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7.xml" ContentType="application/vnd.openxmlformats-officedocument.presentationml.tags+xml"/>
  <Override PartName="/ppt/notesSlides/notesSlide7.xml" ContentType="application/vnd.openxmlformats-officedocument.presentationml.notesSlide+xml"/>
  <Override PartName="/ppt/tags/tag8.xml" ContentType="application/vnd.openxmlformats-officedocument.presentationml.tags+xml"/>
  <Override PartName="/ppt/notesSlides/notesSlide8.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notesSlides/notesSlide11.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notesSlides/notesSlide12.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2"/>
  </p:notesMasterIdLst>
  <p:sldIdLst>
    <p:sldId id="3376" r:id="rId2"/>
    <p:sldId id="3360" r:id="rId3"/>
    <p:sldId id="3362" r:id="rId4"/>
    <p:sldId id="3283" r:id="rId5"/>
    <p:sldId id="3426" r:id="rId6"/>
    <p:sldId id="3365" r:id="rId7"/>
    <p:sldId id="3369" r:id="rId8"/>
    <p:sldId id="3367" r:id="rId9"/>
    <p:sldId id="3427" r:id="rId10"/>
    <p:sldId id="3372" r:id="rId11"/>
    <p:sldId id="3370" r:id="rId12"/>
    <p:sldId id="3374" r:id="rId13"/>
    <p:sldId id="3375" r:id="rId14"/>
    <p:sldId id="3380" r:id="rId15"/>
    <p:sldId id="3387" r:id="rId16"/>
    <p:sldId id="3389" r:id="rId17"/>
    <p:sldId id="3381" r:id="rId18"/>
    <p:sldId id="3382" r:id="rId19"/>
    <p:sldId id="3383" r:id="rId20"/>
    <p:sldId id="3384" r:id="rId21"/>
    <p:sldId id="3385" r:id="rId22"/>
    <p:sldId id="3386" r:id="rId23"/>
    <p:sldId id="3391" r:id="rId24"/>
    <p:sldId id="3392" r:id="rId25"/>
    <p:sldId id="3396" r:id="rId26"/>
    <p:sldId id="3398" r:id="rId27"/>
    <p:sldId id="3399" r:id="rId28"/>
    <p:sldId id="3404" r:id="rId29"/>
    <p:sldId id="3405" r:id="rId30"/>
    <p:sldId id="3403" r:id="rId31"/>
    <p:sldId id="3407" r:id="rId32"/>
    <p:sldId id="3408" r:id="rId33"/>
    <p:sldId id="3410" r:id="rId34"/>
    <p:sldId id="3411" r:id="rId35"/>
    <p:sldId id="3415" r:id="rId36"/>
    <p:sldId id="3418" r:id="rId37"/>
    <p:sldId id="3421" r:id="rId38"/>
    <p:sldId id="3420" r:id="rId39"/>
    <p:sldId id="3423" r:id="rId40"/>
    <p:sldId id="3425" r:id="rId41"/>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A47A3"/>
    <a:srgbClr val="AD62AA"/>
    <a:srgbClr val="F2F2F2"/>
    <a:srgbClr val="D6B1D5"/>
    <a:srgbClr val="FFEBEB"/>
    <a:srgbClr val="C0BFBF"/>
    <a:srgbClr val="4E4BA5"/>
    <a:srgbClr val="8090B0"/>
    <a:srgbClr val="C5C1FF"/>
    <a:srgbClr val="4472C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218" autoAdjust="0"/>
    <p:restoredTop sz="94813" autoAdjust="0"/>
  </p:normalViewPr>
  <p:slideViewPr>
    <p:cSldViewPr snapToGrid="0">
      <p:cViewPr varScale="1">
        <p:scale>
          <a:sx n="95" d="100"/>
          <a:sy n="95" d="100"/>
        </p:scale>
        <p:origin x="99"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CD162FE-6B9C-46D3-B966-6464D0F95BDC}" type="datetimeFigureOut">
              <a:rPr lang="zh-CN" altLang="en-US" smtClean="0"/>
              <a:t>2020/12/17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71C09B-3424-46E1-938C-B25CADDDF1FA}" type="slidenum">
              <a:rPr lang="zh-CN" altLang="en-US" smtClean="0"/>
              <a:t>‹#›</a:t>
            </a:fld>
            <a:endParaRPr lang="zh-CN" altLang="en-US"/>
          </a:p>
        </p:txBody>
      </p:sp>
    </p:spTree>
    <p:extLst>
      <p:ext uri="{BB962C8B-B14F-4D97-AF65-F5344CB8AC3E}">
        <p14:creationId xmlns:p14="http://schemas.microsoft.com/office/powerpoint/2010/main" val="76084599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5</a:t>
            </a:fld>
            <a:endParaRPr lang="zh-CN" altLang="en-US"/>
          </a:p>
        </p:txBody>
      </p:sp>
    </p:spTree>
    <p:extLst>
      <p:ext uri="{BB962C8B-B14F-4D97-AF65-F5344CB8AC3E}">
        <p14:creationId xmlns:p14="http://schemas.microsoft.com/office/powerpoint/2010/main" val="18411604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29</a:t>
            </a:fld>
            <a:endParaRPr lang="zh-CN" altLang="en-US"/>
          </a:p>
        </p:txBody>
      </p:sp>
    </p:spTree>
    <p:extLst>
      <p:ext uri="{BB962C8B-B14F-4D97-AF65-F5344CB8AC3E}">
        <p14:creationId xmlns:p14="http://schemas.microsoft.com/office/powerpoint/2010/main" val="29912598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31</a:t>
            </a:fld>
            <a:endParaRPr lang="zh-CN" altLang="en-US"/>
          </a:p>
        </p:txBody>
      </p:sp>
    </p:spTree>
    <p:extLst>
      <p:ext uri="{BB962C8B-B14F-4D97-AF65-F5344CB8AC3E}">
        <p14:creationId xmlns:p14="http://schemas.microsoft.com/office/powerpoint/2010/main" val="12147955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i="1"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32</a:t>
            </a:fld>
            <a:endParaRPr lang="zh-CN" altLang="en-US"/>
          </a:p>
        </p:txBody>
      </p:sp>
    </p:spTree>
    <p:extLst>
      <p:ext uri="{BB962C8B-B14F-4D97-AF65-F5344CB8AC3E}">
        <p14:creationId xmlns:p14="http://schemas.microsoft.com/office/powerpoint/2010/main" val="2524541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33</a:t>
            </a:fld>
            <a:endParaRPr lang="zh-CN" altLang="en-US"/>
          </a:p>
        </p:txBody>
      </p:sp>
    </p:spTree>
    <p:extLst>
      <p:ext uri="{BB962C8B-B14F-4D97-AF65-F5344CB8AC3E}">
        <p14:creationId xmlns:p14="http://schemas.microsoft.com/office/powerpoint/2010/main" val="345242514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34</a:t>
            </a:fld>
            <a:endParaRPr lang="zh-CN" altLang="en-US"/>
          </a:p>
        </p:txBody>
      </p:sp>
    </p:spTree>
    <p:extLst>
      <p:ext uri="{BB962C8B-B14F-4D97-AF65-F5344CB8AC3E}">
        <p14:creationId xmlns:p14="http://schemas.microsoft.com/office/powerpoint/2010/main" val="220345595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35</a:t>
            </a:fld>
            <a:endParaRPr lang="zh-CN" altLang="en-US"/>
          </a:p>
        </p:txBody>
      </p:sp>
    </p:spTree>
    <p:extLst>
      <p:ext uri="{BB962C8B-B14F-4D97-AF65-F5344CB8AC3E}">
        <p14:creationId xmlns:p14="http://schemas.microsoft.com/office/powerpoint/2010/main" val="16854696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37</a:t>
            </a:fld>
            <a:endParaRPr lang="zh-CN" altLang="en-US"/>
          </a:p>
        </p:txBody>
      </p:sp>
    </p:spTree>
    <p:extLst>
      <p:ext uri="{BB962C8B-B14F-4D97-AF65-F5344CB8AC3E}">
        <p14:creationId xmlns:p14="http://schemas.microsoft.com/office/powerpoint/2010/main" val="254997472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6</a:t>
            </a:fld>
            <a:endParaRPr lang="zh-CN" altLang="en-US"/>
          </a:p>
        </p:txBody>
      </p:sp>
    </p:spTree>
    <p:extLst>
      <p:ext uri="{BB962C8B-B14F-4D97-AF65-F5344CB8AC3E}">
        <p14:creationId xmlns:p14="http://schemas.microsoft.com/office/powerpoint/2010/main" val="40208396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8</a:t>
            </a:fld>
            <a:endParaRPr lang="zh-CN" altLang="en-US"/>
          </a:p>
        </p:txBody>
      </p:sp>
    </p:spTree>
    <p:extLst>
      <p:ext uri="{BB962C8B-B14F-4D97-AF65-F5344CB8AC3E}">
        <p14:creationId xmlns:p14="http://schemas.microsoft.com/office/powerpoint/2010/main" val="41129993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13</a:t>
            </a:fld>
            <a:endParaRPr lang="zh-CN" altLang="en-US"/>
          </a:p>
        </p:txBody>
      </p:sp>
    </p:spTree>
    <p:extLst>
      <p:ext uri="{BB962C8B-B14F-4D97-AF65-F5344CB8AC3E}">
        <p14:creationId xmlns:p14="http://schemas.microsoft.com/office/powerpoint/2010/main" val="6146882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a:defRPr/>
            </a:pPr>
            <a:fld id="{766B4255-53CB-4A06-867D-FF9C32D58539}" type="slidenum">
              <a:rPr lang="zh-CN" altLang="en-US" smtClean="0"/>
              <a:pPr>
                <a:defRPr/>
              </a:pPr>
              <a:t>14</a:t>
            </a:fld>
            <a:endParaRPr lang="zh-CN" altLang="en-US"/>
          </a:p>
        </p:txBody>
      </p:sp>
    </p:spTree>
    <p:extLst>
      <p:ext uri="{BB962C8B-B14F-4D97-AF65-F5344CB8AC3E}">
        <p14:creationId xmlns:p14="http://schemas.microsoft.com/office/powerpoint/2010/main" val="8368217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19</a:t>
            </a:fld>
            <a:endParaRPr lang="zh-CN" altLang="en-US"/>
          </a:p>
        </p:txBody>
      </p:sp>
    </p:spTree>
    <p:extLst>
      <p:ext uri="{BB962C8B-B14F-4D97-AF65-F5344CB8AC3E}">
        <p14:creationId xmlns:p14="http://schemas.microsoft.com/office/powerpoint/2010/main" val="2749402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23</a:t>
            </a:fld>
            <a:endParaRPr lang="zh-CN" altLang="en-US"/>
          </a:p>
        </p:txBody>
      </p:sp>
    </p:spTree>
    <p:extLst>
      <p:ext uri="{BB962C8B-B14F-4D97-AF65-F5344CB8AC3E}">
        <p14:creationId xmlns:p14="http://schemas.microsoft.com/office/powerpoint/2010/main" val="27608356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a:defRPr/>
            </a:pPr>
            <a:fld id="{766B4255-53CB-4A06-867D-FF9C32D58539}" type="slidenum">
              <a:rPr lang="zh-CN" altLang="en-US" smtClean="0"/>
              <a:pPr>
                <a:defRPr/>
              </a:pPr>
              <a:t>24</a:t>
            </a:fld>
            <a:endParaRPr lang="zh-CN" altLang="en-US"/>
          </a:p>
        </p:txBody>
      </p:sp>
    </p:spTree>
    <p:extLst>
      <p:ext uri="{BB962C8B-B14F-4D97-AF65-F5344CB8AC3E}">
        <p14:creationId xmlns:p14="http://schemas.microsoft.com/office/powerpoint/2010/main" val="359144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E971C09B-3424-46E1-938C-B25CADDDF1FA}" type="slidenum">
              <a:rPr lang="zh-CN" altLang="en-US" smtClean="0"/>
              <a:t>27</a:t>
            </a:fld>
            <a:endParaRPr lang="zh-CN" altLang="en-US"/>
          </a:p>
        </p:txBody>
      </p:sp>
    </p:spTree>
    <p:extLst>
      <p:ext uri="{BB962C8B-B14F-4D97-AF65-F5344CB8AC3E}">
        <p14:creationId xmlns:p14="http://schemas.microsoft.com/office/powerpoint/2010/main" val="371160407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cxnSp>
        <p:nvCxnSpPr>
          <p:cNvPr id="9" name="直接连接符 8">
            <a:extLst>
              <a:ext uri="{FF2B5EF4-FFF2-40B4-BE49-F238E27FC236}">
                <a16:creationId xmlns:a16="http://schemas.microsoft.com/office/drawing/2014/main" id="{BB34B27D-EB5B-4499-B4F9-7943F518E96E}"/>
              </a:ext>
            </a:extLst>
          </p:cNvPr>
          <p:cNvCxnSpPr>
            <a:cxnSpLocks/>
          </p:cNvCxnSpPr>
          <p:nvPr userDrawn="1"/>
        </p:nvCxnSpPr>
        <p:spPr>
          <a:xfrm>
            <a:off x="6873686" y="1960037"/>
            <a:ext cx="1" cy="3469292"/>
          </a:xfrm>
          <a:prstGeom prst="line">
            <a:avLst/>
          </a:prstGeom>
          <a:ln w="12700">
            <a:solidFill>
              <a:srgbClr val="4A47A3"/>
            </a:solidFill>
            <a:prstDash val="sysDash"/>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0F6ABA5D-B8B2-4E8E-9ACA-F1F84EEE7CF4}"/>
              </a:ext>
            </a:extLst>
          </p:cNvPr>
          <p:cNvCxnSpPr>
            <a:cxnSpLocks/>
          </p:cNvCxnSpPr>
          <p:nvPr userDrawn="1"/>
        </p:nvCxnSpPr>
        <p:spPr>
          <a:xfrm>
            <a:off x="1956000" y="1355170"/>
            <a:ext cx="8280000" cy="0"/>
          </a:xfrm>
          <a:prstGeom prst="line">
            <a:avLst/>
          </a:prstGeom>
          <a:ln w="6350">
            <a:solidFill>
              <a:srgbClr val="4A47A3"/>
            </a:solidFill>
            <a:prstDash val="dash"/>
          </a:ln>
        </p:spPr>
        <p:style>
          <a:lnRef idx="1">
            <a:schemeClr val="accent6"/>
          </a:lnRef>
          <a:fillRef idx="0">
            <a:schemeClr val="accent6"/>
          </a:fillRef>
          <a:effectRef idx="0">
            <a:schemeClr val="accent6"/>
          </a:effectRef>
          <a:fontRef idx="minor">
            <a:schemeClr val="tx1"/>
          </a:fontRef>
        </p:style>
      </p:cxnSp>
      <p:cxnSp>
        <p:nvCxnSpPr>
          <p:cNvPr id="12" name="直接连接符 11">
            <a:extLst>
              <a:ext uri="{FF2B5EF4-FFF2-40B4-BE49-F238E27FC236}">
                <a16:creationId xmlns:a16="http://schemas.microsoft.com/office/drawing/2014/main" id="{C5903160-C1BB-433A-9EE2-62B2D8BC91E7}"/>
              </a:ext>
            </a:extLst>
          </p:cNvPr>
          <p:cNvCxnSpPr>
            <a:cxnSpLocks/>
          </p:cNvCxnSpPr>
          <p:nvPr userDrawn="1"/>
        </p:nvCxnSpPr>
        <p:spPr>
          <a:xfrm>
            <a:off x="1956000" y="663893"/>
            <a:ext cx="8280000" cy="0"/>
          </a:xfrm>
          <a:prstGeom prst="line">
            <a:avLst/>
          </a:prstGeom>
          <a:ln w="6350">
            <a:solidFill>
              <a:srgbClr val="4A47A3"/>
            </a:solidFill>
            <a:prstDash val="dash"/>
          </a:ln>
        </p:spPr>
        <p:style>
          <a:lnRef idx="1">
            <a:schemeClr val="accent6"/>
          </a:lnRef>
          <a:fillRef idx="0">
            <a:schemeClr val="accent6"/>
          </a:fillRef>
          <a:effectRef idx="0">
            <a:schemeClr val="accent6"/>
          </a:effectRef>
          <a:fontRef idx="minor">
            <a:schemeClr val="tx1"/>
          </a:fontRef>
        </p:style>
      </p:cxnSp>
      <p:sp>
        <p:nvSpPr>
          <p:cNvPr id="7" name="文本框 6">
            <a:extLst>
              <a:ext uri="{FF2B5EF4-FFF2-40B4-BE49-F238E27FC236}">
                <a16:creationId xmlns:a16="http://schemas.microsoft.com/office/drawing/2014/main" id="{DE136148-D899-4B0B-B6E3-051FE718FE2C}"/>
              </a:ext>
            </a:extLst>
          </p:cNvPr>
          <p:cNvSpPr txBox="1"/>
          <p:nvPr userDrawn="1"/>
        </p:nvSpPr>
        <p:spPr>
          <a:xfrm>
            <a:off x="7619960" y="6476920"/>
            <a:ext cx="4300835" cy="261610"/>
          </a:xfrm>
          <a:prstGeom prst="rect">
            <a:avLst/>
          </a:prstGeom>
          <a:noFill/>
        </p:spPr>
        <p:txBody>
          <a:bodyPr wrap="square" rtlCol="0">
            <a:spAutoFit/>
          </a:bodyPr>
          <a:lstStyle/>
          <a:p>
            <a:pPr algn="r"/>
            <a:r>
              <a:rPr lang="zh-CN" altLang="en-US" sz="1100" dirty="0">
                <a:solidFill>
                  <a:schemeClr val="bg1">
                    <a:lumMod val="50000"/>
                  </a:schemeClr>
                </a:solidFill>
                <a:latin typeface="微软雅黑" panose="020B0503020204020204" pitchFamily="34" charset="-122"/>
                <a:ea typeface="微软雅黑" panose="020B0503020204020204" pitchFamily="34" charset="-122"/>
              </a:rPr>
              <a:t>中华人民共和国教育部全国综合防控儿童青少年近视专家宣讲团</a:t>
            </a:r>
          </a:p>
        </p:txBody>
      </p:sp>
      <p:pic>
        <p:nvPicPr>
          <p:cNvPr id="8" name="图片 7" descr="图片包含 游戏机&#10;&#10;描述已自动生成">
            <a:extLst>
              <a:ext uri="{FF2B5EF4-FFF2-40B4-BE49-F238E27FC236}">
                <a16:creationId xmlns:a16="http://schemas.microsoft.com/office/drawing/2014/main" id="{50F13C96-E893-4D11-AEA1-A4ADF260A26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6968" t="63572" r="36885" b="15474"/>
          <a:stretch/>
        </p:blipFill>
        <p:spPr>
          <a:xfrm>
            <a:off x="7714187" y="6517725"/>
            <a:ext cx="168000" cy="180000"/>
          </a:xfrm>
          <a:prstGeom prst="ellipse">
            <a:avLst/>
          </a:prstGeom>
          <a:solidFill>
            <a:schemeClr val="bg1"/>
          </a:solidFill>
          <a:ln>
            <a:solidFill>
              <a:schemeClr val="bg1"/>
            </a:solidFill>
          </a:ln>
        </p:spPr>
      </p:pic>
    </p:spTree>
    <p:extLst>
      <p:ext uri="{BB962C8B-B14F-4D97-AF65-F5344CB8AC3E}">
        <p14:creationId xmlns:p14="http://schemas.microsoft.com/office/powerpoint/2010/main" val="35088371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cxnSp>
        <p:nvCxnSpPr>
          <p:cNvPr id="9" name="直接连接符 8">
            <a:extLst>
              <a:ext uri="{FF2B5EF4-FFF2-40B4-BE49-F238E27FC236}">
                <a16:creationId xmlns:a16="http://schemas.microsoft.com/office/drawing/2014/main" id="{BB34B27D-EB5B-4499-B4F9-7943F518E96E}"/>
              </a:ext>
            </a:extLst>
          </p:cNvPr>
          <p:cNvCxnSpPr>
            <a:cxnSpLocks/>
          </p:cNvCxnSpPr>
          <p:nvPr userDrawn="1"/>
        </p:nvCxnSpPr>
        <p:spPr>
          <a:xfrm>
            <a:off x="4715702" y="1960037"/>
            <a:ext cx="1" cy="3469292"/>
          </a:xfrm>
          <a:prstGeom prst="line">
            <a:avLst/>
          </a:prstGeom>
          <a:ln w="12700">
            <a:solidFill>
              <a:srgbClr val="4A47A3"/>
            </a:solidFill>
            <a:prstDash val="sysDash"/>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8F4F3970-8855-4D51-B668-1A08D2B62CD2}"/>
              </a:ext>
            </a:extLst>
          </p:cNvPr>
          <p:cNvCxnSpPr>
            <a:cxnSpLocks/>
          </p:cNvCxnSpPr>
          <p:nvPr userDrawn="1"/>
        </p:nvCxnSpPr>
        <p:spPr>
          <a:xfrm>
            <a:off x="1956000" y="1355170"/>
            <a:ext cx="8280000" cy="0"/>
          </a:xfrm>
          <a:prstGeom prst="line">
            <a:avLst/>
          </a:prstGeom>
          <a:ln w="6350">
            <a:solidFill>
              <a:srgbClr val="4A47A3"/>
            </a:solidFill>
            <a:prstDash val="dash"/>
          </a:ln>
        </p:spPr>
        <p:style>
          <a:lnRef idx="1">
            <a:schemeClr val="accent6"/>
          </a:lnRef>
          <a:fillRef idx="0">
            <a:schemeClr val="accent6"/>
          </a:fillRef>
          <a:effectRef idx="0">
            <a:schemeClr val="accent6"/>
          </a:effectRef>
          <a:fontRef idx="minor">
            <a:schemeClr val="tx1"/>
          </a:fontRef>
        </p:style>
      </p:cxnSp>
      <p:cxnSp>
        <p:nvCxnSpPr>
          <p:cNvPr id="13" name="直接连接符 12">
            <a:extLst>
              <a:ext uri="{FF2B5EF4-FFF2-40B4-BE49-F238E27FC236}">
                <a16:creationId xmlns:a16="http://schemas.microsoft.com/office/drawing/2014/main" id="{A215FA0C-1183-4894-B956-3AF7924D8854}"/>
              </a:ext>
            </a:extLst>
          </p:cNvPr>
          <p:cNvCxnSpPr>
            <a:cxnSpLocks/>
          </p:cNvCxnSpPr>
          <p:nvPr userDrawn="1"/>
        </p:nvCxnSpPr>
        <p:spPr>
          <a:xfrm>
            <a:off x="1956000" y="663893"/>
            <a:ext cx="8280000" cy="0"/>
          </a:xfrm>
          <a:prstGeom prst="line">
            <a:avLst/>
          </a:prstGeom>
          <a:ln w="6350">
            <a:solidFill>
              <a:srgbClr val="4A47A3"/>
            </a:solidFill>
            <a:prstDash val="dash"/>
          </a:ln>
        </p:spPr>
        <p:style>
          <a:lnRef idx="1">
            <a:schemeClr val="accent6"/>
          </a:lnRef>
          <a:fillRef idx="0">
            <a:schemeClr val="accent6"/>
          </a:fillRef>
          <a:effectRef idx="0">
            <a:schemeClr val="accent6"/>
          </a:effectRef>
          <a:fontRef idx="minor">
            <a:schemeClr val="tx1"/>
          </a:fontRef>
        </p:style>
      </p:cxnSp>
      <p:sp>
        <p:nvSpPr>
          <p:cNvPr id="7" name="文本框 6">
            <a:extLst>
              <a:ext uri="{FF2B5EF4-FFF2-40B4-BE49-F238E27FC236}">
                <a16:creationId xmlns:a16="http://schemas.microsoft.com/office/drawing/2014/main" id="{73C33B99-42DB-47CD-9539-0E703213D71A}"/>
              </a:ext>
            </a:extLst>
          </p:cNvPr>
          <p:cNvSpPr txBox="1"/>
          <p:nvPr userDrawn="1"/>
        </p:nvSpPr>
        <p:spPr>
          <a:xfrm>
            <a:off x="7619960" y="6476920"/>
            <a:ext cx="4300835" cy="261610"/>
          </a:xfrm>
          <a:prstGeom prst="rect">
            <a:avLst/>
          </a:prstGeom>
          <a:noFill/>
        </p:spPr>
        <p:txBody>
          <a:bodyPr wrap="square" rtlCol="0">
            <a:spAutoFit/>
          </a:bodyPr>
          <a:lstStyle/>
          <a:p>
            <a:pPr algn="r"/>
            <a:r>
              <a:rPr lang="zh-CN" altLang="en-US" sz="1100" dirty="0">
                <a:solidFill>
                  <a:schemeClr val="bg1">
                    <a:lumMod val="50000"/>
                  </a:schemeClr>
                </a:solidFill>
                <a:latin typeface="微软雅黑" panose="020B0503020204020204" pitchFamily="34" charset="-122"/>
                <a:ea typeface="微软雅黑" panose="020B0503020204020204" pitchFamily="34" charset="-122"/>
              </a:rPr>
              <a:t>中华人民共和国教育部全国综合防控儿童青少年近视专家宣讲团</a:t>
            </a:r>
          </a:p>
        </p:txBody>
      </p:sp>
      <p:pic>
        <p:nvPicPr>
          <p:cNvPr id="8" name="图片 7" descr="图片包含 游戏机&#10;&#10;描述已自动生成">
            <a:extLst>
              <a:ext uri="{FF2B5EF4-FFF2-40B4-BE49-F238E27FC236}">
                <a16:creationId xmlns:a16="http://schemas.microsoft.com/office/drawing/2014/main" id="{BE70E1BE-67DF-414A-AAD5-88EF8EE31EF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6968" t="63572" r="36885" b="15474"/>
          <a:stretch/>
        </p:blipFill>
        <p:spPr>
          <a:xfrm>
            <a:off x="7714187" y="6517725"/>
            <a:ext cx="168000" cy="180000"/>
          </a:xfrm>
          <a:prstGeom prst="ellipse">
            <a:avLst/>
          </a:prstGeom>
          <a:solidFill>
            <a:schemeClr val="bg1"/>
          </a:solidFill>
          <a:ln>
            <a:solidFill>
              <a:schemeClr val="bg1"/>
            </a:solidFill>
          </a:ln>
        </p:spPr>
      </p:pic>
    </p:spTree>
    <p:extLst>
      <p:ext uri="{BB962C8B-B14F-4D97-AF65-F5344CB8AC3E}">
        <p14:creationId xmlns:p14="http://schemas.microsoft.com/office/powerpoint/2010/main" val="14680396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正文页">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44FF7A32-0474-4361-9FC2-48BDF32DD576}"/>
              </a:ext>
            </a:extLst>
          </p:cNvPr>
          <p:cNvSpPr/>
          <p:nvPr userDrawn="1"/>
        </p:nvSpPr>
        <p:spPr>
          <a:xfrm>
            <a:off x="0" y="6584316"/>
            <a:ext cx="121920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 name="直接连接符 8">
            <a:extLst>
              <a:ext uri="{FF2B5EF4-FFF2-40B4-BE49-F238E27FC236}">
                <a16:creationId xmlns:a16="http://schemas.microsoft.com/office/drawing/2014/main" id="{5DA1B52E-12DA-4D05-9854-C72B0F8DD2F3}"/>
              </a:ext>
            </a:extLst>
          </p:cNvPr>
          <p:cNvCxnSpPr>
            <a:cxnSpLocks/>
          </p:cNvCxnSpPr>
          <p:nvPr userDrawn="1"/>
        </p:nvCxnSpPr>
        <p:spPr>
          <a:xfrm>
            <a:off x="1956000" y="1355170"/>
            <a:ext cx="8280000" cy="0"/>
          </a:xfrm>
          <a:prstGeom prst="line">
            <a:avLst/>
          </a:prstGeom>
          <a:ln w="6350">
            <a:solidFill>
              <a:srgbClr val="4A47A3"/>
            </a:solidFill>
            <a:prstDash val="dash"/>
          </a:ln>
        </p:spPr>
        <p:style>
          <a:lnRef idx="1">
            <a:schemeClr val="accent6"/>
          </a:lnRef>
          <a:fillRef idx="0">
            <a:schemeClr val="accent6"/>
          </a:fillRef>
          <a:effectRef idx="0">
            <a:schemeClr val="accent6"/>
          </a:effectRef>
          <a:fontRef idx="minor">
            <a:schemeClr val="tx1"/>
          </a:fontRef>
        </p:style>
      </p:cxnSp>
      <p:cxnSp>
        <p:nvCxnSpPr>
          <p:cNvPr id="10" name="直接连接符 9">
            <a:extLst>
              <a:ext uri="{FF2B5EF4-FFF2-40B4-BE49-F238E27FC236}">
                <a16:creationId xmlns:a16="http://schemas.microsoft.com/office/drawing/2014/main" id="{6BB7BA62-901B-492F-B84C-AEA32EAB6F5D}"/>
              </a:ext>
            </a:extLst>
          </p:cNvPr>
          <p:cNvCxnSpPr>
            <a:cxnSpLocks/>
          </p:cNvCxnSpPr>
          <p:nvPr userDrawn="1"/>
        </p:nvCxnSpPr>
        <p:spPr>
          <a:xfrm>
            <a:off x="1956000" y="663893"/>
            <a:ext cx="8280000" cy="0"/>
          </a:xfrm>
          <a:prstGeom prst="line">
            <a:avLst/>
          </a:prstGeom>
          <a:ln w="6350">
            <a:solidFill>
              <a:srgbClr val="4A47A3"/>
            </a:solidFill>
            <a:prstDash val="dash"/>
          </a:ln>
        </p:spPr>
        <p:style>
          <a:lnRef idx="1">
            <a:schemeClr val="accent6"/>
          </a:lnRef>
          <a:fillRef idx="0">
            <a:schemeClr val="accent6"/>
          </a:fillRef>
          <a:effectRef idx="0">
            <a:schemeClr val="accent6"/>
          </a:effectRef>
          <a:fontRef idx="minor">
            <a:schemeClr val="tx1"/>
          </a:fontRef>
        </p:style>
      </p:cxnSp>
      <p:sp>
        <p:nvSpPr>
          <p:cNvPr id="7" name="文本框 6">
            <a:extLst>
              <a:ext uri="{FF2B5EF4-FFF2-40B4-BE49-F238E27FC236}">
                <a16:creationId xmlns:a16="http://schemas.microsoft.com/office/drawing/2014/main" id="{15FE6AFF-461A-42A4-9D66-354ED348F8E1}"/>
              </a:ext>
            </a:extLst>
          </p:cNvPr>
          <p:cNvSpPr txBox="1"/>
          <p:nvPr userDrawn="1"/>
        </p:nvSpPr>
        <p:spPr>
          <a:xfrm>
            <a:off x="7619960" y="6476920"/>
            <a:ext cx="4300835" cy="261610"/>
          </a:xfrm>
          <a:prstGeom prst="rect">
            <a:avLst/>
          </a:prstGeom>
          <a:noFill/>
        </p:spPr>
        <p:txBody>
          <a:bodyPr wrap="square" rtlCol="0">
            <a:spAutoFit/>
          </a:bodyPr>
          <a:lstStyle/>
          <a:p>
            <a:pPr algn="r"/>
            <a:r>
              <a:rPr lang="zh-CN" altLang="en-US" sz="1100" dirty="0">
                <a:solidFill>
                  <a:schemeClr val="bg1">
                    <a:lumMod val="50000"/>
                  </a:schemeClr>
                </a:solidFill>
                <a:latin typeface="微软雅黑" panose="020B0503020204020204" pitchFamily="34" charset="-122"/>
                <a:ea typeface="微软雅黑" panose="020B0503020204020204" pitchFamily="34" charset="-122"/>
              </a:rPr>
              <a:t>中华人民共和国教育部全国综合防控儿童青少年近视专家宣讲团</a:t>
            </a:r>
          </a:p>
        </p:txBody>
      </p:sp>
      <p:pic>
        <p:nvPicPr>
          <p:cNvPr id="8" name="图片 7" descr="图片包含 游戏机&#10;&#10;描述已自动生成">
            <a:extLst>
              <a:ext uri="{FF2B5EF4-FFF2-40B4-BE49-F238E27FC236}">
                <a16:creationId xmlns:a16="http://schemas.microsoft.com/office/drawing/2014/main" id="{369212A2-0306-4BD1-95EA-A1715083223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6968" t="63572" r="36885" b="15474"/>
          <a:stretch/>
        </p:blipFill>
        <p:spPr>
          <a:xfrm>
            <a:off x="7714187" y="6517725"/>
            <a:ext cx="168000" cy="180000"/>
          </a:xfrm>
          <a:prstGeom prst="ellipse">
            <a:avLst/>
          </a:prstGeom>
          <a:solidFill>
            <a:schemeClr val="bg1"/>
          </a:solidFill>
          <a:ln>
            <a:solidFill>
              <a:schemeClr val="bg1"/>
            </a:solidFill>
          </a:ln>
        </p:spPr>
      </p:pic>
    </p:spTree>
    <p:extLst>
      <p:ext uri="{BB962C8B-B14F-4D97-AF65-F5344CB8AC3E}">
        <p14:creationId xmlns:p14="http://schemas.microsoft.com/office/powerpoint/2010/main" val="4176727478"/>
      </p:ext>
    </p:extLst>
  </p:cSld>
  <p:clrMapOvr>
    <a:masterClrMapping/>
  </p:clrMapOvr>
  <mc:AlternateContent xmlns:mc="http://schemas.openxmlformats.org/markup-compatibility/2006" xmlns:p14="http://schemas.microsoft.com/office/powerpoint/2010/main">
    <mc:Choice Requires="p14">
      <p:transition spd="slow" p14:dur="1500" advClick="0" advTm="5000">
        <p:random/>
      </p:transition>
    </mc:Choice>
    <mc:Fallback xmlns="">
      <p:transition spd="slow" advClick="0" advTm="5000">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37B47FAB-52F9-4C27-B5EE-57C3ACA22C4B}"/>
              </a:ext>
            </a:extLst>
          </p:cNvPr>
          <p:cNvSpPr/>
          <p:nvPr userDrawn="1"/>
        </p:nvSpPr>
        <p:spPr>
          <a:xfrm>
            <a:off x="304952" y="295738"/>
            <a:ext cx="11578886" cy="6082467"/>
          </a:xfrm>
          <a:prstGeom prst="rect">
            <a:avLst/>
          </a:prstGeom>
          <a:noFill/>
          <a:ln w="57150">
            <a:solidFill>
              <a:srgbClr val="4A47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a:extLst>
              <a:ext uri="{FF2B5EF4-FFF2-40B4-BE49-F238E27FC236}">
                <a16:creationId xmlns:a16="http://schemas.microsoft.com/office/drawing/2014/main" id="{D9ECC6D0-93AF-4987-844F-4433A0DD73A7}"/>
              </a:ext>
            </a:extLst>
          </p:cNvPr>
          <p:cNvSpPr txBox="1"/>
          <p:nvPr userDrawn="1"/>
        </p:nvSpPr>
        <p:spPr>
          <a:xfrm>
            <a:off x="7619960" y="6476920"/>
            <a:ext cx="4300835" cy="261610"/>
          </a:xfrm>
          <a:prstGeom prst="rect">
            <a:avLst/>
          </a:prstGeom>
          <a:noFill/>
        </p:spPr>
        <p:txBody>
          <a:bodyPr wrap="square" rtlCol="0">
            <a:spAutoFit/>
          </a:bodyPr>
          <a:lstStyle/>
          <a:p>
            <a:pPr algn="r"/>
            <a:r>
              <a:rPr lang="zh-CN" altLang="en-US" sz="1100" dirty="0">
                <a:solidFill>
                  <a:schemeClr val="bg1">
                    <a:lumMod val="50000"/>
                  </a:schemeClr>
                </a:solidFill>
                <a:latin typeface="微软雅黑" panose="020B0503020204020204" pitchFamily="34" charset="-122"/>
                <a:ea typeface="微软雅黑" panose="020B0503020204020204" pitchFamily="34" charset="-122"/>
              </a:rPr>
              <a:t>中华人民共和国教育部 </a:t>
            </a:r>
            <a:r>
              <a:rPr lang="en-US" altLang="zh-CN" sz="1100" dirty="0">
                <a:solidFill>
                  <a:schemeClr val="bg1">
                    <a:lumMod val="50000"/>
                  </a:schemeClr>
                </a:solidFill>
                <a:latin typeface="微软雅黑" panose="020B0503020204020204" pitchFamily="34" charset="-122"/>
                <a:ea typeface="微软雅黑" panose="020B0503020204020204" pitchFamily="34" charset="-122"/>
              </a:rPr>
              <a:t>/ </a:t>
            </a:r>
            <a:r>
              <a:rPr lang="zh-CN" altLang="en-US" sz="1100" dirty="0">
                <a:solidFill>
                  <a:schemeClr val="bg1">
                    <a:lumMod val="50000"/>
                  </a:schemeClr>
                </a:solidFill>
                <a:latin typeface="微软雅黑" panose="020B0503020204020204" pitchFamily="34" charset="-122"/>
                <a:ea typeface="微软雅黑" panose="020B0503020204020204" pitchFamily="34" charset="-122"/>
              </a:rPr>
              <a:t>全国综合防控儿童青少年近视专家宣讲团</a:t>
            </a:r>
          </a:p>
        </p:txBody>
      </p:sp>
      <p:pic>
        <p:nvPicPr>
          <p:cNvPr id="5" name="图片 4" descr="图片包含 游戏机&#10;&#10;描述已自动生成">
            <a:extLst>
              <a:ext uri="{FF2B5EF4-FFF2-40B4-BE49-F238E27FC236}">
                <a16:creationId xmlns:a16="http://schemas.microsoft.com/office/drawing/2014/main" id="{3E90B8A2-5997-436E-88A4-26553D4C066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6968" t="63572" r="36885" b="15474"/>
          <a:stretch/>
        </p:blipFill>
        <p:spPr>
          <a:xfrm>
            <a:off x="7528158" y="6517725"/>
            <a:ext cx="168000" cy="180000"/>
          </a:xfrm>
          <a:prstGeom prst="ellipse">
            <a:avLst/>
          </a:prstGeom>
          <a:solidFill>
            <a:schemeClr val="bg1"/>
          </a:solidFill>
          <a:ln>
            <a:solidFill>
              <a:schemeClr val="bg1"/>
            </a:solidFill>
          </a:ln>
        </p:spPr>
      </p:pic>
    </p:spTree>
    <p:extLst>
      <p:ext uri="{BB962C8B-B14F-4D97-AF65-F5344CB8AC3E}">
        <p14:creationId xmlns:p14="http://schemas.microsoft.com/office/powerpoint/2010/main" val="10935418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37B47FAB-52F9-4C27-B5EE-57C3ACA22C4B}"/>
              </a:ext>
            </a:extLst>
          </p:cNvPr>
          <p:cNvSpPr/>
          <p:nvPr userDrawn="1"/>
        </p:nvSpPr>
        <p:spPr>
          <a:xfrm>
            <a:off x="304952" y="295738"/>
            <a:ext cx="11578886" cy="6082467"/>
          </a:xfrm>
          <a:prstGeom prst="rect">
            <a:avLst/>
          </a:prstGeom>
          <a:noFill/>
          <a:ln w="57150">
            <a:solidFill>
              <a:srgbClr val="4A47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 name="直接连接符 9">
            <a:extLst>
              <a:ext uri="{FF2B5EF4-FFF2-40B4-BE49-F238E27FC236}">
                <a16:creationId xmlns:a16="http://schemas.microsoft.com/office/drawing/2014/main" id="{A804372A-34C0-4523-9960-852F5358475E}"/>
              </a:ext>
            </a:extLst>
          </p:cNvPr>
          <p:cNvCxnSpPr>
            <a:cxnSpLocks/>
          </p:cNvCxnSpPr>
          <p:nvPr userDrawn="1"/>
        </p:nvCxnSpPr>
        <p:spPr>
          <a:xfrm>
            <a:off x="1956000" y="1355170"/>
            <a:ext cx="8280000" cy="0"/>
          </a:xfrm>
          <a:prstGeom prst="line">
            <a:avLst/>
          </a:prstGeom>
          <a:ln w="6350">
            <a:solidFill>
              <a:srgbClr val="4A47A3"/>
            </a:solidFill>
            <a:prstDash val="dash"/>
          </a:ln>
        </p:spPr>
        <p:style>
          <a:lnRef idx="1">
            <a:schemeClr val="accent6"/>
          </a:lnRef>
          <a:fillRef idx="0">
            <a:schemeClr val="accent6"/>
          </a:fillRef>
          <a:effectRef idx="0">
            <a:schemeClr val="accent6"/>
          </a:effectRef>
          <a:fontRef idx="minor">
            <a:schemeClr val="tx1"/>
          </a:fontRef>
        </p:style>
      </p:cxnSp>
      <p:cxnSp>
        <p:nvCxnSpPr>
          <p:cNvPr id="11" name="直接连接符 10">
            <a:extLst>
              <a:ext uri="{FF2B5EF4-FFF2-40B4-BE49-F238E27FC236}">
                <a16:creationId xmlns:a16="http://schemas.microsoft.com/office/drawing/2014/main" id="{E7C1EA66-CF24-4738-95BD-B35E4317E8C0}"/>
              </a:ext>
            </a:extLst>
          </p:cNvPr>
          <p:cNvCxnSpPr>
            <a:cxnSpLocks/>
          </p:cNvCxnSpPr>
          <p:nvPr userDrawn="1"/>
        </p:nvCxnSpPr>
        <p:spPr>
          <a:xfrm>
            <a:off x="1956000" y="663893"/>
            <a:ext cx="8280000" cy="0"/>
          </a:xfrm>
          <a:prstGeom prst="line">
            <a:avLst/>
          </a:prstGeom>
          <a:ln w="6350">
            <a:solidFill>
              <a:srgbClr val="4A47A3"/>
            </a:solidFill>
            <a:prstDash val="dash"/>
          </a:ln>
        </p:spPr>
        <p:style>
          <a:lnRef idx="1">
            <a:schemeClr val="accent6"/>
          </a:lnRef>
          <a:fillRef idx="0">
            <a:schemeClr val="accent6"/>
          </a:fillRef>
          <a:effectRef idx="0">
            <a:schemeClr val="accent6"/>
          </a:effectRef>
          <a:fontRef idx="minor">
            <a:schemeClr val="tx1"/>
          </a:fontRef>
        </p:style>
      </p:cxnSp>
      <p:sp>
        <p:nvSpPr>
          <p:cNvPr id="7" name="文本框 6">
            <a:extLst>
              <a:ext uri="{FF2B5EF4-FFF2-40B4-BE49-F238E27FC236}">
                <a16:creationId xmlns:a16="http://schemas.microsoft.com/office/drawing/2014/main" id="{91F8A5AE-84BF-4B2E-B0CD-A08BD1BF9FCD}"/>
              </a:ext>
            </a:extLst>
          </p:cNvPr>
          <p:cNvSpPr txBox="1"/>
          <p:nvPr userDrawn="1"/>
        </p:nvSpPr>
        <p:spPr>
          <a:xfrm>
            <a:off x="7619960" y="6476920"/>
            <a:ext cx="4300835" cy="261610"/>
          </a:xfrm>
          <a:prstGeom prst="rect">
            <a:avLst/>
          </a:prstGeom>
          <a:noFill/>
        </p:spPr>
        <p:txBody>
          <a:bodyPr wrap="square" rtlCol="0">
            <a:spAutoFit/>
          </a:bodyPr>
          <a:lstStyle/>
          <a:p>
            <a:pPr algn="r"/>
            <a:r>
              <a:rPr lang="zh-CN" altLang="en-US" sz="1100" dirty="0">
                <a:solidFill>
                  <a:schemeClr val="bg1">
                    <a:lumMod val="50000"/>
                  </a:schemeClr>
                </a:solidFill>
                <a:latin typeface="微软雅黑" panose="020B0503020204020204" pitchFamily="34" charset="-122"/>
                <a:ea typeface="微软雅黑" panose="020B0503020204020204" pitchFamily="34" charset="-122"/>
              </a:rPr>
              <a:t>中华人民共和国教育部全国综合防控儿童青少年近视专家宣讲团</a:t>
            </a:r>
          </a:p>
        </p:txBody>
      </p:sp>
      <p:pic>
        <p:nvPicPr>
          <p:cNvPr id="8" name="图片 7" descr="图片包含 游戏机&#10;&#10;描述已自动生成">
            <a:extLst>
              <a:ext uri="{FF2B5EF4-FFF2-40B4-BE49-F238E27FC236}">
                <a16:creationId xmlns:a16="http://schemas.microsoft.com/office/drawing/2014/main" id="{4C0BAFFB-0800-47E5-9992-A6B598D00D9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6968" t="63572" r="36885" b="15474"/>
          <a:stretch/>
        </p:blipFill>
        <p:spPr>
          <a:xfrm>
            <a:off x="7714187" y="6517725"/>
            <a:ext cx="168000" cy="180000"/>
          </a:xfrm>
          <a:prstGeom prst="ellipse">
            <a:avLst/>
          </a:prstGeom>
          <a:solidFill>
            <a:schemeClr val="bg1"/>
          </a:solidFill>
          <a:ln>
            <a:solidFill>
              <a:schemeClr val="bg1"/>
            </a:solidFill>
          </a:ln>
        </p:spPr>
      </p:pic>
    </p:spTree>
    <p:extLst>
      <p:ext uri="{BB962C8B-B14F-4D97-AF65-F5344CB8AC3E}">
        <p14:creationId xmlns:p14="http://schemas.microsoft.com/office/powerpoint/2010/main" val="3189298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5" name="文本框 4">
            <a:extLst>
              <a:ext uri="{FF2B5EF4-FFF2-40B4-BE49-F238E27FC236}">
                <a16:creationId xmlns:a16="http://schemas.microsoft.com/office/drawing/2014/main" id="{7D3224E2-5CF7-4B73-8872-5474B4ACEFA7}"/>
              </a:ext>
            </a:extLst>
          </p:cNvPr>
          <p:cNvSpPr txBox="1"/>
          <p:nvPr userDrawn="1"/>
        </p:nvSpPr>
        <p:spPr>
          <a:xfrm>
            <a:off x="7619960" y="6476920"/>
            <a:ext cx="4300835" cy="261610"/>
          </a:xfrm>
          <a:prstGeom prst="rect">
            <a:avLst/>
          </a:prstGeom>
          <a:noFill/>
        </p:spPr>
        <p:txBody>
          <a:bodyPr wrap="square" rtlCol="0">
            <a:spAutoFit/>
          </a:bodyPr>
          <a:lstStyle/>
          <a:p>
            <a:pPr algn="r"/>
            <a:r>
              <a:rPr lang="zh-CN" altLang="en-US" sz="1100" dirty="0">
                <a:solidFill>
                  <a:schemeClr val="bg1">
                    <a:lumMod val="50000"/>
                  </a:schemeClr>
                </a:solidFill>
                <a:latin typeface="微软雅黑" panose="020B0503020204020204" pitchFamily="34" charset="-122"/>
                <a:ea typeface="微软雅黑" panose="020B0503020204020204" pitchFamily="34" charset="-122"/>
              </a:rPr>
              <a:t>中华人民共和国教育部全国综合防控儿童青少年近视专家宣讲团</a:t>
            </a:r>
          </a:p>
        </p:txBody>
      </p:sp>
      <p:pic>
        <p:nvPicPr>
          <p:cNvPr id="6" name="图片 5" descr="图片包含 游戏机&#10;&#10;描述已自动生成">
            <a:extLst>
              <a:ext uri="{FF2B5EF4-FFF2-40B4-BE49-F238E27FC236}">
                <a16:creationId xmlns:a16="http://schemas.microsoft.com/office/drawing/2014/main" id="{1C09D86D-CFDA-4388-AD4B-A1E4C6D5187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6968" t="63572" r="36885" b="15474"/>
          <a:stretch/>
        </p:blipFill>
        <p:spPr>
          <a:xfrm>
            <a:off x="7714187" y="6517725"/>
            <a:ext cx="168000" cy="180000"/>
          </a:xfrm>
          <a:prstGeom prst="ellipse">
            <a:avLst/>
          </a:prstGeom>
          <a:solidFill>
            <a:schemeClr val="bg1"/>
          </a:solidFill>
          <a:ln>
            <a:solidFill>
              <a:schemeClr val="bg1"/>
            </a:solidFill>
          </a:ln>
        </p:spPr>
      </p:pic>
    </p:spTree>
    <p:extLst>
      <p:ext uri="{BB962C8B-B14F-4D97-AF65-F5344CB8AC3E}">
        <p14:creationId xmlns:p14="http://schemas.microsoft.com/office/powerpoint/2010/main" val="3538201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71892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792A38B-0A9D-4A6B-86F8-C2EEF0440F94}"/>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4DEEADE2-DA18-4531-B07F-7287FFBBAEF7}"/>
              </a:ext>
            </a:extLst>
          </p:cNvPr>
          <p:cNvSpPr>
            <a:spLocks noGrp="1"/>
          </p:cNvSpPr>
          <p:nvPr>
            <p:ph type="dt" sz="half" idx="10"/>
          </p:nvPr>
        </p:nvSpPr>
        <p:spPr/>
        <p:txBody>
          <a:bodyPr/>
          <a:lstStyle/>
          <a:p>
            <a:fld id="{EAE88F8D-844A-4C57-8220-3E45E9749ABC}" type="datetimeFigureOut">
              <a:rPr lang="zh-CN" altLang="en-US" smtClean="0"/>
              <a:t>2020/12/17</a:t>
            </a:fld>
            <a:endParaRPr lang="zh-CN" altLang="en-US"/>
          </a:p>
        </p:txBody>
      </p:sp>
      <p:sp>
        <p:nvSpPr>
          <p:cNvPr id="4" name="页脚占位符 3">
            <a:extLst>
              <a:ext uri="{FF2B5EF4-FFF2-40B4-BE49-F238E27FC236}">
                <a16:creationId xmlns:a16="http://schemas.microsoft.com/office/drawing/2014/main" id="{1288F3EB-F979-4F6B-8CD9-4F78F41E89F1}"/>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731E17E5-5D1C-4230-8D74-D4DC4A493CC7}"/>
              </a:ext>
            </a:extLst>
          </p:cNvPr>
          <p:cNvSpPr>
            <a:spLocks noGrp="1"/>
          </p:cNvSpPr>
          <p:nvPr>
            <p:ph type="sldNum" sz="quarter" idx="12"/>
          </p:nvPr>
        </p:nvSpPr>
        <p:spPr/>
        <p:txBody>
          <a:bodyPr/>
          <a:lstStyle/>
          <a:p>
            <a:fld id="{EEE791E7-6F86-491A-80AA-F7AE246F7D2A}" type="slidenum">
              <a:rPr lang="zh-CN" altLang="en-US" smtClean="0"/>
              <a:t>‹#›</a:t>
            </a:fld>
            <a:endParaRPr lang="zh-CN" altLang="en-US"/>
          </a:p>
        </p:txBody>
      </p:sp>
    </p:spTree>
    <p:extLst>
      <p:ext uri="{BB962C8B-B14F-4D97-AF65-F5344CB8AC3E}">
        <p14:creationId xmlns:p14="http://schemas.microsoft.com/office/powerpoint/2010/main" val="24253206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6D8269D8-6BE1-4C78-BFC8-F73C4EF2FD6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DB417DF1-317E-40FF-801A-F1862F1F3F0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4CB9D50A-1D09-4897-BF8D-ADFD3A0141B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AE88F8D-844A-4C57-8220-3E45E9749ABC}" type="datetimeFigureOut">
              <a:rPr lang="zh-CN" altLang="en-US" smtClean="0"/>
              <a:t>2020/12/17</a:t>
            </a:fld>
            <a:endParaRPr lang="zh-CN" altLang="en-US"/>
          </a:p>
        </p:txBody>
      </p:sp>
      <p:sp>
        <p:nvSpPr>
          <p:cNvPr id="5" name="页脚占位符 4">
            <a:extLst>
              <a:ext uri="{FF2B5EF4-FFF2-40B4-BE49-F238E27FC236}">
                <a16:creationId xmlns:a16="http://schemas.microsoft.com/office/drawing/2014/main" id="{876F80EB-DE5E-4DA4-BF43-58A0CBA2F57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E68E8A3A-5737-491F-B9A4-F42F56ED848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EE791E7-6F86-491A-80AA-F7AE246F7D2A}" type="slidenum">
              <a:rPr lang="zh-CN" altLang="en-US" smtClean="0"/>
              <a:t>‹#›</a:t>
            </a:fld>
            <a:endParaRPr lang="zh-CN" altLang="en-US"/>
          </a:p>
        </p:txBody>
      </p:sp>
    </p:spTree>
    <p:extLst>
      <p:ext uri="{BB962C8B-B14F-4D97-AF65-F5344CB8AC3E}">
        <p14:creationId xmlns:p14="http://schemas.microsoft.com/office/powerpoint/2010/main" val="2602232236"/>
      </p:ext>
    </p:extLst>
  </p:cSld>
  <p:clrMap bg1="lt1" tx1="dk1" bg2="lt2" tx2="dk2" accent1="accent1" accent2="accent2" accent3="accent3" accent4="accent4" accent5="accent5" accent6="accent6" hlink="hlink" folHlink="folHlink"/>
  <p:sldLayoutIdLst>
    <p:sldLayoutId id="2147483655" r:id="rId1"/>
    <p:sldLayoutId id="2147483665" r:id="rId2"/>
    <p:sldLayoutId id="2147483658" r:id="rId3"/>
    <p:sldLayoutId id="2147483657" r:id="rId4"/>
    <p:sldLayoutId id="2147483660" r:id="rId5"/>
    <p:sldLayoutId id="2147483656" r:id="rId6"/>
    <p:sldLayoutId id="2147483659" r:id="rId7"/>
    <p:sldLayoutId id="2147483663"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xml"/><Relationship Id="rId1" Type="http://schemas.openxmlformats.org/officeDocument/2006/relationships/tags" Target="../tags/tag1.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4.xml"/><Relationship Id="rId1" Type="http://schemas.openxmlformats.org/officeDocument/2006/relationships/tags" Target="../tags/tag3.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5.jpg"/><Relationship Id="rId1" Type="http://schemas.openxmlformats.org/officeDocument/2006/relationships/slideLayout" Target="../slideLayouts/slideLayout1.xml"/><Relationship Id="rId5" Type="http://schemas.openxmlformats.org/officeDocument/2006/relationships/image" Target="../media/image18.jpeg"/><Relationship Id="rId4" Type="http://schemas.openxmlformats.org/officeDocument/2006/relationships/image" Target="../media/image17.jpe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3.xml"/><Relationship Id="rId1" Type="http://schemas.openxmlformats.org/officeDocument/2006/relationships/tags" Target="../tags/tag5.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6.xml"/><Relationship Id="rId1" Type="http://schemas.openxmlformats.org/officeDocument/2006/relationships/tags" Target="../tags/tag6.xml"/><Relationship Id="rId4" Type="http://schemas.openxmlformats.org/officeDocument/2006/relationships/image" Target="../media/image19.jpeg"/></Relationships>
</file>

<file path=ppt/slides/_rels/slide1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0.png"/><Relationship Id="rId1" Type="http://schemas.openxmlformats.org/officeDocument/2006/relationships/slideLayout" Target="../slideLayouts/slideLayout3.xml"/><Relationship Id="rId4" Type="http://schemas.openxmlformats.org/officeDocument/2006/relationships/image" Target="../media/image22.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jpg"/><Relationship Id="rId1" Type="http://schemas.openxmlformats.org/officeDocument/2006/relationships/slideLayout" Target="../slideLayouts/slideLayout3.xml"/><Relationship Id="rId5" Type="http://schemas.microsoft.com/office/2007/relationships/hdphoto" Target="../media/hdphoto1.wdp"/><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image" Target="../media/image24.jpg"/><Relationship Id="rId5" Type="http://schemas.microsoft.com/office/2007/relationships/hdphoto" Target="../media/hdphoto1.wdp"/><Relationship Id="rId4" Type="http://schemas.openxmlformats.org/officeDocument/2006/relationships/image" Target="../media/image26.png"/></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7.png"/><Relationship Id="rId1" Type="http://schemas.openxmlformats.org/officeDocument/2006/relationships/slideLayout" Target="../slideLayouts/slideLayout1.xml"/><Relationship Id="rId5" Type="http://schemas.microsoft.com/office/2007/relationships/hdphoto" Target="../media/hdphoto3.wdp"/><Relationship Id="rId4" Type="http://schemas.openxmlformats.org/officeDocument/2006/relationships/image" Target="../media/image28.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xml"/><Relationship Id="rId1" Type="http://schemas.openxmlformats.org/officeDocument/2006/relationships/tags" Target="../tags/tag7.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6.xml"/><Relationship Id="rId1" Type="http://schemas.openxmlformats.org/officeDocument/2006/relationships/tags" Target="../tags/tag8.xml"/><Relationship Id="rId4" Type="http://schemas.openxmlformats.org/officeDocument/2006/relationships/image" Target="../media/image32.jpeg"/></Relationships>
</file>

<file path=ppt/slides/_rels/slide25.xml.rels><?xml version="1.0" encoding="UTF-8" standalone="yes"?>
<Relationships xmlns="http://schemas.openxmlformats.org/package/2006/relationships"><Relationship Id="rId3" Type="http://schemas.openxmlformats.org/officeDocument/2006/relationships/tags" Target="../tags/tag11.xml"/><Relationship Id="rId2" Type="http://schemas.openxmlformats.org/officeDocument/2006/relationships/tags" Target="../tags/tag10.xml"/><Relationship Id="rId1" Type="http://schemas.openxmlformats.org/officeDocument/2006/relationships/tags" Target="../tags/tag9.xml"/><Relationship Id="rId4"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tags" Target="../tags/tag14.xml"/><Relationship Id="rId2" Type="http://schemas.openxmlformats.org/officeDocument/2006/relationships/tags" Target="../tags/tag13.xml"/><Relationship Id="rId1" Type="http://schemas.openxmlformats.org/officeDocument/2006/relationships/tags" Target="../tags/tag12.xml"/><Relationship Id="rId4"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6.xml"/><Relationship Id="rId1" Type="http://schemas.openxmlformats.org/officeDocument/2006/relationships/tags" Target="../tags/tag15.xml"/><Relationship Id="rId4" Type="http://schemas.openxmlformats.org/officeDocument/2006/relationships/notesSlide" Target="../notesSlides/notesSlide9.xml"/></Relationships>
</file>

<file path=ppt/slides/_rels/slide28.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tags" Target="../tags/tag19.xml"/><Relationship Id="rId2" Type="http://schemas.openxmlformats.org/officeDocument/2006/relationships/tags" Target="../tags/tag18.xml"/><Relationship Id="rId1" Type="http://schemas.openxmlformats.org/officeDocument/2006/relationships/tags" Target="../tags/tag17.xml"/><Relationship Id="rId4"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21.xml"/><Relationship Id="rId1" Type="http://schemas.openxmlformats.org/officeDocument/2006/relationships/tags" Target="../tags/tag20.xml"/><Relationship Id="rId4" Type="http://schemas.openxmlformats.org/officeDocument/2006/relationships/notesSlide" Target="../notesSlides/notesSlide11.xml"/></Relationships>
</file>

<file path=ppt/slides/_rels/slide32.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slideLayout" Target="../slideLayouts/slideLayout5.xml"/><Relationship Id="rId7" Type="http://schemas.openxmlformats.org/officeDocument/2006/relationships/image" Target="../media/image37.png"/><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image" Target="../media/image36.png"/><Relationship Id="rId11" Type="http://schemas.microsoft.com/office/2007/relationships/hdphoto" Target="../media/hdphoto4.wdp"/><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notesSlide" Target="../notesSlides/notesSlide12.xml"/><Relationship Id="rId9" Type="http://schemas.openxmlformats.org/officeDocument/2006/relationships/image" Target="../media/image39.png"/></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25.xml"/><Relationship Id="rId1" Type="http://schemas.openxmlformats.org/officeDocument/2006/relationships/tags" Target="../tags/tag24.xml"/><Relationship Id="rId4" Type="http://schemas.openxmlformats.org/officeDocument/2006/relationships/notesSlide" Target="../notesSlides/notesSlide1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image" Target="../media/image42.jpg"/></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27.xml"/><Relationship Id="rId1" Type="http://schemas.openxmlformats.org/officeDocument/2006/relationships/tags" Target="../tags/tag26.xml"/><Relationship Id="rId4" Type="http://schemas.openxmlformats.org/officeDocument/2006/relationships/image" Target="../media/image43.jpeg"/></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9.xml"/><Relationship Id="rId1" Type="http://schemas.openxmlformats.org/officeDocument/2006/relationships/tags" Target="../tags/tag28.xm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6.xml"/><Relationship Id="rId6" Type="http://schemas.openxmlformats.org/officeDocument/2006/relationships/image" Target="../media/image9.png"/><Relationship Id="rId5" Type="http://schemas.openxmlformats.org/officeDocument/2006/relationships/image" Target="../media/image8.jpg"/><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3.xml"/><Relationship Id="rId1" Type="http://schemas.openxmlformats.org/officeDocument/2006/relationships/slideLayout" Target="../slideLayouts/slideLayout5.xml"/><Relationship Id="rId5" Type="http://schemas.openxmlformats.org/officeDocument/2006/relationships/image" Target="../media/image14.jpg"/><Relationship Id="rId4" Type="http://schemas.openxmlformats.org/officeDocument/2006/relationships/image" Target="../media/image13.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F403DD4-6F65-4AA9-9802-7EA6D588672E}"/>
              </a:ext>
            </a:extLst>
          </p:cNvPr>
          <p:cNvSpPr txBox="1"/>
          <p:nvPr/>
        </p:nvSpPr>
        <p:spPr bwMode="auto">
          <a:xfrm>
            <a:off x="79" y="0"/>
            <a:ext cx="12192000" cy="4507992"/>
          </a:xfrm>
          <a:prstGeom prst="rect">
            <a:avLst/>
          </a:prstGeom>
          <a:solidFill>
            <a:srgbClr val="4A47A3"/>
          </a:solidFill>
          <a:ln w="9525">
            <a:noFill/>
            <a:miter lim="800000"/>
          </a:ln>
        </p:spPr>
        <p:txBody>
          <a:bodyPr anchor="ctr"/>
          <a:lstStyle/>
          <a:p>
            <a:pPr algn="ctr"/>
            <a:endParaRPr lang="zh-CN" altLang="en-US" sz="4000" b="1" dirty="0">
              <a:solidFill>
                <a:schemeClr val="bg1"/>
              </a:solidFill>
              <a:latin typeface="微软雅黑" panose="020B0503020204020204" pitchFamily="34" charset="-122"/>
              <a:ea typeface="微软雅黑" panose="020B0503020204020204" pitchFamily="34" charset="-122"/>
            </a:endParaRPr>
          </a:p>
        </p:txBody>
      </p:sp>
      <p:grpSp>
        <p:nvGrpSpPr>
          <p:cNvPr id="127" name="组合 126">
            <a:extLst>
              <a:ext uri="{FF2B5EF4-FFF2-40B4-BE49-F238E27FC236}">
                <a16:creationId xmlns:a16="http://schemas.microsoft.com/office/drawing/2014/main" id="{A2B1E738-5905-4DF0-BB00-E84A9420BB7A}"/>
              </a:ext>
            </a:extLst>
          </p:cNvPr>
          <p:cNvGrpSpPr/>
          <p:nvPr/>
        </p:nvGrpSpPr>
        <p:grpSpPr>
          <a:xfrm>
            <a:off x="-268420" y="155640"/>
            <a:ext cx="12728998" cy="729066"/>
            <a:chOff x="93688" y="82488"/>
            <a:chExt cx="12728998" cy="594168"/>
          </a:xfrm>
          <a:solidFill>
            <a:srgbClr val="F2F2F2">
              <a:alpha val="20000"/>
            </a:srgbClr>
          </a:solidFill>
        </p:grpSpPr>
        <p:sp>
          <p:nvSpPr>
            <p:cNvPr id="6" name="homework_124671">
              <a:extLst>
                <a:ext uri="{FF2B5EF4-FFF2-40B4-BE49-F238E27FC236}">
                  <a16:creationId xmlns:a16="http://schemas.microsoft.com/office/drawing/2014/main" id="{9D2EBE14-BDFC-484F-AD23-3DB02B77A9DA}"/>
                </a:ext>
              </a:extLst>
            </p:cNvPr>
            <p:cNvSpPr>
              <a:spLocks noChangeAspect="1"/>
            </p:cNvSpPr>
            <p:nvPr/>
          </p:nvSpPr>
          <p:spPr bwMode="auto">
            <a:xfrm>
              <a:off x="9368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7" name="homework_124671">
              <a:extLst>
                <a:ext uri="{FF2B5EF4-FFF2-40B4-BE49-F238E27FC236}">
                  <a16:creationId xmlns:a16="http://schemas.microsoft.com/office/drawing/2014/main" id="{0AE5D60F-168C-4DA6-9B74-6C3A2ED910D1}"/>
                </a:ext>
              </a:extLst>
            </p:cNvPr>
            <p:cNvSpPr>
              <a:spLocks noChangeAspect="1"/>
            </p:cNvSpPr>
            <p:nvPr/>
          </p:nvSpPr>
          <p:spPr bwMode="auto">
            <a:xfrm>
              <a:off x="84983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8" name="homework_124671">
              <a:extLst>
                <a:ext uri="{FF2B5EF4-FFF2-40B4-BE49-F238E27FC236}">
                  <a16:creationId xmlns:a16="http://schemas.microsoft.com/office/drawing/2014/main" id="{1D56A25F-3F63-4605-B974-B168558C425A}"/>
                </a:ext>
              </a:extLst>
            </p:cNvPr>
            <p:cNvSpPr>
              <a:spLocks noChangeAspect="1"/>
            </p:cNvSpPr>
            <p:nvPr/>
          </p:nvSpPr>
          <p:spPr bwMode="auto">
            <a:xfrm>
              <a:off x="160597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9" name="homework_124671">
              <a:extLst>
                <a:ext uri="{FF2B5EF4-FFF2-40B4-BE49-F238E27FC236}">
                  <a16:creationId xmlns:a16="http://schemas.microsoft.com/office/drawing/2014/main" id="{2B2C2E2F-7AD2-4C9F-8966-B4256B5E5BAA}"/>
                </a:ext>
              </a:extLst>
            </p:cNvPr>
            <p:cNvSpPr>
              <a:spLocks noChangeAspect="1"/>
            </p:cNvSpPr>
            <p:nvPr/>
          </p:nvSpPr>
          <p:spPr bwMode="auto">
            <a:xfrm>
              <a:off x="236212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0" name="homework_124671">
              <a:extLst>
                <a:ext uri="{FF2B5EF4-FFF2-40B4-BE49-F238E27FC236}">
                  <a16:creationId xmlns:a16="http://schemas.microsoft.com/office/drawing/2014/main" id="{9069CF8A-0947-4384-AE83-8B5B248E56E8}"/>
                </a:ext>
              </a:extLst>
            </p:cNvPr>
            <p:cNvSpPr>
              <a:spLocks noChangeAspect="1"/>
            </p:cNvSpPr>
            <p:nvPr/>
          </p:nvSpPr>
          <p:spPr bwMode="auto">
            <a:xfrm>
              <a:off x="311826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 name="homework_124671">
              <a:extLst>
                <a:ext uri="{FF2B5EF4-FFF2-40B4-BE49-F238E27FC236}">
                  <a16:creationId xmlns:a16="http://schemas.microsoft.com/office/drawing/2014/main" id="{BF1A9558-4211-4AB3-8EBA-8719D3FC4D56}"/>
                </a:ext>
              </a:extLst>
            </p:cNvPr>
            <p:cNvSpPr>
              <a:spLocks noChangeAspect="1"/>
            </p:cNvSpPr>
            <p:nvPr/>
          </p:nvSpPr>
          <p:spPr bwMode="auto">
            <a:xfrm>
              <a:off x="387441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 name="homework_124671">
              <a:extLst>
                <a:ext uri="{FF2B5EF4-FFF2-40B4-BE49-F238E27FC236}">
                  <a16:creationId xmlns:a16="http://schemas.microsoft.com/office/drawing/2014/main" id="{2067E6C1-14DC-4CB9-B9DA-5215E42C226D}"/>
                </a:ext>
              </a:extLst>
            </p:cNvPr>
            <p:cNvSpPr>
              <a:spLocks noChangeAspect="1"/>
            </p:cNvSpPr>
            <p:nvPr/>
          </p:nvSpPr>
          <p:spPr bwMode="auto">
            <a:xfrm>
              <a:off x="463055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3" name="homework_124671">
              <a:extLst>
                <a:ext uri="{FF2B5EF4-FFF2-40B4-BE49-F238E27FC236}">
                  <a16:creationId xmlns:a16="http://schemas.microsoft.com/office/drawing/2014/main" id="{B6DA123A-B0D7-44EF-A45E-30C4F856F198}"/>
                </a:ext>
              </a:extLst>
            </p:cNvPr>
            <p:cNvSpPr>
              <a:spLocks noChangeAspect="1"/>
            </p:cNvSpPr>
            <p:nvPr/>
          </p:nvSpPr>
          <p:spPr bwMode="auto">
            <a:xfrm>
              <a:off x="538670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4" name="homework_124671">
              <a:extLst>
                <a:ext uri="{FF2B5EF4-FFF2-40B4-BE49-F238E27FC236}">
                  <a16:creationId xmlns:a16="http://schemas.microsoft.com/office/drawing/2014/main" id="{3B7427AA-D67A-4688-8046-89DBB0BDD5D1}"/>
                </a:ext>
              </a:extLst>
            </p:cNvPr>
            <p:cNvSpPr>
              <a:spLocks noChangeAspect="1"/>
            </p:cNvSpPr>
            <p:nvPr/>
          </p:nvSpPr>
          <p:spPr bwMode="auto">
            <a:xfrm>
              <a:off x="614284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5" name="homework_124671">
              <a:extLst>
                <a:ext uri="{FF2B5EF4-FFF2-40B4-BE49-F238E27FC236}">
                  <a16:creationId xmlns:a16="http://schemas.microsoft.com/office/drawing/2014/main" id="{D6844A52-9519-44D5-9DFE-10C9267547AA}"/>
                </a:ext>
              </a:extLst>
            </p:cNvPr>
            <p:cNvSpPr>
              <a:spLocks noChangeAspect="1"/>
            </p:cNvSpPr>
            <p:nvPr/>
          </p:nvSpPr>
          <p:spPr bwMode="auto">
            <a:xfrm>
              <a:off x="689899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6" name="homework_124671">
              <a:extLst>
                <a:ext uri="{FF2B5EF4-FFF2-40B4-BE49-F238E27FC236}">
                  <a16:creationId xmlns:a16="http://schemas.microsoft.com/office/drawing/2014/main" id="{E2C0A69F-9E8D-4C8F-AE72-A1C5F445C7AF}"/>
                </a:ext>
              </a:extLst>
            </p:cNvPr>
            <p:cNvSpPr>
              <a:spLocks noChangeAspect="1"/>
            </p:cNvSpPr>
            <p:nvPr/>
          </p:nvSpPr>
          <p:spPr bwMode="auto">
            <a:xfrm>
              <a:off x="765513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7" name="homework_124671">
              <a:extLst>
                <a:ext uri="{FF2B5EF4-FFF2-40B4-BE49-F238E27FC236}">
                  <a16:creationId xmlns:a16="http://schemas.microsoft.com/office/drawing/2014/main" id="{CCEA2C0C-5C90-4B35-AD7E-CE4171FBC96E}"/>
                </a:ext>
              </a:extLst>
            </p:cNvPr>
            <p:cNvSpPr>
              <a:spLocks noChangeAspect="1"/>
            </p:cNvSpPr>
            <p:nvPr/>
          </p:nvSpPr>
          <p:spPr bwMode="auto">
            <a:xfrm>
              <a:off x="841128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 name="homework_124671">
              <a:extLst>
                <a:ext uri="{FF2B5EF4-FFF2-40B4-BE49-F238E27FC236}">
                  <a16:creationId xmlns:a16="http://schemas.microsoft.com/office/drawing/2014/main" id="{0DBF9636-88B6-437E-B437-D4AEF97A8A9D}"/>
                </a:ext>
              </a:extLst>
            </p:cNvPr>
            <p:cNvSpPr>
              <a:spLocks noChangeAspect="1"/>
            </p:cNvSpPr>
            <p:nvPr/>
          </p:nvSpPr>
          <p:spPr bwMode="auto">
            <a:xfrm>
              <a:off x="916742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 name="homework_124671">
              <a:extLst>
                <a:ext uri="{FF2B5EF4-FFF2-40B4-BE49-F238E27FC236}">
                  <a16:creationId xmlns:a16="http://schemas.microsoft.com/office/drawing/2014/main" id="{8828AC78-CC5D-4FE4-824D-B8289C266057}"/>
                </a:ext>
              </a:extLst>
            </p:cNvPr>
            <p:cNvSpPr>
              <a:spLocks noChangeAspect="1"/>
            </p:cNvSpPr>
            <p:nvPr/>
          </p:nvSpPr>
          <p:spPr bwMode="auto">
            <a:xfrm>
              <a:off x="992357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 name="homework_124671">
              <a:extLst>
                <a:ext uri="{FF2B5EF4-FFF2-40B4-BE49-F238E27FC236}">
                  <a16:creationId xmlns:a16="http://schemas.microsoft.com/office/drawing/2014/main" id="{B46FC942-45F2-4C3D-80F7-7C392A176BAC}"/>
                </a:ext>
              </a:extLst>
            </p:cNvPr>
            <p:cNvSpPr>
              <a:spLocks noChangeAspect="1"/>
            </p:cNvSpPr>
            <p:nvPr/>
          </p:nvSpPr>
          <p:spPr bwMode="auto">
            <a:xfrm>
              <a:off x="1067971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 name="homework_124671">
              <a:extLst>
                <a:ext uri="{FF2B5EF4-FFF2-40B4-BE49-F238E27FC236}">
                  <a16:creationId xmlns:a16="http://schemas.microsoft.com/office/drawing/2014/main" id="{30DE2483-E68B-4491-A8FA-AED8209A6168}"/>
                </a:ext>
              </a:extLst>
            </p:cNvPr>
            <p:cNvSpPr>
              <a:spLocks noChangeAspect="1"/>
            </p:cNvSpPr>
            <p:nvPr/>
          </p:nvSpPr>
          <p:spPr bwMode="auto">
            <a:xfrm>
              <a:off x="1143586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09" name="homework_124671">
              <a:extLst>
                <a:ext uri="{FF2B5EF4-FFF2-40B4-BE49-F238E27FC236}">
                  <a16:creationId xmlns:a16="http://schemas.microsoft.com/office/drawing/2014/main" id="{1B0FE1D6-9492-4A23-9FDB-A8006FC74C0C}"/>
                </a:ext>
              </a:extLst>
            </p:cNvPr>
            <p:cNvSpPr>
              <a:spLocks noChangeAspect="1"/>
            </p:cNvSpPr>
            <p:nvPr/>
          </p:nvSpPr>
          <p:spPr bwMode="auto">
            <a:xfrm>
              <a:off x="12192000"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grpSp>
        <p:nvGrpSpPr>
          <p:cNvPr id="128" name="组合 127">
            <a:extLst>
              <a:ext uri="{FF2B5EF4-FFF2-40B4-BE49-F238E27FC236}">
                <a16:creationId xmlns:a16="http://schemas.microsoft.com/office/drawing/2014/main" id="{17D7EF7E-1A44-4B81-8E16-77BE0EA4F710}"/>
              </a:ext>
            </a:extLst>
          </p:cNvPr>
          <p:cNvGrpSpPr/>
          <p:nvPr/>
        </p:nvGrpSpPr>
        <p:grpSpPr>
          <a:xfrm>
            <a:off x="109649" y="1044870"/>
            <a:ext cx="11972861" cy="729066"/>
            <a:chOff x="93688" y="978600"/>
            <a:chExt cx="11972861" cy="594168"/>
          </a:xfrm>
          <a:solidFill>
            <a:srgbClr val="F2F2F2">
              <a:alpha val="20000"/>
            </a:srgbClr>
          </a:solidFill>
        </p:grpSpPr>
        <p:sp>
          <p:nvSpPr>
            <p:cNvPr id="110" name="homework_124671">
              <a:extLst>
                <a:ext uri="{FF2B5EF4-FFF2-40B4-BE49-F238E27FC236}">
                  <a16:creationId xmlns:a16="http://schemas.microsoft.com/office/drawing/2014/main" id="{380A95B7-74DD-46CF-8441-AF88DEF8AC97}"/>
                </a:ext>
              </a:extLst>
            </p:cNvPr>
            <p:cNvSpPr>
              <a:spLocks noChangeAspect="1"/>
            </p:cNvSpPr>
            <p:nvPr/>
          </p:nvSpPr>
          <p:spPr bwMode="auto">
            <a:xfrm>
              <a:off x="9368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1" name="homework_124671">
              <a:extLst>
                <a:ext uri="{FF2B5EF4-FFF2-40B4-BE49-F238E27FC236}">
                  <a16:creationId xmlns:a16="http://schemas.microsoft.com/office/drawing/2014/main" id="{6EBA1808-A9D2-4684-85A0-39D64AB0810D}"/>
                </a:ext>
              </a:extLst>
            </p:cNvPr>
            <p:cNvSpPr>
              <a:spLocks noChangeAspect="1"/>
            </p:cNvSpPr>
            <p:nvPr/>
          </p:nvSpPr>
          <p:spPr bwMode="auto">
            <a:xfrm>
              <a:off x="84983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2" name="homework_124671">
              <a:extLst>
                <a:ext uri="{FF2B5EF4-FFF2-40B4-BE49-F238E27FC236}">
                  <a16:creationId xmlns:a16="http://schemas.microsoft.com/office/drawing/2014/main" id="{106B1E55-A8A4-40DF-A6BF-D3897EA1DDD1}"/>
                </a:ext>
              </a:extLst>
            </p:cNvPr>
            <p:cNvSpPr>
              <a:spLocks noChangeAspect="1"/>
            </p:cNvSpPr>
            <p:nvPr/>
          </p:nvSpPr>
          <p:spPr bwMode="auto">
            <a:xfrm>
              <a:off x="160597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3" name="homework_124671">
              <a:extLst>
                <a:ext uri="{FF2B5EF4-FFF2-40B4-BE49-F238E27FC236}">
                  <a16:creationId xmlns:a16="http://schemas.microsoft.com/office/drawing/2014/main" id="{9B1C5617-75D9-4F99-B94C-AFD00A5A3B9D}"/>
                </a:ext>
              </a:extLst>
            </p:cNvPr>
            <p:cNvSpPr>
              <a:spLocks noChangeAspect="1"/>
            </p:cNvSpPr>
            <p:nvPr/>
          </p:nvSpPr>
          <p:spPr bwMode="auto">
            <a:xfrm>
              <a:off x="236212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4" name="homework_124671">
              <a:extLst>
                <a:ext uri="{FF2B5EF4-FFF2-40B4-BE49-F238E27FC236}">
                  <a16:creationId xmlns:a16="http://schemas.microsoft.com/office/drawing/2014/main" id="{84152308-46C6-4406-B97F-64052609693C}"/>
                </a:ext>
              </a:extLst>
            </p:cNvPr>
            <p:cNvSpPr>
              <a:spLocks noChangeAspect="1"/>
            </p:cNvSpPr>
            <p:nvPr/>
          </p:nvSpPr>
          <p:spPr bwMode="auto">
            <a:xfrm>
              <a:off x="311826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5" name="homework_124671">
              <a:extLst>
                <a:ext uri="{FF2B5EF4-FFF2-40B4-BE49-F238E27FC236}">
                  <a16:creationId xmlns:a16="http://schemas.microsoft.com/office/drawing/2014/main" id="{3E782E68-4238-4016-B407-49CC244F1B5C}"/>
                </a:ext>
              </a:extLst>
            </p:cNvPr>
            <p:cNvSpPr>
              <a:spLocks noChangeAspect="1"/>
            </p:cNvSpPr>
            <p:nvPr/>
          </p:nvSpPr>
          <p:spPr bwMode="auto">
            <a:xfrm>
              <a:off x="387441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6" name="homework_124671">
              <a:extLst>
                <a:ext uri="{FF2B5EF4-FFF2-40B4-BE49-F238E27FC236}">
                  <a16:creationId xmlns:a16="http://schemas.microsoft.com/office/drawing/2014/main" id="{73FA356A-71A6-450F-8490-F2BF946BF4F2}"/>
                </a:ext>
              </a:extLst>
            </p:cNvPr>
            <p:cNvSpPr>
              <a:spLocks noChangeAspect="1"/>
            </p:cNvSpPr>
            <p:nvPr/>
          </p:nvSpPr>
          <p:spPr bwMode="auto">
            <a:xfrm>
              <a:off x="463055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7" name="homework_124671">
              <a:extLst>
                <a:ext uri="{FF2B5EF4-FFF2-40B4-BE49-F238E27FC236}">
                  <a16:creationId xmlns:a16="http://schemas.microsoft.com/office/drawing/2014/main" id="{33D6E629-3F1C-45D4-A4FC-744E876C737B}"/>
                </a:ext>
              </a:extLst>
            </p:cNvPr>
            <p:cNvSpPr>
              <a:spLocks noChangeAspect="1"/>
            </p:cNvSpPr>
            <p:nvPr/>
          </p:nvSpPr>
          <p:spPr bwMode="auto">
            <a:xfrm>
              <a:off x="538670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8" name="homework_124671">
              <a:extLst>
                <a:ext uri="{FF2B5EF4-FFF2-40B4-BE49-F238E27FC236}">
                  <a16:creationId xmlns:a16="http://schemas.microsoft.com/office/drawing/2014/main" id="{AAA23E15-D924-4C0C-8195-FE94C5A289EC}"/>
                </a:ext>
              </a:extLst>
            </p:cNvPr>
            <p:cNvSpPr>
              <a:spLocks noChangeAspect="1"/>
            </p:cNvSpPr>
            <p:nvPr/>
          </p:nvSpPr>
          <p:spPr bwMode="auto">
            <a:xfrm>
              <a:off x="614284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9" name="homework_124671">
              <a:extLst>
                <a:ext uri="{FF2B5EF4-FFF2-40B4-BE49-F238E27FC236}">
                  <a16:creationId xmlns:a16="http://schemas.microsoft.com/office/drawing/2014/main" id="{80648C38-8B41-47B9-AD65-2253731896AD}"/>
                </a:ext>
              </a:extLst>
            </p:cNvPr>
            <p:cNvSpPr>
              <a:spLocks noChangeAspect="1"/>
            </p:cNvSpPr>
            <p:nvPr/>
          </p:nvSpPr>
          <p:spPr bwMode="auto">
            <a:xfrm>
              <a:off x="689899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0" name="homework_124671">
              <a:extLst>
                <a:ext uri="{FF2B5EF4-FFF2-40B4-BE49-F238E27FC236}">
                  <a16:creationId xmlns:a16="http://schemas.microsoft.com/office/drawing/2014/main" id="{BEB5C469-2D6E-41E4-931A-C459FD76501C}"/>
                </a:ext>
              </a:extLst>
            </p:cNvPr>
            <p:cNvSpPr>
              <a:spLocks noChangeAspect="1"/>
            </p:cNvSpPr>
            <p:nvPr/>
          </p:nvSpPr>
          <p:spPr bwMode="auto">
            <a:xfrm>
              <a:off x="765513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1" name="homework_124671">
              <a:extLst>
                <a:ext uri="{FF2B5EF4-FFF2-40B4-BE49-F238E27FC236}">
                  <a16:creationId xmlns:a16="http://schemas.microsoft.com/office/drawing/2014/main" id="{63A7C717-B0A8-4ECA-9778-C8FEBD0FAD1F}"/>
                </a:ext>
              </a:extLst>
            </p:cNvPr>
            <p:cNvSpPr>
              <a:spLocks noChangeAspect="1"/>
            </p:cNvSpPr>
            <p:nvPr/>
          </p:nvSpPr>
          <p:spPr bwMode="auto">
            <a:xfrm>
              <a:off x="841128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2" name="homework_124671">
              <a:extLst>
                <a:ext uri="{FF2B5EF4-FFF2-40B4-BE49-F238E27FC236}">
                  <a16:creationId xmlns:a16="http://schemas.microsoft.com/office/drawing/2014/main" id="{59138824-2EB8-4D5C-8696-58F309791DCB}"/>
                </a:ext>
              </a:extLst>
            </p:cNvPr>
            <p:cNvSpPr>
              <a:spLocks noChangeAspect="1"/>
            </p:cNvSpPr>
            <p:nvPr/>
          </p:nvSpPr>
          <p:spPr bwMode="auto">
            <a:xfrm>
              <a:off x="916742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3" name="homework_124671">
              <a:extLst>
                <a:ext uri="{FF2B5EF4-FFF2-40B4-BE49-F238E27FC236}">
                  <a16:creationId xmlns:a16="http://schemas.microsoft.com/office/drawing/2014/main" id="{6CD5DD98-5105-48B4-866B-8F33A5F2333A}"/>
                </a:ext>
              </a:extLst>
            </p:cNvPr>
            <p:cNvSpPr>
              <a:spLocks noChangeAspect="1"/>
            </p:cNvSpPr>
            <p:nvPr/>
          </p:nvSpPr>
          <p:spPr bwMode="auto">
            <a:xfrm>
              <a:off x="992357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4" name="homework_124671">
              <a:extLst>
                <a:ext uri="{FF2B5EF4-FFF2-40B4-BE49-F238E27FC236}">
                  <a16:creationId xmlns:a16="http://schemas.microsoft.com/office/drawing/2014/main" id="{F114D05C-A966-471A-A527-2B548EAF32D7}"/>
                </a:ext>
              </a:extLst>
            </p:cNvPr>
            <p:cNvSpPr>
              <a:spLocks noChangeAspect="1"/>
            </p:cNvSpPr>
            <p:nvPr/>
          </p:nvSpPr>
          <p:spPr bwMode="auto">
            <a:xfrm>
              <a:off x="1067971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5" name="homework_124671">
              <a:extLst>
                <a:ext uri="{FF2B5EF4-FFF2-40B4-BE49-F238E27FC236}">
                  <a16:creationId xmlns:a16="http://schemas.microsoft.com/office/drawing/2014/main" id="{FD08948F-3379-4231-8B00-FF8794014436}"/>
                </a:ext>
              </a:extLst>
            </p:cNvPr>
            <p:cNvSpPr>
              <a:spLocks noChangeAspect="1"/>
            </p:cNvSpPr>
            <p:nvPr/>
          </p:nvSpPr>
          <p:spPr bwMode="auto">
            <a:xfrm>
              <a:off x="1143586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grpSp>
        <p:nvGrpSpPr>
          <p:cNvPr id="182" name="组合 181">
            <a:extLst>
              <a:ext uri="{FF2B5EF4-FFF2-40B4-BE49-F238E27FC236}">
                <a16:creationId xmlns:a16="http://schemas.microsoft.com/office/drawing/2014/main" id="{479FEB6A-8AB7-4A37-B2D5-639AE4AA66B1}"/>
              </a:ext>
            </a:extLst>
          </p:cNvPr>
          <p:cNvGrpSpPr/>
          <p:nvPr/>
        </p:nvGrpSpPr>
        <p:grpSpPr>
          <a:xfrm>
            <a:off x="-268420" y="1902144"/>
            <a:ext cx="12728998" cy="729066"/>
            <a:chOff x="93688" y="82488"/>
            <a:chExt cx="12728998" cy="594168"/>
          </a:xfrm>
          <a:solidFill>
            <a:srgbClr val="F2F2F2">
              <a:alpha val="20000"/>
            </a:srgbClr>
          </a:solidFill>
        </p:grpSpPr>
        <p:sp>
          <p:nvSpPr>
            <p:cNvPr id="183" name="homework_124671">
              <a:extLst>
                <a:ext uri="{FF2B5EF4-FFF2-40B4-BE49-F238E27FC236}">
                  <a16:creationId xmlns:a16="http://schemas.microsoft.com/office/drawing/2014/main" id="{FDEF84C4-6878-4A7E-830E-CE3B8B2F5CB6}"/>
                </a:ext>
              </a:extLst>
            </p:cNvPr>
            <p:cNvSpPr>
              <a:spLocks noChangeAspect="1"/>
            </p:cNvSpPr>
            <p:nvPr/>
          </p:nvSpPr>
          <p:spPr bwMode="auto">
            <a:xfrm>
              <a:off x="9368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4" name="homework_124671">
              <a:extLst>
                <a:ext uri="{FF2B5EF4-FFF2-40B4-BE49-F238E27FC236}">
                  <a16:creationId xmlns:a16="http://schemas.microsoft.com/office/drawing/2014/main" id="{E395BB83-5608-41EF-9B15-A4CC92C29097}"/>
                </a:ext>
              </a:extLst>
            </p:cNvPr>
            <p:cNvSpPr>
              <a:spLocks noChangeAspect="1"/>
            </p:cNvSpPr>
            <p:nvPr/>
          </p:nvSpPr>
          <p:spPr bwMode="auto">
            <a:xfrm>
              <a:off x="84983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5" name="homework_124671">
              <a:extLst>
                <a:ext uri="{FF2B5EF4-FFF2-40B4-BE49-F238E27FC236}">
                  <a16:creationId xmlns:a16="http://schemas.microsoft.com/office/drawing/2014/main" id="{6AB40292-E4C3-43AF-A6A0-A6A8EC448E47}"/>
                </a:ext>
              </a:extLst>
            </p:cNvPr>
            <p:cNvSpPr>
              <a:spLocks noChangeAspect="1"/>
            </p:cNvSpPr>
            <p:nvPr/>
          </p:nvSpPr>
          <p:spPr bwMode="auto">
            <a:xfrm>
              <a:off x="160597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6" name="homework_124671">
              <a:extLst>
                <a:ext uri="{FF2B5EF4-FFF2-40B4-BE49-F238E27FC236}">
                  <a16:creationId xmlns:a16="http://schemas.microsoft.com/office/drawing/2014/main" id="{09041348-7304-45F2-BED3-6ECC313BE204}"/>
                </a:ext>
              </a:extLst>
            </p:cNvPr>
            <p:cNvSpPr>
              <a:spLocks noChangeAspect="1"/>
            </p:cNvSpPr>
            <p:nvPr/>
          </p:nvSpPr>
          <p:spPr bwMode="auto">
            <a:xfrm>
              <a:off x="236212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7" name="homework_124671">
              <a:extLst>
                <a:ext uri="{FF2B5EF4-FFF2-40B4-BE49-F238E27FC236}">
                  <a16:creationId xmlns:a16="http://schemas.microsoft.com/office/drawing/2014/main" id="{9542DC86-6B82-448E-9CFB-EF065F9B82B9}"/>
                </a:ext>
              </a:extLst>
            </p:cNvPr>
            <p:cNvSpPr>
              <a:spLocks noChangeAspect="1"/>
            </p:cNvSpPr>
            <p:nvPr/>
          </p:nvSpPr>
          <p:spPr bwMode="auto">
            <a:xfrm>
              <a:off x="311826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8" name="homework_124671">
              <a:extLst>
                <a:ext uri="{FF2B5EF4-FFF2-40B4-BE49-F238E27FC236}">
                  <a16:creationId xmlns:a16="http://schemas.microsoft.com/office/drawing/2014/main" id="{3635EFD1-7E20-4C0C-9772-0F3193695147}"/>
                </a:ext>
              </a:extLst>
            </p:cNvPr>
            <p:cNvSpPr>
              <a:spLocks noChangeAspect="1"/>
            </p:cNvSpPr>
            <p:nvPr/>
          </p:nvSpPr>
          <p:spPr bwMode="auto">
            <a:xfrm>
              <a:off x="387441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9" name="homework_124671">
              <a:extLst>
                <a:ext uri="{FF2B5EF4-FFF2-40B4-BE49-F238E27FC236}">
                  <a16:creationId xmlns:a16="http://schemas.microsoft.com/office/drawing/2014/main" id="{1E0C6482-3ACB-486F-B244-2173B806E938}"/>
                </a:ext>
              </a:extLst>
            </p:cNvPr>
            <p:cNvSpPr>
              <a:spLocks noChangeAspect="1"/>
            </p:cNvSpPr>
            <p:nvPr/>
          </p:nvSpPr>
          <p:spPr bwMode="auto">
            <a:xfrm>
              <a:off x="463055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0" name="homework_124671">
              <a:extLst>
                <a:ext uri="{FF2B5EF4-FFF2-40B4-BE49-F238E27FC236}">
                  <a16:creationId xmlns:a16="http://schemas.microsoft.com/office/drawing/2014/main" id="{7884799F-DA3B-431A-BC68-703CB2E22A97}"/>
                </a:ext>
              </a:extLst>
            </p:cNvPr>
            <p:cNvSpPr>
              <a:spLocks noChangeAspect="1"/>
            </p:cNvSpPr>
            <p:nvPr/>
          </p:nvSpPr>
          <p:spPr bwMode="auto">
            <a:xfrm>
              <a:off x="538670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1" name="homework_124671">
              <a:extLst>
                <a:ext uri="{FF2B5EF4-FFF2-40B4-BE49-F238E27FC236}">
                  <a16:creationId xmlns:a16="http://schemas.microsoft.com/office/drawing/2014/main" id="{23188137-CED0-4992-83B2-22A10E73308F}"/>
                </a:ext>
              </a:extLst>
            </p:cNvPr>
            <p:cNvSpPr>
              <a:spLocks noChangeAspect="1"/>
            </p:cNvSpPr>
            <p:nvPr/>
          </p:nvSpPr>
          <p:spPr bwMode="auto">
            <a:xfrm>
              <a:off x="614284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2" name="homework_124671">
              <a:extLst>
                <a:ext uri="{FF2B5EF4-FFF2-40B4-BE49-F238E27FC236}">
                  <a16:creationId xmlns:a16="http://schemas.microsoft.com/office/drawing/2014/main" id="{39E982BF-3F26-4773-9622-B37CB38ABF28}"/>
                </a:ext>
              </a:extLst>
            </p:cNvPr>
            <p:cNvSpPr>
              <a:spLocks noChangeAspect="1"/>
            </p:cNvSpPr>
            <p:nvPr/>
          </p:nvSpPr>
          <p:spPr bwMode="auto">
            <a:xfrm>
              <a:off x="689899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3" name="homework_124671">
              <a:extLst>
                <a:ext uri="{FF2B5EF4-FFF2-40B4-BE49-F238E27FC236}">
                  <a16:creationId xmlns:a16="http://schemas.microsoft.com/office/drawing/2014/main" id="{E4CA3071-008D-4A99-86EE-0E51F763EFAC}"/>
                </a:ext>
              </a:extLst>
            </p:cNvPr>
            <p:cNvSpPr>
              <a:spLocks noChangeAspect="1"/>
            </p:cNvSpPr>
            <p:nvPr/>
          </p:nvSpPr>
          <p:spPr bwMode="auto">
            <a:xfrm>
              <a:off x="765513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4" name="homework_124671">
              <a:extLst>
                <a:ext uri="{FF2B5EF4-FFF2-40B4-BE49-F238E27FC236}">
                  <a16:creationId xmlns:a16="http://schemas.microsoft.com/office/drawing/2014/main" id="{EE36381E-EBEA-45AD-806F-B2281CA4F91E}"/>
                </a:ext>
              </a:extLst>
            </p:cNvPr>
            <p:cNvSpPr>
              <a:spLocks noChangeAspect="1"/>
            </p:cNvSpPr>
            <p:nvPr/>
          </p:nvSpPr>
          <p:spPr bwMode="auto">
            <a:xfrm>
              <a:off x="841128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5" name="homework_124671">
              <a:extLst>
                <a:ext uri="{FF2B5EF4-FFF2-40B4-BE49-F238E27FC236}">
                  <a16:creationId xmlns:a16="http://schemas.microsoft.com/office/drawing/2014/main" id="{1DA12E63-E452-46F0-89A8-5E503004E507}"/>
                </a:ext>
              </a:extLst>
            </p:cNvPr>
            <p:cNvSpPr>
              <a:spLocks noChangeAspect="1"/>
            </p:cNvSpPr>
            <p:nvPr/>
          </p:nvSpPr>
          <p:spPr bwMode="auto">
            <a:xfrm>
              <a:off x="916742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6" name="homework_124671">
              <a:extLst>
                <a:ext uri="{FF2B5EF4-FFF2-40B4-BE49-F238E27FC236}">
                  <a16:creationId xmlns:a16="http://schemas.microsoft.com/office/drawing/2014/main" id="{7CCCAC04-3226-4D14-96DA-1E44EBAA2616}"/>
                </a:ext>
              </a:extLst>
            </p:cNvPr>
            <p:cNvSpPr>
              <a:spLocks noChangeAspect="1"/>
            </p:cNvSpPr>
            <p:nvPr/>
          </p:nvSpPr>
          <p:spPr bwMode="auto">
            <a:xfrm>
              <a:off x="992357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7" name="homework_124671">
              <a:extLst>
                <a:ext uri="{FF2B5EF4-FFF2-40B4-BE49-F238E27FC236}">
                  <a16:creationId xmlns:a16="http://schemas.microsoft.com/office/drawing/2014/main" id="{2110932D-03AA-421E-89FA-89E549539B71}"/>
                </a:ext>
              </a:extLst>
            </p:cNvPr>
            <p:cNvSpPr>
              <a:spLocks noChangeAspect="1"/>
            </p:cNvSpPr>
            <p:nvPr/>
          </p:nvSpPr>
          <p:spPr bwMode="auto">
            <a:xfrm>
              <a:off x="1067971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8" name="homework_124671">
              <a:extLst>
                <a:ext uri="{FF2B5EF4-FFF2-40B4-BE49-F238E27FC236}">
                  <a16:creationId xmlns:a16="http://schemas.microsoft.com/office/drawing/2014/main" id="{5538EE09-770F-48CD-987D-9327B8C3AD66}"/>
                </a:ext>
              </a:extLst>
            </p:cNvPr>
            <p:cNvSpPr>
              <a:spLocks noChangeAspect="1"/>
            </p:cNvSpPr>
            <p:nvPr/>
          </p:nvSpPr>
          <p:spPr bwMode="auto">
            <a:xfrm>
              <a:off x="1143586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9" name="homework_124671">
              <a:extLst>
                <a:ext uri="{FF2B5EF4-FFF2-40B4-BE49-F238E27FC236}">
                  <a16:creationId xmlns:a16="http://schemas.microsoft.com/office/drawing/2014/main" id="{D637010B-2466-4156-B2C7-C691451CBF18}"/>
                </a:ext>
              </a:extLst>
            </p:cNvPr>
            <p:cNvSpPr>
              <a:spLocks noChangeAspect="1"/>
            </p:cNvSpPr>
            <p:nvPr/>
          </p:nvSpPr>
          <p:spPr bwMode="auto">
            <a:xfrm>
              <a:off x="12192000"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grpSp>
        <p:nvGrpSpPr>
          <p:cNvPr id="200" name="组合 199">
            <a:extLst>
              <a:ext uri="{FF2B5EF4-FFF2-40B4-BE49-F238E27FC236}">
                <a16:creationId xmlns:a16="http://schemas.microsoft.com/office/drawing/2014/main" id="{742D94BE-694F-4721-AEE8-B22C4B4090F3}"/>
              </a:ext>
            </a:extLst>
          </p:cNvPr>
          <p:cNvGrpSpPr/>
          <p:nvPr/>
        </p:nvGrpSpPr>
        <p:grpSpPr>
          <a:xfrm>
            <a:off x="109649" y="2791374"/>
            <a:ext cx="11972861" cy="729066"/>
            <a:chOff x="93688" y="978600"/>
            <a:chExt cx="11972861" cy="594168"/>
          </a:xfrm>
          <a:solidFill>
            <a:srgbClr val="F2F2F2">
              <a:alpha val="20000"/>
            </a:srgbClr>
          </a:solidFill>
        </p:grpSpPr>
        <p:sp>
          <p:nvSpPr>
            <p:cNvPr id="201" name="homework_124671">
              <a:extLst>
                <a:ext uri="{FF2B5EF4-FFF2-40B4-BE49-F238E27FC236}">
                  <a16:creationId xmlns:a16="http://schemas.microsoft.com/office/drawing/2014/main" id="{F7CD802F-2DCD-4083-A37E-F4E87B2E608E}"/>
                </a:ext>
              </a:extLst>
            </p:cNvPr>
            <p:cNvSpPr>
              <a:spLocks noChangeAspect="1"/>
            </p:cNvSpPr>
            <p:nvPr/>
          </p:nvSpPr>
          <p:spPr bwMode="auto">
            <a:xfrm>
              <a:off x="9368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2" name="homework_124671">
              <a:extLst>
                <a:ext uri="{FF2B5EF4-FFF2-40B4-BE49-F238E27FC236}">
                  <a16:creationId xmlns:a16="http://schemas.microsoft.com/office/drawing/2014/main" id="{5A5A4D08-28A5-47BE-A3DB-484155D07A8C}"/>
                </a:ext>
              </a:extLst>
            </p:cNvPr>
            <p:cNvSpPr>
              <a:spLocks noChangeAspect="1"/>
            </p:cNvSpPr>
            <p:nvPr/>
          </p:nvSpPr>
          <p:spPr bwMode="auto">
            <a:xfrm>
              <a:off x="84983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3" name="homework_124671">
              <a:extLst>
                <a:ext uri="{FF2B5EF4-FFF2-40B4-BE49-F238E27FC236}">
                  <a16:creationId xmlns:a16="http://schemas.microsoft.com/office/drawing/2014/main" id="{2F0C7794-FE52-44B3-A63C-81FDE276443F}"/>
                </a:ext>
              </a:extLst>
            </p:cNvPr>
            <p:cNvSpPr>
              <a:spLocks noChangeAspect="1"/>
            </p:cNvSpPr>
            <p:nvPr/>
          </p:nvSpPr>
          <p:spPr bwMode="auto">
            <a:xfrm>
              <a:off x="160597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4" name="homework_124671">
              <a:extLst>
                <a:ext uri="{FF2B5EF4-FFF2-40B4-BE49-F238E27FC236}">
                  <a16:creationId xmlns:a16="http://schemas.microsoft.com/office/drawing/2014/main" id="{E9E11300-EB8B-439A-9102-DB2B9E05239F}"/>
                </a:ext>
              </a:extLst>
            </p:cNvPr>
            <p:cNvSpPr>
              <a:spLocks noChangeAspect="1"/>
            </p:cNvSpPr>
            <p:nvPr/>
          </p:nvSpPr>
          <p:spPr bwMode="auto">
            <a:xfrm>
              <a:off x="236212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5" name="homework_124671">
              <a:extLst>
                <a:ext uri="{FF2B5EF4-FFF2-40B4-BE49-F238E27FC236}">
                  <a16:creationId xmlns:a16="http://schemas.microsoft.com/office/drawing/2014/main" id="{53118711-9887-4B0C-AD23-CE0084972B0B}"/>
                </a:ext>
              </a:extLst>
            </p:cNvPr>
            <p:cNvSpPr>
              <a:spLocks noChangeAspect="1"/>
            </p:cNvSpPr>
            <p:nvPr/>
          </p:nvSpPr>
          <p:spPr bwMode="auto">
            <a:xfrm>
              <a:off x="311826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6" name="homework_124671">
              <a:extLst>
                <a:ext uri="{FF2B5EF4-FFF2-40B4-BE49-F238E27FC236}">
                  <a16:creationId xmlns:a16="http://schemas.microsoft.com/office/drawing/2014/main" id="{CE57604D-6C4A-421A-A5A3-2DA6BBB4CB6D}"/>
                </a:ext>
              </a:extLst>
            </p:cNvPr>
            <p:cNvSpPr>
              <a:spLocks noChangeAspect="1"/>
            </p:cNvSpPr>
            <p:nvPr/>
          </p:nvSpPr>
          <p:spPr bwMode="auto">
            <a:xfrm>
              <a:off x="387441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7" name="homework_124671">
              <a:extLst>
                <a:ext uri="{FF2B5EF4-FFF2-40B4-BE49-F238E27FC236}">
                  <a16:creationId xmlns:a16="http://schemas.microsoft.com/office/drawing/2014/main" id="{B76246BC-1F55-4865-9D6E-E55A866A6830}"/>
                </a:ext>
              </a:extLst>
            </p:cNvPr>
            <p:cNvSpPr>
              <a:spLocks noChangeAspect="1"/>
            </p:cNvSpPr>
            <p:nvPr/>
          </p:nvSpPr>
          <p:spPr bwMode="auto">
            <a:xfrm>
              <a:off x="463055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8" name="homework_124671">
              <a:extLst>
                <a:ext uri="{FF2B5EF4-FFF2-40B4-BE49-F238E27FC236}">
                  <a16:creationId xmlns:a16="http://schemas.microsoft.com/office/drawing/2014/main" id="{04DE6F25-D75C-489B-9177-E2A1CCA55586}"/>
                </a:ext>
              </a:extLst>
            </p:cNvPr>
            <p:cNvSpPr>
              <a:spLocks noChangeAspect="1"/>
            </p:cNvSpPr>
            <p:nvPr/>
          </p:nvSpPr>
          <p:spPr bwMode="auto">
            <a:xfrm>
              <a:off x="538670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9" name="homework_124671">
              <a:extLst>
                <a:ext uri="{FF2B5EF4-FFF2-40B4-BE49-F238E27FC236}">
                  <a16:creationId xmlns:a16="http://schemas.microsoft.com/office/drawing/2014/main" id="{3586F92A-5574-4953-A103-D7F4A2C15B38}"/>
                </a:ext>
              </a:extLst>
            </p:cNvPr>
            <p:cNvSpPr>
              <a:spLocks noChangeAspect="1"/>
            </p:cNvSpPr>
            <p:nvPr/>
          </p:nvSpPr>
          <p:spPr bwMode="auto">
            <a:xfrm>
              <a:off x="614284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0" name="homework_124671">
              <a:extLst>
                <a:ext uri="{FF2B5EF4-FFF2-40B4-BE49-F238E27FC236}">
                  <a16:creationId xmlns:a16="http://schemas.microsoft.com/office/drawing/2014/main" id="{F2C242CA-986A-411A-A729-C37EC0D7B150}"/>
                </a:ext>
              </a:extLst>
            </p:cNvPr>
            <p:cNvSpPr>
              <a:spLocks noChangeAspect="1"/>
            </p:cNvSpPr>
            <p:nvPr/>
          </p:nvSpPr>
          <p:spPr bwMode="auto">
            <a:xfrm>
              <a:off x="689899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1" name="homework_124671">
              <a:extLst>
                <a:ext uri="{FF2B5EF4-FFF2-40B4-BE49-F238E27FC236}">
                  <a16:creationId xmlns:a16="http://schemas.microsoft.com/office/drawing/2014/main" id="{4390D315-1D65-4870-9AEF-057911A9F528}"/>
                </a:ext>
              </a:extLst>
            </p:cNvPr>
            <p:cNvSpPr>
              <a:spLocks noChangeAspect="1"/>
            </p:cNvSpPr>
            <p:nvPr/>
          </p:nvSpPr>
          <p:spPr bwMode="auto">
            <a:xfrm>
              <a:off x="765513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2" name="homework_124671">
              <a:extLst>
                <a:ext uri="{FF2B5EF4-FFF2-40B4-BE49-F238E27FC236}">
                  <a16:creationId xmlns:a16="http://schemas.microsoft.com/office/drawing/2014/main" id="{D80D3E3E-20CC-4F58-9DAD-D2AA333DEB01}"/>
                </a:ext>
              </a:extLst>
            </p:cNvPr>
            <p:cNvSpPr>
              <a:spLocks noChangeAspect="1"/>
            </p:cNvSpPr>
            <p:nvPr/>
          </p:nvSpPr>
          <p:spPr bwMode="auto">
            <a:xfrm>
              <a:off x="841128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3" name="homework_124671">
              <a:extLst>
                <a:ext uri="{FF2B5EF4-FFF2-40B4-BE49-F238E27FC236}">
                  <a16:creationId xmlns:a16="http://schemas.microsoft.com/office/drawing/2014/main" id="{E62F4C0D-2A04-4975-84C4-FDA8B7D33A1D}"/>
                </a:ext>
              </a:extLst>
            </p:cNvPr>
            <p:cNvSpPr>
              <a:spLocks noChangeAspect="1"/>
            </p:cNvSpPr>
            <p:nvPr/>
          </p:nvSpPr>
          <p:spPr bwMode="auto">
            <a:xfrm>
              <a:off x="916742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4" name="homework_124671">
              <a:extLst>
                <a:ext uri="{FF2B5EF4-FFF2-40B4-BE49-F238E27FC236}">
                  <a16:creationId xmlns:a16="http://schemas.microsoft.com/office/drawing/2014/main" id="{15D76358-499D-4BDC-B160-AEED51C57D3C}"/>
                </a:ext>
              </a:extLst>
            </p:cNvPr>
            <p:cNvSpPr>
              <a:spLocks noChangeAspect="1"/>
            </p:cNvSpPr>
            <p:nvPr/>
          </p:nvSpPr>
          <p:spPr bwMode="auto">
            <a:xfrm>
              <a:off x="992357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5" name="homework_124671">
              <a:extLst>
                <a:ext uri="{FF2B5EF4-FFF2-40B4-BE49-F238E27FC236}">
                  <a16:creationId xmlns:a16="http://schemas.microsoft.com/office/drawing/2014/main" id="{3467673D-5CB1-4112-8458-F1CDE4211E4F}"/>
                </a:ext>
              </a:extLst>
            </p:cNvPr>
            <p:cNvSpPr>
              <a:spLocks noChangeAspect="1"/>
            </p:cNvSpPr>
            <p:nvPr/>
          </p:nvSpPr>
          <p:spPr bwMode="auto">
            <a:xfrm>
              <a:off x="1067971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6" name="homework_124671">
              <a:extLst>
                <a:ext uri="{FF2B5EF4-FFF2-40B4-BE49-F238E27FC236}">
                  <a16:creationId xmlns:a16="http://schemas.microsoft.com/office/drawing/2014/main" id="{2C184BF0-4915-4B48-9A44-4182660ADBF5}"/>
                </a:ext>
              </a:extLst>
            </p:cNvPr>
            <p:cNvSpPr>
              <a:spLocks noChangeAspect="1"/>
            </p:cNvSpPr>
            <p:nvPr/>
          </p:nvSpPr>
          <p:spPr bwMode="auto">
            <a:xfrm>
              <a:off x="1143586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grpSp>
        <p:nvGrpSpPr>
          <p:cNvPr id="217" name="组合 216">
            <a:extLst>
              <a:ext uri="{FF2B5EF4-FFF2-40B4-BE49-F238E27FC236}">
                <a16:creationId xmlns:a16="http://schemas.microsoft.com/office/drawing/2014/main" id="{2A52241E-9D60-4AC9-8D1A-B755FAF3BCEB}"/>
              </a:ext>
            </a:extLst>
          </p:cNvPr>
          <p:cNvGrpSpPr/>
          <p:nvPr/>
        </p:nvGrpSpPr>
        <p:grpSpPr>
          <a:xfrm>
            <a:off x="-268420" y="3639504"/>
            <a:ext cx="12728998" cy="729066"/>
            <a:chOff x="93688" y="82488"/>
            <a:chExt cx="12728998" cy="594168"/>
          </a:xfrm>
          <a:solidFill>
            <a:srgbClr val="F2F2F2">
              <a:alpha val="20000"/>
            </a:srgbClr>
          </a:solidFill>
        </p:grpSpPr>
        <p:sp>
          <p:nvSpPr>
            <p:cNvPr id="218" name="homework_124671">
              <a:extLst>
                <a:ext uri="{FF2B5EF4-FFF2-40B4-BE49-F238E27FC236}">
                  <a16:creationId xmlns:a16="http://schemas.microsoft.com/office/drawing/2014/main" id="{051596D0-C8E4-4963-B109-96B98EC824DD}"/>
                </a:ext>
              </a:extLst>
            </p:cNvPr>
            <p:cNvSpPr>
              <a:spLocks noChangeAspect="1"/>
            </p:cNvSpPr>
            <p:nvPr/>
          </p:nvSpPr>
          <p:spPr bwMode="auto">
            <a:xfrm>
              <a:off x="9368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9" name="homework_124671">
              <a:extLst>
                <a:ext uri="{FF2B5EF4-FFF2-40B4-BE49-F238E27FC236}">
                  <a16:creationId xmlns:a16="http://schemas.microsoft.com/office/drawing/2014/main" id="{229A7EDE-BBD9-4A31-80A2-06CF6598179F}"/>
                </a:ext>
              </a:extLst>
            </p:cNvPr>
            <p:cNvSpPr>
              <a:spLocks noChangeAspect="1"/>
            </p:cNvSpPr>
            <p:nvPr/>
          </p:nvSpPr>
          <p:spPr bwMode="auto">
            <a:xfrm>
              <a:off x="84983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0" name="homework_124671">
              <a:extLst>
                <a:ext uri="{FF2B5EF4-FFF2-40B4-BE49-F238E27FC236}">
                  <a16:creationId xmlns:a16="http://schemas.microsoft.com/office/drawing/2014/main" id="{3291C2C1-323B-4CF2-9F17-B1DC35E5810E}"/>
                </a:ext>
              </a:extLst>
            </p:cNvPr>
            <p:cNvSpPr>
              <a:spLocks noChangeAspect="1"/>
            </p:cNvSpPr>
            <p:nvPr/>
          </p:nvSpPr>
          <p:spPr bwMode="auto">
            <a:xfrm>
              <a:off x="160597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1" name="homework_124671">
              <a:extLst>
                <a:ext uri="{FF2B5EF4-FFF2-40B4-BE49-F238E27FC236}">
                  <a16:creationId xmlns:a16="http://schemas.microsoft.com/office/drawing/2014/main" id="{A174AECC-F538-4006-BCC0-1DA7B3FCEA32}"/>
                </a:ext>
              </a:extLst>
            </p:cNvPr>
            <p:cNvSpPr>
              <a:spLocks noChangeAspect="1"/>
            </p:cNvSpPr>
            <p:nvPr/>
          </p:nvSpPr>
          <p:spPr bwMode="auto">
            <a:xfrm>
              <a:off x="236212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2" name="homework_124671">
              <a:extLst>
                <a:ext uri="{FF2B5EF4-FFF2-40B4-BE49-F238E27FC236}">
                  <a16:creationId xmlns:a16="http://schemas.microsoft.com/office/drawing/2014/main" id="{A42754CD-6B7B-4022-9187-D8FE1FC55CD1}"/>
                </a:ext>
              </a:extLst>
            </p:cNvPr>
            <p:cNvSpPr>
              <a:spLocks noChangeAspect="1"/>
            </p:cNvSpPr>
            <p:nvPr/>
          </p:nvSpPr>
          <p:spPr bwMode="auto">
            <a:xfrm>
              <a:off x="311826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3" name="homework_124671">
              <a:extLst>
                <a:ext uri="{FF2B5EF4-FFF2-40B4-BE49-F238E27FC236}">
                  <a16:creationId xmlns:a16="http://schemas.microsoft.com/office/drawing/2014/main" id="{482A1789-08D3-41A5-8F68-09A09B046AAE}"/>
                </a:ext>
              </a:extLst>
            </p:cNvPr>
            <p:cNvSpPr>
              <a:spLocks noChangeAspect="1"/>
            </p:cNvSpPr>
            <p:nvPr/>
          </p:nvSpPr>
          <p:spPr bwMode="auto">
            <a:xfrm>
              <a:off x="387441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4" name="homework_124671">
              <a:extLst>
                <a:ext uri="{FF2B5EF4-FFF2-40B4-BE49-F238E27FC236}">
                  <a16:creationId xmlns:a16="http://schemas.microsoft.com/office/drawing/2014/main" id="{6680A214-A5F5-4A35-BF1E-FC6E7FBACF00}"/>
                </a:ext>
              </a:extLst>
            </p:cNvPr>
            <p:cNvSpPr>
              <a:spLocks noChangeAspect="1"/>
            </p:cNvSpPr>
            <p:nvPr/>
          </p:nvSpPr>
          <p:spPr bwMode="auto">
            <a:xfrm>
              <a:off x="463055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5" name="homework_124671">
              <a:extLst>
                <a:ext uri="{FF2B5EF4-FFF2-40B4-BE49-F238E27FC236}">
                  <a16:creationId xmlns:a16="http://schemas.microsoft.com/office/drawing/2014/main" id="{E6CD8FEC-E2D6-4C8C-9DB3-36C3268304C9}"/>
                </a:ext>
              </a:extLst>
            </p:cNvPr>
            <p:cNvSpPr>
              <a:spLocks noChangeAspect="1"/>
            </p:cNvSpPr>
            <p:nvPr/>
          </p:nvSpPr>
          <p:spPr bwMode="auto">
            <a:xfrm>
              <a:off x="538670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6" name="homework_124671">
              <a:extLst>
                <a:ext uri="{FF2B5EF4-FFF2-40B4-BE49-F238E27FC236}">
                  <a16:creationId xmlns:a16="http://schemas.microsoft.com/office/drawing/2014/main" id="{0E730668-AE9E-4E4E-8E48-3D187AA968D7}"/>
                </a:ext>
              </a:extLst>
            </p:cNvPr>
            <p:cNvSpPr>
              <a:spLocks noChangeAspect="1"/>
            </p:cNvSpPr>
            <p:nvPr/>
          </p:nvSpPr>
          <p:spPr bwMode="auto">
            <a:xfrm>
              <a:off x="614284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7" name="homework_124671">
              <a:extLst>
                <a:ext uri="{FF2B5EF4-FFF2-40B4-BE49-F238E27FC236}">
                  <a16:creationId xmlns:a16="http://schemas.microsoft.com/office/drawing/2014/main" id="{BF2DA24F-9A02-4C5E-BE68-03961341D95B}"/>
                </a:ext>
              </a:extLst>
            </p:cNvPr>
            <p:cNvSpPr>
              <a:spLocks noChangeAspect="1"/>
            </p:cNvSpPr>
            <p:nvPr/>
          </p:nvSpPr>
          <p:spPr bwMode="auto">
            <a:xfrm>
              <a:off x="689899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8" name="homework_124671">
              <a:extLst>
                <a:ext uri="{FF2B5EF4-FFF2-40B4-BE49-F238E27FC236}">
                  <a16:creationId xmlns:a16="http://schemas.microsoft.com/office/drawing/2014/main" id="{73D387BE-F432-49BB-A6E9-D48EBB6D1FC7}"/>
                </a:ext>
              </a:extLst>
            </p:cNvPr>
            <p:cNvSpPr>
              <a:spLocks noChangeAspect="1"/>
            </p:cNvSpPr>
            <p:nvPr/>
          </p:nvSpPr>
          <p:spPr bwMode="auto">
            <a:xfrm>
              <a:off x="765513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9" name="homework_124671">
              <a:extLst>
                <a:ext uri="{FF2B5EF4-FFF2-40B4-BE49-F238E27FC236}">
                  <a16:creationId xmlns:a16="http://schemas.microsoft.com/office/drawing/2014/main" id="{5842E53D-827B-4CF3-8C60-89FB316B1714}"/>
                </a:ext>
              </a:extLst>
            </p:cNvPr>
            <p:cNvSpPr>
              <a:spLocks noChangeAspect="1"/>
            </p:cNvSpPr>
            <p:nvPr/>
          </p:nvSpPr>
          <p:spPr bwMode="auto">
            <a:xfrm>
              <a:off x="841128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0" name="homework_124671">
              <a:extLst>
                <a:ext uri="{FF2B5EF4-FFF2-40B4-BE49-F238E27FC236}">
                  <a16:creationId xmlns:a16="http://schemas.microsoft.com/office/drawing/2014/main" id="{77DFBBA6-A654-4353-A6E9-AAECADD3FD86}"/>
                </a:ext>
              </a:extLst>
            </p:cNvPr>
            <p:cNvSpPr>
              <a:spLocks noChangeAspect="1"/>
            </p:cNvSpPr>
            <p:nvPr/>
          </p:nvSpPr>
          <p:spPr bwMode="auto">
            <a:xfrm>
              <a:off x="916742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1" name="homework_124671">
              <a:extLst>
                <a:ext uri="{FF2B5EF4-FFF2-40B4-BE49-F238E27FC236}">
                  <a16:creationId xmlns:a16="http://schemas.microsoft.com/office/drawing/2014/main" id="{A0879813-CCB7-4A8D-9367-C0850314DD50}"/>
                </a:ext>
              </a:extLst>
            </p:cNvPr>
            <p:cNvSpPr>
              <a:spLocks noChangeAspect="1"/>
            </p:cNvSpPr>
            <p:nvPr/>
          </p:nvSpPr>
          <p:spPr bwMode="auto">
            <a:xfrm>
              <a:off x="992357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2" name="homework_124671">
              <a:extLst>
                <a:ext uri="{FF2B5EF4-FFF2-40B4-BE49-F238E27FC236}">
                  <a16:creationId xmlns:a16="http://schemas.microsoft.com/office/drawing/2014/main" id="{0DFA7DF1-D198-4382-90FA-C63E2929E176}"/>
                </a:ext>
              </a:extLst>
            </p:cNvPr>
            <p:cNvSpPr>
              <a:spLocks noChangeAspect="1"/>
            </p:cNvSpPr>
            <p:nvPr/>
          </p:nvSpPr>
          <p:spPr bwMode="auto">
            <a:xfrm>
              <a:off x="1067971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3" name="homework_124671">
              <a:extLst>
                <a:ext uri="{FF2B5EF4-FFF2-40B4-BE49-F238E27FC236}">
                  <a16:creationId xmlns:a16="http://schemas.microsoft.com/office/drawing/2014/main" id="{9E49FDDD-A62B-47D7-8722-27CD991D6439}"/>
                </a:ext>
              </a:extLst>
            </p:cNvPr>
            <p:cNvSpPr>
              <a:spLocks noChangeAspect="1"/>
            </p:cNvSpPr>
            <p:nvPr/>
          </p:nvSpPr>
          <p:spPr bwMode="auto">
            <a:xfrm>
              <a:off x="1143586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4" name="homework_124671">
              <a:extLst>
                <a:ext uri="{FF2B5EF4-FFF2-40B4-BE49-F238E27FC236}">
                  <a16:creationId xmlns:a16="http://schemas.microsoft.com/office/drawing/2014/main" id="{B6CF1F5C-5F39-4907-9674-2BEAB0C96061}"/>
                </a:ext>
              </a:extLst>
            </p:cNvPr>
            <p:cNvSpPr>
              <a:spLocks noChangeAspect="1"/>
            </p:cNvSpPr>
            <p:nvPr/>
          </p:nvSpPr>
          <p:spPr bwMode="auto">
            <a:xfrm>
              <a:off x="12192000"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sp>
        <p:nvSpPr>
          <p:cNvPr id="235" name="矩形 234">
            <a:extLst>
              <a:ext uri="{FF2B5EF4-FFF2-40B4-BE49-F238E27FC236}">
                <a16:creationId xmlns:a16="http://schemas.microsoft.com/office/drawing/2014/main" id="{21E9BAB2-360A-4929-B9E2-A638B004D6A3}"/>
              </a:ext>
            </a:extLst>
          </p:cNvPr>
          <p:cNvSpPr/>
          <p:nvPr/>
        </p:nvSpPr>
        <p:spPr>
          <a:xfrm>
            <a:off x="1828912" y="4656404"/>
            <a:ext cx="5791048" cy="1134734"/>
          </a:xfrm>
          <a:prstGeom prst="rect">
            <a:avLst/>
          </a:prstGeom>
          <a:noFill/>
          <a:ln>
            <a:noFill/>
          </a:ln>
        </p:spPr>
        <p:txBody>
          <a:bodyPr wrap="square">
            <a:spAutoFit/>
          </a:bodyPr>
          <a:lstStyle/>
          <a:p>
            <a:pPr>
              <a:lnSpc>
                <a:spcPts val="2800"/>
              </a:lnSpc>
            </a:pPr>
            <a:r>
              <a:rPr lang="zh-CN" altLang="en-US" sz="2400" b="1" dirty="0">
                <a:solidFill>
                  <a:srgbClr val="4A47A3"/>
                </a:solidFill>
                <a:latin typeface="微软雅黑" pitchFamily="34" charset="-122"/>
                <a:ea typeface="微软雅黑" pitchFamily="34" charset="-122"/>
              </a:rPr>
              <a:t>中华人民共和国教育部</a:t>
            </a:r>
            <a:endParaRPr lang="en-US" altLang="zh-CN" sz="2400" b="1" dirty="0">
              <a:solidFill>
                <a:srgbClr val="4A47A3"/>
              </a:solidFill>
              <a:latin typeface="微软雅黑" pitchFamily="34" charset="-122"/>
              <a:ea typeface="微软雅黑" pitchFamily="34" charset="-122"/>
            </a:endParaRPr>
          </a:p>
          <a:p>
            <a:pPr algn="dist">
              <a:lnSpc>
                <a:spcPts val="2800"/>
              </a:lnSpc>
            </a:pPr>
            <a:r>
              <a:rPr lang="zh-CN" altLang="en-US" sz="2400" b="1" dirty="0">
                <a:solidFill>
                  <a:srgbClr val="4A47A3"/>
                </a:solidFill>
                <a:latin typeface="微软雅黑" pitchFamily="34" charset="-122"/>
                <a:ea typeface="微软雅黑" pitchFamily="34" charset="-122"/>
              </a:rPr>
              <a:t>全国综合防控儿童青少年近视专家宣讲团</a:t>
            </a:r>
            <a:endParaRPr lang="en-US" altLang="zh-CN" sz="2400" b="1" dirty="0">
              <a:solidFill>
                <a:srgbClr val="4A47A3"/>
              </a:solidFill>
              <a:latin typeface="微软雅黑" pitchFamily="34" charset="-122"/>
              <a:ea typeface="微软雅黑" pitchFamily="34" charset="-122"/>
            </a:endParaRPr>
          </a:p>
          <a:p>
            <a:pPr>
              <a:lnSpc>
                <a:spcPts val="2800"/>
              </a:lnSpc>
            </a:pPr>
            <a:r>
              <a:rPr lang="en-US" altLang="zh-CN" dirty="0">
                <a:solidFill>
                  <a:schemeClr val="tx1">
                    <a:lumMod val="85000"/>
                    <a:lumOff val="15000"/>
                  </a:schemeClr>
                </a:solidFill>
                <a:latin typeface="微软雅黑" panose="020B0503020204020204" pitchFamily="34" charset="-122"/>
                <a:ea typeface="微软雅黑" panose="020B0503020204020204" pitchFamily="34" charset="-122"/>
                <a:cs typeface="Times New Roman" panose="02020603050405020304" pitchFamily="18" charset="0"/>
              </a:rPr>
              <a:t>2020</a:t>
            </a: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cs typeface="Times New Roman" panose="02020603050405020304" pitchFamily="18" charset="0"/>
              </a:rPr>
              <a:t>年</a:t>
            </a:r>
            <a:r>
              <a:rPr lang="en-US" altLang="zh-CN" dirty="0">
                <a:solidFill>
                  <a:schemeClr val="tx1">
                    <a:lumMod val="85000"/>
                    <a:lumOff val="15000"/>
                  </a:schemeClr>
                </a:solidFill>
                <a:latin typeface="微软雅黑" panose="020B0503020204020204" pitchFamily="34" charset="-122"/>
                <a:ea typeface="微软雅黑" panose="020B0503020204020204" pitchFamily="34" charset="-122"/>
                <a:cs typeface="Times New Roman" panose="02020603050405020304" pitchFamily="18" charset="0"/>
              </a:rPr>
              <a:t>10</a:t>
            </a: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cs typeface="Times New Roman" panose="02020603050405020304" pitchFamily="18" charset="0"/>
              </a:rPr>
              <a:t>月</a:t>
            </a:r>
            <a:r>
              <a:rPr lang="zh-CN" altLang="en-US" dirty="0">
                <a:solidFill>
                  <a:schemeClr val="bg1">
                    <a:lumMod val="85000"/>
                  </a:schemeClr>
                </a:solidFill>
                <a:latin typeface="微软雅黑" panose="020B0503020204020204" pitchFamily="34" charset="-122"/>
                <a:ea typeface="微软雅黑" panose="020B0503020204020204" pitchFamily="34" charset="-122"/>
                <a:cs typeface="Times New Roman" panose="02020603050405020304" pitchFamily="18" charset="0"/>
              </a:rPr>
              <a:t>（学校教师版）</a:t>
            </a:r>
          </a:p>
        </p:txBody>
      </p:sp>
      <p:pic>
        <p:nvPicPr>
          <p:cNvPr id="236" name="图片 235" descr="图片包含 游戏机&#10;&#10;描述已自动生成">
            <a:extLst>
              <a:ext uri="{FF2B5EF4-FFF2-40B4-BE49-F238E27FC236}">
                <a16:creationId xmlns:a16="http://schemas.microsoft.com/office/drawing/2014/main" id="{196A06BD-E11E-4D5F-BA24-9BE759617C6A}"/>
              </a:ext>
            </a:extLst>
          </p:cNvPr>
          <p:cNvPicPr>
            <a:picLocks noChangeAspect="1"/>
          </p:cNvPicPr>
          <p:nvPr/>
        </p:nvPicPr>
        <p:blipFill rotWithShape="1">
          <a:blip r:embed="rId2">
            <a:extLst>
              <a:ext uri="{28A0092B-C50C-407E-A947-70E740481C1C}">
                <a14:useLocalDpi xmlns:a14="http://schemas.microsoft.com/office/drawing/2010/main" val="0"/>
              </a:ext>
            </a:extLst>
          </a:blip>
          <a:srcRect l="36968" t="63572" r="36885" b="15474"/>
          <a:stretch/>
        </p:blipFill>
        <p:spPr>
          <a:xfrm>
            <a:off x="669317" y="4664717"/>
            <a:ext cx="1037103" cy="1111183"/>
          </a:xfrm>
          <a:prstGeom prst="ellipse">
            <a:avLst/>
          </a:prstGeom>
          <a:solidFill>
            <a:schemeClr val="bg1"/>
          </a:solidFill>
          <a:ln>
            <a:solidFill>
              <a:schemeClr val="bg1"/>
            </a:solidFill>
          </a:ln>
        </p:spPr>
      </p:pic>
      <p:sp>
        <p:nvSpPr>
          <p:cNvPr id="238" name="homework_124671">
            <a:extLst>
              <a:ext uri="{FF2B5EF4-FFF2-40B4-BE49-F238E27FC236}">
                <a16:creationId xmlns:a16="http://schemas.microsoft.com/office/drawing/2014/main" id="{F380C310-3E88-4CBB-A633-7C2DB86FCBE2}"/>
              </a:ext>
            </a:extLst>
          </p:cNvPr>
          <p:cNvSpPr>
            <a:spLocks noChangeAspect="1"/>
          </p:cNvSpPr>
          <p:nvPr/>
        </p:nvSpPr>
        <p:spPr bwMode="auto">
          <a:xfrm>
            <a:off x="7680960" y="676656"/>
            <a:ext cx="4232046" cy="3678286"/>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solidFill>
            <a:schemeClr val="accent1">
              <a:lumMod val="20000"/>
              <a:lumOff val="80000"/>
              <a:alpha val="65000"/>
            </a:schemeClr>
          </a:solidFill>
          <a:ln>
            <a:noFill/>
          </a:ln>
        </p:spPr>
        <p:txBody>
          <a:bodyPr/>
          <a:lstStyle/>
          <a:p>
            <a:endParaRPr lang="zh-CN" altLang="en-US" dirty="0"/>
          </a:p>
        </p:txBody>
      </p:sp>
      <p:sp>
        <p:nvSpPr>
          <p:cNvPr id="237" name="矩形 236">
            <a:extLst>
              <a:ext uri="{FF2B5EF4-FFF2-40B4-BE49-F238E27FC236}">
                <a16:creationId xmlns:a16="http://schemas.microsoft.com/office/drawing/2014/main" id="{C359BAD9-3F50-4678-BE36-E990179C5189}"/>
              </a:ext>
            </a:extLst>
          </p:cNvPr>
          <p:cNvSpPr/>
          <p:nvPr/>
        </p:nvSpPr>
        <p:spPr>
          <a:xfrm>
            <a:off x="618888" y="2859614"/>
            <a:ext cx="8381780" cy="1585049"/>
          </a:xfrm>
          <a:prstGeom prst="rect">
            <a:avLst/>
          </a:prstGeom>
        </p:spPr>
        <p:txBody>
          <a:bodyPr wrap="square">
            <a:spAutoFit/>
          </a:bodyPr>
          <a:lstStyle/>
          <a:p>
            <a:pPr algn="dist"/>
            <a:r>
              <a:rPr lang="zh-CN" altLang="en-US" sz="4900" dirty="0">
                <a:solidFill>
                  <a:schemeClr val="bg1"/>
                </a:solidFill>
                <a:effectLst>
                  <a:outerShdw blurRad="38100" dist="38100" dir="2700000" algn="tl">
                    <a:srgbClr val="000000">
                      <a:alpha val="43137"/>
                    </a:srgbClr>
                  </a:outerShdw>
                </a:effectLst>
                <a:latin typeface="阿里巴巴普惠体 H" panose="00020600040101010101" pitchFamily="18" charset="-122"/>
                <a:ea typeface="阿里巴巴普惠体 H" panose="00020600040101010101" pitchFamily="18" charset="-122"/>
                <a:cs typeface="阿里巴巴普惠体 H" panose="00020600040101010101" pitchFamily="18" charset="-122"/>
              </a:rPr>
              <a:t>发挥学校主体作用</a:t>
            </a:r>
            <a:r>
              <a:rPr lang="en-US" altLang="zh-CN" sz="4900" dirty="0">
                <a:solidFill>
                  <a:schemeClr val="bg1"/>
                </a:solidFill>
                <a:effectLst>
                  <a:outerShdw blurRad="38100" dist="38100" dir="2700000" algn="tl">
                    <a:srgbClr val="000000">
                      <a:alpha val="43137"/>
                    </a:srgbClr>
                  </a:outerShdw>
                </a:effectLst>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4900" dirty="0">
                <a:solidFill>
                  <a:schemeClr val="bg1"/>
                </a:solidFill>
                <a:effectLst>
                  <a:outerShdw blurRad="38100" dist="38100" dir="2700000" algn="tl">
                    <a:srgbClr val="000000">
                      <a:alpha val="43137"/>
                    </a:srgbClr>
                  </a:outerShdw>
                </a:effectLst>
                <a:latin typeface="阿里巴巴普惠体 H" panose="00020600040101010101" pitchFamily="18" charset="-122"/>
                <a:ea typeface="阿里巴巴普惠体 H" panose="00020600040101010101" pitchFamily="18" charset="-122"/>
                <a:cs typeface="阿里巴巴普惠体 H" panose="00020600040101010101" pitchFamily="18" charset="-122"/>
              </a:rPr>
              <a:t>教医协同</a:t>
            </a:r>
            <a:endParaRPr lang="en-US" altLang="zh-CN" sz="4900" dirty="0">
              <a:solidFill>
                <a:schemeClr val="bg1"/>
              </a:solidFill>
              <a:effectLst>
                <a:outerShdw blurRad="38100" dist="38100" dir="2700000" algn="tl">
                  <a:srgbClr val="000000">
                    <a:alpha val="43137"/>
                  </a:srgbClr>
                </a:outerShdw>
              </a:effectLst>
              <a:latin typeface="阿里巴巴普惠体 H" panose="00020600040101010101" pitchFamily="18" charset="-122"/>
              <a:ea typeface="阿里巴巴普惠体 H" panose="00020600040101010101" pitchFamily="18" charset="-122"/>
              <a:cs typeface="阿里巴巴普惠体 H" panose="00020600040101010101" pitchFamily="18" charset="-122"/>
            </a:endParaRPr>
          </a:p>
          <a:p>
            <a:pPr algn="dist"/>
            <a:r>
              <a:rPr lang="zh-CN" altLang="en-US" sz="4900" dirty="0">
                <a:solidFill>
                  <a:schemeClr val="bg1"/>
                </a:solidFill>
                <a:effectLst>
                  <a:outerShdw blurRad="38100" dist="38100" dir="2700000" algn="tl">
                    <a:srgbClr val="000000">
                      <a:alpha val="43137"/>
                    </a:srgbClr>
                  </a:outerShdw>
                </a:effectLst>
                <a:latin typeface="阿里巴巴普惠体 H" panose="00020600040101010101" pitchFamily="18" charset="-122"/>
                <a:ea typeface="阿里巴巴普惠体 H" panose="00020600040101010101" pitchFamily="18" charset="-122"/>
                <a:cs typeface="阿里巴巴普惠体 H" panose="00020600040101010101" pitchFamily="18" charset="-122"/>
              </a:rPr>
              <a:t>做好儿童青少年近视防控工作</a:t>
            </a:r>
          </a:p>
        </p:txBody>
      </p:sp>
    </p:spTree>
    <p:extLst>
      <p:ext uri="{BB962C8B-B14F-4D97-AF65-F5344CB8AC3E}">
        <p14:creationId xmlns:p14="http://schemas.microsoft.com/office/powerpoint/2010/main" val="12267052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6">
            <a:extLst>
              <a:ext uri="{FF2B5EF4-FFF2-40B4-BE49-F238E27FC236}">
                <a16:creationId xmlns:a16="http://schemas.microsoft.com/office/drawing/2014/main" id="{FA5965F2-B067-4C58-A0E8-D6C1946781DC}"/>
              </a:ext>
            </a:extLst>
          </p:cNvPr>
          <p:cNvSpPr txBox="1">
            <a:spLocks noChangeArrowheads="1"/>
          </p:cNvSpPr>
          <p:nvPr/>
        </p:nvSpPr>
        <p:spPr bwMode="auto">
          <a:xfrm>
            <a:off x="2675810" y="645862"/>
            <a:ext cx="6840380"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我国</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6-18</a:t>
            </a: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岁儿童青少年近视抽查结果堪忧</a:t>
            </a:r>
          </a:p>
        </p:txBody>
      </p:sp>
      <p:grpSp>
        <p:nvGrpSpPr>
          <p:cNvPr id="6" name="组合 5">
            <a:extLst>
              <a:ext uri="{FF2B5EF4-FFF2-40B4-BE49-F238E27FC236}">
                <a16:creationId xmlns:a16="http://schemas.microsoft.com/office/drawing/2014/main" id="{035DAE35-458E-47EE-B456-78EAC13C0A75}"/>
              </a:ext>
            </a:extLst>
          </p:cNvPr>
          <p:cNvGrpSpPr/>
          <p:nvPr/>
        </p:nvGrpSpPr>
        <p:grpSpPr>
          <a:xfrm>
            <a:off x="6262966" y="1905661"/>
            <a:ext cx="2254540" cy="1851631"/>
            <a:chOff x="6743236" y="1971752"/>
            <a:chExt cx="1999637" cy="1642282"/>
          </a:xfrm>
        </p:grpSpPr>
        <p:sp>
          <p:nvSpPr>
            <p:cNvPr id="7" name="文本框 6">
              <a:extLst>
                <a:ext uri="{FF2B5EF4-FFF2-40B4-BE49-F238E27FC236}">
                  <a16:creationId xmlns:a16="http://schemas.microsoft.com/office/drawing/2014/main" id="{4972A061-6980-4467-AB2E-0CF8EBD49199}"/>
                </a:ext>
              </a:extLst>
            </p:cNvPr>
            <p:cNvSpPr txBox="1"/>
            <p:nvPr/>
          </p:nvSpPr>
          <p:spPr>
            <a:xfrm>
              <a:off x="7254456" y="3275480"/>
              <a:ext cx="1142970" cy="338554"/>
            </a:xfrm>
            <a:prstGeom prst="rect">
              <a:avLst/>
            </a:prstGeom>
            <a:solidFill>
              <a:srgbClr val="AD62AA"/>
            </a:solidFill>
          </p:spPr>
          <p:txBody>
            <a:bodyPr wrap="square" rtlCol="0">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初中生</a:t>
              </a:r>
            </a:p>
          </p:txBody>
        </p:sp>
        <p:grpSp>
          <p:nvGrpSpPr>
            <p:cNvPr id="8" name="组合 7">
              <a:extLst>
                <a:ext uri="{FF2B5EF4-FFF2-40B4-BE49-F238E27FC236}">
                  <a16:creationId xmlns:a16="http://schemas.microsoft.com/office/drawing/2014/main" id="{CB82DD63-DAD1-454A-86C4-7C4402D87B34}"/>
                </a:ext>
              </a:extLst>
            </p:cNvPr>
            <p:cNvGrpSpPr/>
            <p:nvPr/>
          </p:nvGrpSpPr>
          <p:grpSpPr>
            <a:xfrm>
              <a:off x="6743236" y="1971752"/>
              <a:ext cx="1999637" cy="1284422"/>
              <a:chOff x="7315168" y="1524050"/>
              <a:chExt cx="1999637" cy="1284422"/>
            </a:xfrm>
          </p:grpSpPr>
          <p:sp>
            <p:nvSpPr>
              <p:cNvPr id="9" name="ïślíḋe">
                <a:extLst>
                  <a:ext uri="{FF2B5EF4-FFF2-40B4-BE49-F238E27FC236}">
                    <a16:creationId xmlns:a16="http://schemas.microsoft.com/office/drawing/2014/main" id="{46EBAD48-823C-4610-832A-4D38F6367EBA}"/>
                  </a:ext>
                </a:extLst>
              </p:cNvPr>
              <p:cNvSpPr/>
              <p:nvPr/>
            </p:nvSpPr>
            <p:spPr bwMode="auto">
              <a:xfrm>
                <a:off x="8790890" y="2746882"/>
                <a:ext cx="85939" cy="52288"/>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 name="íŝḻîdé">
                <a:extLst>
                  <a:ext uri="{FF2B5EF4-FFF2-40B4-BE49-F238E27FC236}">
                    <a16:creationId xmlns:a16="http://schemas.microsoft.com/office/drawing/2014/main" id="{918BBBD7-996B-4792-95EA-6F3B6E844377}"/>
                  </a:ext>
                </a:extLst>
              </p:cNvPr>
              <p:cNvSpPr/>
              <p:nvPr/>
            </p:nvSpPr>
            <p:spPr bwMode="auto">
              <a:xfrm>
                <a:off x="8790890" y="2680616"/>
                <a:ext cx="148580" cy="67302"/>
              </a:xfrm>
              <a:custGeom>
                <a:avLst/>
                <a:gdLst>
                  <a:gd name="T0" fmla="*/ 0 w 287"/>
                  <a:gd name="T1" fmla="*/ 130 h 130"/>
                  <a:gd name="T2" fmla="*/ 166 w 287"/>
                  <a:gd name="T3" fmla="*/ 130 h 130"/>
                  <a:gd name="T4" fmla="*/ 287 w 287"/>
                  <a:gd name="T5" fmla="*/ 0 h 130"/>
                  <a:gd name="T6" fmla="*/ 121 w 287"/>
                  <a:gd name="T7" fmla="*/ 0 h 130"/>
                  <a:gd name="T8" fmla="*/ 0 w 287"/>
                  <a:gd name="T9" fmla="*/ 130 h 130"/>
                </a:gdLst>
                <a:ahLst/>
                <a:cxnLst>
                  <a:cxn ang="0">
                    <a:pos x="T0" y="T1"/>
                  </a:cxn>
                  <a:cxn ang="0">
                    <a:pos x="T2" y="T3"/>
                  </a:cxn>
                  <a:cxn ang="0">
                    <a:pos x="T4" y="T5"/>
                  </a:cxn>
                  <a:cxn ang="0">
                    <a:pos x="T6" y="T7"/>
                  </a:cxn>
                  <a:cxn ang="0">
                    <a:pos x="T8" y="T9"/>
                  </a:cxn>
                </a:cxnLst>
                <a:rect l="0" t="0" r="r" b="b"/>
                <a:pathLst>
                  <a:path w="287" h="130">
                    <a:moveTo>
                      <a:pt x="0" y="130"/>
                    </a:moveTo>
                    <a:lnTo>
                      <a:pt x="166" y="130"/>
                    </a:lnTo>
                    <a:lnTo>
                      <a:pt x="287" y="0"/>
                    </a:lnTo>
                    <a:lnTo>
                      <a:pt x="121" y="0"/>
                    </a:lnTo>
                    <a:lnTo>
                      <a:pt x="0" y="130"/>
                    </a:lnTo>
                    <a:close/>
                  </a:path>
                </a:pathLst>
              </a:custGeom>
              <a:solidFill>
                <a:srgbClr val="BAA4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îṥ1iďe">
                <a:extLst>
                  <a:ext uri="{FF2B5EF4-FFF2-40B4-BE49-F238E27FC236}">
                    <a16:creationId xmlns:a16="http://schemas.microsoft.com/office/drawing/2014/main" id="{648EA164-9C13-4F5F-A056-232200FF40AA}"/>
                  </a:ext>
                </a:extLst>
              </p:cNvPr>
              <p:cNvSpPr/>
              <p:nvPr/>
            </p:nvSpPr>
            <p:spPr bwMode="auto">
              <a:xfrm>
                <a:off x="9231973" y="2687864"/>
                <a:ext cx="78691" cy="91116"/>
              </a:xfrm>
              <a:custGeom>
                <a:avLst/>
                <a:gdLst>
                  <a:gd name="T0" fmla="*/ 90 w 90"/>
                  <a:gd name="T1" fmla="*/ 38 h 105"/>
                  <a:gd name="T2" fmla="*/ 0 w 90"/>
                  <a:gd name="T3" fmla="*/ 105 h 105"/>
                  <a:gd name="T4" fmla="*/ 0 w 90"/>
                  <a:gd name="T5" fmla="*/ 69 h 105"/>
                  <a:gd name="T6" fmla="*/ 90 w 90"/>
                  <a:gd name="T7" fmla="*/ 0 h 105"/>
                  <a:gd name="T8" fmla="*/ 87 w 90"/>
                  <a:gd name="T9" fmla="*/ 21 h 105"/>
                  <a:gd name="T10" fmla="*/ 90 w 90"/>
                  <a:gd name="T11" fmla="*/ 38 h 105"/>
                </a:gdLst>
                <a:ahLst/>
                <a:cxnLst>
                  <a:cxn ang="0">
                    <a:pos x="T0" y="T1"/>
                  </a:cxn>
                  <a:cxn ang="0">
                    <a:pos x="T2" y="T3"/>
                  </a:cxn>
                  <a:cxn ang="0">
                    <a:pos x="T4" y="T5"/>
                  </a:cxn>
                  <a:cxn ang="0">
                    <a:pos x="T6" y="T7"/>
                  </a:cxn>
                  <a:cxn ang="0">
                    <a:pos x="T8" y="T9"/>
                  </a:cxn>
                  <a:cxn ang="0">
                    <a:pos x="T10" y="T11"/>
                  </a:cxn>
                </a:cxnLst>
                <a:rect l="0" t="0" r="r" b="b"/>
                <a:pathLst>
                  <a:path w="90" h="105">
                    <a:moveTo>
                      <a:pt x="90" y="38"/>
                    </a:moveTo>
                    <a:cubicBezTo>
                      <a:pt x="0" y="105"/>
                      <a:pt x="0" y="105"/>
                      <a:pt x="0" y="105"/>
                    </a:cubicBezTo>
                    <a:cubicBezTo>
                      <a:pt x="0" y="69"/>
                      <a:pt x="0" y="69"/>
                      <a:pt x="0" y="69"/>
                    </a:cubicBezTo>
                    <a:cubicBezTo>
                      <a:pt x="90" y="0"/>
                      <a:pt x="90" y="0"/>
                      <a:pt x="90" y="0"/>
                    </a:cubicBezTo>
                    <a:cubicBezTo>
                      <a:pt x="90" y="0"/>
                      <a:pt x="86" y="13"/>
                      <a:pt x="87" y="21"/>
                    </a:cubicBezTo>
                    <a:cubicBezTo>
                      <a:pt x="88" y="31"/>
                      <a:pt x="90" y="38"/>
                      <a:pt x="9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ïṧ1iḋe">
                <a:extLst>
                  <a:ext uri="{FF2B5EF4-FFF2-40B4-BE49-F238E27FC236}">
                    <a16:creationId xmlns:a16="http://schemas.microsoft.com/office/drawing/2014/main" id="{D2808E32-2ECF-4604-9FA0-C5979DC93810}"/>
                  </a:ext>
                </a:extLst>
              </p:cNvPr>
              <p:cNvSpPr/>
              <p:nvPr/>
            </p:nvSpPr>
            <p:spPr bwMode="auto">
              <a:xfrm>
                <a:off x="8792443" y="2605031"/>
                <a:ext cx="65231" cy="52288"/>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 name="iṥḻíďé">
                <a:extLst>
                  <a:ext uri="{FF2B5EF4-FFF2-40B4-BE49-F238E27FC236}">
                    <a16:creationId xmlns:a16="http://schemas.microsoft.com/office/drawing/2014/main" id="{E683FD78-CAB7-403A-990C-86F978940457}"/>
                  </a:ext>
                </a:extLst>
              </p:cNvPr>
              <p:cNvSpPr/>
              <p:nvPr/>
            </p:nvSpPr>
            <p:spPr bwMode="auto">
              <a:xfrm>
                <a:off x="8792443" y="2548602"/>
                <a:ext cx="129943" cy="56430"/>
              </a:xfrm>
              <a:custGeom>
                <a:avLst/>
                <a:gdLst>
                  <a:gd name="T0" fmla="*/ 0 w 251"/>
                  <a:gd name="T1" fmla="*/ 109 h 109"/>
                  <a:gd name="T2" fmla="*/ 126 w 251"/>
                  <a:gd name="T3" fmla="*/ 109 h 109"/>
                  <a:gd name="T4" fmla="*/ 251 w 251"/>
                  <a:gd name="T5" fmla="*/ 0 h 109"/>
                  <a:gd name="T6" fmla="*/ 124 w 251"/>
                  <a:gd name="T7" fmla="*/ 0 h 109"/>
                  <a:gd name="T8" fmla="*/ 0 w 251"/>
                  <a:gd name="T9" fmla="*/ 109 h 109"/>
                </a:gdLst>
                <a:ahLst/>
                <a:cxnLst>
                  <a:cxn ang="0">
                    <a:pos x="T0" y="T1"/>
                  </a:cxn>
                  <a:cxn ang="0">
                    <a:pos x="T2" y="T3"/>
                  </a:cxn>
                  <a:cxn ang="0">
                    <a:pos x="T4" y="T5"/>
                  </a:cxn>
                  <a:cxn ang="0">
                    <a:pos x="T6" y="T7"/>
                  </a:cxn>
                  <a:cxn ang="0">
                    <a:pos x="T8" y="T9"/>
                  </a:cxn>
                </a:cxnLst>
                <a:rect l="0" t="0" r="r" b="b"/>
                <a:pathLst>
                  <a:path w="251" h="109">
                    <a:moveTo>
                      <a:pt x="0" y="109"/>
                    </a:moveTo>
                    <a:lnTo>
                      <a:pt x="126" y="109"/>
                    </a:lnTo>
                    <a:lnTo>
                      <a:pt x="251" y="0"/>
                    </a:lnTo>
                    <a:lnTo>
                      <a:pt x="124" y="0"/>
                    </a:lnTo>
                    <a:lnTo>
                      <a:pt x="0" y="109"/>
                    </a:lnTo>
                    <a:close/>
                  </a:path>
                </a:pathLst>
              </a:custGeom>
              <a:solidFill>
                <a:srgbClr val="2F3C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ï$ľîdê">
                <a:extLst>
                  <a:ext uri="{FF2B5EF4-FFF2-40B4-BE49-F238E27FC236}">
                    <a16:creationId xmlns:a16="http://schemas.microsoft.com/office/drawing/2014/main" id="{7B9765E4-3DB2-429A-9C2F-5B7EEFA428C7}"/>
                  </a:ext>
                </a:extLst>
              </p:cNvPr>
              <p:cNvSpPr/>
              <p:nvPr/>
            </p:nvSpPr>
            <p:spPr bwMode="auto">
              <a:xfrm>
                <a:off x="8792443" y="2548602"/>
                <a:ext cx="129943" cy="56430"/>
              </a:xfrm>
              <a:custGeom>
                <a:avLst/>
                <a:gdLst>
                  <a:gd name="T0" fmla="*/ 0 w 251"/>
                  <a:gd name="T1" fmla="*/ 109 h 109"/>
                  <a:gd name="T2" fmla="*/ 126 w 251"/>
                  <a:gd name="T3" fmla="*/ 109 h 109"/>
                  <a:gd name="T4" fmla="*/ 251 w 251"/>
                  <a:gd name="T5" fmla="*/ 0 h 109"/>
                  <a:gd name="T6" fmla="*/ 124 w 251"/>
                  <a:gd name="T7" fmla="*/ 0 h 109"/>
                  <a:gd name="T8" fmla="*/ 0 w 251"/>
                  <a:gd name="T9" fmla="*/ 109 h 109"/>
                </a:gdLst>
                <a:ahLst/>
                <a:cxnLst>
                  <a:cxn ang="0">
                    <a:pos x="T0" y="T1"/>
                  </a:cxn>
                  <a:cxn ang="0">
                    <a:pos x="T2" y="T3"/>
                  </a:cxn>
                  <a:cxn ang="0">
                    <a:pos x="T4" y="T5"/>
                  </a:cxn>
                  <a:cxn ang="0">
                    <a:pos x="T6" y="T7"/>
                  </a:cxn>
                  <a:cxn ang="0">
                    <a:pos x="T8" y="T9"/>
                  </a:cxn>
                </a:cxnLst>
                <a:rect l="0" t="0" r="r" b="b"/>
                <a:pathLst>
                  <a:path w="251" h="109">
                    <a:moveTo>
                      <a:pt x="0" y="109"/>
                    </a:moveTo>
                    <a:lnTo>
                      <a:pt x="126" y="109"/>
                    </a:lnTo>
                    <a:lnTo>
                      <a:pt x="251" y="0"/>
                    </a:lnTo>
                    <a:lnTo>
                      <a:pt x="124" y="0"/>
                    </a:lnTo>
                    <a:lnTo>
                      <a:pt x="0" y="1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ṧlîdè">
                <a:extLst>
                  <a:ext uri="{FF2B5EF4-FFF2-40B4-BE49-F238E27FC236}">
                    <a16:creationId xmlns:a16="http://schemas.microsoft.com/office/drawing/2014/main" id="{86018106-D306-47AC-9283-B22E7F8DC831}"/>
                  </a:ext>
                </a:extLst>
              </p:cNvPr>
              <p:cNvSpPr/>
              <p:nvPr/>
            </p:nvSpPr>
            <p:spPr bwMode="auto">
              <a:xfrm>
                <a:off x="9226796" y="2486995"/>
                <a:ext cx="62124" cy="71960"/>
              </a:xfrm>
              <a:custGeom>
                <a:avLst/>
                <a:gdLst>
                  <a:gd name="T0" fmla="*/ 70 w 71"/>
                  <a:gd name="T1" fmla="*/ 36 h 83"/>
                  <a:gd name="T2" fmla="*/ 0 w 71"/>
                  <a:gd name="T3" fmla="*/ 83 h 83"/>
                  <a:gd name="T4" fmla="*/ 0 w 71"/>
                  <a:gd name="T5" fmla="*/ 51 h 83"/>
                  <a:gd name="T6" fmla="*/ 71 w 71"/>
                  <a:gd name="T7" fmla="*/ 0 h 83"/>
                  <a:gd name="T8" fmla="*/ 68 w 71"/>
                  <a:gd name="T9" fmla="*/ 21 h 83"/>
                  <a:gd name="T10" fmla="*/ 70 w 71"/>
                  <a:gd name="T11" fmla="*/ 36 h 83"/>
                </a:gdLst>
                <a:ahLst/>
                <a:cxnLst>
                  <a:cxn ang="0">
                    <a:pos x="T0" y="T1"/>
                  </a:cxn>
                  <a:cxn ang="0">
                    <a:pos x="T2" y="T3"/>
                  </a:cxn>
                  <a:cxn ang="0">
                    <a:pos x="T4" y="T5"/>
                  </a:cxn>
                  <a:cxn ang="0">
                    <a:pos x="T6" y="T7"/>
                  </a:cxn>
                  <a:cxn ang="0">
                    <a:pos x="T8" y="T9"/>
                  </a:cxn>
                  <a:cxn ang="0">
                    <a:pos x="T10" y="T11"/>
                  </a:cxn>
                </a:cxnLst>
                <a:rect l="0" t="0" r="r" b="b"/>
                <a:pathLst>
                  <a:path w="71" h="83">
                    <a:moveTo>
                      <a:pt x="70" y="36"/>
                    </a:moveTo>
                    <a:cubicBezTo>
                      <a:pt x="0" y="83"/>
                      <a:pt x="0" y="83"/>
                      <a:pt x="0" y="83"/>
                    </a:cubicBezTo>
                    <a:cubicBezTo>
                      <a:pt x="0" y="51"/>
                      <a:pt x="0" y="51"/>
                      <a:pt x="0" y="51"/>
                    </a:cubicBezTo>
                    <a:cubicBezTo>
                      <a:pt x="71" y="0"/>
                      <a:pt x="71" y="0"/>
                      <a:pt x="71" y="0"/>
                    </a:cubicBezTo>
                    <a:cubicBezTo>
                      <a:pt x="71" y="0"/>
                      <a:pt x="68" y="11"/>
                      <a:pt x="68" y="21"/>
                    </a:cubicBezTo>
                    <a:cubicBezTo>
                      <a:pt x="68" y="30"/>
                      <a:pt x="70" y="36"/>
                      <a:pt x="70"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sľîdé">
                <a:extLst>
                  <a:ext uri="{FF2B5EF4-FFF2-40B4-BE49-F238E27FC236}">
                    <a16:creationId xmlns:a16="http://schemas.microsoft.com/office/drawing/2014/main" id="{B3EDCFC4-3A53-4DD5-A236-8C1F39C4FA7D}"/>
                  </a:ext>
                </a:extLst>
              </p:cNvPr>
              <p:cNvSpPr/>
              <p:nvPr/>
            </p:nvSpPr>
            <p:spPr bwMode="auto">
              <a:xfrm>
                <a:off x="8829718" y="2540836"/>
                <a:ext cx="22779" cy="22261"/>
              </a:xfrm>
              <a:prstGeom prst="ellipse">
                <a:avLst/>
              </a:prstGeom>
              <a:solidFill>
                <a:srgbClr val="9E3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îṣľîḋé">
                <a:extLst>
                  <a:ext uri="{FF2B5EF4-FFF2-40B4-BE49-F238E27FC236}">
                    <a16:creationId xmlns:a16="http://schemas.microsoft.com/office/drawing/2014/main" id="{81840E39-8137-435A-87B8-6AB643998AA1}"/>
                  </a:ext>
                </a:extLst>
              </p:cNvPr>
              <p:cNvSpPr/>
              <p:nvPr/>
            </p:nvSpPr>
            <p:spPr bwMode="auto">
              <a:xfrm>
                <a:off x="8549642" y="2746882"/>
                <a:ext cx="670424" cy="52288"/>
              </a:xfrm>
              <a:custGeom>
                <a:avLst/>
                <a:gdLst>
                  <a:gd name="T0" fmla="*/ 1290 w 1295"/>
                  <a:gd name="T1" fmla="*/ 101 h 101"/>
                  <a:gd name="T2" fmla="*/ 0 w 1295"/>
                  <a:gd name="T3" fmla="*/ 101 h 101"/>
                  <a:gd name="T4" fmla="*/ 0 w 1295"/>
                  <a:gd name="T5" fmla="*/ 0 h 101"/>
                  <a:gd name="T6" fmla="*/ 1290 w 1295"/>
                  <a:gd name="T7" fmla="*/ 0 h 101"/>
                  <a:gd name="T8" fmla="*/ 1295 w 1295"/>
                  <a:gd name="T9" fmla="*/ 97 h 101"/>
                  <a:gd name="T10" fmla="*/ 1290 w 1295"/>
                  <a:gd name="T11" fmla="*/ 101 h 101"/>
                </a:gdLst>
                <a:ahLst/>
                <a:cxnLst>
                  <a:cxn ang="0">
                    <a:pos x="T0" y="T1"/>
                  </a:cxn>
                  <a:cxn ang="0">
                    <a:pos x="T2" y="T3"/>
                  </a:cxn>
                  <a:cxn ang="0">
                    <a:pos x="T4" y="T5"/>
                  </a:cxn>
                  <a:cxn ang="0">
                    <a:pos x="T6" y="T7"/>
                  </a:cxn>
                  <a:cxn ang="0">
                    <a:pos x="T8" y="T9"/>
                  </a:cxn>
                  <a:cxn ang="0">
                    <a:pos x="T10" y="T11"/>
                  </a:cxn>
                </a:cxnLst>
                <a:rect l="0" t="0" r="r" b="b"/>
                <a:pathLst>
                  <a:path w="1295" h="101">
                    <a:moveTo>
                      <a:pt x="1290" y="101"/>
                    </a:moveTo>
                    <a:lnTo>
                      <a:pt x="0" y="101"/>
                    </a:lnTo>
                    <a:lnTo>
                      <a:pt x="0" y="0"/>
                    </a:lnTo>
                    <a:lnTo>
                      <a:pt x="1290" y="0"/>
                    </a:lnTo>
                    <a:lnTo>
                      <a:pt x="1295" y="97"/>
                    </a:lnTo>
                    <a:lnTo>
                      <a:pt x="1290" y="101"/>
                    </a:lnTo>
                    <a:close/>
                  </a:path>
                </a:pathLst>
              </a:custGeom>
              <a:solidFill>
                <a:srgbClr val="C04A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ïŝ1iḓè">
                <a:extLst>
                  <a:ext uri="{FF2B5EF4-FFF2-40B4-BE49-F238E27FC236}">
                    <a16:creationId xmlns:a16="http://schemas.microsoft.com/office/drawing/2014/main" id="{7ECA2A82-659C-401E-B8AC-B9E1B5022669}"/>
                  </a:ext>
                </a:extLst>
              </p:cNvPr>
              <p:cNvSpPr/>
              <p:nvPr/>
            </p:nvSpPr>
            <p:spPr bwMode="auto">
              <a:xfrm>
                <a:off x="8549642" y="2746882"/>
                <a:ext cx="670424" cy="52288"/>
              </a:xfrm>
              <a:custGeom>
                <a:avLst/>
                <a:gdLst>
                  <a:gd name="T0" fmla="*/ 1290 w 1295"/>
                  <a:gd name="T1" fmla="*/ 101 h 101"/>
                  <a:gd name="T2" fmla="*/ 0 w 1295"/>
                  <a:gd name="T3" fmla="*/ 101 h 101"/>
                  <a:gd name="T4" fmla="*/ 0 w 1295"/>
                  <a:gd name="T5" fmla="*/ 0 h 101"/>
                  <a:gd name="T6" fmla="*/ 1290 w 1295"/>
                  <a:gd name="T7" fmla="*/ 0 h 101"/>
                  <a:gd name="T8" fmla="*/ 1295 w 1295"/>
                  <a:gd name="T9" fmla="*/ 97 h 101"/>
                  <a:gd name="T10" fmla="*/ 1290 w 1295"/>
                  <a:gd name="T11" fmla="*/ 101 h 101"/>
                </a:gdLst>
                <a:ahLst/>
                <a:cxnLst>
                  <a:cxn ang="0">
                    <a:pos x="T0" y="T1"/>
                  </a:cxn>
                  <a:cxn ang="0">
                    <a:pos x="T2" y="T3"/>
                  </a:cxn>
                  <a:cxn ang="0">
                    <a:pos x="T4" y="T5"/>
                  </a:cxn>
                  <a:cxn ang="0">
                    <a:pos x="T6" y="T7"/>
                  </a:cxn>
                  <a:cxn ang="0">
                    <a:pos x="T8" y="T9"/>
                  </a:cxn>
                  <a:cxn ang="0">
                    <a:pos x="T10" y="T11"/>
                  </a:cxn>
                </a:cxnLst>
                <a:rect l="0" t="0" r="r" b="b"/>
                <a:pathLst>
                  <a:path w="1295" h="101">
                    <a:moveTo>
                      <a:pt x="1290" y="101"/>
                    </a:moveTo>
                    <a:lnTo>
                      <a:pt x="0" y="101"/>
                    </a:lnTo>
                    <a:lnTo>
                      <a:pt x="0" y="0"/>
                    </a:lnTo>
                    <a:lnTo>
                      <a:pt x="1290" y="0"/>
                    </a:lnTo>
                    <a:lnTo>
                      <a:pt x="1295" y="97"/>
                    </a:lnTo>
                    <a:lnTo>
                      <a:pt x="1290" y="1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íŝľïḑe">
                <a:extLst>
                  <a:ext uri="{FF2B5EF4-FFF2-40B4-BE49-F238E27FC236}">
                    <a16:creationId xmlns:a16="http://schemas.microsoft.com/office/drawing/2014/main" id="{1BBEC3E0-3184-433F-9614-1E56D48D5CDE}"/>
                  </a:ext>
                </a:extLst>
              </p:cNvPr>
              <p:cNvSpPr/>
              <p:nvPr/>
            </p:nvSpPr>
            <p:spPr bwMode="auto">
              <a:xfrm>
                <a:off x="8549642" y="2673885"/>
                <a:ext cx="763611" cy="74031"/>
              </a:xfrm>
              <a:custGeom>
                <a:avLst/>
                <a:gdLst>
                  <a:gd name="T0" fmla="*/ 1290 w 1475"/>
                  <a:gd name="T1" fmla="*/ 143 h 143"/>
                  <a:gd name="T2" fmla="*/ 0 w 1475"/>
                  <a:gd name="T3" fmla="*/ 141 h 143"/>
                  <a:gd name="T4" fmla="*/ 217 w 1475"/>
                  <a:gd name="T5" fmla="*/ 0 h 143"/>
                  <a:gd name="T6" fmla="*/ 1475 w 1475"/>
                  <a:gd name="T7" fmla="*/ 3 h 143"/>
                  <a:gd name="T8" fmla="*/ 1290 w 1475"/>
                  <a:gd name="T9" fmla="*/ 143 h 143"/>
                </a:gdLst>
                <a:ahLst/>
                <a:cxnLst>
                  <a:cxn ang="0">
                    <a:pos x="T0" y="T1"/>
                  </a:cxn>
                  <a:cxn ang="0">
                    <a:pos x="T2" y="T3"/>
                  </a:cxn>
                  <a:cxn ang="0">
                    <a:pos x="T4" y="T5"/>
                  </a:cxn>
                  <a:cxn ang="0">
                    <a:pos x="T6" y="T7"/>
                  </a:cxn>
                  <a:cxn ang="0">
                    <a:pos x="T8" y="T9"/>
                  </a:cxn>
                </a:cxnLst>
                <a:rect l="0" t="0" r="r" b="b"/>
                <a:pathLst>
                  <a:path w="1475" h="143">
                    <a:moveTo>
                      <a:pt x="1290" y="143"/>
                    </a:moveTo>
                    <a:lnTo>
                      <a:pt x="0" y="141"/>
                    </a:lnTo>
                    <a:lnTo>
                      <a:pt x="217" y="0"/>
                    </a:lnTo>
                    <a:lnTo>
                      <a:pt x="1475" y="3"/>
                    </a:lnTo>
                    <a:lnTo>
                      <a:pt x="1290" y="143"/>
                    </a:lnTo>
                    <a:close/>
                  </a:path>
                </a:pathLst>
              </a:custGeom>
              <a:solidFill>
                <a:srgbClr val="AF4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îṩḷîḓê">
                <a:extLst>
                  <a:ext uri="{FF2B5EF4-FFF2-40B4-BE49-F238E27FC236}">
                    <a16:creationId xmlns:a16="http://schemas.microsoft.com/office/drawing/2014/main" id="{D1E314C3-7202-4762-8DB1-445E8EF1BFE4}"/>
                  </a:ext>
                </a:extLst>
              </p:cNvPr>
              <p:cNvSpPr/>
              <p:nvPr/>
            </p:nvSpPr>
            <p:spPr bwMode="auto">
              <a:xfrm>
                <a:off x="8549642" y="2673885"/>
                <a:ext cx="763611" cy="74031"/>
              </a:xfrm>
              <a:custGeom>
                <a:avLst/>
                <a:gdLst>
                  <a:gd name="T0" fmla="*/ 1290 w 1475"/>
                  <a:gd name="T1" fmla="*/ 143 h 143"/>
                  <a:gd name="T2" fmla="*/ 0 w 1475"/>
                  <a:gd name="T3" fmla="*/ 141 h 143"/>
                  <a:gd name="T4" fmla="*/ 217 w 1475"/>
                  <a:gd name="T5" fmla="*/ 0 h 143"/>
                  <a:gd name="T6" fmla="*/ 1475 w 1475"/>
                  <a:gd name="T7" fmla="*/ 3 h 143"/>
                  <a:gd name="T8" fmla="*/ 1290 w 1475"/>
                  <a:gd name="T9" fmla="*/ 143 h 143"/>
                </a:gdLst>
                <a:ahLst/>
                <a:cxnLst>
                  <a:cxn ang="0">
                    <a:pos x="T0" y="T1"/>
                  </a:cxn>
                  <a:cxn ang="0">
                    <a:pos x="T2" y="T3"/>
                  </a:cxn>
                  <a:cxn ang="0">
                    <a:pos x="T4" y="T5"/>
                  </a:cxn>
                  <a:cxn ang="0">
                    <a:pos x="T6" y="T7"/>
                  </a:cxn>
                  <a:cxn ang="0">
                    <a:pos x="T8" y="T9"/>
                  </a:cxn>
                </a:cxnLst>
                <a:rect l="0" t="0" r="r" b="b"/>
                <a:pathLst>
                  <a:path w="1475" h="143">
                    <a:moveTo>
                      <a:pt x="1290" y="143"/>
                    </a:moveTo>
                    <a:lnTo>
                      <a:pt x="0" y="141"/>
                    </a:lnTo>
                    <a:lnTo>
                      <a:pt x="217" y="0"/>
                    </a:lnTo>
                    <a:lnTo>
                      <a:pt x="1475" y="3"/>
                    </a:lnTo>
                    <a:lnTo>
                      <a:pt x="1290" y="1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ïśḻîḑe">
                <a:extLst>
                  <a:ext uri="{FF2B5EF4-FFF2-40B4-BE49-F238E27FC236}">
                    <a16:creationId xmlns:a16="http://schemas.microsoft.com/office/drawing/2014/main" id="{CA3C64C3-2385-4539-89A9-3B929152E2B1}"/>
                  </a:ext>
                </a:extLst>
              </p:cNvPr>
              <p:cNvSpPr/>
              <p:nvPr/>
            </p:nvSpPr>
            <p:spPr bwMode="auto">
              <a:xfrm>
                <a:off x="8717377" y="2661461"/>
                <a:ext cx="463343" cy="67302"/>
              </a:xfrm>
              <a:custGeom>
                <a:avLst/>
                <a:gdLst>
                  <a:gd name="T0" fmla="*/ 890 w 895"/>
                  <a:gd name="T1" fmla="*/ 130 h 130"/>
                  <a:gd name="T2" fmla="*/ 0 w 895"/>
                  <a:gd name="T3" fmla="*/ 130 h 130"/>
                  <a:gd name="T4" fmla="*/ 0 w 895"/>
                  <a:gd name="T5" fmla="*/ 0 h 130"/>
                  <a:gd name="T6" fmla="*/ 890 w 895"/>
                  <a:gd name="T7" fmla="*/ 0 h 130"/>
                  <a:gd name="T8" fmla="*/ 895 w 895"/>
                  <a:gd name="T9" fmla="*/ 126 h 130"/>
                  <a:gd name="T10" fmla="*/ 890 w 895"/>
                  <a:gd name="T11" fmla="*/ 130 h 130"/>
                </a:gdLst>
                <a:ahLst/>
                <a:cxnLst>
                  <a:cxn ang="0">
                    <a:pos x="T0" y="T1"/>
                  </a:cxn>
                  <a:cxn ang="0">
                    <a:pos x="T2" y="T3"/>
                  </a:cxn>
                  <a:cxn ang="0">
                    <a:pos x="T4" y="T5"/>
                  </a:cxn>
                  <a:cxn ang="0">
                    <a:pos x="T6" y="T7"/>
                  </a:cxn>
                  <a:cxn ang="0">
                    <a:pos x="T8" y="T9"/>
                  </a:cxn>
                  <a:cxn ang="0">
                    <a:pos x="T10" y="T11"/>
                  </a:cxn>
                </a:cxnLst>
                <a:rect l="0" t="0" r="r" b="b"/>
                <a:pathLst>
                  <a:path w="895" h="130">
                    <a:moveTo>
                      <a:pt x="890" y="130"/>
                    </a:moveTo>
                    <a:lnTo>
                      <a:pt x="0" y="130"/>
                    </a:lnTo>
                    <a:lnTo>
                      <a:pt x="0" y="0"/>
                    </a:lnTo>
                    <a:lnTo>
                      <a:pt x="890" y="0"/>
                    </a:lnTo>
                    <a:lnTo>
                      <a:pt x="895" y="126"/>
                    </a:lnTo>
                    <a:lnTo>
                      <a:pt x="890" y="130"/>
                    </a:lnTo>
                    <a:close/>
                  </a:path>
                </a:pathLst>
              </a:custGeom>
              <a:solidFill>
                <a:srgbClr val="70AF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ṣḻîdè">
                <a:extLst>
                  <a:ext uri="{FF2B5EF4-FFF2-40B4-BE49-F238E27FC236}">
                    <a16:creationId xmlns:a16="http://schemas.microsoft.com/office/drawing/2014/main" id="{26F5BA33-1007-4643-AA0B-874F465E55ED}"/>
                  </a:ext>
                </a:extLst>
              </p:cNvPr>
              <p:cNvSpPr/>
              <p:nvPr/>
            </p:nvSpPr>
            <p:spPr bwMode="auto">
              <a:xfrm>
                <a:off x="9116525" y="2661461"/>
                <a:ext cx="34686" cy="67302"/>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 name="iṥļîḋe">
                <a:extLst>
                  <a:ext uri="{FF2B5EF4-FFF2-40B4-BE49-F238E27FC236}">
                    <a16:creationId xmlns:a16="http://schemas.microsoft.com/office/drawing/2014/main" id="{913F58A5-DDDE-43BB-A575-7A9EAA2B14F2}"/>
                  </a:ext>
                </a:extLst>
              </p:cNvPr>
              <p:cNvSpPr/>
              <p:nvPr/>
            </p:nvSpPr>
            <p:spPr bwMode="auto">
              <a:xfrm>
                <a:off x="9147587" y="2661461"/>
                <a:ext cx="15014" cy="67302"/>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 name="íṧḷidê">
                <a:extLst>
                  <a:ext uri="{FF2B5EF4-FFF2-40B4-BE49-F238E27FC236}">
                    <a16:creationId xmlns:a16="http://schemas.microsoft.com/office/drawing/2014/main" id="{656DB99C-99EF-434A-89A4-457FC604D229}"/>
                  </a:ext>
                </a:extLst>
              </p:cNvPr>
              <p:cNvSpPr/>
              <p:nvPr/>
            </p:nvSpPr>
            <p:spPr bwMode="auto">
              <a:xfrm>
                <a:off x="9186933" y="2617974"/>
                <a:ext cx="71443" cy="94222"/>
              </a:xfrm>
              <a:custGeom>
                <a:avLst/>
                <a:gdLst>
                  <a:gd name="T0" fmla="*/ 81 w 82"/>
                  <a:gd name="T1" fmla="*/ 54 h 108"/>
                  <a:gd name="T2" fmla="*/ 1 w 82"/>
                  <a:gd name="T3" fmla="*/ 108 h 108"/>
                  <a:gd name="T4" fmla="*/ 0 w 82"/>
                  <a:gd name="T5" fmla="*/ 58 h 108"/>
                  <a:gd name="T6" fmla="*/ 82 w 82"/>
                  <a:gd name="T7" fmla="*/ 0 h 108"/>
                  <a:gd name="T8" fmla="*/ 79 w 82"/>
                  <a:gd name="T9" fmla="*/ 30 h 108"/>
                  <a:gd name="T10" fmla="*/ 81 w 82"/>
                  <a:gd name="T11" fmla="*/ 54 h 108"/>
                </a:gdLst>
                <a:ahLst/>
                <a:cxnLst>
                  <a:cxn ang="0">
                    <a:pos x="T0" y="T1"/>
                  </a:cxn>
                  <a:cxn ang="0">
                    <a:pos x="T2" y="T3"/>
                  </a:cxn>
                  <a:cxn ang="0">
                    <a:pos x="T4" y="T5"/>
                  </a:cxn>
                  <a:cxn ang="0">
                    <a:pos x="T6" y="T7"/>
                  </a:cxn>
                  <a:cxn ang="0">
                    <a:pos x="T8" y="T9"/>
                  </a:cxn>
                  <a:cxn ang="0">
                    <a:pos x="T10" y="T11"/>
                  </a:cxn>
                </a:cxnLst>
                <a:rect l="0" t="0" r="r" b="b"/>
                <a:pathLst>
                  <a:path w="82" h="108">
                    <a:moveTo>
                      <a:pt x="81" y="54"/>
                    </a:moveTo>
                    <a:cubicBezTo>
                      <a:pt x="1" y="108"/>
                      <a:pt x="1" y="108"/>
                      <a:pt x="1" y="108"/>
                    </a:cubicBezTo>
                    <a:cubicBezTo>
                      <a:pt x="0" y="58"/>
                      <a:pt x="0" y="58"/>
                      <a:pt x="0" y="58"/>
                    </a:cubicBezTo>
                    <a:cubicBezTo>
                      <a:pt x="82" y="0"/>
                      <a:pt x="82" y="0"/>
                      <a:pt x="82" y="0"/>
                    </a:cubicBezTo>
                    <a:cubicBezTo>
                      <a:pt x="82" y="0"/>
                      <a:pt x="79" y="11"/>
                      <a:pt x="79" y="30"/>
                    </a:cubicBezTo>
                    <a:cubicBezTo>
                      <a:pt x="79" y="52"/>
                      <a:pt x="81" y="54"/>
                      <a:pt x="81"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sļídé">
                <a:extLst>
                  <a:ext uri="{FF2B5EF4-FFF2-40B4-BE49-F238E27FC236}">
                    <a16:creationId xmlns:a16="http://schemas.microsoft.com/office/drawing/2014/main" id="{D5F1F7A4-DBDB-49AC-95C0-056A00CC2BF5}"/>
                  </a:ext>
                </a:extLst>
              </p:cNvPr>
              <p:cNvSpPr/>
              <p:nvPr/>
            </p:nvSpPr>
            <p:spPr bwMode="auto">
              <a:xfrm>
                <a:off x="8717377" y="2605031"/>
                <a:ext cx="542034" cy="57465"/>
              </a:xfrm>
              <a:custGeom>
                <a:avLst/>
                <a:gdLst>
                  <a:gd name="T0" fmla="*/ 892 w 1047"/>
                  <a:gd name="T1" fmla="*/ 109 h 111"/>
                  <a:gd name="T2" fmla="*/ 0 w 1047"/>
                  <a:gd name="T3" fmla="*/ 111 h 111"/>
                  <a:gd name="T4" fmla="*/ 158 w 1047"/>
                  <a:gd name="T5" fmla="*/ 0 h 111"/>
                  <a:gd name="T6" fmla="*/ 1047 w 1047"/>
                  <a:gd name="T7" fmla="*/ 3 h 111"/>
                  <a:gd name="T8" fmla="*/ 892 w 1047"/>
                  <a:gd name="T9" fmla="*/ 109 h 111"/>
                </a:gdLst>
                <a:ahLst/>
                <a:cxnLst>
                  <a:cxn ang="0">
                    <a:pos x="T0" y="T1"/>
                  </a:cxn>
                  <a:cxn ang="0">
                    <a:pos x="T2" y="T3"/>
                  </a:cxn>
                  <a:cxn ang="0">
                    <a:pos x="T4" y="T5"/>
                  </a:cxn>
                  <a:cxn ang="0">
                    <a:pos x="T6" y="T7"/>
                  </a:cxn>
                  <a:cxn ang="0">
                    <a:pos x="T8" y="T9"/>
                  </a:cxn>
                </a:cxnLst>
                <a:rect l="0" t="0" r="r" b="b"/>
                <a:pathLst>
                  <a:path w="1047" h="111">
                    <a:moveTo>
                      <a:pt x="892" y="109"/>
                    </a:moveTo>
                    <a:lnTo>
                      <a:pt x="0" y="111"/>
                    </a:lnTo>
                    <a:lnTo>
                      <a:pt x="158" y="0"/>
                    </a:lnTo>
                    <a:lnTo>
                      <a:pt x="1047" y="3"/>
                    </a:lnTo>
                    <a:lnTo>
                      <a:pt x="892" y="109"/>
                    </a:lnTo>
                    <a:close/>
                  </a:path>
                </a:pathLst>
              </a:custGeom>
              <a:solidFill>
                <a:srgbClr val="5D92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ḻîḓê">
                <a:extLst>
                  <a:ext uri="{FF2B5EF4-FFF2-40B4-BE49-F238E27FC236}">
                    <a16:creationId xmlns:a16="http://schemas.microsoft.com/office/drawing/2014/main" id="{AA5DC5E4-49DB-433F-BD7C-C0B8E6C610C5}"/>
                  </a:ext>
                </a:extLst>
              </p:cNvPr>
              <p:cNvSpPr/>
              <p:nvPr/>
            </p:nvSpPr>
            <p:spPr bwMode="auto">
              <a:xfrm>
                <a:off x="8718412" y="2605031"/>
                <a:ext cx="464379" cy="52288"/>
              </a:xfrm>
              <a:custGeom>
                <a:avLst/>
                <a:gdLst>
                  <a:gd name="T0" fmla="*/ 892 w 897"/>
                  <a:gd name="T1" fmla="*/ 101 h 101"/>
                  <a:gd name="T2" fmla="*/ 0 w 897"/>
                  <a:gd name="T3" fmla="*/ 101 h 101"/>
                  <a:gd name="T4" fmla="*/ 0 w 897"/>
                  <a:gd name="T5" fmla="*/ 0 h 101"/>
                  <a:gd name="T6" fmla="*/ 892 w 897"/>
                  <a:gd name="T7" fmla="*/ 0 h 101"/>
                  <a:gd name="T8" fmla="*/ 897 w 897"/>
                  <a:gd name="T9" fmla="*/ 98 h 101"/>
                  <a:gd name="T10" fmla="*/ 892 w 897"/>
                  <a:gd name="T11" fmla="*/ 101 h 101"/>
                </a:gdLst>
                <a:ahLst/>
                <a:cxnLst>
                  <a:cxn ang="0">
                    <a:pos x="T0" y="T1"/>
                  </a:cxn>
                  <a:cxn ang="0">
                    <a:pos x="T2" y="T3"/>
                  </a:cxn>
                  <a:cxn ang="0">
                    <a:pos x="T4" y="T5"/>
                  </a:cxn>
                  <a:cxn ang="0">
                    <a:pos x="T6" y="T7"/>
                  </a:cxn>
                  <a:cxn ang="0">
                    <a:pos x="T8" y="T9"/>
                  </a:cxn>
                  <a:cxn ang="0">
                    <a:pos x="T10" y="T11"/>
                  </a:cxn>
                </a:cxnLst>
                <a:rect l="0" t="0" r="r" b="b"/>
                <a:pathLst>
                  <a:path w="897" h="101">
                    <a:moveTo>
                      <a:pt x="892" y="101"/>
                    </a:moveTo>
                    <a:lnTo>
                      <a:pt x="0" y="101"/>
                    </a:lnTo>
                    <a:lnTo>
                      <a:pt x="0" y="0"/>
                    </a:lnTo>
                    <a:lnTo>
                      <a:pt x="892" y="0"/>
                    </a:lnTo>
                    <a:lnTo>
                      <a:pt x="897" y="98"/>
                    </a:lnTo>
                    <a:lnTo>
                      <a:pt x="892" y="101"/>
                    </a:lnTo>
                    <a:close/>
                  </a:path>
                </a:pathLst>
              </a:custGeom>
              <a:solidFill>
                <a:srgbClr val="C979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1ïḍe">
                <a:extLst>
                  <a:ext uri="{FF2B5EF4-FFF2-40B4-BE49-F238E27FC236}">
                    <a16:creationId xmlns:a16="http://schemas.microsoft.com/office/drawing/2014/main" id="{BE27FB5A-147E-4651-854B-DBDAA9249611}"/>
                  </a:ext>
                </a:extLst>
              </p:cNvPr>
              <p:cNvSpPr/>
              <p:nvPr/>
            </p:nvSpPr>
            <p:spPr bwMode="auto">
              <a:xfrm>
                <a:off x="8718412" y="2547566"/>
                <a:ext cx="540999" cy="57465"/>
              </a:xfrm>
              <a:custGeom>
                <a:avLst/>
                <a:gdLst>
                  <a:gd name="T0" fmla="*/ 893 w 1045"/>
                  <a:gd name="T1" fmla="*/ 111 h 111"/>
                  <a:gd name="T2" fmla="*/ 0 w 1045"/>
                  <a:gd name="T3" fmla="*/ 111 h 111"/>
                  <a:gd name="T4" fmla="*/ 160 w 1045"/>
                  <a:gd name="T5" fmla="*/ 0 h 111"/>
                  <a:gd name="T6" fmla="*/ 1045 w 1045"/>
                  <a:gd name="T7" fmla="*/ 4 h 111"/>
                  <a:gd name="T8" fmla="*/ 893 w 1045"/>
                  <a:gd name="T9" fmla="*/ 111 h 111"/>
                </a:gdLst>
                <a:ahLst/>
                <a:cxnLst>
                  <a:cxn ang="0">
                    <a:pos x="T0" y="T1"/>
                  </a:cxn>
                  <a:cxn ang="0">
                    <a:pos x="T2" y="T3"/>
                  </a:cxn>
                  <a:cxn ang="0">
                    <a:pos x="T4" y="T5"/>
                  </a:cxn>
                  <a:cxn ang="0">
                    <a:pos x="T6" y="T7"/>
                  </a:cxn>
                  <a:cxn ang="0">
                    <a:pos x="T8" y="T9"/>
                  </a:cxn>
                </a:cxnLst>
                <a:rect l="0" t="0" r="r" b="b"/>
                <a:pathLst>
                  <a:path w="1045" h="111">
                    <a:moveTo>
                      <a:pt x="893" y="111"/>
                    </a:moveTo>
                    <a:lnTo>
                      <a:pt x="0" y="111"/>
                    </a:lnTo>
                    <a:lnTo>
                      <a:pt x="160" y="0"/>
                    </a:lnTo>
                    <a:lnTo>
                      <a:pt x="1045" y="4"/>
                    </a:lnTo>
                    <a:lnTo>
                      <a:pt x="893" y="111"/>
                    </a:lnTo>
                    <a:close/>
                  </a:path>
                </a:pathLst>
              </a:custGeom>
              <a:solidFill>
                <a:srgbClr val="A564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íŝļiḓê">
                <a:extLst>
                  <a:ext uri="{FF2B5EF4-FFF2-40B4-BE49-F238E27FC236}">
                    <a16:creationId xmlns:a16="http://schemas.microsoft.com/office/drawing/2014/main" id="{C455760B-7423-4C79-88AF-E4A5F7301024}"/>
                  </a:ext>
                </a:extLst>
              </p:cNvPr>
              <p:cNvSpPr/>
              <p:nvPr/>
            </p:nvSpPr>
            <p:spPr bwMode="auto">
              <a:xfrm>
                <a:off x="8718412" y="2547566"/>
                <a:ext cx="540999" cy="57465"/>
              </a:xfrm>
              <a:custGeom>
                <a:avLst/>
                <a:gdLst>
                  <a:gd name="T0" fmla="*/ 893 w 1045"/>
                  <a:gd name="T1" fmla="*/ 111 h 111"/>
                  <a:gd name="T2" fmla="*/ 0 w 1045"/>
                  <a:gd name="T3" fmla="*/ 111 h 111"/>
                  <a:gd name="T4" fmla="*/ 160 w 1045"/>
                  <a:gd name="T5" fmla="*/ 0 h 111"/>
                  <a:gd name="T6" fmla="*/ 1045 w 1045"/>
                  <a:gd name="T7" fmla="*/ 4 h 111"/>
                  <a:gd name="T8" fmla="*/ 893 w 1045"/>
                  <a:gd name="T9" fmla="*/ 111 h 111"/>
                </a:gdLst>
                <a:ahLst/>
                <a:cxnLst>
                  <a:cxn ang="0">
                    <a:pos x="T0" y="T1"/>
                  </a:cxn>
                  <a:cxn ang="0">
                    <a:pos x="T2" y="T3"/>
                  </a:cxn>
                  <a:cxn ang="0">
                    <a:pos x="T4" y="T5"/>
                  </a:cxn>
                  <a:cxn ang="0">
                    <a:pos x="T6" y="T7"/>
                  </a:cxn>
                  <a:cxn ang="0">
                    <a:pos x="T8" y="T9"/>
                  </a:cxn>
                </a:cxnLst>
                <a:rect l="0" t="0" r="r" b="b"/>
                <a:pathLst>
                  <a:path w="1045" h="111">
                    <a:moveTo>
                      <a:pt x="893" y="111"/>
                    </a:moveTo>
                    <a:lnTo>
                      <a:pt x="0" y="111"/>
                    </a:lnTo>
                    <a:lnTo>
                      <a:pt x="160" y="0"/>
                    </a:lnTo>
                    <a:lnTo>
                      <a:pt x="1045" y="4"/>
                    </a:lnTo>
                    <a:lnTo>
                      <a:pt x="893" y="1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š1îdê">
                <a:extLst>
                  <a:ext uri="{FF2B5EF4-FFF2-40B4-BE49-F238E27FC236}">
                    <a16:creationId xmlns:a16="http://schemas.microsoft.com/office/drawing/2014/main" id="{5A6B1944-4DCA-42B1-AEFC-7AEBA884C9F5}"/>
                  </a:ext>
                </a:extLst>
              </p:cNvPr>
              <p:cNvSpPr/>
              <p:nvPr/>
            </p:nvSpPr>
            <p:spPr bwMode="auto">
              <a:xfrm>
                <a:off x="9217477" y="2674403"/>
                <a:ext cx="97328" cy="123732"/>
              </a:xfrm>
              <a:custGeom>
                <a:avLst/>
                <a:gdLst>
                  <a:gd name="T0" fmla="*/ 17 w 112"/>
                  <a:gd name="T1" fmla="*/ 117 h 142"/>
                  <a:gd name="T2" fmla="*/ 17 w 112"/>
                  <a:gd name="T3" fmla="*/ 84 h 142"/>
                  <a:gd name="T4" fmla="*/ 18 w 112"/>
                  <a:gd name="T5" fmla="*/ 83 h 142"/>
                  <a:gd name="T6" fmla="*/ 111 w 112"/>
                  <a:gd name="T7" fmla="*/ 12 h 142"/>
                  <a:gd name="T8" fmla="*/ 112 w 112"/>
                  <a:gd name="T9" fmla="*/ 11 h 142"/>
                  <a:gd name="T10" fmla="*/ 112 w 112"/>
                  <a:gd name="T11" fmla="*/ 2 h 142"/>
                  <a:gd name="T12" fmla="*/ 110 w 112"/>
                  <a:gd name="T13" fmla="*/ 1 h 142"/>
                  <a:gd name="T14" fmla="*/ 1 w 112"/>
                  <a:gd name="T15" fmla="*/ 84 h 142"/>
                  <a:gd name="T16" fmla="*/ 0 w 112"/>
                  <a:gd name="T17" fmla="*/ 85 h 142"/>
                  <a:gd name="T18" fmla="*/ 0 w 112"/>
                  <a:gd name="T19" fmla="*/ 140 h 142"/>
                  <a:gd name="T20" fmla="*/ 3 w 112"/>
                  <a:gd name="T21" fmla="*/ 141 h 142"/>
                  <a:gd name="T22" fmla="*/ 111 w 112"/>
                  <a:gd name="T23" fmla="*/ 59 h 142"/>
                  <a:gd name="T24" fmla="*/ 112 w 112"/>
                  <a:gd name="T25" fmla="*/ 58 h 142"/>
                  <a:gd name="T26" fmla="*/ 112 w 112"/>
                  <a:gd name="T27" fmla="*/ 52 h 142"/>
                  <a:gd name="T28" fmla="*/ 110 w 112"/>
                  <a:gd name="T29" fmla="*/ 51 h 142"/>
                  <a:gd name="T30" fmla="*/ 19 w 112"/>
                  <a:gd name="T31" fmla="*/ 119 h 142"/>
                  <a:gd name="T32" fmla="*/ 17 w 112"/>
                  <a:gd name="T33" fmla="*/ 11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2">
                    <a:moveTo>
                      <a:pt x="17" y="117"/>
                    </a:moveTo>
                    <a:cubicBezTo>
                      <a:pt x="17" y="84"/>
                      <a:pt x="17" y="84"/>
                      <a:pt x="17" y="84"/>
                    </a:cubicBezTo>
                    <a:cubicBezTo>
                      <a:pt x="17" y="84"/>
                      <a:pt x="17" y="84"/>
                      <a:pt x="18" y="83"/>
                    </a:cubicBezTo>
                    <a:cubicBezTo>
                      <a:pt x="111" y="12"/>
                      <a:pt x="111" y="12"/>
                      <a:pt x="111" y="12"/>
                    </a:cubicBezTo>
                    <a:cubicBezTo>
                      <a:pt x="112" y="12"/>
                      <a:pt x="112" y="11"/>
                      <a:pt x="112" y="11"/>
                    </a:cubicBezTo>
                    <a:cubicBezTo>
                      <a:pt x="112" y="2"/>
                      <a:pt x="112" y="2"/>
                      <a:pt x="112" y="2"/>
                    </a:cubicBezTo>
                    <a:cubicBezTo>
                      <a:pt x="112" y="1"/>
                      <a:pt x="110" y="0"/>
                      <a:pt x="110" y="1"/>
                    </a:cubicBezTo>
                    <a:cubicBezTo>
                      <a:pt x="1" y="84"/>
                      <a:pt x="1" y="84"/>
                      <a:pt x="1" y="84"/>
                    </a:cubicBezTo>
                    <a:cubicBezTo>
                      <a:pt x="1" y="84"/>
                      <a:pt x="0" y="84"/>
                      <a:pt x="0" y="85"/>
                    </a:cubicBezTo>
                    <a:cubicBezTo>
                      <a:pt x="0" y="140"/>
                      <a:pt x="0" y="140"/>
                      <a:pt x="0" y="140"/>
                    </a:cubicBezTo>
                    <a:cubicBezTo>
                      <a:pt x="0" y="141"/>
                      <a:pt x="2" y="142"/>
                      <a:pt x="3" y="141"/>
                    </a:cubicBezTo>
                    <a:cubicBezTo>
                      <a:pt x="111" y="59"/>
                      <a:pt x="111" y="59"/>
                      <a:pt x="111" y="59"/>
                    </a:cubicBezTo>
                    <a:cubicBezTo>
                      <a:pt x="112" y="59"/>
                      <a:pt x="112" y="59"/>
                      <a:pt x="112" y="58"/>
                    </a:cubicBezTo>
                    <a:cubicBezTo>
                      <a:pt x="112" y="52"/>
                      <a:pt x="112" y="52"/>
                      <a:pt x="112" y="52"/>
                    </a:cubicBezTo>
                    <a:cubicBezTo>
                      <a:pt x="112" y="51"/>
                      <a:pt x="110" y="50"/>
                      <a:pt x="110" y="51"/>
                    </a:cubicBezTo>
                    <a:cubicBezTo>
                      <a:pt x="19" y="119"/>
                      <a:pt x="19" y="119"/>
                      <a:pt x="19" y="119"/>
                    </a:cubicBezTo>
                    <a:cubicBezTo>
                      <a:pt x="19" y="119"/>
                      <a:pt x="17" y="119"/>
                      <a:pt x="17" y="117"/>
                    </a:cubicBezTo>
                    <a:close/>
                  </a:path>
                </a:pathLst>
              </a:custGeom>
              <a:solidFill>
                <a:srgbClr val="C357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ŝlïḍè">
                <a:extLst>
                  <a:ext uri="{FF2B5EF4-FFF2-40B4-BE49-F238E27FC236}">
                    <a16:creationId xmlns:a16="http://schemas.microsoft.com/office/drawing/2014/main" id="{FA1AAC09-A139-478E-B132-C00C18F78CF6}"/>
                  </a:ext>
                </a:extLst>
              </p:cNvPr>
              <p:cNvSpPr/>
              <p:nvPr/>
            </p:nvSpPr>
            <p:spPr bwMode="auto">
              <a:xfrm>
                <a:off x="9178132" y="2606585"/>
                <a:ext cx="81798" cy="121143"/>
              </a:xfrm>
              <a:custGeom>
                <a:avLst/>
                <a:gdLst>
                  <a:gd name="T0" fmla="*/ 92 w 94"/>
                  <a:gd name="T1" fmla="*/ 66 h 139"/>
                  <a:gd name="T2" fmla="*/ 14 w 94"/>
                  <a:gd name="T3" fmla="*/ 118 h 139"/>
                  <a:gd name="T4" fmla="*/ 11 w 94"/>
                  <a:gd name="T5" fmla="*/ 116 h 139"/>
                  <a:gd name="T6" fmla="*/ 11 w 94"/>
                  <a:gd name="T7" fmla="*/ 72 h 139"/>
                  <a:gd name="T8" fmla="*/ 12 w 94"/>
                  <a:gd name="T9" fmla="*/ 71 h 139"/>
                  <a:gd name="T10" fmla="*/ 94 w 94"/>
                  <a:gd name="T11" fmla="*/ 12 h 139"/>
                  <a:gd name="T12" fmla="*/ 94 w 94"/>
                  <a:gd name="T13" fmla="*/ 11 h 139"/>
                  <a:gd name="T14" fmla="*/ 94 w 94"/>
                  <a:gd name="T15" fmla="*/ 2 h 139"/>
                  <a:gd name="T16" fmla="*/ 92 w 94"/>
                  <a:gd name="T17" fmla="*/ 0 h 139"/>
                  <a:gd name="T18" fmla="*/ 1 w 94"/>
                  <a:gd name="T19" fmla="*/ 62 h 139"/>
                  <a:gd name="T20" fmla="*/ 0 w 94"/>
                  <a:gd name="T21" fmla="*/ 64 h 139"/>
                  <a:gd name="T22" fmla="*/ 0 w 94"/>
                  <a:gd name="T23" fmla="*/ 137 h 139"/>
                  <a:gd name="T24" fmla="*/ 3 w 94"/>
                  <a:gd name="T25" fmla="*/ 138 h 139"/>
                  <a:gd name="T26" fmla="*/ 94 w 94"/>
                  <a:gd name="T27" fmla="*/ 76 h 139"/>
                  <a:gd name="T28" fmla="*/ 94 w 94"/>
                  <a:gd name="T29" fmla="*/ 75 h 139"/>
                  <a:gd name="T30" fmla="*/ 94 w 94"/>
                  <a:gd name="T31" fmla="*/ 68 h 139"/>
                  <a:gd name="T32" fmla="*/ 92 w 94"/>
                  <a:gd name="T33" fmla="*/ 6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139">
                    <a:moveTo>
                      <a:pt x="92" y="66"/>
                    </a:moveTo>
                    <a:cubicBezTo>
                      <a:pt x="14" y="118"/>
                      <a:pt x="14" y="118"/>
                      <a:pt x="14" y="118"/>
                    </a:cubicBezTo>
                    <a:cubicBezTo>
                      <a:pt x="13" y="119"/>
                      <a:pt x="11" y="118"/>
                      <a:pt x="11" y="116"/>
                    </a:cubicBezTo>
                    <a:cubicBezTo>
                      <a:pt x="11" y="72"/>
                      <a:pt x="11" y="72"/>
                      <a:pt x="11" y="72"/>
                    </a:cubicBezTo>
                    <a:cubicBezTo>
                      <a:pt x="11" y="71"/>
                      <a:pt x="11" y="71"/>
                      <a:pt x="12" y="71"/>
                    </a:cubicBezTo>
                    <a:cubicBezTo>
                      <a:pt x="94" y="12"/>
                      <a:pt x="94" y="12"/>
                      <a:pt x="94" y="12"/>
                    </a:cubicBezTo>
                    <a:cubicBezTo>
                      <a:pt x="94" y="12"/>
                      <a:pt x="94" y="11"/>
                      <a:pt x="94" y="11"/>
                    </a:cubicBezTo>
                    <a:cubicBezTo>
                      <a:pt x="94" y="2"/>
                      <a:pt x="94" y="2"/>
                      <a:pt x="94" y="2"/>
                    </a:cubicBezTo>
                    <a:cubicBezTo>
                      <a:pt x="94" y="0"/>
                      <a:pt x="93" y="0"/>
                      <a:pt x="92" y="0"/>
                    </a:cubicBezTo>
                    <a:cubicBezTo>
                      <a:pt x="1" y="62"/>
                      <a:pt x="1" y="62"/>
                      <a:pt x="1" y="62"/>
                    </a:cubicBezTo>
                    <a:cubicBezTo>
                      <a:pt x="1" y="63"/>
                      <a:pt x="0" y="63"/>
                      <a:pt x="0" y="64"/>
                    </a:cubicBezTo>
                    <a:cubicBezTo>
                      <a:pt x="0" y="137"/>
                      <a:pt x="0" y="137"/>
                      <a:pt x="0" y="137"/>
                    </a:cubicBezTo>
                    <a:cubicBezTo>
                      <a:pt x="0" y="138"/>
                      <a:pt x="2" y="139"/>
                      <a:pt x="3" y="138"/>
                    </a:cubicBezTo>
                    <a:cubicBezTo>
                      <a:pt x="94" y="76"/>
                      <a:pt x="94" y="76"/>
                      <a:pt x="94" y="76"/>
                    </a:cubicBezTo>
                    <a:cubicBezTo>
                      <a:pt x="94" y="76"/>
                      <a:pt x="94" y="75"/>
                      <a:pt x="94" y="75"/>
                    </a:cubicBezTo>
                    <a:cubicBezTo>
                      <a:pt x="94" y="68"/>
                      <a:pt x="94" y="68"/>
                      <a:pt x="94" y="68"/>
                    </a:cubicBezTo>
                    <a:cubicBezTo>
                      <a:pt x="94" y="66"/>
                      <a:pt x="93" y="65"/>
                      <a:pt x="92" y="66"/>
                    </a:cubicBezTo>
                    <a:close/>
                  </a:path>
                </a:pathLst>
              </a:custGeom>
              <a:solidFill>
                <a:srgbClr val="669E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ļíḓê">
                <a:extLst>
                  <a:ext uri="{FF2B5EF4-FFF2-40B4-BE49-F238E27FC236}">
                    <a16:creationId xmlns:a16="http://schemas.microsoft.com/office/drawing/2014/main" id="{5862555C-DFBA-4B45-8DDE-7B2387EB7C09}"/>
                  </a:ext>
                </a:extLst>
              </p:cNvPr>
              <p:cNvSpPr/>
              <p:nvPr/>
            </p:nvSpPr>
            <p:spPr bwMode="auto">
              <a:xfrm>
                <a:off x="9180202" y="2549637"/>
                <a:ext cx="80762" cy="106647"/>
              </a:xfrm>
              <a:custGeom>
                <a:avLst/>
                <a:gdLst>
                  <a:gd name="T0" fmla="*/ 90 w 93"/>
                  <a:gd name="T1" fmla="*/ 52 h 123"/>
                  <a:gd name="T2" fmla="*/ 19 w 93"/>
                  <a:gd name="T3" fmla="*/ 100 h 123"/>
                  <a:gd name="T4" fmla="*/ 16 w 93"/>
                  <a:gd name="T5" fmla="*/ 98 h 123"/>
                  <a:gd name="T6" fmla="*/ 16 w 93"/>
                  <a:gd name="T7" fmla="*/ 66 h 123"/>
                  <a:gd name="T8" fmla="*/ 17 w 93"/>
                  <a:gd name="T9" fmla="*/ 65 h 123"/>
                  <a:gd name="T10" fmla="*/ 93 w 93"/>
                  <a:gd name="T11" fmla="*/ 11 h 123"/>
                  <a:gd name="T12" fmla="*/ 93 w 93"/>
                  <a:gd name="T13" fmla="*/ 9 h 123"/>
                  <a:gd name="T14" fmla="*/ 93 w 93"/>
                  <a:gd name="T15" fmla="*/ 2 h 123"/>
                  <a:gd name="T16" fmla="*/ 90 w 93"/>
                  <a:gd name="T17" fmla="*/ 0 h 123"/>
                  <a:gd name="T18" fmla="*/ 0 w 93"/>
                  <a:gd name="T19" fmla="*/ 64 h 123"/>
                  <a:gd name="T20" fmla="*/ 0 w 93"/>
                  <a:gd name="T21" fmla="*/ 65 h 123"/>
                  <a:gd name="T22" fmla="*/ 0 w 93"/>
                  <a:gd name="T23" fmla="*/ 120 h 123"/>
                  <a:gd name="T24" fmla="*/ 3 w 93"/>
                  <a:gd name="T25" fmla="*/ 122 h 123"/>
                  <a:gd name="T26" fmla="*/ 93 w 93"/>
                  <a:gd name="T27" fmla="*/ 60 h 123"/>
                  <a:gd name="T28" fmla="*/ 93 w 93"/>
                  <a:gd name="T29" fmla="*/ 59 h 123"/>
                  <a:gd name="T30" fmla="*/ 93 w 93"/>
                  <a:gd name="T31" fmla="*/ 54 h 123"/>
                  <a:gd name="T32" fmla="*/ 90 w 93"/>
                  <a:gd name="T33" fmla="*/ 5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123">
                    <a:moveTo>
                      <a:pt x="90" y="52"/>
                    </a:moveTo>
                    <a:cubicBezTo>
                      <a:pt x="19" y="100"/>
                      <a:pt x="19" y="100"/>
                      <a:pt x="19" y="100"/>
                    </a:cubicBezTo>
                    <a:cubicBezTo>
                      <a:pt x="18" y="101"/>
                      <a:pt x="16" y="100"/>
                      <a:pt x="16" y="98"/>
                    </a:cubicBezTo>
                    <a:cubicBezTo>
                      <a:pt x="16" y="66"/>
                      <a:pt x="16" y="66"/>
                      <a:pt x="16" y="66"/>
                    </a:cubicBezTo>
                    <a:cubicBezTo>
                      <a:pt x="16" y="66"/>
                      <a:pt x="17" y="65"/>
                      <a:pt x="17" y="65"/>
                    </a:cubicBezTo>
                    <a:cubicBezTo>
                      <a:pt x="93" y="11"/>
                      <a:pt x="93" y="11"/>
                      <a:pt x="93" y="11"/>
                    </a:cubicBezTo>
                    <a:cubicBezTo>
                      <a:pt x="93" y="11"/>
                      <a:pt x="93" y="10"/>
                      <a:pt x="93" y="9"/>
                    </a:cubicBezTo>
                    <a:cubicBezTo>
                      <a:pt x="93" y="2"/>
                      <a:pt x="93" y="2"/>
                      <a:pt x="93" y="2"/>
                    </a:cubicBezTo>
                    <a:cubicBezTo>
                      <a:pt x="93" y="1"/>
                      <a:pt x="92" y="0"/>
                      <a:pt x="90" y="0"/>
                    </a:cubicBezTo>
                    <a:cubicBezTo>
                      <a:pt x="0" y="64"/>
                      <a:pt x="0" y="64"/>
                      <a:pt x="0" y="64"/>
                    </a:cubicBezTo>
                    <a:cubicBezTo>
                      <a:pt x="0" y="64"/>
                      <a:pt x="0" y="65"/>
                      <a:pt x="0" y="65"/>
                    </a:cubicBezTo>
                    <a:cubicBezTo>
                      <a:pt x="0" y="120"/>
                      <a:pt x="0" y="120"/>
                      <a:pt x="0" y="120"/>
                    </a:cubicBezTo>
                    <a:cubicBezTo>
                      <a:pt x="0" y="122"/>
                      <a:pt x="1" y="123"/>
                      <a:pt x="3" y="122"/>
                    </a:cubicBezTo>
                    <a:cubicBezTo>
                      <a:pt x="93" y="60"/>
                      <a:pt x="93" y="60"/>
                      <a:pt x="93" y="60"/>
                    </a:cubicBezTo>
                    <a:cubicBezTo>
                      <a:pt x="93" y="60"/>
                      <a:pt x="93" y="59"/>
                      <a:pt x="93" y="59"/>
                    </a:cubicBezTo>
                    <a:cubicBezTo>
                      <a:pt x="93" y="54"/>
                      <a:pt x="93" y="54"/>
                      <a:pt x="93" y="54"/>
                    </a:cubicBezTo>
                    <a:cubicBezTo>
                      <a:pt x="93" y="52"/>
                      <a:pt x="92" y="51"/>
                      <a:pt x="90" y="52"/>
                    </a:cubicBezTo>
                    <a:close/>
                  </a:path>
                </a:pathLst>
              </a:custGeom>
              <a:solidFill>
                <a:srgbClr val="CBB3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ṥḻîde">
                <a:extLst>
                  <a:ext uri="{FF2B5EF4-FFF2-40B4-BE49-F238E27FC236}">
                    <a16:creationId xmlns:a16="http://schemas.microsoft.com/office/drawing/2014/main" id="{0035C36E-1BF4-4A6C-B288-D01DD0E049ED}"/>
                  </a:ext>
                </a:extLst>
              </p:cNvPr>
              <p:cNvSpPr/>
              <p:nvPr/>
            </p:nvSpPr>
            <p:spPr bwMode="auto">
              <a:xfrm>
                <a:off x="8810564" y="2526858"/>
                <a:ext cx="411056" cy="46076"/>
              </a:xfrm>
              <a:custGeom>
                <a:avLst/>
                <a:gdLst>
                  <a:gd name="T0" fmla="*/ 791 w 794"/>
                  <a:gd name="T1" fmla="*/ 87 h 89"/>
                  <a:gd name="T2" fmla="*/ 0 w 794"/>
                  <a:gd name="T3" fmla="*/ 89 h 89"/>
                  <a:gd name="T4" fmla="*/ 0 w 794"/>
                  <a:gd name="T5" fmla="*/ 0 h 89"/>
                  <a:gd name="T6" fmla="*/ 789 w 794"/>
                  <a:gd name="T7" fmla="*/ 0 h 89"/>
                  <a:gd name="T8" fmla="*/ 794 w 794"/>
                  <a:gd name="T9" fmla="*/ 86 h 89"/>
                  <a:gd name="T10" fmla="*/ 791 w 794"/>
                  <a:gd name="T11" fmla="*/ 87 h 89"/>
                </a:gdLst>
                <a:ahLst/>
                <a:cxnLst>
                  <a:cxn ang="0">
                    <a:pos x="T0" y="T1"/>
                  </a:cxn>
                  <a:cxn ang="0">
                    <a:pos x="T2" y="T3"/>
                  </a:cxn>
                  <a:cxn ang="0">
                    <a:pos x="T4" y="T5"/>
                  </a:cxn>
                  <a:cxn ang="0">
                    <a:pos x="T6" y="T7"/>
                  </a:cxn>
                  <a:cxn ang="0">
                    <a:pos x="T8" y="T9"/>
                  </a:cxn>
                  <a:cxn ang="0">
                    <a:pos x="T10" y="T11"/>
                  </a:cxn>
                </a:cxnLst>
                <a:rect l="0" t="0" r="r" b="b"/>
                <a:pathLst>
                  <a:path w="794" h="89">
                    <a:moveTo>
                      <a:pt x="791" y="87"/>
                    </a:moveTo>
                    <a:lnTo>
                      <a:pt x="0" y="89"/>
                    </a:lnTo>
                    <a:lnTo>
                      <a:pt x="0" y="0"/>
                    </a:lnTo>
                    <a:lnTo>
                      <a:pt x="789" y="0"/>
                    </a:lnTo>
                    <a:lnTo>
                      <a:pt x="794" y="86"/>
                    </a:lnTo>
                    <a:lnTo>
                      <a:pt x="791" y="87"/>
                    </a:lnTo>
                    <a:close/>
                  </a:path>
                </a:pathLst>
              </a:custGeom>
              <a:solidFill>
                <a:srgbClr val="C04A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ṥlïḓè">
                <a:extLst>
                  <a:ext uri="{FF2B5EF4-FFF2-40B4-BE49-F238E27FC236}">
                    <a16:creationId xmlns:a16="http://schemas.microsoft.com/office/drawing/2014/main" id="{6A99E6FC-BB82-4562-AB2C-5776C75FC243}"/>
                  </a:ext>
                </a:extLst>
              </p:cNvPr>
              <p:cNvSpPr/>
              <p:nvPr/>
            </p:nvSpPr>
            <p:spPr bwMode="auto">
              <a:xfrm>
                <a:off x="8810564" y="2475606"/>
                <a:ext cx="479910" cy="52288"/>
              </a:xfrm>
              <a:custGeom>
                <a:avLst/>
                <a:gdLst>
                  <a:gd name="T0" fmla="*/ 789 w 927"/>
                  <a:gd name="T1" fmla="*/ 101 h 101"/>
                  <a:gd name="T2" fmla="*/ 0 w 927"/>
                  <a:gd name="T3" fmla="*/ 99 h 101"/>
                  <a:gd name="T4" fmla="*/ 142 w 927"/>
                  <a:gd name="T5" fmla="*/ 0 h 101"/>
                  <a:gd name="T6" fmla="*/ 927 w 927"/>
                  <a:gd name="T7" fmla="*/ 3 h 101"/>
                  <a:gd name="T8" fmla="*/ 789 w 927"/>
                  <a:gd name="T9" fmla="*/ 101 h 101"/>
                </a:gdLst>
                <a:ahLst/>
                <a:cxnLst>
                  <a:cxn ang="0">
                    <a:pos x="T0" y="T1"/>
                  </a:cxn>
                  <a:cxn ang="0">
                    <a:pos x="T2" y="T3"/>
                  </a:cxn>
                  <a:cxn ang="0">
                    <a:pos x="T4" y="T5"/>
                  </a:cxn>
                  <a:cxn ang="0">
                    <a:pos x="T6" y="T7"/>
                  </a:cxn>
                  <a:cxn ang="0">
                    <a:pos x="T8" y="T9"/>
                  </a:cxn>
                </a:cxnLst>
                <a:rect l="0" t="0" r="r" b="b"/>
                <a:pathLst>
                  <a:path w="927" h="101">
                    <a:moveTo>
                      <a:pt x="789" y="101"/>
                    </a:moveTo>
                    <a:lnTo>
                      <a:pt x="0" y="99"/>
                    </a:lnTo>
                    <a:lnTo>
                      <a:pt x="142" y="0"/>
                    </a:lnTo>
                    <a:lnTo>
                      <a:pt x="927" y="3"/>
                    </a:lnTo>
                    <a:lnTo>
                      <a:pt x="789" y="101"/>
                    </a:lnTo>
                    <a:close/>
                  </a:path>
                </a:pathLst>
              </a:custGeom>
              <a:solidFill>
                <a:srgbClr val="9E3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ľîḓe">
                <a:extLst>
                  <a:ext uri="{FF2B5EF4-FFF2-40B4-BE49-F238E27FC236}">
                    <a16:creationId xmlns:a16="http://schemas.microsoft.com/office/drawing/2014/main" id="{0572F0E9-8779-425C-B63B-8967C0C332AB}"/>
                  </a:ext>
                </a:extLst>
              </p:cNvPr>
              <p:cNvSpPr/>
              <p:nvPr/>
            </p:nvSpPr>
            <p:spPr bwMode="auto">
              <a:xfrm>
                <a:off x="8810564" y="2475606"/>
                <a:ext cx="479910" cy="52288"/>
              </a:xfrm>
              <a:custGeom>
                <a:avLst/>
                <a:gdLst>
                  <a:gd name="T0" fmla="*/ 789 w 927"/>
                  <a:gd name="T1" fmla="*/ 101 h 101"/>
                  <a:gd name="T2" fmla="*/ 0 w 927"/>
                  <a:gd name="T3" fmla="*/ 99 h 101"/>
                  <a:gd name="T4" fmla="*/ 142 w 927"/>
                  <a:gd name="T5" fmla="*/ 0 h 101"/>
                  <a:gd name="T6" fmla="*/ 927 w 927"/>
                  <a:gd name="T7" fmla="*/ 3 h 101"/>
                  <a:gd name="T8" fmla="*/ 789 w 927"/>
                  <a:gd name="T9" fmla="*/ 101 h 101"/>
                </a:gdLst>
                <a:ahLst/>
                <a:cxnLst>
                  <a:cxn ang="0">
                    <a:pos x="T0" y="T1"/>
                  </a:cxn>
                  <a:cxn ang="0">
                    <a:pos x="T2" y="T3"/>
                  </a:cxn>
                  <a:cxn ang="0">
                    <a:pos x="T4" y="T5"/>
                  </a:cxn>
                  <a:cxn ang="0">
                    <a:pos x="T6" y="T7"/>
                  </a:cxn>
                  <a:cxn ang="0">
                    <a:pos x="T8" y="T9"/>
                  </a:cxn>
                </a:cxnLst>
                <a:rect l="0" t="0" r="r" b="b"/>
                <a:pathLst>
                  <a:path w="927" h="101">
                    <a:moveTo>
                      <a:pt x="789" y="101"/>
                    </a:moveTo>
                    <a:lnTo>
                      <a:pt x="0" y="99"/>
                    </a:lnTo>
                    <a:lnTo>
                      <a:pt x="142" y="0"/>
                    </a:lnTo>
                    <a:lnTo>
                      <a:pt x="927" y="3"/>
                    </a:lnTo>
                    <a:lnTo>
                      <a:pt x="789" y="1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1ïḑe">
                <a:extLst>
                  <a:ext uri="{FF2B5EF4-FFF2-40B4-BE49-F238E27FC236}">
                    <a16:creationId xmlns:a16="http://schemas.microsoft.com/office/drawing/2014/main" id="{7068786D-B7D3-48D9-87D4-6444A9531237}"/>
                  </a:ext>
                </a:extLst>
              </p:cNvPr>
              <p:cNvSpPr/>
              <p:nvPr/>
            </p:nvSpPr>
            <p:spPr bwMode="auto">
              <a:xfrm>
                <a:off x="9219030" y="2477159"/>
                <a:ext cx="72478" cy="94740"/>
              </a:xfrm>
              <a:custGeom>
                <a:avLst/>
                <a:gdLst>
                  <a:gd name="T0" fmla="*/ 9 w 83"/>
                  <a:gd name="T1" fmla="*/ 91 h 109"/>
                  <a:gd name="T2" fmla="*/ 9 w 83"/>
                  <a:gd name="T3" fmla="*/ 62 h 109"/>
                  <a:gd name="T4" fmla="*/ 10 w 83"/>
                  <a:gd name="T5" fmla="*/ 61 h 109"/>
                  <a:gd name="T6" fmla="*/ 83 w 83"/>
                  <a:gd name="T7" fmla="*/ 10 h 109"/>
                  <a:gd name="T8" fmla="*/ 83 w 83"/>
                  <a:gd name="T9" fmla="*/ 8 h 109"/>
                  <a:gd name="T10" fmla="*/ 83 w 83"/>
                  <a:gd name="T11" fmla="*/ 2 h 109"/>
                  <a:gd name="T12" fmla="*/ 80 w 83"/>
                  <a:gd name="T13" fmla="*/ 0 h 109"/>
                  <a:gd name="T14" fmla="*/ 1 w 83"/>
                  <a:gd name="T15" fmla="*/ 58 h 109"/>
                  <a:gd name="T16" fmla="*/ 0 w 83"/>
                  <a:gd name="T17" fmla="*/ 59 h 109"/>
                  <a:gd name="T18" fmla="*/ 0 w 83"/>
                  <a:gd name="T19" fmla="*/ 106 h 109"/>
                  <a:gd name="T20" fmla="*/ 3 w 83"/>
                  <a:gd name="T21" fmla="*/ 108 h 109"/>
                  <a:gd name="T22" fmla="*/ 83 w 83"/>
                  <a:gd name="T23" fmla="*/ 53 h 109"/>
                  <a:gd name="T24" fmla="*/ 83 w 83"/>
                  <a:gd name="T25" fmla="*/ 52 h 109"/>
                  <a:gd name="T26" fmla="*/ 83 w 83"/>
                  <a:gd name="T27" fmla="*/ 47 h 109"/>
                  <a:gd name="T28" fmla="*/ 81 w 83"/>
                  <a:gd name="T29" fmla="*/ 46 h 109"/>
                  <a:gd name="T30" fmla="*/ 12 w 83"/>
                  <a:gd name="T31" fmla="*/ 92 h 109"/>
                  <a:gd name="T32" fmla="*/ 9 w 83"/>
                  <a:gd name="T3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09">
                    <a:moveTo>
                      <a:pt x="9" y="91"/>
                    </a:moveTo>
                    <a:cubicBezTo>
                      <a:pt x="9" y="62"/>
                      <a:pt x="9" y="62"/>
                      <a:pt x="9" y="62"/>
                    </a:cubicBezTo>
                    <a:cubicBezTo>
                      <a:pt x="9" y="62"/>
                      <a:pt x="9" y="61"/>
                      <a:pt x="10" y="61"/>
                    </a:cubicBezTo>
                    <a:cubicBezTo>
                      <a:pt x="83" y="10"/>
                      <a:pt x="83" y="10"/>
                      <a:pt x="83" y="10"/>
                    </a:cubicBezTo>
                    <a:cubicBezTo>
                      <a:pt x="83" y="9"/>
                      <a:pt x="83" y="9"/>
                      <a:pt x="83" y="8"/>
                    </a:cubicBezTo>
                    <a:cubicBezTo>
                      <a:pt x="83" y="2"/>
                      <a:pt x="83" y="2"/>
                      <a:pt x="83" y="2"/>
                    </a:cubicBezTo>
                    <a:cubicBezTo>
                      <a:pt x="83" y="0"/>
                      <a:pt x="82" y="0"/>
                      <a:pt x="80" y="0"/>
                    </a:cubicBezTo>
                    <a:cubicBezTo>
                      <a:pt x="1" y="58"/>
                      <a:pt x="1" y="58"/>
                      <a:pt x="1" y="58"/>
                    </a:cubicBezTo>
                    <a:cubicBezTo>
                      <a:pt x="1" y="58"/>
                      <a:pt x="0" y="59"/>
                      <a:pt x="0" y="59"/>
                    </a:cubicBezTo>
                    <a:cubicBezTo>
                      <a:pt x="0" y="106"/>
                      <a:pt x="0" y="106"/>
                      <a:pt x="0" y="106"/>
                    </a:cubicBezTo>
                    <a:cubicBezTo>
                      <a:pt x="0" y="108"/>
                      <a:pt x="2" y="109"/>
                      <a:pt x="3" y="108"/>
                    </a:cubicBezTo>
                    <a:cubicBezTo>
                      <a:pt x="83" y="53"/>
                      <a:pt x="83" y="53"/>
                      <a:pt x="83" y="53"/>
                    </a:cubicBezTo>
                    <a:cubicBezTo>
                      <a:pt x="83" y="53"/>
                      <a:pt x="83" y="52"/>
                      <a:pt x="83" y="52"/>
                    </a:cubicBezTo>
                    <a:cubicBezTo>
                      <a:pt x="83" y="47"/>
                      <a:pt x="83" y="47"/>
                      <a:pt x="83" y="47"/>
                    </a:cubicBezTo>
                    <a:cubicBezTo>
                      <a:pt x="83" y="46"/>
                      <a:pt x="82" y="45"/>
                      <a:pt x="81" y="46"/>
                    </a:cubicBezTo>
                    <a:cubicBezTo>
                      <a:pt x="12" y="92"/>
                      <a:pt x="12" y="92"/>
                      <a:pt x="12" y="92"/>
                    </a:cubicBezTo>
                    <a:cubicBezTo>
                      <a:pt x="10" y="93"/>
                      <a:pt x="9" y="92"/>
                      <a:pt x="9" y="91"/>
                    </a:cubicBezTo>
                    <a:close/>
                  </a:path>
                </a:pathLst>
              </a:custGeom>
              <a:solidFill>
                <a:srgbClr val="AF4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îṣļîḍè">
                <a:extLst>
                  <a:ext uri="{FF2B5EF4-FFF2-40B4-BE49-F238E27FC236}">
                    <a16:creationId xmlns:a16="http://schemas.microsoft.com/office/drawing/2014/main" id="{47188ACB-0683-4C93-B624-F5ED6C368EBA}"/>
                  </a:ext>
                </a:extLst>
              </p:cNvPr>
              <p:cNvSpPr/>
              <p:nvPr/>
            </p:nvSpPr>
            <p:spPr bwMode="auto">
              <a:xfrm>
                <a:off x="9172955" y="2526858"/>
                <a:ext cx="8801"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 name="ísḻîḑe">
                <a:extLst>
                  <a:ext uri="{FF2B5EF4-FFF2-40B4-BE49-F238E27FC236}">
                    <a16:creationId xmlns:a16="http://schemas.microsoft.com/office/drawing/2014/main" id="{0AE60680-73C8-4E2B-8B82-83538FC99020}"/>
                  </a:ext>
                </a:extLst>
              </p:cNvPr>
              <p:cNvSpPr/>
              <p:nvPr/>
            </p:nvSpPr>
            <p:spPr bwMode="auto">
              <a:xfrm>
                <a:off x="9117043" y="2526858"/>
                <a:ext cx="8801"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8" name="išḷïḑé">
                <a:extLst>
                  <a:ext uri="{FF2B5EF4-FFF2-40B4-BE49-F238E27FC236}">
                    <a16:creationId xmlns:a16="http://schemas.microsoft.com/office/drawing/2014/main" id="{4ECAE724-4DF6-4696-9B4E-690175C5598B}"/>
                  </a:ext>
                </a:extLst>
              </p:cNvPr>
              <p:cNvSpPr/>
              <p:nvPr/>
            </p:nvSpPr>
            <p:spPr bwMode="auto">
              <a:xfrm>
                <a:off x="9125843" y="2526858"/>
                <a:ext cx="47111" cy="46076"/>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9" name="î$ḻïḓè">
                <a:extLst>
                  <a:ext uri="{FF2B5EF4-FFF2-40B4-BE49-F238E27FC236}">
                    <a16:creationId xmlns:a16="http://schemas.microsoft.com/office/drawing/2014/main" id="{CF3B6F09-2957-4729-B087-7D100112AA42}"/>
                  </a:ext>
                </a:extLst>
              </p:cNvPr>
              <p:cNvSpPr/>
              <p:nvPr/>
            </p:nvSpPr>
            <p:spPr bwMode="auto">
              <a:xfrm>
                <a:off x="8700811" y="2466805"/>
                <a:ext cx="407949" cy="46076"/>
              </a:xfrm>
              <a:prstGeom prst="rect">
                <a:avLst/>
              </a:prstGeom>
              <a:solidFill>
                <a:srgbClr val="C979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0" name="işľîḓè">
                <a:extLst>
                  <a:ext uri="{FF2B5EF4-FFF2-40B4-BE49-F238E27FC236}">
                    <a16:creationId xmlns:a16="http://schemas.microsoft.com/office/drawing/2014/main" id="{EC8EC5A2-526E-4FEF-AA0E-1E100D9113FE}"/>
                  </a:ext>
                </a:extLst>
              </p:cNvPr>
              <p:cNvSpPr/>
              <p:nvPr/>
            </p:nvSpPr>
            <p:spPr bwMode="auto">
              <a:xfrm>
                <a:off x="8700811" y="2416069"/>
                <a:ext cx="480946" cy="52288"/>
              </a:xfrm>
              <a:custGeom>
                <a:avLst/>
                <a:gdLst>
                  <a:gd name="T0" fmla="*/ 788 w 929"/>
                  <a:gd name="T1" fmla="*/ 101 h 101"/>
                  <a:gd name="T2" fmla="*/ 0 w 929"/>
                  <a:gd name="T3" fmla="*/ 98 h 101"/>
                  <a:gd name="T4" fmla="*/ 142 w 929"/>
                  <a:gd name="T5" fmla="*/ 0 h 101"/>
                  <a:gd name="T6" fmla="*/ 929 w 929"/>
                  <a:gd name="T7" fmla="*/ 0 h 101"/>
                  <a:gd name="T8" fmla="*/ 788 w 929"/>
                  <a:gd name="T9" fmla="*/ 101 h 101"/>
                </a:gdLst>
                <a:ahLst/>
                <a:cxnLst>
                  <a:cxn ang="0">
                    <a:pos x="T0" y="T1"/>
                  </a:cxn>
                  <a:cxn ang="0">
                    <a:pos x="T2" y="T3"/>
                  </a:cxn>
                  <a:cxn ang="0">
                    <a:pos x="T4" y="T5"/>
                  </a:cxn>
                  <a:cxn ang="0">
                    <a:pos x="T6" y="T7"/>
                  </a:cxn>
                  <a:cxn ang="0">
                    <a:pos x="T8" y="T9"/>
                  </a:cxn>
                </a:cxnLst>
                <a:rect l="0" t="0" r="r" b="b"/>
                <a:pathLst>
                  <a:path w="929" h="101">
                    <a:moveTo>
                      <a:pt x="788" y="101"/>
                    </a:moveTo>
                    <a:lnTo>
                      <a:pt x="0" y="98"/>
                    </a:lnTo>
                    <a:lnTo>
                      <a:pt x="142" y="0"/>
                    </a:lnTo>
                    <a:lnTo>
                      <a:pt x="929" y="0"/>
                    </a:lnTo>
                    <a:lnTo>
                      <a:pt x="788" y="101"/>
                    </a:lnTo>
                    <a:close/>
                  </a:path>
                </a:pathLst>
              </a:custGeom>
              <a:solidFill>
                <a:srgbClr val="A564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ṥ1ïdè">
                <a:extLst>
                  <a:ext uri="{FF2B5EF4-FFF2-40B4-BE49-F238E27FC236}">
                    <a16:creationId xmlns:a16="http://schemas.microsoft.com/office/drawing/2014/main" id="{B92AAF08-FD0F-4677-8A4E-7112B875A446}"/>
                  </a:ext>
                </a:extLst>
              </p:cNvPr>
              <p:cNvSpPr/>
              <p:nvPr/>
            </p:nvSpPr>
            <p:spPr bwMode="auto">
              <a:xfrm>
                <a:off x="8700811" y="2416069"/>
                <a:ext cx="480946" cy="52288"/>
              </a:xfrm>
              <a:custGeom>
                <a:avLst/>
                <a:gdLst>
                  <a:gd name="T0" fmla="*/ 788 w 929"/>
                  <a:gd name="T1" fmla="*/ 101 h 101"/>
                  <a:gd name="T2" fmla="*/ 0 w 929"/>
                  <a:gd name="T3" fmla="*/ 98 h 101"/>
                  <a:gd name="T4" fmla="*/ 142 w 929"/>
                  <a:gd name="T5" fmla="*/ 0 h 101"/>
                  <a:gd name="T6" fmla="*/ 929 w 929"/>
                  <a:gd name="T7" fmla="*/ 0 h 101"/>
                  <a:gd name="T8" fmla="*/ 788 w 929"/>
                  <a:gd name="T9" fmla="*/ 101 h 101"/>
                </a:gdLst>
                <a:ahLst/>
                <a:cxnLst>
                  <a:cxn ang="0">
                    <a:pos x="T0" y="T1"/>
                  </a:cxn>
                  <a:cxn ang="0">
                    <a:pos x="T2" y="T3"/>
                  </a:cxn>
                  <a:cxn ang="0">
                    <a:pos x="T4" y="T5"/>
                  </a:cxn>
                  <a:cxn ang="0">
                    <a:pos x="T6" y="T7"/>
                  </a:cxn>
                  <a:cxn ang="0">
                    <a:pos x="T8" y="T9"/>
                  </a:cxn>
                </a:cxnLst>
                <a:rect l="0" t="0" r="r" b="b"/>
                <a:pathLst>
                  <a:path w="929" h="101">
                    <a:moveTo>
                      <a:pt x="788" y="101"/>
                    </a:moveTo>
                    <a:lnTo>
                      <a:pt x="0" y="98"/>
                    </a:lnTo>
                    <a:lnTo>
                      <a:pt x="142" y="0"/>
                    </a:lnTo>
                    <a:lnTo>
                      <a:pt x="929" y="0"/>
                    </a:lnTo>
                    <a:lnTo>
                      <a:pt x="788" y="1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ṡ1iḍé">
                <a:extLst>
                  <a:ext uri="{FF2B5EF4-FFF2-40B4-BE49-F238E27FC236}">
                    <a16:creationId xmlns:a16="http://schemas.microsoft.com/office/drawing/2014/main" id="{9B9A09D6-737B-4CC6-8BDF-93643F31ACAB}"/>
                  </a:ext>
                </a:extLst>
              </p:cNvPr>
              <p:cNvSpPr/>
              <p:nvPr/>
            </p:nvSpPr>
            <p:spPr bwMode="auto">
              <a:xfrm>
                <a:off x="9108760" y="2416069"/>
                <a:ext cx="72996" cy="96811"/>
              </a:xfrm>
              <a:custGeom>
                <a:avLst/>
                <a:gdLst>
                  <a:gd name="T0" fmla="*/ 141 w 141"/>
                  <a:gd name="T1" fmla="*/ 91 h 187"/>
                  <a:gd name="T2" fmla="*/ 0 w 141"/>
                  <a:gd name="T3" fmla="*/ 187 h 187"/>
                  <a:gd name="T4" fmla="*/ 0 w 141"/>
                  <a:gd name="T5" fmla="*/ 98 h 187"/>
                  <a:gd name="T6" fmla="*/ 141 w 141"/>
                  <a:gd name="T7" fmla="*/ 0 h 187"/>
                  <a:gd name="T8" fmla="*/ 141 w 141"/>
                  <a:gd name="T9" fmla="*/ 91 h 187"/>
                </a:gdLst>
                <a:ahLst/>
                <a:cxnLst>
                  <a:cxn ang="0">
                    <a:pos x="T0" y="T1"/>
                  </a:cxn>
                  <a:cxn ang="0">
                    <a:pos x="T2" y="T3"/>
                  </a:cxn>
                  <a:cxn ang="0">
                    <a:pos x="T4" y="T5"/>
                  </a:cxn>
                  <a:cxn ang="0">
                    <a:pos x="T6" y="T7"/>
                  </a:cxn>
                  <a:cxn ang="0">
                    <a:pos x="T8" y="T9"/>
                  </a:cxn>
                </a:cxnLst>
                <a:rect l="0" t="0" r="r" b="b"/>
                <a:pathLst>
                  <a:path w="141" h="187">
                    <a:moveTo>
                      <a:pt x="141" y="91"/>
                    </a:moveTo>
                    <a:lnTo>
                      <a:pt x="0" y="187"/>
                    </a:lnTo>
                    <a:lnTo>
                      <a:pt x="0" y="98"/>
                    </a:lnTo>
                    <a:lnTo>
                      <a:pt x="141" y="0"/>
                    </a:lnTo>
                    <a:lnTo>
                      <a:pt x="141" y="91"/>
                    </a:lnTo>
                    <a:close/>
                  </a:path>
                </a:pathLst>
              </a:custGeom>
              <a:solidFill>
                <a:srgbClr val="B56E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íṥļíḑê">
                <a:extLst>
                  <a:ext uri="{FF2B5EF4-FFF2-40B4-BE49-F238E27FC236}">
                    <a16:creationId xmlns:a16="http://schemas.microsoft.com/office/drawing/2014/main" id="{0492801B-7B8A-479E-A876-E8D9FB64DB88}"/>
                  </a:ext>
                </a:extLst>
              </p:cNvPr>
              <p:cNvSpPr/>
              <p:nvPr/>
            </p:nvSpPr>
            <p:spPr bwMode="auto">
              <a:xfrm>
                <a:off x="9108760" y="2416069"/>
                <a:ext cx="72996" cy="96811"/>
              </a:xfrm>
              <a:custGeom>
                <a:avLst/>
                <a:gdLst>
                  <a:gd name="T0" fmla="*/ 141 w 141"/>
                  <a:gd name="T1" fmla="*/ 91 h 187"/>
                  <a:gd name="T2" fmla="*/ 0 w 141"/>
                  <a:gd name="T3" fmla="*/ 187 h 187"/>
                  <a:gd name="T4" fmla="*/ 0 w 141"/>
                  <a:gd name="T5" fmla="*/ 98 h 187"/>
                  <a:gd name="T6" fmla="*/ 141 w 141"/>
                  <a:gd name="T7" fmla="*/ 0 h 187"/>
                  <a:gd name="T8" fmla="*/ 141 w 141"/>
                  <a:gd name="T9" fmla="*/ 91 h 187"/>
                </a:gdLst>
                <a:ahLst/>
                <a:cxnLst>
                  <a:cxn ang="0">
                    <a:pos x="T0" y="T1"/>
                  </a:cxn>
                  <a:cxn ang="0">
                    <a:pos x="T2" y="T3"/>
                  </a:cxn>
                  <a:cxn ang="0">
                    <a:pos x="T4" y="T5"/>
                  </a:cxn>
                  <a:cxn ang="0">
                    <a:pos x="T6" y="T7"/>
                  </a:cxn>
                  <a:cxn ang="0">
                    <a:pos x="T8" y="T9"/>
                  </a:cxn>
                </a:cxnLst>
                <a:rect l="0" t="0" r="r" b="b"/>
                <a:pathLst>
                  <a:path w="141" h="187">
                    <a:moveTo>
                      <a:pt x="141" y="91"/>
                    </a:moveTo>
                    <a:lnTo>
                      <a:pt x="0" y="187"/>
                    </a:lnTo>
                    <a:lnTo>
                      <a:pt x="0" y="98"/>
                    </a:lnTo>
                    <a:lnTo>
                      <a:pt x="141" y="0"/>
                    </a:lnTo>
                    <a:lnTo>
                      <a:pt x="141" y="9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íŝļîḋè">
                <a:extLst>
                  <a:ext uri="{FF2B5EF4-FFF2-40B4-BE49-F238E27FC236}">
                    <a16:creationId xmlns:a16="http://schemas.microsoft.com/office/drawing/2014/main" id="{40627E95-3C4C-414B-B249-BA79D3501A28}"/>
                  </a:ext>
                </a:extLst>
              </p:cNvPr>
              <p:cNvSpPr/>
              <p:nvPr/>
            </p:nvSpPr>
            <p:spPr bwMode="auto">
              <a:xfrm>
                <a:off x="9117043" y="2424870"/>
                <a:ext cx="65748" cy="74031"/>
              </a:xfrm>
              <a:custGeom>
                <a:avLst/>
                <a:gdLst>
                  <a:gd name="T0" fmla="*/ 127 w 127"/>
                  <a:gd name="T1" fmla="*/ 59 h 143"/>
                  <a:gd name="T2" fmla="*/ 0 w 127"/>
                  <a:gd name="T3" fmla="*/ 143 h 143"/>
                  <a:gd name="T4" fmla="*/ 0 w 127"/>
                  <a:gd name="T5" fmla="*/ 89 h 143"/>
                  <a:gd name="T6" fmla="*/ 127 w 127"/>
                  <a:gd name="T7" fmla="*/ 0 h 143"/>
                  <a:gd name="T8" fmla="*/ 127 w 127"/>
                  <a:gd name="T9" fmla="*/ 59 h 143"/>
                </a:gdLst>
                <a:ahLst/>
                <a:cxnLst>
                  <a:cxn ang="0">
                    <a:pos x="T0" y="T1"/>
                  </a:cxn>
                  <a:cxn ang="0">
                    <a:pos x="T2" y="T3"/>
                  </a:cxn>
                  <a:cxn ang="0">
                    <a:pos x="T4" y="T5"/>
                  </a:cxn>
                  <a:cxn ang="0">
                    <a:pos x="T6" y="T7"/>
                  </a:cxn>
                  <a:cxn ang="0">
                    <a:pos x="T8" y="T9"/>
                  </a:cxn>
                </a:cxnLst>
                <a:rect l="0" t="0" r="r" b="b"/>
                <a:pathLst>
                  <a:path w="127" h="143">
                    <a:moveTo>
                      <a:pt x="127" y="59"/>
                    </a:moveTo>
                    <a:lnTo>
                      <a:pt x="0" y="143"/>
                    </a:lnTo>
                    <a:lnTo>
                      <a:pt x="0" y="89"/>
                    </a:lnTo>
                    <a:lnTo>
                      <a:pt x="127" y="0"/>
                    </a:lnTo>
                    <a:lnTo>
                      <a:pt x="127"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ṣḻíḑè">
                <a:extLst>
                  <a:ext uri="{FF2B5EF4-FFF2-40B4-BE49-F238E27FC236}">
                    <a16:creationId xmlns:a16="http://schemas.microsoft.com/office/drawing/2014/main" id="{E81D4DFC-4734-424E-B07B-306C8D98893E}"/>
                  </a:ext>
                </a:extLst>
              </p:cNvPr>
              <p:cNvSpPr/>
              <p:nvPr/>
            </p:nvSpPr>
            <p:spPr bwMode="auto">
              <a:xfrm>
                <a:off x="8824541" y="2466805"/>
                <a:ext cx="9836"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6" name="ïšľíďe">
                <a:extLst>
                  <a:ext uri="{FF2B5EF4-FFF2-40B4-BE49-F238E27FC236}">
                    <a16:creationId xmlns:a16="http://schemas.microsoft.com/office/drawing/2014/main" id="{A256A7AE-51AB-493E-9039-43D5E3AC1CEE}"/>
                  </a:ext>
                </a:extLst>
              </p:cNvPr>
              <p:cNvSpPr/>
              <p:nvPr/>
            </p:nvSpPr>
            <p:spPr bwMode="auto">
              <a:xfrm>
                <a:off x="8756723" y="2466805"/>
                <a:ext cx="9319"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7" name="iśḷíḋe">
                <a:extLst>
                  <a:ext uri="{FF2B5EF4-FFF2-40B4-BE49-F238E27FC236}">
                    <a16:creationId xmlns:a16="http://schemas.microsoft.com/office/drawing/2014/main" id="{8FF6D64C-BD36-4E16-8078-7CC840D9DB35}"/>
                  </a:ext>
                </a:extLst>
              </p:cNvPr>
              <p:cNvSpPr/>
              <p:nvPr/>
            </p:nvSpPr>
            <p:spPr bwMode="auto">
              <a:xfrm>
                <a:off x="8766041" y="2466805"/>
                <a:ext cx="58501" cy="46076"/>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8" name="íṣḷíḑe">
                <a:extLst>
                  <a:ext uri="{FF2B5EF4-FFF2-40B4-BE49-F238E27FC236}">
                    <a16:creationId xmlns:a16="http://schemas.microsoft.com/office/drawing/2014/main" id="{16A785B6-154B-4D3D-B3C9-BCDD445F935D}"/>
                  </a:ext>
                </a:extLst>
              </p:cNvPr>
              <p:cNvSpPr/>
              <p:nvPr/>
            </p:nvSpPr>
            <p:spPr bwMode="auto">
              <a:xfrm>
                <a:off x="8768111" y="2412964"/>
                <a:ext cx="412609" cy="46076"/>
              </a:xfrm>
              <a:custGeom>
                <a:avLst/>
                <a:gdLst>
                  <a:gd name="T0" fmla="*/ 789 w 797"/>
                  <a:gd name="T1" fmla="*/ 89 h 89"/>
                  <a:gd name="T2" fmla="*/ 0 w 797"/>
                  <a:gd name="T3" fmla="*/ 89 h 89"/>
                  <a:gd name="T4" fmla="*/ 0 w 797"/>
                  <a:gd name="T5" fmla="*/ 0 h 89"/>
                  <a:gd name="T6" fmla="*/ 789 w 797"/>
                  <a:gd name="T7" fmla="*/ 0 h 89"/>
                  <a:gd name="T8" fmla="*/ 797 w 797"/>
                  <a:gd name="T9" fmla="*/ 84 h 89"/>
                  <a:gd name="T10" fmla="*/ 789 w 797"/>
                  <a:gd name="T11" fmla="*/ 89 h 89"/>
                </a:gdLst>
                <a:ahLst/>
                <a:cxnLst>
                  <a:cxn ang="0">
                    <a:pos x="T0" y="T1"/>
                  </a:cxn>
                  <a:cxn ang="0">
                    <a:pos x="T2" y="T3"/>
                  </a:cxn>
                  <a:cxn ang="0">
                    <a:pos x="T4" y="T5"/>
                  </a:cxn>
                  <a:cxn ang="0">
                    <a:pos x="T6" y="T7"/>
                  </a:cxn>
                  <a:cxn ang="0">
                    <a:pos x="T8" y="T9"/>
                  </a:cxn>
                  <a:cxn ang="0">
                    <a:pos x="T10" y="T11"/>
                  </a:cxn>
                </a:cxnLst>
                <a:rect l="0" t="0" r="r" b="b"/>
                <a:pathLst>
                  <a:path w="797" h="89">
                    <a:moveTo>
                      <a:pt x="789" y="89"/>
                    </a:moveTo>
                    <a:lnTo>
                      <a:pt x="0" y="89"/>
                    </a:lnTo>
                    <a:lnTo>
                      <a:pt x="0" y="0"/>
                    </a:lnTo>
                    <a:lnTo>
                      <a:pt x="789" y="0"/>
                    </a:lnTo>
                    <a:lnTo>
                      <a:pt x="797" y="84"/>
                    </a:lnTo>
                    <a:lnTo>
                      <a:pt x="789" y="89"/>
                    </a:lnTo>
                    <a:close/>
                  </a:path>
                </a:pathLst>
              </a:custGeom>
              <a:solidFill>
                <a:srgbClr val="70AF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ṧľíḋê">
                <a:extLst>
                  <a:ext uri="{FF2B5EF4-FFF2-40B4-BE49-F238E27FC236}">
                    <a16:creationId xmlns:a16="http://schemas.microsoft.com/office/drawing/2014/main" id="{3A7D00E4-4E03-4DA7-826C-61CF3A2AFB00}"/>
                  </a:ext>
                </a:extLst>
              </p:cNvPr>
              <p:cNvSpPr/>
              <p:nvPr/>
            </p:nvSpPr>
            <p:spPr bwMode="auto">
              <a:xfrm>
                <a:off x="8768111" y="2412964"/>
                <a:ext cx="412609" cy="46076"/>
              </a:xfrm>
              <a:custGeom>
                <a:avLst/>
                <a:gdLst>
                  <a:gd name="T0" fmla="*/ 789 w 797"/>
                  <a:gd name="T1" fmla="*/ 89 h 89"/>
                  <a:gd name="T2" fmla="*/ 0 w 797"/>
                  <a:gd name="T3" fmla="*/ 89 h 89"/>
                  <a:gd name="T4" fmla="*/ 0 w 797"/>
                  <a:gd name="T5" fmla="*/ 0 h 89"/>
                  <a:gd name="T6" fmla="*/ 789 w 797"/>
                  <a:gd name="T7" fmla="*/ 0 h 89"/>
                  <a:gd name="T8" fmla="*/ 797 w 797"/>
                  <a:gd name="T9" fmla="*/ 84 h 89"/>
                  <a:gd name="T10" fmla="*/ 789 w 797"/>
                  <a:gd name="T11" fmla="*/ 89 h 89"/>
                </a:gdLst>
                <a:ahLst/>
                <a:cxnLst>
                  <a:cxn ang="0">
                    <a:pos x="T0" y="T1"/>
                  </a:cxn>
                  <a:cxn ang="0">
                    <a:pos x="T2" y="T3"/>
                  </a:cxn>
                  <a:cxn ang="0">
                    <a:pos x="T4" y="T5"/>
                  </a:cxn>
                  <a:cxn ang="0">
                    <a:pos x="T6" y="T7"/>
                  </a:cxn>
                  <a:cxn ang="0">
                    <a:pos x="T8" y="T9"/>
                  </a:cxn>
                  <a:cxn ang="0">
                    <a:pos x="T10" y="T11"/>
                  </a:cxn>
                </a:cxnLst>
                <a:rect l="0" t="0" r="r" b="b"/>
                <a:pathLst>
                  <a:path w="797" h="89">
                    <a:moveTo>
                      <a:pt x="789" y="89"/>
                    </a:moveTo>
                    <a:lnTo>
                      <a:pt x="0" y="89"/>
                    </a:lnTo>
                    <a:lnTo>
                      <a:pt x="0" y="0"/>
                    </a:lnTo>
                    <a:lnTo>
                      <a:pt x="789" y="0"/>
                    </a:lnTo>
                    <a:lnTo>
                      <a:pt x="797" y="84"/>
                    </a:lnTo>
                    <a:lnTo>
                      <a:pt x="789" y="8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ïślîḓè">
                <a:extLst>
                  <a:ext uri="{FF2B5EF4-FFF2-40B4-BE49-F238E27FC236}">
                    <a16:creationId xmlns:a16="http://schemas.microsoft.com/office/drawing/2014/main" id="{28CC23FC-FACA-43F1-B81F-629ED13D7383}"/>
                  </a:ext>
                </a:extLst>
              </p:cNvPr>
              <p:cNvSpPr/>
              <p:nvPr/>
            </p:nvSpPr>
            <p:spPr bwMode="auto">
              <a:xfrm>
                <a:off x="8768111" y="2362228"/>
                <a:ext cx="477839" cy="52288"/>
              </a:xfrm>
              <a:custGeom>
                <a:avLst/>
                <a:gdLst>
                  <a:gd name="T0" fmla="*/ 789 w 923"/>
                  <a:gd name="T1" fmla="*/ 101 h 101"/>
                  <a:gd name="T2" fmla="*/ 0 w 923"/>
                  <a:gd name="T3" fmla="*/ 98 h 101"/>
                  <a:gd name="T4" fmla="*/ 141 w 923"/>
                  <a:gd name="T5" fmla="*/ 0 h 101"/>
                  <a:gd name="T6" fmla="*/ 923 w 923"/>
                  <a:gd name="T7" fmla="*/ 4 h 101"/>
                  <a:gd name="T8" fmla="*/ 789 w 923"/>
                  <a:gd name="T9" fmla="*/ 101 h 101"/>
                </a:gdLst>
                <a:ahLst/>
                <a:cxnLst>
                  <a:cxn ang="0">
                    <a:pos x="T0" y="T1"/>
                  </a:cxn>
                  <a:cxn ang="0">
                    <a:pos x="T2" y="T3"/>
                  </a:cxn>
                  <a:cxn ang="0">
                    <a:pos x="T4" y="T5"/>
                  </a:cxn>
                  <a:cxn ang="0">
                    <a:pos x="T6" y="T7"/>
                  </a:cxn>
                  <a:cxn ang="0">
                    <a:pos x="T8" y="T9"/>
                  </a:cxn>
                </a:cxnLst>
                <a:rect l="0" t="0" r="r" b="b"/>
                <a:pathLst>
                  <a:path w="923" h="101">
                    <a:moveTo>
                      <a:pt x="789" y="101"/>
                    </a:moveTo>
                    <a:lnTo>
                      <a:pt x="0" y="98"/>
                    </a:lnTo>
                    <a:lnTo>
                      <a:pt x="141" y="0"/>
                    </a:lnTo>
                    <a:lnTo>
                      <a:pt x="923" y="4"/>
                    </a:lnTo>
                    <a:lnTo>
                      <a:pt x="789" y="101"/>
                    </a:lnTo>
                    <a:close/>
                  </a:path>
                </a:pathLst>
              </a:custGeom>
              <a:solidFill>
                <a:srgbClr val="5D92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ṡḻîdé">
                <a:extLst>
                  <a:ext uri="{FF2B5EF4-FFF2-40B4-BE49-F238E27FC236}">
                    <a16:creationId xmlns:a16="http://schemas.microsoft.com/office/drawing/2014/main" id="{C7ABC8A7-C084-4F66-A4B9-D97F630C3EF9}"/>
                  </a:ext>
                </a:extLst>
              </p:cNvPr>
              <p:cNvSpPr/>
              <p:nvPr/>
            </p:nvSpPr>
            <p:spPr bwMode="auto">
              <a:xfrm>
                <a:off x="8768111" y="2362228"/>
                <a:ext cx="477839" cy="52288"/>
              </a:xfrm>
              <a:custGeom>
                <a:avLst/>
                <a:gdLst>
                  <a:gd name="T0" fmla="*/ 789 w 923"/>
                  <a:gd name="T1" fmla="*/ 101 h 101"/>
                  <a:gd name="T2" fmla="*/ 0 w 923"/>
                  <a:gd name="T3" fmla="*/ 98 h 101"/>
                  <a:gd name="T4" fmla="*/ 141 w 923"/>
                  <a:gd name="T5" fmla="*/ 0 h 101"/>
                  <a:gd name="T6" fmla="*/ 923 w 923"/>
                  <a:gd name="T7" fmla="*/ 4 h 101"/>
                  <a:gd name="T8" fmla="*/ 789 w 923"/>
                  <a:gd name="T9" fmla="*/ 101 h 101"/>
                </a:gdLst>
                <a:ahLst/>
                <a:cxnLst>
                  <a:cxn ang="0">
                    <a:pos x="T0" y="T1"/>
                  </a:cxn>
                  <a:cxn ang="0">
                    <a:pos x="T2" y="T3"/>
                  </a:cxn>
                  <a:cxn ang="0">
                    <a:pos x="T4" y="T5"/>
                  </a:cxn>
                  <a:cxn ang="0">
                    <a:pos x="T6" y="T7"/>
                  </a:cxn>
                  <a:cxn ang="0">
                    <a:pos x="T8" y="T9"/>
                  </a:cxn>
                </a:cxnLst>
                <a:rect l="0" t="0" r="r" b="b"/>
                <a:pathLst>
                  <a:path w="923" h="101">
                    <a:moveTo>
                      <a:pt x="789" y="101"/>
                    </a:moveTo>
                    <a:lnTo>
                      <a:pt x="0" y="98"/>
                    </a:lnTo>
                    <a:lnTo>
                      <a:pt x="141" y="0"/>
                    </a:lnTo>
                    <a:lnTo>
                      <a:pt x="923" y="4"/>
                    </a:lnTo>
                    <a:lnTo>
                      <a:pt x="789" y="1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šļíḋe">
                <a:extLst>
                  <a:ext uri="{FF2B5EF4-FFF2-40B4-BE49-F238E27FC236}">
                    <a16:creationId xmlns:a16="http://schemas.microsoft.com/office/drawing/2014/main" id="{0A567812-3824-4118-9C0E-BA987365B13B}"/>
                  </a:ext>
                </a:extLst>
              </p:cNvPr>
              <p:cNvSpPr/>
              <p:nvPr/>
            </p:nvSpPr>
            <p:spPr bwMode="auto">
              <a:xfrm>
                <a:off x="9176579" y="2363264"/>
                <a:ext cx="71960" cy="94740"/>
              </a:xfrm>
              <a:custGeom>
                <a:avLst/>
                <a:gdLst>
                  <a:gd name="T0" fmla="*/ 15 w 83"/>
                  <a:gd name="T1" fmla="*/ 86 h 109"/>
                  <a:gd name="T2" fmla="*/ 15 w 83"/>
                  <a:gd name="T3" fmla="*/ 59 h 109"/>
                  <a:gd name="T4" fmla="*/ 16 w 83"/>
                  <a:gd name="T5" fmla="*/ 57 h 109"/>
                  <a:gd name="T6" fmla="*/ 82 w 83"/>
                  <a:gd name="T7" fmla="*/ 10 h 109"/>
                  <a:gd name="T8" fmla="*/ 83 w 83"/>
                  <a:gd name="T9" fmla="*/ 8 h 109"/>
                  <a:gd name="T10" fmla="*/ 83 w 83"/>
                  <a:gd name="T11" fmla="*/ 3 h 109"/>
                  <a:gd name="T12" fmla="*/ 80 w 83"/>
                  <a:gd name="T13" fmla="*/ 1 h 109"/>
                  <a:gd name="T14" fmla="*/ 1 w 83"/>
                  <a:gd name="T15" fmla="*/ 58 h 109"/>
                  <a:gd name="T16" fmla="*/ 0 w 83"/>
                  <a:gd name="T17" fmla="*/ 60 h 109"/>
                  <a:gd name="T18" fmla="*/ 0 w 83"/>
                  <a:gd name="T19" fmla="*/ 106 h 109"/>
                  <a:gd name="T20" fmla="*/ 4 w 83"/>
                  <a:gd name="T21" fmla="*/ 108 h 109"/>
                  <a:gd name="T22" fmla="*/ 82 w 83"/>
                  <a:gd name="T23" fmla="*/ 54 h 109"/>
                  <a:gd name="T24" fmla="*/ 83 w 83"/>
                  <a:gd name="T25" fmla="*/ 52 h 109"/>
                  <a:gd name="T26" fmla="*/ 83 w 83"/>
                  <a:gd name="T27" fmla="*/ 49 h 109"/>
                  <a:gd name="T28" fmla="*/ 80 w 83"/>
                  <a:gd name="T29" fmla="*/ 47 h 109"/>
                  <a:gd name="T30" fmla="*/ 19 w 83"/>
                  <a:gd name="T31" fmla="*/ 88 h 109"/>
                  <a:gd name="T32" fmla="*/ 15 w 83"/>
                  <a:gd name="T33" fmla="*/ 8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09">
                    <a:moveTo>
                      <a:pt x="15" y="86"/>
                    </a:moveTo>
                    <a:cubicBezTo>
                      <a:pt x="15" y="59"/>
                      <a:pt x="15" y="59"/>
                      <a:pt x="15" y="59"/>
                    </a:cubicBezTo>
                    <a:cubicBezTo>
                      <a:pt x="15" y="58"/>
                      <a:pt x="15" y="58"/>
                      <a:pt x="16" y="57"/>
                    </a:cubicBezTo>
                    <a:cubicBezTo>
                      <a:pt x="82" y="10"/>
                      <a:pt x="82" y="10"/>
                      <a:pt x="82" y="10"/>
                    </a:cubicBezTo>
                    <a:cubicBezTo>
                      <a:pt x="83" y="10"/>
                      <a:pt x="83" y="9"/>
                      <a:pt x="83" y="8"/>
                    </a:cubicBezTo>
                    <a:cubicBezTo>
                      <a:pt x="83" y="3"/>
                      <a:pt x="83" y="3"/>
                      <a:pt x="83" y="3"/>
                    </a:cubicBezTo>
                    <a:cubicBezTo>
                      <a:pt x="83" y="1"/>
                      <a:pt x="81" y="0"/>
                      <a:pt x="80" y="1"/>
                    </a:cubicBezTo>
                    <a:cubicBezTo>
                      <a:pt x="1" y="58"/>
                      <a:pt x="1" y="58"/>
                      <a:pt x="1" y="58"/>
                    </a:cubicBezTo>
                    <a:cubicBezTo>
                      <a:pt x="1" y="58"/>
                      <a:pt x="0" y="59"/>
                      <a:pt x="0" y="60"/>
                    </a:cubicBezTo>
                    <a:cubicBezTo>
                      <a:pt x="0" y="106"/>
                      <a:pt x="0" y="106"/>
                      <a:pt x="0" y="106"/>
                    </a:cubicBezTo>
                    <a:cubicBezTo>
                      <a:pt x="0" y="108"/>
                      <a:pt x="2" y="109"/>
                      <a:pt x="4" y="108"/>
                    </a:cubicBezTo>
                    <a:cubicBezTo>
                      <a:pt x="82" y="54"/>
                      <a:pt x="82" y="54"/>
                      <a:pt x="82" y="54"/>
                    </a:cubicBezTo>
                    <a:cubicBezTo>
                      <a:pt x="83" y="53"/>
                      <a:pt x="83" y="53"/>
                      <a:pt x="83" y="52"/>
                    </a:cubicBezTo>
                    <a:cubicBezTo>
                      <a:pt x="83" y="49"/>
                      <a:pt x="83" y="49"/>
                      <a:pt x="83" y="49"/>
                    </a:cubicBezTo>
                    <a:cubicBezTo>
                      <a:pt x="83" y="47"/>
                      <a:pt x="81" y="46"/>
                      <a:pt x="80" y="47"/>
                    </a:cubicBezTo>
                    <a:cubicBezTo>
                      <a:pt x="19" y="88"/>
                      <a:pt x="19" y="88"/>
                      <a:pt x="19" y="88"/>
                    </a:cubicBezTo>
                    <a:cubicBezTo>
                      <a:pt x="17" y="89"/>
                      <a:pt x="15" y="88"/>
                      <a:pt x="15" y="86"/>
                    </a:cubicBezTo>
                  </a:path>
                </a:pathLst>
              </a:custGeom>
              <a:solidFill>
                <a:srgbClr val="669E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şļídé">
                <a:extLst>
                  <a:ext uri="{FF2B5EF4-FFF2-40B4-BE49-F238E27FC236}">
                    <a16:creationId xmlns:a16="http://schemas.microsoft.com/office/drawing/2014/main" id="{705DFF57-434D-42BF-872F-841B4D268554}"/>
                  </a:ext>
                </a:extLst>
              </p:cNvPr>
              <p:cNvSpPr/>
              <p:nvPr/>
            </p:nvSpPr>
            <p:spPr bwMode="auto">
              <a:xfrm>
                <a:off x="8892360" y="2412964"/>
                <a:ext cx="9836"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 name="îŝḻïḍé">
                <a:extLst>
                  <a:ext uri="{FF2B5EF4-FFF2-40B4-BE49-F238E27FC236}">
                    <a16:creationId xmlns:a16="http://schemas.microsoft.com/office/drawing/2014/main" id="{6416118B-60C1-4E13-9522-A03FE3D3C972}"/>
                  </a:ext>
                </a:extLst>
              </p:cNvPr>
              <p:cNvSpPr/>
              <p:nvPr/>
            </p:nvSpPr>
            <p:spPr bwMode="auto">
              <a:xfrm>
                <a:off x="8892360" y="2412964"/>
                <a:ext cx="9836" cy="46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5" name="ïṥḷíḑé">
                <a:extLst>
                  <a:ext uri="{FF2B5EF4-FFF2-40B4-BE49-F238E27FC236}">
                    <a16:creationId xmlns:a16="http://schemas.microsoft.com/office/drawing/2014/main" id="{5070A8DE-263F-46C5-84B4-4D189E443054}"/>
                  </a:ext>
                </a:extLst>
              </p:cNvPr>
              <p:cNvSpPr/>
              <p:nvPr/>
            </p:nvSpPr>
            <p:spPr bwMode="auto">
              <a:xfrm>
                <a:off x="8824023" y="2412964"/>
                <a:ext cx="10354"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6" name="ïṡľíďê">
                <a:extLst>
                  <a:ext uri="{FF2B5EF4-FFF2-40B4-BE49-F238E27FC236}">
                    <a16:creationId xmlns:a16="http://schemas.microsoft.com/office/drawing/2014/main" id="{1485B173-C501-45A6-92C2-27A97FBB514C}"/>
                  </a:ext>
                </a:extLst>
              </p:cNvPr>
              <p:cNvSpPr/>
              <p:nvPr/>
            </p:nvSpPr>
            <p:spPr bwMode="auto">
              <a:xfrm>
                <a:off x="8824023" y="2412964"/>
                <a:ext cx="10354" cy="46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7" name="íŝļidé">
                <a:extLst>
                  <a:ext uri="{FF2B5EF4-FFF2-40B4-BE49-F238E27FC236}">
                    <a16:creationId xmlns:a16="http://schemas.microsoft.com/office/drawing/2014/main" id="{8596B8E3-DCAE-4ED9-8184-EEEC8822C4E4}"/>
                  </a:ext>
                </a:extLst>
              </p:cNvPr>
              <p:cNvSpPr/>
              <p:nvPr/>
            </p:nvSpPr>
            <p:spPr bwMode="auto">
              <a:xfrm>
                <a:off x="8834377" y="2412964"/>
                <a:ext cx="57983" cy="46076"/>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8" name="íśļiḋe">
                <a:extLst>
                  <a:ext uri="{FF2B5EF4-FFF2-40B4-BE49-F238E27FC236}">
                    <a16:creationId xmlns:a16="http://schemas.microsoft.com/office/drawing/2014/main" id="{A74CBA68-DA16-4E38-84D4-276C4584BFA1}"/>
                  </a:ext>
                </a:extLst>
              </p:cNvPr>
              <p:cNvSpPr/>
              <p:nvPr/>
            </p:nvSpPr>
            <p:spPr bwMode="auto">
              <a:xfrm>
                <a:off x="8834377" y="2412964"/>
                <a:ext cx="57983" cy="46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9" name="íṡlíde">
                <a:extLst>
                  <a:ext uri="{FF2B5EF4-FFF2-40B4-BE49-F238E27FC236}">
                    <a16:creationId xmlns:a16="http://schemas.microsoft.com/office/drawing/2014/main" id="{BE80C393-630F-4E08-B969-8A5BCA7273E9}"/>
                  </a:ext>
                </a:extLst>
              </p:cNvPr>
              <p:cNvSpPr/>
              <p:nvPr/>
            </p:nvSpPr>
            <p:spPr bwMode="auto">
              <a:xfrm>
                <a:off x="9182791" y="2373618"/>
                <a:ext cx="63160" cy="72478"/>
              </a:xfrm>
              <a:custGeom>
                <a:avLst/>
                <a:gdLst>
                  <a:gd name="T0" fmla="*/ 73 w 73"/>
                  <a:gd name="T1" fmla="*/ 35 h 83"/>
                  <a:gd name="T2" fmla="*/ 0 w 73"/>
                  <a:gd name="T3" fmla="*/ 83 h 83"/>
                  <a:gd name="T4" fmla="*/ 0 w 73"/>
                  <a:gd name="T5" fmla="*/ 51 h 83"/>
                  <a:gd name="T6" fmla="*/ 73 w 73"/>
                  <a:gd name="T7" fmla="*/ 0 h 83"/>
                  <a:gd name="T8" fmla="*/ 71 w 73"/>
                  <a:gd name="T9" fmla="*/ 20 h 83"/>
                  <a:gd name="T10" fmla="*/ 73 w 73"/>
                  <a:gd name="T11" fmla="*/ 35 h 83"/>
                </a:gdLst>
                <a:ahLst/>
                <a:cxnLst>
                  <a:cxn ang="0">
                    <a:pos x="T0" y="T1"/>
                  </a:cxn>
                  <a:cxn ang="0">
                    <a:pos x="T2" y="T3"/>
                  </a:cxn>
                  <a:cxn ang="0">
                    <a:pos x="T4" y="T5"/>
                  </a:cxn>
                  <a:cxn ang="0">
                    <a:pos x="T6" y="T7"/>
                  </a:cxn>
                  <a:cxn ang="0">
                    <a:pos x="T8" y="T9"/>
                  </a:cxn>
                  <a:cxn ang="0">
                    <a:pos x="T10" y="T11"/>
                  </a:cxn>
                </a:cxnLst>
                <a:rect l="0" t="0" r="r" b="b"/>
                <a:pathLst>
                  <a:path w="73" h="83">
                    <a:moveTo>
                      <a:pt x="73" y="35"/>
                    </a:moveTo>
                    <a:cubicBezTo>
                      <a:pt x="0" y="83"/>
                      <a:pt x="0" y="83"/>
                      <a:pt x="0" y="83"/>
                    </a:cubicBezTo>
                    <a:cubicBezTo>
                      <a:pt x="0" y="51"/>
                      <a:pt x="0" y="51"/>
                      <a:pt x="0" y="51"/>
                    </a:cubicBezTo>
                    <a:cubicBezTo>
                      <a:pt x="73" y="0"/>
                      <a:pt x="73" y="0"/>
                      <a:pt x="73" y="0"/>
                    </a:cubicBezTo>
                    <a:cubicBezTo>
                      <a:pt x="73" y="0"/>
                      <a:pt x="71" y="8"/>
                      <a:pt x="71" y="20"/>
                    </a:cubicBezTo>
                    <a:cubicBezTo>
                      <a:pt x="71" y="28"/>
                      <a:pt x="73" y="35"/>
                      <a:pt x="73"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îṧḻiḓé">
                <a:extLst>
                  <a:ext uri="{FF2B5EF4-FFF2-40B4-BE49-F238E27FC236}">
                    <a16:creationId xmlns:a16="http://schemas.microsoft.com/office/drawing/2014/main" id="{8490599D-720D-4EFB-BFF3-7E959A0FDEE8}"/>
                  </a:ext>
                </a:extLst>
              </p:cNvPr>
              <p:cNvSpPr/>
              <p:nvPr/>
            </p:nvSpPr>
            <p:spPr bwMode="auto">
              <a:xfrm>
                <a:off x="8774842" y="2409339"/>
                <a:ext cx="402255" cy="1553"/>
              </a:xfrm>
              <a:custGeom>
                <a:avLst/>
                <a:gdLst>
                  <a:gd name="T0" fmla="*/ 14 w 777"/>
                  <a:gd name="T1" fmla="*/ 0 h 3"/>
                  <a:gd name="T2" fmla="*/ 0 w 777"/>
                  <a:gd name="T3" fmla="*/ 3 h 3"/>
                  <a:gd name="T4" fmla="*/ 777 w 777"/>
                  <a:gd name="T5" fmla="*/ 3 h 3"/>
                  <a:gd name="T6" fmla="*/ 14 w 777"/>
                  <a:gd name="T7" fmla="*/ 0 h 3"/>
                </a:gdLst>
                <a:ahLst/>
                <a:cxnLst>
                  <a:cxn ang="0">
                    <a:pos x="T0" y="T1"/>
                  </a:cxn>
                  <a:cxn ang="0">
                    <a:pos x="T2" y="T3"/>
                  </a:cxn>
                  <a:cxn ang="0">
                    <a:pos x="T4" y="T5"/>
                  </a:cxn>
                  <a:cxn ang="0">
                    <a:pos x="T6" y="T7"/>
                  </a:cxn>
                </a:cxnLst>
                <a:rect l="0" t="0" r="r" b="b"/>
                <a:pathLst>
                  <a:path w="777" h="3">
                    <a:moveTo>
                      <a:pt x="14" y="0"/>
                    </a:moveTo>
                    <a:lnTo>
                      <a:pt x="0" y="3"/>
                    </a:lnTo>
                    <a:lnTo>
                      <a:pt x="777" y="3"/>
                    </a:lnTo>
                    <a:lnTo>
                      <a:pt x="14" y="0"/>
                    </a:lnTo>
                    <a:close/>
                  </a:path>
                </a:pathLst>
              </a:custGeom>
              <a:solidFill>
                <a:srgbClr val="507D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ṧliḑê">
                <a:extLst>
                  <a:ext uri="{FF2B5EF4-FFF2-40B4-BE49-F238E27FC236}">
                    <a16:creationId xmlns:a16="http://schemas.microsoft.com/office/drawing/2014/main" id="{BFDF87C9-07A8-420F-B510-E17028467A1B}"/>
                  </a:ext>
                </a:extLst>
              </p:cNvPr>
              <p:cNvSpPr/>
              <p:nvPr/>
            </p:nvSpPr>
            <p:spPr bwMode="auto">
              <a:xfrm>
                <a:off x="8774842" y="2409339"/>
                <a:ext cx="402255" cy="1553"/>
              </a:xfrm>
              <a:custGeom>
                <a:avLst/>
                <a:gdLst>
                  <a:gd name="T0" fmla="*/ 14 w 777"/>
                  <a:gd name="T1" fmla="*/ 0 h 3"/>
                  <a:gd name="T2" fmla="*/ 0 w 777"/>
                  <a:gd name="T3" fmla="*/ 3 h 3"/>
                  <a:gd name="T4" fmla="*/ 777 w 777"/>
                  <a:gd name="T5" fmla="*/ 3 h 3"/>
                  <a:gd name="T6" fmla="*/ 14 w 777"/>
                  <a:gd name="T7" fmla="*/ 0 h 3"/>
                </a:gdLst>
                <a:ahLst/>
                <a:cxnLst>
                  <a:cxn ang="0">
                    <a:pos x="T0" y="T1"/>
                  </a:cxn>
                  <a:cxn ang="0">
                    <a:pos x="T2" y="T3"/>
                  </a:cxn>
                  <a:cxn ang="0">
                    <a:pos x="T4" y="T5"/>
                  </a:cxn>
                  <a:cxn ang="0">
                    <a:pos x="T6" y="T7"/>
                  </a:cxn>
                </a:cxnLst>
                <a:rect l="0" t="0" r="r" b="b"/>
                <a:pathLst>
                  <a:path w="777" h="3">
                    <a:moveTo>
                      <a:pt x="14" y="0"/>
                    </a:moveTo>
                    <a:lnTo>
                      <a:pt x="0" y="3"/>
                    </a:lnTo>
                    <a:lnTo>
                      <a:pt x="777" y="3"/>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ṧ1îdè">
                <a:extLst>
                  <a:ext uri="{FF2B5EF4-FFF2-40B4-BE49-F238E27FC236}">
                    <a16:creationId xmlns:a16="http://schemas.microsoft.com/office/drawing/2014/main" id="{A4FA1A96-A778-419B-8ED6-367BA0C28146}"/>
                  </a:ext>
                </a:extLst>
              </p:cNvPr>
              <p:cNvSpPr/>
              <p:nvPr/>
            </p:nvSpPr>
            <p:spPr bwMode="auto">
              <a:xfrm>
                <a:off x="8705987" y="2463181"/>
                <a:ext cx="401737" cy="2071"/>
              </a:xfrm>
              <a:custGeom>
                <a:avLst/>
                <a:gdLst>
                  <a:gd name="T0" fmla="*/ 14 w 776"/>
                  <a:gd name="T1" fmla="*/ 0 h 4"/>
                  <a:gd name="T2" fmla="*/ 0 w 776"/>
                  <a:gd name="T3" fmla="*/ 4 h 4"/>
                  <a:gd name="T4" fmla="*/ 776 w 776"/>
                  <a:gd name="T5" fmla="*/ 4 h 4"/>
                  <a:gd name="T6" fmla="*/ 14 w 776"/>
                  <a:gd name="T7" fmla="*/ 0 h 4"/>
                </a:gdLst>
                <a:ahLst/>
                <a:cxnLst>
                  <a:cxn ang="0">
                    <a:pos x="T0" y="T1"/>
                  </a:cxn>
                  <a:cxn ang="0">
                    <a:pos x="T2" y="T3"/>
                  </a:cxn>
                  <a:cxn ang="0">
                    <a:pos x="T4" y="T5"/>
                  </a:cxn>
                  <a:cxn ang="0">
                    <a:pos x="T6" y="T7"/>
                  </a:cxn>
                </a:cxnLst>
                <a:rect l="0" t="0" r="r" b="b"/>
                <a:pathLst>
                  <a:path w="776" h="4">
                    <a:moveTo>
                      <a:pt x="14" y="0"/>
                    </a:moveTo>
                    <a:lnTo>
                      <a:pt x="0" y="4"/>
                    </a:lnTo>
                    <a:lnTo>
                      <a:pt x="776" y="4"/>
                    </a:lnTo>
                    <a:lnTo>
                      <a:pt x="14" y="0"/>
                    </a:lnTo>
                    <a:close/>
                  </a:path>
                </a:pathLst>
              </a:custGeom>
              <a:solidFill>
                <a:srgbClr val="8E56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ṥļíḋe">
                <a:extLst>
                  <a:ext uri="{FF2B5EF4-FFF2-40B4-BE49-F238E27FC236}">
                    <a16:creationId xmlns:a16="http://schemas.microsoft.com/office/drawing/2014/main" id="{F997C351-B364-4BB0-BD72-61C29CD786A3}"/>
                  </a:ext>
                </a:extLst>
              </p:cNvPr>
              <p:cNvSpPr/>
              <p:nvPr/>
            </p:nvSpPr>
            <p:spPr bwMode="auto">
              <a:xfrm>
                <a:off x="8705987" y="2463181"/>
                <a:ext cx="401737" cy="2071"/>
              </a:xfrm>
              <a:custGeom>
                <a:avLst/>
                <a:gdLst>
                  <a:gd name="T0" fmla="*/ 14 w 776"/>
                  <a:gd name="T1" fmla="*/ 0 h 4"/>
                  <a:gd name="T2" fmla="*/ 0 w 776"/>
                  <a:gd name="T3" fmla="*/ 4 h 4"/>
                  <a:gd name="T4" fmla="*/ 776 w 776"/>
                  <a:gd name="T5" fmla="*/ 4 h 4"/>
                  <a:gd name="T6" fmla="*/ 14 w 776"/>
                  <a:gd name="T7" fmla="*/ 0 h 4"/>
                </a:gdLst>
                <a:ahLst/>
                <a:cxnLst>
                  <a:cxn ang="0">
                    <a:pos x="T0" y="T1"/>
                  </a:cxn>
                  <a:cxn ang="0">
                    <a:pos x="T2" y="T3"/>
                  </a:cxn>
                  <a:cxn ang="0">
                    <a:pos x="T4" y="T5"/>
                  </a:cxn>
                  <a:cxn ang="0">
                    <a:pos x="T6" y="T7"/>
                  </a:cxn>
                </a:cxnLst>
                <a:rect l="0" t="0" r="r" b="b"/>
                <a:pathLst>
                  <a:path w="776" h="4">
                    <a:moveTo>
                      <a:pt x="14" y="0"/>
                    </a:moveTo>
                    <a:lnTo>
                      <a:pt x="0" y="4"/>
                    </a:lnTo>
                    <a:lnTo>
                      <a:pt x="776" y="4"/>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ṧlíďe">
                <a:extLst>
                  <a:ext uri="{FF2B5EF4-FFF2-40B4-BE49-F238E27FC236}">
                    <a16:creationId xmlns:a16="http://schemas.microsoft.com/office/drawing/2014/main" id="{C6D67366-B396-4C26-AB1A-1427BBCA126C}"/>
                  </a:ext>
                </a:extLst>
              </p:cNvPr>
              <p:cNvSpPr/>
              <p:nvPr/>
            </p:nvSpPr>
            <p:spPr bwMode="auto">
              <a:xfrm>
                <a:off x="8822988" y="2520646"/>
                <a:ext cx="395525" cy="1553"/>
              </a:xfrm>
              <a:custGeom>
                <a:avLst/>
                <a:gdLst>
                  <a:gd name="T0" fmla="*/ 12 w 764"/>
                  <a:gd name="T1" fmla="*/ 0 h 3"/>
                  <a:gd name="T2" fmla="*/ 0 w 764"/>
                  <a:gd name="T3" fmla="*/ 3 h 3"/>
                  <a:gd name="T4" fmla="*/ 764 w 764"/>
                  <a:gd name="T5" fmla="*/ 3 h 3"/>
                  <a:gd name="T6" fmla="*/ 12 w 764"/>
                  <a:gd name="T7" fmla="*/ 0 h 3"/>
                </a:gdLst>
                <a:ahLst/>
                <a:cxnLst>
                  <a:cxn ang="0">
                    <a:pos x="T0" y="T1"/>
                  </a:cxn>
                  <a:cxn ang="0">
                    <a:pos x="T2" y="T3"/>
                  </a:cxn>
                  <a:cxn ang="0">
                    <a:pos x="T4" y="T5"/>
                  </a:cxn>
                  <a:cxn ang="0">
                    <a:pos x="T6" y="T7"/>
                  </a:cxn>
                </a:cxnLst>
                <a:rect l="0" t="0" r="r" b="b"/>
                <a:pathLst>
                  <a:path w="764" h="3">
                    <a:moveTo>
                      <a:pt x="12" y="0"/>
                    </a:moveTo>
                    <a:lnTo>
                      <a:pt x="0" y="3"/>
                    </a:lnTo>
                    <a:lnTo>
                      <a:pt x="764" y="3"/>
                    </a:lnTo>
                    <a:lnTo>
                      <a:pt x="12" y="0"/>
                    </a:lnTo>
                    <a:close/>
                  </a:path>
                </a:pathLst>
              </a:custGeom>
              <a:solidFill>
                <a:srgbClr val="8834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íṩľíďe">
                <a:extLst>
                  <a:ext uri="{FF2B5EF4-FFF2-40B4-BE49-F238E27FC236}">
                    <a16:creationId xmlns:a16="http://schemas.microsoft.com/office/drawing/2014/main" id="{D066571E-A977-4A8D-9E63-DE4B56B8189D}"/>
                  </a:ext>
                </a:extLst>
              </p:cNvPr>
              <p:cNvSpPr/>
              <p:nvPr/>
            </p:nvSpPr>
            <p:spPr bwMode="auto">
              <a:xfrm>
                <a:off x="8822988" y="2520646"/>
                <a:ext cx="395525" cy="1553"/>
              </a:xfrm>
              <a:custGeom>
                <a:avLst/>
                <a:gdLst>
                  <a:gd name="T0" fmla="*/ 12 w 764"/>
                  <a:gd name="T1" fmla="*/ 0 h 3"/>
                  <a:gd name="T2" fmla="*/ 0 w 764"/>
                  <a:gd name="T3" fmla="*/ 3 h 3"/>
                  <a:gd name="T4" fmla="*/ 764 w 764"/>
                  <a:gd name="T5" fmla="*/ 3 h 3"/>
                  <a:gd name="T6" fmla="*/ 12 w 764"/>
                  <a:gd name="T7" fmla="*/ 0 h 3"/>
                </a:gdLst>
                <a:ahLst/>
                <a:cxnLst>
                  <a:cxn ang="0">
                    <a:pos x="T0" y="T1"/>
                  </a:cxn>
                  <a:cxn ang="0">
                    <a:pos x="T2" y="T3"/>
                  </a:cxn>
                  <a:cxn ang="0">
                    <a:pos x="T4" y="T5"/>
                  </a:cxn>
                  <a:cxn ang="0">
                    <a:pos x="T6" y="T7"/>
                  </a:cxn>
                </a:cxnLst>
                <a:rect l="0" t="0" r="r" b="b"/>
                <a:pathLst>
                  <a:path w="764" h="3">
                    <a:moveTo>
                      <a:pt x="12" y="0"/>
                    </a:moveTo>
                    <a:lnTo>
                      <a:pt x="0" y="3"/>
                    </a:lnTo>
                    <a:lnTo>
                      <a:pt x="764" y="3"/>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ḻïḋè">
                <a:extLst>
                  <a:ext uri="{FF2B5EF4-FFF2-40B4-BE49-F238E27FC236}">
                    <a16:creationId xmlns:a16="http://schemas.microsoft.com/office/drawing/2014/main" id="{3C62A2D4-BEFC-4533-AB9E-286803CE64B2}"/>
                  </a:ext>
                </a:extLst>
              </p:cNvPr>
              <p:cNvSpPr/>
              <p:nvPr/>
            </p:nvSpPr>
            <p:spPr bwMode="auto">
              <a:xfrm>
                <a:off x="8733426" y="2600889"/>
                <a:ext cx="438494" cy="1553"/>
              </a:xfrm>
              <a:custGeom>
                <a:avLst/>
                <a:gdLst>
                  <a:gd name="T0" fmla="*/ 13 w 847"/>
                  <a:gd name="T1" fmla="*/ 0 h 3"/>
                  <a:gd name="T2" fmla="*/ 0 w 847"/>
                  <a:gd name="T3" fmla="*/ 3 h 3"/>
                  <a:gd name="T4" fmla="*/ 847 w 847"/>
                  <a:gd name="T5" fmla="*/ 3 h 3"/>
                  <a:gd name="T6" fmla="*/ 13 w 847"/>
                  <a:gd name="T7" fmla="*/ 0 h 3"/>
                </a:gdLst>
                <a:ahLst/>
                <a:cxnLst>
                  <a:cxn ang="0">
                    <a:pos x="T0" y="T1"/>
                  </a:cxn>
                  <a:cxn ang="0">
                    <a:pos x="T2" y="T3"/>
                  </a:cxn>
                  <a:cxn ang="0">
                    <a:pos x="T4" y="T5"/>
                  </a:cxn>
                  <a:cxn ang="0">
                    <a:pos x="T6" y="T7"/>
                  </a:cxn>
                </a:cxnLst>
                <a:rect l="0" t="0" r="r" b="b"/>
                <a:pathLst>
                  <a:path w="847" h="3">
                    <a:moveTo>
                      <a:pt x="13" y="0"/>
                    </a:moveTo>
                    <a:lnTo>
                      <a:pt x="0" y="3"/>
                    </a:lnTo>
                    <a:lnTo>
                      <a:pt x="847" y="3"/>
                    </a:lnTo>
                    <a:lnTo>
                      <a:pt x="13" y="0"/>
                    </a:lnTo>
                    <a:close/>
                  </a:path>
                </a:pathLst>
              </a:custGeom>
              <a:solidFill>
                <a:srgbClr val="8E56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ṩḷïḍè">
                <a:extLst>
                  <a:ext uri="{FF2B5EF4-FFF2-40B4-BE49-F238E27FC236}">
                    <a16:creationId xmlns:a16="http://schemas.microsoft.com/office/drawing/2014/main" id="{BD44649C-539C-460D-B017-00B1CD5417D7}"/>
                  </a:ext>
                </a:extLst>
              </p:cNvPr>
              <p:cNvSpPr/>
              <p:nvPr/>
            </p:nvSpPr>
            <p:spPr bwMode="auto">
              <a:xfrm>
                <a:off x="8733426" y="2600889"/>
                <a:ext cx="438494" cy="1553"/>
              </a:xfrm>
              <a:custGeom>
                <a:avLst/>
                <a:gdLst>
                  <a:gd name="T0" fmla="*/ 13 w 847"/>
                  <a:gd name="T1" fmla="*/ 0 h 3"/>
                  <a:gd name="T2" fmla="*/ 0 w 847"/>
                  <a:gd name="T3" fmla="*/ 3 h 3"/>
                  <a:gd name="T4" fmla="*/ 847 w 847"/>
                  <a:gd name="T5" fmla="*/ 3 h 3"/>
                  <a:gd name="T6" fmla="*/ 13 w 847"/>
                  <a:gd name="T7" fmla="*/ 0 h 3"/>
                </a:gdLst>
                <a:ahLst/>
                <a:cxnLst>
                  <a:cxn ang="0">
                    <a:pos x="T0" y="T1"/>
                  </a:cxn>
                  <a:cxn ang="0">
                    <a:pos x="T2" y="T3"/>
                  </a:cxn>
                  <a:cxn ang="0">
                    <a:pos x="T4" y="T5"/>
                  </a:cxn>
                  <a:cxn ang="0">
                    <a:pos x="T6" y="T7"/>
                  </a:cxn>
                </a:cxnLst>
                <a:rect l="0" t="0" r="r" b="b"/>
                <a:pathLst>
                  <a:path w="847" h="3">
                    <a:moveTo>
                      <a:pt x="13" y="0"/>
                    </a:moveTo>
                    <a:lnTo>
                      <a:pt x="0" y="3"/>
                    </a:lnTo>
                    <a:lnTo>
                      <a:pt x="847" y="3"/>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iṧlïḋé">
                <a:extLst>
                  <a:ext uri="{FF2B5EF4-FFF2-40B4-BE49-F238E27FC236}">
                    <a16:creationId xmlns:a16="http://schemas.microsoft.com/office/drawing/2014/main" id="{598CD44A-29B0-4C27-AC7F-941F716E3BBC}"/>
                  </a:ext>
                </a:extLst>
              </p:cNvPr>
              <p:cNvSpPr/>
              <p:nvPr/>
            </p:nvSpPr>
            <p:spPr bwMode="auto">
              <a:xfrm>
                <a:off x="9138786" y="2425905"/>
                <a:ext cx="22779" cy="22779"/>
              </a:xfrm>
              <a:prstGeom prst="ellipse">
                <a:avLst/>
              </a:prstGeom>
              <a:solidFill>
                <a:srgbClr val="5D92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ľïdê">
                <a:extLst>
                  <a:ext uri="{FF2B5EF4-FFF2-40B4-BE49-F238E27FC236}">
                    <a16:creationId xmlns:a16="http://schemas.microsoft.com/office/drawing/2014/main" id="{8877598A-BDC4-4F0B-87C2-C16EF3C0D865}"/>
                  </a:ext>
                </a:extLst>
              </p:cNvPr>
              <p:cNvSpPr/>
              <p:nvPr/>
            </p:nvSpPr>
            <p:spPr bwMode="auto">
              <a:xfrm>
                <a:off x="9070968" y="2481300"/>
                <a:ext cx="22779" cy="22779"/>
              </a:xfrm>
              <a:prstGeom prst="ellipse">
                <a:avLst/>
              </a:prstGeom>
              <a:solidFill>
                <a:srgbClr val="B56E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íṥḻiḑe">
                <a:extLst>
                  <a:ext uri="{FF2B5EF4-FFF2-40B4-BE49-F238E27FC236}">
                    <a16:creationId xmlns:a16="http://schemas.microsoft.com/office/drawing/2014/main" id="{7BF7C4FD-953A-4207-966B-34C0E2681FB5}"/>
                  </a:ext>
                </a:extLst>
              </p:cNvPr>
              <p:cNvSpPr/>
              <p:nvPr/>
            </p:nvSpPr>
            <p:spPr bwMode="auto">
              <a:xfrm>
                <a:off x="9189522" y="2559991"/>
                <a:ext cx="69890" cy="81798"/>
              </a:xfrm>
              <a:custGeom>
                <a:avLst/>
                <a:gdLst>
                  <a:gd name="T0" fmla="*/ 78 w 80"/>
                  <a:gd name="T1" fmla="*/ 41 h 94"/>
                  <a:gd name="T2" fmla="*/ 0 w 80"/>
                  <a:gd name="T3" fmla="*/ 94 h 94"/>
                  <a:gd name="T4" fmla="*/ 0 w 80"/>
                  <a:gd name="T5" fmla="*/ 57 h 94"/>
                  <a:gd name="T6" fmla="*/ 80 w 80"/>
                  <a:gd name="T7" fmla="*/ 0 h 94"/>
                  <a:gd name="T8" fmla="*/ 76 w 80"/>
                  <a:gd name="T9" fmla="*/ 23 h 94"/>
                  <a:gd name="T10" fmla="*/ 78 w 80"/>
                  <a:gd name="T11" fmla="*/ 41 h 94"/>
                </a:gdLst>
                <a:ahLst/>
                <a:cxnLst>
                  <a:cxn ang="0">
                    <a:pos x="T0" y="T1"/>
                  </a:cxn>
                  <a:cxn ang="0">
                    <a:pos x="T2" y="T3"/>
                  </a:cxn>
                  <a:cxn ang="0">
                    <a:pos x="T4" y="T5"/>
                  </a:cxn>
                  <a:cxn ang="0">
                    <a:pos x="T6" y="T7"/>
                  </a:cxn>
                  <a:cxn ang="0">
                    <a:pos x="T8" y="T9"/>
                  </a:cxn>
                  <a:cxn ang="0">
                    <a:pos x="T10" y="T11"/>
                  </a:cxn>
                </a:cxnLst>
                <a:rect l="0" t="0" r="r" b="b"/>
                <a:pathLst>
                  <a:path w="80" h="94">
                    <a:moveTo>
                      <a:pt x="78" y="41"/>
                    </a:moveTo>
                    <a:cubicBezTo>
                      <a:pt x="0" y="94"/>
                      <a:pt x="0" y="94"/>
                      <a:pt x="0" y="94"/>
                    </a:cubicBezTo>
                    <a:cubicBezTo>
                      <a:pt x="0" y="57"/>
                      <a:pt x="0" y="57"/>
                      <a:pt x="0" y="57"/>
                    </a:cubicBezTo>
                    <a:cubicBezTo>
                      <a:pt x="80" y="0"/>
                      <a:pt x="80" y="0"/>
                      <a:pt x="80" y="0"/>
                    </a:cubicBezTo>
                    <a:cubicBezTo>
                      <a:pt x="80" y="0"/>
                      <a:pt x="76" y="11"/>
                      <a:pt x="76" y="23"/>
                    </a:cubicBezTo>
                    <a:cubicBezTo>
                      <a:pt x="76" y="32"/>
                      <a:pt x="78" y="41"/>
                      <a:pt x="78"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ṩlîḋê">
                <a:extLst>
                  <a:ext uri="{FF2B5EF4-FFF2-40B4-BE49-F238E27FC236}">
                    <a16:creationId xmlns:a16="http://schemas.microsoft.com/office/drawing/2014/main" id="{4111BA96-FE84-45DC-ABE6-7AB274DF4620}"/>
                  </a:ext>
                </a:extLst>
              </p:cNvPr>
              <p:cNvSpPr/>
              <p:nvPr/>
            </p:nvSpPr>
            <p:spPr bwMode="auto">
              <a:xfrm>
                <a:off x="7337947" y="2350544"/>
                <a:ext cx="323046" cy="68855"/>
              </a:xfrm>
              <a:custGeom>
                <a:avLst/>
                <a:gdLst>
                  <a:gd name="T0" fmla="*/ 13 w 371"/>
                  <a:gd name="T1" fmla="*/ 45 h 79"/>
                  <a:gd name="T2" fmla="*/ 341 w 371"/>
                  <a:gd name="T3" fmla="*/ 16 h 79"/>
                  <a:gd name="T4" fmla="*/ 362 w 371"/>
                  <a:gd name="T5" fmla="*/ 60 h 79"/>
                  <a:gd name="T6" fmla="*/ 343 w 371"/>
                  <a:gd name="T7" fmla="*/ 39 h 79"/>
                  <a:gd name="T8" fmla="*/ 331 w 371"/>
                  <a:gd name="T9" fmla="*/ 29 h 79"/>
                  <a:gd name="T10" fmla="*/ 0 w 371"/>
                  <a:gd name="T11" fmla="*/ 79 h 79"/>
                  <a:gd name="T12" fmla="*/ 13 w 371"/>
                  <a:gd name="T13" fmla="*/ 45 h 79"/>
                </a:gdLst>
                <a:ahLst/>
                <a:cxnLst>
                  <a:cxn ang="0">
                    <a:pos x="T0" y="T1"/>
                  </a:cxn>
                  <a:cxn ang="0">
                    <a:pos x="T2" y="T3"/>
                  </a:cxn>
                  <a:cxn ang="0">
                    <a:pos x="T4" y="T5"/>
                  </a:cxn>
                  <a:cxn ang="0">
                    <a:pos x="T6" y="T7"/>
                  </a:cxn>
                  <a:cxn ang="0">
                    <a:pos x="T8" y="T9"/>
                  </a:cxn>
                  <a:cxn ang="0">
                    <a:pos x="T10" y="T11"/>
                  </a:cxn>
                  <a:cxn ang="0">
                    <a:pos x="T12" y="T13"/>
                  </a:cxn>
                </a:cxnLst>
                <a:rect l="0" t="0" r="r" b="b"/>
                <a:pathLst>
                  <a:path w="371" h="79">
                    <a:moveTo>
                      <a:pt x="13" y="45"/>
                    </a:moveTo>
                    <a:cubicBezTo>
                      <a:pt x="13" y="45"/>
                      <a:pt x="311" y="0"/>
                      <a:pt x="341" y="16"/>
                    </a:cubicBezTo>
                    <a:cubicBezTo>
                      <a:pt x="371" y="31"/>
                      <a:pt x="363" y="58"/>
                      <a:pt x="362" y="60"/>
                    </a:cubicBezTo>
                    <a:cubicBezTo>
                      <a:pt x="361" y="61"/>
                      <a:pt x="351" y="74"/>
                      <a:pt x="343" y="39"/>
                    </a:cubicBezTo>
                    <a:cubicBezTo>
                      <a:pt x="341" y="33"/>
                      <a:pt x="337" y="29"/>
                      <a:pt x="331" y="29"/>
                    </a:cubicBezTo>
                    <a:cubicBezTo>
                      <a:pt x="300" y="29"/>
                      <a:pt x="195" y="31"/>
                      <a:pt x="0" y="79"/>
                    </a:cubicBezTo>
                    <a:cubicBezTo>
                      <a:pt x="13" y="45"/>
                      <a:pt x="13" y="45"/>
                      <a:pt x="13" y="45"/>
                    </a:cubicBezTo>
                  </a:path>
                </a:pathLst>
              </a:custGeom>
              <a:solidFill>
                <a:srgbClr val="405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ṥlíḍé">
                <a:extLst>
                  <a:ext uri="{FF2B5EF4-FFF2-40B4-BE49-F238E27FC236}">
                    <a16:creationId xmlns:a16="http://schemas.microsoft.com/office/drawing/2014/main" id="{859022C4-1C57-465E-B3FC-437A0D3934B4}"/>
                  </a:ext>
                </a:extLst>
              </p:cNvPr>
              <p:cNvSpPr/>
              <p:nvPr/>
            </p:nvSpPr>
            <p:spPr bwMode="auto">
              <a:xfrm>
                <a:off x="7340536" y="2313269"/>
                <a:ext cx="301820" cy="187927"/>
              </a:xfrm>
              <a:custGeom>
                <a:avLst/>
                <a:gdLst>
                  <a:gd name="T0" fmla="*/ 324 w 347"/>
                  <a:gd name="T1" fmla="*/ 0 h 216"/>
                  <a:gd name="T2" fmla="*/ 24 w 347"/>
                  <a:gd name="T3" fmla="*/ 154 h 216"/>
                  <a:gd name="T4" fmla="*/ 23 w 347"/>
                  <a:gd name="T5" fmla="*/ 209 h 216"/>
                  <a:gd name="T6" fmla="*/ 33 w 347"/>
                  <a:gd name="T7" fmla="*/ 177 h 216"/>
                  <a:gd name="T8" fmla="*/ 40 w 347"/>
                  <a:gd name="T9" fmla="*/ 161 h 216"/>
                  <a:gd name="T10" fmla="*/ 347 w 347"/>
                  <a:gd name="T11" fmla="*/ 19 h 216"/>
                  <a:gd name="T12" fmla="*/ 324 w 347"/>
                  <a:gd name="T13" fmla="*/ 0 h 216"/>
                </a:gdLst>
                <a:ahLst/>
                <a:cxnLst>
                  <a:cxn ang="0">
                    <a:pos x="T0" y="T1"/>
                  </a:cxn>
                  <a:cxn ang="0">
                    <a:pos x="T2" y="T3"/>
                  </a:cxn>
                  <a:cxn ang="0">
                    <a:pos x="T4" y="T5"/>
                  </a:cxn>
                  <a:cxn ang="0">
                    <a:pos x="T6" y="T7"/>
                  </a:cxn>
                  <a:cxn ang="0">
                    <a:pos x="T8" y="T9"/>
                  </a:cxn>
                  <a:cxn ang="0">
                    <a:pos x="T10" y="T11"/>
                  </a:cxn>
                  <a:cxn ang="0">
                    <a:pos x="T12" y="T13"/>
                  </a:cxn>
                </a:cxnLst>
                <a:rect l="0" t="0" r="r" b="b"/>
                <a:pathLst>
                  <a:path w="347" h="216">
                    <a:moveTo>
                      <a:pt x="324" y="0"/>
                    </a:moveTo>
                    <a:cubicBezTo>
                      <a:pt x="324" y="0"/>
                      <a:pt x="47" y="121"/>
                      <a:pt x="24" y="154"/>
                    </a:cubicBezTo>
                    <a:cubicBezTo>
                      <a:pt x="0" y="189"/>
                      <a:pt x="21" y="209"/>
                      <a:pt x="23" y="209"/>
                    </a:cubicBezTo>
                    <a:cubicBezTo>
                      <a:pt x="25" y="210"/>
                      <a:pt x="42" y="216"/>
                      <a:pt x="33" y="177"/>
                    </a:cubicBezTo>
                    <a:cubicBezTo>
                      <a:pt x="32" y="171"/>
                      <a:pt x="35" y="164"/>
                      <a:pt x="40" y="161"/>
                    </a:cubicBezTo>
                    <a:cubicBezTo>
                      <a:pt x="71" y="141"/>
                      <a:pt x="171" y="79"/>
                      <a:pt x="347" y="19"/>
                    </a:cubicBezTo>
                    <a:cubicBezTo>
                      <a:pt x="324" y="0"/>
                      <a:pt x="324" y="0"/>
                      <a:pt x="324" y="0"/>
                    </a:cubicBezTo>
                  </a:path>
                </a:pathLst>
              </a:custGeom>
              <a:solidFill>
                <a:srgbClr val="405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iṥļîďé">
                <a:extLst>
                  <a:ext uri="{FF2B5EF4-FFF2-40B4-BE49-F238E27FC236}">
                    <a16:creationId xmlns:a16="http://schemas.microsoft.com/office/drawing/2014/main" id="{EEDAD921-DC8E-42A0-8DE3-F14CE2A2E806}"/>
                  </a:ext>
                </a:extLst>
              </p:cNvPr>
              <p:cNvSpPr/>
              <p:nvPr/>
            </p:nvSpPr>
            <p:spPr bwMode="auto">
              <a:xfrm>
                <a:off x="7609223" y="2304468"/>
                <a:ext cx="39345" cy="33133"/>
              </a:xfrm>
              <a:custGeom>
                <a:avLst/>
                <a:gdLst>
                  <a:gd name="T0" fmla="*/ 2 w 45"/>
                  <a:gd name="T1" fmla="*/ 10 h 38"/>
                  <a:gd name="T2" fmla="*/ 30 w 45"/>
                  <a:gd name="T3" fmla="*/ 1 h 38"/>
                  <a:gd name="T4" fmla="*/ 44 w 45"/>
                  <a:gd name="T5" fmla="*/ 24 h 38"/>
                  <a:gd name="T6" fmla="*/ 29 w 45"/>
                  <a:gd name="T7" fmla="*/ 38 h 38"/>
                  <a:gd name="T8" fmla="*/ 2 w 45"/>
                  <a:gd name="T9" fmla="*/ 10 h 38"/>
                </a:gdLst>
                <a:ahLst/>
                <a:cxnLst>
                  <a:cxn ang="0">
                    <a:pos x="T0" y="T1"/>
                  </a:cxn>
                  <a:cxn ang="0">
                    <a:pos x="T2" y="T3"/>
                  </a:cxn>
                  <a:cxn ang="0">
                    <a:pos x="T4" y="T5"/>
                  </a:cxn>
                  <a:cxn ang="0">
                    <a:pos x="T6" y="T7"/>
                  </a:cxn>
                  <a:cxn ang="0">
                    <a:pos x="T8" y="T9"/>
                  </a:cxn>
                </a:cxnLst>
                <a:rect l="0" t="0" r="r" b="b"/>
                <a:pathLst>
                  <a:path w="45" h="38">
                    <a:moveTo>
                      <a:pt x="2" y="10"/>
                    </a:moveTo>
                    <a:cubicBezTo>
                      <a:pt x="0" y="12"/>
                      <a:pt x="21" y="0"/>
                      <a:pt x="30" y="1"/>
                    </a:cubicBezTo>
                    <a:cubicBezTo>
                      <a:pt x="37" y="3"/>
                      <a:pt x="45" y="17"/>
                      <a:pt x="44" y="24"/>
                    </a:cubicBezTo>
                    <a:cubicBezTo>
                      <a:pt x="42" y="31"/>
                      <a:pt x="29" y="38"/>
                      <a:pt x="29" y="38"/>
                    </a:cubicBezTo>
                    <a:lnTo>
                      <a:pt x="2" y="10"/>
                    </a:lnTo>
                    <a:close/>
                  </a:path>
                </a:pathLst>
              </a:custGeom>
              <a:solidFill>
                <a:srgbClr val="405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íŝľiḑe">
                <a:extLst>
                  <a:ext uri="{FF2B5EF4-FFF2-40B4-BE49-F238E27FC236}">
                    <a16:creationId xmlns:a16="http://schemas.microsoft.com/office/drawing/2014/main" id="{D2D883B6-2631-42EF-9E56-240EFEB4B52C}"/>
                  </a:ext>
                </a:extLst>
              </p:cNvPr>
              <p:cNvSpPr/>
              <p:nvPr/>
            </p:nvSpPr>
            <p:spPr bwMode="auto">
              <a:xfrm>
                <a:off x="7315168" y="2309127"/>
                <a:ext cx="333400" cy="184302"/>
              </a:xfrm>
              <a:custGeom>
                <a:avLst/>
                <a:gdLst>
                  <a:gd name="T0" fmla="*/ 337 w 383"/>
                  <a:gd name="T1" fmla="*/ 1 h 212"/>
                  <a:gd name="T2" fmla="*/ 237 w 383"/>
                  <a:gd name="T3" fmla="*/ 36 h 212"/>
                  <a:gd name="T4" fmla="*/ 198 w 383"/>
                  <a:gd name="T5" fmla="*/ 57 h 212"/>
                  <a:gd name="T6" fmla="*/ 198 w 383"/>
                  <a:gd name="T7" fmla="*/ 57 h 212"/>
                  <a:gd name="T8" fmla="*/ 198 w 383"/>
                  <a:gd name="T9" fmla="*/ 57 h 212"/>
                  <a:gd name="T10" fmla="*/ 197 w 383"/>
                  <a:gd name="T11" fmla="*/ 57 h 212"/>
                  <a:gd name="T12" fmla="*/ 197 w 383"/>
                  <a:gd name="T13" fmla="*/ 58 h 212"/>
                  <a:gd name="T14" fmla="*/ 153 w 383"/>
                  <a:gd name="T15" fmla="*/ 59 h 212"/>
                  <a:gd name="T16" fmla="*/ 39 w 383"/>
                  <a:gd name="T17" fmla="*/ 83 h 212"/>
                  <a:gd name="T18" fmla="*/ 37 w 383"/>
                  <a:gd name="T19" fmla="*/ 190 h 212"/>
                  <a:gd name="T20" fmla="*/ 116 w 383"/>
                  <a:gd name="T21" fmla="*/ 201 h 212"/>
                  <a:gd name="T22" fmla="*/ 187 w 383"/>
                  <a:gd name="T23" fmla="*/ 133 h 212"/>
                  <a:gd name="T24" fmla="*/ 203 w 383"/>
                  <a:gd name="T25" fmla="*/ 82 h 212"/>
                  <a:gd name="T26" fmla="*/ 238 w 383"/>
                  <a:gd name="T27" fmla="*/ 117 h 212"/>
                  <a:gd name="T28" fmla="*/ 323 w 383"/>
                  <a:gd name="T29" fmla="*/ 136 h 212"/>
                  <a:gd name="T30" fmla="*/ 378 w 383"/>
                  <a:gd name="T31" fmla="*/ 85 h 212"/>
                  <a:gd name="T32" fmla="*/ 337 w 383"/>
                  <a:gd name="T33" fmla="*/ 1 h 212"/>
                  <a:gd name="T34" fmla="*/ 167 w 383"/>
                  <a:gd name="T35" fmla="*/ 148 h 212"/>
                  <a:gd name="T36" fmla="*/ 73 w 383"/>
                  <a:gd name="T37" fmla="*/ 194 h 212"/>
                  <a:gd name="T38" fmla="*/ 49 w 383"/>
                  <a:gd name="T39" fmla="*/ 97 h 212"/>
                  <a:gd name="T40" fmla="*/ 171 w 383"/>
                  <a:gd name="T41" fmla="*/ 82 h 212"/>
                  <a:gd name="T42" fmla="*/ 167 w 383"/>
                  <a:gd name="T43" fmla="*/ 148 h 212"/>
                  <a:gd name="T44" fmla="*/ 353 w 383"/>
                  <a:gd name="T45" fmla="*/ 108 h 212"/>
                  <a:gd name="T46" fmla="*/ 261 w 383"/>
                  <a:gd name="T47" fmla="*/ 119 h 212"/>
                  <a:gd name="T48" fmla="*/ 231 w 383"/>
                  <a:gd name="T49" fmla="*/ 65 h 212"/>
                  <a:gd name="T50" fmla="*/ 335 w 383"/>
                  <a:gd name="T51" fmla="*/ 16 h 212"/>
                  <a:gd name="T52" fmla="*/ 353 w 383"/>
                  <a:gd name="T53" fmla="*/ 10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3" h="212">
                    <a:moveTo>
                      <a:pt x="337" y="1"/>
                    </a:moveTo>
                    <a:cubicBezTo>
                      <a:pt x="304" y="0"/>
                      <a:pt x="259" y="17"/>
                      <a:pt x="237" y="36"/>
                    </a:cubicBezTo>
                    <a:cubicBezTo>
                      <a:pt x="217" y="52"/>
                      <a:pt x="202" y="56"/>
                      <a:pt x="198" y="57"/>
                    </a:cubicBezTo>
                    <a:cubicBezTo>
                      <a:pt x="198" y="57"/>
                      <a:pt x="198" y="57"/>
                      <a:pt x="198" y="57"/>
                    </a:cubicBezTo>
                    <a:cubicBezTo>
                      <a:pt x="198" y="57"/>
                      <a:pt x="198" y="57"/>
                      <a:pt x="198" y="57"/>
                    </a:cubicBezTo>
                    <a:cubicBezTo>
                      <a:pt x="197" y="57"/>
                      <a:pt x="197" y="57"/>
                      <a:pt x="197" y="57"/>
                    </a:cubicBezTo>
                    <a:cubicBezTo>
                      <a:pt x="197" y="58"/>
                      <a:pt x="197" y="58"/>
                      <a:pt x="197" y="58"/>
                    </a:cubicBezTo>
                    <a:cubicBezTo>
                      <a:pt x="193" y="59"/>
                      <a:pt x="178" y="63"/>
                      <a:pt x="153" y="59"/>
                    </a:cubicBezTo>
                    <a:cubicBezTo>
                      <a:pt x="124" y="55"/>
                      <a:pt x="73" y="65"/>
                      <a:pt x="39" y="83"/>
                    </a:cubicBezTo>
                    <a:cubicBezTo>
                      <a:pt x="0" y="104"/>
                      <a:pt x="19" y="167"/>
                      <a:pt x="37" y="190"/>
                    </a:cubicBezTo>
                    <a:cubicBezTo>
                      <a:pt x="56" y="212"/>
                      <a:pt x="84" y="211"/>
                      <a:pt x="116" y="201"/>
                    </a:cubicBezTo>
                    <a:cubicBezTo>
                      <a:pt x="147" y="192"/>
                      <a:pt x="181" y="168"/>
                      <a:pt x="187" y="133"/>
                    </a:cubicBezTo>
                    <a:cubicBezTo>
                      <a:pt x="189" y="118"/>
                      <a:pt x="190" y="87"/>
                      <a:pt x="203" y="82"/>
                    </a:cubicBezTo>
                    <a:cubicBezTo>
                      <a:pt x="216" y="79"/>
                      <a:pt x="231" y="106"/>
                      <a:pt x="238" y="117"/>
                    </a:cubicBezTo>
                    <a:cubicBezTo>
                      <a:pt x="257" y="144"/>
                      <a:pt x="295" y="145"/>
                      <a:pt x="323" y="136"/>
                    </a:cubicBezTo>
                    <a:cubicBezTo>
                      <a:pt x="351" y="127"/>
                      <a:pt x="373" y="113"/>
                      <a:pt x="378" y="85"/>
                    </a:cubicBezTo>
                    <a:cubicBezTo>
                      <a:pt x="383" y="58"/>
                      <a:pt x="374" y="2"/>
                      <a:pt x="337" y="1"/>
                    </a:cubicBezTo>
                    <a:moveTo>
                      <a:pt x="167" y="148"/>
                    </a:moveTo>
                    <a:cubicBezTo>
                      <a:pt x="151" y="179"/>
                      <a:pt x="108" y="203"/>
                      <a:pt x="73" y="194"/>
                    </a:cubicBezTo>
                    <a:cubicBezTo>
                      <a:pt x="39" y="186"/>
                      <a:pt x="16" y="134"/>
                      <a:pt x="49" y="97"/>
                    </a:cubicBezTo>
                    <a:cubicBezTo>
                      <a:pt x="80" y="63"/>
                      <a:pt x="161" y="68"/>
                      <a:pt x="171" y="82"/>
                    </a:cubicBezTo>
                    <a:cubicBezTo>
                      <a:pt x="181" y="97"/>
                      <a:pt x="183" y="118"/>
                      <a:pt x="167" y="148"/>
                    </a:cubicBezTo>
                    <a:moveTo>
                      <a:pt x="353" y="108"/>
                    </a:moveTo>
                    <a:cubicBezTo>
                      <a:pt x="330" y="133"/>
                      <a:pt x="287" y="136"/>
                      <a:pt x="261" y="119"/>
                    </a:cubicBezTo>
                    <a:cubicBezTo>
                      <a:pt x="236" y="103"/>
                      <a:pt x="228" y="83"/>
                      <a:pt x="231" y="65"/>
                    </a:cubicBezTo>
                    <a:cubicBezTo>
                      <a:pt x="233" y="47"/>
                      <a:pt x="298" y="2"/>
                      <a:pt x="335" y="16"/>
                    </a:cubicBezTo>
                    <a:cubicBezTo>
                      <a:pt x="373" y="30"/>
                      <a:pt x="375" y="83"/>
                      <a:pt x="353" y="108"/>
                    </a:cubicBezTo>
                  </a:path>
                </a:pathLst>
              </a:custGeom>
              <a:solidFill>
                <a:srgbClr val="405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išḷiḋe">
                <a:extLst>
                  <a:ext uri="{FF2B5EF4-FFF2-40B4-BE49-F238E27FC236}">
                    <a16:creationId xmlns:a16="http://schemas.microsoft.com/office/drawing/2014/main" id="{EA566FE8-1F54-4F99-9DDC-17FB393B6A7A}"/>
                  </a:ext>
                </a:extLst>
              </p:cNvPr>
              <p:cNvSpPr/>
              <p:nvPr/>
            </p:nvSpPr>
            <p:spPr bwMode="auto">
              <a:xfrm>
                <a:off x="7343642" y="2370735"/>
                <a:ext cx="127355" cy="108718"/>
              </a:xfrm>
              <a:custGeom>
                <a:avLst/>
                <a:gdLst>
                  <a:gd name="T0" fmla="*/ 146 w 146"/>
                  <a:gd name="T1" fmla="*/ 34 h 125"/>
                  <a:gd name="T2" fmla="*/ 36 w 146"/>
                  <a:gd name="T3" fmla="*/ 95 h 125"/>
                  <a:gd name="T4" fmla="*/ 29 w 146"/>
                  <a:gd name="T5" fmla="*/ 111 h 125"/>
                  <a:gd name="T6" fmla="*/ 31 w 146"/>
                  <a:gd name="T7" fmla="*/ 120 h 125"/>
                  <a:gd name="T8" fmla="*/ 40 w 146"/>
                  <a:gd name="T9" fmla="*/ 123 h 125"/>
                  <a:gd name="T10" fmla="*/ 55 w 146"/>
                  <a:gd name="T11" fmla="*/ 125 h 125"/>
                  <a:gd name="T12" fmla="*/ 134 w 146"/>
                  <a:gd name="T13" fmla="*/ 77 h 125"/>
                  <a:gd name="T14" fmla="*/ 146 w 146"/>
                  <a:gd name="T15" fmla="*/ 37 h 125"/>
                  <a:gd name="T16" fmla="*/ 146 w 146"/>
                  <a:gd name="T17" fmla="*/ 34 h 125"/>
                  <a:gd name="T18" fmla="*/ 118 w 146"/>
                  <a:gd name="T19" fmla="*/ 29 h 125"/>
                  <a:gd name="T20" fmla="*/ 2 w 146"/>
                  <a:gd name="T21" fmla="*/ 54 h 125"/>
                  <a:gd name="T22" fmla="*/ 0 w 146"/>
                  <a:gd name="T23" fmla="*/ 67 h 125"/>
                  <a:gd name="T24" fmla="*/ 12 w 146"/>
                  <a:gd name="T25" fmla="*/ 103 h 125"/>
                  <a:gd name="T26" fmla="*/ 20 w 146"/>
                  <a:gd name="T27" fmla="*/ 88 h 125"/>
                  <a:gd name="T28" fmla="*/ 118 w 146"/>
                  <a:gd name="T29" fmla="*/ 29 h 125"/>
                  <a:gd name="T30" fmla="*/ 93 w 146"/>
                  <a:gd name="T31" fmla="*/ 0 h 125"/>
                  <a:gd name="T32" fmla="*/ 23 w 146"/>
                  <a:gd name="T33" fmla="*/ 20 h 125"/>
                  <a:gd name="T34" fmla="*/ 129 w 146"/>
                  <a:gd name="T35" fmla="*/ 5 h 125"/>
                  <a:gd name="T36" fmla="*/ 93 w 146"/>
                  <a:gd name="T3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125">
                    <a:moveTo>
                      <a:pt x="146" y="34"/>
                    </a:moveTo>
                    <a:cubicBezTo>
                      <a:pt x="89" y="61"/>
                      <a:pt x="53" y="84"/>
                      <a:pt x="36" y="95"/>
                    </a:cubicBezTo>
                    <a:cubicBezTo>
                      <a:pt x="31" y="98"/>
                      <a:pt x="28" y="105"/>
                      <a:pt x="29" y="111"/>
                    </a:cubicBezTo>
                    <a:cubicBezTo>
                      <a:pt x="30" y="114"/>
                      <a:pt x="30" y="117"/>
                      <a:pt x="31" y="120"/>
                    </a:cubicBezTo>
                    <a:cubicBezTo>
                      <a:pt x="34" y="121"/>
                      <a:pt x="37" y="123"/>
                      <a:pt x="40" y="123"/>
                    </a:cubicBezTo>
                    <a:cubicBezTo>
                      <a:pt x="45" y="125"/>
                      <a:pt x="50" y="125"/>
                      <a:pt x="55" y="125"/>
                    </a:cubicBezTo>
                    <a:cubicBezTo>
                      <a:pt x="86" y="125"/>
                      <a:pt x="120" y="103"/>
                      <a:pt x="134" y="77"/>
                    </a:cubicBezTo>
                    <a:cubicBezTo>
                      <a:pt x="142" y="62"/>
                      <a:pt x="146" y="49"/>
                      <a:pt x="146" y="37"/>
                    </a:cubicBezTo>
                    <a:cubicBezTo>
                      <a:pt x="146" y="36"/>
                      <a:pt x="146" y="35"/>
                      <a:pt x="146" y="34"/>
                    </a:cubicBezTo>
                    <a:moveTo>
                      <a:pt x="118" y="29"/>
                    </a:moveTo>
                    <a:cubicBezTo>
                      <a:pt x="83" y="35"/>
                      <a:pt x="45" y="43"/>
                      <a:pt x="2" y="54"/>
                    </a:cubicBezTo>
                    <a:cubicBezTo>
                      <a:pt x="1" y="58"/>
                      <a:pt x="0" y="62"/>
                      <a:pt x="0" y="67"/>
                    </a:cubicBezTo>
                    <a:cubicBezTo>
                      <a:pt x="0" y="80"/>
                      <a:pt x="5" y="93"/>
                      <a:pt x="12" y="103"/>
                    </a:cubicBezTo>
                    <a:cubicBezTo>
                      <a:pt x="13" y="98"/>
                      <a:pt x="16" y="93"/>
                      <a:pt x="20" y="88"/>
                    </a:cubicBezTo>
                    <a:cubicBezTo>
                      <a:pt x="28" y="76"/>
                      <a:pt x="69" y="53"/>
                      <a:pt x="118" y="29"/>
                    </a:cubicBezTo>
                    <a:moveTo>
                      <a:pt x="93" y="0"/>
                    </a:moveTo>
                    <a:cubicBezTo>
                      <a:pt x="69" y="0"/>
                      <a:pt x="40" y="6"/>
                      <a:pt x="23" y="20"/>
                    </a:cubicBezTo>
                    <a:cubicBezTo>
                      <a:pt x="44" y="17"/>
                      <a:pt x="84" y="11"/>
                      <a:pt x="129" y="5"/>
                    </a:cubicBezTo>
                    <a:cubicBezTo>
                      <a:pt x="121" y="2"/>
                      <a:pt x="107" y="0"/>
                      <a:pt x="9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ṧ1ïďê">
                <a:extLst>
                  <a:ext uri="{FF2B5EF4-FFF2-40B4-BE49-F238E27FC236}">
                    <a16:creationId xmlns:a16="http://schemas.microsoft.com/office/drawing/2014/main" id="{A4D3D9D2-387A-4A9F-862A-0A43DA8403F9}"/>
                  </a:ext>
                </a:extLst>
              </p:cNvPr>
              <p:cNvSpPr/>
              <p:nvPr/>
            </p:nvSpPr>
            <p:spPr bwMode="auto">
              <a:xfrm>
                <a:off x="7345713" y="2374876"/>
                <a:ext cx="120625" cy="42969"/>
              </a:xfrm>
              <a:custGeom>
                <a:avLst/>
                <a:gdLst>
                  <a:gd name="T0" fmla="*/ 127 w 139"/>
                  <a:gd name="T1" fmla="*/ 0 h 49"/>
                  <a:gd name="T2" fmla="*/ 21 w 139"/>
                  <a:gd name="T3" fmla="*/ 15 h 49"/>
                  <a:gd name="T4" fmla="*/ 14 w 139"/>
                  <a:gd name="T5" fmla="*/ 21 h 49"/>
                  <a:gd name="T6" fmla="*/ 0 w 139"/>
                  <a:gd name="T7" fmla="*/ 49 h 49"/>
                  <a:gd name="T8" fmla="*/ 116 w 139"/>
                  <a:gd name="T9" fmla="*/ 24 h 49"/>
                  <a:gd name="T10" fmla="*/ 139 w 139"/>
                  <a:gd name="T11" fmla="*/ 12 h 49"/>
                  <a:gd name="T12" fmla="*/ 136 w 139"/>
                  <a:gd name="T13" fmla="*/ 6 h 49"/>
                  <a:gd name="T14" fmla="*/ 127 w 139"/>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49">
                    <a:moveTo>
                      <a:pt x="127" y="0"/>
                    </a:moveTo>
                    <a:cubicBezTo>
                      <a:pt x="82" y="6"/>
                      <a:pt x="42" y="12"/>
                      <a:pt x="21" y="15"/>
                    </a:cubicBezTo>
                    <a:cubicBezTo>
                      <a:pt x="18" y="17"/>
                      <a:pt x="16" y="19"/>
                      <a:pt x="14" y="21"/>
                    </a:cubicBezTo>
                    <a:cubicBezTo>
                      <a:pt x="6" y="30"/>
                      <a:pt x="2" y="39"/>
                      <a:pt x="0" y="49"/>
                    </a:cubicBezTo>
                    <a:cubicBezTo>
                      <a:pt x="43" y="38"/>
                      <a:pt x="81" y="30"/>
                      <a:pt x="116" y="24"/>
                    </a:cubicBezTo>
                    <a:cubicBezTo>
                      <a:pt x="123" y="20"/>
                      <a:pt x="131" y="16"/>
                      <a:pt x="139" y="12"/>
                    </a:cubicBezTo>
                    <a:cubicBezTo>
                      <a:pt x="138" y="10"/>
                      <a:pt x="137" y="8"/>
                      <a:pt x="136" y="6"/>
                    </a:cubicBezTo>
                    <a:cubicBezTo>
                      <a:pt x="135" y="4"/>
                      <a:pt x="131" y="2"/>
                      <a:pt x="127"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isḷiḋé">
                <a:extLst>
                  <a:ext uri="{FF2B5EF4-FFF2-40B4-BE49-F238E27FC236}">
                    <a16:creationId xmlns:a16="http://schemas.microsoft.com/office/drawing/2014/main" id="{380B7AD3-958A-4236-A1BC-4D5688107AD6}"/>
                  </a:ext>
                </a:extLst>
              </p:cNvPr>
              <p:cNvSpPr/>
              <p:nvPr/>
            </p:nvSpPr>
            <p:spPr bwMode="auto">
              <a:xfrm>
                <a:off x="7353997" y="2385747"/>
                <a:ext cx="117001" cy="89563"/>
              </a:xfrm>
              <a:custGeom>
                <a:avLst/>
                <a:gdLst>
                  <a:gd name="T0" fmla="*/ 129 w 134"/>
                  <a:gd name="T1" fmla="*/ 0 h 103"/>
                  <a:gd name="T2" fmla="*/ 106 w 134"/>
                  <a:gd name="T3" fmla="*/ 12 h 103"/>
                  <a:gd name="T4" fmla="*/ 8 w 134"/>
                  <a:gd name="T5" fmla="*/ 71 h 103"/>
                  <a:gd name="T6" fmla="*/ 0 w 134"/>
                  <a:gd name="T7" fmla="*/ 86 h 103"/>
                  <a:gd name="T8" fmla="*/ 19 w 134"/>
                  <a:gd name="T9" fmla="*/ 103 h 103"/>
                  <a:gd name="T10" fmla="*/ 17 w 134"/>
                  <a:gd name="T11" fmla="*/ 94 h 103"/>
                  <a:gd name="T12" fmla="*/ 24 w 134"/>
                  <a:gd name="T13" fmla="*/ 78 h 103"/>
                  <a:gd name="T14" fmla="*/ 134 w 134"/>
                  <a:gd name="T15" fmla="*/ 17 h 103"/>
                  <a:gd name="T16" fmla="*/ 129 w 13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03">
                    <a:moveTo>
                      <a:pt x="129" y="0"/>
                    </a:moveTo>
                    <a:cubicBezTo>
                      <a:pt x="121" y="4"/>
                      <a:pt x="113" y="8"/>
                      <a:pt x="106" y="12"/>
                    </a:cubicBezTo>
                    <a:cubicBezTo>
                      <a:pt x="57" y="36"/>
                      <a:pt x="16" y="59"/>
                      <a:pt x="8" y="71"/>
                    </a:cubicBezTo>
                    <a:cubicBezTo>
                      <a:pt x="4" y="76"/>
                      <a:pt x="1" y="81"/>
                      <a:pt x="0" y="86"/>
                    </a:cubicBezTo>
                    <a:cubicBezTo>
                      <a:pt x="5" y="93"/>
                      <a:pt x="11" y="99"/>
                      <a:pt x="19" y="103"/>
                    </a:cubicBezTo>
                    <a:cubicBezTo>
                      <a:pt x="18" y="100"/>
                      <a:pt x="18" y="97"/>
                      <a:pt x="17" y="94"/>
                    </a:cubicBezTo>
                    <a:cubicBezTo>
                      <a:pt x="16" y="88"/>
                      <a:pt x="19" y="81"/>
                      <a:pt x="24" y="78"/>
                    </a:cubicBezTo>
                    <a:cubicBezTo>
                      <a:pt x="41" y="67"/>
                      <a:pt x="77" y="44"/>
                      <a:pt x="134" y="17"/>
                    </a:cubicBezTo>
                    <a:cubicBezTo>
                      <a:pt x="133" y="10"/>
                      <a:pt x="132" y="5"/>
                      <a:pt x="129"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ṥ1îḓé">
                <a:extLst>
                  <a:ext uri="{FF2B5EF4-FFF2-40B4-BE49-F238E27FC236}">
                    <a16:creationId xmlns:a16="http://schemas.microsoft.com/office/drawing/2014/main" id="{B343C9BA-72AC-4783-91DE-885A7542AECB}"/>
                  </a:ext>
                </a:extLst>
              </p:cNvPr>
              <p:cNvSpPr/>
              <p:nvPr/>
            </p:nvSpPr>
            <p:spPr bwMode="auto">
              <a:xfrm>
                <a:off x="7343642" y="2370735"/>
                <a:ext cx="127355" cy="58501"/>
              </a:xfrm>
              <a:custGeom>
                <a:avLst/>
                <a:gdLst>
                  <a:gd name="T0" fmla="*/ 93 w 146"/>
                  <a:gd name="T1" fmla="*/ 0 h 67"/>
                  <a:gd name="T2" fmla="*/ 16 w 146"/>
                  <a:gd name="T3" fmla="*/ 26 h 67"/>
                  <a:gd name="T4" fmla="*/ 0 w 146"/>
                  <a:gd name="T5" fmla="*/ 67 h 67"/>
                  <a:gd name="T6" fmla="*/ 2 w 146"/>
                  <a:gd name="T7" fmla="*/ 54 h 67"/>
                  <a:gd name="T8" fmla="*/ 16 w 146"/>
                  <a:gd name="T9" fmla="*/ 26 h 67"/>
                  <a:gd name="T10" fmla="*/ 23 w 146"/>
                  <a:gd name="T11" fmla="*/ 20 h 67"/>
                  <a:gd name="T12" fmla="*/ 93 w 146"/>
                  <a:gd name="T13" fmla="*/ 0 h 67"/>
                  <a:gd name="T14" fmla="*/ 129 w 146"/>
                  <a:gd name="T15" fmla="*/ 5 h 67"/>
                  <a:gd name="T16" fmla="*/ 138 w 146"/>
                  <a:gd name="T17" fmla="*/ 11 h 67"/>
                  <a:gd name="T18" fmla="*/ 141 w 146"/>
                  <a:gd name="T19" fmla="*/ 17 h 67"/>
                  <a:gd name="T20" fmla="*/ 146 w 146"/>
                  <a:gd name="T21" fmla="*/ 34 h 67"/>
                  <a:gd name="T22" fmla="*/ 146 w 146"/>
                  <a:gd name="T23" fmla="*/ 37 h 67"/>
                  <a:gd name="T24" fmla="*/ 138 w 146"/>
                  <a:gd name="T25" fmla="*/ 11 h 67"/>
                  <a:gd name="T26" fmla="*/ 93 w 146"/>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6" h="67">
                    <a:moveTo>
                      <a:pt x="93" y="0"/>
                    </a:moveTo>
                    <a:cubicBezTo>
                      <a:pt x="65" y="0"/>
                      <a:pt x="33" y="7"/>
                      <a:pt x="16" y="26"/>
                    </a:cubicBezTo>
                    <a:cubicBezTo>
                      <a:pt x="5" y="39"/>
                      <a:pt x="0" y="53"/>
                      <a:pt x="0" y="67"/>
                    </a:cubicBezTo>
                    <a:cubicBezTo>
                      <a:pt x="0" y="62"/>
                      <a:pt x="1" y="58"/>
                      <a:pt x="2" y="54"/>
                    </a:cubicBezTo>
                    <a:cubicBezTo>
                      <a:pt x="4" y="44"/>
                      <a:pt x="8" y="35"/>
                      <a:pt x="16" y="26"/>
                    </a:cubicBezTo>
                    <a:cubicBezTo>
                      <a:pt x="18" y="24"/>
                      <a:pt x="20" y="22"/>
                      <a:pt x="23" y="20"/>
                    </a:cubicBezTo>
                    <a:cubicBezTo>
                      <a:pt x="40" y="6"/>
                      <a:pt x="69" y="0"/>
                      <a:pt x="93" y="0"/>
                    </a:cubicBezTo>
                    <a:cubicBezTo>
                      <a:pt x="107" y="0"/>
                      <a:pt x="121" y="2"/>
                      <a:pt x="129" y="5"/>
                    </a:cubicBezTo>
                    <a:cubicBezTo>
                      <a:pt x="133" y="7"/>
                      <a:pt x="137" y="9"/>
                      <a:pt x="138" y="11"/>
                    </a:cubicBezTo>
                    <a:cubicBezTo>
                      <a:pt x="139" y="13"/>
                      <a:pt x="140" y="15"/>
                      <a:pt x="141" y="17"/>
                    </a:cubicBezTo>
                    <a:cubicBezTo>
                      <a:pt x="144" y="22"/>
                      <a:pt x="145" y="27"/>
                      <a:pt x="146" y="34"/>
                    </a:cubicBezTo>
                    <a:cubicBezTo>
                      <a:pt x="146" y="35"/>
                      <a:pt x="146" y="36"/>
                      <a:pt x="146" y="37"/>
                    </a:cubicBezTo>
                    <a:cubicBezTo>
                      <a:pt x="146" y="27"/>
                      <a:pt x="143" y="18"/>
                      <a:pt x="138" y="11"/>
                    </a:cubicBezTo>
                    <a:cubicBezTo>
                      <a:pt x="134" y="5"/>
                      <a:pt x="115" y="0"/>
                      <a:pt x="93"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ïṣliḍé">
                <a:extLst>
                  <a:ext uri="{FF2B5EF4-FFF2-40B4-BE49-F238E27FC236}">
                    <a16:creationId xmlns:a16="http://schemas.microsoft.com/office/drawing/2014/main" id="{DF960DF5-F549-4CFB-8911-E2CBC9EBB1A6}"/>
                  </a:ext>
                </a:extLst>
              </p:cNvPr>
              <p:cNvSpPr/>
              <p:nvPr/>
            </p:nvSpPr>
            <p:spPr bwMode="auto">
              <a:xfrm>
                <a:off x="7518107" y="2319999"/>
                <a:ext cx="116483" cy="101988"/>
              </a:xfrm>
              <a:custGeom>
                <a:avLst/>
                <a:gdLst>
                  <a:gd name="T0" fmla="*/ 117 w 134"/>
                  <a:gd name="T1" fmla="*/ 64 h 117"/>
                  <a:gd name="T2" fmla="*/ 0 w 134"/>
                  <a:gd name="T3" fmla="*/ 73 h 117"/>
                  <a:gd name="T4" fmla="*/ 28 w 134"/>
                  <a:gd name="T5" fmla="*/ 106 h 117"/>
                  <a:gd name="T6" fmla="*/ 66 w 134"/>
                  <a:gd name="T7" fmla="*/ 117 h 117"/>
                  <a:gd name="T8" fmla="*/ 120 w 134"/>
                  <a:gd name="T9" fmla="*/ 95 h 117"/>
                  <a:gd name="T10" fmla="*/ 133 w 134"/>
                  <a:gd name="T11" fmla="*/ 68 h 117"/>
                  <a:gd name="T12" fmla="*/ 124 w 134"/>
                  <a:gd name="T13" fmla="*/ 64 h 117"/>
                  <a:gd name="T14" fmla="*/ 117 w 134"/>
                  <a:gd name="T15" fmla="*/ 64 h 117"/>
                  <a:gd name="T16" fmla="*/ 123 w 134"/>
                  <a:gd name="T17" fmla="*/ 18 h 117"/>
                  <a:gd name="T18" fmla="*/ 35 w 134"/>
                  <a:gd name="T19" fmla="*/ 52 h 117"/>
                  <a:gd name="T20" fmla="*/ 106 w 134"/>
                  <a:gd name="T21" fmla="*/ 47 h 117"/>
                  <a:gd name="T22" fmla="*/ 134 w 134"/>
                  <a:gd name="T23" fmla="*/ 51 h 117"/>
                  <a:gd name="T24" fmla="*/ 123 w 134"/>
                  <a:gd name="T25" fmla="*/ 18 h 117"/>
                  <a:gd name="T26" fmla="*/ 86 w 134"/>
                  <a:gd name="T27" fmla="*/ 0 h 117"/>
                  <a:gd name="T28" fmla="*/ 0 w 134"/>
                  <a:gd name="T29" fmla="*/ 47 h 117"/>
                  <a:gd name="T30" fmla="*/ 99 w 134"/>
                  <a:gd name="T31" fmla="*/ 2 h 117"/>
                  <a:gd name="T32" fmla="*/ 86 w 134"/>
                  <a:gd name="T3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17">
                    <a:moveTo>
                      <a:pt x="117" y="64"/>
                    </a:moveTo>
                    <a:cubicBezTo>
                      <a:pt x="97" y="64"/>
                      <a:pt x="58" y="66"/>
                      <a:pt x="0" y="73"/>
                    </a:cubicBezTo>
                    <a:cubicBezTo>
                      <a:pt x="4" y="85"/>
                      <a:pt x="12" y="96"/>
                      <a:pt x="28" y="106"/>
                    </a:cubicBezTo>
                    <a:cubicBezTo>
                      <a:pt x="39" y="113"/>
                      <a:pt x="52" y="117"/>
                      <a:pt x="66" y="117"/>
                    </a:cubicBezTo>
                    <a:cubicBezTo>
                      <a:pt x="86" y="117"/>
                      <a:pt x="107" y="109"/>
                      <a:pt x="120" y="95"/>
                    </a:cubicBezTo>
                    <a:cubicBezTo>
                      <a:pt x="126" y="88"/>
                      <a:pt x="131" y="78"/>
                      <a:pt x="133" y="68"/>
                    </a:cubicBezTo>
                    <a:cubicBezTo>
                      <a:pt x="131" y="66"/>
                      <a:pt x="128" y="64"/>
                      <a:pt x="124" y="64"/>
                    </a:cubicBezTo>
                    <a:cubicBezTo>
                      <a:pt x="122" y="64"/>
                      <a:pt x="120" y="64"/>
                      <a:pt x="117" y="64"/>
                    </a:cubicBezTo>
                    <a:moveTo>
                      <a:pt x="123" y="18"/>
                    </a:moveTo>
                    <a:cubicBezTo>
                      <a:pt x="91" y="29"/>
                      <a:pt x="62" y="41"/>
                      <a:pt x="35" y="52"/>
                    </a:cubicBezTo>
                    <a:cubicBezTo>
                      <a:pt x="63" y="49"/>
                      <a:pt x="87" y="47"/>
                      <a:pt x="106" y="47"/>
                    </a:cubicBezTo>
                    <a:cubicBezTo>
                      <a:pt x="120" y="47"/>
                      <a:pt x="130" y="48"/>
                      <a:pt x="134" y="51"/>
                    </a:cubicBezTo>
                    <a:cubicBezTo>
                      <a:pt x="134" y="39"/>
                      <a:pt x="130" y="27"/>
                      <a:pt x="123" y="18"/>
                    </a:cubicBezTo>
                    <a:moveTo>
                      <a:pt x="86" y="0"/>
                    </a:moveTo>
                    <a:cubicBezTo>
                      <a:pt x="53" y="0"/>
                      <a:pt x="9" y="30"/>
                      <a:pt x="0" y="47"/>
                    </a:cubicBezTo>
                    <a:cubicBezTo>
                      <a:pt x="40" y="28"/>
                      <a:pt x="77" y="12"/>
                      <a:pt x="99" y="2"/>
                    </a:cubicBezTo>
                    <a:cubicBezTo>
                      <a:pt x="95" y="1"/>
                      <a:pt x="91" y="0"/>
                      <a:pt x="8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ṣḻidè">
                <a:extLst>
                  <a:ext uri="{FF2B5EF4-FFF2-40B4-BE49-F238E27FC236}">
                    <a16:creationId xmlns:a16="http://schemas.microsoft.com/office/drawing/2014/main" id="{65A19857-D54B-43A4-89D6-835CCC2414AB}"/>
                  </a:ext>
                </a:extLst>
              </p:cNvPr>
              <p:cNvSpPr/>
              <p:nvPr/>
            </p:nvSpPr>
            <p:spPr bwMode="auto">
              <a:xfrm>
                <a:off x="7516036" y="2360898"/>
                <a:ext cx="118554" cy="22779"/>
              </a:xfrm>
              <a:custGeom>
                <a:avLst/>
                <a:gdLst>
                  <a:gd name="T0" fmla="*/ 108 w 136"/>
                  <a:gd name="T1" fmla="*/ 0 h 26"/>
                  <a:gd name="T2" fmla="*/ 37 w 136"/>
                  <a:gd name="T3" fmla="*/ 5 h 26"/>
                  <a:gd name="T4" fmla="*/ 0 w 136"/>
                  <a:gd name="T5" fmla="*/ 20 h 26"/>
                  <a:gd name="T6" fmla="*/ 2 w 136"/>
                  <a:gd name="T7" fmla="*/ 26 h 26"/>
                  <a:gd name="T8" fmla="*/ 119 w 136"/>
                  <a:gd name="T9" fmla="*/ 17 h 26"/>
                  <a:gd name="T10" fmla="*/ 126 w 136"/>
                  <a:gd name="T11" fmla="*/ 17 h 26"/>
                  <a:gd name="T12" fmla="*/ 135 w 136"/>
                  <a:gd name="T13" fmla="*/ 21 h 26"/>
                  <a:gd name="T14" fmla="*/ 136 w 136"/>
                  <a:gd name="T15" fmla="*/ 7 h 26"/>
                  <a:gd name="T16" fmla="*/ 136 w 136"/>
                  <a:gd name="T17" fmla="*/ 4 h 26"/>
                  <a:gd name="T18" fmla="*/ 108 w 136"/>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26">
                    <a:moveTo>
                      <a:pt x="108" y="0"/>
                    </a:moveTo>
                    <a:cubicBezTo>
                      <a:pt x="89" y="0"/>
                      <a:pt x="65" y="2"/>
                      <a:pt x="37" y="5"/>
                    </a:cubicBezTo>
                    <a:cubicBezTo>
                      <a:pt x="24" y="10"/>
                      <a:pt x="12" y="15"/>
                      <a:pt x="0" y="20"/>
                    </a:cubicBezTo>
                    <a:cubicBezTo>
                      <a:pt x="1" y="22"/>
                      <a:pt x="1" y="24"/>
                      <a:pt x="2" y="26"/>
                    </a:cubicBezTo>
                    <a:cubicBezTo>
                      <a:pt x="60" y="19"/>
                      <a:pt x="99" y="17"/>
                      <a:pt x="119" y="17"/>
                    </a:cubicBezTo>
                    <a:cubicBezTo>
                      <a:pt x="122" y="17"/>
                      <a:pt x="124" y="17"/>
                      <a:pt x="126" y="17"/>
                    </a:cubicBezTo>
                    <a:cubicBezTo>
                      <a:pt x="130" y="17"/>
                      <a:pt x="133" y="19"/>
                      <a:pt x="135" y="21"/>
                    </a:cubicBezTo>
                    <a:cubicBezTo>
                      <a:pt x="136" y="17"/>
                      <a:pt x="136" y="12"/>
                      <a:pt x="136" y="7"/>
                    </a:cubicBezTo>
                    <a:cubicBezTo>
                      <a:pt x="136" y="6"/>
                      <a:pt x="136" y="5"/>
                      <a:pt x="136" y="4"/>
                    </a:cubicBezTo>
                    <a:cubicBezTo>
                      <a:pt x="132" y="1"/>
                      <a:pt x="122" y="0"/>
                      <a:pt x="108"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šľíḋe">
                <a:extLst>
                  <a:ext uri="{FF2B5EF4-FFF2-40B4-BE49-F238E27FC236}">
                    <a16:creationId xmlns:a16="http://schemas.microsoft.com/office/drawing/2014/main" id="{ECE06067-F058-4690-BDD0-9129174D11EF}"/>
                  </a:ext>
                </a:extLst>
              </p:cNvPr>
              <p:cNvSpPr/>
              <p:nvPr/>
            </p:nvSpPr>
            <p:spPr bwMode="auto">
              <a:xfrm>
                <a:off x="7515520" y="2322070"/>
                <a:ext cx="109753" cy="56430"/>
              </a:xfrm>
              <a:custGeom>
                <a:avLst/>
                <a:gdLst>
                  <a:gd name="T0" fmla="*/ 102 w 126"/>
                  <a:gd name="T1" fmla="*/ 0 h 65"/>
                  <a:gd name="T2" fmla="*/ 3 w 126"/>
                  <a:gd name="T3" fmla="*/ 45 h 65"/>
                  <a:gd name="T4" fmla="*/ 1 w 126"/>
                  <a:gd name="T5" fmla="*/ 50 h 65"/>
                  <a:gd name="T6" fmla="*/ 0 w 126"/>
                  <a:gd name="T7" fmla="*/ 56 h 65"/>
                  <a:gd name="T8" fmla="*/ 1 w 126"/>
                  <a:gd name="T9" fmla="*/ 65 h 65"/>
                  <a:gd name="T10" fmla="*/ 38 w 126"/>
                  <a:gd name="T11" fmla="*/ 50 h 65"/>
                  <a:gd name="T12" fmla="*/ 126 w 126"/>
                  <a:gd name="T13" fmla="*/ 16 h 65"/>
                  <a:gd name="T14" fmla="*/ 105 w 126"/>
                  <a:gd name="T15" fmla="*/ 1 h 65"/>
                  <a:gd name="T16" fmla="*/ 102 w 126"/>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65">
                    <a:moveTo>
                      <a:pt x="102" y="0"/>
                    </a:moveTo>
                    <a:cubicBezTo>
                      <a:pt x="80" y="10"/>
                      <a:pt x="43" y="26"/>
                      <a:pt x="3" y="45"/>
                    </a:cubicBezTo>
                    <a:cubicBezTo>
                      <a:pt x="2" y="47"/>
                      <a:pt x="1" y="48"/>
                      <a:pt x="1" y="50"/>
                    </a:cubicBezTo>
                    <a:cubicBezTo>
                      <a:pt x="1" y="52"/>
                      <a:pt x="0" y="54"/>
                      <a:pt x="0" y="56"/>
                    </a:cubicBezTo>
                    <a:cubicBezTo>
                      <a:pt x="0" y="59"/>
                      <a:pt x="1" y="62"/>
                      <a:pt x="1" y="65"/>
                    </a:cubicBezTo>
                    <a:cubicBezTo>
                      <a:pt x="13" y="60"/>
                      <a:pt x="25" y="55"/>
                      <a:pt x="38" y="50"/>
                    </a:cubicBezTo>
                    <a:cubicBezTo>
                      <a:pt x="65" y="39"/>
                      <a:pt x="94" y="27"/>
                      <a:pt x="126" y="16"/>
                    </a:cubicBezTo>
                    <a:cubicBezTo>
                      <a:pt x="121" y="9"/>
                      <a:pt x="114" y="4"/>
                      <a:pt x="105" y="1"/>
                    </a:cubicBezTo>
                    <a:cubicBezTo>
                      <a:pt x="104" y="0"/>
                      <a:pt x="103" y="0"/>
                      <a:pt x="102"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şḷide">
                <a:extLst>
                  <a:ext uri="{FF2B5EF4-FFF2-40B4-BE49-F238E27FC236}">
                    <a16:creationId xmlns:a16="http://schemas.microsoft.com/office/drawing/2014/main" id="{80F6CB8B-807B-460A-B6E2-46BBC042CA41}"/>
                  </a:ext>
                </a:extLst>
              </p:cNvPr>
              <p:cNvSpPr/>
              <p:nvPr/>
            </p:nvSpPr>
            <p:spPr bwMode="auto">
              <a:xfrm>
                <a:off x="7515520" y="2319999"/>
                <a:ext cx="119072" cy="50735"/>
              </a:xfrm>
              <a:custGeom>
                <a:avLst/>
                <a:gdLst>
                  <a:gd name="T0" fmla="*/ 89 w 137"/>
                  <a:gd name="T1" fmla="*/ 0 h 58"/>
                  <a:gd name="T2" fmla="*/ 1 w 137"/>
                  <a:gd name="T3" fmla="*/ 52 h 58"/>
                  <a:gd name="T4" fmla="*/ 0 w 137"/>
                  <a:gd name="T5" fmla="*/ 58 h 58"/>
                  <a:gd name="T6" fmla="*/ 1 w 137"/>
                  <a:gd name="T7" fmla="*/ 52 h 58"/>
                  <a:gd name="T8" fmla="*/ 3 w 137"/>
                  <a:gd name="T9" fmla="*/ 47 h 58"/>
                  <a:gd name="T10" fmla="*/ 89 w 137"/>
                  <a:gd name="T11" fmla="*/ 0 h 58"/>
                  <a:gd name="T12" fmla="*/ 102 w 137"/>
                  <a:gd name="T13" fmla="*/ 2 h 58"/>
                  <a:gd name="T14" fmla="*/ 105 w 137"/>
                  <a:gd name="T15" fmla="*/ 3 h 58"/>
                  <a:gd name="T16" fmla="*/ 126 w 137"/>
                  <a:gd name="T17" fmla="*/ 18 h 58"/>
                  <a:gd name="T18" fmla="*/ 137 w 137"/>
                  <a:gd name="T19" fmla="*/ 51 h 58"/>
                  <a:gd name="T20" fmla="*/ 137 w 137"/>
                  <a:gd name="T21" fmla="*/ 54 h 58"/>
                  <a:gd name="T22" fmla="*/ 105 w 137"/>
                  <a:gd name="T23" fmla="*/ 3 h 58"/>
                  <a:gd name="T24" fmla="*/ 89 w 137"/>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58">
                    <a:moveTo>
                      <a:pt x="89" y="0"/>
                    </a:moveTo>
                    <a:cubicBezTo>
                      <a:pt x="52" y="0"/>
                      <a:pt x="3" y="36"/>
                      <a:pt x="1" y="52"/>
                    </a:cubicBezTo>
                    <a:cubicBezTo>
                      <a:pt x="1" y="54"/>
                      <a:pt x="0" y="56"/>
                      <a:pt x="0" y="58"/>
                    </a:cubicBezTo>
                    <a:cubicBezTo>
                      <a:pt x="0" y="56"/>
                      <a:pt x="1" y="54"/>
                      <a:pt x="1" y="52"/>
                    </a:cubicBezTo>
                    <a:cubicBezTo>
                      <a:pt x="1" y="50"/>
                      <a:pt x="2" y="49"/>
                      <a:pt x="3" y="47"/>
                    </a:cubicBezTo>
                    <a:cubicBezTo>
                      <a:pt x="12" y="30"/>
                      <a:pt x="56" y="0"/>
                      <a:pt x="89" y="0"/>
                    </a:cubicBezTo>
                    <a:cubicBezTo>
                      <a:pt x="94" y="0"/>
                      <a:pt x="98" y="1"/>
                      <a:pt x="102" y="2"/>
                    </a:cubicBezTo>
                    <a:cubicBezTo>
                      <a:pt x="103" y="2"/>
                      <a:pt x="104" y="2"/>
                      <a:pt x="105" y="3"/>
                    </a:cubicBezTo>
                    <a:cubicBezTo>
                      <a:pt x="114" y="6"/>
                      <a:pt x="121" y="11"/>
                      <a:pt x="126" y="18"/>
                    </a:cubicBezTo>
                    <a:cubicBezTo>
                      <a:pt x="133" y="27"/>
                      <a:pt x="137" y="39"/>
                      <a:pt x="137" y="51"/>
                    </a:cubicBezTo>
                    <a:cubicBezTo>
                      <a:pt x="137" y="52"/>
                      <a:pt x="137" y="53"/>
                      <a:pt x="137" y="54"/>
                    </a:cubicBezTo>
                    <a:cubicBezTo>
                      <a:pt x="137" y="33"/>
                      <a:pt x="127" y="11"/>
                      <a:pt x="105" y="3"/>
                    </a:cubicBezTo>
                    <a:cubicBezTo>
                      <a:pt x="100" y="1"/>
                      <a:pt x="95" y="0"/>
                      <a:pt x="89"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ṣlíḓé">
                <a:extLst>
                  <a:ext uri="{FF2B5EF4-FFF2-40B4-BE49-F238E27FC236}">
                    <a16:creationId xmlns:a16="http://schemas.microsoft.com/office/drawing/2014/main" id="{E0C6F50A-6E59-441D-BE12-FA3F331DF7A0}"/>
                  </a:ext>
                </a:extLst>
              </p:cNvPr>
              <p:cNvSpPr/>
              <p:nvPr/>
            </p:nvSpPr>
            <p:spPr bwMode="auto">
              <a:xfrm>
                <a:off x="7492746" y="2240169"/>
                <a:ext cx="252640" cy="2589"/>
              </a:xfrm>
              <a:custGeom>
                <a:avLst/>
                <a:gdLst>
                  <a:gd name="T0" fmla="*/ 0 w 488"/>
                  <a:gd name="T1" fmla="*/ 5 h 5"/>
                  <a:gd name="T2" fmla="*/ 488 w 488"/>
                  <a:gd name="T3" fmla="*/ 2 h 5"/>
                  <a:gd name="T4" fmla="*/ 488 w 488"/>
                  <a:gd name="T5" fmla="*/ 0 h 5"/>
                  <a:gd name="T6" fmla="*/ 0 w 488"/>
                  <a:gd name="T7" fmla="*/ 3 h 5"/>
                  <a:gd name="T8" fmla="*/ 0 w 488"/>
                  <a:gd name="T9" fmla="*/ 5 h 5"/>
                </a:gdLst>
                <a:ahLst/>
                <a:cxnLst>
                  <a:cxn ang="0">
                    <a:pos x="T0" y="T1"/>
                  </a:cxn>
                  <a:cxn ang="0">
                    <a:pos x="T2" y="T3"/>
                  </a:cxn>
                  <a:cxn ang="0">
                    <a:pos x="T4" y="T5"/>
                  </a:cxn>
                  <a:cxn ang="0">
                    <a:pos x="T6" y="T7"/>
                  </a:cxn>
                  <a:cxn ang="0">
                    <a:pos x="T8" y="T9"/>
                  </a:cxn>
                </a:cxnLst>
                <a:rect l="0" t="0" r="r" b="b"/>
                <a:pathLst>
                  <a:path w="488" h="5">
                    <a:moveTo>
                      <a:pt x="0" y="5"/>
                    </a:moveTo>
                    <a:lnTo>
                      <a:pt x="488" y="2"/>
                    </a:lnTo>
                    <a:lnTo>
                      <a:pt x="488" y="0"/>
                    </a:lnTo>
                    <a:lnTo>
                      <a:pt x="0" y="3"/>
                    </a:lnTo>
                    <a:lnTo>
                      <a:pt x="0" y="5"/>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iṩľíḋé">
                <a:extLst>
                  <a:ext uri="{FF2B5EF4-FFF2-40B4-BE49-F238E27FC236}">
                    <a16:creationId xmlns:a16="http://schemas.microsoft.com/office/drawing/2014/main" id="{E831B592-46CE-4985-AB85-763914FE429B}"/>
                  </a:ext>
                </a:extLst>
              </p:cNvPr>
              <p:cNvSpPr/>
              <p:nvPr/>
            </p:nvSpPr>
            <p:spPr bwMode="auto">
              <a:xfrm>
                <a:off x="7492746" y="2240169"/>
                <a:ext cx="252640" cy="2589"/>
              </a:xfrm>
              <a:custGeom>
                <a:avLst/>
                <a:gdLst>
                  <a:gd name="T0" fmla="*/ 0 w 488"/>
                  <a:gd name="T1" fmla="*/ 5 h 5"/>
                  <a:gd name="T2" fmla="*/ 488 w 488"/>
                  <a:gd name="T3" fmla="*/ 2 h 5"/>
                  <a:gd name="T4" fmla="*/ 488 w 488"/>
                  <a:gd name="T5" fmla="*/ 0 h 5"/>
                  <a:gd name="T6" fmla="*/ 0 w 488"/>
                  <a:gd name="T7" fmla="*/ 3 h 5"/>
                </a:gdLst>
                <a:ahLst/>
                <a:cxnLst>
                  <a:cxn ang="0">
                    <a:pos x="T0" y="T1"/>
                  </a:cxn>
                  <a:cxn ang="0">
                    <a:pos x="T2" y="T3"/>
                  </a:cxn>
                  <a:cxn ang="0">
                    <a:pos x="T4" y="T5"/>
                  </a:cxn>
                  <a:cxn ang="0">
                    <a:pos x="T6" y="T7"/>
                  </a:cxn>
                </a:cxnLst>
                <a:rect l="0" t="0" r="r" b="b"/>
                <a:pathLst>
                  <a:path w="488" h="5">
                    <a:moveTo>
                      <a:pt x="0" y="5"/>
                    </a:moveTo>
                    <a:lnTo>
                      <a:pt x="488" y="2"/>
                    </a:lnTo>
                    <a:lnTo>
                      <a:pt x="488"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îśḷíḋe">
                <a:extLst>
                  <a:ext uri="{FF2B5EF4-FFF2-40B4-BE49-F238E27FC236}">
                    <a16:creationId xmlns:a16="http://schemas.microsoft.com/office/drawing/2014/main" id="{E2F8E6CF-46ED-4AA4-A3FF-22D0F675653B}"/>
                  </a:ext>
                </a:extLst>
              </p:cNvPr>
              <p:cNvSpPr/>
              <p:nvPr/>
            </p:nvSpPr>
            <p:spPr bwMode="auto">
              <a:xfrm>
                <a:off x="8549653" y="2746787"/>
                <a:ext cx="168772" cy="52285"/>
              </a:xfrm>
              <a:custGeom>
                <a:avLst/>
                <a:gdLst>
                  <a:gd name="T0" fmla="*/ 0 w 194"/>
                  <a:gd name="T1" fmla="*/ 0 h 60"/>
                  <a:gd name="T2" fmla="*/ 0 w 194"/>
                  <a:gd name="T3" fmla="*/ 0 h 60"/>
                  <a:gd name="T4" fmla="*/ 0 w 194"/>
                  <a:gd name="T5" fmla="*/ 60 h 60"/>
                  <a:gd name="T6" fmla="*/ 194 w 194"/>
                  <a:gd name="T7" fmla="*/ 60 h 60"/>
                  <a:gd name="T8" fmla="*/ 153 w 194"/>
                  <a:gd name="T9" fmla="*/ 16 h 60"/>
                  <a:gd name="T10" fmla="*/ 155 w 194"/>
                  <a:gd name="T11" fmla="*/ 16 h 60"/>
                  <a:gd name="T12" fmla="*/ 131 w 194"/>
                  <a:gd name="T13" fmla="*/ 0 h 60"/>
                  <a:gd name="T14" fmla="*/ 0 w 194"/>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60">
                    <a:moveTo>
                      <a:pt x="0" y="0"/>
                    </a:moveTo>
                    <a:cubicBezTo>
                      <a:pt x="0" y="0"/>
                      <a:pt x="0" y="0"/>
                      <a:pt x="0" y="0"/>
                    </a:cubicBezTo>
                    <a:cubicBezTo>
                      <a:pt x="0" y="60"/>
                      <a:pt x="0" y="60"/>
                      <a:pt x="0" y="60"/>
                    </a:cubicBezTo>
                    <a:cubicBezTo>
                      <a:pt x="194" y="60"/>
                      <a:pt x="194" y="60"/>
                      <a:pt x="194" y="60"/>
                    </a:cubicBezTo>
                    <a:cubicBezTo>
                      <a:pt x="183" y="45"/>
                      <a:pt x="170" y="30"/>
                      <a:pt x="153" y="16"/>
                    </a:cubicBezTo>
                    <a:cubicBezTo>
                      <a:pt x="155" y="16"/>
                      <a:pt x="155" y="16"/>
                      <a:pt x="155" y="16"/>
                    </a:cubicBezTo>
                    <a:cubicBezTo>
                      <a:pt x="131" y="0"/>
                      <a:pt x="131" y="0"/>
                      <a:pt x="131" y="0"/>
                    </a:cubicBezTo>
                    <a:cubicBezTo>
                      <a:pt x="0" y="0"/>
                      <a:pt x="0" y="0"/>
                      <a:pt x="0" y="0"/>
                    </a:cubicBezTo>
                  </a:path>
                </a:pathLst>
              </a:custGeom>
              <a:solidFill>
                <a:srgbClr val="C65D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ïsḻiḋê">
                <a:extLst>
                  <a:ext uri="{FF2B5EF4-FFF2-40B4-BE49-F238E27FC236}">
                    <a16:creationId xmlns:a16="http://schemas.microsoft.com/office/drawing/2014/main" id="{BBF31D70-5B73-4094-BBF9-D302E18777C6}"/>
                  </a:ext>
                </a:extLst>
              </p:cNvPr>
              <p:cNvSpPr/>
              <p:nvPr/>
            </p:nvSpPr>
            <p:spPr bwMode="auto">
              <a:xfrm>
                <a:off x="8549653" y="2710031"/>
                <a:ext cx="113894" cy="36755"/>
              </a:xfrm>
              <a:custGeom>
                <a:avLst/>
                <a:gdLst>
                  <a:gd name="T0" fmla="*/ 109 w 220"/>
                  <a:gd name="T1" fmla="*/ 0 h 71"/>
                  <a:gd name="T2" fmla="*/ 0 w 220"/>
                  <a:gd name="T3" fmla="*/ 71 h 71"/>
                  <a:gd name="T4" fmla="*/ 220 w 220"/>
                  <a:gd name="T5" fmla="*/ 71 h 71"/>
                  <a:gd name="T6" fmla="*/ 109 w 220"/>
                  <a:gd name="T7" fmla="*/ 0 h 71"/>
                </a:gdLst>
                <a:ahLst/>
                <a:cxnLst>
                  <a:cxn ang="0">
                    <a:pos x="T0" y="T1"/>
                  </a:cxn>
                  <a:cxn ang="0">
                    <a:pos x="T2" y="T3"/>
                  </a:cxn>
                  <a:cxn ang="0">
                    <a:pos x="T4" y="T5"/>
                  </a:cxn>
                  <a:cxn ang="0">
                    <a:pos x="T6" y="T7"/>
                  </a:cxn>
                </a:cxnLst>
                <a:rect l="0" t="0" r="r" b="b"/>
                <a:pathLst>
                  <a:path w="220" h="71">
                    <a:moveTo>
                      <a:pt x="109" y="0"/>
                    </a:moveTo>
                    <a:lnTo>
                      <a:pt x="0" y="71"/>
                    </a:lnTo>
                    <a:lnTo>
                      <a:pt x="220" y="71"/>
                    </a:lnTo>
                    <a:lnTo>
                      <a:pt x="109" y="0"/>
                    </a:lnTo>
                    <a:close/>
                  </a:path>
                </a:pathLst>
              </a:custGeom>
              <a:solidFill>
                <a:srgbClr val="B757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ŝḷïḍè">
                <a:extLst>
                  <a:ext uri="{FF2B5EF4-FFF2-40B4-BE49-F238E27FC236}">
                    <a16:creationId xmlns:a16="http://schemas.microsoft.com/office/drawing/2014/main" id="{333F9E1C-FD24-4A82-BA1E-CFDE28843F11}"/>
                  </a:ext>
                </a:extLst>
              </p:cNvPr>
              <p:cNvSpPr/>
              <p:nvPr/>
            </p:nvSpPr>
            <p:spPr bwMode="auto">
              <a:xfrm>
                <a:off x="8549653" y="2710031"/>
                <a:ext cx="113894" cy="36755"/>
              </a:xfrm>
              <a:custGeom>
                <a:avLst/>
                <a:gdLst>
                  <a:gd name="T0" fmla="*/ 109 w 220"/>
                  <a:gd name="T1" fmla="*/ 0 h 71"/>
                  <a:gd name="T2" fmla="*/ 0 w 220"/>
                  <a:gd name="T3" fmla="*/ 71 h 71"/>
                  <a:gd name="T4" fmla="*/ 220 w 220"/>
                  <a:gd name="T5" fmla="*/ 71 h 71"/>
                  <a:gd name="T6" fmla="*/ 109 w 220"/>
                  <a:gd name="T7" fmla="*/ 0 h 71"/>
                </a:gdLst>
                <a:ahLst/>
                <a:cxnLst>
                  <a:cxn ang="0">
                    <a:pos x="T0" y="T1"/>
                  </a:cxn>
                  <a:cxn ang="0">
                    <a:pos x="T2" y="T3"/>
                  </a:cxn>
                  <a:cxn ang="0">
                    <a:pos x="T4" y="T5"/>
                  </a:cxn>
                  <a:cxn ang="0">
                    <a:pos x="T6" y="T7"/>
                  </a:cxn>
                </a:cxnLst>
                <a:rect l="0" t="0" r="r" b="b"/>
                <a:pathLst>
                  <a:path w="220" h="71">
                    <a:moveTo>
                      <a:pt x="109" y="0"/>
                    </a:moveTo>
                    <a:lnTo>
                      <a:pt x="0" y="71"/>
                    </a:lnTo>
                    <a:lnTo>
                      <a:pt x="220" y="71"/>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îṧľíḋé">
                <a:extLst>
                  <a:ext uri="{FF2B5EF4-FFF2-40B4-BE49-F238E27FC236}">
                    <a16:creationId xmlns:a16="http://schemas.microsoft.com/office/drawing/2014/main" id="{306877A6-B612-46CD-A181-E24EACD2B6A9}"/>
                  </a:ext>
                </a:extLst>
              </p:cNvPr>
              <p:cNvSpPr/>
              <p:nvPr/>
            </p:nvSpPr>
            <p:spPr bwMode="auto">
              <a:xfrm>
                <a:off x="7376935" y="2388548"/>
                <a:ext cx="815385" cy="399129"/>
              </a:xfrm>
              <a:custGeom>
                <a:avLst/>
                <a:gdLst>
                  <a:gd name="T0" fmla="*/ 668 w 936"/>
                  <a:gd name="T1" fmla="*/ 0 h 459"/>
                  <a:gd name="T2" fmla="*/ 87 w 936"/>
                  <a:gd name="T3" fmla="*/ 329 h 459"/>
                  <a:gd name="T4" fmla="*/ 936 w 936"/>
                  <a:gd name="T5" fmla="*/ 308 h 459"/>
                  <a:gd name="T6" fmla="*/ 668 w 936"/>
                  <a:gd name="T7" fmla="*/ 0 h 459"/>
                </a:gdLst>
                <a:ahLst/>
                <a:cxnLst>
                  <a:cxn ang="0">
                    <a:pos x="T0" y="T1"/>
                  </a:cxn>
                  <a:cxn ang="0">
                    <a:pos x="T2" y="T3"/>
                  </a:cxn>
                  <a:cxn ang="0">
                    <a:pos x="T4" y="T5"/>
                  </a:cxn>
                  <a:cxn ang="0">
                    <a:pos x="T6" y="T7"/>
                  </a:cxn>
                </a:cxnLst>
                <a:rect l="0" t="0" r="r" b="b"/>
                <a:pathLst>
                  <a:path w="936" h="459">
                    <a:moveTo>
                      <a:pt x="668" y="0"/>
                    </a:moveTo>
                    <a:cubicBezTo>
                      <a:pt x="668" y="0"/>
                      <a:pt x="0" y="184"/>
                      <a:pt x="87" y="329"/>
                    </a:cubicBezTo>
                    <a:cubicBezTo>
                      <a:pt x="165" y="459"/>
                      <a:pt x="936" y="308"/>
                      <a:pt x="936" y="308"/>
                    </a:cubicBezTo>
                    <a:cubicBezTo>
                      <a:pt x="668" y="0"/>
                      <a:pt x="668" y="0"/>
                      <a:pt x="668" y="0"/>
                    </a:cubicBezTo>
                  </a:path>
                </a:pathLst>
              </a:custGeom>
              <a:solidFill>
                <a:srgbClr val="3F3D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ïṣlïďe">
                <a:extLst>
                  <a:ext uri="{FF2B5EF4-FFF2-40B4-BE49-F238E27FC236}">
                    <a16:creationId xmlns:a16="http://schemas.microsoft.com/office/drawing/2014/main" id="{075DA8BC-24DD-4A1A-AADC-653561C2B02F}"/>
                  </a:ext>
                </a:extLst>
              </p:cNvPr>
              <p:cNvSpPr/>
              <p:nvPr/>
            </p:nvSpPr>
            <p:spPr bwMode="auto">
              <a:xfrm>
                <a:off x="7922078" y="2394760"/>
                <a:ext cx="109236" cy="139255"/>
              </a:xfrm>
              <a:custGeom>
                <a:avLst/>
                <a:gdLst>
                  <a:gd name="T0" fmla="*/ 29 w 125"/>
                  <a:gd name="T1" fmla="*/ 0 h 160"/>
                  <a:gd name="T2" fmla="*/ 9 w 125"/>
                  <a:gd name="T3" fmla="*/ 6 h 160"/>
                  <a:gd name="T4" fmla="*/ 5 w 125"/>
                  <a:gd name="T5" fmla="*/ 19 h 160"/>
                  <a:gd name="T6" fmla="*/ 0 w 125"/>
                  <a:gd name="T7" fmla="*/ 36 h 160"/>
                  <a:gd name="T8" fmla="*/ 0 w 125"/>
                  <a:gd name="T9" fmla="*/ 62 h 160"/>
                  <a:gd name="T10" fmla="*/ 0 w 125"/>
                  <a:gd name="T11" fmla="*/ 65 h 160"/>
                  <a:gd name="T12" fmla="*/ 5 w 125"/>
                  <a:gd name="T13" fmla="*/ 80 h 160"/>
                  <a:gd name="T14" fmla="*/ 6 w 125"/>
                  <a:gd name="T15" fmla="*/ 84 h 160"/>
                  <a:gd name="T16" fmla="*/ 5 w 125"/>
                  <a:gd name="T17" fmla="*/ 79 h 160"/>
                  <a:gd name="T18" fmla="*/ 10 w 125"/>
                  <a:gd name="T19" fmla="*/ 92 h 160"/>
                  <a:gd name="T20" fmla="*/ 24 w 125"/>
                  <a:gd name="T21" fmla="*/ 117 h 160"/>
                  <a:gd name="T22" fmla="*/ 30 w 125"/>
                  <a:gd name="T23" fmla="*/ 123 h 160"/>
                  <a:gd name="T24" fmla="*/ 41 w 125"/>
                  <a:gd name="T25" fmla="*/ 134 h 160"/>
                  <a:gd name="T26" fmla="*/ 42 w 125"/>
                  <a:gd name="T27" fmla="*/ 135 h 160"/>
                  <a:gd name="T28" fmla="*/ 61 w 125"/>
                  <a:gd name="T29" fmla="*/ 147 h 160"/>
                  <a:gd name="T30" fmla="*/ 75 w 125"/>
                  <a:gd name="T31" fmla="*/ 153 h 160"/>
                  <a:gd name="T32" fmla="*/ 81 w 125"/>
                  <a:gd name="T33" fmla="*/ 156 h 160"/>
                  <a:gd name="T34" fmla="*/ 92 w 125"/>
                  <a:gd name="T35" fmla="*/ 160 h 160"/>
                  <a:gd name="T36" fmla="*/ 125 w 125"/>
                  <a:gd name="T37" fmla="*/ 158 h 160"/>
                  <a:gd name="T38" fmla="*/ 66 w 125"/>
                  <a:gd name="T39" fmla="*/ 106 h 160"/>
                  <a:gd name="T40" fmla="*/ 29 w 125"/>
                  <a:gd name="T4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60">
                    <a:moveTo>
                      <a:pt x="29" y="0"/>
                    </a:moveTo>
                    <a:cubicBezTo>
                      <a:pt x="23" y="2"/>
                      <a:pt x="17" y="4"/>
                      <a:pt x="9" y="6"/>
                    </a:cubicBezTo>
                    <a:cubicBezTo>
                      <a:pt x="8" y="10"/>
                      <a:pt x="6" y="15"/>
                      <a:pt x="5" y="19"/>
                    </a:cubicBezTo>
                    <a:cubicBezTo>
                      <a:pt x="3" y="25"/>
                      <a:pt x="2" y="30"/>
                      <a:pt x="0" y="36"/>
                    </a:cubicBezTo>
                    <a:cubicBezTo>
                      <a:pt x="1" y="44"/>
                      <a:pt x="0" y="53"/>
                      <a:pt x="0" y="62"/>
                    </a:cubicBezTo>
                    <a:cubicBezTo>
                      <a:pt x="0" y="63"/>
                      <a:pt x="0" y="64"/>
                      <a:pt x="0" y="65"/>
                    </a:cubicBezTo>
                    <a:cubicBezTo>
                      <a:pt x="2" y="70"/>
                      <a:pt x="3" y="75"/>
                      <a:pt x="5" y="80"/>
                    </a:cubicBezTo>
                    <a:cubicBezTo>
                      <a:pt x="5" y="81"/>
                      <a:pt x="6" y="83"/>
                      <a:pt x="6" y="84"/>
                    </a:cubicBezTo>
                    <a:cubicBezTo>
                      <a:pt x="5" y="81"/>
                      <a:pt x="5" y="79"/>
                      <a:pt x="5" y="79"/>
                    </a:cubicBezTo>
                    <a:cubicBezTo>
                      <a:pt x="6" y="79"/>
                      <a:pt x="7" y="82"/>
                      <a:pt x="10" y="92"/>
                    </a:cubicBezTo>
                    <a:cubicBezTo>
                      <a:pt x="14" y="101"/>
                      <a:pt x="19" y="109"/>
                      <a:pt x="24" y="117"/>
                    </a:cubicBezTo>
                    <a:cubicBezTo>
                      <a:pt x="26" y="119"/>
                      <a:pt x="28" y="121"/>
                      <a:pt x="30" y="123"/>
                    </a:cubicBezTo>
                    <a:cubicBezTo>
                      <a:pt x="34" y="127"/>
                      <a:pt x="37" y="131"/>
                      <a:pt x="41" y="134"/>
                    </a:cubicBezTo>
                    <a:cubicBezTo>
                      <a:pt x="42" y="135"/>
                      <a:pt x="42" y="135"/>
                      <a:pt x="42" y="135"/>
                    </a:cubicBezTo>
                    <a:cubicBezTo>
                      <a:pt x="48" y="139"/>
                      <a:pt x="55" y="143"/>
                      <a:pt x="61" y="147"/>
                    </a:cubicBezTo>
                    <a:cubicBezTo>
                      <a:pt x="66" y="149"/>
                      <a:pt x="70" y="151"/>
                      <a:pt x="75" y="153"/>
                    </a:cubicBezTo>
                    <a:cubicBezTo>
                      <a:pt x="77" y="154"/>
                      <a:pt x="79" y="155"/>
                      <a:pt x="81" y="156"/>
                    </a:cubicBezTo>
                    <a:cubicBezTo>
                      <a:pt x="81" y="156"/>
                      <a:pt x="86" y="158"/>
                      <a:pt x="92" y="160"/>
                    </a:cubicBezTo>
                    <a:cubicBezTo>
                      <a:pt x="125" y="158"/>
                      <a:pt x="125" y="158"/>
                      <a:pt x="125" y="158"/>
                    </a:cubicBezTo>
                    <a:cubicBezTo>
                      <a:pt x="99" y="141"/>
                      <a:pt x="78" y="123"/>
                      <a:pt x="66" y="106"/>
                    </a:cubicBezTo>
                    <a:cubicBezTo>
                      <a:pt x="50" y="84"/>
                      <a:pt x="35" y="45"/>
                      <a:pt x="29" y="0"/>
                    </a:cubicBezTo>
                  </a:path>
                </a:pathLst>
              </a:custGeom>
              <a:solidFill>
                <a:srgbClr val="353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šľïḓe">
                <a:extLst>
                  <a:ext uri="{FF2B5EF4-FFF2-40B4-BE49-F238E27FC236}">
                    <a16:creationId xmlns:a16="http://schemas.microsoft.com/office/drawing/2014/main" id="{73CC0A20-4706-4A53-B462-DC65588D6F6D}"/>
                  </a:ext>
                </a:extLst>
              </p:cNvPr>
              <p:cNvSpPr/>
              <p:nvPr/>
            </p:nvSpPr>
            <p:spPr bwMode="auto">
              <a:xfrm>
                <a:off x="8166952" y="2417020"/>
                <a:ext cx="524435" cy="315783"/>
              </a:xfrm>
              <a:custGeom>
                <a:avLst/>
                <a:gdLst>
                  <a:gd name="T0" fmla="*/ 272 w 602"/>
                  <a:gd name="T1" fmla="*/ 0 h 363"/>
                  <a:gd name="T2" fmla="*/ 571 w 602"/>
                  <a:gd name="T3" fmla="*/ 220 h 363"/>
                  <a:gd name="T4" fmla="*/ 0 w 602"/>
                  <a:gd name="T5" fmla="*/ 208 h 363"/>
                  <a:gd name="T6" fmla="*/ 272 w 602"/>
                  <a:gd name="T7" fmla="*/ 0 h 363"/>
                </a:gdLst>
                <a:ahLst/>
                <a:cxnLst>
                  <a:cxn ang="0">
                    <a:pos x="T0" y="T1"/>
                  </a:cxn>
                  <a:cxn ang="0">
                    <a:pos x="T2" y="T3"/>
                  </a:cxn>
                  <a:cxn ang="0">
                    <a:pos x="T4" y="T5"/>
                  </a:cxn>
                  <a:cxn ang="0">
                    <a:pos x="T6" y="T7"/>
                  </a:cxn>
                </a:cxnLst>
                <a:rect l="0" t="0" r="r" b="b"/>
                <a:pathLst>
                  <a:path w="602" h="363">
                    <a:moveTo>
                      <a:pt x="272" y="0"/>
                    </a:moveTo>
                    <a:cubicBezTo>
                      <a:pt x="272" y="0"/>
                      <a:pt x="539" y="77"/>
                      <a:pt x="571" y="220"/>
                    </a:cubicBezTo>
                    <a:cubicBezTo>
                      <a:pt x="602" y="363"/>
                      <a:pt x="0" y="208"/>
                      <a:pt x="0" y="208"/>
                    </a:cubicBezTo>
                    <a:cubicBezTo>
                      <a:pt x="272" y="0"/>
                      <a:pt x="272" y="0"/>
                      <a:pt x="272" y="0"/>
                    </a:cubicBezTo>
                  </a:path>
                </a:pathLst>
              </a:custGeom>
              <a:solidFill>
                <a:srgbClr val="3F3D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ş1îḋè">
                <a:extLst>
                  <a:ext uri="{FF2B5EF4-FFF2-40B4-BE49-F238E27FC236}">
                    <a16:creationId xmlns:a16="http://schemas.microsoft.com/office/drawing/2014/main" id="{8BBF1EB1-66AE-44BE-A93E-F1648CBBF92E}"/>
                  </a:ext>
                </a:extLst>
              </p:cNvPr>
              <p:cNvSpPr/>
              <p:nvPr/>
            </p:nvSpPr>
            <p:spPr bwMode="auto">
              <a:xfrm>
                <a:off x="7916383" y="2016856"/>
                <a:ext cx="592254" cy="597916"/>
              </a:xfrm>
              <a:custGeom>
                <a:avLst/>
                <a:gdLst>
                  <a:gd name="T0" fmla="*/ 505 w 680"/>
                  <a:gd name="T1" fmla="*/ 227 h 687"/>
                  <a:gd name="T2" fmla="*/ 341 w 680"/>
                  <a:gd name="T3" fmla="*/ 0 h 687"/>
                  <a:gd name="T4" fmla="*/ 94 w 680"/>
                  <a:gd name="T5" fmla="*/ 206 h 687"/>
                  <a:gd name="T6" fmla="*/ 73 w 680"/>
                  <a:gd name="T7" fmla="*/ 540 h 687"/>
                  <a:gd name="T8" fmla="*/ 397 w 680"/>
                  <a:gd name="T9" fmla="*/ 625 h 687"/>
                  <a:gd name="T10" fmla="*/ 670 w 680"/>
                  <a:gd name="T11" fmla="*/ 455 h 687"/>
                  <a:gd name="T12" fmla="*/ 505 w 680"/>
                  <a:gd name="T13" fmla="*/ 227 h 687"/>
                </a:gdLst>
                <a:ahLst/>
                <a:cxnLst>
                  <a:cxn ang="0">
                    <a:pos x="T0" y="T1"/>
                  </a:cxn>
                  <a:cxn ang="0">
                    <a:pos x="T2" y="T3"/>
                  </a:cxn>
                  <a:cxn ang="0">
                    <a:pos x="T4" y="T5"/>
                  </a:cxn>
                  <a:cxn ang="0">
                    <a:pos x="T6" y="T7"/>
                  </a:cxn>
                  <a:cxn ang="0">
                    <a:pos x="T8" y="T9"/>
                  </a:cxn>
                  <a:cxn ang="0">
                    <a:pos x="T10" y="T11"/>
                  </a:cxn>
                  <a:cxn ang="0">
                    <a:pos x="T12" y="T13"/>
                  </a:cxn>
                </a:cxnLst>
                <a:rect l="0" t="0" r="r" b="b"/>
                <a:pathLst>
                  <a:path w="680" h="687">
                    <a:moveTo>
                      <a:pt x="505" y="227"/>
                    </a:moveTo>
                    <a:cubicBezTo>
                      <a:pt x="453" y="26"/>
                      <a:pt x="341" y="0"/>
                      <a:pt x="341" y="0"/>
                    </a:cubicBezTo>
                    <a:cubicBezTo>
                      <a:pt x="341" y="0"/>
                      <a:pt x="134" y="169"/>
                      <a:pt x="94" y="206"/>
                    </a:cubicBezTo>
                    <a:cubicBezTo>
                      <a:pt x="0" y="294"/>
                      <a:pt x="28" y="479"/>
                      <a:pt x="73" y="540"/>
                    </a:cubicBezTo>
                    <a:cubicBezTo>
                      <a:pt x="117" y="602"/>
                      <a:pt x="284" y="687"/>
                      <a:pt x="397" y="625"/>
                    </a:cubicBezTo>
                    <a:cubicBezTo>
                      <a:pt x="445" y="599"/>
                      <a:pt x="670" y="455"/>
                      <a:pt x="670" y="455"/>
                    </a:cubicBezTo>
                    <a:cubicBezTo>
                      <a:pt x="670" y="455"/>
                      <a:pt x="680" y="340"/>
                      <a:pt x="505" y="227"/>
                    </a:cubicBezTo>
                  </a:path>
                </a:pathLst>
              </a:custGeom>
              <a:solidFill>
                <a:srgbClr val="F3D8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ṡľíḋè">
                <a:extLst>
                  <a:ext uri="{FF2B5EF4-FFF2-40B4-BE49-F238E27FC236}">
                    <a16:creationId xmlns:a16="http://schemas.microsoft.com/office/drawing/2014/main" id="{8347E2B9-E355-4675-AA09-297384B33680}"/>
                  </a:ext>
                </a:extLst>
              </p:cNvPr>
              <p:cNvSpPr/>
              <p:nvPr/>
            </p:nvSpPr>
            <p:spPr bwMode="auto">
              <a:xfrm>
                <a:off x="7974366" y="2039634"/>
                <a:ext cx="147545" cy="148055"/>
              </a:xfrm>
              <a:custGeom>
                <a:avLst/>
                <a:gdLst>
                  <a:gd name="T0" fmla="*/ 158 w 169"/>
                  <a:gd name="T1" fmla="*/ 69 h 170"/>
                  <a:gd name="T2" fmla="*/ 135 w 169"/>
                  <a:gd name="T3" fmla="*/ 3 h 170"/>
                  <a:gd name="T4" fmla="*/ 33 w 169"/>
                  <a:gd name="T5" fmla="*/ 118 h 170"/>
                  <a:gd name="T6" fmla="*/ 42 w 169"/>
                  <a:gd name="T7" fmla="*/ 167 h 170"/>
                  <a:gd name="T8" fmla="*/ 158 w 169"/>
                  <a:gd name="T9" fmla="*/ 69 h 170"/>
                </a:gdLst>
                <a:ahLst/>
                <a:cxnLst>
                  <a:cxn ang="0">
                    <a:pos x="T0" y="T1"/>
                  </a:cxn>
                  <a:cxn ang="0">
                    <a:pos x="T2" y="T3"/>
                  </a:cxn>
                  <a:cxn ang="0">
                    <a:pos x="T4" y="T5"/>
                  </a:cxn>
                  <a:cxn ang="0">
                    <a:pos x="T6" y="T7"/>
                  </a:cxn>
                  <a:cxn ang="0">
                    <a:pos x="T8" y="T9"/>
                  </a:cxn>
                </a:cxnLst>
                <a:rect l="0" t="0" r="r" b="b"/>
                <a:pathLst>
                  <a:path w="169" h="170">
                    <a:moveTo>
                      <a:pt x="158" y="69"/>
                    </a:moveTo>
                    <a:cubicBezTo>
                      <a:pt x="158" y="69"/>
                      <a:pt x="169" y="0"/>
                      <a:pt x="135" y="3"/>
                    </a:cubicBezTo>
                    <a:cubicBezTo>
                      <a:pt x="60" y="10"/>
                      <a:pt x="80" y="79"/>
                      <a:pt x="33" y="118"/>
                    </a:cubicBezTo>
                    <a:cubicBezTo>
                      <a:pt x="0" y="146"/>
                      <a:pt x="17" y="170"/>
                      <a:pt x="42" y="167"/>
                    </a:cubicBezTo>
                    <a:cubicBezTo>
                      <a:pt x="66" y="163"/>
                      <a:pt x="157" y="92"/>
                      <a:pt x="158" y="69"/>
                    </a:cubicBezTo>
                    <a:close/>
                  </a:path>
                </a:pathLst>
              </a:custGeom>
              <a:solidFill>
                <a:srgbClr val="EDD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š1ídè">
                <a:extLst>
                  <a:ext uri="{FF2B5EF4-FFF2-40B4-BE49-F238E27FC236}">
                    <a16:creationId xmlns:a16="http://schemas.microsoft.com/office/drawing/2014/main" id="{83FE4AE5-B75E-4900-BEB8-A258397905F3}"/>
                  </a:ext>
                </a:extLst>
              </p:cNvPr>
              <p:cNvSpPr/>
              <p:nvPr/>
            </p:nvSpPr>
            <p:spPr bwMode="auto">
              <a:xfrm>
                <a:off x="8264799" y="2476553"/>
                <a:ext cx="173949" cy="105089"/>
              </a:xfrm>
              <a:custGeom>
                <a:avLst/>
                <a:gdLst>
                  <a:gd name="T0" fmla="*/ 141 w 200"/>
                  <a:gd name="T1" fmla="*/ 2 h 121"/>
                  <a:gd name="T2" fmla="*/ 183 w 200"/>
                  <a:gd name="T3" fmla="*/ 27 h 121"/>
                  <a:gd name="T4" fmla="*/ 48 w 200"/>
                  <a:gd name="T5" fmla="*/ 97 h 121"/>
                  <a:gd name="T6" fmla="*/ 13 w 200"/>
                  <a:gd name="T7" fmla="*/ 86 h 121"/>
                  <a:gd name="T8" fmla="*/ 141 w 200"/>
                  <a:gd name="T9" fmla="*/ 2 h 121"/>
                </a:gdLst>
                <a:ahLst/>
                <a:cxnLst>
                  <a:cxn ang="0">
                    <a:pos x="T0" y="T1"/>
                  </a:cxn>
                  <a:cxn ang="0">
                    <a:pos x="T2" y="T3"/>
                  </a:cxn>
                  <a:cxn ang="0">
                    <a:pos x="T4" y="T5"/>
                  </a:cxn>
                  <a:cxn ang="0">
                    <a:pos x="T6" y="T7"/>
                  </a:cxn>
                  <a:cxn ang="0">
                    <a:pos x="T8" y="T9"/>
                  </a:cxn>
                </a:cxnLst>
                <a:rect l="0" t="0" r="r" b="b"/>
                <a:pathLst>
                  <a:path w="200" h="121">
                    <a:moveTo>
                      <a:pt x="141" y="2"/>
                    </a:moveTo>
                    <a:cubicBezTo>
                      <a:pt x="141" y="2"/>
                      <a:pt x="200" y="0"/>
                      <a:pt x="183" y="27"/>
                    </a:cubicBezTo>
                    <a:cubicBezTo>
                      <a:pt x="145" y="86"/>
                      <a:pt x="99" y="63"/>
                      <a:pt x="48" y="97"/>
                    </a:cubicBezTo>
                    <a:cubicBezTo>
                      <a:pt x="11" y="121"/>
                      <a:pt x="0" y="105"/>
                      <a:pt x="13" y="86"/>
                    </a:cubicBezTo>
                    <a:cubicBezTo>
                      <a:pt x="26" y="66"/>
                      <a:pt x="122" y="1"/>
                      <a:pt x="141" y="2"/>
                    </a:cubicBezTo>
                    <a:close/>
                  </a:path>
                </a:pathLst>
              </a:custGeom>
              <a:solidFill>
                <a:srgbClr val="EDD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şḻîḍê">
                <a:extLst>
                  <a:ext uri="{FF2B5EF4-FFF2-40B4-BE49-F238E27FC236}">
                    <a16:creationId xmlns:a16="http://schemas.microsoft.com/office/drawing/2014/main" id="{B11E4865-56AB-4BD5-945D-CC00EF96859F}"/>
                  </a:ext>
                </a:extLst>
              </p:cNvPr>
              <p:cNvSpPr/>
              <p:nvPr/>
            </p:nvSpPr>
            <p:spPr bwMode="auto">
              <a:xfrm>
                <a:off x="8192320" y="1804091"/>
                <a:ext cx="446779" cy="720088"/>
              </a:xfrm>
              <a:custGeom>
                <a:avLst/>
                <a:gdLst>
                  <a:gd name="T0" fmla="*/ 159 w 513"/>
                  <a:gd name="T1" fmla="*/ 828 h 828"/>
                  <a:gd name="T2" fmla="*/ 259 w 513"/>
                  <a:gd name="T3" fmla="*/ 789 h 828"/>
                  <a:gd name="T4" fmla="*/ 317 w 513"/>
                  <a:gd name="T5" fmla="*/ 756 h 828"/>
                  <a:gd name="T6" fmla="*/ 499 w 513"/>
                  <a:gd name="T7" fmla="*/ 627 h 828"/>
                  <a:gd name="T8" fmla="*/ 459 w 513"/>
                  <a:gd name="T9" fmla="*/ 390 h 828"/>
                  <a:gd name="T10" fmla="*/ 400 w 513"/>
                  <a:gd name="T11" fmla="*/ 201 h 828"/>
                  <a:gd name="T12" fmla="*/ 381 w 513"/>
                  <a:gd name="T13" fmla="*/ 269 h 828"/>
                  <a:gd name="T14" fmla="*/ 227 w 513"/>
                  <a:gd name="T15" fmla="*/ 44 h 828"/>
                  <a:gd name="T16" fmla="*/ 207 w 513"/>
                  <a:gd name="T17" fmla="*/ 178 h 828"/>
                  <a:gd name="T18" fmla="*/ 71 w 513"/>
                  <a:gd name="T19" fmla="*/ 0 h 828"/>
                  <a:gd name="T20" fmla="*/ 24 w 513"/>
                  <a:gd name="T21" fmla="*/ 245 h 828"/>
                  <a:gd name="T22" fmla="*/ 110 w 513"/>
                  <a:gd name="T23" fmla="*/ 328 h 828"/>
                  <a:gd name="T24" fmla="*/ 65 w 513"/>
                  <a:gd name="T25" fmla="*/ 328 h 828"/>
                  <a:gd name="T26" fmla="*/ 162 w 513"/>
                  <a:gd name="T27" fmla="*/ 423 h 828"/>
                  <a:gd name="T28" fmla="*/ 139 w 513"/>
                  <a:gd name="T29" fmla="*/ 442 h 828"/>
                  <a:gd name="T30" fmla="*/ 275 w 513"/>
                  <a:gd name="T31" fmla="*/ 542 h 828"/>
                  <a:gd name="T32" fmla="*/ 254 w 513"/>
                  <a:gd name="T33" fmla="*/ 596 h 828"/>
                  <a:gd name="T34" fmla="*/ 345 w 513"/>
                  <a:gd name="T35" fmla="*/ 695 h 828"/>
                  <a:gd name="T36" fmla="*/ 159 w 513"/>
                  <a:gd name="T37" fmla="*/ 828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3" h="828">
                    <a:moveTo>
                      <a:pt x="159" y="828"/>
                    </a:moveTo>
                    <a:cubicBezTo>
                      <a:pt x="159" y="828"/>
                      <a:pt x="218" y="771"/>
                      <a:pt x="259" y="789"/>
                    </a:cubicBezTo>
                    <a:cubicBezTo>
                      <a:pt x="259" y="789"/>
                      <a:pt x="288" y="768"/>
                      <a:pt x="317" y="756"/>
                    </a:cubicBezTo>
                    <a:cubicBezTo>
                      <a:pt x="385" y="727"/>
                      <a:pt x="489" y="685"/>
                      <a:pt x="499" y="627"/>
                    </a:cubicBezTo>
                    <a:cubicBezTo>
                      <a:pt x="513" y="544"/>
                      <a:pt x="495" y="452"/>
                      <a:pt x="459" y="390"/>
                    </a:cubicBezTo>
                    <a:cubicBezTo>
                      <a:pt x="424" y="328"/>
                      <a:pt x="389" y="255"/>
                      <a:pt x="400" y="201"/>
                    </a:cubicBezTo>
                    <a:cubicBezTo>
                      <a:pt x="400" y="201"/>
                      <a:pt x="369" y="247"/>
                      <a:pt x="381" y="269"/>
                    </a:cubicBezTo>
                    <a:cubicBezTo>
                      <a:pt x="381" y="269"/>
                      <a:pt x="260" y="152"/>
                      <a:pt x="227" y="44"/>
                    </a:cubicBezTo>
                    <a:cubicBezTo>
                      <a:pt x="227" y="44"/>
                      <a:pt x="179" y="115"/>
                      <a:pt x="207" y="178"/>
                    </a:cubicBezTo>
                    <a:cubicBezTo>
                      <a:pt x="207" y="178"/>
                      <a:pt x="98" y="83"/>
                      <a:pt x="71" y="0"/>
                    </a:cubicBezTo>
                    <a:cubicBezTo>
                      <a:pt x="71" y="0"/>
                      <a:pt x="0" y="133"/>
                      <a:pt x="24" y="245"/>
                    </a:cubicBezTo>
                    <a:cubicBezTo>
                      <a:pt x="24" y="245"/>
                      <a:pt x="100" y="288"/>
                      <a:pt x="110" y="328"/>
                    </a:cubicBezTo>
                    <a:cubicBezTo>
                      <a:pt x="110" y="328"/>
                      <a:pt x="96" y="348"/>
                      <a:pt x="65" y="328"/>
                    </a:cubicBezTo>
                    <a:cubicBezTo>
                      <a:pt x="65" y="328"/>
                      <a:pt x="122" y="402"/>
                      <a:pt x="162" y="423"/>
                    </a:cubicBezTo>
                    <a:cubicBezTo>
                      <a:pt x="162" y="423"/>
                      <a:pt x="152" y="435"/>
                      <a:pt x="139" y="442"/>
                    </a:cubicBezTo>
                    <a:cubicBezTo>
                      <a:pt x="139" y="442"/>
                      <a:pt x="220" y="514"/>
                      <a:pt x="275" y="542"/>
                    </a:cubicBezTo>
                    <a:cubicBezTo>
                      <a:pt x="275" y="542"/>
                      <a:pt x="275" y="600"/>
                      <a:pt x="254" y="596"/>
                    </a:cubicBezTo>
                    <a:cubicBezTo>
                      <a:pt x="254" y="596"/>
                      <a:pt x="316" y="688"/>
                      <a:pt x="345" y="695"/>
                    </a:cubicBezTo>
                    <a:cubicBezTo>
                      <a:pt x="345" y="695"/>
                      <a:pt x="177" y="802"/>
                      <a:pt x="159" y="828"/>
                    </a:cubicBezTo>
                    <a:close/>
                  </a:path>
                </a:pathLst>
              </a:custGeom>
              <a:solidFill>
                <a:srgbClr val="D8B0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is1ïďê">
                <a:extLst>
                  <a:ext uri="{FF2B5EF4-FFF2-40B4-BE49-F238E27FC236}">
                    <a16:creationId xmlns:a16="http://schemas.microsoft.com/office/drawing/2014/main" id="{C458CF2F-6168-4B72-85A5-5D793FA6CDEE}"/>
                  </a:ext>
                </a:extLst>
              </p:cNvPr>
              <p:cNvSpPr/>
              <p:nvPr/>
            </p:nvSpPr>
            <p:spPr bwMode="auto">
              <a:xfrm>
                <a:off x="8054611" y="1958876"/>
                <a:ext cx="168772" cy="187917"/>
              </a:xfrm>
              <a:custGeom>
                <a:avLst/>
                <a:gdLst>
                  <a:gd name="T0" fmla="*/ 0 w 194"/>
                  <a:gd name="T1" fmla="*/ 211 h 216"/>
                  <a:gd name="T2" fmla="*/ 64 w 194"/>
                  <a:gd name="T3" fmla="*/ 110 h 216"/>
                  <a:gd name="T4" fmla="*/ 194 w 194"/>
                  <a:gd name="T5" fmla="*/ 0 h 216"/>
                  <a:gd name="T6" fmla="*/ 189 w 194"/>
                  <a:gd name="T7" fmla="*/ 72 h 216"/>
                  <a:gd name="T8" fmla="*/ 3 w 194"/>
                  <a:gd name="T9" fmla="*/ 216 h 216"/>
                  <a:gd name="T10" fmla="*/ 0 w 194"/>
                  <a:gd name="T11" fmla="*/ 211 h 216"/>
                </a:gdLst>
                <a:ahLst/>
                <a:cxnLst>
                  <a:cxn ang="0">
                    <a:pos x="T0" y="T1"/>
                  </a:cxn>
                  <a:cxn ang="0">
                    <a:pos x="T2" y="T3"/>
                  </a:cxn>
                  <a:cxn ang="0">
                    <a:pos x="T4" y="T5"/>
                  </a:cxn>
                  <a:cxn ang="0">
                    <a:pos x="T6" y="T7"/>
                  </a:cxn>
                  <a:cxn ang="0">
                    <a:pos x="T8" y="T9"/>
                  </a:cxn>
                  <a:cxn ang="0">
                    <a:pos x="T10" y="T11"/>
                  </a:cxn>
                </a:cxnLst>
                <a:rect l="0" t="0" r="r" b="b"/>
                <a:pathLst>
                  <a:path w="194" h="216">
                    <a:moveTo>
                      <a:pt x="0" y="211"/>
                    </a:moveTo>
                    <a:cubicBezTo>
                      <a:pt x="0" y="211"/>
                      <a:pt x="75" y="162"/>
                      <a:pt x="64" y="110"/>
                    </a:cubicBezTo>
                    <a:cubicBezTo>
                      <a:pt x="64" y="110"/>
                      <a:pt x="161" y="8"/>
                      <a:pt x="194" y="0"/>
                    </a:cubicBezTo>
                    <a:cubicBezTo>
                      <a:pt x="189" y="72"/>
                      <a:pt x="189" y="72"/>
                      <a:pt x="189" y="72"/>
                    </a:cubicBezTo>
                    <a:cubicBezTo>
                      <a:pt x="189" y="72"/>
                      <a:pt x="38" y="199"/>
                      <a:pt x="3" y="216"/>
                    </a:cubicBezTo>
                    <a:lnTo>
                      <a:pt x="0" y="211"/>
                    </a:lnTo>
                    <a:close/>
                  </a:path>
                </a:pathLst>
              </a:custGeom>
              <a:solidFill>
                <a:srgbClr val="D8B0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ïşḻiḍé">
                <a:extLst>
                  <a:ext uri="{FF2B5EF4-FFF2-40B4-BE49-F238E27FC236}">
                    <a16:creationId xmlns:a16="http://schemas.microsoft.com/office/drawing/2014/main" id="{91EE0B97-2841-4CF5-A240-6B60A61DA196}"/>
                  </a:ext>
                </a:extLst>
              </p:cNvPr>
              <p:cNvSpPr/>
              <p:nvPr/>
            </p:nvSpPr>
            <p:spPr bwMode="auto">
              <a:xfrm>
                <a:off x="8463197" y="2470826"/>
                <a:ext cx="0" cy="1035"/>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išļidê">
                <a:extLst>
                  <a:ext uri="{FF2B5EF4-FFF2-40B4-BE49-F238E27FC236}">
                    <a16:creationId xmlns:a16="http://schemas.microsoft.com/office/drawing/2014/main" id="{30445943-0AA6-4B40-AE39-49D7A7B3F1BB}"/>
                  </a:ext>
                </a:extLst>
              </p:cNvPr>
              <p:cNvSpPr/>
              <p:nvPr/>
            </p:nvSpPr>
            <p:spPr bwMode="auto">
              <a:xfrm>
                <a:off x="7584535" y="2534014"/>
                <a:ext cx="425553" cy="185846"/>
              </a:xfrm>
              <a:custGeom>
                <a:avLst/>
                <a:gdLst>
                  <a:gd name="T0" fmla="*/ 32 w 489"/>
                  <a:gd name="T1" fmla="*/ 213 h 214"/>
                  <a:gd name="T2" fmla="*/ 7 w 489"/>
                  <a:gd name="T3" fmla="*/ 191 h 214"/>
                  <a:gd name="T4" fmla="*/ 7 w 489"/>
                  <a:gd name="T5" fmla="*/ 191 h 214"/>
                  <a:gd name="T6" fmla="*/ 178 w 489"/>
                  <a:gd name="T7" fmla="*/ 37 h 214"/>
                  <a:gd name="T8" fmla="*/ 317 w 489"/>
                  <a:gd name="T9" fmla="*/ 7 h 214"/>
                  <a:gd name="T10" fmla="*/ 489 w 489"/>
                  <a:gd name="T11" fmla="*/ 154 h 214"/>
                  <a:gd name="T12" fmla="*/ 489 w 489"/>
                  <a:gd name="T13" fmla="*/ 178 h 214"/>
                  <a:gd name="T14" fmla="*/ 32 w 489"/>
                  <a:gd name="T15" fmla="*/ 213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9" h="214">
                    <a:moveTo>
                      <a:pt x="32" y="213"/>
                    </a:moveTo>
                    <a:cubicBezTo>
                      <a:pt x="19" y="214"/>
                      <a:pt x="8" y="204"/>
                      <a:pt x="7" y="191"/>
                    </a:cubicBezTo>
                    <a:cubicBezTo>
                      <a:pt x="7" y="191"/>
                      <a:pt x="7" y="191"/>
                      <a:pt x="7" y="191"/>
                    </a:cubicBezTo>
                    <a:cubicBezTo>
                      <a:pt x="0" y="103"/>
                      <a:pt x="88" y="60"/>
                      <a:pt x="178" y="37"/>
                    </a:cubicBezTo>
                    <a:cubicBezTo>
                      <a:pt x="317" y="7"/>
                      <a:pt x="317" y="7"/>
                      <a:pt x="317" y="7"/>
                    </a:cubicBezTo>
                    <a:cubicBezTo>
                      <a:pt x="405" y="0"/>
                      <a:pt x="482" y="67"/>
                      <a:pt x="489" y="154"/>
                    </a:cubicBezTo>
                    <a:cubicBezTo>
                      <a:pt x="489" y="162"/>
                      <a:pt x="489" y="170"/>
                      <a:pt x="489" y="178"/>
                    </a:cubicBezTo>
                    <a:cubicBezTo>
                      <a:pt x="32" y="213"/>
                      <a:pt x="32" y="213"/>
                      <a:pt x="32" y="213"/>
                    </a:cubicBezTo>
                  </a:path>
                </a:pathLst>
              </a:custGeom>
              <a:solidFill>
                <a:srgbClr val="F3D8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ṩľïḓe">
                <a:extLst>
                  <a:ext uri="{FF2B5EF4-FFF2-40B4-BE49-F238E27FC236}">
                    <a16:creationId xmlns:a16="http://schemas.microsoft.com/office/drawing/2014/main" id="{BD6F4D13-D02F-4395-A870-E55B640888DC}"/>
                  </a:ext>
                </a:extLst>
              </p:cNvPr>
              <p:cNvSpPr/>
              <p:nvPr/>
            </p:nvSpPr>
            <p:spPr bwMode="auto">
              <a:xfrm>
                <a:off x="7911724" y="2544886"/>
                <a:ext cx="74032" cy="58497"/>
              </a:xfrm>
              <a:custGeom>
                <a:avLst/>
                <a:gdLst>
                  <a:gd name="T0" fmla="*/ 133 w 143"/>
                  <a:gd name="T1" fmla="*/ 4 h 113"/>
                  <a:gd name="T2" fmla="*/ 7 w 143"/>
                  <a:gd name="T3" fmla="*/ 0 h 113"/>
                  <a:gd name="T4" fmla="*/ 0 w 143"/>
                  <a:gd name="T5" fmla="*/ 103 h 113"/>
                  <a:gd name="T6" fmla="*/ 143 w 143"/>
                  <a:gd name="T7" fmla="*/ 113 h 113"/>
                  <a:gd name="T8" fmla="*/ 133 w 143"/>
                  <a:gd name="T9" fmla="*/ 4 h 113"/>
                </a:gdLst>
                <a:ahLst/>
                <a:cxnLst>
                  <a:cxn ang="0">
                    <a:pos x="T0" y="T1"/>
                  </a:cxn>
                  <a:cxn ang="0">
                    <a:pos x="T2" y="T3"/>
                  </a:cxn>
                  <a:cxn ang="0">
                    <a:pos x="T4" y="T5"/>
                  </a:cxn>
                  <a:cxn ang="0">
                    <a:pos x="T6" y="T7"/>
                  </a:cxn>
                  <a:cxn ang="0">
                    <a:pos x="T8" y="T9"/>
                  </a:cxn>
                </a:cxnLst>
                <a:rect l="0" t="0" r="r" b="b"/>
                <a:pathLst>
                  <a:path w="143" h="113">
                    <a:moveTo>
                      <a:pt x="133" y="4"/>
                    </a:moveTo>
                    <a:lnTo>
                      <a:pt x="7" y="0"/>
                    </a:lnTo>
                    <a:lnTo>
                      <a:pt x="0" y="103"/>
                    </a:lnTo>
                    <a:lnTo>
                      <a:pt x="143" y="113"/>
                    </a:lnTo>
                    <a:lnTo>
                      <a:pt x="13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şḻïďê">
                <a:extLst>
                  <a:ext uri="{FF2B5EF4-FFF2-40B4-BE49-F238E27FC236}">
                    <a16:creationId xmlns:a16="http://schemas.microsoft.com/office/drawing/2014/main" id="{B5E8FBE0-2724-415C-BF8B-859734A38CD4}"/>
                  </a:ext>
                </a:extLst>
              </p:cNvPr>
              <p:cNvSpPr/>
              <p:nvPr/>
            </p:nvSpPr>
            <p:spPr bwMode="auto">
              <a:xfrm>
                <a:off x="7911724" y="2544886"/>
                <a:ext cx="74032" cy="58497"/>
              </a:xfrm>
              <a:custGeom>
                <a:avLst/>
                <a:gdLst>
                  <a:gd name="T0" fmla="*/ 133 w 143"/>
                  <a:gd name="T1" fmla="*/ 4 h 113"/>
                  <a:gd name="T2" fmla="*/ 7 w 143"/>
                  <a:gd name="T3" fmla="*/ 0 h 113"/>
                  <a:gd name="T4" fmla="*/ 0 w 143"/>
                  <a:gd name="T5" fmla="*/ 103 h 113"/>
                  <a:gd name="T6" fmla="*/ 143 w 143"/>
                  <a:gd name="T7" fmla="*/ 113 h 113"/>
                  <a:gd name="T8" fmla="*/ 133 w 143"/>
                  <a:gd name="T9" fmla="*/ 4 h 113"/>
                </a:gdLst>
                <a:ahLst/>
                <a:cxnLst>
                  <a:cxn ang="0">
                    <a:pos x="T0" y="T1"/>
                  </a:cxn>
                  <a:cxn ang="0">
                    <a:pos x="T2" y="T3"/>
                  </a:cxn>
                  <a:cxn ang="0">
                    <a:pos x="T4" y="T5"/>
                  </a:cxn>
                  <a:cxn ang="0">
                    <a:pos x="T6" y="T7"/>
                  </a:cxn>
                  <a:cxn ang="0">
                    <a:pos x="T8" y="T9"/>
                  </a:cxn>
                </a:cxnLst>
                <a:rect l="0" t="0" r="r" b="b"/>
                <a:pathLst>
                  <a:path w="143" h="113">
                    <a:moveTo>
                      <a:pt x="133" y="4"/>
                    </a:moveTo>
                    <a:lnTo>
                      <a:pt x="7" y="0"/>
                    </a:lnTo>
                    <a:lnTo>
                      <a:pt x="0" y="103"/>
                    </a:lnTo>
                    <a:lnTo>
                      <a:pt x="143" y="113"/>
                    </a:lnTo>
                    <a:lnTo>
                      <a:pt x="13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ṩľiḓe">
                <a:extLst>
                  <a:ext uri="{FF2B5EF4-FFF2-40B4-BE49-F238E27FC236}">
                    <a16:creationId xmlns:a16="http://schemas.microsoft.com/office/drawing/2014/main" id="{6E527328-304C-440D-8E1D-5A687B27D6D8}"/>
                  </a:ext>
                </a:extLst>
              </p:cNvPr>
              <p:cNvSpPr/>
              <p:nvPr/>
            </p:nvSpPr>
            <p:spPr bwMode="auto">
              <a:xfrm>
                <a:off x="7920522" y="2496296"/>
                <a:ext cx="749635" cy="269723"/>
              </a:xfrm>
              <a:custGeom>
                <a:avLst/>
                <a:gdLst>
                  <a:gd name="T0" fmla="*/ 735 w 861"/>
                  <a:gd name="T1" fmla="*/ 268 h 310"/>
                  <a:gd name="T2" fmla="*/ 0 w 861"/>
                  <a:gd name="T3" fmla="*/ 310 h 310"/>
                  <a:gd name="T4" fmla="*/ 57 w 861"/>
                  <a:gd name="T5" fmla="*/ 44 h 310"/>
                  <a:gd name="T6" fmla="*/ 677 w 861"/>
                  <a:gd name="T7" fmla="*/ 18 h 310"/>
                  <a:gd name="T8" fmla="*/ 859 w 861"/>
                  <a:gd name="T9" fmla="*/ 129 h 310"/>
                  <a:gd name="T10" fmla="*/ 735 w 861"/>
                  <a:gd name="T11" fmla="*/ 268 h 310"/>
                </a:gdLst>
                <a:ahLst/>
                <a:cxnLst>
                  <a:cxn ang="0">
                    <a:pos x="T0" y="T1"/>
                  </a:cxn>
                  <a:cxn ang="0">
                    <a:pos x="T2" y="T3"/>
                  </a:cxn>
                  <a:cxn ang="0">
                    <a:pos x="T4" y="T5"/>
                  </a:cxn>
                  <a:cxn ang="0">
                    <a:pos x="T6" y="T7"/>
                  </a:cxn>
                  <a:cxn ang="0">
                    <a:pos x="T8" y="T9"/>
                  </a:cxn>
                  <a:cxn ang="0">
                    <a:pos x="T10" y="T11"/>
                  </a:cxn>
                </a:cxnLst>
                <a:rect l="0" t="0" r="r" b="b"/>
                <a:pathLst>
                  <a:path w="861" h="310">
                    <a:moveTo>
                      <a:pt x="735" y="268"/>
                    </a:moveTo>
                    <a:cubicBezTo>
                      <a:pt x="0" y="310"/>
                      <a:pt x="0" y="310"/>
                      <a:pt x="0" y="310"/>
                    </a:cubicBezTo>
                    <a:cubicBezTo>
                      <a:pt x="57" y="44"/>
                      <a:pt x="57" y="44"/>
                      <a:pt x="57" y="44"/>
                    </a:cubicBezTo>
                    <a:cubicBezTo>
                      <a:pt x="677" y="18"/>
                      <a:pt x="677" y="18"/>
                      <a:pt x="677" y="18"/>
                    </a:cubicBezTo>
                    <a:cubicBezTo>
                      <a:pt x="779" y="0"/>
                      <a:pt x="853" y="82"/>
                      <a:pt x="859" y="129"/>
                    </a:cubicBezTo>
                    <a:cubicBezTo>
                      <a:pt x="861" y="186"/>
                      <a:pt x="807" y="264"/>
                      <a:pt x="735" y="268"/>
                    </a:cubicBezTo>
                  </a:path>
                </a:pathLst>
              </a:custGeom>
              <a:solidFill>
                <a:srgbClr val="5959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ṡľîḍe">
                <a:extLst>
                  <a:ext uri="{FF2B5EF4-FFF2-40B4-BE49-F238E27FC236}">
                    <a16:creationId xmlns:a16="http://schemas.microsoft.com/office/drawing/2014/main" id="{9F015B06-6BBB-41C2-8C1E-A1B2EF646930}"/>
                  </a:ext>
                </a:extLst>
              </p:cNvPr>
              <p:cNvSpPr/>
              <p:nvPr/>
            </p:nvSpPr>
            <p:spPr bwMode="auto">
              <a:xfrm>
                <a:off x="8022509" y="2595695"/>
                <a:ext cx="426588" cy="185856"/>
              </a:xfrm>
              <a:custGeom>
                <a:avLst/>
                <a:gdLst>
                  <a:gd name="T0" fmla="*/ 457 w 490"/>
                  <a:gd name="T1" fmla="*/ 213 h 214"/>
                  <a:gd name="T2" fmla="*/ 483 w 490"/>
                  <a:gd name="T3" fmla="*/ 191 h 214"/>
                  <a:gd name="T4" fmla="*/ 483 w 490"/>
                  <a:gd name="T5" fmla="*/ 191 h 214"/>
                  <a:gd name="T6" fmla="*/ 311 w 490"/>
                  <a:gd name="T7" fmla="*/ 37 h 214"/>
                  <a:gd name="T8" fmla="*/ 172 w 490"/>
                  <a:gd name="T9" fmla="*/ 7 h 214"/>
                  <a:gd name="T10" fmla="*/ 1 w 490"/>
                  <a:gd name="T11" fmla="*/ 154 h 214"/>
                  <a:gd name="T12" fmla="*/ 1 w 490"/>
                  <a:gd name="T13" fmla="*/ 178 h 214"/>
                  <a:gd name="T14" fmla="*/ 457 w 490"/>
                  <a:gd name="T15" fmla="*/ 213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 h="214">
                    <a:moveTo>
                      <a:pt x="457" y="213"/>
                    </a:moveTo>
                    <a:cubicBezTo>
                      <a:pt x="470" y="214"/>
                      <a:pt x="482" y="204"/>
                      <a:pt x="483" y="191"/>
                    </a:cubicBezTo>
                    <a:cubicBezTo>
                      <a:pt x="483" y="191"/>
                      <a:pt x="483" y="191"/>
                      <a:pt x="483" y="191"/>
                    </a:cubicBezTo>
                    <a:cubicBezTo>
                      <a:pt x="490" y="103"/>
                      <a:pt x="402" y="60"/>
                      <a:pt x="311" y="37"/>
                    </a:cubicBezTo>
                    <a:cubicBezTo>
                      <a:pt x="172" y="7"/>
                      <a:pt x="172" y="7"/>
                      <a:pt x="172" y="7"/>
                    </a:cubicBezTo>
                    <a:cubicBezTo>
                      <a:pt x="85" y="0"/>
                      <a:pt x="8" y="67"/>
                      <a:pt x="1" y="154"/>
                    </a:cubicBezTo>
                    <a:cubicBezTo>
                      <a:pt x="0" y="162"/>
                      <a:pt x="0" y="170"/>
                      <a:pt x="1" y="178"/>
                    </a:cubicBezTo>
                    <a:cubicBezTo>
                      <a:pt x="457" y="213"/>
                      <a:pt x="457" y="213"/>
                      <a:pt x="457" y="213"/>
                    </a:cubicBezTo>
                  </a:path>
                </a:pathLst>
              </a:custGeom>
              <a:solidFill>
                <a:srgbClr val="F3D8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şľîḋe">
                <a:extLst>
                  <a:ext uri="{FF2B5EF4-FFF2-40B4-BE49-F238E27FC236}">
                    <a16:creationId xmlns:a16="http://schemas.microsoft.com/office/drawing/2014/main" id="{409EFA00-E86F-4FB1-9E50-812A77486E81}"/>
                  </a:ext>
                </a:extLst>
              </p:cNvPr>
              <p:cNvSpPr/>
              <p:nvPr/>
            </p:nvSpPr>
            <p:spPr bwMode="auto">
              <a:xfrm>
                <a:off x="8144170" y="2584306"/>
                <a:ext cx="89045" cy="216400"/>
              </a:xfrm>
              <a:custGeom>
                <a:avLst/>
                <a:gdLst>
                  <a:gd name="T0" fmla="*/ 24 w 102"/>
                  <a:gd name="T1" fmla="*/ 0 h 249"/>
                  <a:gd name="T2" fmla="*/ 102 w 102"/>
                  <a:gd name="T3" fmla="*/ 2 h 249"/>
                  <a:gd name="T4" fmla="*/ 87 w 102"/>
                  <a:gd name="T5" fmla="*/ 249 h 249"/>
                  <a:gd name="T6" fmla="*/ 0 w 102"/>
                  <a:gd name="T7" fmla="*/ 247 h 249"/>
                  <a:gd name="T8" fmla="*/ 24 w 102"/>
                  <a:gd name="T9" fmla="*/ 0 h 249"/>
                </a:gdLst>
                <a:ahLst/>
                <a:cxnLst>
                  <a:cxn ang="0">
                    <a:pos x="T0" y="T1"/>
                  </a:cxn>
                  <a:cxn ang="0">
                    <a:pos x="T2" y="T3"/>
                  </a:cxn>
                  <a:cxn ang="0">
                    <a:pos x="T4" y="T5"/>
                  </a:cxn>
                  <a:cxn ang="0">
                    <a:pos x="T6" y="T7"/>
                  </a:cxn>
                  <a:cxn ang="0">
                    <a:pos x="T8" y="T9"/>
                  </a:cxn>
                </a:cxnLst>
                <a:rect l="0" t="0" r="r" b="b"/>
                <a:pathLst>
                  <a:path w="102" h="249">
                    <a:moveTo>
                      <a:pt x="24" y="0"/>
                    </a:moveTo>
                    <a:cubicBezTo>
                      <a:pt x="102" y="2"/>
                      <a:pt x="102" y="2"/>
                      <a:pt x="102" y="2"/>
                    </a:cubicBezTo>
                    <a:cubicBezTo>
                      <a:pt x="102" y="2"/>
                      <a:pt x="51" y="211"/>
                      <a:pt x="87" y="249"/>
                    </a:cubicBezTo>
                    <a:cubicBezTo>
                      <a:pt x="0" y="247"/>
                      <a:pt x="0" y="247"/>
                      <a:pt x="0" y="247"/>
                    </a:cubicBezTo>
                    <a:cubicBezTo>
                      <a:pt x="24" y="0"/>
                      <a:pt x="24" y="0"/>
                      <a:pt x="2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ṧḻïḋê">
                <a:extLst>
                  <a:ext uri="{FF2B5EF4-FFF2-40B4-BE49-F238E27FC236}">
                    <a16:creationId xmlns:a16="http://schemas.microsoft.com/office/drawing/2014/main" id="{DA7FC17B-DBBB-4FC1-83F3-7B4682F0F03D}"/>
                  </a:ext>
                </a:extLst>
              </p:cNvPr>
              <p:cNvSpPr/>
              <p:nvPr/>
            </p:nvSpPr>
            <p:spPr bwMode="auto">
              <a:xfrm>
                <a:off x="7442682" y="2533053"/>
                <a:ext cx="731516" cy="275418"/>
              </a:xfrm>
              <a:custGeom>
                <a:avLst/>
                <a:gdLst>
                  <a:gd name="T0" fmla="*/ 130 w 840"/>
                  <a:gd name="T1" fmla="*/ 277 h 317"/>
                  <a:gd name="T2" fmla="*/ 825 w 840"/>
                  <a:gd name="T3" fmla="*/ 317 h 317"/>
                  <a:gd name="T4" fmla="*/ 840 w 840"/>
                  <a:gd name="T5" fmla="*/ 45 h 317"/>
                  <a:gd name="T6" fmla="*/ 189 w 840"/>
                  <a:gd name="T7" fmla="*/ 20 h 317"/>
                  <a:gd name="T8" fmla="*/ 2 w 840"/>
                  <a:gd name="T9" fmla="*/ 133 h 317"/>
                  <a:gd name="T10" fmla="*/ 130 w 840"/>
                  <a:gd name="T11" fmla="*/ 277 h 317"/>
                </a:gdLst>
                <a:ahLst/>
                <a:cxnLst>
                  <a:cxn ang="0">
                    <a:pos x="T0" y="T1"/>
                  </a:cxn>
                  <a:cxn ang="0">
                    <a:pos x="T2" y="T3"/>
                  </a:cxn>
                  <a:cxn ang="0">
                    <a:pos x="T4" y="T5"/>
                  </a:cxn>
                  <a:cxn ang="0">
                    <a:pos x="T6" y="T7"/>
                  </a:cxn>
                  <a:cxn ang="0">
                    <a:pos x="T8" y="T9"/>
                  </a:cxn>
                  <a:cxn ang="0">
                    <a:pos x="T10" y="T11"/>
                  </a:cxn>
                </a:cxnLst>
                <a:rect l="0" t="0" r="r" b="b"/>
                <a:pathLst>
                  <a:path w="840" h="317">
                    <a:moveTo>
                      <a:pt x="130" y="277"/>
                    </a:moveTo>
                    <a:cubicBezTo>
                      <a:pt x="825" y="317"/>
                      <a:pt x="825" y="317"/>
                      <a:pt x="825" y="317"/>
                    </a:cubicBezTo>
                    <a:cubicBezTo>
                      <a:pt x="840" y="45"/>
                      <a:pt x="840" y="45"/>
                      <a:pt x="840" y="45"/>
                    </a:cubicBezTo>
                    <a:cubicBezTo>
                      <a:pt x="189" y="20"/>
                      <a:pt x="189" y="20"/>
                      <a:pt x="189" y="20"/>
                    </a:cubicBezTo>
                    <a:cubicBezTo>
                      <a:pt x="85" y="0"/>
                      <a:pt x="8" y="86"/>
                      <a:pt x="2" y="133"/>
                    </a:cubicBezTo>
                    <a:cubicBezTo>
                      <a:pt x="0" y="193"/>
                      <a:pt x="56" y="273"/>
                      <a:pt x="130" y="277"/>
                    </a:cubicBezTo>
                  </a:path>
                </a:pathLst>
              </a:custGeom>
              <a:solidFill>
                <a:srgbClr val="5959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śľiḓê">
                <a:extLst>
                  <a:ext uri="{FF2B5EF4-FFF2-40B4-BE49-F238E27FC236}">
                    <a16:creationId xmlns:a16="http://schemas.microsoft.com/office/drawing/2014/main" id="{D1FCBC99-9FD0-41A1-9FCD-4A2254863D45}"/>
                  </a:ext>
                </a:extLst>
              </p:cNvPr>
              <p:cNvSpPr/>
              <p:nvPr/>
            </p:nvSpPr>
            <p:spPr bwMode="auto">
              <a:xfrm>
                <a:off x="7444234" y="2575505"/>
                <a:ext cx="716502" cy="232967"/>
              </a:xfrm>
              <a:custGeom>
                <a:avLst/>
                <a:gdLst>
                  <a:gd name="T0" fmla="*/ 60 w 823"/>
                  <a:gd name="T1" fmla="*/ 0 h 268"/>
                  <a:gd name="T2" fmla="*/ 1 w 823"/>
                  <a:gd name="T3" fmla="*/ 82 h 268"/>
                  <a:gd name="T4" fmla="*/ 1 w 823"/>
                  <a:gd name="T5" fmla="*/ 82 h 268"/>
                  <a:gd name="T6" fmla="*/ 1 w 823"/>
                  <a:gd name="T7" fmla="*/ 82 h 268"/>
                  <a:gd name="T8" fmla="*/ 1 w 823"/>
                  <a:gd name="T9" fmla="*/ 82 h 268"/>
                  <a:gd name="T10" fmla="*/ 1 w 823"/>
                  <a:gd name="T11" fmla="*/ 82 h 268"/>
                  <a:gd name="T12" fmla="*/ 1 w 823"/>
                  <a:gd name="T13" fmla="*/ 82 h 268"/>
                  <a:gd name="T14" fmla="*/ 1 w 823"/>
                  <a:gd name="T15" fmla="*/ 82 h 268"/>
                  <a:gd name="T16" fmla="*/ 1 w 823"/>
                  <a:gd name="T17" fmla="*/ 82 h 268"/>
                  <a:gd name="T18" fmla="*/ 1 w 823"/>
                  <a:gd name="T19" fmla="*/ 82 h 268"/>
                  <a:gd name="T20" fmla="*/ 1 w 823"/>
                  <a:gd name="T21" fmla="*/ 83 h 268"/>
                  <a:gd name="T22" fmla="*/ 1 w 823"/>
                  <a:gd name="T23" fmla="*/ 83 h 268"/>
                  <a:gd name="T24" fmla="*/ 1 w 823"/>
                  <a:gd name="T25" fmla="*/ 83 h 268"/>
                  <a:gd name="T26" fmla="*/ 1 w 823"/>
                  <a:gd name="T27" fmla="*/ 83 h 268"/>
                  <a:gd name="T28" fmla="*/ 1 w 823"/>
                  <a:gd name="T29" fmla="*/ 83 h 268"/>
                  <a:gd name="T30" fmla="*/ 1 w 823"/>
                  <a:gd name="T31" fmla="*/ 83 h 268"/>
                  <a:gd name="T32" fmla="*/ 0 w 823"/>
                  <a:gd name="T33" fmla="*/ 83 h 268"/>
                  <a:gd name="T34" fmla="*/ 0 w 823"/>
                  <a:gd name="T35" fmla="*/ 83 h 268"/>
                  <a:gd name="T36" fmla="*/ 0 w 823"/>
                  <a:gd name="T37" fmla="*/ 83 h 268"/>
                  <a:gd name="T38" fmla="*/ 0 w 823"/>
                  <a:gd name="T39" fmla="*/ 83 h 268"/>
                  <a:gd name="T40" fmla="*/ 0 w 823"/>
                  <a:gd name="T41" fmla="*/ 83 h 268"/>
                  <a:gd name="T42" fmla="*/ 0 w 823"/>
                  <a:gd name="T43" fmla="*/ 83 h 268"/>
                  <a:gd name="T44" fmla="*/ 0 w 823"/>
                  <a:gd name="T45" fmla="*/ 84 h 268"/>
                  <a:gd name="T46" fmla="*/ 0 w 823"/>
                  <a:gd name="T47" fmla="*/ 84 h 268"/>
                  <a:gd name="T48" fmla="*/ 0 w 823"/>
                  <a:gd name="T49" fmla="*/ 84 h 268"/>
                  <a:gd name="T50" fmla="*/ 0 w 823"/>
                  <a:gd name="T51" fmla="*/ 84 h 268"/>
                  <a:gd name="T52" fmla="*/ 0 w 823"/>
                  <a:gd name="T53" fmla="*/ 84 h 268"/>
                  <a:gd name="T54" fmla="*/ 0 w 823"/>
                  <a:gd name="T55" fmla="*/ 84 h 268"/>
                  <a:gd name="T56" fmla="*/ 0 w 823"/>
                  <a:gd name="T57" fmla="*/ 84 h 268"/>
                  <a:gd name="T58" fmla="*/ 0 w 823"/>
                  <a:gd name="T59" fmla="*/ 84 h 268"/>
                  <a:gd name="T60" fmla="*/ 0 w 823"/>
                  <a:gd name="T61" fmla="*/ 84 h 268"/>
                  <a:gd name="T62" fmla="*/ 0 w 823"/>
                  <a:gd name="T63" fmla="*/ 84 h 268"/>
                  <a:gd name="T64" fmla="*/ 0 w 823"/>
                  <a:gd name="T65" fmla="*/ 84 h 268"/>
                  <a:gd name="T66" fmla="*/ 0 w 823"/>
                  <a:gd name="T67" fmla="*/ 84 h 268"/>
                  <a:gd name="T68" fmla="*/ 0 w 823"/>
                  <a:gd name="T69" fmla="*/ 84 h 268"/>
                  <a:gd name="T70" fmla="*/ 0 w 823"/>
                  <a:gd name="T71" fmla="*/ 88 h 268"/>
                  <a:gd name="T72" fmla="*/ 128 w 823"/>
                  <a:gd name="T73" fmla="*/ 228 h 268"/>
                  <a:gd name="T74" fmla="*/ 823 w 823"/>
                  <a:gd name="T75" fmla="*/ 268 h 268"/>
                  <a:gd name="T76" fmla="*/ 734 w 823"/>
                  <a:gd name="T77" fmla="*/ 249 h 268"/>
                  <a:gd name="T78" fmla="*/ 583 w 823"/>
                  <a:gd name="T79" fmla="*/ 224 h 268"/>
                  <a:gd name="T80" fmla="*/ 402 w 823"/>
                  <a:gd name="T81" fmla="*/ 207 h 268"/>
                  <a:gd name="T82" fmla="*/ 248 w 823"/>
                  <a:gd name="T83" fmla="*/ 184 h 268"/>
                  <a:gd name="T84" fmla="*/ 83 w 823"/>
                  <a:gd name="T85" fmla="*/ 70 h 268"/>
                  <a:gd name="T86" fmla="*/ 60 w 823"/>
                  <a:gd name="T8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3" h="268">
                    <a:moveTo>
                      <a:pt x="60" y="0"/>
                    </a:moveTo>
                    <a:cubicBezTo>
                      <a:pt x="27" y="24"/>
                      <a:pt x="5" y="57"/>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3"/>
                    </a:cubicBezTo>
                    <a:cubicBezTo>
                      <a:pt x="1" y="83"/>
                      <a:pt x="1" y="83"/>
                      <a:pt x="1" y="83"/>
                    </a:cubicBezTo>
                    <a:cubicBezTo>
                      <a:pt x="1" y="83"/>
                      <a:pt x="1" y="83"/>
                      <a:pt x="1" y="83"/>
                    </a:cubicBezTo>
                    <a:cubicBezTo>
                      <a:pt x="1" y="83"/>
                      <a:pt x="1" y="83"/>
                      <a:pt x="1" y="83"/>
                    </a:cubicBezTo>
                    <a:cubicBezTo>
                      <a:pt x="1" y="83"/>
                      <a:pt x="1" y="83"/>
                      <a:pt x="1" y="83"/>
                    </a:cubicBezTo>
                    <a:cubicBezTo>
                      <a:pt x="1" y="83"/>
                      <a:pt x="1" y="83"/>
                      <a:pt x="1" y="83"/>
                    </a:cubicBezTo>
                    <a:cubicBezTo>
                      <a:pt x="1" y="83"/>
                      <a:pt x="1"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6"/>
                      <a:pt x="0" y="87"/>
                      <a:pt x="0" y="88"/>
                    </a:cubicBezTo>
                    <a:cubicBezTo>
                      <a:pt x="0" y="147"/>
                      <a:pt x="55" y="224"/>
                      <a:pt x="128" y="228"/>
                    </a:cubicBezTo>
                    <a:cubicBezTo>
                      <a:pt x="823" y="268"/>
                      <a:pt x="823" y="268"/>
                      <a:pt x="823" y="268"/>
                    </a:cubicBezTo>
                    <a:cubicBezTo>
                      <a:pt x="793" y="260"/>
                      <a:pt x="764" y="254"/>
                      <a:pt x="734" y="249"/>
                    </a:cubicBezTo>
                    <a:cubicBezTo>
                      <a:pt x="684" y="241"/>
                      <a:pt x="633" y="232"/>
                      <a:pt x="583" y="224"/>
                    </a:cubicBezTo>
                    <a:cubicBezTo>
                      <a:pt x="523" y="217"/>
                      <a:pt x="462" y="212"/>
                      <a:pt x="402" y="207"/>
                    </a:cubicBezTo>
                    <a:cubicBezTo>
                      <a:pt x="350" y="204"/>
                      <a:pt x="298" y="200"/>
                      <a:pt x="248" y="184"/>
                    </a:cubicBezTo>
                    <a:cubicBezTo>
                      <a:pt x="184" y="163"/>
                      <a:pt x="118" y="132"/>
                      <a:pt x="83" y="70"/>
                    </a:cubicBezTo>
                    <a:cubicBezTo>
                      <a:pt x="71" y="48"/>
                      <a:pt x="63" y="24"/>
                      <a:pt x="60" y="0"/>
                    </a:cubicBezTo>
                  </a:path>
                </a:pathLst>
              </a:custGeom>
              <a:solidFill>
                <a:srgbClr val="4F4F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S1iḓê">
                <a:extLst>
                  <a:ext uri="{FF2B5EF4-FFF2-40B4-BE49-F238E27FC236}">
                    <a16:creationId xmlns:a16="http://schemas.microsoft.com/office/drawing/2014/main" id="{FFEC44B4-7D68-40A2-9713-3799EBA32CBC}"/>
                  </a:ext>
                </a:extLst>
              </p:cNvPr>
              <p:cNvSpPr/>
              <p:nvPr/>
            </p:nvSpPr>
            <p:spPr bwMode="auto">
              <a:xfrm>
                <a:off x="8105860" y="2139081"/>
                <a:ext cx="165665" cy="116483"/>
              </a:xfrm>
              <a:custGeom>
                <a:avLst/>
                <a:gdLst>
                  <a:gd name="T0" fmla="*/ 4 w 190"/>
                  <a:gd name="T1" fmla="*/ 35 h 134"/>
                  <a:gd name="T2" fmla="*/ 122 w 190"/>
                  <a:gd name="T3" fmla="*/ 134 h 134"/>
                  <a:gd name="T4" fmla="*/ 189 w 190"/>
                  <a:gd name="T5" fmla="*/ 94 h 134"/>
                  <a:gd name="T6" fmla="*/ 184 w 190"/>
                  <a:gd name="T7" fmla="*/ 88 h 134"/>
                  <a:gd name="T8" fmla="*/ 142 w 190"/>
                  <a:gd name="T9" fmla="*/ 84 h 134"/>
                  <a:gd name="T10" fmla="*/ 3 w 190"/>
                  <a:gd name="T11" fmla="*/ 26 h 134"/>
                  <a:gd name="T12" fmla="*/ 4 w 190"/>
                  <a:gd name="T13" fmla="*/ 35 h 134"/>
                </a:gdLst>
                <a:ahLst/>
                <a:cxnLst>
                  <a:cxn ang="0">
                    <a:pos x="T0" y="T1"/>
                  </a:cxn>
                  <a:cxn ang="0">
                    <a:pos x="T2" y="T3"/>
                  </a:cxn>
                  <a:cxn ang="0">
                    <a:pos x="T4" y="T5"/>
                  </a:cxn>
                  <a:cxn ang="0">
                    <a:pos x="T6" y="T7"/>
                  </a:cxn>
                  <a:cxn ang="0">
                    <a:pos x="T8" y="T9"/>
                  </a:cxn>
                  <a:cxn ang="0">
                    <a:pos x="T10" y="T11"/>
                  </a:cxn>
                  <a:cxn ang="0">
                    <a:pos x="T12" y="T13"/>
                  </a:cxn>
                </a:cxnLst>
                <a:rect l="0" t="0" r="r" b="b"/>
                <a:pathLst>
                  <a:path w="190" h="134">
                    <a:moveTo>
                      <a:pt x="4" y="35"/>
                    </a:moveTo>
                    <a:cubicBezTo>
                      <a:pt x="25" y="43"/>
                      <a:pt x="82" y="71"/>
                      <a:pt x="122" y="134"/>
                    </a:cubicBezTo>
                    <a:cubicBezTo>
                      <a:pt x="122" y="134"/>
                      <a:pt x="174" y="131"/>
                      <a:pt x="189" y="94"/>
                    </a:cubicBezTo>
                    <a:cubicBezTo>
                      <a:pt x="190" y="91"/>
                      <a:pt x="188" y="88"/>
                      <a:pt x="184" y="88"/>
                    </a:cubicBezTo>
                    <a:cubicBezTo>
                      <a:pt x="173" y="90"/>
                      <a:pt x="152" y="93"/>
                      <a:pt x="142" y="84"/>
                    </a:cubicBezTo>
                    <a:cubicBezTo>
                      <a:pt x="129" y="73"/>
                      <a:pt x="59" y="0"/>
                      <a:pt x="3" y="26"/>
                    </a:cubicBezTo>
                    <a:cubicBezTo>
                      <a:pt x="0" y="28"/>
                      <a:pt x="0" y="33"/>
                      <a:pt x="4" y="35"/>
                    </a:cubicBezTo>
                    <a:close/>
                  </a:path>
                </a:pathLst>
              </a:custGeom>
              <a:solidFill>
                <a:srgbClr val="D8B0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išlîdé">
                <a:extLst>
                  <a:ext uri="{FF2B5EF4-FFF2-40B4-BE49-F238E27FC236}">
                    <a16:creationId xmlns:a16="http://schemas.microsoft.com/office/drawing/2014/main" id="{3206E2E1-E8B7-4CFF-82F2-82B2466A0138}"/>
                  </a:ext>
                </a:extLst>
              </p:cNvPr>
              <p:cNvSpPr/>
              <p:nvPr/>
            </p:nvSpPr>
            <p:spPr bwMode="auto">
              <a:xfrm>
                <a:off x="8286539" y="2286109"/>
                <a:ext cx="109753" cy="171360"/>
              </a:xfrm>
              <a:custGeom>
                <a:avLst/>
                <a:gdLst>
                  <a:gd name="T0" fmla="*/ 85 w 126"/>
                  <a:gd name="T1" fmla="*/ 193 h 197"/>
                  <a:gd name="T2" fmla="*/ 0 w 126"/>
                  <a:gd name="T3" fmla="*/ 63 h 197"/>
                  <a:gd name="T4" fmla="*/ 47 w 126"/>
                  <a:gd name="T5" fmla="*/ 1 h 197"/>
                  <a:gd name="T6" fmla="*/ 53 w 126"/>
                  <a:gd name="T7" fmla="*/ 7 h 197"/>
                  <a:gd name="T8" fmla="*/ 52 w 126"/>
                  <a:gd name="T9" fmla="*/ 49 h 197"/>
                  <a:gd name="T10" fmla="*/ 93 w 126"/>
                  <a:gd name="T11" fmla="*/ 194 h 197"/>
                  <a:gd name="T12" fmla="*/ 85 w 126"/>
                  <a:gd name="T13" fmla="*/ 193 h 197"/>
                </a:gdLst>
                <a:ahLst/>
                <a:cxnLst>
                  <a:cxn ang="0">
                    <a:pos x="T0" y="T1"/>
                  </a:cxn>
                  <a:cxn ang="0">
                    <a:pos x="T2" y="T3"/>
                  </a:cxn>
                  <a:cxn ang="0">
                    <a:pos x="T4" y="T5"/>
                  </a:cxn>
                  <a:cxn ang="0">
                    <a:pos x="T6" y="T7"/>
                  </a:cxn>
                  <a:cxn ang="0">
                    <a:pos x="T8" y="T9"/>
                  </a:cxn>
                  <a:cxn ang="0">
                    <a:pos x="T10" y="T11"/>
                  </a:cxn>
                  <a:cxn ang="0">
                    <a:pos x="T12" y="T13"/>
                  </a:cxn>
                </a:cxnLst>
                <a:rect l="0" t="0" r="r" b="b"/>
                <a:pathLst>
                  <a:path w="126" h="197">
                    <a:moveTo>
                      <a:pt x="85" y="193"/>
                    </a:moveTo>
                    <a:cubicBezTo>
                      <a:pt x="79" y="170"/>
                      <a:pt x="58" y="110"/>
                      <a:pt x="0" y="63"/>
                    </a:cubicBezTo>
                    <a:cubicBezTo>
                      <a:pt x="0" y="63"/>
                      <a:pt x="9" y="12"/>
                      <a:pt x="47" y="1"/>
                    </a:cubicBezTo>
                    <a:cubicBezTo>
                      <a:pt x="51" y="0"/>
                      <a:pt x="54" y="3"/>
                      <a:pt x="53" y="7"/>
                    </a:cubicBezTo>
                    <a:cubicBezTo>
                      <a:pt x="49" y="17"/>
                      <a:pt x="44" y="38"/>
                      <a:pt x="52" y="49"/>
                    </a:cubicBezTo>
                    <a:cubicBezTo>
                      <a:pt x="62" y="63"/>
                      <a:pt x="126" y="142"/>
                      <a:pt x="93" y="194"/>
                    </a:cubicBezTo>
                    <a:cubicBezTo>
                      <a:pt x="91" y="197"/>
                      <a:pt x="86" y="196"/>
                      <a:pt x="85" y="193"/>
                    </a:cubicBezTo>
                    <a:close/>
                  </a:path>
                </a:pathLst>
              </a:custGeom>
              <a:solidFill>
                <a:srgbClr val="D8B0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îṧ1iḋê">
                <a:extLst>
                  <a:ext uri="{FF2B5EF4-FFF2-40B4-BE49-F238E27FC236}">
                    <a16:creationId xmlns:a16="http://schemas.microsoft.com/office/drawing/2014/main" id="{287960CC-DFD3-487F-A789-2CF0E2CC8F92}"/>
                  </a:ext>
                </a:extLst>
              </p:cNvPr>
              <p:cNvSpPr/>
              <p:nvPr/>
            </p:nvSpPr>
            <p:spPr bwMode="auto">
              <a:xfrm>
                <a:off x="8136405" y="2296463"/>
                <a:ext cx="117001" cy="112860"/>
              </a:xfrm>
              <a:custGeom>
                <a:avLst/>
                <a:gdLst>
                  <a:gd name="T0" fmla="*/ 134 w 134"/>
                  <a:gd name="T1" fmla="*/ 0 h 130"/>
                  <a:gd name="T2" fmla="*/ 4 w 134"/>
                  <a:gd name="T3" fmla="*/ 94 h 130"/>
                  <a:gd name="T4" fmla="*/ 48 w 134"/>
                  <a:gd name="T5" fmla="*/ 130 h 130"/>
                  <a:gd name="T6" fmla="*/ 134 w 134"/>
                  <a:gd name="T7" fmla="*/ 0 h 130"/>
                </a:gdLst>
                <a:ahLst/>
                <a:cxnLst>
                  <a:cxn ang="0">
                    <a:pos x="T0" y="T1"/>
                  </a:cxn>
                  <a:cxn ang="0">
                    <a:pos x="T2" y="T3"/>
                  </a:cxn>
                  <a:cxn ang="0">
                    <a:pos x="T4" y="T5"/>
                  </a:cxn>
                  <a:cxn ang="0">
                    <a:pos x="T6" y="T7"/>
                  </a:cxn>
                </a:cxnLst>
                <a:rect l="0" t="0" r="r" b="b"/>
                <a:pathLst>
                  <a:path w="134" h="130">
                    <a:moveTo>
                      <a:pt x="134" y="0"/>
                    </a:moveTo>
                    <a:cubicBezTo>
                      <a:pt x="4" y="94"/>
                      <a:pt x="4" y="94"/>
                      <a:pt x="4" y="94"/>
                    </a:cubicBezTo>
                    <a:cubicBezTo>
                      <a:pt x="0" y="122"/>
                      <a:pt x="48" y="130"/>
                      <a:pt x="48" y="130"/>
                    </a:cubicBezTo>
                    <a:cubicBezTo>
                      <a:pt x="68" y="74"/>
                      <a:pt x="134" y="0"/>
                      <a:pt x="134" y="0"/>
                    </a:cubicBezTo>
                  </a:path>
                </a:pathLst>
              </a:custGeom>
              <a:solidFill>
                <a:srgbClr val="F1D1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îṥļîḋe">
                <a:extLst>
                  <a:ext uri="{FF2B5EF4-FFF2-40B4-BE49-F238E27FC236}">
                    <a16:creationId xmlns:a16="http://schemas.microsoft.com/office/drawing/2014/main" id="{EF6155AF-3099-49EA-A155-6484B8D09058}"/>
                  </a:ext>
                </a:extLst>
              </p:cNvPr>
              <p:cNvSpPr/>
              <p:nvPr/>
            </p:nvSpPr>
            <p:spPr bwMode="auto">
              <a:xfrm>
                <a:off x="8108448" y="2188263"/>
                <a:ext cx="82832" cy="94222"/>
              </a:xfrm>
              <a:custGeom>
                <a:avLst/>
                <a:gdLst>
                  <a:gd name="T0" fmla="*/ 0 w 95"/>
                  <a:gd name="T1" fmla="*/ 0 h 108"/>
                  <a:gd name="T2" fmla="*/ 95 w 95"/>
                  <a:gd name="T3" fmla="*/ 108 h 108"/>
                  <a:gd name="T4" fmla="*/ 0 w 95"/>
                  <a:gd name="T5" fmla="*/ 0 h 108"/>
                </a:gdLst>
                <a:ahLst/>
                <a:cxnLst>
                  <a:cxn ang="0">
                    <a:pos x="T0" y="T1"/>
                  </a:cxn>
                  <a:cxn ang="0">
                    <a:pos x="T2" y="T3"/>
                  </a:cxn>
                  <a:cxn ang="0">
                    <a:pos x="T4" y="T5"/>
                  </a:cxn>
                </a:cxnLst>
                <a:rect l="0" t="0" r="r" b="b"/>
                <a:pathLst>
                  <a:path w="95" h="108">
                    <a:moveTo>
                      <a:pt x="0" y="0"/>
                    </a:moveTo>
                    <a:cubicBezTo>
                      <a:pt x="95" y="108"/>
                      <a:pt x="95" y="108"/>
                      <a:pt x="95" y="108"/>
                    </a:cubicBezTo>
                    <a:cubicBezTo>
                      <a:pt x="95" y="108"/>
                      <a:pt x="34" y="89"/>
                      <a:pt x="0" y="0"/>
                    </a:cubicBezTo>
                    <a:close/>
                  </a:path>
                </a:pathLst>
              </a:custGeom>
              <a:solidFill>
                <a:srgbClr val="352A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ś1íḑè">
                <a:extLst>
                  <a:ext uri="{FF2B5EF4-FFF2-40B4-BE49-F238E27FC236}">
                    <a16:creationId xmlns:a16="http://schemas.microsoft.com/office/drawing/2014/main" id="{48085DCC-EF98-4886-ADF9-0CB04AC58F2B}"/>
                  </a:ext>
                </a:extLst>
              </p:cNvPr>
              <p:cNvSpPr/>
              <p:nvPr/>
            </p:nvSpPr>
            <p:spPr bwMode="auto">
              <a:xfrm>
                <a:off x="8247193" y="2356516"/>
                <a:ext cx="82832" cy="93704"/>
              </a:xfrm>
              <a:custGeom>
                <a:avLst/>
                <a:gdLst>
                  <a:gd name="T0" fmla="*/ 0 w 95"/>
                  <a:gd name="T1" fmla="*/ 0 h 108"/>
                  <a:gd name="T2" fmla="*/ 95 w 95"/>
                  <a:gd name="T3" fmla="*/ 108 h 108"/>
                  <a:gd name="T4" fmla="*/ 0 w 95"/>
                  <a:gd name="T5" fmla="*/ 0 h 108"/>
                </a:gdLst>
                <a:ahLst/>
                <a:cxnLst>
                  <a:cxn ang="0">
                    <a:pos x="T0" y="T1"/>
                  </a:cxn>
                  <a:cxn ang="0">
                    <a:pos x="T2" y="T3"/>
                  </a:cxn>
                  <a:cxn ang="0">
                    <a:pos x="T4" y="T5"/>
                  </a:cxn>
                </a:cxnLst>
                <a:rect l="0" t="0" r="r" b="b"/>
                <a:pathLst>
                  <a:path w="95" h="108">
                    <a:moveTo>
                      <a:pt x="0" y="0"/>
                    </a:moveTo>
                    <a:cubicBezTo>
                      <a:pt x="95" y="108"/>
                      <a:pt x="95" y="108"/>
                      <a:pt x="95" y="108"/>
                    </a:cubicBezTo>
                    <a:cubicBezTo>
                      <a:pt x="95" y="108"/>
                      <a:pt x="34" y="89"/>
                      <a:pt x="0" y="0"/>
                    </a:cubicBezTo>
                    <a:close/>
                  </a:path>
                </a:pathLst>
              </a:custGeom>
              <a:solidFill>
                <a:srgbClr val="352A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îSļîḑè">
                <a:extLst>
                  <a:ext uri="{FF2B5EF4-FFF2-40B4-BE49-F238E27FC236}">
                    <a16:creationId xmlns:a16="http://schemas.microsoft.com/office/drawing/2014/main" id="{DEA1FE7F-74D7-4468-B276-A9DF59D03B9F}"/>
                  </a:ext>
                </a:extLst>
              </p:cNvPr>
              <p:cNvSpPr/>
              <p:nvPr/>
            </p:nvSpPr>
            <p:spPr bwMode="auto">
              <a:xfrm>
                <a:off x="8031311" y="2402592"/>
                <a:ext cx="103540" cy="78174"/>
              </a:xfrm>
              <a:custGeom>
                <a:avLst/>
                <a:gdLst>
                  <a:gd name="T0" fmla="*/ 111 w 119"/>
                  <a:gd name="T1" fmla="*/ 80 h 90"/>
                  <a:gd name="T2" fmla="*/ 54 w 119"/>
                  <a:gd name="T3" fmla="*/ 61 h 90"/>
                  <a:gd name="T4" fmla="*/ 1 w 119"/>
                  <a:gd name="T5" fmla="*/ 35 h 90"/>
                  <a:gd name="T6" fmla="*/ 73 w 119"/>
                  <a:gd name="T7" fmla="*/ 14 h 90"/>
                  <a:gd name="T8" fmla="*/ 111 w 119"/>
                  <a:gd name="T9" fmla="*/ 80 h 90"/>
                </a:gdLst>
                <a:ahLst/>
                <a:cxnLst>
                  <a:cxn ang="0">
                    <a:pos x="T0" y="T1"/>
                  </a:cxn>
                  <a:cxn ang="0">
                    <a:pos x="T2" y="T3"/>
                  </a:cxn>
                  <a:cxn ang="0">
                    <a:pos x="T4" y="T5"/>
                  </a:cxn>
                  <a:cxn ang="0">
                    <a:pos x="T6" y="T7"/>
                  </a:cxn>
                  <a:cxn ang="0">
                    <a:pos x="T8" y="T9"/>
                  </a:cxn>
                </a:cxnLst>
                <a:rect l="0" t="0" r="r" b="b"/>
                <a:pathLst>
                  <a:path w="119" h="90">
                    <a:moveTo>
                      <a:pt x="111" y="80"/>
                    </a:moveTo>
                    <a:cubicBezTo>
                      <a:pt x="102" y="90"/>
                      <a:pt x="82" y="72"/>
                      <a:pt x="54" y="61"/>
                    </a:cubicBezTo>
                    <a:cubicBezTo>
                      <a:pt x="27" y="49"/>
                      <a:pt x="0" y="48"/>
                      <a:pt x="1" y="35"/>
                    </a:cubicBezTo>
                    <a:cubicBezTo>
                      <a:pt x="1" y="23"/>
                      <a:pt x="38" y="0"/>
                      <a:pt x="73" y="14"/>
                    </a:cubicBezTo>
                    <a:cubicBezTo>
                      <a:pt x="109" y="29"/>
                      <a:pt x="119" y="71"/>
                      <a:pt x="111" y="80"/>
                    </a:cubicBezTo>
                    <a:close/>
                  </a:path>
                </a:pathLst>
              </a:custGeom>
              <a:solidFill>
                <a:srgbClr val="CB56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iślîḍè">
                <a:extLst>
                  <a:ext uri="{FF2B5EF4-FFF2-40B4-BE49-F238E27FC236}">
                    <a16:creationId xmlns:a16="http://schemas.microsoft.com/office/drawing/2014/main" id="{91D67007-7663-4C2A-8031-39F5DBE1D415}"/>
                  </a:ext>
                </a:extLst>
              </p:cNvPr>
              <p:cNvSpPr/>
              <p:nvPr/>
            </p:nvSpPr>
            <p:spPr bwMode="auto">
              <a:xfrm>
                <a:off x="8031311" y="2430547"/>
                <a:ext cx="85421" cy="43487"/>
              </a:xfrm>
              <a:custGeom>
                <a:avLst/>
                <a:gdLst>
                  <a:gd name="T0" fmla="*/ 58 w 98"/>
                  <a:gd name="T1" fmla="*/ 9 h 50"/>
                  <a:gd name="T2" fmla="*/ 28 w 98"/>
                  <a:gd name="T3" fmla="*/ 1 h 50"/>
                  <a:gd name="T4" fmla="*/ 1 w 98"/>
                  <a:gd name="T5" fmla="*/ 2 h 50"/>
                  <a:gd name="T6" fmla="*/ 1 w 98"/>
                  <a:gd name="T7" fmla="*/ 3 h 50"/>
                  <a:gd name="T8" fmla="*/ 54 w 98"/>
                  <a:gd name="T9" fmla="*/ 29 h 50"/>
                  <a:gd name="T10" fmla="*/ 98 w 98"/>
                  <a:gd name="T11" fmla="*/ 50 h 50"/>
                  <a:gd name="T12" fmla="*/ 58 w 98"/>
                  <a:gd name="T13" fmla="*/ 9 h 50"/>
                </a:gdLst>
                <a:ahLst/>
                <a:cxnLst>
                  <a:cxn ang="0">
                    <a:pos x="T0" y="T1"/>
                  </a:cxn>
                  <a:cxn ang="0">
                    <a:pos x="T2" y="T3"/>
                  </a:cxn>
                  <a:cxn ang="0">
                    <a:pos x="T4" y="T5"/>
                  </a:cxn>
                  <a:cxn ang="0">
                    <a:pos x="T6" y="T7"/>
                  </a:cxn>
                  <a:cxn ang="0">
                    <a:pos x="T8" y="T9"/>
                  </a:cxn>
                  <a:cxn ang="0">
                    <a:pos x="T10" y="T11"/>
                  </a:cxn>
                  <a:cxn ang="0">
                    <a:pos x="T12" y="T13"/>
                  </a:cxn>
                </a:cxnLst>
                <a:rect l="0" t="0" r="r" b="b"/>
                <a:pathLst>
                  <a:path w="98" h="50">
                    <a:moveTo>
                      <a:pt x="58" y="9"/>
                    </a:moveTo>
                    <a:cubicBezTo>
                      <a:pt x="49" y="5"/>
                      <a:pt x="39" y="2"/>
                      <a:pt x="28" y="1"/>
                    </a:cubicBezTo>
                    <a:cubicBezTo>
                      <a:pt x="19" y="0"/>
                      <a:pt x="10" y="3"/>
                      <a:pt x="1" y="2"/>
                    </a:cubicBezTo>
                    <a:cubicBezTo>
                      <a:pt x="1" y="3"/>
                      <a:pt x="1" y="3"/>
                      <a:pt x="1" y="3"/>
                    </a:cubicBezTo>
                    <a:cubicBezTo>
                      <a:pt x="0" y="16"/>
                      <a:pt x="27" y="17"/>
                      <a:pt x="54" y="29"/>
                    </a:cubicBezTo>
                    <a:cubicBezTo>
                      <a:pt x="73" y="36"/>
                      <a:pt x="88" y="47"/>
                      <a:pt x="98" y="50"/>
                    </a:cubicBezTo>
                    <a:cubicBezTo>
                      <a:pt x="88" y="34"/>
                      <a:pt x="76" y="18"/>
                      <a:pt x="58" y="9"/>
                    </a:cubicBezTo>
                    <a:close/>
                  </a:path>
                </a:pathLst>
              </a:custGeom>
              <a:solidFill>
                <a:srgbClr val="9B46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ḷiḍè">
                <a:extLst>
                  <a:ext uri="{FF2B5EF4-FFF2-40B4-BE49-F238E27FC236}">
                    <a16:creationId xmlns:a16="http://schemas.microsoft.com/office/drawing/2014/main" id="{78BE87B1-51CF-4196-9521-D222DDB5B889}"/>
                  </a:ext>
                </a:extLst>
              </p:cNvPr>
              <p:cNvSpPr/>
              <p:nvPr/>
            </p:nvSpPr>
            <p:spPr bwMode="auto">
              <a:xfrm>
                <a:off x="8050466" y="2408805"/>
                <a:ext cx="75585" cy="38309"/>
              </a:xfrm>
              <a:custGeom>
                <a:avLst/>
                <a:gdLst>
                  <a:gd name="T0" fmla="*/ 87 w 87"/>
                  <a:gd name="T1" fmla="*/ 44 h 44"/>
                  <a:gd name="T2" fmla="*/ 51 w 87"/>
                  <a:gd name="T3" fmla="*/ 7 h 44"/>
                  <a:gd name="T4" fmla="*/ 0 w 87"/>
                  <a:gd name="T5" fmla="*/ 8 h 44"/>
                  <a:gd name="T6" fmla="*/ 87 w 87"/>
                  <a:gd name="T7" fmla="*/ 44 h 44"/>
                </a:gdLst>
                <a:ahLst/>
                <a:cxnLst>
                  <a:cxn ang="0">
                    <a:pos x="T0" y="T1"/>
                  </a:cxn>
                  <a:cxn ang="0">
                    <a:pos x="T2" y="T3"/>
                  </a:cxn>
                  <a:cxn ang="0">
                    <a:pos x="T4" y="T5"/>
                  </a:cxn>
                  <a:cxn ang="0">
                    <a:pos x="T6" y="T7"/>
                  </a:cxn>
                </a:cxnLst>
                <a:rect l="0" t="0" r="r" b="b"/>
                <a:pathLst>
                  <a:path w="87" h="44">
                    <a:moveTo>
                      <a:pt x="87" y="44"/>
                    </a:moveTo>
                    <a:cubicBezTo>
                      <a:pt x="82" y="30"/>
                      <a:pt x="70" y="15"/>
                      <a:pt x="51" y="7"/>
                    </a:cubicBezTo>
                    <a:cubicBezTo>
                      <a:pt x="33" y="0"/>
                      <a:pt x="14" y="2"/>
                      <a:pt x="0" y="8"/>
                    </a:cubicBezTo>
                    <a:lnTo>
                      <a:pt x="8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ïś1îḑe">
                <a:extLst>
                  <a:ext uri="{FF2B5EF4-FFF2-40B4-BE49-F238E27FC236}">
                    <a16:creationId xmlns:a16="http://schemas.microsoft.com/office/drawing/2014/main" id="{C899AF00-A93B-4062-9D08-43BFF59F13C5}"/>
                  </a:ext>
                </a:extLst>
              </p:cNvPr>
              <p:cNvSpPr/>
              <p:nvPr/>
            </p:nvSpPr>
            <p:spPr bwMode="auto">
              <a:xfrm>
                <a:off x="8107930" y="2438832"/>
                <a:ext cx="226236" cy="79209"/>
              </a:xfrm>
              <a:custGeom>
                <a:avLst/>
                <a:gdLst>
                  <a:gd name="T0" fmla="*/ 2 w 260"/>
                  <a:gd name="T1" fmla="*/ 89 h 91"/>
                  <a:gd name="T2" fmla="*/ 0 w 260"/>
                  <a:gd name="T3" fmla="*/ 91 h 91"/>
                  <a:gd name="T4" fmla="*/ 2 w 260"/>
                  <a:gd name="T5" fmla="*/ 89 h 91"/>
                  <a:gd name="T6" fmla="*/ 2 w 260"/>
                  <a:gd name="T7" fmla="*/ 89 h 91"/>
                  <a:gd name="T8" fmla="*/ 156 w 260"/>
                  <a:gd name="T9" fmla="*/ 0 h 91"/>
                  <a:gd name="T10" fmla="*/ 2 w 260"/>
                  <a:gd name="T11" fmla="*/ 89 h 91"/>
                  <a:gd name="T12" fmla="*/ 168 w 260"/>
                  <a:gd name="T13" fmla="*/ 8 h 91"/>
                  <a:gd name="T14" fmla="*/ 260 w 260"/>
                  <a:gd name="T15" fmla="*/ 39 h 91"/>
                  <a:gd name="T16" fmla="*/ 156 w 2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91">
                    <a:moveTo>
                      <a:pt x="2" y="89"/>
                    </a:moveTo>
                    <a:cubicBezTo>
                      <a:pt x="1" y="90"/>
                      <a:pt x="0" y="91"/>
                      <a:pt x="0" y="91"/>
                    </a:cubicBezTo>
                    <a:cubicBezTo>
                      <a:pt x="2" y="89"/>
                      <a:pt x="2" y="89"/>
                      <a:pt x="2" y="89"/>
                    </a:cubicBezTo>
                    <a:cubicBezTo>
                      <a:pt x="2" y="89"/>
                      <a:pt x="2" y="89"/>
                      <a:pt x="2" y="89"/>
                    </a:cubicBezTo>
                    <a:moveTo>
                      <a:pt x="156" y="0"/>
                    </a:moveTo>
                    <a:cubicBezTo>
                      <a:pt x="112" y="0"/>
                      <a:pt x="58" y="20"/>
                      <a:pt x="2" y="89"/>
                    </a:cubicBezTo>
                    <a:cubicBezTo>
                      <a:pt x="16" y="75"/>
                      <a:pt x="85" y="8"/>
                      <a:pt x="168" y="8"/>
                    </a:cubicBezTo>
                    <a:cubicBezTo>
                      <a:pt x="198" y="8"/>
                      <a:pt x="229" y="16"/>
                      <a:pt x="260" y="39"/>
                    </a:cubicBezTo>
                    <a:cubicBezTo>
                      <a:pt x="260" y="39"/>
                      <a:pt x="218" y="0"/>
                      <a:pt x="156" y="0"/>
                    </a:cubicBezTo>
                  </a:path>
                </a:pathLst>
              </a:custGeom>
              <a:solidFill>
                <a:srgbClr val="F1D1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íśḷïḋè">
                <a:extLst>
                  <a:ext uri="{FF2B5EF4-FFF2-40B4-BE49-F238E27FC236}">
                    <a16:creationId xmlns:a16="http://schemas.microsoft.com/office/drawing/2014/main" id="{C4DFA7CE-D51F-4C77-B811-D1D71C96BCB1}"/>
                  </a:ext>
                </a:extLst>
              </p:cNvPr>
              <p:cNvSpPr/>
              <p:nvPr/>
            </p:nvSpPr>
            <p:spPr bwMode="auto">
              <a:xfrm>
                <a:off x="7773494" y="1711976"/>
                <a:ext cx="52288" cy="113894"/>
              </a:xfrm>
              <a:custGeom>
                <a:avLst/>
                <a:gdLst>
                  <a:gd name="T0" fmla="*/ 101 w 101"/>
                  <a:gd name="T1" fmla="*/ 0 h 220"/>
                  <a:gd name="T2" fmla="*/ 3 w 101"/>
                  <a:gd name="T3" fmla="*/ 0 h 220"/>
                  <a:gd name="T4" fmla="*/ 3 w 101"/>
                  <a:gd name="T5" fmla="*/ 30 h 220"/>
                  <a:gd name="T6" fmla="*/ 65 w 101"/>
                  <a:gd name="T7" fmla="*/ 30 h 220"/>
                  <a:gd name="T8" fmla="*/ 0 w 101"/>
                  <a:gd name="T9" fmla="*/ 188 h 220"/>
                  <a:gd name="T10" fmla="*/ 0 w 101"/>
                  <a:gd name="T11" fmla="*/ 220 h 220"/>
                  <a:gd name="T12" fmla="*/ 101 w 101"/>
                  <a:gd name="T13" fmla="*/ 220 h 220"/>
                  <a:gd name="T14" fmla="*/ 101 w 101"/>
                  <a:gd name="T15" fmla="*/ 188 h 220"/>
                  <a:gd name="T16" fmla="*/ 35 w 101"/>
                  <a:gd name="T17" fmla="*/ 188 h 220"/>
                  <a:gd name="T18" fmla="*/ 101 w 101"/>
                  <a:gd name="T19" fmla="*/ 30 h 220"/>
                  <a:gd name="T20" fmla="*/ 101 w 101"/>
                  <a:gd name="T2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220">
                    <a:moveTo>
                      <a:pt x="101" y="0"/>
                    </a:moveTo>
                    <a:lnTo>
                      <a:pt x="3" y="0"/>
                    </a:lnTo>
                    <a:lnTo>
                      <a:pt x="3" y="30"/>
                    </a:lnTo>
                    <a:lnTo>
                      <a:pt x="65" y="30"/>
                    </a:lnTo>
                    <a:lnTo>
                      <a:pt x="0" y="188"/>
                    </a:lnTo>
                    <a:lnTo>
                      <a:pt x="0" y="220"/>
                    </a:lnTo>
                    <a:lnTo>
                      <a:pt x="101" y="220"/>
                    </a:lnTo>
                    <a:lnTo>
                      <a:pt x="101" y="188"/>
                    </a:lnTo>
                    <a:lnTo>
                      <a:pt x="35" y="188"/>
                    </a:lnTo>
                    <a:lnTo>
                      <a:pt x="101" y="30"/>
                    </a:lnTo>
                    <a:lnTo>
                      <a:pt x="101" y="0"/>
                    </a:lnTo>
                    <a:close/>
                  </a:path>
                </a:pathLst>
              </a:custGeom>
              <a:solidFill>
                <a:srgbClr val="8787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ṣlïďe">
                <a:extLst>
                  <a:ext uri="{FF2B5EF4-FFF2-40B4-BE49-F238E27FC236}">
                    <a16:creationId xmlns:a16="http://schemas.microsoft.com/office/drawing/2014/main" id="{2DB82962-A4A0-4A51-A7E0-5AFB43B91B70}"/>
                  </a:ext>
                </a:extLst>
              </p:cNvPr>
              <p:cNvSpPr/>
              <p:nvPr/>
            </p:nvSpPr>
            <p:spPr bwMode="auto">
              <a:xfrm>
                <a:off x="7773494" y="1711976"/>
                <a:ext cx="52288" cy="113894"/>
              </a:xfrm>
              <a:custGeom>
                <a:avLst/>
                <a:gdLst>
                  <a:gd name="T0" fmla="*/ 101 w 101"/>
                  <a:gd name="T1" fmla="*/ 0 h 220"/>
                  <a:gd name="T2" fmla="*/ 3 w 101"/>
                  <a:gd name="T3" fmla="*/ 0 h 220"/>
                  <a:gd name="T4" fmla="*/ 3 w 101"/>
                  <a:gd name="T5" fmla="*/ 30 h 220"/>
                  <a:gd name="T6" fmla="*/ 65 w 101"/>
                  <a:gd name="T7" fmla="*/ 30 h 220"/>
                  <a:gd name="T8" fmla="*/ 0 w 101"/>
                  <a:gd name="T9" fmla="*/ 188 h 220"/>
                  <a:gd name="T10" fmla="*/ 0 w 101"/>
                  <a:gd name="T11" fmla="*/ 220 h 220"/>
                  <a:gd name="T12" fmla="*/ 101 w 101"/>
                  <a:gd name="T13" fmla="*/ 220 h 220"/>
                  <a:gd name="T14" fmla="*/ 101 w 101"/>
                  <a:gd name="T15" fmla="*/ 188 h 220"/>
                  <a:gd name="T16" fmla="*/ 35 w 101"/>
                  <a:gd name="T17" fmla="*/ 188 h 220"/>
                  <a:gd name="T18" fmla="*/ 101 w 101"/>
                  <a:gd name="T19" fmla="*/ 30 h 220"/>
                  <a:gd name="T20" fmla="*/ 101 w 101"/>
                  <a:gd name="T2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220">
                    <a:moveTo>
                      <a:pt x="101" y="0"/>
                    </a:moveTo>
                    <a:lnTo>
                      <a:pt x="3" y="0"/>
                    </a:lnTo>
                    <a:lnTo>
                      <a:pt x="3" y="30"/>
                    </a:lnTo>
                    <a:lnTo>
                      <a:pt x="65" y="30"/>
                    </a:lnTo>
                    <a:lnTo>
                      <a:pt x="0" y="188"/>
                    </a:lnTo>
                    <a:lnTo>
                      <a:pt x="0" y="220"/>
                    </a:lnTo>
                    <a:lnTo>
                      <a:pt x="101" y="220"/>
                    </a:lnTo>
                    <a:lnTo>
                      <a:pt x="101" y="188"/>
                    </a:lnTo>
                    <a:lnTo>
                      <a:pt x="35" y="188"/>
                    </a:lnTo>
                    <a:lnTo>
                      <a:pt x="101" y="30"/>
                    </a:lnTo>
                    <a:lnTo>
                      <a:pt x="1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işlîdê">
                <a:extLst>
                  <a:ext uri="{FF2B5EF4-FFF2-40B4-BE49-F238E27FC236}">
                    <a16:creationId xmlns:a16="http://schemas.microsoft.com/office/drawing/2014/main" id="{E5439BFB-FF95-49B3-8A0E-8B89BE1DAEEF}"/>
                  </a:ext>
                </a:extLst>
              </p:cNvPr>
              <p:cNvSpPr/>
              <p:nvPr/>
            </p:nvSpPr>
            <p:spPr bwMode="auto">
              <a:xfrm>
                <a:off x="7910168" y="1859521"/>
                <a:ext cx="77656" cy="84386"/>
              </a:xfrm>
              <a:custGeom>
                <a:avLst/>
                <a:gdLst>
                  <a:gd name="T0" fmla="*/ 96 w 150"/>
                  <a:gd name="T1" fmla="*/ 0 h 163"/>
                  <a:gd name="T2" fmla="*/ 82 w 150"/>
                  <a:gd name="T3" fmla="*/ 17 h 163"/>
                  <a:gd name="T4" fmla="*/ 118 w 150"/>
                  <a:gd name="T5" fmla="*/ 44 h 163"/>
                  <a:gd name="T6" fmla="*/ 13 w 150"/>
                  <a:gd name="T7" fmla="*/ 103 h 163"/>
                  <a:gd name="T8" fmla="*/ 0 w 150"/>
                  <a:gd name="T9" fmla="*/ 120 h 163"/>
                  <a:gd name="T10" fmla="*/ 57 w 150"/>
                  <a:gd name="T11" fmla="*/ 163 h 163"/>
                  <a:gd name="T12" fmla="*/ 69 w 150"/>
                  <a:gd name="T13" fmla="*/ 147 h 163"/>
                  <a:gd name="T14" fmla="*/ 34 w 150"/>
                  <a:gd name="T15" fmla="*/ 118 h 163"/>
                  <a:gd name="T16" fmla="*/ 136 w 150"/>
                  <a:gd name="T17" fmla="*/ 59 h 163"/>
                  <a:gd name="T18" fmla="*/ 150 w 150"/>
                  <a:gd name="T19" fmla="*/ 42 h 163"/>
                  <a:gd name="T20" fmla="*/ 96 w 150"/>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3">
                    <a:moveTo>
                      <a:pt x="96" y="0"/>
                    </a:moveTo>
                    <a:lnTo>
                      <a:pt x="82" y="17"/>
                    </a:lnTo>
                    <a:lnTo>
                      <a:pt x="118" y="44"/>
                    </a:lnTo>
                    <a:lnTo>
                      <a:pt x="13" y="103"/>
                    </a:lnTo>
                    <a:lnTo>
                      <a:pt x="0" y="120"/>
                    </a:lnTo>
                    <a:lnTo>
                      <a:pt x="57" y="163"/>
                    </a:lnTo>
                    <a:lnTo>
                      <a:pt x="69" y="147"/>
                    </a:lnTo>
                    <a:lnTo>
                      <a:pt x="34" y="118"/>
                    </a:lnTo>
                    <a:lnTo>
                      <a:pt x="136" y="59"/>
                    </a:lnTo>
                    <a:lnTo>
                      <a:pt x="150" y="42"/>
                    </a:lnTo>
                    <a:lnTo>
                      <a:pt x="9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şliḓê">
                <a:extLst>
                  <a:ext uri="{FF2B5EF4-FFF2-40B4-BE49-F238E27FC236}">
                    <a16:creationId xmlns:a16="http://schemas.microsoft.com/office/drawing/2014/main" id="{1F9E5E60-A741-4169-AC2E-79CE4BC7B9CF}"/>
                  </a:ext>
                </a:extLst>
              </p:cNvPr>
              <p:cNvSpPr/>
              <p:nvPr/>
            </p:nvSpPr>
            <p:spPr bwMode="auto">
              <a:xfrm>
                <a:off x="7910168" y="1859521"/>
                <a:ext cx="77656" cy="84386"/>
              </a:xfrm>
              <a:custGeom>
                <a:avLst/>
                <a:gdLst>
                  <a:gd name="T0" fmla="*/ 96 w 150"/>
                  <a:gd name="T1" fmla="*/ 0 h 163"/>
                  <a:gd name="T2" fmla="*/ 82 w 150"/>
                  <a:gd name="T3" fmla="*/ 17 h 163"/>
                  <a:gd name="T4" fmla="*/ 118 w 150"/>
                  <a:gd name="T5" fmla="*/ 44 h 163"/>
                  <a:gd name="T6" fmla="*/ 13 w 150"/>
                  <a:gd name="T7" fmla="*/ 103 h 163"/>
                  <a:gd name="T8" fmla="*/ 0 w 150"/>
                  <a:gd name="T9" fmla="*/ 120 h 163"/>
                  <a:gd name="T10" fmla="*/ 57 w 150"/>
                  <a:gd name="T11" fmla="*/ 163 h 163"/>
                  <a:gd name="T12" fmla="*/ 69 w 150"/>
                  <a:gd name="T13" fmla="*/ 147 h 163"/>
                  <a:gd name="T14" fmla="*/ 34 w 150"/>
                  <a:gd name="T15" fmla="*/ 118 h 163"/>
                  <a:gd name="T16" fmla="*/ 136 w 150"/>
                  <a:gd name="T17" fmla="*/ 59 h 163"/>
                  <a:gd name="T18" fmla="*/ 150 w 150"/>
                  <a:gd name="T19" fmla="*/ 42 h 163"/>
                  <a:gd name="T20" fmla="*/ 96 w 150"/>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3">
                    <a:moveTo>
                      <a:pt x="96" y="0"/>
                    </a:moveTo>
                    <a:lnTo>
                      <a:pt x="82" y="17"/>
                    </a:lnTo>
                    <a:lnTo>
                      <a:pt x="118" y="44"/>
                    </a:lnTo>
                    <a:lnTo>
                      <a:pt x="13" y="103"/>
                    </a:lnTo>
                    <a:lnTo>
                      <a:pt x="0" y="120"/>
                    </a:lnTo>
                    <a:lnTo>
                      <a:pt x="57" y="163"/>
                    </a:lnTo>
                    <a:lnTo>
                      <a:pt x="69" y="147"/>
                    </a:lnTo>
                    <a:lnTo>
                      <a:pt x="34" y="118"/>
                    </a:lnTo>
                    <a:lnTo>
                      <a:pt x="136" y="59"/>
                    </a:lnTo>
                    <a:lnTo>
                      <a:pt x="150" y="42"/>
                    </a:lnTo>
                    <a:lnTo>
                      <a:pt x="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ŝḻîḑè">
                <a:extLst>
                  <a:ext uri="{FF2B5EF4-FFF2-40B4-BE49-F238E27FC236}">
                    <a16:creationId xmlns:a16="http://schemas.microsoft.com/office/drawing/2014/main" id="{55B617CC-99E1-447C-BC76-0C1A117A7C9F}"/>
                  </a:ext>
                </a:extLst>
              </p:cNvPr>
              <p:cNvSpPr/>
              <p:nvPr/>
            </p:nvSpPr>
            <p:spPr bwMode="auto">
              <a:xfrm>
                <a:off x="7582462" y="1524050"/>
                <a:ext cx="100435" cy="156347"/>
              </a:xfrm>
              <a:custGeom>
                <a:avLst/>
                <a:gdLst>
                  <a:gd name="T0" fmla="*/ 73 w 194"/>
                  <a:gd name="T1" fmla="*/ 0 h 302"/>
                  <a:gd name="T2" fmla="*/ 63 w 194"/>
                  <a:gd name="T3" fmla="*/ 38 h 302"/>
                  <a:gd name="T4" fmla="*/ 140 w 194"/>
                  <a:gd name="T5" fmla="*/ 59 h 302"/>
                  <a:gd name="T6" fmla="*/ 11 w 194"/>
                  <a:gd name="T7" fmla="*/ 233 h 302"/>
                  <a:gd name="T8" fmla="*/ 0 w 194"/>
                  <a:gd name="T9" fmla="*/ 272 h 302"/>
                  <a:gd name="T10" fmla="*/ 125 w 194"/>
                  <a:gd name="T11" fmla="*/ 302 h 302"/>
                  <a:gd name="T12" fmla="*/ 135 w 194"/>
                  <a:gd name="T13" fmla="*/ 264 h 302"/>
                  <a:gd name="T14" fmla="*/ 54 w 194"/>
                  <a:gd name="T15" fmla="*/ 243 h 302"/>
                  <a:gd name="T16" fmla="*/ 184 w 194"/>
                  <a:gd name="T17" fmla="*/ 69 h 302"/>
                  <a:gd name="T18" fmla="*/ 194 w 194"/>
                  <a:gd name="T19" fmla="*/ 32 h 302"/>
                  <a:gd name="T20" fmla="*/ 73 w 194"/>
                  <a:gd name="T21"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302">
                    <a:moveTo>
                      <a:pt x="73" y="0"/>
                    </a:moveTo>
                    <a:lnTo>
                      <a:pt x="63" y="38"/>
                    </a:lnTo>
                    <a:lnTo>
                      <a:pt x="140" y="59"/>
                    </a:lnTo>
                    <a:lnTo>
                      <a:pt x="11" y="233"/>
                    </a:lnTo>
                    <a:lnTo>
                      <a:pt x="0" y="272"/>
                    </a:lnTo>
                    <a:lnTo>
                      <a:pt x="125" y="302"/>
                    </a:lnTo>
                    <a:lnTo>
                      <a:pt x="135" y="264"/>
                    </a:lnTo>
                    <a:lnTo>
                      <a:pt x="54" y="243"/>
                    </a:lnTo>
                    <a:lnTo>
                      <a:pt x="184" y="69"/>
                    </a:lnTo>
                    <a:lnTo>
                      <a:pt x="194" y="32"/>
                    </a:lnTo>
                    <a:lnTo>
                      <a:pt x="73" y="0"/>
                    </a:lnTo>
                    <a:close/>
                  </a:path>
                </a:pathLst>
              </a:custGeom>
              <a:solidFill>
                <a:srgbClr val="7A7A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í$ľíḋè">
                <a:extLst>
                  <a:ext uri="{FF2B5EF4-FFF2-40B4-BE49-F238E27FC236}">
                    <a16:creationId xmlns:a16="http://schemas.microsoft.com/office/drawing/2014/main" id="{A2409CFD-D5B1-4EEA-B2B6-246CD8807CD0}"/>
                  </a:ext>
                </a:extLst>
              </p:cNvPr>
              <p:cNvSpPr/>
              <p:nvPr/>
            </p:nvSpPr>
            <p:spPr bwMode="auto">
              <a:xfrm>
                <a:off x="7582462" y="1524050"/>
                <a:ext cx="100435" cy="156347"/>
              </a:xfrm>
              <a:custGeom>
                <a:avLst/>
                <a:gdLst>
                  <a:gd name="T0" fmla="*/ 73 w 194"/>
                  <a:gd name="T1" fmla="*/ 0 h 302"/>
                  <a:gd name="T2" fmla="*/ 63 w 194"/>
                  <a:gd name="T3" fmla="*/ 38 h 302"/>
                  <a:gd name="T4" fmla="*/ 140 w 194"/>
                  <a:gd name="T5" fmla="*/ 59 h 302"/>
                  <a:gd name="T6" fmla="*/ 11 w 194"/>
                  <a:gd name="T7" fmla="*/ 233 h 302"/>
                  <a:gd name="T8" fmla="*/ 0 w 194"/>
                  <a:gd name="T9" fmla="*/ 272 h 302"/>
                  <a:gd name="T10" fmla="*/ 125 w 194"/>
                  <a:gd name="T11" fmla="*/ 302 h 302"/>
                  <a:gd name="T12" fmla="*/ 135 w 194"/>
                  <a:gd name="T13" fmla="*/ 264 h 302"/>
                  <a:gd name="T14" fmla="*/ 54 w 194"/>
                  <a:gd name="T15" fmla="*/ 243 h 302"/>
                  <a:gd name="T16" fmla="*/ 184 w 194"/>
                  <a:gd name="T17" fmla="*/ 69 h 302"/>
                  <a:gd name="T18" fmla="*/ 194 w 194"/>
                  <a:gd name="T19" fmla="*/ 32 h 302"/>
                  <a:gd name="T20" fmla="*/ 73 w 194"/>
                  <a:gd name="T21"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302">
                    <a:moveTo>
                      <a:pt x="73" y="0"/>
                    </a:moveTo>
                    <a:lnTo>
                      <a:pt x="63" y="38"/>
                    </a:lnTo>
                    <a:lnTo>
                      <a:pt x="140" y="59"/>
                    </a:lnTo>
                    <a:lnTo>
                      <a:pt x="11" y="233"/>
                    </a:lnTo>
                    <a:lnTo>
                      <a:pt x="0" y="272"/>
                    </a:lnTo>
                    <a:lnTo>
                      <a:pt x="125" y="302"/>
                    </a:lnTo>
                    <a:lnTo>
                      <a:pt x="135" y="264"/>
                    </a:lnTo>
                    <a:lnTo>
                      <a:pt x="54" y="243"/>
                    </a:lnTo>
                    <a:lnTo>
                      <a:pt x="184" y="69"/>
                    </a:lnTo>
                    <a:lnTo>
                      <a:pt x="194" y="32"/>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120" name="组合 119">
            <a:extLst>
              <a:ext uri="{FF2B5EF4-FFF2-40B4-BE49-F238E27FC236}">
                <a16:creationId xmlns:a16="http://schemas.microsoft.com/office/drawing/2014/main" id="{2A10E79C-8C79-4BDE-989A-5677D476DB20}"/>
              </a:ext>
            </a:extLst>
          </p:cNvPr>
          <p:cNvGrpSpPr/>
          <p:nvPr/>
        </p:nvGrpSpPr>
        <p:grpSpPr>
          <a:xfrm>
            <a:off x="4131032" y="2163394"/>
            <a:ext cx="1546404" cy="1593898"/>
            <a:chOff x="4990682" y="2200346"/>
            <a:chExt cx="1371564" cy="1413688"/>
          </a:xfrm>
        </p:grpSpPr>
        <p:sp>
          <p:nvSpPr>
            <p:cNvPr id="121" name="文本框 120">
              <a:extLst>
                <a:ext uri="{FF2B5EF4-FFF2-40B4-BE49-F238E27FC236}">
                  <a16:creationId xmlns:a16="http://schemas.microsoft.com/office/drawing/2014/main" id="{BB68C4E3-2C54-4EBA-97D4-505F9959D5D0}"/>
                </a:ext>
              </a:extLst>
            </p:cNvPr>
            <p:cNvSpPr txBox="1"/>
            <p:nvPr/>
          </p:nvSpPr>
          <p:spPr>
            <a:xfrm>
              <a:off x="5181624" y="3275480"/>
              <a:ext cx="1142970" cy="338554"/>
            </a:xfrm>
            <a:prstGeom prst="rect">
              <a:avLst/>
            </a:prstGeom>
            <a:solidFill>
              <a:srgbClr val="AD62AA"/>
            </a:solidFill>
          </p:spPr>
          <p:txBody>
            <a:bodyPr wrap="square" rtlCol="0">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小学生</a:t>
              </a:r>
            </a:p>
          </p:txBody>
        </p:sp>
        <p:grpSp>
          <p:nvGrpSpPr>
            <p:cNvPr id="122" name="88c29f52-4437-46e5-b751-43edfc61ac1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F72639A4-D45C-4402-BB84-BEFAA5C344AA}"/>
                </a:ext>
              </a:extLst>
            </p:cNvPr>
            <p:cNvGrpSpPr>
              <a:grpSpLocks noChangeAspect="1"/>
            </p:cNvGrpSpPr>
            <p:nvPr>
              <p:custDataLst>
                <p:tags r:id="rId2"/>
              </p:custDataLst>
            </p:nvPr>
          </p:nvGrpSpPr>
          <p:grpSpPr>
            <a:xfrm>
              <a:off x="4990682" y="2200346"/>
              <a:ext cx="1371564" cy="1116444"/>
              <a:chOff x="3295651" y="1085851"/>
              <a:chExt cx="5581650" cy="4543425"/>
            </a:xfrm>
          </p:grpSpPr>
          <p:sp>
            <p:nvSpPr>
              <p:cNvPr id="123" name="iSļïḍé">
                <a:extLst>
                  <a:ext uri="{FF2B5EF4-FFF2-40B4-BE49-F238E27FC236}">
                    <a16:creationId xmlns:a16="http://schemas.microsoft.com/office/drawing/2014/main" id="{644BA4F8-27E9-453A-82A9-9A09B5D7002D}"/>
                  </a:ext>
                </a:extLst>
              </p:cNvPr>
              <p:cNvSpPr/>
              <p:nvPr/>
            </p:nvSpPr>
            <p:spPr bwMode="auto">
              <a:xfrm>
                <a:off x="5414963" y="1085851"/>
                <a:ext cx="866775" cy="1892300"/>
              </a:xfrm>
              <a:custGeom>
                <a:avLst/>
                <a:gdLst>
                  <a:gd name="T0" fmla="*/ 49 w 49"/>
                  <a:gd name="T1" fmla="*/ 24 h 107"/>
                  <a:gd name="T2" fmla="*/ 0 w 49"/>
                  <a:gd name="T3" fmla="*/ 38 h 107"/>
                  <a:gd name="T4" fmla="*/ 18 w 49"/>
                  <a:gd name="T5" fmla="*/ 87 h 107"/>
                  <a:gd name="T6" fmla="*/ 10 w 49"/>
                  <a:gd name="T7" fmla="*/ 98 h 107"/>
                  <a:gd name="T8" fmla="*/ 24 w 49"/>
                  <a:gd name="T9" fmla="*/ 107 h 107"/>
                  <a:gd name="T10" fmla="*/ 39 w 49"/>
                  <a:gd name="T11" fmla="*/ 100 h 107"/>
                  <a:gd name="T12" fmla="*/ 49 w 49"/>
                  <a:gd name="T13" fmla="*/ 24 h 107"/>
                </a:gdLst>
                <a:ahLst/>
                <a:cxnLst>
                  <a:cxn ang="0">
                    <a:pos x="T0" y="T1"/>
                  </a:cxn>
                  <a:cxn ang="0">
                    <a:pos x="T2" y="T3"/>
                  </a:cxn>
                  <a:cxn ang="0">
                    <a:pos x="T4" y="T5"/>
                  </a:cxn>
                  <a:cxn ang="0">
                    <a:pos x="T6" y="T7"/>
                  </a:cxn>
                  <a:cxn ang="0">
                    <a:pos x="T8" y="T9"/>
                  </a:cxn>
                  <a:cxn ang="0">
                    <a:pos x="T10" y="T11"/>
                  </a:cxn>
                  <a:cxn ang="0">
                    <a:pos x="T12" y="T13"/>
                  </a:cxn>
                </a:cxnLst>
                <a:rect l="0" t="0" r="r" b="b"/>
                <a:pathLst>
                  <a:path w="49" h="107">
                    <a:moveTo>
                      <a:pt x="49" y="24"/>
                    </a:moveTo>
                    <a:cubicBezTo>
                      <a:pt x="40" y="2"/>
                      <a:pt x="0" y="0"/>
                      <a:pt x="0" y="38"/>
                    </a:cubicBezTo>
                    <a:cubicBezTo>
                      <a:pt x="0" y="68"/>
                      <a:pt x="18" y="68"/>
                      <a:pt x="18" y="87"/>
                    </a:cubicBezTo>
                    <a:cubicBezTo>
                      <a:pt x="18" y="95"/>
                      <a:pt x="10" y="98"/>
                      <a:pt x="10" y="98"/>
                    </a:cubicBezTo>
                    <a:cubicBezTo>
                      <a:pt x="10" y="98"/>
                      <a:pt x="11" y="107"/>
                      <a:pt x="24" y="107"/>
                    </a:cubicBezTo>
                    <a:cubicBezTo>
                      <a:pt x="35" y="107"/>
                      <a:pt x="39" y="100"/>
                      <a:pt x="39" y="100"/>
                    </a:cubicBezTo>
                    <a:lnTo>
                      <a:pt x="49"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îS1ïḑé">
                <a:extLst>
                  <a:ext uri="{FF2B5EF4-FFF2-40B4-BE49-F238E27FC236}">
                    <a16:creationId xmlns:a16="http://schemas.microsoft.com/office/drawing/2014/main" id="{B5D22625-DA74-449A-9790-D7E459E934CF}"/>
                  </a:ext>
                </a:extLst>
              </p:cNvPr>
              <p:cNvSpPr/>
              <p:nvPr/>
            </p:nvSpPr>
            <p:spPr bwMode="auto">
              <a:xfrm>
                <a:off x="7412038" y="1085851"/>
                <a:ext cx="865188" cy="1892300"/>
              </a:xfrm>
              <a:custGeom>
                <a:avLst/>
                <a:gdLst>
                  <a:gd name="T0" fmla="*/ 0 w 49"/>
                  <a:gd name="T1" fmla="*/ 24 h 107"/>
                  <a:gd name="T2" fmla="*/ 49 w 49"/>
                  <a:gd name="T3" fmla="*/ 38 h 107"/>
                  <a:gd name="T4" fmla="*/ 30 w 49"/>
                  <a:gd name="T5" fmla="*/ 87 h 107"/>
                  <a:gd name="T6" fmla="*/ 39 w 49"/>
                  <a:gd name="T7" fmla="*/ 98 h 107"/>
                  <a:gd name="T8" fmla="*/ 24 w 49"/>
                  <a:gd name="T9" fmla="*/ 107 h 107"/>
                  <a:gd name="T10" fmla="*/ 9 w 49"/>
                  <a:gd name="T11" fmla="*/ 100 h 107"/>
                  <a:gd name="T12" fmla="*/ 0 w 49"/>
                  <a:gd name="T13" fmla="*/ 24 h 107"/>
                </a:gdLst>
                <a:ahLst/>
                <a:cxnLst>
                  <a:cxn ang="0">
                    <a:pos x="T0" y="T1"/>
                  </a:cxn>
                  <a:cxn ang="0">
                    <a:pos x="T2" y="T3"/>
                  </a:cxn>
                  <a:cxn ang="0">
                    <a:pos x="T4" y="T5"/>
                  </a:cxn>
                  <a:cxn ang="0">
                    <a:pos x="T6" y="T7"/>
                  </a:cxn>
                  <a:cxn ang="0">
                    <a:pos x="T8" y="T9"/>
                  </a:cxn>
                  <a:cxn ang="0">
                    <a:pos x="T10" y="T11"/>
                  </a:cxn>
                  <a:cxn ang="0">
                    <a:pos x="T12" y="T13"/>
                  </a:cxn>
                </a:cxnLst>
                <a:rect l="0" t="0" r="r" b="b"/>
                <a:pathLst>
                  <a:path w="49" h="107">
                    <a:moveTo>
                      <a:pt x="0" y="24"/>
                    </a:moveTo>
                    <a:cubicBezTo>
                      <a:pt x="9" y="2"/>
                      <a:pt x="49" y="0"/>
                      <a:pt x="49" y="38"/>
                    </a:cubicBezTo>
                    <a:cubicBezTo>
                      <a:pt x="49" y="68"/>
                      <a:pt x="30" y="68"/>
                      <a:pt x="30" y="87"/>
                    </a:cubicBezTo>
                    <a:cubicBezTo>
                      <a:pt x="30" y="95"/>
                      <a:pt x="39" y="98"/>
                      <a:pt x="39" y="98"/>
                    </a:cubicBezTo>
                    <a:cubicBezTo>
                      <a:pt x="39" y="98"/>
                      <a:pt x="37" y="107"/>
                      <a:pt x="24" y="107"/>
                    </a:cubicBezTo>
                    <a:cubicBezTo>
                      <a:pt x="13" y="107"/>
                      <a:pt x="9" y="100"/>
                      <a:pt x="9" y="100"/>
                    </a:cubicBezTo>
                    <a:lnTo>
                      <a:pt x="0"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ṧḷïdê">
                <a:extLst>
                  <a:ext uri="{FF2B5EF4-FFF2-40B4-BE49-F238E27FC236}">
                    <a16:creationId xmlns:a16="http://schemas.microsoft.com/office/drawing/2014/main" id="{33470693-E49C-47E1-A895-5F2A434C828D}"/>
                  </a:ext>
                </a:extLst>
              </p:cNvPr>
              <p:cNvSpPr/>
              <p:nvPr/>
            </p:nvSpPr>
            <p:spPr bwMode="auto">
              <a:xfrm>
                <a:off x="5821363" y="1262063"/>
                <a:ext cx="2049463" cy="1998663"/>
              </a:xfrm>
              <a:custGeom>
                <a:avLst/>
                <a:gdLst>
                  <a:gd name="T0" fmla="*/ 58 w 116"/>
                  <a:gd name="T1" fmla="*/ 8 h 113"/>
                  <a:gd name="T2" fmla="*/ 5 w 116"/>
                  <a:gd name="T3" fmla="*/ 76 h 113"/>
                  <a:gd name="T4" fmla="*/ 35 w 116"/>
                  <a:gd name="T5" fmla="*/ 113 h 113"/>
                  <a:gd name="T6" fmla="*/ 58 w 116"/>
                  <a:gd name="T7" fmla="*/ 113 h 113"/>
                  <a:gd name="T8" fmla="*/ 58 w 116"/>
                  <a:gd name="T9" fmla="*/ 113 h 113"/>
                  <a:gd name="T10" fmla="*/ 81 w 116"/>
                  <a:gd name="T11" fmla="*/ 113 h 113"/>
                  <a:gd name="T12" fmla="*/ 110 w 116"/>
                  <a:gd name="T13" fmla="*/ 76 h 113"/>
                  <a:gd name="T14" fmla="*/ 58 w 116"/>
                  <a:gd name="T15" fmla="*/ 8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13">
                    <a:moveTo>
                      <a:pt x="58" y="8"/>
                    </a:moveTo>
                    <a:cubicBezTo>
                      <a:pt x="51" y="0"/>
                      <a:pt x="0" y="10"/>
                      <a:pt x="5" y="76"/>
                    </a:cubicBezTo>
                    <a:cubicBezTo>
                      <a:pt x="8" y="101"/>
                      <a:pt x="35" y="113"/>
                      <a:pt x="35" y="113"/>
                    </a:cubicBezTo>
                    <a:cubicBezTo>
                      <a:pt x="58" y="113"/>
                      <a:pt x="58" y="113"/>
                      <a:pt x="58" y="113"/>
                    </a:cubicBezTo>
                    <a:cubicBezTo>
                      <a:pt x="58" y="113"/>
                      <a:pt x="58" y="113"/>
                      <a:pt x="58" y="113"/>
                    </a:cubicBezTo>
                    <a:cubicBezTo>
                      <a:pt x="81" y="113"/>
                      <a:pt x="81" y="113"/>
                      <a:pt x="81" y="113"/>
                    </a:cubicBezTo>
                    <a:cubicBezTo>
                      <a:pt x="81" y="113"/>
                      <a:pt x="108" y="101"/>
                      <a:pt x="110" y="76"/>
                    </a:cubicBezTo>
                    <a:cubicBezTo>
                      <a:pt x="116" y="10"/>
                      <a:pt x="65" y="0"/>
                      <a:pt x="58"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ṧlídé">
                <a:extLst>
                  <a:ext uri="{FF2B5EF4-FFF2-40B4-BE49-F238E27FC236}">
                    <a16:creationId xmlns:a16="http://schemas.microsoft.com/office/drawing/2014/main" id="{D23B37C1-74C2-4556-AD41-13B537EBB032}"/>
                  </a:ext>
                </a:extLst>
              </p:cNvPr>
              <p:cNvSpPr/>
              <p:nvPr/>
            </p:nvSpPr>
            <p:spPr bwMode="auto">
              <a:xfrm>
                <a:off x="6457951" y="3454401"/>
                <a:ext cx="777875" cy="619125"/>
              </a:xfrm>
              <a:custGeom>
                <a:avLst/>
                <a:gdLst>
                  <a:gd name="T0" fmla="*/ 22 w 44"/>
                  <a:gd name="T1" fmla="*/ 35 h 35"/>
                  <a:gd name="T2" fmla="*/ 44 w 44"/>
                  <a:gd name="T3" fmla="*/ 18 h 35"/>
                  <a:gd name="T4" fmla="*/ 39 w 44"/>
                  <a:gd name="T5" fmla="*/ 0 h 35"/>
                  <a:gd name="T6" fmla="*/ 22 w 44"/>
                  <a:gd name="T7" fmla="*/ 0 h 35"/>
                  <a:gd name="T8" fmla="*/ 4 w 44"/>
                  <a:gd name="T9" fmla="*/ 0 h 35"/>
                  <a:gd name="T10" fmla="*/ 0 w 44"/>
                  <a:gd name="T11" fmla="*/ 18 h 35"/>
                  <a:gd name="T12" fmla="*/ 22 w 44"/>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44" h="35">
                    <a:moveTo>
                      <a:pt x="22" y="35"/>
                    </a:moveTo>
                    <a:cubicBezTo>
                      <a:pt x="44" y="18"/>
                      <a:pt x="44" y="18"/>
                      <a:pt x="44" y="18"/>
                    </a:cubicBezTo>
                    <a:cubicBezTo>
                      <a:pt x="44" y="18"/>
                      <a:pt x="41" y="14"/>
                      <a:pt x="39" y="0"/>
                    </a:cubicBezTo>
                    <a:cubicBezTo>
                      <a:pt x="22" y="0"/>
                      <a:pt x="22" y="0"/>
                      <a:pt x="22" y="0"/>
                    </a:cubicBezTo>
                    <a:cubicBezTo>
                      <a:pt x="4" y="0"/>
                      <a:pt x="4" y="0"/>
                      <a:pt x="4" y="0"/>
                    </a:cubicBezTo>
                    <a:cubicBezTo>
                      <a:pt x="3" y="14"/>
                      <a:pt x="0" y="18"/>
                      <a:pt x="0" y="18"/>
                    </a:cubicBezTo>
                    <a:lnTo>
                      <a:pt x="22" y="35"/>
                    </a:lnTo>
                    <a:close/>
                  </a:path>
                </a:pathLst>
              </a:custGeom>
              <a:solidFill>
                <a:srgbClr val="F0C8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îšḷíḍè">
                <a:extLst>
                  <a:ext uri="{FF2B5EF4-FFF2-40B4-BE49-F238E27FC236}">
                    <a16:creationId xmlns:a16="http://schemas.microsoft.com/office/drawing/2014/main" id="{52D3908E-0AB5-408F-8826-578A72273C76}"/>
                  </a:ext>
                </a:extLst>
              </p:cNvPr>
              <p:cNvSpPr/>
              <p:nvPr/>
            </p:nvSpPr>
            <p:spPr bwMode="auto">
              <a:xfrm>
                <a:off x="6527801" y="3454401"/>
                <a:ext cx="636588" cy="195263"/>
              </a:xfrm>
              <a:custGeom>
                <a:avLst/>
                <a:gdLst>
                  <a:gd name="T0" fmla="*/ 35 w 36"/>
                  <a:gd name="T1" fmla="*/ 0 h 11"/>
                  <a:gd name="T2" fmla="*/ 18 w 36"/>
                  <a:gd name="T3" fmla="*/ 0 h 11"/>
                  <a:gd name="T4" fmla="*/ 0 w 36"/>
                  <a:gd name="T5" fmla="*/ 0 h 11"/>
                  <a:gd name="T6" fmla="*/ 0 w 36"/>
                  <a:gd name="T7" fmla="*/ 4 h 11"/>
                  <a:gd name="T8" fmla="*/ 18 w 36"/>
                  <a:gd name="T9" fmla="*/ 11 h 11"/>
                  <a:gd name="T10" fmla="*/ 36 w 36"/>
                  <a:gd name="T11" fmla="*/ 4 h 11"/>
                  <a:gd name="T12" fmla="*/ 35 w 3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5" y="0"/>
                    </a:moveTo>
                    <a:cubicBezTo>
                      <a:pt x="18" y="0"/>
                      <a:pt x="18" y="0"/>
                      <a:pt x="18" y="0"/>
                    </a:cubicBezTo>
                    <a:cubicBezTo>
                      <a:pt x="0" y="0"/>
                      <a:pt x="0" y="0"/>
                      <a:pt x="0" y="0"/>
                    </a:cubicBezTo>
                    <a:cubicBezTo>
                      <a:pt x="0" y="2"/>
                      <a:pt x="0" y="3"/>
                      <a:pt x="0" y="4"/>
                    </a:cubicBezTo>
                    <a:cubicBezTo>
                      <a:pt x="5" y="8"/>
                      <a:pt x="11" y="11"/>
                      <a:pt x="18" y="11"/>
                    </a:cubicBezTo>
                    <a:cubicBezTo>
                      <a:pt x="24" y="11"/>
                      <a:pt x="30" y="8"/>
                      <a:pt x="36" y="4"/>
                    </a:cubicBezTo>
                    <a:cubicBezTo>
                      <a:pt x="36" y="3"/>
                      <a:pt x="35" y="2"/>
                      <a:pt x="35" y="0"/>
                    </a:cubicBezTo>
                    <a:close/>
                  </a:path>
                </a:pathLst>
              </a:custGeom>
              <a:solidFill>
                <a:srgbClr val="F0C8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lïḋe">
                <a:extLst>
                  <a:ext uri="{FF2B5EF4-FFF2-40B4-BE49-F238E27FC236}">
                    <a16:creationId xmlns:a16="http://schemas.microsoft.com/office/drawing/2014/main" id="{A1E30B3A-8BD1-417E-84ED-ACFD48ED580D}"/>
                  </a:ext>
                </a:extLst>
              </p:cNvPr>
              <p:cNvSpPr/>
              <p:nvPr/>
            </p:nvSpPr>
            <p:spPr bwMode="auto">
              <a:xfrm>
                <a:off x="6192838" y="1581151"/>
                <a:ext cx="1289050" cy="1979613"/>
              </a:xfrm>
              <a:custGeom>
                <a:avLst/>
                <a:gdLst>
                  <a:gd name="T0" fmla="*/ 37 w 73"/>
                  <a:gd name="T1" fmla="*/ 112 h 112"/>
                  <a:gd name="T2" fmla="*/ 73 w 73"/>
                  <a:gd name="T3" fmla="*/ 55 h 112"/>
                  <a:gd name="T4" fmla="*/ 37 w 73"/>
                  <a:gd name="T5" fmla="*/ 0 h 112"/>
                  <a:gd name="T6" fmla="*/ 0 w 73"/>
                  <a:gd name="T7" fmla="*/ 55 h 112"/>
                  <a:gd name="T8" fmla="*/ 37 w 73"/>
                  <a:gd name="T9" fmla="*/ 112 h 112"/>
                </a:gdLst>
                <a:ahLst/>
                <a:cxnLst>
                  <a:cxn ang="0">
                    <a:pos x="T0" y="T1"/>
                  </a:cxn>
                  <a:cxn ang="0">
                    <a:pos x="T2" y="T3"/>
                  </a:cxn>
                  <a:cxn ang="0">
                    <a:pos x="T4" y="T5"/>
                  </a:cxn>
                  <a:cxn ang="0">
                    <a:pos x="T6" y="T7"/>
                  </a:cxn>
                  <a:cxn ang="0">
                    <a:pos x="T8" y="T9"/>
                  </a:cxn>
                </a:cxnLst>
                <a:rect l="0" t="0" r="r" b="b"/>
                <a:pathLst>
                  <a:path w="73" h="112">
                    <a:moveTo>
                      <a:pt x="37" y="112"/>
                    </a:moveTo>
                    <a:cubicBezTo>
                      <a:pt x="57" y="112"/>
                      <a:pt x="73" y="91"/>
                      <a:pt x="73" y="55"/>
                    </a:cubicBezTo>
                    <a:cubicBezTo>
                      <a:pt x="73" y="11"/>
                      <a:pt x="60" y="0"/>
                      <a:pt x="37" y="0"/>
                    </a:cubicBezTo>
                    <a:cubicBezTo>
                      <a:pt x="14" y="0"/>
                      <a:pt x="0" y="11"/>
                      <a:pt x="0" y="55"/>
                    </a:cubicBezTo>
                    <a:cubicBezTo>
                      <a:pt x="0" y="91"/>
                      <a:pt x="16" y="112"/>
                      <a:pt x="37" y="112"/>
                    </a:cubicBezTo>
                    <a:close/>
                  </a:path>
                </a:pathLst>
              </a:custGeom>
              <a:solidFill>
                <a:srgbClr val="FED9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ṧḻîḋé">
                <a:extLst>
                  <a:ext uri="{FF2B5EF4-FFF2-40B4-BE49-F238E27FC236}">
                    <a16:creationId xmlns:a16="http://schemas.microsoft.com/office/drawing/2014/main" id="{9154D72E-B365-435A-81E3-BC4FD606D21E}"/>
                  </a:ext>
                </a:extLst>
              </p:cNvPr>
              <p:cNvSpPr/>
              <p:nvPr/>
            </p:nvSpPr>
            <p:spPr bwMode="auto">
              <a:xfrm>
                <a:off x="6846888" y="1581151"/>
                <a:ext cx="635000" cy="1979613"/>
              </a:xfrm>
              <a:custGeom>
                <a:avLst/>
                <a:gdLst>
                  <a:gd name="T0" fmla="*/ 0 w 36"/>
                  <a:gd name="T1" fmla="*/ 0 h 112"/>
                  <a:gd name="T2" fmla="*/ 0 w 36"/>
                  <a:gd name="T3" fmla="*/ 112 h 112"/>
                  <a:gd name="T4" fmla="*/ 36 w 36"/>
                  <a:gd name="T5" fmla="*/ 55 h 112"/>
                  <a:gd name="T6" fmla="*/ 0 w 36"/>
                  <a:gd name="T7" fmla="*/ 0 h 112"/>
                </a:gdLst>
                <a:ahLst/>
                <a:cxnLst>
                  <a:cxn ang="0">
                    <a:pos x="T0" y="T1"/>
                  </a:cxn>
                  <a:cxn ang="0">
                    <a:pos x="T2" y="T3"/>
                  </a:cxn>
                  <a:cxn ang="0">
                    <a:pos x="T4" y="T5"/>
                  </a:cxn>
                  <a:cxn ang="0">
                    <a:pos x="T6" y="T7"/>
                  </a:cxn>
                </a:cxnLst>
                <a:rect l="0" t="0" r="r" b="b"/>
                <a:pathLst>
                  <a:path w="36" h="112">
                    <a:moveTo>
                      <a:pt x="0" y="0"/>
                    </a:moveTo>
                    <a:cubicBezTo>
                      <a:pt x="0" y="112"/>
                      <a:pt x="0" y="112"/>
                      <a:pt x="0" y="112"/>
                    </a:cubicBezTo>
                    <a:cubicBezTo>
                      <a:pt x="21" y="112"/>
                      <a:pt x="36" y="91"/>
                      <a:pt x="36" y="55"/>
                    </a:cubicBezTo>
                    <a:cubicBezTo>
                      <a:pt x="36" y="11"/>
                      <a:pt x="23" y="1"/>
                      <a:pt x="0" y="0"/>
                    </a:cubicBezTo>
                    <a:close/>
                  </a:path>
                </a:pathLst>
              </a:custGeom>
              <a:solidFill>
                <a:srgbClr val="FFE1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ļîďe">
                <a:extLst>
                  <a:ext uri="{FF2B5EF4-FFF2-40B4-BE49-F238E27FC236}">
                    <a16:creationId xmlns:a16="http://schemas.microsoft.com/office/drawing/2014/main" id="{D5CCC107-1287-4FA9-97F1-121CC102EBAB}"/>
                  </a:ext>
                </a:extLst>
              </p:cNvPr>
              <p:cNvSpPr/>
              <p:nvPr/>
            </p:nvSpPr>
            <p:spPr bwMode="auto">
              <a:xfrm>
                <a:off x="6051551" y="2341563"/>
                <a:ext cx="193675" cy="723900"/>
              </a:xfrm>
              <a:custGeom>
                <a:avLst/>
                <a:gdLst>
                  <a:gd name="T0" fmla="*/ 11 w 11"/>
                  <a:gd name="T1" fmla="*/ 35 h 41"/>
                  <a:gd name="T2" fmla="*/ 3 w 11"/>
                  <a:gd name="T3" fmla="*/ 27 h 41"/>
                  <a:gd name="T4" fmla="*/ 5 w 11"/>
                  <a:gd name="T5" fmla="*/ 2 h 41"/>
                  <a:gd name="T6" fmla="*/ 10 w 11"/>
                  <a:gd name="T7" fmla="*/ 3 h 41"/>
                  <a:gd name="T8" fmla="*/ 11 w 11"/>
                  <a:gd name="T9" fmla="*/ 35 h 41"/>
                </a:gdLst>
                <a:ahLst/>
                <a:cxnLst>
                  <a:cxn ang="0">
                    <a:pos x="T0" y="T1"/>
                  </a:cxn>
                  <a:cxn ang="0">
                    <a:pos x="T2" y="T3"/>
                  </a:cxn>
                  <a:cxn ang="0">
                    <a:pos x="T4" y="T5"/>
                  </a:cxn>
                  <a:cxn ang="0">
                    <a:pos x="T6" y="T7"/>
                  </a:cxn>
                  <a:cxn ang="0">
                    <a:pos x="T8" y="T9"/>
                  </a:cxn>
                </a:cxnLst>
                <a:rect l="0" t="0" r="r" b="b"/>
                <a:pathLst>
                  <a:path w="11" h="41">
                    <a:moveTo>
                      <a:pt x="11" y="35"/>
                    </a:moveTo>
                    <a:cubicBezTo>
                      <a:pt x="11" y="35"/>
                      <a:pt x="6" y="41"/>
                      <a:pt x="3" y="27"/>
                    </a:cubicBezTo>
                    <a:cubicBezTo>
                      <a:pt x="0" y="12"/>
                      <a:pt x="0" y="3"/>
                      <a:pt x="5" y="2"/>
                    </a:cubicBezTo>
                    <a:cubicBezTo>
                      <a:pt x="9" y="0"/>
                      <a:pt x="10" y="3"/>
                      <a:pt x="10" y="3"/>
                    </a:cubicBezTo>
                    <a:lnTo>
                      <a:pt x="11" y="35"/>
                    </a:lnTo>
                    <a:close/>
                  </a:path>
                </a:pathLst>
              </a:custGeom>
              <a:solidFill>
                <a:srgbClr val="FFD7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ślíḋe">
                <a:extLst>
                  <a:ext uri="{FF2B5EF4-FFF2-40B4-BE49-F238E27FC236}">
                    <a16:creationId xmlns:a16="http://schemas.microsoft.com/office/drawing/2014/main" id="{E2DDBAAA-9A5A-45BD-9EED-CA5C12927A7C}"/>
                  </a:ext>
                </a:extLst>
              </p:cNvPr>
              <p:cNvSpPr/>
              <p:nvPr/>
            </p:nvSpPr>
            <p:spPr bwMode="auto">
              <a:xfrm>
                <a:off x="7446963" y="2341563"/>
                <a:ext cx="195263" cy="723900"/>
              </a:xfrm>
              <a:custGeom>
                <a:avLst/>
                <a:gdLst>
                  <a:gd name="T0" fmla="*/ 0 w 11"/>
                  <a:gd name="T1" fmla="*/ 35 h 41"/>
                  <a:gd name="T2" fmla="*/ 8 w 11"/>
                  <a:gd name="T3" fmla="*/ 27 h 41"/>
                  <a:gd name="T4" fmla="*/ 6 w 11"/>
                  <a:gd name="T5" fmla="*/ 2 h 41"/>
                  <a:gd name="T6" fmla="*/ 1 w 11"/>
                  <a:gd name="T7" fmla="*/ 3 h 41"/>
                  <a:gd name="T8" fmla="*/ 0 w 11"/>
                  <a:gd name="T9" fmla="*/ 35 h 41"/>
                </a:gdLst>
                <a:ahLst/>
                <a:cxnLst>
                  <a:cxn ang="0">
                    <a:pos x="T0" y="T1"/>
                  </a:cxn>
                  <a:cxn ang="0">
                    <a:pos x="T2" y="T3"/>
                  </a:cxn>
                  <a:cxn ang="0">
                    <a:pos x="T4" y="T5"/>
                  </a:cxn>
                  <a:cxn ang="0">
                    <a:pos x="T6" y="T7"/>
                  </a:cxn>
                  <a:cxn ang="0">
                    <a:pos x="T8" y="T9"/>
                  </a:cxn>
                </a:cxnLst>
                <a:rect l="0" t="0" r="r" b="b"/>
                <a:pathLst>
                  <a:path w="11" h="41">
                    <a:moveTo>
                      <a:pt x="0" y="35"/>
                    </a:moveTo>
                    <a:cubicBezTo>
                      <a:pt x="0" y="35"/>
                      <a:pt x="5" y="41"/>
                      <a:pt x="8" y="27"/>
                    </a:cubicBezTo>
                    <a:cubicBezTo>
                      <a:pt x="11" y="12"/>
                      <a:pt x="11" y="3"/>
                      <a:pt x="6" y="2"/>
                    </a:cubicBezTo>
                    <a:cubicBezTo>
                      <a:pt x="2" y="0"/>
                      <a:pt x="1" y="3"/>
                      <a:pt x="1" y="3"/>
                    </a:cubicBezTo>
                    <a:lnTo>
                      <a:pt x="0" y="35"/>
                    </a:lnTo>
                    <a:close/>
                  </a:path>
                </a:pathLst>
              </a:custGeom>
              <a:solidFill>
                <a:srgbClr val="FFD7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ṣḻiḋé">
                <a:extLst>
                  <a:ext uri="{FF2B5EF4-FFF2-40B4-BE49-F238E27FC236}">
                    <a16:creationId xmlns:a16="http://schemas.microsoft.com/office/drawing/2014/main" id="{5BDCBA9C-0D64-4BBB-8149-269AB97F4866}"/>
                  </a:ext>
                </a:extLst>
              </p:cNvPr>
              <p:cNvSpPr/>
              <p:nvPr/>
            </p:nvSpPr>
            <p:spPr bwMode="auto">
              <a:xfrm>
                <a:off x="6086476" y="1385888"/>
                <a:ext cx="1536700" cy="1042988"/>
              </a:xfrm>
              <a:custGeom>
                <a:avLst/>
                <a:gdLst>
                  <a:gd name="T0" fmla="*/ 78 w 87"/>
                  <a:gd name="T1" fmla="*/ 59 h 59"/>
                  <a:gd name="T2" fmla="*/ 82 w 87"/>
                  <a:gd name="T3" fmla="*/ 59 h 59"/>
                  <a:gd name="T4" fmla="*/ 77 w 87"/>
                  <a:gd name="T5" fmla="*/ 18 h 59"/>
                  <a:gd name="T6" fmla="*/ 43 w 87"/>
                  <a:gd name="T7" fmla="*/ 2 h 59"/>
                  <a:gd name="T8" fmla="*/ 12 w 87"/>
                  <a:gd name="T9" fmla="*/ 19 h 59"/>
                  <a:gd name="T10" fmla="*/ 5 w 87"/>
                  <a:gd name="T11" fmla="*/ 59 h 59"/>
                  <a:gd name="T12" fmla="*/ 9 w 87"/>
                  <a:gd name="T13" fmla="*/ 59 h 59"/>
                  <a:gd name="T14" fmla="*/ 16 w 87"/>
                  <a:gd name="T15" fmla="*/ 39 h 59"/>
                  <a:gd name="T16" fmla="*/ 16 w 87"/>
                  <a:gd name="T17" fmla="*/ 59 h 59"/>
                  <a:gd name="T18" fmla="*/ 35 w 87"/>
                  <a:gd name="T19" fmla="*/ 59 h 59"/>
                  <a:gd name="T20" fmla="*/ 39 w 87"/>
                  <a:gd name="T21" fmla="*/ 48 h 59"/>
                  <a:gd name="T22" fmla="*/ 41 w 87"/>
                  <a:gd name="T23" fmla="*/ 58 h 59"/>
                  <a:gd name="T24" fmla="*/ 64 w 87"/>
                  <a:gd name="T25" fmla="*/ 58 h 59"/>
                  <a:gd name="T26" fmla="*/ 62 w 87"/>
                  <a:gd name="T27" fmla="*/ 37 h 59"/>
                  <a:gd name="T28" fmla="*/ 69 w 87"/>
                  <a:gd name="T29" fmla="*/ 58 h 59"/>
                  <a:gd name="T30" fmla="*/ 78 w 87"/>
                  <a:gd name="T3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59">
                    <a:moveTo>
                      <a:pt x="78" y="59"/>
                    </a:moveTo>
                    <a:cubicBezTo>
                      <a:pt x="82" y="59"/>
                      <a:pt x="82" y="59"/>
                      <a:pt x="82" y="59"/>
                    </a:cubicBezTo>
                    <a:cubicBezTo>
                      <a:pt x="82" y="59"/>
                      <a:pt x="87" y="36"/>
                      <a:pt x="77" y="18"/>
                    </a:cubicBezTo>
                    <a:cubicBezTo>
                      <a:pt x="68" y="0"/>
                      <a:pt x="44" y="2"/>
                      <a:pt x="43" y="2"/>
                    </a:cubicBezTo>
                    <a:cubicBezTo>
                      <a:pt x="42" y="2"/>
                      <a:pt x="20" y="2"/>
                      <a:pt x="12" y="19"/>
                    </a:cubicBezTo>
                    <a:cubicBezTo>
                      <a:pt x="3" y="36"/>
                      <a:pt x="0" y="32"/>
                      <a:pt x="5" y="59"/>
                    </a:cubicBezTo>
                    <a:cubicBezTo>
                      <a:pt x="9" y="59"/>
                      <a:pt x="9" y="59"/>
                      <a:pt x="9" y="59"/>
                    </a:cubicBezTo>
                    <a:cubicBezTo>
                      <a:pt x="9" y="59"/>
                      <a:pt x="10" y="42"/>
                      <a:pt x="16" y="39"/>
                    </a:cubicBezTo>
                    <a:cubicBezTo>
                      <a:pt x="14" y="45"/>
                      <a:pt x="16" y="59"/>
                      <a:pt x="16" y="59"/>
                    </a:cubicBezTo>
                    <a:cubicBezTo>
                      <a:pt x="35" y="59"/>
                      <a:pt x="35" y="59"/>
                      <a:pt x="35" y="59"/>
                    </a:cubicBezTo>
                    <a:cubicBezTo>
                      <a:pt x="39" y="48"/>
                      <a:pt x="39" y="48"/>
                      <a:pt x="39" y="48"/>
                    </a:cubicBezTo>
                    <a:cubicBezTo>
                      <a:pt x="41" y="58"/>
                      <a:pt x="41" y="58"/>
                      <a:pt x="41" y="58"/>
                    </a:cubicBezTo>
                    <a:cubicBezTo>
                      <a:pt x="64" y="58"/>
                      <a:pt x="64" y="58"/>
                      <a:pt x="64" y="58"/>
                    </a:cubicBezTo>
                    <a:cubicBezTo>
                      <a:pt x="64" y="58"/>
                      <a:pt x="64" y="48"/>
                      <a:pt x="62" y="37"/>
                    </a:cubicBezTo>
                    <a:cubicBezTo>
                      <a:pt x="62" y="37"/>
                      <a:pt x="69" y="52"/>
                      <a:pt x="69" y="58"/>
                    </a:cubicBezTo>
                    <a:lnTo>
                      <a:pt x="78"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ï$ļïḓè">
                <a:extLst>
                  <a:ext uri="{FF2B5EF4-FFF2-40B4-BE49-F238E27FC236}">
                    <a16:creationId xmlns:a16="http://schemas.microsoft.com/office/drawing/2014/main" id="{DEA021F2-869D-46E5-B40E-F75F48373699}"/>
                  </a:ext>
                </a:extLst>
              </p:cNvPr>
              <p:cNvSpPr/>
              <p:nvPr/>
            </p:nvSpPr>
            <p:spPr bwMode="auto">
              <a:xfrm>
                <a:off x="5538788" y="3897313"/>
                <a:ext cx="2614613" cy="1273175"/>
              </a:xfrm>
              <a:custGeom>
                <a:avLst/>
                <a:gdLst>
                  <a:gd name="T0" fmla="*/ 148 w 148"/>
                  <a:gd name="T1" fmla="*/ 72 h 72"/>
                  <a:gd name="T2" fmla="*/ 138 w 148"/>
                  <a:gd name="T3" fmla="*/ 20 h 72"/>
                  <a:gd name="T4" fmla="*/ 132 w 148"/>
                  <a:gd name="T5" fmla="*/ 13 h 72"/>
                  <a:gd name="T6" fmla="*/ 110 w 148"/>
                  <a:gd name="T7" fmla="*/ 1 h 72"/>
                  <a:gd name="T8" fmla="*/ 74 w 148"/>
                  <a:gd name="T9" fmla="*/ 0 h 72"/>
                  <a:gd name="T10" fmla="*/ 74 w 148"/>
                  <a:gd name="T11" fmla="*/ 0 h 72"/>
                  <a:gd name="T12" fmla="*/ 74 w 148"/>
                  <a:gd name="T13" fmla="*/ 0 h 72"/>
                  <a:gd name="T14" fmla="*/ 38 w 148"/>
                  <a:gd name="T15" fmla="*/ 1 h 72"/>
                  <a:gd name="T16" fmla="*/ 16 w 148"/>
                  <a:gd name="T17" fmla="*/ 13 h 72"/>
                  <a:gd name="T18" fmla="*/ 10 w 148"/>
                  <a:gd name="T19" fmla="*/ 20 h 72"/>
                  <a:gd name="T20" fmla="*/ 0 w 148"/>
                  <a:gd name="T21" fmla="*/ 72 h 72"/>
                  <a:gd name="T22" fmla="*/ 74 w 148"/>
                  <a:gd name="T23" fmla="*/ 72 h 72"/>
                  <a:gd name="T24" fmla="*/ 148 w 148"/>
                  <a:gd name="T2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 h="72">
                    <a:moveTo>
                      <a:pt x="148" y="72"/>
                    </a:moveTo>
                    <a:cubicBezTo>
                      <a:pt x="138" y="20"/>
                      <a:pt x="138" y="20"/>
                      <a:pt x="138" y="20"/>
                    </a:cubicBezTo>
                    <a:cubicBezTo>
                      <a:pt x="137" y="17"/>
                      <a:pt x="135" y="15"/>
                      <a:pt x="132" y="13"/>
                    </a:cubicBezTo>
                    <a:cubicBezTo>
                      <a:pt x="110" y="1"/>
                      <a:pt x="110" y="1"/>
                      <a:pt x="110" y="1"/>
                    </a:cubicBezTo>
                    <a:cubicBezTo>
                      <a:pt x="74" y="0"/>
                      <a:pt x="74" y="0"/>
                      <a:pt x="74" y="0"/>
                    </a:cubicBezTo>
                    <a:cubicBezTo>
                      <a:pt x="74" y="0"/>
                      <a:pt x="74" y="0"/>
                      <a:pt x="74" y="0"/>
                    </a:cubicBezTo>
                    <a:cubicBezTo>
                      <a:pt x="74" y="0"/>
                      <a:pt x="74" y="0"/>
                      <a:pt x="74" y="0"/>
                    </a:cubicBezTo>
                    <a:cubicBezTo>
                      <a:pt x="38" y="1"/>
                      <a:pt x="38" y="1"/>
                      <a:pt x="38" y="1"/>
                    </a:cubicBezTo>
                    <a:cubicBezTo>
                      <a:pt x="16" y="13"/>
                      <a:pt x="16" y="13"/>
                      <a:pt x="16" y="13"/>
                    </a:cubicBezTo>
                    <a:cubicBezTo>
                      <a:pt x="13" y="15"/>
                      <a:pt x="11" y="17"/>
                      <a:pt x="10" y="20"/>
                    </a:cubicBezTo>
                    <a:cubicBezTo>
                      <a:pt x="0" y="72"/>
                      <a:pt x="0" y="72"/>
                      <a:pt x="0" y="72"/>
                    </a:cubicBezTo>
                    <a:cubicBezTo>
                      <a:pt x="74" y="72"/>
                      <a:pt x="74" y="72"/>
                      <a:pt x="74" y="72"/>
                    </a:cubicBezTo>
                    <a:lnTo>
                      <a:pt x="148" y="72"/>
                    </a:lnTo>
                    <a:close/>
                  </a:path>
                </a:pathLst>
              </a:custGeom>
              <a:solidFill>
                <a:srgbClr val="F05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ṧľíḋè">
                <a:extLst>
                  <a:ext uri="{FF2B5EF4-FFF2-40B4-BE49-F238E27FC236}">
                    <a16:creationId xmlns:a16="http://schemas.microsoft.com/office/drawing/2014/main" id="{74241FCF-5E68-4E05-B7ED-427D53D90CB4}"/>
                  </a:ext>
                </a:extLst>
              </p:cNvPr>
              <p:cNvSpPr/>
              <p:nvPr/>
            </p:nvSpPr>
            <p:spPr bwMode="auto">
              <a:xfrm>
                <a:off x="6192838" y="3649663"/>
                <a:ext cx="654050" cy="884238"/>
              </a:xfrm>
              <a:custGeom>
                <a:avLst/>
                <a:gdLst>
                  <a:gd name="T0" fmla="*/ 15 w 37"/>
                  <a:gd name="T1" fmla="*/ 0 h 50"/>
                  <a:gd name="T2" fmla="*/ 0 w 37"/>
                  <a:gd name="T3" fmla="*/ 13 h 50"/>
                  <a:gd name="T4" fmla="*/ 37 w 37"/>
                  <a:gd name="T5" fmla="*/ 14 h 50"/>
                  <a:gd name="T6" fmla="*/ 15 w 37"/>
                  <a:gd name="T7" fmla="*/ 0 h 50"/>
                </a:gdLst>
                <a:ahLst/>
                <a:cxnLst>
                  <a:cxn ang="0">
                    <a:pos x="T0" y="T1"/>
                  </a:cxn>
                  <a:cxn ang="0">
                    <a:pos x="T2" y="T3"/>
                  </a:cxn>
                  <a:cxn ang="0">
                    <a:pos x="T4" y="T5"/>
                  </a:cxn>
                  <a:cxn ang="0">
                    <a:pos x="T6" y="T7"/>
                  </a:cxn>
                </a:cxnLst>
                <a:rect l="0" t="0" r="r" b="b"/>
                <a:pathLst>
                  <a:path w="37" h="50">
                    <a:moveTo>
                      <a:pt x="15" y="0"/>
                    </a:moveTo>
                    <a:cubicBezTo>
                      <a:pt x="0" y="13"/>
                      <a:pt x="0" y="13"/>
                      <a:pt x="0" y="13"/>
                    </a:cubicBezTo>
                    <a:cubicBezTo>
                      <a:pt x="0" y="13"/>
                      <a:pt x="16" y="50"/>
                      <a:pt x="37" y="14"/>
                    </a:cubicBezTo>
                    <a:lnTo>
                      <a:pt x="15"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ïṡļîḓê">
                <a:extLst>
                  <a:ext uri="{FF2B5EF4-FFF2-40B4-BE49-F238E27FC236}">
                    <a16:creationId xmlns:a16="http://schemas.microsoft.com/office/drawing/2014/main" id="{3B3CCD09-D4C6-4F27-A9DF-339D05F3B1E4}"/>
                  </a:ext>
                </a:extLst>
              </p:cNvPr>
              <p:cNvSpPr/>
              <p:nvPr/>
            </p:nvSpPr>
            <p:spPr bwMode="auto">
              <a:xfrm>
                <a:off x="6846888" y="3649663"/>
                <a:ext cx="635000" cy="884238"/>
              </a:xfrm>
              <a:custGeom>
                <a:avLst/>
                <a:gdLst>
                  <a:gd name="T0" fmla="*/ 22 w 36"/>
                  <a:gd name="T1" fmla="*/ 0 h 50"/>
                  <a:gd name="T2" fmla="*/ 36 w 36"/>
                  <a:gd name="T3" fmla="*/ 13 h 50"/>
                  <a:gd name="T4" fmla="*/ 0 w 36"/>
                  <a:gd name="T5" fmla="*/ 14 h 50"/>
                  <a:gd name="T6" fmla="*/ 22 w 36"/>
                  <a:gd name="T7" fmla="*/ 0 h 50"/>
                </a:gdLst>
                <a:ahLst/>
                <a:cxnLst>
                  <a:cxn ang="0">
                    <a:pos x="T0" y="T1"/>
                  </a:cxn>
                  <a:cxn ang="0">
                    <a:pos x="T2" y="T3"/>
                  </a:cxn>
                  <a:cxn ang="0">
                    <a:pos x="T4" y="T5"/>
                  </a:cxn>
                  <a:cxn ang="0">
                    <a:pos x="T6" y="T7"/>
                  </a:cxn>
                </a:cxnLst>
                <a:rect l="0" t="0" r="r" b="b"/>
                <a:pathLst>
                  <a:path w="36" h="50">
                    <a:moveTo>
                      <a:pt x="22" y="0"/>
                    </a:moveTo>
                    <a:cubicBezTo>
                      <a:pt x="36" y="13"/>
                      <a:pt x="36" y="13"/>
                      <a:pt x="36" y="13"/>
                    </a:cubicBezTo>
                    <a:cubicBezTo>
                      <a:pt x="36" y="13"/>
                      <a:pt x="21" y="50"/>
                      <a:pt x="0" y="14"/>
                    </a:cubicBezTo>
                    <a:lnTo>
                      <a:pt x="22"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ïšḻíḑe">
                <a:extLst>
                  <a:ext uri="{FF2B5EF4-FFF2-40B4-BE49-F238E27FC236}">
                    <a16:creationId xmlns:a16="http://schemas.microsoft.com/office/drawing/2014/main" id="{16EB8B28-21DF-4393-8A6D-668EB25197B9}"/>
                  </a:ext>
                </a:extLst>
              </p:cNvPr>
              <p:cNvSpPr/>
              <p:nvPr/>
            </p:nvSpPr>
            <p:spPr bwMode="auto">
              <a:xfrm>
                <a:off x="6140451" y="2676526"/>
                <a:ext cx="671513" cy="1362075"/>
              </a:xfrm>
              <a:custGeom>
                <a:avLst/>
                <a:gdLst>
                  <a:gd name="T0" fmla="*/ 38 w 38"/>
                  <a:gd name="T1" fmla="*/ 77 h 77"/>
                  <a:gd name="T2" fmla="*/ 31 w 38"/>
                  <a:gd name="T3" fmla="*/ 49 h 77"/>
                  <a:gd name="T4" fmla="*/ 13 w 38"/>
                  <a:gd name="T5" fmla="*/ 28 h 77"/>
                  <a:gd name="T6" fmla="*/ 5 w 38"/>
                  <a:gd name="T7" fmla="*/ 0 h 77"/>
                  <a:gd name="T8" fmla="*/ 1 w 38"/>
                  <a:gd name="T9" fmla="*/ 43 h 77"/>
                  <a:gd name="T10" fmla="*/ 22 w 38"/>
                  <a:gd name="T11" fmla="*/ 77 h 77"/>
                  <a:gd name="T12" fmla="*/ 38 w 38"/>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38" h="77">
                    <a:moveTo>
                      <a:pt x="38" y="77"/>
                    </a:moveTo>
                    <a:cubicBezTo>
                      <a:pt x="38" y="62"/>
                      <a:pt x="35" y="52"/>
                      <a:pt x="31" y="49"/>
                    </a:cubicBezTo>
                    <a:cubicBezTo>
                      <a:pt x="24" y="42"/>
                      <a:pt x="15" y="42"/>
                      <a:pt x="13" y="28"/>
                    </a:cubicBezTo>
                    <a:cubicBezTo>
                      <a:pt x="11" y="13"/>
                      <a:pt x="12" y="0"/>
                      <a:pt x="5" y="0"/>
                    </a:cubicBezTo>
                    <a:cubicBezTo>
                      <a:pt x="5" y="0"/>
                      <a:pt x="0" y="40"/>
                      <a:pt x="1" y="43"/>
                    </a:cubicBezTo>
                    <a:cubicBezTo>
                      <a:pt x="7" y="51"/>
                      <a:pt x="22" y="61"/>
                      <a:pt x="22" y="77"/>
                    </a:cubicBezTo>
                    <a:lnTo>
                      <a:pt x="38" y="77"/>
                    </a:lnTo>
                    <a:close/>
                  </a:path>
                </a:pathLst>
              </a:custGeom>
              <a:solidFill>
                <a:srgbClr val="FFE6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iṣ1iḍé">
                <a:extLst>
                  <a:ext uri="{FF2B5EF4-FFF2-40B4-BE49-F238E27FC236}">
                    <a16:creationId xmlns:a16="http://schemas.microsoft.com/office/drawing/2014/main" id="{61FA6527-B02C-4BB7-9A8C-6D9324321702}"/>
                  </a:ext>
                </a:extLst>
              </p:cNvPr>
              <p:cNvSpPr/>
              <p:nvPr/>
            </p:nvSpPr>
            <p:spPr bwMode="auto">
              <a:xfrm>
                <a:off x="6829426" y="2676526"/>
                <a:ext cx="688975" cy="1362075"/>
              </a:xfrm>
              <a:custGeom>
                <a:avLst/>
                <a:gdLst>
                  <a:gd name="T0" fmla="*/ 0 w 39"/>
                  <a:gd name="T1" fmla="*/ 77 h 77"/>
                  <a:gd name="T2" fmla="*/ 7 w 39"/>
                  <a:gd name="T3" fmla="*/ 49 h 77"/>
                  <a:gd name="T4" fmla="*/ 25 w 39"/>
                  <a:gd name="T5" fmla="*/ 28 h 77"/>
                  <a:gd name="T6" fmla="*/ 33 w 39"/>
                  <a:gd name="T7" fmla="*/ 0 h 77"/>
                  <a:gd name="T8" fmla="*/ 37 w 39"/>
                  <a:gd name="T9" fmla="*/ 43 h 77"/>
                  <a:gd name="T10" fmla="*/ 16 w 39"/>
                  <a:gd name="T11" fmla="*/ 77 h 77"/>
                  <a:gd name="T12" fmla="*/ 0 w 39"/>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39" h="77">
                    <a:moveTo>
                      <a:pt x="0" y="77"/>
                    </a:moveTo>
                    <a:cubicBezTo>
                      <a:pt x="0" y="62"/>
                      <a:pt x="3" y="52"/>
                      <a:pt x="7" y="49"/>
                    </a:cubicBezTo>
                    <a:cubicBezTo>
                      <a:pt x="14" y="42"/>
                      <a:pt x="23" y="42"/>
                      <a:pt x="25" y="28"/>
                    </a:cubicBezTo>
                    <a:cubicBezTo>
                      <a:pt x="27" y="13"/>
                      <a:pt x="26" y="0"/>
                      <a:pt x="33" y="0"/>
                    </a:cubicBezTo>
                    <a:cubicBezTo>
                      <a:pt x="33" y="0"/>
                      <a:pt x="39" y="40"/>
                      <a:pt x="37" y="43"/>
                    </a:cubicBezTo>
                    <a:cubicBezTo>
                      <a:pt x="31" y="51"/>
                      <a:pt x="16" y="61"/>
                      <a:pt x="16" y="77"/>
                    </a:cubicBezTo>
                    <a:lnTo>
                      <a:pt x="0" y="77"/>
                    </a:lnTo>
                    <a:close/>
                  </a:path>
                </a:pathLst>
              </a:custGeom>
              <a:solidFill>
                <a:srgbClr val="FED9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íŝľíḓê">
                <a:extLst>
                  <a:ext uri="{FF2B5EF4-FFF2-40B4-BE49-F238E27FC236}">
                    <a16:creationId xmlns:a16="http://schemas.microsoft.com/office/drawing/2014/main" id="{1F6A2B67-8760-46BE-83DA-88069F275A72}"/>
                  </a:ext>
                </a:extLst>
              </p:cNvPr>
              <p:cNvSpPr/>
              <p:nvPr/>
            </p:nvSpPr>
            <p:spPr bwMode="auto">
              <a:xfrm>
                <a:off x="6157913" y="3967163"/>
                <a:ext cx="671513" cy="1203325"/>
              </a:xfrm>
              <a:custGeom>
                <a:avLst/>
                <a:gdLst>
                  <a:gd name="T0" fmla="*/ 334 w 423"/>
                  <a:gd name="T1" fmla="*/ 758 h 758"/>
                  <a:gd name="T2" fmla="*/ 0 w 423"/>
                  <a:gd name="T3" fmla="*/ 758 h 758"/>
                  <a:gd name="T4" fmla="*/ 222 w 423"/>
                  <a:gd name="T5" fmla="*/ 0 h 758"/>
                  <a:gd name="T6" fmla="*/ 423 w 423"/>
                  <a:gd name="T7" fmla="*/ 0 h 758"/>
                  <a:gd name="T8" fmla="*/ 334 w 423"/>
                  <a:gd name="T9" fmla="*/ 758 h 758"/>
                </a:gdLst>
                <a:ahLst/>
                <a:cxnLst>
                  <a:cxn ang="0">
                    <a:pos x="T0" y="T1"/>
                  </a:cxn>
                  <a:cxn ang="0">
                    <a:pos x="T2" y="T3"/>
                  </a:cxn>
                  <a:cxn ang="0">
                    <a:pos x="T4" y="T5"/>
                  </a:cxn>
                  <a:cxn ang="0">
                    <a:pos x="T6" y="T7"/>
                  </a:cxn>
                  <a:cxn ang="0">
                    <a:pos x="T8" y="T9"/>
                  </a:cxn>
                </a:cxnLst>
                <a:rect l="0" t="0" r="r" b="b"/>
                <a:pathLst>
                  <a:path w="423" h="758">
                    <a:moveTo>
                      <a:pt x="334" y="758"/>
                    </a:moveTo>
                    <a:lnTo>
                      <a:pt x="0" y="758"/>
                    </a:lnTo>
                    <a:lnTo>
                      <a:pt x="222" y="0"/>
                    </a:lnTo>
                    <a:lnTo>
                      <a:pt x="423" y="0"/>
                    </a:lnTo>
                    <a:lnTo>
                      <a:pt x="334" y="758"/>
                    </a:lnTo>
                    <a:close/>
                  </a:path>
                </a:pathLst>
              </a:custGeom>
              <a:solidFill>
                <a:srgbClr val="DC3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ṧľíḍe">
                <a:extLst>
                  <a:ext uri="{FF2B5EF4-FFF2-40B4-BE49-F238E27FC236}">
                    <a16:creationId xmlns:a16="http://schemas.microsoft.com/office/drawing/2014/main" id="{304DBF40-A606-4AD2-B259-4B3571B7FCFE}"/>
                  </a:ext>
                </a:extLst>
              </p:cNvPr>
              <p:cNvSpPr/>
              <p:nvPr/>
            </p:nvSpPr>
            <p:spPr bwMode="auto">
              <a:xfrm>
                <a:off x="6811963" y="3967163"/>
                <a:ext cx="652463" cy="1203325"/>
              </a:xfrm>
              <a:custGeom>
                <a:avLst/>
                <a:gdLst>
                  <a:gd name="T0" fmla="*/ 89 w 411"/>
                  <a:gd name="T1" fmla="*/ 758 h 758"/>
                  <a:gd name="T2" fmla="*/ 411 w 411"/>
                  <a:gd name="T3" fmla="*/ 758 h 758"/>
                  <a:gd name="T4" fmla="*/ 189 w 411"/>
                  <a:gd name="T5" fmla="*/ 0 h 758"/>
                  <a:gd name="T6" fmla="*/ 0 w 411"/>
                  <a:gd name="T7" fmla="*/ 0 h 758"/>
                  <a:gd name="T8" fmla="*/ 89 w 411"/>
                  <a:gd name="T9" fmla="*/ 758 h 758"/>
                </a:gdLst>
                <a:ahLst/>
                <a:cxnLst>
                  <a:cxn ang="0">
                    <a:pos x="T0" y="T1"/>
                  </a:cxn>
                  <a:cxn ang="0">
                    <a:pos x="T2" y="T3"/>
                  </a:cxn>
                  <a:cxn ang="0">
                    <a:pos x="T4" y="T5"/>
                  </a:cxn>
                  <a:cxn ang="0">
                    <a:pos x="T6" y="T7"/>
                  </a:cxn>
                  <a:cxn ang="0">
                    <a:pos x="T8" y="T9"/>
                  </a:cxn>
                </a:cxnLst>
                <a:rect l="0" t="0" r="r" b="b"/>
                <a:pathLst>
                  <a:path w="411" h="758">
                    <a:moveTo>
                      <a:pt x="89" y="758"/>
                    </a:moveTo>
                    <a:lnTo>
                      <a:pt x="411" y="758"/>
                    </a:lnTo>
                    <a:lnTo>
                      <a:pt x="189" y="0"/>
                    </a:lnTo>
                    <a:lnTo>
                      <a:pt x="0" y="0"/>
                    </a:lnTo>
                    <a:lnTo>
                      <a:pt x="89" y="758"/>
                    </a:lnTo>
                    <a:close/>
                  </a:path>
                </a:pathLst>
              </a:custGeom>
              <a:solidFill>
                <a:srgbClr val="DC3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ś1ïḑê">
                <a:extLst>
                  <a:ext uri="{FF2B5EF4-FFF2-40B4-BE49-F238E27FC236}">
                    <a16:creationId xmlns:a16="http://schemas.microsoft.com/office/drawing/2014/main" id="{E89F95BF-2820-4BA5-AF87-DB6C53DD3E86}"/>
                  </a:ext>
                </a:extLst>
              </p:cNvPr>
              <p:cNvSpPr/>
              <p:nvPr/>
            </p:nvSpPr>
            <p:spPr bwMode="auto">
              <a:xfrm>
                <a:off x="3667126" y="5294313"/>
                <a:ext cx="1465263" cy="193675"/>
              </a:xfrm>
              <a:prstGeom prst="rect">
                <a:avLst/>
              </a:prstGeom>
              <a:solidFill>
                <a:srgbClr val="00647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1" name="íšḷidè">
                <a:extLst>
                  <a:ext uri="{FF2B5EF4-FFF2-40B4-BE49-F238E27FC236}">
                    <a16:creationId xmlns:a16="http://schemas.microsoft.com/office/drawing/2014/main" id="{E9E49A12-082B-457A-9B66-E64A63C286C1}"/>
                  </a:ext>
                </a:extLst>
              </p:cNvPr>
              <p:cNvSpPr/>
              <p:nvPr/>
            </p:nvSpPr>
            <p:spPr bwMode="auto">
              <a:xfrm>
                <a:off x="3773488" y="3436938"/>
                <a:ext cx="1236663" cy="1857375"/>
              </a:xfrm>
              <a:prstGeom prst="ellipse">
                <a:avLst/>
              </a:prstGeom>
              <a:solidFill>
                <a:srgbClr val="00A0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îṡļíḓe">
                <a:extLst>
                  <a:ext uri="{FF2B5EF4-FFF2-40B4-BE49-F238E27FC236}">
                    <a16:creationId xmlns:a16="http://schemas.microsoft.com/office/drawing/2014/main" id="{A43F1357-A46A-4A73-9483-D35A7DE9AAE5}"/>
                  </a:ext>
                </a:extLst>
              </p:cNvPr>
              <p:cNvSpPr/>
              <p:nvPr/>
            </p:nvSpPr>
            <p:spPr bwMode="auto">
              <a:xfrm>
                <a:off x="3843338" y="5187951"/>
                <a:ext cx="1095375" cy="141288"/>
              </a:xfrm>
              <a:prstGeom prst="rect">
                <a:avLst/>
              </a:prstGeom>
              <a:solidFill>
                <a:srgbClr val="00647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3" name="i$ľïḋé">
                <a:extLst>
                  <a:ext uri="{FF2B5EF4-FFF2-40B4-BE49-F238E27FC236}">
                    <a16:creationId xmlns:a16="http://schemas.microsoft.com/office/drawing/2014/main" id="{E40484BD-AC20-47C4-8560-9D62ABE35821}"/>
                  </a:ext>
                </a:extLst>
              </p:cNvPr>
              <p:cNvSpPr/>
              <p:nvPr/>
            </p:nvSpPr>
            <p:spPr bwMode="auto">
              <a:xfrm>
                <a:off x="3295651" y="1722438"/>
                <a:ext cx="2190750" cy="1997075"/>
              </a:xfrm>
              <a:custGeom>
                <a:avLst/>
                <a:gdLst>
                  <a:gd name="T0" fmla="*/ 124 w 124"/>
                  <a:gd name="T1" fmla="*/ 113 h 113"/>
                  <a:gd name="T2" fmla="*/ 0 w 124"/>
                  <a:gd name="T3" fmla="*/ 113 h 113"/>
                  <a:gd name="T4" fmla="*/ 2 w 124"/>
                  <a:gd name="T5" fmla="*/ 100 h 113"/>
                  <a:gd name="T6" fmla="*/ 4 w 124"/>
                  <a:gd name="T7" fmla="*/ 90 h 113"/>
                  <a:gd name="T8" fmla="*/ 17 w 124"/>
                  <a:gd name="T9" fmla="*/ 20 h 113"/>
                  <a:gd name="T10" fmla="*/ 19 w 124"/>
                  <a:gd name="T11" fmla="*/ 8 h 113"/>
                  <a:gd name="T12" fmla="*/ 21 w 124"/>
                  <a:gd name="T13" fmla="*/ 0 h 113"/>
                  <a:gd name="T14" fmla="*/ 104 w 124"/>
                  <a:gd name="T15" fmla="*/ 0 h 113"/>
                  <a:gd name="T16" fmla="*/ 105 w 124"/>
                  <a:gd name="T17" fmla="*/ 8 h 113"/>
                  <a:gd name="T18" fmla="*/ 107 w 124"/>
                  <a:gd name="T19" fmla="*/ 20 h 113"/>
                  <a:gd name="T20" fmla="*/ 120 w 124"/>
                  <a:gd name="T21" fmla="*/ 90 h 113"/>
                  <a:gd name="T22" fmla="*/ 122 w 124"/>
                  <a:gd name="T23" fmla="*/ 100 h 113"/>
                  <a:gd name="T24" fmla="*/ 124 w 124"/>
                  <a:gd name="T2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13">
                    <a:moveTo>
                      <a:pt x="124" y="113"/>
                    </a:moveTo>
                    <a:cubicBezTo>
                      <a:pt x="0" y="113"/>
                      <a:pt x="0" y="113"/>
                      <a:pt x="0" y="113"/>
                    </a:cubicBezTo>
                    <a:cubicBezTo>
                      <a:pt x="1" y="109"/>
                      <a:pt x="2" y="104"/>
                      <a:pt x="2" y="100"/>
                    </a:cubicBezTo>
                    <a:cubicBezTo>
                      <a:pt x="3" y="97"/>
                      <a:pt x="4" y="93"/>
                      <a:pt x="4" y="90"/>
                    </a:cubicBezTo>
                    <a:cubicBezTo>
                      <a:pt x="8" y="67"/>
                      <a:pt x="13" y="43"/>
                      <a:pt x="17" y="20"/>
                    </a:cubicBezTo>
                    <a:cubicBezTo>
                      <a:pt x="18" y="16"/>
                      <a:pt x="18" y="12"/>
                      <a:pt x="19" y="8"/>
                    </a:cubicBezTo>
                    <a:cubicBezTo>
                      <a:pt x="20" y="5"/>
                      <a:pt x="20" y="2"/>
                      <a:pt x="21" y="0"/>
                    </a:cubicBezTo>
                    <a:cubicBezTo>
                      <a:pt x="104" y="0"/>
                      <a:pt x="104" y="0"/>
                      <a:pt x="104" y="0"/>
                    </a:cubicBezTo>
                    <a:cubicBezTo>
                      <a:pt x="104" y="2"/>
                      <a:pt x="105" y="5"/>
                      <a:pt x="105" y="8"/>
                    </a:cubicBezTo>
                    <a:cubicBezTo>
                      <a:pt x="106" y="12"/>
                      <a:pt x="107" y="16"/>
                      <a:pt x="107" y="20"/>
                    </a:cubicBezTo>
                    <a:cubicBezTo>
                      <a:pt x="112" y="43"/>
                      <a:pt x="116" y="67"/>
                      <a:pt x="120" y="90"/>
                    </a:cubicBezTo>
                    <a:cubicBezTo>
                      <a:pt x="121" y="93"/>
                      <a:pt x="121" y="97"/>
                      <a:pt x="122" y="100"/>
                    </a:cubicBezTo>
                    <a:cubicBezTo>
                      <a:pt x="123" y="104"/>
                      <a:pt x="123" y="109"/>
                      <a:pt x="124" y="113"/>
                    </a:cubicBezTo>
                  </a:path>
                </a:pathLst>
              </a:custGeom>
              <a:solidFill>
                <a:srgbClr val="D6B1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4" name="ïṥḷîḍe">
                <a:extLst>
                  <a:ext uri="{FF2B5EF4-FFF2-40B4-BE49-F238E27FC236}">
                    <a16:creationId xmlns:a16="http://schemas.microsoft.com/office/drawing/2014/main" id="{EBEC32F0-5EB0-4810-B214-4D0226EB3E5F}"/>
                  </a:ext>
                </a:extLst>
              </p:cNvPr>
              <p:cNvSpPr/>
              <p:nvPr/>
            </p:nvSpPr>
            <p:spPr bwMode="auto">
              <a:xfrm>
                <a:off x="4391026" y="1722438"/>
                <a:ext cx="760413" cy="141288"/>
              </a:xfrm>
              <a:custGeom>
                <a:avLst/>
                <a:gdLst>
                  <a:gd name="T0" fmla="*/ 42 w 43"/>
                  <a:gd name="T1" fmla="*/ 0 h 8"/>
                  <a:gd name="T2" fmla="*/ 0 w 43"/>
                  <a:gd name="T3" fmla="*/ 0 h 8"/>
                  <a:gd name="T4" fmla="*/ 0 w 43"/>
                  <a:gd name="T5" fmla="*/ 8 h 8"/>
                  <a:gd name="T6" fmla="*/ 43 w 43"/>
                  <a:gd name="T7" fmla="*/ 8 h 8"/>
                  <a:gd name="T8" fmla="*/ 42 w 43"/>
                  <a:gd name="T9" fmla="*/ 0 h 8"/>
                </a:gdLst>
                <a:ahLst/>
                <a:cxnLst>
                  <a:cxn ang="0">
                    <a:pos x="T0" y="T1"/>
                  </a:cxn>
                  <a:cxn ang="0">
                    <a:pos x="T2" y="T3"/>
                  </a:cxn>
                  <a:cxn ang="0">
                    <a:pos x="T4" y="T5"/>
                  </a:cxn>
                  <a:cxn ang="0">
                    <a:pos x="T6" y="T7"/>
                  </a:cxn>
                  <a:cxn ang="0">
                    <a:pos x="T8" y="T9"/>
                  </a:cxn>
                </a:cxnLst>
                <a:rect l="0" t="0" r="r" b="b"/>
                <a:pathLst>
                  <a:path w="43" h="8">
                    <a:moveTo>
                      <a:pt x="42" y="0"/>
                    </a:moveTo>
                    <a:cubicBezTo>
                      <a:pt x="25" y="0"/>
                      <a:pt x="13" y="0"/>
                      <a:pt x="0" y="0"/>
                    </a:cubicBezTo>
                    <a:cubicBezTo>
                      <a:pt x="0" y="8"/>
                      <a:pt x="0" y="8"/>
                      <a:pt x="0" y="8"/>
                    </a:cubicBezTo>
                    <a:cubicBezTo>
                      <a:pt x="43" y="8"/>
                      <a:pt x="43" y="8"/>
                      <a:pt x="43" y="8"/>
                    </a:cubicBezTo>
                    <a:cubicBezTo>
                      <a:pt x="43" y="5"/>
                      <a:pt x="42" y="2"/>
                      <a:pt x="42" y="0"/>
                    </a:cubicBezTo>
                  </a:path>
                </a:pathLst>
              </a:custGeom>
              <a:solidFill>
                <a:srgbClr val="D6B1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íṣļîḑè">
                <a:extLst>
                  <a:ext uri="{FF2B5EF4-FFF2-40B4-BE49-F238E27FC236}">
                    <a16:creationId xmlns:a16="http://schemas.microsoft.com/office/drawing/2014/main" id="{68213C21-8AB0-4EA4-BDE8-6A846120E743}"/>
                  </a:ext>
                </a:extLst>
              </p:cNvPr>
              <p:cNvSpPr/>
              <p:nvPr/>
            </p:nvSpPr>
            <p:spPr bwMode="auto">
              <a:xfrm>
                <a:off x="4886326" y="2039938"/>
                <a:ext cx="600075" cy="1679575"/>
              </a:xfrm>
              <a:custGeom>
                <a:avLst/>
                <a:gdLst>
                  <a:gd name="T0" fmla="*/ 32 w 34"/>
                  <a:gd name="T1" fmla="*/ 84 h 95"/>
                  <a:gd name="T2" fmla="*/ 34 w 34"/>
                  <a:gd name="T3" fmla="*/ 95 h 95"/>
                  <a:gd name="T4" fmla="*/ 0 w 34"/>
                  <a:gd name="T5" fmla="*/ 95 h 95"/>
                  <a:gd name="T6" fmla="*/ 0 w 34"/>
                  <a:gd name="T7" fmla="*/ 95 h 95"/>
                  <a:gd name="T8" fmla="*/ 34 w 34"/>
                  <a:gd name="T9" fmla="*/ 95 h 95"/>
                  <a:gd name="T10" fmla="*/ 32 w 34"/>
                  <a:gd name="T11" fmla="*/ 84 h 95"/>
                  <a:gd name="T12" fmla="*/ 17 w 34"/>
                  <a:gd name="T13" fmla="*/ 0 h 95"/>
                  <a:gd name="T14" fmla="*/ 17 w 34"/>
                  <a:gd name="T15" fmla="*/ 2 h 95"/>
                  <a:gd name="T16" fmla="*/ 17 w 34"/>
                  <a:gd name="T17" fmla="*/ 2 h 95"/>
                  <a:gd name="T18" fmla="*/ 17 w 34"/>
                  <a:gd name="T19" fmla="*/ 2 h 95"/>
                  <a:gd name="T20" fmla="*/ 30 w 34"/>
                  <a:gd name="T21" fmla="*/ 72 h 95"/>
                  <a:gd name="T22" fmla="*/ 30 w 34"/>
                  <a:gd name="T23" fmla="*/ 72 h 95"/>
                  <a:gd name="T24" fmla="*/ 31 w 34"/>
                  <a:gd name="T25" fmla="*/ 79 h 95"/>
                  <a:gd name="T26" fmla="*/ 17 w 34"/>
                  <a:gd name="T2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95">
                    <a:moveTo>
                      <a:pt x="32" y="84"/>
                    </a:moveTo>
                    <a:cubicBezTo>
                      <a:pt x="33" y="88"/>
                      <a:pt x="34" y="91"/>
                      <a:pt x="34" y="95"/>
                    </a:cubicBezTo>
                    <a:cubicBezTo>
                      <a:pt x="0" y="95"/>
                      <a:pt x="0" y="95"/>
                      <a:pt x="0" y="95"/>
                    </a:cubicBezTo>
                    <a:cubicBezTo>
                      <a:pt x="0" y="95"/>
                      <a:pt x="0" y="95"/>
                      <a:pt x="0" y="95"/>
                    </a:cubicBezTo>
                    <a:cubicBezTo>
                      <a:pt x="11" y="95"/>
                      <a:pt x="23" y="95"/>
                      <a:pt x="34" y="95"/>
                    </a:cubicBezTo>
                    <a:cubicBezTo>
                      <a:pt x="34" y="91"/>
                      <a:pt x="33" y="88"/>
                      <a:pt x="32" y="84"/>
                    </a:cubicBezTo>
                    <a:moveTo>
                      <a:pt x="17" y="0"/>
                    </a:moveTo>
                    <a:cubicBezTo>
                      <a:pt x="17" y="1"/>
                      <a:pt x="17" y="1"/>
                      <a:pt x="17" y="2"/>
                    </a:cubicBezTo>
                    <a:cubicBezTo>
                      <a:pt x="17" y="2"/>
                      <a:pt x="17" y="2"/>
                      <a:pt x="17" y="2"/>
                    </a:cubicBezTo>
                    <a:cubicBezTo>
                      <a:pt x="17" y="2"/>
                      <a:pt x="17" y="2"/>
                      <a:pt x="17" y="2"/>
                    </a:cubicBezTo>
                    <a:cubicBezTo>
                      <a:pt x="22" y="25"/>
                      <a:pt x="26" y="49"/>
                      <a:pt x="30" y="72"/>
                    </a:cubicBezTo>
                    <a:cubicBezTo>
                      <a:pt x="30" y="72"/>
                      <a:pt x="30" y="72"/>
                      <a:pt x="30" y="72"/>
                    </a:cubicBezTo>
                    <a:cubicBezTo>
                      <a:pt x="31" y="74"/>
                      <a:pt x="31" y="77"/>
                      <a:pt x="31" y="79"/>
                    </a:cubicBezTo>
                    <a:cubicBezTo>
                      <a:pt x="27" y="53"/>
                      <a:pt x="22" y="26"/>
                      <a:pt x="17" y="0"/>
                    </a:cubicBezTo>
                  </a:path>
                </a:pathLst>
              </a:custGeom>
              <a:solidFill>
                <a:srgbClr val="FFE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iś1iḓé">
                <a:extLst>
                  <a:ext uri="{FF2B5EF4-FFF2-40B4-BE49-F238E27FC236}">
                    <a16:creationId xmlns:a16="http://schemas.microsoft.com/office/drawing/2014/main" id="{BC9848FB-1778-4C83-BF38-65D5CAA06342}"/>
                  </a:ext>
                </a:extLst>
              </p:cNvPr>
              <p:cNvSpPr/>
              <p:nvPr/>
            </p:nvSpPr>
            <p:spPr bwMode="auto">
              <a:xfrm>
                <a:off x="4391026" y="3719513"/>
                <a:ext cx="495300" cy="0"/>
              </a:xfrm>
              <a:custGeom>
                <a:avLst/>
                <a:gdLst>
                  <a:gd name="T0" fmla="*/ 28 w 28"/>
                  <a:gd name="T1" fmla="*/ 0 w 28"/>
                  <a:gd name="T2" fmla="*/ 0 w 28"/>
                  <a:gd name="T3" fmla="*/ 28 w 28"/>
                  <a:gd name="T4" fmla="*/ 28 w 28"/>
                </a:gdLst>
                <a:ahLst/>
                <a:cxnLst>
                  <a:cxn ang="0">
                    <a:pos x="T0" y="0"/>
                  </a:cxn>
                  <a:cxn ang="0">
                    <a:pos x="T1" y="0"/>
                  </a:cxn>
                  <a:cxn ang="0">
                    <a:pos x="T2" y="0"/>
                  </a:cxn>
                  <a:cxn ang="0">
                    <a:pos x="T3" y="0"/>
                  </a:cxn>
                  <a:cxn ang="0">
                    <a:pos x="T4" y="0"/>
                  </a:cxn>
                </a:cxnLst>
                <a:rect l="0" t="0" r="r" b="b"/>
                <a:pathLst>
                  <a:path w="28">
                    <a:moveTo>
                      <a:pt x="28" y="0"/>
                    </a:moveTo>
                    <a:cubicBezTo>
                      <a:pt x="0" y="0"/>
                      <a:pt x="0" y="0"/>
                      <a:pt x="0" y="0"/>
                    </a:cubicBezTo>
                    <a:cubicBezTo>
                      <a:pt x="0" y="0"/>
                      <a:pt x="0" y="0"/>
                      <a:pt x="0" y="0"/>
                    </a:cubicBezTo>
                    <a:cubicBezTo>
                      <a:pt x="9" y="0"/>
                      <a:pt x="19" y="0"/>
                      <a:pt x="28" y="0"/>
                    </a:cubicBezTo>
                    <a:cubicBezTo>
                      <a:pt x="28" y="0"/>
                      <a:pt x="28" y="0"/>
                      <a:pt x="28" y="0"/>
                    </a:cubicBezTo>
                  </a:path>
                </a:pathLst>
              </a:custGeom>
              <a:solidFill>
                <a:srgbClr val="33B6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ïsļiḑè">
                <a:extLst>
                  <a:ext uri="{FF2B5EF4-FFF2-40B4-BE49-F238E27FC236}">
                    <a16:creationId xmlns:a16="http://schemas.microsoft.com/office/drawing/2014/main" id="{DE2B0AB7-412F-4C19-9D02-F5473CE738E2}"/>
                  </a:ext>
                </a:extLst>
              </p:cNvPr>
              <p:cNvSpPr/>
              <p:nvPr/>
            </p:nvSpPr>
            <p:spPr bwMode="auto">
              <a:xfrm>
                <a:off x="4391026" y="2074863"/>
                <a:ext cx="1095375" cy="1644650"/>
              </a:xfrm>
              <a:custGeom>
                <a:avLst/>
                <a:gdLst>
                  <a:gd name="T0" fmla="*/ 60 w 62"/>
                  <a:gd name="T1" fmla="*/ 80 h 93"/>
                  <a:gd name="T2" fmla="*/ 0 w 62"/>
                  <a:gd name="T3" fmla="*/ 80 h 93"/>
                  <a:gd name="T4" fmla="*/ 0 w 62"/>
                  <a:gd name="T5" fmla="*/ 93 h 93"/>
                  <a:gd name="T6" fmla="*/ 28 w 62"/>
                  <a:gd name="T7" fmla="*/ 93 h 93"/>
                  <a:gd name="T8" fmla="*/ 62 w 62"/>
                  <a:gd name="T9" fmla="*/ 93 h 93"/>
                  <a:gd name="T10" fmla="*/ 60 w 62"/>
                  <a:gd name="T11" fmla="*/ 82 h 93"/>
                  <a:gd name="T12" fmla="*/ 60 w 62"/>
                  <a:gd name="T13" fmla="*/ 80 h 93"/>
                  <a:gd name="T14" fmla="*/ 45 w 62"/>
                  <a:gd name="T15" fmla="*/ 0 h 93"/>
                  <a:gd name="T16" fmla="*/ 0 w 62"/>
                  <a:gd name="T17" fmla="*/ 0 h 93"/>
                  <a:gd name="T18" fmla="*/ 0 w 62"/>
                  <a:gd name="T19" fmla="*/ 70 h 93"/>
                  <a:gd name="T20" fmla="*/ 58 w 62"/>
                  <a:gd name="T21" fmla="*/ 70 h 93"/>
                  <a:gd name="T22" fmla="*/ 45 w 62"/>
                  <a:gd name="T23" fmla="*/ 0 h 93"/>
                  <a:gd name="T24" fmla="*/ 45 w 62"/>
                  <a:gd name="T2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93">
                    <a:moveTo>
                      <a:pt x="60" y="80"/>
                    </a:moveTo>
                    <a:cubicBezTo>
                      <a:pt x="0" y="80"/>
                      <a:pt x="0" y="80"/>
                      <a:pt x="0" y="80"/>
                    </a:cubicBezTo>
                    <a:cubicBezTo>
                      <a:pt x="0" y="93"/>
                      <a:pt x="0" y="93"/>
                      <a:pt x="0" y="93"/>
                    </a:cubicBezTo>
                    <a:cubicBezTo>
                      <a:pt x="28" y="93"/>
                      <a:pt x="28" y="93"/>
                      <a:pt x="28" y="93"/>
                    </a:cubicBezTo>
                    <a:cubicBezTo>
                      <a:pt x="62" y="93"/>
                      <a:pt x="62" y="93"/>
                      <a:pt x="62" y="93"/>
                    </a:cubicBezTo>
                    <a:cubicBezTo>
                      <a:pt x="62" y="89"/>
                      <a:pt x="61" y="86"/>
                      <a:pt x="60" y="82"/>
                    </a:cubicBezTo>
                    <a:cubicBezTo>
                      <a:pt x="60" y="81"/>
                      <a:pt x="60" y="81"/>
                      <a:pt x="60" y="80"/>
                    </a:cubicBezTo>
                    <a:moveTo>
                      <a:pt x="45" y="0"/>
                    </a:moveTo>
                    <a:cubicBezTo>
                      <a:pt x="0" y="0"/>
                      <a:pt x="0" y="0"/>
                      <a:pt x="0" y="0"/>
                    </a:cubicBezTo>
                    <a:cubicBezTo>
                      <a:pt x="0" y="70"/>
                      <a:pt x="0" y="70"/>
                      <a:pt x="0" y="70"/>
                    </a:cubicBezTo>
                    <a:cubicBezTo>
                      <a:pt x="58" y="70"/>
                      <a:pt x="58" y="70"/>
                      <a:pt x="58" y="70"/>
                    </a:cubicBezTo>
                    <a:cubicBezTo>
                      <a:pt x="54" y="47"/>
                      <a:pt x="50" y="23"/>
                      <a:pt x="45" y="0"/>
                    </a:cubicBezTo>
                    <a:cubicBezTo>
                      <a:pt x="45" y="0"/>
                      <a:pt x="45" y="0"/>
                      <a:pt x="45" y="0"/>
                    </a:cubicBezTo>
                  </a:path>
                </a:pathLst>
              </a:custGeom>
              <a:solidFill>
                <a:srgbClr val="D6B1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8" name="íṥ1íde">
                <a:extLst>
                  <a:ext uri="{FF2B5EF4-FFF2-40B4-BE49-F238E27FC236}">
                    <a16:creationId xmlns:a16="http://schemas.microsoft.com/office/drawing/2014/main" id="{4FDFDEC9-C7CC-42D0-8032-D361AE77A06F}"/>
                  </a:ext>
                </a:extLst>
              </p:cNvPr>
              <p:cNvSpPr/>
              <p:nvPr/>
            </p:nvSpPr>
            <p:spPr bwMode="auto">
              <a:xfrm>
                <a:off x="5151438" y="1863726"/>
                <a:ext cx="34925" cy="176213"/>
              </a:xfrm>
              <a:custGeom>
                <a:avLst/>
                <a:gdLst>
                  <a:gd name="T0" fmla="*/ 0 w 2"/>
                  <a:gd name="T1" fmla="*/ 0 h 10"/>
                  <a:gd name="T2" fmla="*/ 0 w 2"/>
                  <a:gd name="T3" fmla="*/ 0 h 10"/>
                  <a:gd name="T4" fmla="*/ 2 w 2"/>
                  <a:gd name="T5" fmla="*/ 10 h 10"/>
                  <a:gd name="T6" fmla="*/ 0 w 2"/>
                  <a:gd name="T7" fmla="*/ 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cubicBezTo>
                      <a:pt x="0" y="0"/>
                      <a:pt x="0" y="0"/>
                      <a:pt x="0" y="0"/>
                    </a:cubicBezTo>
                    <a:cubicBezTo>
                      <a:pt x="1" y="3"/>
                      <a:pt x="1" y="7"/>
                      <a:pt x="2" y="10"/>
                    </a:cubicBezTo>
                    <a:cubicBezTo>
                      <a:pt x="1" y="7"/>
                      <a:pt x="1" y="3"/>
                      <a:pt x="0" y="0"/>
                    </a:cubicBezTo>
                    <a:cubicBezTo>
                      <a:pt x="0" y="0"/>
                      <a:pt x="0" y="0"/>
                      <a:pt x="0" y="0"/>
                    </a:cubicBezTo>
                  </a:path>
                </a:pathLst>
              </a:custGeom>
              <a:solidFill>
                <a:srgbClr val="FFA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ïS1îdê">
                <a:extLst>
                  <a:ext uri="{FF2B5EF4-FFF2-40B4-BE49-F238E27FC236}">
                    <a16:creationId xmlns:a16="http://schemas.microsoft.com/office/drawing/2014/main" id="{00FED763-4B3A-428F-A5A9-37375CDE583E}"/>
                  </a:ext>
                </a:extLst>
              </p:cNvPr>
              <p:cNvSpPr/>
              <p:nvPr/>
            </p:nvSpPr>
            <p:spPr bwMode="auto">
              <a:xfrm>
                <a:off x="3595688" y="1863726"/>
                <a:ext cx="795338" cy="211138"/>
              </a:xfrm>
              <a:custGeom>
                <a:avLst/>
                <a:gdLst>
                  <a:gd name="T0" fmla="*/ 45 w 45"/>
                  <a:gd name="T1" fmla="*/ 0 h 12"/>
                  <a:gd name="T2" fmla="*/ 2 w 45"/>
                  <a:gd name="T3" fmla="*/ 0 h 12"/>
                  <a:gd name="T4" fmla="*/ 2 w 45"/>
                  <a:gd name="T5" fmla="*/ 0 h 12"/>
                  <a:gd name="T6" fmla="*/ 0 w 45"/>
                  <a:gd name="T7" fmla="*/ 12 h 12"/>
                  <a:gd name="T8" fmla="*/ 45 w 45"/>
                  <a:gd name="T9" fmla="*/ 12 h 12"/>
                  <a:gd name="T10" fmla="*/ 45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45" y="0"/>
                    </a:moveTo>
                    <a:cubicBezTo>
                      <a:pt x="2" y="0"/>
                      <a:pt x="2" y="0"/>
                      <a:pt x="2" y="0"/>
                    </a:cubicBezTo>
                    <a:cubicBezTo>
                      <a:pt x="2" y="0"/>
                      <a:pt x="2" y="0"/>
                      <a:pt x="2" y="0"/>
                    </a:cubicBezTo>
                    <a:cubicBezTo>
                      <a:pt x="1" y="4"/>
                      <a:pt x="1" y="8"/>
                      <a:pt x="0" y="12"/>
                    </a:cubicBezTo>
                    <a:cubicBezTo>
                      <a:pt x="45" y="12"/>
                      <a:pt x="45" y="12"/>
                      <a:pt x="45" y="12"/>
                    </a:cubicBezTo>
                    <a:cubicBezTo>
                      <a:pt x="45" y="0"/>
                      <a:pt x="45" y="0"/>
                      <a:pt x="45" y="0"/>
                    </a:cubicBezTo>
                  </a:path>
                </a:pathLst>
              </a:custGeom>
              <a:solidFill>
                <a:srgbClr val="FFA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išľîḓè">
                <a:extLst>
                  <a:ext uri="{FF2B5EF4-FFF2-40B4-BE49-F238E27FC236}">
                    <a16:creationId xmlns:a16="http://schemas.microsoft.com/office/drawing/2014/main" id="{6A9755A2-DBBB-4C0C-B8FB-E09292965824}"/>
                  </a:ext>
                </a:extLst>
              </p:cNvPr>
              <p:cNvSpPr/>
              <p:nvPr/>
            </p:nvSpPr>
            <p:spPr bwMode="auto">
              <a:xfrm>
                <a:off x="4391026" y="1863726"/>
                <a:ext cx="795338" cy="211138"/>
              </a:xfrm>
              <a:custGeom>
                <a:avLst/>
                <a:gdLst>
                  <a:gd name="T0" fmla="*/ 43 w 45"/>
                  <a:gd name="T1" fmla="*/ 0 h 12"/>
                  <a:gd name="T2" fmla="*/ 0 w 45"/>
                  <a:gd name="T3" fmla="*/ 0 h 12"/>
                  <a:gd name="T4" fmla="*/ 0 w 45"/>
                  <a:gd name="T5" fmla="*/ 12 h 12"/>
                  <a:gd name="T6" fmla="*/ 45 w 45"/>
                  <a:gd name="T7" fmla="*/ 12 h 12"/>
                  <a:gd name="T8" fmla="*/ 45 w 45"/>
                  <a:gd name="T9" fmla="*/ 10 h 12"/>
                  <a:gd name="T10" fmla="*/ 43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43" y="0"/>
                    </a:moveTo>
                    <a:cubicBezTo>
                      <a:pt x="0" y="0"/>
                      <a:pt x="0" y="0"/>
                      <a:pt x="0" y="0"/>
                    </a:cubicBezTo>
                    <a:cubicBezTo>
                      <a:pt x="0" y="12"/>
                      <a:pt x="0" y="12"/>
                      <a:pt x="0" y="12"/>
                    </a:cubicBezTo>
                    <a:cubicBezTo>
                      <a:pt x="45" y="12"/>
                      <a:pt x="45" y="12"/>
                      <a:pt x="45" y="12"/>
                    </a:cubicBezTo>
                    <a:cubicBezTo>
                      <a:pt x="45" y="11"/>
                      <a:pt x="45" y="11"/>
                      <a:pt x="45" y="10"/>
                    </a:cubicBezTo>
                    <a:cubicBezTo>
                      <a:pt x="44" y="7"/>
                      <a:pt x="44" y="3"/>
                      <a:pt x="43" y="0"/>
                    </a:cubicBezTo>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ïSḷíḍè">
                <a:extLst>
                  <a:ext uri="{FF2B5EF4-FFF2-40B4-BE49-F238E27FC236}">
                    <a16:creationId xmlns:a16="http://schemas.microsoft.com/office/drawing/2014/main" id="{D90B50E6-C72C-4C7C-8657-180CA77ADF2E}"/>
                  </a:ext>
                </a:extLst>
              </p:cNvPr>
              <p:cNvSpPr/>
              <p:nvPr/>
            </p:nvSpPr>
            <p:spPr bwMode="auto">
              <a:xfrm>
                <a:off x="3330576" y="3313113"/>
                <a:ext cx="2120900" cy="177800"/>
              </a:xfrm>
              <a:custGeom>
                <a:avLst/>
                <a:gdLst>
                  <a:gd name="T0" fmla="*/ 119 w 120"/>
                  <a:gd name="T1" fmla="*/ 7 h 10"/>
                  <a:gd name="T2" fmla="*/ 120 w 120"/>
                  <a:gd name="T3" fmla="*/ 10 h 10"/>
                  <a:gd name="T4" fmla="*/ 120 w 120"/>
                  <a:gd name="T5" fmla="*/ 10 h 10"/>
                  <a:gd name="T6" fmla="*/ 119 w 120"/>
                  <a:gd name="T7" fmla="*/ 7 h 10"/>
                  <a:gd name="T8" fmla="*/ 60 w 120"/>
                  <a:gd name="T9" fmla="*/ 0 h 10"/>
                  <a:gd name="T10" fmla="*/ 2 w 120"/>
                  <a:gd name="T11" fmla="*/ 0 h 10"/>
                  <a:gd name="T12" fmla="*/ 2 w 120"/>
                  <a:gd name="T13" fmla="*/ 0 h 10"/>
                  <a:gd name="T14" fmla="*/ 0 w 120"/>
                  <a:gd name="T15" fmla="*/ 10 h 10"/>
                  <a:gd name="T16" fmla="*/ 60 w 120"/>
                  <a:gd name="T17" fmla="*/ 10 h 10"/>
                  <a:gd name="T18" fmla="*/ 60 w 12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0">
                    <a:moveTo>
                      <a:pt x="119" y="7"/>
                    </a:moveTo>
                    <a:cubicBezTo>
                      <a:pt x="120" y="8"/>
                      <a:pt x="120" y="9"/>
                      <a:pt x="120" y="10"/>
                    </a:cubicBezTo>
                    <a:cubicBezTo>
                      <a:pt x="120" y="10"/>
                      <a:pt x="120" y="10"/>
                      <a:pt x="120" y="10"/>
                    </a:cubicBezTo>
                    <a:cubicBezTo>
                      <a:pt x="120" y="9"/>
                      <a:pt x="120" y="8"/>
                      <a:pt x="119" y="7"/>
                    </a:cubicBezTo>
                    <a:moveTo>
                      <a:pt x="60" y="0"/>
                    </a:moveTo>
                    <a:cubicBezTo>
                      <a:pt x="2" y="0"/>
                      <a:pt x="2" y="0"/>
                      <a:pt x="2" y="0"/>
                    </a:cubicBezTo>
                    <a:cubicBezTo>
                      <a:pt x="2" y="0"/>
                      <a:pt x="2" y="0"/>
                      <a:pt x="2" y="0"/>
                    </a:cubicBezTo>
                    <a:cubicBezTo>
                      <a:pt x="2" y="3"/>
                      <a:pt x="1" y="7"/>
                      <a:pt x="0" y="10"/>
                    </a:cubicBezTo>
                    <a:cubicBezTo>
                      <a:pt x="60" y="10"/>
                      <a:pt x="60" y="10"/>
                      <a:pt x="60" y="10"/>
                    </a:cubicBezTo>
                    <a:cubicBezTo>
                      <a:pt x="60" y="0"/>
                      <a:pt x="60" y="0"/>
                      <a:pt x="60" y="0"/>
                    </a:cubicBezTo>
                  </a:path>
                </a:pathLst>
              </a:custGeom>
              <a:solidFill>
                <a:srgbClr val="FFA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işļïḓe">
                <a:extLst>
                  <a:ext uri="{FF2B5EF4-FFF2-40B4-BE49-F238E27FC236}">
                    <a16:creationId xmlns:a16="http://schemas.microsoft.com/office/drawing/2014/main" id="{5B50460C-7BAE-432E-B012-5131FCAAE70C}"/>
                  </a:ext>
                </a:extLst>
              </p:cNvPr>
              <p:cNvSpPr/>
              <p:nvPr/>
            </p:nvSpPr>
            <p:spPr bwMode="auto">
              <a:xfrm>
                <a:off x="4391026" y="3313113"/>
                <a:ext cx="1060450" cy="177800"/>
              </a:xfrm>
              <a:custGeom>
                <a:avLst/>
                <a:gdLst>
                  <a:gd name="T0" fmla="*/ 58 w 60"/>
                  <a:gd name="T1" fmla="*/ 0 h 10"/>
                  <a:gd name="T2" fmla="*/ 0 w 60"/>
                  <a:gd name="T3" fmla="*/ 0 h 10"/>
                  <a:gd name="T4" fmla="*/ 0 w 60"/>
                  <a:gd name="T5" fmla="*/ 10 h 10"/>
                  <a:gd name="T6" fmla="*/ 60 w 60"/>
                  <a:gd name="T7" fmla="*/ 10 h 10"/>
                  <a:gd name="T8" fmla="*/ 59 w 60"/>
                  <a:gd name="T9" fmla="*/ 7 h 10"/>
                  <a:gd name="T10" fmla="*/ 58 w 60"/>
                  <a:gd name="T11" fmla="*/ 0 h 10"/>
                  <a:gd name="T12" fmla="*/ 58 w 6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0" h="10">
                    <a:moveTo>
                      <a:pt x="58" y="0"/>
                    </a:moveTo>
                    <a:cubicBezTo>
                      <a:pt x="0" y="0"/>
                      <a:pt x="0" y="0"/>
                      <a:pt x="0" y="0"/>
                    </a:cubicBezTo>
                    <a:cubicBezTo>
                      <a:pt x="0" y="10"/>
                      <a:pt x="0" y="10"/>
                      <a:pt x="0" y="10"/>
                    </a:cubicBezTo>
                    <a:cubicBezTo>
                      <a:pt x="60" y="10"/>
                      <a:pt x="60" y="10"/>
                      <a:pt x="60" y="10"/>
                    </a:cubicBezTo>
                    <a:cubicBezTo>
                      <a:pt x="60" y="9"/>
                      <a:pt x="60" y="8"/>
                      <a:pt x="59" y="7"/>
                    </a:cubicBezTo>
                    <a:cubicBezTo>
                      <a:pt x="59" y="5"/>
                      <a:pt x="59" y="2"/>
                      <a:pt x="58" y="0"/>
                    </a:cubicBezTo>
                    <a:cubicBezTo>
                      <a:pt x="58" y="0"/>
                      <a:pt x="58" y="0"/>
                      <a:pt x="58" y="0"/>
                    </a:cubicBezTo>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ïṧḻíḋê">
                <a:extLst>
                  <a:ext uri="{FF2B5EF4-FFF2-40B4-BE49-F238E27FC236}">
                    <a16:creationId xmlns:a16="http://schemas.microsoft.com/office/drawing/2014/main" id="{A37C983E-331C-4240-857B-55917F9D70E0}"/>
                  </a:ext>
                </a:extLst>
              </p:cNvPr>
              <p:cNvSpPr/>
              <p:nvPr/>
            </p:nvSpPr>
            <p:spPr bwMode="auto">
              <a:xfrm>
                <a:off x="4938713" y="4622801"/>
                <a:ext cx="1908175" cy="795338"/>
              </a:xfrm>
              <a:custGeom>
                <a:avLst/>
                <a:gdLst>
                  <a:gd name="T0" fmla="*/ 23 w 108"/>
                  <a:gd name="T1" fmla="*/ 8 h 45"/>
                  <a:gd name="T2" fmla="*/ 108 w 108"/>
                  <a:gd name="T3" fmla="*/ 27 h 45"/>
                  <a:gd name="T4" fmla="*/ 108 w 108"/>
                  <a:gd name="T5" fmla="*/ 45 h 45"/>
                  <a:gd name="T6" fmla="*/ 0 w 108"/>
                  <a:gd name="T7" fmla="*/ 45 h 45"/>
                  <a:gd name="T8" fmla="*/ 0 w 108"/>
                  <a:gd name="T9" fmla="*/ 41 h 45"/>
                  <a:gd name="T10" fmla="*/ 5 w 108"/>
                  <a:gd name="T11" fmla="*/ 32 h 45"/>
                  <a:gd name="T12" fmla="*/ 10 w 108"/>
                  <a:gd name="T13" fmla="*/ 27 h 45"/>
                  <a:gd name="T14" fmla="*/ 14 w 108"/>
                  <a:gd name="T15" fmla="*/ 19 h 45"/>
                  <a:gd name="T16" fmla="*/ 78 w 108"/>
                  <a:gd name="T17" fmla="*/ 15 h 45"/>
                  <a:gd name="T18" fmla="*/ 20 w 108"/>
                  <a:gd name="T19" fmla="*/ 12 h 45"/>
                  <a:gd name="T20" fmla="*/ 23 w 108"/>
                  <a:gd name="T2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5">
                    <a:moveTo>
                      <a:pt x="23" y="8"/>
                    </a:moveTo>
                    <a:cubicBezTo>
                      <a:pt x="54" y="8"/>
                      <a:pt x="101" y="0"/>
                      <a:pt x="108" y="27"/>
                    </a:cubicBezTo>
                    <a:cubicBezTo>
                      <a:pt x="108" y="45"/>
                      <a:pt x="108" y="45"/>
                      <a:pt x="108" y="45"/>
                    </a:cubicBezTo>
                    <a:cubicBezTo>
                      <a:pt x="0" y="45"/>
                      <a:pt x="0" y="45"/>
                      <a:pt x="0" y="45"/>
                    </a:cubicBezTo>
                    <a:cubicBezTo>
                      <a:pt x="0" y="41"/>
                      <a:pt x="0" y="41"/>
                      <a:pt x="0" y="41"/>
                    </a:cubicBezTo>
                    <a:cubicBezTo>
                      <a:pt x="5" y="32"/>
                      <a:pt x="5" y="32"/>
                      <a:pt x="5" y="32"/>
                    </a:cubicBezTo>
                    <a:cubicBezTo>
                      <a:pt x="10" y="27"/>
                      <a:pt x="10" y="27"/>
                      <a:pt x="10" y="27"/>
                    </a:cubicBezTo>
                    <a:cubicBezTo>
                      <a:pt x="14" y="19"/>
                      <a:pt x="14" y="19"/>
                      <a:pt x="14" y="19"/>
                    </a:cubicBezTo>
                    <a:cubicBezTo>
                      <a:pt x="14" y="19"/>
                      <a:pt x="53" y="13"/>
                      <a:pt x="78" y="15"/>
                    </a:cubicBezTo>
                    <a:cubicBezTo>
                      <a:pt x="78" y="15"/>
                      <a:pt x="58" y="12"/>
                      <a:pt x="20" y="12"/>
                    </a:cubicBezTo>
                    <a:lnTo>
                      <a:pt x="23" y="8"/>
                    </a:lnTo>
                    <a:close/>
                  </a:path>
                </a:pathLst>
              </a:cu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ïsļíḓé">
                <a:extLst>
                  <a:ext uri="{FF2B5EF4-FFF2-40B4-BE49-F238E27FC236}">
                    <a16:creationId xmlns:a16="http://schemas.microsoft.com/office/drawing/2014/main" id="{317DDC60-D68C-4B57-86C9-B64B4853B50D}"/>
                  </a:ext>
                </a:extLst>
              </p:cNvPr>
              <p:cNvSpPr/>
              <p:nvPr/>
            </p:nvSpPr>
            <p:spPr bwMode="auto">
              <a:xfrm>
                <a:off x="6616701" y="5346701"/>
                <a:ext cx="441325" cy="282575"/>
              </a:xfrm>
              <a:prstGeom prst="ellipse">
                <a:avLst/>
              </a:pr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iṥlidê">
                <a:extLst>
                  <a:ext uri="{FF2B5EF4-FFF2-40B4-BE49-F238E27FC236}">
                    <a16:creationId xmlns:a16="http://schemas.microsoft.com/office/drawing/2014/main" id="{C77ACBDE-8143-44DC-98E7-B7EBD9FA26CB}"/>
                  </a:ext>
                </a:extLst>
              </p:cNvPr>
              <p:cNvSpPr/>
              <p:nvPr/>
            </p:nvSpPr>
            <p:spPr bwMode="auto">
              <a:xfrm>
                <a:off x="4814888" y="5346701"/>
                <a:ext cx="1836738" cy="141288"/>
              </a:xfrm>
              <a:custGeom>
                <a:avLst/>
                <a:gdLst>
                  <a:gd name="T0" fmla="*/ 104 w 104"/>
                  <a:gd name="T1" fmla="*/ 8 h 8"/>
                  <a:gd name="T2" fmla="*/ 0 w 104"/>
                  <a:gd name="T3" fmla="*/ 8 h 8"/>
                  <a:gd name="T4" fmla="*/ 0 w 104"/>
                  <a:gd name="T5" fmla="*/ 5 h 8"/>
                  <a:gd name="T6" fmla="*/ 5 w 104"/>
                  <a:gd name="T7" fmla="*/ 0 h 8"/>
                  <a:gd name="T8" fmla="*/ 99 w 104"/>
                  <a:gd name="T9" fmla="*/ 0 h 8"/>
                  <a:gd name="T10" fmla="*/ 104 w 104"/>
                  <a:gd name="T11" fmla="*/ 5 h 8"/>
                  <a:gd name="T12" fmla="*/ 104 w 10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4" h="8">
                    <a:moveTo>
                      <a:pt x="104" y="8"/>
                    </a:moveTo>
                    <a:cubicBezTo>
                      <a:pt x="0" y="8"/>
                      <a:pt x="0" y="8"/>
                      <a:pt x="0" y="8"/>
                    </a:cubicBezTo>
                    <a:cubicBezTo>
                      <a:pt x="0" y="5"/>
                      <a:pt x="0" y="5"/>
                      <a:pt x="0" y="5"/>
                    </a:cubicBezTo>
                    <a:cubicBezTo>
                      <a:pt x="0" y="2"/>
                      <a:pt x="2" y="0"/>
                      <a:pt x="5" y="0"/>
                    </a:cubicBezTo>
                    <a:cubicBezTo>
                      <a:pt x="99" y="0"/>
                      <a:pt x="99" y="0"/>
                      <a:pt x="99" y="0"/>
                    </a:cubicBezTo>
                    <a:cubicBezTo>
                      <a:pt x="102" y="0"/>
                      <a:pt x="104" y="2"/>
                      <a:pt x="104" y="5"/>
                    </a:cubicBezTo>
                    <a:lnTo>
                      <a:pt x="104" y="8"/>
                    </a:lnTo>
                    <a:close/>
                  </a:path>
                </a:pathLst>
              </a:custGeom>
              <a:solidFill>
                <a:srgbClr val="008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i$ľidé">
                <a:extLst>
                  <a:ext uri="{FF2B5EF4-FFF2-40B4-BE49-F238E27FC236}">
                    <a16:creationId xmlns:a16="http://schemas.microsoft.com/office/drawing/2014/main" id="{6FAC710A-6F8F-4BE0-AEDC-673F4B002781}"/>
                  </a:ext>
                </a:extLst>
              </p:cNvPr>
              <p:cNvSpPr/>
              <p:nvPr/>
            </p:nvSpPr>
            <p:spPr bwMode="auto">
              <a:xfrm>
                <a:off x="6564313" y="5487988"/>
                <a:ext cx="565150" cy="141288"/>
              </a:xfrm>
              <a:custGeom>
                <a:avLst/>
                <a:gdLst>
                  <a:gd name="T0" fmla="*/ 32 w 32"/>
                  <a:gd name="T1" fmla="*/ 3 h 8"/>
                  <a:gd name="T2" fmla="*/ 24 w 32"/>
                  <a:gd name="T3" fmla="*/ 8 h 8"/>
                  <a:gd name="T4" fmla="*/ 8 w 32"/>
                  <a:gd name="T5" fmla="*/ 8 h 8"/>
                  <a:gd name="T6" fmla="*/ 0 w 32"/>
                  <a:gd name="T7" fmla="*/ 3 h 8"/>
                  <a:gd name="T8" fmla="*/ 0 w 32"/>
                  <a:gd name="T9" fmla="*/ 0 h 8"/>
                  <a:gd name="T10" fmla="*/ 32 w 32"/>
                  <a:gd name="T11" fmla="*/ 0 h 8"/>
                  <a:gd name="T12" fmla="*/ 32 w 32"/>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32" y="3"/>
                    </a:moveTo>
                    <a:cubicBezTo>
                      <a:pt x="32" y="6"/>
                      <a:pt x="28" y="8"/>
                      <a:pt x="24" y="8"/>
                    </a:cubicBezTo>
                    <a:cubicBezTo>
                      <a:pt x="8" y="8"/>
                      <a:pt x="8" y="8"/>
                      <a:pt x="8" y="8"/>
                    </a:cubicBezTo>
                    <a:cubicBezTo>
                      <a:pt x="4" y="8"/>
                      <a:pt x="0" y="6"/>
                      <a:pt x="0" y="3"/>
                    </a:cubicBezTo>
                    <a:cubicBezTo>
                      <a:pt x="0" y="0"/>
                      <a:pt x="0" y="0"/>
                      <a:pt x="0" y="0"/>
                    </a:cubicBezTo>
                    <a:cubicBezTo>
                      <a:pt x="32" y="0"/>
                      <a:pt x="32" y="0"/>
                      <a:pt x="32" y="0"/>
                    </a:cubicBezTo>
                    <a:lnTo>
                      <a:pt x="32" y="3"/>
                    </a:lnTo>
                    <a:close/>
                  </a:path>
                </a:pathLst>
              </a:custGeom>
              <a:solidFill>
                <a:srgbClr val="008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îşlîḋe">
                <a:extLst>
                  <a:ext uri="{FF2B5EF4-FFF2-40B4-BE49-F238E27FC236}">
                    <a16:creationId xmlns:a16="http://schemas.microsoft.com/office/drawing/2014/main" id="{F05C842C-F552-44F3-960B-67D580A88AD7}"/>
                  </a:ext>
                </a:extLst>
              </p:cNvPr>
              <p:cNvSpPr/>
              <p:nvPr/>
            </p:nvSpPr>
            <p:spPr bwMode="auto">
              <a:xfrm>
                <a:off x="6846888" y="4622801"/>
                <a:ext cx="1908175" cy="795338"/>
              </a:xfrm>
              <a:custGeom>
                <a:avLst/>
                <a:gdLst>
                  <a:gd name="T0" fmla="*/ 85 w 108"/>
                  <a:gd name="T1" fmla="*/ 8 h 45"/>
                  <a:gd name="T2" fmla="*/ 0 w 108"/>
                  <a:gd name="T3" fmla="*/ 27 h 45"/>
                  <a:gd name="T4" fmla="*/ 0 w 108"/>
                  <a:gd name="T5" fmla="*/ 45 h 45"/>
                  <a:gd name="T6" fmla="*/ 108 w 108"/>
                  <a:gd name="T7" fmla="*/ 45 h 45"/>
                  <a:gd name="T8" fmla="*/ 108 w 108"/>
                  <a:gd name="T9" fmla="*/ 41 h 45"/>
                  <a:gd name="T10" fmla="*/ 102 w 108"/>
                  <a:gd name="T11" fmla="*/ 32 h 45"/>
                  <a:gd name="T12" fmla="*/ 97 w 108"/>
                  <a:gd name="T13" fmla="*/ 27 h 45"/>
                  <a:gd name="T14" fmla="*/ 93 w 108"/>
                  <a:gd name="T15" fmla="*/ 19 h 45"/>
                  <a:gd name="T16" fmla="*/ 29 w 108"/>
                  <a:gd name="T17" fmla="*/ 15 h 45"/>
                  <a:gd name="T18" fmla="*/ 87 w 108"/>
                  <a:gd name="T19" fmla="*/ 12 h 45"/>
                  <a:gd name="T20" fmla="*/ 85 w 108"/>
                  <a:gd name="T2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5">
                    <a:moveTo>
                      <a:pt x="85" y="8"/>
                    </a:moveTo>
                    <a:cubicBezTo>
                      <a:pt x="53" y="8"/>
                      <a:pt x="7" y="0"/>
                      <a:pt x="0" y="27"/>
                    </a:cubicBezTo>
                    <a:cubicBezTo>
                      <a:pt x="0" y="45"/>
                      <a:pt x="0" y="45"/>
                      <a:pt x="0" y="45"/>
                    </a:cubicBezTo>
                    <a:cubicBezTo>
                      <a:pt x="108" y="45"/>
                      <a:pt x="108" y="45"/>
                      <a:pt x="108" y="45"/>
                    </a:cubicBezTo>
                    <a:cubicBezTo>
                      <a:pt x="108" y="41"/>
                      <a:pt x="108" y="41"/>
                      <a:pt x="108" y="41"/>
                    </a:cubicBezTo>
                    <a:cubicBezTo>
                      <a:pt x="102" y="32"/>
                      <a:pt x="102" y="32"/>
                      <a:pt x="102" y="32"/>
                    </a:cubicBezTo>
                    <a:cubicBezTo>
                      <a:pt x="97" y="27"/>
                      <a:pt x="97" y="27"/>
                      <a:pt x="97" y="27"/>
                    </a:cubicBezTo>
                    <a:cubicBezTo>
                      <a:pt x="93" y="19"/>
                      <a:pt x="93" y="19"/>
                      <a:pt x="93" y="19"/>
                    </a:cubicBezTo>
                    <a:cubicBezTo>
                      <a:pt x="93" y="19"/>
                      <a:pt x="54" y="13"/>
                      <a:pt x="29" y="15"/>
                    </a:cubicBezTo>
                    <a:cubicBezTo>
                      <a:pt x="29" y="15"/>
                      <a:pt x="50" y="12"/>
                      <a:pt x="87" y="12"/>
                    </a:cubicBezTo>
                    <a:lnTo>
                      <a:pt x="85" y="8"/>
                    </a:lnTo>
                    <a:close/>
                  </a:path>
                </a:pathLst>
              </a:cu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îSlïḓè">
                <a:extLst>
                  <a:ext uri="{FF2B5EF4-FFF2-40B4-BE49-F238E27FC236}">
                    <a16:creationId xmlns:a16="http://schemas.microsoft.com/office/drawing/2014/main" id="{FF77B9DE-30CE-4A79-9C71-12D5EB738C73}"/>
                  </a:ext>
                </a:extLst>
              </p:cNvPr>
              <p:cNvSpPr/>
              <p:nvPr/>
            </p:nvSpPr>
            <p:spPr bwMode="auto">
              <a:xfrm>
                <a:off x="7040563" y="5346701"/>
                <a:ext cx="1836738" cy="141288"/>
              </a:xfrm>
              <a:custGeom>
                <a:avLst/>
                <a:gdLst>
                  <a:gd name="T0" fmla="*/ 0 w 104"/>
                  <a:gd name="T1" fmla="*/ 8 h 8"/>
                  <a:gd name="T2" fmla="*/ 104 w 104"/>
                  <a:gd name="T3" fmla="*/ 8 h 8"/>
                  <a:gd name="T4" fmla="*/ 104 w 104"/>
                  <a:gd name="T5" fmla="*/ 5 h 8"/>
                  <a:gd name="T6" fmla="*/ 98 w 104"/>
                  <a:gd name="T7" fmla="*/ 0 h 8"/>
                  <a:gd name="T8" fmla="*/ 5 w 104"/>
                  <a:gd name="T9" fmla="*/ 0 h 8"/>
                  <a:gd name="T10" fmla="*/ 0 w 104"/>
                  <a:gd name="T11" fmla="*/ 5 h 8"/>
                  <a:gd name="T12" fmla="*/ 0 w 10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4" h="8">
                    <a:moveTo>
                      <a:pt x="0" y="8"/>
                    </a:moveTo>
                    <a:cubicBezTo>
                      <a:pt x="104" y="8"/>
                      <a:pt x="104" y="8"/>
                      <a:pt x="104" y="8"/>
                    </a:cubicBezTo>
                    <a:cubicBezTo>
                      <a:pt x="104" y="5"/>
                      <a:pt x="104" y="5"/>
                      <a:pt x="104" y="5"/>
                    </a:cubicBezTo>
                    <a:cubicBezTo>
                      <a:pt x="104" y="2"/>
                      <a:pt x="101" y="0"/>
                      <a:pt x="98" y="0"/>
                    </a:cubicBezTo>
                    <a:cubicBezTo>
                      <a:pt x="5" y="0"/>
                      <a:pt x="5" y="0"/>
                      <a:pt x="5" y="0"/>
                    </a:cubicBezTo>
                    <a:cubicBezTo>
                      <a:pt x="2" y="0"/>
                      <a:pt x="0" y="2"/>
                      <a:pt x="0" y="5"/>
                    </a:cubicBezTo>
                    <a:lnTo>
                      <a:pt x="0" y="8"/>
                    </a:lnTo>
                    <a:close/>
                  </a:path>
                </a:pathLst>
              </a:custGeom>
              <a:solidFill>
                <a:srgbClr val="008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iŝļîḓé">
                <a:extLst>
                  <a:ext uri="{FF2B5EF4-FFF2-40B4-BE49-F238E27FC236}">
                    <a16:creationId xmlns:a16="http://schemas.microsoft.com/office/drawing/2014/main" id="{B459B7E7-BA74-474C-806A-F8D45828C7B8}"/>
                  </a:ext>
                </a:extLst>
              </p:cNvPr>
              <p:cNvSpPr/>
              <p:nvPr/>
            </p:nvSpPr>
            <p:spPr bwMode="auto">
              <a:xfrm>
                <a:off x="6651626" y="5418138"/>
                <a:ext cx="388938" cy="141288"/>
              </a:xfrm>
              <a:prstGeom prst="ellipse">
                <a:avLst/>
              </a:pr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160" name="组合 159">
            <a:extLst>
              <a:ext uri="{FF2B5EF4-FFF2-40B4-BE49-F238E27FC236}">
                <a16:creationId xmlns:a16="http://schemas.microsoft.com/office/drawing/2014/main" id="{E38BB75A-6F8D-42B5-B20E-9F7200022556}"/>
              </a:ext>
            </a:extLst>
          </p:cNvPr>
          <p:cNvGrpSpPr/>
          <p:nvPr/>
        </p:nvGrpSpPr>
        <p:grpSpPr>
          <a:xfrm>
            <a:off x="9022974" y="2002268"/>
            <a:ext cx="1459086" cy="1755024"/>
            <a:chOff x="9297563" y="2057436"/>
            <a:chExt cx="1294119" cy="1556598"/>
          </a:xfrm>
        </p:grpSpPr>
        <p:sp>
          <p:nvSpPr>
            <p:cNvPr id="161" name="文本框 160">
              <a:extLst>
                <a:ext uri="{FF2B5EF4-FFF2-40B4-BE49-F238E27FC236}">
                  <a16:creationId xmlns:a16="http://schemas.microsoft.com/office/drawing/2014/main" id="{2F7FD302-BC2B-4788-A994-880593918DDC}"/>
                </a:ext>
              </a:extLst>
            </p:cNvPr>
            <p:cNvSpPr txBox="1"/>
            <p:nvPr/>
          </p:nvSpPr>
          <p:spPr>
            <a:xfrm>
              <a:off x="9327288" y="3275480"/>
              <a:ext cx="1142970" cy="338554"/>
            </a:xfrm>
            <a:prstGeom prst="rect">
              <a:avLst/>
            </a:prstGeom>
            <a:solidFill>
              <a:srgbClr val="AD62AA"/>
            </a:solidFill>
          </p:spPr>
          <p:txBody>
            <a:bodyPr wrap="square" rtlCol="0">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高中生</a:t>
              </a:r>
            </a:p>
          </p:txBody>
        </p:sp>
        <p:grpSp>
          <p:nvGrpSpPr>
            <p:cNvPr id="162" name="组合 161">
              <a:extLst>
                <a:ext uri="{FF2B5EF4-FFF2-40B4-BE49-F238E27FC236}">
                  <a16:creationId xmlns:a16="http://schemas.microsoft.com/office/drawing/2014/main" id="{36B846B2-2118-4C4F-A2D4-E0EE9608FF63}"/>
                </a:ext>
              </a:extLst>
            </p:cNvPr>
            <p:cNvGrpSpPr/>
            <p:nvPr/>
          </p:nvGrpSpPr>
          <p:grpSpPr>
            <a:xfrm>
              <a:off x="9297563" y="2057436"/>
              <a:ext cx="1294119" cy="1363509"/>
              <a:chOff x="3686707" y="1524050"/>
              <a:chExt cx="2363730" cy="2490474"/>
            </a:xfrm>
          </p:grpSpPr>
          <p:sp>
            <p:nvSpPr>
              <p:cNvPr id="163" name="îṣļiḑê">
                <a:extLst>
                  <a:ext uri="{FF2B5EF4-FFF2-40B4-BE49-F238E27FC236}">
                    <a16:creationId xmlns:a16="http://schemas.microsoft.com/office/drawing/2014/main" id="{F55D4B6C-D0D9-4783-BCEF-857F74B8E76F}"/>
                  </a:ext>
                </a:extLst>
              </p:cNvPr>
              <p:cNvSpPr/>
              <p:nvPr/>
            </p:nvSpPr>
            <p:spPr bwMode="auto">
              <a:xfrm>
                <a:off x="4267248" y="2590822"/>
                <a:ext cx="907794" cy="1142970"/>
              </a:xfrm>
              <a:custGeom>
                <a:avLst/>
                <a:gdLst>
                  <a:gd name="T0" fmla="*/ 440 w 440"/>
                  <a:gd name="T1" fmla="*/ 178 h 703"/>
                  <a:gd name="T2" fmla="*/ 440 w 440"/>
                  <a:gd name="T3" fmla="*/ 703 h 703"/>
                  <a:gd name="T4" fmla="*/ 0 w 440"/>
                  <a:gd name="T5" fmla="*/ 703 h 703"/>
                  <a:gd name="T6" fmla="*/ 0 w 440"/>
                  <a:gd name="T7" fmla="*/ 105 h 703"/>
                  <a:gd name="T8" fmla="*/ 105 w 440"/>
                  <a:gd name="T9" fmla="*/ 0 h 703"/>
                  <a:gd name="T10" fmla="*/ 339 w 440"/>
                  <a:gd name="T11" fmla="*/ 0 h 703"/>
                  <a:gd name="T12" fmla="*/ 440 w 440"/>
                  <a:gd name="T13" fmla="*/ 45 h 703"/>
                  <a:gd name="T14" fmla="*/ 440 w 440"/>
                  <a:gd name="T15" fmla="*/ 178 h 7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703">
                    <a:moveTo>
                      <a:pt x="440" y="178"/>
                    </a:moveTo>
                    <a:cubicBezTo>
                      <a:pt x="440" y="703"/>
                      <a:pt x="440" y="703"/>
                      <a:pt x="440" y="703"/>
                    </a:cubicBezTo>
                    <a:cubicBezTo>
                      <a:pt x="0" y="703"/>
                      <a:pt x="0" y="703"/>
                      <a:pt x="0" y="703"/>
                    </a:cubicBezTo>
                    <a:cubicBezTo>
                      <a:pt x="0" y="105"/>
                      <a:pt x="0" y="105"/>
                      <a:pt x="0" y="105"/>
                    </a:cubicBezTo>
                    <a:cubicBezTo>
                      <a:pt x="0" y="47"/>
                      <a:pt x="47" y="0"/>
                      <a:pt x="105" y="0"/>
                    </a:cubicBezTo>
                    <a:cubicBezTo>
                      <a:pt x="339" y="0"/>
                      <a:pt x="339" y="0"/>
                      <a:pt x="339" y="0"/>
                    </a:cubicBezTo>
                    <a:cubicBezTo>
                      <a:pt x="358" y="0"/>
                      <a:pt x="427" y="33"/>
                      <a:pt x="440" y="45"/>
                    </a:cubicBezTo>
                    <a:cubicBezTo>
                      <a:pt x="440" y="178"/>
                      <a:pt x="440" y="178"/>
                      <a:pt x="440" y="178"/>
                    </a:cubicBezTo>
                  </a:path>
                </a:pathLst>
              </a:custGeom>
              <a:solidFill>
                <a:schemeClr val="accent1">
                  <a:lumMod val="75000"/>
                </a:schemeClr>
              </a:solidFill>
              <a:ln>
                <a:noFill/>
              </a:ln>
            </p:spPr>
            <p:txBody>
              <a:bodyPr anchor="ctr"/>
              <a:lstStyle/>
              <a:p>
                <a:pPr algn="ctr"/>
                <a:endParaRPr/>
              </a:p>
            </p:txBody>
          </p:sp>
          <p:sp>
            <p:nvSpPr>
              <p:cNvPr id="164" name="iŝļiḓê">
                <a:extLst>
                  <a:ext uri="{FF2B5EF4-FFF2-40B4-BE49-F238E27FC236}">
                    <a16:creationId xmlns:a16="http://schemas.microsoft.com/office/drawing/2014/main" id="{E827199B-FD99-4938-AE5F-A208A4389C27}"/>
                  </a:ext>
                </a:extLst>
              </p:cNvPr>
              <p:cNvSpPr/>
              <p:nvPr/>
            </p:nvSpPr>
            <p:spPr bwMode="auto">
              <a:xfrm>
                <a:off x="4282514" y="2564005"/>
                <a:ext cx="907794" cy="1169787"/>
              </a:xfrm>
              <a:custGeom>
                <a:avLst/>
                <a:gdLst>
                  <a:gd name="T0" fmla="*/ 440 w 440"/>
                  <a:gd name="T1" fmla="*/ 178 h 703"/>
                  <a:gd name="T2" fmla="*/ 440 w 440"/>
                  <a:gd name="T3" fmla="*/ 703 h 703"/>
                  <a:gd name="T4" fmla="*/ 0 w 440"/>
                  <a:gd name="T5" fmla="*/ 703 h 703"/>
                  <a:gd name="T6" fmla="*/ 0 w 440"/>
                  <a:gd name="T7" fmla="*/ 105 h 703"/>
                  <a:gd name="T8" fmla="*/ 105 w 440"/>
                  <a:gd name="T9" fmla="*/ 0 h 703"/>
                  <a:gd name="T10" fmla="*/ 339 w 440"/>
                  <a:gd name="T11" fmla="*/ 0 h 703"/>
                  <a:gd name="T12" fmla="*/ 440 w 440"/>
                  <a:gd name="T13" fmla="*/ 45 h 703"/>
                </a:gdLst>
                <a:ahLst/>
                <a:cxnLst>
                  <a:cxn ang="0">
                    <a:pos x="T0" y="T1"/>
                  </a:cxn>
                  <a:cxn ang="0">
                    <a:pos x="T2" y="T3"/>
                  </a:cxn>
                  <a:cxn ang="0">
                    <a:pos x="T4" y="T5"/>
                  </a:cxn>
                  <a:cxn ang="0">
                    <a:pos x="T6" y="T7"/>
                  </a:cxn>
                  <a:cxn ang="0">
                    <a:pos x="T8" y="T9"/>
                  </a:cxn>
                  <a:cxn ang="0">
                    <a:pos x="T10" y="T11"/>
                  </a:cxn>
                  <a:cxn ang="0">
                    <a:pos x="T12" y="T13"/>
                  </a:cxn>
                </a:cxnLst>
                <a:rect l="0" t="0" r="r" b="b"/>
                <a:pathLst>
                  <a:path w="440" h="703">
                    <a:moveTo>
                      <a:pt x="440" y="178"/>
                    </a:moveTo>
                    <a:cubicBezTo>
                      <a:pt x="440" y="703"/>
                      <a:pt x="440" y="703"/>
                      <a:pt x="440" y="703"/>
                    </a:cubicBezTo>
                    <a:cubicBezTo>
                      <a:pt x="0" y="703"/>
                      <a:pt x="0" y="703"/>
                      <a:pt x="0" y="703"/>
                    </a:cubicBezTo>
                    <a:cubicBezTo>
                      <a:pt x="0" y="105"/>
                      <a:pt x="0" y="105"/>
                      <a:pt x="0" y="105"/>
                    </a:cubicBezTo>
                    <a:cubicBezTo>
                      <a:pt x="0" y="47"/>
                      <a:pt x="47" y="0"/>
                      <a:pt x="105" y="0"/>
                    </a:cubicBezTo>
                    <a:cubicBezTo>
                      <a:pt x="339" y="0"/>
                      <a:pt x="339" y="0"/>
                      <a:pt x="339" y="0"/>
                    </a:cubicBezTo>
                    <a:cubicBezTo>
                      <a:pt x="358" y="0"/>
                      <a:pt x="427" y="33"/>
                      <a:pt x="440" y="45"/>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65" name="îSḷïdé">
                <a:extLst>
                  <a:ext uri="{FF2B5EF4-FFF2-40B4-BE49-F238E27FC236}">
                    <a16:creationId xmlns:a16="http://schemas.microsoft.com/office/drawing/2014/main" id="{A105E163-5958-4553-8919-452204BCD6CE}"/>
                  </a:ext>
                </a:extLst>
              </p:cNvPr>
              <p:cNvSpPr/>
              <p:nvPr/>
            </p:nvSpPr>
            <p:spPr bwMode="auto">
              <a:xfrm>
                <a:off x="4971484" y="2055943"/>
                <a:ext cx="161410" cy="161410"/>
              </a:xfrm>
              <a:custGeom>
                <a:avLst/>
                <a:gdLst>
                  <a:gd name="T0" fmla="*/ 0 w 78"/>
                  <a:gd name="T1" fmla="*/ 39 h 78"/>
                  <a:gd name="T2" fmla="*/ 39 w 78"/>
                  <a:gd name="T3" fmla="*/ 0 h 78"/>
                  <a:gd name="T4" fmla="*/ 78 w 78"/>
                  <a:gd name="T5" fmla="*/ 39 h 78"/>
                  <a:gd name="T6" fmla="*/ 39 w 78"/>
                  <a:gd name="T7" fmla="*/ 78 h 78"/>
                  <a:gd name="T8" fmla="*/ 19 w 78"/>
                  <a:gd name="T9" fmla="*/ 73 h 78"/>
                </a:gdLst>
                <a:ahLst/>
                <a:cxnLst>
                  <a:cxn ang="0">
                    <a:pos x="T0" y="T1"/>
                  </a:cxn>
                  <a:cxn ang="0">
                    <a:pos x="T2" y="T3"/>
                  </a:cxn>
                  <a:cxn ang="0">
                    <a:pos x="T4" y="T5"/>
                  </a:cxn>
                  <a:cxn ang="0">
                    <a:pos x="T6" y="T7"/>
                  </a:cxn>
                  <a:cxn ang="0">
                    <a:pos x="T8" y="T9"/>
                  </a:cxn>
                </a:cxnLst>
                <a:rect l="0" t="0" r="r" b="b"/>
                <a:pathLst>
                  <a:path w="78" h="78">
                    <a:moveTo>
                      <a:pt x="0" y="39"/>
                    </a:moveTo>
                    <a:cubicBezTo>
                      <a:pt x="0" y="18"/>
                      <a:pt x="17" y="0"/>
                      <a:pt x="39" y="0"/>
                    </a:cubicBezTo>
                    <a:cubicBezTo>
                      <a:pt x="60" y="0"/>
                      <a:pt x="78" y="18"/>
                      <a:pt x="78" y="39"/>
                    </a:cubicBezTo>
                    <a:cubicBezTo>
                      <a:pt x="78" y="61"/>
                      <a:pt x="60" y="78"/>
                      <a:pt x="39" y="78"/>
                    </a:cubicBezTo>
                    <a:cubicBezTo>
                      <a:pt x="32" y="78"/>
                      <a:pt x="25" y="76"/>
                      <a:pt x="19" y="73"/>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ïśļíḋé">
                <a:extLst>
                  <a:ext uri="{FF2B5EF4-FFF2-40B4-BE49-F238E27FC236}">
                    <a16:creationId xmlns:a16="http://schemas.microsoft.com/office/drawing/2014/main" id="{2EF60097-19CF-4692-B5C1-D2C3BAD0CEB3}"/>
                  </a:ext>
                </a:extLst>
              </p:cNvPr>
              <p:cNvSpPr/>
              <p:nvPr/>
            </p:nvSpPr>
            <p:spPr bwMode="auto">
              <a:xfrm>
                <a:off x="4961734" y="2045111"/>
                <a:ext cx="181992" cy="181992"/>
              </a:xfrm>
              <a:custGeom>
                <a:avLst/>
                <a:gdLst>
                  <a:gd name="T0" fmla="*/ 10 w 88"/>
                  <a:gd name="T1" fmla="*/ 44 h 88"/>
                  <a:gd name="T2" fmla="*/ 20 w 88"/>
                  <a:gd name="T3" fmla="*/ 20 h 88"/>
                  <a:gd name="T4" fmla="*/ 44 w 88"/>
                  <a:gd name="T5" fmla="*/ 10 h 88"/>
                  <a:gd name="T6" fmla="*/ 68 w 88"/>
                  <a:gd name="T7" fmla="*/ 20 h 88"/>
                  <a:gd name="T8" fmla="*/ 78 w 88"/>
                  <a:gd name="T9" fmla="*/ 44 h 88"/>
                  <a:gd name="T10" fmla="*/ 68 w 88"/>
                  <a:gd name="T11" fmla="*/ 68 h 88"/>
                  <a:gd name="T12" fmla="*/ 44 w 88"/>
                  <a:gd name="T13" fmla="*/ 78 h 88"/>
                  <a:gd name="T14" fmla="*/ 27 w 88"/>
                  <a:gd name="T15" fmla="*/ 74 h 88"/>
                  <a:gd name="T16" fmla="*/ 20 w 88"/>
                  <a:gd name="T17" fmla="*/ 76 h 88"/>
                  <a:gd name="T18" fmla="*/ 22 w 88"/>
                  <a:gd name="T19" fmla="*/ 83 h 88"/>
                  <a:gd name="T20" fmla="*/ 44 w 88"/>
                  <a:gd name="T21" fmla="*/ 88 h 88"/>
                  <a:gd name="T22" fmla="*/ 88 w 88"/>
                  <a:gd name="T23" fmla="*/ 44 h 88"/>
                  <a:gd name="T24" fmla="*/ 44 w 88"/>
                  <a:gd name="T25" fmla="*/ 0 h 88"/>
                  <a:gd name="T26" fmla="*/ 0 w 88"/>
                  <a:gd name="T27" fmla="*/ 44 h 88"/>
                  <a:gd name="T28" fmla="*/ 5 w 88"/>
                  <a:gd name="T29" fmla="*/ 49 h 88"/>
                  <a:gd name="T30" fmla="*/ 10 w 88"/>
                  <a:gd name="T31"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88">
                    <a:moveTo>
                      <a:pt x="10" y="44"/>
                    </a:moveTo>
                    <a:cubicBezTo>
                      <a:pt x="10" y="35"/>
                      <a:pt x="14" y="27"/>
                      <a:pt x="20" y="20"/>
                    </a:cubicBezTo>
                    <a:cubicBezTo>
                      <a:pt x="26" y="14"/>
                      <a:pt x="34" y="10"/>
                      <a:pt x="44" y="10"/>
                    </a:cubicBezTo>
                    <a:cubicBezTo>
                      <a:pt x="53" y="10"/>
                      <a:pt x="61" y="14"/>
                      <a:pt x="68" y="20"/>
                    </a:cubicBezTo>
                    <a:cubicBezTo>
                      <a:pt x="74" y="27"/>
                      <a:pt x="78" y="35"/>
                      <a:pt x="78" y="44"/>
                    </a:cubicBezTo>
                    <a:cubicBezTo>
                      <a:pt x="78" y="54"/>
                      <a:pt x="74" y="62"/>
                      <a:pt x="68" y="68"/>
                    </a:cubicBezTo>
                    <a:cubicBezTo>
                      <a:pt x="61" y="74"/>
                      <a:pt x="53" y="78"/>
                      <a:pt x="44" y="78"/>
                    </a:cubicBezTo>
                    <a:cubicBezTo>
                      <a:pt x="38" y="78"/>
                      <a:pt x="32" y="77"/>
                      <a:pt x="27" y="74"/>
                    </a:cubicBezTo>
                    <a:cubicBezTo>
                      <a:pt x="24" y="72"/>
                      <a:pt x="21" y="73"/>
                      <a:pt x="20" y="76"/>
                    </a:cubicBezTo>
                    <a:cubicBezTo>
                      <a:pt x="19" y="78"/>
                      <a:pt x="20" y="81"/>
                      <a:pt x="22" y="83"/>
                    </a:cubicBezTo>
                    <a:cubicBezTo>
                      <a:pt x="28" y="86"/>
                      <a:pt x="36" y="88"/>
                      <a:pt x="44" y="88"/>
                    </a:cubicBezTo>
                    <a:cubicBezTo>
                      <a:pt x="68" y="88"/>
                      <a:pt x="88" y="69"/>
                      <a:pt x="88" y="44"/>
                    </a:cubicBezTo>
                    <a:cubicBezTo>
                      <a:pt x="88" y="20"/>
                      <a:pt x="68" y="0"/>
                      <a:pt x="44" y="0"/>
                    </a:cubicBezTo>
                    <a:cubicBezTo>
                      <a:pt x="19" y="0"/>
                      <a:pt x="0" y="20"/>
                      <a:pt x="0" y="44"/>
                    </a:cubicBezTo>
                    <a:cubicBezTo>
                      <a:pt x="0" y="47"/>
                      <a:pt x="2" y="49"/>
                      <a:pt x="5" y="49"/>
                    </a:cubicBezTo>
                    <a:cubicBezTo>
                      <a:pt x="8" y="49"/>
                      <a:pt x="10" y="47"/>
                      <a:pt x="10" y="4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iŝḷíḋé">
                <a:extLst>
                  <a:ext uri="{FF2B5EF4-FFF2-40B4-BE49-F238E27FC236}">
                    <a16:creationId xmlns:a16="http://schemas.microsoft.com/office/drawing/2014/main" id="{52374711-CE46-43C7-B855-7D8D192B2C81}"/>
                  </a:ext>
                </a:extLst>
              </p:cNvPr>
              <p:cNvSpPr/>
              <p:nvPr/>
            </p:nvSpPr>
            <p:spPr bwMode="auto">
              <a:xfrm>
                <a:off x="5052731" y="2105775"/>
                <a:ext cx="30332" cy="30332"/>
              </a:xfrm>
              <a:custGeom>
                <a:avLst/>
                <a:gdLst>
                  <a:gd name="T0" fmla="*/ 0 w 15"/>
                  <a:gd name="T1" fmla="*/ 0 h 15"/>
                  <a:gd name="T2" fmla="*/ 15 w 15"/>
                  <a:gd name="T3" fmla="*/ 15 h 15"/>
                </a:gdLst>
                <a:ahLst/>
                <a:cxnLst>
                  <a:cxn ang="0">
                    <a:pos x="T0" y="T1"/>
                  </a:cxn>
                  <a:cxn ang="0">
                    <a:pos x="T2" y="T3"/>
                  </a:cxn>
                </a:cxnLst>
                <a:rect l="0" t="0" r="r" b="b"/>
                <a:pathLst>
                  <a:path w="15" h="15">
                    <a:moveTo>
                      <a:pt x="0" y="0"/>
                    </a:moveTo>
                    <a:cubicBezTo>
                      <a:pt x="8" y="0"/>
                      <a:pt x="15" y="7"/>
                      <a:pt x="15" y="15"/>
                    </a:cubicBezTo>
                  </a:path>
                </a:pathLst>
              </a:custGeom>
              <a:solidFill>
                <a:srgbClr val="FFF3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íSļiḑê">
                <a:extLst>
                  <a:ext uri="{FF2B5EF4-FFF2-40B4-BE49-F238E27FC236}">
                    <a16:creationId xmlns:a16="http://schemas.microsoft.com/office/drawing/2014/main" id="{927FC5F9-4B2D-46EF-92BE-475A70B77346}"/>
                  </a:ext>
                </a:extLst>
              </p:cNvPr>
              <p:cNvSpPr/>
              <p:nvPr/>
            </p:nvSpPr>
            <p:spPr bwMode="auto">
              <a:xfrm>
                <a:off x="5052731" y="2105775"/>
                <a:ext cx="30332" cy="30332"/>
              </a:xfrm>
              <a:custGeom>
                <a:avLst/>
                <a:gdLst>
                  <a:gd name="T0" fmla="*/ 0 w 15"/>
                  <a:gd name="T1" fmla="*/ 0 h 15"/>
                  <a:gd name="T2" fmla="*/ 15 w 15"/>
                  <a:gd name="T3" fmla="*/ 15 h 15"/>
                </a:gdLst>
                <a:ahLst/>
                <a:cxnLst>
                  <a:cxn ang="0">
                    <a:pos x="T0" y="T1"/>
                  </a:cxn>
                  <a:cxn ang="0">
                    <a:pos x="T2" y="T3"/>
                  </a:cxn>
                </a:cxnLst>
                <a:rect l="0" t="0" r="r" b="b"/>
                <a:pathLst>
                  <a:path w="15" h="15">
                    <a:moveTo>
                      <a:pt x="0" y="0"/>
                    </a:moveTo>
                    <a:cubicBezTo>
                      <a:pt x="8" y="0"/>
                      <a:pt x="15" y="7"/>
                      <a:pt x="15" y="15"/>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69" name="íś1iḋè">
                <a:extLst>
                  <a:ext uri="{FF2B5EF4-FFF2-40B4-BE49-F238E27FC236}">
                    <a16:creationId xmlns:a16="http://schemas.microsoft.com/office/drawing/2014/main" id="{5FF33070-3101-4243-8517-46983A58D1D8}"/>
                  </a:ext>
                </a:extLst>
              </p:cNvPr>
              <p:cNvSpPr/>
              <p:nvPr/>
            </p:nvSpPr>
            <p:spPr bwMode="auto">
              <a:xfrm>
                <a:off x="4333428" y="2055943"/>
                <a:ext cx="161410" cy="161410"/>
              </a:xfrm>
              <a:custGeom>
                <a:avLst/>
                <a:gdLst>
                  <a:gd name="T0" fmla="*/ 78 w 78"/>
                  <a:gd name="T1" fmla="*/ 39 h 78"/>
                  <a:gd name="T2" fmla="*/ 39 w 78"/>
                  <a:gd name="T3" fmla="*/ 0 h 78"/>
                  <a:gd name="T4" fmla="*/ 0 w 78"/>
                  <a:gd name="T5" fmla="*/ 39 h 78"/>
                  <a:gd name="T6" fmla="*/ 39 w 78"/>
                  <a:gd name="T7" fmla="*/ 78 h 78"/>
                  <a:gd name="T8" fmla="*/ 58 w 78"/>
                  <a:gd name="T9" fmla="*/ 73 h 78"/>
                </a:gdLst>
                <a:ahLst/>
                <a:cxnLst>
                  <a:cxn ang="0">
                    <a:pos x="T0" y="T1"/>
                  </a:cxn>
                  <a:cxn ang="0">
                    <a:pos x="T2" y="T3"/>
                  </a:cxn>
                  <a:cxn ang="0">
                    <a:pos x="T4" y="T5"/>
                  </a:cxn>
                  <a:cxn ang="0">
                    <a:pos x="T6" y="T7"/>
                  </a:cxn>
                  <a:cxn ang="0">
                    <a:pos x="T8" y="T9"/>
                  </a:cxn>
                </a:cxnLst>
                <a:rect l="0" t="0" r="r" b="b"/>
                <a:pathLst>
                  <a:path w="78" h="78">
                    <a:moveTo>
                      <a:pt x="78" y="39"/>
                    </a:moveTo>
                    <a:cubicBezTo>
                      <a:pt x="78" y="18"/>
                      <a:pt x="60" y="0"/>
                      <a:pt x="39" y="0"/>
                    </a:cubicBezTo>
                    <a:cubicBezTo>
                      <a:pt x="17" y="0"/>
                      <a:pt x="0" y="18"/>
                      <a:pt x="0" y="39"/>
                    </a:cubicBezTo>
                    <a:cubicBezTo>
                      <a:pt x="0" y="61"/>
                      <a:pt x="17" y="78"/>
                      <a:pt x="39" y="78"/>
                    </a:cubicBezTo>
                    <a:cubicBezTo>
                      <a:pt x="46" y="78"/>
                      <a:pt x="52" y="76"/>
                      <a:pt x="58" y="73"/>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íṩliḋê">
                <a:extLst>
                  <a:ext uri="{FF2B5EF4-FFF2-40B4-BE49-F238E27FC236}">
                    <a16:creationId xmlns:a16="http://schemas.microsoft.com/office/drawing/2014/main" id="{0A959632-EDF0-4621-B425-3814A6187E4B}"/>
                  </a:ext>
                </a:extLst>
              </p:cNvPr>
              <p:cNvSpPr/>
              <p:nvPr/>
            </p:nvSpPr>
            <p:spPr bwMode="auto">
              <a:xfrm>
                <a:off x="4323679" y="2045111"/>
                <a:ext cx="180909" cy="181992"/>
              </a:xfrm>
              <a:custGeom>
                <a:avLst/>
                <a:gdLst>
                  <a:gd name="T0" fmla="*/ 88 w 88"/>
                  <a:gd name="T1" fmla="*/ 44 h 88"/>
                  <a:gd name="T2" fmla="*/ 44 w 88"/>
                  <a:gd name="T3" fmla="*/ 0 h 88"/>
                  <a:gd name="T4" fmla="*/ 0 w 88"/>
                  <a:gd name="T5" fmla="*/ 44 h 88"/>
                  <a:gd name="T6" fmla="*/ 44 w 88"/>
                  <a:gd name="T7" fmla="*/ 88 h 88"/>
                  <a:gd name="T8" fmla="*/ 66 w 88"/>
                  <a:gd name="T9" fmla="*/ 83 h 88"/>
                  <a:gd name="T10" fmla="*/ 67 w 88"/>
                  <a:gd name="T11" fmla="*/ 76 h 88"/>
                  <a:gd name="T12" fmla="*/ 61 w 88"/>
                  <a:gd name="T13" fmla="*/ 74 h 88"/>
                  <a:gd name="T14" fmla="*/ 44 w 88"/>
                  <a:gd name="T15" fmla="*/ 78 h 88"/>
                  <a:gd name="T16" fmla="*/ 20 w 88"/>
                  <a:gd name="T17" fmla="*/ 68 h 88"/>
                  <a:gd name="T18" fmla="*/ 10 w 88"/>
                  <a:gd name="T19" fmla="*/ 44 h 88"/>
                  <a:gd name="T20" fmla="*/ 20 w 88"/>
                  <a:gd name="T21" fmla="*/ 20 h 88"/>
                  <a:gd name="T22" fmla="*/ 44 w 88"/>
                  <a:gd name="T23" fmla="*/ 10 h 88"/>
                  <a:gd name="T24" fmla="*/ 68 w 88"/>
                  <a:gd name="T25" fmla="*/ 20 h 88"/>
                  <a:gd name="T26" fmla="*/ 78 w 88"/>
                  <a:gd name="T27" fmla="*/ 44 h 88"/>
                  <a:gd name="T28" fmla="*/ 83 w 88"/>
                  <a:gd name="T29" fmla="*/ 49 h 88"/>
                  <a:gd name="T30" fmla="*/ 88 w 88"/>
                  <a:gd name="T31"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88">
                    <a:moveTo>
                      <a:pt x="88" y="44"/>
                    </a:moveTo>
                    <a:cubicBezTo>
                      <a:pt x="88" y="20"/>
                      <a:pt x="68" y="0"/>
                      <a:pt x="44" y="0"/>
                    </a:cubicBezTo>
                    <a:cubicBezTo>
                      <a:pt x="20" y="0"/>
                      <a:pt x="0" y="20"/>
                      <a:pt x="0" y="44"/>
                    </a:cubicBezTo>
                    <a:cubicBezTo>
                      <a:pt x="0" y="69"/>
                      <a:pt x="20" y="88"/>
                      <a:pt x="44" y="88"/>
                    </a:cubicBezTo>
                    <a:cubicBezTo>
                      <a:pt x="52" y="88"/>
                      <a:pt x="59" y="86"/>
                      <a:pt x="66" y="83"/>
                    </a:cubicBezTo>
                    <a:cubicBezTo>
                      <a:pt x="68" y="81"/>
                      <a:pt x="69" y="78"/>
                      <a:pt x="67" y="76"/>
                    </a:cubicBezTo>
                    <a:cubicBezTo>
                      <a:pt x="66" y="73"/>
                      <a:pt x="63" y="72"/>
                      <a:pt x="61" y="74"/>
                    </a:cubicBezTo>
                    <a:cubicBezTo>
                      <a:pt x="56" y="77"/>
                      <a:pt x="50" y="78"/>
                      <a:pt x="44" y="78"/>
                    </a:cubicBezTo>
                    <a:cubicBezTo>
                      <a:pt x="34" y="78"/>
                      <a:pt x="26" y="74"/>
                      <a:pt x="20" y="68"/>
                    </a:cubicBezTo>
                    <a:cubicBezTo>
                      <a:pt x="14" y="62"/>
                      <a:pt x="10" y="54"/>
                      <a:pt x="10" y="44"/>
                    </a:cubicBezTo>
                    <a:cubicBezTo>
                      <a:pt x="10" y="35"/>
                      <a:pt x="14" y="27"/>
                      <a:pt x="20" y="20"/>
                    </a:cubicBezTo>
                    <a:cubicBezTo>
                      <a:pt x="26" y="14"/>
                      <a:pt x="34" y="10"/>
                      <a:pt x="44" y="10"/>
                    </a:cubicBezTo>
                    <a:cubicBezTo>
                      <a:pt x="53" y="10"/>
                      <a:pt x="62" y="14"/>
                      <a:pt x="68" y="20"/>
                    </a:cubicBezTo>
                    <a:cubicBezTo>
                      <a:pt x="74" y="27"/>
                      <a:pt x="78" y="35"/>
                      <a:pt x="78" y="44"/>
                    </a:cubicBezTo>
                    <a:cubicBezTo>
                      <a:pt x="78" y="47"/>
                      <a:pt x="80" y="49"/>
                      <a:pt x="83" y="49"/>
                    </a:cubicBezTo>
                    <a:cubicBezTo>
                      <a:pt x="85" y="49"/>
                      <a:pt x="88" y="47"/>
                      <a:pt x="88" y="4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 name="îS1ïdè">
                <a:extLst>
                  <a:ext uri="{FF2B5EF4-FFF2-40B4-BE49-F238E27FC236}">
                    <a16:creationId xmlns:a16="http://schemas.microsoft.com/office/drawing/2014/main" id="{22A766F4-2715-4697-875F-B3F616560634}"/>
                  </a:ext>
                </a:extLst>
              </p:cNvPr>
              <p:cNvSpPr/>
              <p:nvPr/>
            </p:nvSpPr>
            <p:spPr bwMode="auto">
              <a:xfrm>
                <a:off x="4381093" y="2105775"/>
                <a:ext cx="33582" cy="30332"/>
              </a:xfrm>
              <a:custGeom>
                <a:avLst/>
                <a:gdLst>
                  <a:gd name="T0" fmla="*/ 16 w 16"/>
                  <a:gd name="T1" fmla="*/ 0 h 15"/>
                  <a:gd name="T2" fmla="*/ 0 w 16"/>
                  <a:gd name="T3" fmla="*/ 15 h 15"/>
                </a:gdLst>
                <a:ahLst/>
                <a:cxnLst>
                  <a:cxn ang="0">
                    <a:pos x="T0" y="T1"/>
                  </a:cxn>
                  <a:cxn ang="0">
                    <a:pos x="T2" y="T3"/>
                  </a:cxn>
                </a:cxnLst>
                <a:rect l="0" t="0" r="r" b="b"/>
                <a:pathLst>
                  <a:path w="16" h="15">
                    <a:moveTo>
                      <a:pt x="16" y="0"/>
                    </a:moveTo>
                    <a:cubicBezTo>
                      <a:pt x="7" y="0"/>
                      <a:pt x="0" y="7"/>
                      <a:pt x="0" y="15"/>
                    </a:cubicBezTo>
                  </a:path>
                </a:pathLst>
              </a:custGeom>
              <a:solidFill>
                <a:srgbClr val="FFF3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ïṩľïdê">
                <a:extLst>
                  <a:ext uri="{FF2B5EF4-FFF2-40B4-BE49-F238E27FC236}">
                    <a16:creationId xmlns:a16="http://schemas.microsoft.com/office/drawing/2014/main" id="{A93F1F4F-97AA-4A1C-8886-C6634BBBF32E}"/>
                  </a:ext>
                </a:extLst>
              </p:cNvPr>
              <p:cNvSpPr/>
              <p:nvPr/>
            </p:nvSpPr>
            <p:spPr bwMode="auto">
              <a:xfrm>
                <a:off x="4381093" y="2105775"/>
                <a:ext cx="33582" cy="30332"/>
              </a:xfrm>
              <a:custGeom>
                <a:avLst/>
                <a:gdLst>
                  <a:gd name="T0" fmla="*/ 16 w 16"/>
                  <a:gd name="T1" fmla="*/ 0 h 15"/>
                  <a:gd name="T2" fmla="*/ 0 w 16"/>
                  <a:gd name="T3" fmla="*/ 15 h 15"/>
                </a:gdLst>
                <a:ahLst/>
                <a:cxnLst>
                  <a:cxn ang="0">
                    <a:pos x="T0" y="T1"/>
                  </a:cxn>
                  <a:cxn ang="0">
                    <a:pos x="T2" y="T3"/>
                  </a:cxn>
                </a:cxnLst>
                <a:rect l="0" t="0" r="r" b="b"/>
                <a:pathLst>
                  <a:path w="16" h="15">
                    <a:moveTo>
                      <a:pt x="16" y="0"/>
                    </a:moveTo>
                    <a:cubicBezTo>
                      <a:pt x="7" y="0"/>
                      <a:pt x="0" y="7"/>
                      <a:pt x="0" y="15"/>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73" name="iṣľïďé">
                <a:extLst>
                  <a:ext uri="{FF2B5EF4-FFF2-40B4-BE49-F238E27FC236}">
                    <a16:creationId xmlns:a16="http://schemas.microsoft.com/office/drawing/2014/main" id="{439EB888-D904-4A7F-967B-2E90777DDBEB}"/>
                  </a:ext>
                </a:extLst>
              </p:cNvPr>
              <p:cNvSpPr/>
              <p:nvPr/>
            </p:nvSpPr>
            <p:spPr bwMode="auto">
              <a:xfrm>
                <a:off x="4581501" y="2454593"/>
                <a:ext cx="301154" cy="246989"/>
              </a:xfrm>
              <a:custGeom>
                <a:avLst/>
                <a:gdLst>
                  <a:gd name="T0" fmla="*/ 94 w 146"/>
                  <a:gd name="T1" fmla="*/ 120 h 120"/>
                  <a:gd name="T2" fmla="*/ 52 w 146"/>
                  <a:gd name="T3" fmla="*/ 120 h 120"/>
                  <a:gd name="T4" fmla="*/ 0 w 146"/>
                  <a:gd name="T5" fmla="*/ 68 h 120"/>
                  <a:gd name="T6" fmla="*/ 0 w 146"/>
                  <a:gd name="T7" fmla="*/ 0 h 120"/>
                  <a:gd name="T8" fmla="*/ 146 w 146"/>
                  <a:gd name="T9" fmla="*/ 0 h 120"/>
                  <a:gd name="T10" fmla="*/ 146 w 146"/>
                  <a:gd name="T11" fmla="*/ 68 h 120"/>
                  <a:gd name="T12" fmla="*/ 94 w 146"/>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46" h="120">
                    <a:moveTo>
                      <a:pt x="94" y="120"/>
                    </a:moveTo>
                    <a:cubicBezTo>
                      <a:pt x="52" y="120"/>
                      <a:pt x="52" y="120"/>
                      <a:pt x="52" y="120"/>
                    </a:cubicBezTo>
                    <a:cubicBezTo>
                      <a:pt x="23" y="120"/>
                      <a:pt x="0" y="97"/>
                      <a:pt x="0" y="68"/>
                    </a:cubicBezTo>
                    <a:cubicBezTo>
                      <a:pt x="0" y="0"/>
                      <a:pt x="0" y="0"/>
                      <a:pt x="0" y="0"/>
                    </a:cubicBezTo>
                    <a:cubicBezTo>
                      <a:pt x="146" y="0"/>
                      <a:pt x="146" y="0"/>
                      <a:pt x="146" y="0"/>
                    </a:cubicBezTo>
                    <a:cubicBezTo>
                      <a:pt x="146" y="68"/>
                      <a:pt x="146" y="68"/>
                      <a:pt x="146" y="68"/>
                    </a:cubicBezTo>
                    <a:cubicBezTo>
                      <a:pt x="146" y="97"/>
                      <a:pt x="123" y="120"/>
                      <a:pt x="94" y="12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 name="iṥľïḑé">
                <a:extLst>
                  <a:ext uri="{FF2B5EF4-FFF2-40B4-BE49-F238E27FC236}">
                    <a16:creationId xmlns:a16="http://schemas.microsoft.com/office/drawing/2014/main" id="{F0E78E4E-4E1D-4F1E-975A-4517F42B5545}"/>
                  </a:ext>
                </a:extLst>
              </p:cNvPr>
              <p:cNvSpPr/>
              <p:nvPr/>
            </p:nvSpPr>
            <p:spPr bwMode="auto">
              <a:xfrm>
                <a:off x="4570668" y="2443760"/>
                <a:ext cx="322819" cy="268655"/>
              </a:xfrm>
              <a:custGeom>
                <a:avLst/>
                <a:gdLst>
                  <a:gd name="T0" fmla="*/ 99 w 156"/>
                  <a:gd name="T1" fmla="*/ 125 h 130"/>
                  <a:gd name="T2" fmla="*/ 99 w 156"/>
                  <a:gd name="T3" fmla="*/ 120 h 130"/>
                  <a:gd name="T4" fmla="*/ 57 w 156"/>
                  <a:gd name="T5" fmla="*/ 120 h 130"/>
                  <a:gd name="T6" fmla="*/ 24 w 156"/>
                  <a:gd name="T7" fmla="*/ 106 h 130"/>
                  <a:gd name="T8" fmla="*/ 10 w 156"/>
                  <a:gd name="T9" fmla="*/ 73 h 130"/>
                  <a:gd name="T10" fmla="*/ 10 w 156"/>
                  <a:gd name="T11" fmla="*/ 10 h 130"/>
                  <a:gd name="T12" fmla="*/ 146 w 156"/>
                  <a:gd name="T13" fmla="*/ 10 h 130"/>
                  <a:gd name="T14" fmla="*/ 146 w 156"/>
                  <a:gd name="T15" fmla="*/ 73 h 130"/>
                  <a:gd name="T16" fmla="*/ 133 w 156"/>
                  <a:gd name="T17" fmla="*/ 106 h 130"/>
                  <a:gd name="T18" fmla="*/ 99 w 156"/>
                  <a:gd name="T19" fmla="*/ 120 h 130"/>
                  <a:gd name="T20" fmla="*/ 99 w 156"/>
                  <a:gd name="T21" fmla="*/ 125 h 130"/>
                  <a:gd name="T22" fmla="*/ 99 w 156"/>
                  <a:gd name="T23" fmla="*/ 130 h 130"/>
                  <a:gd name="T24" fmla="*/ 156 w 156"/>
                  <a:gd name="T25" fmla="*/ 73 h 130"/>
                  <a:gd name="T26" fmla="*/ 156 w 156"/>
                  <a:gd name="T27" fmla="*/ 0 h 130"/>
                  <a:gd name="T28" fmla="*/ 0 w 156"/>
                  <a:gd name="T29" fmla="*/ 0 h 130"/>
                  <a:gd name="T30" fmla="*/ 0 w 156"/>
                  <a:gd name="T31" fmla="*/ 73 h 130"/>
                  <a:gd name="T32" fmla="*/ 57 w 156"/>
                  <a:gd name="T33" fmla="*/ 130 h 130"/>
                  <a:gd name="T34" fmla="*/ 99 w 156"/>
                  <a:gd name="T35" fmla="*/ 130 h 130"/>
                  <a:gd name="T36" fmla="*/ 99 w 156"/>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30">
                    <a:moveTo>
                      <a:pt x="99" y="125"/>
                    </a:moveTo>
                    <a:cubicBezTo>
                      <a:pt x="99" y="120"/>
                      <a:pt x="99" y="120"/>
                      <a:pt x="99" y="120"/>
                    </a:cubicBezTo>
                    <a:cubicBezTo>
                      <a:pt x="57" y="120"/>
                      <a:pt x="57" y="120"/>
                      <a:pt x="57" y="120"/>
                    </a:cubicBezTo>
                    <a:cubicBezTo>
                      <a:pt x="44" y="120"/>
                      <a:pt x="32" y="115"/>
                      <a:pt x="24" y="106"/>
                    </a:cubicBezTo>
                    <a:cubicBezTo>
                      <a:pt x="15" y="98"/>
                      <a:pt x="10" y="86"/>
                      <a:pt x="10" y="73"/>
                    </a:cubicBezTo>
                    <a:cubicBezTo>
                      <a:pt x="10" y="10"/>
                      <a:pt x="10" y="10"/>
                      <a:pt x="10" y="10"/>
                    </a:cubicBezTo>
                    <a:cubicBezTo>
                      <a:pt x="146" y="10"/>
                      <a:pt x="146" y="10"/>
                      <a:pt x="146" y="10"/>
                    </a:cubicBezTo>
                    <a:cubicBezTo>
                      <a:pt x="146" y="73"/>
                      <a:pt x="146" y="73"/>
                      <a:pt x="146" y="73"/>
                    </a:cubicBezTo>
                    <a:cubicBezTo>
                      <a:pt x="146" y="86"/>
                      <a:pt x="141" y="98"/>
                      <a:pt x="133" y="106"/>
                    </a:cubicBezTo>
                    <a:cubicBezTo>
                      <a:pt x="124" y="115"/>
                      <a:pt x="112" y="120"/>
                      <a:pt x="99" y="120"/>
                    </a:cubicBezTo>
                    <a:cubicBezTo>
                      <a:pt x="99" y="125"/>
                      <a:pt x="99" y="125"/>
                      <a:pt x="99" y="125"/>
                    </a:cubicBezTo>
                    <a:cubicBezTo>
                      <a:pt x="99" y="130"/>
                      <a:pt x="99" y="130"/>
                      <a:pt x="99" y="130"/>
                    </a:cubicBezTo>
                    <a:cubicBezTo>
                      <a:pt x="131" y="130"/>
                      <a:pt x="156" y="104"/>
                      <a:pt x="156" y="73"/>
                    </a:cubicBezTo>
                    <a:cubicBezTo>
                      <a:pt x="156" y="0"/>
                      <a:pt x="156" y="0"/>
                      <a:pt x="156" y="0"/>
                    </a:cubicBezTo>
                    <a:cubicBezTo>
                      <a:pt x="0" y="0"/>
                      <a:pt x="0" y="0"/>
                      <a:pt x="0" y="0"/>
                    </a:cubicBezTo>
                    <a:cubicBezTo>
                      <a:pt x="0" y="73"/>
                      <a:pt x="0" y="73"/>
                      <a:pt x="0" y="73"/>
                    </a:cubicBezTo>
                    <a:cubicBezTo>
                      <a:pt x="0" y="104"/>
                      <a:pt x="26" y="130"/>
                      <a:pt x="57" y="130"/>
                    </a:cubicBezTo>
                    <a:cubicBezTo>
                      <a:pt x="99" y="130"/>
                      <a:pt x="99" y="130"/>
                      <a:pt x="99" y="130"/>
                    </a:cubicBezTo>
                    <a:cubicBezTo>
                      <a:pt x="99" y="125"/>
                      <a:pt x="99" y="125"/>
                      <a:pt x="99" y="125"/>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 name="îŝḻiďê">
                <a:extLst>
                  <a:ext uri="{FF2B5EF4-FFF2-40B4-BE49-F238E27FC236}">
                    <a16:creationId xmlns:a16="http://schemas.microsoft.com/office/drawing/2014/main" id="{622C143F-755A-4B35-BAB0-D0ABA1C7991B}"/>
                  </a:ext>
                </a:extLst>
              </p:cNvPr>
              <p:cNvSpPr/>
              <p:nvPr/>
            </p:nvSpPr>
            <p:spPr bwMode="auto">
              <a:xfrm>
                <a:off x="4521920" y="2503340"/>
                <a:ext cx="59581" cy="45498"/>
              </a:xfrm>
              <a:custGeom>
                <a:avLst/>
                <a:gdLst>
                  <a:gd name="T0" fmla="*/ 29 w 29"/>
                  <a:gd name="T1" fmla="*/ 22 h 22"/>
                  <a:gd name="T2" fmla="*/ 0 w 29"/>
                  <a:gd name="T3" fmla="*/ 22 h 22"/>
                  <a:gd name="T4" fmla="*/ 0 w 29"/>
                  <a:gd name="T5" fmla="*/ 7 h 22"/>
                  <a:gd name="T6" fmla="*/ 7 w 29"/>
                  <a:gd name="T7" fmla="*/ 0 h 22"/>
                  <a:gd name="T8" fmla="*/ 29 w 29"/>
                  <a:gd name="T9" fmla="*/ 0 h 22"/>
                  <a:gd name="T10" fmla="*/ 29 w 29"/>
                  <a:gd name="T11" fmla="*/ 22 h 22"/>
                </a:gdLst>
                <a:ahLst/>
                <a:cxnLst>
                  <a:cxn ang="0">
                    <a:pos x="T0" y="T1"/>
                  </a:cxn>
                  <a:cxn ang="0">
                    <a:pos x="T2" y="T3"/>
                  </a:cxn>
                  <a:cxn ang="0">
                    <a:pos x="T4" y="T5"/>
                  </a:cxn>
                  <a:cxn ang="0">
                    <a:pos x="T6" y="T7"/>
                  </a:cxn>
                  <a:cxn ang="0">
                    <a:pos x="T8" y="T9"/>
                  </a:cxn>
                  <a:cxn ang="0">
                    <a:pos x="T10" y="T11"/>
                  </a:cxn>
                </a:cxnLst>
                <a:rect l="0" t="0" r="r" b="b"/>
                <a:pathLst>
                  <a:path w="29" h="22">
                    <a:moveTo>
                      <a:pt x="29" y="22"/>
                    </a:moveTo>
                    <a:cubicBezTo>
                      <a:pt x="0" y="22"/>
                      <a:pt x="0" y="22"/>
                      <a:pt x="0" y="22"/>
                    </a:cubicBezTo>
                    <a:cubicBezTo>
                      <a:pt x="0" y="7"/>
                      <a:pt x="0" y="7"/>
                      <a:pt x="0" y="7"/>
                    </a:cubicBezTo>
                    <a:cubicBezTo>
                      <a:pt x="0" y="3"/>
                      <a:pt x="3" y="0"/>
                      <a:pt x="7" y="0"/>
                    </a:cubicBezTo>
                    <a:cubicBezTo>
                      <a:pt x="29" y="0"/>
                      <a:pt x="29" y="0"/>
                      <a:pt x="29" y="0"/>
                    </a:cubicBezTo>
                    <a:lnTo>
                      <a:pt x="29" y="22"/>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 name="ísľîḓè">
                <a:extLst>
                  <a:ext uri="{FF2B5EF4-FFF2-40B4-BE49-F238E27FC236}">
                    <a16:creationId xmlns:a16="http://schemas.microsoft.com/office/drawing/2014/main" id="{A1C32008-3091-4055-9754-8755624A658A}"/>
                  </a:ext>
                </a:extLst>
              </p:cNvPr>
              <p:cNvSpPr/>
              <p:nvPr/>
            </p:nvSpPr>
            <p:spPr bwMode="auto">
              <a:xfrm>
                <a:off x="4521920" y="2503340"/>
                <a:ext cx="59581" cy="45498"/>
              </a:xfrm>
              <a:custGeom>
                <a:avLst/>
                <a:gdLst>
                  <a:gd name="T0" fmla="*/ 29 w 29"/>
                  <a:gd name="T1" fmla="*/ 22 h 22"/>
                  <a:gd name="T2" fmla="*/ 0 w 29"/>
                  <a:gd name="T3" fmla="*/ 22 h 22"/>
                  <a:gd name="T4" fmla="*/ 0 w 29"/>
                  <a:gd name="T5" fmla="*/ 7 h 22"/>
                  <a:gd name="T6" fmla="*/ 7 w 29"/>
                  <a:gd name="T7" fmla="*/ 0 h 22"/>
                  <a:gd name="T8" fmla="*/ 29 w 29"/>
                  <a:gd name="T9" fmla="*/ 0 h 22"/>
                  <a:gd name="T10" fmla="*/ 29 w 29"/>
                  <a:gd name="T11" fmla="*/ 22 h 22"/>
                </a:gdLst>
                <a:ahLst/>
                <a:cxnLst>
                  <a:cxn ang="0">
                    <a:pos x="T0" y="T1"/>
                  </a:cxn>
                  <a:cxn ang="0">
                    <a:pos x="T2" y="T3"/>
                  </a:cxn>
                  <a:cxn ang="0">
                    <a:pos x="T4" y="T5"/>
                  </a:cxn>
                  <a:cxn ang="0">
                    <a:pos x="T6" y="T7"/>
                  </a:cxn>
                  <a:cxn ang="0">
                    <a:pos x="T8" y="T9"/>
                  </a:cxn>
                  <a:cxn ang="0">
                    <a:pos x="T10" y="T11"/>
                  </a:cxn>
                </a:cxnLst>
                <a:rect l="0" t="0" r="r" b="b"/>
                <a:pathLst>
                  <a:path w="29" h="22">
                    <a:moveTo>
                      <a:pt x="29" y="22"/>
                    </a:moveTo>
                    <a:cubicBezTo>
                      <a:pt x="0" y="22"/>
                      <a:pt x="0" y="22"/>
                      <a:pt x="0" y="22"/>
                    </a:cubicBezTo>
                    <a:cubicBezTo>
                      <a:pt x="0" y="7"/>
                      <a:pt x="0" y="7"/>
                      <a:pt x="0" y="7"/>
                    </a:cubicBezTo>
                    <a:cubicBezTo>
                      <a:pt x="0" y="3"/>
                      <a:pt x="3" y="0"/>
                      <a:pt x="7" y="0"/>
                    </a:cubicBezTo>
                    <a:cubicBezTo>
                      <a:pt x="29" y="0"/>
                      <a:pt x="29" y="0"/>
                      <a:pt x="29" y="0"/>
                    </a:cubicBezTo>
                    <a:lnTo>
                      <a:pt x="29" y="22"/>
                    </a:ln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77" name="îṡ1íḋe">
                <a:extLst>
                  <a:ext uri="{FF2B5EF4-FFF2-40B4-BE49-F238E27FC236}">
                    <a16:creationId xmlns:a16="http://schemas.microsoft.com/office/drawing/2014/main" id="{25FDC328-65F0-4DE5-ADD4-91B58CD1F692}"/>
                  </a:ext>
                </a:extLst>
              </p:cNvPr>
              <p:cNvSpPr/>
              <p:nvPr/>
            </p:nvSpPr>
            <p:spPr bwMode="auto">
              <a:xfrm>
                <a:off x="4581501" y="2454593"/>
                <a:ext cx="301154" cy="114828"/>
              </a:xfrm>
              <a:custGeom>
                <a:avLst/>
                <a:gdLst>
                  <a:gd name="T0" fmla="*/ 146 w 146"/>
                  <a:gd name="T1" fmla="*/ 0 h 56"/>
                  <a:gd name="T2" fmla="*/ 146 w 146"/>
                  <a:gd name="T3" fmla="*/ 43 h 56"/>
                  <a:gd name="T4" fmla="*/ 86 w 146"/>
                  <a:gd name="T5" fmla="*/ 56 h 56"/>
                  <a:gd name="T6" fmla="*/ 60 w 146"/>
                  <a:gd name="T7" fmla="*/ 56 h 56"/>
                  <a:gd name="T8" fmla="*/ 0 w 146"/>
                  <a:gd name="T9" fmla="*/ 43 h 56"/>
                  <a:gd name="T10" fmla="*/ 0 w 146"/>
                  <a:gd name="T11" fmla="*/ 0 h 56"/>
                  <a:gd name="T12" fmla="*/ 146 w 14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6" h="56">
                    <a:moveTo>
                      <a:pt x="146" y="0"/>
                    </a:moveTo>
                    <a:cubicBezTo>
                      <a:pt x="146" y="43"/>
                      <a:pt x="146" y="43"/>
                      <a:pt x="146" y="43"/>
                    </a:cubicBezTo>
                    <a:cubicBezTo>
                      <a:pt x="128" y="52"/>
                      <a:pt x="108" y="56"/>
                      <a:pt x="86" y="56"/>
                    </a:cubicBezTo>
                    <a:cubicBezTo>
                      <a:pt x="60" y="56"/>
                      <a:pt x="60" y="56"/>
                      <a:pt x="60" y="56"/>
                    </a:cubicBezTo>
                    <a:cubicBezTo>
                      <a:pt x="39" y="56"/>
                      <a:pt x="18" y="52"/>
                      <a:pt x="0" y="43"/>
                    </a:cubicBezTo>
                    <a:cubicBezTo>
                      <a:pt x="0" y="0"/>
                      <a:pt x="0" y="0"/>
                      <a:pt x="0" y="0"/>
                    </a:cubicBezTo>
                    <a:lnTo>
                      <a:pt x="146" y="0"/>
                    </a:lnTo>
                    <a:close/>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 name="îṡliďé">
                <a:extLst>
                  <a:ext uri="{FF2B5EF4-FFF2-40B4-BE49-F238E27FC236}">
                    <a16:creationId xmlns:a16="http://schemas.microsoft.com/office/drawing/2014/main" id="{06B7983E-89BD-4B33-87F4-51E000E9E1A0}"/>
                  </a:ext>
                </a:extLst>
              </p:cNvPr>
              <p:cNvSpPr/>
              <p:nvPr/>
            </p:nvSpPr>
            <p:spPr bwMode="auto">
              <a:xfrm>
                <a:off x="4570668" y="2443760"/>
                <a:ext cx="322819" cy="268655"/>
              </a:xfrm>
              <a:custGeom>
                <a:avLst/>
                <a:gdLst>
                  <a:gd name="T0" fmla="*/ 99 w 156"/>
                  <a:gd name="T1" fmla="*/ 125 h 130"/>
                  <a:gd name="T2" fmla="*/ 99 w 156"/>
                  <a:gd name="T3" fmla="*/ 120 h 130"/>
                  <a:gd name="T4" fmla="*/ 57 w 156"/>
                  <a:gd name="T5" fmla="*/ 120 h 130"/>
                  <a:gd name="T6" fmla="*/ 24 w 156"/>
                  <a:gd name="T7" fmla="*/ 106 h 130"/>
                  <a:gd name="T8" fmla="*/ 10 w 156"/>
                  <a:gd name="T9" fmla="*/ 73 h 130"/>
                  <a:gd name="T10" fmla="*/ 10 w 156"/>
                  <a:gd name="T11" fmla="*/ 10 h 130"/>
                  <a:gd name="T12" fmla="*/ 146 w 156"/>
                  <a:gd name="T13" fmla="*/ 10 h 130"/>
                  <a:gd name="T14" fmla="*/ 146 w 156"/>
                  <a:gd name="T15" fmla="*/ 73 h 130"/>
                  <a:gd name="T16" fmla="*/ 133 w 156"/>
                  <a:gd name="T17" fmla="*/ 106 h 130"/>
                  <a:gd name="T18" fmla="*/ 99 w 156"/>
                  <a:gd name="T19" fmla="*/ 120 h 130"/>
                  <a:gd name="T20" fmla="*/ 99 w 156"/>
                  <a:gd name="T21" fmla="*/ 125 h 130"/>
                  <a:gd name="T22" fmla="*/ 99 w 156"/>
                  <a:gd name="T23" fmla="*/ 130 h 130"/>
                  <a:gd name="T24" fmla="*/ 156 w 156"/>
                  <a:gd name="T25" fmla="*/ 73 h 130"/>
                  <a:gd name="T26" fmla="*/ 156 w 156"/>
                  <a:gd name="T27" fmla="*/ 0 h 130"/>
                  <a:gd name="T28" fmla="*/ 0 w 156"/>
                  <a:gd name="T29" fmla="*/ 0 h 130"/>
                  <a:gd name="T30" fmla="*/ 0 w 156"/>
                  <a:gd name="T31" fmla="*/ 73 h 130"/>
                  <a:gd name="T32" fmla="*/ 57 w 156"/>
                  <a:gd name="T33" fmla="*/ 130 h 130"/>
                  <a:gd name="T34" fmla="*/ 99 w 156"/>
                  <a:gd name="T35" fmla="*/ 130 h 130"/>
                  <a:gd name="T36" fmla="*/ 99 w 156"/>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30">
                    <a:moveTo>
                      <a:pt x="99" y="125"/>
                    </a:moveTo>
                    <a:cubicBezTo>
                      <a:pt x="99" y="120"/>
                      <a:pt x="99" y="120"/>
                      <a:pt x="99" y="120"/>
                    </a:cubicBezTo>
                    <a:cubicBezTo>
                      <a:pt x="57" y="120"/>
                      <a:pt x="57" y="120"/>
                      <a:pt x="57" y="120"/>
                    </a:cubicBezTo>
                    <a:cubicBezTo>
                      <a:pt x="44" y="120"/>
                      <a:pt x="32" y="115"/>
                      <a:pt x="24" y="106"/>
                    </a:cubicBezTo>
                    <a:cubicBezTo>
                      <a:pt x="15" y="98"/>
                      <a:pt x="10" y="86"/>
                      <a:pt x="10" y="73"/>
                    </a:cubicBezTo>
                    <a:cubicBezTo>
                      <a:pt x="10" y="10"/>
                      <a:pt x="10" y="10"/>
                      <a:pt x="10" y="10"/>
                    </a:cubicBezTo>
                    <a:cubicBezTo>
                      <a:pt x="146" y="10"/>
                      <a:pt x="146" y="10"/>
                      <a:pt x="146" y="10"/>
                    </a:cubicBezTo>
                    <a:cubicBezTo>
                      <a:pt x="146" y="73"/>
                      <a:pt x="146" y="73"/>
                      <a:pt x="146" y="73"/>
                    </a:cubicBezTo>
                    <a:cubicBezTo>
                      <a:pt x="146" y="86"/>
                      <a:pt x="141" y="98"/>
                      <a:pt x="133" y="106"/>
                    </a:cubicBezTo>
                    <a:cubicBezTo>
                      <a:pt x="124" y="115"/>
                      <a:pt x="112" y="120"/>
                      <a:pt x="99" y="120"/>
                    </a:cubicBezTo>
                    <a:cubicBezTo>
                      <a:pt x="99" y="125"/>
                      <a:pt x="99" y="125"/>
                      <a:pt x="99" y="125"/>
                    </a:cubicBezTo>
                    <a:cubicBezTo>
                      <a:pt x="99" y="130"/>
                      <a:pt x="99" y="130"/>
                      <a:pt x="99" y="130"/>
                    </a:cubicBezTo>
                    <a:cubicBezTo>
                      <a:pt x="131" y="130"/>
                      <a:pt x="156" y="104"/>
                      <a:pt x="156" y="73"/>
                    </a:cubicBezTo>
                    <a:cubicBezTo>
                      <a:pt x="156" y="0"/>
                      <a:pt x="156" y="0"/>
                      <a:pt x="156" y="0"/>
                    </a:cubicBezTo>
                    <a:cubicBezTo>
                      <a:pt x="0" y="0"/>
                      <a:pt x="0" y="0"/>
                      <a:pt x="0" y="0"/>
                    </a:cubicBezTo>
                    <a:cubicBezTo>
                      <a:pt x="0" y="73"/>
                      <a:pt x="0" y="73"/>
                      <a:pt x="0" y="73"/>
                    </a:cubicBezTo>
                    <a:cubicBezTo>
                      <a:pt x="0" y="104"/>
                      <a:pt x="26" y="130"/>
                      <a:pt x="57" y="130"/>
                    </a:cubicBezTo>
                    <a:cubicBezTo>
                      <a:pt x="99" y="130"/>
                      <a:pt x="99" y="130"/>
                      <a:pt x="99" y="130"/>
                    </a:cubicBezTo>
                    <a:cubicBezTo>
                      <a:pt x="99" y="125"/>
                      <a:pt x="99" y="125"/>
                      <a:pt x="99" y="125"/>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 name="iṩļîďé">
                <a:extLst>
                  <a:ext uri="{FF2B5EF4-FFF2-40B4-BE49-F238E27FC236}">
                    <a16:creationId xmlns:a16="http://schemas.microsoft.com/office/drawing/2014/main" id="{B3586AAE-64B4-46DA-8EA5-2AE48FCB81C2}"/>
                  </a:ext>
                </a:extLst>
              </p:cNvPr>
              <p:cNvSpPr/>
              <p:nvPr/>
            </p:nvSpPr>
            <p:spPr bwMode="auto">
              <a:xfrm>
                <a:off x="4414675" y="1798121"/>
                <a:ext cx="638056" cy="705219"/>
              </a:xfrm>
              <a:custGeom>
                <a:avLst/>
                <a:gdLst>
                  <a:gd name="T0" fmla="*/ 184 w 309"/>
                  <a:gd name="T1" fmla="*/ 342 h 342"/>
                  <a:gd name="T2" fmla="*/ 124 w 309"/>
                  <a:gd name="T3" fmla="*/ 342 h 342"/>
                  <a:gd name="T4" fmla="*/ 0 w 309"/>
                  <a:gd name="T5" fmla="*/ 217 h 342"/>
                  <a:gd name="T6" fmla="*/ 0 w 309"/>
                  <a:gd name="T7" fmla="*/ 19 h 342"/>
                  <a:gd name="T8" fmla="*/ 19 w 309"/>
                  <a:gd name="T9" fmla="*/ 0 h 342"/>
                  <a:gd name="T10" fmla="*/ 309 w 309"/>
                  <a:gd name="T11" fmla="*/ 0 h 342"/>
                  <a:gd name="T12" fmla="*/ 309 w 309"/>
                  <a:gd name="T13" fmla="*/ 217 h 342"/>
                  <a:gd name="T14" fmla="*/ 184 w 309"/>
                  <a:gd name="T15" fmla="*/ 342 h 3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9" h="342">
                    <a:moveTo>
                      <a:pt x="184" y="342"/>
                    </a:moveTo>
                    <a:cubicBezTo>
                      <a:pt x="124" y="342"/>
                      <a:pt x="124" y="342"/>
                      <a:pt x="124" y="342"/>
                    </a:cubicBezTo>
                    <a:cubicBezTo>
                      <a:pt x="56" y="342"/>
                      <a:pt x="0" y="286"/>
                      <a:pt x="0" y="217"/>
                    </a:cubicBezTo>
                    <a:cubicBezTo>
                      <a:pt x="0" y="19"/>
                      <a:pt x="0" y="19"/>
                      <a:pt x="0" y="19"/>
                    </a:cubicBezTo>
                    <a:cubicBezTo>
                      <a:pt x="0" y="8"/>
                      <a:pt x="9" y="0"/>
                      <a:pt x="19" y="0"/>
                    </a:cubicBezTo>
                    <a:cubicBezTo>
                      <a:pt x="309" y="0"/>
                      <a:pt x="309" y="0"/>
                      <a:pt x="309" y="0"/>
                    </a:cubicBezTo>
                    <a:cubicBezTo>
                      <a:pt x="309" y="217"/>
                      <a:pt x="309" y="217"/>
                      <a:pt x="309" y="217"/>
                    </a:cubicBezTo>
                    <a:cubicBezTo>
                      <a:pt x="309" y="286"/>
                      <a:pt x="253" y="342"/>
                      <a:pt x="184" y="342"/>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 name="îŝľíḋè">
                <a:extLst>
                  <a:ext uri="{FF2B5EF4-FFF2-40B4-BE49-F238E27FC236}">
                    <a16:creationId xmlns:a16="http://schemas.microsoft.com/office/drawing/2014/main" id="{849F2272-6B6C-4332-A48D-E2F277203A6E}"/>
                  </a:ext>
                </a:extLst>
              </p:cNvPr>
              <p:cNvSpPr/>
              <p:nvPr/>
            </p:nvSpPr>
            <p:spPr bwMode="auto">
              <a:xfrm>
                <a:off x="4403842" y="1787288"/>
                <a:ext cx="658638" cy="726885"/>
              </a:xfrm>
              <a:custGeom>
                <a:avLst/>
                <a:gdLst>
                  <a:gd name="T0" fmla="*/ 189 w 319"/>
                  <a:gd name="T1" fmla="*/ 347 h 352"/>
                  <a:gd name="T2" fmla="*/ 189 w 319"/>
                  <a:gd name="T3" fmla="*/ 342 h 352"/>
                  <a:gd name="T4" fmla="*/ 129 w 319"/>
                  <a:gd name="T5" fmla="*/ 342 h 352"/>
                  <a:gd name="T6" fmla="*/ 45 w 319"/>
                  <a:gd name="T7" fmla="*/ 307 h 352"/>
                  <a:gd name="T8" fmla="*/ 10 w 319"/>
                  <a:gd name="T9" fmla="*/ 222 h 352"/>
                  <a:gd name="T10" fmla="*/ 10 w 319"/>
                  <a:gd name="T11" fmla="*/ 24 h 352"/>
                  <a:gd name="T12" fmla="*/ 14 w 319"/>
                  <a:gd name="T13" fmla="*/ 14 h 352"/>
                  <a:gd name="T14" fmla="*/ 24 w 319"/>
                  <a:gd name="T15" fmla="*/ 10 h 352"/>
                  <a:gd name="T16" fmla="*/ 309 w 319"/>
                  <a:gd name="T17" fmla="*/ 10 h 352"/>
                  <a:gd name="T18" fmla="*/ 309 w 319"/>
                  <a:gd name="T19" fmla="*/ 222 h 352"/>
                  <a:gd name="T20" fmla="*/ 274 w 319"/>
                  <a:gd name="T21" fmla="*/ 307 h 352"/>
                  <a:gd name="T22" fmla="*/ 189 w 319"/>
                  <a:gd name="T23" fmla="*/ 342 h 352"/>
                  <a:gd name="T24" fmla="*/ 189 w 319"/>
                  <a:gd name="T25" fmla="*/ 347 h 352"/>
                  <a:gd name="T26" fmla="*/ 189 w 319"/>
                  <a:gd name="T27" fmla="*/ 352 h 352"/>
                  <a:gd name="T28" fmla="*/ 319 w 319"/>
                  <a:gd name="T29" fmla="*/ 222 h 352"/>
                  <a:gd name="T30" fmla="*/ 319 w 319"/>
                  <a:gd name="T31" fmla="*/ 0 h 352"/>
                  <a:gd name="T32" fmla="*/ 24 w 319"/>
                  <a:gd name="T33" fmla="*/ 0 h 352"/>
                  <a:gd name="T34" fmla="*/ 0 w 319"/>
                  <a:gd name="T35" fmla="*/ 24 h 352"/>
                  <a:gd name="T36" fmla="*/ 0 w 319"/>
                  <a:gd name="T37" fmla="*/ 222 h 352"/>
                  <a:gd name="T38" fmla="*/ 129 w 319"/>
                  <a:gd name="T39" fmla="*/ 352 h 352"/>
                  <a:gd name="T40" fmla="*/ 189 w 319"/>
                  <a:gd name="T41" fmla="*/ 352 h 352"/>
                  <a:gd name="T42" fmla="*/ 189 w 319"/>
                  <a:gd name="T43" fmla="*/ 3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352">
                    <a:moveTo>
                      <a:pt x="189" y="347"/>
                    </a:moveTo>
                    <a:cubicBezTo>
                      <a:pt x="189" y="342"/>
                      <a:pt x="189" y="342"/>
                      <a:pt x="189" y="342"/>
                    </a:cubicBezTo>
                    <a:cubicBezTo>
                      <a:pt x="129" y="342"/>
                      <a:pt x="129" y="342"/>
                      <a:pt x="129" y="342"/>
                    </a:cubicBezTo>
                    <a:cubicBezTo>
                      <a:pt x="96" y="342"/>
                      <a:pt x="67" y="329"/>
                      <a:pt x="45" y="307"/>
                    </a:cubicBezTo>
                    <a:cubicBezTo>
                      <a:pt x="23" y="285"/>
                      <a:pt x="10" y="255"/>
                      <a:pt x="10" y="222"/>
                    </a:cubicBezTo>
                    <a:cubicBezTo>
                      <a:pt x="10" y="24"/>
                      <a:pt x="10" y="24"/>
                      <a:pt x="10" y="24"/>
                    </a:cubicBezTo>
                    <a:cubicBezTo>
                      <a:pt x="10" y="20"/>
                      <a:pt x="11" y="17"/>
                      <a:pt x="14" y="14"/>
                    </a:cubicBezTo>
                    <a:cubicBezTo>
                      <a:pt x="17" y="11"/>
                      <a:pt x="20" y="10"/>
                      <a:pt x="24" y="10"/>
                    </a:cubicBezTo>
                    <a:cubicBezTo>
                      <a:pt x="309" y="10"/>
                      <a:pt x="309" y="10"/>
                      <a:pt x="309" y="10"/>
                    </a:cubicBezTo>
                    <a:cubicBezTo>
                      <a:pt x="309" y="222"/>
                      <a:pt x="309" y="222"/>
                      <a:pt x="309" y="222"/>
                    </a:cubicBezTo>
                    <a:cubicBezTo>
                      <a:pt x="309" y="255"/>
                      <a:pt x="295" y="285"/>
                      <a:pt x="274" y="307"/>
                    </a:cubicBezTo>
                    <a:cubicBezTo>
                      <a:pt x="252" y="329"/>
                      <a:pt x="222" y="342"/>
                      <a:pt x="189" y="342"/>
                    </a:cubicBezTo>
                    <a:cubicBezTo>
                      <a:pt x="189" y="347"/>
                      <a:pt x="189" y="347"/>
                      <a:pt x="189" y="347"/>
                    </a:cubicBezTo>
                    <a:cubicBezTo>
                      <a:pt x="189" y="352"/>
                      <a:pt x="189" y="352"/>
                      <a:pt x="189" y="352"/>
                    </a:cubicBezTo>
                    <a:cubicBezTo>
                      <a:pt x="261" y="352"/>
                      <a:pt x="319" y="294"/>
                      <a:pt x="319" y="222"/>
                    </a:cubicBezTo>
                    <a:cubicBezTo>
                      <a:pt x="319" y="0"/>
                      <a:pt x="319" y="0"/>
                      <a:pt x="319" y="0"/>
                    </a:cubicBezTo>
                    <a:cubicBezTo>
                      <a:pt x="24" y="0"/>
                      <a:pt x="24" y="0"/>
                      <a:pt x="24" y="0"/>
                    </a:cubicBezTo>
                    <a:cubicBezTo>
                      <a:pt x="11" y="0"/>
                      <a:pt x="0" y="11"/>
                      <a:pt x="0" y="24"/>
                    </a:cubicBezTo>
                    <a:cubicBezTo>
                      <a:pt x="0" y="222"/>
                      <a:pt x="0" y="222"/>
                      <a:pt x="0" y="222"/>
                    </a:cubicBezTo>
                    <a:cubicBezTo>
                      <a:pt x="0" y="294"/>
                      <a:pt x="58" y="352"/>
                      <a:pt x="129" y="352"/>
                    </a:cubicBezTo>
                    <a:cubicBezTo>
                      <a:pt x="189" y="352"/>
                      <a:pt x="189" y="352"/>
                      <a:pt x="189" y="352"/>
                    </a:cubicBezTo>
                    <a:cubicBezTo>
                      <a:pt x="189" y="347"/>
                      <a:pt x="189" y="347"/>
                      <a:pt x="189" y="347"/>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 name="íŝļîḓê">
                <a:extLst>
                  <a:ext uri="{FF2B5EF4-FFF2-40B4-BE49-F238E27FC236}">
                    <a16:creationId xmlns:a16="http://schemas.microsoft.com/office/drawing/2014/main" id="{E3479951-6291-4A23-852B-00FFE5BAFC7D}"/>
                  </a:ext>
                </a:extLst>
              </p:cNvPr>
              <p:cNvSpPr/>
              <p:nvPr/>
            </p:nvSpPr>
            <p:spPr bwMode="auto">
              <a:xfrm>
                <a:off x="4804658" y="1996363"/>
                <a:ext cx="168993" cy="73663"/>
              </a:xfrm>
              <a:custGeom>
                <a:avLst/>
                <a:gdLst>
                  <a:gd name="T0" fmla="*/ 69 w 82"/>
                  <a:gd name="T1" fmla="*/ 36 h 36"/>
                  <a:gd name="T2" fmla="*/ 13 w 82"/>
                  <a:gd name="T3" fmla="*/ 36 h 36"/>
                  <a:gd name="T4" fmla="*/ 0 w 82"/>
                  <a:gd name="T5" fmla="*/ 23 h 36"/>
                  <a:gd name="T6" fmla="*/ 0 w 82"/>
                  <a:gd name="T7" fmla="*/ 0 h 36"/>
                  <a:gd name="T8" fmla="*/ 82 w 82"/>
                  <a:gd name="T9" fmla="*/ 0 h 36"/>
                  <a:gd name="T10" fmla="*/ 82 w 82"/>
                  <a:gd name="T11" fmla="*/ 24 h 36"/>
                  <a:gd name="T12" fmla="*/ 69 w 8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2" h="36">
                    <a:moveTo>
                      <a:pt x="69" y="36"/>
                    </a:moveTo>
                    <a:cubicBezTo>
                      <a:pt x="13" y="36"/>
                      <a:pt x="13" y="36"/>
                      <a:pt x="13" y="36"/>
                    </a:cubicBezTo>
                    <a:cubicBezTo>
                      <a:pt x="6" y="36"/>
                      <a:pt x="0" y="30"/>
                      <a:pt x="0" y="23"/>
                    </a:cubicBezTo>
                    <a:cubicBezTo>
                      <a:pt x="0" y="0"/>
                      <a:pt x="0" y="0"/>
                      <a:pt x="0" y="0"/>
                    </a:cubicBezTo>
                    <a:cubicBezTo>
                      <a:pt x="82" y="0"/>
                      <a:pt x="82" y="0"/>
                      <a:pt x="82" y="0"/>
                    </a:cubicBezTo>
                    <a:cubicBezTo>
                      <a:pt x="82" y="24"/>
                      <a:pt x="82" y="24"/>
                      <a:pt x="82" y="24"/>
                    </a:cubicBezTo>
                    <a:cubicBezTo>
                      <a:pt x="82" y="31"/>
                      <a:pt x="76" y="36"/>
                      <a:pt x="69" y="36"/>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 name="íṩḷiḍè">
                <a:extLst>
                  <a:ext uri="{FF2B5EF4-FFF2-40B4-BE49-F238E27FC236}">
                    <a16:creationId xmlns:a16="http://schemas.microsoft.com/office/drawing/2014/main" id="{F1AEFF1F-5069-4775-9527-68A98F8F0848}"/>
                  </a:ext>
                </a:extLst>
              </p:cNvPr>
              <p:cNvSpPr/>
              <p:nvPr/>
            </p:nvSpPr>
            <p:spPr bwMode="auto">
              <a:xfrm>
                <a:off x="4724495" y="2078692"/>
                <a:ext cx="46581" cy="157076"/>
              </a:xfrm>
              <a:custGeom>
                <a:avLst/>
                <a:gdLst>
                  <a:gd name="T0" fmla="*/ 23 w 23"/>
                  <a:gd name="T1" fmla="*/ 76 h 76"/>
                  <a:gd name="T2" fmla="*/ 0 w 23"/>
                  <a:gd name="T3" fmla="*/ 53 h 76"/>
                  <a:gd name="T4" fmla="*/ 0 w 23"/>
                  <a:gd name="T5" fmla="*/ 0 h 76"/>
                </a:gdLst>
                <a:ahLst/>
                <a:cxnLst>
                  <a:cxn ang="0">
                    <a:pos x="T0" y="T1"/>
                  </a:cxn>
                  <a:cxn ang="0">
                    <a:pos x="T2" y="T3"/>
                  </a:cxn>
                  <a:cxn ang="0">
                    <a:pos x="T4" y="T5"/>
                  </a:cxn>
                </a:cxnLst>
                <a:rect l="0" t="0" r="r" b="b"/>
                <a:pathLst>
                  <a:path w="23" h="76">
                    <a:moveTo>
                      <a:pt x="23" y="76"/>
                    </a:moveTo>
                    <a:cubicBezTo>
                      <a:pt x="10" y="76"/>
                      <a:pt x="0" y="66"/>
                      <a:pt x="0" y="53"/>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83" name="îṧlíḍè">
                <a:extLst>
                  <a:ext uri="{FF2B5EF4-FFF2-40B4-BE49-F238E27FC236}">
                    <a16:creationId xmlns:a16="http://schemas.microsoft.com/office/drawing/2014/main" id="{9A71E32F-67BE-4FBE-B0B9-7C4E8B0886B8}"/>
                  </a:ext>
                </a:extLst>
              </p:cNvPr>
              <p:cNvSpPr/>
              <p:nvPr/>
            </p:nvSpPr>
            <p:spPr bwMode="auto">
              <a:xfrm>
                <a:off x="4806825" y="1960614"/>
                <a:ext cx="166826" cy="41165"/>
              </a:xfrm>
              <a:custGeom>
                <a:avLst/>
                <a:gdLst>
                  <a:gd name="T0" fmla="*/ 72 w 81"/>
                  <a:gd name="T1" fmla="*/ 20 h 20"/>
                  <a:gd name="T2" fmla="*/ 8 w 81"/>
                  <a:gd name="T3" fmla="*/ 20 h 20"/>
                  <a:gd name="T4" fmla="*/ 0 w 81"/>
                  <a:gd name="T5" fmla="*/ 12 h 20"/>
                  <a:gd name="T6" fmla="*/ 0 w 81"/>
                  <a:gd name="T7" fmla="*/ 8 h 20"/>
                  <a:gd name="T8" fmla="*/ 8 w 81"/>
                  <a:gd name="T9" fmla="*/ 0 h 20"/>
                  <a:gd name="T10" fmla="*/ 72 w 81"/>
                  <a:gd name="T11" fmla="*/ 0 h 20"/>
                  <a:gd name="T12" fmla="*/ 81 w 81"/>
                  <a:gd name="T13" fmla="*/ 8 h 20"/>
                  <a:gd name="T14" fmla="*/ 81 w 81"/>
                  <a:gd name="T15" fmla="*/ 12 h 20"/>
                  <a:gd name="T16" fmla="*/ 72 w 8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0">
                    <a:moveTo>
                      <a:pt x="72" y="20"/>
                    </a:moveTo>
                    <a:cubicBezTo>
                      <a:pt x="8" y="20"/>
                      <a:pt x="8" y="20"/>
                      <a:pt x="8" y="20"/>
                    </a:cubicBezTo>
                    <a:cubicBezTo>
                      <a:pt x="3" y="20"/>
                      <a:pt x="0" y="17"/>
                      <a:pt x="0" y="12"/>
                    </a:cubicBezTo>
                    <a:cubicBezTo>
                      <a:pt x="0" y="8"/>
                      <a:pt x="0" y="8"/>
                      <a:pt x="0" y="8"/>
                    </a:cubicBezTo>
                    <a:cubicBezTo>
                      <a:pt x="0" y="4"/>
                      <a:pt x="3" y="0"/>
                      <a:pt x="8" y="0"/>
                    </a:cubicBezTo>
                    <a:cubicBezTo>
                      <a:pt x="72" y="0"/>
                      <a:pt x="72" y="0"/>
                      <a:pt x="72" y="0"/>
                    </a:cubicBezTo>
                    <a:cubicBezTo>
                      <a:pt x="77" y="0"/>
                      <a:pt x="81" y="4"/>
                      <a:pt x="81" y="8"/>
                    </a:cubicBezTo>
                    <a:cubicBezTo>
                      <a:pt x="81" y="12"/>
                      <a:pt x="81" y="12"/>
                      <a:pt x="81" y="12"/>
                    </a:cubicBezTo>
                    <a:cubicBezTo>
                      <a:pt x="81" y="17"/>
                      <a:pt x="77" y="20"/>
                      <a:pt x="72" y="20"/>
                    </a:cubicBezTo>
                    <a:close/>
                  </a:path>
                </a:pathLst>
              </a:custGeom>
              <a:solidFill>
                <a:srgbClr val="AA6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 name="îṡḻídè">
                <a:extLst>
                  <a:ext uri="{FF2B5EF4-FFF2-40B4-BE49-F238E27FC236}">
                    <a16:creationId xmlns:a16="http://schemas.microsoft.com/office/drawing/2014/main" id="{5502A973-06ED-4895-BE3D-06AF47EE0A57}"/>
                  </a:ext>
                </a:extLst>
              </p:cNvPr>
              <p:cNvSpPr/>
              <p:nvPr/>
            </p:nvSpPr>
            <p:spPr bwMode="auto">
              <a:xfrm>
                <a:off x="4806825" y="1960614"/>
                <a:ext cx="166826" cy="41165"/>
              </a:xfrm>
              <a:custGeom>
                <a:avLst/>
                <a:gdLst>
                  <a:gd name="T0" fmla="*/ 72 w 81"/>
                  <a:gd name="T1" fmla="*/ 20 h 20"/>
                  <a:gd name="T2" fmla="*/ 8 w 81"/>
                  <a:gd name="T3" fmla="*/ 20 h 20"/>
                  <a:gd name="T4" fmla="*/ 0 w 81"/>
                  <a:gd name="T5" fmla="*/ 12 h 20"/>
                  <a:gd name="T6" fmla="*/ 0 w 81"/>
                  <a:gd name="T7" fmla="*/ 8 h 20"/>
                  <a:gd name="T8" fmla="*/ 8 w 81"/>
                  <a:gd name="T9" fmla="*/ 0 h 20"/>
                  <a:gd name="T10" fmla="*/ 72 w 81"/>
                  <a:gd name="T11" fmla="*/ 0 h 20"/>
                  <a:gd name="T12" fmla="*/ 81 w 81"/>
                  <a:gd name="T13" fmla="*/ 8 h 20"/>
                  <a:gd name="T14" fmla="*/ 81 w 81"/>
                  <a:gd name="T15" fmla="*/ 12 h 20"/>
                  <a:gd name="T16" fmla="*/ 72 w 8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0">
                    <a:moveTo>
                      <a:pt x="72" y="20"/>
                    </a:moveTo>
                    <a:cubicBezTo>
                      <a:pt x="8" y="20"/>
                      <a:pt x="8" y="20"/>
                      <a:pt x="8" y="20"/>
                    </a:cubicBezTo>
                    <a:cubicBezTo>
                      <a:pt x="3" y="20"/>
                      <a:pt x="0" y="17"/>
                      <a:pt x="0" y="12"/>
                    </a:cubicBezTo>
                    <a:cubicBezTo>
                      <a:pt x="0" y="8"/>
                      <a:pt x="0" y="8"/>
                      <a:pt x="0" y="8"/>
                    </a:cubicBezTo>
                    <a:cubicBezTo>
                      <a:pt x="0" y="4"/>
                      <a:pt x="3" y="0"/>
                      <a:pt x="8" y="0"/>
                    </a:cubicBezTo>
                    <a:cubicBezTo>
                      <a:pt x="72" y="0"/>
                      <a:pt x="72" y="0"/>
                      <a:pt x="72" y="0"/>
                    </a:cubicBezTo>
                    <a:cubicBezTo>
                      <a:pt x="77" y="0"/>
                      <a:pt x="81" y="4"/>
                      <a:pt x="81" y="8"/>
                    </a:cubicBezTo>
                    <a:cubicBezTo>
                      <a:pt x="81" y="12"/>
                      <a:pt x="81" y="12"/>
                      <a:pt x="81" y="12"/>
                    </a:cubicBezTo>
                    <a:cubicBezTo>
                      <a:pt x="81" y="17"/>
                      <a:pt x="77" y="20"/>
                      <a:pt x="72" y="20"/>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85" name="iŝlïḋe">
                <a:extLst>
                  <a:ext uri="{FF2B5EF4-FFF2-40B4-BE49-F238E27FC236}">
                    <a16:creationId xmlns:a16="http://schemas.microsoft.com/office/drawing/2014/main" id="{6A6F5768-993F-4341-9878-B5DF6EECA58D}"/>
                  </a:ext>
                </a:extLst>
              </p:cNvPr>
              <p:cNvSpPr/>
              <p:nvPr/>
            </p:nvSpPr>
            <p:spPr bwMode="auto">
              <a:xfrm>
                <a:off x="4497005" y="1996363"/>
                <a:ext cx="168993" cy="73663"/>
              </a:xfrm>
              <a:custGeom>
                <a:avLst/>
                <a:gdLst>
                  <a:gd name="T0" fmla="*/ 70 w 82"/>
                  <a:gd name="T1" fmla="*/ 36 h 36"/>
                  <a:gd name="T2" fmla="*/ 13 w 82"/>
                  <a:gd name="T3" fmla="*/ 36 h 36"/>
                  <a:gd name="T4" fmla="*/ 0 w 82"/>
                  <a:gd name="T5" fmla="*/ 22 h 36"/>
                  <a:gd name="T6" fmla="*/ 0 w 82"/>
                  <a:gd name="T7" fmla="*/ 0 h 36"/>
                  <a:gd name="T8" fmla="*/ 82 w 82"/>
                  <a:gd name="T9" fmla="*/ 0 h 36"/>
                  <a:gd name="T10" fmla="*/ 82 w 82"/>
                  <a:gd name="T11" fmla="*/ 23 h 36"/>
                  <a:gd name="T12" fmla="*/ 70 w 8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2" h="36">
                    <a:moveTo>
                      <a:pt x="70" y="36"/>
                    </a:moveTo>
                    <a:cubicBezTo>
                      <a:pt x="13" y="36"/>
                      <a:pt x="13" y="36"/>
                      <a:pt x="13" y="36"/>
                    </a:cubicBezTo>
                    <a:cubicBezTo>
                      <a:pt x="6" y="36"/>
                      <a:pt x="0" y="30"/>
                      <a:pt x="0" y="22"/>
                    </a:cubicBezTo>
                    <a:cubicBezTo>
                      <a:pt x="0" y="0"/>
                      <a:pt x="0" y="0"/>
                      <a:pt x="0" y="0"/>
                    </a:cubicBezTo>
                    <a:cubicBezTo>
                      <a:pt x="82" y="0"/>
                      <a:pt x="82" y="0"/>
                      <a:pt x="82" y="0"/>
                    </a:cubicBezTo>
                    <a:cubicBezTo>
                      <a:pt x="82" y="23"/>
                      <a:pt x="82" y="23"/>
                      <a:pt x="82" y="23"/>
                    </a:cubicBezTo>
                    <a:cubicBezTo>
                      <a:pt x="82" y="30"/>
                      <a:pt x="76" y="36"/>
                      <a:pt x="70" y="36"/>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 name="ïś1îďé">
                <a:extLst>
                  <a:ext uri="{FF2B5EF4-FFF2-40B4-BE49-F238E27FC236}">
                    <a16:creationId xmlns:a16="http://schemas.microsoft.com/office/drawing/2014/main" id="{0E8FC872-15F6-4F09-B62E-1F53B640BC31}"/>
                  </a:ext>
                </a:extLst>
              </p:cNvPr>
              <p:cNvSpPr/>
              <p:nvPr/>
            </p:nvSpPr>
            <p:spPr bwMode="auto">
              <a:xfrm>
                <a:off x="4499171" y="1960614"/>
                <a:ext cx="166826" cy="41165"/>
              </a:xfrm>
              <a:custGeom>
                <a:avLst/>
                <a:gdLst>
                  <a:gd name="T0" fmla="*/ 73 w 81"/>
                  <a:gd name="T1" fmla="*/ 20 h 20"/>
                  <a:gd name="T2" fmla="*/ 8 w 81"/>
                  <a:gd name="T3" fmla="*/ 20 h 20"/>
                  <a:gd name="T4" fmla="*/ 0 w 81"/>
                  <a:gd name="T5" fmla="*/ 12 h 20"/>
                  <a:gd name="T6" fmla="*/ 0 w 81"/>
                  <a:gd name="T7" fmla="*/ 8 h 20"/>
                  <a:gd name="T8" fmla="*/ 8 w 81"/>
                  <a:gd name="T9" fmla="*/ 0 h 20"/>
                  <a:gd name="T10" fmla="*/ 73 w 81"/>
                  <a:gd name="T11" fmla="*/ 0 h 20"/>
                  <a:gd name="T12" fmla="*/ 81 w 81"/>
                  <a:gd name="T13" fmla="*/ 8 h 20"/>
                  <a:gd name="T14" fmla="*/ 81 w 81"/>
                  <a:gd name="T15" fmla="*/ 12 h 20"/>
                  <a:gd name="T16" fmla="*/ 73 w 8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0">
                    <a:moveTo>
                      <a:pt x="73" y="20"/>
                    </a:moveTo>
                    <a:cubicBezTo>
                      <a:pt x="8" y="20"/>
                      <a:pt x="8" y="20"/>
                      <a:pt x="8" y="20"/>
                    </a:cubicBezTo>
                    <a:cubicBezTo>
                      <a:pt x="4" y="20"/>
                      <a:pt x="0" y="17"/>
                      <a:pt x="0" y="12"/>
                    </a:cubicBezTo>
                    <a:cubicBezTo>
                      <a:pt x="0" y="8"/>
                      <a:pt x="0" y="8"/>
                      <a:pt x="0" y="8"/>
                    </a:cubicBezTo>
                    <a:cubicBezTo>
                      <a:pt x="0" y="4"/>
                      <a:pt x="4" y="0"/>
                      <a:pt x="8" y="0"/>
                    </a:cubicBezTo>
                    <a:cubicBezTo>
                      <a:pt x="73" y="0"/>
                      <a:pt x="73" y="0"/>
                      <a:pt x="73" y="0"/>
                    </a:cubicBezTo>
                    <a:cubicBezTo>
                      <a:pt x="77" y="0"/>
                      <a:pt x="81" y="4"/>
                      <a:pt x="81" y="8"/>
                    </a:cubicBezTo>
                    <a:cubicBezTo>
                      <a:pt x="81" y="12"/>
                      <a:pt x="81" y="12"/>
                      <a:pt x="81" y="12"/>
                    </a:cubicBezTo>
                    <a:cubicBezTo>
                      <a:pt x="81" y="17"/>
                      <a:pt x="77" y="20"/>
                      <a:pt x="73" y="20"/>
                    </a:cubicBezTo>
                    <a:close/>
                  </a:path>
                </a:pathLst>
              </a:custGeom>
              <a:solidFill>
                <a:srgbClr val="AA6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 name="íşļiḓè">
                <a:extLst>
                  <a:ext uri="{FF2B5EF4-FFF2-40B4-BE49-F238E27FC236}">
                    <a16:creationId xmlns:a16="http://schemas.microsoft.com/office/drawing/2014/main" id="{F54C796F-F561-44B0-8194-EB84DF7F2FF5}"/>
                  </a:ext>
                </a:extLst>
              </p:cNvPr>
              <p:cNvSpPr/>
              <p:nvPr/>
            </p:nvSpPr>
            <p:spPr bwMode="auto">
              <a:xfrm>
                <a:off x="4499171" y="1960614"/>
                <a:ext cx="166826" cy="41165"/>
              </a:xfrm>
              <a:custGeom>
                <a:avLst/>
                <a:gdLst>
                  <a:gd name="T0" fmla="*/ 73 w 81"/>
                  <a:gd name="T1" fmla="*/ 20 h 20"/>
                  <a:gd name="T2" fmla="*/ 8 w 81"/>
                  <a:gd name="T3" fmla="*/ 20 h 20"/>
                  <a:gd name="T4" fmla="*/ 0 w 81"/>
                  <a:gd name="T5" fmla="*/ 12 h 20"/>
                  <a:gd name="T6" fmla="*/ 0 w 81"/>
                  <a:gd name="T7" fmla="*/ 8 h 20"/>
                  <a:gd name="T8" fmla="*/ 8 w 81"/>
                  <a:gd name="T9" fmla="*/ 0 h 20"/>
                  <a:gd name="T10" fmla="*/ 73 w 81"/>
                  <a:gd name="T11" fmla="*/ 0 h 20"/>
                  <a:gd name="T12" fmla="*/ 81 w 81"/>
                  <a:gd name="T13" fmla="*/ 8 h 20"/>
                  <a:gd name="T14" fmla="*/ 81 w 81"/>
                  <a:gd name="T15" fmla="*/ 12 h 20"/>
                  <a:gd name="T16" fmla="*/ 73 w 8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0">
                    <a:moveTo>
                      <a:pt x="73" y="20"/>
                    </a:moveTo>
                    <a:cubicBezTo>
                      <a:pt x="8" y="20"/>
                      <a:pt x="8" y="20"/>
                      <a:pt x="8" y="20"/>
                    </a:cubicBezTo>
                    <a:cubicBezTo>
                      <a:pt x="4" y="20"/>
                      <a:pt x="0" y="17"/>
                      <a:pt x="0" y="12"/>
                    </a:cubicBezTo>
                    <a:cubicBezTo>
                      <a:pt x="0" y="8"/>
                      <a:pt x="0" y="8"/>
                      <a:pt x="0" y="8"/>
                    </a:cubicBezTo>
                    <a:cubicBezTo>
                      <a:pt x="0" y="4"/>
                      <a:pt x="4" y="0"/>
                      <a:pt x="8" y="0"/>
                    </a:cubicBezTo>
                    <a:cubicBezTo>
                      <a:pt x="73" y="0"/>
                      <a:pt x="73" y="0"/>
                      <a:pt x="73" y="0"/>
                    </a:cubicBezTo>
                    <a:cubicBezTo>
                      <a:pt x="77" y="0"/>
                      <a:pt x="81" y="4"/>
                      <a:pt x="81" y="8"/>
                    </a:cubicBezTo>
                    <a:cubicBezTo>
                      <a:pt x="81" y="12"/>
                      <a:pt x="81" y="12"/>
                      <a:pt x="81" y="12"/>
                    </a:cubicBezTo>
                    <a:cubicBezTo>
                      <a:pt x="81" y="17"/>
                      <a:pt x="77" y="20"/>
                      <a:pt x="73" y="20"/>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88" name="ïš1ide">
                <a:extLst>
                  <a:ext uri="{FF2B5EF4-FFF2-40B4-BE49-F238E27FC236}">
                    <a16:creationId xmlns:a16="http://schemas.microsoft.com/office/drawing/2014/main" id="{CD753F6B-2C0B-4D9C-99E2-D181F759DD0C}"/>
                  </a:ext>
                </a:extLst>
              </p:cNvPr>
              <p:cNvSpPr/>
              <p:nvPr/>
            </p:nvSpPr>
            <p:spPr bwMode="auto">
              <a:xfrm>
                <a:off x="4658414" y="2299683"/>
                <a:ext cx="148410" cy="88829"/>
              </a:xfrm>
              <a:custGeom>
                <a:avLst/>
                <a:gdLst>
                  <a:gd name="T0" fmla="*/ 43 w 72"/>
                  <a:gd name="T1" fmla="*/ 43 h 43"/>
                  <a:gd name="T2" fmla="*/ 29 w 72"/>
                  <a:gd name="T3" fmla="*/ 43 h 43"/>
                  <a:gd name="T4" fmla="*/ 0 w 72"/>
                  <a:gd name="T5" fmla="*/ 14 h 43"/>
                  <a:gd name="T6" fmla="*/ 0 w 72"/>
                  <a:gd name="T7" fmla="*/ 0 h 43"/>
                  <a:gd name="T8" fmla="*/ 72 w 72"/>
                  <a:gd name="T9" fmla="*/ 0 h 43"/>
                  <a:gd name="T10" fmla="*/ 72 w 72"/>
                  <a:gd name="T11" fmla="*/ 14 h 43"/>
                  <a:gd name="T12" fmla="*/ 43 w 7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72" h="43">
                    <a:moveTo>
                      <a:pt x="43" y="43"/>
                    </a:moveTo>
                    <a:cubicBezTo>
                      <a:pt x="29" y="43"/>
                      <a:pt x="29" y="43"/>
                      <a:pt x="29" y="43"/>
                    </a:cubicBezTo>
                    <a:cubicBezTo>
                      <a:pt x="13" y="43"/>
                      <a:pt x="0" y="30"/>
                      <a:pt x="0" y="14"/>
                    </a:cubicBezTo>
                    <a:cubicBezTo>
                      <a:pt x="0" y="0"/>
                      <a:pt x="0" y="0"/>
                      <a:pt x="0" y="0"/>
                    </a:cubicBezTo>
                    <a:cubicBezTo>
                      <a:pt x="72" y="0"/>
                      <a:pt x="72" y="0"/>
                      <a:pt x="72" y="0"/>
                    </a:cubicBezTo>
                    <a:cubicBezTo>
                      <a:pt x="72" y="14"/>
                      <a:pt x="72" y="14"/>
                      <a:pt x="72" y="14"/>
                    </a:cubicBezTo>
                    <a:cubicBezTo>
                      <a:pt x="72" y="30"/>
                      <a:pt x="59" y="43"/>
                      <a:pt x="43"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 name="ísľiḓê">
                <a:extLst>
                  <a:ext uri="{FF2B5EF4-FFF2-40B4-BE49-F238E27FC236}">
                    <a16:creationId xmlns:a16="http://schemas.microsoft.com/office/drawing/2014/main" id="{082A5305-275B-4C71-9EA4-46A86F7A6ACD}"/>
                  </a:ext>
                </a:extLst>
              </p:cNvPr>
              <p:cNvSpPr/>
              <p:nvPr/>
            </p:nvSpPr>
            <p:spPr bwMode="auto">
              <a:xfrm>
                <a:off x="4658414" y="2299683"/>
                <a:ext cx="148410" cy="88829"/>
              </a:xfrm>
              <a:custGeom>
                <a:avLst/>
                <a:gdLst>
                  <a:gd name="T0" fmla="*/ 43 w 72"/>
                  <a:gd name="T1" fmla="*/ 43 h 43"/>
                  <a:gd name="T2" fmla="*/ 29 w 72"/>
                  <a:gd name="T3" fmla="*/ 43 h 43"/>
                  <a:gd name="T4" fmla="*/ 0 w 72"/>
                  <a:gd name="T5" fmla="*/ 14 h 43"/>
                  <a:gd name="T6" fmla="*/ 0 w 72"/>
                  <a:gd name="T7" fmla="*/ 0 h 43"/>
                  <a:gd name="T8" fmla="*/ 72 w 72"/>
                  <a:gd name="T9" fmla="*/ 0 h 43"/>
                  <a:gd name="T10" fmla="*/ 72 w 72"/>
                  <a:gd name="T11" fmla="*/ 14 h 43"/>
                  <a:gd name="T12" fmla="*/ 43 w 7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72" h="43">
                    <a:moveTo>
                      <a:pt x="43" y="43"/>
                    </a:moveTo>
                    <a:cubicBezTo>
                      <a:pt x="29" y="43"/>
                      <a:pt x="29" y="43"/>
                      <a:pt x="29" y="43"/>
                    </a:cubicBezTo>
                    <a:cubicBezTo>
                      <a:pt x="13" y="43"/>
                      <a:pt x="0" y="30"/>
                      <a:pt x="0" y="14"/>
                    </a:cubicBezTo>
                    <a:cubicBezTo>
                      <a:pt x="0" y="0"/>
                      <a:pt x="0" y="0"/>
                      <a:pt x="0" y="0"/>
                    </a:cubicBezTo>
                    <a:cubicBezTo>
                      <a:pt x="72" y="0"/>
                      <a:pt x="72" y="0"/>
                      <a:pt x="72" y="0"/>
                    </a:cubicBezTo>
                    <a:cubicBezTo>
                      <a:pt x="72" y="14"/>
                      <a:pt x="72" y="14"/>
                      <a:pt x="72" y="14"/>
                    </a:cubicBezTo>
                    <a:cubicBezTo>
                      <a:pt x="72" y="30"/>
                      <a:pt x="59" y="43"/>
                      <a:pt x="43" y="43"/>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0" name="ísḷiḍe">
                <a:extLst>
                  <a:ext uri="{FF2B5EF4-FFF2-40B4-BE49-F238E27FC236}">
                    <a16:creationId xmlns:a16="http://schemas.microsoft.com/office/drawing/2014/main" id="{92BC5515-98A7-45F4-BB34-2CAEB1B97F48}"/>
                  </a:ext>
                </a:extLst>
              </p:cNvPr>
              <p:cNvSpPr/>
              <p:nvPr/>
            </p:nvSpPr>
            <p:spPr bwMode="auto">
              <a:xfrm>
                <a:off x="4544669" y="2039694"/>
                <a:ext cx="82330" cy="801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 name="ïṣlîḋe">
                <a:extLst>
                  <a:ext uri="{FF2B5EF4-FFF2-40B4-BE49-F238E27FC236}">
                    <a16:creationId xmlns:a16="http://schemas.microsoft.com/office/drawing/2014/main" id="{76B6DF0E-894F-45C5-B9B2-7014A7509695}"/>
                  </a:ext>
                </a:extLst>
              </p:cNvPr>
              <p:cNvSpPr/>
              <p:nvPr/>
            </p:nvSpPr>
            <p:spPr bwMode="auto">
              <a:xfrm>
                <a:off x="4533836" y="2028861"/>
                <a:ext cx="102912" cy="101829"/>
              </a:xfrm>
              <a:custGeom>
                <a:avLst/>
                <a:gdLst>
                  <a:gd name="T0" fmla="*/ 45 w 50"/>
                  <a:gd name="T1" fmla="*/ 24 h 49"/>
                  <a:gd name="T2" fmla="*/ 40 w 50"/>
                  <a:gd name="T3" fmla="*/ 24 h 49"/>
                  <a:gd name="T4" fmla="*/ 35 w 50"/>
                  <a:gd name="T5" fmla="*/ 35 h 49"/>
                  <a:gd name="T6" fmla="*/ 25 w 50"/>
                  <a:gd name="T7" fmla="*/ 39 h 49"/>
                  <a:gd name="T8" fmla="*/ 15 w 50"/>
                  <a:gd name="T9" fmla="*/ 35 h 49"/>
                  <a:gd name="T10" fmla="*/ 10 w 50"/>
                  <a:gd name="T11" fmla="*/ 24 h 49"/>
                  <a:gd name="T12" fmla="*/ 15 w 50"/>
                  <a:gd name="T13" fmla="*/ 14 h 49"/>
                  <a:gd name="T14" fmla="*/ 25 w 50"/>
                  <a:gd name="T15" fmla="*/ 10 h 49"/>
                  <a:gd name="T16" fmla="*/ 35 w 50"/>
                  <a:gd name="T17" fmla="*/ 14 h 49"/>
                  <a:gd name="T18" fmla="*/ 40 w 50"/>
                  <a:gd name="T19" fmla="*/ 24 h 49"/>
                  <a:gd name="T20" fmla="*/ 45 w 50"/>
                  <a:gd name="T21" fmla="*/ 24 h 49"/>
                  <a:gd name="T22" fmla="*/ 50 w 50"/>
                  <a:gd name="T23" fmla="*/ 24 h 49"/>
                  <a:gd name="T24" fmla="*/ 25 w 50"/>
                  <a:gd name="T25" fmla="*/ 0 h 49"/>
                  <a:gd name="T26" fmla="*/ 0 w 50"/>
                  <a:gd name="T27" fmla="*/ 24 h 49"/>
                  <a:gd name="T28" fmla="*/ 25 w 50"/>
                  <a:gd name="T29" fmla="*/ 49 h 49"/>
                  <a:gd name="T30" fmla="*/ 50 w 50"/>
                  <a:gd name="T31" fmla="*/ 24 h 49"/>
                  <a:gd name="T32" fmla="*/ 45 w 50"/>
                  <a:gd name="T33"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5" y="24"/>
                    </a:moveTo>
                    <a:cubicBezTo>
                      <a:pt x="40" y="24"/>
                      <a:pt x="40" y="24"/>
                      <a:pt x="40" y="24"/>
                    </a:cubicBezTo>
                    <a:cubicBezTo>
                      <a:pt x="40" y="28"/>
                      <a:pt x="38" y="32"/>
                      <a:pt x="35" y="35"/>
                    </a:cubicBezTo>
                    <a:cubicBezTo>
                      <a:pt x="33" y="37"/>
                      <a:pt x="29" y="39"/>
                      <a:pt x="25" y="39"/>
                    </a:cubicBezTo>
                    <a:cubicBezTo>
                      <a:pt x="21" y="39"/>
                      <a:pt x="17" y="37"/>
                      <a:pt x="15" y="35"/>
                    </a:cubicBezTo>
                    <a:cubicBezTo>
                      <a:pt x="12" y="32"/>
                      <a:pt x="10" y="28"/>
                      <a:pt x="10" y="24"/>
                    </a:cubicBezTo>
                    <a:cubicBezTo>
                      <a:pt x="10" y="20"/>
                      <a:pt x="12" y="17"/>
                      <a:pt x="15" y="14"/>
                    </a:cubicBezTo>
                    <a:cubicBezTo>
                      <a:pt x="17" y="11"/>
                      <a:pt x="21" y="10"/>
                      <a:pt x="25" y="10"/>
                    </a:cubicBezTo>
                    <a:cubicBezTo>
                      <a:pt x="29" y="10"/>
                      <a:pt x="33" y="11"/>
                      <a:pt x="35" y="14"/>
                    </a:cubicBezTo>
                    <a:cubicBezTo>
                      <a:pt x="38" y="17"/>
                      <a:pt x="40" y="20"/>
                      <a:pt x="40" y="24"/>
                    </a:cubicBezTo>
                    <a:cubicBezTo>
                      <a:pt x="45" y="24"/>
                      <a:pt x="45" y="24"/>
                      <a:pt x="45" y="24"/>
                    </a:cubicBezTo>
                    <a:cubicBezTo>
                      <a:pt x="50" y="24"/>
                      <a:pt x="50" y="24"/>
                      <a:pt x="50" y="24"/>
                    </a:cubicBezTo>
                    <a:cubicBezTo>
                      <a:pt x="50" y="11"/>
                      <a:pt x="39" y="0"/>
                      <a:pt x="25" y="0"/>
                    </a:cubicBezTo>
                    <a:cubicBezTo>
                      <a:pt x="11" y="0"/>
                      <a:pt x="0" y="11"/>
                      <a:pt x="0" y="24"/>
                    </a:cubicBezTo>
                    <a:cubicBezTo>
                      <a:pt x="0" y="38"/>
                      <a:pt x="11" y="49"/>
                      <a:pt x="25" y="49"/>
                    </a:cubicBezTo>
                    <a:cubicBezTo>
                      <a:pt x="39" y="49"/>
                      <a:pt x="50" y="38"/>
                      <a:pt x="50" y="24"/>
                    </a:cubicBezTo>
                    <a:cubicBezTo>
                      <a:pt x="45" y="24"/>
                      <a:pt x="45" y="24"/>
                      <a:pt x="45" y="2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 name="íšḻîďè">
                <a:extLst>
                  <a:ext uri="{FF2B5EF4-FFF2-40B4-BE49-F238E27FC236}">
                    <a16:creationId xmlns:a16="http://schemas.microsoft.com/office/drawing/2014/main" id="{F0217427-196C-48CB-ABC0-61D189310719}"/>
                  </a:ext>
                </a:extLst>
              </p:cNvPr>
              <p:cNvSpPr/>
              <p:nvPr/>
            </p:nvSpPr>
            <p:spPr bwMode="auto">
              <a:xfrm>
                <a:off x="4521920" y="2565088"/>
                <a:ext cx="360734" cy="608807"/>
              </a:xfrm>
              <a:custGeom>
                <a:avLst/>
                <a:gdLst>
                  <a:gd name="T0" fmla="*/ 0 w 333"/>
                  <a:gd name="T1" fmla="*/ 0 h 562"/>
                  <a:gd name="T2" fmla="*/ 198 w 333"/>
                  <a:gd name="T3" fmla="*/ 562 h 562"/>
                  <a:gd name="T4" fmla="*/ 333 w 333"/>
                  <a:gd name="T5" fmla="*/ 185 h 562"/>
                  <a:gd name="T6" fmla="*/ 0 w 333"/>
                  <a:gd name="T7" fmla="*/ 0 h 562"/>
                </a:gdLst>
                <a:ahLst/>
                <a:cxnLst>
                  <a:cxn ang="0">
                    <a:pos x="T0" y="T1"/>
                  </a:cxn>
                  <a:cxn ang="0">
                    <a:pos x="T2" y="T3"/>
                  </a:cxn>
                  <a:cxn ang="0">
                    <a:pos x="T4" y="T5"/>
                  </a:cxn>
                  <a:cxn ang="0">
                    <a:pos x="T6" y="T7"/>
                  </a:cxn>
                </a:cxnLst>
                <a:rect l="0" t="0" r="r" b="b"/>
                <a:pathLst>
                  <a:path w="333" h="562">
                    <a:moveTo>
                      <a:pt x="0" y="0"/>
                    </a:moveTo>
                    <a:lnTo>
                      <a:pt x="198" y="562"/>
                    </a:lnTo>
                    <a:lnTo>
                      <a:pt x="333" y="185"/>
                    </a:lnTo>
                    <a:lnTo>
                      <a:pt x="0" y="0"/>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 name="îśļíḍe">
                <a:extLst>
                  <a:ext uri="{FF2B5EF4-FFF2-40B4-BE49-F238E27FC236}">
                    <a16:creationId xmlns:a16="http://schemas.microsoft.com/office/drawing/2014/main" id="{9335FFE5-176C-4B50-AE95-6447D77B83B9}"/>
                  </a:ext>
                </a:extLst>
              </p:cNvPr>
              <p:cNvSpPr/>
              <p:nvPr/>
            </p:nvSpPr>
            <p:spPr bwMode="auto">
              <a:xfrm>
                <a:off x="4521920" y="2565088"/>
                <a:ext cx="360734" cy="608807"/>
              </a:xfrm>
              <a:custGeom>
                <a:avLst/>
                <a:gdLst>
                  <a:gd name="T0" fmla="*/ 0 w 333"/>
                  <a:gd name="T1" fmla="*/ 0 h 562"/>
                  <a:gd name="T2" fmla="*/ 198 w 333"/>
                  <a:gd name="T3" fmla="*/ 562 h 562"/>
                  <a:gd name="T4" fmla="*/ 333 w 333"/>
                  <a:gd name="T5" fmla="*/ 185 h 562"/>
                  <a:gd name="T6" fmla="*/ 0 w 333"/>
                  <a:gd name="T7" fmla="*/ 0 h 562"/>
                </a:gdLst>
                <a:ahLst/>
                <a:cxnLst>
                  <a:cxn ang="0">
                    <a:pos x="T0" y="T1"/>
                  </a:cxn>
                  <a:cxn ang="0">
                    <a:pos x="T2" y="T3"/>
                  </a:cxn>
                  <a:cxn ang="0">
                    <a:pos x="T4" y="T5"/>
                  </a:cxn>
                  <a:cxn ang="0">
                    <a:pos x="T6" y="T7"/>
                  </a:cxn>
                </a:cxnLst>
                <a:rect l="0" t="0" r="r" b="b"/>
                <a:pathLst>
                  <a:path w="333" h="562">
                    <a:moveTo>
                      <a:pt x="0" y="0"/>
                    </a:moveTo>
                    <a:lnTo>
                      <a:pt x="198" y="562"/>
                    </a:lnTo>
                    <a:lnTo>
                      <a:pt x="333" y="18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 name="í$ļiḍe">
                <a:extLst>
                  <a:ext uri="{FF2B5EF4-FFF2-40B4-BE49-F238E27FC236}">
                    <a16:creationId xmlns:a16="http://schemas.microsoft.com/office/drawing/2014/main" id="{F26C2EA1-8A45-4CFA-BBF0-78497EA2B874}"/>
                  </a:ext>
                </a:extLst>
              </p:cNvPr>
              <p:cNvSpPr/>
              <p:nvPr/>
            </p:nvSpPr>
            <p:spPr bwMode="auto">
              <a:xfrm>
                <a:off x="4781909" y="2557505"/>
                <a:ext cx="163576" cy="241573"/>
              </a:xfrm>
              <a:custGeom>
                <a:avLst/>
                <a:gdLst>
                  <a:gd name="T0" fmla="*/ 151 w 151"/>
                  <a:gd name="T1" fmla="*/ 0 h 223"/>
                  <a:gd name="T2" fmla="*/ 99 w 151"/>
                  <a:gd name="T3" fmla="*/ 223 h 223"/>
                  <a:gd name="T4" fmla="*/ 0 w 151"/>
                  <a:gd name="T5" fmla="*/ 167 h 223"/>
                  <a:gd name="T6" fmla="*/ 151 w 151"/>
                  <a:gd name="T7" fmla="*/ 0 h 223"/>
                </a:gdLst>
                <a:ahLst/>
                <a:cxnLst>
                  <a:cxn ang="0">
                    <a:pos x="T0" y="T1"/>
                  </a:cxn>
                  <a:cxn ang="0">
                    <a:pos x="T2" y="T3"/>
                  </a:cxn>
                  <a:cxn ang="0">
                    <a:pos x="T4" y="T5"/>
                  </a:cxn>
                  <a:cxn ang="0">
                    <a:pos x="T6" y="T7"/>
                  </a:cxn>
                </a:cxnLst>
                <a:rect l="0" t="0" r="r" b="b"/>
                <a:pathLst>
                  <a:path w="151" h="223">
                    <a:moveTo>
                      <a:pt x="151" y="0"/>
                    </a:moveTo>
                    <a:lnTo>
                      <a:pt x="99" y="223"/>
                    </a:lnTo>
                    <a:lnTo>
                      <a:pt x="0" y="167"/>
                    </a:lnTo>
                    <a:lnTo>
                      <a:pt x="151" y="0"/>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 name="îṧļiḋê">
                <a:extLst>
                  <a:ext uri="{FF2B5EF4-FFF2-40B4-BE49-F238E27FC236}">
                    <a16:creationId xmlns:a16="http://schemas.microsoft.com/office/drawing/2014/main" id="{BBE49CAD-5658-42EC-BAF0-B4EB606ECEB5}"/>
                  </a:ext>
                </a:extLst>
              </p:cNvPr>
              <p:cNvSpPr/>
              <p:nvPr/>
            </p:nvSpPr>
            <p:spPr bwMode="auto">
              <a:xfrm>
                <a:off x="4781909" y="2557505"/>
                <a:ext cx="163576" cy="241573"/>
              </a:xfrm>
              <a:custGeom>
                <a:avLst/>
                <a:gdLst>
                  <a:gd name="T0" fmla="*/ 151 w 151"/>
                  <a:gd name="T1" fmla="*/ 0 h 223"/>
                  <a:gd name="T2" fmla="*/ 99 w 151"/>
                  <a:gd name="T3" fmla="*/ 223 h 223"/>
                  <a:gd name="T4" fmla="*/ 0 w 151"/>
                  <a:gd name="T5" fmla="*/ 167 h 223"/>
                  <a:gd name="T6" fmla="*/ 151 w 151"/>
                  <a:gd name="T7" fmla="*/ 0 h 223"/>
                </a:gdLst>
                <a:ahLst/>
                <a:cxnLst>
                  <a:cxn ang="0">
                    <a:pos x="T0" y="T1"/>
                  </a:cxn>
                  <a:cxn ang="0">
                    <a:pos x="T2" y="T3"/>
                  </a:cxn>
                  <a:cxn ang="0">
                    <a:pos x="T4" y="T5"/>
                  </a:cxn>
                  <a:cxn ang="0">
                    <a:pos x="T6" y="T7"/>
                  </a:cxn>
                </a:cxnLst>
                <a:rect l="0" t="0" r="r" b="b"/>
                <a:pathLst>
                  <a:path w="151" h="223">
                    <a:moveTo>
                      <a:pt x="151" y="0"/>
                    </a:moveTo>
                    <a:lnTo>
                      <a:pt x="99" y="223"/>
                    </a:lnTo>
                    <a:lnTo>
                      <a:pt x="0" y="167"/>
                    </a:lnTo>
                    <a:lnTo>
                      <a:pt x="1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 name="ïṡļîḍe">
                <a:extLst>
                  <a:ext uri="{FF2B5EF4-FFF2-40B4-BE49-F238E27FC236}">
                    <a16:creationId xmlns:a16="http://schemas.microsoft.com/office/drawing/2014/main" id="{846326DA-59A2-4175-97B2-7F37BB08F063}"/>
                  </a:ext>
                </a:extLst>
              </p:cNvPr>
              <p:cNvSpPr/>
              <p:nvPr/>
            </p:nvSpPr>
            <p:spPr bwMode="auto">
              <a:xfrm>
                <a:off x="4936819" y="2235769"/>
                <a:ext cx="29249" cy="28165"/>
              </a:xfrm>
              <a:prstGeom prst="ellipse">
                <a:avLst/>
              </a:pr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 name="i$ļïḓe">
                <a:extLst>
                  <a:ext uri="{FF2B5EF4-FFF2-40B4-BE49-F238E27FC236}">
                    <a16:creationId xmlns:a16="http://schemas.microsoft.com/office/drawing/2014/main" id="{AAED3AEA-4B5C-4ED2-8F64-F4A341783530}"/>
                  </a:ext>
                </a:extLst>
              </p:cNvPr>
              <p:cNvSpPr/>
              <p:nvPr/>
            </p:nvSpPr>
            <p:spPr bwMode="auto">
              <a:xfrm>
                <a:off x="4668164" y="2703748"/>
                <a:ext cx="136494" cy="121328"/>
              </a:xfrm>
              <a:custGeom>
                <a:avLst/>
                <a:gdLst>
                  <a:gd name="T0" fmla="*/ 49 w 66"/>
                  <a:gd name="T1" fmla="*/ 59 h 59"/>
                  <a:gd name="T2" fmla="*/ 17 w 66"/>
                  <a:gd name="T3" fmla="*/ 59 h 59"/>
                  <a:gd name="T4" fmla="*/ 0 w 66"/>
                  <a:gd name="T5" fmla="*/ 41 h 59"/>
                  <a:gd name="T6" fmla="*/ 0 w 66"/>
                  <a:gd name="T7" fmla="*/ 18 h 59"/>
                  <a:gd name="T8" fmla="*/ 17 w 66"/>
                  <a:gd name="T9" fmla="*/ 0 h 59"/>
                  <a:gd name="T10" fmla="*/ 49 w 66"/>
                  <a:gd name="T11" fmla="*/ 0 h 59"/>
                  <a:gd name="T12" fmla="*/ 66 w 66"/>
                  <a:gd name="T13" fmla="*/ 18 h 59"/>
                  <a:gd name="T14" fmla="*/ 66 w 66"/>
                  <a:gd name="T15" fmla="*/ 41 h 59"/>
                  <a:gd name="T16" fmla="*/ 49 w 66"/>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9">
                    <a:moveTo>
                      <a:pt x="49" y="59"/>
                    </a:moveTo>
                    <a:cubicBezTo>
                      <a:pt x="17" y="59"/>
                      <a:pt x="17" y="59"/>
                      <a:pt x="17" y="59"/>
                    </a:cubicBezTo>
                    <a:cubicBezTo>
                      <a:pt x="8" y="59"/>
                      <a:pt x="0" y="51"/>
                      <a:pt x="0" y="41"/>
                    </a:cubicBezTo>
                    <a:cubicBezTo>
                      <a:pt x="0" y="18"/>
                      <a:pt x="0" y="18"/>
                      <a:pt x="0" y="18"/>
                    </a:cubicBezTo>
                    <a:cubicBezTo>
                      <a:pt x="0" y="8"/>
                      <a:pt x="8" y="0"/>
                      <a:pt x="17" y="0"/>
                    </a:cubicBezTo>
                    <a:cubicBezTo>
                      <a:pt x="49" y="0"/>
                      <a:pt x="49" y="0"/>
                      <a:pt x="49" y="0"/>
                    </a:cubicBezTo>
                    <a:cubicBezTo>
                      <a:pt x="58" y="0"/>
                      <a:pt x="66" y="8"/>
                      <a:pt x="66" y="18"/>
                    </a:cubicBezTo>
                    <a:cubicBezTo>
                      <a:pt x="66" y="41"/>
                      <a:pt x="66" y="41"/>
                      <a:pt x="66" y="41"/>
                    </a:cubicBezTo>
                    <a:cubicBezTo>
                      <a:pt x="66" y="51"/>
                      <a:pt x="58" y="59"/>
                      <a:pt x="49" y="59"/>
                    </a:cubicBezTo>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 name="íŝlïḍè">
                <a:extLst>
                  <a:ext uri="{FF2B5EF4-FFF2-40B4-BE49-F238E27FC236}">
                    <a16:creationId xmlns:a16="http://schemas.microsoft.com/office/drawing/2014/main" id="{88C55A2C-C62D-4FBE-9B23-F33A1AFDE224}"/>
                  </a:ext>
                </a:extLst>
              </p:cNvPr>
              <p:cNvSpPr/>
              <p:nvPr/>
            </p:nvSpPr>
            <p:spPr bwMode="auto">
              <a:xfrm>
                <a:off x="4658414" y="2693999"/>
                <a:ext cx="155993" cy="141910"/>
              </a:xfrm>
              <a:custGeom>
                <a:avLst/>
                <a:gdLst>
                  <a:gd name="T0" fmla="*/ 54 w 76"/>
                  <a:gd name="T1" fmla="*/ 64 h 69"/>
                  <a:gd name="T2" fmla="*/ 54 w 76"/>
                  <a:gd name="T3" fmla="*/ 59 h 69"/>
                  <a:gd name="T4" fmla="*/ 22 w 76"/>
                  <a:gd name="T5" fmla="*/ 59 h 69"/>
                  <a:gd name="T6" fmla="*/ 10 w 76"/>
                  <a:gd name="T7" fmla="*/ 46 h 69"/>
                  <a:gd name="T8" fmla="*/ 10 w 76"/>
                  <a:gd name="T9" fmla="*/ 23 h 69"/>
                  <a:gd name="T10" fmla="*/ 22 w 76"/>
                  <a:gd name="T11" fmla="*/ 10 h 69"/>
                  <a:gd name="T12" fmla="*/ 54 w 76"/>
                  <a:gd name="T13" fmla="*/ 10 h 69"/>
                  <a:gd name="T14" fmla="*/ 66 w 76"/>
                  <a:gd name="T15" fmla="*/ 23 h 69"/>
                  <a:gd name="T16" fmla="*/ 66 w 76"/>
                  <a:gd name="T17" fmla="*/ 46 h 69"/>
                  <a:gd name="T18" fmla="*/ 54 w 76"/>
                  <a:gd name="T19" fmla="*/ 59 h 69"/>
                  <a:gd name="T20" fmla="*/ 54 w 76"/>
                  <a:gd name="T21" fmla="*/ 64 h 69"/>
                  <a:gd name="T22" fmla="*/ 54 w 76"/>
                  <a:gd name="T23" fmla="*/ 69 h 69"/>
                  <a:gd name="T24" fmla="*/ 76 w 76"/>
                  <a:gd name="T25" fmla="*/ 46 h 69"/>
                  <a:gd name="T26" fmla="*/ 76 w 76"/>
                  <a:gd name="T27" fmla="*/ 23 h 69"/>
                  <a:gd name="T28" fmla="*/ 54 w 76"/>
                  <a:gd name="T29" fmla="*/ 0 h 69"/>
                  <a:gd name="T30" fmla="*/ 22 w 76"/>
                  <a:gd name="T31" fmla="*/ 0 h 69"/>
                  <a:gd name="T32" fmla="*/ 0 w 76"/>
                  <a:gd name="T33" fmla="*/ 23 h 69"/>
                  <a:gd name="T34" fmla="*/ 0 w 76"/>
                  <a:gd name="T35" fmla="*/ 46 h 69"/>
                  <a:gd name="T36" fmla="*/ 22 w 76"/>
                  <a:gd name="T37" fmla="*/ 69 h 69"/>
                  <a:gd name="T38" fmla="*/ 54 w 76"/>
                  <a:gd name="T39" fmla="*/ 69 h 69"/>
                  <a:gd name="T40" fmla="*/ 54 w 76"/>
                  <a:gd name="T4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69">
                    <a:moveTo>
                      <a:pt x="54" y="64"/>
                    </a:moveTo>
                    <a:cubicBezTo>
                      <a:pt x="54" y="59"/>
                      <a:pt x="54" y="59"/>
                      <a:pt x="54" y="59"/>
                    </a:cubicBezTo>
                    <a:cubicBezTo>
                      <a:pt x="22" y="59"/>
                      <a:pt x="22" y="59"/>
                      <a:pt x="22" y="59"/>
                    </a:cubicBezTo>
                    <a:cubicBezTo>
                      <a:pt x="15" y="59"/>
                      <a:pt x="10" y="53"/>
                      <a:pt x="10" y="46"/>
                    </a:cubicBezTo>
                    <a:cubicBezTo>
                      <a:pt x="10" y="23"/>
                      <a:pt x="10" y="23"/>
                      <a:pt x="10" y="23"/>
                    </a:cubicBezTo>
                    <a:cubicBezTo>
                      <a:pt x="10" y="16"/>
                      <a:pt x="15" y="10"/>
                      <a:pt x="22" y="10"/>
                    </a:cubicBezTo>
                    <a:cubicBezTo>
                      <a:pt x="54" y="10"/>
                      <a:pt x="54" y="10"/>
                      <a:pt x="54" y="10"/>
                    </a:cubicBezTo>
                    <a:cubicBezTo>
                      <a:pt x="61" y="10"/>
                      <a:pt x="66" y="16"/>
                      <a:pt x="66" y="23"/>
                    </a:cubicBezTo>
                    <a:cubicBezTo>
                      <a:pt x="66" y="46"/>
                      <a:pt x="66" y="46"/>
                      <a:pt x="66" y="46"/>
                    </a:cubicBezTo>
                    <a:cubicBezTo>
                      <a:pt x="66" y="53"/>
                      <a:pt x="61" y="59"/>
                      <a:pt x="54" y="59"/>
                    </a:cubicBezTo>
                    <a:cubicBezTo>
                      <a:pt x="54" y="64"/>
                      <a:pt x="54" y="64"/>
                      <a:pt x="54" y="64"/>
                    </a:cubicBezTo>
                    <a:cubicBezTo>
                      <a:pt x="54" y="69"/>
                      <a:pt x="54" y="69"/>
                      <a:pt x="54" y="69"/>
                    </a:cubicBezTo>
                    <a:cubicBezTo>
                      <a:pt x="66" y="69"/>
                      <a:pt x="76" y="59"/>
                      <a:pt x="76" y="46"/>
                    </a:cubicBezTo>
                    <a:cubicBezTo>
                      <a:pt x="76" y="23"/>
                      <a:pt x="76" y="23"/>
                      <a:pt x="76" y="23"/>
                    </a:cubicBezTo>
                    <a:cubicBezTo>
                      <a:pt x="76" y="10"/>
                      <a:pt x="66" y="0"/>
                      <a:pt x="54" y="0"/>
                    </a:cubicBezTo>
                    <a:cubicBezTo>
                      <a:pt x="22" y="0"/>
                      <a:pt x="22" y="0"/>
                      <a:pt x="22" y="0"/>
                    </a:cubicBezTo>
                    <a:cubicBezTo>
                      <a:pt x="10" y="0"/>
                      <a:pt x="0" y="10"/>
                      <a:pt x="0" y="23"/>
                    </a:cubicBezTo>
                    <a:cubicBezTo>
                      <a:pt x="0" y="46"/>
                      <a:pt x="0" y="46"/>
                      <a:pt x="0" y="46"/>
                    </a:cubicBezTo>
                    <a:cubicBezTo>
                      <a:pt x="0" y="59"/>
                      <a:pt x="10" y="69"/>
                      <a:pt x="22" y="69"/>
                    </a:cubicBezTo>
                    <a:cubicBezTo>
                      <a:pt x="54" y="69"/>
                      <a:pt x="54" y="69"/>
                      <a:pt x="54" y="69"/>
                    </a:cubicBezTo>
                    <a:cubicBezTo>
                      <a:pt x="54" y="64"/>
                      <a:pt x="54" y="64"/>
                      <a:pt x="54" y="6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 name="iSḷîḓe">
                <a:extLst>
                  <a:ext uri="{FF2B5EF4-FFF2-40B4-BE49-F238E27FC236}">
                    <a16:creationId xmlns:a16="http://schemas.microsoft.com/office/drawing/2014/main" id="{183562FB-F259-48CA-A3C2-6CE0753421E9}"/>
                  </a:ext>
                </a:extLst>
              </p:cNvPr>
              <p:cNvSpPr/>
              <p:nvPr/>
            </p:nvSpPr>
            <p:spPr bwMode="auto">
              <a:xfrm>
                <a:off x="4678997" y="2714581"/>
                <a:ext cx="114828" cy="59581"/>
              </a:xfrm>
              <a:custGeom>
                <a:avLst/>
                <a:gdLst>
                  <a:gd name="T0" fmla="*/ 37 w 56"/>
                  <a:gd name="T1" fmla="*/ 0 h 29"/>
                  <a:gd name="T2" fmla="*/ 17 w 56"/>
                  <a:gd name="T3" fmla="*/ 0 h 29"/>
                  <a:gd name="T4" fmla="*/ 0 w 56"/>
                  <a:gd name="T5" fmla="*/ 8 h 29"/>
                  <a:gd name="T6" fmla="*/ 0 w 56"/>
                  <a:gd name="T7" fmla="*/ 13 h 29"/>
                  <a:gd name="T8" fmla="*/ 0 w 56"/>
                  <a:gd name="T9" fmla="*/ 29 h 29"/>
                  <a:gd name="T10" fmla="*/ 26 w 56"/>
                  <a:gd name="T11" fmla="*/ 14 h 29"/>
                  <a:gd name="T12" fmla="*/ 56 w 56"/>
                  <a:gd name="T13" fmla="*/ 28 h 29"/>
                  <a:gd name="T14" fmla="*/ 56 w 56"/>
                  <a:gd name="T15" fmla="*/ 13 h 29"/>
                  <a:gd name="T16" fmla="*/ 56 w 56"/>
                  <a:gd name="T17" fmla="*/ 9 h 29"/>
                  <a:gd name="T18" fmla="*/ 37 w 56"/>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29">
                    <a:moveTo>
                      <a:pt x="37" y="0"/>
                    </a:moveTo>
                    <a:cubicBezTo>
                      <a:pt x="17" y="0"/>
                      <a:pt x="17" y="0"/>
                      <a:pt x="17" y="0"/>
                    </a:cubicBezTo>
                    <a:cubicBezTo>
                      <a:pt x="0" y="8"/>
                      <a:pt x="0" y="8"/>
                      <a:pt x="0" y="8"/>
                    </a:cubicBezTo>
                    <a:cubicBezTo>
                      <a:pt x="0" y="10"/>
                      <a:pt x="0" y="11"/>
                      <a:pt x="0" y="13"/>
                    </a:cubicBezTo>
                    <a:cubicBezTo>
                      <a:pt x="0" y="29"/>
                      <a:pt x="0" y="29"/>
                      <a:pt x="0" y="29"/>
                    </a:cubicBezTo>
                    <a:cubicBezTo>
                      <a:pt x="6" y="25"/>
                      <a:pt x="26" y="14"/>
                      <a:pt x="26" y="14"/>
                    </a:cubicBezTo>
                    <a:cubicBezTo>
                      <a:pt x="56" y="28"/>
                      <a:pt x="56" y="28"/>
                      <a:pt x="56" y="28"/>
                    </a:cubicBezTo>
                    <a:cubicBezTo>
                      <a:pt x="56" y="13"/>
                      <a:pt x="56" y="13"/>
                      <a:pt x="56" y="13"/>
                    </a:cubicBezTo>
                    <a:cubicBezTo>
                      <a:pt x="56" y="11"/>
                      <a:pt x="56" y="10"/>
                      <a:pt x="56" y="9"/>
                    </a:cubicBezTo>
                    <a:cubicBezTo>
                      <a:pt x="37" y="0"/>
                      <a:pt x="37" y="0"/>
                      <a:pt x="37" y="0"/>
                    </a:cubicBezTo>
                  </a:path>
                </a:pathLst>
              </a:custGeom>
              <a:solidFill>
                <a:srgbClr val="CB4C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 name="íŝliďé">
                <a:extLst>
                  <a:ext uri="{FF2B5EF4-FFF2-40B4-BE49-F238E27FC236}">
                    <a16:creationId xmlns:a16="http://schemas.microsoft.com/office/drawing/2014/main" id="{5640AFDC-3A28-4212-98E6-737DCBD0EAB5}"/>
                  </a:ext>
                </a:extLst>
              </p:cNvPr>
              <p:cNvSpPr/>
              <p:nvPr/>
            </p:nvSpPr>
            <p:spPr bwMode="auto">
              <a:xfrm>
                <a:off x="4668164" y="2703748"/>
                <a:ext cx="138661" cy="74747"/>
              </a:xfrm>
              <a:custGeom>
                <a:avLst/>
                <a:gdLst>
                  <a:gd name="T0" fmla="*/ 61 w 67"/>
                  <a:gd name="T1" fmla="*/ 14 h 36"/>
                  <a:gd name="T2" fmla="*/ 61 w 67"/>
                  <a:gd name="T3" fmla="*/ 18 h 36"/>
                  <a:gd name="T4" fmla="*/ 61 w 67"/>
                  <a:gd name="T5" fmla="*/ 33 h 36"/>
                  <a:gd name="T6" fmla="*/ 64 w 67"/>
                  <a:gd name="T7" fmla="*/ 34 h 36"/>
                  <a:gd name="T8" fmla="*/ 67 w 67"/>
                  <a:gd name="T9" fmla="*/ 17 h 36"/>
                  <a:gd name="T10" fmla="*/ 61 w 67"/>
                  <a:gd name="T11" fmla="*/ 14 h 36"/>
                  <a:gd name="T12" fmla="*/ 5 w 67"/>
                  <a:gd name="T13" fmla="*/ 13 h 36"/>
                  <a:gd name="T14" fmla="*/ 0 w 67"/>
                  <a:gd name="T15" fmla="*/ 16 h 36"/>
                  <a:gd name="T16" fmla="*/ 0 w 67"/>
                  <a:gd name="T17" fmla="*/ 36 h 36"/>
                  <a:gd name="T18" fmla="*/ 3 w 67"/>
                  <a:gd name="T19" fmla="*/ 35 h 36"/>
                  <a:gd name="T20" fmla="*/ 5 w 67"/>
                  <a:gd name="T21" fmla="*/ 34 h 36"/>
                  <a:gd name="T22" fmla="*/ 5 w 67"/>
                  <a:gd name="T23" fmla="*/ 18 h 36"/>
                  <a:gd name="T24" fmla="*/ 5 w 67"/>
                  <a:gd name="T25" fmla="*/ 13 h 36"/>
                  <a:gd name="T26" fmla="*/ 31 w 67"/>
                  <a:gd name="T27" fmla="*/ 0 h 36"/>
                  <a:gd name="T28" fmla="*/ 22 w 67"/>
                  <a:gd name="T29" fmla="*/ 5 h 36"/>
                  <a:gd name="T30" fmla="*/ 42 w 67"/>
                  <a:gd name="T31" fmla="*/ 5 h 36"/>
                  <a:gd name="T32" fmla="*/ 31 w 67"/>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6">
                    <a:moveTo>
                      <a:pt x="61" y="14"/>
                    </a:moveTo>
                    <a:cubicBezTo>
                      <a:pt x="61" y="15"/>
                      <a:pt x="61" y="16"/>
                      <a:pt x="61" y="18"/>
                    </a:cubicBezTo>
                    <a:cubicBezTo>
                      <a:pt x="61" y="33"/>
                      <a:pt x="61" y="33"/>
                      <a:pt x="61" y="33"/>
                    </a:cubicBezTo>
                    <a:cubicBezTo>
                      <a:pt x="64" y="34"/>
                      <a:pt x="64" y="34"/>
                      <a:pt x="64" y="34"/>
                    </a:cubicBezTo>
                    <a:cubicBezTo>
                      <a:pt x="67" y="17"/>
                      <a:pt x="67" y="17"/>
                      <a:pt x="67" y="17"/>
                    </a:cubicBezTo>
                    <a:cubicBezTo>
                      <a:pt x="61" y="14"/>
                      <a:pt x="61" y="14"/>
                      <a:pt x="61" y="14"/>
                    </a:cubicBezTo>
                    <a:moveTo>
                      <a:pt x="5" y="13"/>
                    </a:moveTo>
                    <a:cubicBezTo>
                      <a:pt x="0" y="16"/>
                      <a:pt x="0" y="16"/>
                      <a:pt x="0" y="16"/>
                    </a:cubicBezTo>
                    <a:cubicBezTo>
                      <a:pt x="0" y="36"/>
                      <a:pt x="0" y="36"/>
                      <a:pt x="0" y="36"/>
                    </a:cubicBezTo>
                    <a:cubicBezTo>
                      <a:pt x="3" y="35"/>
                      <a:pt x="3" y="35"/>
                      <a:pt x="3" y="35"/>
                    </a:cubicBezTo>
                    <a:cubicBezTo>
                      <a:pt x="3" y="35"/>
                      <a:pt x="4" y="35"/>
                      <a:pt x="5" y="34"/>
                    </a:cubicBezTo>
                    <a:cubicBezTo>
                      <a:pt x="5" y="18"/>
                      <a:pt x="5" y="18"/>
                      <a:pt x="5" y="18"/>
                    </a:cubicBezTo>
                    <a:cubicBezTo>
                      <a:pt x="5" y="16"/>
                      <a:pt x="5" y="15"/>
                      <a:pt x="5" y="13"/>
                    </a:cubicBezTo>
                    <a:moveTo>
                      <a:pt x="31" y="0"/>
                    </a:moveTo>
                    <a:cubicBezTo>
                      <a:pt x="22" y="5"/>
                      <a:pt x="22" y="5"/>
                      <a:pt x="22" y="5"/>
                    </a:cubicBezTo>
                    <a:cubicBezTo>
                      <a:pt x="42" y="5"/>
                      <a:pt x="42" y="5"/>
                      <a:pt x="42" y="5"/>
                    </a:cubicBezTo>
                    <a:cubicBezTo>
                      <a:pt x="31" y="0"/>
                      <a:pt x="31" y="0"/>
                      <a:pt x="31" y="0"/>
                    </a:cubicBezTo>
                  </a:path>
                </a:pathLst>
              </a:custGeom>
              <a:solidFill>
                <a:srgbClr val="640B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 name="îsļïďé">
                <a:extLst>
                  <a:ext uri="{FF2B5EF4-FFF2-40B4-BE49-F238E27FC236}">
                    <a16:creationId xmlns:a16="http://schemas.microsoft.com/office/drawing/2014/main" id="{212A5B8D-34E9-44C9-BC1B-C097DA279518}"/>
                  </a:ext>
                </a:extLst>
              </p:cNvPr>
              <p:cNvSpPr/>
              <p:nvPr/>
            </p:nvSpPr>
            <p:spPr bwMode="auto">
              <a:xfrm>
                <a:off x="4323679" y="1581464"/>
                <a:ext cx="813548" cy="486395"/>
              </a:xfrm>
              <a:custGeom>
                <a:avLst/>
                <a:gdLst>
                  <a:gd name="T0" fmla="*/ 43 w 394"/>
                  <a:gd name="T1" fmla="*/ 236 h 236"/>
                  <a:gd name="T2" fmla="*/ 12 w 394"/>
                  <a:gd name="T3" fmla="*/ 154 h 236"/>
                  <a:gd name="T4" fmla="*/ 39 w 394"/>
                  <a:gd name="T5" fmla="*/ 60 h 236"/>
                  <a:gd name="T6" fmla="*/ 36 w 394"/>
                  <a:gd name="T7" fmla="*/ 42 h 236"/>
                  <a:gd name="T8" fmla="*/ 72 w 394"/>
                  <a:gd name="T9" fmla="*/ 14 h 236"/>
                  <a:gd name="T10" fmla="*/ 331 w 394"/>
                  <a:gd name="T11" fmla="*/ 33 h 236"/>
                  <a:gd name="T12" fmla="*/ 385 w 394"/>
                  <a:gd name="T13" fmla="*/ 134 h 236"/>
                  <a:gd name="T14" fmla="*/ 354 w 394"/>
                  <a:gd name="T15" fmla="*/ 230 h 236"/>
                  <a:gd name="T16" fmla="*/ 353 w 394"/>
                  <a:gd name="T17" fmla="*/ 142 h 236"/>
                  <a:gd name="T18" fmla="*/ 143 w 394"/>
                  <a:gd name="T19" fmla="*/ 105 h 236"/>
                  <a:gd name="T20" fmla="*/ 44 w 394"/>
                  <a:gd name="T21" fmla="*/ 152 h 236"/>
                  <a:gd name="T22" fmla="*/ 43 w 394"/>
                  <a:gd name="T23"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4" h="236">
                    <a:moveTo>
                      <a:pt x="43" y="236"/>
                    </a:moveTo>
                    <a:cubicBezTo>
                      <a:pt x="12" y="154"/>
                      <a:pt x="12" y="154"/>
                      <a:pt x="12" y="154"/>
                    </a:cubicBezTo>
                    <a:cubicBezTo>
                      <a:pt x="0" y="120"/>
                      <a:pt x="9" y="81"/>
                      <a:pt x="39" y="60"/>
                    </a:cubicBezTo>
                    <a:cubicBezTo>
                      <a:pt x="39" y="60"/>
                      <a:pt x="37" y="52"/>
                      <a:pt x="36" y="42"/>
                    </a:cubicBezTo>
                    <a:cubicBezTo>
                      <a:pt x="33" y="18"/>
                      <a:pt x="47" y="15"/>
                      <a:pt x="72" y="14"/>
                    </a:cubicBezTo>
                    <a:cubicBezTo>
                      <a:pt x="272" y="2"/>
                      <a:pt x="271" y="0"/>
                      <a:pt x="331" y="33"/>
                    </a:cubicBezTo>
                    <a:cubicBezTo>
                      <a:pt x="394" y="73"/>
                      <a:pt x="385" y="134"/>
                      <a:pt x="385" y="134"/>
                    </a:cubicBezTo>
                    <a:cubicBezTo>
                      <a:pt x="354" y="230"/>
                      <a:pt x="354" y="230"/>
                      <a:pt x="354" y="230"/>
                    </a:cubicBezTo>
                    <a:cubicBezTo>
                      <a:pt x="353" y="142"/>
                      <a:pt x="353" y="142"/>
                      <a:pt x="353" y="142"/>
                    </a:cubicBezTo>
                    <a:cubicBezTo>
                      <a:pt x="256" y="167"/>
                      <a:pt x="143" y="105"/>
                      <a:pt x="143" y="105"/>
                    </a:cubicBezTo>
                    <a:cubicBezTo>
                      <a:pt x="105" y="113"/>
                      <a:pt x="57" y="115"/>
                      <a:pt x="44" y="152"/>
                    </a:cubicBezTo>
                    <a:cubicBezTo>
                      <a:pt x="43" y="236"/>
                      <a:pt x="43" y="236"/>
                      <a:pt x="43" y="236"/>
                    </a:cubicBezTo>
                  </a:path>
                </a:pathLst>
              </a:custGeom>
              <a:solidFill>
                <a:srgbClr val="AA6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 name="ïSḻíde">
                <a:extLst>
                  <a:ext uri="{FF2B5EF4-FFF2-40B4-BE49-F238E27FC236}">
                    <a16:creationId xmlns:a16="http://schemas.microsoft.com/office/drawing/2014/main" id="{3BF80A48-6660-4E6E-A3DD-EDA068E2445A}"/>
                  </a:ext>
                </a:extLst>
              </p:cNvPr>
              <p:cNvSpPr/>
              <p:nvPr/>
            </p:nvSpPr>
            <p:spPr bwMode="auto">
              <a:xfrm>
                <a:off x="4326929" y="1583631"/>
                <a:ext cx="801632" cy="540560"/>
              </a:xfrm>
              <a:custGeom>
                <a:avLst/>
                <a:gdLst>
                  <a:gd name="T0" fmla="*/ 46 w 388"/>
                  <a:gd name="T1" fmla="*/ 233 h 262"/>
                  <a:gd name="T2" fmla="*/ 10 w 388"/>
                  <a:gd name="T3" fmla="*/ 153 h 262"/>
                  <a:gd name="T4" fmla="*/ 10 w 388"/>
                  <a:gd name="T5" fmla="*/ 123 h 262"/>
                  <a:gd name="T6" fmla="*/ 42 w 388"/>
                  <a:gd name="T7" fmla="*/ 61 h 262"/>
                  <a:gd name="T8" fmla="*/ 41 w 388"/>
                  <a:gd name="T9" fmla="*/ 57 h 262"/>
                  <a:gd name="T10" fmla="*/ 39 w 388"/>
                  <a:gd name="T11" fmla="*/ 35 h 262"/>
                  <a:gd name="T12" fmla="*/ 44 w 388"/>
                  <a:gd name="T13" fmla="*/ 23 h 262"/>
                  <a:gd name="T14" fmla="*/ 70 w 388"/>
                  <a:gd name="T15" fmla="*/ 18 h 262"/>
                  <a:gd name="T16" fmla="*/ 283 w 388"/>
                  <a:gd name="T17" fmla="*/ 16 h 262"/>
                  <a:gd name="T18" fmla="*/ 329 w 388"/>
                  <a:gd name="T19" fmla="*/ 32 h 262"/>
                  <a:gd name="T20" fmla="*/ 370 w 388"/>
                  <a:gd name="T21" fmla="*/ 86 h 262"/>
                  <a:gd name="T22" fmla="*/ 378 w 388"/>
                  <a:gd name="T23" fmla="*/ 131 h 262"/>
                  <a:gd name="T24" fmla="*/ 378 w 388"/>
                  <a:gd name="T25" fmla="*/ 132 h 262"/>
                  <a:gd name="T26" fmla="*/ 379 w 388"/>
                  <a:gd name="T27" fmla="*/ 132 h 262"/>
                  <a:gd name="T28" fmla="*/ 378 w 388"/>
                  <a:gd name="T29" fmla="*/ 132 h 262"/>
                  <a:gd name="T30" fmla="*/ 378 w 388"/>
                  <a:gd name="T31" fmla="*/ 132 h 262"/>
                  <a:gd name="T32" fmla="*/ 378 w 388"/>
                  <a:gd name="T33" fmla="*/ 132 h 262"/>
                  <a:gd name="T34" fmla="*/ 356 w 388"/>
                  <a:gd name="T35" fmla="*/ 135 h 262"/>
                  <a:gd name="T36" fmla="*/ 301 w 388"/>
                  <a:gd name="T37" fmla="*/ 142 h 262"/>
                  <a:gd name="T38" fmla="*/ 157 w 388"/>
                  <a:gd name="T39" fmla="*/ 106 h 262"/>
                  <a:gd name="T40" fmla="*/ 144 w 388"/>
                  <a:gd name="T41" fmla="*/ 100 h 262"/>
                  <a:gd name="T42" fmla="*/ 143 w 388"/>
                  <a:gd name="T43" fmla="*/ 99 h 262"/>
                  <a:gd name="T44" fmla="*/ 140 w 388"/>
                  <a:gd name="T45" fmla="*/ 99 h 262"/>
                  <a:gd name="T46" fmla="*/ 55 w 388"/>
                  <a:gd name="T47" fmla="*/ 125 h 262"/>
                  <a:gd name="T48" fmla="*/ 37 w 388"/>
                  <a:gd name="T49" fmla="*/ 150 h 262"/>
                  <a:gd name="T50" fmla="*/ 41 w 388"/>
                  <a:gd name="T51" fmla="*/ 235 h 262"/>
                  <a:gd name="T52" fmla="*/ 41 w 388"/>
                  <a:gd name="T53" fmla="*/ 235 h 262"/>
                  <a:gd name="T54" fmla="*/ 47 w 388"/>
                  <a:gd name="T55" fmla="*/ 151 h 262"/>
                  <a:gd name="T56" fmla="*/ 46 w 388"/>
                  <a:gd name="T57" fmla="*/ 153 h 262"/>
                  <a:gd name="T58" fmla="*/ 98 w 388"/>
                  <a:gd name="T59" fmla="*/ 117 h 262"/>
                  <a:gd name="T60" fmla="*/ 141 w 388"/>
                  <a:gd name="T61" fmla="*/ 104 h 262"/>
                  <a:gd name="T62" fmla="*/ 189 w 388"/>
                  <a:gd name="T63" fmla="*/ 130 h 262"/>
                  <a:gd name="T64" fmla="*/ 352 w 388"/>
                  <a:gd name="T65" fmla="*/ 146 h 262"/>
                  <a:gd name="T66" fmla="*/ 346 w 388"/>
                  <a:gd name="T67" fmla="*/ 141 h 262"/>
                  <a:gd name="T68" fmla="*/ 388 w 388"/>
                  <a:gd name="T69" fmla="*/ 134 h 262"/>
                  <a:gd name="T70" fmla="*/ 388 w 388"/>
                  <a:gd name="T71" fmla="*/ 125 h 262"/>
                  <a:gd name="T72" fmla="*/ 332 w 388"/>
                  <a:gd name="T73" fmla="*/ 28 h 262"/>
                  <a:gd name="T74" fmla="*/ 331 w 388"/>
                  <a:gd name="T75" fmla="*/ 28 h 262"/>
                  <a:gd name="T76" fmla="*/ 230 w 388"/>
                  <a:gd name="T77" fmla="*/ 0 h 262"/>
                  <a:gd name="T78" fmla="*/ 54 w 388"/>
                  <a:gd name="T79" fmla="*/ 9 h 262"/>
                  <a:gd name="T80" fmla="*/ 30 w 388"/>
                  <a:gd name="T81" fmla="*/ 25 h 262"/>
                  <a:gd name="T82" fmla="*/ 29 w 388"/>
                  <a:gd name="T83" fmla="*/ 42 h 262"/>
                  <a:gd name="T84" fmla="*/ 37 w 388"/>
                  <a:gd name="T85" fmla="*/ 59 h 262"/>
                  <a:gd name="T86" fmla="*/ 0 w 388"/>
                  <a:gd name="T87" fmla="*/ 123 h 262"/>
                  <a:gd name="T88" fmla="*/ 5 w 388"/>
                  <a:gd name="T89" fmla="*/ 155 h 262"/>
                  <a:gd name="T90" fmla="*/ 46 w 388"/>
                  <a:gd name="T91" fmla="*/ 23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8" h="262">
                    <a:moveTo>
                      <a:pt x="41" y="235"/>
                    </a:moveTo>
                    <a:cubicBezTo>
                      <a:pt x="46" y="233"/>
                      <a:pt x="46" y="233"/>
                      <a:pt x="46" y="233"/>
                    </a:cubicBezTo>
                    <a:cubicBezTo>
                      <a:pt x="15" y="151"/>
                      <a:pt x="15" y="151"/>
                      <a:pt x="15" y="151"/>
                    </a:cubicBezTo>
                    <a:cubicBezTo>
                      <a:pt x="10" y="153"/>
                      <a:pt x="10" y="153"/>
                      <a:pt x="10" y="153"/>
                    </a:cubicBezTo>
                    <a:cubicBezTo>
                      <a:pt x="15" y="151"/>
                      <a:pt x="15" y="151"/>
                      <a:pt x="15" y="151"/>
                    </a:cubicBezTo>
                    <a:cubicBezTo>
                      <a:pt x="12" y="142"/>
                      <a:pt x="10" y="132"/>
                      <a:pt x="10" y="123"/>
                    </a:cubicBezTo>
                    <a:cubicBezTo>
                      <a:pt x="10" y="99"/>
                      <a:pt x="20" y="77"/>
                      <a:pt x="40" y="63"/>
                    </a:cubicBezTo>
                    <a:cubicBezTo>
                      <a:pt x="42" y="61"/>
                      <a:pt x="42" y="61"/>
                      <a:pt x="42" y="61"/>
                    </a:cubicBezTo>
                    <a:cubicBezTo>
                      <a:pt x="42" y="58"/>
                      <a:pt x="42" y="58"/>
                      <a:pt x="42" y="58"/>
                    </a:cubicBezTo>
                    <a:cubicBezTo>
                      <a:pt x="42" y="58"/>
                      <a:pt x="41" y="57"/>
                      <a:pt x="41" y="57"/>
                    </a:cubicBezTo>
                    <a:cubicBezTo>
                      <a:pt x="41" y="54"/>
                      <a:pt x="40" y="48"/>
                      <a:pt x="39" y="41"/>
                    </a:cubicBezTo>
                    <a:cubicBezTo>
                      <a:pt x="39" y="39"/>
                      <a:pt x="39" y="37"/>
                      <a:pt x="39" y="35"/>
                    </a:cubicBezTo>
                    <a:cubicBezTo>
                      <a:pt x="39" y="31"/>
                      <a:pt x="39" y="29"/>
                      <a:pt x="40" y="27"/>
                    </a:cubicBezTo>
                    <a:cubicBezTo>
                      <a:pt x="41" y="25"/>
                      <a:pt x="42" y="24"/>
                      <a:pt x="44" y="23"/>
                    </a:cubicBezTo>
                    <a:cubicBezTo>
                      <a:pt x="46" y="21"/>
                      <a:pt x="49" y="20"/>
                      <a:pt x="54" y="19"/>
                    </a:cubicBezTo>
                    <a:cubicBezTo>
                      <a:pt x="58" y="18"/>
                      <a:pt x="64" y="18"/>
                      <a:pt x="70" y="18"/>
                    </a:cubicBezTo>
                    <a:cubicBezTo>
                      <a:pt x="150" y="13"/>
                      <a:pt x="198" y="10"/>
                      <a:pt x="230" y="10"/>
                    </a:cubicBezTo>
                    <a:cubicBezTo>
                      <a:pt x="254" y="10"/>
                      <a:pt x="269" y="12"/>
                      <a:pt x="283" y="16"/>
                    </a:cubicBezTo>
                    <a:cubicBezTo>
                      <a:pt x="296" y="20"/>
                      <a:pt x="308" y="27"/>
                      <a:pt x="326" y="37"/>
                    </a:cubicBezTo>
                    <a:cubicBezTo>
                      <a:pt x="329" y="32"/>
                      <a:pt x="329" y="32"/>
                      <a:pt x="329" y="32"/>
                    </a:cubicBezTo>
                    <a:cubicBezTo>
                      <a:pt x="326" y="37"/>
                      <a:pt x="326" y="37"/>
                      <a:pt x="326" y="37"/>
                    </a:cubicBezTo>
                    <a:cubicBezTo>
                      <a:pt x="350" y="52"/>
                      <a:pt x="363" y="70"/>
                      <a:pt x="370" y="86"/>
                    </a:cubicBezTo>
                    <a:cubicBezTo>
                      <a:pt x="377" y="102"/>
                      <a:pt x="378" y="117"/>
                      <a:pt x="378" y="125"/>
                    </a:cubicBezTo>
                    <a:cubicBezTo>
                      <a:pt x="378" y="128"/>
                      <a:pt x="378" y="129"/>
                      <a:pt x="378" y="131"/>
                    </a:cubicBezTo>
                    <a:cubicBezTo>
                      <a:pt x="378" y="131"/>
                      <a:pt x="378" y="132"/>
                      <a:pt x="378" y="132"/>
                    </a:cubicBezTo>
                    <a:cubicBezTo>
                      <a:pt x="378" y="132"/>
                      <a:pt x="378" y="132"/>
                      <a:pt x="378" y="132"/>
                    </a:cubicBezTo>
                    <a:cubicBezTo>
                      <a:pt x="378" y="132"/>
                      <a:pt x="378" y="132"/>
                      <a:pt x="378" y="132"/>
                    </a:cubicBezTo>
                    <a:cubicBezTo>
                      <a:pt x="379" y="132"/>
                      <a:pt x="379" y="132"/>
                      <a:pt x="379" y="132"/>
                    </a:cubicBezTo>
                    <a:cubicBezTo>
                      <a:pt x="378" y="132"/>
                      <a:pt x="378" y="132"/>
                      <a:pt x="378" y="132"/>
                    </a:cubicBezTo>
                    <a:cubicBezTo>
                      <a:pt x="378" y="132"/>
                      <a:pt x="378" y="132"/>
                      <a:pt x="378" y="132"/>
                    </a:cubicBezTo>
                    <a:cubicBezTo>
                      <a:pt x="379" y="132"/>
                      <a:pt x="379" y="132"/>
                      <a:pt x="379" y="132"/>
                    </a:cubicBezTo>
                    <a:cubicBezTo>
                      <a:pt x="378" y="132"/>
                      <a:pt x="378" y="132"/>
                      <a:pt x="378" y="132"/>
                    </a:cubicBezTo>
                    <a:cubicBezTo>
                      <a:pt x="383" y="133"/>
                      <a:pt x="383" y="133"/>
                      <a:pt x="383" y="133"/>
                    </a:cubicBezTo>
                    <a:cubicBezTo>
                      <a:pt x="378" y="132"/>
                      <a:pt x="378" y="132"/>
                      <a:pt x="378" y="132"/>
                    </a:cubicBezTo>
                    <a:cubicBezTo>
                      <a:pt x="357" y="199"/>
                      <a:pt x="357" y="199"/>
                      <a:pt x="357" y="199"/>
                    </a:cubicBezTo>
                    <a:cubicBezTo>
                      <a:pt x="356" y="135"/>
                      <a:pt x="356" y="135"/>
                      <a:pt x="356" y="135"/>
                    </a:cubicBezTo>
                    <a:cubicBezTo>
                      <a:pt x="349" y="136"/>
                      <a:pt x="349" y="136"/>
                      <a:pt x="349" y="136"/>
                    </a:cubicBezTo>
                    <a:cubicBezTo>
                      <a:pt x="334" y="140"/>
                      <a:pt x="317" y="142"/>
                      <a:pt x="301" y="142"/>
                    </a:cubicBezTo>
                    <a:cubicBezTo>
                      <a:pt x="261" y="142"/>
                      <a:pt x="221" y="131"/>
                      <a:pt x="192" y="121"/>
                    </a:cubicBezTo>
                    <a:cubicBezTo>
                      <a:pt x="177" y="115"/>
                      <a:pt x="165" y="110"/>
                      <a:pt x="157" y="106"/>
                    </a:cubicBezTo>
                    <a:cubicBezTo>
                      <a:pt x="152" y="104"/>
                      <a:pt x="149" y="102"/>
                      <a:pt x="147" y="101"/>
                    </a:cubicBezTo>
                    <a:cubicBezTo>
                      <a:pt x="146" y="101"/>
                      <a:pt x="145" y="100"/>
                      <a:pt x="144" y="100"/>
                    </a:cubicBezTo>
                    <a:cubicBezTo>
                      <a:pt x="144" y="99"/>
                      <a:pt x="144" y="99"/>
                      <a:pt x="144" y="99"/>
                    </a:cubicBezTo>
                    <a:cubicBezTo>
                      <a:pt x="143" y="99"/>
                      <a:pt x="143" y="99"/>
                      <a:pt x="143" y="99"/>
                    </a:cubicBezTo>
                    <a:cubicBezTo>
                      <a:pt x="142" y="98"/>
                      <a:pt x="142" y="98"/>
                      <a:pt x="142" y="98"/>
                    </a:cubicBezTo>
                    <a:cubicBezTo>
                      <a:pt x="140" y="99"/>
                      <a:pt x="140" y="99"/>
                      <a:pt x="140" y="99"/>
                    </a:cubicBezTo>
                    <a:cubicBezTo>
                      <a:pt x="121" y="103"/>
                      <a:pt x="100" y="105"/>
                      <a:pt x="81" y="112"/>
                    </a:cubicBezTo>
                    <a:cubicBezTo>
                      <a:pt x="71" y="115"/>
                      <a:pt x="62" y="119"/>
                      <a:pt x="55" y="125"/>
                    </a:cubicBezTo>
                    <a:cubicBezTo>
                      <a:pt x="47" y="131"/>
                      <a:pt x="41" y="139"/>
                      <a:pt x="37" y="149"/>
                    </a:cubicBezTo>
                    <a:cubicBezTo>
                      <a:pt x="37" y="150"/>
                      <a:pt x="37" y="150"/>
                      <a:pt x="37" y="150"/>
                    </a:cubicBezTo>
                    <a:cubicBezTo>
                      <a:pt x="36" y="235"/>
                      <a:pt x="36" y="235"/>
                      <a:pt x="36" y="235"/>
                    </a:cubicBezTo>
                    <a:cubicBezTo>
                      <a:pt x="41" y="235"/>
                      <a:pt x="41" y="235"/>
                      <a:pt x="41" y="235"/>
                    </a:cubicBezTo>
                    <a:cubicBezTo>
                      <a:pt x="46" y="233"/>
                      <a:pt x="46" y="233"/>
                      <a:pt x="46" y="233"/>
                    </a:cubicBezTo>
                    <a:cubicBezTo>
                      <a:pt x="41" y="235"/>
                      <a:pt x="41" y="235"/>
                      <a:pt x="41" y="235"/>
                    </a:cubicBezTo>
                    <a:cubicBezTo>
                      <a:pt x="46" y="235"/>
                      <a:pt x="46" y="235"/>
                      <a:pt x="46" y="235"/>
                    </a:cubicBezTo>
                    <a:cubicBezTo>
                      <a:pt x="47" y="151"/>
                      <a:pt x="47" y="151"/>
                      <a:pt x="47" y="151"/>
                    </a:cubicBezTo>
                    <a:cubicBezTo>
                      <a:pt x="42" y="151"/>
                      <a:pt x="42" y="151"/>
                      <a:pt x="42" y="151"/>
                    </a:cubicBezTo>
                    <a:cubicBezTo>
                      <a:pt x="46" y="153"/>
                      <a:pt x="46" y="153"/>
                      <a:pt x="46" y="153"/>
                    </a:cubicBezTo>
                    <a:cubicBezTo>
                      <a:pt x="50" y="144"/>
                      <a:pt x="54" y="138"/>
                      <a:pt x="61" y="133"/>
                    </a:cubicBezTo>
                    <a:cubicBezTo>
                      <a:pt x="70" y="125"/>
                      <a:pt x="83" y="121"/>
                      <a:pt x="98" y="117"/>
                    </a:cubicBezTo>
                    <a:cubicBezTo>
                      <a:pt x="112" y="114"/>
                      <a:pt x="127" y="112"/>
                      <a:pt x="142" y="109"/>
                    </a:cubicBezTo>
                    <a:cubicBezTo>
                      <a:pt x="141" y="104"/>
                      <a:pt x="141" y="104"/>
                      <a:pt x="141" y="104"/>
                    </a:cubicBezTo>
                    <a:cubicBezTo>
                      <a:pt x="139" y="108"/>
                      <a:pt x="139" y="108"/>
                      <a:pt x="139" y="108"/>
                    </a:cubicBezTo>
                    <a:cubicBezTo>
                      <a:pt x="139" y="108"/>
                      <a:pt x="158" y="119"/>
                      <a:pt x="189" y="130"/>
                    </a:cubicBezTo>
                    <a:cubicBezTo>
                      <a:pt x="219" y="141"/>
                      <a:pt x="259" y="152"/>
                      <a:pt x="301" y="152"/>
                    </a:cubicBezTo>
                    <a:cubicBezTo>
                      <a:pt x="318" y="152"/>
                      <a:pt x="335" y="150"/>
                      <a:pt x="352" y="146"/>
                    </a:cubicBezTo>
                    <a:cubicBezTo>
                      <a:pt x="351" y="141"/>
                      <a:pt x="351" y="141"/>
                      <a:pt x="351" y="141"/>
                    </a:cubicBezTo>
                    <a:cubicBezTo>
                      <a:pt x="346" y="141"/>
                      <a:pt x="346" y="141"/>
                      <a:pt x="346" y="141"/>
                    </a:cubicBezTo>
                    <a:cubicBezTo>
                      <a:pt x="348" y="260"/>
                      <a:pt x="348" y="260"/>
                      <a:pt x="348" y="260"/>
                    </a:cubicBezTo>
                    <a:cubicBezTo>
                      <a:pt x="388" y="134"/>
                      <a:pt x="388" y="134"/>
                      <a:pt x="388" y="134"/>
                    </a:cubicBezTo>
                    <a:cubicBezTo>
                      <a:pt x="388" y="134"/>
                      <a:pt x="388" y="134"/>
                      <a:pt x="388" y="134"/>
                    </a:cubicBezTo>
                    <a:cubicBezTo>
                      <a:pt x="388" y="134"/>
                      <a:pt x="388" y="130"/>
                      <a:pt x="388" y="125"/>
                    </a:cubicBezTo>
                    <a:cubicBezTo>
                      <a:pt x="388" y="116"/>
                      <a:pt x="387" y="100"/>
                      <a:pt x="379" y="82"/>
                    </a:cubicBezTo>
                    <a:cubicBezTo>
                      <a:pt x="371" y="64"/>
                      <a:pt x="357" y="44"/>
                      <a:pt x="332" y="28"/>
                    </a:cubicBezTo>
                    <a:cubicBezTo>
                      <a:pt x="331" y="28"/>
                      <a:pt x="331" y="28"/>
                      <a:pt x="331" y="28"/>
                    </a:cubicBezTo>
                    <a:cubicBezTo>
                      <a:pt x="331" y="28"/>
                      <a:pt x="331" y="28"/>
                      <a:pt x="331" y="28"/>
                    </a:cubicBezTo>
                    <a:cubicBezTo>
                      <a:pt x="313" y="18"/>
                      <a:pt x="300" y="11"/>
                      <a:pt x="286" y="6"/>
                    </a:cubicBezTo>
                    <a:cubicBezTo>
                      <a:pt x="271" y="2"/>
                      <a:pt x="255" y="0"/>
                      <a:pt x="230" y="0"/>
                    </a:cubicBezTo>
                    <a:cubicBezTo>
                      <a:pt x="197" y="0"/>
                      <a:pt x="149" y="3"/>
                      <a:pt x="69" y="8"/>
                    </a:cubicBezTo>
                    <a:cubicBezTo>
                      <a:pt x="64" y="8"/>
                      <a:pt x="59" y="8"/>
                      <a:pt x="54" y="9"/>
                    </a:cubicBezTo>
                    <a:cubicBezTo>
                      <a:pt x="47" y="10"/>
                      <a:pt x="41" y="12"/>
                      <a:pt x="36" y="17"/>
                    </a:cubicBezTo>
                    <a:cubicBezTo>
                      <a:pt x="33" y="19"/>
                      <a:pt x="31" y="21"/>
                      <a:pt x="30" y="25"/>
                    </a:cubicBezTo>
                    <a:cubicBezTo>
                      <a:pt x="29" y="28"/>
                      <a:pt x="29" y="31"/>
                      <a:pt x="29" y="35"/>
                    </a:cubicBezTo>
                    <a:cubicBezTo>
                      <a:pt x="29" y="37"/>
                      <a:pt x="29" y="40"/>
                      <a:pt x="29" y="42"/>
                    </a:cubicBezTo>
                    <a:cubicBezTo>
                      <a:pt x="30" y="52"/>
                      <a:pt x="32" y="60"/>
                      <a:pt x="32" y="60"/>
                    </a:cubicBezTo>
                    <a:cubicBezTo>
                      <a:pt x="37" y="59"/>
                      <a:pt x="37" y="59"/>
                      <a:pt x="37" y="59"/>
                    </a:cubicBezTo>
                    <a:cubicBezTo>
                      <a:pt x="34" y="55"/>
                      <a:pt x="34" y="55"/>
                      <a:pt x="34" y="55"/>
                    </a:cubicBezTo>
                    <a:cubicBezTo>
                      <a:pt x="11" y="71"/>
                      <a:pt x="0" y="97"/>
                      <a:pt x="0" y="123"/>
                    </a:cubicBezTo>
                    <a:cubicBezTo>
                      <a:pt x="0" y="133"/>
                      <a:pt x="2" y="144"/>
                      <a:pt x="5" y="155"/>
                    </a:cubicBezTo>
                    <a:cubicBezTo>
                      <a:pt x="5" y="155"/>
                      <a:pt x="5" y="155"/>
                      <a:pt x="5" y="155"/>
                    </a:cubicBezTo>
                    <a:cubicBezTo>
                      <a:pt x="46" y="262"/>
                      <a:pt x="46" y="262"/>
                      <a:pt x="46" y="262"/>
                    </a:cubicBezTo>
                    <a:cubicBezTo>
                      <a:pt x="46" y="235"/>
                      <a:pt x="46" y="235"/>
                      <a:pt x="46" y="235"/>
                    </a:cubicBezTo>
                    <a:cubicBezTo>
                      <a:pt x="41" y="235"/>
                      <a:pt x="41" y="235"/>
                      <a:pt x="41" y="235"/>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 name="íṡľíḓé">
                <a:extLst>
                  <a:ext uri="{FF2B5EF4-FFF2-40B4-BE49-F238E27FC236}">
                    <a16:creationId xmlns:a16="http://schemas.microsoft.com/office/drawing/2014/main" id="{E4011E20-8A21-439A-B9B6-B59FA645E28A}"/>
                  </a:ext>
                </a:extLst>
              </p:cNvPr>
              <p:cNvSpPr/>
              <p:nvPr/>
            </p:nvSpPr>
            <p:spPr bwMode="auto">
              <a:xfrm>
                <a:off x="4668164" y="2703748"/>
                <a:ext cx="136494" cy="121328"/>
              </a:xfrm>
              <a:custGeom>
                <a:avLst/>
                <a:gdLst>
                  <a:gd name="T0" fmla="*/ 49 w 66"/>
                  <a:gd name="T1" fmla="*/ 59 h 59"/>
                  <a:gd name="T2" fmla="*/ 17 w 66"/>
                  <a:gd name="T3" fmla="*/ 59 h 59"/>
                  <a:gd name="T4" fmla="*/ 0 w 66"/>
                  <a:gd name="T5" fmla="*/ 41 h 59"/>
                  <a:gd name="T6" fmla="*/ 0 w 66"/>
                  <a:gd name="T7" fmla="*/ 18 h 59"/>
                  <a:gd name="T8" fmla="*/ 17 w 66"/>
                  <a:gd name="T9" fmla="*/ 0 h 59"/>
                  <a:gd name="T10" fmla="*/ 49 w 66"/>
                  <a:gd name="T11" fmla="*/ 0 h 59"/>
                  <a:gd name="T12" fmla="*/ 66 w 66"/>
                  <a:gd name="T13" fmla="*/ 18 h 59"/>
                  <a:gd name="T14" fmla="*/ 66 w 66"/>
                  <a:gd name="T15" fmla="*/ 41 h 59"/>
                  <a:gd name="T16" fmla="*/ 49 w 66"/>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9">
                    <a:moveTo>
                      <a:pt x="49" y="59"/>
                    </a:moveTo>
                    <a:cubicBezTo>
                      <a:pt x="17" y="59"/>
                      <a:pt x="17" y="59"/>
                      <a:pt x="17" y="59"/>
                    </a:cubicBezTo>
                    <a:cubicBezTo>
                      <a:pt x="8" y="59"/>
                      <a:pt x="0" y="51"/>
                      <a:pt x="0" y="41"/>
                    </a:cubicBezTo>
                    <a:cubicBezTo>
                      <a:pt x="0" y="18"/>
                      <a:pt x="0" y="18"/>
                      <a:pt x="0" y="18"/>
                    </a:cubicBezTo>
                    <a:cubicBezTo>
                      <a:pt x="0" y="8"/>
                      <a:pt x="8" y="0"/>
                      <a:pt x="17" y="0"/>
                    </a:cubicBezTo>
                    <a:cubicBezTo>
                      <a:pt x="49" y="0"/>
                      <a:pt x="49" y="0"/>
                      <a:pt x="49" y="0"/>
                    </a:cubicBezTo>
                    <a:cubicBezTo>
                      <a:pt x="58" y="0"/>
                      <a:pt x="66" y="8"/>
                      <a:pt x="66" y="18"/>
                    </a:cubicBezTo>
                    <a:cubicBezTo>
                      <a:pt x="66" y="41"/>
                      <a:pt x="66" y="41"/>
                      <a:pt x="66" y="41"/>
                    </a:cubicBezTo>
                    <a:cubicBezTo>
                      <a:pt x="66" y="51"/>
                      <a:pt x="58" y="59"/>
                      <a:pt x="49" y="59"/>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4" name="ïṧľide">
                <a:extLst>
                  <a:ext uri="{FF2B5EF4-FFF2-40B4-BE49-F238E27FC236}">
                    <a16:creationId xmlns:a16="http://schemas.microsoft.com/office/drawing/2014/main" id="{E1CDBBBD-76FD-4178-8555-7B7CA216A232}"/>
                  </a:ext>
                </a:extLst>
              </p:cNvPr>
              <p:cNvSpPr/>
              <p:nvPr/>
            </p:nvSpPr>
            <p:spPr bwMode="auto">
              <a:xfrm>
                <a:off x="4521920" y="2507674"/>
                <a:ext cx="214491" cy="266488"/>
              </a:xfrm>
              <a:custGeom>
                <a:avLst/>
                <a:gdLst>
                  <a:gd name="T0" fmla="*/ 3 w 198"/>
                  <a:gd name="T1" fmla="*/ 0 h 246"/>
                  <a:gd name="T2" fmla="*/ 198 w 198"/>
                  <a:gd name="T3" fmla="*/ 181 h 246"/>
                  <a:gd name="T4" fmla="*/ 65 w 198"/>
                  <a:gd name="T5" fmla="*/ 246 h 246"/>
                  <a:gd name="T6" fmla="*/ 0 w 198"/>
                  <a:gd name="T7" fmla="*/ 38 h 246"/>
                  <a:gd name="T8" fmla="*/ 0 w 198"/>
                  <a:gd name="T9" fmla="*/ 8 h 246"/>
                  <a:gd name="T10" fmla="*/ 3 w 198"/>
                  <a:gd name="T11" fmla="*/ 0 h 246"/>
                </a:gdLst>
                <a:ahLst/>
                <a:cxnLst>
                  <a:cxn ang="0">
                    <a:pos x="T0" y="T1"/>
                  </a:cxn>
                  <a:cxn ang="0">
                    <a:pos x="T2" y="T3"/>
                  </a:cxn>
                  <a:cxn ang="0">
                    <a:pos x="T4" y="T5"/>
                  </a:cxn>
                  <a:cxn ang="0">
                    <a:pos x="T6" y="T7"/>
                  </a:cxn>
                  <a:cxn ang="0">
                    <a:pos x="T8" y="T9"/>
                  </a:cxn>
                  <a:cxn ang="0">
                    <a:pos x="T10" y="T11"/>
                  </a:cxn>
                </a:cxnLst>
                <a:rect l="0" t="0" r="r" b="b"/>
                <a:pathLst>
                  <a:path w="198" h="246">
                    <a:moveTo>
                      <a:pt x="3" y="0"/>
                    </a:moveTo>
                    <a:lnTo>
                      <a:pt x="198" y="181"/>
                    </a:lnTo>
                    <a:lnTo>
                      <a:pt x="65" y="246"/>
                    </a:lnTo>
                    <a:lnTo>
                      <a:pt x="0" y="38"/>
                    </a:lnTo>
                    <a:lnTo>
                      <a:pt x="0" y="8"/>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i$ļíḋé">
                <a:extLst>
                  <a:ext uri="{FF2B5EF4-FFF2-40B4-BE49-F238E27FC236}">
                    <a16:creationId xmlns:a16="http://schemas.microsoft.com/office/drawing/2014/main" id="{B072D934-7113-423B-AC81-34718CADB065}"/>
                  </a:ext>
                </a:extLst>
              </p:cNvPr>
              <p:cNvSpPr/>
              <p:nvPr/>
            </p:nvSpPr>
            <p:spPr bwMode="auto">
              <a:xfrm>
                <a:off x="4521920" y="2507674"/>
                <a:ext cx="214491" cy="266488"/>
              </a:xfrm>
              <a:custGeom>
                <a:avLst/>
                <a:gdLst>
                  <a:gd name="T0" fmla="*/ 3 w 198"/>
                  <a:gd name="T1" fmla="*/ 0 h 246"/>
                  <a:gd name="T2" fmla="*/ 198 w 198"/>
                  <a:gd name="T3" fmla="*/ 181 h 246"/>
                  <a:gd name="T4" fmla="*/ 65 w 198"/>
                  <a:gd name="T5" fmla="*/ 246 h 246"/>
                  <a:gd name="T6" fmla="*/ 0 w 198"/>
                  <a:gd name="T7" fmla="*/ 38 h 246"/>
                  <a:gd name="T8" fmla="*/ 0 w 198"/>
                  <a:gd name="T9" fmla="*/ 8 h 246"/>
                </a:gdLst>
                <a:ahLst/>
                <a:cxnLst>
                  <a:cxn ang="0">
                    <a:pos x="T0" y="T1"/>
                  </a:cxn>
                  <a:cxn ang="0">
                    <a:pos x="T2" y="T3"/>
                  </a:cxn>
                  <a:cxn ang="0">
                    <a:pos x="T4" y="T5"/>
                  </a:cxn>
                  <a:cxn ang="0">
                    <a:pos x="T6" y="T7"/>
                  </a:cxn>
                  <a:cxn ang="0">
                    <a:pos x="T8" y="T9"/>
                  </a:cxn>
                </a:cxnLst>
                <a:rect l="0" t="0" r="r" b="b"/>
                <a:pathLst>
                  <a:path w="198" h="246">
                    <a:moveTo>
                      <a:pt x="3" y="0"/>
                    </a:moveTo>
                    <a:lnTo>
                      <a:pt x="198" y="181"/>
                    </a:lnTo>
                    <a:lnTo>
                      <a:pt x="65" y="246"/>
                    </a:lnTo>
                    <a:lnTo>
                      <a:pt x="0" y="3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ïsliḍé">
                <a:extLst>
                  <a:ext uri="{FF2B5EF4-FFF2-40B4-BE49-F238E27FC236}">
                    <a16:creationId xmlns:a16="http://schemas.microsoft.com/office/drawing/2014/main" id="{B5EF8637-EA12-4A42-9E02-1D3763191F17}"/>
                  </a:ext>
                </a:extLst>
              </p:cNvPr>
              <p:cNvSpPr/>
              <p:nvPr/>
            </p:nvSpPr>
            <p:spPr bwMode="auto">
              <a:xfrm>
                <a:off x="4521920" y="2507674"/>
                <a:ext cx="214491" cy="266488"/>
              </a:xfrm>
              <a:custGeom>
                <a:avLst/>
                <a:gdLst>
                  <a:gd name="T0" fmla="*/ 3 w 198"/>
                  <a:gd name="T1" fmla="*/ 0 h 246"/>
                  <a:gd name="T2" fmla="*/ 198 w 198"/>
                  <a:gd name="T3" fmla="*/ 181 h 246"/>
                  <a:gd name="T4" fmla="*/ 65 w 198"/>
                  <a:gd name="T5" fmla="*/ 246 h 246"/>
                  <a:gd name="T6" fmla="*/ 0 w 198"/>
                  <a:gd name="T7" fmla="*/ 38 h 246"/>
                  <a:gd name="T8" fmla="*/ 0 w 198"/>
                  <a:gd name="T9" fmla="*/ 8 h 246"/>
                </a:gdLst>
                <a:ahLst/>
                <a:cxnLst>
                  <a:cxn ang="0">
                    <a:pos x="T0" y="T1"/>
                  </a:cxn>
                  <a:cxn ang="0">
                    <a:pos x="T2" y="T3"/>
                  </a:cxn>
                  <a:cxn ang="0">
                    <a:pos x="T4" y="T5"/>
                  </a:cxn>
                  <a:cxn ang="0">
                    <a:pos x="T6" y="T7"/>
                  </a:cxn>
                  <a:cxn ang="0">
                    <a:pos x="T8" y="T9"/>
                  </a:cxn>
                </a:cxnLst>
                <a:rect l="0" t="0" r="r" b="b"/>
                <a:pathLst>
                  <a:path w="198" h="246">
                    <a:moveTo>
                      <a:pt x="3" y="0"/>
                    </a:moveTo>
                    <a:lnTo>
                      <a:pt x="198" y="181"/>
                    </a:lnTo>
                    <a:lnTo>
                      <a:pt x="65" y="246"/>
                    </a:lnTo>
                    <a:lnTo>
                      <a:pt x="0" y="38"/>
                    </a:lnTo>
                    <a:lnTo>
                      <a:pt x="0" y="8"/>
                    </a:ln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7" name="îśḷîdè">
                <a:extLst>
                  <a:ext uri="{FF2B5EF4-FFF2-40B4-BE49-F238E27FC236}">
                    <a16:creationId xmlns:a16="http://schemas.microsoft.com/office/drawing/2014/main" id="{82D63444-6BBF-48DE-9BC3-9656B54B6CDD}"/>
                  </a:ext>
                </a:extLst>
              </p:cNvPr>
              <p:cNvSpPr/>
              <p:nvPr/>
            </p:nvSpPr>
            <p:spPr bwMode="auto">
              <a:xfrm>
                <a:off x="4882655" y="2503340"/>
                <a:ext cx="62831" cy="45498"/>
              </a:xfrm>
              <a:custGeom>
                <a:avLst/>
                <a:gdLst>
                  <a:gd name="T0" fmla="*/ 0 w 30"/>
                  <a:gd name="T1" fmla="*/ 22 h 22"/>
                  <a:gd name="T2" fmla="*/ 30 w 30"/>
                  <a:gd name="T3" fmla="*/ 22 h 22"/>
                  <a:gd name="T4" fmla="*/ 30 w 30"/>
                  <a:gd name="T5" fmla="*/ 7 h 22"/>
                  <a:gd name="T6" fmla="*/ 23 w 30"/>
                  <a:gd name="T7" fmla="*/ 0 h 22"/>
                  <a:gd name="T8" fmla="*/ 0 w 30"/>
                  <a:gd name="T9" fmla="*/ 0 h 22"/>
                  <a:gd name="T10" fmla="*/ 0 w 30"/>
                  <a:gd name="T11" fmla="*/ 22 h 22"/>
                </a:gdLst>
                <a:ahLst/>
                <a:cxnLst>
                  <a:cxn ang="0">
                    <a:pos x="T0" y="T1"/>
                  </a:cxn>
                  <a:cxn ang="0">
                    <a:pos x="T2" y="T3"/>
                  </a:cxn>
                  <a:cxn ang="0">
                    <a:pos x="T4" y="T5"/>
                  </a:cxn>
                  <a:cxn ang="0">
                    <a:pos x="T6" y="T7"/>
                  </a:cxn>
                  <a:cxn ang="0">
                    <a:pos x="T8" y="T9"/>
                  </a:cxn>
                  <a:cxn ang="0">
                    <a:pos x="T10" y="T11"/>
                  </a:cxn>
                </a:cxnLst>
                <a:rect l="0" t="0" r="r" b="b"/>
                <a:pathLst>
                  <a:path w="30" h="22">
                    <a:moveTo>
                      <a:pt x="0" y="22"/>
                    </a:moveTo>
                    <a:cubicBezTo>
                      <a:pt x="30" y="22"/>
                      <a:pt x="30" y="22"/>
                      <a:pt x="30" y="22"/>
                    </a:cubicBezTo>
                    <a:cubicBezTo>
                      <a:pt x="30" y="7"/>
                      <a:pt x="30" y="7"/>
                      <a:pt x="30" y="7"/>
                    </a:cubicBezTo>
                    <a:cubicBezTo>
                      <a:pt x="30" y="3"/>
                      <a:pt x="26" y="0"/>
                      <a:pt x="23" y="0"/>
                    </a:cubicBezTo>
                    <a:cubicBezTo>
                      <a:pt x="0" y="0"/>
                      <a:pt x="0" y="0"/>
                      <a:pt x="0" y="0"/>
                    </a:cubicBezTo>
                    <a:lnTo>
                      <a:pt x="0" y="22"/>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îŝḻîdè">
                <a:extLst>
                  <a:ext uri="{FF2B5EF4-FFF2-40B4-BE49-F238E27FC236}">
                    <a16:creationId xmlns:a16="http://schemas.microsoft.com/office/drawing/2014/main" id="{E2DF40D9-B557-46B5-AE25-158B1484CB89}"/>
                  </a:ext>
                </a:extLst>
              </p:cNvPr>
              <p:cNvSpPr/>
              <p:nvPr/>
            </p:nvSpPr>
            <p:spPr bwMode="auto">
              <a:xfrm>
                <a:off x="4882655" y="2503340"/>
                <a:ext cx="62831" cy="45498"/>
              </a:xfrm>
              <a:custGeom>
                <a:avLst/>
                <a:gdLst>
                  <a:gd name="T0" fmla="*/ 0 w 30"/>
                  <a:gd name="T1" fmla="*/ 22 h 22"/>
                  <a:gd name="T2" fmla="*/ 30 w 30"/>
                  <a:gd name="T3" fmla="*/ 22 h 22"/>
                  <a:gd name="T4" fmla="*/ 30 w 30"/>
                  <a:gd name="T5" fmla="*/ 7 h 22"/>
                  <a:gd name="T6" fmla="*/ 23 w 30"/>
                  <a:gd name="T7" fmla="*/ 0 h 22"/>
                  <a:gd name="T8" fmla="*/ 0 w 30"/>
                  <a:gd name="T9" fmla="*/ 0 h 22"/>
                  <a:gd name="T10" fmla="*/ 0 w 30"/>
                  <a:gd name="T11" fmla="*/ 22 h 22"/>
                </a:gdLst>
                <a:ahLst/>
                <a:cxnLst>
                  <a:cxn ang="0">
                    <a:pos x="T0" y="T1"/>
                  </a:cxn>
                  <a:cxn ang="0">
                    <a:pos x="T2" y="T3"/>
                  </a:cxn>
                  <a:cxn ang="0">
                    <a:pos x="T4" y="T5"/>
                  </a:cxn>
                  <a:cxn ang="0">
                    <a:pos x="T6" y="T7"/>
                  </a:cxn>
                  <a:cxn ang="0">
                    <a:pos x="T8" y="T9"/>
                  </a:cxn>
                  <a:cxn ang="0">
                    <a:pos x="T10" y="T11"/>
                  </a:cxn>
                </a:cxnLst>
                <a:rect l="0" t="0" r="r" b="b"/>
                <a:pathLst>
                  <a:path w="30" h="22">
                    <a:moveTo>
                      <a:pt x="0" y="22"/>
                    </a:moveTo>
                    <a:cubicBezTo>
                      <a:pt x="30" y="22"/>
                      <a:pt x="30" y="22"/>
                      <a:pt x="30" y="22"/>
                    </a:cubicBezTo>
                    <a:cubicBezTo>
                      <a:pt x="30" y="7"/>
                      <a:pt x="30" y="7"/>
                      <a:pt x="30" y="7"/>
                    </a:cubicBezTo>
                    <a:cubicBezTo>
                      <a:pt x="30" y="3"/>
                      <a:pt x="26" y="0"/>
                      <a:pt x="23" y="0"/>
                    </a:cubicBezTo>
                    <a:cubicBezTo>
                      <a:pt x="0" y="0"/>
                      <a:pt x="0" y="0"/>
                      <a:pt x="0" y="0"/>
                    </a:cubicBezTo>
                    <a:lnTo>
                      <a:pt x="0" y="22"/>
                    </a:ln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9" name="îSḻîḋe">
                <a:extLst>
                  <a:ext uri="{FF2B5EF4-FFF2-40B4-BE49-F238E27FC236}">
                    <a16:creationId xmlns:a16="http://schemas.microsoft.com/office/drawing/2014/main" id="{51F0A7E4-778D-4B7B-A2B4-E729ACF7C67E}"/>
                  </a:ext>
                </a:extLst>
              </p:cNvPr>
              <p:cNvSpPr/>
              <p:nvPr/>
            </p:nvSpPr>
            <p:spPr bwMode="auto">
              <a:xfrm>
                <a:off x="4727745" y="2507674"/>
                <a:ext cx="217741" cy="257822"/>
              </a:xfrm>
              <a:custGeom>
                <a:avLst/>
                <a:gdLst>
                  <a:gd name="T0" fmla="*/ 195 w 201"/>
                  <a:gd name="T1" fmla="*/ 0 h 238"/>
                  <a:gd name="T2" fmla="*/ 0 w 201"/>
                  <a:gd name="T3" fmla="*/ 181 h 238"/>
                  <a:gd name="T4" fmla="*/ 128 w 201"/>
                  <a:gd name="T5" fmla="*/ 238 h 238"/>
                  <a:gd name="T6" fmla="*/ 201 w 201"/>
                  <a:gd name="T7" fmla="*/ 38 h 238"/>
                  <a:gd name="T8" fmla="*/ 201 w 201"/>
                  <a:gd name="T9" fmla="*/ 8 h 238"/>
                  <a:gd name="T10" fmla="*/ 195 w 201"/>
                  <a:gd name="T11" fmla="*/ 0 h 238"/>
                </a:gdLst>
                <a:ahLst/>
                <a:cxnLst>
                  <a:cxn ang="0">
                    <a:pos x="T0" y="T1"/>
                  </a:cxn>
                  <a:cxn ang="0">
                    <a:pos x="T2" y="T3"/>
                  </a:cxn>
                  <a:cxn ang="0">
                    <a:pos x="T4" y="T5"/>
                  </a:cxn>
                  <a:cxn ang="0">
                    <a:pos x="T6" y="T7"/>
                  </a:cxn>
                  <a:cxn ang="0">
                    <a:pos x="T8" y="T9"/>
                  </a:cxn>
                  <a:cxn ang="0">
                    <a:pos x="T10" y="T11"/>
                  </a:cxn>
                </a:cxnLst>
                <a:rect l="0" t="0" r="r" b="b"/>
                <a:pathLst>
                  <a:path w="201" h="238">
                    <a:moveTo>
                      <a:pt x="195" y="0"/>
                    </a:moveTo>
                    <a:lnTo>
                      <a:pt x="0" y="181"/>
                    </a:lnTo>
                    <a:lnTo>
                      <a:pt x="128" y="238"/>
                    </a:lnTo>
                    <a:lnTo>
                      <a:pt x="201" y="38"/>
                    </a:lnTo>
                    <a:lnTo>
                      <a:pt x="201" y="8"/>
                    </a:lnTo>
                    <a:lnTo>
                      <a:pt x="1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 name="iṥ1íďé">
                <a:extLst>
                  <a:ext uri="{FF2B5EF4-FFF2-40B4-BE49-F238E27FC236}">
                    <a16:creationId xmlns:a16="http://schemas.microsoft.com/office/drawing/2014/main" id="{B9C6D84B-1289-4547-9296-2A7DE7052C79}"/>
                  </a:ext>
                </a:extLst>
              </p:cNvPr>
              <p:cNvSpPr/>
              <p:nvPr/>
            </p:nvSpPr>
            <p:spPr bwMode="auto">
              <a:xfrm>
                <a:off x="4727745" y="2507674"/>
                <a:ext cx="217741" cy="257822"/>
              </a:xfrm>
              <a:custGeom>
                <a:avLst/>
                <a:gdLst>
                  <a:gd name="T0" fmla="*/ 195 w 201"/>
                  <a:gd name="T1" fmla="*/ 0 h 238"/>
                  <a:gd name="T2" fmla="*/ 0 w 201"/>
                  <a:gd name="T3" fmla="*/ 181 h 238"/>
                  <a:gd name="T4" fmla="*/ 128 w 201"/>
                  <a:gd name="T5" fmla="*/ 238 h 238"/>
                  <a:gd name="T6" fmla="*/ 201 w 201"/>
                  <a:gd name="T7" fmla="*/ 38 h 238"/>
                  <a:gd name="T8" fmla="*/ 201 w 201"/>
                  <a:gd name="T9" fmla="*/ 8 h 238"/>
                </a:gdLst>
                <a:ahLst/>
                <a:cxnLst>
                  <a:cxn ang="0">
                    <a:pos x="T0" y="T1"/>
                  </a:cxn>
                  <a:cxn ang="0">
                    <a:pos x="T2" y="T3"/>
                  </a:cxn>
                  <a:cxn ang="0">
                    <a:pos x="T4" y="T5"/>
                  </a:cxn>
                  <a:cxn ang="0">
                    <a:pos x="T6" y="T7"/>
                  </a:cxn>
                  <a:cxn ang="0">
                    <a:pos x="T8" y="T9"/>
                  </a:cxn>
                </a:cxnLst>
                <a:rect l="0" t="0" r="r" b="b"/>
                <a:pathLst>
                  <a:path w="201" h="238">
                    <a:moveTo>
                      <a:pt x="195" y="0"/>
                    </a:moveTo>
                    <a:lnTo>
                      <a:pt x="0" y="181"/>
                    </a:lnTo>
                    <a:lnTo>
                      <a:pt x="128" y="238"/>
                    </a:lnTo>
                    <a:lnTo>
                      <a:pt x="201" y="38"/>
                    </a:lnTo>
                    <a:lnTo>
                      <a:pt x="201"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 name="iṡḻiḑe">
                <a:extLst>
                  <a:ext uri="{FF2B5EF4-FFF2-40B4-BE49-F238E27FC236}">
                    <a16:creationId xmlns:a16="http://schemas.microsoft.com/office/drawing/2014/main" id="{9192D05D-3DFC-401F-949E-8A322F643EBF}"/>
                  </a:ext>
                </a:extLst>
              </p:cNvPr>
              <p:cNvSpPr/>
              <p:nvPr/>
            </p:nvSpPr>
            <p:spPr bwMode="auto">
              <a:xfrm>
                <a:off x="4727745" y="2507674"/>
                <a:ext cx="217741" cy="257822"/>
              </a:xfrm>
              <a:custGeom>
                <a:avLst/>
                <a:gdLst>
                  <a:gd name="T0" fmla="*/ 195 w 201"/>
                  <a:gd name="T1" fmla="*/ 0 h 238"/>
                  <a:gd name="T2" fmla="*/ 0 w 201"/>
                  <a:gd name="T3" fmla="*/ 181 h 238"/>
                  <a:gd name="T4" fmla="*/ 128 w 201"/>
                  <a:gd name="T5" fmla="*/ 238 h 238"/>
                  <a:gd name="T6" fmla="*/ 201 w 201"/>
                  <a:gd name="T7" fmla="*/ 38 h 238"/>
                  <a:gd name="T8" fmla="*/ 201 w 201"/>
                  <a:gd name="T9" fmla="*/ 8 h 238"/>
                </a:gdLst>
                <a:ahLst/>
                <a:cxnLst>
                  <a:cxn ang="0">
                    <a:pos x="T0" y="T1"/>
                  </a:cxn>
                  <a:cxn ang="0">
                    <a:pos x="T2" y="T3"/>
                  </a:cxn>
                  <a:cxn ang="0">
                    <a:pos x="T4" y="T5"/>
                  </a:cxn>
                  <a:cxn ang="0">
                    <a:pos x="T6" y="T7"/>
                  </a:cxn>
                  <a:cxn ang="0">
                    <a:pos x="T8" y="T9"/>
                  </a:cxn>
                </a:cxnLst>
                <a:rect l="0" t="0" r="r" b="b"/>
                <a:pathLst>
                  <a:path w="201" h="238">
                    <a:moveTo>
                      <a:pt x="195" y="0"/>
                    </a:moveTo>
                    <a:lnTo>
                      <a:pt x="0" y="181"/>
                    </a:lnTo>
                    <a:lnTo>
                      <a:pt x="128" y="238"/>
                    </a:lnTo>
                    <a:lnTo>
                      <a:pt x="201" y="38"/>
                    </a:lnTo>
                    <a:lnTo>
                      <a:pt x="201" y="8"/>
                    </a:ln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2" name="ïṩ1ïḓè">
                <a:extLst>
                  <a:ext uri="{FF2B5EF4-FFF2-40B4-BE49-F238E27FC236}">
                    <a16:creationId xmlns:a16="http://schemas.microsoft.com/office/drawing/2014/main" id="{D7CDABDA-1EFB-4E86-90EC-45650CD3AD15}"/>
                  </a:ext>
                </a:extLst>
              </p:cNvPr>
              <p:cNvSpPr/>
              <p:nvPr/>
            </p:nvSpPr>
            <p:spPr bwMode="auto">
              <a:xfrm>
                <a:off x="4668164" y="2823993"/>
                <a:ext cx="134327" cy="335819"/>
              </a:xfrm>
              <a:custGeom>
                <a:avLst/>
                <a:gdLst>
                  <a:gd name="T0" fmla="*/ 105 w 124"/>
                  <a:gd name="T1" fmla="*/ 0 h 310"/>
                  <a:gd name="T2" fmla="*/ 21 w 124"/>
                  <a:gd name="T3" fmla="*/ 0 h 310"/>
                  <a:gd name="T4" fmla="*/ 0 w 124"/>
                  <a:gd name="T5" fmla="*/ 241 h 310"/>
                  <a:gd name="T6" fmla="*/ 65 w 124"/>
                  <a:gd name="T7" fmla="*/ 310 h 310"/>
                  <a:gd name="T8" fmla="*/ 124 w 124"/>
                  <a:gd name="T9" fmla="*/ 247 h 310"/>
                  <a:gd name="T10" fmla="*/ 105 w 124"/>
                  <a:gd name="T11" fmla="*/ 0 h 310"/>
                </a:gdLst>
                <a:ahLst/>
                <a:cxnLst>
                  <a:cxn ang="0">
                    <a:pos x="T0" y="T1"/>
                  </a:cxn>
                  <a:cxn ang="0">
                    <a:pos x="T2" y="T3"/>
                  </a:cxn>
                  <a:cxn ang="0">
                    <a:pos x="T4" y="T5"/>
                  </a:cxn>
                  <a:cxn ang="0">
                    <a:pos x="T6" y="T7"/>
                  </a:cxn>
                  <a:cxn ang="0">
                    <a:pos x="T8" y="T9"/>
                  </a:cxn>
                  <a:cxn ang="0">
                    <a:pos x="T10" y="T11"/>
                  </a:cxn>
                </a:cxnLst>
                <a:rect l="0" t="0" r="r" b="b"/>
                <a:pathLst>
                  <a:path w="124" h="310">
                    <a:moveTo>
                      <a:pt x="105" y="0"/>
                    </a:moveTo>
                    <a:lnTo>
                      <a:pt x="21" y="0"/>
                    </a:lnTo>
                    <a:lnTo>
                      <a:pt x="0" y="241"/>
                    </a:lnTo>
                    <a:lnTo>
                      <a:pt x="65" y="310"/>
                    </a:lnTo>
                    <a:lnTo>
                      <a:pt x="124" y="247"/>
                    </a:lnTo>
                    <a:lnTo>
                      <a:pt x="105" y="0"/>
                    </a:ln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ïśḷïḍè">
                <a:extLst>
                  <a:ext uri="{FF2B5EF4-FFF2-40B4-BE49-F238E27FC236}">
                    <a16:creationId xmlns:a16="http://schemas.microsoft.com/office/drawing/2014/main" id="{90DED309-8F4F-41F4-92C4-D7A5E4FCDA58}"/>
                  </a:ext>
                </a:extLst>
              </p:cNvPr>
              <p:cNvSpPr/>
              <p:nvPr/>
            </p:nvSpPr>
            <p:spPr bwMode="auto">
              <a:xfrm>
                <a:off x="4668164" y="2823993"/>
                <a:ext cx="134327" cy="335819"/>
              </a:xfrm>
              <a:custGeom>
                <a:avLst/>
                <a:gdLst>
                  <a:gd name="T0" fmla="*/ 105 w 124"/>
                  <a:gd name="T1" fmla="*/ 0 h 310"/>
                  <a:gd name="T2" fmla="*/ 21 w 124"/>
                  <a:gd name="T3" fmla="*/ 0 h 310"/>
                  <a:gd name="T4" fmla="*/ 0 w 124"/>
                  <a:gd name="T5" fmla="*/ 241 h 310"/>
                  <a:gd name="T6" fmla="*/ 65 w 124"/>
                  <a:gd name="T7" fmla="*/ 310 h 310"/>
                  <a:gd name="T8" fmla="*/ 124 w 124"/>
                  <a:gd name="T9" fmla="*/ 247 h 310"/>
                  <a:gd name="T10" fmla="*/ 105 w 124"/>
                  <a:gd name="T11" fmla="*/ 0 h 310"/>
                </a:gdLst>
                <a:ahLst/>
                <a:cxnLst>
                  <a:cxn ang="0">
                    <a:pos x="T0" y="T1"/>
                  </a:cxn>
                  <a:cxn ang="0">
                    <a:pos x="T2" y="T3"/>
                  </a:cxn>
                  <a:cxn ang="0">
                    <a:pos x="T4" y="T5"/>
                  </a:cxn>
                  <a:cxn ang="0">
                    <a:pos x="T6" y="T7"/>
                  </a:cxn>
                  <a:cxn ang="0">
                    <a:pos x="T8" y="T9"/>
                  </a:cxn>
                  <a:cxn ang="0">
                    <a:pos x="T10" y="T11"/>
                  </a:cxn>
                </a:cxnLst>
                <a:rect l="0" t="0" r="r" b="b"/>
                <a:pathLst>
                  <a:path w="124" h="310">
                    <a:moveTo>
                      <a:pt x="105" y="0"/>
                    </a:moveTo>
                    <a:lnTo>
                      <a:pt x="21" y="0"/>
                    </a:lnTo>
                    <a:lnTo>
                      <a:pt x="0" y="241"/>
                    </a:lnTo>
                    <a:lnTo>
                      <a:pt x="65" y="310"/>
                    </a:lnTo>
                    <a:lnTo>
                      <a:pt x="124" y="247"/>
                    </a:lnTo>
                    <a:lnTo>
                      <a:pt x="105" y="0"/>
                    </a:ln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4" name="iṣ1iḓe">
                <a:extLst>
                  <a:ext uri="{FF2B5EF4-FFF2-40B4-BE49-F238E27FC236}">
                    <a16:creationId xmlns:a16="http://schemas.microsoft.com/office/drawing/2014/main" id="{4464AD93-B1FF-41B9-B3A8-D9D5C8F2B8FB}"/>
                  </a:ext>
                </a:extLst>
              </p:cNvPr>
              <p:cNvSpPr/>
              <p:nvPr/>
            </p:nvSpPr>
            <p:spPr bwMode="auto">
              <a:xfrm flipV="1">
                <a:off x="4282514" y="3034151"/>
                <a:ext cx="0" cy="105079"/>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15" name="ïṡḻiďê">
                <a:extLst>
                  <a:ext uri="{FF2B5EF4-FFF2-40B4-BE49-F238E27FC236}">
                    <a16:creationId xmlns:a16="http://schemas.microsoft.com/office/drawing/2014/main" id="{A8542A7F-8A5F-4543-83E2-B48282C83F2C}"/>
                  </a:ext>
                </a:extLst>
              </p:cNvPr>
              <p:cNvSpPr/>
              <p:nvPr/>
            </p:nvSpPr>
            <p:spPr bwMode="auto">
              <a:xfrm>
                <a:off x="4565252" y="2058110"/>
                <a:ext cx="41165" cy="41165"/>
              </a:xfrm>
              <a:prstGeom prst="ellipse">
                <a:avLst/>
              </a:pr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6" name="í$ľiḑé">
                <a:extLst>
                  <a:ext uri="{FF2B5EF4-FFF2-40B4-BE49-F238E27FC236}">
                    <a16:creationId xmlns:a16="http://schemas.microsoft.com/office/drawing/2014/main" id="{807C702A-57EB-415A-9E8F-5A80D4188C40}"/>
                  </a:ext>
                </a:extLst>
              </p:cNvPr>
              <p:cNvSpPr/>
              <p:nvPr/>
            </p:nvSpPr>
            <p:spPr bwMode="auto">
              <a:xfrm>
                <a:off x="4845823" y="2039694"/>
                <a:ext cx="80163" cy="801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 name="íṥlïḑé">
                <a:extLst>
                  <a:ext uri="{FF2B5EF4-FFF2-40B4-BE49-F238E27FC236}">
                    <a16:creationId xmlns:a16="http://schemas.microsoft.com/office/drawing/2014/main" id="{8D1B34BA-3EA8-4A97-B463-4736A87F1B4B}"/>
                  </a:ext>
                </a:extLst>
              </p:cNvPr>
              <p:cNvSpPr/>
              <p:nvPr/>
            </p:nvSpPr>
            <p:spPr bwMode="auto">
              <a:xfrm>
                <a:off x="4836073" y="2028861"/>
                <a:ext cx="100746" cy="101829"/>
              </a:xfrm>
              <a:custGeom>
                <a:avLst/>
                <a:gdLst>
                  <a:gd name="T0" fmla="*/ 44 w 49"/>
                  <a:gd name="T1" fmla="*/ 24 h 49"/>
                  <a:gd name="T2" fmla="*/ 39 w 49"/>
                  <a:gd name="T3" fmla="*/ 24 h 49"/>
                  <a:gd name="T4" fmla="*/ 35 w 49"/>
                  <a:gd name="T5" fmla="*/ 35 h 49"/>
                  <a:gd name="T6" fmla="*/ 24 w 49"/>
                  <a:gd name="T7" fmla="*/ 39 h 49"/>
                  <a:gd name="T8" fmla="*/ 14 w 49"/>
                  <a:gd name="T9" fmla="*/ 35 h 49"/>
                  <a:gd name="T10" fmla="*/ 10 w 49"/>
                  <a:gd name="T11" fmla="*/ 24 h 49"/>
                  <a:gd name="T12" fmla="*/ 14 w 49"/>
                  <a:gd name="T13" fmla="*/ 14 h 49"/>
                  <a:gd name="T14" fmla="*/ 24 w 49"/>
                  <a:gd name="T15" fmla="*/ 10 h 49"/>
                  <a:gd name="T16" fmla="*/ 35 w 49"/>
                  <a:gd name="T17" fmla="*/ 14 h 49"/>
                  <a:gd name="T18" fmla="*/ 39 w 49"/>
                  <a:gd name="T19" fmla="*/ 24 h 49"/>
                  <a:gd name="T20" fmla="*/ 44 w 49"/>
                  <a:gd name="T21" fmla="*/ 24 h 49"/>
                  <a:gd name="T22" fmla="*/ 49 w 49"/>
                  <a:gd name="T23" fmla="*/ 24 h 49"/>
                  <a:gd name="T24" fmla="*/ 24 w 49"/>
                  <a:gd name="T25" fmla="*/ 0 h 49"/>
                  <a:gd name="T26" fmla="*/ 0 w 49"/>
                  <a:gd name="T27" fmla="*/ 24 h 49"/>
                  <a:gd name="T28" fmla="*/ 24 w 49"/>
                  <a:gd name="T29" fmla="*/ 49 h 49"/>
                  <a:gd name="T30" fmla="*/ 49 w 49"/>
                  <a:gd name="T31" fmla="*/ 24 h 49"/>
                  <a:gd name="T32" fmla="*/ 44 w 49"/>
                  <a:gd name="T33"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44" y="24"/>
                    </a:moveTo>
                    <a:cubicBezTo>
                      <a:pt x="39" y="24"/>
                      <a:pt x="39" y="24"/>
                      <a:pt x="39" y="24"/>
                    </a:cubicBezTo>
                    <a:cubicBezTo>
                      <a:pt x="39" y="28"/>
                      <a:pt x="37" y="32"/>
                      <a:pt x="35" y="35"/>
                    </a:cubicBezTo>
                    <a:cubicBezTo>
                      <a:pt x="32" y="37"/>
                      <a:pt x="28" y="39"/>
                      <a:pt x="24" y="39"/>
                    </a:cubicBezTo>
                    <a:cubicBezTo>
                      <a:pt x="20" y="39"/>
                      <a:pt x="17" y="37"/>
                      <a:pt x="14" y="35"/>
                    </a:cubicBezTo>
                    <a:cubicBezTo>
                      <a:pt x="11" y="32"/>
                      <a:pt x="10" y="28"/>
                      <a:pt x="10" y="24"/>
                    </a:cubicBezTo>
                    <a:cubicBezTo>
                      <a:pt x="10" y="20"/>
                      <a:pt x="11" y="17"/>
                      <a:pt x="14" y="14"/>
                    </a:cubicBezTo>
                    <a:cubicBezTo>
                      <a:pt x="17" y="11"/>
                      <a:pt x="20" y="10"/>
                      <a:pt x="24" y="10"/>
                    </a:cubicBezTo>
                    <a:cubicBezTo>
                      <a:pt x="28" y="10"/>
                      <a:pt x="32" y="11"/>
                      <a:pt x="35" y="14"/>
                    </a:cubicBezTo>
                    <a:cubicBezTo>
                      <a:pt x="37" y="17"/>
                      <a:pt x="39" y="20"/>
                      <a:pt x="39" y="24"/>
                    </a:cubicBezTo>
                    <a:cubicBezTo>
                      <a:pt x="44" y="24"/>
                      <a:pt x="44" y="24"/>
                      <a:pt x="44" y="24"/>
                    </a:cubicBezTo>
                    <a:cubicBezTo>
                      <a:pt x="49" y="24"/>
                      <a:pt x="49" y="24"/>
                      <a:pt x="49" y="24"/>
                    </a:cubicBezTo>
                    <a:cubicBezTo>
                      <a:pt x="49" y="11"/>
                      <a:pt x="38" y="0"/>
                      <a:pt x="24" y="0"/>
                    </a:cubicBezTo>
                    <a:cubicBezTo>
                      <a:pt x="11" y="0"/>
                      <a:pt x="0" y="11"/>
                      <a:pt x="0" y="24"/>
                    </a:cubicBezTo>
                    <a:cubicBezTo>
                      <a:pt x="0" y="38"/>
                      <a:pt x="11" y="49"/>
                      <a:pt x="24" y="49"/>
                    </a:cubicBezTo>
                    <a:cubicBezTo>
                      <a:pt x="38" y="49"/>
                      <a:pt x="49" y="38"/>
                      <a:pt x="49" y="24"/>
                    </a:cubicBezTo>
                    <a:cubicBezTo>
                      <a:pt x="44" y="24"/>
                      <a:pt x="44" y="24"/>
                      <a:pt x="44" y="2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8" name="íŝlîḑê">
                <a:extLst>
                  <a:ext uri="{FF2B5EF4-FFF2-40B4-BE49-F238E27FC236}">
                    <a16:creationId xmlns:a16="http://schemas.microsoft.com/office/drawing/2014/main" id="{B52E57F2-2476-4C4E-8A16-A47A4CCC72D5}"/>
                  </a:ext>
                </a:extLst>
              </p:cNvPr>
              <p:cNvSpPr/>
              <p:nvPr/>
            </p:nvSpPr>
            <p:spPr bwMode="auto">
              <a:xfrm>
                <a:off x="4864239" y="2058110"/>
                <a:ext cx="43331" cy="41165"/>
              </a:xfrm>
              <a:prstGeom prst="ellipse">
                <a:avLst/>
              </a:pr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 name="í$lïḋe">
                <a:extLst>
                  <a:ext uri="{FF2B5EF4-FFF2-40B4-BE49-F238E27FC236}">
                    <a16:creationId xmlns:a16="http://schemas.microsoft.com/office/drawing/2014/main" id="{4CA9F4B9-D1A7-4406-9304-A523BCD26535}"/>
                  </a:ext>
                </a:extLst>
              </p:cNvPr>
              <p:cNvSpPr/>
              <p:nvPr/>
            </p:nvSpPr>
            <p:spPr bwMode="auto">
              <a:xfrm>
                <a:off x="4504588" y="2066776"/>
                <a:ext cx="163576" cy="129994"/>
              </a:xfrm>
              <a:custGeom>
                <a:avLst/>
                <a:gdLst>
                  <a:gd name="T0" fmla="*/ 71 w 79"/>
                  <a:gd name="T1" fmla="*/ 0 h 63"/>
                  <a:gd name="T2" fmla="*/ 66 w 79"/>
                  <a:gd name="T3" fmla="*/ 2 h 63"/>
                  <a:gd name="T4" fmla="*/ 63 w 79"/>
                  <a:gd name="T5" fmla="*/ 2 h 63"/>
                  <a:gd name="T6" fmla="*/ 64 w 79"/>
                  <a:gd name="T7" fmla="*/ 6 h 63"/>
                  <a:gd name="T8" fmla="*/ 64 w 79"/>
                  <a:gd name="T9" fmla="*/ 6 h 63"/>
                  <a:gd name="T10" fmla="*/ 64 w 79"/>
                  <a:gd name="T11" fmla="*/ 6 h 63"/>
                  <a:gd name="T12" fmla="*/ 39 w 79"/>
                  <a:gd name="T13" fmla="*/ 31 h 63"/>
                  <a:gd name="T14" fmla="*/ 14 w 79"/>
                  <a:gd name="T15" fmla="*/ 6 h 63"/>
                  <a:gd name="T16" fmla="*/ 15 w 79"/>
                  <a:gd name="T17" fmla="*/ 2 h 63"/>
                  <a:gd name="T18" fmla="*/ 9 w 79"/>
                  <a:gd name="T19" fmla="*/ 2 h 63"/>
                  <a:gd name="T20" fmla="*/ 6 w 79"/>
                  <a:gd name="T21" fmla="*/ 1 h 63"/>
                  <a:gd name="T22" fmla="*/ 0 w 79"/>
                  <a:gd name="T23" fmla="*/ 24 h 63"/>
                  <a:gd name="T24" fmla="*/ 39 w 79"/>
                  <a:gd name="T25" fmla="*/ 63 h 63"/>
                  <a:gd name="T26" fmla="*/ 79 w 79"/>
                  <a:gd name="T27" fmla="*/ 24 h 63"/>
                  <a:gd name="T28" fmla="*/ 71 w 79"/>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63">
                    <a:moveTo>
                      <a:pt x="71" y="0"/>
                    </a:moveTo>
                    <a:cubicBezTo>
                      <a:pt x="69" y="1"/>
                      <a:pt x="67" y="2"/>
                      <a:pt x="66" y="2"/>
                    </a:cubicBezTo>
                    <a:cubicBezTo>
                      <a:pt x="63" y="2"/>
                      <a:pt x="63" y="2"/>
                      <a:pt x="63" y="2"/>
                    </a:cubicBezTo>
                    <a:cubicBezTo>
                      <a:pt x="64" y="3"/>
                      <a:pt x="64" y="5"/>
                      <a:pt x="64" y="6"/>
                    </a:cubicBezTo>
                    <a:cubicBezTo>
                      <a:pt x="64" y="6"/>
                      <a:pt x="64" y="6"/>
                      <a:pt x="64" y="6"/>
                    </a:cubicBezTo>
                    <a:cubicBezTo>
                      <a:pt x="64" y="6"/>
                      <a:pt x="64" y="6"/>
                      <a:pt x="64" y="6"/>
                    </a:cubicBezTo>
                    <a:cubicBezTo>
                      <a:pt x="64" y="20"/>
                      <a:pt x="53" y="31"/>
                      <a:pt x="39" y="31"/>
                    </a:cubicBezTo>
                    <a:cubicBezTo>
                      <a:pt x="25" y="31"/>
                      <a:pt x="14" y="20"/>
                      <a:pt x="14" y="6"/>
                    </a:cubicBezTo>
                    <a:cubicBezTo>
                      <a:pt x="14" y="5"/>
                      <a:pt x="15" y="3"/>
                      <a:pt x="15" y="2"/>
                    </a:cubicBezTo>
                    <a:cubicBezTo>
                      <a:pt x="9" y="2"/>
                      <a:pt x="9" y="2"/>
                      <a:pt x="9" y="2"/>
                    </a:cubicBezTo>
                    <a:cubicBezTo>
                      <a:pt x="8" y="2"/>
                      <a:pt x="7" y="1"/>
                      <a:pt x="6" y="1"/>
                    </a:cubicBezTo>
                    <a:cubicBezTo>
                      <a:pt x="2" y="8"/>
                      <a:pt x="0" y="15"/>
                      <a:pt x="0" y="24"/>
                    </a:cubicBezTo>
                    <a:cubicBezTo>
                      <a:pt x="0" y="45"/>
                      <a:pt x="17" y="63"/>
                      <a:pt x="39" y="63"/>
                    </a:cubicBezTo>
                    <a:cubicBezTo>
                      <a:pt x="61" y="63"/>
                      <a:pt x="79" y="45"/>
                      <a:pt x="79" y="24"/>
                    </a:cubicBezTo>
                    <a:cubicBezTo>
                      <a:pt x="79" y="15"/>
                      <a:pt x="76" y="7"/>
                      <a:pt x="71" y="0"/>
                    </a:cubicBezTo>
                  </a:path>
                </a:pathLst>
              </a:custGeom>
              <a:solidFill>
                <a:srgbClr val="FFF7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 name="îšļîḋe">
                <a:extLst>
                  <a:ext uri="{FF2B5EF4-FFF2-40B4-BE49-F238E27FC236}">
                    <a16:creationId xmlns:a16="http://schemas.microsoft.com/office/drawing/2014/main" id="{F529BEAC-D76E-4AAD-87A0-3B2F17C2F67A}"/>
                  </a:ext>
                </a:extLst>
              </p:cNvPr>
              <p:cNvSpPr/>
              <p:nvPr/>
            </p:nvSpPr>
            <p:spPr bwMode="auto">
              <a:xfrm>
                <a:off x="4517587" y="2039694"/>
                <a:ext cx="134327" cy="30332"/>
              </a:xfrm>
              <a:custGeom>
                <a:avLst/>
                <a:gdLst>
                  <a:gd name="T0" fmla="*/ 18 w 65"/>
                  <a:gd name="T1" fmla="*/ 0 h 15"/>
                  <a:gd name="T2" fmla="*/ 0 w 65"/>
                  <a:gd name="T3" fmla="*/ 14 h 15"/>
                  <a:gd name="T4" fmla="*/ 3 w 65"/>
                  <a:gd name="T5" fmla="*/ 15 h 15"/>
                  <a:gd name="T6" fmla="*/ 9 w 65"/>
                  <a:gd name="T7" fmla="*/ 15 h 15"/>
                  <a:gd name="T8" fmla="*/ 18 w 65"/>
                  <a:gd name="T9" fmla="*/ 0 h 15"/>
                  <a:gd name="T10" fmla="*/ 49 w 65"/>
                  <a:gd name="T11" fmla="*/ 0 h 15"/>
                  <a:gd name="T12" fmla="*/ 57 w 65"/>
                  <a:gd name="T13" fmla="*/ 15 h 15"/>
                  <a:gd name="T14" fmla="*/ 60 w 65"/>
                  <a:gd name="T15" fmla="*/ 15 h 15"/>
                  <a:gd name="T16" fmla="*/ 65 w 65"/>
                  <a:gd name="T17" fmla="*/ 13 h 15"/>
                  <a:gd name="T18" fmla="*/ 49 w 6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15">
                    <a:moveTo>
                      <a:pt x="18" y="0"/>
                    </a:moveTo>
                    <a:cubicBezTo>
                      <a:pt x="11" y="3"/>
                      <a:pt x="5" y="8"/>
                      <a:pt x="0" y="14"/>
                    </a:cubicBezTo>
                    <a:cubicBezTo>
                      <a:pt x="1" y="14"/>
                      <a:pt x="2" y="15"/>
                      <a:pt x="3" y="15"/>
                    </a:cubicBezTo>
                    <a:cubicBezTo>
                      <a:pt x="9" y="15"/>
                      <a:pt x="9" y="15"/>
                      <a:pt x="9" y="15"/>
                    </a:cubicBezTo>
                    <a:cubicBezTo>
                      <a:pt x="10" y="9"/>
                      <a:pt x="13" y="4"/>
                      <a:pt x="18" y="0"/>
                    </a:cubicBezTo>
                    <a:moveTo>
                      <a:pt x="49" y="0"/>
                    </a:moveTo>
                    <a:cubicBezTo>
                      <a:pt x="53" y="4"/>
                      <a:pt x="56" y="9"/>
                      <a:pt x="57" y="15"/>
                    </a:cubicBezTo>
                    <a:cubicBezTo>
                      <a:pt x="60" y="15"/>
                      <a:pt x="60" y="15"/>
                      <a:pt x="60" y="15"/>
                    </a:cubicBezTo>
                    <a:cubicBezTo>
                      <a:pt x="61" y="15"/>
                      <a:pt x="63" y="14"/>
                      <a:pt x="65" y="13"/>
                    </a:cubicBezTo>
                    <a:cubicBezTo>
                      <a:pt x="61" y="8"/>
                      <a:pt x="55" y="3"/>
                      <a:pt x="49" y="0"/>
                    </a:cubicBezTo>
                  </a:path>
                </a:pathLst>
              </a:custGeom>
              <a:solidFill>
                <a:srgbClr val="FEEA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 name="išļiḑé">
                <a:extLst>
                  <a:ext uri="{FF2B5EF4-FFF2-40B4-BE49-F238E27FC236}">
                    <a16:creationId xmlns:a16="http://schemas.microsoft.com/office/drawing/2014/main" id="{49FEE3E0-912E-458E-BDBF-939E6F6554CE}"/>
                  </a:ext>
                </a:extLst>
              </p:cNvPr>
              <p:cNvSpPr/>
              <p:nvPr/>
            </p:nvSpPr>
            <p:spPr bwMode="auto">
              <a:xfrm>
                <a:off x="4554419" y="2049444"/>
                <a:ext cx="72580" cy="60664"/>
              </a:xfrm>
              <a:custGeom>
                <a:avLst/>
                <a:gdLst>
                  <a:gd name="T0" fmla="*/ 15 w 35"/>
                  <a:gd name="T1" fmla="*/ 24 h 29"/>
                  <a:gd name="T2" fmla="*/ 5 w 35"/>
                  <a:gd name="T3" fmla="*/ 14 h 29"/>
                  <a:gd name="T4" fmla="*/ 15 w 35"/>
                  <a:gd name="T5" fmla="*/ 4 h 29"/>
                  <a:gd name="T6" fmla="*/ 25 w 35"/>
                  <a:gd name="T7" fmla="*/ 14 h 29"/>
                  <a:gd name="T8" fmla="*/ 15 w 35"/>
                  <a:gd name="T9" fmla="*/ 24 h 29"/>
                  <a:gd name="T10" fmla="*/ 15 w 35"/>
                  <a:gd name="T11" fmla="*/ 0 h 29"/>
                  <a:gd name="T12" fmla="*/ 5 w 35"/>
                  <a:gd name="T13" fmla="*/ 4 h 29"/>
                  <a:gd name="T14" fmla="*/ 0 w 35"/>
                  <a:gd name="T15" fmla="*/ 14 h 29"/>
                  <a:gd name="T16" fmla="*/ 5 w 35"/>
                  <a:gd name="T17" fmla="*/ 25 h 29"/>
                  <a:gd name="T18" fmla="*/ 15 w 35"/>
                  <a:gd name="T19" fmla="*/ 29 h 29"/>
                  <a:gd name="T20" fmla="*/ 25 w 35"/>
                  <a:gd name="T21" fmla="*/ 25 h 29"/>
                  <a:gd name="T22" fmla="*/ 30 w 35"/>
                  <a:gd name="T23" fmla="*/ 14 h 29"/>
                  <a:gd name="T24" fmla="*/ 35 w 35"/>
                  <a:gd name="T25" fmla="*/ 14 h 29"/>
                  <a:gd name="T26" fmla="*/ 35 w 35"/>
                  <a:gd name="T27" fmla="*/ 14 h 29"/>
                  <a:gd name="T28" fmla="*/ 30 w 35"/>
                  <a:gd name="T29" fmla="*/ 14 h 29"/>
                  <a:gd name="T30" fmla="*/ 25 w 35"/>
                  <a:gd name="T31" fmla="*/ 4 h 29"/>
                  <a:gd name="T32" fmla="*/ 15 w 35"/>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9">
                    <a:moveTo>
                      <a:pt x="15" y="24"/>
                    </a:moveTo>
                    <a:cubicBezTo>
                      <a:pt x="9" y="24"/>
                      <a:pt x="5" y="20"/>
                      <a:pt x="5" y="14"/>
                    </a:cubicBezTo>
                    <a:cubicBezTo>
                      <a:pt x="5" y="8"/>
                      <a:pt x="9" y="4"/>
                      <a:pt x="15" y="4"/>
                    </a:cubicBezTo>
                    <a:cubicBezTo>
                      <a:pt x="21" y="4"/>
                      <a:pt x="25" y="8"/>
                      <a:pt x="25" y="14"/>
                    </a:cubicBezTo>
                    <a:cubicBezTo>
                      <a:pt x="25" y="20"/>
                      <a:pt x="21" y="24"/>
                      <a:pt x="15" y="24"/>
                    </a:cubicBezTo>
                    <a:moveTo>
                      <a:pt x="15" y="0"/>
                    </a:moveTo>
                    <a:cubicBezTo>
                      <a:pt x="11" y="0"/>
                      <a:pt x="7" y="1"/>
                      <a:pt x="5" y="4"/>
                    </a:cubicBezTo>
                    <a:cubicBezTo>
                      <a:pt x="2" y="7"/>
                      <a:pt x="0" y="10"/>
                      <a:pt x="0" y="14"/>
                    </a:cubicBezTo>
                    <a:cubicBezTo>
                      <a:pt x="0" y="18"/>
                      <a:pt x="2" y="22"/>
                      <a:pt x="5" y="25"/>
                    </a:cubicBezTo>
                    <a:cubicBezTo>
                      <a:pt x="7" y="27"/>
                      <a:pt x="11" y="29"/>
                      <a:pt x="15" y="29"/>
                    </a:cubicBezTo>
                    <a:cubicBezTo>
                      <a:pt x="19" y="29"/>
                      <a:pt x="23" y="27"/>
                      <a:pt x="25" y="25"/>
                    </a:cubicBezTo>
                    <a:cubicBezTo>
                      <a:pt x="28" y="22"/>
                      <a:pt x="30" y="18"/>
                      <a:pt x="30" y="14"/>
                    </a:cubicBezTo>
                    <a:cubicBezTo>
                      <a:pt x="35" y="14"/>
                      <a:pt x="35" y="14"/>
                      <a:pt x="35" y="14"/>
                    </a:cubicBezTo>
                    <a:cubicBezTo>
                      <a:pt x="35" y="14"/>
                      <a:pt x="35" y="14"/>
                      <a:pt x="35" y="14"/>
                    </a:cubicBezTo>
                    <a:cubicBezTo>
                      <a:pt x="30" y="14"/>
                      <a:pt x="30" y="14"/>
                      <a:pt x="30" y="14"/>
                    </a:cubicBezTo>
                    <a:cubicBezTo>
                      <a:pt x="30" y="10"/>
                      <a:pt x="28" y="7"/>
                      <a:pt x="25" y="4"/>
                    </a:cubicBezTo>
                    <a:cubicBezTo>
                      <a:pt x="23" y="1"/>
                      <a:pt x="19" y="0"/>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 name="ïṧḷïḑê">
                <a:extLst>
                  <a:ext uri="{FF2B5EF4-FFF2-40B4-BE49-F238E27FC236}">
                    <a16:creationId xmlns:a16="http://schemas.microsoft.com/office/drawing/2014/main" id="{DDAACB7E-45D0-49A6-8F03-BDD0D58F945C}"/>
                  </a:ext>
                </a:extLst>
              </p:cNvPr>
              <p:cNvSpPr/>
              <p:nvPr/>
            </p:nvSpPr>
            <p:spPr bwMode="auto">
              <a:xfrm>
                <a:off x="4533836" y="2033194"/>
                <a:ext cx="102912" cy="97496"/>
              </a:xfrm>
              <a:custGeom>
                <a:avLst/>
                <a:gdLst>
                  <a:gd name="T0" fmla="*/ 50 w 50"/>
                  <a:gd name="T1" fmla="*/ 22 h 47"/>
                  <a:gd name="T2" fmla="*/ 50 w 50"/>
                  <a:gd name="T3" fmla="*/ 22 h 47"/>
                  <a:gd name="T4" fmla="*/ 50 w 50"/>
                  <a:gd name="T5" fmla="*/ 22 h 47"/>
                  <a:gd name="T6" fmla="*/ 25 w 50"/>
                  <a:gd name="T7" fmla="*/ 0 h 47"/>
                  <a:gd name="T8" fmla="*/ 10 w 50"/>
                  <a:gd name="T9" fmla="*/ 3 h 47"/>
                  <a:gd name="T10" fmla="*/ 1 w 50"/>
                  <a:gd name="T11" fmla="*/ 18 h 47"/>
                  <a:gd name="T12" fmla="*/ 0 w 50"/>
                  <a:gd name="T13" fmla="*/ 22 h 47"/>
                  <a:gd name="T14" fmla="*/ 25 w 50"/>
                  <a:gd name="T15" fmla="*/ 47 h 47"/>
                  <a:gd name="T16" fmla="*/ 50 w 50"/>
                  <a:gd name="T17" fmla="*/ 22 h 47"/>
                  <a:gd name="T18" fmla="*/ 45 w 50"/>
                  <a:gd name="T19" fmla="*/ 22 h 47"/>
                  <a:gd name="T20" fmla="*/ 40 w 50"/>
                  <a:gd name="T21" fmla="*/ 22 h 47"/>
                  <a:gd name="T22" fmla="*/ 35 w 50"/>
                  <a:gd name="T23" fmla="*/ 33 h 47"/>
                  <a:gd name="T24" fmla="*/ 25 w 50"/>
                  <a:gd name="T25" fmla="*/ 37 h 47"/>
                  <a:gd name="T26" fmla="*/ 15 w 50"/>
                  <a:gd name="T27" fmla="*/ 33 h 47"/>
                  <a:gd name="T28" fmla="*/ 10 w 50"/>
                  <a:gd name="T29" fmla="*/ 22 h 47"/>
                  <a:gd name="T30" fmla="*/ 15 w 50"/>
                  <a:gd name="T31" fmla="*/ 12 h 47"/>
                  <a:gd name="T32" fmla="*/ 25 w 50"/>
                  <a:gd name="T33" fmla="*/ 8 h 47"/>
                  <a:gd name="T34" fmla="*/ 35 w 50"/>
                  <a:gd name="T35" fmla="*/ 12 h 47"/>
                  <a:gd name="T36" fmla="*/ 40 w 50"/>
                  <a:gd name="T37" fmla="*/ 22 h 47"/>
                  <a:gd name="T38" fmla="*/ 45 w 50"/>
                  <a:gd name="T39" fmla="*/ 22 h 47"/>
                  <a:gd name="T40" fmla="*/ 50 w 50"/>
                  <a:gd name="T41" fmla="*/ 22 h 47"/>
                  <a:gd name="T42" fmla="*/ 50 w 50"/>
                  <a:gd name="T43" fmla="*/ 22 h 47"/>
                  <a:gd name="T44" fmla="*/ 49 w 50"/>
                  <a:gd name="T45" fmla="*/ 18 h 47"/>
                  <a:gd name="T46" fmla="*/ 41 w 50"/>
                  <a:gd name="T47" fmla="*/ 3 h 47"/>
                  <a:gd name="T48" fmla="*/ 25 w 50"/>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7">
                    <a:moveTo>
                      <a:pt x="50" y="22"/>
                    </a:moveTo>
                    <a:cubicBezTo>
                      <a:pt x="50" y="22"/>
                      <a:pt x="50" y="22"/>
                      <a:pt x="50" y="22"/>
                    </a:cubicBezTo>
                    <a:cubicBezTo>
                      <a:pt x="50" y="22"/>
                      <a:pt x="50" y="22"/>
                      <a:pt x="50" y="22"/>
                    </a:cubicBezTo>
                    <a:moveTo>
                      <a:pt x="25" y="0"/>
                    </a:moveTo>
                    <a:cubicBezTo>
                      <a:pt x="20" y="0"/>
                      <a:pt x="14" y="1"/>
                      <a:pt x="10" y="3"/>
                    </a:cubicBezTo>
                    <a:cubicBezTo>
                      <a:pt x="5" y="7"/>
                      <a:pt x="2" y="12"/>
                      <a:pt x="1" y="18"/>
                    </a:cubicBezTo>
                    <a:cubicBezTo>
                      <a:pt x="1" y="19"/>
                      <a:pt x="0" y="21"/>
                      <a:pt x="0" y="22"/>
                    </a:cubicBezTo>
                    <a:cubicBezTo>
                      <a:pt x="0" y="36"/>
                      <a:pt x="11" y="47"/>
                      <a:pt x="25" y="47"/>
                    </a:cubicBezTo>
                    <a:cubicBezTo>
                      <a:pt x="39" y="47"/>
                      <a:pt x="50" y="36"/>
                      <a:pt x="50" y="22"/>
                    </a:cubicBezTo>
                    <a:cubicBezTo>
                      <a:pt x="45" y="22"/>
                      <a:pt x="45" y="22"/>
                      <a:pt x="45" y="22"/>
                    </a:cubicBezTo>
                    <a:cubicBezTo>
                      <a:pt x="40" y="22"/>
                      <a:pt x="40" y="22"/>
                      <a:pt x="40" y="22"/>
                    </a:cubicBezTo>
                    <a:cubicBezTo>
                      <a:pt x="40" y="26"/>
                      <a:pt x="38" y="30"/>
                      <a:pt x="35" y="33"/>
                    </a:cubicBezTo>
                    <a:cubicBezTo>
                      <a:pt x="33" y="35"/>
                      <a:pt x="29" y="37"/>
                      <a:pt x="25" y="37"/>
                    </a:cubicBezTo>
                    <a:cubicBezTo>
                      <a:pt x="21" y="37"/>
                      <a:pt x="17" y="35"/>
                      <a:pt x="15" y="33"/>
                    </a:cubicBezTo>
                    <a:cubicBezTo>
                      <a:pt x="12" y="30"/>
                      <a:pt x="10" y="26"/>
                      <a:pt x="10" y="22"/>
                    </a:cubicBezTo>
                    <a:cubicBezTo>
                      <a:pt x="10" y="18"/>
                      <a:pt x="12" y="15"/>
                      <a:pt x="15" y="12"/>
                    </a:cubicBezTo>
                    <a:cubicBezTo>
                      <a:pt x="17" y="9"/>
                      <a:pt x="21" y="8"/>
                      <a:pt x="25" y="8"/>
                    </a:cubicBezTo>
                    <a:cubicBezTo>
                      <a:pt x="29" y="8"/>
                      <a:pt x="33" y="9"/>
                      <a:pt x="35" y="12"/>
                    </a:cubicBezTo>
                    <a:cubicBezTo>
                      <a:pt x="38" y="15"/>
                      <a:pt x="40" y="18"/>
                      <a:pt x="40" y="22"/>
                    </a:cubicBezTo>
                    <a:cubicBezTo>
                      <a:pt x="45" y="22"/>
                      <a:pt x="45" y="22"/>
                      <a:pt x="45" y="22"/>
                    </a:cubicBezTo>
                    <a:cubicBezTo>
                      <a:pt x="50" y="22"/>
                      <a:pt x="50" y="22"/>
                      <a:pt x="50" y="22"/>
                    </a:cubicBezTo>
                    <a:cubicBezTo>
                      <a:pt x="50" y="22"/>
                      <a:pt x="50" y="22"/>
                      <a:pt x="50" y="22"/>
                    </a:cubicBezTo>
                    <a:cubicBezTo>
                      <a:pt x="50" y="21"/>
                      <a:pt x="50" y="19"/>
                      <a:pt x="49" y="18"/>
                    </a:cubicBezTo>
                    <a:cubicBezTo>
                      <a:pt x="48" y="12"/>
                      <a:pt x="45" y="7"/>
                      <a:pt x="41" y="3"/>
                    </a:cubicBezTo>
                    <a:cubicBezTo>
                      <a:pt x="36" y="1"/>
                      <a:pt x="31" y="0"/>
                      <a:pt x="25" y="0"/>
                    </a:cubicBezTo>
                  </a:path>
                </a:pathLst>
              </a:custGeom>
              <a:solidFill>
                <a:srgbClr val="B68B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3" name="iṡ1íḓê">
                <a:extLst>
                  <a:ext uri="{FF2B5EF4-FFF2-40B4-BE49-F238E27FC236}">
                    <a16:creationId xmlns:a16="http://schemas.microsoft.com/office/drawing/2014/main" id="{C72C62A0-F3EB-48E0-90AE-335D535EA3B9}"/>
                  </a:ext>
                </a:extLst>
              </p:cNvPr>
              <p:cNvSpPr/>
              <p:nvPr/>
            </p:nvSpPr>
            <p:spPr bwMode="auto">
              <a:xfrm>
                <a:off x="4565252" y="2058110"/>
                <a:ext cx="41165" cy="41165"/>
              </a:xfrm>
              <a:prstGeom prst="ellipse">
                <a:avLst/>
              </a:prstGeom>
              <a:solidFill>
                <a:srgbClr val="B68B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4" name="ï$ḷiḑé">
                <a:extLst>
                  <a:ext uri="{FF2B5EF4-FFF2-40B4-BE49-F238E27FC236}">
                    <a16:creationId xmlns:a16="http://schemas.microsoft.com/office/drawing/2014/main" id="{4D7999F9-E30D-4E05-88D3-D3BEC299E969}"/>
                  </a:ext>
                </a:extLst>
              </p:cNvPr>
              <p:cNvSpPr/>
              <p:nvPr/>
            </p:nvSpPr>
            <p:spPr bwMode="auto">
              <a:xfrm>
                <a:off x="4798158" y="2066776"/>
                <a:ext cx="163576" cy="129994"/>
              </a:xfrm>
              <a:custGeom>
                <a:avLst/>
                <a:gdLst>
                  <a:gd name="T0" fmla="*/ 8 w 79"/>
                  <a:gd name="T1" fmla="*/ 0 h 63"/>
                  <a:gd name="T2" fmla="*/ 0 w 79"/>
                  <a:gd name="T3" fmla="*/ 24 h 63"/>
                  <a:gd name="T4" fmla="*/ 40 w 79"/>
                  <a:gd name="T5" fmla="*/ 63 h 63"/>
                  <a:gd name="T6" fmla="*/ 79 w 79"/>
                  <a:gd name="T7" fmla="*/ 24 h 63"/>
                  <a:gd name="T8" fmla="*/ 73 w 79"/>
                  <a:gd name="T9" fmla="*/ 2 h 63"/>
                  <a:gd name="T10" fmla="*/ 72 w 79"/>
                  <a:gd name="T11" fmla="*/ 2 h 63"/>
                  <a:gd name="T12" fmla="*/ 67 w 79"/>
                  <a:gd name="T13" fmla="*/ 2 h 63"/>
                  <a:gd name="T14" fmla="*/ 67 w 79"/>
                  <a:gd name="T15" fmla="*/ 6 h 63"/>
                  <a:gd name="T16" fmla="*/ 67 w 79"/>
                  <a:gd name="T17" fmla="*/ 6 h 63"/>
                  <a:gd name="T18" fmla="*/ 67 w 79"/>
                  <a:gd name="T19" fmla="*/ 6 h 63"/>
                  <a:gd name="T20" fmla="*/ 42 w 79"/>
                  <a:gd name="T21" fmla="*/ 31 h 63"/>
                  <a:gd name="T22" fmla="*/ 18 w 79"/>
                  <a:gd name="T23" fmla="*/ 6 h 63"/>
                  <a:gd name="T24" fmla="*/ 18 w 79"/>
                  <a:gd name="T25" fmla="*/ 2 h 63"/>
                  <a:gd name="T26" fmla="*/ 16 w 79"/>
                  <a:gd name="T27" fmla="*/ 2 h 63"/>
                  <a:gd name="T28" fmla="*/ 8 w 79"/>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63">
                    <a:moveTo>
                      <a:pt x="8" y="0"/>
                    </a:moveTo>
                    <a:cubicBezTo>
                      <a:pt x="3" y="6"/>
                      <a:pt x="0" y="15"/>
                      <a:pt x="0" y="24"/>
                    </a:cubicBezTo>
                    <a:cubicBezTo>
                      <a:pt x="0" y="45"/>
                      <a:pt x="18" y="63"/>
                      <a:pt x="40" y="63"/>
                    </a:cubicBezTo>
                    <a:cubicBezTo>
                      <a:pt x="61" y="63"/>
                      <a:pt x="79" y="45"/>
                      <a:pt x="79" y="24"/>
                    </a:cubicBezTo>
                    <a:cubicBezTo>
                      <a:pt x="79" y="16"/>
                      <a:pt x="77" y="8"/>
                      <a:pt x="73" y="2"/>
                    </a:cubicBezTo>
                    <a:cubicBezTo>
                      <a:pt x="73" y="2"/>
                      <a:pt x="72" y="2"/>
                      <a:pt x="72" y="2"/>
                    </a:cubicBezTo>
                    <a:cubicBezTo>
                      <a:pt x="67" y="2"/>
                      <a:pt x="67" y="2"/>
                      <a:pt x="67" y="2"/>
                    </a:cubicBezTo>
                    <a:cubicBezTo>
                      <a:pt x="67" y="4"/>
                      <a:pt x="67" y="5"/>
                      <a:pt x="67" y="6"/>
                    </a:cubicBezTo>
                    <a:cubicBezTo>
                      <a:pt x="67" y="6"/>
                      <a:pt x="67" y="6"/>
                      <a:pt x="67" y="6"/>
                    </a:cubicBezTo>
                    <a:cubicBezTo>
                      <a:pt x="67" y="6"/>
                      <a:pt x="67" y="6"/>
                      <a:pt x="67" y="6"/>
                    </a:cubicBezTo>
                    <a:cubicBezTo>
                      <a:pt x="67" y="20"/>
                      <a:pt x="56" y="31"/>
                      <a:pt x="42" y="31"/>
                    </a:cubicBezTo>
                    <a:cubicBezTo>
                      <a:pt x="29" y="31"/>
                      <a:pt x="18" y="20"/>
                      <a:pt x="18" y="6"/>
                    </a:cubicBezTo>
                    <a:cubicBezTo>
                      <a:pt x="18" y="5"/>
                      <a:pt x="18" y="4"/>
                      <a:pt x="18" y="2"/>
                    </a:cubicBezTo>
                    <a:cubicBezTo>
                      <a:pt x="16" y="2"/>
                      <a:pt x="16" y="2"/>
                      <a:pt x="16" y="2"/>
                    </a:cubicBezTo>
                    <a:cubicBezTo>
                      <a:pt x="13" y="2"/>
                      <a:pt x="10" y="1"/>
                      <a:pt x="8" y="0"/>
                    </a:cubicBezTo>
                  </a:path>
                </a:pathLst>
              </a:custGeom>
              <a:solidFill>
                <a:srgbClr val="FFF7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 name="îṥ1iḍê">
                <a:extLst>
                  <a:ext uri="{FF2B5EF4-FFF2-40B4-BE49-F238E27FC236}">
                    <a16:creationId xmlns:a16="http://schemas.microsoft.com/office/drawing/2014/main" id="{21005C98-1E81-4D42-9A5E-77C1B2A7078A}"/>
                  </a:ext>
                </a:extLst>
              </p:cNvPr>
              <p:cNvSpPr/>
              <p:nvPr/>
            </p:nvSpPr>
            <p:spPr bwMode="auto">
              <a:xfrm>
                <a:off x="4814408" y="2035361"/>
                <a:ext cx="134327" cy="34665"/>
              </a:xfrm>
              <a:custGeom>
                <a:avLst/>
                <a:gdLst>
                  <a:gd name="T0" fmla="*/ 53 w 65"/>
                  <a:gd name="T1" fmla="*/ 6 h 17"/>
                  <a:gd name="T2" fmla="*/ 59 w 65"/>
                  <a:gd name="T3" fmla="*/ 17 h 17"/>
                  <a:gd name="T4" fmla="*/ 64 w 65"/>
                  <a:gd name="T5" fmla="*/ 17 h 17"/>
                  <a:gd name="T6" fmla="*/ 65 w 65"/>
                  <a:gd name="T7" fmla="*/ 17 h 17"/>
                  <a:gd name="T8" fmla="*/ 53 w 65"/>
                  <a:gd name="T9" fmla="*/ 6 h 17"/>
                  <a:gd name="T10" fmla="*/ 21 w 65"/>
                  <a:gd name="T11" fmla="*/ 0 h 17"/>
                  <a:gd name="T12" fmla="*/ 0 w 65"/>
                  <a:gd name="T13" fmla="*/ 15 h 17"/>
                  <a:gd name="T14" fmla="*/ 8 w 65"/>
                  <a:gd name="T15" fmla="*/ 17 h 17"/>
                  <a:gd name="T16" fmla="*/ 10 w 65"/>
                  <a:gd name="T17" fmla="*/ 17 h 17"/>
                  <a:gd name="T18" fmla="*/ 21 w 65"/>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17">
                    <a:moveTo>
                      <a:pt x="53" y="6"/>
                    </a:moveTo>
                    <a:cubicBezTo>
                      <a:pt x="56" y="9"/>
                      <a:pt x="58" y="13"/>
                      <a:pt x="59" y="17"/>
                    </a:cubicBezTo>
                    <a:cubicBezTo>
                      <a:pt x="64" y="17"/>
                      <a:pt x="64" y="17"/>
                      <a:pt x="64" y="17"/>
                    </a:cubicBezTo>
                    <a:cubicBezTo>
                      <a:pt x="64" y="17"/>
                      <a:pt x="65" y="17"/>
                      <a:pt x="65" y="17"/>
                    </a:cubicBezTo>
                    <a:cubicBezTo>
                      <a:pt x="62" y="13"/>
                      <a:pt x="58" y="9"/>
                      <a:pt x="53" y="6"/>
                    </a:cubicBezTo>
                    <a:moveTo>
                      <a:pt x="21" y="0"/>
                    </a:moveTo>
                    <a:cubicBezTo>
                      <a:pt x="13" y="3"/>
                      <a:pt x="5" y="8"/>
                      <a:pt x="0" y="15"/>
                    </a:cubicBezTo>
                    <a:cubicBezTo>
                      <a:pt x="2" y="16"/>
                      <a:pt x="5" y="17"/>
                      <a:pt x="8" y="17"/>
                    </a:cubicBezTo>
                    <a:cubicBezTo>
                      <a:pt x="10" y="17"/>
                      <a:pt x="10" y="17"/>
                      <a:pt x="10" y="17"/>
                    </a:cubicBezTo>
                    <a:cubicBezTo>
                      <a:pt x="11" y="10"/>
                      <a:pt x="15" y="4"/>
                      <a:pt x="21" y="0"/>
                    </a:cubicBezTo>
                  </a:path>
                </a:pathLst>
              </a:custGeom>
              <a:solidFill>
                <a:srgbClr val="FEEA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 name="iṧliḓé">
                <a:extLst>
                  <a:ext uri="{FF2B5EF4-FFF2-40B4-BE49-F238E27FC236}">
                    <a16:creationId xmlns:a16="http://schemas.microsoft.com/office/drawing/2014/main" id="{EC4E3E89-D1E7-43B0-85AC-AC221DDFA35B}"/>
                  </a:ext>
                </a:extLst>
              </p:cNvPr>
              <p:cNvSpPr/>
              <p:nvPr/>
            </p:nvSpPr>
            <p:spPr bwMode="auto">
              <a:xfrm>
                <a:off x="4856656" y="2049444"/>
                <a:ext cx="69330" cy="60664"/>
              </a:xfrm>
              <a:custGeom>
                <a:avLst/>
                <a:gdLst>
                  <a:gd name="T0" fmla="*/ 14 w 34"/>
                  <a:gd name="T1" fmla="*/ 24 h 29"/>
                  <a:gd name="T2" fmla="*/ 4 w 34"/>
                  <a:gd name="T3" fmla="*/ 14 h 29"/>
                  <a:gd name="T4" fmla="*/ 14 w 34"/>
                  <a:gd name="T5" fmla="*/ 4 h 29"/>
                  <a:gd name="T6" fmla="*/ 25 w 34"/>
                  <a:gd name="T7" fmla="*/ 14 h 29"/>
                  <a:gd name="T8" fmla="*/ 14 w 34"/>
                  <a:gd name="T9" fmla="*/ 24 h 29"/>
                  <a:gd name="T10" fmla="*/ 14 w 34"/>
                  <a:gd name="T11" fmla="*/ 0 h 29"/>
                  <a:gd name="T12" fmla="*/ 4 w 34"/>
                  <a:gd name="T13" fmla="*/ 4 h 29"/>
                  <a:gd name="T14" fmla="*/ 0 w 34"/>
                  <a:gd name="T15" fmla="*/ 14 h 29"/>
                  <a:gd name="T16" fmla="*/ 4 w 34"/>
                  <a:gd name="T17" fmla="*/ 25 h 29"/>
                  <a:gd name="T18" fmla="*/ 14 w 34"/>
                  <a:gd name="T19" fmla="*/ 29 h 29"/>
                  <a:gd name="T20" fmla="*/ 25 w 34"/>
                  <a:gd name="T21" fmla="*/ 25 h 29"/>
                  <a:gd name="T22" fmla="*/ 29 w 34"/>
                  <a:gd name="T23" fmla="*/ 14 h 29"/>
                  <a:gd name="T24" fmla="*/ 34 w 34"/>
                  <a:gd name="T25" fmla="*/ 14 h 29"/>
                  <a:gd name="T26" fmla="*/ 34 w 34"/>
                  <a:gd name="T27" fmla="*/ 14 h 29"/>
                  <a:gd name="T28" fmla="*/ 29 w 34"/>
                  <a:gd name="T29" fmla="*/ 14 h 29"/>
                  <a:gd name="T30" fmla="*/ 25 w 34"/>
                  <a:gd name="T31" fmla="*/ 4 h 29"/>
                  <a:gd name="T32" fmla="*/ 14 w 34"/>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9">
                    <a:moveTo>
                      <a:pt x="14" y="24"/>
                    </a:moveTo>
                    <a:cubicBezTo>
                      <a:pt x="9" y="24"/>
                      <a:pt x="4" y="20"/>
                      <a:pt x="4" y="14"/>
                    </a:cubicBezTo>
                    <a:cubicBezTo>
                      <a:pt x="4" y="8"/>
                      <a:pt x="9" y="4"/>
                      <a:pt x="14" y="4"/>
                    </a:cubicBezTo>
                    <a:cubicBezTo>
                      <a:pt x="20" y="4"/>
                      <a:pt x="25" y="8"/>
                      <a:pt x="25" y="14"/>
                    </a:cubicBezTo>
                    <a:cubicBezTo>
                      <a:pt x="25" y="20"/>
                      <a:pt x="20" y="24"/>
                      <a:pt x="14" y="24"/>
                    </a:cubicBezTo>
                    <a:moveTo>
                      <a:pt x="14" y="0"/>
                    </a:move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ubicBezTo>
                      <a:pt x="27" y="22"/>
                      <a:pt x="29" y="18"/>
                      <a:pt x="29" y="14"/>
                    </a:cubicBezTo>
                    <a:cubicBezTo>
                      <a:pt x="34" y="14"/>
                      <a:pt x="34" y="14"/>
                      <a:pt x="34" y="14"/>
                    </a:cubicBezTo>
                    <a:cubicBezTo>
                      <a:pt x="34" y="14"/>
                      <a:pt x="34" y="14"/>
                      <a:pt x="34" y="14"/>
                    </a:cubicBezTo>
                    <a:cubicBezTo>
                      <a:pt x="29" y="14"/>
                      <a:pt x="29" y="14"/>
                      <a:pt x="29" y="14"/>
                    </a:cubicBezTo>
                    <a:cubicBezTo>
                      <a:pt x="29" y="10"/>
                      <a:pt x="27" y="7"/>
                      <a:pt x="25" y="4"/>
                    </a:cubicBezTo>
                    <a:cubicBezTo>
                      <a:pt x="22" y="1"/>
                      <a:pt x="18"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 name="islîḑê">
                <a:extLst>
                  <a:ext uri="{FF2B5EF4-FFF2-40B4-BE49-F238E27FC236}">
                    <a16:creationId xmlns:a16="http://schemas.microsoft.com/office/drawing/2014/main" id="{4FCFD4CB-6835-4FC8-B846-EE4EFCA745A4}"/>
                  </a:ext>
                </a:extLst>
              </p:cNvPr>
              <p:cNvSpPr/>
              <p:nvPr/>
            </p:nvSpPr>
            <p:spPr bwMode="auto">
              <a:xfrm>
                <a:off x="4836073" y="2033194"/>
                <a:ext cx="100746" cy="97496"/>
              </a:xfrm>
              <a:custGeom>
                <a:avLst/>
                <a:gdLst>
                  <a:gd name="T0" fmla="*/ 49 w 49"/>
                  <a:gd name="T1" fmla="*/ 22 h 47"/>
                  <a:gd name="T2" fmla="*/ 49 w 49"/>
                  <a:gd name="T3" fmla="*/ 22 h 47"/>
                  <a:gd name="T4" fmla="*/ 49 w 49"/>
                  <a:gd name="T5" fmla="*/ 22 h 47"/>
                  <a:gd name="T6" fmla="*/ 22 w 49"/>
                  <a:gd name="T7" fmla="*/ 0 h 47"/>
                  <a:gd name="T8" fmla="*/ 11 w 49"/>
                  <a:gd name="T9" fmla="*/ 1 h 47"/>
                  <a:gd name="T10" fmla="*/ 0 w 49"/>
                  <a:gd name="T11" fmla="*/ 18 h 47"/>
                  <a:gd name="T12" fmla="*/ 0 w 49"/>
                  <a:gd name="T13" fmla="*/ 22 h 47"/>
                  <a:gd name="T14" fmla="*/ 24 w 49"/>
                  <a:gd name="T15" fmla="*/ 47 h 47"/>
                  <a:gd name="T16" fmla="*/ 49 w 49"/>
                  <a:gd name="T17" fmla="*/ 22 h 47"/>
                  <a:gd name="T18" fmla="*/ 44 w 49"/>
                  <a:gd name="T19" fmla="*/ 22 h 47"/>
                  <a:gd name="T20" fmla="*/ 39 w 49"/>
                  <a:gd name="T21" fmla="*/ 22 h 47"/>
                  <a:gd name="T22" fmla="*/ 35 w 49"/>
                  <a:gd name="T23" fmla="*/ 33 h 47"/>
                  <a:gd name="T24" fmla="*/ 24 w 49"/>
                  <a:gd name="T25" fmla="*/ 37 h 47"/>
                  <a:gd name="T26" fmla="*/ 14 w 49"/>
                  <a:gd name="T27" fmla="*/ 33 h 47"/>
                  <a:gd name="T28" fmla="*/ 10 w 49"/>
                  <a:gd name="T29" fmla="*/ 22 h 47"/>
                  <a:gd name="T30" fmla="*/ 14 w 49"/>
                  <a:gd name="T31" fmla="*/ 12 h 47"/>
                  <a:gd name="T32" fmla="*/ 24 w 49"/>
                  <a:gd name="T33" fmla="*/ 8 h 47"/>
                  <a:gd name="T34" fmla="*/ 35 w 49"/>
                  <a:gd name="T35" fmla="*/ 12 h 47"/>
                  <a:gd name="T36" fmla="*/ 39 w 49"/>
                  <a:gd name="T37" fmla="*/ 22 h 47"/>
                  <a:gd name="T38" fmla="*/ 44 w 49"/>
                  <a:gd name="T39" fmla="*/ 22 h 47"/>
                  <a:gd name="T40" fmla="*/ 49 w 49"/>
                  <a:gd name="T41" fmla="*/ 22 h 47"/>
                  <a:gd name="T42" fmla="*/ 49 w 49"/>
                  <a:gd name="T43" fmla="*/ 22 h 47"/>
                  <a:gd name="T44" fmla="*/ 49 w 49"/>
                  <a:gd name="T45" fmla="*/ 18 h 47"/>
                  <a:gd name="T46" fmla="*/ 43 w 49"/>
                  <a:gd name="T47" fmla="*/ 7 h 47"/>
                  <a:gd name="T48" fmla="*/ 22 w 49"/>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7">
                    <a:moveTo>
                      <a:pt x="49" y="22"/>
                    </a:moveTo>
                    <a:cubicBezTo>
                      <a:pt x="49" y="22"/>
                      <a:pt x="49" y="22"/>
                      <a:pt x="49" y="22"/>
                    </a:cubicBezTo>
                    <a:cubicBezTo>
                      <a:pt x="49" y="22"/>
                      <a:pt x="49" y="22"/>
                      <a:pt x="49" y="22"/>
                    </a:cubicBezTo>
                    <a:moveTo>
                      <a:pt x="22" y="0"/>
                    </a:moveTo>
                    <a:cubicBezTo>
                      <a:pt x="18" y="0"/>
                      <a:pt x="15" y="1"/>
                      <a:pt x="11" y="1"/>
                    </a:cubicBezTo>
                    <a:cubicBezTo>
                      <a:pt x="5" y="5"/>
                      <a:pt x="1" y="11"/>
                      <a:pt x="0" y="18"/>
                    </a:cubicBezTo>
                    <a:cubicBezTo>
                      <a:pt x="0" y="20"/>
                      <a:pt x="0" y="21"/>
                      <a:pt x="0" y="22"/>
                    </a:cubicBezTo>
                    <a:cubicBezTo>
                      <a:pt x="0" y="36"/>
                      <a:pt x="11" y="47"/>
                      <a:pt x="24" y="47"/>
                    </a:cubicBezTo>
                    <a:cubicBezTo>
                      <a:pt x="38" y="47"/>
                      <a:pt x="49" y="36"/>
                      <a:pt x="49" y="22"/>
                    </a:cubicBezTo>
                    <a:cubicBezTo>
                      <a:pt x="44" y="22"/>
                      <a:pt x="44" y="22"/>
                      <a:pt x="44" y="22"/>
                    </a:cubicBezTo>
                    <a:cubicBezTo>
                      <a:pt x="39" y="22"/>
                      <a:pt x="39" y="22"/>
                      <a:pt x="39" y="22"/>
                    </a:cubicBezTo>
                    <a:cubicBezTo>
                      <a:pt x="39" y="26"/>
                      <a:pt x="37" y="30"/>
                      <a:pt x="35" y="33"/>
                    </a:cubicBezTo>
                    <a:cubicBezTo>
                      <a:pt x="32" y="35"/>
                      <a:pt x="28" y="37"/>
                      <a:pt x="24" y="37"/>
                    </a:cubicBezTo>
                    <a:cubicBezTo>
                      <a:pt x="20" y="37"/>
                      <a:pt x="17" y="35"/>
                      <a:pt x="14" y="33"/>
                    </a:cubicBezTo>
                    <a:cubicBezTo>
                      <a:pt x="11" y="30"/>
                      <a:pt x="10" y="26"/>
                      <a:pt x="10" y="22"/>
                    </a:cubicBezTo>
                    <a:cubicBezTo>
                      <a:pt x="10" y="18"/>
                      <a:pt x="11" y="15"/>
                      <a:pt x="14" y="12"/>
                    </a:cubicBezTo>
                    <a:cubicBezTo>
                      <a:pt x="17" y="9"/>
                      <a:pt x="20" y="8"/>
                      <a:pt x="24" y="8"/>
                    </a:cubicBezTo>
                    <a:cubicBezTo>
                      <a:pt x="28" y="8"/>
                      <a:pt x="32" y="9"/>
                      <a:pt x="35" y="12"/>
                    </a:cubicBezTo>
                    <a:cubicBezTo>
                      <a:pt x="37" y="15"/>
                      <a:pt x="39" y="18"/>
                      <a:pt x="39" y="22"/>
                    </a:cubicBezTo>
                    <a:cubicBezTo>
                      <a:pt x="44" y="22"/>
                      <a:pt x="44" y="22"/>
                      <a:pt x="44" y="22"/>
                    </a:cubicBezTo>
                    <a:cubicBezTo>
                      <a:pt x="49" y="22"/>
                      <a:pt x="49" y="22"/>
                      <a:pt x="49" y="22"/>
                    </a:cubicBezTo>
                    <a:cubicBezTo>
                      <a:pt x="49" y="22"/>
                      <a:pt x="49" y="22"/>
                      <a:pt x="49" y="22"/>
                    </a:cubicBezTo>
                    <a:cubicBezTo>
                      <a:pt x="49" y="21"/>
                      <a:pt x="49" y="20"/>
                      <a:pt x="49" y="18"/>
                    </a:cubicBezTo>
                    <a:cubicBezTo>
                      <a:pt x="48" y="14"/>
                      <a:pt x="46" y="10"/>
                      <a:pt x="43" y="7"/>
                    </a:cubicBezTo>
                    <a:cubicBezTo>
                      <a:pt x="37" y="2"/>
                      <a:pt x="30" y="0"/>
                      <a:pt x="22" y="0"/>
                    </a:cubicBezTo>
                  </a:path>
                </a:pathLst>
              </a:custGeom>
              <a:solidFill>
                <a:srgbClr val="B68B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 name="iṥḷíḓê">
                <a:extLst>
                  <a:ext uri="{FF2B5EF4-FFF2-40B4-BE49-F238E27FC236}">
                    <a16:creationId xmlns:a16="http://schemas.microsoft.com/office/drawing/2014/main" id="{805F91FC-8937-434F-91DD-1B371A397318}"/>
                  </a:ext>
                </a:extLst>
              </p:cNvPr>
              <p:cNvSpPr/>
              <p:nvPr/>
            </p:nvSpPr>
            <p:spPr bwMode="auto">
              <a:xfrm>
                <a:off x="4864239" y="2058110"/>
                <a:ext cx="43331" cy="41165"/>
              </a:xfrm>
              <a:prstGeom prst="ellipse">
                <a:avLst/>
              </a:prstGeom>
              <a:solidFill>
                <a:srgbClr val="B68B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 name="iś1îḓe">
                <a:extLst>
                  <a:ext uri="{FF2B5EF4-FFF2-40B4-BE49-F238E27FC236}">
                    <a16:creationId xmlns:a16="http://schemas.microsoft.com/office/drawing/2014/main" id="{36CF2C87-0BD5-4417-BBF7-1ACB13FF3B28}"/>
                  </a:ext>
                </a:extLst>
              </p:cNvPr>
              <p:cNvSpPr/>
              <p:nvPr/>
            </p:nvSpPr>
            <p:spPr bwMode="auto">
              <a:xfrm>
                <a:off x="4503504" y="2033194"/>
                <a:ext cx="164660" cy="163576"/>
              </a:xfrm>
              <a:prstGeom prst="ellipse">
                <a:avLst/>
              </a:prstGeom>
              <a:noFill/>
              <a:ln w="23813" cap="rnd">
                <a:solidFill>
                  <a:srgbClr val="E25959"/>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30" name="íSľïḑê">
                <a:extLst>
                  <a:ext uri="{FF2B5EF4-FFF2-40B4-BE49-F238E27FC236}">
                    <a16:creationId xmlns:a16="http://schemas.microsoft.com/office/drawing/2014/main" id="{9E01F53D-BC7C-48CE-8623-F92EFCD366C4}"/>
                  </a:ext>
                </a:extLst>
              </p:cNvPr>
              <p:cNvSpPr/>
              <p:nvPr/>
            </p:nvSpPr>
            <p:spPr bwMode="auto">
              <a:xfrm>
                <a:off x="4798158" y="2033194"/>
                <a:ext cx="163576" cy="163576"/>
              </a:xfrm>
              <a:prstGeom prst="ellipse">
                <a:avLst/>
              </a:prstGeom>
              <a:noFill/>
              <a:ln w="23813" cap="rnd">
                <a:solidFill>
                  <a:srgbClr val="E25959"/>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31" name="îṧľïḓê">
                <a:extLst>
                  <a:ext uri="{FF2B5EF4-FFF2-40B4-BE49-F238E27FC236}">
                    <a16:creationId xmlns:a16="http://schemas.microsoft.com/office/drawing/2014/main" id="{46D10B70-BD5D-40A8-B584-56434929A68A}"/>
                  </a:ext>
                </a:extLst>
              </p:cNvPr>
              <p:cNvSpPr/>
              <p:nvPr/>
            </p:nvSpPr>
            <p:spPr bwMode="auto">
              <a:xfrm>
                <a:off x="4668164" y="2115524"/>
                <a:ext cx="129994" cy="0"/>
              </a:xfrm>
              <a:prstGeom prst="line">
                <a:avLst/>
              </a:prstGeom>
              <a:noFill/>
              <a:ln w="23813" cap="rnd">
                <a:solidFill>
                  <a:srgbClr val="E25959"/>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32" name="îSļíḋé">
                <a:extLst>
                  <a:ext uri="{FF2B5EF4-FFF2-40B4-BE49-F238E27FC236}">
                    <a16:creationId xmlns:a16="http://schemas.microsoft.com/office/drawing/2014/main" id="{9E61FB23-49BC-4872-90D1-5393EB5C3575}"/>
                  </a:ext>
                </a:extLst>
              </p:cNvPr>
              <p:cNvSpPr/>
              <p:nvPr/>
            </p:nvSpPr>
            <p:spPr bwMode="auto">
              <a:xfrm>
                <a:off x="4410342" y="2062443"/>
                <a:ext cx="93163" cy="53081"/>
              </a:xfrm>
              <a:prstGeom prst="line">
                <a:avLst/>
              </a:prstGeom>
              <a:noFill/>
              <a:ln w="23813" cap="rnd">
                <a:solidFill>
                  <a:srgbClr val="E25959"/>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33" name="ïṡḷïďe">
                <a:extLst>
                  <a:ext uri="{FF2B5EF4-FFF2-40B4-BE49-F238E27FC236}">
                    <a16:creationId xmlns:a16="http://schemas.microsoft.com/office/drawing/2014/main" id="{C0FBE08A-0B55-4AEC-AC97-58B295A2BECA}"/>
                  </a:ext>
                </a:extLst>
              </p:cNvPr>
              <p:cNvSpPr/>
              <p:nvPr/>
            </p:nvSpPr>
            <p:spPr bwMode="auto">
              <a:xfrm flipV="1">
                <a:off x="4961734" y="2055943"/>
                <a:ext cx="90996" cy="63914"/>
              </a:xfrm>
              <a:prstGeom prst="line">
                <a:avLst/>
              </a:prstGeom>
              <a:noFill/>
              <a:ln w="23813" cap="rnd">
                <a:solidFill>
                  <a:srgbClr val="E25959"/>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34" name="ïśḷide">
                <a:extLst>
                  <a:ext uri="{FF2B5EF4-FFF2-40B4-BE49-F238E27FC236}">
                    <a16:creationId xmlns:a16="http://schemas.microsoft.com/office/drawing/2014/main" id="{FF418391-582E-47EC-91BC-52A959BB761C}"/>
                  </a:ext>
                </a:extLst>
              </p:cNvPr>
              <p:cNvSpPr/>
              <p:nvPr/>
            </p:nvSpPr>
            <p:spPr bwMode="auto">
              <a:xfrm>
                <a:off x="4955235" y="2564005"/>
                <a:ext cx="384567" cy="636972"/>
              </a:xfrm>
              <a:custGeom>
                <a:avLst/>
                <a:gdLst>
                  <a:gd name="T0" fmla="*/ 0 w 186"/>
                  <a:gd name="T1" fmla="*/ 0 h 309"/>
                  <a:gd name="T2" fmla="*/ 0 w 186"/>
                  <a:gd name="T3" fmla="*/ 0 h 309"/>
                  <a:gd name="T4" fmla="*/ 172 w 186"/>
                  <a:gd name="T5" fmla="*/ 121 h 309"/>
                  <a:gd name="T6" fmla="*/ 186 w 186"/>
                  <a:gd name="T7" fmla="*/ 299 h 309"/>
                  <a:gd name="T8" fmla="*/ 160 w 186"/>
                  <a:gd name="T9" fmla="*/ 309 h 309"/>
                  <a:gd name="T10" fmla="*/ 115 w 186"/>
                  <a:gd name="T11" fmla="*/ 265 h 309"/>
                </a:gdLst>
                <a:ahLst/>
                <a:cxnLst>
                  <a:cxn ang="0">
                    <a:pos x="T0" y="T1"/>
                  </a:cxn>
                  <a:cxn ang="0">
                    <a:pos x="T2" y="T3"/>
                  </a:cxn>
                  <a:cxn ang="0">
                    <a:pos x="T4" y="T5"/>
                  </a:cxn>
                  <a:cxn ang="0">
                    <a:pos x="T6" y="T7"/>
                  </a:cxn>
                  <a:cxn ang="0">
                    <a:pos x="T8" y="T9"/>
                  </a:cxn>
                  <a:cxn ang="0">
                    <a:pos x="T10" y="T11"/>
                  </a:cxn>
                </a:cxnLst>
                <a:rect l="0" t="0" r="r" b="b"/>
                <a:pathLst>
                  <a:path w="186" h="309">
                    <a:moveTo>
                      <a:pt x="0" y="0"/>
                    </a:moveTo>
                    <a:cubicBezTo>
                      <a:pt x="0" y="0"/>
                      <a:pt x="0" y="0"/>
                      <a:pt x="0" y="0"/>
                    </a:cubicBezTo>
                    <a:cubicBezTo>
                      <a:pt x="88" y="0"/>
                      <a:pt x="146" y="37"/>
                      <a:pt x="172" y="121"/>
                    </a:cubicBezTo>
                    <a:cubicBezTo>
                      <a:pt x="186" y="299"/>
                      <a:pt x="186" y="299"/>
                      <a:pt x="186" y="299"/>
                    </a:cubicBezTo>
                    <a:cubicBezTo>
                      <a:pt x="160" y="309"/>
                      <a:pt x="160" y="309"/>
                      <a:pt x="160" y="309"/>
                    </a:cubicBezTo>
                    <a:cubicBezTo>
                      <a:pt x="115" y="265"/>
                      <a:pt x="115" y="265"/>
                      <a:pt x="115" y="265"/>
                    </a:cubicBezTo>
                  </a:path>
                </a:pathLst>
              </a:custGeom>
              <a:solidFill>
                <a:schemeClr val="accent1">
                  <a:lumMod val="75000"/>
                </a:schemeClr>
              </a:solidFill>
              <a:ln>
                <a:noFill/>
              </a:ln>
            </p:spPr>
            <p:txBody>
              <a:bodyPr anchor="ctr"/>
              <a:lstStyle/>
              <a:p>
                <a:pPr algn="ctr"/>
                <a:endParaRPr/>
              </a:p>
            </p:txBody>
          </p:sp>
          <p:sp>
            <p:nvSpPr>
              <p:cNvPr id="235" name="îṩ1iḑê">
                <a:extLst>
                  <a:ext uri="{FF2B5EF4-FFF2-40B4-BE49-F238E27FC236}">
                    <a16:creationId xmlns:a16="http://schemas.microsoft.com/office/drawing/2014/main" id="{5BDCD2C0-33AC-4778-9FFC-3F9D85DA385A}"/>
                  </a:ext>
                </a:extLst>
              </p:cNvPr>
              <p:cNvSpPr/>
              <p:nvPr/>
            </p:nvSpPr>
            <p:spPr bwMode="auto">
              <a:xfrm>
                <a:off x="4955235" y="2564005"/>
                <a:ext cx="384567" cy="636972"/>
              </a:xfrm>
              <a:custGeom>
                <a:avLst/>
                <a:gdLst>
                  <a:gd name="T0" fmla="*/ 0 w 186"/>
                  <a:gd name="T1" fmla="*/ 0 h 309"/>
                  <a:gd name="T2" fmla="*/ 0 w 186"/>
                  <a:gd name="T3" fmla="*/ 0 h 309"/>
                  <a:gd name="T4" fmla="*/ 172 w 186"/>
                  <a:gd name="T5" fmla="*/ 121 h 309"/>
                  <a:gd name="T6" fmla="*/ 186 w 186"/>
                  <a:gd name="T7" fmla="*/ 299 h 309"/>
                  <a:gd name="T8" fmla="*/ 160 w 186"/>
                  <a:gd name="T9" fmla="*/ 309 h 309"/>
                  <a:gd name="T10" fmla="*/ 115 w 186"/>
                  <a:gd name="T11" fmla="*/ 265 h 309"/>
                </a:gdLst>
                <a:ahLst/>
                <a:cxnLst>
                  <a:cxn ang="0">
                    <a:pos x="T0" y="T1"/>
                  </a:cxn>
                  <a:cxn ang="0">
                    <a:pos x="T2" y="T3"/>
                  </a:cxn>
                  <a:cxn ang="0">
                    <a:pos x="T4" y="T5"/>
                  </a:cxn>
                  <a:cxn ang="0">
                    <a:pos x="T6" y="T7"/>
                  </a:cxn>
                  <a:cxn ang="0">
                    <a:pos x="T8" y="T9"/>
                  </a:cxn>
                  <a:cxn ang="0">
                    <a:pos x="T10" y="T11"/>
                  </a:cxn>
                </a:cxnLst>
                <a:rect l="0" t="0" r="r" b="b"/>
                <a:pathLst>
                  <a:path w="186" h="309">
                    <a:moveTo>
                      <a:pt x="0" y="0"/>
                    </a:moveTo>
                    <a:cubicBezTo>
                      <a:pt x="0" y="0"/>
                      <a:pt x="0" y="0"/>
                      <a:pt x="0" y="0"/>
                    </a:cubicBezTo>
                    <a:cubicBezTo>
                      <a:pt x="88" y="0"/>
                      <a:pt x="146" y="37"/>
                      <a:pt x="172" y="121"/>
                    </a:cubicBezTo>
                    <a:cubicBezTo>
                      <a:pt x="186" y="299"/>
                      <a:pt x="186" y="299"/>
                      <a:pt x="186" y="299"/>
                    </a:cubicBezTo>
                    <a:cubicBezTo>
                      <a:pt x="160" y="309"/>
                      <a:pt x="160" y="309"/>
                      <a:pt x="160" y="309"/>
                    </a:cubicBezTo>
                    <a:cubicBezTo>
                      <a:pt x="115" y="265"/>
                      <a:pt x="115" y="265"/>
                      <a:pt x="115" y="265"/>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36" name="í$ļiďê">
                <a:extLst>
                  <a:ext uri="{FF2B5EF4-FFF2-40B4-BE49-F238E27FC236}">
                    <a16:creationId xmlns:a16="http://schemas.microsoft.com/office/drawing/2014/main" id="{0C371647-F6BE-425A-AF41-6B16301F9DE4}"/>
                  </a:ext>
                </a:extLst>
              </p:cNvPr>
              <p:cNvSpPr/>
              <p:nvPr/>
            </p:nvSpPr>
            <p:spPr bwMode="auto">
              <a:xfrm>
                <a:off x="4046358" y="2564005"/>
                <a:ext cx="466896" cy="616390"/>
              </a:xfrm>
              <a:custGeom>
                <a:avLst/>
                <a:gdLst>
                  <a:gd name="T0" fmla="*/ 226 w 226"/>
                  <a:gd name="T1" fmla="*/ 0 h 299"/>
                  <a:gd name="T2" fmla="*/ 226 w 226"/>
                  <a:gd name="T3" fmla="*/ 0 h 299"/>
                  <a:gd name="T4" fmla="*/ 33 w 226"/>
                  <a:gd name="T5" fmla="*/ 142 h 299"/>
                  <a:gd name="T6" fmla="*/ 0 w 226"/>
                  <a:gd name="T7" fmla="*/ 299 h 299"/>
                  <a:gd name="T8" fmla="*/ 93 w 226"/>
                  <a:gd name="T9" fmla="*/ 299 h 299"/>
                  <a:gd name="T10" fmla="*/ 108 w 226"/>
                  <a:gd name="T11" fmla="*/ 271 h 299"/>
                </a:gdLst>
                <a:ahLst/>
                <a:cxnLst>
                  <a:cxn ang="0">
                    <a:pos x="T0" y="T1"/>
                  </a:cxn>
                  <a:cxn ang="0">
                    <a:pos x="T2" y="T3"/>
                  </a:cxn>
                  <a:cxn ang="0">
                    <a:pos x="T4" y="T5"/>
                  </a:cxn>
                  <a:cxn ang="0">
                    <a:pos x="T6" y="T7"/>
                  </a:cxn>
                  <a:cxn ang="0">
                    <a:pos x="T8" y="T9"/>
                  </a:cxn>
                  <a:cxn ang="0">
                    <a:pos x="T10" y="T11"/>
                  </a:cxn>
                </a:cxnLst>
                <a:rect l="0" t="0" r="r" b="b"/>
                <a:pathLst>
                  <a:path w="226" h="299">
                    <a:moveTo>
                      <a:pt x="226" y="0"/>
                    </a:moveTo>
                    <a:cubicBezTo>
                      <a:pt x="226" y="0"/>
                      <a:pt x="226" y="0"/>
                      <a:pt x="226" y="0"/>
                    </a:cubicBezTo>
                    <a:cubicBezTo>
                      <a:pt x="137" y="0"/>
                      <a:pt x="59" y="57"/>
                      <a:pt x="33" y="142"/>
                    </a:cubicBezTo>
                    <a:cubicBezTo>
                      <a:pt x="0" y="299"/>
                      <a:pt x="0" y="299"/>
                      <a:pt x="0" y="299"/>
                    </a:cubicBezTo>
                    <a:cubicBezTo>
                      <a:pt x="93" y="299"/>
                      <a:pt x="93" y="299"/>
                      <a:pt x="93" y="299"/>
                    </a:cubicBezTo>
                    <a:cubicBezTo>
                      <a:pt x="108" y="271"/>
                      <a:pt x="108" y="271"/>
                      <a:pt x="108" y="271"/>
                    </a:cubicBezTo>
                  </a:path>
                </a:pathLst>
              </a:custGeom>
              <a:solidFill>
                <a:schemeClr val="accent1">
                  <a:lumMod val="75000"/>
                </a:schemeClr>
              </a:solidFill>
              <a:ln>
                <a:noFill/>
              </a:ln>
            </p:spPr>
            <p:txBody>
              <a:bodyPr anchor="ctr"/>
              <a:lstStyle/>
              <a:p>
                <a:pPr algn="ctr"/>
                <a:endParaRPr/>
              </a:p>
            </p:txBody>
          </p:sp>
          <p:sp>
            <p:nvSpPr>
              <p:cNvPr id="237" name="í$ḷïḓê">
                <a:extLst>
                  <a:ext uri="{FF2B5EF4-FFF2-40B4-BE49-F238E27FC236}">
                    <a16:creationId xmlns:a16="http://schemas.microsoft.com/office/drawing/2014/main" id="{7EC2C8DA-6A63-4561-AADA-DCEE779C45AC}"/>
                  </a:ext>
                </a:extLst>
              </p:cNvPr>
              <p:cNvSpPr/>
              <p:nvPr/>
            </p:nvSpPr>
            <p:spPr bwMode="auto">
              <a:xfrm>
                <a:off x="4046358" y="2564005"/>
                <a:ext cx="466896" cy="616390"/>
              </a:xfrm>
              <a:custGeom>
                <a:avLst/>
                <a:gdLst>
                  <a:gd name="T0" fmla="*/ 226 w 226"/>
                  <a:gd name="T1" fmla="*/ 0 h 299"/>
                  <a:gd name="T2" fmla="*/ 226 w 226"/>
                  <a:gd name="T3" fmla="*/ 0 h 299"/>
                  <a:gd name="T4" fmla="*/ 33 w 226"/>
                  <a:gd name="T5" fmla="*/ 142 h 299"/>
                  <a:gd name="T6" fmla="*/ 0 w 226"/>
                  <a:gd name="T7" fmla="*/ 299 h 299"/>
                  <a:gd name="T8" fmla="*/ 93 w 226"/>
                  <a:gd name="T9" fmla="*/ 299 h 299"/>
                  <a:gd name="T10" fmla="*/ 108 w 226"/>
                  <a:gd name="T11" fmla="*/ 271 h 299"/>
                </a:gdLst>
                <a:ahLst/>
                <a:cxnLst>
                  <a:cxn ang="0">
                    <a:pos x="T0" y="T1"/>
                  </a:cxn>
                  <a:cxn ang="0">
                    <a:pos x="T2" y="T3"/>
                  </a:cxn>
                  <a:cxn ang="0">
                    <a:pos x="T4" y="T5"/>
                  </a:cxn>
                  <a:cxn ang="0">
                    <a:pos x="T6" y="T7"/>
                  </a:cxn>
                  <a:cxn ang="0">
                    <a:pos x="T8" y="T9"/>
                  </a:cxn>
                  <a:cxn ang="0">
                    <a:pos x="T10" y="T11"/>
                  </a:cxn>
                </a:cxnLst>
                <a:rect l="0" t="0" r="r" b="b"/>
                <a:pathLst>
                  <a:path w="226" h="299">
                    <a:moveTo>
                      <a:pt x="226" y="0"/>
                    </a:moveTo>
                    <a:cubicBezTo>
                      <a:pt x="226" y="0"/>
                      <a:pt x="226" y="0"/>
                      <a:pt x="226" y="0"/>
                    </a:cubicBezTo>
                    <a:cubicBezTo>
                      <a:pt x="137" y="0"/>
                      <a:pt x="59" y="57"/>
                      <a:pt x="33" y="142"/>
                    </a:cubicBezTo>
                    <a:cubicBezTo>
                      <a:pt x="0" y="299"/>
                      <a:pt x="0" y="299"/>
                      <a:pt x="0" y="299"/>
                    </a:cubicBezTo>
                    <a:cubicBezTo>
                      <a:pt x="93" y="299"/>
                      <a:pt x="93" y="299"/>
                      <a:pt x="93" y="299"/>
                    </a:cubicBezTo>
                    <a:cubicBezTo>
                      <a:pt x="108" y="271"/>
                      <a:pt x="108" y="271"/>
                      <a:pt x="108" y="271"/>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38" name="íṧ1íďè">
                <a:extLst>
                  <a:ext uri="{FF2B5EF4-FFF2-40B4-BE49-F238E27FC236}">
                    <a16:creationId xmlns:a16="http://schemas.microsoft.com/office/drawing/2014/main" id="{0417AC77-662F-4762-B8B3-AB2AFE648805}"/>
                  </a:ext>
                </a:extLst>
              </p:cNvPr>
              <p:cNvSpPr/>
              <p:nvPr/>
            </p:nvSpPr>
            <p:spPr bwMode="auto">
              <a:xfrm>
                <a:off x="4738577" y="2565088"/>
                <a:ext cx="284904" cy="590391"/>
              </a:xfrm>
              <a:custGeom>
                <a:avLst/>
                <a:gdLst>
                  <a:gd name="T0" fmla="*/ 102 w 138"/>
                  <a:gd name="T1" fmla="*/ 0 h 286"/>
                  <a:gd name="T2" fmla="*/ 134 w 138"/>
                  <a:gd name="T3" fmla="*/ 0 h 286"/>
                  <a:gd name="T4" fmla="*/ 138 w 138"/>
                  <a:gd name="T5" fmla="*/ 4 h 286"/>
                  <a:gd name="T6" fmla="*/ 132 w 138"/>
                  <a:gd name="T7" fmla="*/ 97 h 286"/>
                  <a:gd name="T8" fmla="*/ 96 w 138"/>
                  <a:gd name="T9" fmla="*/ 117 h 286"/>
                  <a:gd name="T10" fmla="*/ 103 w 138"/>
                  <a:gd name="T11" fmla="*/ 180 h 286"/>
                  <a:gd name="T12" fmla="*/ 2 w 138"/>
                  <a:gd name="T13" fmla="*/ 285 h 286"/>
                  <a:gd name="T14" fmla="*/ 1 w 138"/>
                  <a:gd name="T15" fmla="*/ 285 h 286"/>
                  <a:gd name="T16" fmla="*/ 102 w 138"/>
                  <a:gd name="T1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286">
                    <a:moveTo>
                      <a:pt x="102" y="0"/>
                    </a:moveTo>
                    <a:cubicBezTo>
                      <a:pt x="134" y="0"/>
                      <a:pt x="134" y="0"/>
                      <a:pt x="134" y="0"/>
                    </a:cubicBezTo>
                    <a:cubicBezTo>
                      <a:pt x="136" y="0"/>
                      <a:pt x="138" y="2"/>
                      <a:pt x="138" y="4"/>
                    </a:cubicBezTo>
                    <a:cubicBezTo>
                      <a:pt x="132" y="97"/>
                      <a:pt x="132" y="97"/>
                      <a:pt x="132" y="97"/>
                    </a:cubicBezTo>
                    <a:cubicBezTo>
                      <a:pt x="96" y="117"/>
                      <a:pt x="96" y="117"/>
                      <a:pt x="96" y="117"/>
                    </a:cubicBezTo>
                    <a:cubicBezTo>
                      <a:pt x="103" y="180"/>
                      <a:pt x="103" y="180"/>
                      <a:pt x="103" y="180"/>
                    </a:cubicBezTo>
                    <a:cubicBezTo>
                      <a:pt x="2" y="285"/>
                      <a:pt x="2" y="285"/>
                      <a:pt x="2" y="285"/>
                    </a:cubicBezTo>
                    <a:cubicBezTo>
                      <a:pt x="1" y="286"/>
                      <a:pt x="0" y="285"/>
                      <a:pt x="1" y="285"/>
                    </a:cubicBezTo>
                    <a:lnTo>
                      <a:pt x="102" y="0"/>
                    </a:lnTo>
                    <a:close/>
                  </a:path>
                </a:pathLst>
              </a:custGeom>
              <a:solidFill>
                <a:srgbClr val="C68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 name="íṩ1íďè">
                <a:extLst>
                  <a:ext uri="{FF2B5EF4-FFF2-40B4-BE49-F238E27FC236}">
                    <a16:creationId xmlns:a16="http://schemas.microsoft.com/office/drawing/2014/main" id="{573A1984-BF53-429D-9EC5-F4E963D943D5}"/>
                  </a:ext>
                </a:extLst>
              </p:cNvPr>
              <p:cNvSpPr/>
              <p:nvPr/>
            </p:nvSpPr>
            <p:spPr bwMode="auto">
              <a:xfrm>
                <a:off x="4738577" y="2565088"/>
                <a:ext cx="284904" cy="590391"/>
              </a:xfrm>
              <a:custGeom>
                <a:avLst/>
                <a:gdLst>
                  <a:gd name="T0" fmla="*/ 102 w 138"/>
                  <a:gd name="T1" fmla="*/ 0 h 286"/>
                  <a:gd name="T2" fmla="*/ 134 w 138"/>
                  <a:gd name="T3" fmla="*/ 0 h 286"/>
                  <a:gd name="T4" fmla="*/ 138 w 138"/>
                  <a:gd name="T5" fmla="*/ 4 h 286"/>
                  <a:gd name="T6" fmla="*/ 132 w 138"/>
                  <a:gd name="T7" fmla="*/ 97 h 286"/>
                  <a:gd name="T8" fmla="*/ 96 w 138"/>
                  <a:gd name="T9" fmla="*/ 117 h 286"/>
                  <a:gd name="T10" fmla="*/ 103 w 138"/>
                  <a:gd name="T11" fmla="*/ 180 h 286"/>
                  <a:gd name="T12" fmla="*/ 2 w 138"/>
                  <a:gd name="T13" fmla="*/ 285 h 286"/>
                  <a:gd name="T14" fmla="*/ 1 w 138"/>
                  <a:gd name="T15" fmla="*/ 285 h 286"/>
                  <a:gd name="T16" fmla="*/ 102 w 138"/>
                  <a:gd name="T1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286">
                    <a:moveTo>
                      <a:pt x="102" y="0"/>
                    </a:moveTo>
                    <a:cubicBezTo>
                      <a:pt x="134" y="0"/>
                      <a:pt x="134" y="0"/>
                      <a:pt x="134" y="0"/>
                    </a:cubicBezTo>
                    <a:cubicBezTo>
                      <a:pt x="136" y="0"/>
                      <a:pt x="138" y="2"/>
                      <a:pt x="138" y="4"/>
                    </a:cubicBezTo>
                    <a:cubicBezTo>
                      <a:pt x="132" y="97"/>
                      <a:pt x="132" y="97"/>
                      <a:pt x="132" y="97"/>
                    </a:cubicBezTo>
                    <a:cubicBezTo>
                      <a:pt x="96" y="117"/>
                      <a:pt x="96" y="117"/>
                      <a:pt x="96" y="117"/>
                    </a:cubicBezTo>
                    <a:cubicBezTo>
                      <a:pt x="103" y="180"/>
                      <a:pt x="103" y="180"/>
                      <a:pt x="103" y="180"/>
                    </a:cubicBezTo>
                    <a:cubicBezTo>
                      <a:pt x="2" y="285"/>
                      <a:pt x="2" y="285"/>
                      <a:pt x="2" y="285"/>
                    </a:cubicBezTo>
                    <a:cubicBezTo>
                      <a:pt x="1" y="286"/>
                      <a:pt x="0" y="285"/>
                      <a:pt x="1" y="285"/>
                    </a:cubicBezTo>
                    <a:lnTo>
                      <a:pt x="102" y="0"/>
                    </a:lnTo>
                    <a:close/>
                  </a:path>
                </a:pathLst>
              </a:custGeom>
              <a:solidFill>
                <a:schemeClr val="accent1">
                  <a:lumMod val="75000"/>
                </a:schemeClr>
              </a:solidFill>
              <a:ln w="30163" cap="rnd">
                <a:solidFill>
                  <a:srgbClr val="640917"/>
                </a:solidFill>
                <a:prstDash val="solid"/>
                <a:miter lim="800000"/>
                <a:headEnd/>
                <a:tailEnd/>
              </a:ln>
            </p:spPr>
            <p:txBody>
              <a:bodyPr anchor="ctr"/>
              <a:lstStyle/>
              <a:p>
                <a:pPr algn="ctr"/>
                <a:endParaRPr/>
              </a:p>
            </p:txBody>
          </p:sp>
          <p:sp>
            <p:nvSpPr>
              <p:cNvPr id="240" name="íṩḷiḋè">
                <a:extLst>
                  <a:ext uri="{FF2B5EF4-FFF2-40B4-BE49-F238E27FC236}">
                    <a16:creationId xmlns:a16="http://schemas.microsoft.com/office/drawing/2014/main" id="{307E507C-4527-4A6C-AD13-50CE33D6B1DB}"/>
                  </a:ext>
                </a:extLst>
              </p:cNvPr>
              <p:cNvSpPr/>
              <p:nvPr/>
            </p:nvSpPr>
            <p:spPr bwMode="auto">
              <a:xfrm>
                <a:off x="4442840" y="2564005"/>
                <a:ext cx="291404" cy="587141"/>
              </a:xfrm>
              <a:custGeom>
                <a:avLst/>
                <a:gdLst>
                  <a:gd name="T0" fmla="*/ 37 w 141"/>
                  <a:gd name="T1" fmla="*/ 0 h 285"/>
                  <a:gd name="T2" fmla="*/ 12 w 141"/>
                  <a:gd name="T3" fmla="*/ 0 h 285"/>
                  <a:gd name="T4" fmla="*/ 1 w 141"/>
                  <a:gd name="T5" fmla="*/ 12 h 285"/>
                  <a:gd name="T6" fmla="*/ 6 w 141"/>
                  <a:gd name="T7" fmla="*/ 98 h 285"/>
                  <a:gd name="T8" fmla="*/ 42 w 141"/>
                  <a:gd name="T9" fmla="*/ 118 h 285"/>
                  <a:gd name="T10" fmla="*/ 35 w 141"/>
                  <a:gd name="T11" fmla="*/ 181 h 285"/>
                  <a:gd name="T12" fmla="*/ 138 w 141"/>
                  <a:gd name="T13" fmla="*/ 284 h 285"/>
                  <a:gd name="T14" fmla="*/ 140 w 141"/>
                  <a:gd name="T15" fmla="*/ 282 h 285"/>
                  <a:gd name="T16" fmla="*/ 37 w 141"/>
                  <a:gd name="T1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285">
                    <a:moveTo>
                      <a:pt x="37" y="0"/>
                    </a:moveTo>
                    <a:cubicBezTo>
                      <a:pt x="12" y="0"/>
                      <a:pt x="12" y="0"/>
                      <a:pt x="12" y="0"/>
                    </a:cubicBezTo>
                    <a:cubicBezTo>
                      <a:pt x="5" y="0"/>
                      <a:pt x="0" y="6"/>
                      <a:pt x="1" y="12"/>
                    </a:cubicBezTo>
                    <a:cubicBezTo>
                      <a:pt x="6" y="98"/>
                      <a:pt x="6" y="98"/>
                      <a:pt x="6" y="98"/>
                    </a:cubicBezTo>
                    <a:cubicBezTo>
                      <a:pt x="42" y="118"/>
                      <a:pt x="42" y="118"/>
                      <a:pt x="42" y="118"/>
                    </a:cubicBezTo>
                    <a:cubicBezTo>
                      <a:pt x="35" y="181"/>
                      <a:pt x="35" y="181"/>
                      <a:pt x="35" y="181"/>
                    </a:cubicBezTo>
                    <a:cubicBezTo>
                      <a:pt x="138" y="284"/>
                      <a:pt x="138" y="284"/>
                      <a:pt x="138" y="284"/>
                    </a:cubicBezTo>
                    <a:cubicBezTo>
                      <a:pt x="139" y="285"/>
                      <a:pt x="141" y="284"/>
                      <a:pt x="140" y="282"/>
                    </a:cubicBezTo>
                    <a:lnTo>
                      <a:pt x="37" y="0"/>
                    </a:lnTo>
                    <a:close/>
                  </a:path>
                </a:pathLst>
              </a:custGeom>
              <a:solidFill>
                <a:srgbClr val="C68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 name="ïṩľîdê">
                <a:extLst>
                  <a:ext uri="{FF2B5EF4-FFF2-40B4-BE49-F238E27FC236}">
                    <a16:creationId xmlns:a16="http://schemas.microsoft.com/office/drawing/2014/main" id="{73AECA3B-6B29-46DD-BA1F-0B78FEEC752B}"/>
                  </a:ext>
                </a:extLst>
              </p:cNvPr>
              <p:cNvSpPr/>
              <p:nvPr/>
            </p:nvSpPr>
            <p:spPr bwMode="auto">
              <a:xfrm>
                <a:off x="4442840" y="2564005"/>
                <a:ext cx="291404" cy="587141"/>
              </a:xfrm>
              <a:custGeom>
                <a:avLst/>
                <a:gdLst>
                  <a:gd name="T0" fmla="*/ 37 w 141"/>
                  <a:gd name="T1" fmla="*/ 0 h 285"/>
                  <a:gd name="T2" fmla="*/ 12 w 141"/>
                  <a:gd name="T3" fmla="*/ 0 h 285"/>
                  <a:gd name="T4" fmla="*/ 1 w 141"/>
                  <a:gd name="T5" fmla="*/ 12 h 285"/>
                  <a:gd name="T6" fmla="*/ 6 w 141"/>
                  <a:gd name="T7" fmla="*/ 98 h 285"/>
                  <a:gd name="T8" fmla="*/ 42 w 141"/>
                  <a:gd name="T9" fmla="*/ 118 h 285"/>
                  <a:gd name="T10" fmla="*/ 35 w 141"/>
                  <a:gd name="T11" fmla="*/ 181 h 285"/>
                  <a:gd name="T12" fmla="*/ 138 w 141"/>
                  <a:gd name="T13" fmla="*/ 284 h 285"/>
                  <a:gd name="T14" fmla="*/ 140 w 141"/>
                  <a:gd name="T15" fmla="*/ 282 h 285"/>
                  <a:gd name="T16" fmla="*/ 37 w 141"/>
                  <a:gd name="T1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285">
                    <a:moveTo>
                      <a:pt x="37" y="0"/>
                    </a:moveTo>
                    <a:cubicBezTo>
                      <a:pt x="12" y="0"/>
                      <a:pt x="12" y="0"/>
                      <a:pt x="12" y="0"/>
                    </a:cubicBezTo>
                    <a:cubicBezTo>
                      <a:pt x="5" y="0"/>
                      <a:pt x="0" y="6"/>
                      <a:pt x="1" y="12"/>
                    </a:cubicBezTo>
                    <a:cubicBezTo>
                      <a:pt x="6" y="98"/>
                      <a:pt x="6" y="98"/>
                      <a:pt x="6" y="98"/>
                    </a:cubicBezTo>
                    <a:cubicBezTo>
                      <a:pt x="42" y="118"/>
                      <a:pt x="42" y="118"/>
                      <a:pt x="42" y="118"/>
                    </a:cubicBezTo>
                    <a:cubicBezTo>
                      <a:pt x="35" y="181"/>
                      <a:pt x="35" y="181"/>
                      <a:pt x="35" y="181"/>
                    </a:cubicBezTo>
                    <a:cubicBezTo>
                      <a:pt x="138" y="284"/>
                      <a:pt x="138" y="284"/>
                      <a:pt x="138" y="284"/>
                    </a:cubicBezTo>
                    <a:cubicBezTo>
                      <a:pt x="139" y="285"/>
                      <a:pt x="141" y="284"/>
                      <a:pt x="140" y="282"/>
                    </a:cubicBezTo>
                    <a:lnTo>
                      <a:pt x="37" y="0"/>
                    </a:lnTo>
                    <a:close/>
                  </a:path>
                </a:pathLst>
              </a:custGeom>
              <a:solidFill>
                <a:schemeClr val="accent1">
                  <a:lumMod val="75000"/>
                </a:schemeClr>
              </a:solidFill>
              <a:ln w="30163" cap="rnd">
                <a:solidFill>
                  <a:srgbClr val="640917"/>
                </a:solidFill>
                <a:prstDash val="solid"/>
                <a:miter lim="800000"/>
                <a:headEnd/>
                <a:tailEnd/>
              </a:ln>
            </p:spPr>
            <p:txBody>
              <a:bodyPr anchor="ctr"/>
              <a:lstStyle/>
              <a:p>
                <a:pPr algn="ctr"/>
                <a:endParaRPr/>
              </a:p>
            </p:txBody>
          </p:sp>
          <p:sp>
            <p:nvSpPr>
              <p:cNvPr id="242" name="iṥľïḍé">
                <a:extLst>
                  <a:ext uri="{FF2B5EF4-FFF2-40B4-BE49-F238E27FC236}">
                    <a16:creationId xmlns:a16="http://schemas.microsoft.com/office/drawing/2014/main" id="{BE761F1E-3E13-461F-9658-54E41F8DAB44}"/>
                  </a:ext>
                </a:extLst>
              </p:cNvPr>
              <p:cNvSpPr/>
              <p:nvPr/>
            </p:nvSpPr>
            <p:spPr bwMode="auto">
              <a:xfrm>
                <a:off x="4742911" y="3153312"/>
                <a:ext cx="0" cy="861212"/>
              </a:xfrm>
              <a:custGeom>
                <a:avLst/>
                <a:gdLst>
                  <a:gd name="T0" fmla="*/ 0 h 795"/>
                  <a:gd name="T1" fmla="*/ 795 h 795"/>
                  <a:gd name="T2" fmla="*/ 0 h 795"/>
                </a:gdLst>
                <a:ahLst/>
                <a:cxnLst>
                  <a:cxn ang="0">
                    <a:pos x="0" y="T0"/>
                  </a:cxn>
                  <a:cxn ang="0">
                    <a:pos x="0" y="T1"/>
                  </a:cxn>
                  <a:cxn ang="0">
                    <a:pos x="0" y="T2"/>
                  </a:cxn>
                </a:cxnLst>
                <a:rect l="0" t="0" r="r" b="b"/>
                <a:pathLst>
                  <a:path h="795">
                    <a:moveTo>
                      <a:pt x="0" y="0"/>
                    </a:moveTo>
                    <a:lnTo>
                      <a:pt x="0" y="795"/>
                    </a:lnTo>
                    <a:lnTo>
                      <a:pt x="0" y="0"/>
                    </a:lnTo>
                    <a:close/>
                  </a:path>
                </a:pathLst>
              </a:custGeom>
              <a:solidFill>
                <a:srgbClr val="C0DF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 name="íSļïďe">
                <a:extLst>
                  <a:ext uri="{FF2B5EF4-FFF2-40B4-BE49-F238E27FC236}">
                    <a16:creationId xmlns:a16="http://schemas.microsoft.com/office/drawing/2014/main" id="{42CA5030-C313-4E20-9238-82D46F15A29A}"/>
                  </a:ext>
                </a:extLst>
              </p:cNvPr>
              <p:cNvSpPr/>
              <p:nvPr/>
            </p:nvSpPr>
            <p:spPr bwMode="auto">
              <a:xfrm>
                <a:off x="4742911" y="3153312"/>
                <a:ext cx="0" cy="86121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 name="iśļîḓe">
                <a:extLst>
                  <a:ext uri="{FF2B5EF4-FFF2-40B4-BE49-F238E27FC236}">
                    <a16:creationId xmlns:a16="http://schemas.microsoft.com/office/drawing/2014/main" id="{355A64D8-569D-4EBD-8F99-CD287C8F6A0C}"/>
                  </a:ext>
                </a:extLst>
              </p:cNvPr>
              <p:cNvSpPr/>
              <p:nvPr/>
            </p:nvSpPr>
            <p:spPr bwMode="auto">
              <a:xfrm flipH="1">
                <a:off x="4724436" y="3153312"/>
                <a:ext cx="18475" cy="58048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45" name="îşliďè">
                <a:extLst>
                  <a:ext uri="{FF2B5EF4-FFF2-40B4-BE49-F238E27FC236}">
                    <a16:creationId xmlns:a16="http://schemas.microsoft.com/office/drawing/2014/main" id="{4BD25544-B9D4-49A5-B854-DCF3A661165E}"/>
                  </a:ext>
                </a:extLst>
              </p:cNvPr>
              <p:cNvSpPr/>
              <p:nvPr/>
            </p:nvSpPr>
            <p:spPr bwMode="auto">
              <a:xfrm>
                <a:off x="3686707" y="3524879"/>
                <a:ext cx="2111325" cy="202574"/>
              </a:xfrm>
              <a:custGeom>
                <a:avLst/>
                <a:gdLst>
                  <a:gd name="T0" fmla="*/ 982 w 1022"/>
                  <a:gd name="T1" fmla="*/ 98 h 98"/>
                  <a:gd name="T2" fmla="*/ 40 w 1022"/>
                  <a:gd name="T3" fmla="*/ 98 h 98"/>
                  <a:gd name="T4" fmla="*/ 0 w 1022"/>
                  <a:gd name="T5" fmla="*/ 59 h 98"/>
                  <a:gd name="T6" fmla="*/ 0 w 1022"/>
                  <a:gd name="T7" fmla="*/ 40 h 98"/>
                  <a:gd name="T8" fmla="*/ 40 w 1022"/>
                  <a:gd name="T9" fmla="*/ 0 h 98"/>
                  <a:gd name="T10" fmla="*/ 982 w 1022"/>
                  <a:gd name="T11" fmla="*/ 0 h 98"/>
                  <a:gd name="T12" fmla="*/ 1022 w 1022"/>
                  <a:gd name="T13" fmla="*/ 40 h 98"/>
                  <a:gd name="T14" fmla="*/ 1022 w 1022"/>
                  <a:gd name="T15" fmla="*/ 59 h 98"/>
                  <a:gd name="T16" fmla="*/ 982 w 1022"/>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2" h="98">
                    <a:moveTo>
                      <a:pt x="982" y="98"/>
                    </a:moveTo>
                    <a:cubicBezTo>
                      <a:pt x="40" y="98"/>
                      <a:pt x="40" y="98"/>
                      <a:pt x="40" y="98"/>
                    </a:cubicBezTo>
                    <a:cubicBezTo>
                      <a:pt x="18" y="98"/>
                      <a:pt x="0" y="80"/>
                      <a:pt x="0" y="59"/>
                    </a:cubicBezTo>
                    <a:cubicBezTo>
                      <a:pt x="0" y="40"/>
                      <a:pt x="0" y="40"/>
                      <a:pt x="0" y="40"/>
                    </a:cubicBezTo>
                    <a:cubicBezTo>
                      <a:pt x="0" y="18"/>
                      <a:pt x="18" y="0"/>
                      <a:pt x="40" y="0"/>
                    </a:cubicBezTo>
                    <a:cubicBezTo>
                      <a:pt x="982" y="0"/>
                      <a:pt x="982" y="0"/>
                      <a:pt x="982" y="0"/>
                    </a:cubicBezTo>
                    <a:cubicBezTo>
                      <a:pt x="1004" y="0"/>
                      <a:pt x="1022" y="18"/>
                      <a:pt x="1022" y="40"/>
                    </a:cubicBezTo>
                    <a:cubicBezTo>
                      <a:pt x="1022" y="59"/>
                      <a:pt x="1022" y="59"/>
                      <a:pt x="1022" y="59"/>
                    </a:cubicBezTo>
                    <a:cubicBezTo>
                      <a:pt x="1022" y="80"/>
                      <a:pt x="1004" y="98"/>
                      <a:pt x="982" y="98"/>
                    </a:cubicBezTo>
                    <a:close/>
                  </a:path>
                </a:pathLst>
              </a:custGeom>
              <a:solidFill>
                <a:srgbClr val="C0DF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 name="i$1íde">
                <a:extLst>
                  <a:ext uri="{FF2B5EF4-FFF2-40B4-BE49-F238E27FC236}">
                    <a16:creationId xmlns:a16="http://schemas.microsoft.com/office/drawing/2014/main" id="{3D26998F-BC5D-4D04-BA72-546AA328B11A}"/>
                  </a:ext>
                </a:extLst>
              </p:cNvPr>
              <p:cNvSpPr/>
              <p:nvPr/>
            </p:nvSpPr>
            <p:spPr bwMode="auto">
              <a:xfrm>
                <a:off x="3686707" y="3524879"/>
                <a:ext cx="2111325" cy="202574"/>
              </a:xfrm>
              <a:custGeom>
                <a:avLst/>
                <a:gdLst>
                  <a:gd name="T0" fmla="*/ 982 w 1022"/>
                  <a:gd name="T1" fmla="*/ 98 h 98"/>
                  <a:gd name="T2" fmla="*/ 40 w 1022"/>
                  <a:gd name="T3" fmla="*/ 98 h 98"/>
                  <a:gd name="T4" fmla="*/ 0 w 1022"/>
                  <a:gd name="T5" fmla="*/ 59 h 98"/>
                  <a:gd name="T6" fmla="*/ 0 w 1022"/>
                  <a:gd name="T7" fmla="*/ 40 h 98"/>
                  <a:gd name="T8" fmla="*/ 40 w 1022"/>
                  <a:gd name="T9" fmla="*/ 0 h 98"/>
                  <a:gd name="T10" fmla="*/ 982 w 1022"/>
                  <a:gd name="T11" fmla="*/ 0 h 98"/>
                  <a:gd name="T12" fmla="*/ 1022 w 1022"/>
                  <a:gd name="T13" fmla="*/ 40 h 98"/>
                  <a:gd name="T14" fmla="*/ 1022 w 1022"/>
                  <a:gd name="T15" fmla="*/ 59 h 98"/>
                  <a:gd name="T16" fmla="*/ 982 w 1022"/>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2" h="98">
                    <a:moveTo>
                      <a:pt x="982" y="98"/>
                    </a:moveTo>
                    <a:cubicBezTo>
                      <a:pt x="40" y="98"/>
                      <a:pt x="40" y="98"/>
                      <a:pt x="40" y="98"/>
                    </a:cubicBezTo>
                    <a:cubicBezTo>
                      <a:pt x="18" y="98"/>
                      <a:pt x="0" y="80"/>
                      <a:pt x="0" y="59"/>
                    </a:cubicBezTo>
                    <a:cubicBezTo>
                      <a:pt x="0" y="40"/>
                      <a:pt x="0" y="40"/>
                      <a:pt x="0" y="40"/>
                    </a:cubicBezTo>
                    <a:cubicBezTo>
                      <a:pt x="0" y="18"/>
                      <a:pt x="18" y="0"/>
                      <a:pt x="40" y="0"/>
                    </a:cubicBezTo>
                    <a:cubicBezTo>
                      <a:pt x="982" y="0"/>
                      <a:pt x="982" y="0"/>
                      <a:pt x="982" y="0"/>
                    </a:cubicBezTo>
                    <a:cubicBezTo>
                      <a:pt x="1004" y="0"/>
                      <a:pt x="1022" y="18"/>
                      <a:pt x="1022" y="40"/>
                    </a:cubicBezTo>
                    <a:cubicBezTo>
                      <a:pt x="1022" y="59"/>
                      <a:pt x="1022" y="59"/>
                      <a:pt x="1022" y="59"/>
                    </a:cubicBezTo>
                    <a:cubicBezTo>
                      <a:pt x="1022" y="80"/>
                      <a:pt x="1004" y="98"/>
                      <a:pt x="982" y="98"/>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47" name="isḻiḍé">
                <a:extLst>
                  <a:ext uri="{FF2B5EF4-FFF2-40B4-BE49-F238E27FC236}">
                    <a16:creationId xmlns:a16="http://schemas.microsoft.com/office/drawing/2014/main" id="{772C34CC-68B3-4E13-89C2-F9C729415912}"/>
                  </a:ext>
                </a:extLst>
              </p:cNvPr>
              <p:cNvSpPr/>
              <p:nvPr/>
            </p:nvSpPr>
            <p:spPr bwMode="auto">
              <a:xfrm>
                <a:off x="5190308" y="2651751"/>
                <a:ext cx="671637" cy="873128"/>
              </a:xfrm>
              <a:custGeom>
                <a:avLst/>
                <a:gdLst>
                  <a:gd name="T0" fmla="*/ 47 w 325"/>
                  <a:gd name="T1" fmla="*/ 52 h 423"/>
                  <a:gd name="T2" fmla="*/ 122 w 325"/>
                  <a:gd name="T3" fmla="*/ 240 h 423"/>
                  <a:gd name="T4" fmla="*/ 219 w 325"/>
                  <a:gd name="T5" fmla="*/ 37 h 423"/>
                  <a:gd name="T6" fmla="*/ 288 w 325"/>
                  <a:gd name="T7" fmla="*/ 12 h 423"/>
                  <a:gd name="T8" fmla="*/ 313 w 325"/>
                  <a:gd name="T9" fmla="*/ 82 h 423"/>
                  <a:gd name="T10" fmla="*/ 164 w 325"/>
                  <a:gd name="T11" fmla="*/ 393 h 423"/>
                  <a:gd name="T12" fmla="*/ 117 w 325"/>
                  <a:gd name="T13" fmla="*/ 423 h 423"/>
                  <a:gd name="T14" fmla="*/ 115 w 325"/>
                  <a:gd name="T15" fmla="*/ 423 h 423"/>
                  <a:gd name="T16" fmla="*/ 69 w 325"/>
                  <a:gd name="T17" fmla="*/ 390 h 423"/>
                  <a:gd name="T18" fmla="*/ 0 w 325"/>
                  <a:gd name="T19" fmla="*/ 219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 h="423">
                    <a:moveTo>
                      <a:pt x="47" y="52"/>
                    </a:moveTo>
                    <a:cubicBezTo>
                      <a:pt x="122" y="240"/>
                      <a:pt x="122" y="240"/>
                      <a:pt x="122" y="240"/>
                    </a:cubicBezTo>
                    <a:cubicBezTo>
                      <a:pt x="219" y="37"/>
                      <a:pt x="219" y="37"/>
                      <a:pt x="219" y="37"/>
                    </a:cubicBezTo>
                    <a:cubicBezTo>
                      <a:pt x="231" y="11"/>
                      <a:pt x="262" y="0"/>
                      <a:pt x="288" y="12"/>
                    </a:cubicBezTo>
                    <a:cubicBezTo>
                      <a:pt x="314" y="25"/>
                      <a:pt x="325" y="56"/>
                      <a:pt x="313" y="82"/>
                    </a:cubicBezTo>
                    <a:cubicBezTo>
                      <a:pt x="164" y="393"/>
                      <a:pt x="164" y="393"/>
                      <a:pt x="164" y="393"/>
                    </a:cubicBezTo>
                    <a:cubicBezTo>
                      <a:pt x="155" y="411"/>
                      <a:pt x="137" y="423"/>
                      <a:pt x="117" y="423"/>
                    </a:cubicBezTo>
                    <a:cubicBezTo>
                      <a:pt x="117" y="423"/>
                      <a:pt x="116" y="423"/>
                      <a:pt x="115" y="423"/>
                    </a:cubicBezTo>
                    <a:cubicBezTo>
                      <a:pt x="95" y="422"/>
                      <a:pt x="76" y="409"/>
                      <a:pt x="69" y="390"/>
                    </a:cubicBezTo>
                    <a:cubicBezTo>
                      <a:pt x="0" y="219"/>
                      <a:pt x="0" y="219"/>
                      <a:pt x="0" y="219"/>
                    </a:cubicBezTo>
                  </a:path>
                </a:pathLst>
              </a:custGeom>
              <a:solidFill>
                <a:schemeClr val="accent1">
                  <a:lumMod val="75000"/>
                </a:schemeClr>
              </a:solidFill>
              <a:ln>
                <a:noFill/>
              </a:ln>
            </p:spPr>
            <p:txBody>
              <a:bodyPr anchor="ctr"/>
              <a:lstStyle/>
              <a:p>
                <a:pPr algn="ctr"/>
                <a:endParaRPr/>
              </a:p>
            </p:txBody>
          </p:sp>
          <p:sp>
            <p:nvSpPr>
              <p:cNvPr id="248" name="ïṥ1iḑe">
                <a:extLst>
                  <a:ext uri="{FF2B5EF4-FFF2-40B4-BE49-F238E27FC236}">
                    <a16:creationId xmlns:a16="http://schemas.microsoft.com/office/drawing/2014/main" id="{83CB8114-D5BE-40BB-AAD6-58E14A18EEB1}"/>
                  </a:ext>
                </a:extLst>
              </p:cNvPr>
              <p:cNvSpPr/>
              <p:nvPr/>
            </p:nvSpPr>
            <p:spPr bwMode="auto">
              <a:xfrm>
                <a:off x="5190308" y="2651751"/>
                <a:ext cx="671637" cy="873128"/>
              </a:xfrm>
              <a:custGeom>
                <a:avLst/>
                <a:gdLst>
                  <a:gd name="T0" fmla="*/ 47 w 325"/>
                  <a:gd name="T1" fmla="*/ 52 h 423"/>
                  <a:gd name="T2" fmla="*/ 122 w 325"/>
                  <a:gd name="T3" fmla="*/ 240 h 423"/>
                  <a:gd name="T4" fmla="*/ 219 w 325"/>
                  <a:gd name="T5" fmla="*/ 37 h 423"/>
                  <a:gd name="T6" fmla="*/ 288 w 325"/>
                  <a:gd name="T7" fmla="*/ 12 h 423"/>
                  <a:gd name="T8" fmla="*/ 313 w 325"/>
                  <a:gd name="T9" fmla="*/ 82 h 423"/>
                  <a:gd name="T10" fmla="*/ 164 w 325"/>
                  <a:gd name="T11" fmla="*/ 393 h 423"/>
                  <a:gd name="T12" fmla="*/ 117 w 325"/>
                  <a:gd name="T13" fmla="*/ 423 h 423"/>
                  <a:gd name="T14" fmla="*/ 115 w 325"/>
                  <a:gd name="T15" fmla="*/ 423 h 423"/>
                  <a:gd name="T16" fmla="*/ 69 w 325"/>
                  <a:gd name="T17" fmla="*/ 390 h 423"/>
                  <a:gd name="T18" fmla="*/ 0 w 325"/>
                  <a:gd name="T19" fmla="*/ 219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 h="423">
                    <a:moveTo>
                      <a:pt x="47" y="52"/>
                    </a:moveTo>
                    <a:cubicBezTo>
                      <a:pt x="122" y="240"/>
                      <a:pt x="122" y="240"/>
                      <a:pt x="122" y="240"/>
                    </a:cubicBezTo>
                    <a:cubicBezTo>
                      <a:pt x="219" y="37"/>
                      <a:pt x="219" y="37"/>
                      <a:pt x="219" y="37"/>
                    </a:cubicBezTo>
                    <a:cubicBezTo>
                      <a:pt x="231" y="11"/>
                      <a:pt x="262" y="0"/>
                      <a:pt x="288" y="12"/>
                    </a:cubicBezTo>
                    <a:cubicBezTo>
                      <a:pt x="314" y="25"/>
                      <a:pt x="325" y="56"/>
                      <a:pt x="313" y="82"/>
                    </a:cubicBezTo>
                    <a:cubicBezTo>
                      <a:pt x="164" y="393"/>
                      <a:pt x="164" y="393"/>
                      <a:pt x="164" y="393"/>
                    </a:cubicBezTo>
                    <a:cubicBezTo>
                      <a:pt x="155" y="411"/>
                      <a:pt x="137" y="423"/>
                      <a:pt x="117" y="423"/>
                    </a:cubicBezTo>
                    <a:cubicBezTo>
                      <a:pt x="117" y="423"/>
                      <a:pt x="116" y="423"/>
                      <a:pt x="115" y="423"/>
                    </a:cubicBezTo>
                    <a:cubicBezTo>
                      <a:pt x="95" y="422"/>
                      <a:pt x="76" y="409"/>
                      <a:pt x="69" y="390"/>
                    </a:cubicBezTo>
                    <a:cubicBezTo>
                      <a:pt x="0" y="219"/>
                      <a:pt x="0" y="219"/>
                      <a:pt x="0" y="219"/>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49" name="íşļîḍè">
                <a:extLst>
                  <a:ext uri="{FF2B5EF4-FFF2-40B4-BE49-F238E27FC236}">
                    <a16:creationId xmlns:a16="http://schemas.microsoft.com/office/drawing/2014/main" id="{BC9FEC3D-C582-46EA-96D4-09FE3F8C6528}"/>
                  </a:ext>
                </a:extLst>
              </p:cNvPr>
              <p:cNvSpPr/>
              <p:nvPr/>
            </p:nvSpPr>
            <p:spPr bwMode="auto">
              <a:xfrm>
                <a:off x="3841616" y="3106731"/>
                <a:ext cx="440898" cy="457147"/>
              </a:xfrm>
              <a:custGeom>
                <a:avLst/>
                <a:gdLst>
                  <a:gd name="T0" fmla="*/ 213 w 213"/>
                  <a:gd name="T1" fmla="*/ 0 h 222"/>
                  <a:gd name="T2" fmla="*/ 173 w 213"/>
                  <a:gd name="T3" fmla="*/ 200 h 222"/>
                  <a:gd name="T4" fmla="*/ 125 w 213"/>
                  <a:gd name="T5" fmla="*/ 200 h 222"/>
                  <a:gd name="T6" fmla="*/ 54 w 213"/>
                  <a:gd name="T7" fmla="*/ 210 h 222"/>
                  <a:gd name="T8" fmla="*/ 0 w 213"/>
                  <a:gd name="T9" fmla="*/ 194 h 222"/>
                  <a:gd name="T10" fmla="*/ 49 w 213"/>
                  <a:gd name="T11" fmla="*/ 146 h 222"/>
                  <a:gd name="T12" fmla="*/ 78 w 213"/>
                  <a:gd name="T13" fmla="*/ 134 h 222"/>
                  <a:gd name="T14" fmla="*/ 101 w 213"/>
                  <a:gd name="T15" fmla="*/ 27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3" h="222">
                    <a:moveTo>
                      <a:pt x="213" y="0"/>
                    </a:moveTo>
                    <a:cubicBezTo>
                      <a:pt x="173" y="200"/>
                      <a:pt x="173" y="200"/>
                      <a:pt x="173" y="200"/>
                    </a:cubicBezTo>
                    <a:cubicBezTo>
                      <a:pt x="173" y="200"/>
                      <a:pt x="150" y="200"/>
                      <a:pt x="125" y="200"/>
                    </a:cubicBezTo>
                    <a:cubicBezTo>
                      <a:pt x="54" y="210"/>
                      <a:pt x="54" y="210"/>
                      <a:pt x="54" y="210"/>
                    </a:cubicBezTo>
                    <a:cubicBezTo>
                      <a:pt x="26" y="210"/>
                      <a:pt x="1" y="222"/>
                      <a:pt x="0" y="194"/>
                    </a:cubicBezTo>
                    <a:cubicBezTo>
                      <a:pt x="0" y="165"/>
                      <a:pt x="20" y="146"/>
                      <a:pt x="49" y="146"/>
                    </a:cubicBezTo>
                    <a:cubicBezTo>
                      <a:pt x="78" y="134"/>
                      <a:pt x="78" y="134"/>
                      <a:pt x="78" y="134"/>
                    </a:cubicBezTo>
                    <a:cubicBezTo>
                      <a:pt x="101" y="27"/>
                      <a:pt x="101" y="27"/>
                      <a:pt x="101" y="27"/>
                    </a:cubicBezTo>
                  </a:path>
                </a:pathLst>
              </a:custGeom>
              <a:solidFill>
                <a:schemeClr val="accent1">
                  <a:lumMod val="75000"/>
                </a:schemeClr>
              </a:solidFill>
              <a:ln>
                <a:noFill/>
              </a:ln>
            </p:spPr>
            <p:txBody>
              <a:bodyPr anchor="ctr"/>
              <a:lstStyle/>
              <a:p>
                <a:pPr algn="ctr"/>
                <a:endParaRPr/>
              </a:p>
            </p:txBody>
          </p:sp>
          <p:sp>
            <p:nvSpPr>
              <p:cNvPr id="250" name="îSļîďe">
                <a:extLst>
                  <a:ext uri="{FF2B5EF4-FFF2-40B4-BE49-F238E27FC236}">
                    <a16:creationId xmlns:a16="http://schemas.microsoft.com/office/drawing/2014/main" id="{BF18DD0A-81A7-42EC-83D0-8FC18C1A9D51}"/>
                  </a:ext>
                </a:extLst>
              </p:cNvPr>
              <p:cNvSpPr/>
              <p:nvPr/>
            </p:nvSpPr>
            <p:spPr bwMode="auto">
              <a:xfrm>
                <a:off x="3841616" y="3106731"/>
                <a:ext cx="440898" cy="457147"/>
              </a:xfrm>
              <a:custGeom>
                <a:avLst/>
                <a:gdLst>
                  <a:gd name="T0" fmla="*/ 213 w 213"/>
                  <a:gd name="T1" fmla="*/ 0 h 222"/>
                  <a:gd name="T2" fmla="*/ 173 w 213"/>
                  <a:gd name="T3" fmla="*/ 200 h 222"/>
                  <a:gd name="T4" fmla="*/ 125 w 213"/>
                  <a:gd name="T5" fmla="*/ 200 h 222"/>
                  <a:gd name="T6" fmla="*/ 54 w 213"/>
                  <a:gd name="T7" fmla="*/ 210 h 222"/>
                  <a:gd name="T8" fmla="*/ 0 w 213"/>
                  <a:gd name="T9" fmla="*/ 194 h 222"/>
                  <a:gd name="T10" fmla="*/ 49 w 213"/>
                  <a:gd name="T11" fmla="*/ 146 h 222"/>
                  <a:gd name="T12" fmla="*/ 78 w 213"/>
                  <a:gd name="T13" fmla="*/ 134 h 222"/>
                  <a:gd name="T14" fmla="*/ 101 w 213"/>
                  <a:gd name="T15" fmla="*/ 27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3" h="222">
                    <a:moveTo>
                      <a:pt x="213" y="0"/>
                    </a:moveTo>
                    <a:cubicBezTo>
                      <a:pt x="173" y="200"/>
                      <a:pt x="173" y="200"/>
                      <a:pt x="173" y="200"/>
                    </a:cubicBezTo>
                    <a:cubicBezTo>
                      <a:pt x="173" y="200"/>
                      <a:pt x="150" y="200"/>
                      <a:pt x="125" y="200"/>
                    </a:cubicBezTo>
                    <a:cubicBezTo>
                      <a:pt x="54" y="210"/>
                      <a:pt x="54" y="210"/>
                      <a:pt x="54" y="210"/>
                    </a:cubicBezTo>
                    <a:cubicBezTo>
                      <a:pt x="26" y="210"/>
                      <a:pt x="1" y="222"/>
                      <a:pt x="0" y="194"/>
                    </a:cubicBezTo>
                    <a:cubicBezTo>
                      <a:pt x="0" y="165"/>
                      <a:pt x="20" y="146"/>
                      <a:pt x="49" y="146"/>
                    </a:cubicBezTo>
                    <a:cubicBezTo>
                      <a:pt x="78" y="134"/>
                      <a:pt x="78" y="134"/>
                      <a:pt x="78" y="134"/>
                    </a:cubicBezTo>
                    <a:cubicBezTo>
                      <a:pt x="101" y="27"/>
                      <a:pt x="101" y="27"/>
                      <a:pt x="101" y="27"/>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1" name="iṥļíďe">
                <a:extLst>
                  <a:ext uri="{FF2B5EF4-FFF2-40B4-BE49-F238E27FC236}">
                    <a16:creationId xmlns:a16="http://schemas.microsoft.com/office/drawing/2014/main" id="{ABF6260A-41F5-47BD-9E5A-FACDFAEFAAF5}"/>
                  </a:ext>
                </a:extLst>
              </p:cNvPr>
              <p:cNvSpPr/>
              <p:nvPr/>
            </p:nvSpPr>
            <p:spPr bwMode="auto">
              <a:xfrm>
                <a:off x="4742911" y="1568465"/>
                <a:ext cx="615307" cy="508061"/>
              </a:xfrm>
              <a:custGeom>
                <a:avLst/>
                <a:gdLst>
                  <a:gd name="T0" fmla="*/ 298 w 298"/>
                  <a:gd name="T1" fmla="*/ 246 h 246"/>
                  <a:gd name="T2" fmla="*/ 298 w 298"/>
                  <a:gd name="T3" fmla="*/ 29 h 246"/>
                  <a:gd name="T4" fmla="*/ 268 w 298"/>
                  <a:gd name="T5" fmla="*/ 0 h 246"/>
                  <a:gd name="T6" fmla="*/ 0 w 298"/>
                  <a:gd name="T7" fmla="*/ 0 h 246"/>
                </a:gdLst>
                <a:ahLst/>
                <a:cxnLst>
                  <a:cxn ang="0">
                    <a:pos x="T0" y="T1"/>
                  </a:cxn>
                  <a:cxn ang="0">
                    <a:pos x="T2" y="T3"/>
                  </a:cxn>
                  <a:cxn ang="0">
                    <a:pos x="T4" y="T5"/>
                  </a:cxn>
                  <a:cxn ang="0">
                    <a:pos x="T6" y="T7"/>
                  </a:cxn>
                </a:cxnLst>
                <a:rect l="0" t="0" r="r" b="b"/>
                <a:pathLst>
                  <a:path w="298" h="246">
                    <a:moveTo>
                      <a:pt x="298" y="246"/>
                    </a:moveTo>
                    <a:cubicBezTo>
                      <a:pt x="298" y="29"/>
                      <a:pt x="298" y="29"/>
                      <a:pt x="298" y="29"/>
                    </a:cubicBezTo>
                    <a:cubicBezTo>
                      <a:pt x="298" y="13"/>
                      <a:pt x="285" y="0"/>
                      <a:pt x="268" y="0"/>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2" name="ïṥľîḋê">
                <a:extLst>
                  <a:ext uri="{FF2B5EF4-FFF2-40B4-BE49-F238E27FC236}">
                    <a16:creationId xmlns:a16="http://schemas.microsoft.com/office/drawing/2014/main" id="{19210B01-ED3B-4A98-B6AD-FC9822B346AF}"/>
                  </a:ext>
                </a:extLst>
              </p:cNvPr>
              <p:cNvSpPr/>
              <p:nvPr/>
            </p:nvSpPr>
            <p:spPr bwMode="auto">
              <a:xfrm>
                <a:off x="5328968" y="2006112"/>
                <a:ext cx="58497" cy="357484"/>
              </a:xfrm>
              <a:custGeom>
                <a:avLst/>
                <a:gdLst>
                  <a:gd name="T0" fmla="*/ 14 w 28"/>
                  <a:gd name="T1" fmla="*/ 173 h 173"/>
                  <a:gd name="T2" fmla="*/ 14 w 28"/>
                  <a:gd name="T3" fmla="*/ 173 h 173"/>
                  <a:gd name="T4" fmla="*/ 1 w 28"/>
                  <a:gd name="T5" fmla="*/ 159 h 173"/>
                  <a:gd name="T6" fmla="*/ 14 w 28"/>
                  <a:gd name="T7" fmla="*/ 0 h 173"/>
                  <a:gd name="T8" fmla="*/ 27 w 28"/>
                  <a:gd name="T9" fmla="*/ 159 h 173"/>
                  <a:gd name="T10" fmla="*/ 14 w 28"/>
                  <a:gd name="T11" fmla="*/ 173 h 173"/>
                </a:gdLst>
                <a:ahLst/>
                <a:cxnLst>
                  <a:cxn ang="0">
                    <a:pos x="T0" y="T1"/>
                  </a:cxn>
                  <a:cxn ang="0">
                    <a:pos x="T2" y="T3"/>
                  </a:cxn>
                  <a:cxn ang="0">
                    <a:pos x="T4" y="T5"/>
                  </a:cxn>
                  <a:cxn ang="0">
                    <a:pos x="T6" y="T7"/>
                  </a:cxn>
                  <a:cxn ang="0">
                    <a:pos x="T8" y="T9"/>
                  </a:cxn>
                  <a:cxn ang="0">
                    <a:pos x="T10" y="T11"/>
                  </a:cxn>
                </a:cxnLst>
                <a:rect l="0" t="0" r="r" b="b"/>
                <a:pathLst>
                  <a:path w="28" h="173">
                    <a:moveTo>
                      <a:pt x="14" y="173"/>
                    </a:moveTo>
                    <a:cubicBezTo>
                      <a:pt x="14" y="173"/>
                      <a:pt x="14" y="173"/>
                      <a:pt x="14" y="173"/>
                    </a:cubicBezTo>
                    <a:cubicBezTo>
                      <a:pt x="6" y="173"/>
                      <a:pt x="0" y="166"/>
                      <a:pt x="1" y="159"/>
                    </a:cubicBezTo>
                    <a:cubicBezTo>
                      <a:pt x="14" y="0"/>
                      <a:pt x="14" y="0"/>
                      <a:pt x="14" y="0"/>
                    </a:cubicBezTo>
                    <a:cubicBezTo>
                      <a:pt x="27" y="159"/>
                      <a:pt x="27" y="159"/>
                      <a:pt x="27" y="159"/>
                    </a:cubicBezTo>
                    <a:cubicBezTo>
                      <a:pt x="28" y="166"/>
                      <a:pt x="22" y="173"/>
                      <a:pt x="14" y="173"/>
                    </a:cubicBezTo>
                    <a:close/>
                  </a:path>
                </a:pathLst>
              </a:custGeom>
              <a:solidFill>
                <a:srgbClr val="FFD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 name="iṥļïdè">
                <a:extLst>
                  <a:ext uri="{FF2B5EF4-FFF2-40B4-BE49-F238E27FC236}">
                    <a16:creationId xmlns:a16="http://schemas.microsoft.com/office/drawing/2014/main" id="{A0D39276-FB45-494C-B26F-033315764837}"/>
                  </a:ext>
                </a:extLst>
              </p:cNvPr>
              <p:cNvSpPr/>
              <p:nvPr/>
            </p:nvSpPr>
            <p:spPr bwMode="auto">
              <a:xfrm>
                <a:off x="5328968" y="2006112"/>
                <a:ext cx="58497" cy="357484"/>
              </a:xfrm>
              <a:custGeom>
                <a:avLst/>
                <a:gdLst>
                  <a:gd name="T0" fmla="*/ 14 w 28"/>
                  <a:gd name="T1" fmla="*/ 173 h 173"/>
                  <a:gd name="T2" fmla="*/ 14 w 28"/>
                  <a:gd name="T3" fmla="*/ 173 h 173"/>
                  <a:gd name="T4" fmla="*/ 1 w 28"/>
                  <a:gd name="T5" fmla="*/ 159 h 173"/>
                  <a:gd name="T6" fmla="*/ 14 w 28"/>
                  <a:gd name="T7" fmla="*/ 0 h 173"/>
                  <a:gd name="T8" fmla="*/ 27 w 28"/>
                  <a:gd name="T9" fmla="*/ 159 h 173"/>
                  <a:gd name="T10" fmla="*/ 14 w 28"/>
                  <a:gd name="T11" fmla="*/ 173 h 173"/>
                </a:gdLst>
                <a:ahLst/>
                <a:cxnLst>
                  <a:cxn ang="0">
                    <a:pos x="T0" y="T1"/>
                  </a:cxn>
                  <a:cxn ang="0">
                    <a:pos x="T2" y="T3"/>
                  </a:cxn>
                  <a:cxn ang="0">
                    <a:pos x="T4" y="T5"/>
                  </a:cxn>
                  <a:cxn ang="0">
                    <a:pos x="T6" y="T7"/>
                  </a:cxn>
                  <a:cxn ang="0">
                    <a:pos x="T8" y="T9"/>
                  </a:cxn>
                  <a:cxn ang="0">
                    <a:pos x="T10" y="T11"/>
                  </a:cxn>
                </a:cxnLst>
                <a:rect l="0" t="0" r="r" b="b"/>
                <a:pathLst>
                  <a:path w="28" h="173">
                    <a:moveTo>
                      <a:pt x="14" y="173"/>
                    </a:moveTo>
                    <a:cubicBezTo>
                      <a:pt x="14" y="173"/>
                      <a:pt x="14" y="173"/>
                      <a:pt x="14" y="173"/>
                    </a:cubicBezTo>
                    <a:cubicBezTo>
                      <a:pt x="6" y="173"/>
                      <a:pt x="0" y="166"/>
                      <a:pt x="1" y="159"/>
                    </a:cubicBezTo>
                    <a:cubicBezTo>
                      <a:pt x="14" y="0"/>
                      <a:pt x="14" y="0"/>
                      <a:pt x="14" y="0"/>
                    </a:cubicBezTo>
                    <a:cubicBezTo>
                      <a:pt x="27" y="159"/>
                      <a:pt x="27" y="159"/>
                      <a:pt x="27" y="159"/>
                    </a:cubicBezTo>
                    <a:cubicBezTo>
                      <a:pt x="28" y="166"/>
                      <a:pt x="22" y="173"/>
                      <a:pt x="14" y="173"/>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4" name="iṥľïḓé">
                <a:extLst>
                  <a:ext uri="{FF2B5EF4-FFF2-40B4-BE49-F238E27FC236}">
                    <a16:creationId xmlns:a16="http://schemas.microsoft.com/office/drawing/2014/main" id="{C817BC14-3403-4A3F-9CD3-E0DE61492DEB}"/>
                  </a:ext>
                </a:extLst>
              </p:cNvPr>
              <p:cNvSpPr/>
              <p:nvPr/>
            </p:nvSpPr>
            <p:spPr bwMode="auto">
              <a:xfrm>
                <a:off x="5322469" y="2001779"/>
                <a:ext cx="72580" cy="86663"/>
              </a:xfrm>
              <a:custGeom>
                <a:avLst/>
                <a:gdLst>
                  <a:gd name="T0" fmla="*/ 20 w 35"/>
                  <a:gd name="T1" fmla="*/ 42 h 42"/>
                  <a:gd name="T2" fmla="*/ 14 w 35"/>
                  <a:gd name="T3" fmla="*/ 42 h 42"/>
                  <a:gd name="T4" fmla="*/ 0 w 35"/>
                  <a:gd name="T5" fmla="*/ 28 h 42"/>
                  <a:gd name="T6" fmla="*/ 0 w 35"/>
                  <a:gd name="T7" fmla="*/ 14 h 42"/>
                  <a:gd name="T8" fmla="*/ 14 w 35"/>
                  <a:gd name="T9" fmla="*/ 0 h 42"/>
                  <a:gd name="T10" fmla="*/ 20 w 35"/>
                  <a:gd name="T11" fmla="*/ 0 h 42"/>
                  <a:gd name="T12" fmla="*/ 35 w 35"/>
                  <a:gd name="T13" fmla="*/ 14 h 42"/>
                  <a:gd name="T14" fmla="*/ 35 w 35"/>
                  <a:gd name="T15" fmla="*/ 28 h 42"/>
                  <a:gd name="T16" fmla="*/ 20 w 35"/>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0" y="42"/>
                    </a:moveTo>
                    <a:cubicBezTo>
                      <a:pt x="14" y="42"/>
                      <a:pt x="14" y="42"/>
                      <a:pt x="14" y="42"/>
                    </a:cubicBezTo>
                    <a:cubicBezTo>
                      <a:pt x="6" y="42"/>
                      <a:pt x="0" y="36"/>
                      <a:pt x="0" y="28"/>
                    </a:cubicBezTo>
                    <a:cubicBezTo>
                      <a:pt x="0" y="14"/>
                      <a:pt x="0" y="14"/>
                      <a:pt x="0" y="14"/>
                    </a:cubicBezTo>
                    <a:cubicBezTo>
                      <a:pt x="0" y="6"/>
                      <a:pt x="6" y="0"/>
                      <a:pt x="14" y="0"/>
                    </a:cubicBezTo>
                    <a:cubicBezTo>
                      <a:pt x="20" y="0"/>
                      <a:pt x="20" y="0"/>
                      <a:pt x="20" y="0"/>
                    </a:cubicBezTo>
                    <a:cubicBezTo>
                      <a:pt x="28" y="0"/>
                      <a:pt x="35" y="6"/>
                      <a:pt x="35" y="14"/>
                    </a:cubicBezTo>
                    <a:cubicBezTo>
                      <a:pt x="35" y="28"/>
                      <a:pt x="35" y="28"/>
                      <a:pt x="35" y="28"/>
                    </a:cubicBezTo>
                    <a:cubicBezTo>
                      <a:pt x="35" y="36"/>
                      <a:pt x="28" y="42"/>
                      <a:pt x="20" y="42"/>
                    </a:cubicBez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 name="îşļîḑé">
                <a:extLst>
                  <a:ext uri="{FF2B5EF4-FFF2-40B4-BE49-F238E27FC236}">
                    <a16:creationId xmlns:a16="http://schemas.microsoft.com/office/drawing/2014/main" id="{9D37B11E-463F-403C-9529-FEFD03938AC1}"/>
                  </a:ext>
                </a:extLst>
              </p:cNvPr>
              <p:cNvSpPr/>
              <p:nvPr/>
            </p:nvSpPr>
            <p:spPr bwMode="auto">
              <a:xfrm>
                <a:off x="5322469" y="2001779"/>
                <a:ext cx="72580" cy="86663"/>
              </a:xfrm>
              <a:custGeom>
                <a:avLst/>
                <a:gdLst>
                  <a:gd name="T0" fmla="*/ 20 w 35"/>
                  <a:gd name="T1" fmla="*/ 42 h 42"/>
                  <a:gd name="T2" fmla="*/ 14 w 35"/>
                  <a:gd name="T3" fmla="*/ 42 h 42"/>
                  <a:gd name="T4" fmla="*/ 0 w 35"/>
                  <a:gd name="T5" fmla="*/ 28 h 42"/>
                  <a:gd name="T6" fmla="*/ 0 w 35"/>
                  <a:gd name="T7" fmla="*/ 14 h 42"/>
                  <a:gd name="T8" fmla="*/ 14 w 35"/>
                  <a:gd name="T9" fmla="*/ 0 h 42"/>
                  <a:gd name="T10" fmla="*/ 20 w 35"/>
                  <a:gd name="T11" fmla="*/ 0 h 42"/>
                  <a:gd name="T12" fmla="*/ 35 w 35"/>
                  <a:gd name="T13" fmla="*/ 14 h 42"/>
                  <a:gd name="T14" fmla="*/ 35 w 35"/>
                  <a:gd name="T15" fmla="*/ 28 h 42"/>
                  <a:gd name="T16" fmla="*/ 20 w 35"/>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0" y="42"/>
                    </a:moveTo>
                    <a:cubicBezTo>
                      <a:pt x="14" y="42"/>
                      <a:pt x="14" y="42"/>
                      <a:pt x="14" y="42"/>
                    </a:cubicBezTo>
                    <a:cubicBezTo>
                      <a:pt x="6" y="42"/>
                      <a:pt x="0" y="36"/>
                      <a:pt x="0" y="28"/>
                    </a:cubicBezTo>
                    <a:cubicBezTo>
                      <a:pt x="0" y="14"/>
                      <a:pt x="0" y="14"/>
                      <a:pt x="0" y="14"/>
                    </a:cubicBezTo>
                    <a:cubicBezTo>
                      <a:pt x="0" y="6"/>
                      <a:pt x="6" y="0"/>
                      <a:pt x="14" y="0"/>
                    </a:cubicBezTo>
                    <a:cubicBezTo>
                      <a:pt x="20" y="0"/>
                      <a:pt x="20" y="0"/>
                      <a:pt x="20" y="0"/>
                    </a:cubicBezTo>
                    <a:cubicBezTo>
                      <a:pt x="28" y="0"/>
                      <a:pt x="35" y="6"/>
                      <a:pt x="35" y="14"/>
                    </a:cubicBezTo>
                    <a:cubicBezTo>
                      <a:pt x="35" y="28"/>
                      <a:pt x="35" y="28"/>
                      <a:pt x="35" y="28"/>
                    </a:cubicBezTo>
                    <a:cubicBezTo>
                      <a:pt x="35" y="36"/>
                      <a:pt x="28" y="42"/>
                      <a:pt x="20" y="42"/>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6" name="îṡlïdê">
                <a:extLst>
                  <a:ext uri="{FF2B5EF4-FFF2-40B4-BE49-F238E27FC236}">
                    <a16:creationId xmlns:a16="http://schemas.microsoft.com/office/drawing/2014/main" id="{832D09B3-B2D8-426A-80F3-0E53BEBCB73C}"/>
                  </a:ext>
                </a:extLst>
              </p:cNvPr>
              <p:cNvSpPr/>
              <p:nvPr/>
            </p:nvSpPr>
            <p:spPr bwMode="auto">
              <a:xfrm>
                <a:off x="4331262" y="1636712"/>
                <a:ext cx="795132" cy="301153"/>
              </a:xfrm>
              <a:custGeom>
                <a:avLst/>
                <a:gdLst>
                  <a:gd name="T0" fmla="*/ 367 w 385"/>
                  <a:gd name="T1" fmla="*/ 126 h 146"/>
                  <a:gd name="T2" fmla="*/ 196 w 385"/>
                  <a:gd name="T3" fmla="*/ 146 h 146"/>
                  <a:gd name="T4" fmla="*/ 18 w 385"/>
                  <a:gd name="T5" fmla="*/ 126 h 146"/>
                  <a:gd name="T6" fmla="*/ 0 w 385"/>
                  <a:gd name="T7" fmla="*/ 106 h 146"/>
                  <a:gd name="T8" fmla="*/ 0 w 385"/>
                  <a:gd name="T9" fmla="*/ 0 h 146"/>
                  <a:gd name="T10" fmla="*/ 385 w 385"/>
                  <a:gd name="T11" fmla="*/ 0 h 146"/>
                  <a:gd name="T12" fmla="*/ 385 w 385"/>
                  <a:gd name="T13" fmla="*/ 106 h 146"/>
                  <a:gd name="T14" fmla="*/ 367 w 385"/>
                  <a:gd name="T15" fmla="*/ 12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5" h="146">
                    <a:moveTo>
                      <a:pt x="367" y="126"/>
                    </a:moveTo>
                    <a:cubicBezTo>
                      <a:pt x="196" y="146"/>
                      <a:pt x="196" y="146"/>
                      <a:pt x="196" y="146"/>
                    </a:cubicBezTo>
                    <a:cubicBezTo>
                      <a:pt x="18" y="126"/>
                      <a:pt x="18" y="126"/>
                      <a:pt x="18" y="126"/>
                    </a:cubicBezTo>
                    <a:cubicBezTo>
                      <a:pt x="8" y="125"/>
                      <a:pt x="0" y="116"/>
                      <a:pt x="0" y="106"/>
                    </a:cubicBezTo>
                    <a:cubicBezTo>
                      <a:pt x="0" y="0"/>
                      <a:pt x="0" y="0"/>
                      <a:pt x="0" y="0"/>
                    </a:cubicBezTo>
                    <a:cubicBezTo>
                      <a:pt x="385" y="0"/>
                      <a:pt x="385" y="0"/>
                      <a:pt x="385" y="0"/>
                    </a:cubicBezTo>
                    <a:cubicBezTo>
                      <a:pt x="385" y="106"/>
                      <a:pt x="385" y="106"/>
                      <a:pt x="385" y="106"/>
                    </a:cubicBezTo>
                    <a:cubicBezTo>
                      <a:pt x="385" y="116"/>
                      <a:pt x="377" y="125"/>
                      <a:pt x="367" y="126"/>
                    </a:cubicBezTo>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 name="iṩļïḋe">
                <a:extLst>
                  <a:ext uri="{FF2B5EF4-FFF2-40B4-BE49-F238E27FC236}">
                    <a16:creationId xmlns:a16="http://schemas.microsoft.com/office/drawing/2014/main" id="{36584383-EE86-43CB-849D-9136EA10BBB9}"/>
                  </a:ext>
                </a:extLst>
              </p:cNvPr>
              <p:cNvSpPr/>
              <p:nvPr/>
            </p:nvSpPr>
            <p:spPr bwMode="auto">
              <a:xfrm>
                <a:off x="4321512" y="1626962"/>
                <a:ext cx="815715" cy="321736"/>
              </a:xfrm>
              <a:custGeom>
                <a:avLst/>
                <a:gdLst>
                  <a:gd name="T0" fmla="*/ 372 w 395"/>
                  <a:gd name="T1" fmla="*/ 131 h 156"/>
                  <a:gd name="T2" fmla="*/ 372 w 395"/>
                  <a:gd name="T3" fmla="*/ 126 h 156"/>
                  <a:gd name="T4" fmla="*/ 201 w 395"/>
                  <a:gd name="T5" fmla="*/ 146 h 156"/>
                  <a:gd name="T6" fmla="*/ 23 w 395"/>
                  <a:gd name="T7" fmla="*/ 126 h 156"/>
                  <a:gd name="T8" fmla="*/ 10 w 395"/>
                  <a:gd name="T9" fmla="*/ 111 h 156"/>
                  <a:gd name="T10" fmla="*/ 10 w 395"/>
                  <a:gd name="T11" fmla="*/ 10 h 156"/>
                  <a:gd name="T12" fmla="*/ 385 w 395"/>
                  <a:gd name="T13" fmla="*/ 10 h 156"/>
                  <a:gd name="T14" fmla="*/ 385 w 395"/>
                  <a:gd name="T15" fmla="*/ 111 h 156"/>
                  <a:gd name="T16" fmla="*/ 372 w 395"/>
                  <a:gd name="T17" fmla="*/ 126 h 156"/>
                  <a:gd name="T18" fmla="*/ 372 w 395"/>
                  <a:gd name="T19" fmla="*/ 131 h 156"/>
                  <a:gd name="T20" fmla="*/ 373 w 395"/>
                  <a:gd name="T21" fmla="*/ 136 h 156"/>
                  <a:gd name="T22" fmla="*/ 395 w 395"/>
                  <a:gd name="T23" fmla="*/ 111 h 156"/>
                  <a:gd name="T24" fmla="*/ 395 w 395"/>
                  <a:gd name="T25" fmla="*/ 0 h 156"/>
                  <a:gd name="T26" fmla="*/ 0 w 395"/>
                  <a:gd name="T27" fmla="*/ 0 h 156"/>
                  <a:gd name="T28" fmla="*/ 0 w 395"/>
                  <a:gd name="T29" fmla="*/ 111 h 156"/>
                  <a:gd name="T30" fmla="*/ 22 w 395"/>
                  <a:gd name="T31" fmla="*/ 136 h 156"/>
                  <a:gd name="T32" fmla="*/ 201 w 395"/>
                  <a:gd name="T33" fmla="*/ 156 h 156"/>
                  <a:gd name="T34" fmla="*/ 373 w 395"/>
                  <a:gd name="T35" fmla="*/ 136 h 156"/>
                  <a:gd name="T36" fmla="*/ 372 w 395"/>
                  <a:gd name="T37"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5" h="156">
                    <a:moveTo>
                      <a:pt x="372" y="131"/>
                    </a:moveTo>
                    <a:cubicBezTo>
                      <a:pt x="372" y="126"/>
                      <a:pt x="372" y="126"/>
                      <a:pt x="372" y="126"/>
                    </a:cubicBezTo>
                    <a:cubicBezTo>
                      <a:pt x="201" y="146"/>
                      <a:pt x="201" y="146"/>
                      <a:pt x="201" y="146"/>
                    </a:cubicBezTo>
                    <a:cubicBezTo>
                      <a:pt x="23" y="126"/>
                      <a:pt x="23" y="126"/>
                      <a:pt x="23" y="126"/>
                    </a:cubicBezTo>
                    <a:cubicBezTo>
                      <a:pt x="16" y="125"/>
                      <a:pt x="10" y="119"/>
                      <a:pt x="10" y="111"/>
                    </a:cubicBezTo>
                    <a:cubicBezTo>
                      <a:pt x="10" y="10"/>
                      <a:pt x="10" y="10"/>
                      <a:pt x="10" y="10"/>
                    </a:cubicBezTo>
                    <a:cubicBezTo>
                      <a:pt x="385" y="10"/>
                      <a:pt x="385" y="10"/>
                      <a:pt x="385" y="10"/>
                    </a:cubicBezTo>
                    <a:cubicBezTo>
                      <a:pt x="385" y="111"/>
                      <a:pt x="385" y="111"/>
                      <a:pt x="385" y="111"/>
                    </a:cubicBezTo>
                    <a:cubicBezTo>
                      <a:pt x="385" y="119"/>
                      <a:pt x="379" y="125"/>
                      <a:pt x="372" y="126"/>
                    </a:cubicBezTo>
                    <a:cubicBezTo>
                      <a:pt x="372" y="131"/>
                      <a:pt x="372" y="131"/>
                      <a:pt x="372" y="131"/>
                    </a:cubicBezTo>
                    <a:cubicBezTo>
                      <a:pt x="373" y="136"/>
                      <a:pt x="373" y="136"/>
                      <a:pt x="373" y="136"/>
                    </a:cubicBezTo>
                    <a:cubicBezTo>
                      <a:pt x="385" y="134"/>
                      <a:pt x="395" y="124"/>
                      <a:pt x="395" y="111"/>
                    </a:cubicBezTo>
                    <a:cubicBezTo>
                      <a:pt x="395" y="0"/>
                      <a:pt x="395" y="0"/>
                      <a:pt x="395" y="0"/>
                    </a:cubicBezTo>
                    <a:cubicBezTo>
                      <a:pt x="0" y="0"/>
                      <a:pt x="0" y="0"/>
                      <a:pt x="0" y="0"/>
                    </a:cubicBezTo>
                    <a:cubicBezTo>
                      <a:pt x="0" y="111"/>
                      <a:pt x="0" y="111"/>
                      <a:pt x="0" y="111"/>
                    </a:cubicBezTo>
                    <a:cubicBezTo>
                      <a:pt x="0" y="124"/>
                      <a:pt x="10" y="134"/>
                      <a:pt x="22" y="136"/>
                    </a:cubicBezTo>
                    <a:cubicBezTo>
                      <a:pt x="201" y="156"/>
                      <a:pt x="201" y="156"/>
                      <a:pt x="201" y="156"/>
                    </a:cubicBezTo>
                    <a:cubicBezTo>
                      <a:pt x="373" y="136"/>
                      <a:pt x="373" y="136"/>
                      <a:pt x="373" y="136"/>
                    </a:cubicBezTo>
                    <a:cubicBezTo>
                      <a:pt x="372" y="131"/>
                      <a:pt x="372" y="131"/>
                      <a:pt x="372" y="131"/>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 name="îşḷîḍê">
                <a:extLst>
                  <a:ext uri="{FF2B5EF4-FFF2-40B4-BE49-F238E27FC236}">
                    <a16:creationId xmlns:a16="http://schemas.microsoft.com/office/drawing/2014/main" id="{DEDE44D4-3849-4D2E-9BB8-AD4A8F0F6417}"/>
                  </a:ext>
                </a:extLst>
              </p:cNvPr>
              <p:cNvSpPr/>
              <p:nvPr/>
            </p:nvSpPr>
            <p:spPr bwMode="auto">
              <a:xfrm>
                <a:off x="4126521" y="1568465"/>
                <a:ext cx="1225197" cy="81246"/>
              </a:xfrm>
              <a:custGeom>
                <a:avLst/>
                <a:gdLst>
                  <a:gd name="T0" fmla="*/ 577 w 593"/>
                  <a:gd name="T1" fmla="*/ 39 h 39"/>
                  <a:gd name="T2" fmla="*/ 16 w 593"/>
                  <a:gd name="T3" fmla="*/ 39 h 39"/>
                  <a:gd name="T4" fmla="*/ 0 w 593"/>
                  <a:gd name="T5" fmla="*/ 23 h 39"/>
                  <a:gd name="T6" fmla="*/ 0 w 593"/>
                  <a:gd name="T7" fmla="*/ 16 h 39"/>
                  <a:gd name="T8" fmla="*/ 16 w 593"/>
                  <a:gd name="T9" fmla="*/ 0 h 39"/>
                  <a:gd name="T10" fmla="*/ 577 w 593"/>
                  <a:gd name="T11" fmla="*/ 0 h 39"/>
                  <a:gd name="T12" fmla="*/ 593 w 593"/>
                  <a:gd name="T13" fmla="*/ 16 h 39"/>
                  <a:gd name="T14" fmla="*/ 593 w 593"/>
                  <a:gd name="T15" fmla="*/ 23 h 39"/>
                  <a:gd name="T16" fmla="*/ 577 w 593"/>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3" h="39">
                    <a:moveTo>
                      <a:pt x="577" y="39"/>
                    </a:moveTo>
                    <a:cubicBezTo>
                      <a:pt x="16" y="39"/>
                      <a:pt x="16" y="39"/>
                      <a:pt x="16" y="39"/>
                    </a:cubicBezTo>
                    <a:cubicBezTo>
                      <a:pt x="7" y="39"/>
                      <a:pt x="0" y="32"/>
                      <a:pt x="0" y="23"/>
                    </a:cubicBezTo>
                    <a:cubicBezTo>
                      <a:pt x="0" y="16"/>
                      <a:pt x="0" y="16"/>
                      <a:pt x="0" y="16"/>
                    </a:cubicBezTo>
                    <a:cubicBezTo>
                      <a:pt x="0" y="7"/>
                      <a:pt x="7" y="0"/>
                      <a:pt x="16" y="0"/>
                    </a:cubicBezTo>
                    <a:cubicBezTo>
                      <a:pt x="577" y="0"/>
                      <a:pt x="577" y="0"/>
                      <a:pt x="577" y="0"/>
                    </a:cubicBezTo>
                    <a:cubicBezTo>
                      <a:pt x="586" y="0"/>
                      <a:pt x="593" y="7"/>
                      <a:pt x="593" y="16"/>
                    </a:cubicBezTo>
                    <a:cubicBezTo>
                      <a:pt x="593" y="23"/>
                      <a:pt x="593" y="23"/>
                      <a:pt x="593" y="23"/>
                    </a:cubicBezTo>
                    <a:cubicBezTo>
                      <a:pt x="593" y="32"/>
                      <a:pt x="586" y="39"/>
                      <a:pt x="577" y="39"/>
                    </a:cubicBezTo>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 name="ïṧḻíḑè">
                <a:extLst>
                  <a:ext uri="{FF2B5EF4-FFF2-40B4-BE49-F238E27FC236}">
                    <a16:creationId xmlns:a16="http://schemas.microsoft.com/office/drawing/2014/main" id="{E7BFA5C3-576B-4C94-8667-68707458157A}"/>
                  </a:ext>
                </a:extLst>
              </p:cNvPr>
              <p:cNvSpPr/>
              <p:nvPr/>
            </p:nvSpPr>
            <p:spPr bwMode="auto">
              <a:xfrm>
                <a:off x="4116771" y="1558715"/>
                <a:ext cx="1245779" cy="100746"/>
              </a:xfrm>
              <a:custGeom>
                <a:avLst/>
                <a:gdLst>
                  <a:gd name="T0" fmla="*/ 582 w 603"/>
                  <a:gd name="T1" fmla="*/ 44 h 49"/>
                  <a:gd name="T2" fmla="*/ 582 w 603"/>
                  <a:gd name="T3" fmla="*/ 39 h 49"/>
                  <a:gd name="T4" fmla="*/ 21 w 603"/>
                  <a:gd name="T5" fmla="*/ 39 h 49"/>
                  <a:gd name="T6" fmla="*/ 10 w 603"/>
                  <a:gd name="T7" fmla="*/ 28 h 49"/>
                  <a:gd name="T8" fmla="*/ 10 w 603"/>
                  <a:gd name="T9" fmla="*/ 21 h 49"/>
                  <a:gd name="T10" fmla="*/ 21 w 603"/>
                  <a:gd name="T11" fmla="*/ 10 h 49"/>
                  <a:gd name="T12" fmla="*/ 582 w 603"/>
                  <a:gd name="T13" fmla="*/ 10 h 49"/>
                  <a:gd name="T14" fmla="*/ 593 w 603"/>
                  <a:gd name="T15" fmla="*/ 21 h 49"/>
                  <a:gd name="T16" fmla="*/ 593 w 603"/>
                  <a:gd name="T17" fmla="*/ 28 h 49"/>
                  <a:gd name="T18" fmla="*/ 582 w 603"/>
                  <a:gd name="T19" fmla="*/ 39 h 49"/>
                  <a:gd name="T20" fmla="*/ 582 w 603"/>
                  <a:gd name="T21" fmla="*/ 44 h 49"/>
                  <a:gd name="T22" fmla="*/ 582 w 603"/>
                  <a:gd name="T23" fmla="*/ 49 h 49"/>
                  <a:gd name="T24" fmla="*/ 603 w 603"/>
                  <a:gd name="T25" fmla="*/ 28 h 49"/>
                  <a:gd name="T26" fmla="*/ 603 w 603"/>
                  <a:gd name="T27" fmla="*/ 21 h 49"/>
                  <a:gd name="T28" fmla="*/ 582 w 603"/>
                  <a:gd name="T29" fmla="*/ 0 h 49"/>
                  <a:gd name="T30" fmla="*/ 21 w 603"/>
                  <a:gd name="T31" fmla="*/ 0 h 49"/>
                  <a:gd name="T32" fmla="*/ 0 w 603"/>
                  <a:gd name="T33" fmla="*/ 21 h 49"/>
                  <a:gd name="T34" fmla="*/ 0 w 603"/>
                  <a:gd name="T35" fmla="*/ 28 h 49"/>
                  <a:gd name="T36" fmla="*/ 21 w 603"/>
                  <a:gd name="T37" fmla="*/ 49 h 49"/>
                  <a:gd name="T38" fmla="*/ 582 w 603"/>
                  <a:gd name="T39" fmla="*/ 49 h 49"/>
                  <a:gd name="T40" fmla="*/ 582 w 603"/>
                  <a:gd name="T41"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3" h="49">
                    <a:moveTo>
                      <a:pt x="582" y="44"/>
                    </a:moveTo>
                    <a:cubicBezTo>
                      <a:pt x="582" y="39"/>
                      <a:pt x="582" y="39"/>
                      <a:pt x="582" y="39"/>
                    </a:cubicBezTo>
                    <a:cubicBezTo>
                      <a:pt x="21" y="39"/>
                      <a:pt x="21" y="39"/>
                      <a:pt x="21" y="39"/>
                    </a:cubicBezTo>
                    <a:cubicBezTo>
                      <a:pt x="15" y="39"/>
                      <a:pt x="10" y="35"/>
                      <a:pt x="10" y="28"/>
                    </a:cubicBezTo>
                    <a:cubicBezTo>
                      <a:pt x="10" y="21"/>
                      <a:pt x="10" y="21"/>
                      <a:pt x="10" y="21"/>
                    </a:cubicBezTo>
                    <a:cubicBezTo>
                      <a:pt x="10" y="15"/>
                      <a:pt x="15" y="10"/>
                      <a:pt x="21" y="10"/>
                    </a:cubicBezTo>
                    <a:cubicBezTo>
                      <a:pt x="582" y="10"/>
                      <a:pt x="582" y="10"/>
                      <a:pt x="582" y="10"/>
                    </a:cubicBezTo>
                    <a:cubicBezTo>
                      <a:pt x="588" y="10"/>
                      <a:pt x="593" y="15"/>
                      <a:pt x="593" y="21"/>
                    </a:cubicBezTo>
                    <a:cubicBezTo>
                      <a:pt x="593" y="28"/>
                      <a:pt x="593" y="28"/>
                      <a:pt x="593" y="28"/>
                    </a:cubicBezTo>
                    <a:cubicBezTo>
                      <a:pt x="593" y="35"/>
                      <a:pt x="588" y="39"/>
                      <a:pt x="582" y="39"/>
                    </a:cubicBezTo>
                    <a:cubicBezTo>
                      <a:pt x="582" y="44"/>
                      <a:pt x="582" y="44"/>
                      <a:pt x="582" y="44"/>
                    </a:cubicBezTo>
                    <a:cubicBezTo>
                      <a:pt x="582" y="49"/>
                      <a:pt x="582" y="49"/>
                      <a:pt x="582" y="49"/>
                    </a:cubicBezTo>
                    <a:cubicBezTo>
                      <a:pt x="594" y="49"/>
                      <a:pt x="603" y="40"/>
                      <a:pt x="603" y="28"/>
                    </a:cubicBezTo>
                    <a:cubicBezTo>
                      <a:pt x="603" y="21"/>
                      <a:pt x="603" y="21"/>
                      <a:pt x="603" y="21"/>
                    </a:cubicBezTo>
                    <a:cubicBezTo>
                      <a:pt x="603" y="9"/>
                      <a:pt x="594" y="0"/>
                      <a:pt x="582" y="0"/>
                    </a:cubicBezTo>
                    <a:cubicBezTo>
                      <a:pt x="21" y="0"/>
                      <a:pt x="21" y="0"/>
                      <a:pt x="21" y="0"/>
                    </a:cubicBezTo>
                    <a:cubicBezTo>
                      <a:pt x="10" y="0"/>
                      <a:pt x="0" y="9"/>
                      <a:pt x="0" y="21"/>
                    </a:cubicBezTo>
                    <a:cubicBezTo>
                      <a:pt x="0" y="28"/>
                      <a:pt x="0" y="28"/>
                      <a:pt x="0" y="28"/>
                    </a:cubicBezTo>
                    <a:cubicBezTo>
                      <a:pt x="0" y="40"/>
                      <a:pt x="10" y="49"/>
                      <a:pt x="21" y="49"/>
                    </a:cubicBezTo>
                    <a:cubicBezTo>
                      <a:pt x="582" y="49"/>
                      <a:pt x="582" y="49"/>
                      <a:pt x="582" y="49"/>
                    </a:cubicBezTo>
                    <a:cubicBezTo>
                      <a:pt x="582" y="44"/>
                      <a:pt x="582" y="44"/>
                      <a:pt x="582" y="4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 name="ïśḷïḓe">
                <a:extLst>
                  <a:ext uri="{FF2B5EF4-FFF2-40B4-BE49-F238E27FC236}">
                    <a16:creationId xmlns:a16="http://schemas.microsoft.com/office/drawing/2014/main" id="{B2BC0915-0807-49FF-A54B-3F1845DCDF77}"/>
                  </a:ext>
                </a:extLst>
              </p:cNvPr>
              <p:cNvSpPr/>
              <p:nvPr/>
            </p:nvSpPr>
            <p:spPr bwMode="auto">
              <a:xfrm>
                <a:off x="4348594" y="1659461"/>
                <a:ext cx="768050" cy="31415"/>
              </a:xfrm>
              <a:prstGeom prst="rect">
                <a:avLst/>
              </a:prstGeom>
              <a:solidFill>
                <a:srgbClr val="C0434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1" name="î$ḻîďê">
                <a:extLst>
                  <a:ext uri="{FF2B5EF4-FFF2-40B4-BE49-F238E27FC236}">
                    <a16:creationId xmlns:a16="http://schemas.microsoft.com/office/drawing/2014/main" id="{B089A676-EDA1-4503-8FE8-24664CA87D13}"/>
                  </a:ext>
                </a:extLst>
              </p:cNvPr>
              <p:cNvSpPr/>
              <p:nvPr/>
            </p:nvSpPr>
            <p:spPr bwMode="auto">
              <a:xfrm>
                <a:off x="4348594" y="1659461"/>
                <a:ext cx="768050" cy="31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2" name="îṩľïďé">
                <a:extLst>
                  <a:ext uri="{FF2B5EF4-FFF2-40B4-BE49-F238E27FC236}">
                    <a16:creationId xmlns:a16="http://schemas.microsoft.com/office/drawing/2014/main" id="{130E6020-2D36-46E1-B631-AC49FD02E659}"/>
                  </a:ext>
                </a:extLst>
              </p:cNvPr>
              <p:cNvSpPr/>
              <p:nvPr/>
            </p:nvSpPr>
            <p:spPr bwMode="auto">
              <a:xfrm>
                <a:off x="4342095" y="1659461"/>
                <a:ext cx="774550" cy="51998"/>
              </a:xfrm>
              <a:custGeom>
                <a:avLst/>
                <a:gdLst>
                  <a:gd name="T0" fmla="*/ 6 w 715"/>
                  <a:gd name="T1" fmla="*/ 0 h 48"/>
                  <a:gd name="T2" fmla="*/ 0 w 715"/>
                  <a:gd name="T3" fmla="*/ 0 h 48"/>
                  <a:gd name="T4" fmla="*/ 0 w 715"/>
                  <a:gd name="T5" fmla="*/ 48 h 48"/>
                  <a:gd name="T6" fmla="*/ 715 w 715"/>
                  <a:gd name="T7" fmla="*/ 48 h 48"/>
                  <a:gd name="T8" fmla="*/ 715 w 715"/>
                  <a:gd name="T9" fmla="*/ 29 h 48"/>
                  <a:gd name="T10" fmla="*/ 6 w 715"/>
                  <a:gd name="T11" fmla="*/ 29 h 48"/>
                  <a:gd name="T12" fmla="*/ 6 w 715"/>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715" h="48">
                    <a:moveTo>
                      <a:pt x="6" y="0"/>
                    </a:moveTo>
                    <a:lnTo>
                      <a:pt x="0" y="0"/>
                    </a:lnTo>
                    <a:lnTo>
                      <a:pt x="0" y="48"/>
                    </a:lnTo>
                    <a:lnTo>
                      <a:pt x="715" y="48"/>
                    </a:lnTo>
                    <a:lnTo>
                      <a:pt x="715" y="29"/>
                    </a:lnTo>
                    <a:lnTo>
                      <a:pt x="6" y="29"/>
                    </a:lnTo>
                    <a:lnTo>
                      <a:pt x="6" y="0"/>
                    </a:lnTo>
                    <a:close/>
                  </a:path>
                </a:pathLst>
              </a:custGeom>
              <a:solidFill>
                <a:srgbClr val="C043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 name="î$líḋê">
                <a:extLst>
                  <a:ext uri="{FF2B5EF4-FFF2-40B4-BE49-F238E27FC236}">
                    <a16:creationId xmlns:a16="http://schemas.microsoft.com/office/drawing/2014/main" id="{4B2EB3E9-F455-4AF2-8FF1-DADEB46829CA}"/>
                  </a:ext>
                </a:extLst>
              </p:cNvPr>
              <p:cNvSpPr/>
              <p:nvPr/>
            </p:nvSpPr>
            <p:spPr bwMode="auto">
              <a:xfrm>
                <a:off x="4342095" y="1659461"/>
                <a:ext cx="774550" cy="51998"/>
              </a:xfrm>
              <a:custGeom>
                <a:avLst/>
                <a:gdLst>
                  <a:gd name="T0" fmla="*/ 6 w 715"/>
                  <a:gd name="T1" fmla="*/ 0 h 48"/>
                  <a:gd name="T2" fmla="*/ 0 w 715"/>
                  <a:gd name="T3" fmla="*/ 0 h 48"/>
                  <a:gd name="T4" fmla="*/ 0 w 715"/>
                  <a:gd name="T5" fmla="*/ 48 h 48"/>
                  <a:gd name="T6" fmla="*/ 715 w 715"/>
                  <a:gd name="T7" fmla="*/ 48 h 48"/>
                  <a:gd name="T8" fmla="*/ 715 w 715"/>
                  <a:gd name="T9" fmla="*/ 29 h 48"/>
                  <a:gd name="T10" fmla="*/ 6 w 715"/>
                  <a:gd name="T11" fmla="*/ 29 h 48"/>
                  <a:gd name="T12" fmla="*/ 6 w 715"/>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715" h="48">
                    <a:moveTo>
                      <a:pt x="6" y="0"/>
                    </a:moveTo>
                    <a:lnTo>
                      <a:pt x="0" y="0"/>
                    </a:lnTo>
                    <a:lnTo>
                      <a:pt x="0" y="48"/>
                    </a:lnTo>
                    <a:lnTo>
                      <a:pt x="715" y="48"/>
                    </a:lnTo>
                    <a:lnTo>
                      <a:pt x="715" y="29"/>
                    </a:lnTo>
                    <a:lnTo>
                      <a:pt x="6" y="2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 name="isļïďé">
                <a:extLst>
                  <a:ext uri="{FF2B5EF4-FFF2-40B4-BE49-F238E27FC236}">
                    <a16:creationId xmlns:a16="http://schemas.microsoft.com/office/drawing/2014/main" id="{BE53E474-EB7E-4C81-B6C6-FFA87BA68FD3}"/>
                  </a:ext>
                </a:extLst>
              </p:cNvPr>
              <p:cNvSpPr/>
              <p:nvPr/>
            </p:nvSpPr>
            <p:spPr bwMode="auto">
              <a:xfrm>
                <a:off x="4326929" y="1659461"/>
                <a:ext cx="810298" cy="51998"/>
              </a:xfrm>
              <a:custGeom>
                <a:avLst/>
                <a:gdLst>
                  <a:gd name="T0" fmla="*/ 14 w 748"/>
                  <a:gd name="T1" fmla="*/ 0 h 48"/>
                  <a:gd name="T2" fmla="*/ 0 w 748"/>
                  <a:gd name="T3" fmla="*/ 0 h 48"/>
                  <a:gd name="T4" fmla="*/ 0 w 748"/>
                  <a:gd name="T5" fmla="*/ 48 h 48"/>
                  <a:gd name="T6" fmla="*/ 14 w 748"/>
                  <a:gd name="T7" fmla="*/ 48 h 48"/>
                  <a:gd name="T8" fmla="*/ 14 w 748"/>
                  <a:gd name="T9" fmla="*/ 0 h 48"/>
                  <a:gd name="T10" fmla="*/ 748 w 748"/>
                  <a:gd name="T11" fmla="*/ 0 h 48"/>
                  <a:gd name="T12" fmla="*/ 729 w 748"/>
                  <a:gd name="T13" fmla="*/ 0 h 48"/>
                  <a:gd name="T14" fmla="*/ 729 w 748"/>
                  <a:gd name="T15" fmla="*/ 29 h 48"/>
                  <a:gd name="T16" fmla="*/ 729 w 748"/>
                  <a:gd name="T17" fmla="*/ 48 h 48"/>
                  <a:gd name="T18" fmla="*/ 748 w 748"/>
                  <a:gd name="T19" fmla="*/ 48 h 48"/>
                  <a:gd name="T20" fmla="*/ 748 w 748"/>
                  <a:gd name="T21" fmla="*/ 38 h 48"/>
                  <a:gd name="T22" fmla="*/ 738 w 748"/>
                  <a:gd name="T23" fmla="*/ 38 h 48"/>
                  <a:gd name="T24" fmla="*/ 738 w 748"/>
                  <a:gd name="T25" fmla="*/ 29 h 48"/>
                  <a:gd name="T26" fmla="*/ 738 w 748"/>
                  <a:gd name="T27" fmla="*/ 38 h 48"/>
                  <a:gd name="T28" fmla="*/ 748 w 748"/>
                  <a:gd name="T29" fmla="*/ 38 h 48"/>
                  <a:gd name="T30" fmla="*/ 748 w 748"/>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8" h="48">
                    <a:moveTo>
                      <a:pt x="14" y="0"/>
                    </a:moveTo>
                    <a:lnTo>
                      <a:pt x="0" y="0"/>
                    </a:lnTo>
                    <a:lnTo>
                      <a:pt x="0" y="48"/>
                    </a:lnTo>
                    <a:lnTo>
                      <a:pt x="14" y="48"/>
                    </a:lnTo>
                    <a:lnTo>
                      <a:pt x="14" y="0"/>
                    </a:lnTo>
                    <a:close/>
                    <a:moveTo>
                      <a:pt x="748" y="0"/>
                    </a:moveTo>
                    <a:lnTo>
                      <a:pt x="729" y="0"/>
                    </a:lnTo>
                    <a:lnTo>
                      <a:pt x="729" y="29"/>
                    </a:lnTo>
                    <a:lnTo>
                      <a:pt x="729" y="48"/>
                    </a:lnTo>
                    <a:lnTo>
                      <a:pt x="748" y="48"/>
                    </a:lnTo>
                    <a:lnTo>
                      <a:pt x="748" y="38"/>
                    </a:lnTo>
                    <a:lnTo>
                      <a:pt x="738" y="38"/>
                    </a:lnTo>
                    <a:lnTo>
                      <a:pt x="738" y="29"/>
                    </a:lnTo>
                    <a:lnTo>
                      <a:pt x="738" y="38"/>
                    </a:lnTo>
                    <a:lnTo>
                      <a:pt x="748" y="38"/>
                    </a:lnTo>
                    <a:lnTo>
                      <a:pt x="748" y="0"/>
                    </a:lnTo>
                    <a:close/>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 name="î$ḷïďê">
                <a:extLst>
                  <a:ext uri="{FF2B5EF4-FFF2-40B4-BE49-F238E27FC236}">
                    <a16:creationId xmlns:a16="http://schemas.microsoft.com/office/drawing/2014/main" id="{17C44A76-21F1-46CC-ABAB-C804427D3BC0}"/>
                  </a:ext>
                </a:extLst>
              </p:cNvPr>
              <p:cNvSpPr/>
              <p:nvPr/>
            </p:nvSpPr>
            <p:spPr bwMode="auto">
              <a:xfrm>
                <a:off x="4326929" y="1659461"/>
                <a:ext cx="810298" cy="51998"/>
              </a:xfrm>
              <a:custGeom>
                <a:avLst/>
                <a:gdLst>
                  <a:gd name="T0" fmla="*/ 14 w 748"/>
                  <a:gd name="T1" fmla="*/ 0 h 48"/>
                  <a:gd name="T2" fmla="*/ 0 w 748"/>
                  <a:gd name="T3" fmla="*/ 0 h 48"/>
                  <a:gd name="T4" fmla="*/ 0 w 748"/>
                  <a:gd name="T5" fmla="*/ 48 h 48"/>
                  <a:gd name="T6" fmla="*/ 14 w 748"/>
                  <a:gd name="T7" fmla="*/ 48 h 48"/>
                  <a:gd name="T8" fmla="*/ 14 w 748"/>
                  <a:gd name="T9" fmla="*/ 0 h 48"/>
                  <a:gd name="T10" fmla="*/ 748 w 748"/>
                  <a:gd name="T11" fmla="*/ 0 h 48"/>
                  <a:gd name="T12" fmla="*/ 729 w 748"/>
                  <a:gd name="T13" fmla="*/ 0 h 48"/>
                  <a:gd name="T14" fmla="*/ 729 w 748"/>
                  <a:gd name="T15" fmla="*/ 29 h 48"/>
                  <a:gd name="T16" fmla="*/ 729 w 748"/>
                  <a:gd name="T17" fmla="*/ 48 h 48"/>
                  <a:gd name="T18" fmla="*/ 748 w 748"/>
                  <a:gd name="T19" fmla="*/ 48 h 48"/>
                  <a:gd name="T20" fmla="*/ 748 w 748"/>
                  <a:gd name="T21" fmla="*/ 38 h 48"/>
                  <a:gd name="T22" fmla="*/ 738 w 748"/>
                  <a:gd name="T23" fmla="*/ 38 h 48"/>
                  <a:gd name="T24" fmla="*/ 738 w 748"/>
                  <a:gd name="T25" fmla="*/ 29 h 48"/>
                  <a:gd name="T26" fmla="*/ 738 w 748"/>
                  <a:gd name="T27" fmla="*/ 38 h 48"/>
                  <a:gd name="T28" fmla="*/ 748 w 748"/>
                  <a:gd name="T29" fmla="*/ 38 h 48"/>
                  <a:gd name="T30" fmla="*/ 748 w 748"/>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8" h="48">
                    <a:moveTo>
                      <a:pt x="14" y="0"/>
                    </a:moveTo>
                    <a:lnTo>
                      <a:pt x="0" y="0"/>
                    </a:lnTo>
                    <a:lnTo>
                      <a:pt x="0" y="48"/>
                    </a:lnTo>
                    <a:lnTo>
                      <a:pt x="14" y="48"/>
                    </a:lnTo>
                    <a:lnTo>
                      <a:pt x="14" y="0"/>
                    </a:lnTo>
                    <a:moveTo>
                      <a:pt x="748" y="0"/>
                    </a:moveTo>
                    <a:lnTo>
                      <a:pt x="729" y="0"/>
                    </a:lnTo>
                    <a:lnTo>
                      <a:pt x="729" y="29"/>
                    </a:lnTo>
                    <a:lnTo>
                      <a:pt x="729" y="48"/>
                    </a:lnTo>
                    <a:lnTo>
                      <a:pt x="748" y="48"/>
                    </a:lnTo>
                    <a:lnTo>
                      <a:pt x="748" y="38"/>
                    </a:lnTo>
                    <a:lnTo>
                      <a:pt x="738" y="38"/>
                    </a:lnTo>
                    <a:lnTo>
                      <a:pt x="738" y="29"/>
                    </a:lnTo>
                    <a:lnTo>
                      <a:pt x="738" y="38"/>
                    </a:lnTo>
                    <a:lnTo>
                      <a:pt x="748" y="38"/>
                    </a:lnTo>
                    <a:lnTo>
                      <a:pt x="7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 name="iSḷîḍê">
                <a:extLst>
                  <a:ext uri="{FF2B5EF4-FFF2-40B4-BE49-F238E27FC236}">
                    <a16:creationId xmlns:a16="http://schemas.microsoft.com/office/drawing/2014/main" id="{6180569D-B7A7-4A9F-9CDA-689C18CE6B90}"/>
                  </a:ext>
                </a:extLst>
              </p:cNvPr>
              <p:cNvSpPr/>
              <p:nvPr/>
            </p:nvSpPr>
            <p:spPr bwMode="auto">
              <a:xfrm>
                <a:off x="4326929" y="1638878"/>
                <a:ext cx="810298" cy="20582"/>
              </a:xfrm>
              <a:custGeom>
                <a:avLst/>
                <a:gdLst>
                  <a:gd name="T0" fmla="*/ 748 w 748"/>
                  <a:gd name="T1" fmla="*/ 0 h 19"/>
                  <a:gd name="T2" fmla="*/ 0 w 748"/>
                  <a:gd name="T3" fmla="*/ 0 h 19"/>
                  <a:gd name="T4" fmla="*/ 0 w 748"/>
                  <a:gd name="T5" fmla="*/ 19 h 19"/>
                  <a:gd name="T6" fmla="*/ 14 w 748"/>
                  <a:gd name="T7" fmla="*/ 19 h 19"/>
                  <a:gd name="T8" fmla="*/ 20 w 748"/>
                  <a:gd name="T9" fmla="*/ 19 h 19"/>
                  <a:gd name="T10" fmla="*/ 729 w 748"/>
                  <a:gd name="T11" fmla="*/ 19 h 19"/>
                  <a:gd name="T12" fmla="*/ 748 w 748"/>
                  <a:gd name="T13" fmla="*/ 19 h 19"/>
                  <a:gd name="T14" fmla="*/ 748 w 74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8" h="19">
                    <a:moveTo>
                      <a:pt x="748" y="0"/>
                    </a:moveTo>
                    <a:lnTo>
                      <a:pt x="0" y="0"/>
                    </a:lnTo>
                    <a:lnTo>
                      <a:pt x="0" y="19"/>
                    </a:lnTo>
                    <a:lnTo>
                      <a:pt x="14" y="19"/>
                    </a:lnTo>
                    <a:lnTo>
                      <a:pt x="20" y="19"/>
                    </a:lnTo>
                    <a:lnTo>
                      <a:pt x="729" y="19"/>
                    </a:lnTo>
                    <a:lnTo>
                      <a:pt x="748" y="19"/>
                    </a:lnTo>
                    <a:lnTo>
                      <a:pt x="748" y="0"/>
                    </a:lnTo>
                    <a:close/>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 name="iš1ïďê">
                <a:extLst>
                  <a:ext uri="{FF2B5EF4-FFF2-40B4-BE49-F238E27FC236}">
                    <a16:creationId xmlns:a16="http://schemas.microsoft.com/office/drawing/2014/main" id="{13D93EDA-6A52-47A8-8792-9A7CD6026531}"/>
                  </a:ext>
                </a:extLst>
              </p:cNvPr>
              <p:cNvSpPr/>
              <p:nvPr/>
            </p:nvSpPr>
            <p:spPr bwMode="auto">
              <a:xfrm>
                <a:off x="4326929" y="1638878"/>
                <a:ext cx="810298" cy="20582"/>
              </a:xfrm>
              <a:custGeom>
                <a:avLst/>
                <a:gdLst>
                  <a:gd name="T0" fmla="*/ 748 w 748"/>
                  <a:gd name="T1" fmla="*/ 0 h 19"/>
                  <a:gd name="T2" fmla="*/ 0 w 748"/>
                  <a:gd name="T3" fmla="*/ 0 h 19"/>
                  <a:gd name="T4" fmla="*/ 0 w 748"/>
                  <a:gd name="T5" fmla="*/ 19 h 19"/>
                  <a:gd name="T6" fmla="*/ 14 w 748"/>
                  <a:gd name="T7" fmla="*/ 19 h 19"/>
                  <a:gd name="T8" fmla="*/ 20 w 748"/>
                  <a:gd name="T9" fmla="*/ 19 h 19"/>
                  <a:gd name="T10" fmla="*/ 729 w 748"/>
                  <a:gd name="T11" fmla="*/ 19 h 19"/>
                  <a:gd name="T12" fmla="*/ 748 w 748"/>
                  <a:gd name="T13" fmla="*/ 19 h 19"/>
                  <a:gd name="T14" fmla="*/ 748 w 74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8" h="19">
                    <a:moveTo>
                      <a:pt x="748" y="0"/>
                    </a:moveTo>
                    <a:lnTo>
                      <a:pt x="0" y="0"/>
                    </a:lnTo>
                    <a:lnTo>
                      <a:pt x="0" y="19"/>
                    </a:lnTo>
                    <a:lnTo>
                      <a:pt x="14" y="19"/>
                    </a:lnTo>
                    <a:lnTo>
                      <a:pt x="20" y="19"/>
                    </a:lnTo>
                    <a:lnTo>
                      <a:pt x="729" y="19"/>
                    </a:lnTo>
                    <a:lnTo>
                      <a:pt x="748" y="19"/>
                    </a:lnTo>
                    <a:lnTo>
                      <a:pt x="7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 name="íşḻíḑè">
                <a:extLst>
                  <a:ext uri="{FF2B5EF4-FFF2-40B4-BE49-F238E27FC236}">
                    <a16:creationId xmlns:a16="http://schemas.microsoft.com/office/drawing/2014/main" id="{3ABFFBEA-A0D1-4EA2-9CB2-94874698237B}"/>
                  </a:ext>
                </a:extLst>
              </p:cNvPr>
              <p:cNvSpPr/>
              <p:nvPr/>
            </p:nvSpPr>
            <p:spPr bwMode="auto">
              <a:xfrm>
                <a:off x="4736411" y="1568465"/>
                <a:ext cx="0" cy="81246"/>
              </a:xfrm>
              <a:custGeom>
                <a:avLst/>
                <a:gdLst>
                  <a:gd name="T0" fmla="*/ 0 h 75"/>
                  <a:gd name="T1" fmla="*/ 75 h 75"/>
                  <a:gd name="T2" fmla="*/ 0 h 75"/>
                </a:gdLst>
                <a:ahLst/>
                <a:cxnLst>
                  <a:cxn ang="0">
                    <a:pos x="0" y="T0"/>
                  </a:cxn>
                  <a:cxn ang="0">
                    <a:pos x="0" y="T1"/>
                  </a:cxn>
                  <a:cxn ang="0">
                    <a:pos x="0" y="T2"/>
                  </a:cxn>
                </a:cxnLst>
                <a:rect l="0" t="0" r="r" b="b"/>
                <a:pathLst>
                  <a:path h="75">
                    <a:moveTo>
                      <a:pt x="0" y="0"/>
                    </a:moveTo>
                    <a:lnTo>
                      <a:pt x="0" y="75"/>
                    </a:lnTo>
                    <a:lnTo>
                      <a:pt x="0" y="0"/>
                    </a:lnTo>
                    <a:close/>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 name="iṩ1ïďé">
                <a:extLst>
                  <a:ext uri="{FF2B5EF4-FFF2-40B4-BE49-F238E27FC236}">
                    <a16:creationId xmlns:a16="http://schemas.microsoft.com/office/drawing/2014/main" id="{E13F719A-A147-4E38-A215-2645B3E2EE28}"/>
                  </a:ext>
                </a:extLst>
              </p:cNvPr>
              <p:cNvSpPr/>
              <p:nvPr/>
            </p:nvSpPr>
            <p:spPr bwMode="auto">
              <a:xfrm>
                <a:off x="4736411" y="1568465"/>
                <a:ext cx="0" cy="8124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 name="íṧľidê">
                <a:extLst>
                  <a:ext uri="{FF2B5EF4-FFF2-40B4-BE49-F238E27FC236}">
                    <a16:creationId xmlns:a16="http://schemas.microsoft.com/office/drawing/2014/main" id="{BDB31625-C25A-49AF-87E3-1B02515F5107}"/>
                  </a:ext>
                </a:extLst>
              </p:cNvPr>
              <p:cNvSpPr/>
              <p:nvPr/>
            </p:nvSpPr>
            <p:spPr bwMode="auto">
              <a:xfrm>
                <a:off x="4736411" y="1568465"/>
                <a:ext cx="0" cy="81246"/>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71" name="išľîḓê">
                <a:extLst>
                  <a:ext uri="{FF2B5EF4-FFF2-40B4-BE49-F238E27FC236}">
                    <a16:creationId xmlns:a16="http://schemas.microsoft.com/office/drawing/2014/main" id="{36326D9A-B668-43CF-82A3-F4D36F037260}"/>
                  </a:ext>
                </a:extLst>
              </p:cNvPr>
              <p:cNvSpPr/>
              <p:nvPr/>
            </p:nvSpPr>
            <p:spPr bwMode="auto">
              <a:xfrm>
                <a:off x="4126521" y="1568465"/>
                <a:ext cx="609890" cy="81246"/>
              </a:xfrm>
              <a:custGeom>
                <a:avLst/>
                <a:gdLst>
                  <a:gd name="T0" fmla="*/ 16 w 295"/>
                  <a:gd name="T1" fmla="*/ 39 h 39"/>
                  <a:gd name="T2" fmla="*/ 295 w 295"/>
                  <a:gd name="T3" fmla="*/ 39 h 39"/>
                  <a:gd name="T4" fmla="*/ 295 w 295"/>
                  <a:gd name="T5" fmla="*/ 0 h 39"/>
                  <a:gd name="T6" fmla="*/ 16 w 295"/>
                  <a:gd name="T7" fmla="*/ 0 h 39"/>
                  <a:gd name="T8" fmla="*/ 0 w 295"/>
                  <a:gd name="T9" fmla="*/ 16 h 39"/>
                  <a:gd name="T10" fmla="*/ 0 w 295"/>
                  <a:gd name="T11" fmla="*/ 23 h 39"/>
                  <a:gd name="T12" fmla="*/ 16 w 295"/>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295" h="39">
                    <a:moveTo>
                      <a:pt x="16" y="39"/>
                    </a:moveTo>
                    <a:cubicBezTo>
                      <a:pt x="295" y="39"/>
                      <a:pt x="295" y="39"/>
                      <a:pt x="295" y="39"/>
                    </a:cubicBezTo>
                    <a:cubicBezTo>
                      <a:pt x="295" y="0"/>
                      <a:pt x="295" y="0"/>
                      <a:pt x="295" y="0"/>
                    </a:cubicBezTo>
                    <a:cubicBezTo>
                      <a:pt x="16" y="0"/>
                      <a:pt x="16" y="0"/>
                      <a:pt x="16" y="0"/>
                    </a:cubicBezTo>
                    <a:cubicBezTo>
                      <a:pt x="7" y="0"/>
                      <a:pt x="0" y="7"/>
                      <a:pt x="0" y="16"/>
                    </a:cubicBezTo>
                    <a:cubicBezTo>
                      <a:pt x="0" y="23"/>
                      <a:pt x="0" y="23"/>
                      <a:pt x="0" y="23"/>
                    </a:cubicBezTo>
                    <a:cubicBezTo>
                      <a:pt x="0" y="32"/>
                      <a:pt x="7" y="39"/>
                      <a:pt x="16" y="39"/>
                    </a:cubicBezTo>
                    <a:close/>
                  </a:path>
                </a:pathLst>
              </a:custGeom>
              <a:solidFill>
                <a:srgbClr val="D14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 name="î$ḷíḋè">
                <a:extLst>
                  <a:ext uri="{FF2B5EF4-FFF2-40B4-BE49-F238E27FC236}">
                    <a16:creationId xmlns:a16="http://schemas.microsoft.com/office/drawing/2014/main" id="{CB4D28DC-BE7F-49AF-98DD-3BF0B4081B8F}"/>
                  </a:ext>
                </a:extLst>
              </p:cNvPr>
              <p:cNvSpPr/>
              <p:nvPr/>
            </p:nvSpPr>
            <p:spPr bwMode="auto">
              <a:xfrm>
                <a:off x="4126521" y="1568465"/>
                <a:ext cx="609890" cy="81246"/>
              </a:xfrm>
              <a:custGeom>
                <a:avLst/>
                <a:gdLst>
                  <a:gd name="T0" fmla="*/ 16 w 295"/>
                  <a:gd name="T1" fmla="*/ 39 h 39"/>
                  <a:gd name="T2" fmla="*/ 295 w 295"/>
                  <a:gd name="T3" fmla="*/ 39 h 39"/>
                  <a:gd name="T4" fmla="*/ 295 w 295"/>
                  <a:gd name="T5" fmla="*/ 0 h 39"/>
                  <a:gd name="T6" fmla="*/ 16 w 295"/>
                  <a:gd name="T7" fmla="*/ 0 h 39"/>
                  <a:gd name="T8" fmla="*/ 0 w 295"/>
                  <a:gd name="T9" fmla="*/ 16 h 39"/>
                  <a:gd name="T10" fmla="*/ 0 w 295"/>
                  <a:gd name="T11" fmla="*/ 23 h 39"/>
                  <a:gd name="T12" fmla="*/ 16 w 295"/>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295" h="39">
                    <a:moveTo>
                      <a:pt x="16" y="39"/>
                    </a:moveTo>
                    <a:cubicBezTo>
                      <a:pt x="295" y="39"/>
                      <a:pt x="295" y="39"/>
                      <a:pt x="295" y="39"/>
                    </a:cubicBezTo>
                    <a:cubicBezTo>
                      <a:pt x="295" y="0"/>
                      <a:pt x="295" y="0"/>
                      <a:pt x="295" y="0"/>
                    </a:cubicBezTo>
                    <a:cubicBezTo>
                      <a:pt x="16" y="0"/>
                      <a:pt x="16" y="0"/>
                      <a:pt x="16" y="0"/>
                    </a:cubicBezTo>
                    <a:cubicBezTo>
                      <a:pt x="7" y="0"/>
                      <a:pt x="0" y="7"/>
                      <a:pt x="0" y="16"/>
                    </a:cubicBezTo>
                    <a:cubicBezTo>
                      <a:pt x="0" y="23"/>
                      <a:pt x="0" y="23"/>
                      <a:pt x="0" y="23"/>
                    </a:cubicBezTo>
                    <a:cubicBezTo>
                      <a:pt x="0" y="32"/>
                      <a:pt x="7" y="39"/>
                      <a:pt x="16" y="39"/>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73" name="ïślîḋê">
                <a:extLst>
                  <a:ext uri="{FF2B5EF4-FFF2-40B4-BE49-F238E27FC236}">
                    <a16:creationId xmlns:a16="http://schemas.microsoft.com/office/drawing/2014/main" id="{9CE498F6-E454-431D-94A1-E4A8C7A012A7}"/>
                  </a:ext>
                </a:extLst>
              </p:cNvPr>
              <p:cNvSpPr/>
              <p:nvPr/>
            </p:nvSpPr>
            <p:spPr bwMode="auto">
              <a:xfrm>
                <a:off x="4690913" y="1524050"/>
                <a:ext cx="90996" cy="44415"/>
              </a:xfrm>
              <a:custGeom>
                <a:avLst/>
                <a:gdLst>
                  <a:gd name="T0" fmla="*/ 44 w 44"/>
                  <a:gd name="T1" fmla="*/ 22 h 22"/>
                  <a:gd name="T2" fmla="*/ 0 w 44"/>
                  <a:gd name="T3" fmla="*/ 22 h 22"/>
                  <a:gd name="T4" fmla="*/ 0 w 44"/>
                  <a:gd name="T5" fmla="*/ 18 h 22"/>
                  <a:gd name="T6" fmla="*/ 17 w 44"/>
                  <a:gd name="T7" fmla="*/ 0 h 22"/>
                  <a:gd name="T8" fmla="*/ 26 w 44"/>
                  <a:gd name="T9" fmla="*/ 0 h 22"/>
                  <a:gd name="T10" fmla="*/ 44 w 44"/>
                  <a:gd name="T11" fmla="*/ 18 h 22"/>
                  <a:gd name="T12" fmla="*/ 44 w 4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44" h="22">
                    <a:moveTo>
                      <a:pt x="44" y="22"/>
                    </a:moveTo>
                    <a:cubicBezTo>
                      <a:pt x="0" y="22"/>
                      <a:pt x="0" y="22"/>
                      <a:pt x="0" y="22"/>
                    </a:cubicBezTo>
                    <a:cubicBezTo>
                      <a:pt x="0" y="18"/>
                      <a:pt x="0" y="18"/>
                      <a:pt x="0" y="18"/>
                    </a:cubicBezTo>
                    <a:cubicBezTo>
                      <a:pt x="0" y="8"/>
                      <a:pt x="8" y="0"/>
                      <a:pt x="17" y="0"/>
                    </a:cubicBezTo>
                    <a:cubicBezTo>
                      <a:pt x="26" y="0"/>
                      <a:pt x="26" y="0"/>
                      <a:pt x="26" y="0"/>
                    </a:cubicBezTo>
                    <a:cubicBezTo>
                      <a:pt x="36" y="0"/>
                      <a:pt x="44" y="8"/>
                      <a:pt x="44" y="18"/>
                    </a:cubicBezTo>
                    <a:lnTo>
                      <a:pt x="44" y="22"/>
                    </a:lnTo>
                    <a:close/>
                  </a:path>
                </a:pathLst>
              </a:custGeom>
              <a:solidFill>
                <a:srgbClr val="D14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 name="ïśļíḓè">
                <a:extLst>
                  <a:ext uri="{FF2B5EF4-FFF2-40B4-BE49-F238E27FC236}">
                    <a16:creationId xmlns:a16="http://schemas.microsoft.com/office/drawing/2014/main" id="{30A6AA52-7FC6-4B8E-A9CA-77DBE8F4C1FB}"/>
                  </a:ext>
                </a:extLst>
              </p:cNvPr>
              <p:cNvSpPr/>
              <p:nvPr/>
            </p:nvSpPr>
            <p:spPr bwMode="auto">
              <a:xfrm>
                <a:off x="4690913" y="1524050"/>
                <a:ext cx="90996" cy="44415"/>
              </a:xfrm>
              <a:custGeom>
                <a:avLst/>
                <a:gdLst>
                  <a:gd name="T0" fmla="*/ 44 w 44"/>
                  <a:gd name="T1" fmla="*/ 22 h 22"/>
                  <a:gd name="T2" fmla="*/ 0 w 44"/>
                  <a:gd name="T3" fmla="*/ 22 h 22"/>
                  <a:gd name="T4" fmla="*/ 0 w 44"/>
                  <a:gd name="T5" fmla="*/ 18 h 22"/>
                  <a:gd name="T6" fmla="*/ 17 w 44"/>
                  <a:gd name="T7" fmla="*/ 0 h 22"/>
                  <a:gd name="T8" fmla="*/ 26 w 44"/>
                  <a:gd name="T9" fmla="*/ 0 h 22"/>
                  <a:gd name="T10" fmla="*/ 44 w 44"/>
                  <a:gd name="T11" fmla="*/ 18 h 22"/>
                  <a:gd name="T12" fmla="*/ 44 w 4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44" h="22">
                    <a:moveTo>
                      <a:pt x="44" y="22"/>
                    </a:moveTo>
                    <a:cubicBezTo>
                      <a:pt x="0" y="22"/>
                      <a:pt x="0" y="22"/>
                      <a:pt x="0" y="22"/>
                    </a:cubicBezTo>
                    <a:cubicBezTo>
                      <a:pt x="0" y="18"/>
                      <a:pt x="0" y="18"/>
                      <a:pt x="0" y="18"/>
                    </a:cubicBezTo>
                    <a:cubicBezTo>
                      <a:pt x="0" y="8"/>
                      <a:pt x="8" y="0"/>
                      <a:pt x="17" y="0"/>
                    </a:cubicBezTo>
                    <a:cubicBezTo>
                      <a:pt x="26" y="0"/>
                      <a:pt x="26" y="0"/>
                      <a:pt x="26" y="0"/>
                    </a:cubicBezTo>
                    <a:cubicBezTo>
                      <a:pt x="36" y="0"/>
                      <a:pt x="44" y="8"/>
                      <a:pt x="44" y="18"/>
                    </a:cubicBezTo>
                    <a:lnTo>
                      <a:pt x="44" y="22"/>
                    </a:ln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75" name="íşliḓè">
                <a:extLst>
                  <a:ext uri="{FF2B5EF4-FFF2-40B4-BE49-F238E27FC236}">
                    <a16:creationId xmlns:a16="http://schemas.microsoft.com/office/drawing/2014/main" id="{528E5493-089B-4934-9945-0AB8CDC4CBFA}"/>
                  </a:ext>
                </a:extLst>
              </p:cNvPr>
              <p:cNvSpPr/>
              <p:nvPr/>
            </p:nvSpPr>
            <p:spPr bwMode="auto">
              <a:xfrm>
                <a:off x="5190308" y="3066649"/>
                <a:ext cx="0" cy="111578"/>
              </a:xfrm>
              <a:custGeom>
                <a:avLst/>
                <a:gdLst>
                  <a:gd name="T0" fmla="*/ 0 h 103"/>
                  <a:gd name="T1" fmla="*/ 103 h 103"/>
                  <a:gd name="T2" fmla="*/ 0 h 103"/>
                </a:gdLst>
                <a:ahLst/>
                <a:cxnLst>
                  <a:cxn ang="0">
                    <a:pos x="0" y="T0"/>
                  </a:cxn>
                  <a:cxn ang="0">
                    <a:pos x="0" y="T1"/>
                  </a:cxn>
                  <a:cxn ang="0">
                    <a:pos x="0" y="T2"/>
                  </a:cxn>
                </a:cxnLst>
                <a:rect l="0" t="0" r="r" b="b"/>
                <a:pathLst>
                  <a:path h="103">
                    <a:moveTo>
                      <a:pt x="0" y="0"/>
                    </a:moveTo>
                    <a:lnTo>
                      <a:pt x="0" y="103"/>
                    </a:lnTo>
                    <a:lnTo>
                      <a:pt x="0" y="0"/>
                    </a:lnTo>
                    <a:close/>
                  </a:path>
                </a:pathLst>
              </a:custGeom>
              <a:solidFill>
                <a:srgbClr val="C68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 name="îŝlïdé">
                <a:extLst>
                  <a:ext uri="{FF2B5EF4-FFF2-40B4-BE49-F238E27FC236}">
                    <a16:creationId xmlns:a16="http://schemas.microsoft.com/office/drawing/2014/main" id="{55D70778-661F-4974-90CE-DE000E287B33}"/>
                  </a:ext>
                </a:extLst>
              </p:cNvPr>
              <p:cNvSpPr/>
              <p:nvPr/>
            </p:nvSpPr>
            <p:spPr bwMode="auto">
              <a:xfrm>
                <a:off x="5190308" y="3066649"/>
                <a:ext cx="0" cy="11157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 name="íṧľîḍé">
                <a:extLst>
                  <a:ext uri="{FF2B5EF4-FFF2-40B4-BE49-F238E27FC236}">
                    <a16:creationId xmlns:a16="http://schemas.microsoft.com/office/drawing/2014/main" id="{E6B10890-57D4-4275-985A-F9945A30EF00}"/>
                  </a:ext>
                </a:extLst>
              </p:cNvPr>
              <p:cNvSpPr/>
              <p:nvPr/>
            </p:nvSpPr>
            <p:spPr bwMode="auto">
              <a:xfrm>
                <a:off x="5190308" y="3066649"/>
                <a:ext cx="0" cy="111578"/>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78" name="íşlíďè">
                <a:extLst>
                  <a:ext uri="{FF2B5EF4-FFF2-40B4-BE49-F238E27FC236}">
                    <a16:creationId xmlns:a16="http://schemas.microsoft.com/office/drawing/2014/main" id="{90B31BD7-19B8-4CBE-A41A-E5C272D296A0}"/>
                  </a:ext>
                </a:extLst>
              </p:cNvPr>
              <p:cNvSpPr/>
              <p:nvPr/>
            </p:nvSpPr>
            <p:spPr bwMode="auto">
              <a:xfrm>
                <a:off x="4282514" y="3059066"/>
                <a:ext cx="0" cy="123495"/>
              </a:xfrm>
              <a:custGeom>
                <a:avLst/>
                <a:gdLst>
                  <a:gd name="T0" fmla="*/ 0 h 114"/>
                  <a:gd name="T1" fmla="*/ 114 h 114"/>
                  <a:gd name="T2" fmla="*/ 0 h 114"/>
                </a:gdLst>
                <a:ahLst/>
                <a:cxnLst>
                  <a:cxn ang="0">
                    <a:pos x="0" y="T0"/>
                  </a:cxn>
                  <a:cxn ang="0">
                    <a:pos x="0" y="T1"/>
                  </a:cxn>
                  <a:cxn ang="0">
                    <a:pos x="0" y="T2"/>
                  </a:cxn>
                </a:cxnLst>
                <a:rect l="0" t="0" r="r" b="b"/>
                <a:pathLst>
                  <a:path h="114">
                    <a:moveTo>
                      <a:pt x="0" y="0"/>
                    </a:moveTo>
                    <a:lnTo>
                      <a:pt x="0" y="114"/>
                    </a:lnTo>
                    <a:lnTo>
                      <a:pt x="0" y="0"/>
                    </a:lnTo>
                    <a:close/>
                  </a:path>
                </a:pathLst>
              </a:custGeom>
              <a:solidFill>
                <a:srgbClr val="C68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 name="iSľiďê">
                <a:extLst>
                  <a:ext uri="{FF2B5EF4-FFF2-40B4-BE49-F238E27FC236}">
                    <a16:creationId xmlns:a16="http://schemas.microsoft.com/office/drawing/2014/main" id="{A011093E-7F2D-4118-962B-7A80CA8B00C9}"/>
                  </a:ext>
                </a:extLst>
              </p:cNvPr>
              <p:cNvSpPr/>
              <p:nvPr/>
            </p:nvSpPr>
            <p:spPr bwMode="auto">
              <a:xfrm>
                <a:off x="4282514" y="3059066"/>
                <a:ext cx="0" cy="12349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 name="ïṡ1ïḍe">
                <a:extLst>
                  <a:ext uri="{FF2B5EF4-FFF2-40B4-BE49-F238E27FC236}">
                    <a16:creationId xmlns:a16="http://schemas.microsoft.com/office/drawing/2014/main" id="{132D4129-2E79-46C1-BE3A-AE964CAFA0B9}"/>
                  </a:ext>
                </a:extLst>
              </p:cNvPr>
              <p:cNvSpPr/>
              <p:nvPr/>
            </p:nvSpPr>
            <p:spPr bwMode="auto">
              <a:xfrm>
                <a:off x="4282514" y="3059066"/>
                <a:ext cx="0" cy="123495"/>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81" name="ïṥľiḋê">
                <a:extLst>
                  <a:ext uri="{FF2B5EF4-FFF2-40B4-BE49-F238E27FC236}">
                    <a16:creationId xmlns:a16="http://schemas.microsoft.com/office/drawing/2014/main" id="{2C3FF532-F408-4A12-947E-08B2B6521910}"/>
                  </a:ext>
                </a:extLst>
              </p:cNvPr>
              <p:cNvSpPr/>
              <p:nvPr/>
            </p:nvSpPr>
            <p:spPr bwMode="auto">
              <a:xfrm>
                <a:off x="5568374" y="2674500"/>
                <a:ext cx="83413" cy="161410"/>
              </a:xfrm>
              <a:custGeom>
                <a:avLst/>
                <a:gdLst>
                  <a:gd name="T0" fmla="*/ 40 w 40"/>
                  <a:gd name="T1" fmla="*/ 0 h 78"/>
                  <a:gd name="T2" fmla="*/ 40 w 40"/>
                  <a:gd name="T3" fmla="*/ 60 h 78"/>
                  <a:gd name="T4" fmla="*/ 20 w 40"/>
                  <a:gd name="T5" fmla="*/ 78 h 78"/>
                  <a:gd name="T6" fmla="*/ 0 w 40"/>
                  <a:gd name="T7" fmla="*/ 60 h 78"/>
                  <a:gd name="T8" fmla="*/ 0 w 40"/>
                  <a:gd name="T9" fmla="*/ 14 h 78"/>
                </a:gdLst>
                <a:ahLst/>
                <a:cxnLst>
                  <a:cxn ang="0">
                    <a:pos x="T0" y="T1"/>
                  </a:cxn>
                  <a:cxn ang="0">
                    <a:pos x="T2" y="T3"/>
                  </a:cxn>
                  <a:cxn ang="0">
                    <a:pos x="T4" y="T5"/>
                  </a:cxn>
                  <a:cxn ang="0">
                    <a:pos x="T6" y="T7"/>
                  </a:cxn>
                  <a:cxn ang="0">
                    <a:pos x="T8" y="T9"/>
                  </a:cxn>
                </a:cxnLst>
                <a:rect l="0" t="0" r="r" b="b"/>
                <a:pathLst>
                  <a:path w="40" h="78">
                    <a:moveTo>
                      <a:pt x="40" y="0"/>
                    </a:moveTo>
                    <a:cubicBezTo>
                      <a:pt x="40" y="60"/>
                      <a:pt x="40" y="60"/>
                      <a:pt x="40" y="60"/>
                    </a:cubicBezTo>
                    <a:cubicBezTo>
                      <a:pt x="40" y="70"/>
                      <a:pt x="31" y="78"/>
                      <a:pt x="20" y="78"/>
                    </a:cubicBezTo>
                    <a:cubicBezTo>
                      <a:pt x="9" y="78"/>
                      <a:pt x="0" y="70"/>
                      <a:pt x="0" y="60"/>
                    </a:cubicBezTo>
                    <a:cubicBezTo>
                      <a:pt x="0" y="14"/>
                      <a:pt x="0" y="14"/>
                      <a:pt x="0" y="14"/>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 name="íṧḻîḍê">
                <a:extLst>
                  <a:ext uri="{FF2B5EF4-FFF2-40B4-BE49-F238E27FC236}">
                    <a16:creationId xmlns:a16="http://schemas.microsoft.com/office/drawing/2014/main" id="{5A3DFE01-D609-45D4-A658-70A504C69816}"/>
                  </a:ext>
                </a:extLst>
              </p:cNvPr>
              <p:cNvSpPr/>
              <p:nvPr/>
            </p:nvSpPr>
            <p:spPr bwMode="auto">
              <a:xfrm>
                <a:off x="5568374" y="2674500"/>
                <a:ext cx="83413" cy="161410"/>
              </a:xfrm>
              <a:custGeom>
                <a:avLst/>
                <a:gdLst>
                  <a:gd name="T0" fmla="*/ 40 w 40"/>
                  <a:gd name="T1" fmla="*/ 0 h 78"/>
                  <a:gd name="T2" fmla="*/ 40 w 40"/>
                  <a:gd name="T3" fmla="*/ 60 h 78"/>
                  <a:gd name="T4" fmla="*/ 20 w 40"/>
                  <a:gd name="T5" fmla="*/ 78 h 78"/>
                  <a:gd name="T6" fmla="*/ 0 w 40"/>
                  <a:gd name="T7" fmla="*/ 60 h 78"/>
                  <a:gd name="T8" fmla="*/ 0 w 40"/>
                  <a:gd name="T9" fmla="*/ 14 h 78"/>
                </a:gdLst>
                <a:ahLst/>
                <a:cxnLst>
                  <a:cxn ang="0">
                    <a:pos x="T0" y="T1"/>
                  </a:cxn>
                  <a:cxn ang="0">
                    <a:pos x="T2" y="T3"/>
                  </a:cxn>
                  <a:cxn ang="0">
                    <a:pos x="T4" y="T5"/>
                  </a:cxn>
                  <a:cxn ang="0">
                    <a:pos x="T6" y="T7"/>
                  </a:cxn>
                  <a:cxn ang="0">
                    <a:pos x="T8" y="T9"/>
                  </a:cxn>
                </a:cxnLst>
                <a:rect l="0" t="0" r="r" b="b"/>
                <a:pathLst>
                  <a:path w="40" h="78">
                    <a:moveTo>
                      <a:pt x="40" y="0"/>
                    </a:moveTo>
                    <a:cubicBezTo>
                      <a:pt x="40" y="60"/>
                      <a:pt x="40" y="60"/>
                      <a:pt x="40" y="60"/>
                    </a:cubicBezTo>
                    <a:cubicBezTo>
                      <a:pt x="40" y="70"/>
                      <a:pt x="31" y="78"/>
                      <a:pt x="20" y="78"/>
                    </a:cubicBezTo>
                    <a:cubicBezTo>
                      <a:pt x="9" y="78"/>
                      <a:pt x="0" y="70"/>
                      <a:pt x="0" y="60"/>
                    </a:cubicBezTo>
                    <a:cubicBezTo>
                      <a:pt x="0" y="14"/>
                      <a:pt x="0" y="14"/>
                      <a:pt x="0" y="14"/>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83" name="iṩļïḑe">
                <a:extLst>
                  <a:ext uri="{FF2B5EF4-FFF2-40B4-BE49-F238E27FC236}">
                    <a16:creationId xmlns:a16="http://schemas.microsoft.com/office/drawing/2014/main" id="{6BAB9A89-423D-4DAD-BD57-08215F19E8CB}"/>
                  </a:ext>
                </a:extLst>
              </p:cNvPr>
              <p:cNvSpPr/>
              <p:nvPr/>
            </p:nvSpPr>
            <p:spPr bwMode="auto">
              <a:xfrm>
                <a:off x="5405882" y="2749246"/>
                <a:ext cx="633722" cy="8774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284" name="íṧlîďè">
                <a:extLst>
                  <a:ext uri="{FF2B5EF4-FFF2-40B4-BE49-F238E27FC236}">
                    <a16:creationId xmlns:a16="http://schemas.microsoft.com/office/drawing/2014/main" id="{4FCFDAEF-C897-4104-BC97-C9D4279A3AA4}"/>
                  </a:ext>
                </a:extLst>
              </p:cNvPr>
              <p:cNvSpPr/>
              <p:nvPr/>
            </p:nvSpPr>
            <p:spPr bwMode="auto">
              <a:xfrm>
                <a:off x="5405882" y="2749246"/>
                <a:ext cx="633722" cy="877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5" name="íṣľíḋe">
                <a:extLst>
                  <a:ext uri="{FF2B5EF4-FFF2-40B4-BE49-F238E27FC236}">
                    <a16:creationId xmlns:a16="http://schemas.microsoft.com/office/drawing/2014/main" id="{C9C3060E-667B-4AE8-B99D-94156D931E6E}"/>
                  </a:ext>
                </a:extLst>
              </p:cNvPr>
              <p:cNvSpPr/>
              <p:nvPr/>
            </p:nvSpPr>
            <p:spPr bwMode="auto">
              <a:xfrm>
                <a:off x="5395049" y="2738414"/>
                <a:ext cx="655388" cy="898044"/>
              </a:xfrm>
              <a:custGeom>
                <a:avLst/>
                <a:gdLst>
                  <a:gd name="T0" fmla="*/ 595 w 605"/>
                  <a:gd name="T1" fmla="*/ 820 h 829"/>
                  <a:gd name="T2" fmla="*/ 595 w 605"/>
                  <a:gd name="T3" fmla="*/ 810 h 829"/>
                  <a:gd name="T4" fmla="*/ 19 w 605"/>
                  <a:gd name="T5" fmla="*/ 810 h 829"/>
                  <a:gd name="T6" fmla="*/ 19 w 605"/>
                  <a:gd name="T7" fmla="*/ 20 h 829"/>
                  <a:gd name="T8" fmla="*/ 586 w 605"/>
                  <a:gd name="T9" fmla="*/ 20 h 829"/>
                  <a:gd name="T10" fmla="*/ 586 w 605"/>
                  <a:gd name="T11" fmla="*/ 820 h 829"/>
                  <a:gd name="T12" fmla="*/ 595 w 605"/>
                  <a:gd name="T13" fmla="*/ 820 h 829"/>
                  <a:gd name="T14" fmla="*/ 595 w 605"/>
                  <a:gd name="T15" fmla="*/ 810 h 829"/>
                  <a:gd name="T16" fmla="*/ 595 w 605"/>
                  <a:gd name="T17" fmla="*/ 820 h 829"/>
                  <a:gd name="T18" fmla="*/ 605 w 605"/>
                  <a:gd name="T19" fmla="*/ 820 h 829"/>
                  <a:gd name="T20" fmla="*/ 605 w 605"/>
                  <a:gd name="T21" fmla="*/ 0 h 829"/>
                  <a:gd name="T22" fmla="*/ 0 w 605"/>
                  <a:gd name="T23" fmla="*/ 0 h 829"/>
                  <a:gd name="T24" fmla="*/ 0 w 605"/>
                  <a:gd name="T25" fmla="*/ 829 h 829"/>
                  <a:gd name="T26" fmla="*/ 605 w 605"/>
                  <a:gd name="T27" fmla="*/ 829 h 829"/>
                  <a:gd name="T28" fmla="*/ 605 w 605"/>
                  <a:gd name="T29" fmla="*/ 820 h 829"/>
                  <a:gd name="T30" fmla="*/ 595 w 605"/>
                  <a:gd name="T31" fmla="*/ 820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5" h="829">
                    <a:moveTo>
                      <a:pt x="595" y="820"/>
                    </a:moveTo>
                    <a:lnTo>
                      <a:pt x="595" y="810"/>
                    </a:lnTo>
                    <a:lnTo>
                      <a:pt x="19" y="810"/>
                    </a:lnTo>
                    <a:lnTo>
                      <a:pt x="19" y="20"/>
                    </a:lnTo>
                    <a:lnTo>
                      <a:pt x="586" y="20"/>
                    </a:lnTo>
                    <a:lnTo>
                      <a:pt x="586" y="820"/>
                    </a:lnTo>
                    <a:lnTo>
                      <a:pt x="595" y="820"/>
                    </a:lnTo>
                    <a:lnTo>
                      <a:pt x="595" y="810"/>
                    </a:lnTo>
                    <a:lnTo>
                      <a:pt x="595" y="820"/>
                    </a:lnTo>
                    <a:lnTo>
                      <a:pt x="605" y="820"/>
                    </a:lnTo>
                    <a:lnTo>
                      <a:pt x="605" y="0"/>
                    </a:lnTo>
                    <a:lnTo>
                      <a:pt x="0" y="0"/>
                    </a:lnTo>
                    <a:lnTo>
                      <a:pt x="0" y="829"/>
                    </a:lnTo>
                    <a:lnTo>
                      <a:pt x="605" y="829"/>
                    </a:lnTo>
                    <a:lnTo>
                      <a:pt x="605" y="820"/>
                    </a:lnTo>
                    <a:lnTo>
                      <a:pt x="595" y="820"/>
                    </a:lnTo>
                    <a:close/>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 name="îṥľíḋê">
                <a:extLst>
                  <a:ext uri="{FF2B5EF4-FFF2-40B4-BE49-F238E27FC236}">
                    <a16:creationId xmlns:a16="http://schemas.microsoft.com/office/drawing/2014/main" id="{A0E4E2CC-8578-4BA7-A23F-4220FA1E1DF3}"/>
                  </a:ext>
                </a:extLst>
              </p:cNvPr>
              <p:cNvSpPr/>
              <p:nvPr/>
            </p:nvSpPr>
            <p:spPr bwMode="auto">
              <a:xfrm>
                <a:off x="5395049" y="2738414"/>
                <a:ext cx="655388" cy="898044"/>
              </a:xfrm>
              <a:custGeom>
                <a:avLst/>
                <a:gdLst>
                  <a:gd name="T0" fmla="*/ 595 w 605"/>
                  <a:gd name="T1" fmla="*/ 820 h 829"/>
                  <a:gd name="T2" fmla="*/ 595 w 605"/>
                  <a:gd name="T3" fmla="*/ 810 h 829"/>
                  <a:gd name="T4" fmla="*/ 19 w 605"/>
                  <a:gd name="T5" fmla="*/ 810 h 829"/>
                  <a:gd name="T6" fmla="*/ 19 w 605"/>
                  <a:gd name="T7" fmla="*/ 20 h 829"/>
                  <a:gd name="T8" fmla="*/ 586 w 605"/>
                  <a:gd name="T9" fmla="*/ 20 h 829"/>
                  <a:gd name="T10" fmla="*/ 586 w 605"/>
                  <a:gd name="T11" fmla="*/ 820 h 829"/>
                  <a:gd name="T12" fmla="*/ 595 w 605"/>
                  <a:gd name="T13" fmla="*/ 820 h 829"/>
                  <a:gd name="T14" fmla="*/ 595 w 605"/>
                  <a:gd name="T15" fmla="*/ 810 h 829"/>
                  <a:gd name="T16" fmla="*/ 595 w 605"/>
                  <a:gd name="T17" fmla="*/ 820 h 829"/>
                  <a:gd name="T18" fmla="*/ 605 w 605"/>
                  <a:gd name="T19" fmla="*/ 820 h 829"/>
                  <a:gd name="T20" fmla="*/ 605 w 605"/>
                  <a:gd name="T21" fmla="*/ 0 h 829"/>
                  <a:gd name="T22" fmla="*/ 0 w 605"/>
                  <a:gd name="T23" fmla="*/ 0 h 829"/>
                  <a:gd name="T24" fmla="*/ 0 w 605"/>
                  <a:gd name="T25" fmla="*/ 829 h 829"/>
                  <a:gd name="T26" fmla="*/ 605 w 605"/>
                  <a:gd name="T27" fmla="*/ 829 h 829"/>
                  <a:gd name="T28" fmla="*/ 605 w 605"/>
                  <a:gd name="T29" fmla="*/ 820 h 829"/>
                  <a:gd name="T30" fmla="*/ 595 w 605"/>
                  <a:gd name="T31" fmla="*/ 820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5" h="829">
                    <a:moveTo>
                      <a:pt x="595" y="820"/>
                    </a:moveTo>
                    <a:lnTo>
                      <a:pt x="595" y="810"/>
                    </a:lnTo>
                    <a:lnTo>
                      <a:pt x="19" y="810"/>
                    </a:lnTo>
                    <a:lnTo>
                      <a:pt x="19" y="20"/>
                    </a:lnTo>
                    <a:lnTo>
                      <a:pt x="586" y="20"/>
                    </a:lnTo>
                    <a:lnTo>
                      <a:pt x="586" y="820"/>
                    </a:lnTo>
                    <a:lnTo>
                      <a:pt x="595" y="820"/>
                    </a:lnTo>
                    <a:lnTo>
                      <a:pt x="595" y="810"/>
                    </a:lnTo>
                    <a:lnTo>
                      <a:pt x="595" y="820"/>
                    </a:lnTo>
                    <a:lnTo>
                      <a:pt x="605" y="820"/>
                    </a:lnTo>
                    <a:lnTo>
                      <a:pt x="605" y="0"/>
                    </a:lnTo>
                    <a:lnTo>
                      <a:pt x="0" y="0"/>
                    </a:lnTo>
                    <a:lnTo>
                      <a:pt x="0" y="829"/>
                    </a:lnTo>
                    <a:lnTo>
                      <a:pt x="605" y="829"/>
                    </a:lnTo>
                    <a:lnTo>
                      <a:pt x="605" y="820"/>
                    </a:lnTo>
                    <a:lnTo>
                      <a:pt x="595" y="8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 name="ïŝliďé">
                <a:extLst>
                  <a:ext uri="{FF2B5EF4-FFF2-40B4-BE49-F238E27FC236}">
                    <a16:creationId xmlns:a16="http://schemas.microsoft.com/office/drawing/2014/main" id="{E2F16276-3587-4427-ABF2-B5851BC1EC15}"/>
                  </a:ext>
                </a:extLst>
              </p:cNvPr>
              <p:cNvSpPr/>
              <p:nvPr/>
            </p:nvSpPr>
            <p:spPr bwMode="auto">
              <a:xfrm>
                <a:off x="5568374" y="2610586"/>
                <a:ext cx="318486" cy="111578"/>
              </a:xfrm>
              <a:custGeom>
                <a:avLst/>
                <a:gdLst>
                  <a:gd name="T0" fmla="*/ 0 w 154"/>
                  <a:gd name="T1" fmla="*/ 46 h 54"/>
                  <a:gd name="T2" fmla="*/ 0 w 154"/>
                  <a:gd name="T3" fmla="*/ 41 h 54"/>
                  <a:gd name="T4" fmla="*/ 50 w 154"/>
                  <a:gd name="T5" fmla="*/ 0 h 54"/>
                  <a:gd name="T6" fmla="*/ 96 w 154"/>
                  <a:gd name="T7" fmla="*/ 0 h 54"/>
                  <a:gd name="T8" fmla="*/ 154 w 154"/>
                  <a:gd name="T9" fmla="*/ 48 h 54"/>
                  <a:gd name="T10" fmla="*/ 154 w 154"/>
                  <a:gd name="T11" fmla="*/ 54 h 54"/>
                  <a:gd name="T12" fmla="*/ 40 w 154"/>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154" h="54">
                    <a:moveTo>
                      <a:pt x="0" y="46"/>
                    </a:moveTo>
                    <a:cubicBezTo>
                      <a:pt x="0" y="41"/>
                      <a:pt x="0" y="41"/>
                      <a:pt x="0" y="41"/>
                    </a:cubicBezTo>
                    <a:cubicBezTo>
                      <a:pt x="0" y="13"/>
                      <a:pt x="22" y="0"/>
                      <a:pt x="50" y="0"/>
                    </a:cubicBezTo>
                    <a:cubicBezTo>
                      <a:pt x="96" y="0"/>
                      <a:pt x="96" y="0"/>
                      <a:pt x="96" y="0"/>
                    </a:cubicBezTo>
                    <a:cubicBezTo>
                      <a:pt x="128" y="0"/>
                      <a:pt x="154" y="16"/>
                      <a:pt x="154" y="48"/>
                    </a:cubicBezTo>
                    <a:cubicBezTo>
                      <a:pt x="154" y="54"/>
                      <a:pt x="154" y="54"/>
                      <a:pt x="154" y="54"/>
                    </a:cubicBezTo>
                    <a:cubicBezTo>
                      <a:pt x="40" y="54"/>
                      <a:pt x="40" y="54"/>
                      <a:pt x="40" y="54"/>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 name="îṧlïďè">
                <a:extLst>
                  <a:ext uri="{FF2B5EF4-FFF2-40B4-BE49-F238E27FC236}">
                    <a16:creationId xmlns:a16="http://schemas.microsoft.com/office/drawing/2014/main" id="{56589405-1A95-4661-A143-30135C87B301}"/>
                  </a:ext>
                </a:extLst>
              </p:cNvPr>
              <p:cNvSpPr/>
              <p:nvPr/>
            </p:nvSpPr>
            <p:spPr bwMode="auto">
              <a:xfrm>
                <a:off x="5568374" y="2610586"/>
                <a:ext cx="318486" cy="111578"/>
              </a:xfrm>
              <a:custGeom>
                <a:avLst/>
                <a:gdLst>
                  <a:gd name="T0" fmla="*/ 0 w 154"/>
                  <a:gd name="T1" fmla="*/ 46 h 54"/>
                  <a:gd name="T2" fmla="*/ 0 w 154"/>
                  <a:gd name="T3" fmla="*/ 41 h 54"/>
                  <a:gd name="T4" fmla="*/ 50 w 154"/>
                  <a:gd name="T5" fmla="*/ 0 h 54"/>
                  <a:gd name="T6" fmla="*/ 96 w 154"/>
                  <a:gd name="T7" fmla="*/ 0 h 54"/>
                  <a:gd name="T8" fmla="*/ 154 w 154"/>
                  <a:gd name="T9" fmla="*/ 48 h 54"/>
                  <a:gd name="T10" fmla="*/ 154 w 154"/>
                  <a:gd name="T11" fmla="*/ 54 h 54"/>
                  <a:gd name="T12" fmla="*/ 40 w 154"/>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154" h="54">
                    <a:moveTo>
                      <a:pt x="0" y="46"/>
                    </a:moveTo>
                    <a:cubicBezTo>
                      <a:pt x="0" y="41"/>
                      <a:pt x="0" y="41"/>
                      <a:pt x="0" y="41"/>
                    </a:cubicBezTo>
                    <a:cubicBezTo>
                      <a:pt x="0" y="13"/>
                      <a:pt x="22" y="0"/>
                      <a:pt x="50" y="0"/>
                    </a:cubicBezTo>
                    <a:cubicBezTo>
                      <a:pt x="96" y="0"/>
                      <a:pt x="96" y="0"/>
                      <a:pt x="96" y="0"/>
                    </a:cubicBezTo>
                    <a:cubicBezTo>
                      <a:pt x="128" y="0"/>
                      <a:pt x="154" y="16"/>
                      <a:pt x="154" y="48"/>
                    </a:cubicBezTo>
                    <a:cubicBezTo>
                      <a:pt x="154" y="54"/>
                      <a:pt x="154" y="54"/>
                      <a:pt x="154" y="54"/>
                    </a:cubicBezTo>
                    <a:cubicBezTo>
                      <a:pt x="40" y="54"/>
                      <a:pt x="40" y="54"/>
                      <a:pt x="40" y="54"/>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89" name="iṡḷiďe">
                <a:extLst>
                  <a:ext uri="{FF2B5EF4-FFF2-40B4-BE49-F238E27FC236}">
                    <a16:creationId xmlns:a16="http://schemas.microsoft.com/office/drawing/2014/main" id="{E816CF57-3AC9-4E88-9565-DDC8F7259ABA}"/>
                  </a:ext>
                </a:extLst>
              </p:cNvPr>
              <p:cNvSpPr/>
              <p:nvPr/>
            </p:nvSpPr>
            <p:spPr bwMode="auto">
              <a:xfrm>
                <a:off x="5453546" y="2823993"/>
                <a:ext cx="536227" cy="57414"/>
              </a:xfrm>
              <a:prstGeom prst="rect">
                <a:avLst/>
              </a:prstGeom>
              <a:solidFill>
                <a:srgbClr val="FFD67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0" name="ï$ļïďé">
                <a:extLst>
                  <a:ext uri="{FF2B5EF4-FFF2-40B4-BE49-F238E27FC236}">
                    <a16:creationId xmlns:a16="http://schemas.microsoft.com/office/drawing/2014/main" id="{1484B924-87DD-47AC-B2F1-088F6AEEC8CD}"/>
                  </a:ext>
                </a:extLst>
              </p:cNvPr>
              <p:cNvSpPr/>
              <p:nvPr/>
            </p:nvSpPr>
            <p:spPr bwMode="auto">
              <a:xfrm>
                <a:off x="5804531" y="2695082"/>
                <a:ext cx="82330" cy="196075"/>
              </a:xfrm>
              <a:custGeom>
                <a:avLst/>
                <a:gdLst>
                  <a:gd name="T0" fmla="*/ 40 w 40"/>
                  <a:gd name="T1" fmla="*/ 7 h 95"/>
                  <a:gd name="T2" fmla="*/ 40 w 40"/>
                  <a:gd name="T3" fmla="*/ 76 h 95"/>
                  <a:gd name="T4" fmla="*/ 20 w 40"/>
                  <a:gd name="T5" fmla="*/ 95 h 95"/>
                  <a:gd name="T6" fmla="*/ 0 w 40"/>
                  <a:gd name="T7" fmla="*/ 76 h 95"/>
                  <a:gd name="T8" fmla="*/ 0 w 40"/>
                  <a:gd name="T9" fmla="*/ 0 h 95"/>
                </a:gdLst>
                <a:ahLst/>
                <a:cxnLst>
                  <a:cxn ang="0">
                    <a:pos x="T0" y="T1"/>
                  </a:cxn>
                  <a:cxn ang="0">
                    <a:pos x="T2" y="T3"/>
                  </a:cxn>
                  <a:cxn ang="0">
                    <a:pos x="T4" y="T5"/>
                  </a:cxn>
                  <a:cxn ang="0">
                    <a:pos x="T6" y="T7"/>
                  </a:cxn>
                  <a:cxn ang="0">
                    <a:pos x="T8" y="T9"/>
                  </a:cxn>
                </a:cxnLst>
                <a:rect l="0" t="0" r="r" b="b"/>
                <a:pathLst>
                  <a:path w="40" h="95">
                    <a:moveTo>
                      <a:pt x="40" y="7"/>
                    </a:moveTo>
                    <a:cubicBezTo>
                      <a:pt x="40" y="76"/>
                      <a:pt x="40" y="76"/>
                      <a:pt x="40" y="76"/>
                    </a:cubicBezTo>
                    <a:cubicBezTo>
                      <a:pt x="40" y="87"/>
                      <a:pt x="31" y="95"/>
                      <a:pt x="20" y="95"/>
                    </a:cubicBezTo>
                    <a:cubicBezTo>
                      <a:pt x="9" y="95"/>
                      <a:pt x="0" y="87"/>
                      <a:pt x="0" y="76"/>
                    </a:cubicBezTo>
                    <a:cubicBezTo>
                      <a:pt x="0" y="0"/>
                      <a:pt x="0" y="0"/>
                      <a:pt x="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 name="íSļïdê">
                <a:extLst>
                  <a:ext uri="{FF2B5EF4-FFF2-40B4-BE49-F238E27FC236}">
                    <a16:creationId xmlns:a16="http://schemas.microsoft.com/office/drawing/2014/main" id="{DB426F2A-B0A0-4444-988E-BC3789242E2B}"/>
                  </a:ext>
                </a:extLst>
              </p:cNvPr>
              <p:cNvSpPr/>
              <p:nvPr/>
            </p:nvSpPr>
            <p:spPr bwMode="auto">
              <a:xfrm>
                <a:off x="5804531" y="2695082"/>
                <a:ext cx="82330" cy="196075"/>
              </a:xfrm>
              <a:custGeom>
                <a:avLst/>
                <a:gdLst>
                  <a:gd name="T0" fmla="*/ 40 w 40"/>
                  <a:gd name="T1" fmla="*/ 7 h 95"/>
                  <a:gd name="T2" fmla="*/ 40 w 40"/>
                  <a:gd name="T3" fmla="*/ 76 h 95"/>
                  <a:gd name="T4" fmla="*/ 20 w 40"/>
                  <a:gd name="T5" fmla="*/ 95 h 95"/>
                  <a:gd name="T6" fmla="*/ 0 w 40"/>
                  <a:gd name="T7" fmla="*/ 76 h 95"/>
                  <a:gd name="T8" fmla="*/ 0 w 40"/>
                  <a:gd name="T9" fmla="*/ 0 h 95"/>
                </a:gdLst>
                <a:ahLst/>
                <a:cxnLst>
                  <a:cxn ang="0">
                    <a:pos x="T0" y="T1"/>
                  </a:cxn>
                  <a:cxn ang="0">
                    <a:pos x="T2" y="T3"/>
                  </a:cxn>
                  <a:cxn ang="0">
                    <a:pos x="T4" y="T5"/>
                  </a:cxn>
                  <a:cxn ang="0">
                    <a:pos x="T6" y="T7"/>
                  </a:cxn>
                  <a:cxn ang="0">
                    <a:pos x="T8" y="T9"/>
                  </a:cxn>
                </a:cxnLst>
                <a:rect l="0" t="0" r="r" b="b"/>
                <a:pathLst>
                  <a:path w="40" h="95">
                    <a:moveTo>
                      <a:pt x="40" y="7"/>
                    </a:moveTo>
                    <a:cubicBezTo>
                      <a:pt x="40" y="76"/>
                      <a:pt x="40" y="76"/>
                      <a:pt x="40" y="76"/>
                    </a:cubicBezTo>
                    <a:cubicBezTo>
                      <a:pt x="40" y="87"/>
                      <a:pt x="31" y="95"/>
                      <a:pt x="20" y="95"/>
                    </a:cubicBezTo>
                    <a:cubicBezTo>
                      <a:pt x="9" y="95"/>
                      <a:pt x="0" y="87"/>
                      <a:pt x="0" y="76"/>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92" name="îṧlîdê">
                <a:extLst>
                  <a:ext uri="{FF2B5EF4-FFF2-40B4-BE49-F238E27FC236}">
                    <a16:creationId xmlns:a16="http://schemas.microsoft.com/office/drawing/2014/main" id="{AD57F3EC-2AF0-49E1-A7AD-D78BB97F6A5B}"/>
                  </a:ext>
                </a:extLst>
              </p:cNvPr>
              <p:cNvSpPr/>
              <p:nvPr/>
            </p:nvSpPr>
            <p:spPr bwMode="auto">
              <a:xfrm>
                <a:off x="5721118" y="2691832"/>
                <a:ext cx="83413" cy="199325"/>
              </a:xfrm>
              <a:custGeom>
                <a:avLst/>
                <a:gdLst>
                  <a:gd name="T0" fmla="*/ 40 w 40"/>
                  <a:gd name="T1" fmla="*/ 2 h 97"/>
                  <a:gd name="T2" fmla="*/ 40 w 40"/>
                  <a:gd name="T3" fmla="*/ 78 h 97"/>
                  <a:gd name="T4" fmla="*/ 20 w 40"/>
                  <a:gd name="T5" fmla="*/ 97 h 97"/>
                  <a:gd name="T6" fmla="*/ 0 w 40"/>
                  <a:gd name="T7" fmla="*/ 78 h 97"/>
                  <a:gd name="T8" fmla="*/ 0 w 40"/>
                  <a:gd name="T9" fmla="*/ 0 h 97"/>
                </a:gdLst>
                <a:ahLst/>
                <a:cxnLst>
                  <a:cxn ang="0">
                    <a:pos x="T0" y="T1"/>
                  </a:cxn>
                  <a:cxn ang="0">
                    <a:pos x="T2" y="T3"/>
                  </a:cxn>
                  <a:cxn ang="0">
                    <a:pos x="T4" y="T5"/>
                  </a:cxn>
                  <a:cxn ang="0">
                    <a:pos x="T6" y="T7"/>
                  </a:cxn>
                  <a:cxn ang="0">
                    <a:pos x="T8" y="T9"/>
                  </a:cxn>
                </a:cxnLst>
                <a:rect l="0" t="0" r="r" b="b"/>
                <a:pathLst>
                  <a:path w="40" h="97">
                    <a:moveTo>
                      <a:pt x="40" y="2"/>
                    </a:moveTo>
                    <a:cubicBezTo>
                      <a:pt x="40" y="78"/>
                      <a:pt x="40" y="78"/>
                      <a:pt x="40" y="78"/>
                    </a:cubicBezTo>
                    <a:cubicBezTo>
                      <a:pt x="40" y="89"/>
                      <a:pt x="31" y="97"/>
                      <a:pt x="20" y="97"/>
                    </a:cubicBezTo>
                    <a:cubicBezTo>
                      <a:pt x="9" y="97"/>
                      <a:pt x="0" y="89"/>
                      <a:pt x="0" y="78"/>
                    </a:cubicBezTo>
                    <a:cubicBezTo>
                      <a:pt x="0" y="0"/>
                      <a:pt x="0" y="0"/>
                      <a:pt x="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 name="ï$ḻîḋe">
                <a:extLst>
                  <a:ext uri="{FF2B5EF4-FFF2-40B4-BE49-F238E27FC236}">
                    <a16:creationId xmlns:a16="http://schemas.microsoft.com/office/drawing/2014/main" id="{AB11C15B-B1C3-4D1A-A634-CAB1DEE69269}"/>
                  </a:ext>
                </a:extLst>
              </p:cNvPr>
              <p:cNvSpPr/>
              <p:nvPr/>
            </p:nvSpPr>
            <p:spPr bwMode="auto">
              <a:xfrm>
                <a:off x="5721118" y="2691832"/>
                <a:ext cx="83413" cy="199325"/>
              </a:xfrm>
              <a:custGeom>
                <a:avLst/>
                <a:gdLst>
                  <a:gd name="T0" fmla="*/ 40 w 40"/>
                  <a:gd name="T1" fmla="*/ 2 h 97"/>
                  <a:gd name="T2" fmla="*/ 40 w 40"/>
                  <a:gd name="T3" fmla="*/ 78 h 97"/>
                  <a:gd name="T4" fmla="*/ 20 w 40"/>
                  <a:gd name="T5" fmla="*/ 97 h 97"/>
                  <a:gd name="T6" fmla="*/ 0 w 40"/>
                  <a:gd name="T7" fmla="*/ 78 h 97"/>
                  <a:gd name="T8" fmla="*/ 0 w 40"/>
                  <a:gd name="T9" fmla="*/ 0 h 97"/>
                </a:gdLst>
                <a:ahLst/>
                <a:cxnLst>
                  <a:cxn ang="0">
                    <a:pos x="T0" y="T1"/>
                  </a:cxn>
                  <a:cxn ang="0">
                    <a:pos x="T2" y="T3"/>
                  </a:cxn>
                  <a:cxn ang="0">
                    <a:pos x="T4" y="T5"/>
                  </a:cxn>
                  <a:cxn ang="0">
                    <a:pos x="T6" y="T7"/>
                  </a:cxn>
                  <a:cxn ang="0">
                    <a:pos x="T8" y="T9"/>
                  </a:cxn>
                </a:cxnLst>
                <a:rect l="0" t="0" r="r" b="b"/>
                <a:pathLst>
                  <a:path w="40" h="97">
                    <a:moveTo>
                      <a:pt x="40" y="2"/>
                    </a:moveTo>
                    <a:cubicBezTo>
                      <a:pt x="40" y="78"/>
                      <a:pt x="40" y="78"/>
                      <a:pt x="40" y="78"/>
                    </a:cubicBezTo>
                    <a:cubicBezTo>
                      <a:pt x="40" y="89"/>
                      <a:pt x="31" y="97"/>
                      <a:pt x="20" y="97"/>
                    </a:cubicBezTo>
                    <a:cubicBezTo>
                      <a:pt x="9" y="97"/>
                      <a:pt x="0" y="89"/>
                      <a:pt x="0" y="78"/>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94" name="iṡḷïḋê">
                <a:extLst>
                  <a:ext uri="{FF2B5EF4-FFF2-40B4-BE49-F238E27FC236}">
                    <a16:creationId xmlns:a16="http://schemas.microsoft.com/office/drawing/2014/main" id="{27EACDC4-4321-4C2F-9570-1CBB83AA250C}"/>
                  </a:ext>
                </a:extLst>
              </p:cNvPr>
              <p:cNvSpPr/>
              <p:nvPr/>
            </p:nvSpPr>
            <p:spPr bwMode="auto">
              <a:xfrm>
                <a:off x="5638788" y="2689666"/>
                <a:ext cx="82330" cy="201491"/>
              </a:xfrm>
              <a:custGeom>
                <a:avLst/>
                <a:gdLst>
                  <a:gd name="T0" fmla="*/ 40 w 40"/>
                  <a:gd name="T1" fmla="*/ 3 h 98"/>
                  <a:gd name="T2" fmla="*/ 40 w 40"/>
                  <a:gd name="T3" fmla="*/ 79 h 98"/>
                  <a:gd name="T4" fmla="*/ 20 w 40"/>
                  <a:gd name="T5" fmla="*/ 98 h 98"/>
                  <a:gd name="T6" fmla="*/ 0 w 40"/>
                  <a:gd name="T7" fmla="*/ 79 h 98"/>
                  <a:gd name="T8" fmla="*/ 0 w 40"/>
                  <a:gd name="T9" fmla="*/ 0 h 98"/>
                </a:gdLst>
                <a:ahLst/>
                <a:cxnLst>
                  <a:cxn ang="0">
                    <a:pos x="T0" y="T1"/>
                  </a:cxn>
                  <a:cxn ang="0">
                    <a:pos x="T2" y="T3"/>
                  </a:cxn>
                  <a:cxn ang="0">
                    <a:pos x="T4" y="T5"/>
                  </a:cxn>
                  <a:cxn ang="0">
                    <a:pos x="T6" y="T7"/>
                  </a:cxn>
                  <a:cxn ang="0">
                    <a:pos x="T8" y="T9"/>
                  </a:cxn>
                </a:cxnLst>
                <a:rect l="0" t="0" r="r" b="b"/>
                <a:pathLst>
                  <a:path w="40" h="98">
                    <a:moveTo>
                      <a:pt x="40" y="3"/>
                    </a:moveTo>
                    <a:cubicBezTo>
                      <a:pt x="40" y="79"/>
                      <a:pt x="40" y="79"/>
                      <a:pt x="40" y="79"/>
                    </a:cubicBezTo>
                    <a:cubicBezTo>
                      <a:pt x="40" y="90"/>
                      <a:pt x="31" y="98"/>
                      <a:pt x="20" y="98"/>
                    </a:cubicBezTo>
                    <a:cubicBezTo>
                      <a:pt x="9" y="98"/>
                      <a:pt x="0" y="90"/>
                      <a:pt x="0" y="79"/>
                    </a:cubicBezTo>
                    <a:cubicBezTo>
                      <a:pt x="0" y="0"/>
                      <a:pt x="0" y="0"/>
                      <a:pt x="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 name="íṩļiḍê">
                <a:extLst>
                  <a:ext uri="{FF2B5EF4-FFF2-40B4-BE49-F238E27FC236}">
                    <a16:creationId xmlns:a16="http://schemas.microsoft.com/office/drawing/2014/main" id="{1F521642-58ED-499B-9850-4B6AA3ADD986}"/>
                  </a:ext>
                </a:extLst>
              </p:cNvPr>
              <p:cNvSpPr/>
              <p:nvPr/>
            </p:nvSpPr>
            <p:spPr bwMode="auto">
              <a:xfrm>
                <a:off x="5638788" y="2689666"/>
                <a:ext cx="82330" cy="201491"/>
              </a:xfrm>
              <a:custGeom>
                <a:avLst/>
                <a:gdLst>
                  <a:gd name="T0" fmla="*/ 40 w 40"/>
                  <a:gd name="T1" fmla="*/ 3 h 98"/>
                  <a:gd name="T2" fmla="*/ 40 w 40"/>
                  <a:gd name="T3" fmla="*/ 79 h 98"/>
                  <a:gd name="T4" fmla="*/ 20 w 40"/>
                  <a:gd name="T5" fmla="*/ 98 h 98"/>
                  <a:gd name="T6" fmla="*/ 0 w 40"/>
                  <a:gd name="T7" fmla="*/ 79 h 98"/>
                  <a:gd name="T8" fmla="*/ 0 w 40"/>
                  <a:gd name="T9" fmla="*/ 0 h 98"/>
                </a:gdLst>
                <a:ahLst/>
                <a:cxnLst>
                  <a:cxn ang="0">
                    <a:pos x="T0" y="T1"/>
                  </a:cxn>
                  <a:cxn ang="0">
                    <a:pos x="T2" y="T3"/>
                  </a:cxn>
                  <a:cxn ang="0">
                    <a:pos x="T4" y="T5"/>
                  </a:cxn>
                  <a:cxn ang="0">
                    <a:pos x="T6" y="T7"/>
                  </a:cxn>
                  <a:cxn ang="0">
                    <a:pos x="T8" y="T9"/>
                  </a:cxn>
                </a:cxnLst>
                <a:rect l="0" t="0" r="r" b="b"/>
                <a:pathLst>
                  <a:path w="40" h="98">
                    <a:moveTo>
                      <a:pt x="40" y="3"/>
                    </a:moveTo>
                    <a:cubicBezTo>
                      <a:pt x="40" y="79"/>
                      <a:pt x="40" y="79"/>
                      <a:pt x="40" y="79"/>
                    </a:cubicBezTo>
                    <a:cubicBezTo>
                      <a:pt x="40" y="90"/>
                      <a:pt x="31" y="98"/>
                      <a:pt x="20" y="98"/>
                    </a:cubicBezTo>
                    <a:cubicBezTo>
                      <a:pt x="9" y="98"/>
                      <a:pt x="0" y="90"/>
                      <a:pt x="0" y="79"/>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96" name="íšḻîďê">
                <a:extLst>
                  <a:ext uri="{FF2B5EF4-FFF2-40B4-BE49-F238E27FC236}">
                    <a16:creationId xmlns:a16="http://schemas.microsoft.com/office/drawing/2014/main" id="{98E085F1-D1D4-4872-AA54-719315515F3E}"/>
                  </a:ext>
                </a:extLst>
              </p:cNvPr>
              <p:cNvSpPr/>
              <p:nvPr/>
            </p:nvSpPr>
            <p:spPr bwMode="auto">
              <a:xfrm>
                <a:off x="3792868" y="3385135"/>
                <a:ext cx="317403" cy="132161"/>
              </a:xfrm>
              <a:custGeom>
                <a:avLst/>
                <a:gdLst>
                  <a:gd name="T0" fmla="*/ 154 w 154"/>
                  <a:gd name="T1" fmla="*/ 64 h 64"/>
                  <a:gd name="T2" fmla="*/ 154 w 154"/>
                  <a:gd name="T3" fmla="*/ 51 h 64"/>
                  <a:gd name="T4" fmla="*/ 104 w 154"/>
                  <a:gd name="T5" fmla="*/ 0 h 64"/>
                  <a:gd name="T6" fmla="*/ 58 w 154"/>
                  <a:gd name="T7" fmla="*/ 0 h 64"/>
                  <a:gd name="T8" fmla="*/ 0 w 154"/>
                  <a:gd name="T9" fmla="*/ 58 h 64"/>
                  <a:gd name="T10" fmla="*/ 0 w 154"/>
                  <a:gd name="T11" fmla="*/ 64 h 64"/>
                  <a:gd name="T12" fmla="*/ 114 w 154"/>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154" h="64">
                    <a:moveTo>
                      <a:pt x="154" y="64"/>
                    </a:moveTo>
                    <a:cubicBezTo>
                      <a:pt x="154" y="51"/>
                      <a:pt x="154" y="51"/>
                      <a:pt x="154" y="51"/>
                    </a:cubicBezTo>
                    <a:cubicBezTo>
                      <a:pt x="154" y="23"/>
                      <a:pt x="132" y="0"/>
                      <a:pt x="104" y="0"/>
                    </a:cubicBezTo>
                    <a:cubicBezTo>
                      <a:pt x="58" y="0"/>
                      <a:pt x="58" y="0"/>
                      <a:pt x="58" y="0"/>
                    </a:cubicBezTo>
                    <a:cubicBezTo>
                      <a:pt x="26" y="0"/>
                      <a:pt x="0" y="26"/>
                      <a:pt x="0" y="58"/>
                    </a:cubicBezTo>
                    <a:cubicBezTo>
                      <a:pt x="0" y="64"/>
                      <a:pt x="0" y="64"/>
                      <a:pt x="0" y="64"/>
                    </a:cubicBezTo>
                    <a:cubicBezTo>
                      <a:pt x="114" y="64"/>
                      <a:pt x="114" y="64"/>
                      <a:pt x="114" y="64"/>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 name="ïŝḷíḍe">
                <a:extLst>
                  <a:ext uri="{FF2B5EF4-FFF2-40B4-BE49-F238E27FC236}">
                    <a16:creationId xmlns:a16="http://schemas.microsoft.com/office/drawing/2014/main" id="{BCA4717E-796F-4B52-B079-2BAD181D12B6}"/>
                  </a:ext>
                </a:extLst>
              </p:cNvPr>
              <p:cNvSpPr/>
              <p:nvPr/>
            </p:nvSpPr>
            <p:spPr bwMode="auto">
              <a:xfrm>
                <a:off x="3792868" y="3385135"/>
                <a:ext cx="317403" cy="132161"/>
              </a:xfrm>
              <a:custGeom>
                <a:avLst/>
                <a:gdLst>
                  <a:gd name="T0" fmla="*/ 154 w 154"/>
                  <a:gd name="T1" fmla="*/ 64 h 64"/>
                  <a:gd name="T2" fmla="*/ 154 w 154"/>
                  <a:gd name="T3" fmla="*/ 51 h 64"/>
                  <a:gd name="T4" fmla="*/ 104 w 154"/>
                  <a:gd name="T5" fmla="*/ 0 h 64"/>
                  <a:gd name="T6" fmla="*/ 58 w 154"/>
                  <a:gd name="T7" fmla="*/ 0 h 64"/>
                  <a:gd name="T8" fmla="*/ 0 w 154"/>
                  <a:gd name="T9" fmla="*/ 58 h 64"/>
                  <a:gd name="T10" fmla="*/ 0 w 154"/>
                  <a:gd name="T11" fmla="*/ 64 h 64"/>
                  <a:gd name="T12" fmla="*/ 114 w 154"/>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154" h="64">
                    <a:moveTo>
                      <a:pt x="154" y="64"/>
                    </a:moveTo>
                    <a:cubicBezTo>
                      <a:pt x="154" y="51"/>
                      <a:pt x="154" y="51"/>
                      <a:pt x="154" y="51"/>
                    </a:cubicBezTo>
                    <a:cubicBezTo>
                      <a:pt x="154" y="23"/>
                      <a:pt x="132" y="0"/>
                      <a:pt x="104" y="0"/>
                    </a:cubicBezTo>
                    <a:cubicBezTo>
                      <a:pt x="58" y="0"/>
                      <a:pt x="58" y="0"/>
                      <a:pt x="58" y="0"/>
                    </a:cubicBezTo>
                    <a:cubicBezTo>
                      <a:pt x="26" y="0"/>
                      <a:pt x="0" y="26"/>
                      <a:pt x="0" y="58"/>
                    </a:cubicBezTo>
                    <a:cubicBezTo>
                      <a:pt x="0" y="64"/>
                      <a:pt x="0" y="64"/>
                      <a:pt x="0" y="64"/>
                    </a:cubicBezTo>
                    <a:cubicBezTo>
                      <a:pt x="114" y="64"/>
                      <a:pt x="114" y="64"/>
                      <a:pt x="114" y="64"/>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98" name="iṡlïḋé">
                <a:extLst>
                  <a:ext uri="{FF2B5EF4-FFF2-40B4-BE49-F238E27FC236}">
                    <a16:creationId xmlns:a16="http://schemas.microsoft.com/office/drawing/2014/main" id="{0744FAED-448D-49AF-AD57-400DE175F470}"/>
                  </a:ext>
                </a:extLst>
              </p:cNvPr>
              <p:cNvSpPr/>
              <p:nvPr/>
            </p:nvSpPr>
            <p:spPr bwMode="auto">
              <a:xfrm>
                <a:off x="3792868" y="3485881"/>
                <a:ext cx="82330" cy="200408"/>
              </a:xfrm>
              <a:custGeom>
                <a:avLst/>
                <a:gdLst>
                  <a:gd name="T0" fmla="*/ 0 w 40"/>
                  <a:gd name="T1" fmla="*/ 9 h 97"/>
                  <a:gd name="T2" fmla="*/ 0 w 40"/>
                  <a:gd name="T3" fmla="*/ 78 h 97"/>
                  <a:gd name="T4" fmla="*/ 20 w 40"/>
                  <a:gd name="T5" fmla="*/ 97 h 97"/>
                  <a:gd name="T6" fmla="*/ 40 w 40"/>
                  <a:gd name="T7" fmla="*/ 78 h 97"/>
                  <a:gd name="T8" fmla="*/ 40 w 40"/>
                  <a:gd name="T9" fmla="*/ 0 h 97"/>
                </a:gdLst>
                <a:ahLst/>
                <a:cxnLst>
                  <a:cxn ang="0">
                    <a:pos x="T0" y="T1"/>
                  </a:cxn>
                  <a:cxn ang="0">
                    <a:pos x="T2" y="T3"/>
                  </a:cxn>
                  <a:cxn ang="0">
                    <a:pos x="T4" y="T5"/>
                  </a:cxn>
                  <a:cxn ang="0">
                    <a:pos x="T6" y="T7"/>
                  </a:cxn>
                  <a:cxn ang="0">
                    <a:pos x="T8" y="T9"/>
                  </a:cxn>
                </a:cxnLst>
                <a:rect l="0" t="0" r="r" b="b"/>
                <a:pathLst>
                  <a:path w="40" h="97">
                    <a:moveTo>
                      <a:pt x="0" y="9"/>
                    </a:moveTo>
                    <a:cubicBezTo>
                      <a:pt x="0" y="78"/>
                      <a:pt x="0" y="78"/>
                      <a:pt x="0" y="78"/>
                    </a:cubicBezTo>
                    <a:cubicBezTo>
                      <a:pt x="0" y="88"/>
                      <a:pt x="9" y="97"/>
                      <a:pt x="20" y="97"/>
                    </a:cubicBezTo>
                    <a:cubicBezTo>
                      <a:pt x="31" y="97"/>
                      <a:pt x="40" y="88"/>
                      <a:pt x="40" y="78"/>
                    </a:cubicBezTo>
                    <a:cubicBezTo>
                      <a:pt x="40" y="0"/>
                      <a:pt x="40" y="0"/>
                      <a:pt x="4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 name="í$1íḓé">
                <a:extLst>
                  <a:ext uri="{FF2B5EF4-FFF2-40B4-BE49-F238E27FC236}">
                    <a16:creationId xmlns:a16="http://schemas.microsoft.com/office/drawing/2014/main" id="{FE5AE898-B5B9-4652-8C57-03CDC19A1074}"/>
                  </a:ext>
                </a:extLst>
              </p:cNvPr>
              <p:cNvSpPr/>
              <p:nvPr/>
            </p:nvSpPr>
            <p:spPr bwMode="auto">
              <a:xfrm>
                <a:off x="3792868" y="3485881"/>
                <a:ext cx="82330" cy="200408"/>
              </a:xfrm>
              <a:custGeom>
                <a:avLst/>
                <a:gdLst>
                  <a:gd name="T0" fmla="*/ 0 w 40"/>
                  <a:gd name="T1" fmla="*/ 9 h 97"/>
                  <a:gd name="T2" fmla="*/ 0 w 40"/>
                  <a:gd name="T3" fmla="*/ 78 h 97"/>
                  <a:gd name="T4" fmla="*/ 20 w 40"/>
                  <a:gd name="T5" fmla="*/ 97 h 97"/>
                  <a:gd name="T6" fmla="*/ 40 w 40"/>
                  <a:gd name="T7" fmla="*/ 78 h 97"/>
                  <a:gd name="T8" fmla="*/ 40 w 40"/>
                  <a:gd name="T9" fmla="*/ 0 h 97"/>
                </a:gdLst>
                <a:ahLst/>
                <a:cxnLst>
                  <a:cxn ang="0">
                    <a:pos x="T0" y="T1"/>
                  </a:cxn>
                  <a:cxn ang="0">
                    <a:pos x="T2" y="T3"/>
                  </a:cxn>
                  <a:cxn ang="0">
                    <a:pos x="T4" y="T5"/>
                  </a:cxn>
                  <a:cxn ang="0">
                    <a:pos x="T6" y="T7"/>
                  </a:cxn>
                  <a:cxn ang="0">
                    <a:pos x="T8" y="T9"/>
                  </a:cxn>
                </a:cxnLst>
                <a:rect l="0" t="0" r="r" b="b"/>
                <a:pathLst>
                  <a:path w="40" h="97">
                    <a:moveTo>
                      <a:pt x="0" y="9"/>
                    </a:moveTo>
                    <a:cubicBezTo>
                      <a:pt x="0" y="78"/>
                      <a:pt x="0" y="78"/>
                      <a:pt x="0" y="78"/>
                    </a:cubicBezTo>
                    <a:cubicBezTo>
                      <a:pt x="0" y="88"/>
                      <a:pt x="9" y="97"/>
                      <a:pt x="20" y="97"/>
                    </a:cubicBezTo>
                    <a:cubicBezTo>
                      <a:pt x="31" y="97"/>
                      <a:pt x="40" y="88"/>
                      <a:pt x="40" y="78"/>
                    </a:cubicBezTo>
                    <a:cubicBezTo>
                      <a:pt x="40" y="0"/>
                      <a:pt x="40" y="0"/>
                      <a:pt x="4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300" name="ïśḻïḍé">
                <a:extLst>
                  <a:ext uri="{FF2B5EF4-FFF2-40B4-BE49-F238E27FC236}">
                    <a16:creationId xmlns:a16="http://schemas.microsoft.com/office/drawing/2014/main" id="{7F7F64F0-5AEE-46CC-B188-7B83C489EA6F}"/>
                  </a:ext>
                </a:extLst>
              </p:cNvPr>
              <p:cNvSpPr/>
              <p:nvPr/>
            </p:nvSpPr>
            <p:spPr bwMode="auto">
              <a:xfrm>
                <a:off x="3875198" y="3485881"/>
                <a:ext cx="82330" cy="200408"/>
              </a:xfrm>
              <a:custGeom>
                <a:avLst/>
                <a:gdLst>
                  <a:gd name="T0" fmla="*/ 0 w 40"/>
                  <a:gd name="T1" fmla="*/ 0 h 97"/>
                  <a:gd name="T2" fmla="*/ 0 w 40"/>
                  <a:gd name="T3" fmla="*/ 78 h 97"/>
                  <a:gd name="T4" fmla="*/ 20 w 40"/>
                  <a:gd name="T5" fmla="*/ 97 h 97"/>
                  <a:gd name="T6" fmla="*/ 40 w 40"/>
                  <a:gd name="T7" fmla="*/ 78 h 97"/>
                  <a:gd name="T8" fmla="*/ 40 w 40"/>
                  <a:gd name="T9" fmla="*/ 0 h 97"/>
                </a:gdLst>
                <a:ahLst/>
                <a:cxnLst>
                  <a:cxn ang="0">
                    <a:pos x="T0" y="T1"/>
                  </a:cxn>
                  <a:cxn ang="0">
                    <a:pos x="T2" y="T3"/>
                  </a:cxn>
                  <a:cxn ang="0">
                    <a:pos x="T4" y="T5"/>
                  </a:cxn>
                  <a:cxn ang="0">
                    <a:pos x="T6" y="T7"/>
                  </a:cxn>
                  <a:cxn ang="0">
                    <a:pos x="T8" y="T9"/>
                  </a:cxn>
                </a:cxnLst>
                <a:rect l="0" t="0" r="r" b="b"/>
                <a:pathLst>
                  <a:path w="40" h="97">
                    <a:moveTo>
                      <a:pt x="0" y="0"/>
                    </a:moveTo>
                    <a:cubicBezTo>
                      <a:pt x="0" y="78"/>
                      <a:pt x="0" y="78"/>
                      <a:pt x="0" y="78"/>
                    </a:cubicBezTo>
                    <a:cubicBezTo>
                      <a:pt x="0" y="88"/>
                      <a:pt x="9" y="97"/>
                      <a:pt x="20" y="97"/>
                    </a:cubicBezTo>
                    <a:cubicBezTo>
                      <a:pt x="31" y="97"/>
                      <a:pt x="40" y="88"/>
                      <a:pt x="40" y="78"/>
                    </a:cubicBezTo>
                    <a:cubicBezTo>
                      <a:pt x="40" y="0"/>
                      <a:pt x="40" y="0"/>
                      <a:pt x="4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 name="íśľíḋe">
                <a:extLst>
                  <a:ext uri="{FF2B5EF4-FFF2-40B4-BE49-F238E27FC236}">
                    <a16:creationId xmlns:a16="http://schemas.microsoft.com/office/drawing/2014/main" id="{82B31D09-8DEE-4463-ADB6-ECDAD1DFF9EB}"/>
                  </a:ext>
                </a:extLst>
              </p:cNvPr>
              <p:cNvSpPr/>
              <p:nvPr/>
            </p:nvSpPr>
            <p:spPr bwMode="auto">
              <a:xfrm>
                <a:off x="3875198" y="3485881"/>
                <a:ext cx="82330" cy="200408"/>
              </a:xfrm>
              <a:custGeom>
                <a:avLst/>
                <a:gdLst>
                  <a:gd name="T0" fmla="*/ 0 w 40"/>
                  <a:gd name="T1" fmla="*/ 0 h 97"/>
                  <a:gd name="T2" fmla="*/ 0 w 40"/>
                  <a:gd name="T3" fmla="*/ 78 h 97"/>
                  <a:gd name="T4" fmla="*/ 20 w 40"/>
                  <a:gd name="T5" fmla="*/ 97 h 97"/>
                  <a:gd name="T6" fmla="*/ 40 w 40"/>
                  <a:gd name="T7" fmla="*/ 78 h 97"/>
                  <a:gd name="T8" fmla="*/ 40 w 40"/>
                  <a:gd name="T9" fmla="*/ 0 h 97"/>
                </a:gdLst>
                <a:ahLst/>
                <a:cxnLst>
                  <a:cxn ang="0">
                    <a:pos x="T0" y="T1"/>
                  </a:cxn>
                  <a:cxn ang="0">
                    <a:pos x="T2" y="T3"/>
                  </a:cxn>
                  <a:cxn ang="0">
                    <a:pos x="T4" y="T5"/>
                  </a:cxn>
                  <a:cxn ang="0">
                    <a:pos x="T6" y="T7"/>
                  </a:cxn>
                  <a:cxn ang="0">
                    <a:pos x="T8" y="T9"/>
                  </a:cxn>
                </a:cxnLst>
                <a:rect l="0" t="0" r="r" b="b"/>
                <a:pathLst>
                  <a:path w="40" h="97">
                    <a:moveTo>
                      <a:pt x="0" y="0"/>
                    </a:moveTo>
                    <a:cubicBezTo>
                      <a:pt x="0" y="78"/>
                      <a:pt x="0" y="78"/>
                      <a:pt x="0" y="78"/>
                    </a:cubicBezTo>
                    <a:cubicBezTo>
                      <a:pt x="0" y="88"/>
                      <a:pt x="9" y="97"/>
                      <a:pt x="20" y="97"/>
                    </a:cubicBezTo>
                    <a:cubicBezTo>
                      <a:pt x="31" y="97"/>
                      <a:pt x="40" y="88"/>
                      <a:pt x="40" y="78"/>
                    </a:cubicBezTo>
                    <a:cubicBezTo>
                      <a:pt x="40" y="0"/>
                      <a:pt x="40" y="0"/>
                      <a:pt x="4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302" name="i$ľiḓè">
                <a:extLst>
                  <a:ext uri="{FF2B5EF4-FFF2-40B4-BE49-F238E27FC236}">
                    <a16:creationId xmlns:a16="http://schemas.microsoft.com/office/drawing/2014/main" id="{7B51AA89-A763-47F9-B76F-A33E2612B390}"/>
                  </a:ext>
                </a:extLst>
              </p:cNvPr>
              <p:cNvSpPr/>
              <p:nvPr/>
            </p:nvSpPr>
            <p:spPr bwMode="auto">
              <a:xfrm>
                <a:off x="3964028" y="3451216"/>
                <a:ext cx="225324" cy="82330"/>
              </a:xfrm>
              <a:custGeom>
                <a:avLst/>
                <a:gdLst>
                  <a:gd name="T0" fmla="*/ 0 w 109"/>
                  <a:gd name="T1" fmla="*/ 40 h 40"/>
                  <a:gd name="T2" fmla="*/ 91 w 109"/>
                  <a:gd name="T3" fmla="*/ 40 h 40"/>
                  <a:gd name="T4" fmla="*/ 109 w 109"/>
                  <a:gd name="T5" fmla="*/ 20 h 40"/>
                  <a:gd name="T6" fmla="*/ 91 w 109"/>
                  <a:gd name="T7" fmla="*/ 0 h 40"/>
                  <a:gd name="T8" fmla="*/ 64 w 109"/>
                  <a:gd name="T9" fmla="*/ 0 h 40"/>
                </a:gdLst>
                <a:ahLst/>
                <a:cxnLst>
                  <a:cxn ang="0">
                    <a:pos x="T0" y="T1"/>
                  </a:cxn>
                  <a:cxn ang="0">
                    <a:pos x="T2" y="T3"/>
                  </a:cxn>
                  <a:cxn ang="0">
                    <a:pos x="T4" y="T5"/>
                  </a:cxn>
                  <a:cxn ang="0">
                    <a:pos x="T6" y="T7"/>
                  </a:cxn>
                  <a:cxn ang="0">
                    <a:pos x="T8" y="T9"/>
                  </a:cxn>
                </a:cxnLst>
                <a:rect l="0" t="0" r="r" b="b"/>
                <a:pathLst>
                  <a:path w="109" h="40">
                    <a:moveTo>
                      <a:pt x="0" y="40"/>
                    </a:moveTo>
                    <a:cubicBezTo>
                      <a:pt x="91" y="40"/>
                      <a:pt x="91" y="40"/>
                      <a:pt x="91" y="40"/>
                    </a:cubicBezTo>
                    <a:cubicBezTo>
                      <a:pt x="101" y="40"/>
                      <a:pt x="109" y="31"/>
                      <a:pt x="109" y="20"/>
                    </a:cubicBezTo>
                    <a:cubicBezTo>
                      <a:pt x="109" y="9"/>
                      <a:pt x="101" y="0"/>
                      <a:pt x="91" y="0"/>
                    </a:cubicBezTo>
                    <a:cubicBezTo>
                      <a:pt x="64" y="0"/>
                      <a:pt x="64" y="0"/>
                      <a:pt x="64"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 name="îšḻîḓê">
                <a:extLst>
                  <a:ext uri="{FF2B5EF4-FFF2-40B4-BE49-F238E27FC236}">
                    <a16:creationId xmlns:a16="http://schemas.microsoft.com/office/drawing/2014/main" id="{90543636-5779-47D9-AEF8-725CF649EC1B}"/>
                  </a:ext>
                </a:extLst>
              </p:cNvPr>
              <p:cNvSpPr/>
              <p:nvPr/>
            </p:nvSpPr>
            <p:spPr bwMode="auto">
              <a:xfrm>
                <a:off x="3964028" y="3451216"/>
                <a:ext cx="225324" cy="82330"/>
              </a:xfrm>
              <a:custGeom>
                <a:avLst/>
                <a:gdLst>
                  <a:gd name="T0" fmla="*/ 0 w 109"/>
                  <a:gd name="T1" fmla="*/ 40 h 40"/>
                  <a:gd name="T2" fmla="*/ 91 w 109"/>
                  <a:gd name="T3" fmla="*/ 40 h 40"/>
                  <a:gd name="T4" fmla="*/ 109 w 109"/>
                  <a:gd name="T5" fmla="*/ 20 h 40"/>
                  <a:gd name="T6" fmla="*/ 91 w 109"/>
                  <a:gd name="T7" fmla="*/ 0 h 40"/>
                  <a:gd name="T8" fmla="*/ 64 w 109"/>
                  <a:gd name="T9" fmla="*/ 0 h 40"/>
                </a:gdLst>
                <a:ahLst/>
                <a:cxnLst>
                  <a:cxn ang="0">
                    <a:pos x="T0" y="T1"/>
                  </a:cxn>
                  <a:cxn ang="0">
                    <a:pos x="T2" y="T3"/>
                  </a:cxn>
                  <a:cxn ang="0">
                    <a:pos x="T4" y="T5"/>
                  </a:cxn>
                  <a:cxn ang="0">
                    <a:pos x="T6" y="T7"/>
                  </a:cxn>
                  <a:cxn ang="0">
                    <a:pos x="T8" y="T9"/>
                  </a:cxn>
                </a:cxnLst>
                <a:rect l="0" t="0" r="r" b="b"/>
                <a:pathLst>
                  <a:path w="109" h="40">
                    <a:moveTo>
                      <a:pt x="0" y="40"/>
                    </a:moveTo>
                    <a:cubicBezTo>
                      <a:pt x="91" y="40"/>
                      <a:pt x="91" y="40"/>
                      <a:pt x="91" y="40"/>
                    </a:cubicBezTo>
                    <a:cubicBezTo>
                      <a:pt x="101" y="40"/>
                      <a:pt x="109" y="31"/>
                      <a:pt x="109" y="20"/>
                    </a:cubicBezTo>
                    <a:cubicBezTo>
                      <a:pt x="109" y="9"/>
                      <a:pt x="101" y="0"/>
                      <a:pt x="91" y="0"/>
                    </a:cubicBezTo>
                    <a:cubicBezTo>
                      <a:pt x="64" y="0"/>
                      <a:pt x="64" y="0"/>
                      <a:pt x="64"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304" name="îṣlïďe">
                <a:extLst>
                  <a:ext uri="{FF2B5EF4-FFF2-40B4-BE49-F238E27FC236}">
                    <a16:creationId xmlns:a16="http://schemas.microsoft.com/office/drawing/2014/main" id="{E798762E-C7F2-408F-A4C1-A9CAFA4CA4C0}"/>
                  </a:ext>
                </a:extLst>
              </p:cNvPr>
              <p:cNvSpPr/>
              <p:nvPr/>
            </p:nvSpPr>
            <p:spPr bwMode="auto">
              <a:xfrm>
                <a:off x="3957528" y="3477215"/>
                <a:ext cx="82330" cy="209074"/>
              </a:xfrm>
              <a:custGeom>
                <a:avLst/>
                <a:gdLst>
                  <a:gd name="T0" fmla="*/ 0 w 40"/>
                  <a:gd name="T1" fmla="*/ 4 h 101"/>
                  <a:gd name="T2" fmla="*/ 0 w 40"/>
                  <a:gd name="T3" fmla="*/ 79 h 101"/>
                  <a:gd name="T4" fmla="*/ 20 w 40"/>
                  <a:gd name="T5" fmla="*/ 101 h 101"/>
                  <a:gd name="T6" fmla="*/ 40 w 40"/>
                  <a:gd name="T7" fmla="*/ 82 h 101"/>
                  <a:gd name="T8" fmla="*/ 40 w 40"/>
                  <a:gd name="T9" fmla="*/ 0 h 101"/>
                </a:gdLst>
                <a:ahLst/>
                <a:cxnLst>
                  <a:cxn ang="0">
                    <a:pos x="T0" y="T1"/>
                  </a:cxn>
                  <a:cxn ang="0">
                    <a:pos x="T2" y="T3"/>
                  </a:cxn>
                  <a:cxn ang="0">
                    <a:pos x="T4" y="T5"/>
                  </a:cxn>
                  <a:cxn ang="0">
                    <a:pos x="T6" y="T7"/>
                  </a:cxn>
                  <a:cxn ang="0">
                    <a:pos x="T8" y="T9"/>
                  </a:cxn>
                </a:cxnLst>
                <a:rect l="0" t="0" r="r" b="b"/>
                <a:pathLst>
                  <a:path w="40" h="101">
                    <a:moveTo>
                      <a:pt x="0" y="4"/>
                    </a:moveTo>
                    <a:cubicBezTo>
                      <a:pt x="0" y="79"/>
                      <a:pt x="0" y="79"/>
                      <a:pt x="0" y="79"/>
                    </a:cubicBezTo>
                    <a:cubicBezTo>
                      <a:pt x="0" y="92"/>
                      <a:pt x="9" y="101"/>
                      <a:pt x="20" y="101"/>
                    </a:cubicBezTo>
                    <a:cubicBezTo>
                      <a:pt x="31" y="101"/>
                      <a:pt x="40" y="92"/>
                      <a:pt x="40" y="82"/>
                    </a:cubicBezTo>
                    <a:cubicBezTo>
                      <a:pt x="40" y="0"/>
                      <a:pt x="40" y="0"/>
                      <a:pt x="4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5" name="ïs1íďé">
                <a:extLst>
                  <a:ext uri="{FF2B5EF4-FFF2-40B4-BE49-F238E27FC236}">
                    <a16:creationId xmlns:a16="http://schemas.microsoft.com/office/drawing/2014/main" id="{43E87176-57D9-4688-850F-8CFE4002D089}"/>
                  </a:ext>
                </a:extLst>
              </p:cNvPr>
              <p:cNvSpPr/>
              <p:nvPr/>
            </p:nvSpPr>
            <p:spPr bwMode="auto">
              <a:xfrm>
                <a:off x="3957528" y="3477215"/>
                <a:ext cx="82330" cy="209074"/>
              </a:xfrm>
              <a:custGeom>
                <a:avLst/>
                <a:gdLst>
                  <a:gd name="T0" fmla="*/ 0 w 40"/>
                  <a:gd name="T1" fmla="*/ 4 h 101"/>
                  <a:gd name="T2" fmla="*/ 0 w 40"/>
                  <a:gd name="T3" fmla="*/ 79 h 101"/>
                  <a:gd name="T4" fmla="*/ 20 w 40"/>
                  <a:gd name="T5" fmla="*/ 101 h 101"/>
                  <a:gd name="T6" fmla="*/ 40 w 40"/>
                  <a:gd name="T7" fmla="*/ 82 h 101"/>
                  <a:gd name="T8" fmla="*/ 40 w 40"/>
                  <a:gd name="T9" fmla="*/ 0 h 101"/>
                </a:gdLst>
                <a:ahLst/>
                <a:cxnLst>
                  <a:cxn ang="0">
                    <a:pos x="T0" y="T1"/>
                  </a:cxn>
                  <a:cxn ang="0">
                    <a:pos x="T2" y="T3"/>
                  </a:cxn>
                  <a:cxn ang="0">
                    <a:pos x="T4" y="T5"/>
                  </a:cxn>
                  <a:cxn ang="0">
                    <a:pos x="T6" y="T7"/>
                  </a:cxn>
                  <a:cxn ang="0">
                    <a:pos x="T8" y="T9"/>
                  </a:cxn>
                </a:cxnLst>
                <a:rect l="0" t="0" r="r" b="b"/>
                <a:pathLst>
                  <a:path w="40" h="101">
                    <a:moveTo>
                      <a:pt x="0" y="4"/>
                    </a:moveTo>
                    <a:cubicBezTo>
                      <a:pt x="0" y="79"/>
                      <a:pt x="0" y="79"/>
                      <a:pt x="0" y="79"/>
                    </a:cubicBezTo>
                    <a:cubicBezTo>
                      <a:pt x="0" y="92"/>
                      <a:pt x="9" y="101"/>
                      <a:pt x="20" y="101"/>
                    </a:cubicBezTo>
                    <a:cubicBezTo>
                      <a:pt x="31" y="101"/>
                      <a:pt x="40" y="92"/>
                      <a:pt x="40" y="82"/>
                    </a:cubicBezTo>
                    <a:cubicBezTo>
                      <a:pt x="40" y="0"/>
                      <a:pt x="40" y="0"/>
                      <a:pt x="4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306" name="ï$ľiďe">
                <a:extLst>
                  <a:ext uri="{FF2B5EF4-FFF2-40B4-BE49-F238E27FC236}">
                    <a16:creationId xmlns:a16="http://schemas.microsoft.com/office/drawing/2014/main" id="{B821F680-0F94-480F-867D-E98696C0B030}"/>
                  </a:ext>
                </a:extLst>
              </p:cNvPr>
              <p:cNvSpPr/>
              <p:nvPr/>
            </p:nvSpPr>
            <p:spPr bwMode="auto">
              <a:xfrm>
                <a:off x="5502294" y="3107814"/>
                <a:ext cx="151660" cy="154910"/>
              </a:xfrm>
              <a:custGeom>
                <a:avLst/>
                <a:gdLst>
                  <a:gd name="T0" fmla="*/ 67 w 73"/>
                  <a:gd name="T1" fmla="*/ 0 h 75"/>
                  <a:gd name="T2" fmla="*/ 73 w 73"/>
                  <a:gd name="T3" fmla="*/ 0 h 75"/>
                  <a:gd name="T4" fmla="*/ 73 w 73"/>
                  <a:gd name="T5" fmla="*/ 75 h 75"/>
                  <a:gd name="T6" fmla="*/ 54 w 73"/>
                  <a:gd name="T7" fmla="*/ 75 h 75"/>
                  <a:gd name="T8" fmla="*/ 54 w 73"/>
                  <a:gd name="T9" fmla="*/ 41 h 75"/>
                  <a:gd name="T10" fmla="*/ 38 w 73"/>
                  <a:gd name="T11" fmla="*/ 58 h 75"/>
                  <a:gd name="T12" fmla="*/ 36 w 73"/>
                  <a:gd name="T13" fmla="*/ 58 h 75"/>
                  <a:gd name="T14" fmla="*/ 20 w 73"/>
                  <a:gd name="T15" fmla="*/ 41 h 75"/>
                  <a:gd name="T16" fmla="*/ 20 w 73"/>
                  <a:gd name="T17" fmla="*/ 75 h 75"/>
                  <a:gd name="T18" fmla="*/ 0 w 73"/>
                  <a:gd name="T19" fmla="*/ 75 h 75"/>
                  <a:gd name="T20" fmla="*/ 0 w 73"/>
                  <a:gd name="T21" fmla="*/ 0 h 75"/>
                  <a:gd name="T22" fmla="*/ 7 w 73"/>
                  <a:gd name="T23" fmla="*/ 0 h 75"/>
                  <a:gd name="T24" fmla="*/ 37 w 73"/>
                  <a:gd name="T25" fmla="*/ 32 h 75"/>
                  <a:gd name="T26" fmla="*/ 67 w 73"/>
                  <a:gd name="T2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75">
                    <a:moveTo>
                      <a:pt x="67" y="0"/>
                    </a:moveTo>
                    <a:cubicBezTo>
                      <a:pt x="73" y="0"/>
                      <a:pt x="73" y="0"/>
                      <a:pt x="73" y="0"/>
                    </a:cubicBezTo>
                    <a:cubicBezTo>
                      <a:pt x="73" y="75"/>
                      <a:pt x="73" y="75"/>
                      <a:pt x="73" y="75"/>
                    </a:cubicBezTo>
                    <a:cubicBezTo>
                      <a:pt x="67" y="75"/>
                      <a:pt x="60" y="75"/>
                      <a:pt x="54" y="75"/>
                    </a:cubicBezTo>
                    <a:cubicBezTo>
                      <a:pt x="54" y="41"/>
                      <a:pt x="54" y="41"/>
                      <a:pt x="54" y="41"/>
                    </a:cubicBezTo>
                    <a:cubicBezTo>
                      <a:pt x="38" y="58"/>
                      <a:pt x="38" y="58"/>
                      <a:pt x="38" y="58"/>
                    </a:cubicBezTo>
                    <a:cubicBezTo>
                      <a:pt x="36" y="58"/>
                      <a:pt x="36" y="58"/>
                      <a:pt x="36" y="58"/>
                    </a:cubicBezTo>
                    <a:cubicBezTo>
                      <a:pt x="20" y="41"/>
                      <a:pt x="20" y="41"/>
                      <a:pt x="20" y="41"/>
                    </a:cubicBezTo>
                    <a:cubicBezTo>
                      <a:pt x="20" y="75"/>
                      <a:pt x="20" y="75"/>
                      <a:pt x="20" y="75"/>
                    </a:cubicBezTo>
                    <a:cubicBezTo>
                      <a:pt x="13" y="75"/>
                      <a:pt x="7" y="75"/>
                      <a:pt x="0" y="75"/>
                    </a:cubicBezTo>
                    <a:cubicBezTo>
                      <a:pt x="0" y="0"/>
                      <a:pt x="0" y="0"/>
                      <a:pt x="0" y="0"/>
                    </a:cubicBezTo>
                    <a:cubicBezTo>
                      <a:pt x="7" y="0"/>
                      <a:pt x="7" y="0"/>
                      <a:pt x="7" y="0"/>
                    </a:cubicBezTo>
                    <a:cubicBezTo>
                      <a:pt x="37" y="32"/>
                      <a:pt x="37" y="32"/>
                      <a:pt x="37" y="32"/>
                    </a:cubicBezTo>
                    <a:lnTo>
                      <a:pt x="67" y="0"/>
                    </a:ln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7" name="îş1iḓe">
                <a:extLst>
                  <a:ext uri="{FF2B5EF4-FFF2-40B4-BE49-F238E27FC236}">
                    <a16:creationId xmlns:a16="http://schemas.microsoft.com/office/drawing/2014/main" id="{146F8D55-0886-43FC-B537-E91746CF3915}"/>
                  </a:ext>
                </a:extLst>
              </p:cNvPr>
              <p:cNvSpPr/>
              <p:nvPr/>
            </p:nvSpPr>
            <p:spPr bwMode="auto">
              <a:xfrm>
                <a:off x="5695119" y="3107814"/>
                <a:ext cx="119161" cy="154910"/>
              </a:xfrm>
              <a:custGeom>
                <a:avLst/>
                <a:gdLst>
                  <a:gd name="T0" fmla="*/ 49 w 58"/>
                  <a:gd name="T1" fmla="*/ 36 h 75"/>
                  <a:gd name="T2" fmla="*/ 58 w 58"/>
                  <a:gd name="T3" fmla="*/ 51 h 75"/>
                  <a:gd name="T4" fmla="*/ 35 w 58"/>
                  <a:gd name="T5" fmla="*/ 75 h 75"/>
                  <a:gd name="T6" fmla="*/ 0 w 58"/>
                  <a:gd name="T7" fmla="*/ 75 h 75"/>
                  <a:gd name="T8" fmla="*/ 0 w 58"/>
                  <a:gd name="T9" fmla="*/ 0 h 75"/>
                  <a:gd name="T10" fmla="*/ 32 w 58"/>
                  <a:gd name="T11" fmla="*/ 0 h 75"/>
                  <a:gd name="T12" fmla="*/ 55 w 58"/>
                  <a:gd name="T13" fmla="*/ 23 h 75"/>
                  <a:gd name="T14" fmla="*/ 49 w 58"/>
                  <a:gd name="T15" fmla="*/ 36 h 75"/>
                  <a:gd name="T16" fmla="*/ 18 w 58"/>
                  <a:gd name="T17" fmla="*/ 17 h 75"/>
                  <a:gd name="T18" fmla="*/ 18 w 58"/>
                  <a:gd name="T19" fmla="*/ 29 h 75"/>
                  <a:gd name="T20" fmla="*/ 30 w 58"/>
                  <a:gd name="T21" fmla="*/ 29 h 75"/>
                  <a:gd name="T22" fmla="*/ 30 w 58"/>
                  <a:gd name="T23" fmla="*/ 17 h 75"/>
                  <a:gd name="T24" fmla="*/ 18 w 58"/>
                  <a:gd name="T25" fmla="*/ 17 h 75"/>
                  <a:gd name="T26" fmla="*/ 18 w 58"/>
                  <a:gd name="T27" fmla="*/ 45 h 75"/>
                  <a:gd name="T28" fmla="*/ 18 w 58"/>
                  <a:gd name="T29" fmla="*/ 58 h 75"/>
                  <a:gd name="T30" fmla="*/ 33 w 58"/>
                  <a:gd name="T31" fmla="*/ 58 h 75"/>
                  <a:gd name="T32" fmla="*/ 33 w 58"/>
                  <a:gd name="T33" fmla="*/ 45 h 75"/>
                  <a:gd name="T34" fmla="*/ 18 w 58"/>
                  <a:gd name="T3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75">
                    <a:moveTo>
                      <a:pt x="49" y="36"/>
                    </a:moveTo>
                    <a:cubicBezTo>
                      <a:pt x="55" y="39"/>
                      <a:pt x="58" y="45"/>
                      <a:pt x="58" y="51"/>
                    </a:cubicBezTo>
                    <a:cubicBezTo>
                      <a:pt x="58" y="64"/>
                      <a:pt x="50" y="75"/>
                      <a:pt x="35" y="75"/>
                    </a:cubicBezTo>
                    <a:cubicBezTo>
                      <a:pt x="0" y="75"/>
                      <a:pt x="0" y="75"/>
                      <a:pt x="0" y="75"/>
                    </a:cubicBezTo>
                    <a:cubicBezTo>
                      <a:pt x="0" y="0"/>
                      <a:pt x="0" y="0"/>
                      <a:pt x="0" y="0"/>
                    </a:cubicBezTo>
                    <a:cubicBezTo>
                      <a:pt x="32" y="0"/>
                      <a:pt x="32" y="0"/>
                      <a:pt x="32" y="0"/>
                    </a:cubicBezTo>
                    <a:cubicBezTo>
                      <a:pt x="45" y="0"/>
                      <a:pt x="55" y="10"/>
                      <a:pt x="55" y="23"/>
                    </a:cubicBezTo>
                    <a:cubicBezTo>
                      <a:pt x="55" y="27"/>
                      <a:pt x="53" y="33"/>
                      <a:pt x="49" y="36"/>
                    </a:cubicBezTo>
                    <a:close/>
                    <a:moveTo>
                      <a:pt x="18" y="17"/>
                    </a:moveTo>
                    <a:cubicBezTo>
                      <a:pt x="18" y="29"/>
                      <a:pt x="18" y="29"/>
                      <a:pt x="18" y="29"/>
                    </a:cubicBezTo>
                    <a:cubicBezTo>
                      <a:pt x="30" y="29"/>
                      <a:pt x="30" y="29"/>
                      <a:pt x="30" y="29"/>
                    </a:cubicBezTo>
                    <a:cubicBezTo>
                      <a:pt x="38" y="29"/>
                      <a:pt x="38" y="17"/>
                      <a:pt x="30" y="17"/>
                    </a:cubicBezTo>
                    <a:lnTo>
                      <a:pt x="18" y="17"/>
                    </a:lnTo>
                    <a:close/>
                    <a:moveTo>
                      <a:pt x="18" y="45"/>
                    </a:moveTo>
                    <a:cubicBezTo>
                      <a:pt x="18" y="58"/>
                      <a:pt x="18" y="58"/>
                      <a:pt x="18" y="58"/>
                    </a:cubicBezTo>
                    <a:cubicBezTo>
                      <a:pt x="33" y="58"/>
                      <a:pt x="33" y="58"/>
                      <a:pt x="33" y="58"/>
                    </a:cubicBezTo>
                    <a:cubicBezTo>
                      <a:pt x="41" y="58"/>
                      <a:pt x="41" y="45"/>
                      <a:pt x="33" y="45"/>
                    </a:cubicBezTo>
                    <a:lnTo>
                      <a:pt x="18" y="45"/>
                    </a:ln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8" name="í$ľîḓê">
                <a:extLst>
                  <a:ext uri="{FF2B5EF4-FFF2-40B4-BE49-F238E27FC236}">
                    <a16:creationId xmlns:a16="http://schemas.microsoft.com/office/drawing/2014/main" id="{A92768EE-2D66-4E05-B921-3ACD6488AFD2}"/>
                  </a:ext>
                </a:extLst>
              </p:cNvPr>
              <p:cNvSpPr/>
              <p:nvPr/>
            </p:nvSpPr>
            <p:spPr bwMode="auto">
              <a:xfrm>
                <a:off x="5827280" y="3106731"/>
                <a:ext cx="157076" cy="155993"/>
              </a:xfrm>
              <a:custGeom>
                <a:avLst/>
                <a:gdLst>
                  <a:gd name="T0" fmla="*/ 99 w 145"/>
                  <a:gd name="T1" fmla="*/ 125 h 144"/>
                  <a:gd name="T2" fmla="*/ 44 w 145"/>
                  <a:gd name="T3" fmla="*/ 125 h 144"/>
                  <a:gd name="T4" fmla="*/ 34 w 145"/>
                  <a:gd name="T5" fmla="*/ 144 h 144"/>
                  <a:gd name="T6" fmla="*/ 0 w 145"/>
                  <a:gd name="T7" fmla="*/ 144 h 144"/>
                  <a:gd name="T8" fmla="*/ 0 w 145"/>
                  <a:gd name="T9" fmla="*/ 139 h 144"/>
                  <a:gd name="T10" fmla="*/ 63 w 145"/>
                  <a:gd name="T11" fmla="*/ 0 h 144"/>
                  <a:gd name="T12" fmla="*/ 80 w 145"/>
                  <a:gd name="T13" fmla="*/ 0 h 144"/>
                  <a:gd name="T14" fmla="*/ 145 w 145"/>
                  <a:gd name="T15" fmla="*/ 139 h 144"/>
                  <a:gd name="T16" fmla="*/ 145 w 145"/>
                  <a:gd name="T17" fmla="*/ 144 h 144"/>
                  <a:gd name="T18" fmla="*/ 108 w 145"/>
                  <a:gd name="T19" fmla="*/ 144 h 144"/>
                  <a:gd name="T20" fmla="*/ 99 w 145"/>
                  <a:gd name="T21" fmla="*/ 125 h 144"/>
                  <a:gd name="T22" fmla="*/ 72 w 145"/>
                  <a:gd name="T23" fmla="*/ 57 h 144"/>
                  <a:gd name="T24" fmla="*/ 55 w 145"/>
                  <a:gd name="T25" fmla="*/ 95 h 144"/>
                  <a:gd name="T26" fmla="*/ 87 w 145"/>
                  <a:gd name="T27" fmla="*/ 95 h 144"/>
                  <a:gd name="T28" fmla="*/ 72 w 145"/>
                  <a:gd name="T29" fmla="*/ 5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44">
                    <a:moveTo>
                      <a:pt x="99" y="125"/>
                    </a:moveTo>
                    <a:lnTo>
                      <a:pt x="44" y="125"/>
                    </a:lnTo>
                    <a:lnTo>
                      <a:pt x="34" y="144"/>
                    </a:lnTo>
                    <a:lnTo>
                      <a:pt x="0" y="144"/>
                    </a:lnTo>
                    <a:lnTo>
                      <a:pt x="0" y="139"/>
                    </a:lnTo>
                    <a:lnTo>
                      <a:pt x="63" y="0"/>
                    </a:lnTo>
                    <a:lnTo>
                      <a:pt x="80" y="0"/>
                    </a:lnTo>
                    <a:lnTo>
                      <a:pt x="145" y="139"/>
                    </a:lnTo>
                    <a:lnTo>
                      <a:pt x="145" y="144"/>
                    </a:lnTo>
                    <a:lnTo>
                      <a:pt x="108" y="144"/>
                    </a:lnTo>
                    <a:lnTo>
                      <a:pt x="99" y="125"/>
                    </a:lnTo>
                    <a:close/>
                    <a:moveTo>
                      <a:pt x="72" y="57"/>
                    </a:moveTo>
                    <a:lnTo>
                      <a:pt x="55" y="95"/>
                    </a:lnTo>
                    <a:lnTo>
                      <a:pt x="87" y="95"/>
                    </a:lnTo>
                    <a:lnTo>
                      <a:pt x="72" y="57"/>
                    </a:ln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9" name="î$ļiḋê">
                <a:extLst>
                  <a:ext uri="{FF2B5EF4-FFF2-40B4-BE49-F238E27FC236}">
                    <a16:creationId xmlns:a16="http://schemas.microsoft.com/office/drawing/2014/main" id="{4BA07556-F34B-4732-B168-231F95605165}"/>
                  </a:ext>
                </a:extLst>
              </p:cNvPr>
              <p:cNvSpPr/>
              <p:nvPr/>
            </p:nvSpPr>
            <p:spPr bwMode="auto">
              <a:xfrm>
                <a:off x="5859778" y="3440383"/>
                <a:ext cx="105079" cy="105079"/>
              </a:xfrm>
              <a:prstGeom prst="ellipse">
                <a:avLst/>
              </a:prstGeom>
              <a:solidFill>
                <a:srgbClr val="E3D4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0" name="íṩľiḍe">
                <a:extLst>
                  <a:ext uri="{FF2B5EF4-FFF2-40B4-BE49-F238E27FC236}">
                    <a16:creationId xmlns:a16="http://schemas.microsoft.com/office/drawing/2014/main" id="{F7F323C2-2CC6-43AD-AFE6-9A4C50FCF669}"/>
                  </a:ext>
                </a:extLst>
              </p:cNvPr>
              <p:cNvSpPr/>
              <p:nvPr/>
            </p:nvSpPr>
            <p:spPr bwMode="auto">
              <a:xfrm>
                <a:off x="4738577" y="3017901"/>
                <a:ext cx="0" cy="426815"/>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311" name="iŝlïdé">
                <a:extLst>
                  <a:ext uri="{FF2B5EF4-FFF2-40B4-BE49-F238E27FC236}">
                    <a16:creationId xmlns:a16="http://schemas.microsoft.com/office/drawing/2014/main" id="{39CE41BA-FB22-4FA9-9162-E984EB011AD6}"/>
                  </a:ext>
                </a:extLst>
              </p:cNvPr>
              <p:cNvSpPr/>
              <p:nvPr/>
            </p:nvSpPr>
            <p:spPr bwMode="auto">
              <a:xfrm>
                <a:off x="4635665" y="2794744"/>
                <a:ext cx="207991" cy="417065"/>
              </a:xfrm>
              <a:custGeom>
                <a:avLst/>
                <a:gdLst>
                  <a:gd name="T0" fmla="*/ 60 w 101"/>
                  <a:gd name="T1" fmla="*/ 202 h 202"/>
                  <a:gd name="T2" fmla="*/ 41 w 101"/>
                  <a:gd name="T3" fmla="*/ 202 h 202"/>
                  <a:gd name="T4" fmla="*/ 0 w 101"/>
                  <a:gd name="T5" fmla="*/ 161 h 202"/>
                  <a:gd name="T6" fmla="*/ 0 w 101"/>
                  <a:gd name="T7" fmla="*/ 42 h 202"/>
                  <a:gd name="T8" fmla="*/ 41 w 101"/>
                  <a:gd name="T9" fmla="*/ 0 h 202"/>
                  <a:gd name="T10" fmla="*/ 60 w 101"/>
                  <a:gd name="T11" fmla="*/ 0 h 202"/>
                  <a:gd name="T12" fmla="*/ 101 w 101"/>
                  <a:gd name="T13" fmla="*/ 42 h 202"/>
                  <a:gd name="T14" fmla="*/ 101 w 101"/>
                  <a:gd name="T15" fmla="*/ 161 h 202"/>
                  <a:gd name="T16" fmla="*/ 60 w 101"/>
                  <a:gd name="T1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02">
                    <a:moveTo>
                      <a:pt x="60" y="202"/>
                    </a:moveTo>
                    <a:cubicBezTo>
                      <a:pt x="41" y="202"/>
                      <a:pt x="41" y="202"/>
                      <a:pt x="41" y="202"/>
                    </a:cubicBezTo>
                    <a:cubicBezTo>
                      <a:pt x="18" y="202"/>
                      <a:pt x="0" y="184"/>
                      <a:pt x="0" y="161"/>
                    </a:cubicBezTo>
                    <a:cubicBezTo>
                      <a:pt x="0" y="42"/>
                      <a:pt x="0" y="42"/>
                      <a:pt x="0" y="42"/>
                    </a:cubicBezTo>
                    <a:cubicBezTo>
                      <a:pt x="0" y="19"/>
                      <a:pt x="18" y="0"/>
                      <a:pt x="41" y="0"/>
                    </a:cubicBezTo>
                    <a:cubicBezTo>
                      <a:pt x="60" y="0"/>
                      <a:pt x="60" y="0"/>
                      <a:pt x="60" y="0"/>
                    </a:cubicBezTo>
                    <a:cubicBezTo>
                      <a:pt x="83" y="0"/>
                      <a:pt x="101" y="19"/>
                      <a:pt x="101" y="42"/>
                    </a:cubicBezTo>
                    <a:cubicBezTo>
                      <a:pt x="101" y="161"/>
                      <a:pt x="101" y="161"/>
                      <a:pt x="101" y="161"/>
                    </a:cubicBezTo>
                    <a:cubicBezTo>
                      <a:pt x="101" y="184"/>
                      <a:pt x="83" y="202"/>
                      <a:pt x="60" y="202"/>
                    </a:cubicBezTo>
                    <a:close/>
                  </a:path>
                </a:pathLst>
              </a:custGeom>
              <a:solidFill>
                <a:srgbClr val="CDE0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2" name="iṡḻïďê">
                <a:extLst>
                  <a:ext uri="{FF2B5EF4-FFF2-40B4-BE49-F238E27FC236}">
                    <a16:creationId xmlns:a16="http://schemas.microsoft.com/office/drawing/2014/main" id="{A3766A6E-CFDD-49C0-8F90-8371881D0CFA}"/>
                  </a:ext>
                </a:extLst>
              </p:cNvPr>
              <p:cNvSpPr/>
              <p:nvPr/>
            </p:nvSpPr>
            <p:spPr bwMode="auto">
              <a:xfrm>
                <a:off x="4635665" y="2794744"/>
                <a:ext cx="207991" cy="417065"/>
              </a:xfrm>
              <a:custGeom>
                <a:avLst/>
                <a:gdLst>
                  <a:gd name="T0" fmla="*/ 60 w 101"/>
                  <a:gd name="T1" fmla="*/ 202 h 202"/>
                  <a:gd name="T2" fmla="*/ 41 w 101"/>
                  <a:gd name="T3" fmla="*/ 202 h 202"/>
                  <a:gd name="T4" fmla="*/ 0 w 101"/>
                  <a:gd name="T5" fmla="*/ 161 h 202"/>
                  <a:gd name="T6" fmla="*/ 0 w 101"/>
                  <a:gd name="T7" fmla="*/ 42 h 202"/>
                  <a:gd name="T8" fmla="*/ 41 w 101"/>
                  <a:gd name="T9" fmla="*/ 0 h 202"/>
                  <a:gd name="T10" fmla="*/ 60 w 101"/>
                  <a:gd name="T11" fmla="*/ 0 h 202"/>
                  <a:gd name="T12" fmla="*/ 101 w 101"/>
                  <a:gd name="T13" fmla="*/ 42 h 202"/>
                  <a:gd name="T14" fmla="*/ 101 w 101"/>
                  <a:gd name="T15" fmla="*/ 161 h 202"/>
                  <a:gd name="T16" fmla="*/ 60 w 101"/>
                  <a:gd name="T1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02">
                    <a:moveTo>
                      <a:pt x="60" y="202"/>
                    </a:moveTo>
                    <a:cubicBezTo>
                      <a:pt x="41" y="202"/>
                      <a:pt x="41" y="202"/>
                      <a:pt x="41" y="202"/>
                    </a:cubicBezTo>
                    <a:cubicBezTo>
                      <a:pt x="18" y="202"/>
                      <a:pt x="0" y="184"/>
                      <a:pt x="0" y="161"/>
                    </a:cubicBezTo>
                    <a:cubicBezTo>
                      <a:pt x="0" y="42"/>
                      <a:pt x="0" y="42"/>
                      <a:pt x="0" y="42"/>
                    </a:cubicBezTo>
                    <a:cubicBezTo>
                      <a:pt x="0" y="19"/>
                      <a:pt x="18" y="0"/>
                      <a:pt x="41" y="0"/>
                    </a:cubicBezTo>
                    <a:cubicBezTo>
                      <a:pt x="60" y="0"/>
                      <a:pt x="60" y="0"/>
                      <a:pt x="60" y="0"/>
                    </a:cubicBezTo>
                    <a:cubicBezTo>
                      <a:pt x="83" y="0"/>
                      <a:pt x="101" y="19"/>
                      <a:pt x="101" y="42"/>
                    </a:cubicBezTo>
                    <a:cubicBezTo>
                      <a:pt x="101" y="161"/>
                      <a:pt x="101" y="161"/>
                      <a:pt x="101" y="161"/>
                    </a:cubicBezTo>
                    <a:cubicBezTo>
                      <a:pt x="101" y="184"/>
                      <a:pt x="83" y="202"/>
                      <a:pt x="60" y="202"/>
                    </a:cubicBezTo>
                    <a:close/>
                  </a:path>
                </a:pathLst>
              </a:custGeom>
              <a:noFill/>
              <a:ln w="30163" cap="flat">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313" name="îṩḻiḍê">
                <a:extLst>
                  <a:ext uri="{FF2B5EF4-FFF2-40B4-BE49-F238E27FC236}">
                    <a16:creationId xmlns:a16="http://schemas.microsoft.com/office/drawing/2014/main" id="{CADF46EA-D771-4C2F-9AD3-E7258F00BDBC}"/>
                  </a:ext>
                </a:extLst>
              </p:cNvPr>
              <p:cNvSpPr/>
              <p:nvPr/>
            </p:nvSpPr>
            <p:spPr bwMode="auto">
              <a:xfrm>
                <a:off x="4635665" y="2881407"/>
                <a:ext cx="77997" cy="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314" name="ïśliḓé">
                <a:extLst>
                  <a:ext uri="{FF2B5EF4-FFF2-40B4-BE49-F238E27FC236}">
                    <a16:creationId xmlns:a16="http://schemas.microsoft.com/office/drawing/2014/main" id="{6B3128CE-A985-4EEB-83E3-000443473FD6}"/>
                  </a:ext>
                </a:extLst>
              </p:cNvPr>
              <p:cNvSpPr/>
              <p:nvPr/>
            </p:nvSpPr>
            <p:spPr bwMode="auto">
              <a:xfrm>
                <a:off x="4635665" y="2957237"/>
                <a:ext cx="77997" cy="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315" name="işḻîḓè">
                <a:extLst>
                  <a:ext uri="{FF2B5EF4-FFF2-40B4-BE49-F238E27FC236}">
                    <a16:creationId xmlns:a16="http://schemas.microsoft.com/office/drawing/2014/main" id="{62F3FF12-A198-4DE0-B05E-7CB3ED7D490B}"/>
                  </a:ext>
                </a:extLst>
              </p:cNvPr>
              <p:cNvSpPr/>
              <p:nvPr/>
            </p:nvSpPr>
            <p:spPr bwMode="auto">
              <a:xfrm>
                <a:off x="4635665" y="3036317"/>
                <a:ext cx="77997" cy="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316" name="îṣļïdê">
                <a:extLst>
                  <a:ext uri="{FF2B5EF4-FFF2-40B4-BE49-F238E27FC236}">
                    <a16:creationId xmlns:a16="http://schemas.microsoft.com/office/drawing/2014/main" id="{8ABB8CA1-2F23-4A48-B3C1-6737A3ACDCBB}"/>
                  </a:ext>
                </a:extLst>
              </p:cNvPr>
              <p:cNvSpPr/>
              <p:nvPr/>
            </p:nvSpPr>
            <p:spPr bwMode="auto">
              <a:xfrm>
                <a:off x="4635665" y="3112147"/>
                <a:ext cx="77997" cy="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317" name="îṣ1ïḑè">
                <a:extLst>
                  <a:ext uri="{FF2B5EF4-FFF2-40B4-BE49-F238E27FC236}">
                    <a16:creationId xmlns:a16="http://schemas.microsoft.com/office/drawing/2014/main" id="{3C20DEAC-B8A3-4C59-87B3-9109AD9D687E}"/>
                  </a:ext>
                </a:extLst>
              </p:cNvPr>
              <p:cNvSpPr/>
              <p:nvPr/>
            </p:nvSpPr>
            <p:spPr bwMode="auto">
              <a:xfrm>
                <a:off x="4626999" y="3444716"/>
                <a:ext cx="229657" cy="75830"/>
              </a:xfrm>
              <a:custGeom>
                <a:avLst/>
                <a:gdLst>
                  <a:gd name="T0" fmla="*/ 111 w 111"/>
                  <a:gd name="T1" fmla="*/ 37 h 37"/>
                  <a:gd name="T2" fmla="*/ 0 w 111"/>
                  <a:gd name="T3" fmla="*/ 37 h 37"/>
                  <a:gd name="T4" fmla="*/ 0 w 111"/>
                  <a:gd name="T5" fmla="*/ 30 h 37"/>
                  <a:gd name="T6" fmla="*/ 30 w 111"/>
                  <a:gd name="T7" fmla="*/ 0 h 37"/>
                  <a:gd name="T8" fmla="*/ 81 w 111"/>
                  <a:gd name="T9" fmla="*/ 0 h 37"/>
                  <a:gd name="T10" fmla="*/ 111 w 111"/>
                  <a:gd name="T11" fmla="*/ 30 h 37"/>
                  <a:gd name="T12" fmla="*/ 111 w 111"/>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11" h="37">
                    <a:moveTo>
                      <a:pt x="111" y="37"/>
                    </a:moveTo>
                    <a:cubicBezTo>
                      <a:pt x="0" y="37"/>
                      <a:pt x="0" y="37"/>
                      <a:pt x="0" y="37"/>
                    </a:cubicBezTo>
                    <a:cubicBezTo>
                      <a:pt x="0" y="30"/>
                      <a:pt x="0" y="30"/>
                      <a:pt x="0" y="30"/>
                    </a:cubicBezTo>
                    <a:cubicBezTo>
                      <a:pt x="0" y="14"/>
                      <a:pt x="14" y="0"/>
                      <a:pt x="30" y="0"/>
                    </a:cubicBezTo>
                    <a:cubicBezTo>
                      <a:pt x="81" y="0"/>
                      <a:pt x="81" y="0"/>
                      <a:pt x="81" y="0"/>
                    </a:cubicBezTo>
                    <a:cubicBezTo>
                      <a:pt x="97" y="0"/>
                      <a:pt x="111" y="14"/>
                      <a:pt x="111" y="30"/>
                    </a:cubicBezTo>
                    <a:lnTo>
                      <a:pt x="111" y="37"/>
                    </a:lnTo>
                    <a:close/>
                  </a:path>
                </a:pathLst>
              </a:custGeom>
              <a:solidFill>
                <a:srgbClr val="CDE0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8" name="iṣľïḍê">
                <a:extLst>
                  <a:ext uri="{FF2B5EF4-FFF2-40B4-BE49-F238E27FC236}">
                    <a16:creationId xmlns:a16="http://schemas.microsoft.com/office/drawing/2014/main" id="{30666742-E7C4-4D12-A53A-219E15312F45}"/>
                  </a:ext>
                </a:extLst>
              </p:cNvPr>
              <p:cNvSpPr/>
              <p:nvPr/>
            </p:nvSpPr>
            <p:spPr bwMode="auto">
              <a:xfrm>
                <a:off x="4626999" y="3444716"/>
                <a:ext cx="229657" cy="75830"/>
              </a:xfrm>
              <a:custGeom>
                <a:avLst/>
                <a:gdLst>
                  <a:gd name="T0" fmla="*/ 111 w 111"/>
                  <a:gd name="T1" fmla="*/ 37 h 37"/>
                  <a:gd name="T2" fmla="*/ 0 w 111"/>
                  <a:gd name="T3" fmla="*/ 37 h 37"/>
                  <a:gd name="T4" fmla="*/ 0 w 111"/>
                  <a:gd name="T5" fmla="*/ 30 h 37"/>
                  <a:gd name="T6" fmla="*/ 30 w 111"/>
                  <a:gd name="T7" fmla="*/ 0 h 37"/>
                  <a:gd name="T8" fmla="*/ 81 w 111"/>
                  <a:gd name="T9" fmla="*/ 0 h 37"/>
                  <a:gd name="T10" fmla="*/ 111 w 111"/>
                  <a:gd name="T11" fmla="*/ 30 h 37"/>
                  <a:gd name="T12" fmla="*/ 111 w 111"/>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11" h="37">
                    <a:moveTo>
                      <a:pt x="111" y="37"/>
                    </a:moveTo>
                    <a:cubicBezTo>
                      <a:pt x="0" y="37"/>
                      <a:pt x="0" y="37"/>
                      <a:pt x="0" y="37"/>
                    </a:cubicBezTo>
                    <a:cubicBezTo>
                      <a:pt x="0" y="30"/>
                      <a:pt x="0" y="30"/>
                      <a:pt x="0" y="30"/>
                    </a:cubicBezTo>
                    <a:cubicBezTo>
                      <a:pt x="0" y="14"/>
                      <a:pt x="14" y="0"/>
                      <a:pt x="30" y="0"/>
                    </a:cubicBezTo>
                    <a:cubicBezTo>
                      <a:pt x="81" y="0"/>
                      <a:pt x="81" y="0"/>
                      <a:pt x="81" y="0"/>
                    </a:cubicBezTo>
                    <a:cubicBezTo>
                      <a:pt x="97" y="0"/>
                      <a:pt x="111" y="14"/>
                      <a:pt x="111" y="30"/>
                    </a:cubicBezTo>
                    <a:lnTo>
                      <a:pt x="111" y="37"/>
                    </a:lnTo>
                    <a:close/>
                  </a:path>
                </a:pathLst>
              </a:custGeom>
              <a:noFill/>
              <a:ln w="30163" cap="flat">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grpSp>
      </p:grpSp>
      <p:grpSp>
        <p:nvGrpSpPr>
          <p:cNvPr id="319" name="组合 318">
            <a:extLst>
              <a:ext uri="{FF2B5EF4-FFF2-40B4-BE49-F238E27FC236}">
                <a16:creationId xmlns:a16="http://schemas.microsoft.com/office/drawing/2014/main" id="{595972DC-6E78-4CB5-985A-45E2CD7F27FA}"/>
              </a:ext>
            </a:extLst>
          </p:cNvPr>
          <p:cNvGrpSpPr/>
          <p:nvPr/>
        </p:nvGrpSpPr>
        <p:grpSpPr>
          <a:xfrm>
            <a:off x="1723052" y="1744533"/>
            <a:ext cx="1486492" cy="2012759"/>
            <a:chOff x="2933336" y="1828842"/>
            <a:chExt cx="1318426" cy="1785192"/>
          </a:xfrm>
        </p:grpSpPr>
        <p:sp>
          <p:nvSpPr>
            <p:cNvPr id="320" name="文本框 319">
              <a:extLst>
                <a:ext uri="{FF2B5EF4-FFF2-40B4-BE49-F238E27FC236}">
                  <a16:creationId xmlns:a16="http://schemas.microsoft.com/office/drawing/2014/main" id="{010B2E92-909D-4DC0-A3CF-1FAA04BA9CE6}"/>
                </a:ext>
              </a:extLst>
            </p:cNvPr>
            <p:cNvSpPr txBox="1"/>
            <p:nvPr/>
          </p:nvSpPr>
          <p:spPr>
            <a:xfrm>
              <a:off x="2933336" y="3275480"/>
              <a:ext cx="1318426" cy="338554"/>
            </a:xfrm>
            <a:prstGeom prst="rect">
              <a:avLst/>
            </a:prstGeom>
            <a:solidFill>
              <a:srgbClr val="AD62AA"/>
            </a:solidFill>
          </p:spPr>
          <p:txBody>
            <a:bodyPr wrap="square" rtlCol="0">
              <a:spAutoFit/>
            </a:bodyPr>
            <a:lstStyle/>
            <a:p>
              <a:pPr algn="ctr"/>
              <a:r>
                <a:rPr lang="en-US" altLang="zh-CN" sz="1600" b="1" dirty="0">
                  <a:solidFill>
                    <a:schemeClr val="bg1"/>
                  </a:solidFill>
                  <a:latin typeface="微软雅黑" panose="020B0503020204020204" pitchFamily="34" charset="-122"/>
                  <a:ea typeface="微软雅黑" panose="020B0503020204020204" pitchFamily="34" charset="-122"/>
                </a:rPr>
                <a:t>6</a:t>
              </a:r>
              <a:r>
                <a:rPr lang="zh-CN" altLang="en-US" sz="1600" b="1" dirty="0">
                  <a:solidFill>
                    <a:schemeClr val="bg1"/>
                  </a:solidFill>
                  <a:latin typeface="微软雅黑" panose="020B0503020204020204" pitchFamily="34" charset="-122"/>
                  <a:ea typeface="微软雅黑" panose="020B0503020204020204" pitchFamily="34" charset="-122"/>
                </a:rPr>
                <a:t>岁儿童</a:t>
              </a:r>
            </a:p>
          </p:txBody>
        </p:sp>
        <p:grpSp>
          <p:nvGrpSpPr>
            <p:cNvPr id="321" name="3fca6b55-1839-4e14-ba4e-badcd822540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FED96777-170C-45D6-9E5D-47679AE91013}"/>
                </a:ext>
              </a:extLst>
            </p:cNvPr>
            <p:cNvGrpSpPr>
              <a:grpSpLocks noChangeAspect="1"/>
            </p:cNvGrpSpPr>
            <p:nvPr>
              <p:custDataLst>
                <p:tags r:id="rId1"/>
              </p:custDataLst>
            </p:nvPr>
          </p:nvGrpSpPr>
          <p:grpSpPr>
            <a:xfrm flipH="1">
              <a:off x="3124278" y="1828842"/>
              <a:ext cx="1091130" cy="1516097"/>
              <a:chOff x="4286250" y="1211263"/>
              <a:chExt cx="3619500" cy="5029200"/>
            </a:xfrm>
          </p:grpSpPr>
          <p:sp>
            <p:nvSpPr>
              <p:cNvPr id="322" name="íṧľïḍê">
                <a:extLst>
                  <a:ext uri="{FF2B5EF4-FFF2-40B4-BE49-F238E27FC236}">
                    <a16:creationId xmlns:a16="http://schemas.microsoft.com/office/drawing/2014/main" id="{A65D8337-95E3-48BE-84E8-5B8FC4C68369}"/>
                  </a:ext>
                </a:extLst>
              </p:cNvPr>
              <p:cNvSpPr/>
              <p:nvPr/>
            </p:nvSpPr>
            <p:spPr bwMode="auto">
              <a:xfrm>
                <a:off x="5616575" y="1211263"/>
                <a:ext cx="1241425" cy="1716088"/>
              </a:xfrm>
              <a:custGeom>
                <a:avLst/>
                <a:gdLst>
                  <a:gd name="T0" fmla="*/ 200 w 376"/>
                  <a:gd name="T1" fmla="*/ 220 h 521"/>
                  <a:gd name="T2" fmla="*/ 239 w 376"/>
                  <a:gd name="T3" fmla="*/ 121 h 521"/>
                  <a:gd name="T4" fmla="*/ 305 w 376"/>
                  <a:gd name="T5" fmla="*/ 88 h 521"/>
                  <a:gd name="T6" fmla="*/ 376 w 376"/>
                  <a:gd name="T7" fmla="*/ 87 h 521"/>
                  <a:gd name="T8" fmla="*/ 189 w 376"/>
                  <a:gd name="T9" fmla="*/ 2 h 521"/>
                  <a:gd name="T10" fmla="*/ 87 w 376"/>
                  <a:gd name="T11" fmla="*/ 38 h 521"/>
                  <a:gd name="T12" fmla="*/ 27 w 376"/>
                  <a:gd name="T13" fmla="*/ 127 h 521"/>
                  <a:gd name="T14" fmla="*/ 28 w 376"/>
                  <a:gd name="T15" fmla="*/ 315 h 521"/>
                  <a:gd name="T16" fmla="*/ 147 w 376"/>
                  <a:gd name="T17" fmla="*/ 437 h 521"/>
                  <a:gd name="T18" fmla="*/ 159 w 376"/>
                  <a:gd name="T19" fmla="*/ 411 h 521"/>
                  <a:gd name="T20" fmla="*/ 200 w 376"/>
                  <a:gd name="T21" fmla="*/ 22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521">
                    <a:moveTo>
                      <a:pt x="200" y="220"/>
                    </a:moveTo>
                    <a:cubicBezTo>
                      <a:pt x="199" y="187"/>
                      <a:pt x="214" y="142"/>
                      <a:pt x="239" y="121"/>
                    </a:cubicBezTo>
                    <a:cubicBezTo>
                      <a:pt x="259" y="104"/>
                      <a:pt x="280" y="91"/>
                      <a:pt x="305" y="88"/>
                    </a:cubicBezTo>
                    <a:cubicBezTo>
                      <a:pt x="330" y="85"/>
                      <a:pt x="357" y="104"/>
                      <a:pt x="376" y="87"/>
                    </a:cubicBezTo>
                    <a:cubicBezTo>
                      <a:pt x="333" y="31"/>
                      <a:pt x="258" y="6"/>
                      <a:pt x="189" y="2"/>
                    </a:cubicBezTo>
                    <a:cubicBezTo>
                      <a:pt x="151" y="0"/>
                      <a:pt x="118" y="16"/>
                      <a:pt x="87" y="38"/>
                    </a:cubicBezTo>
                    <a:cubicBezTo>
                      <a:pt x="56" y="60"/>
                      <a:pt x="42" y="93"/>
                      <a:pt x="27" y="127"/>
                    </a:cubicBezTo>
                    <a:cubicBezTo>
                      <a:pt x="0" y="188"/>
                      <a:pt x="8" y="254"/>
                      <a:pt x="28" y="315"/>
                    </a:cubicBezTo>
                    <a:cubicBezTo>
                      <a:pt x="45" y="367"/>
                      <a:pt x="101" y="521"/>
                      <a:pt x="147" y="437"/>
                    </a:cubicBezTo>
                    <a:cubicBezTo>
                      <a:pt x="151" y="429"/>
                      <a:pt x="154" y="421"/>
                      <a:pt x="159" y="411"/>
                    </a:cubicBezTo>
                    <a:lnTo>
                      <a:pt x="200" y="220"/>
                    </a:lnTo>
                    <a:close/>
                  </a:path>
                </a:pathLst>
              </a:custGeom>
              <a:solidFill>
                <a:srgbClr val="FCC7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3" name="îšḷïḋe">
                <a:extLst>
                  <a:ext uri="{FF2B5EF4-FFF2-40B4-BE49-F238E27FC236}">
                    <a16:creationId xmlns:a16="http://schemas.microsoft.com/office/drawing/2014/main" id="{DE91692D-F0F4-40E5-9229-8A3EFB6F6A57}"/>
                  </a:ext>
                </a:extLst>
              </p:cNvPr>
              <p:cNvSpPr/>
              <p:nvPr/>
            </p:nvSpPr>
            <p:spPr bwMode="auto">
              <a:xfrm>
                <a:off x="4467225" y="1465263"/>
                <a:ext cx="1470025" cy="1287463"/>
              </a:xfrm>
              <a:custGeom>
                <a:avLst/>
                <a:gdLst>
                  <a:gd name="T0" fmla="*/ 18 w 445"/>
                  <a:gd name="T1" fmla="*/ 175 h 391"/>
                  <a:gd name="T2" fmla="*/ 135 w 445"/>
                  <a:gd name="T3" fmla="*/ 133 h 391"/>
                  <a:gd name="T4" fmla="*/ 221 w 445"/>
                  <a:gd name="T5" fmla="*/ 212 h 391"/>
                  <a:gd name="T6" fmla="*/ 274 w 445"/>
                  <a:gd name="T7" fmla="*/ 309 h 391"/>
                  <a:gd name="T8" fmla="*/ 320 w 445"/>
                  <a:gd name="T9" fmla="*/ 386 h 391"/>
                  <a:gd name="T10" fmla="*/ 424 w 445"/>
                  <a:gd name="T11" fmla="*/ 380 h 391"/>
                  <a:gd name="T12" fmla="*/ 439 w 445"/>
                  <a:gd name="T13" fmla="*/ 296 h 391"/>
                  <a:gd name="T14" fmla="*/ 423 w 445"/>
                  <a:gd name="T15" fmla="*/ 201 h 391"/>
                  <a:gd name="T16" fmla="*/ 329 w 445"/>
                  <a:gd name="T17" fmla="*/ 42 h 391"/>
                  <a:gd name="T18" fmla="*/ 156 w 445"/>
                  <a:gd name="T19" fmla="*/ 12 h 391"/>
                  <a:gd name="T20" fmla="*/ 29 w 445"/>
                  <a:gd name="T21" fmla="*/ 91 h 391"/>
                  <a:gd name="T22" fmla="*/ 0 w 445"/>
                  <a:gd name="T23" fmla="*/ 158 h 391"/>
                  <a:gd name="T24" fmla="*/ 18 w 445"/>
                  <a:gd name="T25" fmla="*/ 17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5" h="391">
                    <a:moveTo>
                      <a:pt x="18" y="175"/>
                    </a:moveTo>
                    <a:cubicBezTo>
                      <a:pt x="44" y="142"/>
                      <a:pt x="94" y="125"/>
                      <a:pt x="135" y="133"/>
                    </a:cubicBezTo>
                    <a:cubicBezTo>
                      <a:pt x="176" y="141"/>
                      <a:pt x="198" y="180"/>
                      <a:pt x="221" y="212"/>
                    </a:cubicBezTo>
                    <a:cubicBezTo>
                      <a:pt x="243" y="242"/>
                      <a:pt x="259" y="275"/>
                      <a:pt x="274" y="309"/>
                    </a:cubicBezTo>
                    <a:cubicBezTo>
                      <a:pt x="282" y="333"/>
                      <a:pt x="292" y="379"/>
                      <a:pt x="320" y="386"/>
                    </a:cubicBezTo>
                    <a:cubicBezTo>
                      <a:pt x="338" y="390"/>
                      <a:pt x="409" y="391"/>
                      <a:pt x="424" y="380"/>
                    </a:cubicBezTo>
                    <a:cubicBezTo>
                      <a:pt x="445" y="365"/>
                      <a:pt x="440" y="317"/>
                      <a:pt x="439" y="296"/>
                    </a:cubicBezTo>
                    <a:cubicBezTo>
                      <a:pt x="438" y="263"/>
                      <a:pt x="432" y="232"/>
                      <a:pt x="423" y="201"/>
                    </a:cubicBezTo>
                    <a:cubicBezTo>
                      <a:pt x="405" y="137"/>
                      <a:pt x="383" y="84"/>
                      <a:pt x="329" y="42"/>
                    </a:cubicBezTo>
                    <a:cubicBezTo>
                      <a:pt x="290" y="11"/>
                      <a:pt x="220" y="0"/>
                      <a:pt x="156" y="12"/>
                    </a:cubicBezTo>
                    <a:cubicBezTo>
                      <a:pt x="112" y="20"/>
                      <a:pt x="51" y="62"/>
                      <a:pt x="29" y="91"/>
                    </a:cubicBezTo>
                    <a:cubicBezTo>
                      <a:pt x="11" y="115"/>
                      <a:pt x="5" y="132"/>
                      <a:pt x="0" y="158"/>
                    </a:cubicBezTo>
                    <a:lnTo>
                      <a:pt x="18" y="175"/>
                    </a:lnTo>
                    <a:close/>
                  </a:path>
                </a:pathLst>
              </a:custGeom>
              <a:solidFill>
                <a:srgbClr val="43BD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4" name="í$ļiḑé">
                <a:extLst>
                  <a:ext uri="{FF2B5EF4-FFF2-40B4-BE49-F238E27FC236}">
                    <a16:creationId xmlns:a16="http://schemas.microsoft.com/office/drawing/2014/main" id="{3C0883A5-2524-4C4B-AC8F-08233D4C4126}"/>
                  </a:ext>
                </a:extLst>
              </p:cNvPr>
              <p:cNvSpPr/>
              <p:nvPr/>
            </p:nvSpPr>
            <p:spPr bwMode="auto">
              <a:xfrm>
                <a:off x="4286250" y="1912938"/>
                <a:ext cx="277813" cy="276225"/>
              </a:xfrm>
              <a:prstGeom prst="ellipse">
                <a:avLst/>
              </a:prstGeom>
              <a:solidFill>
                <a:srgbClr val="FFE1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5" name="íSlíďe">
                <a:extLst>
                  <a:ext uri="{FF2B5EF4-FFF2-40B4-BE49-F238E27FC236}">
                    <a16:creationId xmlns:a16="http://schemas.microsoft.com/office/drawing/2014/main" id="{660DFFAD-8680-41C5-B18D-64FED7E80567}"/>
                  </a:ext>
                </a:extLst>
              </p:cNvPr>
              <p:cNvSpPr/>
              <p:nvPr/>
            </p:nvSpPr>
            <p:spPr bwMode="auto">
              <a:xfrm>
                <a:off x="6737350" y="1379538"/>
                <a:ext cx="276225" cy="276225"/>
              </a:xfrm>
              <a:prstGeom prst="ellipse">
                <a:avLst/>
              </a:prstGeom>
              <a:solidFill>
                <a:srgbClr val="FFE1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6" name="iSḻïḋê">
                <a:extLst>
                  <a:ext uri="{FF2B5EF4-FFF2-40B4-BE49-F238E27FC236}">
                    <a16:creationId xmlns:a16="http://schemas.microsoft.com/office/drawing/2014/main" id="{0D5A06C0-995B-4EE3-9B54-66145063E69C}"/>
                  </a:ext>
                </a:extLst>
              </p:cNvPr>
              <p:cNvSpPr/>
              <p:nvPr/>
            </p:nvSpPr>
            <p:spPr bwMode="auto">
              <a:xfrm>
                <a:off x="4552950" y="1936751"/>
                <a:ext cx="1387475" cy="1231900"/>
              </a:xfrm>
              <a:custGeom>
                <a:avLst/>
                <a:gdLst>
                  <a:gd name="T0" fmla="*/ 27 w 420"/>
                  <a:gd name="T1" fmla="*/ 254 h 374"/>
                  <a:gd name="T2" fmla="*/ 95 w 420"/>
                  <a:gd name="T3" fmla="*/ 167 h 374"/>
                  <a:gd name="T4" fmla="*/ 146 w 420"/>
                  <a:gd name="T5" fmla="*/ 230 h 374"/>
                  <a:gd name="T6" fmla="*/ 191 w 420"/>
                  <a:gd name="T7" fmla="*/ 338 h 374"/>
                  <a:gd name="T8" fmla="*/ 207 w 420"/>
                  <a:gd name="T9" fmla="*/ 374 h 374"/>
                  <a:gd name="T10" fmla="*/ 331 w 420"/>
                  <a:gd name="T11" fmla="*/ 325 h 374"/>
                  <a:gd name="T12" fmla="*/ 420 w 420"/>
                  <a:gd name="T13" fmla="*/ 283 h 374"/>
                  <a:gd name="T14" fmla="*/ 244 w 420"/>
                  <a:gd name="T15" fmla="*/ 16 h 374"/>
                  <a:gd name="T16" fmla="*/ 99 w 420"/>
                  <a:gd name="T17" fmla="*/ 35 h 374"/>
                  <a:gd name="T18" fmla="*/ 7 w 420"/>
                  <a:gd name="T19" fmla="*/ 162 h 374"/>
                  <a:gd name="T20" fmla="*/ 5 w 420"/>
                  <a:gd name="T21" fmla="*/ 259 h 374"/>
                  <a:gd name="T22" fmla="*/ 7 w 420"/>
                  <a:gd name="T23" fmla="*/ 258 h 374"/>
                  <a:gd name="T24" fmla="*/ 27 w 420"/>
                  <a:gd name="T25" fmla="*/ 25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0" h="374">
                    <a:moveTo>
                      <a:pt x="27" y="254"/>
                    </a:moveTo>
                    <a:cubicBezTo>
                      <a:pt x="28" y="216"/>
                      <a:pt x="48" y="161"/>
                      <a:pt x="95" y="167"/>
                    </a:cubicBezTo>
                    <a:cubicBezTo>
                      <a:pt x="127" y="170"/>
                      <a:pt x="135" y="204"/>
                      <a:pt x="146" y="230"/>
                    </a:cubicBezTo>
                    <a:cubicBezTo>
                      <a:pt x="161" y="266"/>
                      <a:pt x="176" y="302"/>
                      <a:pt x="191" y="338"/>
                    </a:cubicBezTo>
                    <a:cubicBezTo>
                      <a:pt x="197" y="350"/>
                      <a:pt x="200" y="363"/>
                      <a:pt x="207" y="374"/>
                    </a:cubicBezTo>
                    <a:cubicBezTo>
                      <a:pt x="249" y="359"/>
                      <a:pt x="290" y="342"/>
                      <a:pt x="331" y="325"/>
                    </a:cubicBezTo>
                    <a:cubicBezTo>
                      <a:pt x="362" y="313"/>
                      <a:pt x="389" y="291"/>
                      <a:pt x="420" y="283"/>
                    </a:cubicBezTo>
                    <a:cubicBezTo>
                      <a:pt x="396" y="180"/>
                      <a:pt x="353" y="58"/>
                      <a:pt x="244" y="16"/>
                    </a:cubicBezTo>
                    <a:cubicBezTo>
                      <a:pt x="199" y="0"/>
                      <a:pt x="139" y="12"/>
                      <a:pt x="99" y="35"/>
                    </a:cubicBezTo>
                    <a:cubicBezTo>
                      <a:pt x="48" y="64"/>
                      <a:pt x="19" y="104"/>
                      <a:pt x="7" y="162"/>
                    </a:cubicBezTo>
                    <a:cubicBezTo>
                      <a:pt x="0" y="194"/>
                      <a:pt x="3" y="227"/>
                      <a:pt x="5" y="259"/>
                    </a:cubicBezTo>
                    <a:cubicBezTo>
                      <a:pt x="6" y="261"/>
                      <a:pt x="6" y="259"/>
                      <a:pt x="7" y="258"/>
                    </a:cubicBezTo>
                    <a:lnTo>
                      <a:pt x="27" y="254"/>
                    </a:lnTo>
                    <a:close/>
                  </a:path>
                </a:pathLst>
              </a:custGeom>
              <a:solidFill>
                <a:srgbClr val="FFDB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7" name="îṣľiḍé">
                <a:extLst>
                  <a:ext uri="{FF2B5EF4-FFF2-40B4-BE49-F238E27FC236}">
                    <a16:creationId xmlns:a16="http://schemas.microsoft.com/office/drawing/2014/main" id="{57757BAF-CB43-4D3F-BB31-3A48C8A3072F}"/>
                  </a:ext>
                </a:extLst>
              </p:cNvPr>
              <p:cNvSpPr/>
              <p:nvPr/>
            </p:nvSpPr>
            <p:spPr bwMode="auto">
              <a:xfrm>
                <a:off x="4484688" y="2703513"/>
                <a:ext cx="280988" cy="277813"/>
              </a:xfrm>
              <a:prstGeom prst="ellipse">
                <a:avLst/>
              </a:prstGeom>
              <a:solidFill>
                <a:srgbClr val="FFE1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8" name="íSḷiďè">
                <a:extLst>
                  <a:ext uri="{FF2B5EF4-FFF2-40B4-BE49-F238E27FC236}">
                    <a16:creationId xmlns:a16="http://schemas.microsoft.com/office/drawing/2014/main" id="{0B8970E3-39A4-4D81-946E-312F054E8936}"/>
                  </a:ext>
                </a:extLst>
              </p:cNvPr>
              <p:cNvSpPr/>
              <p:nvPr/>
            </p:nvSpPr>
            <p:spPr bwMode="auto">
              <a:xfrm>
                <a:off x="5827713" y="1735138"/>
                <a:ext cx="1466850" cy="1163638"/>
              </a:xfrm>
              <a:custGeom>
                <a:avLst/>
                <a:gdLst>
                  <a:gd name="T0" fmla="*/ 236 w 444"/>
                  <a:gd name="T1" fmla="*/ 348 h 353"/>
                  <a:gd name="T2" fmla="*/ 223 w 444"/>
                  <a:gd name="T3" fmla="*/ 285 h 353"/>
                  <a:gd name="T4" fmla="*/ 220 w 444"/>
                  <a:gd name="T5" fmla="*/ 190 h 353"/>
                  <a:gd name="T6" fmla="*/ 355 w 444"/>
                  <a:gd name="T7" fmla="*/ 131 h 353"/>
                  <a:gd name="T8" fmla="*/ 421 w 444"/>
                  <a:gd name="T9" fmla="*/ 215 h 353"/>
                  <a:gd name="T10" fmla="*/ 443 w 444"/>
                  <a:gd name="T11" fmla="*/ 210 h 353"/>
                  <a:gd name="T12" fmla="*/ 432 w 444"/>
                  <a:gd name="T13" fmla="*/ 137 h 353"/>
                  <a:gd name="T14" fmla="*/ 391 w 444"/>
                  <a:gd name="T15" fmla="*/ 67 h 353"/>
                  <a:gd name="T16" fmla="*/ 243 w 444"/>
                  <a:gd name="T17" fmla="*/ 4 h 353"/>
                  <a:gd name="T18" fmla="*/ 92 w 444"/>
                  <a:gd name="T19" fmla="*/ 42 h 353"/>
                  <a:gd name="T20" fmla="*/ 4 w 444"/>
                  <a:gd name="T21" fmla="*/ 184 h 353"/>
                  <a:gd name="T22" fmla="*/ 40 w 444"/>
                  <a:gd name="T23" fmla="*/ 353 h 353"/>
                  <a:gd name="T24" fmla="*/ 236 w 444"/>
                  <a:gd name="T25" fmla="*/ 34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353">
                    <a:moveTo>
                      <a:pt x="236" y="348"/>
                    </a:moveTo>
                    <a:cubicBezTo>
                      <a:pt x="229" y="331"/>
                      <a:pt x="227" y="304"/>
                      <a:pt x="223" y="285"/>
                    </a:cubicBezTo>
                    <a:cubicBezTo>
                      <a:pt x="219" y="256"/>
                      <a:pt x="212" y="219"/>
                      <a:pt x="220" y="190"/>
                    </a:cubicBezTo>
                    <a:cubicBezTo>
                      <a:pt x="234" y="140"/>
                      <a:pt x="307" y="108"/>
                      <a:pt x="355" y="131"/>
                    </a:cubicBezTo>
                    <a:cubicBezTo>
                      <a:pt x="388" y="147"/>
                      <a:pt x="415" y="178"/>
                      <a:pt x="421" y="215"/>
                    </a:cubicBezTo>
                    <a:cubicBezTo>
                      <a:pt x="429" y="212"/>
                      <a:pt x="437" y="211"/>
                      <a:pt x="443" y="210"/>
                    </a:cubicBezTo>
                    <a:cubicBezTo>
                      <a:pt x="444" y="186"/>
                      <a:pt x="440" y="159"/>
                      <a:pt x="432" y="137"/>
                    </a:cubicBezTo>
                    <a:cubicBezTo>
                      <a:pt x="423" y="113"/>
                      <a:pt x="409" y="87"/>
                      <a:pt x="391" y="67"/>
                    </a:cubicBezTo>
                    <a:cubicBezTo>
                      <a:pt x="354" y="27"/>
                      <a:pt x="296" y="7"/>
                      <a:pt x="243" y="4"/>
                    </a:cubicBezTo>
                    <a:cubicBezTo>
                      <a:pt x="191" y="0"/>
                      <a:pt x="135" y="15"/>
                      <a:pt x="92" y="42"/>
                    </a:cubicBezTo>
                    <a:cubicBezTo>
                      <a:pt x="51" y="70"/>
                      <a:pt x="11" y="134"/>
                      <a:pt x="4" y="184"/>
                    </a:cubicBezTo>
                    <a:cubicBezTo>
                      <a:pt x="0" y="219"/>
                      <a:pt x="32" y="336"/>
                      <a:pt x="40" y="353"/>
                    </a:cubicBezTo>
                    <a:lnTo>
                      <a:pt x="236" y="348"/>
                    </a:lnTo>
                    <a:close/>
                  </a:path>
                </a:pathLst>
              </a:custGeom>
              <a:solidFill>
                <a:srgbClr val="74CE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9" name="íSļîḍé">
                <a:extLst>
                  <a:ext uri="{FF2B5EF4-FFF2-40B4-BE49-F238E27FC236}">
                    <a16:creationId xmlns:a16="http://schemas.microsoft.com/office/drawing/2014/main" id="{AB4897E1-2FBD-4BCF-88CB-720B4C657B5A}"/>
                  </a:ext>
                </a:extLst>
              </p:cNvPr>
              <p:cNvSpPr/>
              <p:nvPr/>
            </p:nvSpPr>
            <p:spPr bwMode="auto">
              <a:xfrm>
                <a:off x="7123113" y="2354263"/>
                <a:ext cx="277813" cy="277813"/>
              </a:xfrm>
              <a:prstGeom prst="ellipse">
                <a:avLst/>
              </a:prstGeom>
              <a:solidFill>
                <a:srgbClr val="FFE1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0" name="îṡḻiďe">
                <a:extLst>
                  <a:ext uri="{FF2B5EF4-FFF2-40B4-BE49-F238E27FC236}">
                    <a16:creationId xmlns:a16="http://schemas.microsoft.com/office/drawing/2014/main" id="{7AF1FA73-CEF0-448A-A04D-0756A1492972}"/>
                  </a:ext>
                </a:extLst>
              </p:cNvPr>
              <p:cNvSpPr/>
              <p:nvPr/>
            </p:nvSpPr>
            <p:spPr bwMode="auto">
              <a:xfrm>
                <a:off x="4965700" y="2611438"/>
                <a:ext cx="1998663" cy="1252538"/>
              </a:xfrm>
              <a:custGeom>
                <a:avLst/>
                <a:gdLst>
                  <a:gd name="T0" fmla="*/ 598 w 605"/>
                  <a:gd name="T1" fmla="*/ 88 h 380"/>
                  <a:gd name="T2" fmla="*/ 533 w 605"/>
                  <a:gd name="T3" fmla="*/ 59 h 380"/>
                  <a:gd name="T4" fmla="*/ 491 w 605"/>
                  <a:gd name="T5" fmla="*/ 58 h 380"/>
                  <a:gd name="T6" fmla="*/ 14 w 605"/>
                  <a:gd name="T7" fmla="*/ 228 h 380"/>
                  <a:gd name="T8" fmla="*/ 8 w 605"/>
                  <a:gd name="T9" fmla="*/ 299 h 380"/>
                  <a:gd name="T10" fmla="*/ 57 w 605"/>
                  <a:gd name="T11" fmla="*/ 282 h 380"/>
                  <a:gd name="T12" fmla="*/ 102 w 605"/>
                  <a:gd name="T13" fmla="*/ 380 h 380"/>
                  <a:gd name="T14" fmla="*/ 324 w 605"/>
                  <a:gd name="T15" fmla="*/ 319 h 380"/>
                  <a:gd name="T16" fmla="*/ 420 w 605"/>
                  <a:gd name="T17" fmla="*/ 213 h 380"/>
                  <a:gd name="T18" fmla="*/ 435 w 605"/>
                  <a:gd name="T19" fmla="*/ 196 h 380"/>
                  <a:gd name="T20" fmla="*/ 446 w 605"/>
                  <a:gd name="T21" fmla="*/ 221 h 380"/>
                  <a:gd name="T22" fmla="*/ 512 w 605"/>
                  <a:gd name="T23" fmla="*/ 291 h 380"/>
                  <a:gd name="T24" fmla="*/ 528 w 605"/>
                  <a:gd name="T25" fmla="*/ 185 h 380"/>
                  <a:gd name="T26" fmla="*/ 588 w 605"/>
                  <a:gd name="T27" fmla="*/ 166 h 380"/>
                  <a:gd name="T28" fmla="*/ 538 w 605"/>
                  <a:gd name="T29" fmla="*/ 115 h 380"/>
                  <a:gd name="T30" fmla="*/ 598 w 605"/>
                  <a:gd name="T31" fmla="*/ 8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5" h="380">
                    <a:moveTo>
                      <a:pt x="598" y="88"/>
                    </a:moveTo>
                    <a:cubicBezTo>
                      <a:pt x="592" y="65"/>
                      <a:pt x="551" y="60"/>
                      <a:pt x="533" y="59"/>
                    </a:cubicBezTo>
                    <a:cubicBezTo>
                      <a:pt x="516" y="58"/>
                      <a:pt x="506" y="57"/>
                      <a:pt x="491" y="58"/>
                    </a:cubicBezTo>
                    <a:cubicBezTo>
                      <a:pt x="417" y="0"/>
                      <a:pt x="115" y="28"/>
                      <a:pt x="14" y="228"/>
                    </a:cubicBezTo>
                    <a:cubicBezTo>
                      <a:pt x="6" y="249"/>
                      <a:pt x="0" y="276"/>
                      <a:pt x="8" y="299"/>
                    </a:cubicBezTo>
                    <a:cubicBezTo>
                      <a:pt x="21" y="342"/>
                      <a:pt x="48" y="301"/>
                      <a:pt x="57" y="282"/>
                    </a:cubicBezTo>
                    <a:cubicBezTo>
                      <a:pt x="59" y="318"/>
                      <a:pt x="79" y="354"/>
                      <a:pt x="102" y="380"/>
                    </a:cubicBezTo>
                    <a:cubicBezTo>
                      <a:pt x="324" y="319"/>
                      <a:pt x="324" y="319"/>
                      <a:pt x="324" y="319"/>
                    </a:cubicBezTo>
                    <a:cubicBezTo>
                      <a:pt x="364" y="302"/>
                      <a:pt x="392" y="247"/>
                      <a:pt x="420" y="213"/>
                    </a:cubicBezTo>
                    <a:cubicBezTo>
                      <a:pt x="425" y="207"/>
                      <a:pt x="430" y="202"/>
                      <a:pt x="435" y="196"/>
                    </a:cubicBezTo>
                    <a:cubicBezTo>
                      <a:pt x="436" y="207"/>
                      <a:pt x="439" y="216"/>
                      <a:pt x="446" y="221"/>
                    </a:cubicBezTo>
                    <a:cubicBezTo>
                      <a:pt x="512" y="291"/>
                      <a:pt x="512" y="291"/>
                      <a:pt x="512" y="291"/>
                    </a:cubicBezTo>
                    <a:cubicBezTo>
                      <a:pt x="559" y="279"/>
                      <a:pt x="556" y="215"/>
                      <a:pt x="528" y="185"/>
                    </a:cubicBezTo>
                    <a:cubicBezTo>
                      <a:pt x="547" y="191"/>
                      <a:pt x="582" y="191"/>
                      <a:pt x="588" y="166"/>
                    </a:cubicBezTo>
                    <a:cubicBezTo>
                      <a:pt x="594" y="138"/>
                      <a:pt x="559" y="121"/>
                      <a:pt x="538" y="115"/>
                    </a:cubicBezTo>
                    <a:cubicBezTo>
                      <a:pt x="558" y="117"/>
                      <a:pt x="605" y="124"/>
                      <a:pt x="598" y="88"/>
                    </a:cubicBezTo>
                  </a:path>
                </a:pathLst>
              </a:custGeom>
              <a:solidFill>
                <a:srgbClr val="7B2B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1" name="işḻiḓè">
                <a:extLst>
                  <a:ext uri="{FF2B5EF4-FFF2-40B4-BE49-F238E27FC236}">
                    <a16:creationId xmlns:a16="http://schemas.microsoft.com/office/drawing/2014/main" id="{C14BB803-51FD-455C-B754-AF02376E732F}"/>
                  </a:ext>
                </a:extLst>
              </p:cNvPr>
              <p:cNvSpPr/>
              <p:nvPr/>
            </p:nvSpPr>
            <p:spPr bwMode="auto">
              <a:xfrm>
                <a:off x="6056313" y="5189538"/>
                <a:ext cx="501650" cy="879475"/>
              </a:xfrm>
              <a:custGeom>
                <a:avLst/>
                <a:gdLst>
                  <a:gd name="T0" fmla="*/ 142 w 152"/>
                  <a:gd name="T1" fmla="*/ 0 h 267"/>
                  <a:gd name="T2" fmla="*/ 144 w 152"/>
                  <a:gd name="T3" fmla="*/ 129 h 267"/>
                  <a:gd name="T4" fmla="*/ 147 w 152"/>
                  <a:gd name="T5" fmla="*/ 267 h 267"/>
                  <a:gd name="T6" fmla="*/ 49 w 152"/>
                  <a:gd name="T7" fmla="*/ 254 h 267"/>
                  <a:gd name="T8" fmla="*/ 8 w 152"/>
                  <a:gd name="T9" fmla="*/ 207 h 267"/>
                  <a:gd name="T10" fmla="*/ 0 w 152"/>
                  <a:gd name="T11" fmla="*/ 44 h 267"/>
                  <a:gd name="T12" fmla="*/ 142 w 152"/>
                  <a:gd name="T13" fmla="*/ 0 h 267"/>
                </a:gdLst>
                <a:ahLst/>
                <a:cxnLst>
                  <a:cxn ang="0">
                    <a:pos x="T0" y="T1"/>
                  </a:cxn>
                  <a:cxn ang="0">
                    <a:pos x="T2" y="T3"/>
                  </a:cxn>
                  <a:cxn ang="0">
                    <a:pos x="T4" y="T5"/>
                  </a:cxn>
                  <a:cxn ang="0">
                    <a:pos x="T6" y="T7"/>
                  </a:cxn>
                  <a:cxn ang="0">
                    <a:pos x="T8" y="T9"/>
                  </a:cxn>
                  <a:cxn ang="0">
                    <a:pos x="T10" y="T11"/>
                  </a:cxn>
                  <a:cxn ang="0">
                    <a:pos x="T12" y="T13"/>
                  </a:cxn>
                </a:cxnLst>
                <a:rect l="0" t="0" r="r" b="b"/>
                <a:pathLst>
                  <a:path w="152" h="267">
                    <a:moveTo>
                      <a:pt x="142" y="0"/>
                    </a:moveTo>
                    <a:cubicBezTo>
                      <a:pt x="152" y="22"/>
                      <a:pt x="144" y="106"/>
                      <a:pt x="144" y="129"/>
                    </a:cubicBezTo>
                    <a:cubicBezTo>
                      <a:pt x="144" y="175"/>
                      <a:pt x="145" y="222"/>
                      <a:pt x="147" y="267"/>
                    </a:cubicBezTo>
                    <a:cubicBezTo>
                      <a:pt x="115" y="260"/>
                      <a:pt x="81" y="260"/>
                      <a:pt x="49" y="254"/>
                    </a:cubicBezTo>
                    <a:cubicBezTo>
                      <a:pt x="9" y="247"/>
                      <a:pt x="9" y="247"/>
                      <a:pt x="8" y="207"/>
                    </a:cubicBezTo>
                    <a:cubicBezTo>
                      <a:pt x="6" y="154"/>
                      <a:pt x="0" y="94"/>
                      <a:pt x="0" y="44"/>
                    </a:cubicBezTo>
                    <a:lnTo>
                      <a:pt x="142" y="0"/>
                    </a:lnTo>
                    <a:close/>
                  </a:path>
                </a:pathLst>
              </a:custGeom>
              <a:solidFill>
                <a:srgbClr val="047C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2" name="iṧļïdé">
                <a:extLst>
                  <a:ext uri="{FF2B5EF4-FFF2-40B4-BE49-F238E27FC236}">
                    <a16:creationId xmlns:a16="http://schemas.microsoft.com/office/drawing/2014/main" id="{83E5194B-E9DE-42D4-8DCD-8532E9B1513E}"/>
                  </a:ext>
                </a:extLst>
              </p:cNvPr>
              <p:cNvSpPr/>
              <p:nvPr/>
            </p:nvSpPr>
            <p:spPr bwMode="auto">
              <a:xfrm>
                <a:off x="5378450" y="5040313"/>
                <a:ext cx="1008063" cy="1169988"/>
              </a:xfrm>
              <a:custGeom>
                <a:avLst/>
                <a:gdLst>
                  <a:gd name="T0" fmla="*/ 296 w 305"/>
                  <a:gd name="T1" fmla="*/ 68 h 355"/>
                  <a:gd name="T2" fmla="*/ 220 w 305"/>
                  <a:gd name="T3" fmla="*/ 163 h 355"/>
                  <a:gd name="T4" fmla="*/ 305 w 305"/>
                  <a:gd name="T5" fmla="*/ 317 h 355"/>
                  <a:gd name="T6" fmla="*/ 183 w 305"/>
                  <a:gd name="T7" fmla="*/ 349 h 355"/>
                  <a:gd name="T8" fmla="*/ 144 w 305"/>
                  <a:gd name="T9" fmla="*/ 345 h 355"/>
                  <a:gd name="T10" fmla="*/ 114 w 305"/>
                  <a:gd name="T11" fmla="*/ 299 h 355"/>
                  <a:gd name="T12" fmla="*/ 10 w 305"/>
                  <a:gd name="T13" fmla="*/ 109 h 355"/>
                  <a:gd name="T14" fmla="*/ 10 w 305"/>
                  <a:gd name="T15" fmla="*/ 28 h 355"/>
                  <a:gd name="T16" fmla="*/ 84 w 305"/>
                  <a:gd name="T17" fmla="*/ 7 h 355"/>
                  <a:gd name="T18" fmla="*/ 252 w 305"/>
                  <a:gd name="T19" fmla="*/ 60 h 355"/>
                  <a:gd name="T20" fmla="*/ 296 w 305"/>
                  <a:gd name="T21" fmla="*/ 6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355">
                    <a:moveTo>
                      <a:pt x="296" y="68"/>
                    </a:moveTo>
                    <a:cubicBezTo>
                      <a:pt x="284" y="87"/>
                      <a:pt x="242" y="155"/>
                      <a:pt x="220" y="163"/>
                    </a:cubicBezTo>
                    <a:cubicBezTo>
                      <a:pt x="229" y="220"/>
                      <a:pt x="274" y="270"/>
                      <a:pt x="305" y="317"/>
                    </a:cubicBezTo>
                    <a:cubicBezTo>
                      <a:pt x="277" y="340"/>
                      <a:pt x="219" y="346"/>
                      <a:pt x="183" y="349"/>
                    </a:cubicBezTo>
                    <a:cubicBezTo>
                      <a:pt x="164" y="350"/>
                      <a:pt x="157" y="355"/>
                      <a:pt x="144" y="345"/>
                    </a:cubicBezTo>
                    <a:cubicBezTo>
                      <a:pt x="132" y="336"/>
                      <a:pt x="123" y="312"/>
                      <a:pt x="114" y="299"/>
                    </a:cubicBezTo>
                    <a:cubicBezTo>
                      <a:pt x="76" y="239"/>
                      <a:pt x="29" y="177"/>
                      <a:pt x="10" y="109"/>
                    </a:cubicBezTo>
                    <a:cubicBezTo>
                      <a:pt x="4" y="85"/>
                      <a:pt x="0" y="51"/>
                      <a:pt x="10" y="28"/>
                    </a:cubicBezTo>
                    <a:cubicBezTo>
                      <a:pt x="24" y="0"/>
                      <a:pt x="56" y="3"/>
                      <a:pt x="84" y="7"/>
                    </a:cubicBezTo>
                    <a:cubicBezTo>
                      <a:pt x="144" y="16"/>
                      <a:pt x="201" y="28"/>
                      <a:pt x="252" y="60"/>
                    </a:cubicBezTo>
                    <a:cubicBezTo>
                      <a:pt x="296" y="68"/>
                      <a:pt x="296" y="68"/>
                      <a:pt x="296" y="68"/>
                    </a:cubicBezTo>
                  </a:path>
                </a:pathLst>
              </a:custGeom>
              <a:solidFill>
                <a:srgbClr val="369F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3" name="ï$ḷiḓé">
                <a:extLst>
                  <a:ext uri="{FF2B5EF4-FFF2-40B4-BE49-F238E27FC236}">
                    <a16:creationId xmlns:a16="http://schemas.microsoft.com/office/drawing/2014/main" id="{866A398A-422C-403D-89A9-4B607B4D1B62}"/>
                  </a:ext>
                </a:extLst>
              </p:cNvPr>
              <p:cNvSpPr/>
              <p:nvPr/>
            </p:nvSpPr>
            <p:spPr bwMode="auto">
              <a:xfrm>
                <a:off x="5995988" y="6188076"/>
                <a:ext cx="39688" cy="39688"/>
              </a:xfrm>
              <a:custGeom>
                <a:avLst/>
                <a:gdLst>
                  <a:gd name="T0" fmla="*/ 4 w 12"/>
                  <a:gd name="T1" fmla="*/ 0 h 12"/>
                  <a:gd name="T2" fmla="*/ 0 w 12"/>
                  <a:gd name="T3" fmla="*/ 1 h 12"/>
                  <a:gd name="T4" fmla="*/ 7 w 12"/>
                  <a:gd name="T5" fmla="*/ 9 h 12"/>
                  <a:gd name="T6" fmla="*/ 7 w 12"/>
                  <a:gd name="T7" fmla="*/ 9 h 12"/>
                  <a:gd name="T8" fmla="*/ 8 w 12"/>
                  <a:gd name="T9" fmla="*/ 11 h 12"/>
                  <a:gd name="T10" fmla="*/ 10 w 12"/>
                  <a:gd name="T11" fmla="*/ 12 h 12"/>
                  <a:gd name="T12" fmla="*/ 12 w 12"/>
                  <a:gd name="T13" fmla="*/ 11 h 12"/>
                  <a:gd name="T14" fmla="*/ 12 w 12"/>
                  <a:gd name="T15" fmla="*/ 11 h 12"/>
                  <a:gd name="T16" fmla="*/ 12 w 12"/>
                  <a:gd name="T17" fmla="*/ 10 h 12"/>
                  <a:gd name="T18" fmla="*/ 4 w 12"/>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4" y="0"/>
                    </a:moveTo>
                    <a:cubicBezTo>
                      <a:pt x="3" y="0"/>
                      <a:pt x="1" y="1"/>
                      <a:pt x="0" y="1"/>
                    </a:cubicBezTo>
                    <a:cubicBezTo>
                      <a:pt x="3" y="4"/>
                      <a:pt x="6" y="7"/>
                      <a:pt x="7" y="9"/>
                    </a:cubicBezTo>
                    <a:cubicBezTo>
                      <a:pt x="7" y="9"/>
                      <a:pt x="7" y="9"/>
                      <a:pt x="7" y="9"/>
                    </a:cubicBezTo>
                    <a:cubicBezTo>
                      <a:pt x="7" y="10"/>
                      <a:pt x="8" y="11"/>
                      <a:pt x="8" y="11"/>
                    </a:cubicBezTo>
                    <a:cubicBezTo>
                      <a:pt x="8" y="12"/>
                      <a:pt x="9" y="12"/>
                      <a:pt x="10" y="12"/>
                    </a:cubicBezTo>
                    <a:cubicBezTo>
                      <a:pt x="11" y="12"/>
                      <a:pt x="12" y="11"/>
                      <a:pt x="12" y="11"/>
                    </a:cubicBezTo>
                    <a:cubicBezTo>
                      <a:pt x="12" y="11"/>
                      <a:pt x="12" y="11"/>
                      <a:pt x="12" y="11"/>
                    </a:cubicBezTo>
                    <a:cubicBezTo>
                      <a:pt x="12" y="10"/>
                      <a:pt x="12" y="10"/>
                      <a:pt x="12" y="10"/>
                    </a:cubicBezTo>
                    <a:cubicBezTo>
                      <a:pt x="9" y="7"/>
                      <a:pt x="7" y="4"/>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4" name="ïṡ1ïďê">
                <a:extLst>
                  <a:ext uri="{FF2B5EF4-FFF2-40B4-BE49-F238E27FC236}">
                    <a16:creationId xmlns:a16="http://schemas.microsoft.com/office/drawing/2014/main" id="{042EF54F-635B-41B0-8F12-5F0C62B42451}"/>
                  </a:ext>
                </a:extLst>
              </p:cNvPr>
              <p:cNvSpPr/>
              <p:nvPr/>
            </p:nvSpPr>
            <p:spPr bwMode="auto">
              <a:xfrm>
                <a:off x="5518150" y="5232401"/>
                <a:ext cx="492125" cy="958850"/>
              </a:xfrm>
              <a:custGeom>
                <a:avLst/>
                <a:gdLst>
                  <a:gd name="T0" fmla="*/ 13 w 149"/>
                  <a:gd name="T1" fmla="*/ 0 h 291"/>
                  <a:gd name="T2" fmla="*/ 11 w 149"/>
                  <a:gd name="T3" fmla="*/ 1 h 291"/>
                  <a:gd name="T4" fmla="*/ 16 w 149"/>
                  <a:gd name="T5" fmla="*/ 61 h 291"/>
                  <a:gd name="T6" fmla="*/ 55 w 149"/>
                  <a:gd name="T7" fmla="*/ 146 h 291"/>
                  <a:gd name="T8" fmla="*/ 104 w 149"/>
                  <a:gd name="T9" fmla="*/ 229 h 291"/>
                  <a:gd name="T10" fmla="*/ 127 w 149"/>
                  <a:gd name="T11" fmla="*/ 267 h 291"/>
                  <a:gd name="T12" fmla="*/ 139 w 149"/>
                  <a:gd name="T13" fmla="*/ 284 h 291"/>
                  <a:gd name="T14" fmla="*/ 145 w 149"/>
                  <a:gd name="T15" fmla="*/ 291 h 291"/>
                  <a:gd name="T16" fmla="*/ 149 w 149"/>
                  <a:gd name="T17" fmla="*/ 290 h 291"/>
                  <a:gd name="T18" fmla="*/ 133 w 149"/>
                  <a:gd name="T19" fmla="*/ 270 h 291"/>
                  <a:gd name="T20" fmla="*/ 110 w 149"/>
                  <a:gd name="T21" fmla="*/ 232 h 291"/>
                  <a:gd name="T22" fmla="*/ 62 w 149"/>
                  <a:gd name="T23" fmla="*/ 152 h 291"/>
                  <a:gd name="T24" fmla="*/ 33 w 149"/>
                  <a:gd name="T25" fmla="*/ 94 h 291"/>
                  <a:gd name="T26" fmla="*/ 33 w 149"/>
                  <a:gd name="T27" fmla="*/ 94 h 291"/>
                  <a:gd name="T28" fmla="*/ 32 w 149"/>
                  <a:gd name="T29" fmla="*/ 94 h 291"/>
                  <a:gd name="T30" fmla="*/ 32 w 149"/>
                  <a:gd name="T31" fmla="*/ 92 h 291"/>
                  <a:gd name="T32" fmla="*/ 33 w 149"/>
                  <a:gd name="T33" fmla="*/ 92 h 291"/>
                  <a:gd name="T34" fmla="*/ 21 w 149"/>
                  <a:gd name="T35" fmla="*/ 64 h 291"/>
                  <a:gd name="T36" fmla="*/ 15 w 149"/>
                  <a:gd name="T37" fmla="*/ 1 h 291"/>
                  <a:gd name="T38" fmla="*/ 13 w 149"/>
                  <a:gd name="T3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291">
                    <a:moveTo>
                      <a:pt x="13" y="0"/>
                    </a:moveTo>
                    <a:cubicBezTo>
                      <a:pt x="12" y="0"/>
                      <a:pt x="11" y="0"/>
                      <a:pt x="11" y="1"/>
                    </a:cubicBezTo>
                    <a:cubicBezTo>
                      <a:pt x="0" y="18"/>
                      <a:pt x="9" y="44"/>
                      <a:pt x="16" y="61"/>
                    </a:cubicBezTo>
                    <a:cubicBezTo>
                      <a:pt x="27" y="90"/>
                      <a:pt x="40" y="119"/>
                      <a:pt x="55" y="146"/>
                    </a:cubicBezTo>
                    <a:cubicBezTo>
                      <a:pt x="70" y="175"/>
                      <a:pt x="87" y="202"/>
                      <a:pt x="104" y="229"/>
                    </a:cubicBezTo>
                    <a:cubicBezTo>
                      <a:pt x="112" y="242"/>
                      <a:pt x="119" y="255"/>
                      <a:pt x="127" y="267"/>
                    </a:cubicBezTo>
                    <a:cubicBezTo>
                      <a:pt x="131" y="273"/>
                      <a:pt x="135" y="279"/>
                      <a:pt x="139" y="284"/>
                    </a:cubicBezTo>
                    <a:cubicBezTo>
                      <a:pt x="139" y="285"/>
                      <a:pt x="142" y="288"/>
                      <a:pt x="145" y="291"/>
                    </a:cubicBezTo>
                    <a:cubicBezTo>
                      <a:pt x="146" y="291"/>
                      <a:pt x="148" y="290"/>
                      <a:pt x="149" y="290"/>
                    </a:cubicBezTo>
                    <a:cubicBezTo>
                      <a:pt x="143" y="284"/>
                      <a:pt x="138" y="277"/>
                      <a:pt x="133" y="270"/>
                    </a:cubicBezTo>
                    <a:cubicBezTo>
                      <a:pt x="125" y="257"/>
                      <a:pt x="118" y="244"/>
                      <a:pt x="110" y="232"/>
                    </a:cubicBezTo>
                    <a:cubicBezTo>
                      <a:pt x="94" y="205"/>
                      <a:pt x="77" y="179"/>
                      <a:pt x="62" y="152"/>
                    </a:cubicBezTo>
                    <a:cubicBezTo>
                      <a:pt x="52" y="133"/>
                      <a:pt x="42" y="113"/>
                      <a:pt x="33" y="94"/>
                    </a:cubicBezTo>
                    <a:cubicBezTo>
                      <a:pt x="33" y="94"/>
                      <a:pt x="33" y="94"/>
                      <a:pt x="33" y="94"/>
                    </a:cubicBezTo>
                    <a:cubicBezTo>
                      <a:pt x="32" y="94"/>
                      <a:pt x="32" y="94"/>
                      <a:pt x="32" y="94"/>
                    </a:cubicBezTo>
                    <a:cubicBezTo>
                      <a:pt x="31" y="94"/>
                      <a:pt x="29" y="93"/>
                      <a:pt x="32" y="92"/>
                    </a:cubicBezTo>
                    <a:cubicBezTo>
                      <a:pt x="32" y="92"/>
                      <a:pt x="32" y="92"/>
                      <a:pt x="33" y="92"/>
                    </a:cubicBezTo>
                    <a:cubicBezTo>
                      <a:pt x="29" y="83"/>
                      <a:pt x="25" y="74"/>
                      <a:pt x="21" y="64"/>
                    </a:cubicBezTo>
                    <a:cubicBezTo>
                      <a:pt x="14" y="47"/>
                      <a:pt x="3" y="18"/>
                      <a:pt x="15" y="1"/>
                    </a:cubicBezTo>
                    <a:cubicBezTo>
                      <a:pt x="15" y="0"/>
                      <a:pt x="14" y="0"/>
                      <a:pt x="13"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5" name="îṩļíḍê">
                <a:extLst>
                  <a:ext uri="{FF2B5EF4-FFF2-40B4-BE49-F238E27FC236}">
                    <a16:creationId xmlns:a16="http://schemas.microsoft.com/office/drawing/2014/main" id="{CC79FA31-27B8-4443-BA2C-EE56C75CE25C}"/>
                  </a:ext>
                </a:extLst>
              </p:cNvPr>
              <p:cNvSpPr/>
              <p:nvPr/>
            </p:nvSpPr>
            <p:spPr bwMode="auto">
              <a:xfrm>
                <a:off x="5505450" y="5241926"/>
                <a:ext cx="12700" cy="19050"/>
              </a:xfrm>
              <a:custGeom>
                <a:avLst/>
                <a:gdLst>
                  <a:gd name="T0" fmla="*/ 3 w 4"/>
                  <a:gd name="T1" fmla="*/ 0 h 6"/>
                  <a:gd name="T2" fmla="*/ 3 w 4"/>
                  <a:gd name="T3" fmla="*/ 1 h 6"/>
                  <a:gd name="T4" fmla="*/ 0 w 4"/>
                  <a:gd name="T5" fmla="*/ 4 h 6"/>
                  <a:gd name="T6" fmla="*/ 1 w 4"/>
                  <a:gd name="T7" fmla="*/ 6 h 6"/>
                  <a:gd name="T8" fmla="*/ 1 w 4"/>
                  <a:gd name="T9" fmla="*/ 6 h 6"/>
                  <a:gd name="T10" fmla="*/ 2 w 4"/>
                  <a:gd name="T11" fmla="*/ 5 h 6"/>
                  <a:gd name="T12" fmla="*/ 4 w 4"/>
                  <a:gd name="T13" fmla="*/ 2 h 6"/>
                  <a:gd name="T14" fmla="*/ 4 w 4"/>
                  <a:gd name="T15" fmla="*/ 1 h 6"/>
                  <a:gd name="T16" fmla="*/ 3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0"/>
                    </a:moveTo>
                    <a:cubicBezTo>
                      <a:pt x="3" y="0"/>
                      <a:pt x="3" y="0"/>
                      <a:pt x="3" y="1"/>
                    </a:cubicBezTo>
                    <a:cubicBezTo>
                      <a:pt x="2" y="2"/>
                      <a:pt x="1" y="3"/>
                      <a:pt x="0" y="4"/>
                    </a:cubicBezTo>
                    <a:cubicBezTo>
                      <a:pt x="0" y="5"/>
                      <a:pt x="0" y="5"/>
                      <a:pt x="1" y="6"/>
                    </a:cubicBezTo>
                    <a:cubicBezTo>
                      <a:pt x="1" y="6"/>
                      <a:pt x="1" y="6"/>
                      <a:pt x="1" y="6"/>
                    </a:cubicBezTo>
                    <a:cubicBezTo>
                      <a:pt x="2" y="6"/>
                      <a:pt x="2" y="6"/>
                      <a:pt x="2" y="5"/>
                    </a:cubicBezTo>
                    <a:cubicBezTo>
                      <a:pt x="3" y="4"/>
                      <a:pt x="3" y="3"/>
                      <a:pt x="4" y="2"/>
                    </a:cubicBezTo>
                    <a:cubicBezTo>
                      <a:pt x="4" y="1"/>
                      <a:pt x="4" y="1"/>
                      <a:pt x="4" y="1"/>
                    </a:cubicBezTo>
                    <a:cubicBezTo>
                      <a:pt x="4" y="0"/>
                      <a:pt x="4" y="0"/>
                      <a:pt x="3"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6" name="ïṩḷidé">
                <a:extLst>
                  <a:ext uri="{FF2B5EF4-FFF2-40B4-BE49-F238E27FC236}">
                    <a16:creationId xmlns:a16="http://schemas.microsoft.com/office/drawing/2014/main" id="{93946BD8-1EC2-48F0-9A66-CABDBA351975}"/>
                  </a:ext>
                </a:extLst>
              </p:cNvPr>
              <p:cNvSpPr/>
              <p:nvPr/>
            </p:nvSpPr>
            <p:spPr bwMode="auto">
              <a:xfrm>
                <a:off x="5497513" y="5281613"/>
                <a:ext cx="436563" cy="892175"/>
              </a:xfrm>
              <a:custGeom>
                <a:avLst/>
                <a:gdLst>
                  <a:gd name="T0" fmla="*/ 125 w 132"/>
                  <a:gd name="T1" fmla="*/ 264 h 271"/>
                  <a:gd name="T2" fmla="*/ 132 w 132"/>
                  <a:gd name="T3" fmla="*/ 271 h 271"/>
                  <a:gd name="T4" fmla="*/ 126 w 132"/>
                  <a:gd name="T5" fmla="*/ 262 h 271"/>
                  <a:gd name="T6" fmla="*/ 116 w 132"/>
                  <a:gd name="T7" fmla="*/ 250 h 271"/>
                  <a:gd name="T8" fmla="*/ 122 w 132"/>
                  <a:gd name="T9" fmla="*/ 257 h 271"/>
                  <a:gd name="T10" fmla="*/ 117 w 132"/>
                  <a:gd name="T11" fmla="*/ 248 h 271"/>
                  <a:gd name="T12" fmla="*/ 108 w 132"/>
                  <a:gd name="T13" fmla="*/ 236 h 271"/>
                  <a:gd name="T14" fmla="*/ 114 w 132"/>
                  <a:gd name="T15" fmla="*/ 243 h 271"/>
                  <a:gd name="T16" fmla="*/ 109 w 132"/>
                  <a:gd name="T17" fmla="*/ 234 h 271"/>
                  <a:gd name="T18" fmla="*/ 100 w 132"/>
                  <a:gd name="T19" fmla="*/ 222 h 271"/>
                  <a:gd name="T20" fmla="*/ 105 w 132"/>
                  <a:gd name="T21" fmla="*/ 229 h 271"/>
                  <a:gd name="T22" fmla="*/ 101 w 132"/>
                  <a:gd name="T23" fmla="*/ 220 h 271"/>
                  <a:gd name="T24" fmla="*/ 91 w 132"/>
                  <a:gd name="T25" fmla="*/ 208 h 271"/>
                  <a:gd name="T26" fmla="*/ 96 w 132"/>
                  <a:gd name="T27" fmla="*/ 215 h 271"/>
                  <a:gd name="T28" fmla="*/ 96 w 132"/>
                  <a:gd name="T29" fmla="*/ 212 h 271"/>
                  <a:gd name="T30" fmla="*/ 83 w 132"/>
                  <a:gd name="T31" fmla="*/ 193 h 271"/>
                  <a:gd name="T32" fmla="*/ 86 w 132"/>
                  <a:gd name="T33" fmla="*/ 201 h 271"/>
                  <a:gd name="T34" fmla="*/ 88 w 132"/>
                  <a:gd name="T35" fmla="*/ 200 h 271"/>
                  <a:gd name="T36" fmla="*/ 74 w 132"/>
                  <a:gd name="T37" fmla="*/ 179 h 271"/>
                  <a:gd name="T38" fmla="*/ 78 w 132"/>
                  <a:gd name="T39" fmla="*/ 188 h 271"/>
                  <a:gd name="T40" fmla="*/ 79 w 132"/>
                  <a:gd name="T41" fmla="*/ 186 h 271"/>
                  <a:gd name="T42" fmla="*/ 66 w 132"/>
                  <a:gd name="T43" fmla="*/ 165 h 271"/>
                  <a:gd name="T44" fmla="*/ 69 w 132"/>
                  <a:gd name="T45" fmla="*/ 174 h 271"/>
                  <a:gd name="T46" fmla="*/ 71 w 132"/>
                  <a:gd name="T47" fmla="*/ 173 h 271"/>
                  <a:gd name="T48" fmla="*/ 58 w 132"/>
                  <a:gd name="T49" fmla="*/ 151 h 271"/>
                  <a:gd name="T50" fmla="*/ 61 w 132"/>
                  <a:gd name="T51" fmla="*/ 159 h 271"/>
                  <a:gd name="T52" fmla="*/ 63 w 132"/>
                  <a:gd name="T53" fmla="*/ 158 h 271"/>
                  <a:gd name="T54" fmla="*/ 50 w 132"/>
                  <a:gd name="T55" fmla="*/ 136 h 271"/>
                  <a:gd name="T56" fmla="*/ 53 w 132"/>
                  <a:gd name="T57" fmla="*/ 145 h 271"/>
                  <a:gd name="T58" fmla="*/ 51 w 132"/>
                  <a:gd name="T59" fmla="*/ 137 h 271"/>
                  <a:gd name="T60" fmla="*/ 42 w 132"/>
                  <a:gd name="T61" fmla="*/ 122 h 271"/>
                  <a:gd name="T62" fmla="*/ 47 w 132"/>
                  <a:gd name="T63" fmla="*/ 131 h 271"/>
                  <a:gd name="T64" fmla="*/ 44 w 132"/>
                  <a:gd name="T65" fmla="*/ 122 h 271"/>
                  <a:gd name="T66" fmla="*/ 35 w 132"/>
                  <a:gd name="T67" fmla="*/ 107 h 271"/>
                  <a:gd name="T68" fmla="*/ 39 w 132"/>
                  <a:gd name="T69" fmla="*/ 117 h 271"/>
                  <a:gd name="T70" fmla="*/ 37 w 132"/>
                  <a:gd name="T71" fmla="*/ 108 h 271"/>
                  <a:gd name="T72" fmla="*/ 28 w 132"/>
                  <a:gd name="T73" fmla="*/ 93 h 271"/>
                  <a:gd name="T74" fmla="*/ 32 w 132"/>
                  <a:gd name="T75" fmla="*/ 102 h 271"/>
                  <a:gd name="T76" fmla="*/ 29 w 132"/>
                  <a:gd name="T77" fmla="*/ 93 h 271"/>
                  <a:gd name="T78" fmla="*/ 21 w 132"/>
                  <a:gd name="T79" fmla="*/ 78 h 271"/>
                  <a:gd name="T80" fmla="*/ 25 w 132"/>
                  <a:gd name="T81" fmla="*/ 87 h 271"/>
                  <a:gd name="T82" fmla="*/ 23 w 132"/>
                  <a:gd name="T83" fmla="*/ 78 h 271"/>
                  <a:gd name="T84" fmla="*/ 15 w 132"/>
                  <a:gd name="T85" fmla="*/ 63 h 271"/>
                  <a:gd name="T86" fmla="*/ 19 w 132"/>
                  <a:gd name="T87" fmla="*/ 72 h 271"/>
                  <a:gd name="T88" fmla="*/ 16 w 132"/>
                  <a:gd name="T89" fmla="*/ 63 h 271"/>
                  <a:gd name="T90" fmla="*/ 9 w 132"/>
                  <a:gd name="T91" fmla="*/ 47 h 271"/>
                  <a:gd name="T92" fmla="*/ 12 w 132"/>
                  <a:gd name="T93" fmla="*/ 57 h 271"/>
                  <a:gd name="T94" fmla="*/ 11 w 132"/>
                  <a:gd name="T95" fmla="*/ 48 h 271"/>
                  <a:gd name="T96" fmla="*/ 4 w 132"/>
                  <a:gd name="T97" fmla="*/ 32 h 271"/>
                  <a:gd name="T98" fmla="*/ 7 w 132"/>
                  <a:gd name="T99" fmla="*/ 42 h 271"/>
                  <a:gd name="T100" fmla="*/ 6 w 132"/>
                  <a:gd name="T101" fmla="*/ 33 h 271"/>
                  <a:gd name="T102" fmla="*/ 1 w 132"/>
                  <a:gd name="T103" fmla="*/ 16 h 271"/>
                  <a:gd name="T104" fmla="*/ 3 w 132"/>
                  <a:gd name="T105" fmla="*/ 26 h 271"/>
                  <a:gd name="T106" fmla="*/ 2 w 132"/>
                  <a:gd name="T107" fmla="*/ 17 h 271"/>
                  <a:gd name="T108" fmla="*/ 0 w 132"/>
                  <a:gd name="T109" fmla="*/ 0 h 271"/>
                  <a:gd name="T110" fmla="*/ 1 w 132"/>
                  <a:gd name="T111" fmla="*/ 10 h 271"/>
                  <a:gd name="T112" fmla="*/ 2 w 132"/>
                  <a:gd name="T113" fmla="*/ 7 h 271"/>
                  <a:gd name="T114" fmla="*/ 1 w 132"/>
                  <a:gd name="T115"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271">
                    <a:moveTo>
                      <a:pt x="126" y="262"/>
                    </a:moveTo>
                    <a:cubicBezTo>
                      <a:pt x="126" y="262"/>
                      <a:pt x="126" y="262"/>
                      <a:pt x="126" y="262"/>
                    </a:cubicBezTo>
                    <a:cubicBezTo>
                      <a:pt x="125" y="263"/>
                      <a:pt x="125" y="263"/>
                      <a:pt x="125" y="264"/>
                    </a:cubicBezTo>
                    <a:cubicBezTo>
                      <a:pt x="127" y="266"/>
                      <a:pt x="129" y="268"/>
                      <a:pt x="130" y="270"/>
                    </a:cubicBezTo>
                    <a:cubicBezTo>
                      <a:pt x="131" y="271"/>
                      <a:pt x="131" y="271"/>
                      <a:pt x="131" y="271"/>
                    </a:cubicBezTo>
                    <a:cubicBezTo>
                      <a:pt x="132" y="271"/>
                      <a:pt x="132" y="271"/>
                      <a:pt x="132" y="271"/>
                    </a:cubicBezTo>
                    <a:cubicBezTo>
                      <a:pt x="132" y="270"/>
                      <a:pt x="132" y="270"/>
                      <a:pt x="132" y="269"/>
                    </a:cubicBezTo>
                    <a:cubicBezTo>
                      <a:pt x="130" y="267"/>
                      <a:pt x="129" y="265"/>
                      <a:pt x="127" y="263"/>
                    </a:cubicBezTo>
                    <a:cubicBezTo>
                      <a:pt x="127" y="262"/>
                      <a:pt x="126" y="262"/>
                      <a:pt x="126" y="262"/>
                    </a:cubicBezTo>
                    <a:moveTo>
                      <a:pt x="117" y="248"/>
                    </a:moveTo>
                    <a:cubicBezTo>
                      <a:pt x="117" y="248"/>
                      <a:pt x="117" y="248"/>
                      <a:pt x="117" y="248"/>
                    </a:cubicBezTo>
                    <a:cubicBezTo>
                      <a:pt x="116" y="249"/>
                      <a:pt x="116" y="249"/>
                      <a:pt x="116" y="250"/>
                    </a:cubicBezTo>
                    <a:cubicBezTo>
                      <a:pt x="118" y="252"/>
                      <a:pt x="119" y="255"/>
                      <a:pt x="121" y="257"/>
                    </a:cubicBezTo>
                    <a:cubicBezTo>
                      <a:pt x="122" y="257"/>
                      <a:pt x="122" y="257"/>
                      <a:pt x="122" y="257"/>
                    </a:cubicBezTo>
                    <a:cubicBezTo>
                      <a:pt x="122" y="257"/>
                      <a:pt x="122" y="257"/>
                      <a:pt x="122" y="257"/>
                    </a:cubicBezTo>
                    <a:cubicBezTo>
                      <a:pt x="123" y="257"/>
                      <a:pt x="123" y="256"/>
                      <a:pt x="122" y="256"/>
                    </a:cubicBezTo>
                    <a:cubicBezTo>
                      <a:pt x="121" y="253"/>
                      <a:pt x="120" y="251"/>
                      <a:pt x="118" y="249"/>
                    </a:cubicBezTo>
                    <a:cubicBezTo>
                      <a:pt x="118" y="249"/>
                      <a:pt x="118" y="248"/>
                      <a:pt x="117" y="248"/>
                    </a:cubicBezTo>
                    <a:moveTo>
                      <a:pt x="109" y="234"/>
                    </a:moveTo>
                    <a:cubicBezTo>
                      <a:pt x="109" y="234"/>
                      <a:pt x="109" y="234"/>
                      <a:pt x="109" y="234"/>
                    </a:cubicBezTo>
                    <a:cubicBezTo>
                      <a:pt x="108" y="235"/>
                      <a:pt x="108" y="235"/>
                      <a:pt x="108" y="236"/>
                    </a:cubicBezTo>
                    <a:cubicBezTo>
                      <a:pt x="112" y="243"/>
                      <a:pt x="112" y="243"/>
                      <a:pt x="112" y="243"/>
                    </a:cubicBezTo>
                    <a:cubicBezTo>
                      <a:pt x="113" y="243"/>
                      <a:pt x="113" y="243"/>
                      <a:pt x="113" y="243"/>
                    </a:cubicBezTo>
                    <a:cubicBezTo>
                      <a:pt x="114" y="243"/>
                      <a:pt x="114" y="243"/>
                      <a:pt x="114" y="243"/>
                    </a:cubicBezTo>
                    <a:cubicBezTo>
                      <a:pt x="114" y="243"/>
                      <a:pt x="114" y="242"/>
                      <a:pt x="114" y="242"/>
                    </a:cubicBezTo>
                    <a:cubicBezTo>
                      <a:pt x="110" y="235"/>
                      <a:pt x="110" y="235"/>
                      <a:pt x="110" y="235"/>
                    </a:cubicBezTo>
                    <a:cubicBezTo>
                      <a:pt x="110" y="234"/>
                      <a:pt x="109" y="234"/>
                      <a:pt x="109" y="234"/>
                    </a:cubicBezTo>
                    <a:moveTo>
                      <a:pt x="101" y="220"/>
                    </a:moveTo>
                    <a:cubicBezTo>
                      <a:pt x="101" y="220"/>
                      <a:pt x="100" y="220"/>
                      <a:pt x="100" y="220"/>
                    </a:cubicBezTo>
                    <a:cubicBezTo>
                      <a:pt x="100" y="221"/>
                      <a:pt x="100" y="221"/>
                      <a:pt x="100" y="222"/>
                    </a:cubicBezTo>
                    <a:cubicBezTo>
                      <a:pt x="101" y="224"/>
                      <a:pt x="103" y="226"/>
                      <a:pt x="104" y="229"/>
                    </a:cubicBezTo>
                    <a:cubicBezTo>
                      <a:pt x="105" y="229"/>
                      <a:pt x="105" y="229"/>
                      <a:pt x="105" y="229"/>
                    </a:cubicBezTo>
                    <a:cubicBezTo>
                      <a:pt x="105" y="229"/>
                      <a:pt x="105" y="229"/>
                      <a:pt x="105" y="229"/>
                    </a:cubicBezTo>
                    <a:cubicBezTo>
                      <a:pt x="106" y="229"/>
                      <a:pt x="106" y="228"/>
                      <a:pt x="106" y="228"/>
                    </a:cubicBezTo>
                    <a:cubicBezTo>
                      <a:pt x="104" y="225"/>
                      <a:pt x="103" y="223"/>
                      <a:pt x="102" y="221"/>
                    </a:cubicBezTo>
                    <a:cubicBezTo>
                      <a:pt x="101" y="220"/>
                      <a:pt x="101" y="220"/>
                      <a:pt x="101" y="220"/>
                    </a:cubicBezTo>
                    <a:moveTo>
                      <a:pt x="92" y="207"/>
                    </a:moveTo>
                    <a:cubicBezTo>
                      <a:pt x="92" y="207"/>
                      <a:pt x="91" y="207"/>
                      <a:pt x="91" y="207"/>
                    </a:cubicBezTo>
                    <a:cubicBezTo>
                      <a:pt x="91" y="207"/>
                      <a:pt x="91" y="208"/>
                      <a:pt x="91" y="208"/>
                    </a:cubicBezTo>
                    <a:cubicBezTo>
                      <a:pt x="92" y="210"/>
                      <a:pt x="93" y="211"/>
                      <a:pt x="94" y="213"/>
                    </a:cubicBezTo>
                    <a:cubicBezTo>
                      <a:pt x="94" y="213"/>
                      <a:pt x="95" y="214"/>
                      <a:pt x="95" y="215"/>
                    </a:cubicBezTo>
                    <a:cubicBezTo>
                      <a:pt x="96" y="215"/>
                      <a:pt x="96" y="215"/>
                      <a:pt x="96" y="215"/>
                    </a:cubicBezTo>
                    <a:cubicBezTo>
                      <a:pt x="97" y="215"/>
                      <a:pt x="97" y="215"/>
                      <a:pt x="97" y="215"/>
                    </a:cubicBezTo>
                    <a:cubicBezTo>
                      <a:pt x="97" y="215"/>
                      <a:pt x="97" y="214"/>
                      <a:pt x="97" y="214"/>
                    </a:cubicBezTo>
                    <a:cubicBezTo>
                      <a:pt x="97" y="213"/>
                      <a:pt x="96" y="212"/>
                      <a:pt x="96" y="212"/>
                    </a:cubicBezTo>
                    <a:cubicBezTo>
                      <a:pt x="95" y="210"/>
                      <a:pt x="94" y="209"/>
                      <a:pt x="93" y="207"/>
                    </a:cubicBezTo>
                    <a:cubicBezTo>
                      <a:pt x="92" y="207"/>
                      <a:pt x="92" y="207"/>
                      <a:pt x="92" y="207"/>
                    </a:cubicBezTo>
                    <a:moveTo>
                      <a:pt x="83" y="193"/>
                    </a:moveTo>
                    <a:cubicBezTo>
                      <a:pt x="83" y="193"/>
                      <a:pt x="82" y="193"/>
                      <a:pt x="82" y="193"/>
                    </a:cubicBezTo>
                    <a:cubicBezTo>
                      <a:pt x="82" y="193"/>
                      <a:pt x="82" y="194"/>
                      <a:pt x="82" y="194"/>
                    </a:cubicBezTo>
                    <a:cubicBezTo>
                      <a:pt x="83" y="197"/>
                      <a:pt x="85" y="199"/>
                      <a:pt x="86" y="201"/>
                    </a:cubicBezTo>
                    <a:cubicBezTo>
                      <a:pt x="87" y="202"/>
                      <a:pt x="87" y="202"/>
                      <a:pt x="87" y="202"/>
                    </a:cubicBezTo>
                    <a:cubicBezTo>
                      <a:pt x="88" y="202"/>
                      <a:pt x="88" y="202"/>
                      <a:pt x="88" y="202"/>
                    </a:cubicBezTo>
                    <a:cubicBezTo>
                      <a:pt x="88" y="201"/>
                      <a:pt x="88" y="201"/>
                      <a:pt x="88" y="200"/>
                    </a:cubicBezTo>
                    <a:cubicBezTo>
                      <a:pt x="87" y="198"/>
                      <a:pt x="85" y="196"/>
                      <a:pt x="84" y="193"/>
                    </a:cubicBezTo>
                    <a:cubicBezTo>
                      <a:pt x="84" y="193"/>
                      <a:pt x="83" y="193"/>
                      <a:pt x="83" y="193"/>
                    </a:cubicBezTo>
                    <a:moveTo>
                      <a:pt x="74" y="179"/>
                    </a:moveTo>
                    <a:cubicBezTo>
                      <a:pt x="74" y="179"/>
                      <a:pt x="74" y="179"/>
                      <a:pt x="74" y="179"/>
                    </a:cubicBezTo>
                    <a:cubicBezTo>
                      <a:pt x="73" y="179"/>
                      <a:pt x="73" y="180"/>
                      <a:pt x="73" y="181"/>
                    </a:cubicBezTo>
                    <a:cubicBezTo>
                      <a:pt x="75" y="183"/>
                      <a:pt x="76" y="185"/>
                      <a:pt x="78" y="188"/>
                    </a:cubicBezTo>
                    <a:cubicBezTo>
                      <a:pt x="79" y="188"/>
                      <a:pt x="79" y="188"/>
                      <a:pt x="79" y="188"/>
                    </a:cubicBezTo>
                    <a:cubicBezTo>
                      <a:pt x="79" y="188"/>
                      <a:pt x="79" y="188"/>
                      <a:pt x="79" y="188"/>
                    </a:cubicBezTo>
                    <a:cubicBezTo>
                      <a:pt x="80" y="188"/>
                      <a:pt x="80" y="187"/>
                      <a:pt x="79" y="186"/>
                    </a:cubicBezTo>
                    <a:cubicBezTo>
                      <a:pt x="78" y="184"/>
                      <a:pt x="77" y="182"/>
                      <a:pt x="75" y="180"/>
                    </a:cubicBezTo>
                    <a:cubicBezTo>
                      <a:pt x="75" y="179"/>
                      <a:pt x="75" y="179"/>
                      <a:pt x="74" y="179"/>
                    </a:cubicBezTo>
                    <a:moveTo>
                      <a:pt x="66" y="165"/>
                    </a:moveTo>
                    <a:cubicBezTo>
                      <a:pt x="66" y="165"/>
                      <a:pt x="66" y="165"/>
                      <a:pt x="66" y="165"/>
                    </a:cubicBezTo>
                    <a:cubicBezTo>
                      <a:pt x="65" y="165"/>
                      <a:pt x="65" y="166"/>
                      <a:pt x="65" y="166"/>
                    </a:cubicBezTo>
                    <a:cubicBezTo>
                      <a:pt x="67" y="169"/>
                      <a:pt x="68" y="171"/>
                      <a:pt x="69" y="174"/>
                    </a:cubicBezTo>
                    <a:cubicBezTo>
                      <a:pt x="70" y="174"/>
                      <a:pt x="70" y="174"/>
                      <a:pt x="70" y="174"/>
                    </a:cubicBezTo>
                    <a:cubicBezTo>
                      <a:pt x="71" y="174"/>
                      <a:pt x="71" y="174"/>
                      <a:pt x="71" y="174"/>
                    </a:cubicBezTo>
                    <a:cubicBezTo>
                      <a:pt x="71" y="174"/>
                      <a:pt x="71" y="173"/>
                      <a:pt x="71" y="173"/>
                    </a:cubicBezTo>
                    <a:cubicBezTo>
                      <a:pt x="70" y="170"/>
                      <a:pt x="68" y="168"/>
                      <a:pt x="67" y="165"/>
                    </a:cubicBezTo>
                    <a:cubicBezTo>
                      <a:pt x="67" y="165"/>
                      <a:pt x="66" y="165"/>
                      <a:pt x="66" y="165"/>
                    </a:cubicBezTo>
                    <a:moveTo>
                      <a:pt x="58" y="151"/>
                    </a:moveTo>
                    <a:cubicBezTo>
                      <a:pt x="58" y="151"/>
                      <a:pt x="58" y="151"/>
                      <a:pt x="58" y="151"/>
                    </a:cubicBezTo>
                    <a:cubicBezTo>
                      <a:pt x="57" y="151"/>
                      <a:pt x="57" y="152"/>
                      <a:pt x="57" y="152"/>
                    </a:cubicBezTo>
                    <a:cubicBezTo>
                      <a:pt x="58" y="155"/>
                      <a:pt x="60" y="157"/>
                      <a:pt x="61" y="159"/>
                    </a:cubicBezTo>
                    <a:cubicBezTo>
                      <a:pt x="62" y="160"/>
                      <a:pt x="62" y="160"/>
                      <a:pt x="62" y="160"/>
                    </a:cubicBezTo>
                    <a:cubicBezTo>
                      <a:pt x="62" y="160"/>
                      <a:pt x="62" y="160"/>
                      <a:pt x="62" y="160"/>
                    </a:cubicBezTo>
                    <a:cubicBezTo>
                      <a:pt x="63" y="159"/>
                      <a:pt x="63" y="159"/>
                      <a:pt x="63" y="158"/>
                    </a:cubicBezTo>
                    <a:cubicBezTo>
                      <a:pt x="62" y="156"/>
                      <a:pt x="60" y="154"/>
                      <a:pt x="59" y="151"/>
                    </a:cubicBezTo>
                    <a:cubicBezTo>
                      <a:pt x="59" y="151"/>
                      <a:pt x="58" y="151"/>
                      <a:pt x="58" y="151"/>
                    </a:cubicBezTo>
                    <a:moveTo>
                      <a:pt x="50" y="136"/>
                    </a:moveTo>
                    <a:cubicBezTo>
                      <a:pt x="50" y="136"/>
                      <a:pt x="50" y="136"/>
                      <a:pt x="50" y="136"/>
                    </a:cubicBezTo>
                    <a:cubicBezTo>
                      <a:pt x="49" y="137"/>
                      <a:pt x="49" y="137"/>
                      <a:pt x="49" y="138"/>
                    </a:cubicBezTo>
                    <a:cubicBezTo>
                      <a:pt x="53" y="145"/>
                      <a:pt x="53" y="145"/>
                      <a:pt x="53" y="145"/>
                    </a:cubicBezTo>
                    <a:cubicBezTo>
                      <a:pt x="54" y="145"/>
                      <a:pt x="54" y="145"/>
                      <a:pt x="54" y="145"/>
                    </a:cubicBezTo>
                    <a:cubicBezTo>
                      <a:pt x="55" y="144"/>
                      <a:pt x="55" y="144"/>
                      <a:pt x="55" y="144"/>
                    </a:cubicBezTo>
                    <a:cubicBezTo>
                      <a:pt x="51" y="137"/>
                      <a:pt x="51" y="137"/>
                      <a:pt x="51" y="137"/>
                    </a:cubicBezTo>
                    <a:cubicBezTo>
                      <a:pt x="51" y="137"/>
                      <a:pt x="51" y="136"/>
                      <a:pt x="50" y="136"/>
                    </a:cubicBezTo>
                    <a:moveTo>
                      <a:pt x="43" y="122"/>
                    </a:moveTo>
                    <a:cubicBezTo>
                      <a:pt x="43" y="122"/>
                      <a:pt x="43" y="122"/>
                      <a:pt x="42" y="122"/>
                    </a:cubicBezTo>
                    <a:cubicBezTo>
                      <a:pt x="42" y="122"/>
                      <a:pt x="42" y="123"/>
                      <a:pt x="42" y="123"/>
                    </a:cubicBezTo>
                    <a:cubicBezTo>
                      <a:pt x="43" y="126"/>
                      <a:pt x="44" y="128"/>
                      <a:pt x="46" y="131"/>
                    </a:cubicBezTo>
                    <a:cubicBezTo>
                      <a:pt x="46" y="131"/>
                      <a:pt x="46" y="131"/>
                      <a:pt x="47" y="131"/>
                    </a:cubicBezTo>
                    <a:cubicBezTo>
                      <a:pt x="47" y="131"/>
                      <a:pt x="47" y="131"/>
                      <a:pt x="47" y="131"/>
                    </a:cubicBezTo>
                    <a:cubicBezTo>
                      <a:pt x="48" y="131"/>
                      <a:pt x="48" y="130"/>
                      <a:pt x="47" y="130"/>
                    </a:cubicBezTo>
                    <a:cubicBezTo>
                      <a:pt x="46" y="127"/>
                      <a:pt x="45" y="125"/>
                      <a:pt x="44" y="122"/>
                    </a:cubicBezTo>
                    <a:cubicBezTo>
                      <a:pt x="44" y="122"/>
                      <a:pt x="43" y="122"/>
                      <a:pt x="43" y="122"/>
                    </a:cubicBezTo>
                    <a:moveTo>
                      <a:pt x="36" y="107"/>
                    </a:moveTo>
                    <a:cubicBezTo>
                      <a:pt x="35" y="107"/>
                      <a:pt x="35" y="107"/>
                      <a:pt x="35" y="107"/>
                    </a:cubicBezTo>
                    <a:cubicBezTo>
                      <a:pt x="35" y="108"/>
                      <a:pt x="34" y="108"/>
                      <a:pt x="35" y="109"/>
                    </a:cubicBezTo>
                    <a:cubicBezTo>
                      <a:pt x="36" y="111"/>
                      <a:pt x="37" y="114"/>
                      <a:pt x="38" y="116"/>
                    </a:cubicBezTo>
                    <a:cubicBezTo>
                      <a:pt x="38" y="116"/>
                      <a:pt x="39" y="117"/>
                      <a:pt x="39" y="117"/>
                    </a:cubicBezTo>
                    <a:cubicBezTo>
                      <a:pt x="40" y="116"/>
                      <a:pt x="40" y="116"/>
                      <a:pt x="40" y="116"/>
                    </a:cubicBezTo>
                    <a:cubicBezTo>
                      <a:pt x="40" y="116"/>
                      <a:pt x="40" y="116"/>
                      <a:pt x="40" y="115"/>
                    </a:cubicBezTo>
                    <a:cubicBezTo>
                      <a:pt x="39" y="113"/>
                      <a:pt x="38" y="110"/>
                      <a:pt x="37" y="108"/>
                    </a:cubicBezTo>
                    <a:cubicBezTo>
                      <a:pt x="36" y="107"/>
                      <a:pt x="36" y="107"/>
                      <a:pt x="36" y="107"/>
                    </a:cubicBezTo>
                    <a:moveTo>
                      <a:pt x="29" y="92"/>
                    </a:moveTo>
                    <a:cubicBezTo>
                      <a:pt x="28" y="92"/>
                      <a:pt x="28" y="93"/>
                      <a:pt x="28" y="93"/>
                    </a:cubicBezTo>
                    <a:cubicBezTo>
                      <a:pt x="28" y="93"/>
                      <a:pt x="27" y="93"/>
                      <a:pt x="28" y="94"/>
                    </a:cubicBezTo>
                    <a:cubicBezTo>
                      <a:pt x="29" y="96"/>
                      <a:pt x="30" y="99"/>
                      <a:pt x="31" y="101"/>
                    </a:cubicBezTo>
                    <a:cubicBezTo>
                      <a:pt x="31" y="102"/>
                      <a:pt x="32" y="102"/>
                      <a:pt x="32" y="102"/>
                    </a:cubicBezTo>
                    <a:cubicBezTo>
                      <a:pt x="32" y="102"/>
                      <a:pt x="32" y="102"/>
                      <a:pt x="32" y="102"/>
                    </a:cubicBezTo>
                    <a:cubicBezTo>
                      <a:pt x="33" y="102"/>
                      <a:pt x="33" y="101"/>
                      <a:pt x="33" y="100"/>
                    </a:cubicBezTo>
                    <a:cubicBezTo>
                      <a:pt x="32" y="98"/>
                      <a:pt x="31" y="96"/>
                      <a:pt x="29" y="93"/>
                    </a:cubicBezTo>
                    <a:cubicBezTo>
                      <a:pt x="29" y="93"/>
                      <a:pt x="29" y="92"/>
                      <a:pt x="29" y="92"/>
                    </a:cubicBezTo>
                    <a:moveTo>
                      <a:pt x="22" y="78"/>
                    </a:moveTo>
                    <a:cubicBezTo>
                      <a:pt x="22" y="78"/>
                      <a:pt x="22" y="78"/>
                      <a:pt x="21" y="78"/>
                    </a:cubicBezTo>
                    <a:cubicBezTo>
                      <a:pt x="21" y="78"/>
                      <a:pt x="21" y="79"/>
                      <a:pt x="21" y="79"/>
                    </a:cubicBezTo>
                    <a:cubicBezTo>
                      <a:pt x="22" y="82"/>
                      <a:pt x="23" y="84"/>
                      <a:pt x="24" y="86"/>
                    </a:cubicBezTo>
                    <a:cubicBezTo>
                      <a:pt x="24" y="87"/>
                      <a:pt x="25" y="87"/>
                      <a:pt x="25" y="87"/>
                    </a:cubicBezTo>
                    <a:cubicBezTo>
                      <a:pt x="26" y="87"/>
                      <a:pt x="26" y="87"/>
                      <a:pt x="26" y="87"/>
                    </a:cubicBezTo>
                    <a:cubicBezTo>
                      <a:pt x="26" y="87"/>
                      <a:pt x="26" y="86"/>
                      <a:pt x="26" y="86"/>
                    </a:cubicBezTo>
                    <a:cubicBezTo>
                      <a:pt x="25" y="83"/>
                      <a:pt x="24" y="81"/>
                      <a:pt x="23" y="78"/>
                    </a:cubicBezTo>
                    <a:cubicBezTo>
                      <a:pt x="23" y="78"/>
                      <a:pt x="22" y="78"/>
                      <a:pt x="22" y="78"/>
                    </a:cubicBezTo>
                    <a:moveTo>
                      <a:pt x="15" y="63"/>
                    </a:moveTo>
                    <a:cubicBezTo>
                      <a:pt x="15" y="63"/>
                      <a:pt x="15" y="63"/>
                      <a:pt x="15" y="63"/>
                    </a:cubicBezTo>
                    <a:cubicBezTo>
                      <a:pt x="15" y="63"/>
                      <a:pt x="14" y="63"/>
                      <a:pt x="15" y="64"/>
                    </a:cubicBezTo>
                    <a:cubicBezTo>
                      <a:pt x="16" y="66"/>
                      <a:pt x="17" y="69"/>
                      <a:pt x="18" y="72"/>
                    </a:cubicBezTo>
                    <a:cubicBezTo>
                      <a:pt x="18" y="72"/>
                      <a:pt x="18" y="72"/>
                      <a:pt x="19" y="72"/>
                    </a:cubicBezTo>
                    <a:cubicBezTo>
                      <a:pt x="19" y="72"/>
                      <a:pt x="19" y="72"/>
                      <a:pt x="19" y="72"/>
                    </a:cubicBezTo>
                    <a:cubicBezTo>
                      <a:pt x="20" y="72"/>
                      <a:pt x="20" y="71"/>
                      <a:pt x="20" y="71"/>
                    </a:cubicBezTo>
                    <a:cubicBezTo>
                      <a:pt x="18" y="68"/>
                      <a:pt x="17" y="66"/>
                      <a:pt x="16" y="63"/>
                    </a:cubicBezTo>
                    <a:cubicBezTo>
                      <a:pt x="16" y="63"/>
                      <a:pt x="16" y="63"/>
                      <a:pt x="15" y="63"/>
                    </a:cubicBezTo>
                    <a:moveTo>
                      <a:pt x="10" y="47"/>
                    </a:moveTo>
                    <a:cubicBezTo>
                      <a:pt x="9" y="47"/>
                      <a:pt x="9" y="47"/>
                      <a:pt x="9" y="47"/>
                    </a:cubicBezTo>
                    <a:cubicBezTo>
                      <a:pt x="9" y="48"/>
                      <a:pt x="8" y="48"/>
                      <a:pt x="9" y="49"/>
                    </a:cubicBezTo>
                    <a:cubicBezTo>
                      <a:pt x="10" y="51"/>
                      <a:pt x="11" y="54"/>
                      <a:pt x="12" y="56"/>
                    </a:cubicBezTo>
                    <a:cubicBezTo>
                      <a:pt x="12" y="57"/>
                      <a:pt x="12" y="57"/>
                      <a:pt x="12" y="57"/>
                    </a:cubicBezTo>
                    <a:cubicBezTo>
                      <a:pt x="13" y="57"/>
                      <a:pt x="13" y="57"/>
                      <a:pt x="13" y="57"/>
                    </a:cubicBezTo>
                    <a:cubicBezTo>
                      <a:pt x="13" y="57"/>
                      <a:pt x="14" y="56"/>
                      <a:pt x="13" y="56"/>
                    </a:cubicBezTo>
                    <a:cubicBezTo>
                      <a:pt x="12" y="53"/>
                      <a:pt x="11" y="51"/>
                      <a:pt x="11" y="48"/>
                    </a:cubicBezTo>
                    <a:cubicBezTo>
                      <a:pt x="10" y="48"/>
                      <a:pt x="10" y="47"/>
                      <a:pt x="10" y="47"/>
                    </a:cubicBezTo>
                    <a:moveTo>
                      <a:pt x="5" y="32"/>
                    </a:moveTo>
                    <a:cubicBezTo>
                      <a:pt x="4" y="32"/>
                      <a:pt x="4" y="32"/>
                      <a:pt x="4" y="32"/>
                    </a:cubicBezTo>
                    <a:cubicBezTo>
                      <a:pt x="4" y="32"/>
                      <a:pt x="3" y="33"/>
                      <a:pt x="4" y="33"/>
                    </a:cubicBezTo>
                    <a:cubicBezTo>
                      <a:pt x="4" y="36"/>
                      <a:pt x="5" y="38"/>
                      <a:pt x="6" y="41"/>
                    </a:cubicBezTo>
                    <a:cubicBezTo>
                      <a:pt x="6" y="41"/>
                      <a:pt x="6" y="42"/>
                      <a:pt x="7" y="42"/>
                    </a:cubicBezTo>
                    <a:cubicBezTo>
                      <a:pt x="7" y="42"/>
                      <a:pt x="7" y="42"/>
                      <a:pt x="7" y="42"/>
                    </a:cubicBezTo>
                    <a:cubicBezTo>
                      <a:pt x="8" y="41"/>
                      <a:pt x="8" y="41"/>
                      <a:pt x="8" y="40"/>
                    </a:cubicBezTo>
                    <a:cubicBezTo>
                      <a:pt x="7" y="38"/>
                      <a:pt x="6" y="35"/>
                      <a:pt x="6" y="33"/>
                    </a:cubicBezTo>
                    <a:cubicBezTo>
                      <a:pt x="5" y="32"/>
                      <a:pt x="5" y="32"/>
                      <a:pt x="5" y="32"/>
                    </a:cubicBezTo>
                    <a:moveTo>
                      <a:pt x="1" y="16"/>
                    </a:moveTo>
                    <a:cubicBezTo>
                      <a:pt x="1" y="16"/>
                      <a:pt x="1" y="16"/>
                      <a:pt x="1" y="16"/>
                    </a:cubicBezTo>
                    <a:cubicBezTo>
                      <a:pt x="1" y="16"/>
                      <a:pt x="0" y="16"/>
                      <a:pt x="0" y="17"/>
                    </a:cubicBezTo>
                    <a:cubicBezTo>
                      <a:pt x="1" y="20"/>
                      <a:pt x="1" y="22"/>
                      <a:pt x="2" y="25"/>
                    </a:cubicBezTo>
                    <a:cubicBezTo>
                      <a:pt x="2" y="26"/>
                      <a:pt x="2" y="26"/>
                      <a:pt x="3" y="26"/>
                    </a:cubicBezTo>
                    <a:cubicBezTo>
                      <a:pt x="3" y="26"/>
                      <a:pt x="3" y="26"/>
                      <a:pt x="3" y="26"/>
                    </a:cubicBezTo>
                    <a:cubicBezTo>
                      <a:pt x="3" y="26"/>
                      <a:pt x="4" y="25"/>
                      <a:pt x="4" y="25"/>
                    </a:cubicBezTo>
                    <a:cubicBezTo>
                      <a:pt x="3" y="22"/>
                      <a:pt x="3" y="19"/>
                      <a:pt x="2" y="17"/>
                    </a:cubicBezTo>
                    <a:cubicBezTo>
                      <a:pt x="2" y="16"/>
                      <a:pt x="2" y="16"/>
                      <a:pt x="1" y="16"/>
                    </a:cubicBezTo>
                    <a:moveTo>
                      <a:pt x="1" y="0"/>
                    </a:moveTo>
                    <a:cubicBezTo>
                      <a:pt x="1" y="0"/>
                      <a:pt x="0" y="0"/>
                      <a:pt x="0" y="0"/>
                    </a:cubicBezTo>
                    <a:cubicBezTo>
                      <a:pt x="0" y="3"/>
                      <a:pt x="0" y="5"/>
                      <a:pt x="0" y="7"/>
                    </a:cubicBezTo>
                    <a:cubicBezTo>
                      <a:pt x="0" y="8"/>
                      <a:pt x="0" y="8"/>
                      <a:pt x="0" y="9"/>
                    </a:cubicBezTo>
                    <a:cubicBezTo>
                      <a:pt x="0" y="9"/>
                      <a:pt x="0" y="10"/>
                      <a:pt x="1" y="10"/>
                    </a:cubicBezTo>
                    <a:cubicBezTo>
                      <a:pt x="1" y="10"/>
                      <a:pt x="1" y="10"/>
                      <a:pt x="1" y="10"/>
                    </a:cubicBezTo>
                    <a:cubicBezTo>
                      <a:pt x="1" y="10"/>
                      <a:pt x="2" y="9"/>
                      <a:pt x="2" y="9"/>
                    </a:cubicBezTo>
                    <a:cubicBezTo>
                      <a:pt x="2" y="8"/>
                      <a:pt x="2" y="8"/>
                      <a:pt x="2" y="7"/>
                    </a:cubicBezTo>
                    <a:cubicBezTo>
                      <a:pt x="2" y="5"/>
                      <a:pt x="2" y="3"/>
                      <a:pt x="2" y="1"/>
                    </a:cubicBezTo>
                    <a:cubicBezTo>
                      <a:pt x="2" y="0"/>
                      <a:pt x="2" y="0"/>
                      <a:pt x="1" y="0"/>
                    </a:cubicBezTo>
                    <a:cubicBezTo>
                      <a:pt x="1" y="0"/>
                      <a:pt x="1" y="0"/>
                      <a:pt x="1"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7" name="î$líde">
                <a:extLst>
                  <a:ext uri="{FF2B5EF4-FFF2-40B4-BE49-F238E27FC236}">
                    <a16:creationId xmlns:a16="http://schemas.microsoft.com/office/drawing/2014/main" id="{C229FBD7-7A52-4C9F-8601-8A1492C1CBC0}"/>
                  </a:ext>
                </a:extLst>
              </p:cNvPr>
              <p:cNvSpPr/>
              <p:nvPr/>
            </p:nvSpPr>
            <p:spPr bwMode="auto">
              <a:xfrm>
                <a:off x="5946775" y="6194426"/>
                <a:ext cx="23813" cy="19050"/>
              </a:xfrm>
              <a:custGeom>
                <a:avLst/>
                <a:gdLst>
                  <a:gd name="T0" fmla="*/ 2 w 7"/>
                  <a:gd name="T1" fmla="*/ 0 h 6"/>
                  <a:gd name="T2" fmla="*/ 0 w 7"/>
                  <a:gd name="T3" fmla="*/ 0 h 6"/>
                  <a:gd name="T4" fmla="*/ 4 w 7"/>
                  <a:gd name="T5" fmla="*/ 4 h 6"/>
                  <a:gd name="T6" fmla="*/ 5 w 7"/>
                  <a:gd name="T7" fmla="*/ 6 h 6"/>
                  <a:gd name="T8" fmla="*/ 6 w 7"/>
                  <a:gd name="T9" fmla="*/ 6 h 6"/>
                  <a:gd name="T10" fmla="*/ 6 w 7"/>
                  <a:gd name="T11" fmla="*/ 6 h 6"/>
                  <a:gd name="T12" fmla="*/ 6 w 7"/>
                  <a:gd name="T13" fmla="*/ 4 h 6"/>
                  <a:gd name="T14" fmla="*/ 5 w 7"/>
                  <a:gd name="T15" fmla="*/ 3 h 6"/>
                  <a:gd name="T16" fmla="*/ 2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2" y="0"/>
                    </a:moveTo>
                    <a:cubicBezTo>
                      <a:pt x="1" y="0"/>
                      <a:pt x="0" y="0"/>
                      <a:pt x="0" y="0"/>
                    </a:cubicBezTo>
                    <a:cubicBezTo>
                      <a:pt x="1" y="2"/>
                      <a:pt x="2" y="3"/>
                      <a:pt x="4" y="4"/>
                    </a:cubicBezTo>
                    <a:cubicBezTo>
                      <a:pt x="5" y="6"/>
                      <a:pt x="5" y="6"/>
                      <a:pt x="5" y="6"/>
                    </a:cubicBezTo>
                    <a:cubicBezTo>
                      <a:pt x="6" y="6"/>
                      <a:pt x="6" y="6"/>
                      <a:pt x="6" y="6"/>
                    </a:cubicBezTo>
                    <a:cubicBezTo>
                      <a:pt x="6" y="6"/>
                      <a:pt x="6" y="6"/>
                      <a:pt x="6" y="6"/>
                    </a:cubicBezTo>
                    <a:cubicBezTo>
                      <a:pt x="7" y="5"/>
                      <a:pt x="7" y="5"/>
                      <a:pt x="6" y="4"/>
                    </a:cubicBezTo>
                    <a:cubicBezTo>
                      <a:pt x="5" y="3"/>
                      <a:pt x="5" y="3"/>
                      <a:pt x="5" y="3"/>
                    </a:cubicBezTo>
                    <a:cubicBezTo>
                      <a:pt x="4" y="2"/>
                      <a:pt x="3" y="1"/>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8" name="ïŝḻïḓe">
                <a:extLst>
                  <a:ext uri="{FF2B5EF4-FFF2-40B4-BE49-F238E27FC236}">
                    <a16:creationId xmlns:a16="http://schemas.microsoft.com/office/drawing/2014/main" id="{17CE55DD-25B0-4FC7-BEBF-661CC70D0C29}"/>
                  </a:ext>
                </a:extLst>
              </p:cNvPr>
              <p:cNvSpPr/>
              <p:nvPr/>
            </p:nvSpPr>
            <p:spPr bwMode="auto">
              <a:xfrm>
                <a:off x="5943600" y="6188076"/>
                <a:ext cx="9525" cy="6350"/>
              </a:xfrm>
              <a:custGeom>
                <a:avLst/>
                <a:gdLst>
                  <a:gd name="T0" fmla="*/ 1 w 3"/>
                  <a:gd name="T1" fmla="*/ 0 h 2"/>
                  <a:gd name="T2" fmla="*/ 0 w 3"/>
                  <a:gd name="T3" fmla="*/ 0 h 2"/>
                  <a:gd name="T4" fmla="*/ 0 w 3"/>
                  <a:gd name="T5" fmla="*/ 2 h 2"/>
                  <a:gd name="T6" fmla="*/ 1 w 3"/>
                  <a:gd name="T7" fmla="*/ 2 h 2"/>
                  <a:gd name="T8" fmla="*/ 3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0" y="0"/>
                    </a:cubicBezTo>
                    <a:cubicBezTo>
                      <a:pt x="0" y="1"/>
                      <a:pt x="0" y="1"/>
                      <a:pt x="0" y="2"/>
                    </a:cubicBezTo>
                    <a:cubicBezTo>
                      <a:pt x="0" y="2"/>
                      <a:pt x="1" y="2"/>
                      <a:pt x="1" y="2"/>
                    </a:cubicBezTo>
                    <a:cubicBezTo>
                      <a:pt x="1" y="2"/>
                      <a:pt x="2" y="2"/>
                      <a:pt x="3" y="2"/>
                    </a:cubicBezTo>
                    <a:cubicBezTo>
                      <a:pt x="3" y="1"/>
                      <a:pt x="2" y="1"/>
                      <a:pt x="2" y="0"/>
                    </a:cubicBezTo>
                    <a:cubicBezTo>
                      <a:pt x="2" y="0"/>
                      <a:pt x="1" y="0"/>
                      <a:pt x="1"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9" name="ïṩļíḍé">
                <a:extLst>
                  <a:ext uri="{FF2B5EF4-FFF2-40B4-BE49-F238E27FC236}">
                    <a16:creationId xmlns:a16="http://schemas.microsoft.com/office/drawing/2014/main" id="{11E16251-567C-4DF4-BE91-15BA4385FE08}"/>
                  </a:ext>
                </a:extLst>
              </p:cNvPr>
              <p:cNvSpPr/>
              <p:nvPr/>
            </p:nvSpPr>
            <p:spPr bwMode="auto">
              <a:xfrm>
                <a:off x="5976938" y="6227763"/>
                <a:ext cx="12700" cy="12700"/>
              </a:xfrm>
              <a:custGeom>
                <a:avLst/>
                <a:gdLst>
                  <a:gd name="T0" fmla="*/ 1 w 4"/>
                  <a:gd name="T1" fmla="*/ 0 h 4"/>
                  <a:gd name="T2" fmla="*/ 0 w 4"/>
                  <a:gd name="T3" fmla="*/ 0 h 4"/>
                  <a:gd name="T4" fmla="*/ 0 w 4"/>
                  <a:gd name="T5" fmla="*/ 1 h 4"/>
                  <a:gd name="T6" fmla="*/ 1 w 4"/>
                  <a:gd name="T7" fmla="*/ 2 h 4"/>
                  <a:gd name="T8" fmla="*/ 2 w 4"/>
                  <a:gd name="T9" fmla="*/ 4 h 4"/>
                  <a:gd name="T10" fmla="*/ 3 w 4"/>
                  <a:gd name="T11" fmla="*/ 4 h 4"/>
                  <a:gd name="T12" fmla="*/ 4 w 4"/>
                  <a:gd name="T13" fmla="*/ 2 h 4"/>
                  <a:gd name="T14" fmla="*/ 3 w 4"/>
                  <a:gd name="T15" fmla="*/ 2 h 4"/>
                  <a:gd name="T16" fmla="*/ 3 w 4"/>
                  <a:gd name="T17" fmla="*/ 1 h 4"/>
                  <a:gd name="T18" fmla="*/ 2 w 4"/>
                  <a:gd name="T19" fmla="*/ 0 h 4"/>
                  <a:gd name="T20" fmla="*/ 2 w 4"/>
                  <a:gd name="T21" fmla="*/ 0 h 4"/>
                  <a:gd name="T22" fmla="*/ 1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0"/>
                    </a:moveTo>
                    <a:cubicBezTo>
                      <a:pt x="1" y="0"/>
                      <a:pt x="1" y="0"/>
                      <a:pt x="0" y="0"/>
                    </a:cubicBezTo>
                    <a:cubicBezTo>
                      <a:pt x="0" y="0"/>
                      <a:pt x="0" y="1"/>
                      <a:pt x="0" y="1"/>
                    </a:cubicBezTo>
                    <a:cubicBezTo>
                      <a:pt x="1" y="2"/>
                      <a:pt x="1" y="2"/>
                      <a:pt x="1" y="2"/>
                    </a:cubicBezTo>
                    <a:cubicBezTo>
                      <a:pt x="1" y="3"/>
                      <a:pt x="2" y="4"/>
                      <a:pt x="2" y="4"/>
                    </a:cubicBezTo>
                    <a:cubicBezTo>
                      <a:pt x="3" y="4"/>
                      <a:pt x="3" y="4"/>
                      <a:pt x="3" y="4"/>
                    </a:cubicBezTo>
                    <a:cubicBezTo>
                      <a:pt x="4" y="3"/>
                      <a:pt x="4" y="2"/>
                      <a:pt x="4" y="2"/>
                    </a:cubicBezTo>
                    <a:cubicBezTo>
                      <a:pt x="3" y="2"/>
                      <a:pt x="3" y="2"/>
                      <a:pt x="3" y="2"/>
                    </a:cubicBezTo>
                    <a:cubicBezTo>
                      <a:pt x="3" y="1"/>
                      <a:pt x="3" y="1"/>
                      <a:pt x="3" y="1"/>
                    </a:cubicBezTo>
                    <a:cubicBezTo>
                      <a:pt x="2" y="0"/>
                      <a:pt x="2" y="0"/>
                      <a:pt x="2" y="0"/>
                    </a:cubicBezTo>
                    <a:cubicBezTo>
                      <a:pt x="2" y="0"/>
                      <a:pt x="2" y="0"/>
                      <a:pt x="2"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0" name="iś1ïḍè">
                <a:extLst>
                  <a:ext uri="{FF2B5EF4-FFF2-40B4-BE49-F238E27FC236}">
                    <a16:creationId xmlns:a16="http://schemas.microsoft.com/office/drawing/2014/main" id="{E4DE343A-687E-478E-B8E4-1120D81EB05F}"/>
                  </a:ext>
                </a:extLst>
              </p:cNvPr>
              <p:cNvSpPr/>
              <p:nvPr/>
            </p:nvSpPr>
            <p:spPr bwMode="auto">
              <a:xfrm>
                <a:off x="5626100" y="5324476"/>
                <a:ext cx="133350" cy="217488"/>
              </a:xfrm>
              <a:custGeom>
                <a:avLst/>
                <a:gdLst>
                  <a:gd name="T0" fmla="*/ 27 w 40"/>
                  <a:gd name="T1" fmla="*/ 0 h 66"/>
                  <a:gd name="T2" fmla="*/ 25 w 40"/>
                  <a:gd name="T3" fmla="*/ 2 h 66"/>
                  <a:gd name="T4" fmla="*/ 31 w 40"/>
                  <a:gd name="T5" fmla="*/ 37 h 66"/>
                  <a:gd name="T6" fmla="*/ 24 w 40"/>
                  <a:gd name="T7" fmla="*/ 52 h 66"/>
                  <a:gd name="T8" fmla="*/ 0 w 40"/>
                  <a:gd name="T9" fmla="*/ 64 h 66"/>
                  <a:gd name="T10" fmla="*/ 0 w 40"/>
                  <a:gd name="T11" fmla="*/ 66 h 66"/>
                  <a:gd name="T12" fmla="*/ 33 w 40"/>
                  <a:gd name="T13" fmla="*/ 41 h 66"/>
                  <a:gd name="T14" fmla="*/ 28 w 40"/>
                  <a:gd name="T15" fmla="*/ 1 h 66"/>
                  <a:gd name="T16" fmla="*/ 27 w 40"/>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6">
                    <a:moveTo>
                      <a:pt x="27" y="0"/>
                    </a:moveTo>
                    <a:cubicBezTo>
                      <a:pt x="26" y="0"/>
                      <a:pt x="24" y="1"/>
                      <a:pt x="25" y="2"/>
                    </a:cubicBezTo>
                    <a:cubicBezTo>
                      <a:pt x="36" y="10"/>
                      <a:pt x="34" y="25"/>
                      <a:pt x="31" y="37"/>
                    </a:cubicBezTo>
                    <a:cubicBezTo>
                      <a:pt x="29" y="42"/>
                      <a:pt x="27" y="47"/>
                      <a:pt x="24" y="52"/>
                    </a:cubicBezTo>
                    <a:cubicBezTo>
                      <a:pt x="18" y="60"/>
                      <a:pt x="8" y="62"/>
                      <a:pt x="0" y="64"/>
                    </a:cubicBezTo>
                    <a:cubicBezTo>
                      <a:pt x="0" y="65"/>
                      <a:pt x="0" y="65"/>
                      <a:pt x="0" y="66"/>
                    </a:cubicBezTo>
                    <a:cubicBezTo>
                      <a:pt x="16" y="62"/>
                      <a:pt x="27" y="57"/>
                      <a:pt x="33" y="41"/>
                    </a:cubicBezTo>
                    <a:cubicBezTo>
                      <a:pt x="38" y="28"/>
                      <a:pt x="40" y="10"/>
                      <a:pt x="28" y="1"/>
                    </a:cubicBezTo>
                    <a:cubicBezTo>
                      <a:pt x="28" y="1"/>
                      <a:pt x="27" y="0"/>
                      <a:pt x="27"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1" name="îŝľîḓé">
                <a:extLst>
                  <a:ext uri="{FF2B5EF4-FFF2-40B4-BE49-F238E27FC236}">
                    <a16:creationId xmlns:a16="http://schemas.microsoft.com/office/drawing/2014/main" id="{F0136FDD-87EB-49A4-AA77-12504E118B38}"/>
                  </a:ext>
                </a:extLst>
              </p:cNvPr>
              <p:cNvSpPr/>
              <p:nvPr/>
            </p:nvSpPr>
            <p:spPr bwMode="auto">
              <a:xfrm>
                <a:off x="5613400" y="5535613"/>
                <a:ext cx="12700" cy="6350"/>
              </a:xfrm>
              <a:custGeom>
                <a:avLst/>
                <a:gdLst>
                  <a:gd name="T0" fmla="*/ 4 w 4"/>
                  <a:gd name="T1" fmla="*/ 0 h 2"/>
                  <a:gd name="T2" fmla="*/ 3 w 4"/>
                  <a:gd name="T3" fmla="*/ 0 h 2"/>
                  <a:gd name="T4" fmla="*/ 3 w 4"/>
                  <a:gd name="T5" fmla="*/ 2 h 2"/>
                  <a:gd name="T6" fmla="*/ 4 w 4"/>
                  <a:gd name="T7" fmla="*/ 2 h 2"/>
                  <a:gd name="T8" fmla="*/ 4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cubicBezTo>
                      <a:pt x="3" y="0"/>
                      <a:pt x="3" y="0"/>
                      <a:pt x="3" y="0"/>
                    </a:cubicBezTo>
                    <a:cubicBezTo>
                      <a:pt x="0" y="1"/>
                      <a:pt x="2" y="2"/>
                      <a:pt x="3" y="2"/>
                    </a:cubicBezTo>
                    <a:cubicBezTo>
                      <a:pt x="3" y="2"/>
                      <a:pt x="3" y="2"/>
                      <a:pt x="4" y="2"/>
                    </a:cubicBezTo>
                    <a:cubicBezTo>
                      <a:pt x="4" y="2"/>
                      <a:pt x="4" y="2"/>
                      <a:pt x="4" y="2"/>
                    </a:cubicBezTo>
                    <a:cubicBezTo>
                      <a:pt x="4" y="1"/>
                      <a:pt x="4" y="1"/>
                      <a:pt x="4" y="0"/>
                    </a:cubicBezTo>
                  </a:path>
                </a:pathLst>
              </a:custGeom>
              <a:solidFill>
                <a:srgbClr val="D8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2" name="ïŝliḍé">
                <a:extLst>
                  <a:ext uri="{FF2B5EF4-FFF2-40B4-BE49-F238E27FC236}">
                    <a16:creationId xmlns:a16="http://schemas.microsoft.com/office/drawing/2014/main" id="{22081839-39D5-4CB8-BB1D-7D4C4F3AC10E}"/>
                  </a:ext>
                </a:extLst>
              </p:cNvPr>
              <p:cNvSpPr/>
              <p:nvPr/>
            </p:nvSpPr>
            <p:spPr bwMode="auto">
              <a:xfrm>
                <a:off x="5402263" y="4843463"/>
                <a:ext cx="149225" cy="217488"/>
              </a:xfrm>
              <a:custGeom>
                <a:avLst/>
                <a:gdLst>
                  <a:gd name="T0" fmla="*/ 38 w 45"/>
                  <a:gd name="T1" fmla="*/ 0 h 66"/>
                  <a:gd name="T2" fmla="*/ 6 w 45"/>
                  <a:gd name="T3" fmla="*/ 14 h 66"/>
                  <a:gd name="T4" fmla="*/ 9 w 45"/>
                  <a:gd name="T5" fmla="*/ 52 h 66"/>
                  <a:gd name="T6" fmla="*/ 45 w 45"/>
                  <a:gd name="T7" fmla="*/ 48 h 66"/>
                  <a:gd name="T8" fmla="*/ 38 w 45"/>
                  <a:gd name="T9" fmla="*/ 0 h 66"/>
                </a:gdLst>
                <a:ahLst/>
                <a:cxnLst>
                  <a:cxn ang="0">
                    <a:pos x="T0" y="T1"/>
                  </a:cxn>
                  <a:cxn ang="0">
                    <a:pos x="T2" y="T3"/>
                  </a:cxn>
                  <a:cxn ang="0">
                    <a:pos x="T4" y="T5"/>
                  </a:cxn>
                  <a:cxn ang="0">
                    <a:pos x="T6" y="T7"/>
                  </a:cxn>
                  <a:cxn ang="0">
                    <a:pos x="T8" y="T9"/>
                  </a:cxn>
                </a:cxnLst>
                <a:rect l="0" t="0" r="r" b="b"/>
                <a:pathLst>
                  <a:path w="45" h="66">
                    <a:moveTo>
                      <a:pt x="38" y="0"/>
                    </a:moveTo>
                    <a:cubicBezTo>
                      <a:pt x="27" y="0"/>
                      <a:pt x="13" y="3"/>
                      <a:pt x="6" y="14"/>
                    </a:cubicBezTo>
                    <a:cubicBezTo>
                      <a:pt x="0" y="23"/>
                      <a:pt x="2" y="43"/>
                      <a:pt x="9" y="52"/>
                    </a:cubicBezTo>
                    <a:cubicBezTo>
                      <a:pt x="18" y="66"/>
                      <a:pt x="40" y="65"/>
                      <a:pt x="45" y="48"/>
                    </a:cubicBezTo>
                    <a:lnTo>
                      <a:pt x="38" y="0"/>
                    </a:lnTo>
                    <a:close/>
                  </a:path>
                </a:pathLst>
              </a:custGeom>
              <a:solidFill>
                <a:srgbClr val="561A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3" name="iṩlïďe">
                <a:extLst>
                  <a:ext uri="{FF2B5EF4-FFF2-40B4-BE49-F238E27FC236}">
                    <a16:creationId xmlns:a16="http://schemas.microsoft.com/office/drawing/2014/main" id="{2A6E2894-3E09-45FC-B528-07BFBAC4C0AA}"/>
                  </a:ext>
                </a:extLst>
              </p:cNvPr>
              <p:cNvSpPr/>
              <p:nvPr/>
            </p:nvSpPr>
            <p:spPr bwMode="auto">
              <a:xfrm>
                <a:off x="7278688" y="3876676"/>
                <a:ext cx="458788" cy="465138"/>
              </a:xfrm>
              <a:custGeom>
                <a:avLst/>
                <a:gdLst>
                  <a:gd name="T0" fmla="*/ 0 w 139"/>
                  <a:gd name="T1" fmla="*/ 112 h 141"/>
                  <a:gd name="T2" fmla="*/ 47 w 139"/>
                  <a:gd name="T3" fmla="*/ 55 h 141"/>
                  <a:gd name="T4" fmla="*/ 71 w 139"/>
                  <a:gd name="T5" fmla="*/ 10 h 141"/>
                  <a:gd name="T6" fmla="*/ 120 w 139"/>
                  <a:gd name="T7" fmla="*/ 22 h 141"/>
                  <a:gd name="T8" fmla="*/ 67 w 139"/>
                  <a:gd name="T9" fmla="*/ 91 h 141"/>
                  <a:gd name="T10" fmla="*/ 26 w 139"/>
                  <a:gd name="T11" fmla="*/ 141 h 141"/>
                  <a:gd name="T12" fmla="*/ 0 w 139"/>
                  <a:gd name="T13" fmla="*/ 112 h 141"/>
                </a:gdLst>
                <a:ahLst/>
                <a:cxnLst>
                  <a:cxn ang="0">
                    <a:pos x="T0" y="T1"/>
                  </a:cxn>
                  <a:cxn ang="0">
                    <a:pos x="T2" y="T3"/>
                  </a:cxn>
                  <a:cxn ang="0">
                    <a:pos x="T4" y="T5"/>
                  </a:cxn>
                  <a:cxn ang="0">
                    <a:pos x="T6" y="T7"/>
                  </a:cxn>
                  <a:cxn ang="0">
                    <a:pos x="T8" y="T9"/>
                  </a:cxn>
                  <a:cxn ang="0">
                    <a:pos x="T10" y="T11"/>
                  </a:cxn>
                  <a:cxn ang="0">
                    <a:pos x="T12" y="T13"/>
                  </a:cxn>
                </a:cxnLst>
                <a:rect l="0" t="0" r="r" b="b"/>
                <a:pathLst>
                  <a:path w="139" h="141">
                    <a:moveTo>
                      <a:pt x="0" y="112"/>
                    </a:moveTo>
                    <a:cubicBezTo>
                      <a:pt x="16" y="98"/>
                      <a:pt x="41" y="75"/>
                      <a:pt x="47" y="55"/>
                    </a:cubicBezTo>
                    <a:cubicBezTo>
                      <a:pt x="53" y="37"/>
                      <a:pt x="51" y="22"/>
                      <a:pt x="71" y="10"/>
                    </a:cubicBezTo>
                    <a:cubicBezTo>
                      <a:pt x="87" y="0"/>
                      <a:pt x="110" y="3"/>
                      <a:pt x="120" y="22"/>
                    </a:cubicBezTo>
                    <a:cubicBezTo>
                      <a:pt x="139" y="57"/>
                      <a:pt x="104" y="98"/>
                      <a:pt x="67" y="91"/>
                    </a:cubicBezTo>
                    <a:cubicBezTo>
                      <a:pt x="60" y="107"/>
                      <a:pt x="41" y="132"/>
                      <a:pt x="26" y="141"/>
                    </a:cubicBezTo>
                    <a:lnTo>
                      <a:pt x="0" y="112"/>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4" name="ïŝļíḑê">
                <a:extLst>
                  <a:ext uri="{FF2B5EF4-FFF2-40B4-BE49-F238E27FC236}">
                    <a16:creationId xmlns:a16="http://schemas.microsoft.com/office/drawing/2014/main" id="{8843FB15-2884-4436-8CA1-9EEB52AF84E3}"/>
                  </a:ext>
                </a:extLst>
              </p:cNvPr>
              <p:cNvSpPr/>
              <p:nvPr/>
            </p:nvSpPr>
            <p:spPr bwMode="auto">
              <a:xfrm>
                <a:off x="5392738" y="4179888"/>
                <a:ext cx="2011363" cy="1169988"/>
              </a:xfrm>
              <a:custGeom>
                <a:avLst/>
                <a:gdLst>
                  <a:gd name="T0" fmla="*/ 0 w 609"/>
                  <a:gd name="T1" fmla="*/ 271 h 355"/>
                  <a:gd name="T2" fmla="*/ 118 w 609"/>
                  <a:gd name="T3" fmla="*/ 340 h 355"/>
                  <a:gd name="T4" fmla="*/ 304 w 609"/>
                  <a:gd name="T5" fmla="*/ 337 h 355"/>
                  <a:gd name="T6" fmla="*/ 358 w 609"/>
                  <a:gd name="T7" fmla="*/ 312 h 355"/>
                  <a:gd name="T8" fmla="*/ 352 w 609"/>
                  <a:gd name="T9" fmla="*/ 245 h 355"/>
                  <a:gd name="T10" fmla="*/ 324 w 609"/>
                  <a:gd name="T11" fmla="*/ 114 h 355"/>
                  <a:gd name="T12" fmla="*/ 486 w 609"/>
                  <a:gd name="T13" fmla="*/ 124 h 355"/>
                  <a:gd name="T14" fmla="*/ 609 w 609"/>
                  <a:gd name="T15" fmla="*/ 44 h 355"/>
                  <a:gd name="T16" fmla="*/ 570 w 609"/>
                  <a:gd name="T17" fmla="*/ 0 h 355"/>
                  <a:gd name="T18" fmla="*/ 399 w 609"/>
                  <a:gd name="T19" fmla="*/ 78 h 355"/>
                  <a:gd name="T20" fmla="*/ 297 w 609"/>
                  <a:gd name="T21" fmla="*/ 27 h 355"/>
                  <a:gd name="T22" fmla="*/ 201 w 609"/>
                  <a:gd name="T23" fmla="*/ 13 h 355"/>
                  <a:gd name="T24" fmla="*/ 119 w 609"/>
                  <a:gd name="T25" fmla="*/ 28 h 355"/>
                  <a:gd name="T26" fmla="*/ 64 w 609"/>
                  <a:gd name="T27" fmla="*/ 113 h 355"/>
                  <a:gd name="T28" fmla="*/ 31 w 609"/>
                  <a:gd name="T29" fmla="*/ 199 h 355"/>
                  <a:gd name="T30" fmla="*/ 15 w 609"/>
                  <a:gd name="T31" fmla="*/ 241 h 355"/>
                  <a:gd name="T32" fmla="*/ 5 w 609"/>
                  <a:gd name="T33" fmla="*/ 265 h 355"/>
                  <a:gd name="T34" fmla="*/ 0 w 609"/>
                  <a:gd name="T35" fmla="*/ 27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9" h="355">
                    <a:moveTo>
                      <a:pt x="0" y="271"/>
                    </a:moveTo>
                    <a:cubicBezTo>
                      <a:pt x="42" y="295"/>
                      <a:pt x="68" y="327"/>
                      <a:pt x="118" y="340"/>
                    </a:cubicBezTo>
                    <a:cubicBezTo>
                      <a:pt x="175" y="355"/>
                      <a:pt x="248" y="352"/>
                      <a:pt x="304" y="337"/>
                    </a:cubicBezTo>
                    <a:cubicBezTo>
                      <a:pt x="319" y="333"/>
                      <a:pt x="349" y="324"/>
                      <a:pt x="358" y="312"/>
                    </a:cubicBezTo>
                    <a:cubicBezTo>
                      <a:pt x="373" y="295"/>
                      <a:pt x="357" y="265"/>
                      <a:pt x="352" y="245"/>
                    </a:cubicBezTo>
                    <a:cubicBezTo>
                      <a:pt x="342" y="201"/>
                      <a:pt x="332" y="157"/>
                      <a:pt x="324" y="114"/>
                    </a:cubicBezTo>
                    <a:cubicBezTo>
                      <a:pt x="379" y="146"/>
                      <a:pt x="431" y="142"/>
                      <a:pt x="486" y="124"/>
                    </a:cubicBezTo>
                    <a:cubicBezTo>
                      <a:pt x="540" y="105"/>
                      <a:pt x="571" y="88"/>
                      <a:pt x="609" y="44"/>
                    </a:cubicBezTo>
                    <a:cubicBezTo>
                      <a:pt x="588" y="31"/>
                      <a:pt x="577" y="17"/>
                      <a:pt x="570" y="0"/>
                    </a:cubicBezTo>
                    <a:cubicBezTo>
                      <a:pt x="531" y="62"/>
                      <a:pt x="459" y="78"/>
                      <a:pt x="399" y="78"/>
                    </a:cubicBezTo>
                    <a:cubicBezTo>
                      <a:pt x="362" y="78"/>
                      <a:pt x="326" y="46"/>
                      <a:pt x="297" y="27"/>
                    </a:cubicBezTo>
                    <a:cubicBezTo>
                      <a:pt x="263" y="7"/>
                      <a:pt x="241" y="15"/>
                      <a:pt x="201" y="13"/>
                    </a:cubicBezTo>
                    <a:cubicBezTo>
                      <a:pt x="173" y="12"/>
                      <a:pt x="143" y="10"/>
                      <a:pt x="119" y="28"/>
                    </a:cubicBezTo>
                    <a:cubicBezTo>
                      <a:pt x="93" y="47"/>
                      <a:pt x="77" y="84"/>
                      <a:pt x="64" y="113"/>
                    </a:cubicBezTo>
                    <a:cubicBezTo>
                      <a:pt x="52" y="141"/>
                      <a:pt x="43" y="170"/>
                      <a:pt x="31" y="199"/>
                    </a:cubicBezTo>
                    <a:cubicBezTo>
                      <a:pt x="27" y="213"/>
                      <a:pt x="21" y="226"/>
                      <a:pt x="15" y="241"/>
                    </a:cubicBezTo>
                    <a:cubicBezTo>
                      <a:pt x="12" y="248"/>
                      <a:pt x="6" y="271"/>
                      <a:pt x="5" y="265"/>
                    </a:cubicBezTo>
                    <a:lnTo>
                      <a:pt x="0" y="271"/>
                    </a:lnTo>
                    <a:close/>
                  </a:path>
                </a:pathLst>
              </a:custGeom>
              <a:solidFill>
                <a:srgbClr val="8EC6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5" name="íṥ1iḋé">
                <a:extLst>
                  <a:ext uri="{FF2B5EF4-FFF2-40B4-BE49-F238E27FC236}">
                    <a16:creationId xmlns:a16="http://schemas.microsoft.com/office/drawing/2014/main" id="{3A66C9F6-E7F7-4011-9675-21E974CA5C54}"/>
                  </a:ext>
                </a:extLst>
              </p:cNvPr>
              <p:cNvSpPr/>
              <p:nvPr/>
            </p:nvSpPr>
            <p:spPr bwMode="auto">
              <a:xfrm>
                <a:off x="5821363" y="4210051"/>
                <a:ext cx="519113" cy="379413"/>
              </a:xfrm>
              <a:custGeom>
                <a:avLst/>
                <a:gdLst>
                  <a:gd name="T0" fmla="*/ 14 w 157"/>
                  <a:gd name="T1" fmla="*/ 18 h 115"/>
                  <a:gd name="T2" fmla="*/ 24 w 157"/>
                  <a:gd name="T3" fmla="*/ 79 h 115"/>
                  <a:gd name="T4" fmla="*/ 78 w 157"/>
                  <a:gd name="T5" fmla="*/ 112 h 115"/>
                  <a:gd name="T6" fmla="*/ 135 w 157"/>
                  <a:gd name="T7" fmla="*/ 103 h 115"/>
                  <a:gd name="T8" fmla="*/ 157 w 157"/>
                  <a:gd name="T9" fmla="*/ 51 h 115"/>
                  <a:gd name="T10" fmla="*/ 134 w 157"/>
                  <a:gd name="T11" fmla="*/ 9 h 115"/>
                  <a:gd name="T12" fmla="*/ 94 w 157"/>
                  <a:gd name="T13" fmla="*/ 4 h 115"/>
                  <a:gd name="T14" fmla="*/ 17 w 157"/>
                  <a:gd name="T15" fmla="*/ 17 h 115"/>
                  <a:gd name="T16" fmla="*/ 15 w 157"/>
                  <a:gd name="T17" fmla="*/ 18 h 115"/>
                  <a:gd name="T18" fmla="*/ 17 w 157"/>
                  <a:gd name="T19" fmla="*/ 19 h 115"/>
                  <a:gd name="T20" fmla="*/ 77 w 157"/>
                  <a:gd name="T21" fmla="*/ 9 h 115"/>
                  <a:gd name="T22" fmla="*/ 149 w 157"/>
                  <a:gd name="T23" fmla="*/ 28 h 115"/>
                  <a:gd name="T24" fmla="*/ 147 w 157"/>
                  <a:gd name="T25" fmla="*/ 80 h 115"/>
                  <a:gd name="T26" fmla="*/ 93 w 157"/>
                  <a:gd name="T27" fmla="*/ 112 h 115"/>
                  <a:gd name="T28" fmla="*/ 31 w 157"/>
                  <a:gd name="T29" fmla="*/ 83 h 115"/>
                  <a:gd name="T30" fmla="*/ 18 w 157"/>
                  <a:gd name="T31" fmla="*/ 19 h 115"/>
                  <a:gd name="T32" fmla="*/ 14 w 157"/>
                  <a:gd name="T33"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115">
                    <a:moveTo>
                      <a:pt x="14" y="18"/>
                    </a:moveTo>
                    <a:cubicBezTo>
                      <a:pt x="0" y="38"/>
                      <a:pt x="9" y="62"/>
                      <a:pt x="24" y="79"/>
                    </a:cubicBezTo>
                    <a:cubicBezTo>
                      <a:pt x="38" y="96"/>
                      <a:pt x="56" y="107"/>
                      <a:pt x="78" y="112"/>
                    </a:cubicBezTo>
                    <a:cubicBezTo>
                      <a:pt x="96" y="115"/>
                      <a:pt x="119" y="114"/>
                      <a:pt x="135" y="103"/>
                    </a:cubicBezTo>
                    <a:cubicBezTo>
                      <a:pt x="151" y="92"/>
                      <a:pt x="156" y="69"/>
                      <a:pt x="157" y="51"/>
                    </a:cubicBezTo>
                    <a:cubicBezTo>
                      <a:pt x="157" y="33"/>
                      <a:pt x="151" y="17"/>
                      <a:pt x="134" y="9"/>
                    </a:cubicBezTo>
                    <a:cubicBezTo>
                      <a:pt x="122" y="5"/>
                      <a:pt x="107" y="2"/>
                      <a:pt x="94" y="4"/>
                    </a:cubicBezTo>
                    <a:cubicBezTo>
                      <a:pt x="69" y="8"/>
                      <a:pt x="43" y="13"/>
                      <a:pt x="17" y="17"/>
                    </a:cubicBezTo>
                    <a:cubicBezTo>
                      <a:pt x="17" y="18"/>
                      <a:pt x="16" y="18"/>
                      <a:pt x="15" y="18"/>
                    </a:cubicBezTo>
                    <a:cubicBezTo>
                      <a:pt x="13" y="18"/>
                      <a:pt x="16" y="20"/>
                      <a:pt x="17" y="19"/>
                    </a:cubicBezTo>
                    <a:cubicBezTo>
                      <a:pt x="37" y="16"/>
                      <a:pt x="57" y="12"/>
                      <a:pt x="77" y="9"/>
                    </a:cubicBezTo>
                    <a:cubicBezTo>
                      <a:pt x="102" y="5"/>
                      <a:pt x="136" y="0"/>
                      <a:pt x="149" y="28"/>
                    </a:cubicBezTo>
                    <a:cubicBezTo>
                      <a:pt x="157" y="43"/>
                      <a:pt x="153" y="65"/>
                      <a:pt x="147" y="80"/>
                    </a:cubicBezTo>
                    <a:cubicBezTo>
                      <a:pt x="138" y="104"/>
                      <a:pt x="117" y="112"/>
                      <a:pt x="93" y="112"/>
                    </a:cubicBezTo>
                    <a:cubicBezTo>
                      <a:pt x="69" y="111"/>
                      <a:pt x="47" y="100"/>
                      <a:pt x="31" y="83"/>
                    </a:cubicBezTo>
                    <a:cubicBezTo>
                      <a:pt x="15" y="66"/>
                      <a:pt x="3" y="40"/>
                      <a:pt x="18" y="19"/>
                    </a:cubicBezTo>
                    <a:cubicBezTo>
                      <a:pt x="19" y="18"/>
                      <a:pt x="15" y="17"/>
                      <a:pt x="14" y="18"/>
                    </a:cubicBezTo>
                    <a:close/>
                  </a:path>
                </a:pathLst>
              </a:custGeom>
              <a:solidFill>
                <a:srgbClr val="2B96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6" name="îŝḷïḑè">
                <a:extLst>
                  <a:ext uri="{FF2B5EF4-FFF2-40B4-BE49-F238E27FC236}">
                    <a16:creationId xmlns:a16="http://schemas.microsoft.com/office/drawing/2014/main" id="{CFEA4971-1024-4CBC-ABAA-96DEB540D0B9}"/>
                  </a:ext>
                </a:extLst>
              </p:cNvPr>
              <p:cNvSpPr/>
              <p:nvPr/>
            </p:nvSpPr>
            <p:spPr bwMode="auto">
              <a:xfrm>
                <a:off x="5888038" y="4268788"/>
                <a:ext cx="385763" cy="280988"/>
              </a:xfrm>
              <a:custGeom>
                <a:avLst/>
                <a:gdLst>
                  <a:gd name="T0" fmla="*/ 13 w 117"/>
                  <a:gd name="T1" fmla="*/ 11 h 85"/>
                  <a:gd name="T2" fmla="*/ 24 w 117"/>
                  <a:gd name="T3" fmla="*/ 60 h 85"/>
                  <a:gd name="T4" fmla="*/ 92 w 117"/>
                  <a:gd name="T5" fmla="*/ 78 h 85"/>
                  <a:gd name="T6" fmla="*/ 116 w 117"/>
                  <a:gd name="T7" fmla="*/ 29 h 85"/>
                  <a:gd name="T8" fmla="*/ 73 w 117"/>
                  <a:gd name="T9" fmla="*/ 0 h 85"/>
                  <a:gd name="T10" fmla="*/ 13 w 117"/>
                  <a:gd name="T11" fmla="*/ 11 h 85"/>
                </a:gdLst>
                <a:ahLst/>
                <a:cxnLst>
                  <a:cxn ang="0">
                    <a:pos x="T0" y="T1"/>
                  </a:cxn>
                  <a:cxn ang="0">
                    <a:pos x="T2" y="T3"/>
                  </a:cxn>
                  <a:cxn ang="0">
                    <a:pos x="T4" y="T5"/>
                  </a:cxn>
                  <a:cxn ang="0">
                    <a:pos x="T6" y="T7"/>
                  </a:cxn>
                  <a:cxn ang="0">
                    <a:pos x="T8" y="T9"/>
                  </a:cxn>
                  <a:cxn ang="0">
                    <a:pos x="T10" y="T11"/>
                  </a:cxn>
                </a:cxnLst>
                <a:rect l="0" t="0" r="r" b="b"/>
                <a:pathLst>
                  <a:path w="117" h="85">
                    <a:moveTo>
                      <a:pt x="13" y="11"/>
                    </a:moveTo>
                    <a:cubicBezTo>
                      <a:pt x="0" y="27"/>
                      <a:pt x="12" y="48"/>
                      <a:pt x="24" y="60"/>
                    </a:cubicBezTo>
                    <a:cubicBezTo>
                      <a:pt x="40" y="78"/>
                      <a:pt x="68" y="85"/>
                      <a:pt x="92" y="78"/>
                    </a:cubicBezTo>
                    <a:cubicBezTo>
                      <a:pt x="111" y="71"/>
                      <a:pt x="117" y="47"/>
                      <a:pt x="116" y="29"/>
                    </a:cubicBezTo>
                    <a:cubicBezTo>
                      <a:pt x="115" y="4"/>
                      <a:pt x="94" y="0"/>
                      <a:pt x="73" y="0"/>
                    </a:cubicBezTo>
                    <a:lnTo>
                      <a:pt x="13" y="11"/>
                    </a:lnTo>
                    <a:close/>
                  </a:path>
                </a:pathLst>
              </a:custGeom>
              <a:solidFill>
                <a:srgbClr val="FCA8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7" name="ï$ḻíde">
                <a:extLst>
                  <a:ext uri="{FF2B5EF4-FFF2-40B4-BE49-F238E27FC236}">
                    <a16:creationId xmlns:a16="http://schemas.microsoft.com/office/drawing/2014/main" id="{1BC7B16E-8D5A-45C0-8952-EE991ED283B1}"/>
                  </a:ext>
                </a:extLst>
              </p:cNvPr>
              <p:cNvSpPr/>
              <p:nvPr/>
            </p:nvSpPr>
            <p:spPr bwMode="auto">
              <a:xfrm>
                <a:off x="6291263" y="4279901"/>
                <a:ext cx="455613" cy="517525"/>
              </a:xfrm>
              <a:custGeom>
                <a:avLst/>
                <a:gdLst>
                  <a:gd name="T0" fmla="*/ 0 w 138"/>
                  <a:gd name="T1" fmla="*/ 3 h 157"/>
                  <a:gd name="T2" fmla="*/ 106 w 138"/>
                  <a:gd name="T3" fmla="*/ 157 h 157"/>
                  <a:gd name="T4" fmla="*/ 138 w 138"/>
                  <a:gd name="T5" fmla="*/ 153 h 157"/>
                  <a:gd name="T6" fmla="*/ 86 w 138"/>
                  <a:gd name="T7" fmla="*/ 68 h 157"/>
                  <a:gd name="T8" fmla="*/ 21 w 138"/>
                  <a:gd name="T9" fmla="*/ 0 h 157"/>
                  <a:gd name="T10" fmla="*/ 0 w 138"/>
                  <a:gd name="T11" fmla="*/ 3 h 157"/>
                </a:gdLst>
                <a:ahLst/>
                <a:cxnLst>
                  <a:cxn ang="0">
                    <a:pos x="T0" y="T1"/>
                  </a:cxn>
                  <a:cxn ang="0">
                    <a:pos x="T2" y="T3"/>
                  </a:cxn>
                  <a:cxn ang="0">
                    <a:pos x="T4" y="T5"/>
                  </a:cxn>
                  <a:cxn ang="0">
                    <a:pos x="T6" y="T7"/>
                  </a:cxn>
                  <a:cxn ang="0">
                    <a:pos x="T8" y="T9"/>
                  </a:cxn>
                  <a:cxn ang="0">
                    <a:pos x="T10" y="T11"/>
                  </a:cxn>
                </a:cxnLst>
                <a:rect l="0" t="0" r="r" b="b"/>
                <a:pathLst>
                  <a:path w="138" h="157">
                    <a:moveTo>
                      <a:pt x="0" y="3"/>
                    </a:moveTo>
                    <a:cubicBezTo>
                      <a:pt x="63" y="65"/>
                      <a:pt x="106" y="157"/>
                      <a:pt x="106" y="157"/>
                    </a:cubicBezTo>
                    <a:cubicBezTo>
                      <a:pt x="115" y="157"/>
                      <a:pt x="129" y="153"/>
                      <a:pt x="138" y="153"/>
                    </a:cubicBezTo>
                    <a:cubicBezTo>
                      <a:pt x="121" y="120"/>
                      <a:pt x="105" y="92"/>
                      <a:pt x="86" y="68"/>
                    </a:cubicBezTo>
                    <a:cubicBezTo>
                      <a:pt x="67" y="44"/>
                      <a:pt x="47" y="16"/>
                      <a:pt x="21" y="0"/>
                    </a:cubicBezTo>
                    <a:lnTo>
                      <a:pt x="0" y="3"/>
                    </a:lnTo>
                    <a:close/>
                  </a:path>
                </a:pathLst>
              </a:custGeom>
              <a:solidFill>
                <a:srgbClr val="9150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8" name="iṥ1ïḋe">
                <a:extLst>
                  <a:ext uri="{FF2B5EF4-FFF2-40B4-BE49-F238E27FC236}">
                    <a16:creationId xmlns:a16="http://schemas.microsoft.com/office/drawing/2014/main" id="{93CFF792-2B20-4ECE-A3D6-CDE3BEFB664A}"/>
                  </a:ext>
                </a:extLst>
              </p:cNvPr>
              <p:cNvSpPr/>
              <p:nvPr/>
            </p:nvSpPr>
            <p:spPr bwMode="auto">
              <a:xfrm>
                <a:off x="5765800" y="4276726"/>
                <a:ext cx="409575" cy="606425"/>
              </a:xfrm>
              <a:custGeom>
                <a:avLst/>
                <a:gdLst>
                  <a:gd name="T0" fmla="*/ 0 w 124"/>
                  <a:gd name="T1" fmla="*/ 0 h 184"/>
                  <a:gd name="T2" fmla="*/ 88 w 124"/>
                  <a:gd name="T3" fmla="*/ 184 h 184"/>
                  <a:gd name="T4" fmla="*/ 124 w 124"/>
                  <a:gd name="T5" fmla="*/ 178 h 184"/>
                  <a:gd name="T6" fmla="*/ 40 w 124"/>
                  <a:gd name="T7" fmla="*/ 8 h 184"/>
                  <a:gd name="T8" fmla="*/ 0 w 124"/>
                  <a:gd name="T9" fmla="*/ 0 h 184"/>
                </a:gdLst>
                <a:ahLst/>
                <a:cxnLst>
                  <a:cxn ang="0">
                    <a:pos x="T0" y="T1"/>
                  </a:cxn>
                  <a:cxn ang="0">
                    <a:pos x="T2" y="T3"/>
                  </a:cxn>
                  <a:cxn ang="0">
                    <a:pos x="T4" y="T5"/>
                  </a:cxn>
                  <a:cxn ang="0">
                    <a:pos x="T6" y="T7"/>
                  </a:cxn>
                  <a:cxn ang="0">
                    <a:pos x="T8" y="T9"/>
                  </a:cxn>
                </a:cxnLst>
                <a:rect l="0" t="0" r="r" b="b"/>
                <a:pathLst>
                  <a:path w="124" h="184">
                    <a:moveTo>
                      <a:pt x="0" y="0"/>
                    </a:moveTo>
                    <a:cubicBezTo>
                      <a:pt x="15" y="22"/>
                      <a:pt x="88" y="184"/>
                      <a:pt x="88" y="184"/>
                    </a:cubicBezTo>
                    <a:cubicBezTo>
                      <a:pt x="98" y="182"/>
                      <a:pt x="114" y="179"/>
                      <a:pt x="124" y="178"/>
                    </a:cubicBezTo>
                    <a:cubicBezTo>
                      <a:pt x="124" y="165"/>
                      <a:pt x="61" y="30"/>
                      <a:pt x="40" y="8"/>
                    </a:cubicBezTo>
                    <a:lnTo>
                      <a:pt x="0" y="0"/>
                    </a:lnTo>
                    <a:close/>
                  </a:path>
                </a:pathLst>
              </a:custGeom>
              <a:solidFill>
                <a:srgbClr val="9150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9" name="íSľïdê">
                <a:extLst>
                  <a:ext uri="{FF2B5EF4-FFF2-40B4-BE49-F238E27FC236}">
                    <a16:creationId xmlns:a16="http://schemas.microsoft.com/office/drawing/2014/main" id="{4E072E75-050A-468B-8F5A-D650E79634DC}"/>
                  </a:ext>
                </a:extLst>
              </p:cNvPr>
              <p:cNvSpPr/>
              <p:nvPr/>
            </p:nvSpPr>
            <p:spPr bwMode="auto">
              <a:xfrm>
                <a:off x="5343525" y="2868613"/>
                <a:ext cx="1452563" cy="1489075"/>
              </a:xfrm>
              <a:custGeom>
                <a:avLst/>
                <a:gdLst>
                  <a:gd name="T0" fmla="*/ 28 w 440"/>
                  <a:gd name="T1" fmla="*/ 349 h 452"/>
                  <a:gd name="T2" fmla="*/ 154 w 440"/>
                  <a:gd name="T3" fmla="*/ 436 h 452"/>
                  <a:gd name="T4" fmla="*/ 288 w 440"/>
                  <a:gd name="T5" fmla="*/ 442 h 452"/>
                  <a:gd name="T6" fmla="*/ 410 w 440"/>
                  <a:gd name="T7" fmla="*/ 353 h 452"/>
                  <a:gd name="T8" fmla="*/ 414 w 440"/>
                  <a:gd name="T9" fmla="*/ 216 h 452"/>
                  <a:gd name="T10" fmla="*/ 392 w 440"/>
                  <a:gd name="T11" fmla="*/ 147 h 452"/>
                  <a:gd name="T12" fmla="*/ 369 w 440"/>
                  <a:gd name="T13" fmla="*/ 76 h 452"/>
                  <a:gd name="T14" fmla="*/ 231 w 440"/>
                  <a:gd name="T15" fmla="*/ 7 h 452"/>
                  <a:gd name="T16" fmla="*/ 2 w 440"/>
                  <a:gd name="T17" fmla="*/ 236 h 452"/>
                  <a:gd name="T18" fmla="*/ 26 w 440"/>
                  <a:gd name="T19" fmla="*/ 339 h 452"/>
                  <a:gd name="T20" fmla="*/ 28 w 440"/>
                  <a:gd name="T21" fmla="*/ 349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2">
                    <a:moveTo>
                      <a:pt x="28" y="349"/>
                    </a:moveTo>
                    <a:cubicBezTo>
                      <a:pt x="45" y="396"/>
                      <a:pt x="110" y="423"/>
                      <a:pt x="154" y="436"/>
                    </a:cubicBezTo>
                    <a:cubicBezTo>
                      <a:pt x="197" y="449"/>
                      <a:pt x="244" y="452"/>
                      <a:pt x="288" y="442"/>
                    </a:cubicBezTo>
                    <a:cubicBezTo>
                      <a:pt x="341" y="431"/>
                      <a:pt x="380" y="400"/>
                      <a:pt x="410" y="353"/>
                    </a:cubicBezTo>
                    <a:cubicBezTo>
                      <a:pt x="440" y="308"/>
                      <a:pt x="435" y="264"/>
                      <a:pt x="414" y="216"/>
                    </a:cubicBezTo>
                    <a:cubicBezTo>
                      <a:pt x="405" y="193"/>
                      <a:pt x="398" y="170"/>
                      <a:pt x="392" y="147"/>
                    </a:cubicBezTo>
                    <a:cubicBezTo>
                      <a:pt x="388" y="122"/>
                      <a:pt x="385" y="96"/>
                      <a:pt x="369" y="76"/>
                    </a:cubicBezTo>
                    <a:cubicBezTo>
                      <a:pt x="337" y="37"/>
                      <a:pt x="283" y="0"/>
                      <a:pt x="231" y="7"/>
                    </a:cubicBezTo>
                    <a:cubicBezTo>
                      <a:pt x="115" y="20"/>
                      <a:pt x="13" y="119"/>
                      <a:pt x="2" y="236"/>
                    </a:cubicBezTo>
                    <a:cubicBezTo>
                      <a:pt x="0" y="269"/>
                      <a:pt x="4" y="314"/>
                      <a:pt x="26" y="339"/>
                    </a:cubicBezTo>
                    <a:cubicBezTo>
                      <a:pt x="28" y="349"/>
                      <a:pt x="28" y="349"/>
                      <a:pt x="28" y="349"/>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0" name="îślîḋè">
                <a:extLst>
                  <a:ext uri="{FF2B5EF4-FFF2-40B4-BE49-F238E27FC236}">
                    <a16:creationId xmlns:a16="http://schemas.microsoft.com/office/drawing/2014/main" id="{200B8356-D59A-4AD5-ABBF-17E2474B0544}"/>
                  </a:ext>
                </a:extLst>
              </p:cNvPr>
              <p:cNvSpPr/>
              <p:nvPr/>
            </p:nvSpPr>
            <p:spPr bwMode="auto">
              <a:xfrm>
                <a:off x="5221288" y="2770188"/>
                <a:ext cx="1443038" cy="1192213"/>
              </a:xfrm>
              <a:custGeom>
                <a:avLst/>
                <a:gdLst>
                  <a:gd name="T0" fmla="*/ 9 w 437"/>
                  <a:gd name="T1" fmla="*/ 240 h 362"/>
                  <a:gd name="T2" fmla="*/ 59 w 437"/>
                  <a:gd name="T3" fmla="*/ 358 h 362"/>
                  <a:gd name="T4" fmla="*/ 51 w 437"/>
                  <a:gd name="T5" fmla="*/ 269 h 362"/>
                  <a:gd name="T6" fmla="*/ 67 w 437"/>
                  <a:gd name="T7" fmla="*/ 292 h 362"/>
                  <a:gd name="T8" fmla="*/ 76 w 437"/>
                  <a:gd name="T9" fmla="*/ 254 h 362"/>
                  <a:gd name="T10" fmla="*/ 76 w 437"/>
                  <a:gd name="T11" fmla="*/ 178 h 362"/>
                  <a:gd name="T12" fmla="*/ 91 w 437"/>
                  <a:gd name="T13" fmla="*/ 212 h 362"/>
                  <a:gd name="T14" fmla="*/ 109 w 437"/>
                  <a:gd name="T15" fmla="*/ 177 h 362"/>
                  <a:gd name="T16" fmla="*/ 130 w 437"/>
                  <a:gd name="T17" fmla="*/ 103 h 362"/>
                  <a:gd name="T18" fmla="*/ 146 w 437"/>
                  <a:gd name="T19" fmla="*/ 124 h 362"/>
                  <a:gd name="T20" fmla="*/ 147 w 437"/>
                  <a:gd name="T21" fmla="*/ 124 h 362"/>
                  <a:gd name="T22" fmla="*/ 150 w 437"/>
                  <a:gd name="T23" fmla="*/ 89 h 362"/>
                  <a:gd name="T24" fmla="*/ 218 w 437"/>
                  <a:gd name="T25" fmla="*/ 112 h 362"/>
                  <a:gd name="T26" fmla="*/ 209 w 437"/>
                  <a:gd name="T27" fmla="*/ 57 h 362"/>
                  <a:gd name="T28" fmla="*/ 278 w 437"/>
                  <a:gd name="T29" fmla="*/ 94 h 362"/>
                  <a:gd name="T30" fmla="*/ 271 w 437"/>
                  <a:gd name="T31" fmla="*/ 48 h 362"/>
                  <a:gd name="T32" fmla="*/ 324 w 437"/>
                  <a:gd name="T33" fmla="*/ 81 h 362"/>
                  <a:gd name="T34" fmla="*/ 329 w 437"/>
                  <a:gd name="T35" fmla="*/ 56 h 362"/>
                  <a:gd name="T36" fmla="*/ 402 w 437"/>
                  <a:gd name="T37" fmla="*/ 85 h 362"/>
                  <a:gd name="T38" fmla="*/ 371 w 437"/>
                  <a:gd name="T39" fmla="*/ 30 h 362"/>
                  <a:gd name="T40" fmla="*/ 237 w 437"/>
                  <a:gd name="T41" fmla="*/ 0 h 362"/>
                  <a:gd name="T42" fmla="*/ 229 w 437"/>
                  <a:gd name="T43" fmla="*/ 0 h 362"/>
                  <a:gd name="T44" fmla="*/ 9 w 437"/>
                  <a:gd name="T45" fmla="*/ 24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7" h="362">
                    <a:moveTo>
                      <a:pt x="9" y="240"/>
                    </a:moveTo>
                    <a:cubicBezTo>
                      <a:pt x="0" y="297"/>
                      <a:pt x="42" y="356"/>
                      <a:pt x="59" y="358"/>
                    </a:cubicBezTo>
                    <a:cubicBezTo>
                      <a:pt x="84" y="362"/>
                      <a:pt x="58" y="282"/>
                      <a:pt x="51" y="269"/>
                    </a:cubicBezTo>
                    <a:cubicBezTo>
                      <a:pt x="52" y="276"/>
                      <a:pt x="60" y="293"/>
                      <a:pt x="67" y="292"/>
                    </a:cubicBezTo>
                    <a:cubicBezTo>
                      <a:pt x="74" y="290"/>
                      <a:pt x="75" y="259"/>
                      <a:pt x="76" y="254"/>
                    </a:cubicBezTo>
                    <a:cubicBezTo>
                      <a:pt x="77" y="228"/>
                      <a:pt x="76" y="203"/>
                      <a:pt x="76" y="178"/>
                    </a:cubicBezTo>
                    <a:cubicBezTo>
                      <a:pt x="76" y="185"/>
                      <a:pt x="80" y="211"/>
                      <a:pt x="91" y="212"/>
                    </a:cubicBezTo>
                    <a:cubicBezTo>
                      <a:pt x="103" y="214"/>
                      <a:pt x="107" y="185"/>
                      <a:pt x="109" y="177"/>
                    </a:cubicBezTo>
                    <a:cubicBezTo>
                      <a:pt x="116" y="152"/>
                      <a:pt x="121" y="126"/>
                      <a:pt x="130" y="103"/>
                    </a:cubicBezTo>
                    <a:cubicBezTo>
                      <a:pt x="133" y="111"/>
                      <a:pt x="140" y="117"/>
                      <a:pt x="146" y="124"/>
                    </a:cubicBezTo>
                    <a:cubicBezTo>
                      <a:pt x="146" y="124"/>
                      <a:pt x="146" y="124"/>
                      <a:pt x="147" y="124"/>
                    </a:cubicBezTo>
                    <a:cubicBezTo>
                      <a:pt x="151" y="113"/>
                      <a:pt x="150" y="101"/>
                      <a:pt x="150" y="89"/>
                    </a:cubicBezTo>
                    <a:cubicBezTo>
                      <a:pt x="168" y="102"/>
                      <a:pt x="194" y="118"/>
                      <a:pt x="218" y="112"/>
                    </a:cubicBezTo>
                    <a:cubicBezTo>
                      <a:pt x="245" y="104"/>
                      <a:pt x="221" y="71"/>
                      <a:pt x="209" y="57"/>
                    </a:cubicBezTo>
                    <a:cubicBezTo>
                      <a:pt x="229" y="69"/>
                      <a:pt x="251" y="96"/>
                      <a:pt x="278" y="94"/>
                    </a:cubicBezTo>
                    <a:cubicBezTo>
                      <a:pt x="304" y="92"/>
                      <a:pt x="282" y="60"/>
                      <a:pt x="271" y="48"/>
                    </a:cubicBezTo>
                    <a:cubicBezTo>
                      <a:pt x="286" y="61"/>
                      <a:pt x="305" y="74"/>
                      <a:pt x="324" y="81"/>
                    </a:cubicBezTo>
                    <a:cubicBezTo>
                      <a:pt x="350" y="89"/>
                      <a:pt x="343" y="70"/>
                      <a:pt x="329" y="56"/>
                    </a:cubicBezTo>
                    <a:cubicBezTo>
                      <a:pt x="342" y="71"/>
                      <a:pt x="381" y="93"/>
                      <a:pt x="402" y="85"/>
                    </a:cubicBezTo>
                    <a:cubicBezTo>
                      <a:pt x="437" y="73"/>
                      <a:pt x="387" y="38"/>
                      <a:pt x="371" y="30"/>
                    </a:cubicBezTo>
                    <a:cubicBezTo>
                      <a:pt x="332" y="11"/>
                      <a:pt x="281" y="1"/>
                      <a:pt x="237" y="0"/>
                    </a:cubicBezTo>
                    <a:cubicBezTo>
                      <a:pt x="235" y="0"/>
                      <a:pt x="232" y="0"/>
                      <a:pt x="229" y="0"/>
                    </a:cubicBezTo>
                    <a:cubicBezTo>
                      <a:pt x="229" y="0"/>
                      <a:pt x="31" y="72"/>
                      <a:pt x="9" y="240"/>
                    </a:cubicBezTo>
                  </a:path>
                </a:pathLst>
              </a:custGeom>
              <a:solidFill>
                <a:srgbClr val="7B2B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1" name="îṧľíḑé">
                <a:extLst>
                  <a:ext uri="{FF2B5EF4-FFF2-40B4-BE49-F238E27FC236}">
                    <a16:creationId xmlns:a16="http://schemas.microsoft.com/office/drawing/2014/main" id="{30DB10C7-9239-4477-BB88-0D8814BAC5EC}"/>
                  </a:ext>
                </a:extLst>
              </p:cNvPr>
              <p:cNvSpPr/>
              <p:nvPr/>
            </p:nvSpPr>
            <p:spPr bwMode="auto">
              <a:xfrm>
                <a:off x="5164138" y="3732213"/>
                <a:ext cx="311150" cy="376238"/>
              </a:xfrm>
              <a:custGeom>
                <a:avLst/>
                <a:gdLst>
                  <a:gd name="T0" fmla="*/ 74 w 94"/>
                  <a:gd name="T1" fmla="*/ 65 h 114"/>
                  <a:gd name="T2" fmla="*/ 32 w 94"/>
                  <a:gd name="T3" fmla="*/ 7 h 114"/>
                  <a:gd name="T4" fmla="*/ 3 w 94"/>
                  <a:gd name="T5" fmla="*/ 52 h 114"/>
                  <a:gd name="T6" fmla="*/ 49 w 94"/>
                  <a:gd name="T7" fmla="*/ 109 h 114"/>
                  <a:gd name="T8" fmla="*/ 94 w 94"/>
                  <a:gd name="T9" fmla="*/ 96 h 114"/>
                </a:gdLst>
                <a:ahLst/>
                <a:cxnLst>
                  <a:cxn ang="0">
                    <a:pos x="T0" y="T1"/>
                  </a:cxn>
                  <a:cxn ang="0">
                    <a:pos x="T2" y="T3"/>
                  </a:cxn>
                  <a:cxn ang="0">
                    <a:pos x="T4" y="T5"/>
                  </a:cxn>
                  <a:cxn ang="0">
                    <a:pos x="T6" y="T7"/>
                  </a:cxn>
                  <a:cxn ang="0">
                    <a:pos x="T8" y="T9"/>
                  </a:cxn>
                </a:cxnLst>
                <a:rect l="0" t="0" r="r" b="b"/>
                <a:pathLst>
                  <a:path w="94" h="114">
                    <a:moveTo>
                      <a:pt x="74" y="65"/>
                    </a:moveTo>
                    <a:cubicBezTo>
                      <a:pt x="67" y="43"/>
                      <a:pt x="58" y="12"/>
                      <a:pt x="32" y="7"/>
                    </a:cubicBezTo>
                    <a:cubicBezTo>
                      <a:pt x="2" y="0"/>
                      <a:pt x="0" y="30"/>
                      <a:pt x="3" y="52"/>
                    </a:cubicBezTo>
                    <a:cubicBezTo>
                      <a:pt x="8" y="78"/>
                      <a:pt x="24" y="101"/>
                      <a:pt x="49" y="109"/>
                    </a:cubicBezTo>
                    <a:cubicBezTo>
                      <a:pt x="64" y="113"/>
                      <a:pt x="91" y="114"/>
                      <a:pt x="94" y="96"/>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2" name="ïṡḷïḋé">
                <a:extLst>
                  <a:ext uri="{FF2B5EF4-FFF2-40B4-BE49-F238E27FC236}">
                    <a16:creationId xmlns:a16="http://schemas.microsoft.com/office/drawing/2014/main" id="{E9D3BB57-BF3A-4A20-AAF7-D766C4B54346}"/>
                  </a:ext>
                </a:extLst>
              </p:cNvPr>
              <p:cNvSpPr/>
              <p:nvPr/>
            </p:nvSpPr>
            <p:spPr bwMode="auto">
              <a:xfrm>
                <a:off x="6200775" y="3606801"/>
                <a:ext cx="212725" cy="244475"/>
              </a:xfrm>
              <a:custGeom>
                <a:avLst/>
                <a:gdLst>
                  <a:gd name="T0" fmla="*/ 0 w 64"/>
                  <a:gd name="T1" fmla="*/ 0 h 74"/>
                  <a:gd name="T2" fmla="*/ 41 w 64"/>
                  <a:gd name="T3" fmla="*/ 36 h 74"/>
                  <a:gd name="T4" fmla="*/ 62 w 64"/>
                  <a:gd name="T5" fmla="*/ 48 h 74"/>
                  <a:gd name="T6" fmla="*/ 32 w 64"/>
                  <a:gd name="T7" fmla="*/ 72 h 74"/>
                </a:gdLst>
                <a:ahLst/>
                <a:cxnLst>
                  <a:cxn ang="0">
                    <a:pos x="T0" y="T1"/>
                  </a:cxn>
                  <a:cxn ang="0">
                    <a:pos x="T2" y="T3"/>
                  </a:cxn>
                  <a:cxn ang="0">
                    <a:pos x="T4" y="T5"/>
                  </a:cxn>
                  <a:cxn ang="0">
                    <a:pos x="T6" y="T7"/>
                  </a:cxn>
                </a:cxnLst>
                <a:rect l="0" t="0" r="r" b="b"/>
                <a:pathLst>
                  <a:path w="64" h="74">
                    <a:moveTo>
                      <a:pt x="0" y="0"/>
                    </a:moveTo>
                    <a:cubicBezTo>
                      <a:pt x="5" y="24"/>
                      <a:pt x="17" y="43"/>
                      <a:pt x="41" y="36"/>
                    </a:cubicBezTo>
                    <a:cubicBezTo>
                      <a:pt x="54" y="33"/>
                      <a:pt x="64" y="27"/>
                      <a:pt x="62" y="48"/>
                    </a:cubicBezTo>
                    <a:cubicBezTo>
                      <a:pt x="61" y="63"/>
                      <a:pt x="48" y="74"/>
                      <a:pt x="32" y="72"/>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3" name="íŝḷîḍê">
                <a:extLst>
                  <a:ext uri="{FF2B5EF4-FFF2-40B4-BE49-F238E27FC236}">
                    <a16:creationId xmlns:a16="http://schemas.microsoft.com/office/drawing/2014/main" id="{50F04A4F-32E5-449C-84A6-EF0738395FC8}"/>
                  </a:ext>
                </a:extLst>
              </p:cNvPr>
              <p:cNvSpPr/>
              <p:nvPr/>
            </p:nvSpPr>
            <p:spPr bwMode="auto">
              <a:xfrm>
                <a:off x="6200775" y="3606801"/>
                <a:ext cx="212725" cy="241300"/>
              </a:xfrm>
              <a:custGeom>
                <a:avLst/>
                <a:gdLst>
                  <a:gd name="T0" fmla="*/ 0 w 64"/>
                  <a:gd name="T1" fmla="*/ 0 h 73"/>
                  <a:gd name="T2" fmla="*/ 2 w 64"/>
                  <a:gd name="T3" fmla="*/ 5 h 73"/>
                  <a:gd name="T4" fmla="*/ 4 w 64"/>
                  <a:gd name="T5" fmla="*/ 12 h 73"/>
                  <a:gd name="T6" fmla="*/ 8 w 64"/>
                  <a:gd name="T7" fmla="*/ 20 h 73"/>
                  <a:gd name="T8" fmla="*/ 14 w 64"/>
                  <a:gd name="T9" fmla="*/ 28 h 73"/>
                  <a:gd name="T10" fmla="*/ 23 w 64"/>
                  <a:gd name="T11" fmla="*/ 34 h 73"/>
                  <a:gd name="T12" fmla="*/ 35 w 64"/>
                  <a:gd name="T13" fmla="*/ 35 h 73"/>
                  <a:gd name="T14" fmla="*/ 47 w 64"/>
                  <a:gd name="T15" fmla="*/ 32 h 73"/>
                  <a:gd name="T16" fmla="*/ 54 w 64"/>
                  <a:gd name="T17" fmla="*/ 31 h 73"/>
                  <a:gd name="T18" fmla="*/ 58 w 64"/>
                  <a:gd name="T19" fmla="*/ 31 h 73"/>
                  <a:gd name="T20" fmla="*/ 62 w 64"/>
                  <a:gd name="T21" fmla="*/ 33 h 73"/>
                  <a:gd name="T22" fmla="*/ 64 w 64"/>
                  <a:gd name="T23" fmla="*/ 40 h 73"/>
                  <a:gd name="T24" fmla="*/ 64 w 64"/>
                  <a:gd name="T25" fmla="*/ 47 h 73"/>
                  <a:gd name="T26" fmla="*/ 60 w 64"/>
                  <a:gd name="T27" fmla="*/ 59 h 73"/>
                  <a:gd name="T28" fmla="*/ 53 w 64"/>
                  <a:gd name="T29" fmla="*/ 67 h 73"/>
                  <a:gd name="T30" fmla="*/ 45 w 64"/>
                  <a:gd name="T31" fmla="*/ 72 h 73"/>
                  <a:gd name="T32" fmla="*/ 38 w 64"/>
                  <a:gd name="T33" fmla="*/ 73 h 73"/>
                  <a:gd name="T34" fmla="*/ 34 w 64"/>
                  <a:gd name="T35" fmla="*/ 72 h 73"/>
                  <a:gd name="T36" fmla="*/ 32 w 64"/>
                  <a:gd name="T37" fmla="*/ 72 h 73"/>
                  <a:gd name="T38" fmla="*/ 34 w 64"/>
                  <a:gd name="T39" fmla="*/ 72 h 73"/>
                  <a:gd name="T40" fmla="*/ 38 w 64"/>
                  <a:gd name="T41" fmla="*/ 72 h 73"/>
                  <a:gd name="T42" fmla="*/ 45 w 64"/>
                  <a:gd name="T43" fmla="*/ 70 h 73"/>
                  <a:gd name="T44" fmla="*/ 52 w 64"/>
                  <a:gd name="T45" fmla="*/ 66 h 73"/>
                  <a:gd name="T46" fmla="*/ 58 w 64"/>
                  <a:gd name="T47" fmla="*/ 58 h 73"/>
                  <a:gd name="T48" fmla="*/ 60 w 64"/>
                  <a:gd name="T49" fmla="*/ 47 h 73"/>
                  <a:gd name="T50" fmla="*/ 60 w 64"/>
                  <a:gd name="T51" fmla="*/ 41 h 73"/>
                  <a:gd name="T52" fmla="*/ 59 w 64"/>
                  <a:gd name="T53" fmla="*/ 36 h 73"/>
                  <a:gd name="T54" fmla="*/ 48 w 64"/>
                  <a:gd name="T55" fmla="*/ 36 h 73"/>
                  <a:gd name="T56" fmla="*/ 35 w 64"/>
                  <a:gd name="T57" fmla="*/ 39 h 73"/>
                  <a:gd name="T58" fmla="*/ 22 w 64"/>
                  <a:gd name="T59" fmla="*/ 37 h 73"/>
                  <a:gd name="T60" fmla="*/ 12 w 64"/>
                  <a:gd name="T61" fmla="*/ 30 h 73"/>
                  <a:gd name="T62" fmla="*/ 6 w 64"/>
                  <a:gd name="T63" fmla="*/ 21 h 73"/>
                  <a:gd name="T64" fmla="*/ 3 w 64"/>
                  <a:gd name="T65" fmla="*/ 12 h 73"/>
                  <a:gd name="T66" fmla="*/ 1 w 64"/>
                  <a:gd name="T67" fmla="*/ 6 h 73"/>
                  <a:gd name="T68" fmla="*/ 1 w 64"/>
                  <a:gd name="T69" fmla="*/ 1 h 73"/>
                  <a:gd name="T70" fmla="*/ 0 w 64"/>
                  <a:gd name="T7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73">
                    <a:moveTo>
                      <a:pt x="0" y="0"/>
                    </a:moveTo>
                    <a:cubicBezTo>
                      <a:pt x="0" y="0"/>
                      <a:pt x="1" y="2"/>
                      <a:pt x="2" y="5"/>
                    </a:cubicBezTo>
                    <a:cubicBezTo>
                      <a:pt x="2" y="7"/>
                      <a:pt x="3" y="9"/>
                      <a:pt x="4" y="12"/>
                    </a:cubicBezTo>
                    <a:cubicBezTo>
                      <a:pt x="5" y="14"/>
                      <a:pt x="6" y="17"/>
                      <a:pt x="8" y="20"/>
                    </a:cubicBezTo>
                    <a:cubicBezTo>
                      <a:pt x="10" y="23"/>
                      <a:pt x="12" y="26"/>
                      <a:pt x="14" y="28"/>
                    </a:cubicBezTo>
                    <a:cubicBezTo>
                      <a:pt x="17" y="31"/>
                      <a:pt x="20" y="33"/>
                      <a:pt x="23" y="34"/>
                    </a:cubicBezTo>
                    <a:cubicBezTo>
                      <a:pt x="27" y="35"/>
                      <a:pt x="31" y="36"/>
                      <a:pt x="35" y="35"/>
                    </a:cubicBezTo>
                    <a:cubicBezTo>
                      <a:pt x="39" y="35"/>
                      <a:pt x="43" y="33"/>
                      <a:pt x="47" y="32"/>
                    </a:cubicBezTo>
                    <a:cubicBezTo>
                      <a:pt x="49" y="32"/>
                      <a:pt x="52" y="31"/>
                      <a:pt x="54" y="31"/>
                    </a:cubicBezTo>
                    <a:cubicBezTo>
                      <a:pt x="55" y="31"/>
                      <a:pt x="57" y="31"/>
                      <a:pt x="58" y="31"/>
                    </a:cubicBezTo>
                    <a:cubicBezTo>
                      <a:pt x="59" y="31"/>
                      <a:pt x="61" y="32"/>
                      <a:pt x="62" y="33"/>
                    </a:cubicBezTo>
                    <a:cubicBezTo>
                      <a:pt x="63" y="36"/>
                      <a:pt x="64" y="38"/>
                      <a:pt x="64" y="40"/>
                    </a:cubicBezTo>
                    <a:cubicBezTo>
                      <a:pt x="64" y="43"/>
                      <a:pt x="64" y="45"/>
                      <a:pt x="64" y="47"/>
                    </a:cubicBezTo>
                    <a:cubicBezTo>
                      <a:pt x="63" y="51"/>
                      <a:pt x="62" y="55"/>
                      <a:pt x="60" y="59"/>
                    </a:cubicBezTo>
                    <a:cubicBezTo>
                      <a:pt x="59" y="62"/>
                      <a:pt x="56" y="65"/>
                      <a:pt x="53" y="67"/>
                    </a:cubicBezTo>
                    <a:cubicBezTo>
                      <a:pt x="51" y="70"/>
                      <a:pt x="48" y="71"/>
                      <a:pt x="45" y="72"/>
                    </a:cubicBezTo>
                    <a:cubicBezTo>
                      <a:pt x="43" y="72"/>
                      <a:pt x="40" y="73"/>
                      <a:pt x="38" y="73"/>
                    </a:cubicBezTo>
                    <a:cubicBezTo>
                      <a:pt x="36" y="73"/>
                      <a:pt x="35" y="73"/>
                      <a:pt x="34" y="72"/>
                    </a:cubicBezTo>
                    <a:cubicBezTo>
                      <a:pt x="33" y="72"/>
                      <a:pt x="32" y="72"/>
                      <a:pt x="32" y="72"/>
                    </a:cubicBezTo>
                    <a:cubicBezTo>
                      <a:pt x="32" y="72"/>
                      <a:pt x="33" y="72"/>
                      <a:pt x="34" y="72"/>
                    </a:cubicBezTo>
                    <a:cubicBezTo>
                      <a:pt x="35" y="72"/>
                      <a:pt x="36" y="72"/>
                      <a:pt x="38" y="72"/>
                    </a:cubicBezTo>
                    <a:cubicBezTo>
                      <a:pt x="40" y="72"/>
                      <a:pt x="42" y="71"/>
                      <a:pt x="45" y="70"/>
                    </a:cubicBezTo>
                    <a:cubicBezTo>
                      <a:pt x="47" y="69"/>
                      <a:pt x="50" y="68"/>
                      <a:pt x="52" y="66"/>
                    </a:cubicBezTo>
                    <a:cubicBezTo>
                      <a:pt x="54" y="64"/>
                      <a:pt x="56" y="61"/>
                      <a:pt x="58" y="58"/>
                    </a:cubicBezTo>
                    <a:cubicBezTo>
                      <a:pt x="59" y="54"/>
                      <a:pt x="60" y="51"/>
                      <a:pt x="60" y="47"/>
                    </a:cubicBezTo>
                    <a:cubicBezTo>
                      <a:pt x="60" y="45"/>
                      <a:pt x="60" y="43"/>
                      <a:pt x="60" y="41"/>
                    </a:cubicBezTo>
                    <a:cubicBezTo>
                      <a:pt x="60" y="39"/>
                      <a:pt x="60" y="37"/>
                      <a:pt x="59" y="36"/>
                    </a:cubicBezTo>
                    <a:cubicBezTo>
                      <a:pt x="57" y="34"/>
                      <a:pt x="52" y="35"/>
                      <a:pt x="48" y="36"/>
                    </a:cubicBezTo>
                    <a:cubicBezTo>
                      <a:pt x="44" y="37"/>
                      <a:pt x="40" y="38"/>
                      <a:pt x="35" y="39"/>
                    </a:cubicBezTo>
                    <a:cubicBezTo>
                      <a:pt x="31" y="39"/>
                      <a:pt x="26" y="39"/>
                      <a:pt x="22" y="37"/>
                    </a:cubicBezTo>
                    <a:cubicBezTo>
                      <a:pt x="18" y="36"/>
                      <a:pt x="15" y="33"/>
                      <a:pt x="12" y="30"/>
                    </a:cubicBezTo>
                    <a:cubicBezTo>
                      <a:pt x="9" y="27"/>
                      <a:pt x="7" y="24"/>
                      <a:pt x="6" y="21"/>
                    </a:cubicBezTo>
                    <a:cubicBezTo>
                      <a:pt x="5" y="18"/>
                      <a:pt x="4" y="15"/>
                      <a:pt x="3" y="12"/>
                    </a:cubicBezTo>
                    <a:cubicBezTo>
                      <a:pt x="2" y="10"/>
                      <a:pt x="2" y="7"/>
                      <a:pt x="1" y="6"/>
                    </a:cubicBezTo>
                    <a:cubicBezTo>
                      <a:pt x="1" y="4"/>
                      <a:pt x="1" y="2"/>
                      <a:pt x="1" y="1"/>
                    </a:cubicBezTo>
                    <a:cubicBezTo>
                      <a:pt x="0" y="0"/>
                      <a:pt x="0" y="0"/>
                      <a:pt x="0" y="0"/>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4" name="ïṩliḓe">
                <a:extLst>
                  <a:ext uri="{FF2B5EF4-FFF2-40B4-BE49-F238E27FC236}">
                    <a16:creationId xmlns:a16="http://schemas.microsoft.com/office/drawing/2014/main" id="{2A1DADA0-D84F-49F4-ACFD-5EDD96944702}"/>
                  </a:ext>
                </a:extLst>
              </p:cNvPr>
              <p:cNvSpPr/>
              <p:nvPr/>
            </p:nvSpPr>
            <p:spPr bwMode="auto">
              <a:xfrm>
                <a:off x="5921375" y="3116263"/>
                <a:ext cx="111125" cy="119063"/>
              </a:xfrm>
              <a:custGeom>
                <a:avLst/>
                <a:gdLst>
                  <a:gd name="T0" fmla="*/ 0 w 34"/>
                  <a:gd name="T1" fmla="*/ 29 h 36"/>
                  <a:gd name="T2" fmla="*/ 23 w 34"/>
                  <a:gd name="T3" fmla="*/ 21 h 36"/>
                  <a:gd name="T4" fmla="*/ 0 w 34"/>
                  <a:gd name="T5" fmla="*/ 28 h 36"/>
                  <a:gd name="T6" fmla="*/ 0 w 34"/>
                  <a:gd name="T7" fmla="*/ 29 h 36"/>
                </a:gdLst>
                <a:ahLst/>
                <a:cxnLst>
                  <a:cxn ang="0">
                    <a:pos x="T0" y="T1"/>
                  </a:cxn>
                  <a:cxn ang="0">
                    <a:pos x="T2" y="T3"/>
                  </a:cxn>
                  <a:cxn ang="0">
                    <a:pos x="T4" y="T5"/>
                  </a:cxn>
                  <a:cxn ang="0">
                    <a:pos x="T6" y="T7"/>
                  </a:cxn>
                </a:cxnLst>
                <a:rect l="0" t="0" r="r" b="b"/>
                <a:pathLst>
                  <a:path w="34" h="36">
                    <a:moveTo>
                      <a:pt x="0" y="29"/>
                    </a:moveTo>
                    <a:cubicBezTo>
                      <a:pt x="8" y="36"/>
                      <a:pt x="19" y="28"/>
                      <a:pt x="23" y="21"/>
                    </a:cubicBezTo>
                    <a:cubicBezTo>
                      <a:pt x="34" y="0"/>
                      <a:pt x="3" y="11"/>
                      <a:pt x="0" y="28"/>
                    </a:cubicBezTo>
                    <a:lnTo>
                      <a:pt x="0" y="29"/>
                    </a:lnTo>
                    <a:close/>
                  </a:path>
                </a:pathLst>
              </a:custGeom>
              <a:solidFill>
                <a:srgbClr val="4B10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5" name="íŝļïdè">
                <a:extLst>
                  <a:ext uri="{FF2B5EF4-FFF2-40B4-BE49-F238E27FC236}">
                    <a16:creationId xmlns:a16="http://schemas.microsoft.com/office/drawing/2014/main" id="{0CF33512-6269-4024-B2DA-82CBDA0F7571}"/>
                  </a:ext>
                </a:extLst>
              </p:cNvPr>
              <p:cNvSpPr/>
              <p:nvPr/>
            </p:nvSpPr>
            <p:spPr bwMode="auto">
              <a:xfrm>
                <a:off x="6362700" y="3089276"/>
                <a:ext cx="93663" cy="119063"/>
              </a:xfrm>
              <a:custGeom>
                <a:avLst/>
                <a:gdLst>
                  <a:gd name="T0" fmla="*/ 28 w 28"/>
                  <a:gd name="T1" fmla="*/ 34 h 36"/>
                  <a:gd name="T2" fmla="*/ 19 w 28"/>
                  <a:gd name="T3" fmla="*/ 11 h 36"/>
                  <a:gd name="T4" fmla="*/ 25 w 28"/>
                  <a:gd name="T5" fmla="*/ 34 h 36"/>
                  <a:gd name="T6" fmla="*/ 28 w 28"/>
                  <a:gd name="T7" fmla="*/ 34 h 36"/>
                </a:gdLst>
                <a:ahLst/>
                <a:cxnLst>
                  <a:cxn ang="0">
                    <a:pos x="T0" y="T1"/>
                  </a:cxn>
                  <a:cxn ang="0">
                    <a:pos x="T2" y="T3"/>
                  </a:cxn>
                  <a:cxn ang="0">
                    <a:pos x="T4" y="T5"/>
                  </a:cxn>
                  <a:cxn ang="0">
                    <a:pos x="T6" y="T7"/>
                  </a:cxn>
                </a:cxnLst>
                <a:rect l="0" t="0" r="r" b="b"/>
                <a:pathLst>
                  <a:path w="28" h="36">
                    <a:moveTo>
                      <a:pt x="28" y="34"/>
                    </a:moveTo>
                    <a:cubicBezTo>
                      <a:pt x="28" y="25"/>
                      <a:pt x="28" y="17"/>
                      <a:pt x="19" y="11"/>
                    </a:cubicBezTo>
                    <a:cubicBezTo>
                      <a:pt x="0" y="0"/>
                      <a:pt x="11" y="36"/>
                      <a:pt x="25" y="34"/>
                    </a:cubicBezTo>
                    <a:lnTo>
                      <a:pt x="28" y="34"/>
                    </a:lnTo>
                    <a:close/>
                  </a:path>
                </a:pathLst>
              </a:custGeom>
              <a:solidFill>
                <a:srgbClr val="4B10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6" name="íś1îḑè">
                <a:extLst>
                  <a:ext uri="{FF2B5EF4-FFF2-40B4-BE49-F238E27FC236}">
                    <a16:creationId xmlns:a16="http://schemas.microsoft.com/office/drawing/2014/main" id="{476DFAF6-D540-41CD-A97C-853833313A7B}"/>
                  </a:ext>
                </a:extLst>
              </p:cNvPr>
              <p:cNvSpPr/>
              <p:nvPr/>
            </p:nvSpPr>
            <p:spPr bwMode="auto">
              <a:xfrm>
                <a:off x="5884863" y="3481388"/>
                <a:ext cx="55563" cy="10953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7" name="îṥḻídê">
                <a:extLst>
                  <a:ext uri="{FF2B5EF4-FFF2-40B4-BE49-F238E27FC236}">
                    <a16:creationId xmlns:a16="http://schemas.microsoft.com/office/drawing/2014/main" id="{14C9AB7E-0B21-4009-92D1-6257AE0B017F}"/>
                  </a:ext>
                </a:extLst>
              </p:cNvPr>
              <p:cNvSpPr/>
              <p:nvPr/>
            </p:nvSpPr>
            <p:spPr bwMode="auto">
              <a:xfrm>
                <a:off x="6469063" y="3471863"/>
                <a:ext cx="58738" cy="10953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8" name="iṣḷïḍè">
                <a:extLst>
                  <a:ext uri="{FF2B5EF4-FFF2-40B4-BE49-F238E27FC236}">
                    <a16:creationId xmlns:a16="http://schemas.microsoft.com/office/drawing/2014/main" id="{C6C1016A-3B44-4ECB-8E74-0C924DAD0EE7}"/>
                  </a:ext>
                </a:extLst>
              </p:cNvPr>
              <p:cNvSpPr/>
              <p:nvPr/>
            </p:nvSpPr>
            <p:spPr bwMode="auto">
              <a:xfrm>
                <a:off x="5824538" y="3771901"/>
                <a:ext cx="381000" cy="438150"/>
              </a:xfrm>
              <a:custGeom>
                <a:avLst/>
                <a:gdLst>
                  <a:gd name="T0" fmla="*/ 67 w 115"/>
                  <a:gd name="T1" fmla="*/ 58 h 133"/>
                  <a:gd name="T2" fmla="*/ 31 w 115"/>
                  <a:gd name="T3" fmla="*/ 29 h 133"/>
                  <a:gd name="T4" fmla="*/ 8 w 115"/>
                  <a:gd name="T5" fmla="*/ 3 h 133"/>
                  <a:gd name="T6" fmla="*/ 5 w 115"/>
                  <a:gd name="T7" fmla="*/ 0 h 133"/>
                  <a:gd name="T8" fmla="*/ 19 w 115"/>
                  <a:gd name="T9" fmla="*/ 71 h 133"/>
                  <a:gd name="T10" fmla="*/ 95 w 115"/>
                  <a:gd name="T11" fmla="*/ 128 h 133"/>
                  <a:gd name="T12" fmla="*/ 115 w 115"/>
                  <a:gd name="T13" fmla="*/ 123 h 133"/>
                  <a:gd name="T14" fmla="*/ 83 w 115"/>
                  <a:gd name="T15" fmla="*/ 66 h 133"/>
                  <a:gd name="T16" fmla="*/ 67 w 115"/>
                  <a:gd name="T17" fmla="*/ 5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33">
                    <a:moveTo>
                      <a:pt x="67" y="58"/>
                    </a:moveTo>
                    <a:cubicBezTo>
                      <a:pt x="53" y="51"/>
                      <a:pt x="41" y="41"/>
                      <a:pt x="31" y="29"/>
                    </a:cubicBezTo>
                    <a:cubicBezTo>
                      <a:pt x="23" y="21"/>
                      <a:pt x="18" y="8"/>
                      <a:pt x="8" y="3"/>
                    </a:cubicBezTo>
                    <a:cubicBezTo>
                      <a:pt x="5" y="0"/>
                      <a:pt x="5" y="0"/>
                      <a:pt x="5" y="0"/>
                    </a:cubicBezTo>
                    <a:cubicBezTo>
                      <a:pt x="0" y="21"/>
                      <a:pt x="9" y="52"/>
                      <a:pt x="19" y="71"/>
                    </a:cubicBezTo>
                    <a:cubicBezTo>
                      <a:pt x="33" y="101"/>
                      <a:pt x="59" y="133"/>
                      <a:pt x="95" y="128"/>
                    </a:cubicBezTo>
                    <a:cubicBezTo>
                      <a:pt x="103" y="128"/>
                      <a:pt x="109" y="126"/>
                      <a:pt x="115" y="123"/>
                    </a:cubicBezTo>
                    <a:cubicBezTo>
                      <a:pt x="108" y="102"/>
                      <a:pt x="97" y="83"/>
                      <a:pt x="83" y="66"/>
                    </a:cubicBezTo>
                    <a:cubicBezTo>
                      <a:pt x="77" y="64"/>
                      <a:pt x="72" y="61"/>
                      <a:pt x="67" y="58"/>
                    </a:cubicBezTo>
                  </a:path>
                </a:pathLst>
              </a:custGeom>
              <a:solidFill>
                <a:srgbClr val="FF75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9" name="i$ḻiḓé">
                <a:extLst>
                  <a:ext uri="{FF2B5EF4-FFF2-40B4-BE49-F238E27FC236}">
                    <a16:creationId xmlns:a16="http://schemas.microsoft.com/office/drawing/2014/main" id="{1D5D7781-34B8-460A-82B3-14C7E2814B32}"/>
                  </a:ext>
                </a:extLst>
              </p:cNvPr>
              <p:cNvSpPr/>
              <p:nvPr/>
            </p:nvSpPr>
            <p:spPr bwMode="auto">
              <a:xfrm>
                <a:off x="6099175" y="3989388"/>
                <a:ext cx="217488" cy="187325"/>
              </a:xfrm>
              <a:custGeom>
                <a:avLst/>
                <a:gdLst>
                  <a:gd name="T0" fmla="*/ 66 w 66"/>
                  <a:gd name="T1" fmla="*/ 5 h 57"/>
                  <a:gd name="T2" fmla="*/ 22 w 66"/>
                  <a:gd name="T3" fmla="*/ 8 h 57"/>
                  <a:gd name="T4" fmla="*/ 0 w 66"/>
                  <a:gd name="T5" fmla="*/ 0 h 57"/>
                  <a:gd name="T6" fmla="*/ 32 w 66"/>
                  <a:gd name="T7" fmla="*/ 57 h 57"/>
                  <a:gd name="T8" fmla="*/ 66 w 66"/>
                  <a:gd name="T9" fmla="*/ 5 h 57"/>
                </a:gdLst>
                <a:ahLst/>
                <a:cxnLst>
                  <a:cxn ang="0">
                    <a:pos x="T0" y="T1"/>
                  </a:cxn>
                  <a:cxn ang="0">
                    <a:pos x="T2" y="T3"/>
                  </a:cxn>
                  <a:cxn ang="0">
                    <a:pos x="T4" y="T5"/>
                  </a:cxn>
                  <a:cxn ang="0">
                    <a:pos x="T6" y="T7"/>
                  </a:cxn>
                  <a:cxn ang="0">
                    <a:pos x="T8" y="T9"/>
                  </a:cxn>
                </a:cxnLst>
                <a:rect l="0" t="0" r="r" b="b"/>
                <a:pathLst>
                  <a:path w="66" h="57">
                    <a:moveTo>
                      <a:pt x="66" y="5"/>
                    </a:moveTo>
                    <a:cubicBezTo>
                      <a:pt x="50" y="5"/>
                      <a:pt x="37" y="10"/>
                      <a:pt x="22" y="8"/>
                    </a:cubicBezTo>
                    <a:cubicBezTo>
                      <a:pt x="14" y="6"/>
                      <a:pt x="7" y="4"/>
                      <a:pt x="0" y="0"/>
                    </a:cubicBezTo>
                    <a:cubicBezTo>
                      <a:pt x="14" y="17"/>
                      <a:pt x="25" y="36"/>
                      <a:pt x="32" y="57"/>
                    </a:cubicBezTo>
                    <a:cubicBezTo>
                      <a:pt x="51" y="48"/>
                      <a:pt x="61" y="28"/>
                      <a:pt x="66" y="5"/>
                    </a:cubicBezTo>
                    <a:close/>
                  </a:path>
                </a:pathLst>
              </a:custGeom>
              <a:solidFill>
                <a:srgbClr val="C2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0" name="iṥḻídê">
                <a:extLst>
                  <a:ext uri="{FF2B5EF4-FFF2-40B4-BE49-F238E27FC236}">
                    <a16:creationId xmlns:a16="http://schemas.microsoft.com/office/drawing/2014/main" id="{1A5C32EA-A486-4D77-A1F9-7D07D799DE16}"/>
                  </a:ext>
                </a:extLst>
              </p:cNvPr>
              <p:cNvSpPr/>
              <p:nvPr/>
            </p:nvSpPr>
            <p:spPr bwMode="auto">
              <a:xfrm>
                <a:off x="5835650" y="3741738"/>
                <a:ext cx="581025" cy="320675"/>
              </a:xfrm>
              <a:custGeom>
                <a:avLst/>
                <a:gdLst>
                  <a:gd name="T0" fmla="*/ 0 w 176"/>
                  <a:gd name="T1" fmla="*/ 8 h 97"/>
                  <a:gd name="T2" fmla="*/ 35 w 176"/>
                  <a:gd name="T3" fmla="*/ 69 h 97"/>
                  <a:gd name="T4" fmla="*/ 122 w 176"/>
                  <a:gd name="T5" fmla="*/ 96 h 97"/>
                  <a:gd name="T6" fmla="*/ 166 w 176"/>
                  <a:gd name="T7" fmla="*/ 85 h 97"/>
                  <a:gd name="T8" fmla="*/ 168 w 176"/>
                  <a:gd name="T9" fmla="*/ 48 h 97"/>
                  <a:gd name="T10" fmla="*/ 81 w 176"/>
                  <a:gd name="T11" fmla="*/ 62 h 97"/>
                  <a:gd name="T12" fmla="*/ 12 w 176"/>
                  <a:gd name="T13" fmla="*/ 0 h 97"/>
                  <a:gd name="T14" fmla="*/ 0 w 176"/>
                  <a:gd name="T15" fmla="*/ 8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97">
                    <a:moveTo>
                      <a:pt x="0" y="8"/>
                    </a:moveTo>
                    <a:cubicBezTo>
                      <a:pt x="9" y="30"/>
                      <a:pt x="15" y="54"/>
                      <a:pt x="35" y="69"/>
                    </a:cubicBezTo>
                    <a:cubicBezTo>
                      <a:pt x="60" y="88"/>
                      <a:pt x="90" y="97"/>
                      <a:pt x="122" y="96"/>
                    </a:cubicBezTo>
                    <a:cubicBezTo>
                      <a:pt x="135" y="96"/>
                      <a:pt x="154" y="94"/>
                      <a:pt x="166" y="85"/>
                    </a:cubicBezTo>
                    <a:cubicBezTo>
                      <a:pt x="176" y="78"/>
                      <a:pt x="171" y="60"/>
                      <a:pt x="168" y="48"/>
                    </a:cubicBezTo>
                    <a:cubicBezTo>
                      <a:pt x="145" y="61"/>
                      <a:pt x="107" y="70"/>
                      <a:pt x="81" y="62"/>
                    </a:cubicBezTo>
                    <a:cubicBezTo>
                      <a:pt x="51" y="52"/>
                      <a:pt x="34" y="21"/>
                      <a:pt x="12" y="0"/>
                    </a:cubicBezTo>
                    <a:cubicBezTo>
                      <a:pt x="0" y="8"/>
                      <a:pt x="0" y="8"/>
                      <a:pt x="0"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1" name="išlîḑê">
                <a:extLst>
                  <a:ext uri="{FF2B5EF4-FFF2-40B4-BE49-F238E27FC236}">
                    <a16:creationId xmlns:a16="http://schemas.microsoft.com/office/drawing/2014/main" id="{6AC5ADC3-0A4A-431D-A1ED-03161CC208A0}"/>
                  </a:ext>
                </a:extLst>
              </p:cNvPr>
              <p:cNvSpPr/>
              <p:nvPr/>
            </p:nvSpPr>
            <p:spPr bwMode="auto">
              <a:xfrm>
                <a:off x="5878513" y="3729038"/>
                <a:ext cx="563563" cy="315913"/>
              </a:xfrm>
              <a:custGeom>
                <a:avLst/>
                <a:gdLst>
                  <a:gd name="T0" fmla="*/ 0 w 171"/>
                  <a:gd name="T1" fmla="*/ 0 h 96"/>
                  <a:gd name="T2" fmla="*/ 142 w 171"/>
                  <a:gd name="T3" fmla="*/ 67 h 96"/>
                  <a:gd name="T4" fmla="*/ 171 w 171"/>
                  <a:gd name="T5" fmla="*/ 38 h 96"/>
                  <a:gd name="T6" fmla="*/ 0 w 171"/>
                  <a:gd name="T7" fmla="*/ 0 h 96"/>
                </a:gdLst>
                <a:ahLst/>
                <a:cxnLst>
                  <a:cxn ang="0">
                    <a:pos x="T0" y="T1"/>
                  </a:cxn>
                  <a:cxn ang="0">
                    <a:pos x="T2" y="T3"/>
                  </a:cxn>
                  <a:cxn ang="0">
                    <a:pos x="T4" y="T5"/>
                  </a:cxn>
                  <a:cxn ang="0">
                    <a:pos x="T6" y="T7"/>
                  </a:cxn>
                </a:cxnLst>
                <a:rect l="0" t="0" r="r" b="b"/>
                <a:pathLst>
                  <a:path w="171" h="96">
                    <a:moveTo>
                      <a:pt x="0" y="0"/>
                    </a:moveTo>
                    <a:cubicBezTo>
                      <a:pt x="16" y="54"/>
                      <a:pt x="89" y="96"/>
                      <a:pt x="142" y="67"/>
                    </a:cubicBezTo>
                    <a:cubicBezTo>
                      <a:pt x="153" y="61"/>
                      <a:pt x="165" y="49"/>
                      <a:pt x="171" y="38"/>
                    </a:cubicBezTo>
                    <a:cubicBezTo>
                      <a:pt x="0" y="0"/>
                      <a:pt x="0" y="0"/>
                      <a:pt x="0" y="0"/>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2" name="îṧ1íďê">
                <a:extLst>
                  <a:ext uri="{FF2B5EF4-FFF2-40B4-BE49-F238E27FC236}">
                    <a16:creationId xmlns:a16="http://schemas.microsoft.com/office/drawing/2014/main" id="{4A2D6332-0D18-4001-B812-C585739360B6}"/>
                  </a:ext>
                </a:extLst>
              </p:cNvPr>
              <p:cNvSpPr/>
              <p:nvPr/>
            </p:nvSpPr>
            <p:spPr bwMode="auto">
              <a:xfrm>
                <a:off x="5878513" y="3729038"/>
                <a:ext cx="563563" cy="260350"/>
              </a:xfrm>
              <a:custGeom>
                <a:avLst/>
                <a:gdLst>
                  <a:gd name="T0" fmla="*/ 0 w 171"/>
                  <a:gd name="T1" fmla="*/ 0 h 79"/>
                  <a:gd name="T2" fmla="*/ 1 w 171"/>
                  <a:gd name="T3" fmla="*/ 2 h 79"/>
                  <a:gd name="T4" fmla="*/ 4 w 171"/>
                  <a:gd name="T5" fmla="*/ 9 h 79"/>
                  <a:gd name="T6" fmla="*/ 9 w 171"/>
                  <a:gd name="T7" fmla="*/ 18 h 79"/>
                  <a:gd name="T8" fmla="*/ 16 w 171"/>
                  <a:gd name="T9" fmla="*/ 29 h 79"/>
                  <a:gd name="T10" fmla="*/ 27 w 171"/>
                  <a:gd name="T11" fmla="*/ 42 h 79"/>
                  <a:gd name="T12" fmla="*/ 41 w 171"/>
                  <a:gd name="T13" fmla="*/ 53 h 79"/>
                  <a:gd name="T14" fmla="*/ 77 w 171"/>
                  <a:gd name="T15" fmla="*/ 70 h 79"/>
                  <a:gd name="T16" fmla="*/ 115 w 171"/>
                  <a:gd name="T17" fmla="*/ 74 h 79"/>
                  <a:gd name="T18" fmla="*/ 133 w 171"/>
                  <a:gd name="T19" fmla="*/ 69 h 79"/>
                  <a:gd name="T20" fmla="*/ 147 w 171"/>
                  <a:gd name="T21" fmla="*/ 62 h 79"/>
                  <a:gd name="T22" fmla="*/ 158 w 171"/>
                  <a:gd name="T23" fmla="*/ 53 h 79"/>
                  <a:gd name="T24" fmla="*/ 165 w 171"/>
                  <a:gd name="T25" fmla="*/ 46 h 79"/>
                  <a:gd name="T26" fmla="*/ 170 w 171"/>
                  <a:gd name="T27" fmla="*/ 40 h 79"/>
                  <a:gd name="T28" fmla="*/ 171 w 171"/>
                  <a:gd name="T29" fmla="*/ 38 h 79"/>
                  <a:gd name="T30" fmla="*/ 170 w 171"/>
                  <a:gd name="T31" fmla="*/ 40 h 79"/>
                  <a:gd name="T32" fmla="*/ 166 w 171"/>
                  <a:gd name="T33" fmla="*/ 46 h 79"/>
                  <a:gd name="T34" fmla="*/ 159 w 171"/>
                  <a:gd name="T35" fmla="*/ 54 h 79"/>
                  <a:gd name="T36" fmla="*/ 148 w 171"/>
                  <a:gd name="T37" fmla="*/ 64 h 79"/>
                  <a:gd name="T38" fmla="*/ 134 w 171"/>
                  <a:gd name="T39" fmla="*/ 72 h 79"/>
                  <a:gd name="T40" fmla="*/ 116 w 171"/>
                  <a:gd name="T41" fmla="*/ 77 h 79"/>
                  <a:gd name="T42" fmla="*/ 75 w 171"/>
                  <a:gd name="T43" fmla="*/ 74 h 79"/>
                  <a:gd name="T44" fmla="*/ 39 w 171"/>
                  <a:gd name="T45" fmla="*/ 56 h 79"/>
                  <a:gd name="T46" fmla="*/ 25 w 171"/>
                  <a:gd name="T47" fmla="*/ 44 h 79"/>
                  <a:gd name="T48" fmla="*/ 15 w 171"/>
                  <a:gd name="T49" fmla="*/ 31 h 79"/>
                  <a:gd name="T50" fmla="*/ 7 w 171"/>
                  <a:gd name="T51" fmla="*/ 19 h 79"/>
                  <a:gd name="T52" fmla="*/ 3 w 171"/>
                  <a:gd name="T53" fmla="*/ 9 h 79"/>
                  <a:gd name="T54" fmla="*/ 1 w 171"/>
                  <a:gd name="T55" fmla="*/ 2 h 79"/>
                  <a:gd name="T56" fmla="*/ 0 w 171"/>
                  <a:gd name="T5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79">
                    <a:moveTo>
                      <a:pt x="0" y="0"/>
                    </a:moveTo>
                    <a:cubicBezTo>
                      <a:pt x="0" y="0"/>
                      <a:pt x="0" y="1"/>
                      <a:pt x="1" y="2"/>
                    </a:cubicBezTo>
                    <a:cubicBezTo>
                      <a:pt x="1" y="4"/>
                      <a:pt x="2" y="6"/>
                      <a:pt x="4" y="9"/>
                    </a:cubicBezTo>
                    <a:cubicBezTo>
                      <a:pt x="5" y="11"/>
                      <a:pt x="6" y="15"/>
                      <a:pt x="9" y="18"/>
                    </a:cubicBezTo>
                    <a:cubicBezTo>
                      <a:pt x="11" y="22"/>
                      <a:pt x="13" y="25"/>
                      <a:pt x="16" y="29"/>
                    </a:cubicBezTo>
                    <a:cubicBezTo>
                      <a:pt x="20" y="33"/>
                      <a:pt x="23" y="37"/>
                      <a:pt x="27" y="42"/>
                    </a:cubicBezTo>
                    <a:cubicBezTo>
                      <a:pt x="32" y="46"/>
                      <a:pt x="36" y="49"/>
                      <a:pt x="41" y="53"/>
                    </a:cubicBezTo>
                    <a:cubicBezTo>
                      <a:pt x="52" y="60"/>
                      <a:pt x="64" y="67"/>
                      <a:pt x="77" y="70"/>
                    </a:cubicBezTo>
                    <a:cubicBezTo>
                      <a:pt x="89" y="74"/>
                      <a:pt x="103" y="76"/>
                      <a:pt x="115" y="74"/>
                    </a:cubicBezTo>
                    <a:cubicBezTo>
                      <a:pt x="122" y="73"/>
                      <a:pt x="127" y="71"/>
                      <a:pt x="133" y="69"/>
                    </a:cubicBezTo>
                    <a:cubicBezTo>
                      <a:pt x="138" y="67"/>
                      <a:pt x="143" y="65"/>
                      <a:pt x="147" y="62"/>
                    </a:cubicBezTo>
                    <a:cubicBezTo>
                      <a:pt x="151" y="59"/>
                      <a:pt x="155" y="56"/>
                      <a:pt x="158" y="53"/>
                    </a:cubicBezTo>
                    <a:cubicBezTo>
                      <a:pt x="161" y="51"/>
                      <a:pt x="163" y="48"/>
                      <a:pt x="165" y="46"/>
                    </a:cubicBezTo>
                    <a:cubicBezTo>
                      <a:pt x="167" y="43"/>
                      <a:pt x="169" y="42"/>
                      <a:pt x="170" y="40"/>
                    </a:cubicBezTo>
                    <a:cubicBezTo>
                      <a:pt x="170" y="39"/>
                      <a:pt x="171" y="38"/>
                      <a:pt x="171" y="38"/>
                    </a:cubicBezTo>
                    <a:cubicBezTo>
                      <a:pt x="171" y="38"/>
                      <a:pt x="170" y="39"/>
                      <a:pt x="170" y="40"/>
                    </a:cubicBezTo>
                    <a:cubicBezTo>
                      <a:pt x="169" y="42"/>
                      <a:pt x="168" y="44"/>
                      <a:pt x="166" y="46"/>
                    </a:cubicBezTo>
                    <a:cubicBezTo>
                      <a:pt x="164" y="49"/>
                      <a:pt x="162" y="51"/>
                      <a:pt x="159" y="54"/>
                    </a:cubicBezTo>
                    <a:cubicBezTo>
                      <a:pt x="156" y="57"/>
                      <a:pt x="153" y="61"/>
                      <a:pt x="148" y="64"/>
                    </a:cubicBezTo>
                    <a:cubicBezTo>
                      <a:pt x="144" y="67"/>
                      <a:pt x="139" y="70"/>
                      <a:pt x="134" y="72"/>
                    </a:cubicBezTo>
                    <a:cubicBezTo>
                      <a:pt x="128" y="74"/>
                      <a:pt x="122" y="76"/>
                      <a:pt x="116" y="77"/>
                    </a:cubicBezTo>
                    <a:cubicBezTo>
                      <a:pt x="103" y="79"/>
                      <a:pt x="89" y="78"/>
                      <a:pt x="75" y="74"/>
                    </a:cubicBezTo>
                    <a:cubicBezTo>
                      <a:pt x="62" y="70"/>
                      <a:pt x="50" y="64"/>
                      <a:pt x="39" y="56"/>
                    </a:cubicBezTo>
                    <a:cubicBezTo>
                      <a:pt x="34" y="52"/>
                      <a:pt x="29" y="48"/>
                      <a:pt x="25" y="44"/>
                    </a:cubicBezTo>
                    <a:cubicBezTo>
                      <a:pt x="21" y="39"/>
                      <a:pt x="18" y="35"/>
                      <a:pt x="15" y="31"/>
                    </a:cubicBezTo>
                    <a:cubicBezTo>
                      <a:pt x="12" y="27"/>
                      <a:pt x="9" y="23"/>
                      <a:pt x="7" y="19"/>
                    </a:cubicBezTo>
                    <a:cubicBezTo>
                      <a:pt x="5" y="15"/>
                      <a:pt x="4" y="12"/>
                      <a:pt x="3" y="9"/>
                    </a:cubicBezTo>
                    <a:cubicBezTo>
                      <a:pt x="2" y="6"/>
                      <a:pt x="1" y="4"/>
                      <a:pt x="1" y="2"/>
                    </a:cubicBezTo>
                    <a:cubicBezTo>
                      <a:pt x="0" y="1"/>
                      <a:pt x="0" y="0"/>
                      <a:pt x="0" y="0"/>
                    </a:cubicBezTo>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3" name="iṡľíďe">
                <a:extLst>
                  <a:ext uri="{FF2B5EF4-FFF2-40B4-BE49-F238E27FC236}">
                    <a16:creationId xmlns:a16="http://schemas.microsoft.com/office/drawing/2014/main" id="{5217CF07-38AA-4A6F-B6FF-7893E877B5C1}"/>
                  </a:ext>
                </a:extLst>
              </p:cNvPr>
              <p:cNvSpPr/>
              <p:nvPr/>
            </p:nvSpPr>
            <p:spPr bwMode="auto">
              <a:xfrm>
                <a:off x="5181600" y="3109913"/>
                <a:ext cx="1885950" cy="750888"/>
              </a:xfrm>
              <a:custGeom>
                <a:avLst/>
                <a:gdLst>
                  <a:gd name="T0" fmla="*/ 539 w 571"/>
                  <a:gd name="T1" fmla="*/ 0 h 228"/>
                  <a:gd name="T2" fmla="*/ 480 w 571"/>
                  <a:gd name="T3" fmla="*/ 34 h 228"/>
                  <a:gd name="T4" fmla="*/ 374 w 571"/>
                  <a:gd name="T5" fmla="*/ 31 h 228"/>
                  <a:gd name="T6" fmla="*/ 317 w 571"/>
                  <a:gd name="T7" fmla="*/ 85 h 228"/>
                  <a:gd name="T8" fmla="*/ 315 w 571"/>
                  <a:gd name="T9" fmla="*/ 95 h 228"/>
                  <a:gd name="T10" fmla="*/ 169 w 571"/>
                  <a:gd name="T11" fmla="*/ 27 h 228"/>
                  <a:gd name="T12" fmla="*/ 76 w 571"/>
                  <a:gd name="T13" fmla="*/ 48 h 228"/>
                  <a:gd name="T14" fmla="*/ 7 w 571"/>
                  <a:gd name="T15" fmla="*/ 29 h 228"/>
                  <a:gd name="T16" fmla="*/ 5 w 571"/>
                  <a:gd name="T17" fmla="*/ 29 h 228"/>
                  <a:gd name="T18" fmla="*/ 14 w 571"/>
                  <a:gd name="T19" fmla="*/ 115 h 228"/>
                  <a:gd name="T20" fmla="*/ 28 w 571"/>
                  <a:gd name="T21" fmla="*/ 152 h 228"/>
                  <a:gd name="T22" fmla="*/ 114 w 571"/>
                  <a:gd name="T23" fmla="*/ 222 h 228"/>
                  <a:gd name="T24" fmla="*/ 191 w 571"/>
                  <a:gd name="T25" fmla="*/ 223 h 228"/>
                  <a:gd name="T26" fmla="*/ 276 w 571"/>
                  <a:gd name="T27" fmla="*/ 187 h 228"/>
                  <a:gd name="T28" fmla="*/ 305 w 571"/>
                  <a:gd name="T29" fmla="*/ 158 h 228"/>
                  <a:gd name="T30" fmla="*/ 328 w 571"/>
                  <a:gd name="T31" fmla="*/ 152 h 228"/>
                  <a:gd name="T32" fmla="*/ 341 w 571"/>
                  <a:gd name="T33" fmla="*/ 156 h 228"/>
                  <a:gd name="T34" fmla="*/ 373 w 571"/>
                  <a:gd name="T35" fmla="*/ 177 h 228"/>
                  <a:gd name="T36" fmla="*/ 468 w 571"/>
                  <a:gd name="T37" fmla="*/ 188 h 228"/>
                  <a:gd name="T38" fmla="*/ 539 w 571"/>
                  <a:gd name="T39" fmla="*/ 0 h 228"/>
                  <a:gd name="T40" fmla="*/ 246 w 571"/>
                  <a:gd name="T41" fmla="*/ 170 h 228"/>
                  <a:gd name="T42" fmla="*/ 99 w 571"/>
                  <a:gd name="T43" fmla="*/ 77 h 228"/>
                  <a:gd name="T44" fmla="*/ 144 w 571"/>
                  <a:gd name="T45" fmla="*/ 91 h 228"/>
                  <a:gd name="T46" fmla="*/ 218 w 571"/>
                  <a:gd name="T47" fmla="*/ 69 h 228"/>
                  <a:gd name="T48" fmla="*/ 226 w 571"/>
                  <a:gd name="T49" fmla="*/ 69 h 228"/>
                  <a:gd name="T50" fmla="*/ 281 w 571"/>
                  <a:gd name="T51" fmla="*/ 114 h 228"/>
                  <a:gd name="T52" fmla="*/ 246 w 571"/>
                  <a:gd name="T53" fmla="*/ 170 h 228"/>
                  <a:gd name="T54" fmla="*/ 476 w 571"/>
                  <a:gd name="T55" fmla="*/ 106 h 228"/>
                  <a:gd name="T56" fmla="*/ 445 w 571"/>
                  <a:gd name="T57" fmla="*/ 147 h 228"/>
                  <a:gd name="T58" fmla="*/ 369 w 571"/>
                  <a:gd name="T59" fmla="*/ 145 h 228"/>
                  <a:gd name="T60" fmla="*/ 352 w 571"/>
                  <a:gd name="T61" fmla="*/ 129 h 228"/>
                  <a:gd name="T62" fmla="*/ 352 w 571"/>
                  <a:gd name="T63" fmla="*/ 131 h 228"/>
                  <a:gd name="T64" fmla="*/ 392 w 571"/>
                  <a:gd name="T65" fmla="*/ 63 h 228"/>
                  <a:gd name="T66" fmla="*/ 429 w 571"/>
                  <a:gd name="T67" fmla="*/ 67 h 228"/>
                  <a:gd name="T68" fmla="*/ 478 w 571"/>
                  <a:gd name="T69" fmla="*/ 66 h 228"/>
                  <a:gd name="T70" fmla="*/ 488 w 571"/>
                  <a:gd name="T71" fmla="*/ 57 h 228"/>
                  <a:gd name="T72" fmla="*/ 476 w 571"/>
                  <a:gd name="T73" fmla="*/ 10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1" h="228">
                    <a:moveTo>
                      <a:pt x="539" y="0"/>
                    </a:moveTo>
                    <a:cubicBezTo>
                      <a:pt x="533" y="27"/>
                      <a:pt x="506" y="38"/>
                      <a:pt x="480" y="34"/>
                    </a:cubicBezTo>
                    <a:cubicBezTo>
                      <a:pt x="444" y="30"/>
                      <a:pt x="410" y="17"/>
                      <a:pt x="374" y="31"/>
                    </a:cubicBezTo>
                    <a:cubicBezTo>
                      <a:pt x="350" y="40"/>
                      <a:pt x="328" y="61"/>
                      <a:pt x="317" y="85"/>
                    </a:cubicBezTo>
                    <a:cubicBezTo>
                      <a:pt x="315" y="95"/>
                      <a:pt x="315" y="95"/>
                      <a:pt x="315" y="95"/>
                    </a:cubicBezTo>
                    <a:cubicBezTo>
                      <a:pt x="301" y="34"/>
                      <a:pt x="226" y="16"/>
                      <a:pt x="169" y="27"/>
                    </a:cubicBezTo>
                    <a:cubicBezTo>
                      <a:pt x="137" y="34"/>
                      <a:pt x="109" y="48"/>
                      <a:pt x="76" y="48"/>
                    </a:cubicBezTo>
                    <a:cubicBezTo>
                      <a:pt x="48" y="48"/>
                      <a:pt x="30" y="41"/>
                      <a:pt x="7" y="29"/>
                    </a:cubicBezTo>
                    <a:cubicBezTo>
                      <a:pt x="5" y="29"/>
                      <a:pt x="5" y="29"/>
                      <a:pt x="5" y="29"/>
                    </a:cubicBezTo>
                    <a:cubicBezTo>
                      <a:pt x="0" y="65"/>
                      <a:pt x="7" y="95"/>
                      <a:pt x="14" y="115"/>
                    </a:cubicBezTo>
                    <a:cubicBezTo>
                      <a:pt x="18" y="127"/>
                      <a:pt x="23" y="140"/>
                      <a:pt x="28" y="152"/>
                    </a:cubicBezTo>
                    <a:cubicBezTo>
                      <a:pt x="45" y="188"/>
                      <a:pt x="75" y="210"/>
                      <a:pt x="114" y="222"/>
                    </a:cubicBezTo>
                    <a:cubicBezTo>
                      <a:pt x="135" y="228"/>
                      <a:pt x="170" y="228"/>
                      <a:pt x="191" y="223"/>
                    </a:cubicBezTo>
                    <a:cubicBezTo>
                      <a:pt x="224" y="216"/>
                      <a:pt x="248" y="206"/>
                      <a:pt x="276" y="187"/>
                    </a:cubicBezTo>
                    <a:cubicBezTo>
                      <a:pt x="288" y="179"/>
                      <a:pt x="298" y="169"/>
                      <a:pt x="305" y="158"/>
                    </a:cubicBezTo>
                    <a:cubicBezTo>
                      <a:pt x="312" y="154"/>
                      <a:pt x="321" y="151"/>
                      <a:pt x="328" y="152"/>
                    </a:cubicBezTo>
                    <a:cubicBezTo>
                      <a:pt x="332" y="153"/>
                      <a:pt x="336" y="155"/>
                      <a:pt x="341" y="156"/>
                    </a:cubicBezTo>
                    <a:cubicBezTo>
                      <a:pt x="350" y="165"/>
                      <a:pt x="362" y="171"/>
                      <a:pt x="373" y="177"/>
                    </a:cubicBezTo>
                    <a:cubicBezTo>
                      <a:pt x="401" y="192"/>
                      <a:pt x="437" y="196"/>
                      <a:pt x="468" y="188"/>
                    </a:cubicBezTo>
                    <a:cubicBezTo>
                      <a:pt x="537" y="170"/>
                      <a:pt x="571" y="61"/>
                      <a:pt x="539" y="0"/>
                    </a:cubicBezTo>
                    <a:moveTo>
                      <a:pt x="246" y="170"/>
                    </a:moveTo>
                    <a:cubicBezTo>
                      <a:pt x="182" y="215"/>
                      <a:pt x="103" y="169"/>
                      <a:pt x="99" y="77"/>
                    </a:cubicBezTo>
                    <a:cubicBezTo>
                      <a:pt x="113" y="88"/>
                      <a:pt x="125" y="90"/>
                      <a:pt x="144" y="91"/>
                    </a:cubicBezTo>
                    <a:cubicBezTo>
                      <a:pt x="170" y="92"/>
                      <a:pt x="193" y="72"/>
                      <a:pt x="218" y="69"/>
                    </a:cubicBezTo>
                    <a:cubicBezTo>
                      <a:pt x="221" y="69"/>
                      <a:pt x="223" y="69"/>
                      <a:pt x="226" y="69"/>
                    </a:cubicBezTo>
                    <a:cubicBezTo>
                      <a:pt x="249" y="71"/>
                      <a:pt x="276" y="83"/>
                      <a:pt x="281" y="114"/>
                    </a:cubicBezTo>
                    <a:cubicBezTo>
                      <a:pt x="285" y="142"/>
                      <a:pt x="263" y="159"/>
                      <a:pt x="246" y="170"/>
                    </a:cubicBezTo>
                    <a:moveTo>
                      <a:pt x="476" y="106"/>
                    </a:moveTo>
                    <a:cubicBezTo>
                      <a:pt x="469" y="122"/>
                      <a:pt x="460" y="140"/>
                      <a:pt x="445" y="147"/>
                    </a:cubicBezTo>
                    <a:cubicBezTo>
                      <a:pt x="421" y="159"/>
                      <a:pt x="393" y="157"/>
                      <a:pt x="369" y="145"/>
                    </a:cubicBezTo>
                    <a:cubicBezTo>
                      <a:pt x="361" y="142"/>
                      <a:pt x="356" y="138"/>
                      <a:pt x="352" y="129"/>
                    </a:cubicBezTo>
                    <a:cubicBezTo>
                      <a:pt x="352" y="131"/>
                      <a:pt x="352" y="131"/>
                      <a:pt x="352" y="131"/>
                    </a:cubicBezTo>
                    <a:cubicBezTo>
                      <a:pt x="346" y="102"/>
                      <a:pt x="368" y="68"/>
                      <a:pt x="392" y="63"/>
                    </a:cubicBezTo>
                    <a:cubicBezTo>
                      <a:pt x="404" y="60"/>
                      <a:pt x="417" y="63"/>
                      <a:pt x="429" y="67"/>
                    </a:cubicBezTo>
                    <a:cubicBezTo>
                      <a:pt x="446" y="71"/>
                      <a:pt x="463" y="75"/>
                      <a:pt x="478" y="66"/>
                    </a:cubicBezTo>
                    <a:cubicBezTo>
                      <a:pt x="481" y="63"/>
                      <a:pt x="485" y="60"/>
                      <a:pt x="488" y="57"/>
                    </a:cubicBezTo>
                    <a:cubicBezTo>
                      <a:pt x="490" y="71"/>
                      <a:pt x="481" y="93"/>
                      <a:pt x="476" y="106"/>
                    </a:cubicBezTo>
                  </a:path>
                </a:pathLst>
              </a:custGeom>
              <a:solidFill>
                <a:srgbClr val="0072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4" name="íṥlíďê">
                <a:extLst>
                  <a:ext uri="{FF2B5EF4-FFF2-40B4-BE49-F238E27FC236}">
                    <a16:creationId xmlns:a16="http://schemas.microsoft.com/office/drawing/2014/main" id="{F96900C0-DFED-4621-842E-736CEF8A0D18}"/>
                  </a:ext>
                </a:extLst>
              </p:cNvPr>
              <p:cNvSpPr/>
              <p:nvPr/>
            </p:nvSpPr>
            <p:spPr bwMode="auto">
              <a:xfrm>
                <a:off x="7172325" y="3524251"/>
                <a:ext cx="733425" cy="909638"/>
              </a:xfrm>
              <a:custGeom>
                <a:avLst/>
                <a:gdLst>
                  <a:gd name="T0" fmla="*/ 0 w 222"/>
                  <a:gd name="T1" fmla="*/ 9 h 276"/>
                  <a:gd name="T2" fmla="*/ 202 w 222"/>
                  <a:gd name="T3" fmla="*/ 266 h 276"/>
                  <a:gd name="T4" fmla="*/ 222 w 222"/>
                  <a:gd name="T5" fmla="*/ 259 h 276"/>
                  <a:gd name="T6" fmla="*/ 13 w 222"/>
                  <a:gd name="T7" fmla="*/ 0 h 276"/>
                  <a:gd name="T8" fmla="*/ 0 w 222"/>
                  <a:gd name="T9" fmla="*/ 9 h 276"/>
                </a:gdLst>
                <a:ahLst/>
                <a:cxnLst>
                  <a:cxn ang="0">
                    <a:pos x="T0" y="T1"/>
                  </a:cxn>
                  <a:cxn ang="0">
                    <a:pos x="T2" y="T3"/>
                  </a:cxn>
                  <a:cxn ang="0">
                    <a:pos x="T4" y="T5"/>
                  </a:cxn>
                  <a:cxn ang="0">
                    <a:pos x="T6" y="T7"/>
                  </a:cxn>
                  <a:cxn ang="0">
                    <a:pos x="T8" y="T9"/>
                  </a:cxn>
                </a:cxnLst>
                <a:rect l="0" t="0" r="r" b="b"/>
                <a:pathLst>
                  <a:path w="222" h="276">
                    <a:moveTo>
                      <a:pt x="0" y="9"/>
                    </a:moveTo>
                    <a:cubicBezTo>
                      <a:pt x="202" y="266"/>
                      <a:pt x="202" y="266"/>
                      <a:pt x="202" y="266"/>
                    </a:cubicBezTo>
                    <a:cubicBezTo>
                      <a:pt x="202" y="266"/>
                      <a:pt x="216" y="276"/>
                      <a:pt x="222" y="259"/>
                    </a:cubicBezTo>
                    <a:cubicBezTo>
                      <a:pt x="13" y="0"/>
                      <a:pt x="13" y="0"/>
                      <a:pt x="13" y="0"/>
                    </a:cubicBezTo>
                    <a:lnTo>
                      <a:pt x="0" y="9"/>
                    </a:lnTo>
                    <a:close/>
                  </a:path>
                </a:pathLst>
              </a:custGeom>
              <a:solidFill>
                <a:srgbClr val="B574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5" name="íSļíḑe">
                <a:extLst>
                  <a:ext uri="{FF2B5EF4-FFF2-40B4-BE49-F238E27FC236}">
                    <a16:creationId xmlns:a16="http://schemas.microsoft.com/office/drawing/2014/main" id="{1896549D-C922-4E5A-A452-3818941B4326}"/>
                  </a:ext>
                </a:extLst>
              </p:cNvPr>
              <p:cNvSpPr/>
              <p:nvPr/>
            </p:nvSpPr>
            <p:spPr bwMode="auto">
              <a:xfrm>
                <a:off x="7062788" y="3395663"/>
                <a:ext cx="192088" cy="195263"/>
              </a:xfrm>
              <a:prstGeom prst="ellipse">
                <a:avLst/>
              </a:pr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6" name="íśľïḋè">
                <a:extLst>
                  <a:ext uri="{FF2B5EF4-FFF2-40B4-BE49-F238E27FC236}">
                    <a16:creationId xmlns:a16="http://schemas.microsoft.com/office/drawing/2014/main" id="{5B8B15E3-99B6-408F-8872-678475FA247B}"/>
                  </a:ext>
                </a:extLst>
              </p:cNvPr>
              <p:cNvSpPr/>
              <p:nvPr/>
            </p:nvSpPr>
            <p:spPr bwMode="auto">
              <a:xfrm>
                <a:off x="7642225" y="3919538"/>
                <a:ext cx="160338" cy="185738"/>
              </a:xfrm>
              <a:custGeom>
                <a:avLst/>
                <a:gdLst>
                  <a:gd name="T0" fmla="*/ 6 w 49"/>
                  <a:gd name="T1" fmla="*/ 34 h 56"/>
                  <a:gd name="T2" fmla="*/ 23 w 49"/>
                  <a:gd name="T3" fmla="*/ 53 h 56"/>
                  <a:gd name="T4" fmla="*/ 22 w 49"/>
                  <a:gd name="T5" fmla="*/ 12 h 56"/>
                  <a:gd name="T6" fmla="*/ 6 w 49"/>
                  <a:gd name="T7" fmla="*/ 34 h 56"/>
                </a:gdLst>
                <a:ahLst/>
                <a:cxnLst>
                  <a:cxn ang="0">
                    <a:pos x="T0" y="T1"/>
                  </a:cxn>
                  <a:cxn ang="0">
                    <a:pos x="T2" y="T3"/>
                  </a:cxn>
                  <a:cxn ang="0">
                    <a:pos x="T4" y="T5"/>
                  </a:cxn>
                  <a:cxn ang="0">
                    <a:pos x="T6" y="T7"/>
                  </a:cxn>
                </a:cxnLst>
                <a:rect l="0" t="0" r="r" b="b"/>
                <a:pathLst>
                  <a:path w="49" h="56">
                    <a:moveTo>
                      <a:pt x="6" y="34"/>
                    </a:moveTo>
                    <a:cubicBezTo>
                      <a:pt x="0" y="46"/>
                      <a:pt x="9" y="56"/>
                      <a:pt x="23" y="53"/>
                    </a:cubicBezTo>
                    <a:cubicBezTo>
                      <a:pt x="49" y="45"/>
                      <a:pt x="44" y="0"/>
                      <a:pt x="22" y="12"/>
                    </a:cubicBezTo>
                    <a:lnTo>
                      <a:pt x="6" y="34"/>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7" name="îŝ1ïdé">
                <a:extLst>
                  <a:ext uri="{FF2B5EF4-FFF2-40B4-BE49-F238E27FC236}">
                    <a16:creationId xmlns:a16="http://schemas.microsoft.com/office/drawing/2014/main" id="{F71AB676-C2AD-491C-9F9E-6E41B9E0A12A}"/>
                  </a:ext>
                </a:extLst>
              </p:cNvPr>
              <p:cNvSpPr/>
              <p:nvPr/>
            </p:nvSpPr>
            <p:spPr bwMode="auto">
              <a:xfrm>
                <a:off x="7654925" y="3946526"/>
                <a:ext cx="128588" cy="150813"/>
              </a:xfrm>
              <a:custGeom>
                <a:avLst/>
                <a:gdLst>
                  <a:gd name="T0" fmla="*/ 2 w 39"/>
                  <a:gd name="T1" fmla="*/ 26 h 46"/>
                  <a:gd name="T2" fmla="*/ 0 w 39"/>
                  <a:gd name="T3" fmla="*/ 32 h 46"/>
                  <a:gd name="T4" fmla="*/ 1 w 39"/>
                  <a:gd name="T5" fmla="*/ 37 h 46"/>
                  <a:gd name="T6" fmla="*/ 4 w 39"/>
                  <a:gd name="T7" fmla="*/ 42 h 46"/>
                  <a:gd name="T8" fmla="*/ 10 w 39"/>
                  <a:gd name="T9" fmla="*/ 44 h 46"/>
                  <a:gd name="T10" fmla="*/ 16 w 39"/>
                  <a:gd name="T11" fmla="*/ 44 h 46"/>
                  <a:gd name="T12" fmla="*/ 18 w 39"/>
                  <a:gd name="T13" fmla="*/ 44 h 46"/>
                  <a:gd name="T14" fmla="*/ 21 w 39"/>
                  <a:gd name="T15" fmla="*/ 43 h 46"/>
                  <a:gd name="T16" fmla="*/ 26 w 39"/>
                  <a:gd name="T17" fmla="*/ 40 h 46"/>
                  <a:gd name="T18" fmla="*/ 30 w 39"/>
                  <a:gd name="T19" fmla="*/ 35 h 46"/>
                  <a:gd name="T20" fmla="*/ 34 w 39"/>
                  <a:gd name="T21" fmla="*/ 13 h 46"/>
                  <a:gd name="T22" fmla="*/ 29 w 39"/>
                  <a:gd name="T23" fmla="*/ 4 h 46"/>
                  <a:gd name="T24" fmla="*/ 24 w 39"/>
                  <a:gd name="T25" fmla="*/ 3 h 46"/>
                  <a:gd name="T26" fmla="*/ 18 w 39"/>
                  <a:gd name="T27" fmla="*/ 4 h 46"/>
                  <a:gd name="T28" fmla="*/ 18 w 39"/>
                  <a:gd name="T29" fmla="*/ 4 h 46"/>
                  <a:gd name="T30" fmla="*/ 10 w 39"/>
                  <a:gd name="T31" fmla="*/ 15 h 46"/>
                  <a:gd name="T32" fmla="*/ 2 w 39"/>
                  <a:gd name="T33" fmla="*/ 26 h 46"/>
                  <a:gd name="T34" fmla="*/ 2 w 39"/>
                  <a:gd name="T35" fmla="*/ 26 h 46"/>
                  <a:gd name="T36" fmla="*/ 9 w 39"/>
                  <a:gd name="T37" fmla="*/ 15 h 46"/>
                  <a:gd name="T38" fmla="*/ 17 w 39"/>
                  <a:gd name="T39" fmla="*/ 3 h 46"/>
                  <a:gd name="T40" fmla="*/ 17 w 39"/>
                  <a:gd name="T41" fmla="*/ 3 h 46"/>
                  <a:gd name="T42" fmla="*/ 17 w 39"/>
                  <a:gd name="T43" fmla="*/ 3 h 46"/>
                  <a:gd name="T44" fmla="*/ 23 w 39"/>
                  <a:gd name="T45" fmla="*/ 1 h 46"/>
                  <a:gd name="T46" fmla="*/ 30 w 39"/>
                  <a:gd name="T47" fmla="*/ 2 h 46"/>
                  <a:gd name="T48" fmla="*/ 35 w 39"/>
                  <a:gd name="T49" fmla="*/ 6 h 46"/>
                  <a:gd name="T50" fmla="*/ 38 w 39"/>
                  <a:gd name="T51" fmla="*/ 13 h 46"/>
                  <a:gd name="T52" fmla="*/ 38 w 39"/>
                  <a:gd name="T53" fmla="*/ 26 h 46"/>
                  <a:gd name="T54" fmla="*/ 33 w 39"/>
                  <a:gd name="T55" fmla="*/ 37 h 46"/>
                  <a:gd name="T56" fmla="*/ 28 w 39"/>
                  <a:gd name="T57" fmla="*/ 42 h 46"/>
                  <a:gd name="T58" fmla="*/ 22 w 39"/>
                  <a:gd name="T59" fmla="*/ 45 h 46"/>
                  <a:gd name="T60" fmla="*/ 19 w 39"/>
                  <a:gd name="T61" fmla="*/ 46 h 46"/>
                  <a:gd name="T62" fmla="*/ 16 w 39"/>
                  <a:gd name="T63" fmla="*/ 46 h 46"/>
                  <a:gd name="T64" fmla="*/ 9 w 39"/>
                  <a:gd name="T65" fmla="*/ 46 h 46"/>
                  <a:gd name="T66" fmla="*/ 4 w 39"/>
                  <a:gd name="T67" fmla="*/ 43 h 46"/>
                  <a:gd name="T68" fmla="*/ 0 w 39"/>
                  <a:gd name="T69" fmla="*/ 38 h 46"/>
                  <a:gd name="T70" fmla="*/ 0 w 39"/>
                  <a:gd name="T71" fmla="*/ 32 h 46"/>
                  <a:gd name="T72" fmla="*/ 2 w 39"/>
                  <a:gd name="T73"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46">
                    <a:moveTo>
                      <a:pt x="2" y="26"/>
                    </a:moveTo>
                    <a:cubicBezTo>
                      <a:pt x="1" y="28"/>
                      <a:pt x="0" y="29"/>
                      <a:pt x="0" y="32"/>
                    </a:cubicBezTo>
                    <a:cubicBezTo>
                      <a:pt x="0" y="34"/>
                      <a:pt x="0" y="36"/>
                      <a:pt x="1" y="37"/>
                    </a:cubicBezTo>
                    <a:cubicBezTo>
                      <a:pt x="1" y="39"/>
                      <a:pt x="3" y="41"/>
                      <a:pt x="4" y="42"/>
                    </a:cubicBezTo>
                    <a:cubicBezTo>
                      <a:pt x="6" y="43"/>
                      <a:pt x="8" y="44"/>
                      <a:pt x="10" y="44"/>
                    </a:cubicBezTo>
                    <a:cubicBezTo>
                      <a:pt x="12" y="45"/>
                      <a:pt x="14" y="45"/>
                      <a:pt x="16" y="44"/>
                    </a:cubicBezTo>
                    <a:cubicBezTo>
                      <a:pt x="17" y="44"/>
                      <a:pt x="18" y="44"/>
                      <a:pt x="18" y="44"/>
                    </a:cubicBezTo>
                    <a:cubicBezTo>
                      <a:pt x="19" y="44"/>
                      <a:pt x="20" y="43"/>
                      <a:pt x="21" y="43"/>
                    </a:cubicBezTo>
                    <a:cubicBezTo>
                      <a:pt x="23" y="42"/>
                      <a:pt x="25" y="41"/>
                      <a:pt x="26" y="40"/>
                    </a:cubicBezTo>
                    <a:cubicBezTo>
                      <a:pt x="27" y="38"/>
                      <a:pt x="29" y="37"/>
                      <a:pt x="30" y="35"/>
                    </a:cubicBezTo>
                    <a:cubicBezTo>
                      <a:pt x="34" y="29"/>
                      <a:pt x="36" y="21"/>
                      <a:pt x="34" y="13"/>
                    </a:cubicBezTo>
                    <a:cubicBezTo>
                      <a:pt x="33" y="10"/>
                      <a:pt x="32" y="6"/>
                      <a:pt x="29" y="4"/>
                    </a:cubicBezTo>
                    <a:cubicBezTo>
                      <a:pt x="27" y="3"/>
                      <a:pt x="25" y="3"/>
                      <a:pt x="24" y="3"/>
                    </a:cubicBezTo>
                    <a:cubicBezTo>
                      <a:pt x="22" y="3"/>
                      <a:pt x="20" y="4"/>
                      <a:pt x="18" y="4"/>
                    </a:cubicBezTo>
                    <a:cubicBezTo>
                      <a:pt x="18" y="4"/>
                      <a:pt x="18" y="4"/>
                      <a:pt x="18" y="4"/>
                    </a:cubicBezTo>
                    <a:cubicBezTo>
                      <a:pt x="16" y="8"/>
                      <a:pt x="13" y="11"/>
                      <a:pt x="10" y="15"/>
                    </a:cubicBezTo>
                    <a:cubicBezTo>
                      <a:pt x="7" y="18"/>
                      <a:pt x="4" y="22"/>
                      <a:pt x="2" y="26"/>
                    </a:cubicBezTo>
                    <a:close/>
                    <a:moveTo>
                      <a:pt x="2" y="26"/>
                    </a:moveTo>
                    <a:cubicBezTo>
                      <a:pt x="4" y="22"/>
                      <a:pt x="7" y="18"/>
                      <a:pt x="9" y="15"/>
                    </a:cubicBezTo>
                    <a:cubicBezTo>
                      <a:pt x="12" y="11"/>
                      <a:pt x="15" y="7"/>
                      <a:pt x="17" y="3"/>
                    </a:cubicBezTo>
                    <a:cubicBezTo>
                      <a:pt x="17" y="3"/>
                      <a:pt x="17" y="3"/>
                      <a:pt x="17" y="3"/>
                    </a:cubicBezTo>
                    <a:cubicBezTo>
                      <a:pt x="17" y="3"/>
                      <a:pt x="17" y="3"/>
                      <a:pt x="17" y="3"/>
                    </a:cubicBezTo>
                    <a:cubicBezTo>
                      <a:pt x="19" y="2"/>
                      <a:pt x="21" y="1"/>
                      <a:pt x="23" y="1"/>
                    </a:cubicBezTo>
                    <a:cubicBezTo>
                      <a:pt x="26" y="0"/>
                      <a:pt x="28" y="1"/>
                      <a:pt x="30" y="2"/>
                    </a:cubicBezTo>
                    <a:cubicBezTo>
                      <a:pt x="32" y="3"/>
                      <a:pt x="34" y="4"/>
                      <a:pt x="35" y="6"/>
                    </a:cubicBezTo>
                    <a:cubicBezTo>
                      <a:pt x="36" y="8"/>
                      <a:pt x="37" y="10"/>
                      <a:pt x="38" y="13"/>
                    </a:cubicBezTo>
                    <a:cubicBezTo>
                      <a:pt x="39" y="17"/>
                      <a:pt x="39" y="21"/>
                      <a:pt x="38" y="26"/>
                    </a:cubicBezTo>
                    <a:cubicBezTo>
                      <a:pt x="37" y="30"/>
                      <a:pt x="35" y="34"/>
                      <a:pt x="33" y="37"/>
                    </a:cubicBezTo>
                    <a:cubicBezTo>
                      <a:pt x="31" y="39"/>
                      <a:pt x="30" y="41"/>
                      <a:pt x="28" y="42"/>
                    </a:cubicBezTo>
                    <a:cubicBezTo>
                      <a:pt x="26" y="43"/>
                      <a:pt x="24" y="44"/>
                      <a:pt x="22" y="45"/>
                    </a:cubicBezTo>
                    <a:cubicBezTo>
                      <a:pt x="21" y="45"/>
                      <a:pt x="20" y="46"/>
                      <a:pt x="19" y="46"/>
                    </a:cubicBezTo>
                    <a:cubicBezTo>
                      <a:pt x="18" y="46"/>
                      <a:pt x="17" y="46"/>
                      <a:pt x="16" y="46"/>
                    </a:cubicBezTo>
                    <a:cubicBezTo>
                      <a:pt x="14" y="46"/>
                      <a:pt x="11" y="46"/>
                      <a:pt x="9" y="46"/>
                    </a:cubicBezTo>
                    <a:cubicBezTo>
                      <a:pt x="7" y="45"/>
                      <a:pt x="5" y="44"/>
                      <a:pt x="4" y="43"/>
                    </a:cubicBezTo>
                    <a:cubicBezTo>
                      <a:pt x="2" y="41"/>
                      <a:pt x="1" y="40"/>
                      <a:pt x="0" y="38"/>
                    </a:cubicBezTo>
                    <a:cubicBezTo>
                      <a:pt x="0" y="36"/>
                      <a:pt x="0" y="34"/>
                      <a:pt x="0" y="32"/>
                    </a:cubicBezTo>
                    <a:cubicBezTo>
                      <a:pt x="0" y="29"/>
                      <a:pt x="1" y="28"/>
                      <a:pt x="2" y="26"/>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8" name="íṣľidè">
                <a:extLst>
                  <a:ext uri="{FF2B5EF4-FFF2-40B4-BE49-F238E27FC236}">
                    <a16:creationId xmlns:a16="http://schemas.microsoft.com/office/drawing/2014/main" id="{EB5C0D22-45F5-40D9-BC0B-27BBBE44B33D}"/>
                  </a:ext>
                </a:extLst>
              </p:cNvPr>
              <p:cNvSpPr/>
              <p:nvPr/>
            </p:nvSpPr>
            <p:spPr bwMode="auto">
              <a:xfrm>
                <a:off x="7602538" y="3857626"/>
                <a:ext cx="184150" cy="184150"/>
              </a:xfrm>
              <a:custGeom>
                <a:avLst/>
                <a:gdLst>
                  <a:gd name="T0" fmla="*/ 1 w 56"/>
                  <a:gd name="T1" fmla="*/ 32 h 56"/>
                  <a:gd name="T2" fmla="*/ 21 w 56"/>
                  <a:gd name="T3" fmla="*/ 52 h 56"/>
                  <a:gd name="T4" fmla="*/ 23 w 56"/>
                  <a:gd name="T5" fmla="*/ 8 h 56"/>
                  <a:gd name="T6" fmla="*/ 1 w 56"/>
                  <a:gd name="T7" fmla="*/ 32 h 56"/>
                </a:gdLst>
                <a:ahLst/>
                <a:cxnLst>
                  <a:cxn ang="0">
                    <a:pos x="T0" y="T1"/>
                  </a:cxn>
                  <a:cxn ang="0">
                    <a:pos x="T2" y="T3"/>
                  </a:cxn>
                  <a:cxn ang="0">
                    <a:pos x="T4" y="T5"/>
                  </a:cxn>
                  <a:cxn ang="0">
                    <a:pos x="T6" y="T7"/>
                  </a:cxn>
                </a:cxnLst>
                <a:rect l="0" t="0" r="r" b="b"/>
                <a:pathLst>
                  <a:path w="56" h="56">
                    <a:moveTo>
                      <a:pt x="1" y="32"/>
                    </a:moveTo>
                    <a:cubicBezTo>
                      <a:pt x="0" y="45"/>
                      <a:pt x="7" y="56"/>
                      <a:pt x="21" y="52"/>
                    </a:cubicBezTo>
                    <a:cubicBezTo>
                      <a:pt x="45" y="45"/>
                      <a:pt x="56" y="0"/>
                      <a:pt x="23" y="8"/>
                    </a:cubicBezTo>
                    <a:lnTo>
                      <a:pt x="1" y="32"/>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9" name="íṣḷïďé">
                <a:extLst>
                  <a:ext uri="{FF2B5EF4-FFF2-40B4-BE49-F238E27FC236}">
                    <a16:creationId xmlns:a16="http://schemas.microsoft.com/office/drawing/2014/main" id="{A20E39F6-309B-43A5-AB24-FF763B2747F8}"/>
                  </a:ext>
                </a:extLst>
              </p:cNvPr>
              <p:cNvSpPr/>
              <p:nvPr/>
            </p:nvSpPr>
            <p:spPr bwMode="auto">
              <a:xfrm>
                <a:off x="7605713" y="3873501"/>
                <a:ext cx="147638" cy="161925"/>
              </a:xfrm>
              <a:custGeom>
                <a:avLst/>
                <a:gdLst>
                  <a:gd name="T0" fmla="*/ 0 w 45"/>
                  <a:gd name="T1" fmla="*/ 27 h 49"/>
                  <a:gd name="T2" fmla="*/ 3 w 45"/>
                  <a:gd name="T3" fmla="*/ 39 h 49"/>
                  <a:gd name="T4" fmla="*/ 13 w 45"/>
                  <a:gd name="T5" fmla="*/ 46 h 49"/>
                  <a:gd name="T6" fmla="*/ 19 w 45"/>
                  <a:gd name="T7" fmla="*/ 46 h 49"/>
                  <a:gd name="T8" fmla="*/ 20 w 45"/>
                  <a:gd name="T9" fmla="*/ 45 h 49"/>
                  <a:gd name="T10" fmla="*/ 21 w 45"/>
                  <a:gd name="T11" fmla="*/ 45 h 49"/>
                  <a:gd name="T12" fmla="*/ 24 w 45"/>
                  <a:gd name="T13" fmla="*/ 43 h 49"/>
                  <a:gd name="T14" fmla="*/ 33 w 45"/>
                  <a:gd name="T15" fmla="*/ 35 h 49"/>
                  <a:gd name="T16" fmla="*/ 39 w 45"/>
                  <a:gd name="T17" fmla="*/ 25 h 49"/>
                  <a:gd name="T18" fmla="*/ 41 w 45"/>
                  <a:gd name="T19" fmla="*/ 19 h 49"/>
                  <a:gd name="T20" fmla="*/ 40 w 45"/>
                  <a:gd name="T21" fmla="*/ 13 h 49"/>
                  <a:gd name="T22" fmla="*/ 34 w 45"/>
                  <a:gd name="T23" fmla="*/ 5 h 49"/>
                  <a:gd name="T24" fmla="*/ 28 w 45"/>
                  <a:gd name="T25" fmla="*/ 4 h 49"/>
                  <a:gd name="T26" fmla="*/ 22 w 45"/>
                  <a:gd name="T27" fmla="*/ 4 h 49"/>
                  <a:gd name="T28" fmla="*/ 23 w 45"/>
                  <a:gd name="T29" fmla="*/ 4 h 49"/>
                  <a:gd name="T30" fmla="*/ 12 w 45"/>
                  <a:gd name="T31" fmla="*/ 16 h 49"/>
                  <a:gd name="T32" fmla="*/ 0 w 45"/>
                  <a:gd name="T33" fmla="*/ 27 h 49"/>
                  <a:gd name="T34" fmla="*/ 0 w 45"/>
                  <a:gd name="T35" fmla="*/ 27 h 49"/>
                  <a:gd name="T36" fmla="*/ 10 w 45"/>
                  <a:gd name="T37" fmla="*/ 14 h 49"/>
                  <a:gd name="T38" fmla="*/ 21 w 45"/>
                  <a:gd name="T39" fmla="*/ 2 h 49"/>
                  <a:gd name="T40" fmla="*/ 21 w 45"/>
                  <a:gd name="T41" fmla="*/ 2 h 49"/>
                  <a:gd name="T42" fmla="*/ 21 w 45"/>
                  <a:gd name="T43" fmla="*/ 1 h 49"/>
                  <a:gd name="T44" fmla="*/ 28 w 45"/>
                  <a:gd name="T45" fmla="*/ 0 h 49"/>
                  <a:gd name="T46" fmla="*/ 35 w 45"/>
                  <a:gd name="T47" fmla="*/ 1 h 49"/>
                  <a:gd name="T48" fmla="*/ 41 w 45"/>
                  <a:gd name="T49" fmla="*/ 5 h 49"/>
                  <a:gd name="T50" fmla="*/ 44 w 45"/>
                  <a:gd name="T51" fmla="*/ 12 h 49"/>
                  <a:gd name="T52" fmla="*/ 43 w 45"/>
                  <a:gd name="T53" fmla="*/ 26 h 49"/>
                  <a:gd name="T54" fmla="*/ 36 w 45"/>
                  <a:gd name="T55" fmla="*/ 38 h 49"/>
                  <a:gd name="T56" fmla="*/ 26 w 45"/>
                  <a:gd name="T57" fmla="*/ 46 h 49"/>
                  <a:gd name="T58" fmla="*/ 22 w 45"/>
                  <a:gd name="T59" fmla="*/ 48 h 49"/>
                  <a:gd name="T60" fmla="*/ 21 w 45"/>
                  <a:gd name="T61" fmla="*/ 48 h 49"/>
                  <a:gd name="T62" fmla="*/ 19 w 45"/>
                  <a:gd name="T63" fmla="*/ 49 h 49"/>
                  <a:gd name="T64" fmla="*/ 12 w 45"/>
                  <a:gd name="T65" fmla="*/ 49 h 49"/>
                  <a:gd name="T66" fmla="*/ 6 w 45"/>
                  <a:gd name="T67" fmla="*/ 46 h 49"/>
                  <a:gd name="T68" fmla="*/ 2 w 45"/>
                  <a:gd name="T69" fmla="*/ 40 h 49"/>
                  <a:gd name="T70" fmla="*/ 0 w 45"/>
                  <a:gd name="T71"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9">
                    <a:moveTo>
                      <a:pt x="0" y="27"/>
                    </a:moveTo>
                    <a:cubicBezTo>
                      <a:pt x="0" y="31"/>
                      <a:pt x="1" y="36"/>
                      <a:pt x="3" y="39"/>
                    </a:cubicBezTo>
                    <a:cubicBezTo>
                      <a:pt x="5" y="43"/>
                      <a:pt x="9" y="46"/>
                      <a:pt x="13" y="46"/>
                    </a:cubicBezTo>
                    <a:cubicBezTo>
                      <a:pt x="15" y="46"/>
                      <a:pt x="17" y="46"/>
                      <a:pt x="19" y="46"/>
                    </a:cubicBezTo>
                    <a:cubicBezTo>
                      <a:pt x="19" y="46"/>
                      <a:pt x="20" y="45"/>
                      <a:pt x="20" y="45"/>
                    </a:cubicBezTo>
                    <a:cubicBezTo>
                      <a:pt x="21" y="45"/>
                      <a:pt x="21" y="45"/>
                      <a:pt x="21" y="45"/>
                    </a:cubicBezTo>
                    <a:cubicBezTo>
                      <a:pt x="22" y="44"/>
                      <a:pt x="23" y="44"/>
                      <a:pt x="24" y="43"/>
                    </a:cubicBezTo>
                    <a:cubicBezTo>
                      <a:pt x="28" y="42"/>
                      <a:pt x="31" y="39"/>
                      <a:pt x="33" y="35"/>
                    </a:cubicBezTo>
                    <a:cubicBezTo>
                      <a:pt x="36" y="32"/>
                      <a:pt x="38" y="28"/>
                      <a:pt x="39" y="25"/>
                    </a:cubicBezTo>
                    <a:cubicBezTo>
                      <a:pt x="40" y="23"/>
                      <a:pt x="40" y="21"/>
                      <a:pt x="41" y="19"/>
                    </a:cubicBezTo>
                    <a:cubicBezTo>
                      <a:pt x="41" y="17"/>
                      <a:pt x="41" y="15"/>
                      <a:pt x="40" y="13"/>
                    </a:cubicBezTo>
                    <a:cubicBezTo>
                      <a:pt x="40" y="9"/>
                      <a:pt x="38" y="6"/>
                      <a:pt x="34" y="5"/>
                    </a:cubicBezTo>
                    <a:cubicBezTo>
                      <a:pt x="32" y="4"/>
                      <a:pt x="30" y="4"/>
                      <a:pt x="28" y="4"/>
                    </a:cubicBezTo>
                    <a:cubicBezTo>
                      <a:pt x="26" y="4"/>
                      <a:pt x="24" y="4"/>
                      <a:pt x="22" y="4"/>
                    </a:cubicBezTo>
                    <a:cubicBezTo>
                      <a:pt x="23" y="4"/>
                      <a:pt x="23" y="4"/>
                      <a:pt x="23" y="4"/>
                    </a:cubicBezTo>
                    <a:cubicBezTo>
                      <a:pt x="19" y="8"/>
                      <a:pt x="15" y="12"/>
                      <a:pt x="12" y="16"/>
                    </a:cubicBezTo>
                    <a:cubicBezTo>
                      <a:pt x="8" y="19"/>
                      <a:pt x="4" y="23"/>
                      <a:pt x="0" y="27"/>
                    </a:cubicBezTo>
                    <a:close/>
                    <a:moveTo>
                      <a:pt x="0" y="27"/>
                    </a:moveTo>
                    <a:cubicBezTo>
                      <a:pt x="4" y="23"/>
                      <a:pt x="7" y="19"/>
                      <a:pt x="10" y="14"/>
                    </a:cubicBezTo>
                    <a:cubicBezTo>
                      <a:pt x="14" y="10"/>
                      <a:pt x="17" y="6"/>
                      <a:pt x="21" y="2"/>
                    </a:cubicBezTo>
                    <a:cubicBezTo>
                      <a:pt x="21" y="2"/>
                      <a:pt x="21" y="2"/>
                      <a:pt x="21" y="2"/>
                    </a:cubicBezTo>
                    <a:cubicBezTo>
                      <a:pt x="21" y="1"/>
                      <a:pt x="21" y="1"/>
                      <a:pt x="21" y="1"/>
                    </a:cubicBezTo>
                    <a:cubicBezTo>
                      <a:pt x="24" y="1"/>
                      <a:pt x="26" y="0"/>
                      <a:pt x="28" y="0"/>
                    </a:cubicBezTo>
                    <a:cubicBezTo>
                      <a:pt x="30" y="0"/>
                      <a:pt x="33" y="0"/>
                      <a:pt x="35" y="1"/>
                    </a:cubicBezTo>
                    <a:cubicBezTo>
                      <a:pt x="37" y="2"/>
                      <a:pt x="40" y="3"/>
                      <a:pt x="41" y="5"/>
                    </a:cubicBezTo>
                    <a:cubicBezTo>
                      <a:pt x="43" y="7"/>
                      <a:pt x="44" y="10"/>
                      <a:pt x="44" y="12"/>
                    </a:cubicBezTo>
                    <a:cubicBezTo>
                      <a:pt x="45" y="17"/>
                      <a:pt x="44" y="22"/>
                      <a:pt x="43" y="26"/>
                    </a:cubicBezTo>
                    <a:cubicBezTo>
                      <a:pt x="41" y="30"/>
                      <a:pt x="39" y="34"/>
                      <a:pt x="36" y="38"/>
                    </a:cubicBezTo>
                    <a:cubicBezTo>
                      <a:pt x="33" y="41"/>
                      <a:pt x="30" y="44"/>
                      <a:pt x="26" y="46"/>
                    </a:cubicBezTo>
                    <a:cubicBezTo>
                      <a:pt x="25" y="47"/>
                      <a:pt x="24" y="47"/>
                      <a:pt x="22" y="48"/>
                    </a:cubicBezTo>
                    <a:cubicBezTo>
                      <a:pt x="21" y="48"/>
                      <a:pt x="21" y="48"/>
                      <a:pt x="21" y="48"/>
                    </a:cubicBezTo>
                    <a:cubicBezTo>
                      <a:pt x="20" y="48"/>
                      <a:pt x="20" y="49"/>
                      <a:pt x="19" y="49"/>
                    </a:cubicBezTo>
                    <a:cubicBezTo>
                      <a:pt x="17" y="49"/>
                      <a:pt x="14" y="49"/>
                      <a:pt x="12" y="49"/>
                    </a:cubicBezTo>
                    <a:cubicBezTo>
                      <a:pt x="10" y="48"/>
                      <a:pt x="8" y="47"/>
                      <a:pt x="6" y="46"/>
                    </a:cubicBezTo>
                    <a:cubicBezTo>
                      <a:pt x="4" y="44"/>
                      <a:pt x="3" y="42"/>
                      <a:pt x="2" y="40"/>
                    </a:cubicBezTo>
                    <a:cubicBezTo>
                      <a:pt x="0" y="36"/>
                      <a:pt x="0" y="31"/>
                      <a:pt x="0" y="27"/>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0" name="îṧḻídè">
                <a:extLst>
                  <a:ext uri="{FF2B5EF4-FFF2-40B4-BE49-F238E27FC236}">
                    <a16:creationId xmlns:a16="http://schemas.microsoft.com/office/drawing/2014/main" id="{D7E849C2-7F81-47D4-B900-FCDFA86D98F4}"/>
                  </a:ext>
                </a:extLst>
              </p:cNvPr>
              <p:cNvSpPr/>
              <p:nvPr/>
            </p:nvSpPr>
            <p:spPr bwMode="auto">
              <a:xfrm>
                <a:off x="7554913" y="3778251"/>
                <a:ext cx="179388" cy="220663"/>
              </a:xfrm>
              <a:custGeom>
                <a:avLst/>
                <a:gdLst>
                  <a:gd name="T0" fmla="*/ 1 w 54"/>
                  <a:gd name="T1" fmla="*/ 42 h 67"/>
                  <a:gd name="T2" fmla="*/ 37 w 54"/>
                  <a:gd name="T3" fmla="*/ 42 h 67"/>
                  <a:gd name="T4" fmla="*/ 14 w 54"/>
                  <a:gd name="T5" fmla="*/ 14 h 67"/>
                  <a:gd name="T6" fmla="*/ 1 w 54"/>
                  <a:gd name="T7" fmla="*/ 42 h 67"/>
                </a:gdLst>
                <a:ahLst/>
                <a:cxnLst>
                  <a:cxn ang="0">
                    <a:pos x="T0" y="T1"/>
                  </a:cxn>
                  <a:cxn ang="0">
                    <a:pos x="T2" y="T3"/>
                  </a:cxn>
                  <a:cxn ang="0">
                    <a:pos x="T4" y="T5"/>
                  </a:cxn>
                  <a:cxn ang="0">
                    <a:pos x="T6" y="T7"/>
                  </a:cxn>
                </a:cxnLst>
                <a:rect l="0" t="0" r="r" b="b"/>
                <a:pathLst>
                  <a:path w="54" h="67">
                    <a:moveTo>
                      <a:pt x="1" y="42"/>
                    </a:moveTo>
                    <a:cubicBezTo>
                      <a:pt x="0" y="67"/>
                      <a:pt x="29" y="52"/>
                      <a:pt x="37" y="42"/>
                    </a:cubicBezTo>
                    <a:cubicBezTo>
                      <a:pt x="54" y="22"/>
                      <a:pt x="36" y="0"/>
                      <a:pt x="14" y="14"/>
                    </a:cubicBezTo>
                    <a:lnTo>
                      <a:pt x="1" y="42"/>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1" name="íśliḋé">
                <a:extLst>
                  <a:ext uri="{FF2B5EF4-FFF2-40B4-BE49-F238E27FC236}">
                    <a16:creationId xmlns:a16="http://schemas.microsoft.com/office/drawing/2014/main" id="{E0FAC6AE-F0B0-4817-A4B9-90E8AB11BF91}"/>
                  </a:ext>
                </a:extLst>
              </p:cNvPr>
              <p:cNvSpPr/>
              <p:nvPr/>
            </p:nvSpPr>
            <p:spPr bwMode="auto">
              <a:xfrm>
                <a:off x="7559675" y="3805238"/>
                <a:ext cx="144463" cy="160338"/>
              </a:xfrm>
              <a:custGeom>
                <a:avLst/>
                <a:gdLst>
                  <a:gd name="T0" fmla="*/ 0 w 44"/>
                  <a:gd name="T1" fmla="*/ 34 h 49"/>
                  <a:gd name="T2" fmla="*/ 1 w 44"/>
                  <a:gd name="T3" fmla="*/ 41 h 49"/>
                  <a:gd name="T4" fmla="*/ 5 w 44"/>
                  <a:gd name="T5" fmla="*/ 46 h 49"/>
                  <a:gd name="T6" fmla="*/ 17 w 44"/>
                  <a:gd name="T7" fmla="*/ 45 h 49"/>
                  <a:gd name="T8" fmla="*/ 28 w 44"/>
                  <a:gd name="T9" fmla="*/ 39 h 49"/>
                  <a:gd name="T10" fmla="*/ 33 w 44"/>
                  <a:gd name="T11" fmla="*/ 35 h 49"/>
                  <a:gd name="T12" fmla="*/ 34 w 44"/>
                  <a:gd name="T13" fmla="*/ 34 h 49"/>
                  <a:gd name="T14" fmla="*/ 34 w 44"/>
                  <a:gd name="T15" fmla="*/ 33 h 49"/>
                  <a:gd name="T16" fmla="*/ 35 w 44"/>
                  <a:gd name="T17" fmla="*/ 32 h 49"/>
                  <a:gd name="T18" fmla="*/ 37 w 44"/>
                  <a:gd name="T19" fmla="*/ 30 h 49"/>
                  <a:gd name="T20" fmla="*/ 39 w 44"/>
                  <a:gd name="T21" fmla="*/ 24 h 49"/>
                  <a:gd name="T22" fmla="*/ 40 w 44"/>
                  <a:gd name="T23" fmla="*/ 21 h 49"/>
                  <a:gd name="T24" fmla="*/ 40 w 44"/>
                  <a:gd name="T25" fmla="*/ 18 h 49"/>
                  <a:gd name="T26" fmla="*/ 39 w 44"/>
                  <a:gd name="T27" fmla="*/ 12 h 49"/>
                  <a:gd name="T28" fmla="*/ 38 w 44"/>
                  <a:gd name="T29" fmla="*/ 10 h 49"/>
                  <a:gd name="T30" fmla="*/ 37 w 44"/>
                  <a:gd name="T31" fmla="*/ 8 h 49"/>
                  <a:gd name="T32" fmla="*/ 36 w 44"/>
                  <a:gd name="T33" fmla="*/ 7 h 49"/>
                  <a:gd name="T34" fmla="*/ 31 w 44"/>
                  <a:gd name="T35" fmla="*/ 4 h 49"/>
                  <a:gd name="T36" fmla="*/ 26 w 44"/>
                  <a:gd name="T37" fmla="*/ 3 h 49"/>
                  <a:gd name="T38" fmla="*/ 20 w 44"/>
                  <a:gd name="T39" fmla="*/ 5 h 49"/>
                  <a:gd name="T40" fmla="*/ 14 w 44"/>
                  <a:gd name="T41" fmla="*/ 8 h 49"/>
                  <a:gd name="T42" fmla="*/ 14 w 44"/>
                  <a:gd name="T43" fmla="*/ 7 h 49"/>
                  <a:gd name="T44" fmla="*/ 7 w 44"/>
                  <a:gd name="T45" fmla="*/ 21 h 49"/>
                  <a:gd name="T46" fmla="*/ 0 w 44"/>
                  <a:gd name="T47" fmla="*/ 34 h 49"/>
                  <a:gd name="T48" fmla="*/ 0 w 44"/>
                  <a:gd name="T49" fmla="*/ 34 h 49"/>
                  <a:gd name="T50" fmla="*/ 6 w 44"/>
                  <a:gd name="T51" fmla="*/ 20 h 49"/>
                  <a:gd name="T52" fmla="*/ 12 w 44"/>
                  <a:gd name="T53" fmla="*/ 6 h 49"/>
                  <a:gd name="T54" fmla="*/ 12 w 44"/>
                  <a:gd name="T55" fmla="*/ 5 h 49"/>
                  <a:gd name="T56" fmla="*/ 12 w 44"/>
                  <a:gd name="T57" fmla="*/ 5 h 49"/>
                  <a:gd name="T58" fmla="*/ 18 w 44"/>
                  <a:gd name="T59" fmla="*/ 2 h 49"/>
                  <a:gd name="T60" fmla="*/ 25 w 44"/>
                  <a:gd name="T61" fmla="*/ 0 h 49"/>
                  <a:gd name="T62" fmla="*/ 33 w 44"/>
                  <a:gd name="T63" fmla="*/ 1 h 49"/>
                  <a:gd name="T64" fmla="*/ 39 w 44"/>
                  <a:gd name="T65" fmla="*/ 5 h 49"/>
                  <a:gd name="T66" fmla="*/ 40 w 44"/>
                  <a:gd name="T67" fmla="*/ 6 h 49"/>
                  <a:gd name="T68" fmla="*/ 41 w 44"/>
                  <a:gd name="T69" fmla="*/ 7 h 49"/>
                  <a:gd name="T70" fmla="*/ 43 w 44"/>
                  <a:gd name="T71" fmla="*/ 11 h 49"/>
                  <a:gd name="T72" fmla="*/ 44 w 44"/>
                  <a:gd name="T73" fmla="*/ 18 h 49"/>
                  <a:gd name="T74" fmla="*/ 44 w 44"/>
                  <a:gd name="T75" fmla="*/ 22 h 49"/>
                  <a:gd name="T76" fmla="*/ 43 w 44"/>
                  <a:gd name="T77" fmla="*/ 25 h 49"/>
                  <a:gd name="T78" fmla="*/ 40 w 44"/>
                  <a:gd name="T79" fmla="*/ 32 h 49"/>
                  <a:gd name="T80" fmla="*/ 38 w 44"/>
                  <a:gd name="T81" fmla="*/ 34 h 49"/>
                  <a:gd name="T82" fmla="*/ 37 w 44"/>
                  <a:gd name="T83" fmla="*/ 35 h 49"/>
                  <a:gd name="T84" fmla="*/ 37 w 44"/>
                  <a:gd name="T85" fmla="*/ 36 h 49"/>
                  <a:gd name="T86" fmla="*/ 35 w 44"/>
                  <a:gd name="T87" fmla="*/ 37 h 49"/>
                  <a:gd name="T88" fmla="*/ 30 w 44"/>
                  <a:gd name="T89" fmla="*/ 42 h 49"/>
                  <a:gd name="T90" fmla="*/ 18 w 44"/>
                  <a:gd name="T91" fmla="*/ 48 h 49"/>
                  <a:gd name="T92" fmla="*/ 11 w 44"/>
                  <a:gd name="T93" fmla="*/ 49 h 49"/>
                  <a:gd name="T94" fmla="*/ 4 w 44"/>
                  <a:gd name="T95" fmla="*/ 47 h 49"/>
                  <a:gd name="T96" fmla="*/ 0 w 44"/>
                  <a:gd name="T97" fmla="*/ 41 h 49"/>
                  <a:gd name="T98" fmla="*/ 0 w 44"/>
                  <a:gd name="T99"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 h="49">
                    <a:moveTo>
                      <a:pt x="0" y="34"/>
                    </a:moveTo>
                    <a:cubicBezTo>
                      <a:pt x="0" y="36"/>
                      <a:pt x="0" y="39"/>
                      <a:pt x="1" y="41"/>
                    </a:cubicBezTo>
                    <a:cubicBezTo>
                      <a:pt x="2" y="43"/>
                      <a:pt x="3" y="45"/>
                      <a:pt x="5" y="46"/>
                    </a:cubicBezTo>
                    <a:cubicBezTo>
                      <a:pt x="8" y="48"/>
                      <a:pt x="13" y="47"/>
                      <a:pt x="17" y="45"/>
                    </a:cubicBezTo>
                    <a:cubicBezTo>
                      <a:pt x="21" y="44"/>
                      <a:pt x="25" y="42"/>
                      <a:pt x="28" y="39"/>
                    </a:cubicBezTo>
                    <a:cubicBezTo>
                      <a:pt x="30" y="38"/>
                      <a:pt x="31" y="36"/>
                      <a:pt x="33" y="35"/>
                    </a:cubicBezTo>
                    <a:cubicBezTo>
                      <a:pt x="33" y="34"/>
                      <a:pt x="34" y="34"/>
                      <a:pt x="34" y="34"/>
                    </a:cubicBezTo>
                    <a:cubicBezTo>
                      <a:pt x="34" y="33"/>
                      <a:pt x="34" y="33"/>
                      <a:pt x="34" y="33"/>
                    </a:cubicBezTo>
                    <a:cubicBezTo>
                      <a:pt x="35" y="32"/>
                      <a:pt x="35" y="32"/>
                      <a:pt x="35" y="32"/>
                    </a:cubicBezTo>
                    <a:cubicBezTo>
                      <a:pt x="37" y="30"/>
                      <a:pt x="37" y="30"/>
                      <a:pt x="37" y="30"/>
                    </a:cubicBezTo>
                    <a:cubicBezTo>
                      <a:pt x="38" y="28"/>
                      <a:pt x="39" y="26"/>
                      <a:pt x="39" y="24"/>
                    </a:cubicBezTo>
                    <a:cubicBezTo>
                      <a:pt x="40" y="23"/>
                      <a:pt x="40" y="22"/>
                      <a:pt x="40" y="21"/>
                    </a:cubicBezTo>
                    <a:cubicBezTo>
                      <a:pt x="40" y="20"/>
                      <a:pt x="40" y="19"/>
                      <a:pt x="40" y="18"/>
                    </a:cubicBezTo>
                    <a:cubicBezTo>
                      <a:pt x="40" y="16"/>
                      <a:pt x="40" y="14"/>
                      <a:pt x="39" y="12"/>
                    </a:cubicBezTo>
                    <a:cubicBezTo>
                      <a:pt x="39" y="11"/>
                      <a:pt x="39" y="10"/>
                      <a:pt x="38" y="10"/>
                    </a:cubicBezTo>
                    <a:cubicBezTo>
                      <a:pt x="37" y="8"/>
                      <a:pt x="37" y="8"/>
                      <a:pt x="37" y="8"/>
                    </a:cubicBezTo>
                    <a:cubicBezTo>
                      <a:pt x="36" y="7"/>
                      <a:pt x="36" y="7"/>
                      <a:pt x="36" y="7"/>
                    </a:cubicBezTo>
                    <a:cubicBezTo>
                      <a:pt x="35" y="6"/>
                      <a:pt x="33" y="5"/>
                      <a:pt x="31" y="4"/>
                    </a:cubicBezTo>
                    <a:cubicBezTo>
                      <a:pt x="30" y="4"/>
                      <a:pt x="28" y="3"/>
                      <a:pt x="26" y="3"/>
                    </a:cubicBezTo>
                    <a:cubicBezTo>
                      <a:pt x="24" y="4"/>
                      <a:pt x="21" y="4"/>
                      <a:pt x="20" y="5"/>
                    </a:cubicBezTo>
                    <a:cubicBezTo>
                      <a:pt x="17" y="5"/>
                      <a:pt x="16" y="7"/>
                      <a:pt x="14" y="8"/>
                    </a:cubicBezTo>
                    <a:cubicBezTo>
                      <a:pt x="14" y="7"/>
                      <a:pt x="14" y="7"/>
                      <a:pt x="14" y="7"/>
                    </a:cubicBezTo>
                    <a:cubicBezTo>
                      <a:pt x="12" y="12"/>
                      <a:pt x="10" y="16"/>
                      <a:pt x="7" y="21"/>
                    </a:cubicBezTo>
                    <a:cubicBezTo>
                      <a:pt x="5" y="25"/>
                      <a:pt x="2" y="30"/>
                      <a:pt x="0" y="34"/>
                    </a:cubicBezTo>
                    <a:close/>
                    <a:moveTo>
                      <a:pt x="0" y="34"/>
                    </a:moveTo>
                    <a:cubicBezTo>
                      <a:pt x="2" y="29"/>
                      <a:pt x="4" y="25"/>
                      <a:pt x="6" y="20"/>
                    </a:cubicBezTo>
                    <a:cubicBezTo>
                      <a:pt x="8" y="15"/>
                      <a:pt x="10" y="10"/>
                      <a:pt x="12" y="6"/>
                    </a:cubicBezTo>
                    <a:cubicBezTo>
                      <a:pt x="12" y="5"/>
                      <a:pt x="12" y="5"/>
                      <a:pt x="12" y="5"/>
                    </a:cubicBezTo>
                    <a:cubicBezTo>
                      <a:pt x="12" y="5"/>
                      <a:pt x="12" y="5"/>
                      <a:pt x="12" y="5"/>
                    </a:cubicBezTo>
                    <a:cubicBezTo>
                      <a:pt x="14" y="4"/>
                      <a:pt x="16" y="3"/>
                      <a:pt x="18" y="2"/>
                    </a:cubicBezTo>
                    <a:cubicBezTo>
                      <a:pt x="20" y="1"/>
                      <a:pt x="23" y="0"/>
                      <a:pt x="25" y="0"/>
                    </a:cubicBezTo>
                    <a:cubicBezTo>
                      <a:pt x="28" y="0"/>
                      <a:pt x="30" y="0"/>
                      <a:pt x="33" y="1"/>
                    </a:cubicBezTo>
                    <a:cubicBezTo>
                      <a:pt x="35" y="1"/>
                      <a:pt x="37" y="3"/>
                      <a:pt x="39" y="5"/>
                    </a:cubicBezTo>
                    <a:cubicBezTo>
                      <a:pt x="40" y="6"/>
                      <a:pt x="40" y="6"/>
                      <a:pt x="40" y="6"/>
                    </a:cubicBezTo>
                    <a:cubicBezTo>
                      <a:pt x="41" y="7"/>
                      <a:pt x="41" y="7"/>
                      <a:pt x="41" y="7"/>
                    </a:cubicBezTo>
                    <a:cubicBezTo>
                      <a:pt x="42" y="8"/>
                      <a:pt x="43" y="10"/>
                      <a:pt x="43" y="11"/>
                    </a:cubicBezTo>
                    <a:cubicBezTo>
                      <a:pt x="44" y="13"/>
                      <a:pt x="44" y="16"/>
                      <a:pt x="44" y="18"/>
                    </a:cubicBezTo>
                    <a:cubicBezTo>
                      <a:pt x="44" y="19"/>
                      <a:pt x="44" y="21"/>
                      <a:pt x="44" y="22"/>
                    </a:cubicBezTo>
                    <a:cubicBezTo>
                      <a:pt x="44" y="23"/>
                      <a:pt x="43" y="24"/>
                      <a:pt x="43" y="25"/>
                    </a:cubicBezTo>
                    <a:cubicBezTo>
                      <a:pt x="42" y="28"/>
                      <a:pt x="41" y="30"/>
                      <a:pt x="40" y="32"/>
                    </a:cubicBezTo>
                    <a:cubicBezTo>
                      <a:pt x="38" y="34"/>
                      <a:pt x="38" y="34"/>
                      <a:pt x="38" y="34"/>
                    </a:cubicBezTo>
                    <a:cubicBezTo>
                      <a:pt x="37" y="35"/>
                      <a:pt x="37" y="35"/>
                      <a:pt x="37" y="35"/>
                    </a:cubicBezTo>
                    <a:cubicBezTo>
                      <a:pt x="37" y="36"/>
                      <a:pt x="37" y="36"/>
                      <a:pt x="37" y="36"/>
                    </a:cubicBezTo>
                    <a:cubicBezTo>
                      <a:pt x="36" y="36"/>
                      <a:pt x="36" y="37"/>
                      <a:pt x="35" y="37"/>
                    </a:cubicBezTo>
                    <a:cubicBezTo>
                      <a:pt x="34" y="39"/>
                      <a:pt x="32" y="40"/>
                      <a:pt x="30" y="42"/>
                    </a:cubicBezTo>
                    <a:cubicBezTo>
                      <a:pt x="26" y="44"/>
                      <a:pt x="22" y="46"/>
                      <a:pt x="18" y="48"/>
                    </a:cubicBezTo>
                    <a:cubicBezTo>
                      <a:pt x="15" y="48"/>
                      <a:pt x="13" y="49"/>
                      <a:pt x="11" y="49"/>
                    </a:cubicBezTo>
                    <a:cubicBezTo>
                      <a:pt x="8" y="49"/>
                      <a:pt x="6" y="48"/>
                      <a:pt x="4" y="47"/>
                    </a:cubicBezTo>
                    <a:cubicBezTo>
                      <a:pt x="2" y="45"/>
                      <a:pt x="1" y="43"/>
                      <a:pt x="0" y="41"/>
                    </a:cubicBezTo>
                    <a:cubicBezTo>
                      <a:pt x="0" y="39"/>
                      <a:pt x="0" y="36"/>
                      <a:pt x="0" y="34"/>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2" name="ís1iḓe">
                <a:extLst>
                  <a:ext uri="{FF2B5EF4-FFF2-40B4-BE49-F238E27FC236}">
                    <a16:creationId xmlns:a16="http://schemas.microsoft.com/office/drawing/2014/main" id="{25A7A25A-2960-4475-8779-93CE9A3C090F}"/>
                  </a:ext>
                </a:extLst>
              </p:cNvPr>
              <p:cNvSpPr/>
              <p:nvPr/>
            </p:nvSpPr>
            <p:spPr bwMode="auto">
              <a:xfrm>
                <a:off x="7480300" y="3762376"/>
                <a:ext cx="193675" cy="180975"/>
              </a:xfrm>
              <a:custGeom>
                <a:avLst/>
                <a:gdLst>
                  <a:gd name="T0" fmla="*/ 6 w 59"/>
                  <a:gd name="T1" fmla="*/ 29 h 55"/>
                  <a:gd name="T2" fmla="*/ 36 w 59"/>
                  <a:gd name="T3" fmla="*/ 39 h 55"/>
                  <a:gd name="T4" fmla="*/ 38 w 59"/>
                  <a:gd name="T5" fmla="*/ 2 h 55"/>
                  <a:gd name="T6" fmla="*/ 8 w 59"/>
                  <a:gd name="T7" fmla="*/ 25 h 55"/>
                  <a:gd name="T8" fmla="*/ 6 w 59"/>
                  <a:gd name="T9" fmla="*/ 29 h 55"/>
                </a:gdLst>
                <a:ahLst/>
                <a:cxnLst>
                  <a:cxn ang="0">
                    <a:pos x="T0" y="T1"/>
                  </a:cxn>
                  <a:cxn ang="0">
                    <a:pos x="T2" y="T3"/>
                  </a:cxn>
                  <a:cxn ang="0">
                    <a:pos x="T4" y="T5"/>
                  </a:cxn>
                  <a:cxn ang="0">
                    <a:pos x="T6" y="T7"/>
                  </a:cxn>
                  <a:cxn ang="0">
                    <a:pos x="T8" y="T9"/>
                  </a:cxn>
                </a:cxnLst>
                <a:rect l="0" t="0" r="r" b="b"/>
                <a:pathLst>
                  <a:path w="59" h="55">
                    <a:moveTo>
                      <a:pt x="6" y="29"/>
                    </a:moveTo>
                    <a:cubicBezTo>
                      <a:pt x="0" y="50"/>
                      <a:pt x="23" y="55"/>
                      <a:pt x="36" y="39"/>
                    </a:cubicBezTo>
                    <a:cubicBezTo>
                      <a:pt x="44" y="30"/>
                      <a:pt x="59" y="5"/>
                      <a:pt x="38" y="2"/>
                    </a:cubicBezTo>
                    <a:cubicBezTo>
                      <a:pt x="23" y="0"/>
                      <a:pt x="14" y="15"/>
                      <a:pt x="8" y="25"/>
                    </a:cubicBezTo>
                    <a:lnTo>
                      <a:pt x="6" y="29"/>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3" name="iṩľîdè">
                <a:extLst>
                  <a:ext uri="{FF2B5EF4-FFF2-40B4-BE49-F238E27FC236}">
                    <a16:creationId xmlns:a16="http://schemas.microsoft.com/office/drawing/2014/main" id="{8A279EAE-590B-4EFA-877E-0332AFDF28EF}"/>
                  </a:ext>
                </a:extLst>
              </p:cNvPr>
              <p:cNvSpPr/>
              <p:nvPr/>
            </p:nvSpPr>
            <p:spPr bwMode="auto">
              <a:xfrm>
                <a:off x="7496175" y="3762376"/>
                <a:ext cx="155575" cy="168275"/>
              </a:xfrm>
              <a:custGeom>
                <a:avLst/>
                <a:gdLst>
                  <a:gd name="T0" fmla="*/ 1 w 47"/>
                  <a:gd name="T1" fmla="*/ 29 h 51"/>
                  <a:gd name="T2" fmla="*/ 1 w 47"/>
                  <a:gd name="T3" fmla="*/ 30 h 51"/>
                  <a:gd name="T4" fmla="*/ 1 w 47"/>
                  <a:gd name="T5" fmla="*/ 35 h 51"/>
                  <a:gd name="T6" fmla="*/ 1 w 47"/>
                  <a:gd name="T7" fmla="*/ 38 h 51"/>
                  <a:gd name="T8" fmla="*/ 2 w 47"/>
                  <a:gd name="T9" fmla="*/ 41 h 51"/>
                  <a:gd name="T10" fmla="*/ 8 w 47"/>
                  <a:gd name="T11" fmla="*/ 46 h 51"/>
                  <a:gd name="T12" fmla="*/ 18 w 47"/>
                  <a:gd name="T13" fmla="*/ 46 h 51"/>
                  <a:gd name="T14" fmla="*/ 27 w 47"/>
                  <a:gd name="T15" fmla="*/ 41 h 51"/>
                  <a:gd name="T16" fmla="*/ 29 w 47"/>
                  <a:gd name="T17" fmla="*/ 38 h 51"/>
                  <a:gd name="T18" fmla="*/ 31 w 47"/>
                  <a:gd name="T19" fmla="*/ 36 h 51"/>
                  <a:gd name="T20" fmla="*/ 34 w 47"/>
                  <a:gd name="T21" fmla="*/ 31 h 51"/>
                  <a:gd name="T22" fmla="*/ 40 w 47"/>
                  <a:gd name="T23" fmla="*/ 20 h 51"/>
                  <a:gd name="T24" fmla="*/ 41 w 47"/>
                  <a:gd name="T25" fmla="*/ 9 h 51"/>
                  <a:gd name="T26" fmla="*/ 32 w 47"/>
                  <a:gd name="T27" fmla="*/ 4 h 51"/>
                  <a:gd name="T28" fmla="*/ 27 w 47"/>
                  <a:gd name="T29" fmla="*/ 4 h 51"/>
                  <a:gd name="T30" fmla="*/ 22 w 47"/>
                  <a:gd name="T31" fmla="*/ 6 h 51"/>
                  <a:gd name="T32" fmla="*/ 14 w 47"/>
                  <a:gd name="T33" fmla="*/ 12 h 51"/>
                  <a:gd name="T34" fmla="*/ 5 w 47"/>
                  <a:gd name="T35" fmla="*/ 24 h 51"/>
                  <a:gd name="T36" fmla="*/ 1 w 47"/>
                  <a:gd name="T37" fmla="*/ 29 h 51"/>
                  <a:gd name="T38" fmla="*/ 1 w 47"/>
                  <a:gd name="T39" fmla="*/ 29 h 51"/>
                  <a:gd name="T40" fmla="*/ 4 w 47"/>
                  <a:gd name="T41" fmla="*/ 24 h 51"/>
                  <a:gd name="T42" fmla="*/ 12 w 47"/>
                  <a:gd name="T43" fmla="*/ 10 h 51"/>
                  <a:gd name="T44" fmla="*/ 20 w 47"/>
                  <a:gd name="T45" fmla="*/ 3 h 51"/>
                  <a:gd name="T46" fmla="*/ 26 w 47"/>
                  <a:gd name="T47" fmla="*/ 1 h 51"/>
                  <a:gd name="T48" fmla="*/ 33 w 47"/>
                  <a:gd name="T49" fmla="*/ 1 h 51"/>
                  <a:gd name="T50" fmla="*/ 39 w 47"/>
                  <a:gd name="T51" fmla="*/ 3 h 51"/>
                  <a:gd name="T52" fmla="*/ 42 w 47"/>
                  <a:gd name="T53" fmla="*/ 5 h 51"/>
                  <a:gd name="T54" fmla="*/ 44 w 47"/>
                  <a:gd name="T55" fmla="*/ 8 h 51"/>
                  <a:gd name="T56" fmla="*/ 44 w 47"/>
                  <a:gd name="T57" fmla="*/ 22 h 51"/>
                  <a:gd name="T58" fmla="*/ 37 w 47"/>
                  <a:gd name="T59" fmla="*/ 33 h 51"/>
                  <a:gd name="T60" fmla="*/ 33 w 47"/>
                  <a:gd name="T61" fmla="*/ 39 h 51"/>
                  <a:gd name="T62" fmla="*/ 31 w 47"/>
                  <a:gd name="T63" fmla="*/ 41 h 51"/>
                  <a:gd name="T64" fmla="*/ 29 w 47"/>
                  <a:gd name="T65" fmla="*/ 43 h 51"/>
                  <a:gd name="T66" fmla="*/ 7 w 47"/>
                  <a:gd name="T67" fmla="*/ 48 h 51"/>
                  <a:gd name="T68" fmla="*/ 1 w 47"/>
                  <a:gd name="T69" fmla="*/ 42 h 51"/>
                  <a:gd name="T70" fmla="*/ 0 w 47"/>
                  <a:gd name="T71" fmla="*/ 38 h 51"/>
                  <a:gd name="T72" fmla="*/ 0 w 47"/>
                  <a:gd name="T73" fmla="*/ 35 h 51"/>
                  <a:gd name="T74" fmla="*/ 1 w 47"/>
                  <a:gd name="T75" fmla="*/ 30 h 51"/>
                  <a:gd name="T76" fmla="*/ 1 w 47"/>
                  <a:gd name="T77"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51">
                    <a:moveTo>
                      <a:pt x="1" y="29"/>
                    </a:moveTo>
                    <a:cubicBezTo>
                      <a:pt x="1" y="29"/>
                      <a:pt x="1" y="29"/>
                      <a:pt x="1" y="30"/>
                    </a:cubicBezTo>
                    <a:cubicBezTo>
                      <a:pt x="1" y="31"/>
                      <a:pt x="1" y="33"/>
                      <a:pt x="1" y="35"/>
                    </a:cubicBezTo>
                    <a:cubicBezTo>
                      <a:pt x="1" y="36"/>
                      <a:pt x="1" y="37"/>
                      <a:pt x="1" y="38"/>
                    </a:cubicBezTo>
                    <a:cubicBezTo>
                      <a:pt x="1" y="39"/>
                      <a:pt x="2" y="40"/>
                      <a:pt x="2" y="41"/>
                    </a:cubicBezTo>
                    <a:cubicBezTo>
                      <a:pt x="3" y="43"/>
                      <a:pt x="5" y="45"/>
                      <a:pt x="8" y="46"/>
                    </a:cubicBezTo>
                    <a:cubicBezTo>
                      <a:pt x="11" y="47"/>
                      <a:pt x="14" y="47"/>
                      <a:pt x="18" y="46"/>
                    </a:cubicBezTo>
                    <a:cubicBezTo>
                      <a:pt x="21" y="45"/>
                      <a:pt x="24" y="43"/>
                      <a:pt x="27" y="41"/>
                    </a:cubicBezTo>
                    <a:cubicBezTo>
                      <a:pt x="29" y="38"/>
                      <a:pt x="29" y="38"/>
                      <a:pt x="29" y="38"/>
                    </a:cubicBezTo>
                    <a:cubicBezTo>
                      <a:pt x="31" y="36"/>
                      <a:pt x="31" y="36"/>
                      <a:pt x="31" y="36"/>
                    </a:cubicBezTo>
                    <a:cubicBezTo>
                      <a:pt x="32" y="35"/>
                      <a:pt x="33" y="33"/>
                      <a:pt x="34" y="31"/>
                    </a:cubicBezTo>
                    <a:cubicBezTo>
                      <a:pt x="37" y="28"/>
                      <a:pt x="39" y="24"/>
                      <a:pt x="40" y="20"/>
                    </a:cubicBezTo>
                    <a:cubicBezTo>
                      <a:pt x="42" y="17"/>
                      <a:pt x="42" y="12"/>
                      <a:pt x="41" y="9"/>
                    </a:cubicBezTo>
                    <a:cubicBezTo>
                      <a:pt x="40" y="6"/>
                      <a:pt x="36" y="5"/>
                      <a:pt x="32" y="4"/>
                    </a:cubicBezTo>
                    <a:cubicBezTo>
                      <a:pt x="30" y="4"/>
                      <a:pt x="29" y="4"/>
                      <a:pt x="27" y="4"/>
                    </a:cubicBezTo>
                    <a:cubicBezTo>
                      <a:pt x="25" y="4"/>
                      <a:pt x="23" y="5"/>
                      <a:pt x="22" y="6"/>
                    </a:cubicBezTo>
                    <a:cubicBezTo>
                      <a:pt x="19" y="7"/>
                      <a:pt x="16" y="9"/>
                      <a:pt x="14" y="12"/>
                    </a:cubicBezTo>
                    <a:cubicBezTo>
                      <a:pt x="10" y="16"/>
                      <a:pt x="7" y="21"/>
                      <a:pt x="5" y="24"/>
                    </a:cubicBezTo>
                    <a:cubicBezTo>
                      <a:pt x="2" y="27"/>
                      <a:pt x="1" y="29"/>
                      <a:pt x="1" y="29"/>
                    </a:cubicBezTo>
                    <a:close/>
                    <a:moveTo>
                      <a:pt x="1" y="29"/>
                    </a:moveTo>
                    <a:cubicBezTo>
                      <a:pt x="1" y="29"/>
                      <a:pt x="2" y="27"/>
                      <a:pt x="4" y="24"/>
                    </a:cubicBezTo>
                    <a:cubicBezTo>
                      <a:pt x="6" y="20"/>
                      <a:pt x="8" y="15"/>
                      <a:pt x="12" y="10"/>
                    </a:cubicBezTo>
                    <a:cubicBezTo>
                      <a:pt x="14" y="8"/>
                      <a:pt x="17" y="5"/>
                      <a:pt x="20" y="3"/>
                    </a:cubicBezTo>
                    <a:cubicBezTo>
                      <a:pt x="22" y="2"/>
                      <a:pt x="24" y="1"/>
                      <a:pt x="26" y="1"/>
                    </a:cubicBezTo>
                    <a:cubicBezTo>
                      <a:pt x="28" y="0"/>
                      <a:pt x="31" y="1"/>
                      <a:pt x="33" y="1"/>
                    </a:cubicBezTo>
                    <a:cubicBezTo>
                      <a:pt x="35" y="1"/>
                      <a:pt x="37" y="1"/>
                      <a:pt x="39" y="3"/>
                    </a:cubicBezTo>
                    <a:cubicBezTo>
                      <a:pt x="40" y="3"/>
                      <a:pt x="41" y="4"/>
                      <a:pt x="42" y="5"/>
                    </a:cubicBezTo>
                    <a:cubicBezTo>
                      <a:pt x="43" y="5"/>
                      <a:pt x="44" y="7"/>
                      <a:pt x="44" y="8"/>
                    </a:cubicBezTo>
                    <a:cubicBezTo>
                      <a:pt x="47" y="13"/>
                      <a:pt x="45" y="18"/>
                      <a:pt x="44" y="22"/>
                    </a:cubicBezTo>
                    <a:cubicBezTo>
                      <a:pt x="42" y="26"/>
                      <a:pt x="40" y="30"/>
                      <a:pt x="37" y="33"/>
                    </a:cubicBezTo>
                    <a:cubicBezTo>
                      <a:pt x="36" y="35"/>
                      <a:pt x="35" y="37"/>
                      <a:pt x="33" y="39"/>
                    </a:cubicBezTo>
                    <a:cubicBezTo>
                      <a:pt x="31" y="41"/>
                      <a:pt x="31" y="41"/>
                      <a:pt x="31" y="41"/>
                    </a:cubicBezTo>
                    <a:cubicBezTo>
                      <a:pt x="31" y="42"/>
                      <a:pt x="30" y="42"/>
                      <a:pt x="29" y="43"/>
                    </a:cubicBezTo>
                    <a:cubicBezTo>
                      <a:pt x="23" y="49"/>
                      <a:pt x="14" y="51"/>
                      <a:pt x="7" y="48"/>
                    </a:cubicBezTo>
                    <a:cubicBezTo>
                      <a:pt x="4" y="47"/>
                      <a:pt x="2" y="44"/>
                      <a:pt x="1" y="42"/>
                    </a:cubicBezTo>
                    <a:cubicBezTo>
                      <a:pt x="0" y="40"/>
                      <a:pt x="0" y="39"/>
                      <a:pt x="0" y="38"/>
                    </a:cubicBezTo>
                    <a:cubicBezTo>
                      <a:pt x="0" y="37"/>
                      <a:pt x="0" y="36"/>
                      <a:pt x="0" y="35"/>
                    </a:cubicBezTo>
                    <a:cubicBezTo>
                      <a:pt x="0" y="33"/>
                      <a:pt x="1" y="31"/>
                      <a:pt x="1" y="30"/>
                    </a:cubicBezTo>
                    <a:cubicBezTo>
                      <a:pt x="1" y="29"/>
                      <a:pt x="1" y="29"/>
                      <a:pt x="1" y="29"/>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4" name="îṡḻiďê">
                <a:extLst>
                  <a:ext uri="{FF2B5EF4-FFF2-40B4-BE49-F238E27FC236}">
                    <a16:creationId xmlns:a16="http://schemas.microsoft.com/office/drawing/2014/main" id="{58181298-BE07-4B67-B71F-A56B688F6364}"/>
                  </a:ext>
                </a:extLst>
              </p:cNvPr>
              <p:cNvSpPr/>
              <p:nvPr/>
            </p:nvSpPr>
            <p:spPr bwMode="auto">
              <a:xfrm>
                <a:off x="7380288" y="3857626"/>
                <a:ext cx="244475" cy="269875"/>
              </a:xfrm>
              <a:custGeom>
                <a:avLst/>
                <a:gdLst>
                  <a:gd name="T0" fmla="*/ 36 w 74"/>
                  <a:gd name="T1" fmla="*/ 75 h 82"/>
                  <a:gd name="T2" fmla="*/ 35 w 74"/>
                  <a:gd name="T3" fmla="*/ 41 h 82"/>
                  <a:gd name="T4" fmla="*/ 68 w 74"/>
                  <a:gd name="T5" fmla="*/ 54 h 82"/>
                  <a:gd name="T6" fmla="*/ 40 w 74"/>
                  <a:gd name="T7" fmla="*/ 14 h 82"/>
                  <a:gd name="T8" fmla="*/ 4 w 74"/>
                  <a:gd name="T9" fmla="*/ 82 h 82"/>
                </a:gdLst>
                <a:ahLst/>
                <a:cxnLst>
                  <a:cxn ang="0">
                    <a:pos x="T0" y="T1"/>
                  </a:cxn>
                  <a:cxn ang="0">
                    <a:pos x="T2" y="T3"/>
                  </a:cxn>
                  <a:cxn ang="0">
                    <a:pos x="T4" y="T5"/>
                  </a:cxn>
                  <a:cxn ang="0">
                    <a:pos x="T6" y="T7"/>
                  </a:cxn>
                  <a:cxn ang="0">
                    <a:pos x="T8" y="T9"/>
                  </a:cxn>
                </a:cxnLst>
                <a:rect l="0" t="0" r="r" b="b"/>
                <a:pathLst>
                  <a:path w="74" h="82">
                    <a:moveTo>
                      <a:pt x="36" y="75"/>
                    </a:moveTo>
                    <a:cubicBezTo>
                      <a:pt x="41" y="63"/>
                      <a:pt x="41" y="54"/>
                      <a:pt x="35" y="41"/>
                    </a:cubicBezTo>
                    <a:cubicBezTo>
                      <a:pt x="41" y="50"/>
                      <a:pt x="60" y="72"/>
                      <a:pt x="68" y="54"/>
                    </a:cubicBezTo>
                    <a:cubicBezTo>
                      <a:pt x="74" y="39"/>
                      <a:pt x="52" y="18"/>
                      <a:pt x="40" y="14"/>
                    </a:cubicBezTo>
                    <a:cubicBezTo>
                      <a:pt x="0" y="0"/>
                      <a:pt x="14" y="63"/>
                      <a:pt x="4" y="82"/>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5" name="íṩlïḋé">
                <a:extLst>
                  <a:ext uri="{FF2B5EF4-FFF2-40B4-BE49-F238E27FC236}">
                    <a16:creationId xmlns:a16="http://schemas.microsoft.com/office/drawing/2014/main" id="{9EB1CCDE-91A2-4951-A442-A72F26832AA2}"/>
                  </a:ext>
                </a:extLst>
              </p:cNvPr>
              <p:cNvSpPr/>
              <p:nvPr/>
            </p:nvSpPr>
            <p:spPr bwMode="auto">
              <a:xfrm>
                <a:off x="7394575" y="3890963"/>
                <a:ext cx="220663" cy="236538"/>
              </a:xfrm>
              <a:custGeom>
                <a:avLst/>
                <a:gdLst>
                  <a:gd name="T0" fmla="*/ 32 w 67"/>
                  <a:gd name="T1" fmla="*/ 65 h 72"/>
                  <a:gd name="T2" fmla="*/ 35 w 67"/>
                  <a:gd name="T3" fmla="*/ 48 h 72"/>
                  <a:gd name="T4" fmla="*/ 30 w 67"/>
                  <a:gd name="T5" fmla="*/ 31 h 72"/>
                  <a:gd name="T6" fmla="*/ 31 w 67"/>
                  <a:gd name="T7" fmla="*/ 30 h 72"/>
                  <a:gd name="T8" fmla="*/ 32 w 67"/>
                  <a:gd name="T9" fmla="*/ 30 h 72"/>
                  <a:gd name="T10" fmla="*/ 32 w 67"/>
                  <a:gd name="T11" fmla="*/ 30 h 72"/>
                  <a:gd name="T12" fmla="*/ 39 w 67"/>
                  <a:gd name="T13" fmla="*/ 39 h 72"/>
                  <a:gd name="T14" fmla="*/ 48 w 67"/>
                  <a:gd name="T15" fmla="*/ 47 h 72"/>
                  <a:gd name="T16" fmla="*/ 58 w 67"/>
                  <a:gd name="T17" fmla="*/ 49 h 72"/>
                  <a:gd name="T18" fmla="*/ 61 w 67"/>
                  <a:gd name="T19" fmla="*/ 46 h 72"/>
                  <a:gd name="T20" fmla="*/ 62 w 67"/>
                  <a:gd name="T21" fmla="*/ 44 h 72"/>
                  <a:gd name="T22" fmla="*/ 62 w 67"/>
                  <a:gd name="T23" fmla="*/ 42 h 72"/>
                  <a:gd name="T24" fmla="*/ 63 w 67"/>
                  <a:gd name="T25" fmla="*/ 41 h 72"/>
                  <a:gd name="T26" fmla="*/ 61 w 67"/>
                  <a:gd name="T27" fmla="*/ 31 h 72"/>
                  <a:gd name="T28" fmla="*/ 55 w 67"/>
                  <a:gd name="T29" fmla="*/ 21 h 72"/>
                  <a:gd name="T30" fmla="*/ 47 w 67"/>
                  <a:gd name="T31" fmla="*/ 13 h 72"/>
                  <a:gd name="T32" fmla="*/ 38 w 67"/>
                  <a:gd name="T33" fmla="*/ 7 h 72"/>
                  <a:gd name="T34" fmla="*/ 35 w 67"/>
                  <a:gd name="T35" fmla="*/ 6 h 72"/>
                  <a:gd name="T36" fmla="*/ 33 w 67"/>
                  <a:gd name="T37" fmla="*/ 5 h 72"/>
                  <a:gd name="T38" fmla="*/ 27 w 67"/>
                  <a:gd name="T39" fmla="*/ 4 h 72"/>
                  <a:gd name="T40" fmla="*/ 17 w 67"/>
                  <a:gd name="T41" fmla="*/ 6 h 72"/>
                  <a:gd name="T42" fmla="*/ 11 w 67"/>
                  <a:gd name="T43" fmla="*/ 15 h 72"/>
                  <a:gd name="T44" fmla="*/ 8 w 67"/>
                  <a:gd name="T45" fmla="*/ 26 h 72"/>
                  <a:gd name="T46" fmla="*/ 5 w 67"/>
                  <a:gd name="T47" fmla="*/ 49 h 72"/>
                  <a:gd name="T48" fmla="*/ 4 w 67"/>
                  <a:gd name="T49" fmla="*/ 61 h 72"/>
                  <a:gd name="T50" fmla="*/ 0 w 67"/>
                  <a:gd name="T51" fmla="*/ 72 h 72"/>
                  <a:gd name="T52" fmla="*/ 3 w 67"/>
                  <a:gd name="T53" fmla="*/ 61 h 72"/>
                  <a:gd name="T54" fmla="*/ 4 w 67"/>
                  <a:gd name="T55" fmla="*/ 49 h 72"/>
                  <a:gd name="T56" fmla="*/ 5 w 67"/>
                  <a:gd name="T57" fmla="*/ 25 h 72"/>
                  <a:gd name="T58" fmla="*/ 8 w 67"/>
                  <a:gd name="T59" fmla="*/ 14 h 72"/>
                  <a:gd name="T60" fmla="*/ 15 w 67"/>
                  <a:gd name="T61" fmla="*/ 3 h 72"/>
                  <a:gd name="T62" fmla="*/ 27 w 67"/>
                  <a:gd name="T63" fmla="*/ 0 h 72"/>
                  <a:gd name="T64" fmla="*/ 34 w 67"/>
                  <a:gd name="T65" fmla="*/ 1 h 72"/>
                  <a:gd name="T66" fmla="*/ 36 w 67"/>
                  <a:gd name="T67" fmla="*/ 2 h 72"/>
                  <a:gd name="T68" fmla="*/ 39 w 67"/>
                  <a:gd name="T69" fmla="*/ 3 h 72"/>
                  <a:gd name="T70" fmla="*/ 50 w 67"/>
                  <a:gd name="T71" fmla="*/ 10 h 72"/>
                  <a:gd name="T72" fmla="*/ 58 w 67"/>
                  <a:gd name="T73" fmla="*/ 19 h 72"/>
                  <a:gd name="T74" fmla="*/ 64 w 67"/>
                  <a:gd name="T75" fmla="*/ 29 h 72"/>
                  <a:gd name="T76" fmla="*/ 66 w 67"/>
                  <a:gd name="T77" fmla="*/ 42 h 72"/>
                  <a:gd name="T78" fmla="*/ 66 w 67"/>
                  <a:gd name="T79" fmla="*/ 43 h 72"/>
                  <a:gd name="T80" fmla="*/ 65 w 67"/>
                  <a:gd name="T81" fmla="*/ 45 h 72"/>
                  <a:gd name="T82" fmla="*/ 64 w 67"/>
                  <a:gd name="T83" fmla="*/ 48 h 72"/>
                  <a:gd name="T84" fmla="*/ 59 w 67"/>
                  <a:gd name="T85" fmla="*/ 52 h 72"/>
                  <a:gd name="T86" fmla="*/ 52 w 67"/>
                  <a:gd name="T87" fmla="*/ 52 h 72"/>
                  <a:gd name="T88" fmla="*/ 46 w 67"/>
                  <a:gd name="T89" fmla="*/ 50 h 72"/>
                  <a:gd name="T90" fmla="*/ 37 w 67"/>
                  <a:gd name="T91" fmla="*/ 41 h 72"/>
                  <a:gd name="T92" fmla="*/ 30 w 67"/>
                  <a:gd name="T93" fmla="*/ 31 h 72"/>
                  <a:gd name="T94" fmla="*/ 33 w 67"/>
                  <a:gd name="T95" fmla="*/ 31 h 72"/>
                  <a:gd name="T96" fmla="*/ 36 w 67"/>
                  <a:gd name="T97" fmla="*/ 48 h 72"/>
                  <a:gd name="T98" fmla="*/ 32 w 67"/>
                  <a:gd name="T99"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2">
                    <a:moveTo>
                      <a:pt x="32" y="65"/>
                    </a:moveTo>
                    <a:cubicBezTo>
                      <a:pt x="34" y="60"/>
                      <a:pt x="35" y="54"/>
                      <a:pt x="35" y="48"/>
                    </a:cubicBezTo>
                    <a:cubicBezTo>
                      <a:pt x="34" y="42"/>
                      <a:pt x="33" y="37"/>
                      <a:pt x="30" y="31"/>
                    </a:cubicBezTo>
                    <a:cubicBezTo>
                      <a:pt x="30" y="31"/>
                      <a:pt x="30" y="30"/>
                      <a:pt x="31" y="30"/>
                    </a:cubicBezTo>
                    <a:cubicBezTo>
                      <a:pt x="32" y="30"/>
                      <a:pt x="32" y="30"/>
                      <a:pt x="32" y="30"/>
                    </a:cubicBezTo>
                    <a:cubicBezTo>
                      <a:pt x="32" y="30"/>
                      <a:pt x="32" y="30"/>
                      <a:pt x="32" y="30"/>
                    </a:cubicBezTo>
                    <a:cubicBezTo>
                      <a:pt x="34" y="34"/>
                      <a:pt x="37" y="37"/>
                      <a:pt x="39" y="39"/>
                    </a:cubicBezTo>
                    <a:cubicBezTo>
                      <a:pt x="42" y="42"/>
                      <a:pt x="45" y="45"/>
                      <a:pt x="48" y="47"/>
                    </a:cubicBezTo>
                    <a:cubicBezTo>
                      <a:pt x="51" y="49"/>
                      <a:pt x="55" y="50"/>
                      <a:pt x="58" y="49"/>
                    </a:cubicBezTo>
                    <a:cubicBezTo>
                      <a:pt x="59" y="48"/>
                      <a:pt x="60" y="47"/>
                      <a:pt x="61" y="46"/>
                    </a:cubicBezTo>
                    <a:cubicBezTo>
                      <a:pt x="61" y="45"/>
                      <a:pt x="62" y="44"/>
                      <a:pt x="62" y="44"/>
                    </a:cubicBezTo>
                    <a:cubicBezTo>
                      <a:pt x="62" y="42"/>
                      <a:pt x="62" y="42"/>
                      <a:pt x="62" y="42"/>
                    </a:cubicBezTo>
                    <a:cubicBezTo>
                      <a:pt x="63" y="41"/>
                      <a:pt x="63" y="41"/>
                      <a:pt x="63" y="41"/>
                    </a:cubicBezTo>
                    <a:cubicBezTo>
                      <a:pt x="63" y="38"/>
                      <a:pt x="62" y="34"/>
                      <a:pt x="61" y="31"/>
                    </a:cubicBezTo>
                    <a:cubicBezTo>
                      <a:pt x="59" y="27"/>
                      <a:pt x="57" y="24"/>
                      <a:pt x="55" y="21"/>
                    </a:cubicBezTo>
                    <a:cubicBezTo>
                      <a:pt x="53" y="18"/>
                      <a:pt x="50" y="15"/>
                      <a:pt x="47" y="13"/>
                    </a:cubicBezTo>
                    <a:cubicBezTo>
                      <a:pt x="44" y="11"/>
                      <a:pt x="41" y="8"/>
                      <a:pt x="38" y="7"/>
                    </a:cubicBezTo>
                    <a:cubicBezTo>
                      <a:pt x="37" y="6"/>
                      <a:pt x="36" y="6"/>
                      <a:pt x="35" y="6"/>
                    </a:cubicBezTo>
                    <a:cubicBezTo>
                      <a:pt x="34" y="5"/>
                      <a:pt x="33" y="5"/>
                      <a:pt x="33" y="5"/>
                    </a:cubicBezTo>
                    <a:cubicBezTo>
                      <a:pt x="31" y="4"/>
                      <a:pt x="29" y="4"/>
                      <a:pt x="27" y="4"/>
                    </a:cubicBezTo>
                    <a:cubicBezTo>
                      <a:pt x="24" y="3"/>
                      <a:pt x="20" y="4"/>
                      <a:pt x="17" y="6"/>
                    </a:cubicBezTo>
                    <a:cubicBezTo>
                      <a:pt x="14" y="8"/>
                      <a:pt x="12" y="11"/>
                      <a:pt x="11" y="15"/>
                    </a:cubicBezTo>
                    <a:cubicBezTo>
                      <a:pt x="10" y="18"/>
                      <a:pt x="9" y="22"/>
                      <a:pt x="8" y="26"/>
                    </a:cubicBezTo>
                    <a:cubicBezTo>
                      <a:pt x="7" y="33"/>
                      <a:pt x="6" y="41"/>
                      <a:pt x="5" y="49"/>
                    </a:cubicBezTo>
                    <a:cubicBezTo>
                      <a:pt x="5" y="53"/>
                      <a:pt x="4" y="57"/>
                      <a:pt x="4" y="61"/>
                    </a:cubicBezTo>
                    <a:cubicBezTo>
                      <a:pt x="3" y="65"/>
                      <a:pt x="2" y="68"/>
                      <a:pt x="0" y="72"/>
                    </a:cubicBezTo>
                    <a:cubicBezTo>
                      <a:pt x="2" y="68"/>
                      <a:pt x="2" y="64"/>
                      <a:pt x="3" y="61"/>
                    </a:cubicBezTo>
                    <a:cubicBezTo>
                      <a:pt x="3" y="57"/>
                      <a:pt x="3" y="53"/>
                      <a:pt x="4" y="49"/>
                    </a:cubicBezTo>
                    <a:cubicBezTo>
                      <a:pt x="4" y="41"/>
                      <a:pt x="4" y="33"/>
                      <a:pt x="5" y="25"/>
                    </a:cubicBezTo>
                    <a:cubicBezTo>
                      <a:pt x="6" y="21"/>
                      <a:pt x="7" y="17"/>
                      <a:pt x="8" y="14"/>
                    </a:cubicBezTo>
                    <a:cubicBezTo>
                      <a:pt x="9" y="10"/>
                      <a:pt x="12" y="6"/>
                      <a:pt x="15" y="3"/>
                    </a:cubicBezTo>
                    <a:cubicBezTo>
                      <a:pt x="19" y="1"/>
                      <a:pt x="23" y="0"/>
                      <a:pt x="27" y="0"/>
                    </a:cubicBezTo>
                    <a:cubicBezTo>
                      <a:pt x="29" y="0"/>
                      <a:pt x="32" y="1"/>
                      <a:pt x="34" y="1"/>
                    </a:cubicBezTo>
                    <a:cubicBezTo>
                      <a:pt x="35" y="1"/>
                      <a:pt x="35" y="2"/>
                      <a:pt x="36" y="2"/>
                    </a:cubicBezTo>
                    <a:cubicBezTo>
                      <a:pt x="38" y="2"/>
                      <a:pt x="38" y="3"/>
                      <a:pt x="39" y="3"/>
                    </a:cubicBezTo>
                    <a:cubicBezTo>
                      <a:pt x="43" y="5"/>
                      <a:pt x="46" y="7"/>
                      <a:pt x="50" y="10"/>
                    </a:cubicBezTo>
                    <a:cubicBezTo>
                      <a:pt x="53" y="13"/>
                      <a:pt x="55" y="15"/>
                      <a:pt x="58" y="19"/>
                    </a:cubicBezTo>
                    <a:cubicBezTo>
                      <a:pt x="61" y="22"/>
                      <a:pt x="63" y="25"/>
                      <a:pt x="64" y="29"/>
                    </a:cubicBezTo>
                    <a:cubicBezTo>
                      <a:pt x="66" y="33"/>
                      <a:pt x="67" y="37"/>
                      <a:pt x="66" y="42"/>
                    </a:cubicBezTo>
                    <a:cubicBezTo>
                      <a:pt x="66" y="43"/>
                      <a:pt x="66" y="43"/>
                      <a:pt x="66" y="43"/>
                    </a:cubicBezTo>
                    <a:cubicBezTo>
                      <a:pt x="65" y="45"/>
                      <a:pt x="65" y="45"/>
                      <a:pt x="65" y="45"/>
                    </a:cubicBezTo>
                    <a:cubicBezTo>
                      <a:pt x="65" y="46"/>
                      <a:pt x="65" y="47"/>
                      <a:pt x="64" y="48"/>
                    </a:cubicBezTo>
                    <a:cubicBezTo>
                      <a:pt x="63" y="49"/>
                      <a:pt x="61" y="51"/>
                      <a:pt x="59" y="52"/>
                    </a:cubicBezTo>
                    <a:cubicBezTo>
                      <a:pt x="57" y="53"/>
                      <a:pt x="54" y="53"/>
                      <a:pt x="52" y="52"/>
                    </a:cubicBezTo>
                    <a:cubicBezTo>
                      <a:pt x="50" y="52"/>
                      <a:pt x="48" y="51"/>
                      <a:pt x="46" y="50"/>
                    </a:cubicBezTo>
                    <a:cubicBezTo>
                      <a:pt x="43" y="47"/>
                      <a:pt x="40" y="44"/>
                      <a:pt x="37" y="41"/>
                    </a:cubicBezTo>
                    <a:cubicBezTo>
                      <a:pt x="35" y="38"/>
                      <a:pt x="32" y="35"/>
                      <a:pt x="30" y="31"/>
                    </a:cubicBezTo>
                    <a:cubicBezTo>
                      <a:pt x="33" y="31"/>
                      <a:pt x="33" y="31"/>
                      <a:pt x="33" y="31"/>
                    </a:cubicBezTo>
                    <a:cubicBezTo>
                      <a:pt x="35" y="36"/>
                      <a:pt x="36" y="42"/>
                      <a:pt x="36" y="48"/>
                    </a:cubicBezTo>
                    <a:cubicBezTo>
                      <a:pt x="36" y="54"/>
                      <a:pt x="34" y="60"/>
                      <a:pt x="32" y="65"/>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6" name="íṩļîḍê">
                <a:extLst>
                  <a:ext uri="{FF2B5EF4-FFF2-40B4-BE49-F238E27FC236}">
                    <a16:creationId xmlns:a16="http://schemas.microsoft.com/office/drawing/2014/main" id="{13C86C24-F459-4778-860F-05CA8F230A90}"/>
                  </a:ext>
                </a:extLst>
              </p:cNvPr>
              <p:cNvSpPr/>
              <p:nvPr/>
            </p:nvSpPr>
            <p:spPr bwMode="auto">
              <a:xfrm>
                <a:off x="5349875" y="4843463"/>
                <a:ext cx="739775" cy="579438"/>
              </a:xfrm>
              <a:custGeom>
                <a:avLst/>
                <a:gdLst>
                  <a:gd name="T0" fmla="*/ 42 w 224"/>
                  <a:gd name="T1" fmla="*/ 5 h 176"/>
                  <a:gd name="T2" fmla="*/ 31 w 224"/>
                  <a:gd name="T3" fmla="*/ 49 h 176"/>
                  <a:gd name="T4" fmla="*/ 121 w 224"/>
                  <a:gd name="T5" fmla="*/ 122 h 176"/>
                  <a:gd name="T6" fmla="*/ 220 w 224"/>
                  <a:gd name="T7" fmla="*/ 129 h 176"/>
                  <a:gd name="T8" fmla="*/ 224 w 224"/>
                  <a:gd name="T9" fmla="*/ 170 h 176"/>
                  <a:gd name="T10" fmla="*/ 172 w 224"/>
                  <a:gd name="T11" fmla="*/ 171 h 176"/>
                  <a:gd name="T12" fmla="*/ 123 w 224"/>
                  <a:gd name="T13" fmla="*/ 162 h 176"/>
                  <a:gd name="T14" fmla="*/ 31 w 224"/>
                  <a:gd name="T15" fmla="*/ 118 h 176"/>
                  <a:gd name="T16" fmla="*/ 6 w 224"/>
                  <a:gd name="T17" fmla="*/ 87 h 176"/>
                  <a:gd name="T18" fmla="*/ 5 w 224"/>
                  <a:gd name="T19" fmla="*/ 52 h 176"/>
                  <a:gd name="T20" fmla="*/ 44 w 224"/>
                  <a:gd name="T21" fmla="*/ 0 h 176"/>
                  <a:gd name="T22" fmla="*/ 42 w 224"/>
                  <a:gd name="T23"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176">
                    <a:moveTo>
                      <a:pt x="42" y="5"/>
                    </a:moveTo>
                    <a:cubicBezTo>
                      <a:pt x="13" y="14"/>
                      <a:pt x="26" y="40"/>
                      <a:pt x="31" y="49"/>
                    </a:cubicBezTo>
                    <a:cubicBezTo>
                      <a:pt x="50" y="84"/>
                      <a:pt x="82" y="111"/>
                      <a:pt x="121" y="122"/>
                    </a:cubicBezTo>
                    <a:cubicBezTo>
                      <a:pt x="155" y="131"/>
                      <a:pt x="187" y="127"/>
                      <a:pt x="220" y="129"/>
                    </a:cubicBezTo>
                    <a:cubicBezTo>
                      <a:pt x="221" y="143"/>
                      <a:pt x="222" y="156"/>
                      <a:pt x="224" y="170"/>
                    </a:cubicBezTo>
                    <a:cubicBezTo>
                      <a:pt x="212" y="176"/>
                      <a:pt x="186" y="172"/>
                      <a:pt x="172" y="171"/>
                    </a:cubicBezTo>
                    <a:cubicBezTo>
                      <a:pt x="156" y="169"/>
                      <a:pt x="140" y="166"/>
                      <a:pt x="123" y="162"/>
                    </a:cubicBezTo>
                    <a:cubicBezTo>
                      <a:pt x="90" y="153"/>
                      <a:pt x="55" y="145"/>
                      <a:pt x="31" y="118"/>
                    </a:cubicBezTo>
                    <a:cubicBezTo>
                      <a:pt x="22" y="109"/>
                      <a:pt x="13" y="98"/>
                      <a:pt x="6" y="87"/>
                    </a:cubicBezTo>
                    <a:cubicBezTo>
                      <a:pt x="0" y="74"/>
                      <a:pt x="2" y="66"/>
                      <a:pt x="5" y="52"/>
                    </a:cubicBezTo>
                    <a:cubicBezTo>
                      <a:pt x="9" y="37"/>
                      <a:pt x="12" y="7"/>
                      <a:pt x="44" y="0"/>
                    </a:cubicBezTo>
                    <a:lnTo>
                      <a:pt x="42" y="5"/>
                    </a:lnTo>
                    <a:close/>
                  </a:path>
                </a:pathLst>
              </a:custGeom>
              <a:solidFill>
                <a:srgbClr val="9150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7" name="íśľïḑe">
                <a:extLst>
                  <a:ext uri="{FF2B5EF4-FFF2-40B4-BE49-F238E27FC236}">
                    <a16:creationId xmlns:a16="http://schemas.microsoft.com/office/drawing/2014/main" id="{4EA50C0B-9A46-4B61-B766-9AA427E05F9F}"/>
                  </a:ext>
                </a:extLst>
              </p:cNvPr>
              <p:cNvSpPr/>
              <p:nvPr/>
            </p:nvSpPr>
            <p:spPr bwMode="auto">
              <a:xfrm>
                <a:off x="6010275" y="4957763"/>
                <a:ext cx="1393825" cy="795338"/>
              </a:xfrm>
              <a:custGeom>
                <a:avLst/>
                <a:gdLst>
                  <a:gd name="T0" fmla="*/ 0 w 422"/>
                  <a:gd name="T1" fmla="*/ 10 h 241"/>
                  <a:gd name="T2" fmla="*/ 14 w 422"/>
                  <a:gd name="T3" fmla="*/ 159 h 241"/>
                  <a:gd name="T4" fmla="*/ 422 w 422"/>
                  <a:gd name="T5" fmla="*/ 136 h 241"/>
                  <a:gd name="T6" fmla="*/ 417 w 422"/>
                  <a:gd name="T7" fmla="*/ 0 h 241"/>
                  <a:gd name="T8" fmla="*/ 0 w 422"/>
                  <a:gd name="T9" fmla="*/ 10 h 241"/>
                </a:gdLst>
                <a:ahLst/>
                <a:cxnLst>
                  <a:cxn ang="0">
                    <a:pos x="T0" y="T1"/>
                  </a:cxn>
                  <a:cxn ang="0">
                    <a:pos x="T2" y="T3"/>
                  </a:cxn>
                  <a:cxn ang="0">
                    <a:pos x="T4" y="T5"/>
                  </a:cxn>
                  <a:cxn ang="0">
                    <a:pos x="T6" y="T7"/>
                  </a:cxn>
                  <a:cxn ang="0">
                    <a:pos x="T8" y="T9"/>
                  </a:cxn>
                </a:cxnLst>
                <a:rect l="0" t="0" r="r" b="b"/>
                <a:pathLst>
                  <a:path w="422" h="241">
                    <a:moveTo>
                      <a:pt x="0" y="10"/>
                    </a:moveTo>
                    <a:cubicBezTo>
                      <a:pt x="14" y="159"/>
                      <a:pt x="14" y="159"/>
                      <a:pt x="14" y="159"/>
                    </a:cubicBezTo>
                    <a:cubicBezTo>
                      <a:pt x="14" y="159"/>
                      <a:pt x="252" y="241"/>
                      <a:pt x="422" y="136"/>
                    </a:cubicBezTo>
                    <a:cubicBezTo>
                      <a:pt x="417" y="0"/>
                      <a:pt x="417" y="0"/>
                      <a:pt x="417" y="0"/>
                    </a:cubicBezTo>
                    <a:cubicBezTo>
                      <a:pt x="417" y="0"/>
                      <a:pt x="228" y="82"/>
                      <a:pt x="0" y="10"/>
                    </a:cubicBezTo>
                    <a:close/>
                  </a:path>
                </a:pathLst>
              </a:custGeom>
              <a:solidFill>
                <a:srgbClr val="FB5E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8" name="iśḻîḓé">
                <a:extLst>
                  <a:ext uri="{FF2B5EF4-FFF2-40B4-BE49-F238E27FC236}">
                    <a16:creationId xmlns:a16="http://schemas.microsoft.com/office/drawing/2014/main" id="{9C516CD8-DCA0-4028-9C51-D4B19E37705F}"/>
                  </a:ext>
                </a:extLst>
              </p:cNvPr>
              <p:cNvSpPr/>
              <p:nvPr/>
            </p:nvSpPr>
            <p:spPr bwMode="auto">
              <a:xfrm>
                <a:off x="6010275" y="5033963"/>
                <a:ext cx="1390650" cy="569913"/>
              </a:xfrm>
              <a:custGeom>
                <a:avLst/>
                <a:gdLst>
                  <a:gd name="T0" fmla="*/ 453 w 876"/>
                  <a:gd name="T1" fmla="*/ 359 h 359"/>
                  <a:gd name="T2" fmla="*/ 297 w 876"/>
                  <a:gd name="T3" fmla="*/ 56 h 359"/>
                  <a:gd name="T4" fmla="*/ 177 w 876"/>
                  <a:gd name="T5" fmla="*/ 341 h 359"/>
                  <a:gd name="T6" fmla="*/ 64 w 876"/>
                  <a:gd name="T7" fmla="*/ 27 h 359"/>
                  <a:gd name="T8" fmla="*/ 8 w 876"/>
                  <a:gd name="T9" fmla="*/ 233 h 359"/>
                  <a:gd name="T10" fmla="*/ 0 w 876"/>
                  <a:gd name="T11" fmla="*/ 231 h 359"/>
                  <a:gd name="T12" fmla="*/ 64 w 876"/>
                  <a:gd name="T13" fmla="*/ 0 h 359"/>
                  <a:gd name="T14" fmla="*/ 177 w 876"/>
                  <a:gd name="T15" fmla="*/ 318 h 359"/>
                  <a:gd name="T16" fmla="*/ 297 w 876"/>
                  <a:gd name="T17" fmla="*/ 37 h 359"/>
                  <a:gd name="T18" fmla="*/ 451 w 876"/>
                  <a:gd name="T19" fmla="*/ 336 h 359"/>
                  <a:gd name="T20" fmla="*/ 545 w 876"/>
                  <a:gd name="T21" fmla="*/ 33 h 359"/>
                  <a:gd name="T22" fmla="*/ 684 w 876"/>
                  <a:gd name="T23" fmla="*/ 316 h 359"/>
                  <a:gd name="T24" fmla="*/ 759 w 876"/>
                  <a:gd name="T25" fmla="*/ 0 h 359"/>
                  <a:gd name="T26" fmla="*/ 876 w 876"/>
                  <a:gd name="T27" fmla="*/ 270 h 359"/>
                  <a:gd name="T28" fmla="*/ 867 w 876"/>
                  <a:gd name="T29" fmla="*/ 272 h 359"/>
                  <a:gd name="T30" fmla="*/ 761 w 876"/>
                  <a:gd name="T31" fmla="*/ 27 h 359"/>
                  <a:gd name="T32" fmla="*/ 686 w 876"/>
                  <a:gd name="T33" fmla="*/ 341 h 359"/>
                  <a:gd name="T34" fmla="*/ 547 w 876"/>
                  <a:gd name="T35" fmla="*/ 56 h 359"/>
                  <a:gd name="T36" fmla="*/ 453 w 876"/>
                  <a:gd name="T37" fmla="*/ 359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6" h="359">
                    <a:moveTo>
                      <a:pt x="453" y="359"/>
                    </a:moveTo>
                    <a:lnTo>
                      <a:pt x="297" y="56"/>
                    </a:lnTo>
                    <a:lnTo>
                      <a:pt x="177" y="341"/>
                    </a:lnTo>
                    <a:lnTo>
                      <a:pt x="64" y="27"/>
                    </a:lnTo>
                    <a:lnTo>
                      <a:pt x="8" y="233"/>
                    </a:lnTo>
                    <a:lnTo>
                      <a:pt x="0" y="231"/>
                    </a:lnTo>
                    <a:lnTo>
                      <a:pt x="64" y="0"/>
                    </a:lnTo>
                    <a:lnTo>
                      <a:pt x="177" y="318"/>
                    </a:lnTo>
                    <a:lnTo>
                      <a:pt x="297" y="37"/>
                    </a:lnTo>
                    <a:lnTo>
                      <a:pt x="451" y="336"/>
                    </a:lnTo>
                    <a:lnTo>
                      <a:pt x="545" y="33"/>
                    </a:lnTo>
                    <a:lnTo>
                      <a:pt x="684" y="316"/>
                    </a:lnTo>
                    <a:lnTo>
                      <a:pt x="759" y="0"/>
                    </a:lnTo>
                    <a:lnTo>
                      <a:pt x="876" y="270"/>
                    </a:lnTo>
                    <a:lnTo>
                      <a:pt x="867" y="272"/>
                    </a:lnTo>
                    <a:lnTo>
                      <a:pt x="761" y="27"/>
                    </a:lnTo>
                    <a:lnTo>
                      <a:pt x="686" y="341"/>
                    </a:lnTo>
                    <a:lnTo>
                      <a:pt x="547" y="56"/>
                    </a:lnTo>
                    <a:lnTo>
                      <a:pt x="453" y="3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9" name="iSḷîḓé">
                <a:extLst>
                  <a:ext uri="{FF2B5EF4-FFF2-40B4-BE49-F238E27FC236}">
                    <a16:creationId xmlns:a16="http://schemas.microsoft.com/office/drawing/2014/main" id="{0CA16E27-F6BD-456C-B742-2E51629D5EFE}"/>
                  </a:ext>
                </a:extLst>
              </p:cNvPr>
              <p:cNvSpPr/>
              <p:nvPr/>
            </p:nvSpPr>
            <p:spPr bwMode="auto">
              <a:xfrm>
                <a:off x="5973763" y="4846638"/>
                <a:ext cx="1455738" cy="312738"/>
              </a:xfrm>
              <a:custGeom>
                <a:avLst/>
                <a:gdLst>
                  <a:gd name="T0" fmla="*/ 0 w 441"/>
                  <a:gd name="T1" fmla="*/ 14 h 95"/>
                  <a:gd name="T2" fmla="*/ 3 w 441"/>
                  <a:gd name="T3" fmla="*/ 56 h 95"/>
                  <a:gd name="T4" fmla="*/ 221 w 441"/>
                  <a:gd name="T5" fmla="*/ 91 h 95"/>
                  <a:gd name="T6" fmla="*/ 440 w 441"/>
                  <a:gd name="T7" fmla="*/ 42 h 95"/>
                  <a:gd name="T8" fmla="*/ 441 w 441"/>
                  <a:gd name="T9" fmla="*/ 0 h 95"/>
                  <a:gd name="T10" fmla="*/ 0 w 441"/>
                  <a:gd name="T11" fmla="*/ 14 h 95"/>
                </a:gdLst>
                <a:ahLst/>
                <a:cxnLst>
                  <a:cxn ang="0">
                    <a:pos x="T0" y="T1"/>
                  </a:cxn>
                  <a:cxn ang="0">
                    <a:pos x="T2" y="T3"/>
                  </a:cxn>
                  <a:cxn ang="0">
                    <a:pos x="T4" y="T5"/>
                  </a:cxn>
                  <a:cxn ang="0">
                    <a:pos x="T6" y="T7"/>
                  </a:cxn>
                  <a:cxn ang="0">
                    <a:pos x="T8" y="T9"/>
                  </a:cxn>
                  <a:cxn ang="0">
                    <a:pos x="T10" y="T11"/>
                  </a:cxn>
                </a:cxnLst>
                <a:rect l="0" t="0" r="r" b="b"/>
                <a:pathLst>
                  <a:path w="441" h="95">
                    <a:moveTo>
                      <a:pt x="0" y="14"/>
                    </a:moveTo>
                    <a:cubicBezTo>
                      <a:pt x="3" y="56"/>
                      <a:pt x="3" y="56"/>
                      <a:pt x="3" y="56"/>
                    </a:cubicBezTo>
                    <a:cubicBezTo>
                      <a:pt x="4" y="79"/>
                      <a:pt x="99" y="95"/>
                      <a:pt x="221" y="91"/>
                    </a:cubicBezTo>
                    <a:cubicBezTo>
                      <a:pt x="342" y="88"/>
                      <a:pt x="441" y="66"/>
                      <a:pt x="440" y="42"/>
                    </a:cubicBezTo>
                    <a:cubicBezTo>
                      <a:pt x="441" y="0"/>
                      <a:pt x="441" y="0"/>
                      <a:pt x="441" y="0"/>
                    </a:cubicBezTo>
                    <a:lnTo>
                      <a:pt x="0" y="14"/>
                    </a:lnTo>
                    <a:close/>
                  </a:path>
                </a:pathLst>
              </a:custGeom>
              <a:solidFill>
                <a:srgbClr val="FFC1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0" name="îsľíḓé">
                <a:extLst>
                  <a:ext uri="{FF2B5EF4-FFF2-40B4-BE49-F238E27FC236}">
                    <a16:creationId xmlns:a16="http://schemas.microsoft.com/office/drawing/2014/main" id="{52163F7A-FCDE-4745-BEF7-A5C20EF137A7}"/>
                  </a:ext>
                </a:extLst>
              </p:cNvPr>
              <p:cNvSpPr/>
              <p:nvPr/>
            </p:nvSpPr>
            <p:spPr bwMode="auto">
              <a:xfrm>
                <a:off x="5973763" y="4718051"/>
                <a:ext cx="1455738" cy="236538"/>
              </a:xfrm>
              <a:custGeom>
                <a:avLst/>
                <a:gdLst>
                  <a:gd name="T0" fmla="*/ 412 w 441"/>
                  <a:gd name="T1" fmla="*/ 61 h 72"/>
                  <a:gd name="T2" fmla="*/ 441 w 441"/>
                  <a:gd name="T3" fmla="*/ 39 h 72"/>
                  <a:gd name="T4" fmla="*/ 219 w 441"/>
                  <a:gd name="T5" fmla="*/ 4 h 72"/>
                  <a:gd name="T6" fmla="*/ 0 w 441"/>
                  <a:gd name="T7" fmla="*/ 53 h 72"/>
                  <a:gd name="T8" fmla="*/ 28 w 441"/>
                  <a:gd name="T9" fmla="*/ 72 h 72"/>
                  <a:gd name="T10" fmla="*/ 218 w 441"/>
                  <a:gd name="T11" fmla="*/ 45 h 72"/>
                  <a:gd name="T12" fmla="*/ 412 w 441"/>
                  <a:gd name="T13" fmla="*/ 61 h 72"/>
                </a:gdLst>
                <a:ahLst/>
                <a:cxnLst>
                  <a:cxn ang="0">
                    <a:pos x="T0" y="T1"/>
                  </a:cxn>
                  <a:cxn ang="0">
                    <a:pos x="T2" y="T3"/>
                  </a:cxn>
                  <a:cxn ang="0">
                    <a:pos x="T4" y="T5"/>
                  </a:cxn>
                  <a:cxn ang="0">
                    <a:pos x="T6" y="T7"/>
                  </a:cxn>
                  <a:cxn ang="0">
                    <a:pos x="T8" y="T9"/>
                  </a:cxn>
                  <a:cxn ang="0">
                    <a:pos x="T10" y="T11"/>
                  </a:cxn>
                  <a:cxn ang="0">
                    <a:pos x="T12" y="T13"/>
                  </a:cxn>
                </a:cxnLst>
                <a:rect l="0" t="0" r="r" b="b"/>
                <a:pathLst>
                  <a:path w="441" h="72">
                    <a:moveTo>
                      <a:pt x="412" y="61"/>
                    </a:moveTo>
                    <a:cubicBezTo>
                      <a:pt x="431" y="55"/>
                      <a:pt x="441" y="47"/>
                      <a:pt x="441" y="39"/>
                    </a:cubicBezTo>
                    <a:cubicBezTo>
                      <a:pt x="440" y="16"/>
                      <a:pt x="341" y="0"/>
                      <a:pt x="219" y="4"/>
                    </a:cubicBezTo>
                    <a:cubicBezTo>
                      <a:pt x="98" y="7"/>
                      <a:pt x="0" y="29"/>
                      <a:pt x="0" y="53"/>
                    </a:cubicBezTo>
                    <a:cubicBezTo>
                      <a:pt x="1" y="60"/>
                      <a:pt x="11" y="67"/>
                      <a:pt x="28" y="72"/>
                    </a:cubicBezTo>
                    <a:cubicBezTo>
                      <a:pt x="66" y="59"/>
                      <a:pt x="137" y="48"/>
                      <a:pt x="218" y="45"/>
                    </a:cubicBezTo>
                    <a:cubicBezTo>
                      <a:pt x="301" y="43"/>
                      <a:pt x="374" y="50"/>
                      <a:pt x="412" y="61"/>
                    </a:cubicBezTo>
                    <a:close/>
                  </a:path>
                </a:pathLst>
              </a:custGeom>
              <a:solidFill>
                <a:srgbClr val="E8BD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1" name="íṥḷîḓe">
                <a:extLst>
                  <a:ext uri="{FF2B5EF4-FFF2-40B4-BE49-F238E27FC236}">
                    <a16:creationId xmlns:a16="http://schemas.microsoft.com/office/drawing/2014/main" id="{92E2DCED-AF8B-4C79-BE6B-CF7E933C51B3}"/>
                  </a:ext>
                </a:extLst>
              </p:cNvPr>
              <p:cNvSpPr/>
              <p:nvPr/>
            </p:nvSpPr>
            <p:spPr bwMode="auto">
              <a:xfrm>
                <a:off x="6065838" y="4859338"/>
                <a:ext cx="1268413" cy="158750"/>
              </a:xfrm>
              <a:custGeom>
                <a:avLst/>
                <a:gdLst>
                  <a:gd name="T0" fmla="*/ 194 w 384"/>
                  <a:gd name="T1" fmla="*/ 45 h 48"/>
                  <a:gd name="T2" fmla="*/ 384 w 384"/>
                  <a:gd name="T3" fmla="*/ 18 h 48"/>
                  <a:gd name="T4" fmla="*/ 190 w 384"/>
                  <a:gd name="T5" fmla="*/ 2 h 48"/>
                  <a:gd name="T6" fmla="*/ 0 w 384"/>
                  <a:gd name="T7" fmla="*/ 29 h 48"/>
                  <a:gd name="T8" fmla="*/ 194 w 384"/>
                  <a:gd name="T9" fmla="*/ 45 h 48"/>
                </a:gdLst>
                <a:ahLst/>
                <a:cxnLst>
                  <a:cxn ang="0">
                    <a:pos x="T0" y="T1"/>
                  </a:cxn>
                  <a:cxn ang="0">
                    <a:pos x="T2" y="T3"/>
                  </a:cxn>
                  <a:cxn ang="0">
                    <a:pos x="T4" y="T5"/>
                  </a:cxn>
                  <a:cxn ang="0">
                    <a:pos x="T6" y="T7"/>
                  </a:cxn>
                  <a:cxn ang="0">
                    <a:pos x="T8" y="T9"/>
                  </a:cxn>
                </a:cxnLst>
                <a:rect l="0" t="0" r="r" b="b"/>
                <a:pathLst>
                  <a:path w="384" h="48">
                    <a:moveTo>
                      <a:pt x="194" y="45"/>
                    </a:moveTo>
                    <a:cubicBezTo>
                      <a:pt x="275" y="43"/>
                      <a:pt x="346" y="32"/>
                      <a:pt x="384" y="18"/>
                    </a:cubicBezTo>
                    <a:cubicBezTo>
                      <a:pt x="346" y="7"/>
                      <a:pt x="273" y="0"/>
                      <a:pt x="190" y="2"/>
                    </a:cubicBezTo>
                    <a:cubicBezTo>
                      <a:pt x="109" y="5"/>
                      <a:pt x="38" y="16"/>
                      <a:pt x="0" y="29"/>
                    </a:cubicBezTo>
                    <a:cubicBezTo>
                      <a:pt x="38" y="41"/>
                      <a:pt x="111" y="48"/>
                      <a:pt x="194" y="45"/>
                    </a:cubicBezTo>
                    <a:close/>
                  </a:path>
                </a:pathLst>
              </a:custGeom>
              <a:solidFill>
                <a:srgbClr val="FFEE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2" name="îṥḻîḋé">
                <a:extLst>
                  <a:ext uri="{FF2B5EF4-FFF2-40B4-BE49-F238E27FC236}">
                    <a16:creationId xmlns:a16="http://schemas.microsoft.com/office/drawing/2014/main" id="{D81F60D6-2770-43DC-B83B-ED8CD2CA51C1}"/>
                  </a:ext>
                </a:extLst>
              </p:cNvPr>
              <p:cNvSpPr/>
              <p:nvPr/>
            </p:nvSpPr>
            <p:spPr bwMode="auto">
              <a:xfrm>
                <a:off x="6053138" y="5370513"/>
                <a:ext cx="1354138" cy="325438"/>
              </a:xfrm>
              <a:custGeom>
                <a:avLst/>
                <a:gdLst>
                  <a:gd name="T0" fmla="*/ 382 w 410"/>
                  <a:gd name="T1" fmla="*/ 25 h 99"/>
                  <a:gd name="T2" fmla="*/ 206 w 410"/>
                  <a:gd name="T3" fmla="*/ 53 h 99"/>
                  <a:gd name="T4" fmla="*/ 25 w 410"/>
                  <a:gd name="T5" fmla="*/ 37 h 99"/>
                  <a:gd name="T6" fmla="*/ 0 w 410"/>
                  <a:gd name="T7" fmla="*/ 19 h 99"/>
                  <a:gd name="T8" fmla="*/ 2 w 410"/>
                  <a:gd name="T9" fmla="*/ 59 h 99"/>
                  <a:gd name="T10" fmla="*/ 205 w 410"/>
                  <a:gd name="T11" fmla="*/ 95 h 99"/>
                  <a:gd name="T12" fmla="*/ 409 w 410"/>
                  <a:gd name="T13" fmla="*/ 46 h 99"/>
                  <a:gd name="T14" fmla="*/ 409 w 410"/>
                  <a:gd name="T15" fmla="*/ 0 h 99"/>
                  <a:gd name="T16" fmla="*/ 382 w 410"/>
                  <a:gd name="T17"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0" h="99">
                    <a:moveTo>
                      <a:pt x="382" y="25"/>
                    </a:moveTo>
                    <a:cubicBezTo>
                      <a:pt x="347" y="39"/>
                      <a:pt x="282" y="51"/>
                      <a:pt x="206" y="53"/>
                    </a:cubicBezTo>
                    <a:cubicBezTo>
                      <a:pt x="128" y="56"/>
                      <a:pt x="60" y="49"/>
                      <a:pt x="25" y="37"/>
                    </a:cubicBezTo>
                    <a:cubicBezTo>
                      <a:pt x="9" y="32"/>
                      <a:pt x="0" y="26"/>
                      <a:pt x="0" y="19"/>
                    </a:cubicBezTo>
                    <a:cubicBezTo>
                      <a:pt x="2" y="59"/>
                      <a:pt x="2" y="59"/>
                      <a:pt x="2" y="59"/>
                    </a:cubicBezTo>
                    <a:cubicBezTo>
                      <a:pt x="2" y="83"/>
                      <a:pt x="91" y="99"/>
                      <a:pt x="205" y="95"/>
                    </a:cubicBezTo>
                    <a:cubicBezTo>
                      <a:pt x="318" y="91"/>
                      <a:pt x="410" y="69"/>
                      <a:pt x="409" y="46"/>
                    </a:cubicBezTo>
                    <a:cubicBezTo>
                      <a:pt x="409" y="0"/>
                      <a:pt x="409" y="0"/>
                      <a:pt x="409" y="0"/>
                    </a:cubicBezTo>
                    <a:cubicBezTo>
                      <a:pt x="409" y="8"/>
                      <a:pt x="400" y="18"/>
                      <a:pt x="382" y="25"/>
                    </a:cubicBezTo>
                    <a:close/>
                  </a:path>
                </a:pathLst>
              </a:custGeom>
              <a:solidFill>
                <a:srgbClr val="FFC1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3" name="ïŝḷïdé">
                <a:extLst>
                  <a:ext uri="{FF2B5EF4-FFF2-40B4-BE49-F238E27FC236}">
                    <a16:creationId xmlns:a16="http://schemas.microsoft.com/office/drawing/2014/main" id="{42BD82C0-6A26-4128-A543-7173A1547932}"/>
                  </a:ext>
                </a:extLst>
              </p:cNvPr>
              <p:cNvSpPr/>
              <p:nvPr/>
            </p:nvSpPr>
            <p:spPr bwMode="auto">
              <a:xfrm>
                <a:off x="6276975" y="4440238"/>
                <a:ext cx="301625" cy="1108075"/>
              </a:xfrm>
              <a:custGeom>
                <a:avLst/>
                <a:gdLst>
                  <a:gd name="T0" fmla="*/ 0 w 91"/>
                  <a:gd name="T1" fmla="*/ 2 h 336"/>
                  <a:gd name="T2" fmla="*/ 70 w 91"/>
                  <a:gd name="T3" fmla="*/ 322 h 336"/>
                  <a:gd name="T4" fmla="*/ 91 w 91"/>
                  <a:gd name="T5" fmla="*/ 324 h 336"/>
                  <a:gd name="T6" fmla="*/ 15 w 91"/>
                  <a:gd name="T7" fmla="*/ 0 h 336"/>
                  <a:gd name="T8" fmla="*/ 0 w 91"/>
                  <a:gd name="T9" fmla="*/ 2 h 336"/>
                </a:gdLst>
                <a:ahLst/>
                <a:cxnLst>
                  <a:cxn ang="0">
                    <a:pos x="T0" y="T1"/>
                  </a:cxn>
                  <a:cxn ang="0">
                    <a:pos x="T2" y="T3"/>
                  </a:cxn>
                  <a:cxn ang="0">
                    <a:pos x="T4" y="T5"/>
                  </a:cxn>
                  <a:cxn ang="0">
                    <a:pos x="T6" y="T7"/>
                  </a:cxn>
                  <a:cxn ang="0">
                    <a:pos x="T8" y="T9"/>
                  </a:cxn>
                </a:cxnLst>
                <a:rect l="0" t="0" r="r" b="b"/>
                <a:pathLst>
                  <a:path w="91" h="336">
                    <a:moveTo>
                      <a:pt x="0" y="2"/>
                    </a:moveTo>
                    <a:cubicBezTo>
                      <a:pt x="70" y="322"/>
                      <a:pt x="70" y="322"/>
                      <a:pt x="70" y="322"/>
                    </a:cubicBezTo>
                    <a:cubicBezTo>
                      <a:pt x="70" y="322"/>
                      <a:pt x="78" y="336"/>
                      <a:pt x="91" y="324"/>
                    </a:cubicBezTo>
                    <a:cubicBezTo>
                      <a:pt x="15" y="0"/>
                      <a:pt x="15" y="0"/>
                      <a:pt x="15" y="0"/>
                    </a:cubicBezTo>
                    <a:lnTo>
                      <a:pt x="0" y="2"/>
                    </a:lnTo>
                    <a:close/>
                  </a:path>
                </a:pathLst>
              </a:custGeom>
              <a:solidFill>
                <a:srgbClr val="B574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4" name="ïŝḷïḓè">
                <a:extLst>
                  <a:ext uri="{FF2B5EF4-FFF2-40B4-BE49-F238E27FC236}">
                    <a16:creationId xmlns:a16="http://schemas.microsoft.com/office/drawing/2014/main" id="{FBF2EB31-0998-4A32-87D5-B1FD0BF2B3E8}"/>
                  </a:ext>
                </a:extLst>
              </p:cNvPr>
              <p:cNvSpPr/>
              <p:nvPr/>
            </p:nvSpPr>
            <p:spPr bwMode="auto">
              <a:xfrm>
                <a:off x="6181725" y="4276726"/>
                <a:ext cx="220663" cy="220663"/>
              </a:xfrm>
              <a:custGeom>
                <a:avLst/>
                <a:gdLst>
                  <a:gd name="T0" fmla="*/ 7 w 67"/>
                  <a:gd name="T1" fmla="*/ 21 h 67"/>
                  <a:gd name="T2" fmla="*/ 46 w 67"/>
                  <a:gd name="T3" fmla="*/ 7 h 67"/>
                  <a:gd name="T4" fmla="*/ 60 w 67"/>
                  <a:gd name="T5" fmla="*/ 46 h 67"/>
                  <a:gd name="T6" fmla="*/ 20 w 67"/>
                  <a:gd name="T7" fmla="*/ 60 h 67"/>
                  <a:gd name="T8" fmla="*/ 7 w 67"/>
                  <a:gd name="T9" fmla="*/ 21 h 67"/>
                </a:gdLst>
                <a:ahLst/>
                <a:cxnLst>
                  <a:cxn ang="0">
                    <a:pos x="T0" y="T1"/>
                  </a:cxn>
                  <a:cxn ang="0">
                    <a:pos x="T2" y="T3"/>
                  </a:cxn>
                  <a:cxn ang="0">
                    <a:pos x="T4" y="T5"/>
                  </a:cxn>
                  <a:cxn ang="0">
                    <a:pos x="T6" y="T7"/>
                  </a:cxn>
                  <a:cxn ang="0">
                    <a:pos x="T8" y="T9"/>
                  </a:cxn>
                </a:cxnLst>
                <a:rect l="0" t="0" r="r" b="b"/>
                <a:pathLst>
                  <a:path w="67" h="67">
                    <a:moveTo>
                      <a:pt x="7" y="21"/>
                    </a:moveTo>
                    <a:cubicBezTo>
                      <a:pt x="14" y="6"/>
                      <a:pt x="31" y="0"/>
                      <a:pt x="46" y="7"/>
                    </a:cubicBezTo>
                    <a:cubicBezTo>
                      <a:pt x="61" y="14"/>
                      <a:pt x="67" y="32"/>
                      <a:pt x="60" y="46"/>
                    </a:cubicBezTo>
                    <a:cubicBezTo>
                      <a:pt x="53" y="61"/>
                      <a:pt x="35" y="67"/>
                      <a:pt x="20" y="60"/>
                    </a:cubicBezTo>
                    <a:cubicBezTo>
                      <a:pt x="6" y="53"/>
                      <a:pt x="0" y="35"/>
                      <a:pt x="7" y="21"/>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5" name="ïŝḷïdè">
                <a:extLst>
                  <a:ext uri="{FF2B5EF4-FFF2-40B4-BE49-F238E27FC236}">
                    <a16:creationId xmlns:a16="http://schemas.microsoft.com/office/drawing/2014/main" id="{3759370B-EA94-4695-82ED-BCC76034438C}"/>
                  </a:ext>
                </a:extLst>
              </p:cNvPr>
              <p:cNvSpPr/>
              <p:nvPr/>
            </p:nvSpPr>
            <p:spPr bwMode="auto">
              <a:xfrm>
                <a:off x="6108700" y="4700588"/>
                <a:ext cx="498475" cy="501650"/>
              </a:xfrm>
              <a:custGeom>
                <a:avLst/>
                <a:gdLst>
                  <a:gd name="T0" fmla="*/ 11 w 151"/>
                  <a:gd name="T1" fmla="*/ 87 h 152"/>
                  <a:gd name="T2" fmla="*/ 48 w 151"/>
                  <a:gd name="T3" fmla="*/ 71 h 152"/>
                  <a:gd name="T4" fmla="*/ 61 w 151"/>
                  <a:gd name="T5" fmla="*/ 11 h 152"/>
                  <a:gd name="T6" fmla="*/ 101 w 151"/>
                  <a:gd name="T7" fmla="*/ 0 h 152"/>
                  <a:gd name="T8" fmla="*/ 118 w 151"/>
                  <a:gd name="T9" fmla="*/ 4 h 152"/>
                  <a:gd name="T10" fmla="*/ 123 w 151"/>
                  <a:gd name="T11" fmla="*/ 24 h 152"/>
                  <a:gd name="T12" fmla="*/ 142 w 151"/>
                  <a:gd name="T13" fmla="*/ 39 h 152"/>
                  <a:gd name="T14" fmla="*/ 133 w 151"/>
                  <a:gd name="T15" fmla="*/ 56 h 152"/>
                  <a:gd name="T16" fmla="*/ 137 w 151"/>
                  <a:gd name="T17" fmla="*/ 79 h 152"/>
                  <a:gd name="T18" fmla="*/ 110 w 151"/>
                  <a:gd name="T19" fmla="*/ 104 h 152"/>
                  <a:gd name="T20" fmla="*/ 71 w 151"/>
                  <a:gd name="T21" fmla="*/ 124 h 152"/>
                  <a:gd name="T22" fmla="*/ 44 w 151"/>
                  <a:gd name="T23" fmla="*/ 143 h 152"/>
                  <a:gd name="T24" fmla="*/ 17 w 151"/>
                  <a:gd name="T25" fmla="*/ 141 h 152"/>
                  <a:gd name="T26" fmla="*/ 11 w 151"/>
                  <a:gd name="T27" fmla="*/ 88 h 152"/>
                  <a:gd name="T28" fmla="*/ 11 w 151"/>
                  <a:gd name="T29"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52">
                    <a:moveTo>
                      <a:pt x="11" y="87"/>
                    </a:moveTo>
                    <a:cubicBezTo>
                      <a:pt x="23" y="85"/>
                      <a:pt x="37" y="77"/>
                      <a:pt x="48" y="71"/>
                    </a:cubicBezTo>
                    <a:cubicBezTo>
                      <a:pt x="48" y="52"/>
                      <a:pt x="44" y="22"/>
                      <a:pt x="61" y="11"/>
                    </a:cubicBezTo>
                    <a:cubicBezTo>
                      <a:pt x="72" y="4"/>
                      <a:pt x="89" y="0"/>
                      <a:pt x="101" y="0"/>
                    </a:cubicBezTo>
                    <a:cubicBezTo>
                      <a:pt x="107" y="0"/>
                      <a:pt x="114" y="0"/>
                      <a:pt x="118" y="4"/>
                    </a:cubicBezTo>
                    <a:cubicBezTo>
                      <a:pt x="126" y="10"/>
                      <a:pt x="123" y="23"/>
                      <a:pt x="123" y="24"/>
                    </a:cubicBezTo>
                    <a:cubicBezTo>
                      <a:pt x="129" y="26"/>
                      <a:pt x="139" y="33"/>
                      <a:pt x="142" y="39"/>
                    </a:cubicBezTo>
                    <a:cubicBezTo>
                      <a:pt x="145" y="48"/>
                      <a:pt x="140" y="51"/>
                      <a:pt x="133" y="56"/>
                    </a:cubicBezTo>
                    <a:cubicBezTo>
                      <a:pt x="151" y="55"/>
                      <a:pt x="144" y="72"/>
                      <a:pt x="137" y="79"/>
                    </a:cubicBezTo>
                    <a:cubicBezTo>
                      <a:pt x="148" y="100"/>
                      <a:pt x="112" y="131"/>
                      <a:pt x="110" y="104"/>
                    </a:cubicBezTo>
                    <a:cubicBezTo>
                      <a:pt x="104" y="117"/>
                      <a:pt x="85" y="131"/>
                      <a:pt x="71" y="124"/>
                    </a:cubicBezTo>
                    <a:cubicBezTo>
                      <a:pt x="65" y="132"/>
                      <a:pt x="52" y="138"/>
                      <a:pt x="44" y="143"/>
                    </a:cubicBezTo>
                    <a:cubicBezTo>
                      <a:pt x="32" y="149"/>
                      <a:pt x="26" y="152"/>
                      <a:pt x="17" y="141"/>
                    </a:cubicBezTo>
                    <a:cubicBezTo>
                      <a:pt x="6" y="129"/>
                      <a:pt x="0" y="99"/>
                      <a:pt x="11" y="88"/>
                    </a:cubicBezTo>
                    <a:lnTo>
                      <a:pt x="11" y="87"/>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6" name="îSļîḑe">
                <a:extLst>
                  <a:ext uri="{FF2B5EF4-FFF2-40B4-BE49-F238E27FC236}">
                    <a16:creationId xmlns:a16="http://schemas.microsoft.com/office/drawing/2014/main" id="{2FC6F7E7-4C7E-458F-AB11-99B90E971779}"/>
                  </a:ext>
                </a:extLst>
              </p:cNvPr>
              <p:cNvSpPr/>
              <p:nvPr/>
            </p:nvSpPr>
            <p:spPr bwMode="auto">
              <a:xfrm>
                <a:off x="5630863" y="4529138"/>
                <a:ext cx="590550" cy="742950"/>
              </a:xfrm>
              <a:custGeom>
                <a:avLst/>
                <a:gdLst>
                  <a:gd name="T0" fmla="*/ 179 w 179"/>
                  <a:gd name="T1" fmla="*/ 204 h 225"/>
                  <a:gd name="T2" fmla="*/ 163 w 179"/>
                  <a:gd name="T3" fmla="*/ 135 h 225"/>
                  <a:gd name="T4" fmla="*/ 96 w 179"/>
                  <a:gd name="T5" fmla="*/ 113 h 225"/>
                  <a:gd name="T6" fmla="*/ 48 w 179"/>
                  <a:gd name="T7" fmla="*/ 21 h 225"/>
                  <a:gd name="T8" fmla="*/ 15 w 179"/>
                  <a:gd name="T9" fmla="*/ 9 h 225"/>
                  <a:gd name="T10" fmla="*/ 1 w 179"/>
                  <a:gd name="T11" fmla="*/ 53 h 225"/>
                  <a:gd name="T12" fmla="*/ 8 w 179"/>
                  <a:gd name="T13" fmla="*/ 100 h 225"/>
                  <a:gd name="T14" fmla="*/ 29 w 179"/>
                  <a:gd name="T15" fmla="*/ 151 h 225"/>
                  <a:gd name="T16" fmla="*/ 179 w 179"/>
                  <a:gd name="T17" fmla="*/ 2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225">
                    <a:moveTo>
                      <a:pt x="179" y="204"/>
                    </a:moveTo>
                    <a:cubicBezTo>
                      <a:pt x="165" y="185"/>
                      <a:pt x="165" y="153"/>
                      <a:pt x="163" y="135"/>
                    </a:cubicBezTo>
                    <a:cubicBezTo>
                      <a:pt x="139" y="134"/>
                      <a:pt x="114" y="129"/>
                      <a:pt x="96" y="113"/>
                    </a:cubicBezTo>
                    <a:cubicBezTo>
                      <a:pt x="68" y="89"/>
                      <a:pt x="67" y="51"/>
                      <a:pt x="48" y="21"/>
                    </a:cubicBezTo>
                    <a:cubicBezTo>
                      <a:pt x="41" y="10"/>
                      <a:pt x="28" y="0"/>
                      <a:pt x="15" y="9"/>
                    </a:cubicBezTo>
                    <a:cubicBezTo>
                      <a:pt x="3" y="19"/>
                      <a:pt x="1" y="40"/>
                      <a:pt x="1" y="53"/>
                    </a:cubicBezTo>
                    <a:cubicBezTo>
                      <a:pt x="0" y="69"/>
                      <a:pt x="2" y="85"/>
                      <a:pt x="8" y="100"/>
                    </a:cubicBezTo>
                    <a:cubicBezTo>
                      <a:pt x="14" y="117"/>
                      <a:pt x="20" y="135"/>
                      <a:pt x="29" y="151"/>
                    </a:cubicBezTo>
                    <a:cubicBezTo>
                      <a:pt x="67" y="225"/>
                      <a:pt x="179" y="204"/>
                      <a:pt x="179" y="204"/>
                    </a:cubicBezTo>
                    <a:close/>
                  </a:path>
                </a:pathLst>
              </a:custGeom>
              <a:solidFill>
                <a:srgbClr val="C1EE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7" name="iṣļïďe">
                <a:extLst>
                  <a:ext uri="{FF2B5EF4-FFF2-40B4-BE49-F238E27FC236}">
                    <a16:creationId xmlns:a16="http://schemas.microsoft.com/office/drawing/2014/main" id="{D1B5A8B2-09F6-4FB4-818C-3A87CBA468D0}"/>
                  </a:ext>
                </a:extLst>
              </p:cNvPr>
              <p:cNvSpPr/>
              <p:nvPr/>
            </p:nvSpPr>
            <p:spPr bwMode="auto">
              <a:xfrm>
                <a:off x="5543550" y="3267076"/>
                <a:ext cx="650875" cy="228600"/>
              </a:xfrm>
              <a:custGeom>
                <a:avLst/>
                <a:gdLst>
                  <a:gd name="T0" fmla="*/ 14 w 197"/>
                  <a:gd name="T1" fmla="*/ 1 h 69"/>
                  <a:gd name="T2" fmla="*/ 1 w 197"/>
                  <a:gd name="T3" fmla="*/ 12 h 69"/>
                  <a:gd name="T4" fmla="*/ 8 w 197"/>
                  <a:gd name="T5" fmla="*/ 23 h 69"/>
                  <a:gd name="T6" fmla="*/ 23 w 197"/>
                  <a:gd name="T7" fmla="*/ 25 h 69"/>
                  <a:gd name="T8" fmla="*/ 54 w 197"/>
                  <a:gd name="T9" fmla="*/ 21 h 69"/>
                  <a:gd name="T10" fmla="*/ 68 w 197"/>
                  <a:gd name="T11" fmla="*/ 17 h 69"/>
                  <a:gd name="T12" fmla="*/ 107 w 197"/>
                  <a:gd name="T13" fmla="*/ 6 h 69"/>
                  <a:gd name="T14" fmla="*/ 134 w 197"/>
                  <a:gd name="T15" fmla="*/ 6 h 69"/>
                  <a:gd name="T16" fmla="*/ 165 w 197"/>
                  <a:gd name="T17" fmla="*/ 22 h 69"/>
                  <a:gd name="T18" fmla="*/ 173 w 197"/>
                  <a:gd name="T19" fmla="*/ 30 h 69"/>
                  <a:gd name="T20" fmla="*/ 191 w 197"/>
                  <a:gd name="T21" fmla="*/ 58 h 69"/>
                  <a:gd name="T22" fmla="*/ 195 w 197"/>
                  <a:gd name="T23" fmla="*/ 66 h 69"/>
                  <a:gd name="T24" fmla="*/ 185 w 197"/>
                  <a:gd name="T25" fmla="*/ 45 h 69"/>
                  <a:gd name="T26" fmla="*/ 171 w 197"/>
                  <a:gd name="T27" fmla="*/ 24 h 69"/>
                  <a:gd name="T28" fmla="*/ 158 w 197"/>
                  <a:gd name="T29" fmla="*/ 13 h 69"/>
                  <a:gd name="T30" fmla="*/ 120 w 197"/>
                  <a:gd name="T31" fmla="*/ 1 h 69"/>
                  <a:gd name="T32" fmla="*/ 80 w 197"/>
                  <a:gd name="T33" fmla="*/ 9 h 69"/>
                  <a:gd name="T34" fmla="*/ 60 w 197"/>
                  <a:gd name="T35" fmla="*/ 16 h 69"/>
                  <a:gd name="T36" fmla="*/ 27 w 197"/>
                  <a:gd name="T37" fmla="*/ 21 h 69"/>
                  <a:gd name="T38" fmla="*/ 14 w 197"/>
                  <a:gd name="T39" fmla="*/ 21 h 69"/>
                  <a:gd name="T40" fmla="*/ 6 w 197"/>
                  <a:gd name="T41" fmla="*/ 8 h 69"/>
                  <a:gd name="T42" fmla="*/ 21 w 197"/>
                  <a:gd name="T43" fmla="*/ 2 h 69"/>
                  <a:gd name="T44" fmla="*/ 31 w 197"/>
                  <a:gd name="T45" fmla="*/ 7 h 69"/>
                  <a:gd name="T46" fmla="*/ 31 w 197"/>
                  <a:gd name="T47" fmla="*/ 11 h 69"/>
                  <a:gd name="T48" fmla="*/ 24 w 197"/>
                  <a:gd name="T49" fmla="*/ 17 h 69"/>
                  <a:gd name="T50" fmla="*/ 17 w 197"/>
                  <a:gd name="T51" fmla="*/ 13 h 69"/>
                  <a:gd name="T52" fmla="*/ 16 w 197"/>
                  <a:gd name="T53" fmla="*/ 11 h 69"/>
                  <a:gd name="T54" fmla="*/ 16 w 197"/>
                  <a:gd name="T55" fmla="*/ 11 h 69"/>
                  <a:gd name="T56" fmla="*/ 16 w 197"/>
                  <a:gd name="T57" fmla="*/ 13 h 69"/>
                  <a:gd name="T58" fmla="*/ 24 w 197"/>
                  <a:gd name="T59" fmla="*/ 18 h 69"/>
                  <a:gd name="T60" fmla="*/ 32 w 197"/>
                  <a:gd name="T61" fmla="*/ 11 h 69"/>
                  <a:gd name="T62" fmla="*/ 32 w 197"/>
                  <a:gd name="T63" fmla="*/ 6 h 69"/>
                  <a:gd name="T64" fmla="*/ 20 w 197"/>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7" h="69">
                    <a:moveTo>
                      <a:pt x="20" y="0"/>
                    </a:moveTo>
                    <a:cubicBezTo>
                      <a:pt x="18" y="0"/>
                      <a:pt x="16" y="0"/>
                      <a:pt x="14" y="1"/>
                    </a:cubicBezTo>
                    <a:cubicBezTo>
                      <a:pt x="11" y="2"/>
                      <a:pt x="7" y="3"/>
                      <a:pt x="4" y="6"/>
                    </a:cubicBezTo>
                    <a:cubicBezTo>
                      <a:pt x="3" y="8"/>
                      <a:pt x="2" y="10"/>
                      <a:pt x="1" y="12"/>
                    </a:cubicBezTo>
                    <a:cubicBezTo>
                      <a:pt x="0" y="14"/>
                      <a:pt x="1" y="17"/>
                      <a:pt x="2" y="19"/>
                    </a:cubicBezTo>
                    <a:cubicBezTo>
                      <a:pt x="3" y="21"/>
                      <a:pt x="6" y="22"/>
                      <a:pt x="8" y="23"/>
                    </a:cubicBezTo>
                    <a:cubicBezTo>
                      <a:pt x="10" y="23"/>
                      <a:pt x="12" y="24"/>
                      <a:pt x="14" y="24"/>
                    </a:cubicBezTo>
                    <a:cubicBezTo>
                      <a:pt x="17" y="25"/>
                      <a:pt x="20" y="25"/>
                      <a:pt x="23" y="25"/>
                    </a:cubicBezTo>
                    <a:cubicBezTo>
                      <a:pt x="24" y="25"/>
                      <a:pt x="26" y="25"/>
                      <a:pt x="27" y="25"/>
                    </a:cubicBezTo>
                    <a:cubicBezTo>
                      <a:pt x="36" y="24"/>
                      <a:pt x="45" y="23"/>
                      <a:pt x="54" y="21"/>
                    </a:cubicBezTo>
                    <a:cubicBezTo>
                      <a:pt x="56" y="21"/>
                      <a:pt x="59" y="20"/>
                      <a:pt x="61" y="20"/>
                    </a:cubicBezTo>
                    <a:cubicBezTo>
                      <a:pt x="68" y="17"/>
                      <a:pt x="68" y="17"/>
                      <a:pt x="68" y="17"/>
                    </a:cubicBezTo>
                    <a:cubicBezTo>
                      <a:pt x="72" y="16"/>
                      <a:pt x="76" y="14"/>
                      <a:pt x="81" y="13"/>
                    </a:cubicBezTo>
                    <a:cubicBezTo>
                      <a:pt x="90" y="10"/>
                      <a:pt x="99" y="7"/>
                      <a:pt x="107" y="6"/>
                    </a:cubicBezTo>
                    <a:cubicBezTo>
                      <a:pt x="112" y="5"/>
                      <a:pt x="116" y="5"/>
                      <a:pt x="121" y="5"/>
                    </a:cubicBezTo>
                    <a:cubicBezTo>
                      <a:pt x="125" y="5"/>
                      <a:pt x="129" y="5"/>
                      <a:pt x="134" y="6"/>
                    </a:cubicBezTo>
                    <a:cubicBezTo>
                      <a:pt x="142" y="8"/>
                      <a:pt x="150" y="11"/>
                      <a:pt x="156" y="15"/>
                    </a:cubicBezTo>
                    <a:cubicBezTo>
                      <a:pt x="159" y="17"/>
                      <a:pt x="163" y="19"/>
                      <a:pt x="165" y="22"/>
                    </a:cubicBezTo>
                    <a:cubicBezTo>
                      <a:pt x="166" y="23"/>
                      <a:pt x="168" y="25"/>
                      <a:pt x="169" y="26"/>
                    </a:cubicBezTo>
                    <a:cubicBezTo>
                      <a:pt x="170" y="27"/>
                      <a:pt x="171" y="29"/>
                      <a:pt x="173" y="30"/>
                    </a:cubicBezTo>
                    <a:cubicBezTo>
                      <a:pt x="177" y="35"/>
                      <a:pt x="180" y="41"/>
                      <a:pt x="183" y="45"/>
                    </a:cubicBezTo>
                    <a:cubicBezTo>
                      <a:pt x="186" y="50"/>
                      <a:pt x="189" y="55"/>
                      <a:pt x="191" y="58"/>
                    </a:cubicBezTo>
                    <a:cubicBezTo>
                      <a:pt x="194" y="65"/>
                      <a:pt x="197" y="69"/>
                      <a:pt x="197" y="69"/>
                    </a:cubicBezTo>
                    <a:cubicBezTo>
                      <a:pt x="197" y="69"/>
                      <a:pt x="196" y="68"/>
                      <a:pt x="195" y="66"/>
                    </a:cubicBezTo>
                    <a:cubicBezTo>
                      <a:pt x="194" y="64"/>
                      <a:pt x="193" y="61"/>
                      <a:pt x="191" y="58"/>
                    </a:cubicBezTo>
                    <a:cubicBezTo>
                      <a:pt x="190" y="54"/>
                      <a:pt x="187" y="50"/>
                      <a:pt x="185" y="45"/>
                    </a:cubicBezTo>
                    <a:cubicBezTo>
                      <a:pt x="182" y="40"/>
                      <a:pt x="179" y="34"/>
                      <a:pt x="174" y="29"/>
                    </a:cubicBezTo>
                    <a:cubicBezTo>
                      <a:pt x="173" y="27"/>
                      <a:pt x="172" y="26"/>
                      <a:pt x="171" y="24"/>
                    </a:cubicBezTo>
                    <a:cubicBezTo>
                      <a:pt x="170" y="23"/>
                      <a:pt x="168" y="22"/>
                      <a:pt x="167" y="20"/>
                    </a:cubicBezTo>
                    <a:cubicBezTo>
                      <a:pt x="164" y="17"/>
                      <a:pt x="161" y="15"/>
                      <a:pt x="158" y="13"/>
                    </a:cubicBezTo>
                    <a:cubicBezTo>
                      <a:pt x="151" y="8"/>
                      <a:pt x="143" y="4"/>
                      <a:pt x="134" y="2"/>
                    </a:cubicBezTo>
                    <a:cubicBezTo>
                      <a:pt x="130" y="1"/>
                      <a:pt x="125" y="1"/>
                      <a:pt x="120" y="1"/>
                    </a:cubicBezTo>
                    <a:cubicBezTo>
                      <a:pt x="116" y="1"/>
                      <a:pt x="111" y="1"/>
                      <a:pt x="107" y="2"/>
                    </a:cubicBezTo>
                    <a:cubicBezTo>
                      <a:pt x="98" y="4"/>
                      <a:pt x="89" y="6"/>
                      <a:pt x="80" y="9"/>
                    </a:cubicBezTo>
                    <a:cubicBezTo>
                      <a:pt x="75" y="11"/>
                      <a:pt x="71" y="12"/>
                      <a:pt x="66" y="14"/>
                    </a:cubicBezTo>
                    <a:cubicBezTo>
                      <a:pt x="60" y="16"/>
                      <a:pt x="60" y="16"/>
                      <a:pt x="60" y="16"/>
                    </a:cubicBezTo>
                    <a:cubicBezTo>
                      <a:pt x="58" y="17"/>
                      <a:pt x="56" y="17"/>
                      <a:pt x="53" y="18"/>
                    </a:cubicBezTo>
                    <a:cubicBezTo>
                      <a:pt x="45" y="20"/>
                      <a:pt x="36" y="21"/>
                      <a:pt x="27" y="21"/>
                    </a:cubicBezTo>
                    <a:cubicBezTo>
                      <a:pt x="25" y="21"/>
                      <a:pt x="24" y="21"/>
                      <a:pt x="22" y="21"/>
                    </a:cubicBezTo>
                    <a:cubicBezTo>
                      <a:pt x="20" y="21"/>
                      <a:pt x="17" y="21"/>
                      <a:pt x="14" y="21"/>
                    </a:cubicBezTo>
                    <a:cubicBezTo>
                      <a:pt x="11" y="20"/>
                      <a:pt x="6" y="19"/>
                      <a:pt x="4" y="17"/>
                    </a:cubicBezTo>
                    <a:cubicBezTo>
                      <a:pt x="2" y="14"/>
                      <a:pt x="4" y="10"/>
                      <a:pt x="6" y="8"/>
                    </a:cubicBezTo>
                    <a:cubicBezTo>
                      <a:pt x="8" y="5"/>
                      <a:pt x="11" y="4"/>
                      <a:pt x="15" y="3"/>
                    </a:cubicBezTo>
                    <a:cubicBezTo>
                      <a:pt x="17" y="2"/>
                      <a:pt x="19" y="2"/>
                      <a:pt x="21" y="2"/>
                    </a:cubicBezTo>
                    <a:cubicBezTo>
                      <a:pt x="22" y="2"/>
                      <a:pt x="23" y="2"/>
                      <a:pt x="24" y="2"/>
                    </a:cubicBezTo>
                    <a:cubicBezTo>
                      <a:pt x="27" y="3"/>
                      <a:pt x="30" y="4"/>
                      <a:pt x="31" y="7"/>
                    </a:cubicBezTo>
                    <a:cubicBezTo>
                      <a:pt x="31" y="7"/>
                      <a:pt x="31" y="8"/>
                      <a:pt x="31" y="9"/>
                    </a:cubicBezTo>
                    <a:cubicBezTo>
                      <a:pt x="31" y="9"/>
                      <a:pt x="31" y="10"/>
                      <a:pt x="31" y="11"/>
                    </a:cubicBezTo>
                    <a:cubicBezTo>
                      <a:pt x="31" y="12"/>
                      <a:pt x="30" y="13"/>
                      <a:pt x="30" y="14"/>
                    </a:cubicBezTo>
                    <a:cubicBezTo>
                      <a:pt x="28" y="16"/>
                      <a:pt x="26" y="17"/>
                      <a:pt x="24" y="17"/>
                    </a:cubicBezTo>
                    <a:cubicBezTo>
                      <a:pt x="24" y="17"/>
                      <a:pt x="23" y="17"/>
                      <a:pt x="23" y="17"/>
                    </a:cubicBezTo>
                    <a:cubicBezTo>
                      <a:pt x="20" y="17"/>
                      <a:pt x="17" y="15"/>
                      <a:pt x="17" y="13"/>
                    </a:cubicBezTo>
                    <a:cubicBezTo>
                      <a:pt x="17" y="13"/>
                      <a:pt x="16" y="12"/>
                      <a:pt x="16" y="12"/>
                    </a:cubicBezTo>
                    <a:cubicBezTo>
                      <a:pt x="16" y="12"/>
                      <a:pt x="16" y="11"/>
                      <a:pt x="16" y="11"/>
                    </a:cubicBezTo>
                    <a:cubicBezTo>
                      <a:pt x="16" y="10"/>
                      <a:pt x="16" y="10"/>
                      <a:pt x="16" y="10"/>
                    </a:cubicBezTo>
                    <a:cubicBezTo>
                      <a:pt x="16" y="10"/>
                      <a:pt x="16" y="10"/>
                      <a:pt x="16" y="11"/>
                    </a:cubicBezTo>
                    <a:cubicBezTo>
                      <a:pt x="16" y="11"/>
                      <a:pt x="16" y="12"/>
                      <a:pt x="16" y="12"/>
                    </a:cubicBezTo>
                    <a:cubicBezTo>
                      <a:pt x="16" y="12"/>
                      <a:pt x="16" y="13"/>
                      <a:pt x="16" y="13"/>
                    </a:cubicBezTo>
                    <a:cubicBezTo>
                      <a:pt x="17" y="15"/>
                      <a:pt x="19" y="18"/>
                      <a:pt x="23" y="18"/>
                    </a:cubicBezTo>
                    <a:cubicBezTo>
                      <a:pt x="23" y="18"/>
                      <a:pt x="24" y="18"/>
                      <a:pt x="24" y="18"/>
                    </a:cubicBezTo>
                    <a:cubicBezTo>
                      <a:pt x="26" y="17"/>
                      <a:pt x="29" y="16"/>
                      <a:pt x="30" y="14"/>
                    </a:cubicBezTo>
                    <a:cubicBezTo>
                      <a:pt x="31" y="13"/>
                      <a:pt x="32" y="12"/>
                      <a:pt x="32" y="11"/>
                    </a:cubicBezTo>
                    <a:cubicBezTo>
                      <a:pt x="32" y="10"/>
                      <a:pt x="32" y="9"/>
                      <a:pt x="32" y="9"/>
                    </a:cubicBezTo>
                    <a:cubicBezTo>
                      <a:pt x="32" y="8"/>
                      <a:pt x="32" y="7"/>
                      <a:pt x="32" y="6"/>
                    </a:cubicBezTo>
                    <a:cubicBezTo>
                      <a:pt x="31" y="3"/>
                      <a:pt x="28" y="1"/>
                      <a:pt x="24" y="1"/>
                    </a:cubicBezTo>
                    <a:cubicBezTo>
                      <a:pt x="23" y="0"/>
                      <a:pt x="22" y="0"/>
                      <a:pt x="20"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8" name="îṥḻiḓê">
                <a:extLst>
                  <a:ext uri="{FF2B5EF4-FFF2-40B4-BE49-F238E27FC236}">
                    <a16:creationId xmlns:a16="http://schemas.microsoft.com/office/drawing/2014/main" id="{63B8468B-11A1-4055-BC4F-DADED36D7D22}"/>
                  </a:ext>
                </a:extLst>
              </p:cNvPr>
              <p:cNvSpPr/>
              <p:nvPr/>
            </p:nvSpPr>
            <p:spPr bwMode="auto">
              <a:xfrm>
                <a:off x="6280150" y="3241676"/>
                <a:ext cx="488950" cy="273050"/>
              </a:xfrm>
              <a:custGeom>
                <a:avLst/>
                <a:gdLst>
                  <a:gd name="T0" fmla="*/ 128 w 148"/>
                  <a:gd name="T1" fmla="*/ 0 h 83"/>
                  <a:gd name="T2" fmla="*/ 118 w 148"/>
                  <a:gd name="T3" fmla="*/ 6 h 83"/>
                  <a:gd name="T4" fmla="*/ 126 w 148"/>
                  <a:gd name="T5" fmla="*/ 13 h 83"/>
                  <a:gd name="T6" fmla="*/ 134 w 148"/>
                  <a:gd name="T7" fmla="*/ 9 h 83"/>
                  <a:gd name="T8" fmla="*/ 134 w 148"/>
                  <a:gd name="T9" fmla="*/ 9 h 83"/>
                  <a:gd name="T10" fmla="*/ 130 w 148"/>
                  <a:gd name="T11" fmla="*/ 7 h 83"/>
                  <a:gd name="T12" fmla="*/ 124 w 148"/>
                  <a:gd name="T13" fmla="*/ 6 h 83"/>
                  <a:gd name="T14" fmla="*/ 129 w 148"/>
                  <a:gd name="T15" fmla="*/ 7 h 83"/>
                  <a:gd name="T16" fmla="*/ 134 w 148"/>
                  <a:gd name="T17" fmla="*/ 9 h 83"/>
                  <a:gd name="T18" fmla="*/ 127 w 148"/>
                  <a:gd name="T19" fmla="*/ 12 h 83"/>
                  <a:gd name="T20" fmla="*/ 120 w 148"/>
                  <a:gd name="T21" fmla="*/ 6 h 83"/>
                  <a:gd name="T22" fmla="*/ 128 w 148"/>
                  <a:gd name="T23" fmla="*/ 2 h 83"/>
                  <a:gd name="T24" fmla="*/ 136 w 148"/>
                  <a:gd name="T25" fmla="*/ 2 h 83"/>
                  <a:gd name="T26" fmla="*/ 145 w 148"/>
                  <a:gd name="T27" fmla="*/ 10 h 83"/>
                  <a:gd name="T28" fmla="*/ 134 w 148"/>
                  <a:gd name="T29" fmla="*/ 18 h 83"/>
                  <a:gd name="T30" fmla="*/ 130 w 148"/>
                  <a:gd name="T31" fmla="*/ 19 h 83"/>
                  <a:gd name="T32" fmla="*/ 127 w 148"/>
                  <a:gd name="T33" fmla="*/ 18 h 83"/>
                  <a:gd name="T34" fmla="*/ 98 w 148"/>
                  <a:gd name="T35" fmla="*/ 8 h 83"/>
                  <a:gd name="T36" fmla="*/ 90 w 148"/>
                  <a:gd name="T37" fmla="*/ 5 h 83"/>
                  <a:gd name="T38" fmla="*/ 73 w 148"/>
                  <a:gd name="T39" fmla="*/ 4 h 83"/>
                  <a:gd name="T40" fmla="*/ 50 w 148"/>
                  <a:gd name="T41" fmla="*/ 7 h 83"/>
                  <a:gd name="T42" fmla="*/ 43 w 148"/>
                  <a:gd name="T43" fmla="*/ 10 h 83"/>
                  <a:gd name="T44" fmla="*/ 24 w 148"/>
                  <a:gd name="T45" fmla="*/ 25 h 83"/>
                  <a:gd name="T46" fmla="*/ 8 w 148"/>
                  <a:gd name="T47" fmla="*/ 52 h 83"/>
                  <a:gd name="T48" fmla="*/ 0 w 148"/>
                  <a:gd name="T49" fmla="*/ 83 h 83"/>
                  <a:gd name="T50" fmla="*/ 9 w 148"/>
                  <a:gd name="T51" fmla="*/ 53 h 83"/>
                  <a:gd name="T52" fmla="*/ 27 w 148"/>
                  <a:gd name="T53" fmla="*/ 27 h 83"/>
                  <a:gd name="T54" fmla="*/ 45 w 148"/>
                  <a:gd name="T55" fmla="*/ 13 h 83"/>
                  <a:gd name="T56" fmla="*/ 52 w 148"/>
                  <a:gd name="T57" fmla="*/ 10 h 83"/>
                  <a:gd name="T58" fmla="*/ 72 w 148"/>
                  <a:gd name="T59" fmla="*/ 7 h 83"/>
                  <a:gd name="T60" fmla="*/ 89 w 148"/>
                  <a:gd name="T61" fmla="*/ 9 h 83"/>
                  <a:gd name="T62" fmla="*/ 97 w 148"/>
                  <a:gd name="T63" fmla="*/ 11 h 83"/>
                  <a:gd name="T64" fmla="*/ 127 w 148"/>
                  <a:gd name="T65" fmla="*/ 22 h 83"/>
                  <a:gd name="T66" fmla="*/ 130 w 148"/>
                  <a:gd name="T67" fmla="*/ 22 h 83"/>
                  <a:gd name="T68" fmla="*/ 135 w 148"/>
                  <a:gd name="T69" fmla="*/ 21 h 83"/>
                  <a:gd name="T70" fmla="*/ 148 w 148"/>
                  <a:gd name="T71" fmla="*/ 11 h 83"/>
                  <a:gd name="T72" fmla="*/ 136 w 148"/>
                  <a:gd name="T7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8" h="83">
                    <a:moveTo>
                      <a:pt x="131" y="0"/>
                    </a:moveTo>
                    <a:cubicBezTo>
                      <a:pt x="130" y="0"/>
                      <a:pt x="129" y="0"/>
                      <a:pt x="128" y="0"/>
                    </a:cubicBezTo>
                    <a:cubicBezTo>
                      <a:pt x="125" y="0"/>
                      <a:pt x="122" y="0"/>
                      <a:pt x="120" y="2"/>
                    </a:cubicBezTo>
                    <a:cubicBezTo>
                      <a:pt x="119" y="3"/>
                      <a:pt x="118" y="5"/>
                      <a:pt x="118" y="6"/>
                    </a:cubicBezTo>
                    <a:cubicBezTo>
                      <a:pt x="118" y="8"/>
                      <a:pt x="119" y="9"/>
                      <a:pt x="120" y="10"/>
                    </a:cubicBezTo>
                    <a:cubicBezTo>
                      <a:pt x="121" y="12"/>
                      <a:pt x="124" y="13"/>
                      <a:pt x="126" y="13"/>
                    </a:cubicBezTo>
                    <a:cubicBezTo>
                      <a:pt x="127" y="13"/>
                      <a:pt x="127" y="13"/>
                      <a:pt x="127" y="13"/>
                    </a:cubicBezTo>
                    <a:cubicBezTo>
                      <a:pt x="130" y="13"/>
                      <a:pt x="133" y="11"/>
                      <a:pt x="134" y="9"/>
                    </a:cubicBezTo>
                    <a:cubicBezTo>
                      <a:pt x="135" y="9"/>
                      <a:pt x="135" y="9"/>
                      <a:pt x="135" y="9"/>
                    </a:cubicBezTo>
                    <a:cubicBezTo>
                      <a:pt x="134" y="9"/>
                      <a:pt x="134" y="9"/>
                      <a:pt x="134" y="9"/>
                    </a:cubicBezTo>
                    <a:cubicBezTo>
                      <a:pt x="134" y="8"/>
                      <a:pt x="133" y="8"/>
                      <a:pt x="132" y="8"/>
                    </a:cubicBezTo>
                    <a:cubicBezTo>
                      <a:pt x="131" y="7"/>
                      <a:pt x="130" y="7"/>
                      <a:pt x="130" y="7"/>
                    </a:cubicBezTo>
                    <a:cubicBezTo>
                      <a:pt x="127" y="6"/>
                      <a:pt x="127" y="6"/>
                      <a:pt x="127" y="6"/>
                    </a:cubicBezTo>
                    <a:cubicBezTo>
                      <a:pt x="126" y="6"/>
                      <a:pt x="125" y="6"/>
                      <a:pt x="124" y="6"/>
                    </a:cubicBezTo>
                    <a:cubicBezTo>
                      <a:pt x="125" y="6"/>
                      <a:pt x="126" y="6"/>
                      <a:pt x="127" y="7"/>
                    </a:cubicBezTo>
                    <a:cubicBezTo>
                      <a:pt x="129" y="7"/>
                      <a:pt x="129" y="7"/>
                      <a:pt x="129" y="7"/>
                    </a:cubicBezTo>
                    <a:cubicBezTo>
                      <a:pt x="130" y="8"/>
                      <a:pt x="131" y="8"/>
                      <a:pt x="132" y="8"/>
                    </a:cubicBezTo>
                    <a:cubicBezTo>
                      <a:pt x="132" y="8"/>
                      <a:pt x="133" y="9"/>
                      <a:pt x="134" y="9"/>
                    </a:cubicBezTo>
                    <a:cubicBezTo>
                      <a:pt x="132" y="11"/>
                      <a:pt x="130" y="12"/>
                      <a:pt x="127" y="12"/>
                    </a:cubicBezTo>
                    <a:cubicBezTo>
                      <a:pt x="127" y="12"/>
                      <a:pt x="127" y="12"/>
                      <a:pt x="127" y="12"/>
                    </a:cubicBezTo>
                    <a:cubicBezTo>
                      <a:pt x="124" y="12"/>
                      <a:pt x="122" y="11"/>
                      <a:pt x="121" y="9"/>
                    </a:cubicBezTo>
                    <a:cubicBezTo>
                      <a:pt x="120" y="8"/>
                      <a:pt x="120" y="7"/>
                      <a:pt x="120" y="6"/>
                    </a:cubicBezTo>
                    <a:cubicBezTo>
                      <a:pt x="120" y="5"/>
                      <a:pt x="120" y="4"/>
                      <a:pt x="121" y="4"/>
                    </a:cubicBezTo>
                    <a:cubicBezTo>
                      <a:pt x="123" y="3"/>
                      <a:pt x="125" y="2"/>
                      <a:pt x="128" y="2"/>
                    </a:cubicBezTo>
                    <a:cubicBezTo>
                      <a:pt x="128" y="2"/>
                      <a:pt x="129" y="2"/>
                      <a:pt x="129" y="2"/>
                    </a:cubicBezTo>
                    <a:cubicBezTo>
                      <a:pt x="131" y="2"/>
                      <a:pt x="134" y="2"/>
                      <a:pt x="136" y="2"/>
                    </a:cubicBezTo>
                    <a:cubicBezTo>
                      <a:pt x="138" y="3"/>
                      <a:pt x="140" y="4"/>
                      <a:pt x="142" y="5"/>
                    </a:cubicBezTo>
                    <a:cubicBezTo>
                      <a:pt x="144" y="6"/>
                      <a:pt x="145" y="8"/>
                      <a:pt x="145" y="10"/>
                    </a:cubicBezTo>
                    <a:cubicBezTo>
                      <a:pt x="144" y="12"/>
                      <a:pt x="143" y="14"/>
                      <a:pt x="141" y="15"/>
                    </a:cubicBezTo>
                    <a:cubicBezTo>
                      <a:pt x="139" y="17"/>
                      <a:pt x="137" y="18"/>
                      <a:pt x="134" y="18"/>
                    </a:cubicBezTo>
                    <a:cubicBezTo>
                      <a:pt x="133" y="18"/>
                      <a:pt x="132" y="18"/>
                      <a:pt x="131" y="18"/>
                    </a:cubicBezTo>
                    <a:cubicBezTo>
                      <a:pt x="130" y="19"/>
                      <a:pt x="130" y="19"/>
                      <a:pt x="130" y="19"/>
                    </a:cubicBezTo>
                    <a:cubicBezTo>
                      <a:pt x="129" y="18"/>
                      <a:pt x="129" y="18"/>
                      <a:pt x="129" y="18"/>
                    </a:cubicBezTo>
                    <a:cubicBezTo>
                      <a:pt x="127" y="18"/>
                      <a:pt x="127" y="18"/>
                      <a:pt x="127" y="18"/>
                    </a:cubicBezTo>
                    <a:cubicBezTo>
                      <a:pt x="122" y="18"/>
                      <a:pt x="117" y="16"/>
                      <a:pt x="113" y="14"/>
                    </a:cubicBezTo>
                    <a:cubicBezTo>
                      <a:pt x="108" y="12"/>
                      <a:pt x="103" y="9"/>
                      <a:pt x="98" y="8"/>
                    </a:cubicBezTo>
                    <a:cubicBezTo>
                      <a:pt x="97" y="7"/>
                      <a:pt x="95" y="7"/>
                      <a:pt x="94" y="6"/>
                    </a:cubicBezTo>
                    <a:cubicBezTo>
                      <a:pt x="90" y="5"/>
                      <a:pt x="90" y="5"/>
                      <a:pt x="90" y="5"/>
                    </a:cubicBezTo>
                    <a:cubicBezTo>
                      <a:pt x="88" y="5"/>
                      <a:pt x="85" y="4"/>
                      <a:pt x="82" y="4"/>
                    </a:cubicBezTo>
                    <a:cubicBezTo>
                      <a:pt x="79" y="4"/>
                      <a:pt x="76" y="4"/>
                      <a:pt x="73" y="4"/>
                    </a:cubicBezTo>
                    <a:cubicBezTo>
                      <a:pt x="71" y="4"/>
                      <a:pt x="69" y="4"/>
                      <a:pt x="66" y="4"/>
                    </a:cubicBezTo>
                    <a:cubicBezTo>
                      <a:pt x="61" y="4"/>
                      <a:pt x="56" y="5"/>
                      <a:pt x="50" y="7"/>
                    </a:cubicBezTo>
                    <a:cubicBezTo>
                      <a:pt x="47" y="8"/>
                      <a:pt x="47" y="8"/>
                      <a:pt x="47" y="8"/>
                    </a:cubicBezTo>
                    <a:cubicBezTo>
                      <a:pt x="43" y="10"/>
                      <a:pt x="43" y="10"/>
                      <a:pt x="43" y="10"/>
                    </a:cubicBezTo>
                    <a:cubicBezTo>
                      <a:pt x="41" y="11"/>
                      <a:pt x="38" y="13"/>
                      <a:pt x="36" y="14"/>
                    </a:cubicBezTo>
                    <a:cubicBezTo>
                      <a:pt x="32" y="17"/>
                      <a:pt x="28" y="21"/>
                      <a:pt x="24" y="25"/>
                    </a:cubicBezTo>
                    <a:cubicBezTo>
                      <a:pt x="21" y="29"/>
                      <a:pt x="18" y="34"/>
                      <a:pt x="15" y="38"/>
                    </a:cubicBezTo>
                    <a:cubicBezTo>
                      <a:pt x="12" y="43"/>
                      <a:pt x="10" y="47"/>
                      <a:pt x="8" y="52"/>
                    </a:cubicBezTo>
                    <a:cubicBezTo>
                      <a:pt x="5" y="57"/>
                      <a:pt x="4" y="62"/>
                      <a:pt x="3" y="67"/>
                    </a:cubicBezTo>
                    <a:cubicBezTo>
                      <a:pt x="1" y="72"/>
                      <a:pt x="1" y="77"/>
                      <a:pt x="0" y="83"/>
                    </a:cubicBezTo>
                    <a:cubicBezTo>
                      <a:pt x="1" y="77"/>
                      <a:pt x="2" y="72"/>
                      <a:pt x="4" y="67"/>
                    </a:cubicBezTo>
                    <a:cubicBezTo>
                      <a:pt x="5" y="62"/>
                      <a:pt x="7" y="58"/>
                      <a:pt x="9" y="53"/>
                    </a:cubicBezTo>
                    <a:cubicBezTo>
                      <a:pt x="12" y="48"/>
                      <a:pt x="14" y="44"/>
                      <a:pt x="17" y="39"/>
                    </a:cubicBezTo>
                    <a:cubicBezTo>
                      <a:pt x="20" y="35"/>
                      <a:pt x="23" y="31"/>
                      <a:pt x="27" y="27"/>
                    </a:cubicBezTo>
                    <a:cubicBezTo>
                      <a:pt x="30" y="24"/>
                      <a:pt x="34" y="20"/>
                      <a:pt x="38" y="17"/>
                    </a:cubicBezTo>
                    <a:cubicBezTo>
                      <a:pt x="40" y="16"/>
                      <a:pt x="42" y="14"/>
                      <a:pt x="45" y="13"/>
                    </a:cubicBezTo>
                    <a:cubicBezTo>
                      <a:pt x="48" y="12"/>
                      <a:pt x="48" y="12"/>
                      <a:pt x="48" y="12"/>
                    </a:cubicBezTo>
                    <a:cubicBezTo>
                      <a:pt x="52" y="10"/>
                      <a:pt x="52" y="10"/>
                      <a:pt x="52" y="10"/>
                    </a:cubicBezTo>
                    <a:cubicBezTo>
                      <a:pt x="56" y="9"/>
                      <a:pt x="61" y="8"/>
                      <a:pt x="67" y="8"/>
                    </a:cubicBezTo>
                    <a:cubicBezTo>
                      <a:pt x="68" y="7"/>
                      <a:pt x="70" y="7"/>
                      <a:pt x="72" y="7"/>
                    </a:cubicBezTo>
                    <a:cubicBezTo>
                      <a:pt x="76" y="7"/>
                      <a:pt x="79" y="8"/>
                      <a:pt x="82" y="8"/>
                    </a:cubicBezTo>
                    <a:cubicBezTo>
                      <a:pt x="84" y="8"/>
                      <a:pt x="87" y="9"/>
                      <a:pt x="89" y="9"/>
                    </a:cubicBezTo>
                    <a:cubicBezTo>
                      <a:pt x="93" y="10"/>
                      <a:pt x="93" y="10"/>
                      <a:pt x="93" y="10"/>
                    </a:cubicBezTo>
                    <a:cubicBezTo>
                      <a:pt x="94" y="10"/>
                      <a:pt x="96" y="11"/>
                      <a:pt x="97" y="11"/>
                    </a:cubicBezTo>
                    <a:cubicBezTo>
                      <a:pt x="101" y="13"/>
                      <a:pt x="106" y="15"/>
                      <a:pt x="111" y="17"/>
                    </a:cubicBezTo>
                    <a:cubicBezTo>
                      <a:pt x="116" y="19"/>
                      <a:pt x="121" y="21"/>
                      <a:pt x="127" y="22"/>
                    </a:cubicBezTo>
                    <a:cubicBezTo>
                      <a:pt x="129" y="22"/>
                      <a:pt x="129" y="22"/>
                      <a:pt x="129" y="22"/>
                    </a:cubicBezTo>
                    <a:cubicBezTo>
                      <a:pt x="130" y="22"/>
                      <a:pt x="130" y="22"/>
                      <a:pt x="130" y="22"/>
                    </a:cubicBezTo>
                    <a:cubicBezTo>
                      <a:pt x="131" y="22"/>
                      <a:pt x="131" y="22"/>
                      <a:pt x="131" y="22"/>
                    </a:cubicBezTo>
                    <a:cubicBezTo>
                      <a:pt x="132" y="22"/>
                      <a:pt x="133" y="22"/>
                      <a:pt x="135" y="21"/>
                    </a:cubicBezTo>
                    <a:cubicBezTo>
                      <a:pt x="138" y="21"/>
                      <a:pt x="140" y="20"/>
                      <a:pt x="143" y="18"/>
                    </a:cubicBezTo>
                    <a:cubicBezTo>
                      <a:pt x="145" y="16"/>
                      <a:pt x="147" y="14"/>
                      <a:pt x="148" y="11"/>
                    </a:cubicBezTo>
                    <a:cubicBezTo>
                      <a:pt x="148" y="8"/>
                      <a:pt x="146" y="4"/>
                      <a:pt x="144" y="3"/>
                    </a:cubicBezTo>
                    <a:cubicBezTo>
                      <a:pt x="141" y="1"/>
                      <a:pt x="139" y="0"/>
                      <a:pt x="136" y="0"/>
                    </a:cubicBezTo>
                    <a:cubicBezTo>
                      <a:pt x="134" y="0"/>
                      <a:pt x="132" y="0"/>
                      <a:pt x="131"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9" name="ïṣ1îḍê">
                <a:extLst>
                  <a:ext uri="{FF2B5EF4-FFF2-40B4-BE49-F238E27FC236}">
                    <a16:creationId xmlns:a16="http://schemas.microsoft.com/office/drawing/2014/main" id="{F63924A5-BD9E-4892-89B8-F26988DA11B5}"/>
                  </a:ext>
                </a:extLst>
              </p:cNvPr>
              <p:cNvSpPr/>
              <p:nvPr/>
            </p:nvSpPr>
            <p:spPr bwMode="auto">
              <a:xfrm>
                <a:off x="5237163" y="3327401"/>
                <a:ext cx="889000" cy="490538"/>
              </a:xfrm>
              <a:custGeom>
                <a:avLst/>
                <a:gdLst>
                  <a:gd name="T0" fmla="*/ 10 w 269"/>
                  <a:gd name="T1" fmla="*/ 0 h 149"/>
                  <a:gd name="T2" fmla="*/ 8 w 269"/>
                  <a:gd name="T3" fmla="*/ 1 h 149"/>
                  <a:gd name="T4" fmla="*/ 4 w 269"/>
                  <a:gd name="T5" fmla="*/ 3 h 149"/>
                  <a:gd name="T6" fmla="*/ 0 w 269"/>
                  <a:gd name="T7" fmla="*/ 13 h 149"/>
                  <a:gd name="T8" fmla="*/ 16 w 269"/>
                  <a:gd name="T9" fmla="*/ 34 h 149"/>
                  <a:gd name="T10" fmla="*/ 22 w 269"/>
                  <a:gd name="T11" fmla="*/ 33 h 149"/>
                  <a:gd name="T12" fmla="*/ 27 w 269"/>
                  <a:gd name="T13" fmla="*/ 25 h 149"/>
                  <a:gd name="T14" fmla="*/ 17 w 269"/>
                  <a:gd name="T15" fmla="*/ 17 h 149"/>
                  <a:gd name="T16" fmla="*/ 14 w 269"/>
                  <a:gd name="T17" fmla="*/ 18 h 149"/>
                  <a:gd name="T18" fmla="*/ 13 w 269"/>
                  <a:gd name="T19" fmla="*/ 24 h 149"/>
                  <a:gd name="T20" fmla="*/ 13 w 269"/>
                  <a:gd name="T21" fmla="*/ 24 h 149"/>
                  <a:gd name="T22" fmla="*/ 17 w 269"/>
                  <a:gd name="T23" fmla="*/ 17 h 149"/>
                  <a:gd name="T24" fmla="*/ 23 w 269"/>
                  <a:gd name="T25" fmla="*/ 21 h 149"/>
                  <a:gd name="T26" fmla="*/ 26 w 269"/>
                  <a:gd name="T27" fmla="*/ 29 h 149"/>
                  <a:gd name="T28" fmla="*/ 17 w 269"/>
                  <a:gd name="T29" fmla="*/ 33 h 149"/>
                  <a:gd name="T30" fmla="*/ 6 w 269"/>
                  <a:gd name="T31" fmla="*/ 26 h 149"/>
                  <a:gd name="T32" fmla="*/ 5 w 269"/>
                  <a:gd name="T33" fmla="*/ 6 h 149"/>
                  <a:gd name="T34" fmla="*/ 7 w 269"/>
                  <a:gd name="T35" fmla="*/ 4 h 149"/>
                  <a:gd name="T36" fmla="*/ 10 w 269"/>
                  <a:gd name="T37" fmla="*/ 3 h 149"/>
                  <a:gd name="T38" fmla="*/ 15 w 269"/>
                  <a:gd name="T39" fmla="*/ 2 h 149"/>
                  <a:gd name="T40" fmla="*/ 37 w 269"/>
                  <a:gd name="T41" fmla="*/ 20 h 149"/>
                  <a:gd name="T42" fmla="*/ 59 w 269"/>
                  <a:gd name="T43" fmla="*/ 73 h 149"/>
                  <a:gd name="T44" fmla="*/ 111 w 269"/>
                  <a:gd name="T45" fmla="*/ 136 h 149"/>
                  <a:gd name="T46" fmla="*/ 157 w 269"/>
                  <a:gd name="T47" fmla="*/ 149 h 149"/>
                  <a:gd name="T48" fmla="*/ 177 w 269"/>
                  <a:gd name="T49" fmla="*/ 147 h 149"/>
                  <a:gd name="T50" fmla="*/ 217 w 269"/>
                  <a:gd name="T51" fmla="*/ 132 h 149"/>
                  <a:gd name="T52" fmla="*/ 240 w 269"/>
                  <a:gd name="T53" fmla="*/ 117 h 149"/>
                  <a:gd name="T54" fmla="*/ 256 w 269"/>
                  <a:gd name="T55" fmla="*/ 103 h 149"/>
                  <a:gd name="T56" fmla="*/ 262 w 269"/>
                  <a:gd name="T57" fmla="*/ 97 h 149"/>
                  <a:gd name="T58" fmla="*/ 269 w 269"/>
                  <a:gd name="T59" fmla="*/ 89 h 149"/>
                  <a:gd name="T60" fmla="*/ 261 w 269"/>
                  <a:gd name="T61" fmla="*/ 96 h 149"/>
                  <a:gd name="T62" fmla="*/ 256 w 269"/>
                  <a:gd name="T63" fmla="*/ 102 h 149"/>
                  <a:gd name="T64" fmla="*/ 239 w 269"/>
                  <a:gd name="T65" fmla="*/ 116 h 149"/>
                  <a:gd name="T66" fmla="*/ 216 w 269"/>
                  <a:gd name="T67" fmla="*/ 130 h 149"/>
                  <a:gd name="T68" fmla="*/ 176 w 269"/>
                  <a:gd name="T69" fmla="*/ 144 h 149"/>
                  <a:gd name="T70" fmla="*/ 158 w 269"/>
                  <a:gd name="T71" fmla="*/ 146 h 149"/>
                  <a:gd name="T72" fmla="*/ 113 w 269"/>
                  <a:gd name="T73" fmla="*/ 132 h 149"/>
                  <a:gd name="T74" fmla="*/ 62 w 269"/>
                  <a:gd name="T75" fmla="*/ 72 h 149"/>
                  <a:gd name="T76" fmla="*/ 28 w 269"/>
                  <a:gd name="T77"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9" h="149">
                    <a:moveTo>
                      <a:pt x="15" y="0"/>
                    </a:moveTo>
                    <a:cubicBezTo>
                      <a:pt x="13" y="0"/>
                      <a:pt x="12" y="0"/>
                      <a:pt x="10" y="0"/>
                    </a:cubicBezTo>
                    <a:cubicBezTo>
                      <a:pt x="9" y="0"/>
                      <a:pt x="9" y="0"/>
                      <a:pt x="9" y="0"/>
                    </a:cubicBezTo>
                    <a:cubicBezTo>
                      <a:pt x="9" y="1"/>
                      <a:pt x="9" y="1"/>
                      <a:pt x="8" y="1"/>
                    </a:cubicBezTo>
                    <a:cubicBezTo>
                      <a:pt x="8" y="1"/>
                      <a:pt x="7" y="1"/>
                      <a:pt x="6" y="2"/>
                    </a:cubicBezTo>
                    <a:cubicBezTo>
                      <a:pt x="4" y="3"/>
                      <a:pt x="4" y="3"/>
                      <a:pt x="4" y="3"/>
                    </a:cubicBezTo>
                    <a:cubicBezTo>
                      <a:pt x="4" y="4"/>
                      <a:pt x="3" y="4"/>
                      <a:pt x="3" y="5"/>
                    </a:cubicBezTo>
                    <a:cubicBezTo>
                      <a:pt x="1" y="7"/>
                      <a:pt x="0" y="10"/>
                      <a:pt x="0" y="13"/>
                    </a:cubicBezTo>
                    <a:cubicBezTo>
                      <a:pt x="0" y="18"/>
                      <a:pt x="2" y="23"/>
                      <a:pt x="4" y="27"/>
                    </a:cubicBezTo>
                    <a:cubicBezTo>
                      <a:pt x="7" y="32"/>
                      <a:pt x="11" y="34"/>
                      <a:pt x="16" y="34"/>
                    </a:cubicBezTo>
                    <a:cubicBezTo>
                      <a:pt x="16" y="34"/>
                      <a:pt x="16" y="34"/>
                      <a:pt x="17" y="34"/>
                    </a:cubicBezTo>
                    <a:cubicBezTo>
                      <a:pt x="19" y="34"/>
                      <a:pt x="20" y="34"/>
                      <a:pt x="22" y="33"/>
                    </a:cubicBezTo>
                    <a:cubicBezTo>
                      <a:pt x="24" y="33"/>
                      <a:pt x="26" y="32"/>
                      <a:pt x="27" y="30"/>
                    </a:cubicBezTo>
                    <a:cubicBezTo>
                      <a:pt x="28" y="28"/>
                      <a:pt x="27" y="26"/>
                      <a:pt x="27" y="25"/>
                    </a:cubicBezTo>
                    <a:cubicBezTo>
                      <a:pt x="26" y="23"/>
                      <a:pt x="25" y="22"/>
                      <a:pt x="24" y="21"/>
                    </a:cubicBezTo>
                    <a:cubicBezTo>
                      <a:pt x="22" y="18"/>
                      <a:pt x="19" y="17"/>
                      <a:pt x="17" y="17"/>
                    </a:cubicBezTo>
                    <a:cubicBezTo>
                      <a:pt x="17" y="17"/>
                      <a:pt x="17" y="17"/>
                      <a:pt x="17" y="17"/>
                    </a:cubicBezTo>
                    <a:cubicBezTo>
                      <a:pt x="16" y="17"/>
                      <a:pt x="15" y="17"/>
                      <a:pt x="14" y="18"/>
                    </a:cubicBezTo>
                    <a:cubicBezTo>
                      <a:pt x="13" y="19"/>
                      <a:pt x="13" y="20"/>
                      <a:pt x="13" y="21"/>
                    </a:cubicBezTo>
                    <a:cubicBezTo>
                      <a:pt x="13" y="22"/>
                      <a:pt x="13" y="23"/>
                      <a:pt x="13" y="24"/>
                    </a:cubicBezTo>
                    <a:cubicBezTo>
                      <a:pt x="13" y="25"/>
                      <a:pt x="13" y="25"/>
                      <a:pt x="13" y="25"/>
                    </a:cubicBezTo>
                    <a:cubicBezTo>
                      <a:pt x="13" y="25"/>
                      <a:pt x="13" y="25"/>
                      <a:pt x="13" y="24"/>
                    </a:cubicBezTo>
                    <a:cubicBezTo>
                      <a:pt x="13" y="23"/>
                      <a:pt x="13" y="22"/>
                      <a:pt x="13" y="21"/>
                    </a:cubicBezTo>
                    <a:cubicBezTo>
                      <a:pt x="13" y="19"/>
                      <a:pt x="14" y="17"/>
                      <a:pt x="17" y="17"/>
                    </a:cubicBezTo>
                    <a:cubicBezTo>
                      <a:pt x="17" y="17"/>
                      <a:pt x="17" y="17"/>
                      <a:pt x="17" y="17"/>
                    </a:cubicBezTo>
                    <a:cubicBezTo>
                      <a:pt x="19" y="17"/>
                      <a:pt x="22" y="19"/>
                      <a:pt x="23" y="21"/>
                    </a:cubicBezTo>
                    <a:cubicBezTo>
                      <a:pt x="24" y="22"/>
                      <a:pt x="25" y="23"/>
                      <a:pt x="26" y="25"/>
                    </a:cubicBezTo>
                    <a:cubicBezTo>
                      <a:pt x="26" y="26"/>
                      <a:pt x="27" y="28"/>
                      <a:pt x="26" y="29"/>
                    </a:cubicBezTo>
                    <a:cubicBezTo>
                      <a:pt x="25" y="31"/>
                      <a:pt x="23" y="32"/>
                      <a:pt x="22" y="32"/>
                    </a:cubicBezTo>
                    <a:cubicBezTo>
                      <a:pt x="20" y="33"/>
                      <a:pt x="19" y="33"/>
                      <a:pt x="17" y="33"/>
                    </a:cubicBezTo>
                    <a:cubicBezTo>
                      <a:pt x="17" y="33"/>
                      <a:pt x="16" y="33"/>
                      <a:pt x="16" y="33"/>
                    </a:cubicBezTo>
                    <a:cubicBezTo>
                      <a:pt x="12" y="33"/>
                      <a:pt x="8" y="30"/>
                      <a:pt x="6" y="26"/>
                    </a:cubicBezTo>
                    <a:cubicBezTo>
                      <a:pt x="4" y="23"/>
                      <a:pt x="2" y="18"/>
                      <a:pt x="3" y="13"/>
                    </a:cubicBezTo>
                    <a:cubicBezTo>
                      <a:pt x="3" y="11"/>
                      <a:pt x="4" y="8"/>
                      <a:pt x="5" y="6"/>
                    </a:cubicBezTo>
                    <a:cubicBezTo>
                      <a:pt x="5" y="6"/>
                      <a:pt x="6" y="5"/>
                      <a:pt x="6" y="5"/>
                    </a:cubicBezTo>
                    <a:cubicBezTo>
                      <a:pt x="7" y="5"/>
                      <a:pt x="7" y="4"/>
                      <a:pt x="7" y="4"/>
                    </a:cubicBezTo>
                    <a:cubicBezTo>
                      <a:pt x="8" y="4"/>
                      <a:pt x="9" y="4"/>
                      <a:pt x="9" y="3"/>
                    </a:cubicBezTo>
                    <a:cubicBezTo>
                      <a:pt x="10" y="3"/>
                      <a:pt x="10" y="3"/>
                      <a:pt x="10" y="3"/>
                    </a:cubicBezTo>
                    <a:cubicBezTo>
                      <a:pt x="11" y="3"/>
                      <a:pt x="11" y="3"/>
                      <a:pt x="11" y="3"/>
                    </a:cubicBezTo>
                    <a:cubicBezTo>
                      <a:pt x="12" y="2"/>
                      <a:pt x="13" y="2"/>
                      <a:pt x="15" y="2"/>
                    </a:cubicBezTo>
                    <a:cubicBezTo>
                      <a:pt x="18" y="2"/>
                      <a:pt x="22" y="4"/>
                      <a:pt x="26" y="6"/>
                    </a:cubicBezTo>
                    <a:cubicBezTo>
                      <a:pt x="30" y="10"/>
                      <a:pt x="34" y="14"/>
                      <a:pt x="37" y="20"/>
                    </a:cubicBezTo>
                    <a:cubicBezTo>
                      <a:pt x="40" y="25"/>
                      <a:pt x="43" y="30"/>
                      <a:pt x="46" y="36"/>
                    </a:cubicBezTo>
                    <a:cubicBezTo>
                      <a:pt x="51" y="48"/>
                      <a:pt x="55" y="60"/>
                      <a:pt x="59" y="73"/>
                    </a:cubicBezTo>
                    <a:cubicBezTo>
                      <a:pt x="64" y="86"/>
                      <a:pt x="71" y="98"/>
                      <a:pt x="80" y="109"/>
                    </a:cubicBezTo>
                    <a:cubicBezTo>
                      <a:pt x="89" y="119"/>
                      <a:pt x="99" y="129"/>
                      <a:pt x="111" y="136"/>
                    </a:cubicBezTo>
                    <a:cubicBezTo>
                      <a:pt x="123" y="143"/>
                      <a:pt x="136" y="147"/>
                      <a:pt x="149" y="148"/>
                    </a:cubicBezTo>
                    <a:cubicBezTo>
                      <a:pt x="152" y="149"/>
                      <a:pt x="155" y="149"/>
                      <a:pt x="157" y="149"/>
                    </a:cubicBezTo>
                    <a:cubicBezTo>
                      <a:pt x="161" y="149"/>
                      <a:pt x="165" y="149"/>
                      <a:pt x="168" y="148"/>
                    </a:cubicBezTo>
                    <a:cubicBezTo>
                      <a:pt x="171" y="148"/>
                      <a:pt x="174" y="147"/>
                      <a:pt x="177" y="147"/>
                    </a:cubicBezTo>
                    <a:cubicBezTo>
                      <a:pt x="180" y="146"/>
                      <a:pt x="183" y="146"/>
                      <a:pt x="186" y="145"/>
                    </a:cubicBezTo>
                    <a:cubicBezTo>
                      <a:pt x="197" y="141"/>
                      <a:pt x="208" y="137"/>
                      <a:pt x="217" y="132"/>
                    </a:cubicBezTo>
                    <a:cubicBezTo>
                      <a:pt x="221" y="130"/>
                      <a:pt x="226" y="127"/>
                      <a:pt x="229" y="125"/>
                    </a:cubicBezTo>
                    <a:cubicBezTo>
                      <a:pt x="233" y="122"/>
                      <a:pt x="237" y="120"/>
                      <a:pt x="240" y="117"/>
                    </a:cubicBezTo>
                    <a:cubicBezTo>
                      <a:pt x="243" y="114"/>
                      <a:pt x="246" y="112"/>
                      <a:pt x="249" y="109"/>
                    </a:cubicBezTo>
                    <a:cubicBezTo>
                      <a:pt x="252" y="107"/>
                      <a:pt x="254" y="105"/>
                      <a:pt x="256" y="103"/>
                    </a:cubicBezTo>
                    <a:cubicBezTo>
                      <a:pt x="257" y="102"/>
                      <a:pt x="258" y="101"/>
                      <a:pt x="259" y="100"/>
                    </a:cubicBezTo>
                    <a:cubicBezTo>
                      <a:pt x="260" y="99"/>
                      <a:pt x="261" y="98"/>
                      <a:pt x="262" y="97"/>
                    </a:cubicBezTo>
                    <a:cubicBezTo>
                      <a:pt x="263" y="95"/>
                      <a:pt x="265" y="94"/>
                      <a:pt x="266" y="92"/>
                    </a:cubicBezTo>
                    <a:cubicBezTo>
                      <a:pt x="268" y="90"/>
                      <a:pt x="269" y="89"/>
                      <a:pt x="269" y="89"/>
                    </a:cubicBezTo>
                    <a:cubicBezTo>
                      <a:pt x="269" y="89"/>
                      <a:pt x="268" y="90"/>
                      <a:pt x="266" y="92"/>
                    </a:cubicBezTo>
                    <a:cubicBezTo>
                      <a:pt x="264" y="93"/>
                      <a:pt x="263" y="95"/>
                      <a:pt x="261" y="96"/>
                    </a:cubicBezTo>
                    <a:cubicBezTo>
                      <a:pt x="261" y="97"/>
                      <a:pt x="260" y="98"/>
                      <a:pt x="259" y="99"/>
                    </a:cubicBezTo>
                    <a:cubicBezTo>
                      <a:pt x="258" y="100"/>
                      <a:pt x="257" y="101"/>
                      <a:pt x="256" y="102"/>
                    </a:cubicBezTo>
                    <a:cubicBezTo>
                      <a:pt x="254" y="104"/>
                      <a:pt x="251" y="106"/>
                      <a:pt x="248" y="109"/>
                    </a:cubicBezTo>
                    <a:cubicBezTo>
                      <a:pt x="246" y="111"/>
                      <a:pt x="243" y="113"/>
                      <a:pt x="239" y="116"/>
                    </a:cubicBezTo>
                    <a:cubicBezTo>
                      <a:pt x="236" y="118"/>
                      <a:pt x="232" y="120"/>
                      <a:pt x="228" y="123"/>
                    </a:cubicBezTo>
                    <a:cubicBezTo>
                      <a:pt x="224" y="126"/>
                      <a:pt x="220" y="128"/>
                      <a:pt x="216" y="130"/>
                    </a:cubicBezTo>
                    <a:cubicBezTo>
                      <a:pt x="207" y="135"/>
                      <a:pt x="196" y="139"/>
                      <a:pt x="185" y="142"/>
                    </a:cubicBezTo>
                    <a:cubicBezTo>
                      <a:pt x="182" y="143"/>
                      <a:pt x="179" y="143"/>
                      <a:pt x="176" y="144"/>
                    </a:cubicBezTo>
                    <a:cubicBezTo>
                      <a:pt x="174" y="144"/>
                      <a:pt x="171" y="145"/>
                      <a:pt x="168" y="145"/>
                    </a:cubicBezTo>
                    <a:cubicBezTo>
                      <a:pt x="164" y="145"/>
                      <a:pt x="161" y="146"/>
                      <a:pt x="158" y="146"/>
                    </a:cubicBezTo>
                    <a:cubicBezTo>
                      <a:pt x="155" y="146"/>
                      <a:pt x="152" y="145"/>
                      <a:pt x="149" y="145"/>
                    </a:cubicBezTo>
                    <a:cubicBezTo>
                      <a:pt x="137" y="144"/>
                      <a:pt x="124" y="139"/>
                      <a:pt x="113" y="132"/>
                    </a:cubicBezTo>
                    <a:cubicBezTo>
                      <a:pt x="101" y="126"/>
                      <a:pt x="91" y="117"/>
                      <a:pt x="83" y="106"/>
                    </a:cubicBezTo>
                    <a:cubicBezTo>
                      <a:pt x="74" y="96"/>
                      <a:pt x="67" y="84"/>
                      <a:pt x="62" y="72"/>
                    </a:cubicBezTo>
                    <a:cubicBezTo>
                      <a:pt x="58" y="59"/>
                      <a:pt x="54" y="47"/>
                      <a:pt x="49" y="35"/>
                    </a:cubicBezTo>
                    <a:cubicBezTo>
                      <a:pt x="44" y="23"/>
                      <a:pt x="38" y="12"/>
                      <a:pt x="28" y="4"/>
                    </a:cubicBezTo>
                    <a:cubicBezTo>
                      <a:pt x="24" y="1"/>
                      <a:pt x="19" y="0"/>
                      <a:pt x="15"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0" name="ïṩḷíḓe">
                <a:extLst>
                  <a:ext uri="{FF2B5EF4-FFF2-40B4-BE49-F238E27FC236}">
                    <a16:creationId xmlns:a16="http://schemas.microsoft.com/office/drawing/2014/main" id="{94836D25-598E-4CAC-B865-C5B125B990BB}"/>
                  </a:ext>
                </a:extLst>
              </p:cNvPr>
              <p:cNvSpPr/>
              <p:nvPr/>
            </p:nvSpPr>
            <p:spPr bwMode="auto">
              <a:xfrm>
                <a:off x="5438775" y="3379788"/>
                <a:ext cx="596900" cy="388938"/>
              </a:xfrm>
              <a:custGeom>
                <a:avLst/>
                <a:gdLst>
                  <a:gd name="T0" fmla="*/ 0 w 181"/>
                  <a:gd name="T1" fmla="*/ 0 h 118"/>
                  <a:gd name="T2" fmla="*/ 1 w 181"/>
                  <a:gd name="T3" fmla="*/ 11 h 118"/>
                  <a:gd name="T4" fmla="*/ 3 w 181"/>
                  <a:gd name="T5" fmla="*/ 23 h 118"/>
                  <a:gd name="T6" fmla="*/ 7 w 181"/>
                  <a:gd name="T7" fmla="*/ 39 h 118"/>
                  <a:gd name="T8" fmla="*/ 14 w 181"/>
                  <a:gd name="T9" fmla="*/ 57 h 118"/>
                  <a:gd name="T10" fmla="*/ 16 w 181"/>
                  <a:gd name="T11" fmla="*/ 62 h 118"/>
                  <a:gd name="T12" fmla="*/ 19 w 181"/>
                  <a:gd name="T13" fmla="*/ 67 h 118"/>
                  <a:gd name="T14" fmla="*/ 25 w 181"/>
                  <a:gd name="T15" fmla="*/ 76 h 118"/>
                  <a:gd name="T16" fmla="*/ 32 w 181"/>
                  <a:gd name="T17" fmla="*/ 85 h 118"/>
                  <a:gd name="T18" fmla="*/ 40 w 181"/>
                  <a:gd name="T19" fmla="*/ 94 h 118"/>
                  <a:gd name="T20" fmla="*/ 44 w 181"/>
                  <a:gd name="T21" fmla="*/ 98 h 118"/>
                  <a:gd name="T22" fmla="*/ 49 w 181"/>
                  <a:gd name="T23" fmla="*/ 102 h 118"/>
                  <a:gd name="T24" fmla="*/ 59 w 181"/>
                  <a:gd name="T25" fmla="*/ 108 h 118"/>
                  <a:gd name="T26" fmla="*/ 82 w 181"/>
                  <a:gd name="T27" fmla="*/ 116 h 118"/>
                  <a:gd name="T28" fmla="*/ 102 w 181"/>
                  <a:gd name="T29" fmla="*/ 118 h 118"/>
                  <a:gd name="T30" fmla="*/ 106 w 181"/>
                  <a:gd name="T31" fmla="*/ 118 h 118"/>
                  <a:gd name="T32" fmla="*/ 111 w 181"/>
                  <a:gd name="T33" fmla="*/ 118 h 118"/>
                  <a:gd name="T34" fmla="*/ 117 w 181"/>
                  <a:gd name="T35" fmla="*/ 117 h 118"/>
                  <a:gd name="T36" fmla="*/ 127 w 181"/>
                  <a:gd name="T37" fmla="*/ 115 h 118"/>
                  <a:gd name="T38" fmla="*/ 146 w 181"/>
                  <a:gd name="T39" fmla="*/ 110 h 118"/>
                  <a:gd name="T40" fmla="*/ 161 w 181"/>
                  <a:gd name="T41" fmla="*/ 103 h 118"/>
                  <a:gd name="T42" fmla="*/ 172 w 181"/>
                  <a:gd name="T43" fmla="*/ 97 h 118"/>
                  <a:gd name="T44" fmla="*/ 179 w 181"/>
                  <a:gd name="T45" fmla="*/ 93 h 118"/>
                  <a:gd name="T46" fmla="*/ 181 w 181"/>
                  <a:gd name="T47" fmla="*/ 91 h 118"/>
                  <a:gd name="T48" fmla="*/ 179 w 181"/>
                  <a:gd name="T49" fmla="*/ 93 h 118"/>
                  <a:gd name="T50" fmla="*/ 172 w 181"/>
                  <a:gd name="T51" fmla="*/ 97 h 118"/>
                  <a:gd name="T52" fmla="*/ 160 w 181"/>
                  <a:gd name="T53" fmla="*/ 102 h 118"/>
                  <a:gd name="T54" fmla="*/ 145 w 181"/>
                  <a:gd name="T55" fmla="*/ 108 h 118"/>
                  <a:gd name="T56" fmla="*/ 127 w 181"/>
                  <a:gd name="T57" fmla="*/ 113 h 118"/>
                  <a:gd name="T58" fmla="*/ 116 w 181"/>
                  <a:gd name="T59" fmla="*/ 114 h 118"/>
                  <a:gd name="T60" fmla="*/ 111 w 181"/>
                  <a:gd name="T61" fmla="*/ 114 h 118"/>
                  <a:gd name="T62" fmla="*/ 106 w 181"/>
                  <a:gd name="T63" fmla="*/ 115 h 118"/>
                  <a:gd name="T64" fmla="*/ 103 w 181"/>
                  <a:gd name="T65" fmla="*/ 115 h 118"/>
                  <a:gd name="T66" fmla="*/ 83 w 181"/>
                  <a:gd name="T67" fmla="*/ 112 h 118"/>
                  <a:gd name="T68" fmla="*/ 61 w 181"/>
                  <a:gd name="T69" fmla="*/ 104 h 118"/>
                  <a:gd name="T70" fmla="*/ 51 w 181"/>
                  <a:gd name="T71" fmla="*/ 98 h 118"/>
                  <a:gd name="T72" fmla="*/ 43 w 181"/>
                  <a:gd name="T73" fmla="*/ 91 h 118"/>
                  <a:gd name="T74" fmla="*/ 34 w 181"/>
                  <a:gd name="T75" fmla="*/ 83 h 118"/>
                  <a:gd name="T76" fmla="*/ 27 w 181"/>
                  <a:gd name="T77" fmla="*/ 74 h 118"/>
                  <a:gd name="T78" fmla="*/ 21 w 181"/>
                  <a:gd name="T79" fmla="*/ 65 h 118"/>
                  <a:gd name="T80" fmla="*/ 19 w 181"/>
                  <a:gd name="T81" fmla="*/ 61 h 118"/>
                  <a:gd name="T82" fmla="*/ 16 w 181"/>
                  <a:gd name="T83" fmla="*/ 56 h 118"/>
                  <a:gd name="T84" fmla="*/ 9 w 181"/>
                  <a:gd name="T85" fmla="*/ 38 h 118"/>
                  <a:gd name="T86" fmla="*/ 6 w 181"/>
                  <a:gd name="T87" fmla="*/ 30 h 118"/>
                  <a:gd name="T88" fmla="*/ 4 w 181"/>
                  <a:gd name="T89" fmla="*/ 23 h 118"/>
                  <a:gd name="T90" fmla="*/ 2 w 181"/>
                  <a:gd name="T91" fmla="*/ 11 h 118"/>
                  <a:gd name="T92" fmla="*/ 0 w 181"/>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1" h="118">
                    <a:moveTo>
                      <a:pt x="0" y="0"/>
                    </a:moveTo>
                    <a:cubicBezTo>
                      <a:pt x="0" y="0"/>
                      <a:pt x="0" y="4"/>
                      <a:pt x="1" y="11"/>
                    </a:cubicBezTo>
                    <a:cubicBezTo>
                      <a:pt x="1" y="14"/>
                      <a:pt x="2" y="18"/>
                      <a:pt x="3" y="23"/>
                    </a:cubicBezTo>
                    <a:cubicBezTo>
                      <a:pt x="4" y="28"/>
                      <a:pt x="5" y="33"/>
                      <a:pt x="7" y="39"/>
                    </a:cubicBezTo>
                    <a:cubicBezTo>
                      <a:pt x="9" y="45"/>
                      <a:pt x="11" y="51"/>
                      <a:pt x="14" y="57"/>
                    </a:cubicBezTo>
                    <a:cubicBezTo>
                      <a:pt x="14" y="59"/>
                      <a:pt x="15" y="60"/>
                      <a:pt x="16" y="62"/>
                    </a:cubicBezTo>
                    <a:cubicBezTo>
                      <a:pt x="17" y="64"/>
                      <a:pt x="18" y="65"/>
                      <a:pt x="19" y="67"/>
                    </a:cubicBezTo>
                    <a:cubicBezTo>
                      <a:pt x="20" y="70"/>
                      <a:pt x="22" y="73"/>
                      <a:pt x="25" y="76"/>
                    </a:cubicBezTo>
                    <a:cubicBezTo>
                      <a:pt x="27" y="79"/>
                      <a:pt x="29" y="82"/>
                      <a:pt x="32" y="85"/>
                    </a:cubicBezTo>
                    <a:cubicBezTo>
                      <a:pt x="34" y="88"/>
                      <a:pt x="37" y="91"/>
                      <a:pt x="40" y="94"/>
                    </a:cubicBezTo>
                    <a:cubicBezTo>
                      <a:pt x="41" y="95"/>
                      <a:pt x="43" y="96"/>
                      <a:pt x="44" y="98"/>
                    </a:cubicBezTo>
                    <a:cubicBezTo>
                      <a:pt x="46" y="99"/>
                      <a:pt x="47" y="100"/>
                      <a:pt x="49" y="102"/>
                    </a:cubicBezTo>
                    <a:cubicBezTo>
                      <a:pt x="53" y="104"/>
                      <a:pt x="56" y="106"/>
                      <a:pt x="59" y="108"/>
                    </a:cubicBezTo>
                    <a:cubicBezTo>
                      <a:pt x="67" y="112"/>
                      <a:pt x="75" y="114"/>
                      <a:pt x="82" y="116"/>
                    </a:cubicBezTo>
                    <a:cubicBezTo>
                      <a:pt x="89" y="117"/>
                      <a:pt x="96" y="118"/>
                      <a:pt x="102" y="118"/>
                    </a:cubicBezTo>
                    <a:cubicBezTo>
                      <a:pt x="103" y="118"/>
                      <a:pt x="104" y="118"/>
                      <a:pt x="106" y="118"/>
                    </a:cubicBezTo>
                    <a:cubicBezTo>
                      <a:pt x="108" y="118"/>
                      <a:pt x="109" y="118"/>
                      <a:pt x="111" y="118"/>
                    </a:cubicBezTo>
                    <a:cubicBezTo>
                      <a:pt x="113" y="118"/>
                      <a:pt x="115" y="117"/>
                      <a:pt x="117" y="117"/>
                    </a:cubicBezTo>
                    <a:cubicBezTo>
                      <a:pt x="120" y="117"/>
                      <a:pt x="124" y="116"/>
                      <a:pt x="127" y="115"/>
                    </a:cubicBezTo>
                    <a:cubicBezTo>
                      <a:pt x="134" y="114"/>
                      <a:pt x="140" y="112"/>
                      <a:pt x="146" y="110"/>
                    </a:cubicBezTo>
                    <a:cubicBezTo>
                      <a:pt x="152" y="108"/>
                      <a:pt x="157" y="106"/>
                      <a:pt x="161" y="103"/>
                    </a:cubicBezTo>
                    <a:cubicBezTo>
                      <a:pt x="165" y="101"/>
                      <a:pt x="169" y="99"/>
                      <a:pt x="172" y="97"/>
                    </a:cubicBezTo>
                    <a:cubicBezTo>
                      <a:pt x="175" y="96"/>
                      <a:pt x="177" y="94"/>
                      <a:pt x="179" y="93"/>
                    </a:cubicBezTo>
                    <a:cubicBezTo>
                      <a:pt x="180" y="92"/>
                      <a:pt x="181" y="91"/>
                      <a:pt x="181" y="91"/>
                    </a:cubicBezTo>
                    <a:cubicBezTo>
                      <a:pt x="181" y="91"/>
                      <a:pt x="180" y="92"/>
                      <a:pt x="179" y="93"/>
                    </a:cubicBezTo>
                    <a:cubicBezTo>
                      <a:pt x="177" y="94"/>
                      <a:pt x="175" y="95"/>
                      <a:pt x="172" y="97"/>
                    </a:cubicBezTo>
                    <a:cubicBezTo>
                      <a:pt x="168" y="98"/>
                      <a:pt x="165" y="100"/>
                      <a:pt x="160" y="102"/>
                    </a:cubicBezTo>
                    <a:cubicBezTo>
                      <a:pt x="156" y="104"/>
                      <a:pt x="151" y="106"/>
                      <a:pt x="145" y="108"/>
                    </a:cubicBezTo>
                    <a:cubicBezTo>
                      <a:pt x="140" y="110"/>
                      <a:pt x="133" y="111"/>
                      <a:pt x="127" y="113"/>
                    </a:cubicBezTo>
                    <a:cubicBezTo>
                      <a:pt x="123" y="113"/>
                      <a:pt x="120" y="114"/>
                      <a:pt x="116" y="114"/>
                    </a:cubicBezTo>
                    <a:cubicBezTo>
                      <a:pt x="115" y="114"/>
                      <a:pt x="113" y="114"/>
                      <a:pt x="111" y="114"/>
                    </a:cubicBezTo>
                    <a:cubicBezTo>
                      <a:pt x="109" y="115"/>
                      <a:pt x="107" y="114"/>
                      <a:pt x="106" y="115"/>
                    </a:cubicBezTo>
                    <a:cubicBezTo>
                      <a:pt x="105" y="115"/>
                      <a:pt x="104" y="115"/>
                      <a:pt x="103" y="115"/>
                    </a:cubicBezTo>
                    <a:cubicBezTo>
                      <a:pt x="96" y="115"/>
                      <a:pt x="90" y="114"/>
                      <a:pt x="83" y="112"/>
                    </a:cubicBezTo>
                    <a:cubicBezTo>
                      <a:pt x="76" y="111"/>
                      <a:pt x="68" y="108"/>
                      <a:pt x="61" y="104"/>
                    </a:cubicBezTo>
                    <a:cubicBezTo>
                      <a:pt x="58" y="103"/>
                      <a:pt x="55" y="101"/>
                      <a:pt x="51" y="98"/>
                    </a:cubicBezTo>
                    <a:cubicBezTo>
                      <a:pt x="48" y="96"/>
                      <a:pt x="45" y="93"/>
                      <a:pt x="43" y="91"/>
                    </a:cubicBezTo>
                    <a:cubicBezTo>
                      <a:pt x="40" y="88"/>
                      <a:pt x="37" y="85"/>
                      <a:pt x="34" y="83"/>
                    </a:cubicBezTo>
                    <a:cubicBezTo>
                      <a:pt x="32" y="80"/>
                      <a:pt x="30" y="77"/>
                      <a:pt x="27" y="74"/>
                    </a:cubicBezTo>
                    <a:cubicBezTo>
                      <a:pt x="25" y="71"/>
                      <a:pt x="23" y="68"/>
                      <a:pt x="21" y="65"/>
                    </a:cubicBezTo>
                    <a:cubicBezTo>
                      <a:pt x="20" y="64"/>
                      <a:pt x="19" y="62"/>
                      <a:pt x="19" y="61"/>
                    </a:cubicBezTo>
                    <a:cubicBezTo>
                      <a:pt x="18" y="59"/>
                      <a:pt x="17" y="58"/>
                      <a:pt x="16" y="56"/>
                    </a:cubicBezTo>
                    <a:cubicBezTo>
                      <a:pt x="13" y="50"/>
                      <a:pt x="11" y="44"/>
                      <a:pt x="9" y="38"/>
                    </a:cubicBezTo>
                    <a:cubicBezTo>
                      <a:pt x="8" y="36"/>
                      <a:pt x="7" y="33"/>
                      <a:pt x="6" y="30"/>
                    </a:cubicBezTo>
                    <a:cubicBezTo>
                      <a:pt x="6" y="28"/>
                      <a:pt x="5" y="25"/>
                      <a:pt x="4" y="23"/>
                    </a:cubicBezTo>
                    <a:cubicBezTo>
                      <a:pt x="3" y="18"/>
                      <a:pt x="2" y="14"/>
                      <a:pt x="2" y="11"/>
                    </a:cubicBezTo>
                    <a:cubicBezTo>
                      <a:pt x="1" y="4"/>
                      <a:pt x="0" y="0"/>
                      <a:pt x="0"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1" name="îŝľîde">
                <a:extLst>
                  <a:ext uri="{FF2B5EF4-FFF2-40B4-BE49-F238E27FC236}">
                    <a16:creationId xmlns:a16="http://schemas.microsoft.com/office/drawing/2014/main" id="{A597276E-77E9-4371-A1A5-F36A4754050A}"/>
                  </a:ext>
                </a:extLst>
              </p:cNvPr>
              <p:cNvSpPr/>
              <p:nvPr/>
            </p:nvSpPr>
            <p:spPr bwMode="auto">
              <a:xfrm>
                <a:off x="5313363" y="3544888"/>
                <a:ext cx="561975" cy="288925"/>
              </a:xfrm>
              <a:custGeom>
                <a:avLst/>
                <a:gdLst>
                  <a:gd name="T0" fmla="*/ 0 w 170"/>
                  <a:gd name="T1" fmla="*/ 0 h 88"/>
                  <a:gd name="T2" fmla="*/ 5 w 170"/>
                  <a:gd name="T3" fmla="*/ 7 h 88"/>
                  <a:gd name="T4" fmla="*/ 20 w 170"/>
                  <a:gd name="T5" fmla="*/ 25 h 88"/>
                  <a:gd name="T6" fmla="*/ 30 w 170"/>
                  <a:gd name="T7" fmla="*/ 37 h 88"/>
                  <a:gd name="T8" fmla="*/ 41 w 170"/>
                  <a:gd name="T9" fmla="*/ 50 h 88"/>
                  <a:gd name="T10" fmla="*/ 70 w 170"/>
                  <a:gd name="T11" fmla="*/ 74 h 88"/>
                  <a:gd name="T12" fmla="*/ 88 w 170"/>
                  <a:gd name="T13" fmla="*/ 83 h 88"/>
                  <a:gd name="T14" fmla="*/ 106 w 170"/>
                  <a:gd name="T15" fmla="*/ 87 h 88"/>
                  <a:gd name="T16" fmla="*/ 118 w 170"/>
                  <a:gd name="T17" fmla="*/ 88 h 88"/>
                  <a:gd name="T18" fmla="*/ 123 w 170"/>
                  <a:gd name="T19" fmla="*/ 88 h 88"/>
                  <a:gd name="T20" fmla="*/ 139 w 170"/>
                  <a:gd name="T21" fmla="*/ 88 h 88"/>
                  <a:gd name="T22" fmla="*/ 152 w 170"/>
                  <a:gd name="T23" fmla="*/ 86 h 88"/>
                  <a:gd name="T24" fmla="*/ 162 w 170"/>
                  <a:gd name="T25" fmla="*/ 85 h 88"/>
                  <a:gd name="T26" fmla="*/ 168 w 170"/>
                  <a:gd name="T27" fmla="*/ 83 h 88"/>
                  <a:gd name="T28" fmla="*/ 170 w 170"/>
                  <a:gd name="T29" fmla="*/ 82 h 88"/>
                  <a:gd name="T30" fmla="*/ 168 w 170"/>
                  <a:gd name="T31" fmla="*/ 83 h 88"/>
                  <a:gd name="T32" fmla="*/ 162 w 170"/>
                  <a:gd name="T33" fmla="*/ 84 h 88"/>
                  <a:gd name="T34" fmla="*/ 152 w 170"/>
                  <a:gd name="T35" fmla="*/ 85 h 88"/>
                  <a:gd name="T36" fmla="*/ 139 w 170"/>
                  <a:gd name="T37" fmla="*/ 85 h 88"/>
                  <a:gd name="T38" fmla="*/ 138 w 170"/>
                  <a:gd name="T39" fmla="*/ 85 h 88"/>
                  <a:gd name="T40" fmla="*/ 123 w 170"/>
                  <a:gd name="T41" fmla="*/ 85 h 88"/>
                  <a:gd name="T42" fmla="*/ 115 w 170"/>
                  <a:gd name="T43" fmla="*/ 85 h 88"/>
                  <a:gd name="T44" fmla="*/ 106 w 170"/>
                  <a:gd name="T45" fmla="*/ 84 h 88"/>
                  <a:gd name="T46" fmla="*/ 89 w 170"/>
                  <a:gd name="T47" fmla="*/ 79 h 88"/>
                  <a:gd name="T48" fmla="*/ 72 w 170"/>
                  <a:gd name="T49" fmla="*/ 71 h 88"/>
                  <a:gd name="T50" fmla="*/ 44 w 170"/>
                  <a:gd name="T51" fmla="*/ 48 h 88"/>
                  <a:gd name="T52" fmla="*/ 32 w 170"/>
                  <a:gd name="T53" fmla="*/ 35 h 88"/>
                  <a:gd name="T54" fmla="*/ 22 w 170"/>
                  <a:gd name="T55" fmla="*/ 24 h 88"/>
                  <a:gd name="T56" fmla="*/ 6 w 170"/>
                  <a:gd name="T57" fmla="*/ 7 h 88"/>
                  <a:gd name="T58" fmla="*/ 0 w 17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88">
                    <a:moveTo>
                      <a:pt x="0" y="0"/>
                    </a:moveTo>
                    <a:cubicBezTo>
                      <a:pt x="0" y="0"/>
                      <a:pt x="2" y="3"/>
                      <a:pt x="5" y="7"/>
                    </a:cubicBezTo>
                    <a:cubicBezTo>
                      <a:pt x="9" y="12"/>
                      <a:pt x="14" y="18"/>
                      <a:pt x="20" y="25"/>
                    </a:cubicBezTo>
                    <a:cubicBezTo>
                      <a:pt x="23" y="29"/>
                      <a:pt x="26" y="33"/>
                      <a:pt x="30" y="37"/>
                    </a:cubicBezTo>
                    <a:cubicBezTo>
                      <a:pt x="33" y="41"/>
                      <a:pt x="37" y="46"/>
                      <a:pt x="41" y="50"/>
                    </a:cubicBezTo>
                    <a:cubicBezTo>
                      <a:pt x="50" y="59"/>
                      <a:pt x="59" y="67"/>
                      <a:pt x="70" y="74"/>
                    </a:cubicBezTo>
                    <a:cubicBezTo>
                      <a:pt x="76" y="78"/>
                      <a:pt x="82" y="80"/>
                      <a:pt x="88" y="83"/>
                    </a:cubicBezTo>
                    <a:cubicBezTo>
                      <a:pt x="94" y="85"/>
                      <a:pt x="100" y="86"/>
                      <a:pt x="106" y="87"/>
                    </a:cubicBezTo>
                    <a:cubicBezTo>
                      <a:pt x="110" y="88"/>
                      <a:pt x="114" y="88"/>
                      <a:pt x="118" y="88"/>
                    </a:cubicBezTo>
                    <a:cubicBezTo>
                      <a:pt x="119" y="88"/>
                      <a:pt x="121" y="88"/>
                      <a:pt x="123" y="88"/>
                    </a:cubicBezTo>
                    <a:cubicBezTo>
                      <a:pt x="129" y="88"/>
                      <a:pt x="134" y="88"/>
                      <a:pt x="139" y="88"/>
                    </a:cubicBezTo>
                    <a:cubicBezTo>
                      <a:pt x="143" y="87"/>
                      <a:pt x="148" y="87"/>
                      <a:pt x="152" y="86"/>
                    </a:cubicBezTo>
                    <a:cubicBezTo>
                      <a:pt x="156" y="86"/>
                      <a:pt x="159" y="85"/>
                      <a:pt x="162" y="85"/>
                    </a:cubicBezTo>
                    <a:cubicBezTo>
                      <a:pt x="164" y="84"/>
                      <a:pt x="166" y="83"/>
                      <a:pt x="168" y="83"/>
                    </a:cubicBezTo>
                    <a:cubicBezTo>
                      <a:pt x="169" y="82"/>
                      <a:pt x="170" y="82"/>
                      <a:pt x="170" y="82"/>
                    </a:cubicBezTo>
                    <a:cubicBezTo>
                      <a:pt x="170" y="82"/>
                      <a:pt x="169" y="82"/>
                      <a:pt x="168" y="83"/>
                    </a:cubicBezTo>
                    <a:cubicBezTo>
                      <a:pt x="166" y="83"/>
                      <a:pt x="164" y="83"/>
                      <a:pt x="162" y="84"/>
                    </a:cubicBezTo>
                    <a:cubicBezTo>
                      <a:pt x="159" y="84"/>
                      <a:pt x="155" y="85"/>
                      <a:pt x="152" y="85"/>
                    </a:cubicBezTo>
                    <a:cubicBezTo>
                      <a:pt x="148" y="85"/>
                      <a:pt x="143" y="85"/>
                      <a:pt x="139" y="85"/>
                    </a:cubicBezTo>
                    <a:cubicBezTo>
                      <a:pt x="138" y="85"/>
                      <a:pt x="138" y="85"/>
                      <a:pt x="138" y="85"/>
                    </a:cubicBezTo>
                    <a:cubicBezTo>
                      <a:pt x="133" y="85"/>
                      <a:pt x="128" y="85"/>
                      <a:pt x="123" y="85"/>
                    </a:cubicBezTo>
                    <a:cubicBezTo>
                      <a:pt x="120" y="85"/>
                      <a:pt x="118" y="85"/>
                      <a:pt x="115" y="85"/>
                    </a:cubicBezTo>
                    <a:cubicBezTo>
                      <a:pt x="112" y="85"/>
                      <a:pt x="109" y="84"/>
                      <a:pt x="106" y="84"/>
                    </a:cubicBezTo>
                    <a:cubicBezTo>
                      <a:pt x="101" y="83"/>
                      <a:pt x="95" y="81"/>
                      <a:pt x="89" y="79"/>
                    </a:cubicBezTo>
                    <a:cubicBezTo>
                      <a:pt x="83" y="77"/>
                      <a:pt x="78" y="74"/>
                      <a:pt x="72" y="71"/>
                    </a:cubicBezTo>
                    <a:cubicBezTo>
                      <a:pt x="62" y="64"/>
                      <a:pt x="52" y="56"/>
                      <a:pt x="44" y="48"/>
                    </a:cubicBezTo>
                    <a:cubicBezTo>
                      <a:pt x="40" y="43"/>
                      <a:pt x="36" y="39"/>
                      <a:pt x="32" y="35"/>
                    </a:cubicBezTo>
                    <a:cubicBezTo>
                      <a:pt x="28" y="31"/>
                      <a:pt x="25" y="27"/>
                      <a:pt x="22" y="24"/>
                    </a:cubicBezTo>
                    <a:cubicBezTo>
                      <a:pt x="15" y="17"/>
                      <a:pt x="10" y="11"/>
                      <a:pt x="6" y="7"/>
                    </a:cubicBezTo>
                    <a:cubicBezTo>
                      <a:pt x="2" y="3"/>
                      <a:pt x="0" y="0"/>
                      <a:pt x="0"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2" name="i$lîḓè">
                <a:extLst>
                  <a:ext uri="{FF2B5EF4-FFF2-40B4-BE49-F238E27FC236}">
                    <a16:creationId xmlns:a16="http://schemas.microsoft.com/office/drawing/2014/main" id="{1BF5D50C-1088-4B2A-9A60-F8D02898E311}"/>
                  </a:ext>
                </a:extLst>
              </p:cNvPr>
              <p:cNvSpPr/>
              <p:nvPr/>
            </p:nvSpPr>
            <p:spPr bwMode="auto">
              <a:xfrm>
                <a:off x="6334125" y="3248026"/>
                <a:ext cx="627063" cy="428625"/>
              </a:xfrm>
              <a:custGeom>
                <a:avLst/>
                <a:gdLst>
                  <a:gd name="T0" fmla="*/ 180 w 190"/>
                  <a:gd name="T1" fmla="*/ 0 h 130"/>
                  <a:gd name="T2" fmla="*/ 178 w 190"/>
                  <a:gd name="T3" fmla="*/ 0 h 130"/>
                  <a:gd name="T4" fmla="*/ 176 w 190"/>
                  <a:gd name="T5" fmla="*/ 1 h 130"/>
                  <a:gd name="T6" fmla="*/ 175 w 190"/>
                  <a:gd name="T7" fmla="*/ 1 h 130"/>
                  <a:gd name="T8" fmla="*/ 165 w 190"/>
                  <a:gd name="T9" fmla="*/ 12 h 130"/>
                  <a:gd name="T10" fmla="*/ 159 w 190"/>
                  <a:gd name="T11" fmla="*/ 25 h 130"/>
                  <a:gd name="T12" fmla="*/ 151 w 190"/>
                  <a:gd name="T13" fmla="*/ 55 h 130"/>
                  <a:gd name="T14" fmla="*/ 148 w 190"/>
                  <a:gd name="T15" fmla="*/ 70 h 130"/>
                  <a:gd name="T16" fmla="*/ 146 w 190"/>
                  <a:gd name="T17" fmla="*/ 77 h 130"/>
                  <a:gd name="T18" fmla="*/ 143 w 190"/>
                  <a:gd name="T19" fmla="*/ 84 h 130"/>
                  <a:gd name="T20" fmla="*/ 126 w 190"/>
                  <a:gd name="T21" fmla="*/ 109 h 130"/>
                  <a:gd name="T22" fmla="*/ 101 w 190"/>
                  <a:gd name="T23" fmla="*/ 124 h 130"/>
                  <a:gd name="T24" fmla="*/ 77 w 190"/>
                  <a:gd name="T25" fmla="*/ 127 h 130"/>
                  <a:gd name="T26" fmla="*/ 73 w 190"/>
                  <a:gd name="T27" fmla="*/ 127 h 130"/>
                  <a:gd name="T28" fmla="*/ 49 w 190"/>
                  <a:gd name="T29" fmla="*/ 123 h 130"/>
                  <a:gd name="T30" fmla="*/ 13 w 190"/>
                  <a:gd name="T31" fmla="*/ 111 h 130"/>
                  <a:gd name="T32" fmla="*/ 0 w 190"/>
                  <a:gd name="T33" fmla="*/ 104 h 130"/>
                  <a:gd name="T34" fmla="*/ 3 w 190"/>
                  <a:gd name="T35" fmla="*/ 106 h 130"/>
                  <a:gd name="T36" fmla="*/ 13 w 190"/>
                  <a:gd name="T37" fmla="*/ 111 h 130"/>
                  <a:gd name="T38" fmla="*/ 48 w 190"/>
                  <a:gd name="T39" fmla="*/ 125 h 130"/>
                  <a:gd name="T40" fmla="*/ 73 w 190"/>
                  <a:gd name="T41" fmla="*/ 130 h 130"/>
                  <a:gd name="T42" fmla="*/ 80 w 190"/>
                  <a:gd name="T43" fmla="*/ 130 h 130"/>
                  <a:gd name="T44" fmla="*/ 102 w 190"/>
                  <a:gd name="T45" fmla="*/ 127 h 130"/>
                  <a:gd name="T46" fmla="*/ 129 w 190"/>
                  <a:gd name="T47" fmla="*/ 112 h 130"/>
                  <a:gd name="T48" fmla="*/ 147 w 190"/>
                  <a:gd name="T49" fmla="*/ 86 h 130"/>
                  <a:gd name="T50" fmla="*/ 150 w 190"/>
                  <a:gd name="T51" fmla="*/ 79 h 130"/>
                  <a:gd name="T52" fmla="*/ 152 w 190"/>
                  <a:gd name="T53" fmla="*/ 71 h 130"/>
                  <a:gd name="T54" fmla="*/ 155 w 190"/>
                  <a:gd name="T55" fmla="*/ 56 h 130"/>
                  <a:gd name="T56" fmla="*/ 162 w 190"/>
                  <a:gd name="T57" fmla="*/ 27 h 130"/>
                  <a:gd name="T58" fmla="*/ 168 w 190"/>
                  <a:gd name="T59" fmla="*/ 14 h 130"/>
                  <a:gd name="T60" fmla="*/ 176 w 190"/>
                  <a:gd name="T61" fmla="*/ 4 h 130"/>
                  <a:gd name="T62" fmla="*/ 177 w 190"/>
                  <a:gd name="T63" fmla="*/ 3 h 130"/>
                  <a:gd name="T64" fmla="*/ 179 w 190"/>
                  <a:gd name="T65" fmla="*/ 3 h 130"/>
                  <a:gd name="T66" fmla="*/ 180 w 190"/>
                  <a:gd name="T67" fmla="*/ 3 h 130"/>
                  <a:gd name="T68" fmla="*/ 181 w 190"/>
                  <a:gd name="T69" fmla="*/ 3 h 130"/>
                  <a:gd name="T70" fmla="*/ 185 w 190"/>
                  <a:gd name="T71" fmla="*/ 6 h 130"/>
                  <a:gd name="T72" fmla="*/ 188 w 190"/>
                  <a:gd name="T73" fmla="*/ 17 h 130"/>
                  <a:gd name="T74" fmla="*/ 186 w 190"/>
                  <a:gd name="T75" fmla="*/ 28 h 130"/>
                  <a:gd name="T76" fmla="*/ 183 w 190"/>
                  <a:gd name="T77" fmla="*/ 32 h 130"/>
                  <a:gd name="T78" fmla="*/ 179 w 190"/>
                  <a:gd name="T79" fmla="*/ 33 h 130"/>
                  <a:gd name="T80" fmla="*/ 179 w 190"/>
                  <a:gd name="T81" fmla="*/ 33 h 130"/>
                  <a:gd name="T82" fmla="*/ 173 w 190"/>
                  <a:gd name="T83" fmla="*/ 29 h 130"/>
                  <a:gd name="T84" fmla="*/ 172 w 190"/>
                  <a:gd name="T85" fmla="*/ 21 h 130"/>
                  <a:gd name="T86" fmla="*/ 173 w 190"/>
                  <a:gd name="T87" fmla="*/ 18 h 130"/>
                  <a:gd name="T88" fmla="*/ 174 w 190"/>
                  <a:gd name="T89" fmla="*/ 17 h 130"/>
                  <a:gd name="T90" fmla="*/ 175 w 190"/>
                  <a:gd name="T91" fmla="*/ 17 h 130"/>
                  <a:gd name="T92" fmla="*/ 177 w 190"/>
                  <a:gd name="T93" fmla="*/ 20 h 130"/>
                  <a:gd name="T94" fmla="*/ 177 w 190"/>
                  <a:gd name="T95" fmla="*/ 24 h 130"/>
                  <a:gd name="T96" fmla="*/ 177 w 190"/>
                  <a:gd name="T97" fmla="*/ 24 h 130"/>
                  <a:gd name="T98" fmla="*/ 177 w 190"/>
                  <a:gd name="T99" fmla="*/ 20 h 130"/>
                  <a:gd name="T100" fmla="*/ 175 w 190"/>
                  <a:gd name="T101" fmla="*/ 17 h 130"/>
                  <a:gd name="T102" fmla="*/ 174 w 190"/>
                  <a:gd name="T103" fmla="*/ 17 h 130"/>
                  <a:gd name="T104" fmla="*/ 172 w 190"/>
                  <a:gd name="T105" fmla="*/ 18 h 130"/>
                  <a:gd name="T106" fmla="*/ 171 w 190"/>
                  <a:gd name="T107" fmla="*/ 21 h 130"/>
                  <a:gd name="T108" fmla="*/ 172 w 190"/>
                  <a:gd name="T109" fmla="*/ 29 h 130"/>
                  <a:gd name="T110" fmla="*/ 179 w 190"/>
                  <a:gd name="T111" fmla="*/ 34 h 130"/>
                  <a:gd name="T112" fmla="*/ 184 w 190"/>
                  <a:gd name="T113" fmla="*/ 33 h 130"/>
                  <a:gd name="T114" fmla="*/ 188 w 190"/>
                  <a:gd name="T115" fmla="*/ 29 h 130"/>
                  <a:gd name="T116" fmla="*/ 190 w 190"/>
                  <a:gd name="T117" fmla="*/ 17 h 130"/>
                  <a:gd name="T118" fmla="*/ 188 w 190"/>
                  <a:gd name="T119" fmla="*/ 5 h 130"/>
                  <a:gd name="T120" fmla="*/ 182 w 190"/>
                  <a:gd name="T121" fmla="*/ 0 h 130"/>
                  <a:gd name="T122" fmla="*/ 180 w 190"/>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30">
                    <a:moveTo>
                      <a:pt x="180" y="0"/>
                    </a:moveTo>
                    <a:cubicBezTo>
                      <a:pt x="179" y="0"/>
                      <a:pt x="179" y="0"/>
                      <a:pt x="178" y="0"/>
                    </a:cubicBezTo>
                    <a:cubicBezTo>
                      <a:pt x="177" y="0"/>
                      <a:pt x="177" y="0"/>
                      <a:pt x="176" y="1"/>
                    </a:cubicBezTo>
                    <a:cubicBezTo>
                      <a:pt x="176" y="1"/>
                      <a:pt x="175" y="1"/>
                      <a:pt x="175" y="1"/>
                    </a:cubicBezTo>
                    <a:cubicBezTo>
                      <a:pt x="170" y="4"/>
                      <a:pt x="167" y="8"/>
                      <a:pt x="165" y="12"/>
                    </a:cubicBezTo>
                    <a:cubicBezTo>
                      <a:pt x="162" y="16"/>
                      <a:pt x="161" y="21"/>
                      <a:pt x="159" y="25"/>
                    </a:cubicBezTo>
                    <a:cubicBezTo>
                      <a:pt x="156" y="35"/>
                      <a:pt x="153" y="45"/>
                      <a:pt x="151" y="55"/>
                    </a:cubicBezTo>
                    <a:cubicBezTo>
                      <a:pt x="150" y="60"/>
                      <a:pt x="149" y="65"/>
                      <a:pt x="148" y="70"/>
                    </a:cubicBezTo>
                    <a:cubicBezTo>
                      <a:pt x="147" y="73"/>
                      <a:pt x="147" y="75"/>
                      <a:pt x="146" y="77"/>
                    </a:cubicBezTo>
                    <a:cubicBezTo>
                      <a:pt x="145" y="80"/>
                      <a:pt x="144" y="82"/>
                      <a:pt x="143" y="84"/>
                    </a:cubicBezTo>
                    <a:cubicBezTo>
                      <a:pt x="139" y="94"/>
                      <a:pt x="133" y="103"/>
                      <a:pt x="126" y="109"/>
                    </a:cubicBezTo>
                    <a:cubicBezTo>
                      <a:pt x="119" y="116"/>
                      <a:pt x="110" y="121"/>
                      <a:pt x="101" y="124"/>
                    </a:cubicBezTo>
                    <a:cubicBezTo>
                      <a:pt x="93" y="126"/>
                      <a:pt x="85" y="127"/>
                      <a:pt x="77" y="127"/>
                    </a:cubicBezTo>
                    <a:cubicBezTo>
                      <a:pt x="76" y="127"/>
                      <a:pt x="75" y="127"/>
                      <a:pt x="73" y="127"/>
                    </a:cubicBezTo>
                    <a:cubicBezTo>
                      <a:pt x="64" y="126"/>
                      <a:pt x="56" y="125"/>
                      <a:pt x="49" y="123"/>
                    </a:cubicBezTo>
                    <a:cubicBezTo>
                      <a:pt x="33" y="119"/>
                      <a:pt x="21" y="114"/>
                      <a:pt x="13" y="111"/>
                    </a:cubicBezTo>
                    <a:cubicBezTo>
                      <a:pt x="5" y="107"/>
                      <a:pt x="0" y="104"/>
                      <a:pt x="0" y="104"/>
                    </a:cubicBezTo>
                    <a:cubicBezTo>
                      <a:pt x="0" y="104"/>
                      <a:pt x="1" y="105"/>
                      <a:pt x="3" y="106"/>
                    </a:cubicBezTo>
                    <a:cubicBezTo>
                      <a:pt x="5" y="108"/>
                      <a:pt x="9" y="109"/>
                      <a:pt x="13" y="111"/>
                    </a:cubicBezTo>
                    <a:cubicBezTo>
                      <a:pt x="21" y="115"/>
                      <a:pt x="33" y="121"/>
                      <a:pt x="48" y="125"/>
                    </a:cubicBezTo>
                    <a:cubicBezTo>
                      <a:pt x="56" y="127"/>
                      <a:pt x="64" y="129"/>
                      <a:pt x="73" y="130"/>
                    </a:cubicBezTo>
                    <a:cubicBezTo>
                      <a:pt x="75" y="130"/>
                      <a:pt x="78" y="130"/>
                      <a:pt x="80" y="130"/>
                    </a:cubicBezTo>
                    <a:cubicBezTo>
                      <a:pt x="87" y="130"/>
                      <a:pt x="94" y="129"/>
                      <a:pt x="102" y="127"/>
                    </a:cubicBezTo>
                    <a:cubicBezTo>
                      <a:pt x="111" y="124"/>
                      <a:pt x="121" y="119"/>
                      <a:pt x="129" y="112"/>
                    </a:cubicBezTo>
                    <a:cubicBezTo>
                      <a:pt x="136" y="105"/>
                      <a:pt x="142" y="96"/>
                      <a:pt x="147" y="86"/>
                    </a:cubicBezTo>
                    <a:cubicBezTo>
                      <a:pt x="148" y="84"/>
                      <a:pt x="149" y="81"/>
                      <a:pt x="150" y="79"/>
                    </a:cubicBezTo>
                    <a:cubicBezTo>
                      <a:pt x="150" y="76"/>
                      <a:pt x="151" y="73"/>
                      <a:pt x="152" y="71"/>
                    </a:cubicBezTo>
                    <a:cubicBezTo>
                      <a:pt x="153" y="66"/>
                      <a:pt x="154" y="61"/>
                      <a:pt x="155" y="56"/>
                    </a:cubicBezTo>
                    <a:cubicBezTo>
                      <a:pt x="157" y="46"/>
                      <a:pt x="159" y="36"/>
                      <a:pt x="162" y="27"/>
                    </a:cubicBezTo>
                    <a:cubicBezTo>
                      <a:pt x="164" y="22"/>
                      <a:pt x="166" y="18"/>
                      <a:pt x="168" y="14"/>
                    </a:cubicBezTo>
                    <a:cubicBezTo>
                      <a:pt x="170" y="10"/>
                      <a:pt x="173" y="6"/>
                      <a:pt x="176" y="4"/>
                    </a:cubicBezTo>
                    <a:cubicBezTo>
                      <a:pt x="177" y="3"/>
                      <a:pt x="177" y="3"/>
                      <a:pt x="177" y="3"/>
                    </a:cubicBezTo>
                    <a:cubicBezTo>
                      <a:pt x="178" y="3"/>
                      <a:pt x="178" y="3"/>
                      <a:pt x="179" y="3"/>
                    </a:cubicBezTo>
                    <a:cubicBezTo>
                      <a:pt x="179" y="3"/>
                      <a:pt x="180" y="3"/>
                      <a:pt x="180" y="3"/>
                    </a:cubicBezTo>
                    <a:cubicBezTo>
                      <a:pt x="181" y="3"/>
                      <a:pt x="181" y="3"/>
                      <a:pt x="181" y="3"/>
                    </a:cubicBezTo>
                    <a:cubicBezTo>
                      <a:pt x="183" y="3"/>
                      <a:pt x="185" y="4"/>
                      <a:pt x="185" y="6"/>
                    </a:cubicBezTo>
                    <a:cubicBezTo>
                      <a:pt x="187" y="9"/>
                      <a:pt x="188" y="13"/>
                      <a:pt x="188" y="17"/>
                    </a:cubicBezTo>
                    <a:cubicBezTo>
                      <a:pt x="188" y="21"/>
                      <a:pt x="187" y="25"/>
                      <a:pt x="186" y="28"/>
                    </a:cubicBezTo>
                    <a:cubicBezTo>
                      <a:pt x="185" y="29"/>
                      <a:pt x="184" y="31"/>
                      <a:pt x="183" y="32"/>
                    </a:cubicBezTo>
                    <a:cubicBezTo>
                      <a:pt x="182" y="32"/>
                      <a:pt x="180" y="33"/>
                      <a:pt x="179" y="33"/>
                    </a:cubicBezTo>
                    <a:cubicBezTo>
                      <a:pt x="179" y="33"/>
                      <a:pt x="179" y="33"/>
                      <a:pt x="179" y="33"/>
                    </a:cubicBezTo>
                    <a:cubicBezTo>
                      <a:pt x="176" y="33"/>
                      <a:pt x="174" y="31"/>
                      <a:pt x="173" y="29"/>
                    </a:cubicBezTo>
                    <a:cubicBezTo>
                      <a:pt x="172" y="26"/>
                      <a:pt x="171" y="24"/>
                      <a:pt x="172" y="21"/>
                    </a:cubicBezTo>
                    <a:cubicBezTo>
                      <a:pt x="172" y="20"/>
                      <a:pt x="172" y="19"/>
                      <a:pt x="173" y="18"/>
                    </a:cubicBezTo>
                    <a:cubicBezTo>
                      <a:pt x="173" y="18"/>
                      <a:pt x="174" y="17"/>
                      <a:pt x="174" y="17"/>
                    </a:cubicBezTo>
                    <a:cubicBezTo>
                      <a:pt x="175" y="17"/>
                      <a:pt x="175" y="17"/>
                      <a:pt x="175" y="17"/>
                    </a:cubicBezTo>
                    <a:cubicBezTo>
                      <a:pt x="176" y="18"/>
                      <a:pt x="177" y="19"/>
                      <a:pt x="177" y="20"/>
                    </a:cubicBezTo>
                    <a:cubicBezTo>
                      <a:pt x="177" y="23"/>
                      <a:pt x="177" y="24"/>
                      <a:pt x="177" y="24"/>
                    </a:cubicBezTo>
                    <a:cubicBezTo>
                      <a:pt x="177" y="24"/>
                      <a:pt x="177" y="24"/>
                      <a:pt x="177" y="24"/>
                    </a:cubicBezTo>
                    <a:cubicBezTo>
                      <a:pt x="177" y="24"/>
                      <a:pt x="177" y="23"/>
                      <a:pt x="177" y="20"/>
                    </a:cubicBezTo>
                    <a:cubicBezTo>
                      <a:pt x="177" y="19"/>
                      <a:pt x="177" y="17"/>
                      <a:pt x="175" y="17"/>
                    </a:cubicBezTo>
                    <a:cubicBezTo>
                      <a:pt x="175" y="17"/>
                      <a:pt x="175" y="17"/>
                      <a:pt x="174" y="17"/>
                    </a:cubicBezTo>
                    <a:cubicBezTo>
                      <a:pt x="173" y="17"/>
                      <a:pt x="173" y="17"/>
                      <a:pt x="172" y="18"/>
                    </a:cubicBezTo>
                    <a:cubicBezTo>
                      <a:pt x="172" y="19"/>
                      <a:pt x="171" y="20"/>
                      <a:pt x="171" y="21"/>
                    </a:cubicBezTo>
                    <a:cubicBezTo>
                      <a:pt x="170" y="24"/>
                      <a:pt x="171" y="26"/>
                      <a:pt x="172" y="29"/>
                    </a:cubicBezTo>
                    <a:cubicBezTo>
                      <a:pt x="173" y="32"/>
                      <a:pt x="175" y="34"/>
                      <a:pt x="179" y="34"/>
                    </a:cubicBezTo>
                    <a:cubicBezTo>
                      <a:pt x="181" y="34"/>
                      <a:pt x="182" y="34"/>
                      <a:pt x="184" y="33"/>
                    </a:cubicBezTo>
                    <a:cubicBezTo>
                      <a:pt x="186" y="32"/>
                      <a:pt x="187" y="30"/>
                      <a:pt x="188" y="29"/>
                    </a:cubicBezTo>
                    <a:cubicBezTo>
                      <a:pt x="189" y="25"/>
                      <a:pt x="190" y="21"/>
                      <a:pt x="190" y="17"/>
                    </a:cubicBezTo>
                    <a:cubicBezTo>
                      <a:pt x="190" y="13"/>
                      <a:pt x="190" y="9"/>
                      <a:pt x="188" y="5"/>
                    </a:cubicBezTo>
                    <a:cubicBezTo>
                      <a:pt x="187" y="3"/>
                      <a:pt x="185" y="1"/>
                      <a:pt x="182" y="0"/>
                    </a:cubicBezTo>
                    <a:cubicBezTo>
                      <a:pt x="181" y="0"/>
                      <a:pt x="181" y="0"/>
                      <a:pt x="180"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3" name="isḷîḋe">
                <a:extLst>
                  <a:ext uri="{FF2B5EF4-FFF2-40B4-BE49-F238E27FC236}">
                    <a16:creationId xmlns:a16="http://schemas.microsoft.com/office/drawing/2014/main" id="{6ACE3645-97CD-484F-AFC2-843C5593C788}"/>
                  </a:ext>
                </a:extLst>
              </p:cNvPr>
              <p:cNvSpPr/>
              <p:nvPr/>
            </p:nvSpPr>
            <p:spPr bwMode="auto">
              <a:xfrm>
                <a:off x="6442075" y="3409951"/>
                <a:ext cx="492125" cy="303213"/>
              </a:xfrm>
              <a:custGeom>
                <a:avLst/>
                <a:gdLst>
                  <a:gd name="T0" fmla="*/ 149 w 149"/>
                  <a:gd name="T1" fmla="*/ 0 h 92"/>
                  <a:gd name="T2" fmla="*/ 145 w 149"/>
                  <a:gd name="T3" fmla="*/ 7 h 92"/>
                  <a:gd name="T4" fmla="*/ 139 w 149"/>
                  <a:gd name="T5" fmla="*/ 16 h 92"/>
                  <a:gd name="T6" fmla="*/ 133 w 149"/>
                  <a:gd name="T7" fmla="*/ 26 h 92"/>
                  <a:gd name="T8" fmla="*/ 126 w 149"/>
                  <a:gd name="T9" fmla="*/ 39 h 92"/>
                  <a:gd name="T10" fmla="*/ 118 w 149"/>
                  <a:gd name="T11" fmla="*/ 53 h 92"/>
                  <a:gd name="T12" fmla="*/ 94 w 149"/>
                  <a:gd name="T13" fmla="*/ 78 h 92"/>
                  <a:gd name="T14" fmla="*/ 86 w 149"/>
                  <a:gd name="T15" fmla="*/ 82 h 92"/>
                  <a:gd name="T16" fmla="*/ 78 w 149"/>
                  <a:gd name="T17" fmla="*/ 85 h 92"/>
                  <a:gd name="T18" fmla="*/ 70 w 149"/>
                  <a:gd name="T19" fmla="*/ 88 h 92"/>
                  <a:gd name="T20" fmla="*/ 61 w 149"/>
                  <a:gd name="T21" fmla="*/ 89 h 92"/>
                  <a:gd name="T22" fmla="*/ 54 w 149"/>
                  <a:gd name="T23" fmla="*/ 89 h 92"/>
                  <a:gd name="T24" fmla="*/ 53 w 149"/>
                  <a:gd name="T25" fmla="*/ 89 h 92"/>
                  <a:gd name="T26" fmla="*/ 45 w 149"/>
                  <a:gd name="T27" fmla="*/ 88 h 92"/>
                  <a:gd name="T28" fmla="*/ 31 w 149"/>
                  <a:gd name="T29" fmla="*/ 86 h 92"/>
                  <a:gd name="T30" fmla="*/ 9 w 149"/>
                  <a:gd name="T31" fmla="*/ 83 h 92"/>
                  <a:gd name="T32" fmla="*/ 0 w 149"/>
                  <a:gd name="T33" fmla="*/ 82 h 92"/>
                  <a:gd name="T34" fmla="*/ 9 w 149"/>
                  <a:gd name="T35" fmla="*/ 84 h 92"/>
                  <a:gd name="T36" fmla="*/ 18 w 149"/>
                  <a:gd name="T37" fmla="*/ 86 h 92"/>
                  <a:gd name="T38" fmla="*/ 30 w 149"/>
                  <a:gd name="T39" fmla="*/ 89 h 92"/>
                  <a:gd name="T40" fmla="*/ 45 w 149"/>
                  <a:gd name="T41" fmla="*/ 91 h 92"/>
                  <a:gd name="T42" fmla="*/ 53 w 149"/>
                  <a:gd name="T43" fmla="*/ 92 h 92"/>
                  <a:gd name="T44" fmla="*/ 56 w 149"/>
                  <a:gd name="T45" fmla="*/ 92 h 92"/>
                  <a:gd name="T46" fmla="*/ 58 w 149"/>
                  <a:gd name="T47" fmla="*/ 92 h 92"/>
                  <a:gd name="T48" fmla="*/ 61 w 149"/>
                  <a:gd name="T49" fmla="*/ 92 h 92"/>
                  <a:gd name="T50" fmla="*/ 61 w 149"/>
                  <a:gd name="T51" fmla="*/ 92 h 92"/>
                  <a:gd name="T52" fmla="*/ 70 w 149"/>
                  <a:gd name="T53" fmla="*/ 91 h 92"/>
                  <a:gd name="T54" fmla="*/ 79 w 149"/>
                  <a:gd name="T55" fmla="*/ 89 h 92"/>
                  <a:gd name="T56" fmla="*/ 88 w 149"/>
                  <a:gd name="T57" fmla="*/ 86 h 92"/>
                  <a:gd name="T58" fmla="*/ 96 w 149"/>
                  <a:gd name="T59" fmla="*/ 81 h 92"/>
                  <a:gd name="T60" fmla="*/ 121 w 149"/>
                  <a:gd name="T61" fmla="*/ 55 h 92"/>
                  <a:gd name="T62" fmla="*/ 129 w 149"/>
                  <a:gd name="T63" fmla="*/ 41 h 92"/>
                  <a:gd name="T64" fmla="*/ 135 w 149"/>
                  <a:gd name="T65" fmla="*/ 28 h 92"/>
                  <a:gd name="T66" fmla="*/ 141 w 149"/>
                  <a:gd name="T67" fmla="*/ 16 h 92"/>
                  <a:gd name="T68" fmla="*/ 145 w 149"/>
                  <a:gd name="T69" fmla="*/ 8 h 92"/>
                  <a:gd name="T70" fmla="*/ 149 w 149"/>
                  <a:gd name="T7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 h="92">
                    <a:moveTo>
                      <a:pt x="149" y="0"/>
                    </a:moveTo>
                    <a:cubicBezTo>
                      <a:pt x="149" y="0"/>
                      <a:pt x="147" y="3"/>
                      <a:pt x="145" y="7"/>
                    </a:cubicBezTo>
                    <a:cubicBezTo>
                      <a:pt x="143" y="10"/>
                      <a:pt x="141" y="12"/>
                      <a:pt x="139" y="16"/>
                    </a:cubicBezTo>
                    <a:cubicBezTo>
                      <a:pt x="138" y="19"/>
                      <a:pt x="136" y="22"/>
                      <a:pt x="133" y="26"/>
                    </a:cubicBezTo>
                    <a:cubicBezTo>
                      <a:pt x="131" y="30"/>
                      <a:pt x="129" y="35"/>
                      <a:pt x="126" y="39"/>
                    </a:cubicBezTo>
                    <a:cubicBezTo>
                      <a:pt x="124" y="44"/>
                      <a:pt x="121" y="49"/>
                      <a:pt x="118" y="53"/>
                    </a:cubicBezTo>
                    <a:cubicBezTo>
                      <a:pt x="112" y="63"/>
                      <a:pt x="104" y="72"/>
                      <a:pt x="94" y="78"/>
                    </a:cubicBezTo>
                    <a:cubicBezTo>
                      <a:pt x="91" y="80"/>
                      <a:pt x="89" y="81"/>
                      <a:pt x="86" y="82"/>
                    </a:cubicBezTo>
                    <a:cubicBezTo>
                      <a:pt x="83" y="83"/>
                      <a:pt x="81" y="85"/>
                      <a:pt x="78" y="85"/>
                    </a:cubicBezTo>
                    <a:cubicBezTo>
                      <a:pt x="75" y="86"/>
                      <a:pt x="72" y="87"/>
                      <a:pt x="70" y="88"/>
                    </a:cubicBezTo>
                    <a:cubicBezTo>
                      <a:pt x="67" y="88"/>
                      <a:pt x="64" y="88"/>
                      <a:pt x="61" y="89"/>
                    </a:cubicBezTo>
                    <a:cubicBezTo>
                      <a:pt x="59" y="89"/>
                      <a:pt x="56" y="89"/>
                      <a:pt x="54" y="89"/>
                    </a:cubicBezTo>
                    <a:cubicBezTo>
                      <a:pt x="53" y="89"/>
                      <a:pt x="53" y="89"/>
                      <a:pt x="53" y="89"/>
                    </a:cubicBezTo>
                    <a:cubicBezTo>
                      <a:pt x="50" y="89"/>
                      <a:pt x="48" y="89"/>
                      <a:pt x="45" y="88"/>
                    </a:cubicBezTo>
                    <a:cubicBezTo>
                      <a:pt x="40" y="88"/>
                      <a:pt x="35" y="87"/>
                      <a:pt x="31" y="86"/>
                    </a:cubicBezTo>
                    <a:cubicBezTo>
                      <a:pt x="22" y="85"/>
                      <a:pt x="14" y="84"/>
                      <a:pt x="9" y="83"/>
                    </a:cubicBezTo>
                    <a:cubicBezTo>
                      <a:pt x="3" y="82"/>
                      <a:pt x="0" y="82"/>
                      <a:pt x="0" y="82"/>
                    </a:cubicBezTo>
                    <a:cubicBezTo>
                      <a:pt x="0" y="82"/>
                      <a:pt x="3" y="83"/>
                      <a:pt x="9" y="84"/>
                    </a:cubicBezTo>
                    <a:cubicBezTo>
                      <a:pt x="11" y="84"/>
                      <a:pt x="14" y="85"/>
                      <a:pt x="18" y="86"/>
                    </a:cubicBezTo>
                    <a:cubicBezTo>
                      <a:pt x="22" y="87"/>
                      <a:pt x="26" y="88"/>
                      <a:pt x="30" y="89"/>
                    </a:cubicBezTo>
                    <a:cubicBezTo>
                      <a:pt x="35" y="90"/>
                      <a:pt x="39" y="91"/>
                      <a:pt x="45" y="91"/>
                    </a:cubicBezTo>
                    <a:cubicBezTo>
                      <a:pt x="47" y="92"/>
                      <a:pt x="50" y="92"/>
                      <a:pt x="53" y="92"/>
                    </a:cubicBezTo>
                    <a:cubicBezTo>
                      <a:pt x="54" y="92"/>
                      <a:pt x="55" y="92"/>
                      <a:pt x="56" y="92"/>
                    </a:cubicBezTo>
                    <a:cubicBezTo>
                      <a:pt x="57" y="92"/>
                      <a:pt x="57" y="92"/>
                      <a:pt x="58" y="92"/>
                    </a:cubicBezTo>
                    <a:cubicBezTo>
                      <a:pt x="59" y="92"/>
                      <a:pt x="60" y="92"/>
                      <a:pt x="61" y="92"/>
                    </a:cubicBezTo>
                    <a:cubicBezTo>
                      <a:pt x="61" y="92"/>
                      <a:pt x="61" y="92"/>
                      <a:pt x="61" y="92"/>
                    </a:cubicBezTo>
                    <a:cubicBezTo>
                      <a:pt x="64" y="92"/>
                      <a:pt x="67" y="92"/>
                      <a:pt x="70" y="91"/>
                    </a:cubicBezTo>
                    <a:cubicBezTo>
                      <a:pt x="73" y="91"/>
                      <a:pt x="76" y="90"/>
                      <a:pt x="79" y="89"/>
                    </a:cubicBezTo>
                    <a:cubicBezTo>
                      <a:pt x="82" y="88"/>
                      <a:pt x="85" y="87"/>
                      <a:pt x="88" y="86"/>
                    </a:cubicBezTo>
                    <a:cubicBezTo>
                      <a:pt x="90" y="84"/>
                      <a:pt x="93" y="83"/>
                      <a:pt x="96" y="81"/>
                    </a:cubicBezTo>
                    <a:cubicBezTo>
                      <a:pt x="106" y="74"/>
                      <a:pt x="115" y="65"/>
                      <a:pt x="121" y="55"/>
                    </a:cubicBezTo>
                    <a:cubicBezTo>
                      <a:pt x="124" y="50"/>
                      <a:pt x="127" y="46"/>
                      <a:pt x="129" y="41"/>
                    </a:cubicBezTo>
                    <a:cubicBezTo>
                      <a:pt x="131" y="36"/>
                      <a:pt x="133" y="32"/>
                      <a:pt x="135" y="28"/>
                    </a:cubicBezTo>
                    <a:cubicBezTo>
                      <a:pt x="137" y="23"/>
                      <a:pt x="139" y="20"/>
                      <a:pt x="141" y="16"/>
                    </a:cubicBezTo>
                    <a:cubicBezTo>
                      <a:pt x="142" y="13"/>
                      <a:pt x="144" y="10"/>
                      <a:pt x="145" y="8"/>
                    </a:cubicBezTo>
                    <a:cubicBezTo>
                      <a:pt x="148" y="3"/>
                      <a:pt x="149" y="0"/>
                      <a:pt x="149"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4" name="íŝ1îďè">
                <a:extLst>
                  <a:ext uri="{FF2B5EF4-FFF2-40B4-BE49-F238E27FC236}">
                    <a16:creationId xmlns:a16="http://schemas.microsoft.com/office/drawing/2014/main" id="{B26FC9F5-F6A9-4ADD-9273-2B2698B31F65}"/>
                  </a:ext>
                </a:extLst>
              </p:cNvPr>
              <p:cNvSpPr/>
              <p:nvPr/>
            </p:nvSpPr>
            <p:spPr bwMode="auto">
              <a:xfrm>
                <a:off x="6481763" y="3382963"/>
                <a:ext cx="338138" cy="273050"/>
              </a:xfrm>
              <a:custGeom>
                <a:avLst/>
                <a:gdLst>
                  <a:gd name="T0" fmla="*/ 102 w 102"/>
                  <a:gd name="T1" fmla="*/ 0 h 83"/>
                  <a:gd name="T2" fmla="*/ 100 w 102"/>
                  <a:gd name="T3" fmla="*/ 6 h 83"/>
                  <a:gd name="T4" fmla="*/ 94 w 102"/>
                  <a:gd name="T5" fmla="*/ 22 h 83"/>
                  <a:gd name="T6" fmla="*/ 90 w 102"/>
                  <a:gd name="T7" fmla="*/ 32 h 83"/>
                  <a:gd name="T8" fmla="*/ 84 w 102"/>
                  <a:gd name="T9" fmla="*/ 43 h 83"/>
                  <a:gd name="T10" fmla="*/ 80 w 102"/>
                  <a:gd name="T11" fmla="*/ 48 h 83"/>
                  <a:gd name="T12" fmla="*/ 76 w 102"/>
                  <a:gd name="T13" fmla="*/ 53 h 83"/>
                  <a:gd name="T14" fmla="*/ 72 w 102"/>
                  <a:gd name="T15" fmla="*/ 58 h 83"/>
                  <a:gd name="T16" fmla="*/ 67 w 102"/>
                  <a:gd name="T17" fmla="*/ 63 h 83"/>
                  <a:gd name="T18" fmla="*/ 62 w 102"/>
                  <a:gd name="T19" fmla="*/ 68 h 83"/>
                  <a:gd name="T20" fmla="*/ 57 w 102"/>
                  <a:gd name="T21" fmla="*/ 71 h 83"/>
                  <a:gd name="T22" fmla="*/ 45 w 102"/>
                  <a:gd name="T23" fmla="*/ 77 h 83"/>
                  <a:gd name="T24" fmla="*/ 39 w 102"/>
                  <a:gd name="T25" fmla="*/ 79 h 83"/>
                  <a:gd name="T26" fmla="*/ 33 w 102"/>
                  <a:gd name="T27" fmla="*/ 80 h 83"/>
                  <a:gd name="T28" fmla="*/ 22 w 102"/>
                  <a:gd name="T29" fmla="*/ 81 h 83"/>
                  <a:gd name="T30" fmla="*/ 17 w 102"/>
                  <a:gd name="T31" fmla="*/ 81 h 83"/>
                  <a:gd name="T32" fmla="*/ 13 w 102"/>
                  <a:gd name="T33" fmla="*/ 81 h 83"/>
                  <a:gd name="T34" fmla="*/ 6 w 102"/>
                  <a:gd name="T35" fmla="*/ 80 h 83"/>
                  <a:gd name="T36" fmla="*/ 2 w 102"/>
                  <a:gd name="T37" fmla="*/ 78 h 83"/>
                  <a:gd name="T38" fmla="*/ 0 w 102"/>
                  <a:gd name="T39" fmla="*/ 78 h 83"/>
                  <a:gd name="T40" fmla="*/ 2 w 102"/>
                  <a:gd name="T41" fmla="*/ 79 h 83"/>
                  <a:gd name="T42" fmla="*/ 6 w 102"/>
                  <a:gd name="T43" fmla="*/ 81 h 83"/>
                  <a:gd name="T44" fmla="*/ 22 w 102"/>
                  <a:gd name="T45" fmla="*/ 83 h 83"/>
                  <a:gd name="T46" fmla="*/ 22 w 102"/>
                  <a:gd name="T47" fmla="*/ 83 h 83"/>
                  <a:gd name="T48" fmla="*/ 23 w 102"/>
                  <a:gd name="T49" fmla="*/ 83 h 83"/>
                  <a:gd name="T50" fmla="*/ 34 w 102"/>
                  <a:gd name="T51" fmla="*/ 83 h 83"/>
                  <a:gd name="T52" fmla="*/ 40 w 102"/>
                  <a:gd name="T53" fmla="*/ 82 h 83"/>
                  <a:gd name="T54" fmla="*/ 46 w 102"/>
                  <a:gd name="T55" fmla="*/ 80 h 83"/>
                  <a:gd name="T56" fmla="*/ 59 w 102"/>
                  <a:gd name="T57" fmla="*/ 75 h 83"/>
                  <a:gd name="T58" fmla="*/ 65 w 102"/>
                  <a:gd name="T59" fmla="*/ 71 h 83"/>
                  <a:gd name="T60" fmla="*/ 70 w 102"/>
                  <a:gd name="T61" fmla="*/ 66 h 83"/>
                  <a:gd name="T62" fmla="*/ 75 w 102"/>
                  <a:gd name="T63" fmla="*/ 61 h 83"/>
                  <a:gd name="T64" fmla="*/ 79 w 102"/>
                  <a:gd name="T65" fmla="*/ 56 h 83"/>
                  <a:gd name="T66" fmla="*/ 83 w 102"/>
                  <a:gd name="T67" fmla="*/ 50 h 83"/>
                  <a:gd name="T68" fmla="*/ 87 w 102"/>
                  <a:gd name="T69" fmla="*/ 44 h 83"/>
                  <a:gd name="T70" fmla="*/ 92 w 102"/>
                  <a:gd name="T71" fmla="*/ 33 h 83"/>
                  <a:gd name="T72" fmla="*/ 96 w 102"/>
                  <a:gd name="T73" fmla="*/ 23 h 83"/>
                  <a:gd name="T74" fmla="*/ 99 w 102"/>
                  <a:gd name="T75" fmla="*/ 14 h 83"/>
                  <a:gd name="T76" fmla="*/ 101 w 102"/>
                  <a:gd name="T77" fmla="*/ 7 h 83"/>
                  <a:gd name="T78" fmla="*/ 102 w 102"/>
                  <a:gd name="T7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83">
                    <a:moveTo>
                      <a:pt x="102" y="0"/>
                    </a:moveTo>
                    <a:cubicBezTo>
                      <a:pt x="102" y="0"/>
                      <a:pt x="101" y="2"/>
                      <a:pt x="100" y="6"/>
                    </a:cubicBezTo>
                    <a:cubicBezTo>
                      <a:pt x="99" y="10"/>
                      <a:pt x="97" y="16"/>
                      <a:pt x="94" y="22"/>
                    </a:cubicBezTo>
                    <a:cubicBezTo>
                      <a:pt x="93" y="25"/>
                      <a:pt x="91" y="28"/>
                      <a:pt x="90" y="32"/>
                    </a:cubicBezTo>
                    <a:cubicBezTo>
                      <a:pt x="88" y="35"/>
                      <a:pt x="86" y="39"/>
                      <a:pt x="84" y="43"/>
                    </a:cubicBezTo>
                    <a:cubicBezTo>
                      <a:pt x="82" y="44"/>
                      <a:pt x="81" y="46"/>
                      <a:pt x="80" y="48"/>
                    </a:cubicBezTo>
                    <a:cubicBezTo>
                      <a:pt x="79" y="50"/>
                      <a:pt x="78" y="52"/>
                      <a:pt x="76" y="53"/>
                    </a:cubicBezTo>
                    <a:cubicBezTo>
                      <a:pt x="75" y="55"/>
                      <a:pt x="73" y="57"/>
                      <a:pt x="72" y="58"/>
                    </a:cubicBezTo>
                    <a:cubicBezTo>
                      <a:pt x="70" y="60"/>
                      <a:pt x="69" y="62"/>
                      <a:pt x="67" y="63"/>
                    </a:cubicBezTo>
                    <a:cubicBezTo>
                      <a:pt x="66" y="65"/>
                      <a:pt x="64" y="66"/>
                      <a:pt x="62" y="68"/>
                    </a:cubicBezTo>
                    <a:cubicBezTo>
                      <a:pt x="60" y="69"/>
                      <a:pt x="59" y="70"/>
                      <a:pt x="57" y="71"/>
                    </a:cubicBezTo>
                    <a:cubicBezTo>
                      <a:pt x="53" y="74"/>
                      <a:pt x="49" y="76"/>
                      <a:pt x="45" y="77"/>
                    </a:cubicBezTo>
                    <a:cubicBezTo>
                      <a:pt x="43" y="77"/>
                      <a:pt x="41" y="78"/>
                      <a:pt x="39" y="79"/>
                    </a:cubicBezTo>
                    <a:cubicBezTo>
                      <a:pt x="37" y="79"/>
                      <a:pt x="35" y="79"/>
                      <a:pt x="33" y="80"/>
                    </a:cubicBezTo>
                    <a:cubicBezTo>
                      <a:pt x="30" y="80"/>
                      <a:pt x="26" y="81"/>
                      <a:pt x="22" y="81"/>
                    </a:cubicBezTo>
                    <a:cubicBezTo>
                      <a:pt x="20" y="81"/>
                      <a:pt x="18" y="81"/>
                      <a:pt x="17" y="81"/>
                    </a:cubicBezTo>
                    <a:cubicBezTo>
                      <a:pt x="15" y="81"/>
                      <a:pt x="14" y="81"/>
                      <a:pt x="13" y="81"/>
                    </a:cubicBezTo>
                    <a:cubicBezTo>
                      <a:pt x="10" y="81"/>
                      <a:pt x="8" y="80"/>
                      <a:pt x="6" y="80"/>
                    </a:cubicBezTo>
                    <a:cubicBezTo>
                      <a:pt x="4" y="80"/>
                      <a:pt x="3" y="79"/>
                      <a:pt x="2" y="78"/>
                    </a:cubicBezTo>
                    <a:cubicBezTo>
                      <a:pt x="1" y="78"/>
                      <a:pt x="0" y="78"/>
                      <a:pt x="0" y="78"/>
                    </a:cubicBezTo>
                    <a:cubicBezTo>
                      <a:pt x="0" y="78"/>
                      <a:pt x="1" y="78"/>
                      <a:pt x="2" y="79"/>
                    </a:cubicBezTo>
                    <a:cubicBezTo>
                      <a:pt x="2" y="79"/>
                      <a:pt x="4" y="80"/>
                      <a:pt x="6" y="81"/>
                    </a:cubicBezTo>
                    <a:cubicBezTo>
                      <a:pt x="10" y="82"/>
                      <a:pt x="15" y="83"/>
                      <a:pt x="22" y="83"/>
                    </a:cubicBezTo>
                    <a:cubicBezTo>
                      <a:pt x="22" y="83"/>
                      <a:pt x="22" y="83"/>
                      <a:pt x="22" y="83"/>
                    </a:cubicBezTo>
                    <a:cubicBezTo>
                      <a:pt x="23" y="83"/>
                      <a:pt x="23" y="83"/>
                      <a:pt x="23" y="83"/>
                    </a:cubicBezTo>
                    <a:cubicBezTo>
                      <a:pt x="26" y="83"/>
                      <a:pt x="30" y="83"/>
                      <a:pt x="34" y="83"/>
                    </a:cubicBezTo>
                    <a:cubicBezTo>
                      <a:pt x="36" y="82"/>
                      <a:pt x="38" y="82"/>
                      <a:pt x="40" y="82"/>
                    </a:cubicBezTo>
                    <a:cubicBezTo>
                      <a:pt x="42" y="81"/>
                      <a:pt x="44" y="81"/>
                      <a:pt x="46" y="80"/>
                    </a:cubicBezTo>
                    <a:cubicBezTo>
                      <a:pt x="50" y="79"/>
                      <a:pt x="55" y="77"/>
                      <a:pt x="59" y="75"/>
                    </a:cubicBezTo>
                    <a:cubicBezTo>
                      <a:pt x="61" y="74"/>
                      <a:pt x="63" y="72"/>
                      <a:pt x="65" y="71"/>
                    </a:cubicBezTo>
                    <a:cubicBezTo>
                      <a:pt x="66" y="69"/>
                      <a:pt x="68" y="68"/>
                      <a:pt x="70" y="66"/>
                    </a:cubicBezTo>
                    <a:cubicBezTo>
                      <a:pt x="72" y="64"/>
                      <a:pt x="73" y="63"/>
                      <a:pt x="75" y="61"/>
                    </a:cubicBezTo>
                    <a:cubicBezTo>
                      <a:pt x="76" y="59"/>
                      <a:pt x="78" y="57"/>
                      <a:pt x="79" y="56"/>
                    </a:cubicBezTo>
                    <a:cubicBezTo>
                      <a:pt x="81" y="54"/>
                      <a:pt x="82" y="52"/>
                      <a:pt x="83" y="50"/>
                    </a:cubicBezTo>
                    <a:cubicBezTo>
                      <a:pt x="84" y="48"/>
                      <a:pt x="86" y="46"/>
                      <a:pt x="87" y="44"/>
                    </a:cubicBezTo>
                    <a:cubicBezTo>
                      <a:pt x="89" y="41"/>
                      <a:pt x="91" y="37"/>
                      <a:pt x="92" y="33"/>
                    </a:cubicBezTo>
                    <a:cubicBezTo>
                      <a:pt x="94" y="29"/>
                      <a:pt x="95" y="26"/>
                      <a:pt x="96" y="23"/>
                    </a:cubicBezTo>
                    <a:cubicBezTo>
                      <a:pt x="98" y="19"/>
                      <a:pt x="98" y="16"/>
                      <a:pt x="99" y="14"/>
                    </a:cubicBezTo>
                    <a:cubicBezTo>
                      <a:pt x="100" y="11"/>
                      <a:pt x="100" y="8"/>
                      <a:pt x="101" y="7"/>
                    </a:cubicBezTo>
                    <a:cubicBezTo>
                      <a:pt x="102" y="3"/>
                      <a:pt x="102" y="0"/>
                      <a:pt x="102"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5" name="išļîḓe">
                <a:extLst>
                  <a:ext uri="{FF2B5EF4-FFF2-40B4-BE49-F238E27FC236}">
                    <a16:creationId xmlns:a16="http://schemas.microsoft.com/office/drawing/2014/main" id="{45CB548B-3D4A-4A63-9353-C2439629AB90}"/>
                  </a:ext>
                </a:extLst>
              </p:cNvPr>
              <p:cNvSpPr/>
              <p:nvPr/>
            </p:nvSpPr>
            <p:spPr bwMode="auto">
              <a:xfrm>
                <a:off x="7224713" y="4200526"/>
                <a:ext cx="198438" cy="187325"/>
              </a:xfrm>
              <a:custGeom>
                <a:avLst/>
                <a:gdLst>
                  <a:gd name="T0" fmla="*/ 0 w 60"/>
                  <a:gd name="T1" fmla="*/ 2 h 57"/>
                  <a:gd name="T2" fmla="*/ 55 w 60"/>
                  <a:gd name="T3" fmla="*/ 57 h 57"/>
                  <a:gd name="T4" fmla="*/ 58 w 60"/>
                  <a:gd name="T5" fmla="*/ 56 h 57"/>
                  <a:gd name="T6" fmla="*/ 4 w 60"/>
                  <a:gd name="T7" fmla="*/ 2 h 57"/>
                  <a:gd name="T8" fmla="*/ 0 w 60"/>
                  <a:gd name="T9" fmla="*/ 2 h 57"/>
                </a:gdLst>
                <a:ahLst/>
                <a:cxnLst>
                  <a:cxn ang="0">
                    <a:pos x="T0" y="T1"/>
                  </a:cxn>
                  <a:cxn ang="0">
                    <a:pos x="T2" y="T3"/>
                  </a:cxn>
                  <a:cxn ang="0">
                    <a:pos x="T4" y="T5"/>
                  </a:cxn>
                  <a:cxn ang="0">
                    <a:pos x="T6" y="T7"/>
                  </a:cxn>
                  <a:cxn ang="0">
                    <a:pos x="T8" y="T9"/>
                  </a:cxn>
                </a:cxnLst>
                <a:rect l="0" t="0" r="r" b="b"/>
                <a:pathLst>
                  <a:path w="60" h="57">
                    <a:moveTo>
                      <a:pt x="0" y="2"/>
                    </a:moveTo>
                    <a:cubicBezTo>
                      <a:pt x="7" y="28"/>
                      <a:pt x="30" y="49"/>
                      <a:pt x="55" y="57"/>
                    </a:cubicBezTo>
                    <a:cubicBezTo>
                      <a:pt x="57" y="57"/>
                      <a:pt x="60" y="56"/>
                      <a:pt x="58" y="56"/>
                    </a:cubicBezTo>
                    <a:cubicBezTo>
                      <a:pt x="33" y="48"/>
                      <a:pt x="10" y="27"/>
                      <a:pt x="4" y="2"/>
                    </a:cubicBezTo>
                    <a:cubicBezTo>
                      <a:pt x="4" y="1"/>
                      <a:pt x="0" y="0"/>
                      <a:pt x="0" y="2"/>
                    </a:cubicBezTo>
                    <a:close/>
                  </a:path>
                </a:pathLst>
              </a:custGeom>
              <a:solidFill>
                <a:srgbClr val="2B96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6" name="íŝḷîḋè">
                <a:extLst>
                  <a:ext uri="{FF2B5EF4-FFF2-40B4-BE49-F238E27FC236}">
                    <a16:creationId xmlns:a16="http://schemas.microsoft.com/office/drawing/2014/main" id="{F3CDCD30-B4CB-4690-B408-4FD5A0756762}"/>
                  </a:ext>
                </a:extLst>
              </p:cNvPr>
              <p:cNvSpPr/>
              <p:nvPr/>
            </p:nvSpPr>
            <p:spPr bwMode="auto">
              <a:xfrm>
                <a:off x="6089650" y="4932363"/>
                <a:ext cx="95250" cy="334963"/>
              </a:xfrm>
              <a:custGeom>
                <a:avLst/>
                <a:gdLst>
                  <a:gd name="T0" fmla="*/ 9 w 29"/>
                  <a:gd name="T1" fmla="*/ 2 h 102"/>
                  <a:gd name="T2" fmla="*/ 13 w 29"/>
                  <a:gd name="T3" fmla="*/ 70 h 102"/>
                  <a:gd name="T4" fmla="*/ 28 w 29"/>
                  <a:gd name="T5" fmla="*/ 97 h 102"/>
                  <a:gd name="T6" fmla="*/ 25 w 29"/>
                  <a:gd name="T7" fmla="*/ 96 h 102"/>
                  <a:gd name="T8" fmla="*/ 26 w 29"/>
                  <a:gd name="T9" fmla="*/ 95 h 102"/>
                  <a:gd name="T10" fmla="*/ 25 w 29"/>
                  <a:gd name="T11" fmla="*/ 92 h 102"/>
                  <a:gd name="T12" fmla="*/ 21 w 29"/>
                  <a:gd name="T13" fmla="*/ 82 h 102"/>
                  <a:gd name="T14" fmla="*/ 13 w 29"/>
                  <a:gd name="T15" fmla="*/ 58 h 102"/>
                  <a:gd name="T16" fmla="*/ 13 w 29"/>
                  <a:gd name="T17" fmla="*/ 2 h 102"/>
                  <a:gd name="T18" fmla="*/ 9 w 29"/>
                  <a:gd name="T19"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02">
                    <a:moveTo>
                      <a:pt x="9" y="2"/>
                    </a:moveTo>
                    <a:cubicBezTo>
                      <a:pt x="0" y="24"/>
                      <a:pt x="5" y="48"/>
                      <a:pt x="13" y="70"/>
                    </a:cubicBezTo>
                    <a:cubicBezTo>
                      <a:pt x="14" y="73"/>
                      <a:pt x="21" y="102"/>
                      <a:pt x="28" y="97"/>
                    </a:cubicBezTo>
                    <a:cubicBezTo>
                      <a:pt x="29" y="97"/>
                      <a:pt x="26" y="95"/>
                      <a:pt x="25" y="96"/>
                    </a:cubicBezTo>
                    <a:cubicBezTo>
                      <a:pt x="27" y="97"/>
                      <a:pt x="28" y="96"/>
                      <a:pt x="26" y="95"/>
                    </a:cubicBezTo>
                    <a:cubicBezTo>
                      <a:pt x="26" y="94"/>
                      <a:pt x="25" y="93"/>
                      <a:pt x="25" y="92"/>
                    </a:cubicBezTo>
                    <a:cubicBezTo>
                      <a:pt x="23" y="89"/>
                      <a:pt x="22" y="85"/>
                      <a:pt x="21" y="82"/>
                    </a:cubicBezTo>
                    <a:cubicBezTo>
                      <a:pt x="18" y="74"/>
                      <a:pt x="15" y="66"/>
                      <a:pt x="13" y="58"/>
                    </a:cubicBezTo>
                    <a:cubicBezTo>
                      <a:pt x="7" y="41"/>
                      <a:pt x="6" y="20"/>
                      <a:pt x="13" y="2"/>
                    </a:cubicBezTo>
                    <a:cubicBezTo>
                      <a:pt x="14" y="1"/>
                      <a:pt x="10" y="0"/>
                      <a:pt x="9" y="2"/>
                    </a:cubicBezTo>
                    <a:close/>
                  </a:path>
                </a:pathLst>
              </a:custGeom>
              <a:solidFill>
                <a:srgbClr val="8EC6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7" name="îšľîďè">
                <a:extLst>
                  <a:ext uri="{FF2B5EF4-FFF2-40B4-BE49-F238E27FC236}">
                    <a16:creationId xmlns:a16="http://schemas.microsoft.com/office/drawing/2014/main" id="{D2FE1D94-8D40-47F5-B4C9-A8B12E3C08E6}"/>
                  </a:ext>
                </a:extLst>
              </p:cNvPr>
              <p:cNvSpPr/>
              <p:nvPr/>
            </p:nvSpPr>
            <p:spPr bwMode="auto">
              <a:xfrm>
                <a:off x="6353175" y="4770438"/>
                <a:ext cx="222250" cy="55563"/>
              </a:xfrm>
              <a:custGeom>
                <a:avLst/>
                <a:gdLst>
                  <a:gd name="T0" fmla="*/ 67 w 67"/>
                  <a:gd name="T1" fmla="*/ 17 h 17"/>
                  <a:gd name="T2" fmla="*/ 65 w 67"/>
                  <a:gd name="T3" fmla="*/ 14 h 17"/>
                  <a:gd name="T4" fmla="*/ 58 w 67"/>
                  <a:gd name="T5" fmla="*/ 9 h 17"/>
                  <a:gd name="T6" fmla="*/ 53 w 67"/>
                  <a:gd name="T7" fmla="*/ 6 h 17"/>
                  <a:gd name="T8" fmla="*/ 48 w 67"/>
                  <a:gd name="T9" fmla="*/ 5 h 17"/>
                  <a:gd name="T10" fmla="*/ 34 w 67"/>
                  <a:gd name="T11" fmla="*/ 4 h 17"/>
                  <a:gd name="T12" fmla="*/ 9 w 67"/>
                  <a:gd name="T13" fmla="*/ 8 h 17"/>
                  <a:gd name="T14" fmla="*/ 2 w 67"/>
                  <a:gd name="T15" fmla="*/ 12 h 17"/>
                  <a:gd name="T16" fmla="*/ 0 w 67"/>
                  <a:gd name="T17" fmla="*/ 15 h 17"/>
                  <a:gd name="T18" fmla="*/ 0 w 67"/>
                  <a:gd name="T19" fmla="*/ 14 h 17"/>
                  <a:gd name="T20" fmla="*/ 2 w 67"/>
                  <a:gd name="T21" fmla="*/ 12 h 17"/>
                  <a:gd name="T22" fmla="*/ 8 w 67"/>
                  <a:gd name="T23" fmla="*/ 6 h 17"/>
                  <a:gd name="T24" fmla="*/ 34 w 67"/>
                  <a:gd name="T25" fmla="*/ 0 h 17"/>
                  <a:gd name="T26" fmla="*/ 48 w 67"/>
                  <a:gd name="T27" fmla="*/ 1 h 17"/>
                  <a:gd name="T28" fmla="*/ 55 w 67"/>
                  <a:gd name="T29" fmla="*/ 4 h 17"/>
                  <a:gd name="T30" fmla="*/ 60 w 67"/>
                  <a:gd name="T31" fmla="*/ 7 h 17"/>
                  <a:gd name="T32" fmla="*/ 65 w 67"/>
                  <a:gd name="T33" fmla="*/ 14 h 17"/>
                  <a:gd name="T34" fmla="*/ 67 w 67"/>
                  <a:gd name="T3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17">
                    <a:moveTo>
                      <a:pt x="67" y="17"/>
                    </a:moveTo>
                    <a:cubicBezTo>
                      <a:pt x="67" y="17"/>
                      <a:pt x="66" y="16"/>
                      <a:pt x="65" y="14"/>
                    </a:cubicBezTo>
                    <a:cubicBezTo>
                      <a:pt x="63" y="13"/>
                      <a:pt x="61" y="11"/>
                      <a:pt x="58" y="9"/>
                    </a:cubicBezTo>
                    <a:cubicBezTo>
                      <a:pt x="57" y="8"/>
                      <a:pt x="55" y="7"/>
                      <a:pt x="53" y="6"/>
                    </a:cubicBezTo>
                    <a:cubicBezTo>
                      <a:pt x="52" y="6"/>
                      <a:pt x="50" y="5"/>
                      <a:pt x="48" y="5"/>
                    </a:cubicBezTo>
                    <a:cubicBezTo>
                      <a:pt x="43" y="4"/>
                      <a:pt x="39" y="4"/>
                      <a:pt x="34" y="4"/>
                    </a:cubicBezTo>
                    <a:cubicBezTo>
                      <a:pt x="25" y="4"/>
                      <a:pt x="16" y="5"/>
                      <a:pt x="9" y="8"/>
                    </a:cubicBezTo>
                    <a:cubicBezTo>
                      <a:pt x="6" y="9"/>
                      <a:pt x="4" y="11"/>
                      <a:pt x="2" y="12"/>
                    </a:cubicBezTo>
                    <a:cubicBezTo>
                      <a:pt x="1" y="14"/>
                      <a:pt x="0" y="15"/>
                      <a:pt x="0" y="15"/>
                    </a:cubicBezTo>
                    <a:cubicBezTo>
                      <a:pt x="0" y="15"/>
                      <a:pt x="0" y="14"/>
                      <a:pt x="0" y="14"/>
                    </a:cubicBezTo>
                    <a:cubicBezTo>
                      <a:pt x="1" y="13"/>
                      <a:pt x="1" y="13"/>
                      <a:pt x="2" y="12"/>
                    </a:cubicBezTo>
                    <a:cubicBezTo>
                      <a:pt x="3" y="10"/>
                      <a:pt x="5" y="8"/>
                      <a:pt x="8" y="6"/>
                    </a:cubicBezTo>
                    <a:cubicBezTo>
                      <a:pt x="15" y="2"/>
                      <a:pt x="24" y="0"/>
                      <a:pt x="34" y="0"/>
                    </a:cubicBezTo>
                    <a:cubicBezTo>
                      <a:pt x="39" y="0"/>
                      <a:pt x="44" y="0"/>
                      <a:pt x="48" y="1"/>
                    </a:cubicBezTo>
                    <a:cubicBezTo>
                      <a:pt x="51" y="2"/>
                      <a:pt x="53" y="3"/>
                      <a:pt x="55" y="4"/>
                    </a:cubicBezTo>
                    <a:cubicBezTo>
                      <a:pt x="57" y="5"/>
                      <a:pt x="58" y="6"/>
                      <a:pt x="60" y="7"/>
                    </a:cubicBezTo>
                    <a:cubicBezTo>
                      <a:pt x="63" y="9"/>
                      <a:pt x="64" y="12"/>
                      <a:pt x="65" y="14"/>
                    </a:cubicBezTo>
                    <a:cubicBezTo>
                      <a:pt x="66" y="16"/>
                      <a:pt x="67" y="17"/>
                      <a:pt x="67" y="17"/>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8" name="ïṡḻîḍè">
                <a:extLst>
                  <a:ext uri="{FF2B5EF4-FFF2-40B4-BE49-F238E27FC236}">
                    <a16:creationId xmlns:a16="http://schemas.microsoft.com/office/drawing/2014/main" id="{214BFA3B-D299-473A-9BB1-768207AF4CE3}"/>
                  </a:ext>
                </a:extLst>
              </p:cNvPr>
              <p:cNvSpPr/>
              <p:nvPr/>
            </p:nvSpPr>
            <p:spPr bwMode="auto">
              <a:xfrm>
                <a:off x="6389688" y="4872038"/>
                <a:ext cx="195263" cy="36513"/>
              </a:xfrm>
              <a:custGeom>
                <a:avLst/>
                <a:gdLst>
                  <a:gd name="T0" fmla="*/ 59 w 59"/>
                  <a:gd name="T1" fmla="*/ 11 h 11"/>
                  <a:gd name="T2" fmla="*/ 59 w 59"/>
                  <a:gd name="T3" fmla="*/ 10 h 11"/>
                  <a:gd name="T4" fmla="*/ 58 w 59"/>
                  <a:gd name="T5" fmla="*/ 8 h 11"/>
                  <a:gd name="T6" fmla="*/ 52 w 59"/>
                  <a:gd name="T7" fmla="*/ 5 h 11"/>
                  <a:gd name="T8" fmla="*/ 42 w 59"/>
                  <a:gd name="T9" fmla="*/ 4 h 11"/>
                  <a:gd name="T10" fmla="*/ 31 w 59"/>
                  <a:gd name="T11" fmla="*/ 4 h 11"/>
                  <a:gd name="T12" fmla="*/ 10 w 59"/>
                  <a:gd name="T13" fmla="*/ 7 h 11"/>
                  <a:gd name="T14" fmla="*/ 3 w 59"/>
                  <a:gd name="T15" fmla="*/ 8 h 11"/>
                  <a:gd name="T16" fmla="*/ 0 w 59"/>
                  <a:gd name="T17" fmla="*/ 9 h 11"/>
                  <a:gd name="T18" fmla="*/ 1 w 59"/>
                  <a:gd name="T19" fmla="*/ 9 h 11"/>
                  <a:gd name="T20" fmla="*/ 3 w 59"/>
                  <a:gd name="T21" fmla="*/ 8 h 11"/>
                  <a:gd name="T22" fmla="*/ 9 w 59"/>
                  <a:gd name="T23" fmla="*/ 5 h 11"/>
                  <a:gd name="T24" fmla="*/ 31 w 59"/>
                  <a:gd name="T25" fmla="*/ 0 h 11"/>
                  <a:gd name="T26" fmla="*/ 53 w 59"/>
                  <a:gd name="T27" fmla="*/ 3 h 11"/>
                  <a:gd name="T28" fmla="*/ 59 w 59"/>
                  <a:gd name="T29" fmla="*/ 8 h 11"/>
                  <a:gd name="T30" fmla="*/ 59 w 59"/>
                  <a:gd name="T31" fmla="*/ 10 h 11"/>
                  <a:gd name="T32" fmla="*/ 59 w 59"/>
                  <a:gd name="T3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
                    <a:moveTo>
                      <a:pt x="59" y="11"/>
                    </a:moveTo>
                    <a:cubicBezTo>
                      <a:pt x="59" y="11"/>
                      <a:pt x="59" y="10"/>
                      <a:pt x="59" y="10"/>
                    </a:cubicBezTo>
                    <a:cubicBezTo>
                      <a:pt x="59" y="9"/>
                      <a:pt x="58" y="9"/>
                      <a:pt x="58" y="8"/>
                    </a:cubicBezTo>
                    <a:cubicBezTo>
                      <a:pt x="57" y="7"/>
                      <a:pt x="55" y="6"/>
                      <a:pt x="52" y="5"/>
                    </a:cubicBezTo>
                    <a:cubicBezTo>
                      <a:pt x="49" y="5"/>
                      <a:pt x="46" y="4"/>
                      <a:pt x="42" y="4"/>
                    </a:cubicBezTo>
                    <a:cubicBezTo>
                      <a:pt x="39" y="4"/>
                      <a:pt x="35" y="4"/>
                      <a:pt x="31" y="4"/>
                    </a:cubicBezTo>
                    <a:cubicBezTo>
                      <a:pt x="23" y="5"/>
                      <a:pt x="16" y="6"/>
                      <a:pt x="10" y="7"/>
                    </a:cubicBezTo>
                    <a:cubicBezTo>
                      <a:pt x="7" y="7"/>
                      <a:pt x="5" y="8"/>
                      <a:pt x="3" y="8"/>
                    </a:cubicBezTo>
                    <a:cubicBezTo>
                      <a:pt x="1" y="9"/>
                      <a:pt x="0" y="9"/>
                      <a:pt x="0" y="9"/>
                    </a:cubicBezTo>
                    <a:cubicBezTo>
                      <a:pt x="0" y="9"/>
                      <a:pt x="1" y="9"/>
                      <a:pt x="1" y="9"/>
                    </a:cubicBezTo>
                    <a:cubicBezTo>
                      <a:pt x="1" y="9"/>
                      <a:pt x="2" y="8"/>
                      <a:pt x="3" y="8"/>
                    </a:cubicBezTo>
                    <a:cubicBezTo>
                      <a:pt x="4" y="7"/>
                      <a:pt x="6" y="6"/>
                      <a:pt x="9" y="5"/>
                    </a:cubicBezTo>
                    <a:cubicBezTo>
                      <a:pt x="15" y="3"/>
                      <a:pt x="23" y="1"/>
                      <a:pt x="31" y="0"/>
                    </a:cubicBezTo>
                    <a:cubicBezTo>
                      <a:pt x="39" y="0"/>
                      <a:pt x="47" y="1"/>
                      <a:pt x="53" y="3"/>
                    </a:cubicBezTo>
                    <a:cubicBezTo>
                      <a:pt x="56" y="4"/>
                      <a:pt x="58" y="6"/>
                      <a:pt x="59" y="8"/>
                    </a:cubicBezTo>
                    <a:cubicBezTo>
                      <a:pt x="59" y="9"/>
                      <a:pt x="59" y="9"/>
                      <a:pt x="59" y="10"/>
                    </a:cubicBezTo>
                    <a:cubicBezTo>
                      <a:pt x="59" y="10"/>
                      <a:pt x="59" y="11"/>
                      <a:pt x="59" y="11"/>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9" name="iślîde">
                <a:extLst>
                  <a:ext uri="{FF2B5EF4-FFF2-40B4-BE49-F238E27FC236}">
                    <a16:creationId xmlns:a16="http://schemas.microsoft.com/office/drawing/2014/main" id="{8C79B961-4BBD-46DA-AFAD-036907663633}"/>
                  </a:ext>
                </a:extLst>
              </p:cNvPr>
              <p:cNvSpPr/>
              <p:nvPr/>
            </p:nvSpPr>
            <p:spPr bwMode="auto">
              <a:xfrm>
                <a:off x="6423025" y="4932363"/>
                <a:ext cx="144463" cy="42863"/>
              </a:xfrm>
              <a:custGeom>
                <a:avLst/>
                <a:gdLst>
                  <a:gd name="T0" fmla="*/ 44 w 44"/>
                  <a:gd name="T1" fmla="*/ 12 h 13"/>
                  <a:gd name="T2" fmla="*/ 42 w 44"/>
                  <a:gd name="T3" fmla="*/ 11 h 13"/>
                  <a:gd name="T4" fmla="*/ 41 w 44"/>
                  <a:gd name="T5" fmla="*/ 9 h 13"/>
                  <a:gd name="T6" fmla="*/ 40 w 44"/>
                  <a:gd name="T7" fmla="*/ 8 h 13"/>
                  <a:gd name="T8" fmla="*/ 38 w 44"/>
                  <a:gd name="T9" fmla="*/ 7 h 13"/>
                  <a:gd name="T10" fmla="*/ 35 w 44"/>
                  <a:gd name="T11" fmla="*/ 6 h 13"/>
                  <a:gd name="T12" fmla="*/ 31 w 44"/>
                  <a:gd name="T13" fmla="*/ 5 h 13"/>
                  <a:gd name="T14" fmla="*/ 27 w 44"/>
                  <a:gd name="T15" fmla="*/ 4 h 13"/>
                  <a:gd name="T16" fmla="*/ 23 w 44"/>
                  <a:gd name="T17" fmla="*/ 5 h 13"/>
                  <a:gd name="T18" fmla="*/ 18 w 44"/>
                  <a:gd name="T19" fmla="*/ 5 h 13"/>
                  <a:gd name="T20" fmla="*/ 14 w 44"/>
                  <a:gd name="T21" fmla="*/ 7 h 13"/>
                  <a:gd name="T22" fmla="*/ 10 w 44"/>
                  <a:gd name="T23" fmla="*/ 8 h 13"/>
                  <a:gd name="T24" fmla="*/ 7 w 44"/>
                  <a:gd name="T25" fmla="*/ 9 h 13"/>
                  <a:gd name="T26" fmla="*/ 2 w 44"/>
                  <a:gd name="T27" fmla="*/ 12 h 13"/>
                  <a:gd name="T28" fmla="*/ 0 w 44"/>
                  <a:gd name="T29" fmla="*/ 13 h 13"/>
                  <a:gd name="T30" fmla="*/ 1 w 44"/>
                  <a:gd name="T31" fmla="*/ 11 h 13"/>
                  <a:gd name="T32" fmla="*/ 6 w 44"/>
                  <a:gd name="T33" fmla="*/ 7 h 13"/>
                  <a:gd name="T34" fmla="*/ 22 w 44"/>
                  <a:gd name="T35" fmla="*/ 1 h 13"/>
                  <a:gd name="T36" fmla="*/ 27 w 44"/>
                  <a:gd name="T37" fmla="*/ 1 h 13"/>
                  <a:gd name="T38" fmla="*/ 32 w 44"/>
                  <a:gd name="T39" fmla="*/ 1 h 13"/>
                  <a:gd name="T40" fmla="*/ 36 w 44"/>
                  <a:gd name="T41" fmla="*/ 3 h 13"/>
                  <a:gd name="T42" fmla="*/ 40 w 44"/>
                  <a:gd name="T43" fmla="*/ 5 h 13"/>
                  <a:gd name="T44" fmla="*/ 41 w 44"/>
                  <a:gd name="T45" fmla="*/ 7 h 13"/>
                  <a:gd name="T46" fmla="*/ 42 w 44"/>
                  <a:gd name="T47" fmla="*/ 8 h 13"/>
                  <a:gd name="T48" fmla="*/ 43 w 44"/>
                  <a:gd name="T49" fmla="*/ 10 h 13"/>
                  <a:gd name="T50" fmla="*/ 44 w 44"/>
                  <a:gd name="T5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13">
                    <a:moveTo>
                      <a:pt x="44" y="12"/>
                    </a:moveTo>
                    <a:cubicBezTo>
                      <a:pt x="44" y="12"/>
                      <a:pt x="43" y="12"/>
                      <a:pt x="42" y="11"/>
                    </a:cubicBezTo>
                    <a:cubicBezTo>
                      <a:pt x="42" y="10"/>
                      <a:pt x="41" y="10"/>
                      <a:pt x="41" y="9"/>
                    </a:cubicBezTo>
                    <a:cubicBezTo>
                      <a:pt x="40" y="9"/>
                      <a:pt x="40" y="8"/>
                      <a:pt x="40" y="8"/>
                    </a:cubicBezTo>
                    <a:cubicBezTo>
                      <a:pt x="39" y="8"/>
                      <a:pt x="39" y="7"/>
                      <a:pt x="38" y="7"/>
                    </a:cubicBezTo>
                    <a:cubicBezTo>
                      <a:pt x="37" y="6"/>
                      <a:pt x="36" y="6"/>
                      <a:pt x="35" y="6"/>
                    </a:cubicBezTo>
                    <a:cubicBezTo>
                      <a:pt x="34" y="5"/>
                      <a:pt x="33" y="5"/>
                      <a:pt x="31" y="5"/>
                    </a:cubicBezTo>
                    <a:cubicBezTo>
                      <a:pt x="30" y="4"/>
                      <a:pt x="29" y="4"/>
                      <a:pt x="27" y="4"/>
                    </a:cubicBezTo>
                    <a:cubicBezTo>
                      <a:pt x="26" y="4"/>
                      <a:pt x="24" y="4"/>
                      <a:pt x="23" y="5"/>
                    </a:cubicBezTo>
                    <a:cubicBezTo>
                      <a:pt x="21" y="5"/>
                      <a:pt x="20" y="5"/>
                      <a:pt x="18" y="5"/>
                    </a:cubicBezTo>
                    <a:cubicBezTo>
                      <a:pt x="17" y="6"/>
                      <a:pt x="15" y="6"/>
                      <a:pt x="14" y="7"/>
                    </a:cubicBezTo>
                    <a:cubicBezTo>
                      <a:pt x="13" y="7"/>
                      <a:pt x="11" y="7"/>
                      <a:pt x="10" y="8"/>
                    </a:cubicBezTo>
                    <a:cubicBezTo>
                      <a:pt x="9" y="8"/>
                      <a:pt x="8" y="9"/>
                      <a:pt x="7" y="9"/>
                    </a:cubicBezTo>
                    <a:cubicBezTo>
                      <a:pt x="5" y="10"/>
                      <a:pt x="3" y="11"/>
                      <a:pt x="2" y="12"/>
                    </a:cubicBezTo>
                    <a:cubicBezTo>
                      <a:pt x="1" y="13"/>
                      <a:pt x="0" y="13"/>
                      <a:pt x="0" y="13"/>
                    </a:cubicBezTo>
                    <a:cubicBezTo>
                      <a:pt x="0" y="13"/>
                      <a:pt x="0" y="13"/>
                      <a:pt x="1" y="11"/>
                    </a:cubicBezTo>
                    <a:cubicBezTo>
                      <a:pt x="2" y="10"/>
                      <a:pt x="4" y="9"/>
                      <a:pt x="6" y="7"/>
                    </a:cubicBezTo>
                    <a:cubicBezTo>
                      <a:pt x="9" y="4"/>
                      <a:pt x="16" y="2"/>
                      <a:pt x="22" y="1"/>
                    </a:cubicBezTo>
                    <a:cubicBezTo>
                      <a:pt x="24" y="1"/>
                      <a:pt x="25" y="0"/>
                      <a:pt x="27" y="1"/>
                    </a:cubicBezTo>
                    <a:cubicBezTo>
                      <a:pt x="29" y="1"/>
                      <a:pt x="30" y="1"/>
                      <a:pt x="32" y="1"/>
                    </a:cubicBezTo>
                    <a:cubicBezTo>
                      <a:pt x="34" y="1"/>
                      <a:pt x="35" y="2"/>
                      <a:pt x="36" y="3"/>
                    </a:cubicBezTo>
                    <a:cubicBezTo>
                      <a:pt x="38" y="4"/>
                      <a:pt x="39" y="4"/>
                      <a:pt x="40" y="5"/>
                    </a:cubicBezTo>
                    <a:cubicBezTo>
                      <a:pt x="40" y="6"/>
                      <a:pt x="41" y="6"/>
                      <a:pt x="41" y="7"/>
                    </a:cubicBezTo>
                    <a:cubicBezTo>
                      <a:pt x="41" y="7"/>
                      <a:pt x="42" y="8"/>
                      <a:pt x="42" y="8"/>
                    </a:cubicBezTo>
                    <a:cubicBezTo>
                      <a:pt x="42" y="9"/>
                      <a:pt x="43" y="10"/>
                      <a:pt x="43" y="10"/>
                    </a:cubicBezTo>
                    <a:cubicBezTo>
                      <a:pt x="43" y="12"/>
                      <a:pt x="44" y="12"/>
                      <a:pt x="44" y="12"/>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0" name="ïṧḷïḍe">
                <a:extLst>
                  <a:ext uri="{FF2B5EF4-FFF2-40B4-BE49-F238E27FC236}">
                    <a16:creationId xmlns:a16="http://schemas.microsoft.com/office/drawing/2014/main" id="{98BF0E75-B344-4E2B-97EF-F94C426EDF00}"/>
                  </a:ext>
                </a:extLst>
              </p:cNvPr>
              <p:cNvSpPr/>
              <p:nvPr/>
            </p:nvSpPr>
            <p:spPr bwMode="auto">
              <a:xfrm>
                <a:off x="6453188" y="4994276"/>
                <a:ext cx="49213" cy="79375"/>
              </a:xfrm>
              <a:custGeom>
                <a:avLst/>
                <a:gdLst>
                  <a:gd name="T0" fmla="*/ 7 w 15"/>
                  <a:gd name="T1" fmla="*/ 0 h 24"/>
                  <a:gd name="T2" fmla="*/ 8 w 15"/>
                  <a:gd name="T3" fmla="*/ 5 h 24"/>
                  <a:gd name="T4" fmla="*/ 8 w 15"/>
                  <a:gd name="T5" fmla="*/ 10 h 24"/>
                  <a:gd name="T6" fmla="*/ 6 w 15"/>
                  <a:gd name="T7" fmla="*/ 20 h 24"/>
                  <a:gd name="T8" fmla="*/ 3 w 15"/>
                  <a:gd name="T9" fmla="*/ 17 h 24"/>
                  <a:gd name="T10" fmla="*/ 5 w 15"/>
                  <a:gd name="T11" fmla="*/ 16 h 24"/>
                  <a:gd name="T12" fmla="*/ 6 w 15"/>
                  <a:gd name="T13" fmla="*/ 15 h 24"/>
                  <a:gd name="T14" fmla="*/ 10 w 15"/>
                  <a:gd name="T15" fmla="*/ 12 h 24"/>
                  <a:gd name="T16" fmla="*/ 12 w 15"/>
                  <a:gd name="T17" fmla="*/ 8 h 24"/>
                  <a:gd name="T18" fmla="*/ 15 w 15"/>
                  <a:gd name="T19" fmla="*/ 4 h 24"/>
                  <a:gd name="T20" fmla="*/ 15 w 15"/>
                  <a:gd name="T21" fmla="*/ 6 h 24"/>
                  <a:gd name="T22" fmla="*/ 14 w 15"/>
                  <a:gd name="T23" fmla="*/ 9 h 24"/>
                  <a:gd name="T24" fmla="*/ 12 w 15"/>
                  <a:gd name="T25" fmla="*/ 13 h 24"/>
                  <a:gd name="T26" fmla="*/ 9 w 15"/>
                  <a:gd name="T27" fmla="*/ 18 h 24"/>
                  <a:gd name="T28" fmla="*/ 7 w 15"/>
                  <a:gd name="T29" fmla="*/ 20 h 24"/>
                  <a:gd name="T30" fmla="*/ 5 w 15"/>
                  <a:gd name="T31" fmla="*/ 21 h 24"/>
                  <a:gd name="T32" fmla="*/ 0 w 15"/>
                  <a:gd name="T33" fmla="*/ 24 h 24"/>
                  <a:gd name="T34" fmla="*/ 2 w 15"/>
                  <a:gd name="T35" fmla="*/ 19 h 24"/>
                  <a:gd name="T36" fmla="*/ 3 w 15"/>
                  <a:gd name="T37" fmla="*/ 14 h 24"/>
                  <a:gd name="T38" fmla="*/ 5 w 15"/>
                  <a:gd name="T39" fmla="*/ 9 h 24"/>
                  <a:gd name="T40" fmla="*/ 6 w 15"/>
                  <a:gd name="T41" fmla="*/ 5 h 24"/>
                  <a:gd name="T42" fmla="*/ 7 w 15"/>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4">
                    <a:moveTo>
                      <a:pt x="7" y="0"/>
                    </a:moveTo>
                    <a:cubicBezTo>
                      <a:pt x="8" y="2"/>
                      <a:pt x="8" y="3"/>
                      <a:pt x="8" y="5"/>
                    </a:cubicBezTo>
                    <a:cubicBezTo>
                      <a:pt x="8" y="7"/>
                      <a:pt x="8" y="8"/>
                      <a:pt x="8" y="10"/>
                    </a:cubicBezTo>
                    <a:cubicBezTo>
                      <a:pt x="7" y="13"/>
                      <a:pt x="6" y="17"/>
                      <a:pt x="6" y="20"/>
                    </a:cubicBezTo>
                    <a:cubicBezTo>
                      <a:pt x="3" y="17"/>
                      <a:pt x="3" y="17"/>
                      <a:pt x="3" y="17"/>
                    </a:cubicBezTo>
                    <a:cubicBezTo>
                      <a:pt x="3" y="17"/>
                      <a:pt x="4" y="17"/>
                      <a:pt x="5" y="16"/>
                    </a:cubicBezTo>
                    <a:cubicBezTo>
                      <a:pt x="5" y="16"/>
                      <a:pt x="6" y="16"/>
                      <a:pt x="6" y="15"/>
                    </a:cubicBezTo>
                    <a:cubicBezTo>
                      <a:pt x="7" y="14"/>
                      <a:pt x="8" y="13"/>
                      <a:pt x="10" y="12"/>
                    </a:cubicBezTo>
                    <a:cubicBezTo>
                      <a:pt x="11" y="10"/>
                      <a:pt x="12" y="9"/>
                      <a:pt x="12" y="8"/>
                    </a:cubicBezTo>
                    <a:cubicBezTo>
                      <a:pt x="13" y="7"/>
                      <a:pt x="14" y="5"/>
                      <a:pt x="15" y="4"/>
                    </a:cubicBezTo>
                    <a:cubicBezTo>
                      <a:pt x="15" y="4"/>
                      <a:pt x="15" y="5"/>
                      <a:pt x="15" y="6"/>
                    </a:cubicBezTo>
                    <a:cubicBezTo>
                      <a:pt x="15" y="7"/>
                      <a:pt x="14" y="8"/>
                      <a:pt x="14" y="9"/>
                    </a:cubicBezTo>
                    <a:cubicBezTo>
                      <a:pt x="14" y="10"/>
                      <a:pt x="13" y="12"/>
                      <a:pt x="12" y="13"/>
                    </a:cubicBezTo>
                    <a:cubicBezTo>
                      <a:pt x="11" y="15"/>
                      <a:pt x="10" y="16"/>
                      <a:pt x="9" y="18"/>
                    </a:cubicBezTo>
                    <a:cubicBezTo>
                      <a:pt x="8" y="18"/>
                      <a:pt x="8" y="19"/>
                      <a:pt x="7" y="20"/>
                    </a:cubicBezTo>
                    <a:cubicBezTo>
                      <a:pt x="6" y="20"/>
                      <a:pt x="5" y="21"/>
                      <a:pt x="5" y="21"/>
                    </a:cubicBezTo>
                    <a:cubicBezTo>
                      <a:pt x="0" y="24"/>
                      <a:pt x="0" y="24"/>
                      <a:pt x="0" y="24"/>
                    </a:cubicBezTo>
                    <a:cubicBezTo>
                      <a:pt x="2" y="19"/>
                      <a:pt x="2" y="19"/>
                      <a:pt x="2" y="19"/>
                    </a:cubicBezTo>
                    <a:cubicBezTo>
                      <a:pt x="2" y="17"/>
                      <a:pt x="3" y="16"/>
                      <a:pt x="3" y="14"/>
                    </a:cubicBezTo>
                    <a:cubicBezTo>
                      <a:pt x="4" y="12"/>
                      <a:pt x="4" y="11"/>
                      <a:pt x="5" y="9"/>
                    </a:cubicBezTo>
                    <a:cubicBezTo>
                      <a:pt x="5" y="8"/>
                      <a:pt x="6" y="6"/>
                      <a:pt x="6" y="5"/>
                    </a:cubicBezTo>
                    <a:cubicBezTo>
                      <a:pt x="7" y="3"/>
                      <a:pt x="7" y="2"/>
                      <a:pt x="7" y="0"/>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402" name="52d15870-ebac-4eef-b986-8c009be3a1fa" descr="FwcAAB+LCAAAAAAABAC1VE1vm0AQ/S/T9EYqcMBOuNlxU1XKh5VYvVQ+bGCMp4XF2l0kW5H/e4c1LuvYoUoVc4I382bfm5nlBc4ohRgC8ODMrJfI70+FUGZMIlOiuCtTzDk2UeUSlSHUEP98aUg9h/RD5BU2WWvG70hSURUWhtj/4jMkVg4U+BYcY0KFyMeUkeHajHzXE1QJStMkGlWhBztWVJO+qbJa8qE+bLydmAvXgVEkM0dNwwb/Mxxnhw57VJY5CnlI3yo5Ro8c+nWZl+qQvEvtO6kP8zkl+Ii1W0vj2GP2DHHfvwz7/sCDqU0MPBipSi+Y8umGn/EguubTXSkzTiGZsm13QgPnsGH6q9Km4KOaxHasaytP4dwOlQtPBM8eDSptIwcVnDgPTKa4grjncd95cxq/51d2vl9l2gC9gQWeFmKJ98yudW6bYyGYbQ7XrJXkfszaxl+6K0ianikns+40GL5t0ArRe+aOyJ3iynSoDV214Z7aK0dtXaXV+WpjW7UXsHnvmD7ERUfPA//1tnf2O3pb6faquEK3+w43lNd/nWFS3wy+JRqN/TeMFGULI1Hrv2C9U1OSZihTdpniXuA/li1yjUf7xoOTG7dTOY3xfwy8y3fv5L5vSeLH+x6J5LdFgncZn23+AC8petgXBwAA">
            <a:extLst>
              <a:ext uri="{FF2B5EF4-FFF2-40B4-BE49-F238E27FC236}">
                <a16:creationId xmlns:a16="http://schemas.microsoft.com/office/drawing/2014/main" id="{1AAADB03-260D-4858-B9BC-373D84A6036B}"/>
              </a:ext>
            </a:extLst>
          </p:cNvPr>
          <p:cNvGrpSpPr>
            <a:grpSpLocks noChangeAspect="1"/>
          </p:cNvGrpSpPr>
          <p:nvPr/>
        </p:nvGrpSpPr>
        <p:grpSpPr>
          <a:xfrm>
            <a:off x="1612903" y="3929376"/>
            <a:ext cx="1538726" cy="1538736"/>
            <a:chOff x="4739349" y="2072356"/>
            <a:chExt cx="2713309" cy="2713325"/>
          </a:xfrm>
        </p:grpSpPr>
        <p:sp>
          <p:nvSpPr>
            <p:cNvPr id="403" name="BackShape">
              <a:extLst>
                <a:ext uri="{FF2B5EF4-FFF2-40B4-BE49-F238E27FC236}">
                  <a16:creationId xmlns:a16="http://schemas.microsoft.com/office/drawing/2014/main" id="{95FD0A2D-D6C7-461C-83FB-397217F9E493}"/>
                </a:ext>
              </a:extLst>
            </p:cNvPr>
            <p:cNvSpPr/>
            <p:nvPr/>
          </p:nvSpPr>
          <p:spPr>
            <a:xfrm>
              <a:off x="4978402" y="2311403"/>
              <a:ext cx="2235198" cy="2235196"/>
            </a:xfrm>
            <a:prstGeom prst="donut">
              <a:avLst/>
            </a:prstGeom>
            <a:solidFill>
              <a:schemeClr val="tx2">
                <a:lumMod val="40000"/>
                <a:lumOff val="60000"/>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04" name="ValueShape">
              <a:extLst>
                <a:ext uri="{FF2B5EF4-FFF2-40B4-BE49-F238E27FC236}">
                  <a16:creationId xmlns:a16="http://schemas.microsoft.com/office/drawing/2014/main" id="{0C80080A-CEFA-4134-9142-1B0F1326F331}"/>
                </a:ext>
              </a:extLst>
            </p:cNvPr>
            <p:cNvSpPr/>
            <p:nvPr/>
          </p:nvSpPr>
          <p:spPr>
            <a:xfrm>
              <a:off x="4746657" y="2079657"/>
              <a:ext cx="2698687" cy="2698687"/>
            </a:xfrm>
            <a:prstGeom prst="blockArc">
              <a:avLst>
                <a:gd name="adj1" fmla="val 16200000"/>
                <a:gd name="adj2" fmla="val 19440000"/>
                <a:gd name="adj3" fmla="val 14704"/>
              </a:avLst>
            </a:prstGeom>
            <a:solidFill>
              <a:srgbClr val="FFD75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grpSp>
          <p:nvGrpSpPr>
            <p:cNvPr id="405" name="BackShape">
              <a:extLst>
                <a:ext uri="{FF2B5EF4-FFF2-40B4-BE49-F238E27FC236}">
                  <a16:creationId xmlns:a16="http://schemas.microsoft.com/office/drawing/2014/main" id="{22397EED-681C-451F-B460-70B5B124CD36}"/>
                </a:ext>
              </a:extLst>
            </p:cNvPr>
            <p:cNvGrpSpPr/>
            <p:nvPr/>
          </p:nvGrpSpPr>
          <p:grpSpPr>
            <a:xfrm>
              <a:off x="4739349" y="2072356"/>
              <a:ext cx="2713309" cy="2713325"/>
              <a:chOff x="4603750" y="1936750"/>
              <a:chExt cx="2984500" cy="2984500"/>
            </a:xfrm>
            <a:solidFill>
              <a:schemeClr val="accent1">
                <a:lumMod val="20000"/>
                <a:lumOff val="80000"/>
              </a:schemeClr>
            </a:solidFill>
          </p:grpSpPr>
          <p:sp>
            <p:nvSpPr>
              <p:cNvPr id="407" name="BackShape">
                <a:extLst>
                  <a:ext uri="{FF2B5EF4-FFF2-40B4-BE49-F238E27FC236}">
                    <a16:creationId xmlns:a16="http://schemas.microsoft.com/office/drawing/2014/main" id="{D8613014-DEC3-4BB7-97D9-2B6A1DEB21A3}"/>
                  </a:ext>
                </a:extLst>
              </p:cNvPr>
              <p:cNvSpPr/>
              <p:nvPr/>
            </p:nvSpPr>
            <p:spPr>
              <a:xfrm rot="-5400000">
                <a:off x="4808000" y="320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08" name="BackShape">
                <a:extLst>
                  <a:ext uri="{FF2B5EF4-FFF2-40B4-BE49-F238E27FC236}">
                    <a16:creationId xmlns:a16="http://schemas.microsoft.com/office/drawing/2014/main" id="{8E201A65-61C5-46CF-BF9C-BBA2ABEB8391}"/>
                  </a:ext>
                </a:extLst>
              </p:cNvPr>
              <p:cNvSpPr/>
              <p:nvPr/>
            </p:nvSpPr>
            <p:spPr>
              <a:xfrm rot="-4320000">
                <a:off x="4870158" y="2814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09" name="BackShape">
                <a:extLst>
                  <a:ext uri="{FF2B5EF4-FFF2-40B4-BE49-F238E27FC236}">
                    <a16:creationId xmlns:a16="http://schemas.microsoft.com/office/drawing/2014/main" id="{C6F0344B-C5BA-4325-A53F-ED1C30840990}"/>
                  </a:ext>
                </a:extLst>
              </p:cNvPr>
              <p:cNvSpPr/>
              <p:nvPr/>
            </p:nvSpPr>
            <p:spPr>
              <a:xfrm rot="-3240000">
                <a:off x="5050548" y="2460263"/>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0" name="BackShape">
                <a:extLst>
                  <a:ext uri="{FF2B5EF4-FFF2-40B4-BE49-F238E27FC236}">
                    <a16:creationId xmlns:a16="http://schemas.microsoft.com/office/drawing/2014/main" id="{125521F4-3153-4748-B60B-B4A8E2C72120}"/>
                  </a:ext>
                </a:extLst>
              </p:cNvPr>
              <p:cNvSpPr/>
              <p:nvPr/>
            </p:nvSpPr>
            <p:spPr>
              <a:xfrm rot="-2160000">
                <a:off x="5331513" y="2179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1" name="BackShape">
                <a:extLst>
                  <a:ext uri="{FF2B5EF4-FFF2-40B4-BE49-F238E27FC236}">
                    <a16:creationId xmlns:a16="http://schemas.microsoft.com/office/drawing/2014/main" id="{0F056DA4-EB0C-4899-A788-24A50139F01A}"/>
                  </a:ext>
                </a:extLst>
              </p:cNvPr>
              <p:cNvSpPr/>
              <p:nvPr/>
            </p:nvSpPr>
            <p:spPr>
              <a:xfrm rot="-1080000">
                <a:off x="5685548" y="199890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2" name="BackShape">
                <a:extLst>
                  <a:ext uri="{FF2B5EF4-FFF2-40B4-BE49-F238E27FC236}">
                    <a16:creationId xmlns:a16="http://schemas.microsoft.com/office/drawing/2014/main" id="{E7965533-511A-4DEE-BA0F-E355C582DCD1}"/>
                  </a:ext>
                </a:extLst>
              </p:cNvPr>
              <p:cNvSpPr/>
              <p:nvPr/>
            </p:nvSpPr>
            <p:spPr>
              <a:xfrm>
                <a:off x="6078000" y="193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3" name="BackShape">
                <a:extLst>
                  <a:ext uri="{FF2B5EF4-FFF2-40B4-BE49-F238E27FC236}">
                    <a16:creationId xmlns:a16="http://schemas.microsoft.com/office/drawing/2014/main" id="{786230E4-AE29-415C-AA29-A2C88ACEAD2D}"/>
                  </a:ext>
                </a:extLst>
              </p:cNvPr>
              <p:cNvSpPr/>
              <p:nvPr/>
            </p:nvSpPr>
            <p:spPr>
              <a:xfrm rot="1080000">
                <a:off x="6470452" y="199890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4" name="BackShape">
                <a:extLst>
                  <a:ext uri="{FF2B5EF4-FFF2-40B4-BE49-F238E27FC236}">
                    <a16:creationId xmlns:a16="http://schemas.microsoft.com/office/drawing/2014/main" id="{20897559-5883-4B01-A443-0E5A50C2F2EC}"/>
                  </a:ext>
                </a:extLst>
              </p:cNvPr>
              <p:cNvSpPr/>
              <p:nvPr/>
            </p:nvSpPr>
            <p:spPr>
              <a:xfrm rot="2160000">
                <a:off x="6824487" y="2179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5" name="BackShape">
                <a:extLst>
                  <a:ext uri="{FF2B5EF4-FFF2-40B4-BE49-F238E27FC236}">
                    <a16:creationId xmlns:a16="http://schemas.microsoft.com/office/drawing/2014/main" id="{A78228DE-50D9-4EF1-82BA-302669A06BF9}"/>
                  </a:ext>
                </a:extLst>
              </p:cNvPr>
              <p:cNvSpPr/>
              <p:nvPr/>
            </p:nvSpPr>
            <p:spPr>
              <a:xfrm rot="3240000">
                <a:off x="7105452" y="2460263"/>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6" name="BackShape">
                <a:extLst>
                  <a:ext uri="{FF2B5EF4-FFF2-40B4-BE49-F238E27FC236}">
                    <a16:creationId xmlns:a16="http://schemas.microsoft.com/office/drawing/2014/main" id="{B460940F-94A7-4A2C-9A14-E891EE8F26CB}"/>
                  </a:ext>
                </a:extLst>
              </p:cNvPr>
              <p:cNvSpPr/>
              <p:nvPr/>
            </p:nvSpPr>
            <p:spPr>
              <a:xfrm rot="4320000">
                <a:off x="7285842" y="2814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7" name="BackShape">
                <a:extLst>
                  <a:ext uri="{FF2B5EF4-FFF2-40B4-BE49-F238E27FC236}">
                    <a16:creationId xmlns:a16="http://schemas.microsoft.com/office/drawing/2014/main" id="{09A25561-08BE-4E13-87DD-218FBD4F600F}"/>
                  </a:ext>
                </a:extLst>
              </p:cNvPr>
              <p:cNvSpPr/>
              <p:nvPr/>
            </p:nvSpPr>
            <p:spPr>
              <a:xfrm rot="5400000">
                <a:off x="7348000" y="320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8" name="BackShape">
                <a:extLst>
                  <a:ext uri="{FF2B5EF4-FFF2-40B4-BE49-F238E27FC236}">
                    <a16:creationId xmlns:a16="http://schemas.microsoft.com/office/drawing/2014/main" id="{7CF97A9B-0152-4C88-8B3B-43CEA1F9BC2B}"/>
                  </a:ext>
                </a:extLst>
              </p:cNvPr>
              <p:cNvSpPr/>
              <p:nvPr/>
            </p:nvSpPr>
            <p:spPr>
              <a:xfrm rot="6480000">
                <a:off x="7285842" y="3599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19" name="BackShape">
                <a:extLst>
                  <a:ext uri="{FF2B5EF4-FFF2-40B4-BE49-F238E27FC236}">
                    <a16:creationId xmlns:a16="http://schemas.microsoft.com/office/drawing/2014/main" id="{EC28B2E9-02B4-4623-B359-4E91B359108A}"/>
                  </a:ext>
                </a:extLst>
              </p:cNvPr>
              <p:cNvSpPr/>
              <p:nvPr/>
            </p:nvSpPr>
            <p:spPr>
              <a:xfrm rot="7560000">
                <a:off x="7105452" y="3953237"/>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20" name="BackShape">
                <a:extLst>
                  <a:ext uri="{FF2B5EF4-FFF2-40B4-BE49-F238E27FC236}">
                    <a16:creationId xmlns:a16="http://schemas.microsoft.com/office/drawing/2014/main" id="{A168C430-AE62-43ED-97A5-8BBEA75AFAEE}"/>
                  </a:ext>
                </a:extLst>
              </p:cNvPr>
              <p:cNvSpPr/>
              <p:nvPr/>
            </p:nvSpPr>
            <p:spPr>
              <a:xfrm rot="8640000">
                <a:off x="6824487" y="4234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21" name="BackShape">
                <a:extLst>
                  <a:ext uri="{FF2B5EF4-FFF2-40B4-BE49-F238E27FC236}">
                    <a16:creationId xmlns:a16="http://schemas.microsoft.com/office/drawing/2014/main" id="{3DD73C4C-05DF-4E7D-8435-51D5DB438525}"/>
                  </a:ext>
                </a:extLst>
              </p:cNvPr>
              <p:cNvSpPr/>
              <p:nvPr/>
            </p:nvSpPr>
            <p:spPr>
              <a:xfrm rot="9720000">
                <a:off x="6470452" y="441459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22" name="BackShape">
                <a:extLst>
                  <a:ext uri="{FF2B5EF4-FFF2-40B4-BE49-F238E27FC236}">
                    <a16:creationId xmlns:a16="http://schemas.microsoft.com/office/drawing/2014/main" id="{9326C4B0-EFDD-4341-BB7F-84BACE12BF1C}"/>
                  </a:ext>
                </a:extLst>
              </p:cNvPr>
              <p:cNvSpPr/>
              <p:nvPr/>
            </p:nvSpPr>
            <p:spPr>
              <a:xfrm rot="10800000">
                <a:off x="6078000" y="447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23" name="BackShape">
                <a:extLst>
                  <a:ext uri="{FF2B5EF4-FFF2-40B4-BE49-F238E27FC236}">
                    <a16:creationId xmlns:a16="http://schemas.microsoft.com/office/drawing/2014/main" id="{8AA0DBC6-FE37-46D6-8A5C-FDEC42360C36}"/>
                  </a:ext>
                </a:extLst>
              </p:cNvPr>
              <p:cNvSpPr/>
              <p:nvPr/>
            </p:nvSpPr>
            <p:spPr>
              <a:xfrm rot="11880000">
                <a:off x="5685548" y="441459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24" name="BackShape">
                <a:extLst>
                  <a:ext uri="{FF2B5EF4-FFF2-40B4-BE49-F238E27FC236}">
                    <a16:creationId xmlns:a16="http://schemas.microsoft.com/office/drawing/2014/main" id="{7B315CCE-E086-4F06-B0EA-5D64F624A5A7}"/>
                  </a:ext>
                </a:extLst>
              </p:cNvPr>
              <p:cNvSpPr/>
              <p:nvPr/>
            </p:nvSpPr>
            <p:spPr>
              <a:xfrm rot="12960000">
                <a:off x="5331513" y="4234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25" name="BackShape">
                <a:extLst>
                  <a:ext uri="{FF2B5EF4-FFF2-40B4-BE49-F238E27FC236}">
                    <a16:creationId xmlns:a16="http://schemas.microsoft.com/office/drawing/2014/main" id="{4F317814-6ED7-4B9F-85F6-6664C231EE6D}"/>
                  </a:ext>
                </a:extLst>
              </p:cNvPr>
              <p:cNvSpPr/>
              <p:nvPr/>
            </p:nvSpPr>
            <p:spPr>
              <a:xfrm rot="14040000">
                <a:off x="5050548" y="3953237"/>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26" name="BackShape">
                <a:extLst>
                  <a:ext uri="{FF2B5EF4-FFF2-40B4-BE49-F238E27FC236}">
                    <a16:creationId xmlns:a16="http://schemas.microsoft.com/office/drawing/2014/main" id="{7091073D-84B2-48E0-B1EC-2EE48E906BCA}"/>
                  </a:ext>
                </a:extLst>
              </p:cNvPr>
              <p:cNvSpPr/>
              <p:nvPr/>
            </p:nvSpPr>
            <p:spPr>
              <a:xfrm rot="15120000">
                <a:off x="4870158" y="3599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grpSp>
        <p:sp>
          <p:nvSpPr>
            <p:cNvPr id="406" name="ValueText">
              <a:extLst>
                <a:ext uri="{FF2B5EF4-FFF2-40B4-BE49-F238E27FC236}">
                  <a16:creationId xmlns:a16="http://schemas.microsoft.com/office/drawing/2014/main" id="{B419AF83-F217-4045-9347-166125E3A7EF}"/>
                </a:ext>
              </a:extLst>
            </p:cNvPr>
            <p:cNvSpPr txBox="1"/>
            <p:nvPr/>
          </p:nvSpPr>
          <p:spPr>
            <a:xfrm>
              <a:off x="5831209" y="3230407"/>
              <a:ext cx="529582" cy="397186"/>
            </a:xfrm>
            <a:prstGeom prst="rect">
              <a:avLst/>
            </a:prstGeom>
          </p:spPr>
          <p:txBody>
            <a:bodyPr wrap="none" lIns="0" tIns="0" rIns="0" bIns="0">
              <a:prstTxWarp prst="textPlain">
                <a:avLst/>
              </a:prstTxWarp>
              <a:normAutofit fontScale="92500" lnSpcReduction="20000"/>
            </a:bodyPr>
            <a:lstStyle/>
            <a:p>
              <a:r>
                <a:rPr lang="en-US" altLang="zh-CN">
                  <a:solidFill>
                    <a:srgbClr val="FFD75C"/>
                  </a:solidFill>
                  <a:latin typeface="Impact" panose="020B0806030902050204" pitchFamily="34" charset="0"/>
                </a:rPr>
                <a:t>15%</a:t>
              </a:r>
              <a:endParaRPr lang="en-US" altLang="zh-CN" dirty="0">
                <a:solidFill>
                  <a:srgbClr val="FFD75C"/>
                </a:solidFill>
                <a:latin typeface="Impact" panose="020B0806030902050204" pitchFamily="34" charset="0"/>
              </a:endParaRPr>
            </a:p>
          </p:txBody>
        </p:sp>
      </p:grpSp>
      <p:grpSp>
        <p:nvGrpSpPr>
          <p:cNvPr id="427" name="52d15870-ebac-4eef-b986-8c009be3a1fa" descr="ZgcAAB+LCAAAAAAABAC1VMtu2zAQ/BcmvamFHnZS+2bFcVGgaY3EyCXwgZHW8jYSZZAUYCPwv3dFK9XGr6ZBfBOHO+TMzlLP4hxT0ReB8MS5XS2Avu8Kqe0QZaZlcVOmkNPeWJcL0BbBiP7Dc0MKGele5hU0VSvCb1BhURUOFn3/i0+QXDIo8B04hAQLmQ8xQ0tnE/LdjEEnoGxTaHUFnmgW0UVN+qbLakGX+mLtvYiJuAOrUWVMTcMW/iexn91h7Lgsc5Bql75Rso/eZfSrMi/1Lvml9IKV/prNMIFbqN06Gu3dZo/UnCgM/SgiqxNXGXgi1pWZE+dsNLoexL2rHl3PtUypBFVKvnlEl+y2Qfq7Mragu5rCNteV06dh5lKlg8eSwgcL2ridnRPYPiWmUliKfuhR42l0GsOfey7ga5U2QHjpgLu5XMBPYtc6N91xkJiud+eslXRwMW1j+MoHEg0+Yo52ddRt57Bbp8q8crpH+wSW9oj0Dle7vWDSe0x6fWQremuYW+mRWP9vgB9i6a1pBP72qziaRPew7M2T4qo3z0KMMK//ToOkfkH0mgxY9w+JNWZzq8CYv2A9ehNUdqBSspzCq413zGSXG99e8C4EJ++Cy+s0XfjHKLy5CeHJm/ADFXx8E2KZPDkkeH8Xpus/B7o31mYHAAA=">
            <a:extLst>
              <a:ext uri="{FF2B5EF4-FFF2-40B4-BE49-F238E27FC236}">
                <a16:creationId xmlns:a16="http://schemas.microsoft.com/office/drawing/2014/main" id="{C33BF32E-96F4-4CBB-84FC-E0515F060AD9}"/>
              </a:ext>
            </a:extLst>
          </p:cNvPr>
          <p:cNvGrpSpPr>
            <a:grpSpLocks noChangeAspect="1"/>
          </p:cNvGrpSpPr>
          <p:nvPr/>
        </p:nvGrpSpPr>
        <p:grpSpPr>
          <a:xfrm>
            <a:off x="4042159" y="3929376"/>
            <a:ext cx="1538726" cy="1538736"/>
            <a:chOff x="4739349" y="2072356"/>
            <a:chExt cx="2713309" cy="2713325"/>
          </a:xfrm>
        </p:grpSpPr>
        <p:sp>
          <p:nvSpPr>
            <p:cNvPr id="428" name="BackShape">
              <a:extLst>
                <a:ext uri="{FF2B5EF4-FFF2-40B4-BE49-F238E27FC236}">
                  <a16:creationId xmlns:a16="http://schemas.microsoft.com/office/drawing/2014/main" id="{77310E98-5805-4EE8-98D9-57FD7DC529E0}"/>
                </a:ext>
              </a:extLst>
            </p:cNvPr>
            <p:cNvSpPr/>
            <p:nvPr/>
          </p:nvSpPr>
          <p:spPr>
            <a:xfrm>
              <a:off x="4978402" y="2311403"/>
              <a:ext cx="2235198" cy="2235196"/>
            </a:xfrm>
            <a:prstGeom prst="donut">
              <a:avLst/>
            </a:prstGeom>
            <a:solidFill>
              <a:schemeClr val="tx2">
                <a:lumMod val="40000"/>
                <a:lumOff val="60000"/>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29" name="ValueShape">
              <a:extLst>
                <a:ext uri="{FF2B5EF4-FFF2-40B4-BE49-F238E27FC236}">
                  <a16:creationId xmlns:a16="http://schemas.microsoft.com/office/drawing/2014/main" id="{D294FD6E-86CB-42A0-8F25-EEF4C28D04E3}"/>
                </a:ext>
              </a:extLst>
            </p:cNvPr>
            <p:cNvSpPr/>
            <p:nvPr/>
          </p:nvSpPr>
          <p:spPr>
            <a:xfrm>
              <a:off x="4746657" y="2079657"/>
              <a:ext cx="2698687" cy="2698687"/>
            </a:xfrm>
            <a:prstGeom prst="blockArc">
              <a:avLst>
                <a:gd name="adj1" fmla="val 16200000"/>
                <a:gd name="adj2" fmla="val 2376000"/>
                <a:gd name="adj3" fmla="val 14704"/>
              </a:avLst>
            </a:prstGeom>
            <a:solidFill>
              <a:srgbClr val="EAB9C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grpSp>
          <p:nvGrpSpPr>
            <p:cNvPr id="430" name="BackShape">
              <a:extLst>
                <a:ext uri="{FF2B5EF4-FFF2-40B4-BE49-F238E27FC236}">
                  <a16:creationId xmlns:a16="http://schemas.microsoft.com/office/drawing/2014/main" id="{E83244EE-EE06-482C-B93A-4387826F4DE9}"/>
                </a:ext>
              </a:extLst>
            </p:cNvPr>
            <p:cNvGrpSpPr/>
            <p:nvPr/>
          </p:nvGrpSpPr>
          <p:grpSpPr>
            <a:xfrm>
              <a:off x="4739349" y="2072356"/>
              <a:ext cx="2713309" cy="2713325"/>
              <a:chOff x="4603750" y="1936750"/>
              <a:chExt cx="2984500" cy="2984500"/>
            </a:xfrm>
            <a:solidFill>
              <a:schemeClr val="accent1">
                <a:lumMod val="20000"/>
                <a:lumOff val="80000"/>
              </a:schemeClr>
            </a:solidFill>
          </p:grpSpPr>
          <p:sp>
            <p:nvSpPr>
              <p:cNvPr id="432" name="BackShape">
                <a:extLst>
                  <a:ext uri="{FF2B5EF4-FFF2-40B4-BE49-F238E27FC236}">
                    <a16:creationId xmlns:a16="http://schemas.microsoft.com/office/drawing/2014/main" id="{21E0EE68-094E-4E0B-9453-8EBD4CE991ED}"/>
                  </a:ext>
                </a:extLst>
              </p:cNvPr>
              <p:cNvSpPr/>
              <p:nvPr/>
            </p:nvSpPr>
            <p:spPr>
              <a:xfrm rot="-5400000">
                <a:off x="4808000" y="320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33" name="BackShape">
                <a:extLst>
                  <a:ext uri="{FF2B5EF4-FFF2-40B4-BE49-F238E27FC236}">
                    <a16:creationId xmlns:a16="http://schemas.microsoft.com/office/drawing/2014/main" id="{69D38986-F9F6-4B13-BA13-3C3AFCD55D7E}"/>
                  </a:ext>
                </a:extLst>
              </p:cNvPr>
              <p:cNvSpPr/>
              <p:nvPr/>
            </p:nvSpPr>
            <p:spPr>
              <a:xfrm rot="-4320000">
                <a:off x="4870158" y="2814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34" name="BackShape">
                <a:extLst>
                  <a:ext uri="{FF2B5EF4-FFF2-40B4-BE49-F238E27FC236}">
                    <a16:creationId xmlns:a16="http://schemas.microsoft.com/office/drawing/2014/main" id="{68F96FAF-3837-4D7F-B767-63414B1BB2B0}"/>
                  </a:ext>
                </a:extLst>
              </p:cNvPr>
              <p:cNvSpPr/>
              <p:nvPr/>
            </p:nvSpPr>
            <p:spPr>
              <a:xfrm rot="-3240000">
                <a:off x="5050548" y="2460263"/>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35" name="BackShape">
                <a:extLst>
                  <a:ext uri="{FF2B5EF4-FFF2-40B4-BE49-F238E27FC236}">
                    <a16:creationId xmlns:a16="http://schemas.microsoft.com/office/drawing/2014/main" id="{2BD0AE6A-0A8A-4BD1-A9D9-2D28541F22BE}"/>
                  </a:ext>
                </a:extLst>
              </p:cNvPr>
              <p:cNvSpPr/>
              <p:nvPr/>
            </p:nvSpPr>
            <p:spPr>
              <a:xfrm rot="-2160000">
                <a:off x="5331513" y="2179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36" name="BackShape">
                <a:extLst>
                  <a:ext uri="{FF2B5EF4-FFF2-40B4-BE49-F238E27FC236}">
                    <a16:creationId xmlns:a16="http://schemas.microsoft.com/office/drawing/2014/main" id="{A61855F1-E267-41AF-AA10-0FC59DB132F3}"/>
                  </a:ext>
                </a:extLst>
              </p:cNvPr>
              <p:cNvSpPr/>
              <p:nvPr/>
            </p:nvSpPr>
            <p:spPr>
              <a:xfrm rot="-1080000">
                <a:off x="5685548" y="199890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37" name="BackShape">
                <a:extLst>
                  <a:ext uri="{FF2B5EF4-FFF2-40B4-BE49-F238E27FC236}">
                    <a16:creationId xmlns:a16="http://schemas.microsoft.com/office/drawing/2014/main" id="{D1C11ED1-94E3-4D35-9BF4-98075334E137}"/>
                  </a:ext>
                </a:extLst>
              </p:cNvPr>
              <p:cNvSpPr/>
              <p:nvPr/>
            </p:nvSpPr>
            <p:spPr>
              <a:xfrm>
                <a:off x="6078000" y="193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38" name="BackShape">
                <a:extLst>
                  <a:ext uri="{FF2B5EF4-FFF2-40B4-BE49-F238E27FC236}">
                    <a16:creationId xmlns:a16="http://schemas.microsoft.com/office/drawing/2014/main" id="{40C2B7FD-DF5E-469A-ADF9-127D775C35D7}"/>
                  </a:ext>
                </a:extLst>
              </p:cNvPr>
              <p:cNvSpPr/>
              <p:nvPr/>
            </p:nvSpPr>
            <p:spPr>
              <a:xfrm rot="1080000">
                <a:off x="6470452" y="199890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39" name="BackShape">
                <a:extLst>
                  <a:ext uri="{FF2B5EF4-FFF2-40B4-BE49-F238E27FC236}">
                    <a16:creationId xmlns:a16="http://schemas.microsoft.com/office/drawing/2014/main" id="{97C96B85-4619-415C-88CD-97C760C5A40A}"/>
                  </a:ext>
                </a:extLst>
              </p:cNvPr>
              <p:cNvSpPr/>
              <p:nvPr/>
            </p:nvSpPr>
            <p:spPr>
              <a:xfrm rot="2160000">
                <a:off x="6824487" y="2179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0" name="BackShape">
                <a:extLst>
                  <a:ext uri="{FF2B5EF4-FFF2-40B4-BE49-F238E27FC236}">
                    <a16:creationId xmlns:a16="http://schemas.microsoft.com/office/drawing/2014/main" id="{EFD7EE60-0078-4A93-B7AE-B3C816CEED40}"/>
                  </a:ext>
                </a:extLst>
              </p:cNvPr>
              <p:cNvSpPr/>
              <p:nvPr/>
            </p:nvSpPr>
            <p:spPr>
              <a:xfrm rot="3240000">
                <a:off x="7105452" y="2460263"/>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1" name="BackShape">
                <a:extLst>
                  <a:ext uri="{FF2B5EF4-FFF2-40B4-BE49-F238E27FC236}">
                    <a16:creationId xmlns:a16="http://schemas.microsoft.com/office/drawing/2014/main" id="{36AB130C-903B-4383-8E0C-2091421D7248}"/>
                  </a:ext>
                </a:extLst>
              </p:cNvPr>
              <p:cNvSpPr/>
              <p:nvPr/>
            </p:nvSpPr>
            <p:spPr>
              <a:xfrm rot="4320000">
                <a:off x="7285842" y="2814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2" name="BackShape">
                <a:extLst>
                  <a:ext uri="{FF2B5EF4-FFF2-40B4-BE49-F238E27FC236}">
                    <a16:creationId xmlns:a16="http://schemas.microsoft.com/office/drawing/2014/main" id="{9EAC62E6-822A-431C-80F4-87DBB43D2A36}"/>
                  </a:ext>
                </a:extLst>
              </p:cNvPr>
              <p:cNvSpPr/>
              <p:nvPr/>
            </p:nvSpPr>
            <p:spPr>
              <a:xfrm rot="5400000">
                <a:off x="7348000" y="320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3" name="BackShape">
                <a:extLst>
                  <a:ext uri="{FF2B5EF4-FFF2-40B4-BE49-F238E27FC236}">
                    <a16:creationId xmlns:a16="http://schemas.microsoft.com/office/drawing/2014/main" id="{DE515B57-5203-4971-A602-192C996531CC}"/>
                  </a:ext>
                </a:extLst>
              </p:cNvPr>
              <p:cNvSpPr/>
              <p:nvPr/>
            </p:nvSpPr>
            <p:spPr>
              <a:xfrm rot="6480000">
                <a:off x="7285842" y="3599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4" name="BackShape">
                <a:extLst>
                  <a:ext uri="{FF2B5EF4-FFF2-40B4-BE49-F238E27FC236}">
                    <a16:creationId xmlns:a16="http://schemas.microsoft.com/office/drawing/2014/main" id="{E1B7282E-503D-4C24-9157-50DF0AD526EE}"/>
                  </a:ext>
                </a:extLst>
              </p:cNvPr>
              <p:cNvSpPr/>
              <p:nvPr/>
            </p:nvSpPr>
            <p:spPr>
              <a:xfrm rot="7560000">
                <a:off x="7105452" y="3953237"/>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5" name="BackShape">
                <a:extLst>
                  <a:ext uri="{FF2B5EF4-FFF2-40B4-BE49-F238E27FC236}">
                    <a16:creationId xmlns:a16="http://schemas.microsoft.com/office/drawing/2014/main" id="{87F7D424-D023-4BF9-8ACA-7272EDD7D48D}"/>
                  </a:ext>
                </a:extLst>
              </p:cNvPr>
              <p:cNvSpPr/>
              <p:nvPr/>
            </p:nvSpPr>
            <p:spPr>
              <a:xfrm rot="8640000">
                <a:off x="6824487" y="4234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6" name="BackShape">
                <a:extLst>
                  <a:ext uri="{FF2B5EF4-FFF2-40B4-BE49-F238E27FC236}">
                    <a16:creationId xmlns:a16="http://schemas.microsoft.com/office/drawing/2014/main" id="{62116892-3680-4295-A7BF-561912081E0A}"/>
                  </a:ext>
                </a:extLst>
              </p:cNvPr>
              <p:cNvSpPr/>
              <p:nvPr/>
            </p:nvSpPr>
            <p:spPr>
              <a:xfrm rot="9720000">
                <a:off x="6470452" y="441459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7" name="BackShape">
                <a:extLst>
                  <a:ext uri="{FF2B5EF4-FFF2-40B4-BE49-F238E27FC236}">
                    <a16:creationId xmlns:a16="http://schemas.microsoft.com/office/drawing/2014/main" id="{A0661212-D4E6-467D-A59D-0FC18B665D5A}"/>
                  </a:ext>
                </a:extLst>
              </p:cNvPr>
              <p:cNvSpPr/>
              <p:nvPr/>
            </p:nvSpPr>
            <p:spPr>
              <a:xfrm rot="10800000">
                <a:off x="6078000" y="447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8" name="BackShape">
                <a:extLst>
                  <a:ext uri="{FF2B5EF4-FFF2-40B4-BE49-F238E27FC236}">
                    <a16:creationId xmlns:a16="http://schemas.microsoft.com/office/drawing/2014/main" id="{49D414C4-BD0A-4587-B034-3A2E9355BFDB}"/>
                  </a:ext>
                </a:extLst>
              </p:cNvPr>
              <p:cNvSpPr/>
              <p:nvPr/>
            </p:nvSpPr>
            <p:spPr>
              <a:xfrm rot="11880000">
                <a:off x="5685548" y="441459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49" name="BackShape">
                <a:extLst>
                  <a:ext uri="{FF2B5EF4-FFF2-40B4-BE49-F238E27FC236}">
                    <a16:creationId xmlns:a16="http://schemas.microsoft.com/office/drawing/2014/main" id="{32F080B8-85F5-4862-9C47-DB26A884A65A}"/>
                  </a:ext>
                </a:extLst>
              </p:cNvPr>
              <p:cNvSpPr/>
              <p:nvPr/>
            </p:nvSpPr>
            <p:spPr>
              <a:xfrm rot="12960000">
                <a:off x="5331513" y="4234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50" name="BackShape">
                <a:extLst>
                  <a:ext uri="{FF2B5EF4-FFF2-40B4-BE49-F238E27FC236}">
                    <a16:creationId xmlns:a16="http://schemas.microsoft.com/office/drawing/2014/main" id="{9320ED95-FFFD-4D2F-B648-177E10A5582E}"/>
                  </a:ext>
                </a:extLst>
              </p:cNvPr>
              <p:cNvSpPr/>
              <p:nvPr/>
            </p:nvSpPr>
            <p:spPr>
              <a:xfrm rot="14040000">
                <a:off x="5050548" y="3953237"/>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51" name="BackShape">
                <a:extLst>
                  <a:ext uri="{FF2B5EF4-FFF2-40B4-BE49-F238E27FC236}">
                    <a16:creationId xmlns:a16="http://schemas.microsoft.com/office/drawing/2014/main" id="{C1923B47-31ED-4D33-9AFE-AC7374CF0744}"/>
                  </a:ext>
                </a:extLst>
              </p:cNvPr>
              <p:cNvSpPr/>
              <p:nvPr/>
            </p:nvSpPr>
            <p:spPr>
              <a:xfrm rot="15120000">
                <a:off x="4870158" y="3599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grpSp>
        <p:sp>
          <p:nvSpPr>
            <p:cNvPr id="431" name="ValueText">
              <a:extLst>
                <a:ext uri="{FF2B5EF4-FFF2-40B4-BE49-F238E27FC236}">
                  <a16:creationId xmlns:a16="http://schemas.microsoft.com/office/drawing/2014/main" id="{EF7C8CC1-3B7C-41E7-889E-C6E304B0B582}"/>
                </a:ext>
              </a:extLst>
            </p:cNvPr>
            <p:cNvSpPr txBox="1"/>
            <p:nvPr/>
          </p:nvSpPr>
          <p:spPr>
            <a:xfrm>
              <a:off x="5831209" y="3230407"/>
              <a:ext cx="529582" cy="397186"/>
            </a:xfrm>
            <a:prstGeom prst="rect">
              <a:avLst/>
            </a:prstGeom>
          </p:spPr>
          <p:txBody>
            <a:bodyPr wrap="none" lIns="0" tIns="0" rIns="0" bIns="0">
              <a:prstTxWarp prst="textPlain">
                <a:avLst/>
              </a:prstTxWarp>
              <a:normAutofit fontScale="92500" lnSpcReduction="20000"/>
            </a:bodyPr>
            <a:lstStyle/>
            <a:p>
              <a:r>
                <a:rPr lang="en-US" altLang="zh-CN">
                  <a:solidFill>
                    <a:srgbClr val="EAB9C9"/>
                  </a:solidFill>
                  <a:latin typeface="Impact" panose="020B0806030902050204" pitchFamily="34" charset="0"/>
                </a:rPr>
                <a:t>36%</a:t>
              </a:r>
              <a:endParaRPr lang="en-US" altLang="zh-CN" dirty="0">
                <a:solidFill>
                  <a:srgbClr val="EAB9C9"/>
                </a:solidFill>
                <a:latin typeface="Impact" panose="020B0806030902050204" pitchFamily="34" charset="0"/>
              </a:endParaRPr>
            </a:p>
          </p:txBody>
        </p:sp>
      </p:grpSp>
      <p:grpSp>
        <p:nvGrpSpPr>
          <p:cNvPr id="452" name="52d15870-ebac-4eef-b986-8c009be3a1fa" descr="GAcAAB+LCAAAAAAABAC1VMFO4zAQ/RcDt7BK0oRCby2hCAl2q1JxQT2YZJoOJE5lO1Ir1H/fiRuIS0sQiN7sN/Ps92bGfmXHmLAe85jDjvVqAbS+z7nUEfJU8vyuSCCj2EgWC5AaQbHe42tN8i3SA89KqLNWhN+hwLzMDcx67h+XIL60IM81YAQx5jyLMEVNZxNyo0YgYxC6TtSyBIfVm65fka5lUS7oUpetnTcxHduBlihSS03NZu4J288OLPagKDLgYpe+UbKPHlr0yyIr5C75LfXMSv03m2EMY6jcGhrFxukTFScMz4PwzHPYxGTSYiBLNSfO0XDY8S6jq4iut7VMKQVFQr7tFnWt2/rJc6l0TnfViU1fV0afhJnpKh084tR80CCVieycYMWpYyKBJev5DhWeRqc2fHphGnwlkhrwuwa4n/MF/CV2pXNTHQOx6Xp3zhpJ9mbaVP7cnkFU+IQZ6lWrweBzg0aI2jK3R+4ElrpFbWCrDbbUXlhqq1ManR9GtlHbYevvtulXXLTU3HM/jntrvcPPlW7eii10M+9siFn17fTj6mnQM1GgzecwkJjOtQCl3sFqpiYodF8k5DKBrcAPhi20jYfbxr2DGzddOYzxLxre5ts/uO9bFPD7vgc8fjGI9y3j0/V/r54ZlxgHAAA=">
            <a:extLst>
              <a:ext uri="{FF2B5EF4-FFF2-40B4-BE49-F238E27FC236}">
                <a16:creationId xmlns:a16="http://schemas.microsoft.com/office/drawing/2014/main" id="{B1CF5272-924D-4371-8E58-5C1A22EFFA05}"/>
              </a:ext>
            </a:extLst>
          </p:cNvPr>
          <p:cNvGrpSpPr>
            <a:grpSpLocks noChangeAspect="1"/>
          </p:cNvGrpSpPr>
          <p:nvPr/>
        </p:nvGrpSpPr>
        <p:grpSpPr>
          <a:xfrm>
            <a:off x="6471415" y="3929376"/>
            <a:ext cx="1538726" cy="1538736"/>
            <a:chOff x="4739349" y="2072356"/>
            <a:chExt cx="2713309" cy="2713325"/>
          </a:xfrm>
        </p:grpSpPr>
        <p:sp>
          <p:nvSpPr>
            <p:cNvPr id="453" name="BackShape">
              <a:extLst>
                <a:ext uri="{FF2B5EF4-FFF2-40B4-BE49-F238E27FC236}">
                  <a16:creationId xmlns:a16="http://schemas.microsoft.com/office/drawing/2014/main" id="{DBD06D44-B0CC-47DB-92B9-57651F7C7145}"/>
                </a:ext>
              </a:extLst>
            </p:cNvPr>
            <p:cNvSpPr/>
            <p:nvPr/>
          </p:nvSpPr>
          <p:spPr>
            <a:xfrm>
              <a:off x="4978402" y="2311403"/>
              <a:ext cx="2235198" cy="2235196"/>
            </a:xfrm>
            <a:prstGeom prst="donut">
              <a:avLst/>
            </a:prstGeom>
            <a:solidFill>
              <a:schemeClr val="tx2">
                <a:lumMod val="40000"/>
                <a:lumOff val="60000"/>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54" name="ValueShape">
              <a:extLst>
                <a:ext uri="{FF2B5EF4-FFF2-40B4-BE49-F238E27FC236}">
                  <a16:creationId xmlns:a16="http://schemas.microsoft.com/office/drawing/2014/main" id="{B7E34E3F-784E-4465-ABD9-7DB60A88484C}"/>
                </a:ext>
              </a:extLst>
            </p:cNvPr>
            <p:cNvSpPr/>
            <p:nvPr/>
          </p:nvSpPr>
          <p:spPr>
            <a:xfrm>
              <a:off x="4746657" y="2079657"/>
              <a:ext cx="2698687" cy="2698687"/>
            </a:xfrm>
            <a:prstGeom prst="blockArc">
              <a:avLst>
                <a:gd name="adj1" fmla="val 16200000"/>
                <a:gd name="adj2" fmla="val 10152000"/>
                <a:gd name="adj3" fmla="val 14704"/>
              </a:avLst>
            </a:prstGeom>
            <a:solidFill>
              <a:srgbClr val="31CDE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grpSp>
          <p:nvGrpSpPr>
            <p:cNvPr id="455" name="BackShape">
              <a:extLst>
                <a:ext uri="{FF2B5EF4-FFF2-40B4-BE49-F238E27FC236}">
                  <a16:creationId xmlns:a16="http://schemas.microsoft.com/office/drawing/2014/main" id="{162168FA-7D76-44CE-B0A4-1FE884D55B7E}"/>
                </a:ext>
              </a:extLst>
            </p:cNvPr>
            <p:cNvGrpSpPr/>
            <p:nvPr/>
          </p:nvGrpSpPr>
          <p:grpSpPr>
            <a:xfrm>
              <a:off x="4739349" y="2072356"/>
              <a:ext cx="2713309" cy="2713325"/>
              <a:chOff x="4603750" y="1936750"/>
              <a:chExt cx="2984500" cy="2984500"/>
            </a:xfrm>
            <a:solidFill>
              <a:schemeClr val="accent1">
                <a:lumMod val="20000"/>
                <a:lumOff val="80000"/>
              </a:schemeClr>
            </a:solidFill>
          </p:grpSpPr>
          <p:sp>
            <p:nvSpPr>
              <p:cNvPr id="457" name="BackShape">
                <a:extLst>
                  <a:ext uri="{FF2B5EF4-FFF2-40B4-BE49-F238E27FC236}">
                    <a16:creationId xmlns:a16="http://schemas.microsoft.com/office/drawing/2014/main" id="{02B00D9D-302D-45D1-A81B-9F21D88B49E4}"/>
                  </a:ext>
                </a:extLst>
              </p:cNvPr>
              <p:cNvSpPr/>
              <p:nvPr/>
            </p:nvSpPr>
            <p:spPr>
              <a:xfrm rot="-5400000">
                <a:off x="4808000" y="320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58" name="BackShape">
                <a:extLst>
                  <a:ext uri="{FF2B5EF4-FFF2-40B4-BE49-F238E27FC236}">
                    <a16:creationId xmlns:a16="http://schemas.microsoft.com/office/drawing/2014/main" id="{CB94F892-F290-4A68-8FF3-29EF8F1069CC}"/>
                  </a:ext>
                </a:extLst>
              </p:cNvPr>
              <p:cNvSpPr/>
              <p:nvPr/>
            </p:nvSpPr>
            <p:spPr>
              <a:xfrm rot="-4320000">
                <a:off x="4870158" y="2814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59" name="BackShape">
                <a:extLst>
                  <a:ext uri="{FF2B5EF4-FFF2-40B4-BE49-F238E27FC236}">
                    <a16:creationId xmlns:a16="http://schemas.microsoft.com/office/drawing/2014/main" id="{8A15EEC2-2410-4503-B82C-128A89040FC3}"/>
                  </a:ext>
                </a:extLst>
              </p:cNvPr>
              <p:cNvSpPr/>
              <p:nvPr/>
            </p:nvSpPr>
            <p:spPr>
              <a:xfrm rot="-3240000">
                <a:off x="5050548" y="2460263"/>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0" name="BackShape">
                <a:extLst>
                  <a:ext uri="{FF2B5EF4-FFF2-40B4-BE49-F238E27FC236}">
                    <a16:creationId xmlns:a16="http://schemas.microsoft.com/office/drawing/2014/main" id="{9A5DA674-1953-4954-AC89-8F14BC10D38C}"/>
                  </a:ext>
                </a:extLst>
              </p:cNvPr>
              <p:cNvSpPr/>
              <p:nvPr/>
            </p:nvSpPr>
            <p:spPr>
              <a:xfrm rot="-2160000">
                <a:off x="5331513" y="2179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1" name="BackShape">
                <a:extLst>
                  <a:ext uri="{FF2B5EF4-FFF2-40B4-BE49-F238E27FC236}">
                    <a16:creationId xmlns:a16="http://schemas.microsoft.com/office/drawing/2014/main" id="{043DBC8B-4DB1-42C0-AC99-5B13C8542D6A}"/>
                  </a:ext>
                </a:extLst>
              </p:cNvPr>
              <p:cNvSpPr/>
              <p:nvPr/>
            </p:nvSpPr>
            <p:spPr>
              <a:xfrm rot="-1080000">
                <a:off x="5685548" y="199890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2" name="BackShape">
                <a:extLst>
                  <a:ext uri="{FF2B5EF4-FFF2-40B4-BE49-F238E27FC236}">
                    <a16:creationId xmlns:a16="http://schemas.microsoft.com/office/drawing/2014/main" id="{ABD6BB24-B789-41C8-8F0B-1D7F757437C1}"/>
                  </a:ext>
                </a:extLst>
              </p:cNvPr>
              <p:cNvSpPr/>
              <p:nvPr/>
            </p:nvSpPr>
            <p:spPr>
              <a:xfrm>
                <a:off x="6078000" y="193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3" name="BackShape">
                <a:extLst>
                  <a:ext uri="{FF2B5EF4-FFF2-40B4-BE49-F238E27FC236}">
                    <a16:creationId xmlns:a16="http://schemas.microsoft.com/office/drawing/2014/main" id="{06400122-D588-4FED-BF0D-00800C6E236C}"/>
                  </a:ext>
                </a:extLst>
              </p:cNvPr>
              <p:cNvSpPr/>
              <p:nvPr/>
            </p:nvSpPr>
            <p:spPr>
              <a:xfrm rot="1080000">
                <a:off x="6470452" y="199890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4" name="BackShape">
                <a:extLst>
                  <a:ext uri="{FF2B5EF4-FFF2-40B4-BE49-F238E27FC236}">
                    <a16:creationId xmlns:a16="http://schemas.microsoft.com/office/drawing/2014/main" id="{CC3FC49E-A6FD-4AAF-B2CB-87F8380701EE}"/>
                  </a:ext>
                </a:extLst>
              </p:cNvPr>
              <p:cNvSpPr/>
              <p:nvPr/>
            </p:nvSpPr>
            <p:spPr>
              <a:xfrm rot="2160000">
                <a:off x="6824487" y="2179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5" name="BackShape">
                <a:extLst>
                  <a:ext uri="{FF2B5EF4-FFF2-40B4-BE49-F238E27FC236}">
                    <a16:creationId xmlns:a16="http://schemas.microsoft.com/office/drawing/2014/main" id="{BBA6886E-4682-402B-BE37-291DD4582C97}"/>
                  </a:ext>
                </a:extLst>
              </p:cNvPr>
              <p:cNvSpPr/>
              <p:nvPr/>
            </p:nvSpPr>
            <p:spPr>
              <a:xfrm rot="3240000">
                <a:off x="7105452" y="2460263"/>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6" name="BackShape">
                <a:extLst>
                  <a:ext uri="{FF2B5EF4-FFF2-40B4-BE49-F238E27FC236}">
                    <a16:creationId xmlns:a16="http://schemas.microsoft.com/office/drawing/2014/main" id="{C3A18021-AF28-4A20-8814-6E8A092A5992}"/>
                  </a:ext>
                </a:extLst>
              </p:cNvPr>
              <p:cNvSpPr/>
              <p:nvPr/>
            </p:nvSpPr>
            <p:spPr>
              <a:xfrm rot="4320000">
                <a:off x="7285842" y="2814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7" name="BackShape">
                <a:extLst>
                  <a:ext uri="{FF2B5EF4-FFF2-40B4-BE49-F238E27FC236}">
                    <a16:creationId xmlns:a16="http://schemas.microsoft.com/office/drawing/2014/main" id="{8E5A8989-19B6-41B1-9025-E9398406725F}"/>
                  </a:ext>
                </a:extLst>
              </p:cNvPr>
              <p:cNvSpPr/>
              <p:nvPr/>
            </p:nvSpPr>
            <p:spPr>
              <a:xfrm rot="5400000">
                <a:off x="7348000" y="320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8" name="BackShape">
                <a:extLst>
                  <a:ext uri="{FF2B5EF4-FFF2-40B4-BE49-F238E27FC236}">
                    <a16:creationId xmlns:a16="http://schemas.microsoft.com/office/drawing/2014/main" id="{31C2A0DE-2DAB-471D-B2D7-31F4B4B4F33E}"/>
                  </a:ext>
                </a:extLst>
              </p:cNvPr>
              <p:cNvSpPr/>
              <p:nvPr/>
            </p:nvSpPr>
            <p:spPr>
              <a:xfrm rot="6480000">
                <a:off x="7285842" y="3599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69" name="BackShape">
                <a:extLst>
                  <a:ext uri="{FF2B5EF4-FFF2-40B4-BE49-F238E27FC236}">
                    <a16:creationId xmlns:a16="http://schemas.microsoft.com/office/drawing/2014/main" id="{71FDB3E8-6372-4F38-91FA-463C534546F5}"/>
                  </a:ext>
                </a:extLst>
              </p:cNvPr>
              <p:cNvSpPr/>
              <p:nvPr/>
            </p:nvSpPr>
            <p:spPr>
              <a:xfrm rot="7560000">
                <a:off x="7105452" y="3953237"/>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70" name="BackShape">
                <a:extLst>
                  <a:ext uri="{FF2B5EF4-FFF2-40B4-BE49-F238E27FC236}">
                    <a16:creationId xmlns:a16="http://schemas.microsoft.com/office/drawing/2014/main" id="{9E55E7A0-32A6-4A8F-B897-A383D5F1C6FF}"/>
                  </a:ext>
                </a:extLst>
              </p:cNvPr>
              <p:cNvSpPr/>
              <p:nvPr/>
            </p:nvSpPr>
            <p:spPr>
              <a:xfrm rot="8640000">
                <a:off x="6824487" y="4234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71" name="BackShape">
                <a:extLst>
                  <a:ext uri="{FF2B5EF4-FFF2-40B4-BE49-F238E27FC236}">
                    <a16:creationId xmlns:a16="http://schemas.microsoft.com/office/drawing/2014/main" id="{D678C39A-634E-4DFB-9766-8569A8D8037A}"/>
                  </a:ext>
                </a:extLst>
              </p:cNvPr>
              <p:cNvSpPr/>
              <p:nvPr/>
            </p:nvSpPr>
            <p:spPr>
              <a:xfrm rot="9720000">
                <a:off x="6470452" y="441459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72" name="BackShape">
                <a:extLst>
                  <a:ext uri="{FF2B5EF4-FFF2-40B4-BE49-F238E27FC236}">
                    <a16:creationId xmlns:a16="http://schemas.microsoft.com/office/drawing/2014/main" id="{F0DD8EBA-F060-4786-B1D1-0677641AFEB8}"/>
                  </a:ext>
                </a:extLst>
              </p:cNvPr>
              <p:cNvSpPr/>
              <p:nvPr/>
            </p:nvSpPr>
            <p:spPr>
              <a:xfrm rot="10800000">
                <a:off x="6078000" y="447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73" name="BackShape">
                <a:extLst>
                  <a:ext uri="{FF2B5EF4-FFF2-40B4-BE49-F238E27FC236}">
                    <a16:creationId xmlns:a16="http://schemas.microsoft.com/office/drawing/2014/main" id="{A49C8AA2-A8E6-4BCF-8B13-25115AA29B33}"/>
                  </a:ext>
                </a:extLst>
              </p:cNvPr>
              <p:cNvSpPr/>
              <p:nvPr/>
            </p:nvSpPr>
            <p:spPr>
              <a:xfrm rot="11880000">
                <a:off x="5685548" y="441459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74" name="BackShape">
                <a:extLst>
                  <a:ext uri="{FF2B5EF4-FFF2-40B4-BE49-F238E27FC236}">
                    <a16:creationId xmlns:a16="http://schemas.microsoft.com/office/drawing/2014/main" id="{885C7454-9C12-4A5F-B7BD-6E4F175024F7}"/>
                  </a:ext>
                </a:extLst>
              </p:cNvPr>
              <p:cNvSpPr/>
              <p:nvPr/>
            </p:nvSpPr>
            <p:spPr>
              <a:xfrm rot="12960000">
                <a:off x="5331513" y="4234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75" name="BackShape">
                <a:extLst>
                  <a:ext uri="{FF2B5EF4-FFF2-40B4-BE49-F238E27FC236}">
                    <a16:creationId xmlns:a16="http://schemas.microsoft.com/office/drawing/2014/main" id="{B9A59CDC-42CF-4B73-8884-B591AE893465}"/>
                  </a:ext>
                </a:extLst>
              </p:cNvPr>
              <p:cNvSpPr/>
              <p:nvPr/>
            </p:nvSpPr>
            <p:spPr>
              <a:xfrm rot="14040000">
                <a:off x="5050548" y="3953237"/>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76" name="BackShape">
                <a:extLst>
                  <a:ext uri="{FF2B5EF4-FFF2-40B4-BE49-F238E27FC236}">
                    <a16:creationId xmlns:a16="http://schemas.microsoft.com/office/drawing/2014/main" id="{01E945C5-0F0F-48A0-8386-00930F139FB8}"/>
                  </a:ext>
                </a:extLst>
              </p:cNvPr>
              <p:cNvSpPr/>
              <p:nvPr/>
            </p:nvSpPr>
            <p:spPr>
              <a:xfrm rot="15120000">
                <a:off x="4870158" y="3599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grpSp>
        <p:sp>
          <p:nvSpPr>
            <p:cNvPr id="456" name="ValueText">
              <a:extLst>
                <a:ext uri="{FF2B5EF4-FFF2-40B4-BE49-F238E27FC236}">
                  <a16:creationId xmlns:a16="http://schemas.microsoft.com/office/drawing/2014/main" id="{347FD42B-20F3-483A-9080-35F09D628383}"/>
                </a:ext>
              </a:extLst>
            </p:cNvPr>
            <p:cNvSpPr txBox="1"/>
            <p:nvPr/>
          </p:nvSpPr>
          <p:spPr>
            <a:xfrm>
              <a:off x="5831209" y="3230407"/>
              <a:ext cx="529582" cy="397186"/>
            </a:xfrm>
            <a:prstGeom prst="rect">
              <a:avLst/>
            </a:prstGeom>
          </p:spPr>
          <p:txBody>
            <a:bodyPr wrap="none" lIns="0" tIns="0" rIns="0" bIns="0">
              <a:prstTxWarp prst="textPlain">
                <a:avLst/>
              </a:prstTxWarp>
              <a:normAutofit fontScale="92500" lnSpcReduction="20000"/>
            </a:bodyPr>
            <a:lstStyle/>
            <a:p>
              <a:r>
                <a:rPr lang="en-US" altLang="zh-CN">
                  <a:solidFill>
                    <a:srgbClr val="31CDED"/>
                  </a:solidFill>
                  <a:latin typeface="Impact" panose="020B0806030902050204" pitchFamily="34" charset="0"/>
                </a:rPr>
                <a:t>72%</a:t>
              </a:r>
              <a:endParaRPr lang="en-US" altLang="zh-CN" dirty="0">
                <a:solidFill>
                  <a:srgbClr val="31CDED"/>
                </a:solidFill>
                <a:latin typeface="Impact" panose="020B0806030902050204" pitchFamily="34" charset="0"/>
              </a:endParaRPr>
            </a:p>
          </p:txBody>
        </p:sp>
      </p:grpSp>
      <p:grpSp>
        <p:nvGrpSpPr>
          <p:cNvPr id="477" name="52d15870-ebac-4eef-b986-8c009be3a1fa" descr="yQYAAB+LCAAAAAAABAC1VMFu2kAQ/ZdpenMrrwMJcMOlVJWaFgXUS8VhYw9mWnuNdtcSKOLfO16csAZC1Crc7Lfzdt6befYjXFEKAxAQwJXdrJCfp4XUdkQy07K4K1PM+WyiyxVqS2hg8OuxIUUe6afMK2yqNozfkaKiKhwMg/BjyJBce5AIHTjChAqZjygjy3cz8tVMUCeobFNodYUBNC89UZO+6LJacdMQtsGTmGvfgdWkMk9Nw4bwPZxmdzx2XJY5SnVM3yk5Re969E9lXupj8lPpjVf6Y7GgBO+xdutofHafPfBwbvpR2IsCmLlCEUCsK7NkyrvxOI5GQvS5uy9lziWkUrbtb+jWazZMf1fGFtyqKdyvdePkaVy4pfLFE8m7R4vauJOjG7xzXphKcQ0DVju1nJzG74e+2+9nlTZAdOuA6VKu8Duza5274TgI5tvjmD1Lmu9n3fNTR4YeKCe7Oeup87In19u0/JxQOMO1PSOw0xLY9wTWxL20g1zuBV7D9l+X8SbC25MV4WGMz061+7K43Tfga9sFGcaU17+TYVJHnuNv0LqPPtaULa1CY57BOiwzUnaoUjaWYuvgP1LUbXsVF/fqZn8Zr6+s9cBqdHGr30jh21uNZfLHIeI1r/PtX+zOUgLJBgAA">
            <a:extLst>
              <a:ext uri="{FF2B5EF4-FFF2-40B4-BE49-F238E27FC236}">
                <a16:creationId xmlns:a16="http://schemas.microsoft.com/office/drawing/2014/main" id="{BC718A1F-7BD9-4F59-A39F-67AF75C0E44F}"/>
              </a:ext>
            </a:extLst>
          </p:cNvPr>
          <p:cNvGrpSpPr>
            <a:grpSpLocks noChangeAspect="1"/>
          </p:cNvGrpSpPr>
          <p:nvPr/>
        </p:nvGrpSpPr>
        <p:grpSpPr>
          <a:xfrm>
            <a:off x="8900671" y="3929376"/>
            <a:ext cx="1538726" cy="1538736"/>
            <a:chOff x="4739349" y="2072356"/>
            <a:chExt cx="2713309" cy="2713325"/>
          </a:xfrm>
        </p:grpSpPr>
        <p:sp>
          <p:nvSpPr>
            <p:cNvPr id="478" name="BackShape">
              <a:extLst>
                <a:ext uri="{FF2B5EF4-FFF2-40B4-BE49-F238E27FC236}">
                  <a16:creationId xmlns:a16="http://schemas.microsoft.com/office/drawing/2014/main" id="{7D7BAC33-E2C2-4B59-A087-61DD6842CF2A}"/>
                </a:ext>
              </a:extLst>
            </p:cNvPr>
            <p:cNvSpPr/>
            <p:nvPr/>
          </p:nvSpPr>
          <p:spPr>
            <a:xfrm>
              <a:off x="4978402" y="2311403"/>
              <a:ext cx="2235198" cy="2235196"/>
            </a:xfrm>
            <a:prstGeom prst="donut">
              <a:avLst/>
            </a:prstGeom>
            <a:solidFill>
              <a:schemeClr val="tx2">
                <a:lumMod val="40000"/>
                <a:lumOff val="60000"/>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79" name="ValueShape">
              <a:extLst>
                <a:ext uri="{FF2B5EF4-FFF2-40B4-BE49-F238E27FC236}">
                  <a16:creationId xmlns:a16="http://schemas.microsoft.com/office/drawing/2014/main" id="{BA1EE4E7-E894-4A16-8BBC-ACFB947E18F0}"/>
                </a:ext>
              </a:extLst>
            </p:cNvPr>
            <p:cNvSpPr/>
            <p:nvPr/>
          </p:nvSpPr>
          <p:spPr>
            <a:xfrm>
              <a:off x="4746657" y="2079657"/>
              <a:ext cx="2698687" cy="2698687"/>
            </a:xfrm>
            <a:prstGeom prst="blockArc">
              <a:avLst>
                <a:gd name="adj1" fmla="val 16200000"/>
                <a:gd name="adj2" fmla="val 12096000"/>
                <a:gd name="adj3" fmla="val 14704"/>
              </a:avLst>
            </a:prstGeom>
            <a:solidFill>
              <a:srgbClr val="B2D11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grpSp>
          <p:nvGrpSpPr>
            <p:cNvPr id="480" name="BackShape">
              <a:extLst>
                <a:ext uri="{FF2B5EF4-FFF2-40B4-BE49-F238E27FC236}">
                  <a16:creationId xmlns:a16="http://schemas.microsoft.com/office/drawing/2014/main" id="{6AB7B322-C1D0-411F-8DA4-84546D6D54BE}"/>
                </a:ext>
              </a:extLst>
            </p:cNvPr>
            <p:cNvGrpSpPr/>
            <p:nvPr/>
          </p:nvGrpSpPr>
          <p:grpSpPr>
            <a:xfrm>
              <a:off x="4739349" y="2072356"/>
              <a:ext cx="2713309" cy="2713325"/>
              <a:chOff x="4603750" y="1936750"/>
              <a:chExt cx="2984500" cy="2984500"/>
            </a:xfrm>
            <a:solidFill>
              <a:schemeClr val="accent1">
                <a:lumMod val="20000"/>
                <a:lumOff val="80000"/>
              </a:schemeClr>
            </a:solidFill>
          </p:grpSpPr>
          <p:sp>
            <p:nvSpPr>
              <p:cNvPr id="482" name="BackShape">
                <a:extLst>
                  <a:ext uri="{FF2B5EF4-FFF2-40B4-BE49-F238E27FC236}">
                    <a16:creationId xmlns:a16="http://schemas.microsoft.com/office/drawing/2014/main" id="{DCB1C999-F5B1-4F74-95C6-0355D93CC193}"/>
                  </a:ext>
                </a:extLst>
              </p:cNvPr>
              <p:cNvSpPr/>
              <p:nvPr/>
            </p:nvSpPr>
            <p:spPr>
              <a:xfrm rot="-5400000">
                <a:off x="4808000" y="320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83" name="BackShape">
                <a:extLst>
                  <a:ext uri="{FF2B5EF4-FFF2-40B4-BE49-F238E27FC236}">
                    <a16:creationId xmlns:a16="http://schemas.microsoft.com/office/drawing/2014/main" id="{E567F7DD-6F31-4979-89BD-027A780654DC}"/>
                  </a:ext>
                </a:extLst>
              </p:cNvPr>
              <p:cNvSpPr/>
              <p:nvPr/>
            </p:nvSpPr>
            <p:spPr>
              <a:xfrm rot="-4320000">
                <a:off x="4870158" y="2814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84" name="BackShape">
                <a:extLst>
                  <a:ext uri="{FF2B5EF4-FFF2-40B4-BE49-F238E27FC236}">
                    <a16:creationId xmlns:a16="http://schemas.microsoft.com/office/drawing/2014/main" id="{F7607D14-AA30-44C0-BCE5-5F1FAF4BA61C}"/>
                  </a:ext>
                </a:extLst>
              </p:cNvPr>
              <p:cNvSpPr/>
              <p:nvPr/>
            </p:nvSpPr>
            <p:spPr>
              <a:xfrm rot="-3240000">
                <a:off x="5050548" y="2460263"/>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85" name="BackShape">
                <a:extLst>
                  <a:ext uri="{FF2B5EF4-FFF2-40B4-BE49-F238E27FC236}">
                    <a16:creationId xmlns:a16="http://schemas.microsoft.com/office/drawing/2014/main" id="{8255DFBB-37C8-4172-9010-12768800555B}"/>
                  </a:ext>
                </a:extLst>
              </p:cNvPr>
              <p:cNvSpPr/>
              <p:nvPr/>
            </p:nvSpPr>
            <p:spPr>
              <a:xfrm rot="-2160000">
                <a:off x="5331513" y="2179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86" name="BackShape">
                <a:extLst>
                  <a:ext uri="{FF2B5EF4-FFF2-40B4-BE49-F238E27FC236}">
                    <a16:creationId xmlns:a16="http://schemas.microsoft.com/office/drawing/2014/main" id="{C07F3689-76A8-4968-AEB6-518753587C96}"/>
                  </a:ext>
                </a:extLst>
              </p:cNvPr>
              <p:cNvSpPr/>
              <p:nvPr/>
            </p:nvSpPr>
            <p:spPr>
              <a:xfrm rot="-1080000">
                <a:off x="5685548" y="199890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87" name="BackShape">
                <a:extLst>
                  <a:ext uri="{FF2B5EF4-FFF2-40B4-BE49-F238E27FC236}">
                    <a16:creationId xmlns:a16="http://schemas.microsoft.com/office/drawing/2014/main" id="{0BA82063-1608-45D9-8EDE-12D0B8DB2DC2}"/>
                  </a:ext>
                </a:extLst>
              </p:cNvPr>
              <p:cNvSpPr/>
              <p:nvPr/>
            </p:nvSpPr>
            <p:spPr>
              <a:xfrm>
                <a:off x="6078000" y="193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88" name="BackShape">
                <a:extLst>
                  <a:ext uri="{FF2B5EF4-FFF2-40B4-BE49-F238E27FC236}">
                    <a16:creationId xmlns:a16="http://schemas.microsoft.com/office/drawing/2014/main" id="{2AE28143-F094-4D2B-BCB7-1477126B7F47}"/>
                  </a:ext>
                </a:extLst>
              </p:cNvPr>
              <p:cNvSpPr/>
              <p:nvPr/>
            </p:nvSpPr>
            <p:spPr>
              <a:xfrm rot="1080000">
                <a:off x="6470452" y="199890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89" name="BackShape">
                <a:extLst>
                  <a:ext uri="{FF2B5EF4-FFF2-40B4-BE49-F238E27FC236}">
                    <a16:creationId xmlns:a16="http://schemas.microsoft.com/office/drawing/2014/main" id="{6E9B9B61-081D-4651-8DC1-347FCEE01EEC}"/>
                  </a:ext>
                </a:extLst>
              </p:cNvPr>
              <p:cNvSpPr/>
              <p:nvPr/>
            </p:nvSpPr>
            <p:spPr>
              <a:xfrm rot="2160000">
                <a:off x="6824487" y="2179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0" name="BackShape">
                <a:extLst>
                  <a:ext uri="{FF2B5EF4-FFF2-40B4-BE49-F238E27FC236}">
                    <a16:creationId xmlns:a16="http://schemas.microsoft.com/office/drawing/2014/main" id="{4F8236DD-1DD2-4F93-BB55-BC7AC065E19F}"/>
                  </a:ext>
                </a:extLst>
              </p:cNvPr>
              <p:cNvSpPr/>
              <p:nvPr/>
            </p:nvSpPr>
            <p:spPr>
              <a:xfrm rot="3240000">
                <a:off x="7105452" y="2460263"/>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1" name="BackShape">
                <a:extLst>
                  <a:ext uri="{FF2B5EF4-FFF2-40B4-BE49-F238E27FC236}">
                    <a16:creationId xmlns:a16="http://schemas.microsoft.com/office/drawing/2014/main" id="{FEEBC6F1-4730-40B9-B067-B897A485D60F}"/>
                  </a:ext>
                </a:extLst>
              </p:cNvPr>
              <p:cNvSpPr/>
              <p:nvPr/>
            </p:nvSpPr>
            <p:spPr>
              <a:xfrm rot="4320000">
                <a:off x="7285842" y="2814298"/>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2" name="BackShape">
                <a:extLst>
                  <a:ext uri="{FF2B5EF4-FFF2-40B4-BE49-F238E27FC236}">
                    <a16:creationId xmlns:a16="http://schemas.microsoft.com/office/drawing/2014/main" id="{9C50EF34-991B-4547-AEB0-FA82A5606FF0}"/>
                  </a:ext>
                </a:extLst>
              </p:cNvPr>
              <p:cNvSpPr/>
              <p:nvPr/>
            </p:nvSpPr>
            <p:spPr>
              <a:xfrm rot="5400000">
                <a:off x="7348000" y="320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3" name="BackShape">
                <a:extLst>
                  <a:ext uri="{FF2B5EF4-FFF2-40B4-BE49-F238E27FC236}">
                    <a16:creationId xmlns:a16="http://schemas.microsoft.com/office/drawing/2014/main" id="{C80912B1-FBFB-4EDD-B951-3D4594B48357}"/>
                  </a:ext>
                </a:extLst>
              </p:cNvPr>
              <p:cNvSpPr/>
              <p:nvPr/>
            </p:nvSpPr>
            <p:spPr>
              <a:xfrm rot="6480000">
                <a:off x="7285842" y="3599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4" name="BackShape">
                <a:extLst>
                  <a:ext uri="{FF2B5EF4-FFF2-40B4-BE49-F238E27FC236}">
                    <a16:creationId xmlns:a16="http://schemas.microsoft.com/office/drawing/2014/main" id="{11AAFC09-4C5E-4FAF-817B-888A58084283}"/>
                  </a:ext>
                </a:extLst>
              </p:cNvPr>
              <p:cNvSpPr/>
              <p:nvPr/>
            </p:nvSpPr>
            <p:spPr>
              <a:xfrm rot="7560000">
                <a:off x="7105452" y="3953237"/>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5" name="BackShape">
                <a:extLst>
                  <a:ext uri="{FF2B5EF4-FFF2-40B4-BE49-F238E27FC236}">
                    <a16:creationId xmlns:a16="http://schemas.microsoft.com/office/drawing/2014/main" id="{D24F1026-9DC7-4DDB-9ED5-7DE67A85D713}"/>
                  </a:ext>
                </a:extLst>
              </p:cNvPr>
              <p:cNvSpPr/>
              <p:nvPr/>
            </p:nvSpPr>
            <p:spPr>
              <a:xfrm rot="8640000">
                <a:off x="6824487" y="4234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6" name="BackShape">
                <a:extLst>
                  <a:ext uri="{FF2B5EF4-FFF2-40B4-BE49-F238E27FC236}">
                    <a16:creationId xmlns:a16="http://schemas.microsoft.com/office/drawing/2014/main" id="{6847CC49-ACE1-49EC-BD7B-F192EB0BD78A}"/>
                  </a:ext>
                </a:extLst>
              </p:cNvPr>
              <p:cNvSpPr/>
              <p:nvPr/>
            </p:nvSpPr>
            <p:spPr>
              <a:xfrm rot="9720000">
                <a:off x="6470452" y="441459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7" name="BackShape">
                <a:extLst>
                  <a:ext uri="{FF2B5EF4-FFF2-40B4-BE49-F238E27FC236}">
                    <a16:creationId xmlns:a16="http://schemas.microsoft.com/office/drawing/2014/main" id="{ADEA15E8-98F3-4ADD-9418-0427D6996A3D}"/>
                  </a:ext>
                </a:extLst>
              </p:cNvPr>
              <p:cNvSpPr/>
              <p:nvPr/>
            </p:nvSpPr>
            <p:spPr>
              <a:xfrm rot="10800000">
                <a:off x="6078000" y="4476750"/>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8" name="BackShape">
                <a:extLst>
                  <a:ext uri="{FF2B5EF4-FFF2-40B4-BE49-F238E27FC236}">
                    <a16:creationId xmlns:a16="http://schemas.microsoft.com/office/drawing/2014/main" id="{6F89F743-33BE-427E-BFBA-9148A118F114}"/>
                  </a:ext>
                </a:extLst>
              </p:cNvPr>
              <p:cNvSpPr/>
              <p:nvPr/>
            </p:nvSpPr>
            <p:spPr>
              <a:xfrm rot="11880000">
                <a:off x="5685548" y="441459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499" name="BackShape">
                <a:extLst>
                  <a:ext uri="{FF2B5EF4-FFF2-40B4-BE49-F238E27FC236}">
                    <a16:creationId xmlns:a16="http://schemas.microsoft.com/office/drawing/2014/main" id="{30AD5927-A445-4976-A6F0-5DC2DF1C030A}"/>
                  </a:ext>
                </a:extLst>
              </p:cNvPr>
              <p:cNvSpPr/>
              <p:nvPr/>
            </p:nvSpPr>
            <p:spPr>
              <a:xfrm rot="12960000">
                <a:off x="5331513" y="4234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500" name="BackShape">
                <a:extLst>
                  <a:ext uri="{FF2B5EF4-FFF2-40B4-BE49-F238E27FC236}">
                    <a16:creationId xmlns:a16="http://schemas.microsoft.com/office/drawing/2014/main" id="{1AC349B0-4EC6-4EE6-8A7F-C268BAFADF0A}"/>
                  </a:ext>
                </a:extLst>
              </p:cNvPr>
              <p:cNvSpPr/>
              <p:nvPr/>
            </p:nvSpPr>
            <p:spPr>
              <a:xfrm rot="14040000">
                <a:off x="5050548" y="3953237"/>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sp>
            <p:nvSpPr>
              <p:cNvPr id="501" name="BackShape">
                <a:extLst>
                  <a:ext uri="{FF2B5EF4-FFF2-40B4-BE49-F238E27FC236}">
                    <a16:creationId xmlns:a16="http://schemas.microsoft.com/office/drawing/2014/main" id="{6815E220-78AA-44F3-95C6-709D5D72E63B}"/>
                  </a:ext>
                </a:extLst>
              </p:cNvPr>
              <p:cNvSpPr/>
              <p:nvPr/>
            </p:nvSpPr>
            <p:spPr>
              <a:xfrm rot="15120000">
                <a:off x="4870158" y="3599202"/>
                <a:ext cx="36000" cy="444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endParaRPr/>
              </a:p>
            </p:txBody>
          </p:sp>
        </p:grpSp>
        <p:sp>
          <p:nvSpPr>
            <p:cNvPr id="481" name="ValueText">
              <a:extLst>
                <a:ext uri="{FF2B5EF4-FFF2-40B4-BE49-F238E27FC236}">
                  <a16:creationId xmlns:a16="http://schemas.microsoft.com/office/drawing/2014/main" id="{0ACE469C-82E0-46E1-B06F-633DF393875E}"/>
                </a:ext>
              </a:extLst>
            </p:cNvPr>
            <p:cNvSpPr txBox="1"/>
            <p:nvPr/>
          </p:nvSpPr>
          <p:spPr>
            <a:xfrm>
              <a:off x="5831209" y="3230407"/>
              <a:ext cx="529582" cy="397186"/>
            </a:xfrm>
            <a:prstGeom prst="rect">
              <a:avLst/>
            </a:prstGeom>
          </p:spPr>
          <p:txBody>
            <a:bodyPr wrap="none" lIns="0" tIns="0" rIns="0" bIns="0">
              <a:prstTxWarp prst="textPlain">
                <a:avLst/>
              </a:prstTxWarp>
              <a:normAutofit fontScale="92500" lnSpcReduction="20000"/>
            </a:bodyPr>
            <a:lstStyle/>
            <a:p>
              <a:r>
                <a:rPr lang="en-US" altLang="zh-CN">
                  <a:solidFill>
                    <a:srgbClr val="B2D119"/>
                  </a:solidFill>
                  <a:latin typeface="Impact" panose="020B0806030902050204" pitchFamily="34" charset="0"/>
                </a:rPr>
                <a:t>81%</a:t>
              </a:r>
              <a:endParaRPr lang="en-US" altLang="zh-CN" dirty="0">
                <a:solidFill>
                  <a:srgbClr val="B2D119"/>
                </a:solidFill>
                <a:latin typeface="Impact" panose="020B0806030902050204" pitchFamily="34" charset="0"/>
              </a:endParaRPr>
            </a:p>
          </p:txBody>
        </p:sp>
      </p:grpSp>
      <p:sp>
        <p:nvSpPr>
          <p:cNvPr id="503" name="矩形 502">
            <a:extLst>
              <a:ext uri="{FF2B5EF4-FFF2-40B4-BE49-F238E27FC236}">
                <a16:creationId xmlns:a16="http://schemas.microsoft.com/office/drawing/2014/main" id="{99322FBC-B559-4FCA-84B6-9FD8BC8FA3D0}"/>
              </a:ext>
            </a:extLst>
          </p:cNvPr>
          <p:cNvSpPr/>
          <p:nvPr/>
        </p:nvSpPr>
        <p:spPr>
          <a:xfrm>
            <a:off x="2721969" y="5724085"/>
            <a:ext cx="6748062" cy="420683"/>
          </a:xfrm>
          <a:prstGeom prst="rect">
            <a:avLst/>
          </a:prstGeom>
          <a:solidFill>
            <a:srgbClr val="AD62AA">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b="1" dirty="0">
                <a:solidFill>
                  <a:schemeClr val="bg1"/>
                </a:solidFill>
                <a:latin typeface="微软雅黑" panose="020B0503020204020204" pitchFamily="34" charset="-122"/>
                <a:ea typeface="微软雅黑" panose="020B0503020204020204" pitchFamily="34" charset="-122"/>
              </a:rPr>
              <a:t>2018</a:t>
            </a:r>
            <a:r>
              <a:rPr lang="zh-CN" altLang="en-US" sz="1600" b="1" dirty="0">
                <a:solidFill>
                  <a:schemeClr val="bg1"/>
                </a:solidFill>
                <a:latin typeface="微软雅黑" panose="020B0503020204020204" pitchFamily="34" charset="-122"/>
                <a:ea typeface="微软雅黑" panose="020B0503020204020204" pitchFamily="34" charset="-122"/>
              </a:rPr>
              <a:t>年</a:t>
            </a:r>
            <a:r>
              <a:rPr lang="en-US" altLang="zh-CN" sz="1600" b="1" dirty="0">
                <a:solidFill>
                  <a:schemeClr val="bg1"/>
                </a:solidFill>
                <a:latin typeface="微软雅黑" panose="020B0503020204020204" pitchFamily="34" charset="-122"/>
                <a:ea typeface="微软雅黑" panose="020B0503020204020204" pitchFamily="34" charset="-122"/>
              </a:rPr>
              <a:t>12</a:t>
            </a:r>
            <a:r>
              <a:rPr lang="zh-CN" altLang="en-US" sz="1600" b="1" dirty="0">
                <a:solidFill>
                  <a:schemeClr val="bg1"/>
                </a:solidFill>
                <a:latin typeface="微软雅黑" panose="020B0503020204020204" pitchFamily="34" charset="-122"/>
                <a:ea typeface="微软雅黑" panose="020B0503020204020204" pitchFamily="34" charset="-122"/>
              </a:rPr>
              <a:t>月全国近视抽查</a:t>
            </a:r>
            <a:r>
              <a:rPr lang="zh-CN" altLang="en-US" sz="1600" b="1" dirty="0">
                <a:solidFill>
                  <a:srgbClr val="4A47A3"/>
                </a:solidFill>
                <a:latin typeface="微软雅黑" panose="020B0503020204020204" pitchFamily="34" charset="-122"/>
                <a:ea typeface="微软雅黑" panose="020B0503020204020204" pitchFamily="34" charset="-122"/>
              </a:rPr>
              <a:t>总体近视率</a:t>
            </a:r>
            <a:r>
              <a:rPr lang="en-US" altLang="zh-CN" sz="1600" b="1" dirty="0">
                <a:solidFill>
                  <a:srgbClr val="4A47A3"/>
                </a:solidFill>
                <a:latin typeface="微软雅黑" panose="020B0503020204020204" pitchFamily="34" charset="-122"/>
                <a:ea typeface="微软雅黑" panose="020B0503020204020204" pitchFamily="34" charset="-122"/>
              </a:rPr>
              <a:t>53.6%</a:t>
            </a:r>
            <a:r>
              <a:rPr lang="en-US" altLang="zh-CN" sz="1600" b="1" dirty="0">
                <a:solidFill>
                  <a:schemeClr val="bg1"/>
                </a:solidFill>
                <a:latin typeface="微软雅黑" panose="020B0503020204020204" pitchFamily="34" charset="-122"/>
                <a:ea typeface="微软雅黑" panose="020B0503020204020204" pitchFamily="34" charset="-122"/>
              </a:rPr>
              <a:t>,</a:t>
            </a:r>
            <a:r>
              <a:rPr lang="zh-CN" altLang="en-US" sz="1600" b="1" dirty="0">
                <a:solidFill>
                  <a:schemeClr val="bg1"/>
                </a:solidFill>
                <a:latin typeface="微软雅黑" panose="020B0503020204020204" pitchFamily="34" charset="-122"/>
                <a:ea typeface="微软雅黑" panose="020B0503020204020204" pitchFamily="34" charset="-122"/>
              </a:rPr>
              <a:t>高三学生高度近视率近</a:t>
            </a:r>
            <a:r>
              <a:rPr lang="en-US" altLang="zh-CN" sz="1600" b="1" dirty="0">
                <a:solidFill>
                  <a:schemeClr val="bg1"/>
                </a:solidFill>
                <a:latin typeface="微软雅黑" panose="020B0503020204020204" pitchFamily="34" charset="-122"/>
                <a:ea typeface="微软雅黑" panose="020B0503020204020204" pitchFamily="34" charset="-122"/>
              </a:rPr>
              <a:t>20%</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502" name="矩形 501">
            <a:extLst>
              <a:ext uri="{FF2B5EF4-FFF2-40B4-BE49-F238E27FC236}">
                <a16:creationId xmlns:a16="http://schemas.microsoft.com/office/drawing/2014/main" id="{C66B46D9-F550-4623-8A30-E108A386AD86}"/>
              </a:ext>
            </a:extLst>
          </p:cNvPr>
          <p:cNvSpPr/>
          <p:nvPr/>
        </p:nvSpPr>
        <p:spPr>
          <a:xfrm>
            <a:off x="3232305" y="1133135"/>
            <a:ext cx="5727390"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The survey results of myopia among 6-18 in china are not optimistic</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91418400"/>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7DB0A5E3-F79E-4DE8-B9FE-9C055A566FBD}"/>
              </a:ext>
            </a:extLst>
          </p:cNvPr>
          <p:cNvSpPr txBox="1">
            <a:spLocks noChangeArrowheads="1"/>
          </p:cNvSpPr>
          <p:nvPr/>
        </p:nvSpPr>
        <p:spPr bwMode="auto">
          <a:xfrm>
            <a:off x="2675810" y="645862"/>
            <a:ext cx="6840380"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综合防控儿童青少年近视实施目标</a:t>
            </a:r>
          </a:p>
        </p:txBody>
      </p:sp>
      <p:sp>
        <p:nvSpPr>
          <p:cNvPr id="433" name="文本框 432">
            <a:extLst>
              <a:ext uri="{FF2B5EF4-FFF2-40B4-BE49-F238E27FC236}">
                <a16:creationId xmlns:a16="http://schemas.microsoft.com/office/drawing/2014/main" id="{E9E124D2-D01F-462E-BE38-272CBFE29C59}"/>
              </a:ext>
            </a:extLst>
          </p:cNvPr>
          <p:cNvSpPr txBox="1"/>
          <p:nvPr/>
        </p:nvSpPr>
        <p:spPr>
          <a:xfrm>
            <a:off x="3429070" y="3417341"/>
            <a:ext cx="1066772" cy="1200329"/>
          </a:xfrm>
          <a:prstGeom prst="rect">
            <a:avLst/>
          </a:prstGeom>
          <a:noFill/>
        </p:spPr>
        <p:txBody>
          <a:bodyPr wrap="square" rtlCol="0">
            <a:spAutoFit/>
          </a:bodyPr>
          <a:lstStyle/>
          <a:p>
            <a:pPr algn="r"/>
            <a:r>
              <a:rPr lang="en-US" altLang="zh-CN" sz="7200" dirty="0">
                <a:solidFill>
                  <a:srgbClr val="EAB9C9"/>
                </a:solidFill>
                <a:latin typeface="Haettenschweiler" panose="020B0706040902060204" pitchFamily="34" charset="0"/>
                <a:ea typeface="微软雅黑" panose="020B0503020204020204" pitchFamily="34" charset="-122"/>
              </a:rPr>
              <a:t>10</a:t>
            </a:r>
            <a:endParaRPr lang="zh-CN" altLang="en-US" sz="7200" dirty="0">
              <a:solidFill>
                <a:srgbClr val="EAB9C9"/>
              </a:solidFill>
              <a:latin typeface="Haettenschweiler" panose="020B0706040902060204" pitchFamily="34" charset="0"/>
              <a:ea typeface="微软雅黑" panose="020B0503020204020204" pitchFamily="34" charset="-122"/>
            </a:endParaRPr>
          </a:p>
        </p:txBody>
      </p:sp>
      <p:sp>
        <p:nvSpPr>
          <p:cNvPr id="434" name="椭圆 433">
            <a:extLst>
              <a:ext uri="{FF2B5EF4-FFF2-40B4-BE49-F238E27FC236}">
                <a16:creationId xmlns:a16="http://schemas.microsoft.com/office/drawing/2014/main" id="{0647A1AB-F566-43BE-8E61-4BA99DB1AE95}"/>
              </a:ext>
            </a:extLst>
          </p:cNvPr>
          <p:cNvSpPr/>
          <p:nvPr/>
        </p:nvSpPr>
        <p:spPr>
          <a:xfrm>
            <a:off x="4419644" y="4139148"/>
            <a:ext cx="308383" cy="308383"/>
          </a:xfrm>
          <a:prstGeom prst="ellipse">
            <a:avLst/>
          </a:prstGeom>
          <a:solidFill>
            <a:srgbClr val="EAB9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微软雅黑" panose="020B0503020204020204" pitchFamily="34" charset="-122"/>
                <a:ea typeface="微软雅黑" panose="020B0503020204020204" pitchFamily="34" charset="-122"/>
                <a:cs typeface="阿里巴巴普惠体 B" panose="00020600040101010101" pitchFamily="18" charset="-122"/>
              </a:rPr>
              <a:t>%</a:t>
            </a:r>
            <a:endParaRPr lang="zh-CN" altLang="en-US" b="1" dirty="0">
              <a:latin typeface="微软雅黑" panose="020B0503020204020204" pitchFamily="34" charset="-122"/>
              <a:ea typeface="微软雅黑" panose="020B0503020204020204" pitchFamily="34" charset="-122"/>
              <a:cs typeface="阿里巴巴普惠体 B" panose="00020600040101010101" pitchFamily="18" charset="-122"/>
            </a:endParaRPr>
          </a:p>
        </p:txBody>
      </p:sp>
      <p:grpSp>
        <p:nvGrpSpPr>
          <p:cNvPr id="8" name="组合 7">
            <a:extLst>
              <a:ext uri="{FF2B5EF4-FFF2-40B4-BE49-F238E27FC236}">
                <a16:creationId xmlns:a16="http://schemas.microsoft.com/office/drawing/2014/main" id="{B1F753E5-7163-4A0D-9495-81DF02C0CEDA}"/>
              </a:ext>
            </a:extLst>
          </p:cNvPr>
          <p:cNvGrpSpPr/>
          <p:nvPr/>
        </p:nvGrpSpPr>
        <p:grpSpPr>
          <a:xfrm>
            <a:off x="7311658" y="1895554"/>
            <a:ext cx="1999637" cy="1673060"/>
            <a:chOff x="6743236" y="1971752"/>
            <a:chExt cx="1999637" cy="1673060"/>
          </a:xfrm>
        </p:grpSpPr>
        <p:sp>
          <p:nvSpPr>
            <p:cNvPr id="320" name="文本框 319">
              <a:extLst>
                <a:ext uri="{FF2B5EF4-FFF2-40B4-BE49-F238E27FC236}">
                  <a16:creationId xmlns:a16="http://schemas.microsoft.com/office/drawing/2014/main" id="{ED8ADCAC-5CC2-43AC-9D23-B67198AA8BC9}"/>
                </a:ext>
              </a:extLst>
            </p:cNvPr>
            <p:cNvSpPr txBox="1"/>
            <p:nvPr/>
          </p:nvSpPr>
          <p:spPr>
            <a:xfrm>
              <a:off x="7254456" y="3275480"/>
              <a:ext cx="1142970" cy="369332"/>
            </a:xfrm>
            <a:prstGeom prst="rect">
              <a:avLst/>
            </a:prstGeom>
            <a:solidFill>
              <a:srgbClr val="AD62AA"/>
            </a:solidFill>
          </p:spPr>
          <p:txBody>
            <a:bodyPr wrap="square" rtlCol="0">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初中生</a:t>
              </a:r>
            </a:p>
          </p:txBody>
        </p:sp>
        <p:grpSp>
          <p:nvGrpSpPr>
            <p:cNvPr id="321" name="组合 320">
              <a:extLst>
                <a:ext uri="{FF2B5EF4-FFF2-40B4-BE49-F238E27FC236}">
                  <a16:creationId xmlns:a16="http://schemas.microsoft.com/office/drawing/2014/main" id="{6069C1C3-EB9B-47AF-B396-8108CE2A7901}"/>
                </a:ext>
              </a:extLst>
            </p:cNvPr>
            <p:cNvGrpSpPr/>
            <p:nvPr/>
          </p:nvGrpSpPr>
          <p:grpSpPr>
            <a:xfrm>
              <a:off x="6743236" y="1971752"/>
              <a:ext cx="1999637" cy="1284422"/>
              <a:chOff x="7315168" y="1524050"/>
              <a:chExt cx="1999637" cy="1284422"/>
            </a:xfrm>
          </p:grpSpPr>
          <p:sp>
            <p:nvSpPr>
              <p:cNvPr id="322" name="ïślíḋe">
                <a:extLst>
                  <a:ext uri="{FF2B5EF4-FFF2-40B4-BE49-F238E27FC236}">
                    <a16:creationId xmlns:a16="http://schemas.microsoft.com/office/drawing/2014/main" id="{13ABDAAF-2D48-4014-8A45-B30747B042D7}"/>
                  </a:ext>
                </a:extLst>
              </p:cNvPr>
              <p:cNvSpPr/>
              <p:nvPr/>
            </p:nvSpPr>
            <p:spPr bwMode="auto">
              <a:xfrm>
                <a:off x="8790890" y="2746882"/>
                <a:ext cx="85939" cy="52288"/>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3" name="íŝḻîdé">
                <a:extLst>
                  <a:ext uri="{FF2B5EF4-FFF2-40B4-BE49-F238E27FC236}">
                    <a16:creationId xmlns:a16="http://schemas.microsoft.com/office/drawing/2014/main" id="{139EFE17-79A3-4117-BAD7-392BE1A1C867}"/>
                  </a:ext>
                </a:extLst>
              </p:cNvPr>
              <p:cNvSpPr/>
              <p:nvPr/>
            </p:nvSpPr>
            <p:spPr bwMode="auto">
              <a:xfrm>
                <a:off x="8790890" y="2680616"/>
                <a:ext cx="148580" cy="67302"/>
              </a:xfrm>
              <a:custGeom>
                <a:avLst/>
                <a:gdLst>
                  <a:gd name="T0" fmla="*/ 0 w 287"/>
                  <a:gd name="T1" fmla="*/ 130 h 130"/>
                  <a:gd name="T2" fmla="*/ 166 w 287"/>
                  <a:gd name="T3" fmla="*/ 130 h 130"/>
                  <a:gd name="T4" fmla="*/ 287 w 287"/>
                  <a:gd name="T5" fmla="*/ 0 h 130"/>
                  <a:gd name="T6" fmla="*/ 121 w 287"/>
                  <a:gd name="T7" fmla="*/ 0 h 130"/>
                  <a:gd name="T8" fmla="*/ 0 w 287"/>
                  <a:gd name="T9" fmla="*/ 130 h 130"/>
                </a:gdLst>
                <a:ahLst/>
                <a:cxnLst>
                  <a:cxn ang="0">
                    <a:pos x="T0" y="T1"/>
                  </a:cxn>
                  <a:cxn ang="0">
                    <a:pos x="T2" y="T3"/>
                  </a:cxn>
                  <a:cxn ang="0">
                    <a:pos x="T4" y="T5"/>
                  </a:cxn>
                  <a:cxn ang="0">
                    <a:pos x="T6" y="T7"/>
                  </a:cxn>
                  <a:cxn ang="0">
                    <a:pos x="T8" y="T9"/>
                  </a:cxn>
                </a:cxnLst>
                <a:rect l="0" t="0" r="r" b="b"/>
                <a:pathLst>
                  <a:path w="287" h="130">
                    <a:moveTo>
                      <a:pt x="0" y="130"/>
                    </a:moveTo>
                    <a:lnTo>
                      <a:pt x="166" y="130"/>
                    </a:lnTo>
                    <a:lnTo>
                      <a:pt x="287" y="0"/>
                    </a:lnTo>
                    <a:lnTo>
                      <a:pt x="121" y="0"/>
                    </a:lnTo>
                    <a:lnTo>
                      <a:pt x="0" y="130"/>
                    </a:lnTo>
                    <a:close/>
                  </a:path>
                </a:pathLst>
              </a:custGeom>
              <a:solidFill>
                <a:srgbClr val="BAA4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4" name="îṥ1iďe">
                <a:extLst>
                  <a:ext uri="{FF2B5EF4-FFF2-40B4-BE49-F238E27FC236}">
                    <a16:creationId xmlns:a16="http://schemas.microsoft.com/office/drawing/2014/main" id="{836BDDAC-C92C-437C-AE3F-935AD64451A7}"/>
                  </a:ext>
                </a:extLst>
              </p:cNvPr>
              <p:cNvSpPr/>
              <p:nvPr/>
            </p:nvSpPr>
            <p:spPr bwMode="auto">
              <a:xfrm>
                <a:off x="9231973" y="2687864"/>
                <a:ext cx="78691" cy="91116"/>
              </a:xfrm>
              <a:custGeom>
                <a:avLst/>
                <a:gdLst>
                  <a:gd name="T0" fmla="*/ 90 w 90"/>
                  <a:gd name="T1" fmla="*/ 38 h 105"/>
                  <a:gd name="T2" fmla="*/ 0 w 90"/>
                  <a:gd name="T3" fmla="*/ 105 h 105"/>
                  <a:gd name="T4" fmla="*/ 0 w 90"/>
                  <a:gd name="T5" fmla="*/ 69 h 105"/>
                  <a:gd name="T6" fmla="*/ 90 w 90"/>
                  <a:gd name="T7" fmla="*/ 0 h 105"/>
                  <a:gd name="T8" fmla="*/ 87 w 90"/>
                  <a:gd name="T9" fmla="*/ 21 h 105"/>
                  <a:gd name="T10" fmla="*/ 90 w 90"/>
                  <a:gd name="T11" fmla="*/ 38 h 105"/>
                </a:gdLst>
                <a:ahLst/>
                <a:cxnLst>
                  <a:cxn ang="0">
                    <a:pos x="T0" y="T1"/>
                  </a:cxn>
                  <a:cxn ang="0">
                    <a:pos x="T2" y="T3"/>
                  </a:cxn>
                  <a:cxn ang="0">
                    <a:pos x="T4" y="T5"/>
                  </a:cxn>
                  <a:cxn ang="0">
                    <a:pos x="T6" y="T7"/>
                  </a:cxn>
                  <a:cxn ang="0">
                    <a:pos x="T8" y="T9"/>
                  </a:cxn>
                  <a:cxn ang="0">
                    <a:pos x="T10" y="T11"/>
                  </a:cxn>
                </a:cxnLst>
                <a:rect l="0" t="0" r="r" b="b"/>
                <a:pathLst>
                  <a:path w="90" h="105">
                    <a:moveTo>
                      <a:pt x="90" y="38"/>
                    </a:moveTo>
                    <a:cubicBezTo>
                      <a:pt x="0" y="105"/>
                      <a:pt x="0" y="105"/>
                      <a:pt x="0" y="105"/>
                    </a:cubicBezTo>
                    <a:cubicBezTo>
                      <a:pt x="0" y="69"/>
                      <a:pt x="0" y="69"/>
                      <a:pt x="0" y="69"/>
                    </a:cubicBezTo>
                    <a:cubicBezTo>
                      <a:pt x="90" y="0"/>
                      <a:pt x="90" y="0"/>
                      <a:pt x="90" y="0"/>
                    </a:cubicBezTo>
                    <a:cubicBezTo>
                      <a:pt x="90" y="0"/>
                      <a:pt x="86" y="13"/>
                      <a:pt x="87" y="21"/>
                    </a:cubicBezTo>
                    <a:cubicBezTo>
                      <a:pt x="88" y="31"/>
                      <a:pt x="90" y="38"/>
                      <a:pt x="9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5" name="ïṧ1iḋe">
                <a:extLst>
                  <a:ext uri="{FF2B5EF4-FFF2-40B4-BE49-F238E27FC236}">
                    <a16:creationId xmlns:a16="http://schemas.microsoft.com/office/drawing/2014/main" id="{28ABC84A-B94B-4220-85BC-22F08D1FCDEE}"/>
                  </a:ext>
                </a:extLst>
              </p:cNvPr>
              <p:cNvSpPr/>
              <p:nvPr/>
            </p:nvSpPr>
            <p:spPr bwMode="auto">
              <a:xfrm>
                <a:off x="8792443" y="2605031"/>
                <a:ext cx="65231" cy="52288"/>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6" name="iṥḻíďé">
                <a:extLst>
                  <a:ext uri="{FF2B5EF4-FFF2-40B4-BE49-F238E27FC236}">
                    <a16:creationId xmlns:a16="http://schemas.microsoft.com/office/drawing/2014/main" id="{91136C65-044E-44A5-8D3F-8E15DD65DE02}"/>
                  </a:ext>
                </a:extLst>
              </p:cNvPr>
              <p:cNvSpPr/>
              <p:nvPr/>
            </p:nvSpPr>
            <p:spPr bwMode="auto">
              <a:xfrm>
                <a:off x="8792443" y="2548602"/>
                <a:ext cx="129943" cy="56430"/>
              </a:xfrm>
              <a:custGeom>
                <a:avLst/>
                <a:gdLst>
                  <a:gd name="T0" fmla="*/ 0 w 251"/>
                  <a:gd name="T1" fmla="*/ 109 h 109"/>
                  <a:gd name="T2" fmla="*/ 126 w 251"/>
                  <a:gd name="T3" fmla="*/ 109 h 109"/>
                  <a:gd name="T4" fmla="*/ 251 w 251"/>
                  <a:gd name="T5" fmla="*/ 0 h 109"/>
                  <a:gd name="T6" fmla="*/ 124 w 251"/>
                  <a:gd name="T7" fmla="*/ 0 h 109"/>
                  <a:gd name="T8" fmla="*/ 0 w 251"/>
                  <a:gd name="T9" fmla="*/ 109 h 109"/>
                </a:gdLst>
                <a:ahLst/>
                <a:cxnLst>
                  <a:cxn ang="0">
                    <a:pos x="T0" y="T1"/>
                  </a:cxn>
                  <a:cxn ang="0">
                    <a:pos x="T2" y="T3"/>
                  </a:cxn>
                  <a:cxn ang="0">
                    <a:pos x="T4" y="T5"/>
                  </a:cxn>
                  <a:cxn ang="0">
                    <a:pos x="T6" y="T7"/>
                  </a:cxn>
                  <a:cxn ang="0">
                    <a:pos x="T8" y="T9"/>
                  </a:cxn>
                </a:cxnLst>
                <a:rect l="0" t="0" r="r" b="b"/>
                <a:pathLst>
                  <a:path w="251" h="109">
                    <a:moveTo>
                      <a:pt x="0" y="109"/>
                    </a:moveTo>
                    <a:lnTo>
                      <a:pt x="126" y="109"/>
                    </a:lnTo>
                    <a:lnTo>
                      <a:pt x="251" y="0"/>
                    </a:lnTo>
                    <a:lnTo>
                      <a:pt x="124" y="0"/>
                    </a:lnTo>
                    <a:lnTo>
                      <a:pt x="0" y="109"/>
                    </a:lnTo>
                    <a:close/>
                  </a:path>
                </a:pathLst>
              </a:custGeom>
              <a:solidFill>
                <a:srgbClr val="2F3C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7" name="ï$ľîdê">
                <a:extLst>
                  <a:ext uri="{FF2B5EF4-FFF2-40B4-BE49-F238E27FC236}">
                    <a16:creationId xmlns:a16="http://schemas.microsoft.com/office/drawing/2014/main" id="{6B5CD62B-20F8-4126-A524-0D4B5687B472}"/>
                  </a:ext>
                </a:extLst>
              </p:cNvPr>
              <p:cNvSpPr/>
              <p:nvPr/>
            </p:nvSpPr>
            <p:spPr bwMode="auto">
              <a:xfrm>
                <a:off x="8792443" y="2548602"/>
                <a:ext cx="129943" cy="56430"/>
              </a:xfrm>
              <a:custGeom>
                <a:avLst/>
                <a:gdLst>
                  <a:gd name="T0" fmla="*/ 0 w 251"/>
                  <a:gd name="T1" fmla="*/ 109 h 109"/>
                  <a:gd name="T2" fmla="*/ 126 w 251"/>
                  <a:gd name="T3" fmla="*/ 109 h 109"/>
                  <a:gd name="T4" fmla="*/ 251 w 251"/>
                  <a:gd name="T5" fmla="*/ 0 h 109"/>
                  <a:gd name="T6" fmla="*/ 124 w 251"/>
                  <a:gd name="T7" fmla="*/ 0 h 109"/>
                  <a:gd name="T8" fmla="*/ 0 w 251"/>
                  <a:gd name="T9" fmla="*/ 109 h 109"/>
                </a:gdLst>
                <a:ahLst/>
                <a:cxnLst>
                  <a:cxn ang="0">
                    <a:pos x="T0" y="T1"/>
                  </a:cxn>
                  <a:cxn ang="0">
                    <a:pos x="T2" y="T3"/>
                  </a:cxn>
                  <a:cxn ang="0">
                    <a:pos x="T4" y="T5"/>
                  </a:cxn>
                  <a:cxn ang="0">
                    <a:pos x="T6" y="T7"/>
                  </a:cxn>
                  <a:cxn ang="0">
                    <a:pos x="T8" y="T9"/>
                  </a:cxn>
                </a:cxnLst>
                <a:rect l="0" t="0" r="r" b="b"/>
                <a:pathLst>
                  <a:path w="251" h="109">
                    <a:moveTo>
                      <a:pt x="0" y="109"/>
                    </a:moveTo>
                    <a:lnTo>
                      <a:pt x="126" y="109"/>
                    </a:lnTo>
                    <a:lnTo>
                      <a:pt x="251" y="0"/>
                    </a:lnTo>
                    <a:lnTo>
                      <a:pt x="124" y="0"/>
                    </a:lnTo>
                    <a:lnTo>
                      <a:pt x="0" y="1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8" name="ïṧlîdè">
                <a:extLst>
                  <a:ext uri="{FF2B5EF4-FFF2-40B4-BE49-F238E27FC236}">
                    <a16:creationId xmlns:a16="http://schemas.microsoft.com/office/drawing/2014/main" id="{50CDEFA4-FB74-4464-98C9-E60287665423}"/>
                  </a:ext>
                </a:extLst>
              </p:cNvPr>
              <p:cNvSpPr/>
              <p:nvPr/>
            </p:nvSpPr>
            <p:spPr bwMode="auto">
              <a:xfrm>
                <a:off x="9226796" y="2486995"/>
                <a:ext cx="62124" cy="71960"/>
              </a:xfrm>
              <a:custGeom>
                <a:avLst/>
                <a:gdLst>
                  <a:gd name="T0" fmla="*/ 70 w 71"/>
                  <a:gd name="T1" fmla="*/ 36 h 83"/>
                  <a:gd name="T2" fmla="*/ 0 w 71"/>
                  <a:gd name="T3" fmla="*/ 83 h 83"/>
                  <a:gd name="T4" fmla="*/ 0 w 71"/>
                  <a:gd name="T5" fmla="*/ 51 h 83"/>
                  <a:gd name="T6" fmla="*/ 71 w 71"/>
                  <a:gd name="T7" fmla="*/ 0 h 83"/>
                  <a:gd name="T8" fmla="*/ 68 w 71"/>
                  <a:gd name="T9" fmla="*/ 21 h 83"/>
                  <a:gd name="T10" fmla="*/ 70 w 71"/>
                  <a:gd name="T11" fmla="*/ 36 h 83"/>
                </a:gdLst>
                <a:ahLst/>
                <a:cxnLst>
                  <a:cxn ang="0">
                    <a:pos x="T0" y="T1"/>
                  </a:cxn>
                  <a:cxn ang="0">
                    <a:pos x="T2" y="T3"/>
                  </a:cxn>
                  <a:cxn ang="0">
                    <a:pos x="T4" y="T5"/>
                  </a:cxn>
                  <a:cxn ang="0">
                    <a:pos x="T6" y="T7"/>
                  </a:cxn>
                  <a:cxn ang="0">
                    <a:pos x="T8" y="T9"/>
                  </a:cxn>
                  <a:cxn ang="0">
                    <a:pos x="T10" y="T11"/>
                  </a:cxn>
                </a:cxnLst>
                <a:rect l="0" t="0" r="r" b="b"/>
                <a:pathLst>
                  <a:path w="71" h="83">
                    <a:moveTo>
                      <a:pt x="70" y="36"/>
                    </a:moveTo>
                    <a:cubicBezTo>
                      <a:pt x="0" y="83"/>
                      <a:pt x="0" y="83"/>
                      <a:pt x="0" y="83"/>
                    </a:cubicBezTo>
                    <a:cubicBezTo>
                      <a:pt x="0" y="51"/>
                      <a:pt x="0" y="51"/>
                      <a:pt x="0" y="51"/>
                    </a:cubicBezTo>
                    <a:cubicBezTo>
                      <a:pt x="71" y="0"/>
                      <a:pt x="71" y="0"/>
                      <a:pt x="71" y="0"/>
                    </a:cubicBezTo>
                    <a:cubicBezTo>
                      <a:pt x="71" y="0"/>
                      <a:pt x="68" y="11"/>
                      <a:pt x="68" y="21"/>
                    </a:cubicBezTo>
                    <a:cubicBezTo>
                      <a:pt x="68" y="30"/>
                      <a:pt x="70" y="36"/>
                      <a:pt x="70"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9" name="ïsľîdé">
                <a:extLst>
                  <a:ext uri="{FF2B5EF4-FFF2-40B4-BE49-F238E27FC236}">
                    <a16:creationId xmlns:a16="http://schemas.microsoft.com/office/drawing/2014/main" id="{0C9758ED-2436-4DAC-9EB3-4277113DB64F}"/>
                  </a:ext>
                </a:extLst>
              </p:cNvPr>
              <p:cNvSpPr/>
              <p:nvPr/>
            </p:nvSpPr>
            <p:spPr bwMode="auto">
              <a:xfrm>
                <a:off x="8829718" y="2540836"/>
                <a:ext cx="22779" cy="22261"/>
              </a:xfrm>
              <a:prstGeom prst="ellipse">
                <a:avLst/>
              </a:prstGeom>
              <a:solidFill>
                <a:srgbClr val="9E3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0" name="îṣľîḋé">
                <a:extLst>
                  <a:ext uri="{FF2B5EF4-FFF2-40B4-BE49-F238E27FC236}">
                    <a16:creationId xmlns:a16="http://schemas.microsoft.com/office/drawing/2014/main" id="{25D0AF8F-BA1E-4F72-B70B-00958388CCD0}"/>
                  </a:ext>
                </a:extLst>
              </p:cNvPr>
              <p:cNvSpPr/>
              <p:nvPr/>
            </p:nvSpPr>
            <p:spPr bwMode="auto">
              <a:xfrm>
                <a:off x="8549642" y="2746882"/>
                <a:ext cx="670424" cy="52288"/>
              </a:xfrm>
              <a:custGeom>
                <a:avLst/>
                <a:gdLst>
                  <a:gd name="T0" fmla="*/ 1290 w 1295"/>
                  <a:gd name="T1" fmla="*/ 101 h 101"/>
                  <a:gd name="T2" fmla="*/ 0 w 1295"/>
                  <a:gd name="T3" fmla="*/ 101 h 101"/>
                  <a:gd name="T4" fmla="*/ 0 w 1295"/>
                  <a:gd name="T5" fmla="*/ 0 h 101"/>
                  <a:gd name="T6" fmla="*/ 1290 w 1295"/>
                  <a:gd name="T7" fmla="*/ 0 h 101"/>
                  <a:gd name="T8" fmla="*/ 1295 w 1295"/>
                  <a:gd name="T9" fmla="*/ 97 h 101"/>
                  <a:gd name="T10" fmla="*/ 1290 w 1295"/>
                  <a:gd name="T11" fmla="*/ 101 h 101"/>
                </a:gdLst>
                <a:ahLst/>
                <a:cxnLst>
                  <a:cxn ang="0">
                    <a:pos x="T0" y="T1"/>
                  </a:cxn>
                  <a:cxn ang="0">
                    <a:pos x="T2" y="T3"/>
                  </a:cxn>
                  <a:cxn ang="0">
                    <a:pos x="T4" y="T5"/>
                  </a:cxn>
                  <a:cxn ang="0">
                    <a:pos x="T6" y="T7"/>
                  </a:cxn>
                  <a:cxn ang="0">
                    <a:pos x="T8" y="T9"/>
                  </a:cxn>
                  <a:cxn ang="0">
                    <a:pos x="T10" y="T11"/>
                  </a:cxn>
                </a:cxnLst>
                <a:rect l="0" t="0" r="r" b="b"/>
                <a:pathLst>
                  <a:path w="1295" h="101">
                    <a:moveTo>
                      <a:pt x="1290" y="101"/>
                    </a:moveTo>
                    <a:lnTo>
                      <a:pt x="0" y="101"/>
                    </a:lnTo>
                    <a:lnTo>
                      <a:pt x="0" y="0"/>
                    </a:lnTo>
                    <a:lnTo>
                      <a:pt x="1290" y="0"/>
                    </a:lnTo>
                    <a:lnTo>
                      <a:pt x="1295" y="97"/>
                    </a:lnTo>
                    <a:lnTo>
                      <a:pt x="1290" y="101"/>
                    </a:lnTo>
                    <a:close/>
                  </a:path>
                </a:pathLst>
              </a:custGeom>
              <a:solidFill>
                <a:srgbClr val="C04A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1" name="ïŝ1iḓè">
                <a:extLst>
                  <a:ext uri="{FF2B5EF4-FFF2-40B4-BE49-F238E27FC236}">
                    <a16:creationId xmlns:a16="http://schemas.microsoft.com/office/drawing/2014/main" id="{57A45898-A771-4B51-8704-636928B6E3DA}"/>
                  </a:ext>
                </a:extLst>
              </p:cNvPr>
              <p:cNvSpPr/>
              <p:nvPr/>
            </p:nvSpPr>
            <p:spPr bwMode="auto">
              <a:xfrm>
                <a:off x="8549642" y="2746882"/>
                <a:ext cx="670424" cy="52288"/>
              </a:xfrm>
              <a:custGeom>
                <a:avLst/>
                <a:gdLst>
                  <a:gd name="T0" fmla="*/ 1290 w 1295"/>
                  <a:gd name="T1" fmla="*/ 101 h 101"/>
                  <a:gd name="T2" fmla="*/ 0 w 1295"/>
                  <a:gd name="T3" fmla="*/ 101 h 101"/>
                  <a:gd name="T4" fmla="*/ 0 w 1295"/>
                  <a:gd name="T5" fmla="*/ 0 h 101"/>
                  <a:gd name="T6" fmla="*/ 1290 w 1295"/>
                  <a:gd name="T7" fmla="*/ 0 h 101"/>
                  <a:gd name="T8" fmla="*/ 1295 w 1295"/>
                  <a:gd name="T9" fmla="*/ 97 h 101"/>
                  <a:gd name="T10" fmla="*/ 1290 w 1295"/>
                  <a:gd name="T11" fmla="*/ 101 h 101"/>
                </a:gdLst>
                <a:ahLst/>
                <a:cxnLst>
                  <a:cxn ang="0">
                    <a:pos x="T0" y="T1"/>
                  </a:cxn>
                  <a:cxn ang="0">
                    <a:pos x="T2" y="T3"/>
                  </a:cxn>
                  <a:cxn ang="0">
                    <a:pos x="T4" y="T5"/>
                  </a:cxn>
                  <a:cxn ang="0">
                    <a:pos x="T6" y="T7"/>
                  </a:cxn>
                  <a:cxn ang="0">
                    <a:pos x="T8" y="T9"/>
                  </a:cxn>
                  <a:cxn ang="0">
                    <a:pos x="T10" y="T11"/>
                  </a:cxn>
                </a:cxnLst>
                <a:rect l="0" t="0" r="r" b="b"/>
                <a:pathLst>
                  <a:path w="1295" h="101">
                    <a:moveTo>
                      <a:pt x="1290" y="101"/>
                    </a:moveTo>
                    <a:lnTo>
                      <a:pt x="0" y="101"/>
                    </a:lnTo>
                    <a:lnTo>
                      <a:pt x="0" y="0"/>
                    </a:lnTo>
                    <a:lnTo>
                      <a:pt x="1290" y="0"/>
                    </a:lnTo>
                    <a:lnTo>
                      <a:pt x="1295" y="97"/>
                    </a:lnTo>
                    <a:lnTo>
                      <a:pt x="1290" y="1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2" name="íŝľïḑe">
                <a:extLst>
                  <a:ext uri="{FF2B5EF4-FFF2-40B4-BE49-F238E27FC236}">
                    <a16:creationId xmlns:a16="http://schemas.microsoft.com/office/drawing/2014/main" id="{3E5C561A-B69E-47ED-AE18-DD540488EE5F}"/>
                  </a:ext>
                </a:extLst>
              </p:cNvPr>
              <p:cNvSpPr/>
              <p:nvPr/>
            </p:nvSpPr>
            <p:spPr bwMode="auto">
              <a:xfrm>
                <a:off x="8549642" y="2673885"/>
                <a:ext cx="763611" cy="74031"/>
              </a:xfrm>
              <a:custGeom>
                <a:avLst/>
                <a:gdLst>
                  <a:gd name="T0" fmla="*/ 1290 w 1475"/>
                  <a:gd name="T1" fmla="*/ 143 h 143"/>
                  <a:gd name="T2" fmla="*/ 0 w 1475"/>
                  <a:gd name="T3" fmla="*/ 141 h 143"/>
                  <a:gd name="T4" fmla="*/ 217 w 1475"/>
                  <a:gd name="T5" fmla="*/ 0 h 143"/>
                  <a:gd name="T6" fmla="*/ 1475 w 1475"/>
                  <a:gd name="T7" fmla="*/ 3 h 143"/>
                  <a:gd name="T8" fmla="*/ 1290 w 1475"/>
                  <a:gd name="T9" fmla="*/ 143 h 143"/>
                </a:gdLst>
                <a:ahLst/>
                <a:cxnLst>
                  <a:cxn ang="0">
                    <a:pos x="T0" y="T1"/>
                  </a:cxn>
                  <a:cxn ang="0">
                    <a:pos x="T2" y="T3"/>
                  </a:cxn>
                  <a:cxn ang="0">
                    <a:pos x="T4" y="T5"/>
                  </a:cxn>
                  <a:cxn ang="0">
                    <a:pos x="T6" y="T7"/>
                  </a:cxn>
                  <a:cxn ang="0">
                    <a:pos x="T8" y="T9"/>
                  </a:cxn>
                </a:cxnLst>
                <a:rect l="0" t="0" r="r" b="b"/>
                <a:pathLst>
                  <a:path w="1475" h="143">
                    <a:moveTo>
                      <a:pt x="1290" y="143"/>
                    </a:moveTo>
                    <a:lnTo>
                      <a:pt x="0" y="141"/>
                    </a:lnTo>
                    <a:lnTo>
                      <a:pt x="217" y="0"/>
                    </a:lnTo>
                    <a:lnTo>
                      <a:pt x="1475" y="3"/>
                    </a:lnTo>
                    <a:lnTo>
                      <a:pt x="1290" y="143"/>
                    </a:lnTo>
                    <a:close/>
                  </a:path>
                </a:pathLst>
              </a:custGeom>
              <a:solidFill>
                <a:srgbClr val="AF4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3" name="îṩḷîḓê">
                <a:extLst>
                  <a:ext uri="{FF2B5EF4-FFF2-40B4-BE49-F238E27FC236}">
                    <a16:creationId xmlns:a16="http://schemas.microsoft.com/office/drawing/2014/main" id="{EB9D6417-4308-4EDC-8440-A9C631F994B2}"/>
                  </a:ext>
                </a:extLst>
              </p:cNvPr>
              <p:cNvSpPr/>
              <p:nvPr/>
            </p:nvSpPr>
            <p:spPr bwMode="auto">
              <a:xfrm>
                <a:off x="8549642" y="2673885"/>
                <a:ext cx="763611" cy="74031"/>
              </a:xfrm>
              <a:custGeom>
                <a:avLst/>
                <a:gdLst>
                  <a:gd name="T0" fmla="*/ 1290 w 1475"/>
                  <a:gd name="T1" fmla="*/ 143 h 143"/>
                  <a:gd name="T2" fmla="*/ 0 w 1475"/>
                  <a:gd name="T3" fmla="*/ 141 h 143"/>
                  <a:gd name="T4" fmla="*/ 217 w 1475"/>
                  <a:gd name="T5" fmla="*/ 0 h 143"/>
                  <a:gd name="T6" fmla="*/ 1475 w 1475"/>
                  <a:gd name="T7" fmla="*/ 3 h 143"/>
                  <a:gd name="T8" fmla="*/ 1290 w 1475"/>
                  <a:gd name="T9" fmla="*/ 143 h 143"/>
                </a:gdLst>
                <a:ahLst/>
                <a:cxnLst>
                  <a:cxn ang="0">
                    <a:pos x="T0" y="T1"/>
                  </a:cxn>
                  <a:cxn ang="0">
                    <a:pos x="T2" y="T3"/>
                  </a:cxn>
                  <a:cxn ang="0">
                    <a:pos x="T4" y="T5"/>
                  </a:cxn>
                  <a:cxn ang="0">
                    <a:pos x="T6" y="T7"/>
                  </a:cxn>
                  <a:cxn ang="0">
                    <a:pos x="T8" y="T9"/>
                  </a:cxn>
                </a:cxnLst>
                <a:rect l="0" t="0" r="r" b="b"/>
                <a:pathLst>
                  <a:path w="1475" h="143">
                    <a:moveTo>
                      <a:pt x="1290" y="143"/>
                    </a:moveTo>
                    <a:lnTo>
                      <a:pt x="0" y="141"/>
                    </a:lnTo>
                    <a:lnTo>
                      <a:pt x="217" y="0"/>
                    </a:lnTo>
                    <a:lnTo>
                      <a:pt x="1475" y="3"/>
                    </a:lnTo>
                    <a:lnTo>
                      <a:pt x="1290" y="1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4" name="ïśḻîḑe">
                <a:extLst>
                  <a:ext uri="{FF2B5EF4-FFF2-40B4-BE49-F238E27FC236}">
                    <a16:creationId xmlns:a16="http://schemas.microsoft.com/office/drawing/2014/main" id="{223619D5-223C-4034-85A0-AC2F6553CFDF}"/>
                  </a:ext>
                </a:extLst>
              </p:cNvPr>
              <p:cNvSpPr/>
              <p:nvPr/>
            </p:nvSpPr>
            <p:spPr bwMode="auto">
              <a:xfrm>
                <a:off x="8717377" y="2661461"/>
                <a:ext cx="463343" cy="67302"/>
              </a:xfrm>
              <a:custGeom>
                <a:avLst/>
                <a:gdLst>
                  <a:gd name="T0" fmla="*/ 890 w 895"/>
                  <a:gd name="T1" fmla="*/ 130 h 130"/>
                  <a:gd name="T2" fmla="*/ 0 w 895"/>
                  <a:gd name="T3" fmla="*/ 130 h 130"/>
                  <a:gd name="T4" fmla="*/ 0 w 895"/>
                  <a:gd name="T5" fmla="*/ 0 h 130"/>
                  <a:gd name="T6" fmla="*/ 890 w 895"/>
                  <a:gd name="T7" fmla="*/ 0 h 130"/>
                  <a:gd name="T8" fmla="*/ 895 w 895"/>
                  <a:gd name="T9" fmla="*/ 126 h 130"/>
                  <a:gd name="T10" fmla="*/ 890 w 895"/>
                  <a:gd name="T11" fmla="*/ 130 h 130"/>
                </a:gdLst>
                <a:ahLst/>
                <a:cxnLst>
                  <a:cxn ang="0">
                    <a:pos x="T0" y="T1"/>
                  </a:cxn>
                  <a:cxn ang="0">
                    <a:pos x="T2" y="T3"/>
                  </a:cxn>
                  <a:cxn ang="0">
                    <a:pos x="T4" y="T5"/>
                  </a:cxn>
                  <a:cxn ang="0">
                    <a:pos x="T6" y="T7"/>
                  </a:cxn>
                  <a:cxn ang="0">
                    <a:pos x="T8" y="T9"/>
                  </a:cxn>
                  <a:cxn ang="0">
                    <a:pos x="T10" y="T11"/>
                  </a:cxn>
                </a:cxnLst>
                <a:rect l="0" t="0" r="r" b="b"/>
                <a:pathLst>
                  <a:path w="895" h="130">
                    <a:moveTo>
                      <a:pt x="890" y="130"/>
                    </a:moveTo>
                    <a:lnTo>
                      <a:pt x="0" y="130"/>
                    </a:lnTo>
                    <a:lnTo>
                      <a:pt x="0" y="0"/>
                    </a:lnTo>
                    <a:lnTo>
                      <a:pt x="890" y="0"/>
                    </a:lnTo>
                    <a:lnTo>
                      <a:pt x="895" y="126"/>
                    </a:lnTo>
                    <a:lnTo>
                      <a:pt x="890" y="130"/>
                    </a:lnTo>
                    <a:close/>
                  </a:path>
                </a:pathLst>
              </a:custGeom>
              <a:solidFill>
                <a:srgbClr val="70AF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5" name="îṣḻîdè">
                <a:extLst>
                  <a:ext uri="{FF2B5EF4-FFF2-40B4-BE49-F238E27FC236}">
                    <a16:creationId xmlns:a16="http://schemas.microsoft.com/office/drawing/2014/main" id="{757B591B-6352-478C-B3BB-D8B9FAA5E07B}"/>
                  </a:ext>
                </a:extLst>
              </p:cNvPr>
              <p:cNvSpPr/>
              <p:nvPr/>
            </p:nvSpPr>
            <p:spPr bwMode="auto">
              <a:xfrm>
                <a:off x="9116525" y="2661461"/>
                <a:ext cx="34686" cy="67302"/>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6" name="iṥļîḋe">
                <a:extLst>
                  <a:ext uri="{FF2B5EF4-FFF2-40B4-BE49-F238E27FC236}">
                    <a16:creationId xmlns:a16="http://schemas.microsoft.com/office/drawing/2014/main" id="{418A30D8-5F0F-4C22-A643-99A0091CA068}"/>
                  </a:ext>
                </a:extLst>
              </p:cNvPr>
              <p:cNvSpPr/>
              <p:nvPr/>
            </p:nvSpPr>
            <p:spPr bwMode="auto">
              <a:xfrm>
                <a:off x="9147587" y="2661461"/>
                <a:ext cx="15014" cy="67302"/>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7" name="íṧḷidê">
                <a:extLst>
                  <a:ext uri="{FF2B5EF4-FFF2-40B4-BE49-F238E27FC236}">
                    <a16:creationId xmlns:a16="http://schemas.microsoft.com/office/drawing/2014/main" id="{89AE5585-F9F2-40AD-AA80-A82467511EE0}"/>
                  </a:ext>
                </a:extLst>
              </p:cNvPr>
              <p:cNvSpPr/>
              <p:nvPr/>
            </p:nvSpPr>
            <p:spPr bwMode="auto">
              <a:xfrm>
                <a:off x="9186933" y="2617974"/>
                <a:ext cx="71443" cy="94222"/>
              </a:xfrm>
              <a:custGeom>
                <a:avLst/>
                <a:gdLst>
                  <a:gd name="T0" fmla="*/ 81 w 82"/>
                  <a:gd name="T1" fmla="*/ 54 h 108"/>
                  <a:gd name="T2" fmla="*/ 1 w 82"/>
                  <a:gd name="T3" fmla="*/ 108 h 108"/>
                  <a:gd name="T4" fmla="*/ 0 w 82"/>
                  <a:gd name="T5" fmla="*/ 58 h 108"/>
                  <a:gd name="T6" fmla="*/ 82 w 82"/>
                  <a:gd name="T7" fmla="*/ 0 h 108"/>
                  <a:gd name="T8" fmla="*/ 79 w 82"/>
                  <a:gd name="T9" fmla="*/ 30 h 108"/>
                  <a:gd name="T10" fmla="*/ 81 w 82"/>
                  <a:gd name="T11" fmla="*/ 54 h 108"/>
                </a:gdLst>
                <a:ahLst/>
                <a:cxnLst>
                  <a:cxn ang="0">
                    <a:pos x="T0" y="T1"/>
                  </a:cxn>
                  <a:cxn ang="0">
                    <a:pos x="T2" y="T3"/>
                  </a:cxn>
                  <a:cxn ang="0">
                    <a:pos x="T4" y="T5"/>
                  </a:cxn>
                  <a:cxn ang="0">
                    <a:pos x="T6" y="T7"/>
                  </a:cxn>
                  <a:cxn ang="0">
                    <a:pos x="T8" y="T9"/>
                  </a:cxn>
                  <a:cxn ang="0">
                    <a:pos x="T10" y="T11"/>
                  </a:cxn>
                </a:cxnLst>
                <a:rect l="0" t="0" r="r" b="b"/>
                <a:pathLst>
                  <a:path w="82" h="108">
                    <a:moveTo>
                      <a:pt x="81" y="54"/>
                    </a:moveTo>
                    <a:cubicBezTo>
                      <a:pt x="1" y="108"/>
                      <a:pt x="1" y="108"/>
                      <a:pt x="1" y="108"/>
                    </a:cubicBezTo>
                    <a:cubicBezTo>
                      <a:pt x="0" y="58"/>
                      <a:pt x="0" y="58"/>
                      <a:pt x="0" y="58"/>
                    </a:cubicBezTo>
                    <a:cubicBezTo>
                      <a:pt x="82" y="0"/>
                      <a:pt x="82" y="0"/>
                      <a:pt x="82" y="0"/>
                    </a:cubicBezTo>
                    <a:cubicBezTo>
                      <a:pt x="82" y="0"/>
                      <a:pt x="79" y="11"/>
                      <a:pt x="79" y="30"/>
                    </a:cubicBezTo>
                    <a:cubicBezTo>
                      <a:pt x="79" y="52"/>
                      <a:pt x="81" y="54"/>
                      <a:pt x="81"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8" name="isļídé">
                <a:extLst>
                  <a:ext uri="{FF2B5EF4-FFF2-40B4-BE49-F238E27FC236}">
                    <a16:creationId xmlns:a16="http://schemas.microsoft.com/office/drawing/2014/main" id="{E013C0B9-B00B-41B0-8DFA-39B6090E72C7}"/>
                  </a:ext>
                </a:extLst>
              </p:cNvPr>
              <p:cNvSpPr/>
              <p:nvPr/>
            </p:nvSpPr>
            <p:spPr bwMode="auto">
              <a:xfrm>
                <a:off x="8717377" y="2605031"/>
                <a:ext cx="542034" cy="57465"/>
              </a:xfrm>
              <a:custGeom>
                <a:avLst/>
                <a:gdLst>
                  <a:gd name="T0" fmla="*/ 892 w 1047"/>
                  <a:gd name="T1" fmla="*/ 109 h 111"/>
                  <a:gd name="T2" fmla="*/ 0 w 1047"/>
                  <a:gd name="T3" fmla="*/ 111 h 111"/>
                  <a:gd name="T4" fmla="*/ 158 w 1047"/>
                  <a:gd name="T5" fmla="*/ 0 h 111"/>
                  <a:gd name="T6" fmla="*/ 1047 w 1047"/>
                  <a:gd name="T7" fmla="*/ 3 h 111"/>
                  <a:gd name="T8" fmla="*/ 892 w 1047"/>
                  <a:gd name="T9" fmla="*/ 109 h 111"/>
                </a:gdLst>
                <a:ahLst/>
                <a:cxnLst>
                  <a:cxn ang="0">
                    <a:pos x="T0" y="T1"/>
                  </a:cxn>
                  <a:cxn ang="0">
                    <a:pos x="T2" y="T3"/>
                  </a:cxn>
                  <a:cxn ang="0">
                    <a:pos x="T4" y="T5"/>
                  </a:cxn>
                  <a:cxn ang="0">
                    <a:pos x="T6" y="T7"/>
                  </a:cxn>
                  <a:cxn ang="0">
                    <a:pos x="T8" y="T9"/>
                  </a:cxn>
                </a:cxnLst>
                <a:rect l="0" t="0" r="r" b="b"/>
                <a:pathLst>
                  <a:path w="1047" h="111">
                    <a:moveTo>
                      <a:pt x="892" y="109"/>
                    </a:moveTo>
                    <a:lnTo>
                      <a:pt x="0" y="111"/>
                    </a:lnTo>
                    <a:lnTo>
                      <a:pt x="158" y="0"/>
                    </a:lnTo>
                    <a:lnTo>
                      <a:pt x="1047" y="3"/>
                    </a:lnTo>
                    <a:lnTo>
                      <a:pt x="892" y="109"/>
                    </a:lnTo>
                    <a:close/>
                  </a:path>
                </a:pathLst>
              </a:custGeom>
              <a:solidFill>
                <a:srgbClr val="5D92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9" name="ï$ḻîḓê">
                <a:extLst>
                  <a:ext uri="{FF2B5EF4-FFF2-40B4-BE49-F238E27FC236}">
                    <a16:creationId xmlns:a16="http://schemas.microsoft.com/office/drawing/2014/main" id="{EBDAAF22-90F7-45E5-A0B5-45045E84EEB7}"/>
                  </a:ext>
                </a:extLst>
              </p:cNvPr>
              <p:cNvSpPr/>
              <p:nvPr/>
            </p:nvSpPr>
            <p:spPr bwMode="auto">
              <a:xfrm>
                <a:off x="8718412" y="2605031"/>
                <a:ext cx="464379" cy="52288"/>
              </a:xfrm>
              <a:custGeom>
                <a:avLst/>
                <a:gdLst>
                  <a:gd name="T0" fmla="*/ 892 w 897"/>
                  <a:gd name="T1" fmla="*/ 101 h 101"/>
                  <a:gd name="T2" fmla="*/ 0 w 897"/>
                  <a:gd name="T3" fmla="*/ 101 h 101"/>
                  <a:gd name="T4" fmla="*/ 0 w 897"/>
                  <a:gd name="T5" fmla="*/ 0 h 101"/>
                  <a:gd name="T6" fmla="*/ 892 w 897"/>
                  <a:gd name="T7" fmla="*/ 0 h 101"/>
                  <a:gd name="T8" fmla="*/ 897 w 897"/>
                  <a:gd name="T9" fmla="*/ 98 h 101"/>
                  <a:gd name="T10" fmla="*/ 892 w 897"/>
                  <a:gd name="T11" fmla="*/ 101 h 101"/>
                </a:gdLst>
                <a:ahLst/>
                <a:cxnLst>
                  <a:cxn ang="0">
                    <a:pos x="T0" y="T1"/>
                  </a:cxn>
                  <a:cxn ang="0">
                    <a:pos x="T2" y="T3"/>
                  </a:cxn>
                  <a:cxn ang="0">
                    <a:pos x="T4" y="T5"/>
                  </a:cxn>
                  <a:cxn ang="0">
                    <a:pos x="T6" y="T7"/>
                  </a:cxn>
                  <a:cxn ang="0">
                    <a:pos x="T8" y="T9"/>
                  </a:cxn>
                  <a:cxn ang="0">
                    <a:pos x="T10" y="T11"/>
                  </a:cxn>
                </a:cxnLst>
                <a:rect l="0" t="0" r="r" b="b"/>
                <a:pathLst>
                  <a:path w="897" h="101">
                    <a:moveTo>
                      <a:pt x="892" y="101"/>
                    </a:moveTo>
                    <a:lnTo>
                      <a:pt x="0" y="101"/>
                    </a:lnTo>
                    <a:lnTo>
                      <a:pt x="0" y="0"/>
                    </a:lnTo>
                    <a:lnTo>
                      <a:pt x="892" y="0"/>
                    </a:lnTo>
                    <a:lnTo>
                      <a:pt x="897" y="98"/>
                    </a:lnTo>
                    <a:lnTo>
                      <a:pt x="892" y="101"/>
                    </a:lnTo>
                    <a:close/>
                  </a:path>
                </a:pathLst>
              </a:custGeom>
              <a:solidFill>
                <a:srgbClr val="C979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0" name="îS1ïḍe">
                <a:extLst>
                  <a:ext uri="{FF2B5EF4-FFF2-40B4-BE49-F238E27FC236}">
                    <a16:creationId xmlns:a16="http://schemas.microsoft.com/office/drawing/2014/main" id="{F08FDC90-A2A4-4F35-9A05-D850A720CB4D}"/>
                  </a:ext>
                </a:extLst>
              </p:cNvPr>
              <p:cNvSpPr/>
              <p:nvPr/>
            </p:nvSpPr>
            <p:spPr bwMode="auto">
              <a:xfrm>
                <a:off x="8718412" y="2547566"/>
                <a:ext cx="540999" cy="57465"/>
              </a:xfrm>
              <a:custGeom>
                <a:avLst/>
                <a:gdLst>
                  <a:gd name="T0" fmla="*/ 893 w 1045"/>
                  <a:gd name="T1" fmla="*/ 111 h 111"/>
                  <a:gd name="T2" fmla="*/ 0 w 1045"/>
                  <a:gd name="T3" fmla="*/ 111 h 111"/>
                  <a:gd name="T4" fmla="*/ 160 w 1045"/>
                  <a:gd name="T5" fmla="*/ 0 h 111"/>
                  <a:gd name="T6" fmla="*/ 1045 w 1045"/>
                  <a:gd name="T7" fmla="*/ 4 h 111"/>
                  <a:gd name="T8" fmla="*/ 893 w 1045"/>
                  <a:gd name="T9" fmla="*/ 111 h 111"/>
                </a:gdLst>
                <a:ahLst/>
                <a:cxnLst>
                  <a:cxn ang="0">
                    <a:pos x="T0" y="T1"/>
                  </a:cxn>
                  <a:cxn ang="0">
                    <a:pos x="T2" y="T3"/>
                  </a:cxn>
                  <a:cxn ang="0">
                    <a:pos x="T4" y="T5"/>
                  </a:cxn>
                  <a:cxn ang="0">
                    <a:pos x="T6" y="T7"/>
                  </a:cxn>
                  <a:cxn ang="0">
                    <a:pos x="T8" y="T9"/>
                  </a:cxn>
                </a:cxnLst>
                <a:rect l="0" t="0" r="r" b="b"/>
                <a:pathLst>
                  <a:path w="1045" h="111">
                    <a:moveTo>
                      <a:pt x="893" y="111"/>
                    </a:moveTo>
                    <a:lnTo>
                      <a:pt x="0" y="111"/>
                    </a:lnTo>
                    <a:lnTo>
                      <a:pt x="160" y="0"/>
                    </a:lnTo>
                    <a:lnTo>
                      <a:pt x="1045" y="4"/>
                    </a:lnTo>
                    <a:lnTo>
                      <a:pt x="893" y="111"/>
                    </a:lnTo>
                    <a:close/>
                  </a:path>
                </a:pathLst>
              </a:custGeom>
              <a:solidFill>
                <a:srgbClr val="A564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1" name="íŝļiḓê">
                <a:extLst>
                  <a:ext uri="{FF2B5EF4-FFF2-40B4-BE49-F238E27FC236}">
                    <a16:creationId xmlns:a16="http://schemas.microsoft.com/office/drawing/2014/main" id="{FE645C42-1F95-4B7C-9B6B-D3F98EFB65D1}"/>
                  </a:ext>
                </a:extLst>
              </p:cNvPr>
              <p:cNvSpPr/>
              <p:nvPr/>
            </p:nvSpPr>
            <p:spPr bwMode="auto">
              <a:xfrm>
                <a:off x="8718412" y="2547566"/>
                <a:ext cx="540999" cy="57465"/>
              </a:xfrm>
              <a:custGeom>
                <a:avLst/>
                <a:gdLst>
                  <a:gd name="T0" fmla="*/ 893 w 1045"/>
                  <a:gd name="T1" fmla="*/ 111 h 111"/>
                  <a:gd name="T2" fmla="*/ 0 w 1045"/>
                  <a:gd name="T3" fmla="*/ 111 h 111"/>
                  <a:gd name="T4" fmla="*/ 160 w 1045"/>
                  <a:gd name="T5" fmla="*/ 0 h 111"/>
                  <a:gd name="T6" fmla="*/ 1045 w 1045"/>
                  <a:gd name="T7" fmla="*/ 4 h 111"/>
                  <a:gd name="T8" fmla="*/ 893 w 1045"/>
                  <a:gd name="T9" fmla="*/ 111 h 111"/>
                </a:gdLst>
                <a:ahLst/>
                <a:cxnLst>
                  <a:cxn ang="0">
                    <a:pos x="T0" y="T1"/>
                  </a:cxn>
                  <a:cxn ang="0">
                    <a:pos x="T2" y="T3"/>
                  </a:cxn>
                  <a:cxn ang="0">
                    <a:pos x="T4" y="T5"/>
                  </a:cxn>
                  <a:cxn ang="0">
                    <a:pos x="T6" y="T7"/>
                  </a:cxn>
                  <a:cxn ang="0">
                    <a:pos x="T8" y="T9"/>
                  </a:cxn>
                </a:cxnLst>
                <a:rect l="0" t="0" r="r" b="b"/>
                <a:pathLst>
                  <a:path w="1045" h="111">
                    <a:moveTo>
                      <a:pt x="893" y="111"/>
                    </a:moveTo>
                    <a:lnTo>
                      <a:pt x="0" y="111"/>
                    </a:lnTo>
                    <a:lnTo>
                      <a:pt x="160" y="0"/>
                    </a:lnTo>
                    <a:lnTo>
                      <a:pt x="1045" y="4"/>
                    </a:lnTo>
                    <a:lnTo>
                      <a:pt x="893" y="1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2" name="îš1îdê">
                <a:extLst>
                  <a:ext uri="{FF2B5EF4-FFF2-40B4-BE49-F238E27FC236}">
                    <a16:creationId xmlns:a16="http://schemas.microsoft.com/office/drawing/2014/main" id="{3B2CB0FC-6D7D-4236-AC8D-A581F1C66EA0}"/>
                  </a:ext>
                </a:extLst>
              </p:cNvPr>
              <p:cNvSpPr/>
              <p:nvPr/>
            </p:nvSpPr>
            <p:spPr bwMode="auto">
              <a:xfrm>
                <a:off x="9217477" y="2674403"/>
                <a:ext cx="97328" cy="123732"/>
              </a:xfrm>
              <a:custGeom>
                <a:avLst/>
                <a:gdLst>
                  <a:gd name="T0" fmla="*/ 17 w 112"/>
                  <a:gd name="T1" fmla="*/ 117 h 142"/>
                  <a:gd name="T2" fmla="*/ 17 w 112"/>
                  <a:gd name="T3" fmla="*/ 84 h 142"/>
                  <a:gd name="T4" fmla="*/ 18 w 112"/>
                  <a:gd name="T5" fmla="*/ 83 h 142"/>
                  <a:gd name="T6" fmla="*/ 111 w 112"/>
                  <a:gd name="T7" fmla="*/ 12 h 142"/>
                  <a:gd name="T8" fmla="*/ 112 w 112"/>
                  <a:gd name="T9" fmla="*/ 11 h 142"/>
                  <a:gd name="T10" fmla="*/ 112 w 112"/>
                  <a:gd name="T11" fmla="*/ 2 h 142"/>
                  <a:gd name="T12" fmla="*/ 110 w 112"/>
                  <a:gd name="T13" fmla="*/ 1 h 142"/>
                  <a:gd name="T14" fmla="*/ 1 w 112"/>
                  <a:gd name="T15" fmla="*/ 84 h 142"/>
                  <a:gd name="T16" fmla="*/ 0 w 112"/>
                  <a:gd name="T17" fmla="*/ 85 h 142"/>
                  <a:gd name="T18" fmla="*/ 0 w 112"/>
                  <a:gd name="T19" fmla="*/ 140 h 142"/>
                  <a:gd name="T20" fmla="*/ 3 w 112"/>
                  <a:gd name="T21" fmla="*/ 141 h 142"/>
                  <a:gd name="T22" fmla="*/ 111 w 112"/>
                  <a:gd name="T23" fmla="*/ 59 h 142"/>
                  <a:gd name="T24" fmla="*/ 112 w 112"/>
                  <a:gd name="T25" fmla="*/ 58 h 142"/>
                  <a:gd name="T26" fmla="*/ 112 w 112"/>
                  <a:gd name="T27" fmla="*/ 52 h 142"/>
                  <a:gd name="T28" fmla="*/ 110 w 112"/>
                  <a:gd name="T29" fmla="*/ 51 h 142"/>
                  <a:gd name="T30" fmla="*/ 19 w 112"/>
                  <a:gd name="T31" fmla="*/ 119 h 142"/>
                  <a:gd name="T32" fmla="*/ 17 w 112"/>
                  <a:gd name="T33" fmla="*/ 11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2">
                    <a:moveTo>
                      <a:pt x="17" y="117"/>
                    </a:moveTo>
                    <a:cubicBezTo>
                      <a:pt x="17" y="84"/>
                      <a:pt x="17" y="84"/>
                      <a:pt x="17" y="84"/>
                    </a:cubicBezTo>
                    <a:cubicBezTo>
                      <a:pt x="17" y="84"/>
                      <a:pt x="17" y="84"/>
                      <a:pt x="18" y="83"/>
                    </a:cubicBezTo>
                    <a:cubicBezTo>
                      <a:pt x="111" y="12"/>
                      <a:pt x="111" y="12"/>
                      <a:pt x="111" y="12"/>
                    </a:cubicBezTo>
                    <a:cubicBezTo>
                      <a:pt x="112" y="12"/>
                      <a:pt x="112" y="11"/>
                      <a:pt x="112" y="11"/>
                    </a:cubicBezTo>
                    <a:cubicBezTo>
                      <a:pt x="112" y="2"/>
                      <a:pt x="112" y="2"/>
                      <a:pt x="112" y="2"/>
                    </a:cubicBezTo>
                    <a:cubicBezTo>
                      <a:pt x="112" y="1"/>
                      <a:pt x="110" y="0"/>
                      <a:pt x="110" y="1"/>
                    </a:cubicBezTo>
                    <a:cubicBezTo>
                      <a:pt x="1" y="84"/>
                      <a:pt x="1" y="84"/>
                      <a:pt x="1" y="84"/>
                    </a:cubicBezTo>
                    <a:cubicBezTo>
                      <a:pt x="1" y="84"/>
                      <a:pt x="0" y="84"/>
                      <a:pt x="0" y="85"/>
                    </a:cubicBezTo>
                    <a:cubicBezTo>
                      <a:pt x="0" y="140"/>
                      <a:pt x="0" y="140"/>
                      <a:pt x="0" y="140"/>
                    </a:cubicBezTo>
                    <a:cubicBezTo>
                      <a:pt x="0" y="141"/>
                      <a:pt x="2" y="142"/>
                      <a:pt x="3" y="141"/>
                    </a:cubicBezTo>
                    <a:cubicBezTo>
                      <a:pt x="111" y="59"/>
                      <a:pt x="111" y="59"/>
                      <a:pt x="111" y="59"/>
                    </a:cubicBezTo>
                    <a:cubicBezTo>
                      <a:pt x="112" y="59"/>
                      <a:pt x="112" y="59"/>
                      <a:pt x="112" y="58"/>
                    </a:cubicBezTo>
                    <a:cubicBezTo>
                      <a:pt x="112" y="52"/>
                      <a:pt x="112" y="52"/>
                      <a:pt x="112" y="52"/>
                    </a:cubicBezTo>
                    <a:cubicBezTo>
                      <a:pt x="112" y="51"/>
                      <a:pt x="110" y="50"/>
                      <a:pt x="110" y="51"/>
                    </a:cubicBezTo>
                    <a:cubicBezTo>
                      <a:pt x="19" y="119"/>
                      <a:pt x="19" y="119"/>
                      <a:pt x="19" y="119"/>
                    </a:cubicBezTo>
                    <a:cubicBezTo>
                      <a:pt x="19" y="119"/>
                      <a:pt x="17" y="119"/>
                      <a:pt x="17" y="117"/>
                    </a:cubicBezTo>
                    <a:close/>
                  </a:path>
                </a:pathLst>
              </a:custGeom>
              <a:solidFill>
                <a:srgbClr val="C357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3" name="ïŝlïḍè">
                <a:extLst>
                  <a:ext uri="{FF2B5EF4-FFF2-40B4-BE49-F238E27FC236}">
                    <a16:creationId xmlns:a16="http://schemas.microsoft.com/office/drawing/2014/main" id="{28253279-12CE-4C4F-994E-A5F4FDE82C23}"/>
                  </a:ext>
                </a:extLst>
              </p:cNvPr>
              <p:cNvSpPr/>
              <p:nvPr/>
            </p:nvSpPr>
            <p:spPr bwMode="auto">
              <a:xfrm>
                <a:off x="9178132" y="2606585"/>
                <a:ext cx="81798" cy="121143"/>
              </a:xfrm>
              <a:custGeom>
                <a:avLst/>
                <a:gdLst>
                  <a:gd name="T0" fmla="*/ 92 w 94"/>
                  <a:gd name="T1" fmla="*/ 66 h 139"/>
                  <a:gd name="T2" fmla="*/ 14 w 94"/>
                  <a:gd name="T3" fmla="*/ 118 h 139"/>
                  <a:gd name="T4" fmla="*/ 11 w 94"/>
                  <a:gd name="T5" fmla="*/ 116 h 139"/>
                  <a:gd name="T6" fmla="*/ 11 w 94"/>
                  <a:gd name="T7" fmla="*/ 72 h 139"/>
                  <a:gd name="T8" fmla="*/ 12 w 94"/>
                  <a:gd name="T9" fmla="*/ 71 h 139"/>
                  <a:gd name="T10" fmla="*/ 94 w 94"/>
                  <a:gd name="T11" fmla="*/ 12 h 139"/>
                  <a:gd name="T12" fmla="*/ 94 w 94"/>
                  <a:gd name="T13" fmla="*/ 11 h 139"/>
                  <a:gd name="T14" fmla="*/ 94 w 94"/>
                  <a:gd name="T15" fmla="*/ 2 h 139"/>
                  <a:gd name="T16" fmla="*/ 92 w 94"/>
                  <a:gd name="T17" fmla="*/ 0 h 139"/>
                  <a:gd name="T18" fmla="*/ 1 w 94"/>
                  <a:gd name="T19" fmla="*/ 62 h 139"/>
                  <a:gd name="T20" fmla="*/ 0 w 94"/>
                  <a:gd name="T21" fmla="*/ 64 h 139"/>
                  <a:gd name="T22" fmla="*/ 0 w 94"/>
                  <a:gd name="T23" fmla="*/ 137 h 139"/>
                  <a:gd name="T24" fmla="*/ 3 w 94"/>
                  <a:gd name="T25" fmla="*/ 138 h 139"/>
                  <a:gd name="T26" fmla="*/ 94 w 94"/>
                  <a:gd name="T27" fmla="*/ 76 h 139"/>
                  <a:gd name="T28" fmla="*/ 94 w 94"/>
                  <a:gd name="T29" fmla="*/ 75 h 139"/>
                  <a:gd name="T30" fmla="*/ 94 w 94"/>
                  <a:gd name="T31" fmla="*/ 68 h 139"/>
                  <a:gd name="T32" fmla="*/ 92 w 94"/>
                  <a:gd name="T33" fmla="*/ 6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139">
                    <a:moveTo>
                      <a:pt x="92" y="66"/>
                    </a:moveTo>
                    <a:cubicBezTo>
                      <a:pt x="14" y="118"/>
                      <a:pt x="14" y="118"/>
                      <a:pt x="14" y="118"/>
                    </a:cubicBezTo>
                    <a:cubicBezTo>
                      <a:pt x="13" y="119"/>
                      <a:pt x="11" y="118"/>
                      <a:pt x="11" y="116"/>
                    </a:cubicBezTo>
                    <a:cubicBezTo>
                      <a:pt x="11" y="72"/>
                      <a:pt x="11" y="72"/>
                      <a:pt x="11" y="72"/>
                    </a:cubicBezTo>
                    <a:cubicBezTo>
                      <a:pt x="11" y="71"/>
                      <a:pt x="11" y="71"/>
                      <a:pt x="12" y="71"/>
                    </a:cubicBezTo>
                    <a:cubicBezTo>
                      <a:pt x="94" y="12"/>
                      <a:pt x="94" y="12"/>
                      <a:pt x="94" y="12"/>
                    </a:cubicBezTo>
                    <a:cubicBezTo>
                      <a:pt x="94" y="12"/>
                      <a:pt x="94" y="11"/>
                      <a:pt x="94" y="11"/>
                    </a:cubicBezTo>
                    <a:cubicBezTo>
                      <a:pt x="94" y="2"/>
                      <a:pt x="94" y="2"/>
                      <a:pt x="94" y="2"/>
                    </a:cubicBezTo>
                    <a:cubicBezTo>
                      <a:pt x="94" y="0"/>
                      <a:pt x="93" y="0"/>
                      <a:pt x="92" y="0"/>
                    </a:cubicBezTo>
                    <a:cubicBezTo>
                      <a:pt x="1" y="62"/>
                      <a:pt x="1" y="62"/>
                      <a:pt x="1" y="62"/>
                    </a:cubicBezTo>
                    <a:cubicBezTo>
                      <a:pt x="1" y="63"/>
                      <a:pt x="0" y="63"/>
                      <a:pt x="0" y="64"/>
                    </a:cubicBezTo>
                    <a:cubicBezTo>
                      <a:pt x="0" y="137"/>
                      <a:pt x="0" y="137"/>
                      <a:pt x="0" y="137"/>
                    </a:cubicBezTo>
                    <a:cubicBezTo>
                      <a:pt x="0" y="138"/>
                      <a:pt x="2" y="139"/>
                      <a:pt x="3" y="138"/>
                    </a:cubicBezTo>
                    <a:cubicBezTo>
                      <a:pt x="94" y="76"/>
                      <a:pt x="94" y="76"/>
                      <a:pt x="94" y="76"/>
                    </a:cubicBezTo>
                    <a:cubicBezTo>
                      <a:pt x="94" y="76"/>
                      <a:pt x="94" y="75"/>
                      <a:pt x="94" y="75"/>
                    </a:cubicBezTo>
                    <a:cubicBezTo>
                      <a:pt x="94" y="68"/>
                      <a:pt x="94" y="68"/>
                      <a:pt x="94" y="68"/>
                    </a:cubicBezTo>
                    <a:cubicBezTo>
                      <a:pt x="94" y="66"/>
                      <a:pt x="93" y="65"/>
                      <a:pt x="92" y="66"/>
                    </a:cubicBezTo>
                    <a:close/>
                  </a:path>
                </a:pathLst>
              </a:custGeom>
              <a:solidFill>
                <a:srgbClr val="669E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4" name="î$ļíḓê">
                <a:extLst>
                  <a:ext uri="{FF2B5EF4-FFF2-40B4-BE49-F238E27FC236}">
                    <a16:creationId xmlns:a16="http://schemas.microsoft.com/office/drawing/2014/main" id="{C494CFBA-F69A-47E4-819A-F3C32B84EB82}"/>
                  </a:ext>
                </a:extLst>
              </p:cNvPr>
              <p:cNvSpPr/>
              <p:nvPr/>
            </p:nvSpPr>
            <p:spPr bwMode="auto">
              <a:xfrm>
                <a:off x="9180202" y="2549637"/>
                <a:ext cx="80762" cy="106647"/>
              </a:xfrm>
              <a:custGeom>
                <a:avLst/>
                <a:gdLst>
                  <a:gd name="T0" fmla="*/ 90 w 93"/>
                  <a:gd name="T1" fmla="*/ 52 h 123"/>
                  <a:gd name="T2" fmla="*/ 19 w 93"/>
                  <a:gd name="T3" fmla="*/ 100 h 123"/>
                  <a:gd name="T4" fmla="*/ 16 w 93"/>
                  <a:gd name="T5" fmla="*/ 98 h 123"/>
                  <a:gd name="T6" fmla="*/ 16 w 93"/>
                  <a:gd name="T7" fmla="*/ 66 h 123"/>
                  <a:gd name="T8" fmla="*/ 17 w 93"/>
                  <a:gd name="T9" fmla="*/ 65 h 123"/>
                  <a:gd name="T10" fmla="*/ 93 w 93"/>
                  <a:gd name="T11" fmla="*/ 11 h 123"/>
                  <a:gd name="T12" fmla="*/ 93 w 93"/>
                  <a:gd name="T13" fmla="*/ 9 h 123"/>
                  <a:gd name="T14" fmla="*/ 93 w 93"/>
                  <a:gd name="T15" fmla="*/ 2 h 123"/>
                  <a:gd name="T16" fmla="*/ 90 w 93"/>
                  <a:gd name="T17" fmla="*/ 0 h 123"/>
                  <a:gd name="T18" fmla="*/ 0 w 93"/>
                  <a:gd name="T19" fmla="*/ 64 h 123"/>
                  <a:gd name="T20" fmla="*/ 0 w 93"/>
                  <a:gd name="T21" fmla="*/ 65 h 123"/>
                  <a:gd name="T22" fmla="*/ 0 w 93"/>
                  <a:gd name="T23" fmla="*/ 120 h 123"/>
                  <a:gd name="T24" fmla="*/ 3 w 93"/>
                  <a:gd name="T25" fmla="*/ 122 h 123"/>
                  <a:gd name="T26" fmla="*/ 93 w 93"/>
                  <a:gd name="T27" fmla="*/ 60 h 123"/>
                  <a:gd name="T28" fmla="*/ 93 w 93"/>
                  <a:gd name="T29" fmla="*/ 59 h 123"/>
                  <a:gd name="T30" fmla="*/ 93 w 93"/>
                  <a:gd name="T31" fmla="*/ 54 h 123"/>
                  <a:gd name="T32" fmla="*/ 90 w 93"/>
                  <a:gd name="T33" fmla="*/ 5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123">
                    <a:moveTo>
                      <a:pt x="90" y="52"/>
                    </a:moveTo>
                    <a:cubicBezTo>
                      <a:pt x="19" y="100"/>
                      <a:pt x="19" y="100"/>
                      <a:pt x="19" y="100"/>
                    </a:cubicBezTo>
                    <a:cubicBezTo>
                      <a:pt x="18" y="101"/>
                      <a:pt x="16" y="100"/>
                      <a:pt x="16" y="98"/>
                    </a:cubicBezTo>
                    <a:cubicBezTo>
                      <a:pt x="16" y="66"/>
                      <a:pt x="16" y="66"/>
                      <a:pt x="16" y="66"/>
                    </a:cubicBezTo>
                    <a:cubicBezTo>
                      <a:pt x="16" y="66"/>
                      <a:pt x="17" y="65"/>
                      <a:pt x="17" y="65"/>
                    </a:cubicBezTo>
                    <a:cubicBezTo>
                      <a:pt x="93" y="11"/>
                      <a:pt x="93" y="11"/>
                      <a:pt x="93" y="11"/>
                    </a:cubicBezTo>
                    <a:cubicBezTo>
                      <a:pt x="93" y="11"/>
                      <a:pt x="93" y="10"/>
                      <a:pt x="93" y="9"/>
                    </a:cubicBezTo>
                    <a:cubicBezTo>
                      <a:pt x="93" y="2"/>
                      <a:pt x="93" y="2"/>
                      <a:pt x="93" y="2"/>
                    </a:cubicBezTo>
                    <a:cubicBezTo>
                      <a:pt x="93" y="1"/>
                      <a:pt x="92" y="0"/>
                      <a:pt x="90" y="0"/>
                    </a:cubicBezTo>
                    <a:cubicBezTo>
                      <a:pt x="0" y="64"/>
                      <a:pt x="0" y="64"/>
                      <a:pt x="0" y="64"/>
                    </a:cubicBezTo>
                    <a:cubicBezTo>
                      <a:pt x="0" y="64"/>
                      <a:pt x="0" y="65"/>
                      <a:pt x="0" y="65"/>
                    </a:cubicBezTo>
                    <a:cubicBezTo>
                      <a:pt x="0" y="120"/>
                      <a:pt x="0" y="120"/>
                      <a:pt x="0" y="120"/>
                    </a:cubicBezTo>
                    <a:cubicBezTo>
                      <a:pt x="0" y="122"/>
                      <a:pt x="1" y="123"/>
                      <a:pt x="3" y="122"/>
                    </a:cubicBezTo>
                    <a:cubicBezTo>
                      <a:pt x="93" y="60"/>
                      <a:pt x="93" y="60"/>
                      <a:pt x="93" y="60"/>
                    </a:cubicBezTo>
                    <a:cubicBezTo>
                      <a:pt x="93" y="60"/>
                      <a:pt x="93" y="59"/>
                      <a:pt x="93" y="59"/>
                    </a:cubicBezTo>
                    <a:cubicBezTo>
                      <a:pt x="93" y="54"/>
                      <a:pt x="93" y="54"/>
                      <a:pt x="93" y="54"/>
                    </a:cubicBezTo>
                    <a:cubicBezTo>
                      <a:pt x="93" y="52"/>
                      <a:pt x="92" y="51"/>
                      <a:pt x="90" y="52"/>
                    </a:cubicBezTo>
                    <a:close/>
                  </a:path>
                </a:pathLst>
              </a:custGeom>
              <a:solidFill>
                <a:srgbClr val="CBB34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5" name="íṥḻîde">
                <a:extLst>
                  <a:ext uri="{FF2B5EF4-FFF2-40B4-BE49-F238E27FC236}">
                    <a16:creationId xmlns:a16="http://schemas.microsoft.com/office/drawing/2014/main" id="{E17E7E4A-A260-4EB7-85B4-5D764F5717A5}"/>
                  </a:ext>
                </a:extLst>
              </p:cNvPr>
              <p:cNvSpPr/>
              <p:nvPr/>
            </p:nvSpPr>
            <p:spPr bwMode="auto">
              <a:xfrm>
                <a:off x="8810564" y="2526858"/>
                <a:ext cx="411056" cy="46076"/>
              </a:xfrm>
              <a:custGeom>
                <a:avLst/>
                <a:gdLst>
                  <a:gd name="T0" fmla="*/ 791 w 794"/>
                  <a:gd name="T1" fmla="*/ 87 h 89"/>
                  <a:gd name="T2" fmla="*/ 0 w 794"/>
                  <a:gd name="T3" fmla="*/ 89 h 89"/>
                  <a:gd name="T4" fmla="*/ 0 w 794"/>
                  <a:gd name="T5" fmla="*/ 0 h 89"/>
                  <a:gd name="T6" fmla="*/ 789 w 794"/>
                  <a:gd name="T7" fmla="*/ 0 h 89"/>
                  <a:gd name="T8" fmla="*/ 794 w 794"/>
                  <a:gd name="T9" fmla="*/ 86 h 89"/>
                  <a:gd name="T10" fmla="*/ 791 w 794"/>
                  <a:gd name="T11" fmla="*/ 87 h 89"/>
                </a:gdLst>
                <a:ahLst/>
                <a:cxnLst>
                  <a:cxn ang="0">
                    <a:pos x="T0" y="T1"/>
                  </a:cxn>
                  <a:cxn ang="0">
                    <a:pos x="T2" y="T3"/>
                  </a:cxn>
                  <a:cxn ang="0">
                    <a:pos x="T4" y="T5"/>
                  </a:cxn>
                  <a:cxn ang="0">
                    <a:pos x="T6" y="T7"/>
                  </a:cxn>
                  <a:cxn ang="0">
                    <a:pos x="T8" y="T9"/>
                  </a:cxn>
                  <a:cxn ang="0">
                    <a:pos x="T10" y="T11"/>
                  </a:cxn>
                </a:cxnLst>
                <a:rect l="0" t="0" r="r" b="b"/>
                <a:pathLst>
                  <a:path w="794" h="89">
                    <a:moveTo>
                      <a:pt x="791" y="87"/>
                    </a:moveTo>
                    <a:lnTo>
                      <a:pt x="0" y="89"/>
                    </a:lnTo>
                    <a:lnTo>
                      <a:pt x="0" y="0"/>
                    </a:lnTo>
                    <a:lnTo>
                      <a:pt x="789" y="0"/>
                    </a:lnTo>
                    <a:lnTo>
                      <a:pt x="794" y="86"/>
                    </a:lnTo>
                    <a:lnTo>
                      <a:pt x="791" y="87"/>
                    </a:lnTo>
                    <a:close/>
                  </a:path>
                </a:pathLst>
              </a:custGeom>
              <a:solidFill>
                <a:srgbClr val="C04A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6" name="iṥlïḓè">
                <a:extLst>
                  <a:ext uri="{FF2B5EF4-FFF2-40B4-BE49-F238E27FC236}">
                    <a16:creationId xmlns:a16="http://schemas.microsoft.com/office/drawing/2014/main" id="{7147D821-E3DA-479B-93B9-B53DBC4A1E57}"/>
                  </a:ext>
                </a:extLst>
              </p:cNvPr>
              <p:cNvSpPr/>
              <p:nvPr/>
            </p:nvSpPr>
            <p:spPr bwMode="auto">
              <a:xfrm>
                <a:off x="8810564" y="2475606"/>
                <a:ext cx="479910" cy="52288"/>
              </a:xfrm>
              <a:custGeom>
                <a:avLst/>
                <a:gdLst>
                  <a:gd name="T0" fmla="*/ 789 w 927"/>
                  <a:gd name="T1" fmla="*/ 101 h 101"/>
                  <a:gd name="T2" fmla="*/ 0 w 927"/>
                  <a:gd name="T3" fmla="*/ 99 h 101"/>
                  <a:gd name="T4" fmla="*/ 142 w 927"/>
                  <a:gd name="T5" fmla="*/ 0 h 101"/>
                  <a:gd name="T6" fmla="*/ 927 w 927"/>
                  <a:gd name="T7" fmla="*/ 3 h 101"/>
                  <a:gd name="T8" fmla="*/ 789 w 927"/>
                  <a:gd name="T9" fmla="*/ 101 h 101"/>
                </a:gdLst>
                <a:ahLst/>
                <a:cxnLst>
                  <a:cxn ang="0">
                    <a:pos x="T0" y="T1"/>
                  </a:cxn>
                  <a:cxn ang="0">
                    <a:pos x="T2" y="T3"/>
                  </a:cxn>
                  <a:cxn ang="0">
                    <a:pos x="T4" y="T5"/>
                  </a:cxn>
                  <a:cxn ang="0">
                    <a:pos x="T6" y="T7"/>
                  </a:cxn>
                  <a:cxn ang="0">
                    <a:pos x="T8" y="T9"/>
                  </a:cxn>
                </a:cxnLst>
                <a:rect l="0" t="0" r="r" b="b"/>
                <a:pathLst>
                  <a:path w="927" h="101">
                    <a:moveTo>
                      <a:pt x="789" y="101"/>
                    </a:moveTo>
                    <a:lnTo>
                      <a:pt x="0" y="99"/>
                    </a:lnTo>
                    <a:lnTo>
                      <a:pt x="142" y="0"/>
                    </a:lnTo>
                    <a:lnTo>
                      <a:pt x="927" y="3"/>
                    </a:lnTo>
                    <a:lnTo>
                      <a:pt x="789" y="101"/>
                    </a:lnTo>
                    <a:close/>
                  </a:path>
                </a:pathLst>
              </a:custGeom>
              <a:solidFill>
                <a:srgbClr val="9E3C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7" name="í$ľîḓe">
                <a:extLst>
                  <a:ext uri="{FF2B5EF4-FFF2-40B4-BE49-F238E27FC236}">
                    <a16:creationId xmlns:a16="http://schemas.microsoft.com/office/drawing/2014/main" id="{D47EC659-7A49-4C60-A581-2A018202247F}"/>
                  </a:ext>
                </a:extLst>
              </p:cNvPr>
              <p:cNvSpPr/>
              <p:nvPr/>
            </p:nvSpPr>
            <p:spPr bwMode="auto">
              <a:xfrm>
                <a:off x="8810564" y="2475606"/>
                <a:ext cx="479910" cy="52288"/>
              </a:xfrm>
              <a:custGeom>
                <a:avLst/>
                <a:gdLst>
                  <a:gd name="T0" fmla="*/ 789 w 927"/>
                  <a:gd name="T1" fmla="*/ 101 h 101"/>
                  <a:gd name="T2" fmla="*/ 0 w 927"/>
                  <a:gd name="T3" fmla="*/ 99 h 101"/>
                  <a:gd name="T4" fmla="*/ 142 w 927"/>
                  <a:gd name="T5" fmla="*/ 0 h 101"/>
                  <a:gd name="T6" fmla="*/ 927 w 927"/>
                  <a:gd name="T7" fmla="*/ 3 h 101"/>
                  <a:gd name="T8" fmla="*/ 789 w 927"/>
                  <a:gd name="T9" fmla="*/ 101 h 101"/>
                </a:gdLst>
                <a:ahLst/>
                <a:cxnLst>
                  <a:cxn ang="0">
                    <a:pos x="T0" y="T1"/>
                  </a:cxn>
                  <a:cxn ang="0">
                    <a:pos x="T2" y="T3"/>
                  </a:cxn>
                  <a:cxn ang="0">
                    <a:pos x="T4" y="T5"/>
                  </a:cxn>
                  <a:cxn ang="0">
                    <a:pos x="T6" y="T7"/>
                  </a:cxn>
                  <a:cxn ang="0">
                    <a:pos x="T8" y="T9"/>
                  </a:cxn>
                </a:cxnLst>
                <a:rect l="0" t="0" r="r" b="b"/>
                <a:pathLst>
                  <a:path w="927" h="101">
                    <a:moveTo>
                      <a:pt x="789" y="101"/>
                    </a:moveTo>
                    <a:lnTo>
                      <a:pt x="0" y="99"/>
                    </a:lnTo>
                    <a:lnTo>
                      <a:pt x="142" y="0"/>
                    </a:lnTo>
                    <a:lnTo>
                      <a:pt x="927" y="3"/>
                    </a:lnTo>
                    <a:lnTo>
                      <a:pt x="789" y="1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8" name="î$1ïḑe">
                <a:extLst>
                  <a:ext uri="{FF2B5EF4-FFF2-40B4-BE49-F238E27FC236}">
                    <a16:creationId xmlns:a16="http://schemas.microsoft.com/office/drawing/2014/main" id="{BE1E9F18-ACD8-4FA3-BD16-D79C3FC16378}"/>
                  </a:ext>
                </a:extLst>
              </p:cNvPr>
              <p:cNvSpPr/>
              <p:nvPr/>
            </p:nvSpPr>
            <p:spPr bwMode="auto">
              <a:xfrm>
                <a:off x="9219030" y="2477159"/>
                <a:ext cx="72478" cy="94740"/>
              </a:xfrm>
              <a:custGeom>
                <a:avLst/>
                <a:gdLst>
                  <a:gd name="T0" fmla="*/ 9 w 83"/>
                  <a:gd name="T1" fmla="*/ 91 h 109"/>
                  <a:gd name="T2" fmla="*/ 9 w 83"/>
                  <a:gd name="T3" fmla="*/ 62 h 109"/>
                  <a:gd name="T4" fmla="*/ 10 w 83"/>
                  <a:gd name="T5" fmla="*/ 61 h 109"/>
                  <a:gd name="T6" fmla="*/ 83 w 83"/>
                  <a:gd name="T7" fmla="*/ 10 h 109"/>
                  <a:gd name="T8" fmla="*/ 83 w 83"/>
                  <a:gd name="T9" fmla="*/ 8 h 109"/>
                  <a:gd name="T10" fmla="*/ 83 w 83"/>
                  <a:gd name="T11" fmla="*/ 2 h 109"/>
                  <a:gd name="T12" fmla="*/ 80 w 83"/>
                  <a:gd name="T13" fmla="*/ 0 h 109"/>
                  <a:gd name="T14" fmla="*/ 1 w 83"/>
                  <a:gd name="T15" fmla="*/ 58 h 109"/>
                  <a:gd name="T16" fmla="*/ 0 w 83"/>
                  <a:gd name="T17" fmla="*/ 59 h 109"/>
                  <a:gd name="T18" fmla="*/ 0 w 83"/>
                  <a:gd name="T19" fmla="*/ 106 h 109"/>
                  <a:gd name="T20" fmla="*/ 3 w 83"/>
                  <a:gd name="T21" fmla="*/ 108 h 109"/>
                  <a:gd name="T22" fmla="*/ 83 w 83"/>
                  <a:gd name="T23" fmla="*/ 53 h 109"/>
                  <a:gd name="T24" fmla="*/ 83 w 83"/>
                  <a:gd name="T25" fmla="*/ 52 h 109"/>
                  <a:gd name="T26" fmla="*/ 83 w 83"/>
                  <a:gd name="T27" fmla="*/ 47 h 109"/>
                  <a:gd name="T28" fmla="*/ 81 w 83"/>
                  <a:gd name="T29" fmla="*/ 46 h 109"/>
                  <a:gd name="T30" fmla="*/ 12 w 83"/>
                  <a:gd name="T31" fmla="*/ 92 h 109"/>
                  <a:gd name="T32" fmla="*/ 9 w 83"/>
                  <a:gd name="T33"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09">
                    <a:moveTo>
                      <a:pt x="9" y="91"/>
                    </a:moveTo>
                    <a:cubicBezTo>
                      <a:pt x="9" y="62"/>
                      <a:pt x="9" y="62"/>
                      <a:pt x="9" y="62"/>
                    </a:cubicBezTo>
                    <a:cubicBezTo>
                      <a:pt x="9" y="62"/>
                      <a:pt x="9" y="61"/>
                      <a:pt x="10" y="61"/>
                    </a:cubicBezTo>
                    <a:cubicBezTo>
                      <a:pt x="83" y="10"/>
                      <a:pt x="83" y="10"/>
                      <a:pt x="83" y="10"/>
                    </a:cubicBezTo>
                    <a:cubicBezTo>
                      <a:pt x="83" y="9"/>
                      <a:pt x="83" y="9"/>
                      <a:pt x="83" y="8"/>
                    </a:cubicBezTo>
                    <a:cubicBezTo>
                      <a:pt x="83" y="2"/>
                      <a:pt x="83" y="2"/>
                      <a:pt x="83" y="2"/>
                    </a:cubicBezTo>
                    <a:cubicBezTo>
                      <a:pt x="83" y="0"/>
                      <a:pt x="82" y="0"/>
                      <a:pt x="80" y="0"/>
                    </a:cubicBezTo>
                    <a:cubicBezTo>
                      <a:pt x="1" y="58"/>
                      <a:pt x="1" y="58"/>
                      <a:pt x="1" y="58"/>
                    </a:cubicBezTo>
                    <a:cubicBezTo>
                      <a:pt x="1" y="58"/>
                      <a:pt x="0" y="59"/>
                      <a:pt x="0" y="59"/>
                    </a:cubicBezTo>
                    <a:cubicBezTo>
                      <a:pt x="0" y="106"/>
                      <a:pt x="0" y="106"/>
                      <a:pt x="0" y="106"/>
                    </a:cubicBezTo>
                    <a:cubicBezTo>
                      <a:pt x="0" y="108"/>
                      <a:pt x="2" y="109"/>
                      <a:pt x="3" y="108"/>
                    </a:cubicBezTo>
                    <a:cubicBezTo>
                      <a:pt x="83" y="53"/>
                      <a:pt x="83" y="53"/>
                      <a:pt x="83" y="53"/>
                    </a:cubicBezTo>
                    <a:cubicBezTo>
                      <a:pt x="83" y="53"/>
                      <a:pt x="83" y="52"/>
                      <a:pt x="83" y="52"/>
                    </a:cubicBezTo>
                    <a:cubicBezTo>
                      <a:pt x="83" y="47"/>
                      <a:pt x="83" y="47"/>
                      <a:pt x="83" y="47"/>
                    </a:cubicBezTo>
                    <a:cubicBezTo>
                      <a:pt x="83" y="46"/>
                      <a:pt x="82" y="45"/>
                      <a:pt x="81" y="46"/>
                    </a:cubicBezTo>
                    <a:cubicBezTo>
                      <a:pt x="12" y="92"/>
                      <a:pt x="12" y="92"/>
                      <a:pt x="12" y="92"/>
                    </a:cubicBezTo>
                    <a:cubicBezTo>
                      <a:pt x="10" y="93"/>
                      <a:pt x="9" y="92"/>
                      <a:pt x="9" y="91"/>
                    </a:cubicBezTo>
                    <a:close/>
                  </a:path>
                </a:pathLst>
              </a:custGeom>
              <a:solidFill>
                <a:srgbClr val="AF4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9" name="îṣļîḍè">
                <a:extLst>
                  <a:ext uri="{FF2B5EF4-FFF2-40B4-BE49-F238E27FC236}">
                    <a16:creationId xmlns:a16="http://schemas.microsoft.com/office/drawing/2014/main" id="{DF4C239B-5773-4897-9710-C166E38946F2}"/>
                  </a:ext>
                </a:extLst>
              </p:cNvPr>
              <p:cNvSpPr/>
              <p:nvPr/>
            </p:nvSpPr>
            <p:spPr bwMode="auto">
              <a:xfrm>
                <a:off x="9172955" y="2526858"/>
                <a:ext cx="8801"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0" name="ísḻîḑe">
                <a:extLst>
                  <a:ext uri="{FF2B5EF4-FFF2-40B4-BE49-F238E27FC236}">
                    <a16:creationId xmlns:a16="http://schemas.microsoft.com/office/drawing/2014/main" id="{9D14194F-9E59-4E4D-A606-F4D38874F1E4}"/>
                  </a:ext>
                </a:extLst>
              </p:cNvPr>
              <p:cNvSpPr/>
              <p:nvPr/>
            </p:nvSpPr>
            <p:spPr bwMode="auto">
              <a:xfrm>
                <a:off x="9117043" y="2526858"/>
                <a:ext cx="8801"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1" name="išḷïḑé">
                <a:extLst>
                  <a:ext uri="{FF2B5EF4-FFF2-40B4-BE49-F238E27FC236}">
                    <a16:creationId xmlns:a16="http://schemas.microsoft.com/office/drawing/2014/main" id="{845EA909-416D-446B-8581-8C9C838613BF}"/>
                  </a:ext>
                </a:extLst>
              </p:cNvPr>
              <p:cNvSpPr/>
              <p:nvPr/>
            </p:nvSpPr>
            <p:spPr bwMode="auto">
              <a:xfrm>
                <a:off x="9125843" y="2526858"/>
                <a:ext cx="47111" cy="46076"/>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2" name="î$ḻïḓè">
                <a:extLst>
                  <a:ext uri="{FF2B5EF4-FFF2-40B4-BE49-F238E27FC236}">
                    <a16:creationId xmlns:a16="http://schemas.microsoft.com/office/drawing/2014/main" id="{851A688D-FEB5-4C72-90A3-60C3CE39134C}"/>
                  </a:ext>
                </a:extLst>
              </p:cNvPr>
              <p:cNvSpPr/>
              <p:nvPr/>
            </p:nvSpPr>
            <p:spPr bwMode="auto">
              <a:xfrm>
                <a:off x="8700811" y="2466805"/>
                <a:ext cx="407949" cy="46076"/>
              </a:xfrm>
              <a:prstGeom prst="rect">
                <a:avLst/>
              </a:prstGeom>
              <a:solidFill>
                <a:srgbClr val="C979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3" name="işľîḓè">
                <a:extLst>
                  <a:ext uri="{FF2B5EF4-FFF2-40B4-BE49-F238E27FC236}">
                    <a16:creationId xmlns:a16="http://schemas.microsoft.com/office/drawing/2014/main" id="{D0534CBD-65D0-4147-A8F7-BE18B59E0530}"/>
                  </a:ext>
                </a:extLst>
              </p:cNvPr>
              <p:cNvSpPr/>
              <p:nvPr/>
            </p:nvSpPr>
            <p:spPr bwMode="auto">
              <a:xfrm>
                <a:off x="8700811" y="2416069"/>
                <a:ext cx="480946" cy="52288"/>
              </a:xfrm>
              <a:custGeom>
                <a:avLst/>
                <a:gdLst>
                  <a:gd name="T0" fmla="*/ 788 w 929"/>
                  <a:gd name="T1" fmla="*/ 101 h 101"/>
                  <a:gd name="T2" fmla="*/ 0 w 929"/>
                  <a:gd name="T3" fmla="*/ 98 h 101"/>
                  <a:gd name="T4" fmla="*/ 142 w 929"/>
                  <a:gd name="T5" fmla="*/ 0 h 101"/>
                  <a:gd name="T6" fmla="*/ 929 w 929"/>
                  <a:gd name="T7" fmla="*/ 0 h 101"/>
                  <a:gd name="T8" fmla="*/ 788 w 929"/>
                  <a:gd name="T9" fmla="*/ 101 h 101"/>
                </a:gdLst>
                <a:ahLst/>
                <a:cxnLst>
                  <a:cxn ang="0">
                    <a:pos x="T0" y="T1"/>
                  </a:cxn>
                  <a:cxn ang="0">
                    <a:pos x="T2" y="T3"/>
                  </a:cxn>
                  <a:cxn ang="0">
                    <a:pos x="T4" y="T5"/>
                  </a:cxn>
                  <a:cxn ang="0">
                    <a:pos x="T6" y="T7"/>
                  </a:cxn>
                  <a:cxn ang="0">
                    <a:pos x="T8" y="T9"/>
                  </a:cxn>
                </a:cxnLst>
                <a:rect l="0" t="0" r="r" b="b"/>
                <a:pathLst>
                  <a:path w="929" h="101">
                    <a:moveTo>
                      <a:pt x="788" y="101"/>
                    </a:moveTo>
                    <a:lnTo>
                      <a:pt x="0" y="98"/>
                    </a:lnTo>
                    <a:lnTo>
                      <a:pt x="142" y="0"/>
                    </a:lnTo>
                    <a:lnTo>
                      <a:pt x="929" y="0"/>
                    </a:lnTo>
                    <a:lnTo>
                      <a:pt x="788" y="101"/>
                    </a:lnTo>
                    <a:close/>
                  </a:path>
                </a:pathLst>
              </a:custGeom>
              <a:solidFill>
                <a:srgbClr val="A564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4" name="ïṥ1ïdè">
                <a:extLst>
                  <a:ext uri="{FF2B5EF4-FFF2-40B4-BE49-F238E27FC236}">
                    <a16:creationId xmlns:a16="http://schemas.microsoft.com/office/drawing/2014/main" id="{E62ACD91-86BC-4E32-8BF2-781AABF49CF1}"/>
                  </a:ext>
                </a:extLst>
              </p:cNvPr>
              <p:cNvSpPr/>
              <p:nvPr/>
            </p:nvSpPr>
            <p:spPr bwMode="auto">
              <a:xfrm>
                <a:off x="8700811" y="2416069"/>
                <a:ext cx="480946" cy="52288"/>
              </a:xfrm>
              <a:custGeom>
                <a:avLst/>
                <a:gdLst>
                  <a:gd name="T0" fmla="*/ 788 w 929"/>
                  <a:gd name="T1" fmla="*/ 101 h 101"/>
                  <a:gd name="T2" fmla="*/ 0 w 929"/>
                  <a:gd name="T3" fmla="*/ 98 h 101"/>
                  <a:gd name="T4" fmla="*/ 142 w 929"/>
                  <a:gd name="T5" fmla="*/ 0 h 101"/>
                  <a:gd name="T6" fmla="*/ 929 w 929"/>
                  <a:gd name="T7" fmla="*/ 0 h 101"/>
                  <a:gd name="T8" fmla="*/ 788 w 929"/>
                  <a:gd name="T9" fmla="*/ 101 h 101"/>
                </a:gdLst>
                <a:ahLst/>
                <a:cxnLst>
                  <a:cxn ang="0">
                    <a:pos x="T0" y="T1"/>
                  </a:cxn>
                  <a:cxn ang="0">
                    <a:pos x="T2" y="T3"/>
                  </a:cxn>
                  <a:cxn ang="0">
                    <a:pos x="T4" y="T5"/>
                  </a:cxn>
                  <a:cxn ang="0">
                    <a:pos x="T6" y="T7"/>
                  </a:cxn>
                  <a:cxn ang="0">
                    <a:pos x="T8" y="T9"/>
                  </a:cxn>
                </a:cxnLst>
                <a:rect l="0" t="0" r="r" b="b"/>
                <a:pathLst>
                  <a:path w="929" h="101">
                    <a:moveTo>
                      <a:pt x="788" y="101"/>
                    </a:moveTo>
                    <a:lnTo>
                      <a:pt x="0" y="98"/>
                    </a:lnTo>
                    <a:lnTo>
                      <a:pt x="142" y="0"/>
                    </a:lnTo>
                    <a:lnTo>
                      <a:pt x="929" y="0"/>
                    </a:lnTo>
                    <a:lnTo>
                      <a:pt x="788" y="1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5" name="îṡ1iḍé">
                <a:extLst>
                  <a:ext uri="{FF2B5EF4-FFF2-40B4-BE49-F238E27FC236}">
                    <a16:creationId xmlns:a16="http://schemas.microsoft.com/office/drawing/2014/main" id="{4CB1EC1A-481B-4392-92EC-71ABE3A0D659}"/>
                  </a:ext>
                </a:extLst>
              </p:cNvPr>
              <p:cNvSpPr/>
              <p:nvPr/>
            </p:nvSpPr>
            <p:spPr bwMode="auto">
              <a:xfrm>
                <a:off x="9108760" y="2416069"/>
                <a:ext cx="72996" cy="96811"/>
              </a:xfrm>
              <a:custGeom>
                <a:avLst/>
                <a:gdLst>
                  <a:gd name="T0" fmla="*/ 141 w 141"/>
                  <a:gd name="T1" fmla="*/ 91 h 187"/>
                  <a:gd name="T2" fmla="*/ 0 w 141"/>
                  <a:gd name="T3" fmla="*/ 187 h 187"/>
                  <a:gd name="T4" fmla="*/ 0 w 141"/>
                  <a:gd name="T5" fmla="*/ 98 h 187"/>
                  <a:gd name="T6" fmla="*/ 141 w 141"/>
                  <a:gd name="T7" fmla="*/ 0 h 187"/>
                  <a:gd name="T8" fmla="*/ 141 w 141"/>
                  <a:gd name="T9" fmla="*/ 91 h 187"/>
                </a:gdLst>
                <a:ahLst/>
                <a:cxnLst>
                  <a:cxn ang="0">
                    <a:pos x="T0" y="T1"/>
                  </a:cxn>
                  <a:cxn ang="0">
                    <a:pos x="T2" y="T3"/>
                  </a:cxn>
                  <a:cxn ang="0">
                    <a:pos x="T4" y="T5"/>
                  </a:cxn>
                  <a:cxn ang="0">
                    <a:pos x="T6" y="T7"/>
                  </a:cxn>
                  <a:cxn ang="0">
                    <a:pos x="T8" y="T9"/>
                  </a:cxn>
                </a:cxnLst>
                <a:rect l="0" t="0" r="r" b="b"/>
                <a:pathLst>
                  <a:path w="141" h="187">
                    <a:moveTo>
                      <a:pt x="141" y="91"/>
                    </a:moveTo>
                    <a:lnTo>
                      <a:pt x="0" y="187"/>
                    </a:lnTo>
                    <a:lnTo>
                      <a:pt x="0" y="98"/>
                    </a:lnTo>
                    <a:lnTo>
                      <a:pt x="141" y="0"/>
                    </a:lnTo>
                    <a:lnTo>
                      <a:pt x="141" y="91"/>
                    </a:lnTo>
                    <a:close/>
                  </a:path>
                </a:pathLst>
              </a:custGeom>
              <a:solidFill>
                <a:srgbClr val="B56E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6" name="íṥļíḑê">
                <a:extLst>
                  <a:ext uri="{FF2B5EF4-FFF2-40B4-BE49-F238E27FC236}">
                    <a16:creationId xmlns:a16="http://schemas.microsoft.com/office/drawing/2014/main" id="{0E317C1C-865A-4065-A60B-ACC5F7727AF8}"/>
                  </a:ext>
                </a:extLst>
              </p:cNvPr>
              <p:cNvSpPr/>
              <p:nvPr/>
            </p:nvSpPr>
            <p:spPr bwMode="auto">
              <a:xfrm>
                <a:off x="9108760" y="2416069"/>
                <a:ext cx="72996" cy="96811"/>
              </a:xfrm>
              <a:custGeom>
                <a:avLst/>
                <a:gdLst>
                  <a:gd name="T0" fmla="*/ 141 w 141"/>
                  <a:gd name="T1" fmla="*/ 91 h 187"/>
                  <a:gd name="T2" fmla="*/ 0 w 141"/>
                  <a:gd name="T3" fmla="*/ 187 h 187"/>
                  <a:gd name="T4" fmla="*/ 0 w 141"/>
                  <a:gd name="T5" fmla="*/ 98 h 187"/>
                  <a:gd name="T6" fmla="*/ 141 w 141"/>
                  <a:gd name="T7" fmla="*/ 0 h 187"/>
                  <a:gd name="T8" fmla="*/ 141 w 141"/>
                  <a:gd name="T9" fmla="*/ 91 h 187"/>
                </a:gdLst>
                <a:ahLst/>
                <a:cxnLst>
                  <a:cxn ang="0">
                    <a:pos x="T0" y="T1"/>
                  </a:cxn>
                  <a:cxn ang="0">
                    <a:pos x="T2" y="T3"/>
                  </a:cxn>
                  <a:cxn ang="0">
                    <a:pos x="T4" y="T5"/>
                  </a:cxn>
                  <a:cxn ang="0">
                    <a:pos x="T6" y="T7"/>
                  </a:cxn>
                  <a:cxn ang="0">
                    <a:pos x="T8" y="T9"/>
                  </a:cxn>
                </a:cxnLst>
                <a:rect l="0" t="0" r="r" b="b"/>
                <a:pathLst>
                  <a:path w="141" h="187">
                    <a:moveTo>
                      <a:pt x="141" y="91"/>
                    </a:moveTo>
                    <a:lnTo>
                      <a:pt x="0" y="187"/>
                    </a:lnTo>
                    <a:lnTo>
                      <a:pt x="0" y="98"/>
                    </a:lnTo>
                    <a:lnTo>
                      <a:pt x="141" y="0"/>
                    </a:lnTo>
                    <a:lnTo>
                      <a:pt x="141" y="9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7" name="íŝļîḋè">
                <a:extLst>
                  <a:ext uri="{FF2B5EF4-FFF2-40B4-BE49-F238E27FC236}">
                    <a16:creationId xmlns:a16="http://schemas.microsoft.com/office/drawing/2014/main" id="{6F5E842B-740D-48F6-A4D3-4ED767DF3B57}"/>
                  </a:ext>
                </a:extLst>
              </p:cNvPr>
              <p:cNvSpPr/>
              <p:nvPr/>
            </p:nvSpPr>
            <p:spPr bwMode="auto">
              <a:xfrm>
                <a:off x="9117043" y="2424870"/>
                <a:ext cx="65748" cy="74031"/>
              </a:xfrm>
              <a:custGeom>
                <a:avLst/>
                <a:gdLst>
                  <a:gd name="T0" fmla="*/ 127 w 127"/>
                  <a:gd name="T1" fmla="*/ 59 h 143"/>
                  <a:gd name="T2" fmla="*/ 0 w 127"/>
                  <a:gd name="T3" fmla="*/ 143 h 143"/>
                  <a:gd name="T4" fmla="*/ 0 w 127"/>
                  <a:gd name="T5" fmla="*/ 89 h 143"/>
                  <a:gd name="T6" fmla="*/ 127 w 127"/>
                  <a:gd name="T7" fmla="*/ 0 h 143"/>
                  <a:gd name="T8" fmla="*/ 127 w 127"/>
                  <a:gd name="T9" fmla="*/ 59 h 143"/>
                </a:gdLst>
                <a:ahLst/>
                <a:cxnLst>
                  <a:cxn ang="0">
                    <a:pos x="T0" y="T1"/>
                  </a:cxn>
                  <a:cxn ang="0">
                    <a:pos x="T2" y="T3"/>
                  </a:cxn>
                  <a:cxn ang="0">
                    <a:pos x="T4" y="T5"/>
                  </a:cxn>
                  <a:cxn ang="0">
                    <a:pos x="T6" y="T7"/>
                  </a:cxn>
                  <a:cxn ang="0">
                    <a:pos x="T8" y="T9"/>
                  </a:cxn>
                </a:cxnLst>
                <a:rect l="0" t="0" r="r" b="b"/>
                <a:pathLst>
                  <a:path w="127" h="143">
                    <a:moveTo>
                      <a:pt x="127" y="59"/>
                    </a:moveTo>
                    <a:lnTo>
                      <a:pt x="0" y="143"/>
                    </a:lnTo>
                    <a:lnTo>
                      <a:pt x="0" y="89"/>
                    </a:lnTo>
                    <a:lnTo>
                      <a:pt x="127" y="0"/>
                    </a:lnTo>
                    <a:lnTo>
                      <a:pt x="127"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8" name="iṣḻíḑè">
                <a:extLst>
                  <a:ext uri="{FF2B5EF4-FFF2-40B4-BE49-F238E27FC236}">
                    <a16:creationId xmlns:a16="http://schemas.microsoft.com/office/drawing/2014/main" id="{51CA817C-C3D5-408C-A476-AA20EFD5CDE9}"/>
                  </a:ext>
                </a:extLst>
              </p:cNvPr>
              <p:cNvSpPr/>
              <p:nvPr/>
            </p:nvSpPr>
            <p:spPr bwMode="auto">
              <a:xfrm>
                <a:off x="8824541" y="2466805"/>
                <a:ext cx="9836"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9" name="ïšľíďe">
                <a:extLst>
                  <a:ext uri="{FF2B5EF4-FFF2-40B4-BE49-F238E27FC236}">
                    <a16:creationId xmlns:a16="http://schemas.microsoft.com/office/drawing/2014/main" id="{2438A58B-1318-4289-B3E1-95C123441666}"/>
                  </a:ext>
                </a:extLst>
              </p:cNvPr>
              <p:cNvSpPr/>
              <p:nvPr/>
            </p:nvSpPr>
            <p:spPr bwMode="auto">
              <a:xfrm>
                <a:off x="8756723" y="2466805"/>
                <a:ext cx="9319"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0" name="iśḷíḋe">
                <a:extLst>
                  <a:ext uri="{FF2B5EF4-FFF2-40B4-BE49-F238E27FC236}">
                    <a16:creationId xmlns:a16="http://schemas.microsoft.com/office/drawing/2014/main" id="{417E52BE-BDBD-458E-9245-1588E8138EC8}"/>
                  </a:ext>
                </a:extLst>
              </p:cNvPr>
              <p:cNvSpPr/>
              <p:nvPr/>
            </p:nvSpPr>
            <p:spPr bwMode="auto">
              <a:xfrm>
                <a:off x="8766041" y="2466805"/>
                <a:ext cx="58501" cy="46076"/>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1" name="íṣḷíḑe">
                <a:extLst>
                  <a:ext uri="{FF2B5EF4-FFF2-40B4-BE49-F238E27FC236}">
                    <a16:creationId xmlns:a16="http://schemas.microsoft.com/office/drawing/2014/main" id="{4B6BFBB4-A05C-4B9D-8C7A-885D8CBA9C5C}"/>
                  </a:ext>
                </a:extLst>
              </p:cNvPr>
              <p:cNvSpPr/>
              <p:nvPr/>
            </p:nvSpPr>
            <p:spPr bwMode="auto">
              <a:xfrm>
                <a:off x="8768111" y="2412964"/>
                <a:ext cx="412609" cy="46076"/>
              </a:xfrm>
              <a:custGeom>
                <a:avLst/>
                <a:gdLst>
                  <a:gd name="T0" fmla="*/ 789 w 797"/>
                  <a:gd name="T1" fmla="*/ 89 h 89"/>
                  <a:gd name="T2" fmla="*/ 0 w 797"/>
                  <a:gd name="T3" fmla="*/ 89 h 89"/>
                  <a:gd name="T4" fmla="*/ 0 w 797"/>
                  <a:gd name="T5" fmla="*/ 0 h 89"/>
                  <a:gd name="T6" fmla="*/ 789 w 797"/>
                  <a:gd name="T7" fmla="*/ 0 h 89"/>
                  <a:gd name="T8" fmla="*/ 797 w 797"/>
                  <a:gd name="T9" fmla="*/ 84 h 89"/>
                  <a:gd name="T10" fmla="*/ 789 w 797"/>
                  <a:gd name="T11" fmla="*/ 89 h 89"/>
                </a:gdLst>
                <a:ahLst/>
                <a:cxnLst>
                  <a:cxn ang="0">
                    <a:pos x="T0" y="T1"/>
                  </a:cxn>
                  <a:cxn ang="0">
                    <a:pos x="T2" y="T3"/>
                  </a:cxn>
                  <a:cxn ang="0">
                    <a:pos x="T4" y="T5"/>
                  </a:cxn>
                  <a:cxn ang="0">
                    <a:pos x="T6" y="T7"/>
                  </a:cxn>
                  <a:cxn ang="0">
                    <a:pos x="T8" y="T9"/>
                  </a:cxn>
                  <a:cxn ang="0">
                    <a:pos x="T10" y="T11"/>
                  </a:cxn>
                </a:cxnLst>
                <a:rect l="0" t="0" r="r" b="b"/>
                <a:pathLst>
                  <a:path w="797" h="89">
                    <a:moveTo>
                      <a:pt x="789" y="89"/>
                    </a:moveTo>
                    <a:lnTo>
                      <a:pt x="0" y="89"/>
                    </a:lnTo>
                    <a:lnTo>
                      <a:pt x="0" y="0"/>
                    </a:lnTo>
                    <a:lnTo>
                      <a:pt x="789" y="0"/>
                    </a:lnTo>
                    <a:lnTo>
                      <a:pt x="797" y="84"/>
                    </a:lnTo>
                    <a:lnTo>
                      <a:pt x="789" y="89"/>
                    </a:lnTo>
                    <a:close/>
                  </a:path>
                </a:pathLst>
              </a:custGeom>
              <a:solidFill>
                <a:srgbClr val="70AF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2" name="ïṧľíḋê">
                <a:extLst>
                  <a:ext uri="{FF2B5EF4-FFF2-40B4-BE49-F238E27FC236}">
                    <a16:creationId xmlns:a16="http://schemas.microsoft.com/office/drawing/2014/main" id="{F0645AEB-D3BA-431F-8E17-2A7ECFF95B4D}"/>
                  </a:ext>
                </a:extLst>
              </p:cNvPr>
              <p:cNvSpPr/>
              <p:nvPr/>
            </p:nvSpPr>
            <p:spPr bwMode="auto">
              <a:xfrm>
                <a:off x="8768111" y="2412964"/>
                <a:ext cx="412609" cy="46076"/>
              </a:xfrm>
              <a:custGeom>
                <a:avLst/>
                <a:gdLst>
                  <a:gd name="T0" fmla="*/ 789 w 797"/>
                  <a:gd name="T1" fmla="*/ 89 h 89"/>
                  <a:gd name="T2" fmla="*/ 0 w 797"/>
                  <a:gd name="T3" fmla="*/ 89 h 89"/>
                  <a:gd name="T4" fmla="*/ 0 w 797"/>
                  <a:gd name="T5" fmla="*/ 0 h 89"/>
                  <a:gd name="T6" fmla="*/ 789 w 797"/>
                  <a:gd name="T7" fmla="*/ 0 h 89"/>
                  <a:gd name="T8" fmla="*/ 797 w 797"/>
                  <a:gd name="T9" fmla="*/ 84 h 89"/>
                  <a:gd name="T10" fmla="*/ 789 w 797"/>
                  <a:gd name="T11" fmla="*/ 89 h 89"/>
                </a:gdLst>
                <a:ahLst/>
                <a:cxnLst>
                  <a:cxn ang="0">
                    <a:pos x="T0" y="T1"/>
                  </a:cxn>
                  <a:cxn ang="0">
                    <a:pos x="T2" y="T3"/>
                  </a:cxn>
                  <a:cxn ang="0">
                    <a:pos x="T4" y="T5"/>
                  </a:cxn>
                  <a:cxn ang="0">
                    <a:pos x="T6" y="T7"/>
                  </a:cxn>
                  <a:cxn ang="0">
                    <a:pos x="T8" y="T9"/>
                  </a:cxn>
                  <a:cxn ang="0">
                    <a:pos x="T10" y="T11"/>
                  </a:cxn>
                </a:cxnLst>
                <a:rect l="0" t="0" r="r" b="b"/>
                <a:pathLst>
                  <a:path w="797" h="89">
                    <a:moveTo>
                      <a:pt x="789" y="89"/>
                    </a:moveTo>
                    <a:lnTo>
                      <a:pt x="0" y="89"/>
                    </a:lnTo>
                    <a:lnTo>
                      <a:pt x="0" y="0"/>
                    </a:lnTo>
                    <a:lnTo>
                      <a:pt x="789" y="0"/>
                    </a:lnTo>
                    <a:lnTo>
                      <a:pt x="797" y="84"/>
                    </a:lnTo>
                    <a:lnTo>
                      <a:pt x="789" y="8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3" name="ïślîḓè">
                <a:extLst>
                  <a:ext uri="{FF2B5EF4-FFF2-40B4-BE49-F238E27FC236}">
                    <a16:creationId xmlns:a16="http://schemas.microsoft.com/office/drawing/2014/main" id="{46D157FE-B70E-497F-A6F5-BA05AC15B0F0}"/>
                  </a:ext>
                </a:extLst>
              </p:cNvPr>
              <p:cNvSpPr/>
              <p:nvPr/>
            </p:nvSpPr>
            <p:spPr bwMode="auto">
              <a:xfrm>
                <a:off x="8768111" y="2362228"/>
                <a:ext cx="477839" cy="52288"/>
              </a:xfrm>
              <a:custGeom>
                <a:avLst/>
                <a:gdLst>
                  <a:gd name="T0" fmla="*/ 789 w 923"/>
                  <a:gd name="T1" fmla="*/ 101 h 101"/>
                  <a:gd name="T2" fmla="*/ 0 w 923"/>
                  <a:gd name="T3" fmla="*/ 98 h 101"/>
                  <a:gd name="T4" fmla="*/ 141 w 923"/>
                  <a:gd name="T5" fmla="*/ 0 h 101"/>
                  <a:gd name="T6" fmla="*/ 923 w 923"/>
                  <a:gd name="T7" fmla="*/ 4 h 101"/>
                  <a:gd name="T8" fmla="*/ 789 w 923"/>
                  <a:gd name="T9" fmla="*/ 101 h 101"/>
                </a:gdLst>
                <a:ahLst/>
                <a:cxnLst>
                  <a:cxn ang="0">
                    <a:pos x="T0" y="T1"/>
                  </a:cxn>
                  <a:cxn ang="0">
                    <a:pos x="T2" y="T3"/>
                  </a:cxn>
                  <a:cxn ang="0">
                    <a:pos x="T4" y="T5"/>
                  </a:cxn>
                  <a:cxn ang="0">
                    <a:pos x="T6" y="T7"/>
                  </a:cxn>
                  <a:cxn ang="0">
                    <a:pos x="T8" y="T9"/>
                  </a:cxn>
                </a:cxnLst>
                <a:rect l="0" t="0" r="r" b="b"/>
                <a:pathLst>
                  <a:path w="923" h="101">
                    <a:moveTo>
                      <a:pt x="789" y="101"/>
                    </a:moveTo>
                    <a:lnTo>
                      <a:pt x="0" y="98"/>
                    </a:lnTo>
                    <a:lnTo>
                      <a:pt x="141" y="0"/>
                    </a:lnTo>
                    <a:lnTo>
                      <a:pt x="923" y="4"/>
                    </a:lnTo>
                    <a:lnTo>
                      <a:pt x="789" y="101"/>
                    </a:lnTo>
                    <a:close/>
                  </a:path>
                </a:pathLst>
              </a:custGeom>
              <a:solidFill>
                <a:srgbClr val="5D92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4" name="îṡḻîdé">
                <a:extLst>
                  <a:ext uri="{FF2B5EF4-FFF2-40B4-BE49-F238E27FC236}">
                    <a16:creationId xmlns:a16="http://schemas.microsoft.com/office/drawing/2014/main" id="{BD26282C-E4EF-4210-B2DB-D675F400C0A5}"/>
                  </a:ext>
                </a:extLst>
              </p:cNvPr>
              <p:cNvSpPr/>
              <p:nvPr/>
            </p:nvSpPr>
            <p:spPr bwMode="auto">
              <a:xfrm>
                <a:off x="8768111" y="2362228"/>
                <a:ext cx="477839" cy="52288"/>
              </a:xfrm>
              <a:custGeom>
                <a:avLst/>
                <a:gdLst>
                  <a:gd name="T0" fmla="*/ 789 w 923"/>
                  <a:gd name="T1" fmla="*/ 101 h 101"/>
                  <a:gd name="T2" fmla="*/ 0 w 923"/>
                  <a:gd name="T3" fmla="*/ 98 h 101"/>
                  <a:gd name="T4" fmla="*/ 141 w 923"/>
                  <a:gd name="T5" fmla="*/ 0 h 101"/>
                  <a:gd name="T6" fmla="*/ 923 w 923"/>
                  <a:gd name="T7" fmla="*/ 4 h 101"/>
                  <a:gd name="T8" fmla="*/ 789 w 923"/>
                  <a:gd name="T9" fmla="*/ 101 h 101"/>
                </a:gdLst>
                <a:ahLst/>
                <a:cxnLst>
                  <a:cxn ang="0">
                    <a:pos x="T0" y="T1"/>
                  </a:cxn>
                  <a:cxn ang="0">
                    <a:pos x="T2" y="T3"/>
                  </a:cxn>
                  <a:cxn ang="0">
                    <a:pos x="T4" y="T5"/>
                  </a:cxn>
                  <a:cxn ang="0">
                    <a:pos x="T6" y="T7"/>
                  </a:cxn>
                  <a:cxn ang="0">
                    <a:pos x="T8" y="T9"/>
                  </a:cxn>
                </a:cxnLst>
                <a:rect l="0" t="0" r="r" b="b"/>
                <a:pathLst>
                  <a:path w="923" h="101">
                    <a:moveTo>
                      <a:pt x="789" y="101"/>
                    </a:moveTo>
                    <a:lnTo>
                      <a:pt x="0" y="98"/>
                    </a:lnTo>
                    <a:lnTo>
                      <a:pt x="141" y="0"/>
                    </a:lnTo>
                    <a:lnTo>
                      <a:pt x="923" y="4"/>
                    </a:lnTo>
                    <a:lnTo>
                      <a:pt x="789" y="10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5" name="išļíḋe">
                <a:extLst>
                  <a:ext uri="{FF2B5EF4-FFF2-40B4-BE49-F238E27FC236}">
                    <a16:creationId xmlns:a16="http://schemas.microsoft.com/office/drawing/2014/main" id="{15C24CBB-09C7-4EB3-BD4D-9A360ABD686C}"/>
                  </a:ext>
                </a:extLst>
              </p:cNvPr>
              <p:cNvSpPr/>
              <p:nvPr/>
            </p:nvSpPr>
            <p:spPr bwMode="auto">
              <a:xfrm>
                <a:off x="9176579" y="2363264"/>
                <a:ext cx="71960" cy="94740"/>
              </a:xfrm>
              <a:custGeom>
                <a:avLst/>
                <a:gdLst>
                  <a:gd name="T0" fmla="*/ 15 w 83"/>
                  <a:gd name="T1" fmla="*/ 86 h 109"/>
                  <a:gd name="T2" fmla="*/ 15 w 83"/>
                  <a:gd name="T3" fmla="*/ 59 h 109"/>
                  <a:gd name="T4" fmla="*/ 16 w 83"/>
                  <a:gd name="T5" fmla="*/ 57 h 109"/>
                  <a:gd name="T6" fmla="*/ 82 w 83"/>
                  <a:gd name="T7" fmla="*/ 10 h 109"/>
                  <a:gd name="T8" fmla="*/ 83 w 83"/>
                  <a:gd name="T9" fmla="*/ 8 h 109"/>
                  <a:gd name="T10" fmla="*/ 83 w 83"/>
                  <a:gd name="T11" fmla="*/ 3 h 109"/>
                  <a:gd name="T12" fmla="*/ 80 w 83"/>
                  <a:gd name="T13" fmla="*/ 1 h 109"/>
                  <a:gd name="T14" fmla="*/ 1 w 83"/>
                  <a:gd name="T15" fmla="*/ 58 h 109"/>
                  <a:gd name="T16" fmla="*/ 0 w 83"/>
                  <a:gd name="T17" fmla="*/ 60 h 109"/>
                  <a:gd name="T18" fmla="*/ 0 w 83"/>
                  <a:gd name="T19" fmla="*/ 106 h 109"/>
                  <a:gd name="T20" fmla="*/ 4 w 83"/>
                  <a:gd name="T21" fmla="*/ 108 h 109"/>
                  <a:gd name="T22" fmla="*/ 82 w 83"/>
                  <a:gd name="T23" fmla="*/ 54 h 109"/>
                  <a:gd name="T24" fmla="*/ 83 w 83"/>
                  <a:gd name="T25" fmla="*/ 52 h 109"/>
                  <a:gd name="T26" fmla="*/ 83 w 83"/>
                  <a:gd name="T27" fmla="*/ 49 h 109"/>
                  <a:gd name="T28" fmla="*/ 80 w 83"/>
                  <a:gd name="T29" fmla="*/ 47 h 109"/>
                  <a:gd name="T30" fmla="*/ 19 w 83"/>
                  <a:gd name="T31" fmla="*/ 88 h 109"/>
                  <a:gd name="T32" fmla="*/ 15 w 83"/>
                  <a:gd name="T33" fmla="*/ 8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09">
                    <a:moveTo>
                      <a:pt x="15" y="86"/>
                    </a:moveTo>
                    <a:cubicBezTo>
                      <a:pt x="15" y="59"/>
                      <a:pt x="15" y="59"/>
                      <a:pt x="15" y="59"/>
                    </a:cubicBezTo>
                    <a:cubicBezTo>
                      <a:pt x="15" y="58"/>
                      <a:pt x="15" y="58"/>
                      <a:pt x="16" y="57"/>
                    </a:cubicBezTo>
                    <a:cubicBezTo>
                      <a:pt x="82" y="10"/>
                      <a:pt x="82" y="10"/>
                      <a:pt x="82" y="10"/>
                    </a:cubicBezTo>
                    <a:cubicBezTo>
                      <a:pt x="83" y="10"/>
                      <a:pt x="83" y="9"/>
                      <a:pt x="83" y="8"/>
                    </a:cubicBezTo>
                    <a:cubicBezTo>
                      <a:pt x="83" y="3"/>
                      <a:pt x="83" y="3"/>
                      <a:pt x="83" y="3"/>
                    </a:cubicBezTo>
                    <a:cubicBezTo>
                      <a:pt x="83" y="1"/>
                      <a:pt x="81" y="0"/>
                      <a:pt x="80" y="1"/>
                    </a:cubicBezTo>
                    <a:cubicBezTo>
                      <a:pt x="1" y="58"/>
                      <a:pt x="1" y="58"/>
                      <a:pt x="1" y="58"/>
                    </a:cubicBezTo>
                    <a:cubicBezTo>
                      <a:pt x="1" y="58"/>
                      <a:pt x="0" y="59"/>
                      <a:pt x="0" y="60"/>
                    </a:cubicBezTo>
                    <a:cubicBezTo>
                      <a:pt x="0" y="106"/>
                      <a:pt x="0" y="106"/>
                      <a:pt x="0" y="106"/>
                    </a:cubicBezTo>
                    <a:cubicBezTo>
                      <a:pt x="0" y="108"/>
                      <a:pt x="2" y="109"/>
                      <a:pt x="4" y="108"/>
                    </a:cubicBezTo>
                    <a:cubicBezTo>
                      <a:pt x="82" y="54"/>
                      <a:pt x="82" y="54"/>
                      <a:pt x="82" y="54"/>
                    </a:cubicBezTo>
                    <a:cubicBezTo>
                      <a:pt x="83" y="53"/>
                      <a:pt x="83" y="53"/>
                      <a:pt x="83" y="52"/>
                    </a:cubicBezTo>
                    <a:cubicBezTo>
                      <a:pt x="83" y="49"/>
                      <a:pt x="83" y="49"/>
                      <a:pt x="83" y="49"/>
                    </a:cubicBezTo>
                    <a:cubicBezTo>
                      <a:pt x="83" y="47"/>
                      <a:pt x="81" y="46"/>
                      <a:pt x="80" y="47"/>
                    </a:cubicBezTo>
                    <a:cubicBezTo>
                      <a:pt x="19" y="88"/>
                      <a:pt x="19" y="88"/>
                      <a:pt x="19" y="88"/>
                    </a:cubicBezTo>
                    <a:cubicBezTo>
                      <a:pt x="17" y="89"/>
                      <a:pt x="15" y="88"/>
                      <a:pt x="15" y="86"/>
                    </a:cubicBezTo>
                  </a:path>
                </a:pathLst>
              </a:custGeom>
              <a:solidFill>
                <a:srgbClr val="669E8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6" name="işļídé">
                <a:extLst>
                  <a:ext uri="{FF2B5EF4-FFF2-40B4-BE49-F238E27FC236}">
                    <a16:creationId xmlns:a16="http://schemas.microsoft.com/office/drawing/2014/main" id="{2E21E047-BB8D-4EEB-8AF0-436FDE119026}"/>
                  </a:ext>
                </a:extLst>
              </p:cNvPr>
              <p:cNvSpPr/>
              <p:nvPr/>
            </p:nvSpPr>
            <p:spPr bwMode="auto">
              <a:xfrm>
                <a:off x="8892360" y="2412964"/>
                <a:ext cx="9836"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7" name="îŝḻïḍé">
                <a:extLst>
                  <a:ext uri="{FF2B5EF4-FFF2-40B4-BE49-F238E27FC236}">
                    <a16:creationId xmlns:a16="http://schemas.microsoft.com/office/drawing/2014/main" id="{7A37B932-8B77-4438-9590-7FD29C744DDD}"/>
                  </a:ext>
                </a:extLst>
              </p:cNvPr>
              <p:cNvSpPr/>
              <p:nvPr/>
            </p:nvSpPr>
            <p:spPr bwMode="auto">
              <a:xfrm>
                <a:off x="8892360" y="2412964"/>
                <a:ext cx="9836" cy="46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8" name="ïṥḷíḑé">
                <a:extLst>
                  <a:ext uri="{FF2B5EF4-FFF2-40B4-BE49-F238E27FC236}">
                    <a16:creationId xmlns:a16="http://schemas.microsoft.com/office/drawing/2014/main" id="{EE8CF3E0-B165-4F9C-8D6E-B15CE9569239}"/>
                  </a:ext>
                </a:extLst>
              </p:cNvPr>
              <p:cNvSpPr/>
              <p:nvPr/>
            </p:nvSpPr>
            <p:spPr bwMode="auto">
              <a:xfrm>
                <a:off x="8824023" y="2412964"/>
                <a:ext cx="10354" cy="46076"/>
              </a:xfrm>
              <a:prstGeom prst="rect">
                <a:avLst/>
              </a:prstGeom>
              <a:solidFill>
                <a:srgbClr val="E3C65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9" name="ïṡľíďê">
                <a:extLst>
                  <a:ext uri="{FF2B5EF4-FFF2-40B4-BE49-F238E27FC236}">
                    <a16:creationId xmlns:a16="http://schemas.microsoft.com/office/drawing/2014/main" id="{329D073C-31B6-4007-BCC3-4F44D8033ED6}"/>
                  </a:ext>
                </a:extLst>
              </p:cNvPr>
              <p:cNvSpPr/>
              <p:nvPr/>
            </p:nvSpPr>
            <p:spPr bwMode="auto">
              <a:xfrm>
                <a:off x="8824023" y="2412964"/>
                <a:ext cx="10354" cy="46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0" name="íŝļidé">
                <a:extLst>
                  <a:ext uri="{FF2B5EF4-FFF2-40B4-BE49-F238E27FC236}">
                    <a16:creationId xmlns:a16="http://schemas.microsoft.com/office/drawing/2014/main" id="{9A15E144-033E-4C65-8AB2-F86F14332108}"/>
                  </a:ext>
                </a:extLst>
              </p:cNvPr>
              <p:cNvSpPr/>
              <p:nvPr/>
            </p:nvSpPr>
            <p:spPr bwMode="auto">
              <a:xfrm>
                <a:off x="8834377" y="2412964"/>
                <a:ext cx="57983" cy="46076"/>
              </a:xfrm>
              <a:prstGeom prst="rect">
                <a:avLst/>
              </a:prstGeom>
              <a:solidFill>
                <a:srgbClr val="40505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1" name="íśļiḋe">
                <a:extLst>
                  <a:ext uri="{FF2B5EF4-FFF2-40B4-BE49-F238E27FC236}">
                    <a16:creationId xmlns:a16="http://schemas.microsoft.com/office/drawing/2014/main" id="{5A1D2057-97EB-4251-995F-9A77F99347F3}"/>
                  </a:ext>
                </a:extLst>
              </p:cNvPr>
              <p:cNvSpPr/>
              <p:nvPr/>
            </p:nvSpPr>
            <p:spPr bwMode="auto">
              <a:xfrm>
                <a:off x="8834377" y="2412964"/>
                <a:ext cx="57983" cy="46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2" name="íṡlíde">
                <a:extLst>
                  <a:ext uri="{FF2B5EF4-FFF2-40B4-BE49-F238E27FC236}">
                    <a16:creationId xmlns:a16="http://schemas.microsoft.com/office/drawing/2014/main" id="{D5A97258-FA8E-4E48-A1DD-D7ECB5E956F5}"/>
                  </a:ext>
                </a:extLst>
              </p:cNvPr>
              <p:cNvSpPr/>
              <p:nvPr/>
            </p:nvSpPr>
            <p:spPr bwMode="auto">
              <a:xfrm>
                <a:off x="9182791" y="2373618"/>
                <a:ext cx="63160" cy="72478"/>
              </a:xfrm>
              <a:custGeom>
                <a:avLst/>
                <a:gdLst>
                  <a:gd name="T0" fmla="*/ 73 w 73"/>
                  <a:gd name="T1" fmla="*/ 35 h 83"/>
                  <a:gd name="T2" fmla="*/ 0 w 73"/>
                  <a:gd name="T3" fmla="*/ 83 h 83"/>
                  <a:gd name="T4" fmla="*/ 0 w 73"/>
                  <a:gd name="T5" fmla="*/ 51 h 83"/>
                  <a:gd name="T6" fmla="*/ 73 w 73"/>
                  <a:gd name="T7" fmla="*/ 0 h 83"/>
                  <a:gd name="T8" fmla="*/ 71 w 73"/>
                  <a:gd name="T9" fmla="*/ 20 h 83"/>
                  <a:gd name="T10" fmla="*/ 73 w 73"/>
                  <a:gd name="T11" fmla="*/ 35 h 83"/>
                </a:gdLst>
                <a:ahLst/>
                <a:cxnLst>
                  <a:cxn ang="0">
                    <a:pos x="T0" y="T1"/>
                  </a:cxn>
                  <a:cxn ang="0">
                    <a:pos x="T2" y="T3"/>
                  </a:cxn>
                  <a:cxn ang="0">
                    <a:pos x="T4" y="T5"/>
                  </a:cxn>
                  <a:cxn ang="0">
                    <a:pos x="T6" y="T7"/>
                  </a:cxn>
                  <a:cxn ang="0">
                    <a:pos x="T8" y="T9"/>
                  </a:cxn>
                  <a:cxn ang="0">
                    <a:pos x="T10" y="T11"/>
                  </a:cxn>
                </a:cxnLst>
                <a:rect l="0" t="0" r="r" b="b"/>
                <a:pathLst>
                  <a:path w="73" h="83">
                    <a:moveTo>
                      <a:pt x="73" y="35"/>
                    </a:moveTo>
                    <a:cubicBezTo>
                      <a:pt x="0" y="83"/>
                      <a:pt x="0" y="83"/>
                      <a:pt x="0" y="83"/>
                    </a:cubicBezTo>
                    <a:cubicBezTo>
                      <a:pt x="0" y="51"/>
                      <a:pt x="0" y="51"/>
                      <a:pt x="0" y="51"/>
                    </a:cubicBezTo>
                    <a:cubicBezTo>
                      <a:pt x="73" y="0"/>
                      <a:pt x="73" y="0"/>
                      <a:pt x="73" y="0"/>
                    </a:cubicBezTo>
                    <a:cubicBezTo>
                      <a:pt x="73" y="0"/>
                      <a:pt x="71" y="8"/>
                      <a:pt x="71" y="20"/>
                    </a:cubicBezTo>
                    <a:cubicBezTo>
                      <a:pt x="71" y="28"/>
                      <a:pt x="73" y="35"/>
                      <a:pt x="73"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3" name="îṧḻiḓé">
                <a:extLst>
                  <a:ext uri="{FF2B5EF4-FFF2-40B4-BE49-F238E27FC236}">
                    <a16:creationId xmlns:a16="http://schemas.microsoft.com/office/drawing/2014/main" id="{E879731C-7CA0-4252-96E5-3542BBD4829E}"/>
                  </a:ext>
                </a:extLst>
              </p:cNvPr>
              <p:cNvSpPr/>
              <p:nvPr/>
            </p:nvSpPr>
            <p:spPr bwMode="auto">
              <a:xfrm>
                <a:off x="8774842" y="2409339"/>
                <a:ext cx="402255" cy="1553"/>
              </a:xfrm>
              <a:custGeom>
                <a:avLst/>
                <a:gdLst>
                  <a:gd name="T0" fmla="*/ 14 w 777"/>
                  <a:gd name="T1" fmla="*/ 0 h 3"/>
                  <a:gd name="T2" fmla="*/ 0 w 777"/>
                  <a:gd name="T3" fmla="*/ 3 h 3"/>
                  <a:gd name="T4" fmla="*/ 777 w 777"/>
                  <a:gd name="T5" fmla="*/ 3 h 3"/>
                  <a:gd name="T6" fmla="*/ 14 w 777"/>
                  <a:gd name="T7" fmla="*/ 0 h 3"/>
                </a:gdLst>
                <a:ahLst/>
                <a:cxnLst>
                  <a:cxn ang="0">
                    <a:pos x="T0" y="T1"/>
                  </a:cxn>
                  <a:cxn ang="0">
                    <a:pos x="T2" y="T3"/>
                  </a:cxn>
                  <a:cxn ang="0">
                    <a:pos x="T4" y="T5"/>
                  </a:cxn>
                  <a:cxn ang="0">
                    <a:pos x="T6" y="T7"/>
                  </a:cxn>
                </a:cxnLst>
                <a:rect l="0" t="0" r="r" b="b"/>
                <a:pathLst>
                  <a:path w="777" h="3">
                    <a:moveTo>
                      <a:pt x="14" y="0"/>
                    </a:moveTo>
                    <a:lnTo>
                      <a:pt x="0" y="3"/>
                    </a:lnTo>
                    <a:lnTo>
                      <a:pt x="777" y="3"/>
                    </a:lnTo>
                    <a:lnTo>
                      <a:pt x="14" y="0"/>
                    </a:lnTo>
                    <a:close/>
                  </a:path>
                </a:pathLst>
              </a:custGeom>
              <a:solidFill>
                <a:srgbClr val="507D7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4" name="ïṧliḑê">
                <a:extLst>
                  <a:ext uri="{FF2B5EF4-FFF2-40B4-BE49-F238E27FC236}">
                    <a16:creationId xmlns:a16="http://schemas.microsoft.com/office/drawing/2014/main" id="{A438B1B5-C887-47C9-AD72-E986E74A41C3}"/>
                  </a:ext>
                </a:extLst>
              </p:cNvPr>
              <p:cNvSpPr/>
              <p:nvPr/>
            </p:nvSpPr>
            <p:spPr bwMode="auto">
              <a:xfrm>
                <a:off x="8774842" y="2409339"/>
                <a:ext cx="402255" cy="1553"/>
              </a:xfrm>
              <a:custGeom>
                <a:avLst/>
                <a:gdLst>
                  <a:gd name="T0" fmla="*/ 14 w 777"/>
                  <a:gd name="T1" fmla="*/ 0 h 3"/>
                  <a:gd name="T2" fmla="*/ 0 w 777"/>
                  <a:gd name="T3" fmla="*/ 3 h 3"/>
                  <a:gd name="T4" fmla="*/ 777 w 777"/>
                  <a:gd name="T5" fmla="*/ 3 h 3"/>
                  <a:gd name="T6" fmla="*/ 14 w 777"/>
                  <a:gd name="T7" fmla="*/ 0 h 3"/>
                </a:gdLst>
                <a:ahLst/>
                <a:cxnLst>
                  <a:cxn ang="0">
                    <a:pos x="T0" y="T1"/>
                  </a:cxn>
                  <a:cxn ang="0">
                    <a:pos x="T2" y="T3"/>
                  </a:cxn>
                  <a:cxn ang="0">
                    <a:pos x="T4" y="T5"/>
                  </a:cxn>
                  <a:cxn ang="0">
                    <a:pos x="T6" y="T7"/>
                  </a:cxn>
                </a:cxnLst>
                <a:rect l="0" t="0" r="r" b="b"/>
                <a:pathLst>
                  <a:path w="777" h="3">
                    <a:moveTo>
                      <a:pt x="14" y="0"/>
                    </a:moveTo>
                    <a:lnTo>
                      <a:pt x="0" y="3"/>
                    </a:lnTo>
                    <a:lnTo>
                      <a:pt x="777" y="3"/>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5" name="îṧ1îdè">
                <a:extLst>
                  <a:ext uri="{FF2B5EF4-FFF2-40B4-BE49-F238E27FC236}">
                    <a16:creationId xmlns:a16="http://schemas.microsoft.com/office/drawing/2014/main" id="{C514763E-7483-461C-A326-5430808E10DC}"/>
                  </a:ext>
                </a:extLst>
              </p:cNvPr>
              <p:cNvSpPr/>
              <p:nvPr/>
            </p:nvSpPr>
            <p:spPr bwMode="auto">
              <a:xfrm>
                <a:off x="8705987" y="2463181"/>
                <a:ext cx="401737" cy="2071"/>
              </a:xfrm>
              <a:custGeom>
                <a:avLst/>
                <a:gdLst>
                  <a:gd name="T0" fmla="*/ 14 w 776"/>
                  <a:gd name="T1" fmla="*/ 0 h 4"/>
                  <a:gd name="T2" fmla="*/ 0 w 776"/>
                  <a:gd name="T3" fmla="*/ 4 h 4"/>
                  <a:gd name="T4" fmla="*/ 776 w 776"/>
                  <a:gd name="T5" fmla="*/ 4 h 4"/>
                  <a:gd name="T6" fmla="*/ 14 w 776"/>
                  <a:gd name="T7" fmla="*/ 0 h 4"/>
                </a:gdLst>
                <a:ahLst/>
                <a:cxnLst>
                  <a:cxn ang="0">
                    <a:pos x="T0" y="T1"/>
                  </a:cxn>
                  <a:cxn ang="0">
                    <a:pos x="T2" y="T3"/>
                  </a:cxn>
                  <a:cxn ang="0">
                    <a:pos x="T4" y="T5"/>
                  </a:cxn>
                  <a:cxn ang="0">
                    <a:pos x="T6" y="T7"/>
                  </a:cxn>
                </a:cxnLst>
                <a:rect l="0" t="0" r="r" b="b"/>
                <a:pathLst>
                  <a:path w="776" h="4">
                    <a:moveTo>
                      <a:pt x="14" y="0"/>
                    </a:moveTo>
                    <a:lnTo>
                      <a:pt x="0" y="4"/>
                    </a:lnTo>
                    <a:lnTo>
                      <a:pt x="776" y="4"/>
                    </a:lnTo>
                    <a:lnTo>
                      <a:pt x="14" y="0"/>
                    </a:lnTo>
                    <a:close/>
                  </a:path>
                </a:pathLst>
              </a:custGeom>
              <a:solidFill>
                <a:srgbClr val="8E56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6" name="iṥļíḋe">
                <a:extLst>
                  <a:ext uri="{FF2B5EF4-FFF2-40B4-BE49-F238E27FC236}">
                    <a16:creationId xmlns:a16="http://schemas.microsoft.com/office/drawing/2014/main" id="{36D5889A-45C7-45A1-B1CC-2C9DD0F18BCD}"/>
                  </a:ext>
                </a:extLst>
              </p:cNvPr>
              <p:cNvSpPr/>
              <p:nvPr/>
            </p:nvSpPr>
            <p:spPr bwMode="auto">
              <a:xfrm>
                <a:off x="8705987" y="2463181"/>
                <a:ext cx="401737" cy="2071"/>
              </a:xfrm>
              <a:custGeom>
                <a:avLst/>
                <a:gdLst>
                  <a:gd name="T0" fmla="*/ 14 w 776"/>
                  <a:gd name="T1" fmla="*/ 0 h 4"/>
                  <a:gd name="T2" fmla="*/ 0 w 776"/>
                  <a:gd name="T3" fmla="*/ 4 h 4"/>
                  <a:gd name="T4" fmla="*/ 776 w 776"/>
                  <a:gd name="T5" fmla="*/ 4 h 4"/>
                  <a:gd name="T6" fmla="*/ 14 w 776"/>
                  <a:gd name="T7" fmla="*/ 0 h 4"/>
                </a:gdLst>
                <a:ahLst/>
                <a:cxnLst>
                  <a:cxn ang="0">
                    <a:pos x="T0" y="T1"/>
                  </a:cxn>
                  <a:cxn ang="0">
                    <a:pos x="T2" y="T3"/>
                  </a:cxn>
                  <a:cxn ang="0">
                    <a:pos x="T4" y="T5"/>
                  </a:cxn>
                  <a:cxn ang="0">
                    <a:pos x="T6" y="T7"/>
                  </a:cxn>
                </a:cxnLst>
                <a:rect l="0" t="0" r="r" b="b"/>
                <a:pathLst>
                  <a:path w="776" h="4">
                    <a:moveTo>
                      <a:pt x="14" y="0"/>
                    </a:moveTo>
                    <a:lnTo>
                      <a:pt x="0" y="4"/>
                    </a:lnTo>
                    <a:lnTo>
                      <a:pt x="776" y="4"/>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7" name="iṧlíďe">
                <a:extLst>
                  <a:ext uri="{FF2B5EF4-FFF2-40B4-BE49-F238E27FC236}">
                    <a16:creationId xmlns:a16="http://schemas.microsoft.com/office/drawing/2014/main" id="{9DD2CF57-4921-4A03-AAEA-344EDCA99E68}"/>
                  </a:ext>
                </a:extLst>
              </p:cNvPr>
              <p:cNvSpPr/>
              <p:nvPr/>
            </p:nvSpPr>
            <p:spPr bwMode="auto">
              <a:xfrm>
                <a:off x="8822988" y="2520646"/>
                <a:ext cx="395525" cy="1553"/>
              </a:xfrm>
              <a:custGeom>
                <a:avLst/>
                <a:gdLst>
                  <a:gd name="T0" fmla="*/ 12 w 764"/>
                  <a:gd name="T1" fmla="*/ 0 h 3"/>
                  <a:gd name="T2" fmla="*/ 0 w 764"/>
                  <a:gd name="T3" fmla="*/ 3 h 3"/>
                  <a:gd name="T4" fmla="*/ 764 w 764"/>
                  <a:gd name="T5" fmla="*/ 3 h 3"/>
                  <a:gd name="T6" fmla="*/ 12 w 764"/>
                  <a:gd name="T7" fmla="*/ 0 h 3"/>
                </a:gdLst>
                <a:ahLst/>
                <a:cxnLst>
                  <a:cxn ang="0">
                    <a:pos x="T0" y="T1"/>
                  </a:cxn>
                  <a:cxn ang="0">
                    <a:pos x="T2" y="T3"/>
                  </a:cxn>
                  <a:cxn ang="0">
                    <a:pos x="T4" y="T5"/>
                  </a:cxn>
                  <a:cxn ang="0">
                    <a:pos x="T6" y="T7"/>
                  </a:cxn>
                </a:cxnLst>
                <a:rect l="0" t="0" r="r" b="b"/>
                <a:pathLst>
                  <a:path w="764" h="3">
                    <a:moveTo>
                      <a:pt x="12" y="0"/>
                    </a:moveTo>
                    <a:lnTo>
                      <a:pt x="0" y="3"/>
                    </a:lnTo>
                    <a:lnTo>
                      <a:pt x="764" y="3"/>
                    </a:lnTo>
                    <a:lnTo>
                      <a:pt x="12" y="0"/>
                    </a:lnTo>
                    <a:close/>
                  </a:path>
                </a:pathLst>
              </a:custGeom>
              <a:solidFill>
                <a:srgbClr val="8834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8" name="íṩľíďe">
                <a:extLst>
                  <a:ext uri="{FF2B5EF4-FFF2-40B4-BE49-F238E27FC236}">
                    <a16:creationId xmlns:a16="http://schemas.microsoft.com/office/drawing/2014/main" id="{6C8250AB-5398-475F-9339-24A3A414294C}"/>
                  </a:ext>
                </a:extLst>
              </p:cNvPr>
              <p:cNvSpPr/>
              <p:nvPr/>
            </p:nvSpPr>
            <p:spPr bwMode="auto">
              <a:xfrm>
                <a:off x="8822988" y="2520646"/>
                <a:ext cx="395525" cy="1553"/>
              </a:xfrm>
              <a:custGeom>
                <a:avLst/>
                <a:gdLst>
                  <a:gd name="T0" fmla="*/ 12 w 764"/>
                  <a:gd name="T1" fmla="*/ 0 h 3"/>
                  <a:gd name="T2" fmla="*/ 0 w 764"/>
                  <a:gd name="T3" fmla="*/ 3 h 3"/>
                  <a:gd name="T4" fmla="*/ 764 w 764"/>
                  <a:gd name="T5" fmla="*/ 3 h 3"/>
                  <a:gd name="T6" fmla="*/ 12 w 764"/>
                  <a:gd name="T7" fmla="*/ 0 h 3"/>
                </a:gdLst>
                <a:ahLst/>
                <a:cxnLst>
                  <a:cxn ang="0">
                    <a:pos x="T0" y="T1"/>
                  </a:cxn>
                  <a:cxn ang="0">
                    <a:pos x="T2" y="T3"/>
                  </a:cxn>
                  <a:cxn ang="0">
                    <a:pos x="T4" y="T5"/>
                  </a:cxn>
                  <a:cxn ang="0">
                    <a:pos x="T6" y="T7"/>
                  </a:cxn>
                </a:cxnLst>
                <a:rect l="0" t="0" r="r" b="b"/>
                <a:pathLst>
                  <a:path w="764" h="3">
                    <a:moveTo>
                      <a:pt x="12" y="0"/>
                    </a:moveTo>
                    <a:lnTo>
                      <a:pt x="0" y="3"/>
                    </a:lnTo>
                    <a:lnTo>
                      <a:pt x="764" y="3"/>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9" name="ïsḻïḋè">
                <a:extLst>
                  <a:ext uri="{FF2B5EF4-FFF2-40B4-BE49-F238E27FC236}">
                    <a16:creationId xmlns:a16="http://schemas.microsoft.com/office/drawing/2014/main" id="{DDF8D655-BB81-4794-93E6-6119872914C9}"/>
                  </a:ext>
                </a:extLst>
              </p:cNvPr>
              <p:cNvSpPr/>
              <p:nvPr/>
            </p:nvSpPr>
            <p:spPr bwMode="auto">
              <a:xfrm>
                <a:off x="8733426" y="2600889"/>
                <a:ext cx="438494" cy="1553"/>
              </a:xfrm>
              <a:custGeom>
                <a:avLst/>
                <a:gdLst>
                  <a:gd name="T0" fmla="*/ 13 w 847"/>
                  <a:gd name="T1" fmla="*/ 0 h 3"/>
                  <a:gd name="T2" fmla="*/ 0 w 847"/>
                  <a:gd name="T3" fmla="*/ 3 h 3"/>
                  <a:gd name="T4" fmla="*/ 847 w 847"/>
                  <a:gd name="T5" fmla="*/ 3 h 3"/>
                  <a:gd name="T6" fmla="*/ 13 w 847"/>
                  <a:gd name="T7" fmla="*/ 0 h 3"/>
                </a:gdLst>
                <a:ahLst/>
                <a:cxnLst>
                  <a:cxn ang="0">
                    <a:pos x="T0" y="T1"/>
                  </a:cxn>
                  <a:cxn ang="0">
                    <a:pos x="T2" y="T3"/>
                  </a:cxn>
                  <a:cxn ang="0">
                    <a:pos x="T4" y="T5"/>
                  </a:cxn>
                  <a:cxn ang="0">
                    <a:pos x="T6" y="T7"/>
                  </a:cxn>
                </a:cxnLst>
                <a:rect l="0" t="0" r="r" b="b"/>
                <a:pathLst>
                  <a:path w="847" h="3">
                    <a:moveTo>
                      <a:pt x="13" y="0"/>
                    </a:moveTo>
                    <a:lnTo>
                      <a:pt x="0" y="3"/>
                    </a:lnTo>
                    <a:lnTo>
                      <a:pt x="847" y="3"/>
                    </a:lnTo>
                    <a:lnTo>
                      <a:pt x="13" y="0"/>
                    </a:lnTo>
                    <a:close/>
                  </a:path>
                </a:pathLst>
              </a:custGeom>
              <a:solidFill>
                <a:srgbClr val="8E56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0" name="íṩḷïḍè">
                <a:extLst>
                  <a:ext uri="{FF2B5EF4-FFF2-40B4-BE49-F238E27FC236}">
                    <a16:creationId xmlns:a16="http://schemas.microsoft.com/office/drawing/2014/main" id="{FF88B475-C993-48BF-B871-ED4797FF6E48}"/>
                  </a:ext>
                </a:extLst>
              </p:cNvPr>
              <p:cNvSpPr/>
              <p:nvPr/>
            </p:nvSpPr>
            <p:spPr bwMode="auto">
              <a:xfrm>
                <a:off x="8733426" y="2600889"/>
                <a:ext cx="438494" cy="1553"/>
              </a:xfrm>
              <a:custGeom>
                <a:avLst/>
                <a:gdLst>
                  <a:gd name="T0" fmla="*/ 13 w 847"/>
                  <a:gd name="T1" fmla="*/ 0 h 3"/>
                  <a:gd name="T2" fmla="*/ 0 w 847"/>
                  <a:gd name="T3" fmla="*/ 3 h 3"/>
                  <a:gd name="T4" fmla="*/ 847 w 847"/>
                  <a:gd name="T5" fmla="*/ 3 h 3"/>
                  <a:gd name="T6" fmla="*/ 13 w 847"/>
                  <a:gd name="T7" fmla="*/ 0 h 3"/>
                </a:gdLst>
                <a:ahLst/>
                <a:cxnLst>
                  <a:cxn ang="0">
                    <a:pos x="T0" y="T1"/>
                  </a:cxn>
                  <a:cxn ang="0">
                    <a:pos x="T2" y="T3"/>
                  </a:cxn>
                  <a:cxn ang="0">
                    <a:pos x="T4" y="T5"/>
                  </a:cxn>
                  <a:cxn ang="0">
                    <a:pos x="T6" y="T7"/>
                  </a:cxn>
                </a:cxnLst>
                <a:rect l="0" t="0" r="r" b="b"/>
                <a:pathLst>
                  <a:path w="847" h="3">
                    <a:moveTo>
                      <a:pt x="13" y="0"/>
                    </a:moveTo>
                    <a:lnTo>
                      <a:pt x="0" y="3"/>
                    </a:lnTo>
                    <a:lnTo>
                      <a:pt x="847" y="3"/>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1" name="iṧlïḋé">
                <a:extLst>
                  <a:ext uri="{FF2B5EF4-FFF2-40B4-BE49-F238E27FC236}">
                    <a16:creationId xmlns:a16="http://schemas.microsoft.com/office/drawing/2014/main" id="{8B6DB3F2-5250-4C8F-8CBC-684545E973B6}"/>
                  </a:ext>
                </a:extLst>
              </p:cNvPr>
              <p:cNvSpPr/>
              <p:nvPr/>
            </p:nvSpPr>
            <p:spPr bwMode="auto">
              <a:xfrm>
                <a:off x="9138786" y="2425905"/>
                <a:ext cx="22779" cy="22779"/>
              </a:xfrm>
              <a:prstGeom prst="ellipse">
                <a:avLst/>
              </a:prstGeom>
              <a:solidFill>
                <a:srgbClr val="5D92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2" name="í$ľïdê">
                <a:extLst>
                  <a:ext uri="{FF2B5EF4-FFF2-40B4-BE49-F238E27FC236}">
                    <a16:creationId xmlns:a16="http://schemas.microsoft.com/office/drawing/2014/main" id="{74BB0A3C-5BF6-47D4-B56B-BC57CC750F38}"/>
                  </a:ext>
                </a:extLst>
              </p:cNvPr>
              <p:cNvSpPr/>
              <p:nvPr/>
            </p:nvSpPr>
            <p:spPr bwMode="auto">
              <a:xfrm>
                <a:off x="9070968" y="2481300"/>
                <a:ext cx="22779" cy="22779"/>
              </a:xfrm>
              <a:prstGeom prst="ellipse">
                <a:avLst/>
              </a:prstGeom>
              <a:solidFill>
                <a:srgbClr val="B56E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3" name="íṥḻiḑe">
                <a:extLst>
                  <a:ext uri="{FF2B5EF4-FFF2-40B4-BE49-F238E27FC236}">
                    <a16:creationId xmlns:a16="http://schemas.microsoft.com/office/drawing/2014/main" id="{DA78E66B-AA3F-4679-8320-F359F870BA24}"/>
                  </a:ext>
                </a:extLst>
              </p:cNvPr>
              <p:cNvSpPr/>
              <p:nvPr/>
            </p:nvSpPr>
            <p:spPr bwMode="auto">
              <a:xfrm>
                <a:off x="9189522" y="2559991"/>
                <a:ext cx="69890" cy="81798"/>
              </a:xfrm>
              <a:custGeom>
                <a:avLst/>
                <a:gdLst>
                  <a:gd name="T0" fmla="*/ 78 w 80"/>
                  <a:gd name="T1" fmla="*/ 41 h 94"/>
                  <a:gd name="T2" fmla="*/ 0 w 80"/>
                  <a:gd name="T3" fmla="*/ 94 h 94"/>
                  <a:gd name="T4" fmla="*/ 0 w 80"/>
                  <a:gd name="T5" fmla="*/ 57 h 94"/>
                  <a:gd name="T6" fmla="*/ 80 w 80"/>
                  <a:gd name="T7" fmla="*/ 0 h 94"/>
                  <a:gd name="T8" fmla="*/ 76 w 80"/>
                  <a:gd name="T9" fmla="*/ 23 h 94"/>
                  <a:gd name="T10" fmla="*/ 78 w 80"/>
                  <a:gd name="T11" fmla="*/ 41 h 94"/>
                </a:gdLst>
                <a:ahLst/>
                <a:cxnLst>
                  <a:cxn ang="0">
                    <a:pos x="T0" y="T1"/>
                  </a:cxn>
                  <a:cxn ang="0">
                    <a:pos x="T2" y="T3"/>
                  </a:cxn>
                  <a:cxn ang="0">
                    <a:pos x="T4" y="T5"/>
                  </a:cxn>
                  <a:cxn ang="0">
                    <a:pos x="T6" y="T7"/>
                  </a:cxn>
                  <a:cxn ang="0">
                    <a:pos x="T8" y="T9"/>
                  </a:cxn>
                  <a:cxn ang="0">
                    <a:pos x="T10" y="T11"/>
                  </a:cxn>
                </a:cxnLst>
                <a:rect l="0" t="0" r="r" b="b"/>
                <a:pathLst>
                  <a:path w="80" h="94">
                    <a:moveTo>
                      <a:pt x="78" y="41"/>
                    </a:moveTo>
                    <a:cubicBezTo>
                      <a:pt x="0" y="94"/>
                      <a:pt x="0" y="94"/>
                      <a:pt x="0" y="94"/>
                    </a:cubicBezTo>
                    <a:cubicBezTo>
                      <a:pt x="0" y="57"/>
                      <a:pt x="0" y="57"/>
                      <a:pt x="0" y="57"/>
                    </a:cubicBezTo>
                    <a:cubicBezTo>
                      <a:pt x="80" y="0"/>
                      <a:pt x="80" y="0"/>
                      <a:pt x="80" y="0"/>
                    </a:cubicBezTo>
                    <a:cubicBezTo>
                      <a:pt x="80" y="0"/>
                      <a:pt x="76" y="11"/>
                      <a:pt x="76" y="23"/>
                    </a:cubicBezTo>
                    <a:cubicBezTo>
                      <a:pt x="76" y="32"/>
                      <a:pt x="78" y="41"/>
                      <a:pt x="78"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4" name="îṩlîḋê">
                <a:extLst>
                  <a:ext uri="{FF2B5EF4-FFF2-40B4-BE49-F238E27FC236}">
                    <a16:creationId xmlns:a16="http://schemas.microsoft.com/office/drawing/2014/main" id="{695880FD-A96A-4B53-8163-3638C7093F64}"/>
                  </a:ext>
                </a:extLst>
              </p:cNvPr>
              <p:cNvSpPr/>
              <p:nvPr/>
            </p:nvSpPr>
            <p:spPr bwMode="auto">
              <a:xfrm>
                <a:off x="7337947" y="2350544"/>
                <a:ext cx="323046" cy="68855"/>
              </a:xfrm>
              <a:custGeom>
                <a:avLst/>
                <a:gdLst>
                  <a:gd name="T0" fmla="*/ 13 w 371"/>
                  <a:gd name="T1" fmla="*/ 45 h 79"/>
                  <a:gd name="T2" fmla="*/ 341 w 371"/>
                  <a:gd name="T3" fmla="*/ 16 h 79"/>
                  <a:gd name="T4" fmla="*/ 362 w 371"/>
                  <a:gd name="T5" fmla="*/ 60 h 79"/>
                  <a:gd name="T6" fmla="*/ 343 w 371"/>
                  <a:gd name="T7" fmla="*/ 39 h 79"/>
                  <a:gd name="T8" fmla="*/ 331 w 371"/>
                  <a:gd name="T9" fmla="*/ 29 h 79"/>
                  <a:gd name="T10" fmla="*/ 0 w 371"/>
                  <a:gd name="T11" fmla="*/ 79 h 79"/>
                  <a:gd name="T12" fmla="*/ 13 w 371"/>
                  <a:gd name="T13" fmla="*/ 45 h 79"/>
                </a:gdLst>
                <a:ahLst/>
                <a:cxnLst>
                  <a:cxn ang="0">
                    <a:pos x="T0" y="T1"/>
                  </a:cxn>
                  <a:cxn ang="0">
                    <a:pos x="T2" y="T3"/>
                  </a:cxn>
                  <a:cxn ang="0">
                    <a:pos x="T4" y="T5"/>
                  </a:cxn>
                  <a:cxn ang="0">
                    <a:pos x="T6" y="T7"/>
                  </a:cxn>
                  <a:cxn ang="0">
                    <a:pos x="T8" y="T9"/>
                  </a:cxn>
                  <a:cxn ang="0">
                    <a:pos x="T10" y="T11"/>
                  </a:cxn>
                  <a:cxn ang="0">
                    <a:pos x="T12" y="T13"/>
                  </a:cxn>
                </a:cxnLst>
                <a:rect l="0" t="0" r="r" b="b"/>
                <a:pathLst>
                  <a:path w="371" h="79">
                    <a:moveTo>
                      <a:pt x="13" y="45"/>
                    </a:moveTo>
                    <a:cubicBezTo>
                      <a:pt x="13" y="45"/>
                      <a:pt x="311" y="0"/>
                      <a:pt x="341" y="16"/>
                    </a:cubicBezTo>
                    <a:cubicBezTo>
                      <a:pt x="371" y="31"/>
                      <a:pt x="363" y="58"/>
                      <a:pt x="362" y="60"/>
                    </a:cubicBezTo>
                    <a:cubicBezTo>
                      <a:pt x="361" y="61"/>
                      <a:pt x="351" y="74"/>
                      <a:pt x="343" y="39"/>
                    </a:cubicBezTo>
                    <a:cubicBezTo>
                      <a:pt x="341" y="33"/>
                      <a:pt x="337" y="29"/>
                      <a:pt x="331" y="29"/>
                    </a:cubicBezTo>
                    <a:cubicBezTo>
                      <a:pt x="300" y="29"/>
                      <a:pt x="195" y="31"/>
                      <a:pt x="0" y="79"/>
                    </a:cubicBezTo>
                    <a:cubicBezTo>
                      <a:pt x="13" y="45"/>
                      <a:pt x="13" y="45"/>
                      <a:pt x="13" y="45"/>
                    </a:cubicBezTo>
                  </a:path>
                </a:pathLst>
              </a:custGeom>
              <a:solidFill>
                <a:srgbClr val="405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5" name="ïṥlíḍé">
                <a:extLst>
                  <a:ext uri="{FF2B5EF4-FFF2-40B4-BE49-F238E27FC236}">
                    <a16:creationId xmlns:a16="http://schemas.microsoft.com/office/drawing/2014/main" id="{400DE466-A4BA-42E6-A3E5-6ECD9E1E7286}"/>
                  </a:ext>
                </a:extLst>
              </p:cNvPr>
              <p:cNvSpPr/>
              <p:nvPr/>
            </p:nvSpPr>
            <p:spPr bwMode="auto">
              <a:xfrm>
                <a:off x="7340536" y="2313269"/>
                <a:ext cx="301820" cy="187927"/>
              </a:xfrm>
              <a:custGeom>
                <a:avLst/>
                <a:gdLst>
                  <a:gd name="T0" fmla="*/ 324 w 347"/>
                  <a:gd name="T1" fmla="*/ 0 h 216"/>
                  <a:gd name="T2" fmla="*/ 24 w 347"/>
                  <a:gd name="T3" fmla="*/ 154 h 216"/>
                  <a:gd name="T4" fmla="*/ 23 w 347"/>
                  <a:gd name="T5" fmla="*/ 209 h 216"/>
                  <a:gd name="T6" fmla="*/ 33 w 347"/>
                  <a:gd name="T7" fmla="*/ 177 h 216"/>
                  <a:gd name="T8" fmla="*/ 40 w 347"/>
                  <a:gd name="T9" fmla="*/ 161 h 216"/>
                  <a:gd name="T10" fmla="*/ 347 w 347"/>
                  <a:gd name="T11" fmla="*/ 19 h 216"/>
                  <a:gd name="T12" fmla="*/ 324 w 347"/>
                  <a:gd name="T13" fmla="*/ 0 h 216"/>
                </a:gdLst>
                <a:ahLst/>
                <a:cxnLst>
                  <a:cxn ang="0">
                    <a:pos x="T0" y="T1"/>
                  </a:cxn>
                  <a:cxn ang="0">
                    <a:pos x="T2" y="T3"/>
                  </a:cxn>
                  <a:cxn ang="0">
                    <a:pos x="T4" y="T5"/>
                  </a:cxn>
                  <a:cxn ang="0">
                    <a:pos x="T6" y="T7"/>
                  </a:cxn>
                  <a:cxn ang="0">
                    <a:pos x="T8" y="T9"/>
                  </a:cxn>
                  <a:cxn ang="0">
                    <a:pos x="T10" y="T11"/>
                  </a:cxn>
                  <a:cxn ang="0">
                    <a:pos x="T12" y="T13"/>
                  </a:cxn>
                </a:cxnLst>
                <a:rect l="0" t="0" r="r" b="b"/>
                <a:pathLst>
                  <a:path w="347" h="216">
                    <a:moveTo>
                      <a:pt x="324" y="0"/>
                    </a:moveTo>
                    <a:cubicBezTo>
                      <a:pt x="324" y="0"/>
                      <a:pt x="47" y="121"/>
                      <a:pt x="24" y="154"/>
                    </a:cubicBezTo>
                    <a:cubicBezTo>
                      <a:pt x="0" y="189"/>
                      <a:pt x="21" y="209"/>
                      <a:pt x="23" y="209"/>
                    </a:cubicBezTo>
                    <a:cubicBezTo>
                      <a:pt x="25" y="210"/>
                      <a:pt x="42" y="216"/>
                      <a:pt x="33" y="177"/>
                    </a:cubicBezTo>
                    <a:cubicBezTo>
                      <a:pt x="32" y="171"/>
                      <a:pt x="35" y="164"/>
                      <a:pt x="40" y="161"/>
                    </a:cubicBezTo>
                    <a:cubicBezTo>
                      <a:pt x="71" y="141"/>
                      <a:pt x="171" y="79"/>
                      <a:pt x="347" y="19"/>
                    </a:cubicBezTo>
                    <a:cubicBezTo>
                      <a:pt x="324" y="0"/>
                      <a:pt x="324" y="0"/>
                      <a:pt x="324" y="0"/>
                    </a:cubicBezTo>
                  </a:path>
                </a:pathLst>
              </a:custGeom>
              <a:solidFill>
                <a:srgbClr val="405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6" name="iṥļîďé">
                <a:extLst>
                  <a:ext uri="{FF2B5EF4-FFF2-40B4-BE49-F238E27FC236}">
                    <a16:creationId xmlns:a16="http://schemas.microsoft.com/office/drawing/2014/main" id="{BCBF31D1-BE00-400A-8A1D-1DF8FD1F4BA6}"/>
                  </a:ext>
                </a:extLst>
              </p:cNvPr>
              <p:cNvSpPr/>
              <p:nvPr/>
            </p:nvSpPr>
            <p:spPr bwMode="auto">
              <a:xfrm>
                <a:off x="7609223" y="2304468"/>
                <a:ext cx="39345" cy="33133"/>
              </a:xfrm>
              <a:custGeom>
                <a:avLst/>
                <a:gdLst>
                  <a:gd name="T0" fmla="*/ 2 w 45"/>
                  <a:gd name="T1" fmla="*/ 10 h 38"/>
                  <a:gd name="T2" fmla="*/ 30 w 45"/>
                  <a:gd name="T3" fmla="*/ 1 h 38"/>
                  <a:gd name="T4" fmla="*/ 44 w 45"/>
                  <a:gd name="T5" fmla="*/ 24 h 38"/>
                  <a:gd name="T6" fmla="*/ 29 w 45"/>
                  <a:gd name="T7" fmla="*/ 38 h 38"/>
                  <a:gd name="T8" fmla="*/ 2 w 45"/>
                  <a:gd name="T9" fmla="*/ 10 h 38"/>
                </a:gdLst>
                <a:ahLst/>
                <a:cxnLst>
                  <a:cxn ang="0">
                    <a:pos x="T0" y="T1"/>
                  </a:cxn>
                  <a:cxn ang="0">
                    <a:pos x="T2" y="T3"/>
                  </a:cxn>
                  <a:cxn ang="0">
                    <a:pos x="T4" y="T5"/>
                  </a:cxn>
                  <a:cxn ang="0">
                    <a:pos x="T6" y="T7"/>
                  </a:cxn>
                  <a:cxn ang="0">
                    <a:pos x="T8" y="T9"/>
                  </a:cxn>
                </a:cxnLst>
                <a:rect l="0" t="0" r="r" b="b"/>
                <a:pathLst>
                  <a:path w="45" h="38">
                    <a:moveTo>
                      <a:pt x="2" y="10"/>
                    </a:moveTo>
                    <a:cubicBezTo>
                      <a:pt x="0" y="12"/>
                      <a:pt x="21" y="0"/>
                      <a:pt x="30" y="1"/>
                    </a:cubicBezTo>
                    <a:cubicBezTo>
                      <a:pt x="37" y="3"/>
                      <a:pt x="45" y="17"/>
                      <a:pt x="44" y="24"/>
                    </a:cubicBezTo>
                    <a:cubicBezTo>
                      <a:pt x="42" y="31"/>
                      <a:pt x="29" y="38"/>
                      <a:pt x="29" y="38"/>
                    </a:cubicBezTo>
                    <a:lnTo>
                      <a:pt x="2" y="10"/>
                    </a:lnTo>
                    <a:close/>
                  </a:path>
                </a:pathLst>
              </a:custGeom>
              <a:solidFill>
                <a:srgbClr val="405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7" name="íŝľiḑe">
                <a:extLst>
                  <a:ext uri="{FF2B5EF4-FFF2-40B4-BE49-F238E27FC236}">
                    <a16:creationId xmlns:a16="http://schemas.microsoft.com/office/drawing/2014/main" id="{F499A016-7E36-41C9-8923-81430D6B099E}"/>
                  </a:ext>
                </a:extLst>
              </p:cNvPr>
              <p:cNvSpPr/>
              <p:nvPr/>
            </p:nvSpPr>
            <p:spPr bwMode="auto">
              <a:xfrm>
                <a:off x="7315168" y="2309127"/>
                <a:ext cx="333400" cy="184302"/>
              </a:xfrm>
              <a:custGeom>
                <a:avLst/>
                <a:gdLst>
                  <a:gd name="T0" fmla="*/ 337 w 383"/>
                  <a:gd name="T1" fmla="*/ 1 h 212"/>
                  <a:gd name="T2" fmla="*/ 237 w 383"/>
                  <a:gd name="T3" fmla="*/ 36 h 212"/>
                  <a:gd name="T4" fmla="*/ 198 w 383"/>
                  <a:gd name="T5" fmla="*/ 57 h 212"/>
                  <a:gd name="T6" fmla="*/ 198 w 383"/>
                  <a:gd name="T7" fmla="*/ 57 h 212"/>
                  <a:gd name="T8" fmla="*/ 198 w 383"/>
                  <a:gd name="T9" fmla="*/ 57 h 212"/>
                  <a:gd name="T10" fmla="*/ 197 w 383"/>
                  <a:gd name="T11" fmla="*/ 57 h 212"/>
                  <a:gd name="T12" fmla="*/ 197 w 383"/>
                  <a:gd name="T13" fmla="*/ 58 h 212"/>
                  <a:gd name="T14" fmla="*/ 153 w 383"/>
                  <a:gd name="T15" fmla="*/ 59 h 212"/>
                  <a:gd name="T16" fmla="*/ 39 w 383"/>
                  <a:gd name="T17" fmla="*/ 83 h 212"/>
                  <a:gd name="T18" fmla="*/ 37 w 383"/>
                  <a:gd name="T19" fmla="*/ 190 h 212"/>
                  <a:gd name="T20" fmla="*/ 116 w 383"/>
                  <a:gd name="T21" fmla="*/ 201 h 212"/>
                  <a:gd name="T22" fmla="*/ 187 w 383"/>
                  <a:gd name="T23" fmla="*/ 133 h 212"/>
                  <a:gd name="T24" fmla="*/ 203 w 383"/>
                  <a:gd name="T25" fmla="*/ 82 h 212"/>
                  <a:gd name="T26" fmla="*/ 238 w 383"/>
                  <a:gd name="T27" fmla="*/ 117 h 212"/>
                  <a:gd name="T28" fmla="*/ 323 w 383"/>
                  <a:gd name="T29" fmla="*/ 136 h 212"/>
                  <a:gd name="T30" fmla="*/ 378 w 383"/>
                  <a:gd name="T31" fmla="*/ 85 h 212"/>
                  <a:gd name="T32" fmla="*/ 337 w 383"/>
                  <a:gd name="T33" fmla="*/ 1 h 212"/>
                  <a:gd name="T34" fmla="*/ 167 w 383"/>
                  <a:gd name="T35" fmla="*/ 148 h 212"/>
                  <a:gd name="T36" fmla="*/ 73 w 383"/>
                  <a:gd name="T37" fmla="*/ 194 h 212"/>
                  <a:gd name="T38" fmla="*/ 49 w 383"/>
                  <a:gd name="T39" fmla="*/ 97 h 212"/>
                  <a:gd name="T40" fmla="*/ 171 w 383"/>
                  <a:gd name="T41" fmla="*/ 82 h 212"/>
                  <a:gd name="T42" fmla="*/ 167 w 383"/>
                  <a:gd name="T43" fmla="*/ 148 h 212"/>
                  <a:gd name="T44" fmla="*/ 353 w 383"/>
                  <a:gd name="T45" fmla="*/ 108 h 212"/>
                  <a:gd name="T46" fmla="*/ 261 w 383"/>
                  <a:gd name="T47" fmla="*/ 119 h 212"/>
                  <a:gd name="T48" fmla="*/ 231 w 383"/>
                  <a:gd name="T49" fmla="*/ 65 h 212"/>
                  <a:gd name="T50" fmla="*/ 335 w 383"/>
                  <a:gd name="T51" fmla="*/ 16 h 212"/>
                  <a:gd name="T52" fmla="*/ 353 w 383"/>
                  <a:gd name="T53" fmla="*/ 10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3" h="212">
                    <a:moveTo>
                      <a:pt x="337" y="1"/>
                    </a:moveTo>
                    <a:cubicBezTo>
                      <a:pt x="304" y="0"/>
                      <a:pt x="259" y="17"/>
                      <a:pt x="237" y="36"/>
                    </a:cubicBezTo>
                    <a:cubicBezTo>
                      <a:pt x="217" y="52"/>
                      <a:pt x="202" y="56"/>
                      <a:pt x="198" y="57"/>
                    </a:cubicBezTo>
                    <a:cubicBezTo>
                      <a:pt x="198" y="57"/>
                      <a:pt x="198" y="57"/>
                      <a:pt x="198" y="57"/>
                    </a:cubicBezTo>
                    <a:cubicBezTo>
                      <a:pt x="198" y="57"/>
                      <a:pt x="198" y="57"/>
                      <a:pt x="198" y="57"/>
                    </a:cubicBezTo>
                    <a:cubicBezTo>
                      <a:pt x="197" y="57"/>
                      <a:pt x="197" y="57"/>
                      <a:pt x="197" y="57"/>
                    </a:cubicBezTo>
                    <a:cubicBezTo>
                      <a:pt x="197" y="58"/>
                      <a:pt x="197" y="58"/>
                      <a:pt x="197" y="58"/>
                    </a:cubicBezTo>
                    <a:cubicBezTo>
                      <a:pt x="193" y="59"/>
                      <a:pt x="178" y="63"/>
                      <a:pt x="153" y="59"/>
                    </a:cubicBezTo>
                    <a:cubicBezTo>
                      <a:pt x="124" y="55"/>
                      <a:pt x="73" y="65"/>
                      <a:pt x="39" y="83"/>
                    </a:cubicBezTo>
                    <a:cubicBezTo>
                      <a:pt x="0" y="104"/>
                      <a:pt x="19" y="167"/>
                      <a:pt x="37" y="190"/>
                    </a:cubicBezTo>
                    <a:cubicBezTo>
                      <a:pt x="56" y="212"/>
                      <a:pt x="84" y="211"/>
                      <a:pt x="116" y="201"/>
                    </a:cubicBezTo>
                    <a:cubicBezTo>
                      <a:pt x="147" y="192"/>
                      <a:pt x="181" y="168"/>
                      <a:pt x="187" y="133"/>
                    </a:cubicBezTo>
                    <a:cubicBezTo>
                      <a:pt x="189" y="118"/>
                      <a:pt x="190" y="87"/>
                      <a:pt x="203" y="82"/>
                    </a:cubicBezTo>
                    <a:cubicBezTo>
                      <a:pt x="216" y="79"/>
                      <a:pt x="231" y="106"/>
                      <a:pt x="238" y="117"/>
                    </a:cubicBezTo>
                    <a:cubicBezTo>
                      <a:pt x="257" y="144"/>
                      <a:pt x="295" y="145"/>
                      <a:pt x="323" y="136"/>
                    </a:cubicBezTo>
                    <a:cubicBezTo>
                      <a:pt x="351" y="127"/>
                      <a:pt x="373" y="113"/>
                      <a:pt x="378" y="85"/>
                    </a:cubicBezTo>
                    <a:cubicBezTo>
                      <a:pt x="383" y="58"/>
                      <a:pt x="374" y="2"/>
                      <a:pt x="337" y="1"/>
                    </a:cubicBezTo>
                    <a:moveTo>
                      <a:pt x="167" y="148"/>
                    </a:moveTo>
                    <a:cubicBezTo>
                      <a:pt x="151" y="179"/>
                      <a:pt x="108" y="203"/>
                      <a:pt x="73" y="194"/>
                    </a:cubicBezTo>
                    <a:cubicBezTo>
                      <a:pt x="39" y="186"/>
                      <a:pt x="16" y="134"/>
                      <a:pt x="49" y="97"/>
                    </a:cubicBezTo>
                    <a:cubicBezTo>
                      <a:pt x="80" y="63"/>
                      <a:pt x="161" y="68"/>
                      <a:pt x="171" y="82"/>
                    </a:cubicBezTo>
                    <a:cubicBezTo>
                      <a:pt x="181" y="97"/>
                      <a:pt x="183" y="118"/>
                      <a:pt x="167" y="148"/>
                    </a:cubicBezTo>
                    <a:moveTo>
                      <a:pt x="353" y="108"/>
                    </a:moveTo>
                    <a:cubicBezTo>
                      <a:pt x="330" y="133"/>
                      <a:pt x="287" y="136"/>
                      <a:pt x="261" y="119"/>
                    </a:cubicBezTo>
                    <a:cubicBezTo>
                      <a:pt x="236" y="103"/>
                      <a:pt x="228" y="83"/>
                      <a:pt x="231" y="65"/>
                    </a:cubicBezTo>
                    <a:cubicBezTo>
                      <a:pt x="233" y="47"/>
                      <a:pt x="298" y="2"/>
                      <a:pt x="335" y="16"/>
                    </a:cubicBezTo>
                    <a:cubicBezTo>
                      <a:pt x="373" y="30"/>
                      <a:pt x="375" y="83"/>
                      <a:pt x="353" y="108"/>
                    </a:cubicBezTo>
                  </a:path>
                </a:pathLst>
              </a:custGeom>
              <a:solidFill>
                <a:srgbClr val="4050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8" name="išḷiḋe">
                <a:extLst>
                  <a:ext uri="{FF2B5EF4-FFF2-40B4-BE49-F238E27FC236}">
                    <a16:creationId xmlns:a16="http://schemas.microsoft.com/office/drawing/2014/main" id="{B1877123-F652-43A7-9554-9688967FC74A}"/>
                  </a:ext>
                </a:extLst>
              </p:cNvPr>
              <p:cNvSpPr/>
              <p:nvPr/>
            </p:nvSpPr>
            <p:spPr bwMode="auto">
              <a:xfrm>
                <a:off x="7343642" y="2370735"/>
                <a:ext cx="127355" cy="108718"/>
              </a:xfrm>
              <a:custGeom>
                <a:avLst/>
                <a:gdLst>
                  <a:gd name="T0" fmla="*/ 146 w 146"/>
                  <a:gd name="T1" fmla="*/ 34 h 125"/>
                  <a:gd name="T2" fmla="*/ 36 w 146"/>
                  <a:gd name="T3" fmla="*/ 95 h 125"/>
                  <a:gd name="T4" fmla="*/ 29 w 146"/>
                  <a:gd name="T5" fmla="*/ 111 h 125"/>
                  <a:gd name="T6" fmla="*/ 31 w 146"/>
                  <a:gd name="T7" fmla="*/ 120 h 125"/>
                  <a:gd name="T8" fmla="*/ 40 w 146"/>
                  <a:gd name="T9" fmla="*/ 123 h 125"/>
                  <a:gd name="T10" fmla="*/ 55 w 146"/>
                  <a:gd name="T11" fmla="*/ 125 h 125"/>
                  <a:gd name="T12" fmla="*/ 134 w 146"/>
                  <a:gd name="T13" fmla="*/ 77 h 125"/>
                  <a:gd name="T14" fmla="*/ 146 w 146"/>
                  <a:gd name="T15" fmla="*/ 37 h 125"/>
                  <a:gd name="T16" fmla="*/ 146 w 146"/>
                  <a:gd name="T17" fmla="*/ 34 h 125"/>
                  <a:gd name="T18" fmla="*/ 118 w 146"/>
                  <a:gd name="T19" fmla="*/ 29 h 125"/>
                  <a:gd name="T20" fmla="*/ 2 w 146"/>
                  <a:gd name="T21" fmla="*/ 54 h 125"/>
                  <a:gd name="T22" fmla="*/ 0 w 146"/>
                  <a:gd name="T23" fmla="*/ 67 h 125"/>
                  <a:gd name="T24" fmla="*/ 12 w 146"/>
                  <a:gd name="T25" fmla="*/ 103 h 125"/>
                  <a:gd name="T26" fmla="*/ 20 w 146"/>
                  <a:gd name="T27" fmla="*/ 88 h 125"/>
                  <a:gd name="T28" fmla="*/ 118 w 146"/>
                  <a:gd name="T29" fmla="*/ 29 h 125"/>
                  <a:gd name="T30" fmla="*/ 93 w 146"/>
                  <a:gd name="T31" fmla="*/ 0 h 125"/>
                  <a:gd name="T32" fmla="*/ 23 w 146"/>
                  <a:gd name="T33" fmla="*/ 20 h 125"/>
                  <a:gd name="T34" fmla="*/ 129 w 146"/>
                  <a:gd name="T35" fmla="*/ 5 h 125"/>
                  <a:gd name="T36" fmla="*/ 93 w 146"/>
                  <a:gd name="T3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125">
                    <a:moveTo>
                      <a:pt x="146" y="34"/>
                    </a:moveTo>
                    <a:cubicBezTo>
                      <a:pt x="89" y="61"/>
                      <a:pt x="53" y="84"/>
                      <a:pt x="36" y="95"/>
                    </a:cubicBezTo>
                    <a:cubicBezTo>
                      <a:pt x="31" y="98"/>
                      <a:pt x="28" y="105"/>
                      <a:pt x="29" y="111"/>
                    </a:cubicBezTo>
                    <a:cubicBezTo>
                      <a:pt x="30" y="114"/>
                      <a:pt x="30" y="117"/>
                      <a:pt x="31" y="120"/>
                    </a:cubicBezTo>
                    <a:cubicBezTo>
                      <a:pt x="34" y="121"/>
                      <a:pt x="37" y="123"/>
                      <a:pt x="40" y="123"/>
                    </a:cubicBezTo>
                    <a:cubicBezTo>
                      <a:pt x="45" y="125"/>
                      <a:pt x="50" y="125"/>
                      <a:pt x="55" y="125"/>
                    </a:cubicBezTo>
                    <a:cubicBezTo>
                      <a:pt x="86" y="125"/>
                      <a:pt x="120" y="103"/>
                      <a:pt x="134" y="77"/>
                    </a:cubicBezTo>
                    <a:cubicBezTo>
                      <a:pt x="142" y="62"/>
                      <a:pt x="146" y="49"/>
                      <a:pt x="146" y="37"/>
                    </a:cubicBezTo>
                    <a:cubicBezTo>
                      <a:pt x="146" y="36"/>
                      <a:pt x="146" y="35"/>
                      <a:pt x="146" y="34"/>
                    </a:cubicBezTo>
                    <a:moveTo>
                      <a:pt x="118" y="29"/>
                    </a:moveTo>
                    <a:cubicBezTo>
                      <a:pt x="83" y="35"/>
                      <a:pt x="45" y="43"/>
                      <a:pt x="2" y="54"/>
                    </a:cubicBezTo>
                    <a:cubicBezTo>
                      <a:pt x="1" y="58"/>
                      <a:pt x="0" y="62"/>
                      <a:pt x="0" y="67"/>
                    </a:cubicBezTo>
                    <a:cubicBezTo>
                      <a:pt x="0" y="80"/>
                      <a:pt x="5" y="93"/>
                      <a:pt x="12" y="103"/>
                    </a:cubicBezTo>
                    <a:cubicBezTo>
                      <a:pt x="13" y="98"/>
                      <a:pt x="16" y="93"/>
                      <a:pt x="20" y="88"/>
                    </a:cubicBezTo>
                    <a:cubicBezTo>
                      <a:pt x="28" y="76"/>
                      <a:pt x="69" y="53"/>
                      <a:pt x="118" y="29"/>
                    </a:cubicBezTo>
                    <a:moveTo>
                      <a:pt x="93" y="0"/>
                    </a:moveTo>
                    <a:cubicBezTo>
                      <a:pt x="69" y="0"/>
                      <a:pt x="40" y="6"/>
                      <a:pt x="23" y="20"/>
                    </a:cubicBezTo>
                    <a:cubicBezTo>
                      <a:pt x="44" y="17"/>
                      <a:pt x="84" y="11"/>
                      <a:pt x="129" y="5"/>
                    </a:cubicBezTo>
                    <a:cubicBezTo>
                      <a:pt x="121" y="2"/>
                      <a:pt x="107" y="0"/>
                      <a:pt x="9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9" name="íṧ1ïďê">
                <a:extLst>
                  <a:ext uri="{FF2B5EF4-FFF2-40B4-BE49-F238E27FC236}">
                    <a16:creationId xmlns:a16="http://schemas.microsoft.com/office/drawing/2014/main" id="{C3130B7F-9A3D-4B39-B17B-2F85840FC35F}"/>
                  </a:ext>
                </a:extLst>
              </p:cNvPr>
              <p:cNvSpPr/>
              <p:nvPr/>
            </p:nvSpPr>
            <p:spPr bwMode="auto">
              <a:xfrm>
                <a:off x="7345713" y="2374876"/>
                <a:ext cx="120625" cy="42969"/>
              </a:xfrm>
              <a:custGeom>
                <a:avLst/>
                <a:gdLst>
                  <a:gd name="T0" fmla="*/ 127 w 139"/>
                  <a:gd name="T1" fmla="*/ 0 h 49"/>
                  <a:gd name="T2" fmla="*/ 21 w 139"/>
                  <a:gd name="T3" fmla="*/ 15 h 49"/>
                  <a:gd name="T4" fmla="*/ 14 w 139"/>
                  <a:gd name="T5" fmla="*/ 21 h 49"/>
                  <a:gd name="T6" fmla="*/ 0 w 139"/>
                  <a:gd name="T7" fmla="*/ 49 h 49"/>
                  <a:gd name="T8" fmla="*/ 116 w 139"/>
                  <a:gd name="T9" fmla="*/ 24 h 49"/>
                  <a:gd name="T10" fmla="*/ 139 w 139"/>
                  <a:gd name="T11" fmla="*/ 12 h 49"/>
                  <a:gd name="T12" fmla="*/ 136 w 139"/>
                  <a:gd name="T13" fmla="*/ 6 h 49"/>
                  <a:gd name="T14" fmla="*/ 127 w 139"/>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49">
                    <a:moveTo>
                      <a:pt x="127" y="0"/>
                    </a:moveTo>
                    <a:cubicBezTo>
                      <a:pt x="82" y="6"/>
                      <a:pt x="42" y="12"/>
                      <a:pt x="21" y="15"/>
                    </a:cubicBezTo>
                    <a:cubicBezTo>
                      <a:pt x="18" y="17"/>
                      <a:pt x="16" y="19"/>
                      <a:pt x="14" y="21"/>
                    </a:cubicBezTo>
                    <a:cubicBezTo>
                      <a:pt x="6" y="30"/>
                      <a:pt x="2" y="39"/>
                      <a:pt x="0" y="49"/>
                    </a:cubicBezTo>
                    <a:cubicBezTo>
                      <a:pt x="43" y="38"/>
                      <a:pt x="81" y="30"/>
                      <a:pt x="116" y="24"/>
                    </a:cubicBezTo>
                    <a:cubicBezTo>
                      <a:pt x="123" y="20"/>
                      <a:pt x="131" y="16"/>
                      <a:pt x="139" y="12"/>
                    </a:cubicBezTo>
                    <a:cubicBezTo>
                      <a:pt x="138" y="10"/>
                      <a:pt x="137" y="8"/>
                      <a:pt x="136" y="6"/>
                    </a:cubicBezTo>
                    <a:cubicBezTo>
                      <a:pt x="135" y="4"/>
                      <a:pt x="131" y="2"/>
                      <a:pt x="127"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0" name="isḷiḋé">
                <a:extLst>
                  <a:ext uri="{FF2B5EF4-FFF2-40B4-BE49-F238E27FC236}">
                    <a16:creationId xmlns:a16="http://schemas.microsoft.com/office/drawing/2014/main" id="{B2358077-9A82-402F-AC67-C1776E82D5A3}"/>
                  </a:ext>
                </a:extLst>
              </p:cNvPr>
              <p:cNvSpPr/>
              <p:nvPr/>
            </p:nvSpPr>
            <p:spPr bwMode="auto">
              <a:xfrm>
                <a:off x="7353997" y="2385747"/>
                <a:ext cx="117001" cy="89563"/>
              </a:xfrm>
              <a:custGeom>
                <a:avLst/>
                <a:gdLst>
                  <a:gd name="T0" fmla="*/ 129 w 134"/>
                  <a:gd name="T1" fmla="*/ 0 h 103"/>
                  <a:gd name="T2" fmla="*/ 106 w 134"/>
                  <a:gd name="T3" fmla="*/ 12 h 103"/>
                  <a:gd name="T4" fmla="*/ 8 w 134"/>
                  <a:gd name="T5" fmla="*/ 71 h 103"/>
                  <a:gd name="T6" fmla="*/ 0 w 134"/>
                  <a:gd name="T7" fmla="*/ 86 h 103"/>
                  <a:gd name="T8" fmla="*/ 19 w 134"/>
                  <a:gd name="T9" fmla="*/ 103 h 103"/>
                  <a:gd name="T10" fmla="*/ 17 w 134"/>
                  <a:gd name="T11" fmla="*/ 94 h 103"/>
                  <a:gd name="T12" fmla="*/ 24 w 134"/>
                  <a:gd name="T13" fmla="*/ 78 h 103"/>
                  <a:gd name="T14" fmla="*/ 134 w 134"/>
                  <a:gd name="T15" fmla="*/ 17 h 103"/>
                  <a:gd name="T16" fmla="*/ 129 w 13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03">
                    <a:moveTo>
                      <a:pt x="129" y="0"/>
                    </a:moveTo>
                    <a:cubicBezTo>
                      <a:pt x="121" y="4"/>
                      <a:pt x="113" y="8"/>
                      <a:pt x="106" y="12"/>
                    </a:cubicBezTo>
                    <a:cubicBezTo>
                      <a:pt x="57" y="36"/>
                      <a:pt x="16" y="59"/>
                      <a:pt x="8" y="71"/>
                    </a:cubicBezTo>
                    <a:cubicBezTo>
                      <a:pt x="4" y="76"/>
                      <a:pt x="1" y="81"/>
                      <a:pt x="0" y="86"/>
                    </a:cubicBezTo>
                    <a:cubicBezTo>
                      <a:pt x="5" y="93"/>
                      <a:pt x="11" y="99"/>
                      <a:pt x="19" y="103"/>
                    </a:cubicBezTo>
                    <a:cubicBezTo>
                      <a:pt x="18" y="100"/>
                      <a:pt x="18" y="97"/>
                      <a:pt x="17" y="94"/>
                    </a:cubicBezTo>
                    <a:cubicBezTo>
                      <a:pt x="16" y="88"/>
                      <a:pt x="19" y="81"/>
                      <a:pt x="24" y="78"/>
                    </a:cubicBezTo>
                    <a:cubicBezTo>
                      <a:pt x="41" y="67"/>
                      <a:pt x="77" y="44"/>
                      <a:pt x="134" y="17"/>
                    </a:cubicBezTo>
                    <a:cubicBezTo>
                      <a:pt x="133" y="10"/>
                      <a:pt x="132" y="5"/>
                      <a:pt x="129"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1" name="îṥ1îḓé">
                <a:extLst>
                  <a:ext uri="{FF2B5EF4-FFF2-40B4-BE49-F238E27FC236}">
                    <a16:creationId xmlns:a16="http://schemas.microsoft.com/office/drawing/2014/main" id="{1E76AE99-39DE-4C50-BECE-B1B03AF8B327}"/>
                  </a:ext>
                </a:extLst>
              </p:cNvPr>
              <p:cNvSpPr/>
              <p:nvPr/>
            </p:nvSpPr>
            <p:spPr bwMode="auto">
              <a:xfrm>
                <a:off x="7343642" y="2370735"/>
                <a:ext cx="127355" cy="58501"/>
              </a:xfrm>
              <a:custGeom>
                <a:avLst/>
                <a:gdLst>
                  <a:gd name="T0" fmla="*/ 93 w 146"/>
                  <a:gd name="T1" fmla="*/ 0 h 67"/>
                  <a:gd name="T2" fmla="*/ 16 w 146"/>
                  <a:gd name="T3" fmla="*/ 26 h 67"/>
                  <a:gd name="T4" fmla="*/ 0 w 146"/>
                  <a:gd name="T5" fmla="*/ 67 h 67"/>
                  <a:gd name="T6" fmla="*/ 2 w 146"/>
                  <a:gd name="T7" fmla="*/ 54 h 67"/>
                  <a:gd name="T8" fmla="*/ 16 w 146"/>
                  <a:gd name="T9" fmla="*/ 26 h 67"/>
                  <a:gd name="T10" fmla="*/ 23 w 146"/>
                  <a:gd name="T11" fmla="*/ 20 h 67"/>
                  <a:gd name="T12" fmla="*/ 93 w 146"/>
                  <a:gd name="T13" fmla="*/ 0 h 67"/>
                  <a:gd name="T14" fmla="*/ 129 w 146"/>
                  <a:gd name="T15" fmla="*/ 5 h 67"/>
                  <a:gd name="T16" fmla="*/ 138 w 146"/>
                  <a:gd name="T17" fmla="*/ 11 h 67"/>
                  <a:gd name="T18" fmla="*/ 141 w 146"/>
                  <a:gd name="T19" fmla="*/ 17 h 67"/>
                  <a:gd name="T20" fmla="*/ 146 w 146"/>
                  <a:gd name="T21" fmla="*/ 34 h 67"/>
                  <a:gd name="T22" fmla="*/ 146 w 146"/>
                  <a:gd name="T23" fmla="*/ 37 h 67"/>
                  <a:gd name="T24" fmla="*/ 138 w 146"/>
                  <a:gd name="T25" fmla="*/ 11 h 67"/>
                  <a:gd name="T26" fmla="*/ 93 w 146"/>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6" h="67">
                    <a:moveTo>
                      <a:pt x="93" y="0"/>
                    </a:moveTo>
                    <a:cubicBezTo>
                      <a:pt x="65" y="0"/>
                      <a:pt x="33" y="7"/>
                      <a:pt x="16" y="26"/>
                    </a:cubicBezTo>
                    <a:cubicBezTo>
                      <a:pt x="5" y="39"/>
                      <a:pt x="0" y="53"/>
                      <a:pt x="0" y="67"/>
                    </a:cubicBezTo>
                    <a:cubicBezTo>
                      <a:pt x="0" y="62"/>
                      <a:pt x="1" y="58"/>
                      <a:pt x="2" y="54"/>
                    </a:cubicBezTo>
                    <a:cubicBezTo>
                      <a:pt x="4" y="44"/>
                      <a:pt x="8" y="35"/>
                      <a:pt x="16" y="26"/>
                    </a:cubicBezTo>
                    <a:cubicBezTo>
                      <a:pt x="18" y="24"/>
                      <a:pt x="20" y="22"/>
                      <a:pt x="23" y="20"/>
                    </a:cubicBezTo>
                    <a:cubicBezTo>
                      <a:pt x="40" y="6"/>
                      <a:pt x="69" y="0"/>
                      <a:pt x="93" y="0"/>
                    </a:cubicBezTo>
                    <a:cubicBezTo>
                      <a:pt x="107" y="0"/>
                      <a:pt x="121" y="2"/>
                      <a:pt x="129" y="5"/>
                    </a:cubicBezTo>
                    <a:cubicBezTo>
                      <a:pt x="133" y="7"/>
                      <a:pt x="137" y="9"/>
                      <a:pt x="138" y="11"/>
                    </a:cubicBezTo>
                    <a:cubicBezTo>
                      <a:pt x="139" y="13"/>
                      <a:pt x="140" y="15"/>
                      <a:pt x="141" y="17"/>
                    </a:cubicBezTo>
                    <a:cubicBezTo>
                      <a:pt x="144" y="22"/>
                      <a:pt x="145" y="27"/>
                      <a:pt x="146" y="34"/>
                    </a:cubicBezTo>
                    <a:cubicBezTo>
                      <a:pt x="146" y="35"/>
                      <a:pt x="146" y="36"/>
                      <a:pt x="146" y="37"/>
                    </a:cubicBezTo>
                    <a:cubicBezTo>
                      <a:pt x="146" y="27"/>
                      <a:pt x="143" y="18"/>
                      <a:pt x="138" y="11"/>
                    </a:cubicBezTo>
                    <a:cubicBezTo>
                      <a:pt x="134" y="5"/>
                      <a:pt x="115" y="0"/>
                      <a:pt x="93"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2" name="ïṣliḍé">
                <a:extLst>
                  <a:ext uri="{FF2B5EF4-FFF2-40B4-BE49-F238E27FC236}">
                    <a16:creationId xmlns:a16="http://schemas.microsoft.com/office/drawing/2014/main" id="{7EDD6D5A-49A7-4A62-80EC-2E40484F70C3}"/>
                  </a:ext>
                </a:extLst>
              </p:cNvPr>
              <p:cNvSpPr/>
              <p:nvPr/>
            </p:nvSpPr>
            <p:spPr bwMode="auto">
              <a:xfrm>
                <a:off x="7518107" y="2319999"/>
                <a:ext cx="116483" cy="101988"/>
              </a:xfrm>
              <a:custGeom>
                <a:avLst/>
                <a:gdLst>
                  <a:gd name="T0" fmla="*/ 117 w 134"/>
                  <a:gd name="T1" fmla="*/ 64 h 117"/>
                  <a:gd name="T2" fmla="*/ 0 w 134"/>
                  <a:gd name="T3" fmla="*/ 73 h 117"/>
                  <a:gd name="T4" fmla="*/ 28 w 134"/>
                  <a:gd name="T5" fmla="*/ 106 h 117"/>
                  <a:gd name="T6" fmla="*/ 66 w 134"/>
                  <a:gd name="T7" fmla="*/ 117 h 117"/>
                  <a:gd name="T8" fmla="*/ 120 w 134"/>
                  <a:gd name="T9" fmla="*/ 95 h 117"/>
                  <a:gd name="T10" fmla="*/ 133 w 134"/>
                  <a:gd name="T11" fmla="*/ 68 h 117"/>
                  <a:gd name="T12" fmla="*/ 124 w 134"/>
                  <a:gd name="T13" fmla="*/ 64 h 117"/>
                  <a:gd name="T14" fmla="*/ 117 w 134"/>
                  <a:gd name="T15" fmla="*/ 64 h 117"/>
                  <a:gd name="T16" fmla="*/ 123 w 134"/>
                  <a:gd name="T17" fmla="*/ 18 h 117"/>
                  <a:gd name="T18" fmla="*/ 35 w 134"/>
                  <a:gd name="T19" fmla="*/ 52 h 117"/>
                  <a:gd name="T20" fmla="*/ 106 w 134"/>
                  <a:gd name="T21" fmla="*/ 47 h 117"/>
                  <a:gd name="T22" fmla="*/ 134 w 134"/>
                  <a:gd name="T23" fmla="*/ 51 h 117"/>
                  <a:gd name="T24" fmla="*/ 123 w 134"/>
                  <a:gd name="T25" fmla="*/ 18 h 117"/>
                  <a:gd name="T26" fmla="*/ 86 w 134"/>
                  <a:gd name="T27" fmla="*/ 0 h 117"/>
                  <a:gd name="T28" fmla="*/ 0 w 134"/>
                  <a:gd name="T29" fmla="*/ 47 h 117"/>
                  <a:gd name="T30" fmla="*/ 99 w 134"/>
                  <a:gd name="T31" fmla="*/ 2 h 117"/>
                  <a:gd name="T32" fmla="*/ 86 w 134"/>
                  <a:gd name="T3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17">
                    <a:moveTo>
                      <a:pt x="117" y="64"/>
                    </a:moveTo>
                    <a:cubicBezTo>
                      <a:pt x="97" y="64"/>
                      <a:pt x="58" y="66"/>
                      <a:pt x="0" y="73"/>
                    </a:cubicBezTo>
                    <a:cubicBezTo>
                      <a:pt x="4" y="85"/>
                      <a:pt x="12" y="96"/>
                      <a:pt x="28" y="106"/>
                    </a:cubicBezTo>
                    <a:cubicBezTo>
                      <a:pt x="39" y="113"/>
                      <a:pt x="52" y="117"/>
                      <a:pt x="66" y="117"/>
                    </a:cubicBezTo>
                    <a:cubicBezTo>
                      <a:pt x="86" y="117"/>
                      <a:pt x="107" y="109"/>
                      <a:pt x="120" y="95"/>
                    </a:cubicBezTo>
                    <a:cubicBezTo>
                      <a:pt x="126" y="88"/>
                      <a:pt x="131" y="78"/>
                      <a:pt x="133" y="68"/>
                    </a:cubicBezTo>
                    <a:cubicBezTo>
                      <a:pt x="131" y="66"/>
                      <a:pt x="128" y="64"/>
                      <a:pt x="124" y="64"/>
                    </a:cubicBezTo>
                    <a:cubicBezTo>
                      <a:pt x="122" y="64"/>
                      <a:pt x="120" y="64"/>
                      <a:pt x="117" y="64"/>
                    </a:cubicBezTo>
                    <a:moveTo>
                      <a:pt x="123" y="18"/>
                    </a:moveTo>
                    <a:cubicBezTo>
                      <a:pt x="91" y="29"/>
                      <a:pt x="62" y="41"/>
                      <a:pt x="35" y="52"/>
                    </a:cubicBezTo>
                    <a:cubicBezTo>
                      <a:pt x="63" y="49"/>
                      <a:pt x="87" y="47"/>
                      <a:pt x="106" y="47"/>
                    </a:cubicBezTo>
                    <a:cubicBezTo>
                      <a:pt x="120" y="47"/>
                      <a:pt x="130" y="48"/>
                      <a:pt x="134" y="51"/>
                    </a:cubicBezTo>
                    <a:cubicBezTo>
                      <a:pt x="134" y="39"/>
                      <a:pt x="130" y="27"/>
                      <a:pt x="123" y="18"/>
                    </a:cubicBezTo>
                    <a:moveTo>
                      <a:pt x="86" y="0"/>
                    </a:moveTo>
                    <a:cubicBezTo>
                      <a:pt x="53" y="0"/>
                      <a:pt x="9" y="30"/>
                      <a:pt x="0" y="47"/>
                    </a:cubicBezTo>
                    <a:cubicBezTo>
                      <a:pt x="40" y="28"/>
                      <a:pt x="77" y="12"/>
                      <a:pt x="99" y="2"/>
                    </a:cubicBezTo>
                    <a:cubicBezTo>
                      <a:pt x="95" y="1"/>
                      <a:pt x="91" y="0"/>
                      <a:pt x="8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3" name="îṣḻidè">
                <a:extLst>
                  <a:ext uri="{FF2B5EF4-FFF2-40B4-BE49-F238E27FC236}">
                    <a16:creationId xmlns:a16="http://schemas.microsoft.com/office/drawing/2014/main" id="{62F3407F-85D7-457F-A3A7-CBD39C906C80}"/>
                  </a:ext>
                </a:extLst>
              </p:cNvPr>
              <p:cNvSpPr/>
              <p:nvPr/>
            </p:nvSpPr>
            <p:spPr bwMode="auto">
              <a:xfrm>
                <a:off x="7516036" y="2360898"/>
                <a:ext cx="118554" cy="22779"/>
              </a:xfrm>
              <a:custGeom>
                <a:avLst/>
                <a:gdLst>
                  <a:gd name="T0" fmla="*/ 108 w 136"/>
                  <a:gd name="T1" fmla="*/ 0 h 26"/>
                  <a:gd name="T2" fmla="*/ 37 w 136"/>
                  <a:gd name="T3" fmla="*/ 5 h 26"/>
                  <a:gd name="T4" fmla="*/ 0 w 136"/>
                  <a:gd name="T5" fmla="*/ 20 h 26"/>
                  <a:gd name="T6" fmla="*/ 2 w 136"/>
                  <a:gd name="T7" fmla="*/ 26 h 26"/>
                  <a:gd name="T8" fmla="*/ 119 w 136"/>
                  <a:gd name="T9" fmla="*/ 17 h 26"/>
                  <a:gd name="T10" fmla="*/ 126 w 136"/>
                  <a:gd name="T11" fmla="*/ 17 h 26"/>
                  <a:gd name="T12" fmla="*/ 135 w 136"/>
                  <a:gd name="T13" fmla="*/ 21 h 26"/>
                  <a:gd name="T14" fmla="*/ 136 w 136"/>
                  <a:gd name="T15" fmla="*/ 7 h 26"/>
                  <a:gd name="T16" fmla="*/ 136 w 136"/>
                  <a:gd name="T17" fmla="*/ 4 h 26"/>
                  <a:gd name="T18" fmla="*/ 108 w 136"/>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26">
                    <a:moveTo>
                      <a:pt x="108" y="0"/>
                    </a:moveTo>
                    <a:cubicBezTo>
                      <a:pt x="89" y="0"/>
                      <a:pt x="65" y="2"/>
                      <a:pt x="37" y="5"/>
                    </a:cubicBezTo>
                    <a:cubicBezTo>
                      <a:pt x="24" y="10"/>
                      <a:pt x="12" y="15"/>
                      <a:pt x="0" y="20"/>
                    </a:cubicBezTo>
                    <a:cubicBezTo>
                      <a:pt x="1" y="22"/>
                      <a:pt x="1" y="24"/>
                      <a:pt x="2" y="26"/>
                    </a:cubicBezTo>
                    <a:cubicBezTo>
                      <a:pt x="60" y="19"/>
                      <a:pt x="99" y="17"/>
                      <a:pt x="119" y="17"/>
                    </a:cubicBezTo>
                    <a:cubicBezTo>
                      <a:pt x="122" y="17"/>
                      <a:pt x="124" y="17"/>
                      <a:pt x="126" y="17"/>
                    </a:cubicBezTo>
                    <a:cubicBezTo>
                      <a:pt x="130" y="17"/>
                      <a:pt x="133" y="19"/>
                      <a:pt x="135" y="21"/>
                    </a:cubicBezTo>
                    <a:cubicBezTo>
                      <a:pt x="136" y="17"/>
                      <a:pt x="136" y="12"/>
                      <a:pt x="136" y="7"/>
                    </a:cubicBezTo>
                    <a:cubicBezTo>
                      <a:pt x="136" y="6"/>
                      <a:pt x="136" y="5"/>
                      <a:pt x="136" y="4"/>
                    </a:cubicBezTo>
                    <a:cubicBezTo>
                      <a:pt x="132" y="1"/>
                      <a:pt x="122" y="0"/>
                      <a:pt x="108"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4" name="ïšľíḋe">
                <a:extLst>
                  <a:ext uri="{FF2B5EF4-FFF2-40B4-BE49-F238E27FC236}">
                    <a16:creationId xmlns:a16="http://schemas.microsoft.com/office/drawing/2014/main" id="{49847F40-7EC3-4EDD-95B1-65E93C0F1054}"/>
                  </a:ext>
                </a:extLst>
              </p:cNvPr>
              <p:cNvSpPr/>
              <p:nvPr/>
            </p:nvSpPr>
            <p:spPr bwMode="auto">
              <a:xfrm>
                <a:off x="7515520" y="2322070"/>
                <a:ext cx="109753" cy="56430"/>
              </a:xfrm>
              <a:custGeom>
                <a:avLst/>
                <a:gdLst>
                  <a:gd name="T0" fmla="*/ 102 w 126"/>
                  <a:gd name="T1" fmla="*/ 0 h 65"/>
                  <a:gd name="T2" fmla="*/ 3 w 126"/>
                  <a:gd name="T3" fmla="*/ 45 h 65"/>
                  <a:gd name="T4" fmla="*/ 1 w 126"/>
                  <a:gd name="T5" fmla="*/ 50 h 65"/>
                  <a:gd name="T6" fmla="*/ 0 w 126"/>
                  <a:gd name="T7" fmla="*/ 56 h 65"/>
                  <a:gd name="T8" fmla="*/ 1 w 126"/>
                  <a:gd name="T9" fmla="*/ 65 h 65"/>
                  <a:gd name="T10" fmla="*/ 38 w 126"/>
                  <a:gd name="T11" fmla="*/ 50 h 65"/>
                  <a:gd name="T12" fmla="*/ 126 w 126"/>
                  <a:gd name="T13" fmla="*/ 16 h 65"/>
                  <a:gd name="T14" fmla="*/ 105 w 126"/>
                  <a:gd name="T15" fmla="*/ 1 h 65"/>
                  <a:gd name="T16" fmla="*/ 102 w 126"/>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65">
                    <a:moveTo>
                      <a:pt x="102" y="0"/>
                    </a:moveTo>
                    <a:cubicBezTo>
                      <a:pt x="80" y="10"/>
                      <a:pt x="43" y="26"/>
                      <a:pt x="3" y="45"/>
                    </a:cubicBezTo>
                    <a:cubicBezTo>
                      <a:pt x="2" y="47"/>
                      <a:pt x="1" y="48"/>
                      <a:pt x="1" y="50"/>
                    </a:cubicBezTo>
                    <a:cubicBezTo>
                      <a:pt x="1" y="52"/>
                      <a:pt x="0" y="54"/>
                      <a:pt x="0" y="56"/>
                    </a:cubicBezTo>
                    <a:cubicBezTo>
                      <a:pt x="0" y="59"/>
                      <a:pt x="1" y="62"/>
                      <a:pt x="1" y="65"/>
                    </a:cubicBezTo>
                    <a:cubicBezTo>
                      <a:pt x="13" y="60"/>
                      <a:pt x="25" y="55"/>
                      <a:pt x="38" y="50"/>
                    </a:cubicBezTo>
                    <a:cubicBezTo>
                      <a:pt x="65" y="39"/>
                      <a:pt x="94" y="27"/>
                      <a:pt x="126" y="16"/>
                    </a:cubicBezTo>
                    <a:cubicBezTo>
                      <a:pt x="121" y="9"/>
                      <a:pt x="114" y="4"/>
                      <a:pt x="105" y="1"/>
                    </a:cubicBezTo>
                    <a:cubicBezTo>
                      <a:pt x="104" y="0"/>
                      <a:pt x="103" y="0"/>
                      <a:pt x="102"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5" name="îşḷide">
                <a:extLst>
                  <a:ext uri="{FF2B5EF4-FFF2-40B4-BE49-F238E27FC236}">
                    <a16:creationId xmlns:a16="http://schemas.microsoft.com/office/drawing/2014/main" id="{5460134C-9FD5-4B84-A7E7-6FBDA98AB28A}"/>
                  </a:ext>
                </a:extLst>
              </p:cNvPr>
              <p:cNvSpPr/>
              <p:nvPr/>
            </p:nvSpPr>
            <p:spPr bwMode="auto">
              <a:xfrm>
                <a:off x="7515520" y="2319999"/>
                <a:ext cx="119072" cy="50735"/>
              </a:xfrm>
              <a:custGeom>
                <a:avLst/>
                <a:gdLst>
                  <a:gd name="T0" fmla="*/ 89 w 137"/>
                  <a:gd name="T1" fmla="*/ 0 h 58"/>
                  <a:gd name="T2" fmla="*/ 1 w 137"/>
                  <a:gd name="T3" fmla="*/ 52 h 58"/>
                  <a:gd name="T4" fmla="*/ 0 w 137"/>
                  <a:gd name="T5" fmla="*/ 58 h 58"/>
                  <a:gd name="T6" fmla="*/ 1 w 137"/>
                  <a:gd name="T7" fmla="*/ 52 h 58"/>
                  <a:gd name="T8" fmla="*/ 3 w 137"/>
                  <a:gd name="T9" fmla="*/ 47 h 58"/>
                  <a:gd name="T10" fmla="*/ 89 w 137"/>
                  <a:gd name="T11" fmla="*/ 0 h 58"/>
                  <a:gd name="T12" fmla="*/ 102 w 137"/>
                  <a:gd name="T13" fmla="*/ 2 h 58"/>
                  <a:gd name="T14" fmla="*/ 105 w 137"/>
                  <a:gd name="T15" fmla="*/ 3 h 58"/>
                  <a:gd name="T16" fmla="*/ 126 w 137"/>
                  <a:gd name="T17" fmla="*/ 18 h 58"/>
                  <a:gd name="T18" fmla="*/ 137 w 137"/>
                  <a:gd name="T19" fmla="*/ 51 h 58"/>
                  <a:gd name="T20" fmla="*/ 137 w 137"/>
                  <a:gd name="T21" fmla="*/ 54 h 58"/>
                  <a:gd name="T22" fmla="*/ 105 w 137"/>
                  <a:gd name="T23" fmla="*/ 3 h 58"/>
                  <a:gd name="T24" fmla="*/ 89 w 137"/>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58">
                    <a:moveTo>
                      <a:pt x="89" y="0"/>
                    </a:moveTo>
                    <a:cubicBezTo>
                      <a:pt x="52" y="0"/>
                      <a:pt x="3" y="36"/>
                      <a:pt x="1" y="52"/>
                    </a:cubicBezTo>
                    <a:cubicBezTo>
                      <a:pt x="1" y="54"/>
                      <a:pt x="0" y="56"/>
                      <a:pt x="0" y="58"/>
                    </a:cubicBezTo>
                    <a:cubicBezTo>
                      <a:pt x="0" y="56"/>
                      <a:pt x="1" y="54"/>
                      <a:pt x="1" y="52"/>
                    </a:cubicBezTo>
                    <a:cubicBezTo>
                      <a:pt x="1" y="50"/>
                      <a:pt x="2" y="49"/>
                      <a:pt x="3" y="47"/>
                    </a:cubicBezTo>
                    <a:cubicBezTo>
                      <a:pt x="12" y="30"/>
                      <a:pt x="56" y="0"/>
                      <a:pt x="89" y="0"/>
                    </a:cubicBezTo>
                    <a:cubicBezTo>
                      <a:pt x="94" y="0"/>
                      <a:pt x="98" y="1"/>
                      <a:pt x="102" y="2"/>
                    </a:cubicBezTo>
                    <a:cubicBezTo>
                      <a:pt x="103" y="2"/>
                      <a:pt x="104" y="2"/>
                      <a:pt x="105" y="3"/>
                    </a:cubicBezTo>
                    <a:cubicBezTo>
                      <a:pt x="114" y="6"/>
                      <a:pt x="121" y="11"/>
                      <a:pt x="126" y="18"/>
                    </a:cubicBezTo>
                    <a:cubicBezTo>
                      <a:pt x="133" y="27"/>
                      <a:pt x="137" y="39"/>
                      <a:pt x="137" y="51"/>
                    </a:cubicBezTo>
                    <a:cubicBezTo>
                      <a:pt x="137" y="52"/>
                      <a:pt x="137" y="53"/>
                      <a:pt x="137" y="54"/>
                    </a:cubicBezTo>
                    <a:cubicBezTo>
                      <a:pt x="137" y="33"/>
                      <a:pt x="127" y="11"/>
                      <a:pt x="105" y="3"/>
                    </a:cubicBezTo>
                    <a:cubicBezTo>
                      <a:pt x="100" y="1"/>
                      <a:pt x="95" y="0"/>
                      <a:pt x="89" y="0"/>
                    </a:cubicBezTo>
                  </a:path>
                </a:pathLst>
              </a:custGeom>
              <a:solidFill>
                <a:srgbClr val="A0A8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6" name="îṣlíḓé">
                <a:extLst>
                  <a:ext uri="{FF2B5EF4-FFF2-40B4-BE49-F238E27FC236}">
                    <a16:creationId xmlns:a16="http://schemas.microsoft.com/office/drawing/2014/main" id="{4133FF02-9FE3-4344-BD52-6A11EF45EE4A}"/>
                  </a:ext>
                </a:extLst>
              </p:cNvPr>
              <p:cNvSpPr/>
              <p:nvPr/>
            </p:nvSpPr>
            <p:spPr bwMode="auto">
              <a:xfrm>
                <a:off x="7492746" y="2240169"/>
                <a:ext cx="252640" cy="2589"/>
              </a:xfrm>
              <a:custGeom>
                <a:avLst/>
                <a:gdLst>
                  <a:gd name="T0" fmla="*/ 0 w 488"/>
                  <a:gd name="T1" fmla="*/ 5 h 5"/>
                  <a:gd name="T2" fmla="*/ 488 w 488"/>
                  <a:gd name="T3" fmla="*/ 2 h 5"/>
                  <a:gd name="T4" fmla="*/ 488 w 488"/>
                  <a:gd name="T5" fmla="*/ 0 h 5"/>
                  <a:gd name="T6" fmla="*/ 0 w 488"/>
                  <a:gd name="T7" fmla="*/ 3 h 5"/>
                  <a:gd name="T8" fmla="*/ 0 w 488"/>
                  <a:gd name="T9" fmla="*/ 5 h 5"/>
                </a:gdLst>
                <a:ahLst/>
                <a:cxnLst>
                  <a:cxn ang="0">
                    <a:pos x="T0" y="T1"/>
                  </a:cxn>
                  <a:cxn ang="0">
                    <a:pos x="T2" y="T3"/>
                  </a:cxn>
                  <a:cxn ang="0">
                    <a:pos x="T4" y="T5"/>
                  </a:cxn>
                  <a:cxn ang="0">
                    <a:pos x="T6" y="T7"/>
                  </a:cxn>
                  <a:cxn ang="0">
                    <a:pos x="T8" y="T9"/>
                  </a:cxn>
                </a:cxnLst>
                <a:rect l="0" t="0" r="r" b="b"/>
                <a:pathLst>
                  <a:path w="488" h="5">
                    <a:moveTo>
                      <a:pt x="0" y="5"/>
                    </a:moveTo>
                    <a:lnTo>
                      <a:pt x="488" y="2"/>
                    </a:lnTo>
                    <a:lnTo>
                      <a:pt x="488" y="0"/>
                    </a:lnTo>
                    <a:lnTo>
                      <a:pt x="0" y="3"/>
                    </a:lnTo>
                    <a:lnTo>
                      <a:pt x="0" y="5"/>
                    </a:lnTo>
                    <a:close/>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7" name="iṩľíḋé">
                <a:extLst>
                  <a:ext uri="{FF2B5EF4-FFF2-40B4-BE49-F238E27FC236}">
                    <a16:creationId xmlns:a16="http://schemas.microsoft.com/office/drawing/2014/main" id="{EE997C84-2886-4D1A-AA2D-F18DF8BA694B}"/>
                  </a:ext>
                </a:extLst>
              </p:cNvPr>
              <p:cNvSpPr/>
              <p:nvPr/>
            </p:nvSpPr>
            <p:spPr bwMode="auto">
              <a:xfrm>
                <a:off x="7492746" y="2240169"/>
                <a:ext cx="252640" cy="2589"/>
              </a:xfrm>
              <a:custGeom>
                <a:avLst/>
                <a:gdLst>
                  <a:gd name="T0" fmla="*/ 0 w 488"/>
                  <a:gd name="T1" fmla="*/ 5 h 5"/>
                  <a:gd name="T2" fmla="*/ 488 w 488"/>
                  <a:gd name="T3" fmla="*/ 2 h 5"/>
                  <a:gd name="T4" fmla="*/ 488 w 488"/>
                  <a:gd name="T5" fmla="*/ 0 h 5"/>
                  <a:gd name="T6" fmla="*/ 0 w 488"/>
                  <a:gd name="T7" fmla="*/ 3 h 5"/>
                </a:gdLst>
                <a:ahLst/>
                <a:cxnLst>
                  <a:cxn ang="0">
                    <a:pos x="T0" y="T1"/>
                  </a:cxn>
                  <a:cxn ang="0">
                    <a:pos x="T2" y="T3"/>
                  </a:cxn>
                  <a:cxn ang="0">
                    <a:pos x="T4" y="T5"/>
                  </a:cxn>
                  <a:cxn ang="0">
                    <a:pos x="T6" y="T7"/>
                  </a:cxn>
                </a:cxnLst>
                <a:rect l="0" t="0" r="r" b="b"/>
                <a:pathLst>
                  <a:path w="488" h="5">
                    <a:moveTo>
                      <a:pt x="0" y="5"/>
                    </a:moveTo>
                    <a:lnTo>
                      <a:pt x="488" y="2"/>
                    </a:lnTo>
                    <a:lnTo>
                      <a:pt x="488"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8" name="îśḷíḋe">
                <a:extLst>
                  <a:ext uri="{FF2B5EF4-FFF2-40B4-BE49-F238E27FC236}">
                    <a16:creationId xmlns:a16="http://schemas.microsoft.com/office/drawing/2014/main" id="{1EA01D72-EBEE-4785-A63E-E30AFE168666}"/>
                  </a:ext>
                </a:extLst>
              </p:cNvPr>
              <p:cNvSpPr/>
              <p:nvPr/>
            </p:nvSpPr>
            <p:spPr bwMode="auto">
              <a:xfrm>
                <a:off x="8549653" y="2746787"/>
                <a:ext cx="168772" cy="52285"/>
              </a:xfrm>
              <a:custGeom>
                <a:avLst/>
                <a:gdLst>
                  <a:gd name="T0" fmla="*/ 0 w 194"/>
                  <a:gd name="T1" fmla="*/ 0 h 60"/>
                  <a:gd name="T2" fmla="*/ 0 w 194"/>
                  <a:gd name="T3" fmla="*/ 0 h 60"/>
                  <a:gd name="T4" fmla="*/ 0 w 194"/>
                  <a:gd name="T5" fmla="*/ 60 h 60"/>
                  <a:gd name="T6" fmla="*/ 194 w 194"/>
                  <a:gd name="T7" fmla="*/ 60 h 60"/>
                  <a:gd name="T8" fmla="*/ 153 w 194"/>
                  <a:gd name="T9" fmla="*/ 16 h 60"/>
                  <a:gd name="T10" fmla="*/ 155 w 194"/>
                  <a:gd name="T11" fmla="*/ 16 h 60"/>
                  <a:gd name="T12" fmla="*/ 131 w 194"/>
                  <a:gd name="T13" fmla="*/ 0 h 60"/>
                  <a:gd name="T14" fmla="*/ 0 w 194"/>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4" h="60">
                    <a:moveTo>
                      <a:pt x="0" y="0"/>
                    </a:moveTo>
                    <a:cubicBezTo>
                      <a:pt x="0" y="0"/>
                      <a:pt x="0" y="0"/>
                      <a:pt x="0" y="0"/>
                    </a:cubicBezTo>
                    <a:cubicBezTo>
                      <a:pt x="0" y="60"/>
                      <a:pt x="0" y="60"/>
                      <a:pt x="0" y="60"/>
                    </a:cubicBezTo>
                    <a:cubicBezTo>
                      <a:pt x="194" y="60"/>
                      <a:pt x="194" y="60"/>
                      <a:pt x="194" y="60"/>
                    </a:cubicBezTo>
                    <a:cubicBezTo>
                      <a:pt x="183" y="45"/>
                      <a:pt x="170" y="30"/>
                      <a:pt x="153" y="16"/>
                    </a:cubicBezTo>
                    <a:cubicBezTo>
                      <a:pt x="155" y="16"/>
                      <a:pt x="155" y="16"/>
                      <a:pt x="155" y="16"/>
                    </a:cubicBezTo>
                    <a:cubicBezTo>
                      <a:pt x="131" y="0"/>
                      <a:pt x="131" y="0"/>
                      <a:pt x="131" y="0"/>
                    </a:cubicBezTo>
                    <a:cubicBezTo>
                      <a:pt x="0" y="0"/>
                      <a:pt x="0" y="0"/>
                      <a:pt x="0" y="0"/>
                    </a:cubicBezTo>
                  </a:path>
                </a:pathLst>
              </a:custGeom>
              <a:solidFill>
                <a:srgbClr val="C65D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9" name="ïsḻiḋê">
                <a:extLst>
                  <a:ext uri="{FF2B5EF4-FFF2-40B4-BE49-F238E27FC236}">
                    <a16:creationId xmlns:a16="http://schemas.microsoft.com/office/drawing/2014/main" id="{7E26378C-B173-4FC1-A6D2-DE64A14B7789}"/>
                  </a:ext>
                </a:extLst>
              </p:cNvPr>
              <p:cNvSpPr/>
              <p:nvPr/>
            </p:nvSpPr>
            <p:spPr bwMode="auto">
              <a:xfrm>
                <a:off x="8549653" y="2710031"/>
                <a:ext cx="113894" cy="36755"/>
              </a:xfrm>
              <a:custGeom>
                <a:avLst/>
                <a:gdLst>
                  <a:gd name="T0" fmla="*/ 109 w 220"/>
                  <a:gd name="T1" fmla="*/ 0 h 71"/>
                  <a:gd name="T2" fmla="*/ 0 w 220"/>
                  <a:gd name="T3" fmla="*/ 71 h 71"/>
                  <a:gd name="T4" fmla="*/ 220 w 220"/>
                  <a:gd name="T5" fmla="*/ 71 h 71"/>
                  <a:gd name="T6" fmla="*/ 109 w 220"/>
                  <a:gd name="T7" fmla="*/ 0 h 71"/>
                </a:gdLst>
                <a:ahLst/>
                <a:cxnLst>
                  <a:cxn ang="0">
                    <a:pos x="T0" y="T1"/>
                  </a:cxn>
                  <a:cxn ang="0">
                    <a:pos x="T2" y="T3"/>
                  </a:cxn>
                  <a:cxn ang="0">
                    <a:pos x="T4" y="T5"/>
                  </a:cxn>
                  <a:cxn ang="0">
                    <a:pos x="T6" y="T7"/>
                  </a:cxn>
                </a:cxnLst>
                <a:rect l="0" t="0" r="r" b="b"/>
                <a:pathLst>
                  <a:path w="220" h="71">
                    <a:moveTo>
                      <a:pt x="109" y="0"/>
                    </a:moveTo>
                    <a:lnTo>
                      <a:pt x="0" y="71"/>
                    </a:lnTo>
                    <a:lnTo>
                      <a:pt x="220" y="71"/>
                    </a:lnTo>
                    <a:lnTo>
                      <a:pt x="109" y="0"/>
                    </a:lnTo>
                    <a:close/>
                  </a:path>
                </a:pathLst>
              </a:custGeom>
              <a:solidFill>
                <a:srgbClr val="B757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0" name="íŝḷïḍè">
                <a:extLst>
                  <a:ext uri="{FF2B5EF4-FFF2-40B4-BE49-F238E27FC236}">
                    <a16:creationId xmlns:a16="http://schemas.microsoft.com/office/drawing/2014/main" id="{696BA480-811F-45E2-A65E-82C84653E3D2}"/>
                  </a:ext>
                </a:extLst>
              </p:cNvPr>
              <p:cNvSpPr/>
              <p:nvPr/>
            </p:nvSpPr>
            <p:spPr bwMode="auto">
              <a:xfrm>
                <a:off x="8549653" y="2710031"/>
                <a:ext cx="113894" cy="36755"/>
              </a:xfrm>
              <a:custGeom>
                <a:avLst/>
                <a:gdLst>
                  <a:gd name="T0" fmla="*/ 109 w 220"/>
                  <a:gd name="T1" fmla="*/ 0 h 71"/>
                  <a:gd name="T2" fmla="*/ 0 w 220"/>
                  <a:gd name="T3" fmla="*/ 71 h 71"/>
                  <a:gd name="T4" fmla="*/ 220 w 220"/>
                  <a:gd name="T5" fmla="*/ 71 h 71"/>
                  <a:gd name="T6" fmla="*/ 109 w 220"/>
                  <a:gd name="T7" fmla="*/ 0 h 71"/>
                </a:gdLst>
                <a:ahLst/>
                <a:cxnLst>
                  <a:cxn ang="0">
                    <a:pos x="T0" y="T1"/>
                  </a:cxn>
                  <a:cxn ang="0">
                    <a:pos x="T2" y="T3"/>
                  </a:cxn>
                  <a:cxn ang="0">
                    <a:pos x="T4" y="T5"/>
                  </a:cxn>
                  <a:cxn ang="0">
                    <a:pos x="T6" y="T7"/>
                  </a:cxn>
                </a:cxnLst>
                <a:rect l="0" t="0" r="r" b="b"/>
                <a:pathLst>
                  <a:path w="220" h="71">
                    <a:moveTo>
                      <a:pt x="109" y="0"/>
                    </a:moveTo>
                    <a:lnTo>
                      <a:pt x="0" y="71"/>
                    </a:lnTo>
                    <a:lnTo>
                      <a:pt x="220" y="71"/>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1" name="îṧľíḋé">
                <a:extLst>
                  <a:ext uri="{FF2B5EF4-FFF2-40B4-BE49-F238E27FC236}">
                    <a16:creationId xmlns:a16="http://schemas.microsoft.com/office/drawing/2014/main" id="{38564E45-6548-4EBA-9E9F-F7F14C86ACA6}"/>
                  </a:ext>
                </a:extLst>
              </p:cNvPr>
              <p:cNvSpPr/>
              <p:nvPr/>
            </p:nvSpPr>
            <p:spPr bwMode="auto">
              <a:xfrm>
                <a:off x="7376935" y="2388548"/>
                <a:ext cx="815385" cy="399129"/>
              </a:xfrm>
              <a:custGeom>
                <a:avLst/>
                <a:gdLst>
                  <a:gd name="T0" fmla="*/ 668 w 936"/>
                  <a:gd name="T1" fmla="*/ 0 h 459"/>
                  <a:gd name="T2" fmla="*/ 87 w 936"/>
                  <a:gd name="T3" fmla="*/ 329 h 459"/>
                  <a:gd name="T4" fmla="*/ 936 w 936"/>
                  <a:gd name="T5" fmla="*/ 308 h 459"/>
                  <a:gd name="T6" fmla="*/ 668 w 936"/>
                  <a:gd name="T7" fmla="*/ 0 h 459"/>
                </a:gdLst>
                <a:ahLst/>
                <a:cxnLst>
                  <a:cxn ang="0">
                    <a:pos x="T0" y="T1"/>
                  </a:cxn>
                  <a:cxn ang="0">
                    <a:pos x="T2" y="T3"/>
                  </a:cxn>
                  <a:cxn ang="0">
                    <a:pos x="T4" y="T5"/>
                  </a:cxn>
                  <a:cxn ang="0">
                    <a:pos x="T6" y="T7"/>
                  </a:cxn>
                </a:cxnLst>
                <a:rect l="0" t="0" r="r" b="b"/>
                <a:pathLst>
                  <a:path w="936" h="459">
                    <a:moveTo>
                      <a:pt x="668" y="0"/>
                    </a:moveTo>
                    <a:cubicBezTo>
                      <a:pt x="668" y="0"/>
                      <a:pt x="0" y="184"/>
                      <a:pt x="87" y="329"/>
                    </a:cubicBezTo>
                    <a:cubicBezTo>
                      <a:pt x="165" y="459"/>
                      <a:pt x="936" y="308"/>
                      <a:pt x="936" y="308"/>
                    </a:cubicBezTo>
                    <a:cubicBezTo>
                      <a:pt x="668" y="0"/>
                      <a:pt x="668" y="0"/>
                      <a:pt x="668" y="0"/>
                    </a:cubicBezTo>
                  </a:path>
                </a:pathLst>
              </a:custGeom>
              <a:solidFill>
                <a:srgbClr val="3F3D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2" name="ïṣlïďe">
                <a:extLst>
                  <a:ext uri="{FF2B5EF4-FFF2-40B4-BE49-F238E27FC236}">
                    <a16:creationId xmlns:a16="http://schemas.microsoft.com/office/drawing/2014/main" id="{79FD9CF1-386D-40C7-BFB2-936321938312}"/>
                  </a:ext>
                </a:extLst>
              </p:cNvPr>
              <p:cNvSpPr/>
              <p:nvPr/>
            </p:nvSpPr>
            <p:spPr bwMode="auto">
              <a:xfrm>
                <a:off x="7922078" y="2394760"/>
                <a:ext cx="109236" cy="139255"/>
              </a:xfrm>
              <a:custGeom>
                <a:avLst/>
                <a:gdLst>
                  <a:gd name="T0" fmla="*/ 29 w 125"/>
                  <a:gd name="T1" fmla="*/ 0 h 160"/>
                  <a:gd name="T2" fmla="*/ 9 w 125"/>
                  <a:gd name="T3" fmla="*/ 6 h 160"/>
                  <a:gd name="T4" fmla="*/ 5 w 125"/>
                  <a:gd name="T5" fmla="*/ 19 h 160"/>
                  <a:gd name="T6" fmla="*/ 0 w 125"/>
                  <a:gd name="T7" fmla="*/ 36 h 160"/>
                  <a:gd name="T8" fmla="*/ 0 w 125"/>
                  <a:gd name="T9" fmla="*/ 62 h 160"/>
                  <a:gd name="T10" fmla="*/ 0 w 125"/>
                  <a:gd name="T11" fmla="*/ 65 h 160"/>
                  <a:gd name="T12" fmla="*/ 5 w 125"/>
                  <a:gd name="T13" fmla="*/ 80 h 160"/>
                  <a:gd name="T14" fmla="*/ 6 w 125"/>
                  <a:gd name="T15" fmla="*/ 84 h 160"/>
                  <a:gd name="T16" fmla="*/ 5 w 125"/>
                  <a:gd name="T17" fmla="*/ 79 h 160"/>
                  <a:gd name="T18" fmla="*/ 10 w 125"/>
                  <a:gd name="T19" fmla="*/ 92 h 160"/>
                  <a:gd name="T20" fmla="*/ 24 w 125"/>
                  <a:gd name="T21" fmla="*/ 117 h 160"/>
                  <a:gd name="T22" fmla="*/ 30 w 125"/>
                  <a:gd name="T23" fmla="*/ 123 h 160"/>
                  <a:gd name="T24" fmla="*/ 41 w 125"/>
                  <a:gd name="T25" fmla="*/ 134 h 160"/>
                  <a:gd name="T26" fmla="*/ 42 w 125"/>
                  <a:gd name="T27" fmla="*/ 135 h 160"/>
                  <a:gd name="T28" fmla="*/ 61 w 125"/>
                  <a:gd name="T29" fmla="*/ 147 h 160"/>
                  <a:gd name="T30" fmla="*/ 75 w 125"/>
                  <a:gd name="T31" fmla="*/ 153 h 160"/>
                  <a:gd name="T32" fmla="*/ 81 w 125"/>
                  <a:gd name="T33" fmla="*/ 156 h 160"/>
                  <a:gd name="T34" fmla="*/ 92 w 125"/>
                  <a:gd name="T35" fmla="*/ 160 h 160"/>
                  <a:gd name="T36" fmla="*/ 125 w 125"/>
                  <a:gd name="T37" fmla="*/ 158 h 160"/>
                  <a:gd name="T38" fmla="*/ 66 w 125"/>
                  <a:gd name="T39" fmla="*/ 106 h 160"/>
                  <a:gd name="T40" fmla="*/ 29 w 125"/>
                  <a:gd name="T4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60">
                    <a:moveTo>
                      <a:pt x="29" y="0"/>
                    </a:moveTo>
                    <a:cubicBezTo>
                      <a:pt x="23" y="2"/>
                      <a:pt x="17" y="4"/>
                      <a:pt x="9" y="6"/>
                    </a:cubicBezTo>
                    <a:cubicBezTo>
                      <a:pt x="8" y="10"/>
                      <a:pt x="6" y="15"/>
                      <a:pt x="5" y="19"/>
                    </a:cubicBezTo>
                    <a:cubicBezTo>
                      <a:pt x="3" y="25"/>
                      <a:pt x="2" y="30"/>
                      <a:pt x="0" y="36"/>
                    </a:cubicBezTo>
                    <a:cubicBezTo>
                      <a:pt x="1" y="44"/>
                      <a:pt x="0" y="53"/>
                      <a:pt x="0" y="62"/>
                    </a:cubicBezTo>
                    <a:cubicBezTo>
                      <a:pt x="0" y="63"/>
                      <a:pt x="0" y="64"/>
                      <a:pt x="0" y="65"/>
                    </a:cubicBezTo>
                    <a:cubicBezTo>
                      <a:pt x="2" y="70"/>
                      <a:pt x="3" y="75"/>
                      <a:pt x="5" y="80"/>
                    </a:cubicBezTo>
                    <a:cubicBezTo>
                      <a:pt x="5" y="81"/>
                      <a:pt x="6" y="83"/>
                      <a:pt x="6" y="84"/>
                    </a:cubicBezTo>
                    <a:cubicBezTo>
                      <a:pt x="5" y="81"/>
                      <a:pt x="5" y="79"/>
                      <a:pt x="5" y="79"/>
                    </a:cubicBezTo>
                    <a:cubicBezTo>
                      <a:pt x="6" y="79"/>
                      <a:pt x="7" y="82"/>
                      <a:pt x="10" y="92"/>
                    </a:cubicBezTo>
                    <a:cubicBezTo>
                      <a:pt x="14" y="101"/>
                      <a:pt x="19" y="109"/>
                      <a:pt x="24" y="117"/>
                    </a:cubicBezTo>
                    <a:cubicBezTo>
                      <a:pt x="26" y="119"/>
                      <a:pt x="28" y="121"/>
                      <a:pt x="30" y="123"/>
                    </a:cubicBezTo>
                    <a:cubicBezTo>
                      <a:pt x="34" y="127"/>
                      <a:pt x="37" y="131"/>
                      <a:pt x="41" y="134"/>
                    </a:cubicBezTo>
                    <a:cubicBezTo>
                      <a:pt x="42" y="135"/>
                      <a:pt x="42" y="135"/>
                      <a:pt x="42" y="135"/>
                    </a:cubicBezTo>
                    <a:cubicBezTo>
                      <a:pt x="48" y="139"/>
                      <a:pt x="55" y="143"/>
                      <a:pt x="61" y="147"/>
                    </a:cubicBezTo>
                    <a:cubicBezTo>
                      <a:pt x="66" y="149"/>
                      <a:pt x="70" y="151"/>
                      <a:pt x="75" y="153"/>
                    </a:cubicBezTo>
                    <a:cubicBezTo>
                      <a:pt x="77" y="154"/>
                      <a:pt x="79" y="155"/>
                      <a:pt x="81" y="156"/>
                    </a:cubicBezTo>
                    <a:cubicBezTo>
                      <a:pt x="81" y="156"/>
                      <a:pt x="86" y="158"/>
                      <a:pt x="92" y="160"/>
                    </a:cubicBezTo>
                    <a:cubicBezTo>
                      <a:pt x="125" y="158"/>
                      <a:pt x="125" y="158"/>
                      <a:pt x="125" y="158"/>
                    </a:cubicBezTo>
                    <a:cubicBezTo>
                      <a:pt x="99" y="141"/>
                      <a:pt x="78" y="123"/>
                      <a:pt x="66" y="106"/>
                    </a:cubicBezTo>
                    <a:cubicBezTo>
                      <a:pt x="50" y="84"/>
                      <a:pt x="35" y="45"/>
                      <a:pt x="29" y="0"/>
                    </a:cubicBezTo>
                  </a:path>
                </a:pathLst>
              </a:custGeom>
              <a:solidFill>
                <a:srgbClr val="3533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3" name="íšľïḓe">
                <a:extLst>
                  <a:ext uri="{FF2B5EF4-FFF2-40B4-BE49-F238E27FC236}">
                    <a16:creationId xmlns:a16="http://schemas.microsoft.com/office/drawing/2014/main" id="{8CE87156-62E0-4D89-AFC7-1EFE070AD905}"/>
                  </a:ext>
                </a:extLst>
              </p:cNvPr>
              <p:cNvSpPr/>
              <p:nvPr/>
            </p:nvSpPr>
            <p:spPr bwMode="auto">
              <a:xfrm>
                <a:off x="8166952" y="2417020"/>
                <a:ext cx="524435" cy="315783"/>
              </a:xfrm>
              <a:custGeom>
                <a:avLst/>
                <a:gdLst>
                  <a:gd name="T0" fmla="*/ 272 w 602"/>
                  <a:gd name="T1" fmla="*/ 0 h 363"/>
                  <a:gd name="T2" fmla="*/ 571 w 602"/>
                  <a:gd name="T3" fmla="*/ 220 h 363"/>
                  <a:gd name="T4" fmla="*/ 0 w 602"/>
                  <a:gd name="T5" fmla="*/ 208 h 363"/>
                  <a:gd name="T6" fmla="*/ 272 w 602"/>
                  <a:gd name="T7" fmla="*/ 0 h 363"/>
                </a:gdLst>
                <a:ahLst/>
                <a:cxnLst>
                  <a:cxn ang="0">
                    <a:pos x="T0" y="T1"/>
                  </a:cxn>
                  <a:cxn ang="0">
                    <a:pos x="T2" y="T3"/>
                  </a:cxn>
                  <a:cxn ang="0">
                    <a:pos x="T4" y="T5"/>
                  </a:cxn>
                  <a:cxn ang="0">
                    <a:pos x="T6" y="T7"/>
                  </a:cxn>
                </a:cxnLst>
                <a:rect l="0" t="0" r="r" b="b"/>
                <a:pathLst>
                  <a:path w="602" h="363">
                    <a:moveTo>
                      <a:pt x="272" y="0"/>
                    </a:moveTo>
                    <a:cubicBezTo>
                      <a:pt x="272" y="0"/>
                      <a:pt x="539" y="77"/>
                      <a:pt x="571" y="220"/>
                    </a:cubicBezTo>
                    <a:cubicBezTo>
                      <a:pt x="602" y="363"/>
                      <a:pt x="0" y="208"/>
                      <a:pt x="0" y="208"/>
                    </a:cubicBezTo>
                    <a:cubicBezTo>
                      <a:pt x="272" y="0"/>
                      <a:pt x="272" y="0"/>
                      <a:pt x="272" y="0"/>
                    </a:cubicBezTo>
                  </a:path>
                </a:pathLst>
              </a:custGeom>
              <a:solidFill>
                <a:srgbClr val="3F3D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4" name="iş1îḋè">
                <a:extLst>
                  <a:ext uri="{FF2B5EF4-FFF2-40B4-BE49-F238E27FC236}">
                    <a16:creationId xmlns:a16="http://schemas.microsoft.com/office/drawing/2014/main" id="{42C024CD-64EC-468F-AD80-7E7B15FE1401}"/>
                  </a:ext>
                </a:extLst>
              </p:cNvPr>
              <p:cNvSpPr/>
              <p:nvPr/>
            </p:nvSpPr>
            <p:spPr bwMode="auto">
              <a:xfrm>
                <a:off x="7916383" y="2016856"/>
                <a:ext cx="592254" cy="597916"/>
              </a:xfrm>
              <a:custGeom>
                <a:avLst/>
                <a:gdLst>
                  <a:gd name="T0" fmla="*/ 505 w 680"/>
                  <a:gd name="T1" fmla="*/ 227 h 687"/>
                  <a:gd name="T2" fmla="*/ 341 w 680"/>
                  <a:gd name="T3" fmla="*/ 0 h 687"/>
                  <a:gd name="T4" fmla="*/ 94 w 680"/>
                  <a:gd name="T5" fmla="*/ 206 h 687"/>
                  <a:gd name="T6" fmla="*/ 73 w 680"/>
                  <a:gd name="T7" fmla="*/ 540 h 687"/>
                  <a:gd name="T8" fmla="*/ 397 w 680"/>
                  <a:gd name="T9" fmla="*/ 625 h 687"/>
                  <a:gd name="T10" fmla="*/ 670 w 680"/>
                  <a:gd name="T11" fmla="*/ 455 h 687"/>
                  <a:gd name="T12" fmla="*/ 505 w 680"/>
                  <a:gd name="T13" fmla="*/ 227 h 687"/>
                </a:gdLst>
                <a:ahLst/>
                <a:cxnLst>
                  <a:cxn ang="0">
                    <a:pos x="T0" y="T1"/>
                  </a:cxn>
                  <a:cxn ang="0">
                    <a:pos x="T2" y="T3"/>
                  </a:cxn>
                  <a:cxn ang="0">
                    <a:pos x="T4" y="T5"/>
                  </a:cxn>
                  <a:cxn ang="0">
                    <a:pos x="T6" y="T7"/>
                  </a:cxn>
                  <a:cxn ang="0">
                    <a:pos x="T8" y="T9"/>
                  </a:cxn>
                  <a:cxn ang="0">
                    <a:pos x="T10" y="T11"/>
                  </a:cxn>
                  <a:cxn ang="0">
                    <a:pos x="T12" y="T13"/>
                  </a:cxn>
                </a:cxnLst>
                <a:rect l="0" t="0" r="r" b="b"/>
                <a:pathLst>
                  <a:path w="680" h="687">
                    <a:moveTo>
                      <a:pt x="505" y="227"/>
                    </a:moveTo>
                    <a:cubicBezTo>
                      <a:pt x="453" y="26"/>
                      <a:pt x="341" y="0"/>
                      <a:pt x="341" y="0"/>
                    </a:cubicBezTo>
                    <a:cubicBezTo>
                      <a:pt x="341" y="0"/>
                      <a:pt x="134" y="169"/>
                      <a:pt x="94" y="206"/>
                    </a:cubicBezTo>
                    <a:cubicBezTo>
                      <a:pt x="0" y="294"/>
                      <a:pt x="28" y="479"/>
                      <a:pt x="73" y="540"/>
                    </a:cubicBezTo>
                    <a:cubicBezTo>
                      <a:pt x="117" y="602"/>
                      <a:pt x="284" y="687"/>
                      <a:pt x="397" y="625"/>
                    </a:cubicBezTo>
                    <a:cubicBezTo>
                      <a:pt x="445" y="599"/>
                      <a:pt x="670" y="455"/>
                      <a:pt x="670" y="455"/>
                    </a:cubicBezTo>
                    <a:cubicBezTo>
                      <a:pt x="670" y="455"/>
                      <a:pt x="680" y="340"/>
                      <a:pt x="505" y="227"/>
                    </a:cubicBezTo>
                  </a:path>
                </a:pathLst>
              </a:custGeom>
              <a:solidFill>
                <a:srgbClr val="F3D8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5" name="iṡľíḋè">
                <a:extLst>
                  <a:ext uri="{FF2B5EF4-FFF2-40B4-BE49-F238E27FC236}">
                    <a16:creationId xmlns:a16="http://schemas.microsoft.com/office/drawing/2014/main" id="{F64D8519-AC56-4D30-A16F-338587D124AA}"/>
                  </a:ext>
                </a:extLst>
              </p:cNvPr>
              <p:cNvSpPr/>
              <p:nvPr/>
            </p:nvSpPr>
            <p:spPr bwMode="auto">
              <a:xfrm>
                <a:off x="7974366" y="2039634"/>
                <a:ext cx="147545" cy="148055"/>
              </a:xfrm>
              <a:custGeom>
                <a:avLst/>
                <a:gdLst>
                  <a:gd name="T0" fmla="*/ 158 w 169"/>
                  <a:gd name="T1" fmla="*/ 69 h 170"/>
                  <a:gd name="T2" fmla="*/ 135 w 169"/>
                  <a:gd name="T3" fmla="*/ 3 h 170"/>
                  <a:gd name="T4" fmla="*/ 33 w 169"/>
                  <a:gd name="T5" fmla="*/ 118 h 170"/>
                  <a:gd name="T6" fmla="*/ 42 w 169"/>
                  <a:gd name="T7" fmla="*/ 167 h 170"/>
                  <a:gd name="T8" fmla="*/ 158 w 169"/>
                  <a:gd name="T9" fmla="*/ 69 h 170"/>
                </a:gdLst>
                <a:ahLst/>
                <a:cxnLst>
                  <a:cxn ang="0">
                    <a:pos x="T0" y="T1"/>
                  </a:cxn>
                  <a:cxn ang="0">
                    <a:pos x="T2" y="T3"/>
                  </a:cxn>
                  <a:cxn ang="0">
                    <a:pos x="T4" y="T5"/>
                  </a:cxn>
                  <a:cxn ang="0">
                    <a:pos x="T6" y="T7"/>
                  </a:cxn>
                  <a:cxn ang="0">
                    <a:pos x="T8" y="T9"/>
                  </a:cxn>
                </a:cxnLst>
                <a:rect l="0" t="0" r="r" b="b"/>
                <a:pathLst>
                  <a:path w="169" h="170">
                    <a:moveTo>
                      <a:pt x="158" y="69"/>
                    </a:moveTo>
                    <a:cubicBezTo>
                      <a:pt x="158" y="69"/>
                      <a:pt x="169" y="0"/>
                      <a:pt x="135" y="3"/>
                    </a:cubicBezTo>
                    <a:cubicBezTo>
                      <a:pt x="60" y="10"/>
                      <a:pt x="80" y="79"/>
                      <a:pt x="33" y="118"/>
                    </a:cubicBezTo>
                    <a:cubicBezTo>
                      <a:pt x="0" y="146"/>
                      <a:pt x="17" y="170"/>
                      <a:pt x="42" y="167"/>
                    </a:cubicBezTo>
                    <a:cubicBezTo>
                      <a:pt x="66" y="163"/>
                      <a:pt x="157" y="92"/>
                      <a:pt x="158" y="69"/>
                    </a:cubicBezTo>
                    <a:close/>
                  </a:path>
                </a:pathLst>
              </a:custGeom>
              <a:solidFill>
                <a:srgbClr val="EDD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6" name="iš1ídè">
                <a:extLst>
                  <a:ext uri="{FF2B5EF4-FFF2-40B4-BE49-F238E27FC236}">
                    <a16:creationId xmlns:a16="http://schemas.microsoft.com/office/drawing/2014/main" id="{08BFDC98-9735-4E6D-ADC9-EE0449E2AF30}"/>
                  </a:ext>
                </a:extLst>
              </p:cNvPr>
              <p:cNvSpPr/>
              <p:nvPr/>
            </p:nvSpPr>
            <p:spPr bwMode="auto">
              <a:xfrm>
                <a:off x="8264799" y="2476553"/>
                <a:ext cx="173949" cy="105089"/>
              </a:xfrm>
              <a:custGeom>
                <a:avLst/>
                <a:gdLst>
                  <a:gd name="T0" fmla="*/ 141 w 200"/>
                  <a:gd name="T1" fmla="*/ 2 h 121"/>
                  <a:gd name="T2" fmla="*/ 183 w 200"/>
                  <a:gd name="T3" fmla="*/ 27 h 121"/>
                  <a:gd name="T4" fmla="*/ 48 w 200"/>
                  <a:gd name="T5" fmla="*/ 97 h 121"/>
                  <a:gd name="T6" fmla="*/ 13 w 200"/>
                  <a:gd name="T7" fmla="*/ 86 h 121"/>
                  <a:gd name="T8" fmla="*/ 141 w 200"/>
                  <a:gd name="T9" fmla="*/ 2 h 121"/>
                </a:gdLst>
                <a:ahLst/>
                <a:cxnLst>
                  <a:cxn ang="0">
                    <a:pos x="T0" y="T1"/>
                  </a:cxn>
                  <a:cxn ang="0">
                    <a:pos x="T2" y="T3"/>
                  </a:cxn>
                  <a:cxn ang="0">
                    <a:pos x="T4" y="T5"/>
                  </a:cxn>
                  <a:cxn ang="0">
                    <a:pos x="T6" y="T7"/>
                  </a:cxn>
                  <a:cxn ang="0">
                    <a:pos x="T8" y="T9"/>
                  </a:cxn>
                </a:cxnLst>
                <a:rect l="0" t="0" r="r" b="b"/>
                <a:pathLst>
                  <a:path w="200" h="121">
                    <a:moveTo>
                      <a:pt x="141" y="2"/>
                    </a:moveTo>
                    <a:cubicBezTo>
                      <a:pt x="141" y="2"/>
                      <a:pt x="200" y="0"/>
                      <a:pt x="183" y="27"/>
                    </a:cubicBezTo>
                    <a:cubicBezTo>
                      <a:pt x="145" y="86"/>
                      <a:pt x="99" y="63"/>
                      <a:pt x="48" y="97"/>
                    </a:cubicBezTo>
                    <a:cubicBezTo>
                      <a:pt x="11" y="121"/>
                      <a:pt x="0" y="105"/>
                      <a:pt x="13" y="86"/>
                    </a:cubicBezTo>
                    <a:cubicBezTo>
                      <a:pt x="26" y="66"/>
                      <a:pt x="122" y="1"/>
                      <a:pt x="141" y="2"/>
                    </a:cubicBezTo>
                    <a:close/>
                  </a:path>
                </a:pathLst>
              </a:custGeom>
              <a:solidFill>
                <a:srgbClr val="EDD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7" name="ïşḻîḍê">
                <a:extLst>
                  <a:ext uri="{FF2B5EF4-FFF2-40B4-BE49-F238E27FC236}">
                    <a16:creationId xmlns:a16="http://schemas.microsoft.com/office/drawing/2014/main" id="{60234721-D77F-4F4F-871D-AAEADE5722AF}"/>
                  </a:ext>
                </a:extLst>
              </p:cNvPr>
              <p:cNvSpPr/>
              <p:nvPr/>
            </p:nvSpPr>
            <p:spPr bwMode="auto">
              <a:xfrm>
                <a:off x="8192320" y="1804091"/>
                <a:ext cx="446779" cy="720088"/>
              </a:xfrm>
              <a:custGeom>
                <a:avLst/>
                <a:gdLst>
                  <a:gd name="T0" fmla="*/ 159 w 513"/>
                  <a:gd name="T1" fmla="*/ 828 h 828"/>
                  <a:gd name="T2" fmla="*/ 259 w 513"/>
                  <a:gd name="T3" fmla="*/ 789 h 828"/>
                  <a:gd name="T4" fmla="*/ 317 w 513"/>
                  <a:gd name="T5" fmla="*/ 756 h 828"/>
                  <a:gd name="T6" fmla="*/ 499 w 513"/>
                  <a:gd name="T7" fmla="*/ 627 h 828"/>
                  <a:gd name="T8" fmla="*/ 459 w 513"/>
                  <a:gd name="T9" fmla="*/ 390 h 828"/>
                  <a:gd name="T10" fmla="*/ 400 w 513"/>
                  <a:gd name="T11" fmla="*/ 201 h 828"/>
                  <a:gd name="T12" fmla="*/ 381 w 513"/>
                  <a:gd name="T13" fmla="*/ 269 h 828"/>
                  <a:gd name="T14" fmla="*/ 227 w 513"/>
                  <a:gd name="T15" fmla="*/ 44 h 828"/>
                  <a:gd name="T16" fmla="*/ 207 w 513"/>
                  <a:gd name="T17" fmla="*/ 178 h 828"/>
                  <a:gd name="T18" fmla="*/ 71 w 513"/>
                  <a:gd name="T19" fmla="*/ 0 h 828"/>
                  <a:gd name="T20" fmla="*/ 24 w 513"/>
                  <a:gd name="T21" fmla="*/ 245 h 828"/>
                  <a:gd name="T22" fmla="*/ 110 w 513"/>
                  <a:gd name="T23" fmla="*/ 328 h 828"/>
                  <a:gd name="T24" fmla="*/ 65 w 513"/>
                  <a:gd name="T25" fmla="*/ 328 h 828"/>
                  <a:gd name="T26" fmla="*/ 162 w 513"/>
                  <a:gd name="T27" fmla="*/ 423 h 828"/>
                  <a:gd name="T28" fmla="*/ 139 w 513"/>
                  <a:gd name="T29" fmla="*/ 442 h 828"/>
                  <a:gd name="T30" fmla="*/ 275 w 513"/>
                  <a:gd name="T31" fmla="*/ 542 h 828"/>
                  <a:gd name="T32" fmla="*/ 254 w 513"/>
                  <a:gd name="T33" fmla="*/ 596 h 828"/>
                  <a:gd name="T34" fmla="*/ 345 w 513"/>
                  <a:gd name="T35" fmla="*/ 695 h 828"/>
                  <a:gd name="T36" fmla="*/ 159 w 513"/>
                  <a:gd name="T37" fmla="*/ 828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3" h="828">
                    <a:moveTo>
                      <a:pt x="159" y="828"/>
                    </a:moveTo>
                    <a:cubicBezTo>
                      <a:pt x="159" y="828"/>
                      <a:pt x="218" y="771"/>
                      <a:pt x="259" y="789"/>
                    </a:cubicBezTo>
                    <a:cubicBezTo>
                      <a:pt x="259" y="789"/>
                      <a:pt x="288" y="768"/>
                      <a:pt x="317" y="756"/>
                    </a:cubicBezTo>
                    <a:cubicBezTo>
                      <a:pt x="385" y="727"/>
                      <a:pt x="489" y="685"/>
                      <a:pt x="499" y="627"/>
                    </a:cubicBezTo>
                    <a:cubicBezTo>
                      <a:pt x="513" y="544"/>
                      <a:pt x="495" y="452"/>
                      <a:pt x="459" y="390"/>
                    </a:cubicBezTo>
                    <a:cubicBezTo>
                      <a:pt x="424" y="328"/>
                      <a:pt x="389" y="255"/>
                      <a:pt x="400" y="201"/>
                    </a:cubicBezTo>
                    <a:cubicBezTo>
                      <a:pt x="400" y="201"/>
                      <a:pt x="369" y="247"/>
                      <a:pt x="381" y="269"/>
                    </a:cubicBezTo>
                    <a:cubicBezTo>
                      <a:pt x="381" y="269"/>
                      <a:pt x="260" y="152"/>
                      <a:pt x="227" y="44"/>
                    </a:cubicBezTo>
                    <a:cubicBezTo>
                      <a:pt x="227" y="44"/>
                      <a:pt x="179" y="115"/>
                      <a:pt x="207" y="178"/>
                    </a:cubicBezTo>
                    <a:cubicBezTo>
                      <a:pt x="207" y="178"/>
                      <a:pt x="98" y="83"/>
                      <a:pt x="71" y="0"/>
                    </a:cubicBezTo>
                    <a:cubicBezTo>
                      <a:pt x="71" y="0"/>
                      <a:pt x="0" y="133"/>
                      <a:pt x="24" y="245"/>
                    </a:cubicBezTo>
                    <a:cubicBezTo>
                      <a:pt x="24" y="245"/>
                      <a:pt x="100" y="288"/>
                      <a:pt x="110" y="328"/>
                    </a:cubicBezTo>
                    <a:cubicBezTo>
                      <a:pt x="110" y="328"/>
                      <a:pt x="96" y="348"/>
                      <a:pt x="65" y="328"/>
                    </a:cubicBezTo>
                    <a:cubicBezTo>
                      <a:pt x="65" y="328"/>
                      <a:pt x="122" y="402"/>
                      <a:pt x="162" y="423"/>
                    </a:cubicBezTo>
                    <a:cubicBezTo>
                      <a:pt x="162" y="423"/>
                      <a:pt x="152" y="435"/>
                      <a:pt x="139" y="442"/>
                    </a:cubicBezTo>
                    <a:cubicBezTo>
                      <a:pt x="139" y="442"/>
                      <a:pt x="220" y="514"/>
                      <a:pt x="275" y="542"/>
                    </a:cubicBezTo>
                    <a:cubicBezTo>
                      <a:pt x="275" y="542"/>
                      <a:pt x="275" y="600"/>
                      <a:pt x="254" y="596"/>
                    </a:cubicBezTo>
                    <a:cubicBezTo>
                      <a:pt x="254" y="596"/>
                      <a:pt x="316" y="688"/>
                      <a:pt x="345" y="695"/>
                    </a:cubicBezTo>
                    <a:cubicBezTo>
                      <a:pt x="345" y="695"/>
                      <a:pt x="177" y="802"/>
                      <a:pt x="159" y="828"/>
                    </a:cubicBezTo>
                    <a:close/>
                  </a:path>
                </a:pathLst>
              </a:custGeom>
              <a:solidFill>
                <a:srgbClr val="D8B0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8" name="is1ïďê">
                <a:extLst>
                  <a:ext uri="{FF2B5EF4-FFF2-40B4-BE49-F238E27FC236}">
                    <a16:creationId xmlns:a16="http://schemas.microsoft.com/office/drawing/2014/main" id="{5378B8CF-F23A-412B-A5B4-299A4A610E34}"/>
                  </a:ext>
                </a:extLst>
              </p:cNvPr>
              <p:cNvSpPr/>
              <p:nvPr/>
            </p:nvSpPr>
            <p:spPr bwMode="auto">
              <a:xfrm>
                <a:off x="8054611" y="1958876"/>
                <a:ext cx="168772" cy="187917"/>
              </a:xfrm>
              <a:custGeom>
                <a:avLst/>
                <a:gdLst>
                  <a:gd name="T0" fmla="*/ 0 w 194"/>
                  <a:gd name="T1" fmla="*/ 211 h 216"/>
                  <a:gd name="T2" fmla="*/ 64 w 194"/>
                  <a:gd name="T3" fmla="*/ 110 h 216"/>
                  <a:gd name="T4" fmla="*/ 194 w 194"/>
                  <a:gd name="T5" fmla="*/ 0 h 216"/>
                  <a:gd name="T6" fmla="*/ 189 w 194"/>
                  <a:gd name="T7" fmla="*/ 72 h 216"/>
                  <a:gd name="T8" fmla="*/ 3 w 194"/>
                  <a:gd name="T9" fmla="*/ 216 h 216"/>
                  <a:gd name="T10" fmla="*/ 0 w 194"/>
                  <a:gd name="T11" fmla="*/ 211 h 216"/>
                </a:gdLst>
                <a:ahLst/>
                <a:cxnLst>
                  <a:cxn ang="0">
                    <a:pos x="T0" y="T1"/>
                  </a:cxn>
                  <a:cxn ang="0">
                    <a:pos x="T2" y="T3"/>
                  </a:cxn>
                  <a:cxn ang="0">
                    <a:pos x="T4" y="T5"/>
                  </a:cxn>
                  <a:cxn ang="0">
                    <a:pos x="T6" y="T7"/>
                  </a:cxn>
                  <a:cxn ang="0">
                    <a:pos x="T8" y="T9"/>
                  </a:cxn>
                  <a:cxn ang="0">
                    <a:pos x="T10" y="T11"/>
                  </a:cxn>
                </a:cxnLst>
                <a:rect l="0" t="0" r="r" b="b"/>
                <a:pathLst>
                  <a:path w="194" h="216">
                    <a:moveTo>
                      <a:pt x="0" y="211"/>
                    </a:moveTo>
                    <a:cubicBezTo>
                      <a:pt x="0" y="211"/>
                      <a:pt x="75" y="162"/>
                      <a:pt x="64" y="110"/>
                    </a:cubicBezTo>
                    <a:cubicBezTo>
                      <a:pt x="64" y="110"/>
                      <a:pt x="161" y="8"/>
                      <a:pt x="194" y="0"/>
                    </a:cubicBezTo>
                    <a:cubicBezTo>
                      <a:pt x="189" y="72"/>
                      <a:pt x="189" y="72"/>
                      <a:pt x="189" y="72"/>
                    </a:cubicBezTo>
                    <a:cubicBezTo>
                      <a:pt x="189" y="72"/>
                      <a:pt x="38" y="199"/>
                      <a:pt x="3" y="216"/>
                    </a:cubicBezTo>
                    <a:lnTo>
                      <a:pt x="0" y="211"/>
                    </a:lnTo>
                    <a:close/>
                  </a:path>
                </a:pathLst>
              </a:custGeom>
              <a:solidFill>
                <a:srgbClr val="D8B0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9" name="ïşḻiḍé">
                <a:extLst>
                  <a:ext uri="{FF2B5EF4-FFF2-40B4-BE49-F238E27FC236}">
                    <a16:creationId xmlns:a16="http://schemas.microsoft.com/office/drawing/2014/main" id="{A6B02385-44E7-42DB-A0FC-D3911E5C0FA5}"/>
                  </a:ext>
                </a:extLst>
              </p:cNvPr>
              <p:cNvSpPr/>
              <p:nvPr/>
            </p:nvSpPr>
            <p:spPr bwMode="auto">
              <a:xfrm>
                <a:off x="8463197" y="2470826"/>
                <a:ext cx="0" cy="1035"/>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1E1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0" name="išļidê">
                <a:extLst>
                  <a:ext uri="{FF2B5EF4-FFF2-40B4-BE49-F238E27FC236}">
                    <a16:creationId xmlns:a16="http://schemas.microsoft.com/office/drawing/2014/main" id="{03B9CD6C-219D-463B-8690-B9FC8D6EE753}"/>
                  </a:ext>
                </a:extLst>
              </p:cNvPr>
              <p:cNvSpPr/>
              <p:nvPr/>
            </p:nvSpPr>
            <p:spPr bwMode="auto">
              <a:xfrm>
                <a:off x="7584535" y="2534014"/>
                <a:ext cx="425553" cy="185846"/>
              </a:xfrm>
              <a:custGeom>
                <a:avLst/>
                <a:gdLst>
                  <a:gd name="T0" fmla="*/ 32 w 489"/>
                  <a:gd name="T1" fmla="*/ 213 h 214"/>
                  <a:gd name="T2" fmla="*/ 7 w 489"/>
                  <a:gd name="T3" fmla="*/ 191 h 214"/>
                  <a:gd name="T4" fmla="*/ 7 w 489"/>
                  <a:gd name="T5" fmla="*/ 191 h 214"/>
                  <a:gd name="T6" fmla="*/ 178 w 489"/>
                  <a:gd name="T7" fmla="*/ 37 h 214"/>
                  <a:gd name="T8" fmla="*/ 317 w 489"/>
                  <a:gd name="T9" fmla="*/ 7 h 214"/>
                  <a:gd name="T10" fmla="*/ 489 w 489"/>
                  <a:gd name="T11" fmla="*/ 154 h 214"/>
                  <a:gd name="T12" fmla="*/ 489 w 489"/>
                  <a:gd name="T13" fmla="*/ 178 h 214"/>
                  <a:gd name="T14" fmla="*/ 32 w 489"/>
                  <a:gd name="T15" fmla="*/ 213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9" h="214">
                    <a:moveTo>
                      <a:pt x="32" y="213"/>
                    </a:moveTo>
                    <a:cubicBezTo>
                      <a:pt x="19" y="214"/>
                      <a:pt x="8" y="204"/>
                      <a:pt x="7" y="191"/>
                    </a:cubicBezTo>
                    <a:cubicBezTo>
                      <a:pt x="7" y="191"/>
                      <a:pt x="7" y="191"/>
                      <a:pt x="7" y="191"/>
                    </a:cubicBezTo>
                    <a:cubicBezTo>
                      <a:pt x="0" y="103"/>
                      <a:pt x="88" y="60"/>
                      <a:pt x="178" y="37"/>
                    </a:cubicBezTo>
                    <a:cubicBezTo>
                      <a:pt x="317" y="7"/>
                      <a:pt x="317" y="7"/>
                      <a:pt x="317" y="7"/>
                    </a:cubicBezTo>
                    <a:cubicBezTo>
                      <a:pt x="405" y="0"/>
                      <a:pt x="482" y="67"/>
                      <a:pt x="489" y="154"/>
                    </a:cubicBezTo>
                    <a:cubicBezTo>
                      <a:pt x="489" y="162"/>
                      <a:pt x="489" y="170"/>
                      <a:pt x="489" y="178"/>
                    </a:cubicBezTo>
                    <a:cubicBezTo>
                      <a:pt x="32" y="213"/>
                      <a:pt x="32" y="213"/>
                      <a:pt x="32" y="213"/>
                    </a:cubicBezTo>
                  </a:path>
                </a:pathLst>
              </a:custGeom>
              <a:solidFill>
                <a:srgbClr val="F3D8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1" name="íṩľïḓe">
                <a:extLst>
                  <a:ext uri="{FF2B5EF4-FFF2-40B4-BE49-F238E27FC236}">
                    <a16:creationId xmlns:a16="http://schemas.microsoft.com/office/drawing/2014/main" id="{7BC1FEE6-951B-4EE2-BDCC-A1ECB9544D5E}"/>
                  </a:ext>
                </a:extLst>
              </p:cNvPr>
              <p:cNvSpPr/>
              <p:nvPr/>
            </p:nvSpPr>
            <p:spPr bwMode="auto">
              <a:xfrm>
                <a:off x="7911724" y="2544886"/>
                <a:ext cx="74032" cy="58497"/>
              </a:xfrm>
              <a:custGeom>
                <a:avLst/>
                <a:gdLst>
                  <a:gd name="T0" fmla="*/ 133 w 143"/>
                  <a:gd name="T1" fmla="*/ 4 h 113"/>
                  <a:gd name="T2" fmla="*/ 7 w 143"/>
                  <a:gd name="T3" fmla="*/ 0 h 113"/>
                  <a:gd name="T4" fmla="*/ 0 w 143"/>
                  <a:gd name="T5" fmla="*/ 103 h 113"/>
                  <a:gd name="T6" fmla="*/ 143 w 143"/>
                  <a:gd name="T7" fmla="*/ 113 h 113"/>
                  <a:gd name="T8" fmla="*/ 133 w 143"/>
                  <a:gd name="T9" fmla="*/ 4 h 113"/>
                </a:gdLst>
                <a:ahLst/>
                <a:cxnLst>
                  <a:cxn ang="0">
                    <a:pos x="T0" y="T1"/>
                  </a:cxn>
                  <a:cxn ang="0">
                    <a:pos x="T2" y="T3"/>
                  </a:cxn>
                  <a:cxn ang="0">
                    <a:pos x="T4" y="T5"/>
                  </a:cxn>
                  <a:cxn ang="0">
                    <a:pos x="T6" y="T7"/>
                  </a:cxn>
                  <a:cxn ang="0">
                    <a:pos x="T8" y="T9"/>
                  </a:cxn>
                </a:cxnLst>
                <a:rect l="0" t="0" r="r" b="b"/>
                <a:pathLst>
                  <a:path w="143" h="113">
                    <a:moveTo>
                      <a:pt x="133" y="4"/>
                    </a:moveTo>
                    <a:lnTo>
                      <a:pt x="7" y="0"/>
                    </a:lnTo>
                    <a:lnTo>
                      <a:pt x="0" y="103"/>
                    </a:lnTo>
                    <a:lnTo>
                      <a:pt x="143" y="113"/>
                    </a:lnTo>
                    <a:lnTo>
                      <a:pt x="13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2" name="işḻïďê">
                <a:extLst>
                  <a:ext uri="{FF2B5EF4-FFF2-40B4-BE49-F238E27FC236}">
                    <a16:creationId xmlns:a16="http://schemas.microsoft.com/office/drawing/2014/main" id="{85DB740C-D342-4395-9A80-9C1C26FBCC5B}"/>
                  </a:ext>
                </a:extLst>
              </p:cNvPr>
              <p:cNvSpPr/>
              <p:nvPr/>
            </p:nvSpPr>
            <p:spPr bwMode="auto">
              <a:xfrm>
                <a:off x="7911724" y="2544886"/>
                <a:ext cx="74032" cy="58497"/>
              </a:xfrm>
              <a:custGeom>
                <a:avLst/>
                <a:gdLst>
                  <a:gd name="T0" fmla="*/ 133 w 143"/>
                  <a:gd name="T1" fmla="*/ 4 h 113"/>
                  <a:gd name="T2" fmla="*/ 7 w 143"/>
                  <a:gd name="T3" fmla="*/ 0 h 113"/>
                  <a:gd name="T4" fmla="*/ 0 w 143"/>
                  <a:gd name="T5" fmla="*/ 103 h 113"/>
                  <a:gd name="T6" fmla="*/ 143 w 143"/>
                  <a:gd name="T7" fmla="*/ 113 h 113"/>
                  <a:gd name="T8" fmla="*/ 133 w 143"/>
                  <a:gd name="T9" fmla="*/ 4 h 113"/>
                </a:gdLst>
                <a:ahLst/>
                <a:cxnLst>
                  <a:cxn ang="0">
                    <a:pos x="T0" y="T1"/>
                  </a:cxn>
                  <a:cxn ang="0">
                    <a:pos x="T2" y="T3"/>
                  </a:cxn>
                  <a:cxn ang="0">
                    <a:pos x="T4" y="T5"/>
                  </a:cxn>
                  <a:cxn ang="0">
                    <a:pos x="T6" y="T7"/>
                  </a:cxn>
                  <a:cxn ang="0">
                    <a:pos x="T8" y="T9"/>
                  </a:cxn>
                </a:cxnLst>
                <a:rect l="0" t="0" r="r" b="b"/>
                <a:pathLst>
                  <a:path w="143" h="113">
                    <a:moveTo>
                      <a:pt x="133" y="4"/>
                    </a:moveTo>
                    <a:lnTo>
                      <a:pt x="7" y="0"/>
                    </a:lnTo>
                    <a:lnTo>
                      <a:pt x="0" y="103"/>
                    </a:lnTo>
                    <a:lnTo>
                      <a:pt x="143" y="113"/>
                    </a:lnTo>
                    <a:lnTo>
                      <a:pt x="13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3" name="íṩľiḓe">
                <a:extLst>
                  <a:ext uri="{FF2B5EF4-FFF2-40B4-BE49-F238E27FC236}">
                    <a16:creationId xmlns:a16="http://schemas.microsoft.com/office/drawing/2014/main" id="{8B7516C5-6FAC-4FEC-9994-0C4752536860}"/>
                  </a:ext>
                </a:extLst>
              </p:cNvPr>
              <p:cNvSpPr/>
              <p:nvPr/>
            </p:nvSpPr>
            <p:spPr bwMode="auto">
              <a:xfrm>
                <a:off x="7920522" y="2496296"/>
                <a:ext cx="749635" cy="269723"/>
              </a:xfrm>
              <a:custGeom>
                <a:avLst/>
                <a:gdLst>
                  <a:gd name="T0" fmla="*/ 735 w 861"/>
                  <a:gd name="T1" fmla="*/ 268 h 310"/>
                  <a:gd name="T2" fmla="*/ 0 w 861"/>
                  <a:gd name="T3" fmla="*/ 310 h 310"/>
                  <a:gd name="T4" fmla="*/ 57 w 861"/>
                  <a:gd name="T5" fmla="*/ 44 h 310"/>
                  <a:gd name="T6" fmla="*/ 677 w 861"/>
                  <a:gd name="T7" fmla="*/ 18 h 310"/>
                  <a:gd name="T8" fmla="*/ 859 w 861"/>
                  <a:gd name="T9" fmla="*/ 129 h 310"/>
                  <a:gd name="T10" fmla="*/ 735 w 861"/>
                  <a:gd name="T11" fmla="*/ 268 h 310"/>
                </a:gdLst>
                <a:ahLst/>
                <a:cxnLst>
                  <a:cxn ang="0">
                    <a:pos x="T0" y="T1"/>
                  </a:cxn>
                  <a:cxn ang="0">
                    <a:pos x="T2" y="T3"/>
                  </a:cxn>
                  <a:cxn ang="0">
                    <a:pos x="T4" y="T5"/>
                  </a:cxn>
                  <a:cxn ang="0">
                    <a:pos x="T6" y="T7"/>
                  </a:cxn>
                  <a:cxn ang="0">
                    <a:pos x="T8" y="T9"/>
                  </a:cxn>
                  <a:cxn ang="0">
                    <a:pos x="T10" y="T11"/>
                  </a:cxn>
                </a:cxnLst>
                <a:rect l="0" t="0" r="r" b="b"/>
                <a:pathLst>
                  <a:path w="861" h="310">
                    <a:moveTo>
                      <a:pt x="735" y="268"/>
                    </a:moveTo>
                    <a:cubicBezTo>
                      <a:pt x="0" y="310"/>
                      <a:pt x="0" y="310"/>
                      <a:pt x="0" y="310"/>
                    </a:cubicBezTo>
                    <a:cubicBezTo>
                      <a:pt x="57" y="44"/>
                      <a:pt x="57" y="44"/>
                      <a:pt x="57" y="44"/>
                    </a:cubicBezTo>
                    <a:cubicBezTo>
                      <a:pt x="677" y="18"/>
                      <a:pt x="677" y="18"/>
                      <a:pt x="677" y="18"/>
                    </a:cubicBezTo>
                    <a:cubicBezTo>
                      <a:pt x="779" y="0"/>
                      <a:pt x="853" y="82"/>
                      <a:pt x="859" y="129"/>
                    </a:cubicBezTo>
                    <a:cubicBezTo>
                      <a:pt x="861" y="186"/>
                      <a:pt x="807" y="264"/>
                      <a:pt x="735" y="268"/>
                    </a:cubicBezTo>
                  </a:path>
                </a:pathLst>
              </a:custGeom>
              <a:solidFill>
                <a:srgbClr val="5959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4" name="iṡľîḍe">
                <a:extLst>
                  <a:ext uri="{FF2B5EF4-FFF2-40B4-BE49-F238E27FC236}">
                    <a16:creationId xmlns:a16="http://schemas.microsoft.com/office/drawing/2014/main" id="{009FFB94-93A5-4455-9F48-BCF106F2B87E}"/>
                  </a:ext>
                </a:extLst>
              </p:cNvPr>
              <p:cNvSpPr/>
              <p:nvPr/>
            </p:nvSpPr>
            <p:spPr bwMode="auto">
              <a:xfrm>
                <a:off x="8022509" y="2595695"/>
                <a:ext cx="426588" cy="185856"/>
              </a:xfrm>
              <a:custGeom>
                <a:avLst/>
                <a:gdLst>
                  <a:gd name="T0" fmla="*/ 457 w 490"/>
                  <a:gd name="T1" fmla="*/ 213 h 214"/>
                  <a:gd name="T2" fmla="*/ 483 w 490"/>
                  <a:gd name="T3" fmla="*/ 191 h 214"/>
                  <a:gd name="T4" fmla="*/ 483 w 490"/>
                  <a:gd name="T5" fmla="*/ 191 h 214"/>
                  <a:gd name="T6" fmla="*/ 311 w 490"/>
                  <a:gd name="T7" fmla="*/ 37 h 214"/>
                  <a:gd name="T8" fmla="*/ 172 w 490"/>
                  <a:gd name="T9" fmla="*/ 7 h 214"/>
                  <a:gd name="T10" fmla="*/ 1 w 490"/>
                  <a:gd name="T11" fmla="*/ 154 h 214"/>
                  <a:gd name="T12" fmla="*/ 1 w 490"/>
                  <a:gd name="T13" fmla="*/ 178 h 214"/>
                  <a:gd name="T14" fmla="*/ 457 w 490"/>
                  <a:gd name="T15" fmla="*/ 213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 h="214">
                    <a:moveTo>
                      <a:pt x="457" y="213"/>
                    </a:moveTo>
                    <a:cubicBezTo>
                      <a:pt x="470" y="214"/>
                      <a:pt x="482" y="204"/>
                      <a:pt x="483" y="191"/>
                    </a:cubicBezTo>
                    <a:cubicBezTo>
                      <a:pt x="483" y="191"/>
                      <a:pt x="483" y="191"/>
                      <a:pt x="483" y="191"/>
                    </a:cubicBezTo>
                    <a:cubicBezTo>
                      <a:pt x="490" y="103"/>
                      <a:pt x="402" y="60"/>
                      <a:pt x="311" y="37"/>
                    </a:cubicBezTo>
                    <a:cubicBezTo>
                      <a:pt x="172" y="7"/>
                      <a:pt x="172" y="7"/>
                      <a:pt x="172" y="7"/>
                    </a:cubicBezTo>
                    <a:cubicBezTo>
                      <a:pt x="85" y="0"/>
                      <a:pt x="8" y="67"/>
                      <a:pt x="1" y="154"/>
                    </a:cubicBezTo>
                    <a:cubicBezTo>
                      <a:pt x="0" y="162"/>
                      <a:pt x="0" y="170"/>
                      <a:pt x="1" y="178"/>
                    </a:cubicBezTo>
                    <a:cubicBezTo>
                      <a:pt x="457" y="213"/>
                      <a:pt x="457" y="213"/>
                      <a:pt x="457" y="213"/>
                    </a:cubicBezTo>
                  </a:path>
                </a:pathLst>
              </a:custGeom>
              <a:solidFill>
                <a:srgbClr val="F3D8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5" name="íşľîḋe">
                <a:extLst>
                  <a:ext uri="{FF2B5EF4-FFF2-40B4-BE49-F238E27FC236}">
                    <a16:creationId xmlns:a16="http://schemas.microsoft.com/office/drawing/2014/main" id="{514759E0-97C6-492C-A331-CA02CA251D12}"/>
                  </a:ext>
                </a:extLst>
              </p:cNvPr>
              <p:cNvSpPr/>
              <p:nvPr/>
            </p:nvSpPr>
            <p:spPr bwMode="auto">
              <a:xfrm>
                <a:off x="8144170" y="2584306"/>
                <a:ext cx="89045" cy="216400"/>
              </a:xfrm>
              <a:custGeom>
                <a:avLst/>
                <a:gdLst>
                  <a:gd name="T0" fmla="*/ 24 w 102"/>
                  <a:gd name="T1" fmla="*/ 0 h 249"/>
                  <a:gd name="T2" fmla="*/ 102 w 102"/>
                  <a:gd name="T3" fmla="*/ 2 h 249"/>
                  <a:gd name="T4" fmla="*/ 87 w 102"/>
                  <a:gd name="T5" fmla="*/ 249 h 249"/>
                  <a:gd name="T6" fmla="*/ 0 w 102"/>
                  <a:gd name="T7" fmla="*/ 247 h 249"/>
                  <a:gd name="T8" fmla="*/ 24 w 102"/>
                  <a:gd name="T9" fmla="*/ 0 h 249"/>
                </a:gdLst>
                <a:ahLst/>
                <a:cxnLst>
                  <a:cxn ang="0">
                    <a:pos x="T0" y="T1"/>
                  </a:cxn>
                  <a:cxn ang="0">
                    <a:pos x="T2" y="T3"/>
                  </a:cxn>
                  <a:cxn ang="0">
                    <a:pos x="T4" y="T5"/>
                  </a:cxn>
                  <a:cxn ang="0">
                    <a:pos x="T6" y="T7"/>
                  </a:cxn>
                  <a:cxn ang="0">
                    <a:pos x="T8" y="T9"/>
                  </a:cxn>
                </a:cxnLst>
                <a:rect l="0" t="0" r="r" b="b"/>
                <a:pathLst>
                  <a:path w="102" h="249">
                    <a:moveTo>
                      <a:pt x="24" y="0"/>
                    </a:moveTo>
                    <a:cubicBezTo>
                      <a:pt x="102" y="2"/>
                      <a:pt x="102" y="2"/>
                      <a:pt x="102" y="2"/>
                    </a:cubicBezTo>
                    <a:cubicBezTo>
                      <a:pt x="102" y="2"/>
                      <a:pt x="51" y="211"/>
                      <a:pt x="87" y="249"/>
                    </a:cubicBezTo>
                    <a:cubicBezTo>
                      <a:pt x="0" y="247"/>
                      <a:pt x="0" y="247"/>
                      <a:pt x="0" y="247"/>
                    </a:cubicBezTo>
                    <a:cubicBezTo>
                      <a:pt x="24" y="0"/>
                      <a:pt x="24" y="0"/>
                      <a:pt x="2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6" name="ïṧḻïḋê">
                <a:extLst>
                  <a:ext uri="{FF2B5EF4-FFF2-40B4-BE49-F238E27FC236}">
                    <a16:creationId xmlns:a16="http://schemas.microsoft.com/office/drawing/2014/main" id="{2F325598-FD79-47A1-BDEE-9358D7403B21}"/>
                  </a:ext>
                </a:extLst>
              </p:cNvPr>
              <p:cNvSpPr/>
              <p:nvPr/>
            </p:nvSpPr>
            <p:spPr bwMode="auto">
              <a:xfrm>
                <a:off x="7442682" y="2533053"/>
                <a:ext cx="731516" cy="275418"/>
              </a:xfrm>
              <a:custGeom>
                <a:avLst/>
                <a:gdLst>
                  <a:gd name="T0" fmla="*/ 130 w 840"/>
                  <a:gd name="T1" fmla="*/ 277 h 317"/>
                  <a:gd name="T2" fmla="*/ 825 w 840"/>
                  <a:gd name="T3" fmla="*/ 317 h 317"/>
                  <a:gd name="T4" fmla="*/ 840 w 840"/>
                  <a:gd name="T5" fmla="*/ 45 h 317"/>
                  <a:gd name="T6" fmla="*/ 189 w 840"/>
                  <a:gd name="T7" fmla="*/ 20 h 317"/>
                  <a:gd name="T8" fmla="*/ 2 w 840"/>
                  <a:gd name="T9" fmla="*/ 133 h 317"/>
                  <a:gd name="T10" fmla="*/ 130 w 840"/>
                  <a:gd name="T11" fmla="*/ 277 h 317"/>
                </a:gdLst>
                <a:ahLst/>
                <a:cxnLst>
                  <a:cxn ang="0">
                    <a:pos x="T0" y="T1"/>
                  </a:cxn>
                  <a:cxn ang="0">
                    <a:pos x="T2" y="T3"/>
                  </a:cxn>
                  <a:cxn ang="0">
                    <a:pos x="T4" y="T5"/>
                  </a:cxn>
                  <a:cxn ang="0">
                    <a:pos x="T6" y="T7"/>
                  </a:cxn>
                  <a:cxn ang="0">
                    <a:pos x="T8" y="T9"/>
                  </a:cxn>
                  <a:cxn ang="0">
                    <a:pos x="T10" y="T11"/>
                  </a:cxn>
                </a:cxnLst>
                <a:rect l="0" t="0" r="r" b="b"/>
                <a:pathLst>
                  <a:path w="840" h="317">
                    <a:moveTo>
                      <a:pt x="130" y="277"/>
                    </a:moveTo>
                    <a:cubicBezTo>
                      <a:pt x="825" y="317"/>
                      <a:pt x="825" y="317"/>
                      <a:pt x="825" y="317"/>
                    </a:cubicBezTo>
                    <a:cubicBezTo>
                      <a:pt x="840" y="45"/>
                      <a:pt x="840" y="45"/>
                      <a:pt x="840" y="45"/>
                    </a:cubicBezTo>
                    <a:cubicBezTo>
                      <a:pt x="189" y="20"/>
                      <a:pt x="189" y="20"/>
                      <a:pt x="189" y="20"/>
                    </a:cubicBezTo>
                    <a:cubicBezTo>
                      <a:pt x="85" y="0"/>
                      <a:pt x="8" y="86"/>
                      <a:pt x="2" y="133"/>
                    </a:cubicBezTo>
                    <a:cubicBezTo>
                      <a:pt x="0" y="193"/>
                      <a:pt x="56" y="273"/>
                      <a:pt x="130" y="277"/>
                    </a:cubicBezTo>
                  </a:path>
                </a:pathLst>
              </a:custGeom>
              <a:solidFill>
                <a:srgbClr val="5959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7" name="îśľiḓê">
                <a:extLst>
                  <a:ext uri="{FF2B5EF4-FFF2-40B4-BE49-F238E27FC236}">
                    <a16:creationId xmlns:a16="http://schemas.microsoft.com/office/drawing/2014/main" id="{49251DB6-BBD5-4A3C-9CD2-8B50251A645F}"/>
                  </a:ext>
                </a:extLst>
              </p:cNvPr>
              <p:cNvSpPr/>
              <p:nvPr/>
            </p:nvSpPr>
            <p:spPr bwMode="auto">
              <a:xfrm>
                <a:off x="7444234" y="2575505"/>
                <a:ext cx="716502" cy="232967"/>
              </a:xfrm>
              <a:custGeom>
                <a:avLst/>
                <a:gdLst>
                  <a:gd name="T0" fmla="*/ 60 w 823"/>
                  <a:gd name="T1" fmla="*/ 0 h 268"/>
                  <a:gd name="T2" fmla="*/ 1 w 823"/>
                  <a:gd name="T3" fmla="*/ 82 h 268"/>
                  <a:gd name="T4" fmla="*/ 1 w 823"/>
                  <a:gd name="T5" fmla="*/ 82 h 268"/>
                  <a:gd name="T6" fmla="*/ 1 w 823"/>
                  <a:gd name="T7" fmla="*/ 82 h 268"/>
                  <a:gd name="T8" fmla="*/ 1 w 823"/>
                  <a:gd name="T9" fmla="*/ 82 h 268"/>
                  <a:gd name="T10" fmla="*/ 1 w 823"/>
                  <a:gd name="T11" fmla="*/ 82 h 268"/>
                  <a:gd name="T12" fmla="*/ 1 w 823"/>
                  <a:gd name="T13" fmla="*/ 82 h 268"/>
                  <a:gd name="T14" fmla="*/ 1 w 823"/>
                  <a:gd name="T15" fmla="*/ 82 h 268"/>
                  <a:gd name="T16" fmla="*/ 1 w 823"/>
                  <a:gd name="T17" fmla="*/ 82 h 268"/>
                  <a:gd name="T18" fmla="*/ 1 w 823"/>
                  <a:gd name="T19" fmla="*/ 82 h 268"/>
                  <a:gd name="T20" fmla="*/ 1 w 823"/>
                  <a:gd name="T21" fmla="*/ 83 h 268"/>
                  <a:gd name="T22" fmla="*/ 1 w 823"/>
                  <a:gd name="T23" fmla="*/ 83 h 268"/>
                  <a:gd name="T24" fmla="*/ 1 w 823"/>
                  <a:gd name="T25" fmla="*/ 83 h 268"/>
                  <a:gd name="T26" fmla="*/ 1 w 823"/>
                  <a:gd name="T27" fmla="*/ 83 h 268"/>
                  <a:gd name="T28" fmla="*/ 1 w 823"/>
                  <a:gd name="T29" fmla="*/ 83 h 268"/>
                  <a:gd name="T30" fmla="*/ 1 w 823"/>
                  <a:gd name="T31" fmla="*/ 83 h 268"/>
                  <a:gd name="T32" fmla="*/ 0 w 823"/>
                  <a:gd name="T33" fmla="*/ 83 h 268"/>
                  <a:gd name="T34" fmla="*/ 0 w 823"/>
                  <a:gd name="T35" fmla="*/ 83 h 268"/>
                  <a:gd name="T36" fmla="*/ 0 w 823"/>
                  <a:gd name="T37" fmla="*/ 83 h 268"/>
                  <a:gd name="T38" fmla="*/ 0 w 823"/>
                  <a:gd name="T39" fmla="*/ 83 h 268"/>
                  <a:gd name="T40" fmla="*/ 0 w 823"/>
                  <a:gd name="T41" fmla="*/ 83 h 268"/>
                  <a:gd name="T42" fmla="*/ 0 w 823"/>
                  <a:gd name="T43" fmla="*/ 83 h 268"/>
                  <a:gd name="T44" fmla="*/ 0 w 823"/>
                  <a:gd name="T45" fmla="*/ 84 h 268"/>
                  <a:gd name="T46" fmla="*/ 0 w 823"/>
                  <a:gd name="T47" fmla="*/ 84 h 268"/>
                  <a:gd name="T48" fmla="*/ 0 w 823"/>
                  <a:gd name="T49" fmla="*/ 84 h 268"/>
                  <a:gd name="T50" fmla="*/ 0 w 823"/>
                  <a:gd name="T51" fmla="*/ 84 h 268"/>
                  <a:gd name="T52" fmla="*/ 0 w 823"/>
                  <a:gd name="T53" fmla="*/ 84 h 268"/>
                  <a:gd name="T54" fmla="*/ 0 w 823"/>
                  <a:gd name="T55" fmla="*/ 84 h 268"/>
                  <a:gd name="T56" fmla="*/ 0 w 823"/>
                  <a:gd name="T57" fmla="*/ 84 h 268"/>
                  <a:gd name="T58" fmla="*/ 0 w 823"/>
                  <a:gd name="T59" fmla="*/ 84 h 268"/>
                  <a:gd name="T60" fmla="*/ 0 w 823"/>
                  <a:gd name="T61" fmla="*/ 84 h 268"/>
                  <a:gd name="T62" fmla="*/ 0 w 823"/>
                  <a:gd name="T63" fmla="*/ 84 h 268"/>
                  <a:gd name="T64" fmla="*/ 0 w 823"/>
                  <a:gd name="T65" fmla="*/ 84 h 268"/>
                  <a:gd name="T66" fmla="*/ 0 w 823"/>
                  <a:gd name="T67" fmla="*/ 84 h 268"/>
                  <a:gd name="T68" fmla="*/ 0 w 823"/>
                  <a:gd name="T69" fmla="*/ 84 h 268"/>
                  <a:gd name="T70" fmla="*/ 0 w 823"/>
                  <a:gd name="T71" fmla="*/ 88 h 268"/>
                  <a:gd name="T72" fmla="*/ 128 w 823"/>
                  <a:gd name="T73" fmla="*/ 228 h 268"/>
                  <a:gd name="T74" fmla="*/ 823 w 823"/>
                  <a:gd name="T75" fmla="*/ 268 h 268"/>
                  <a:gd name="T76" fmla="*/ 734 w 823"/>
                  <a:gd name="T77" fmla="*/ 249 h 268"/>
                  <a:gd name="T78" fmla="*/ 583 w 823"/>
                  <a:gd name="T79" fmla="*/ 224 h 268"/>
                  <a:gd name="T80" fmla="*/ 402 w 823"/>
                  <a:gd name="T81" fmla="*/ 207 h 268"/>
                  <a:gd name="T82" fmla="*/ 248 w 823"/>
                  <a:gd name="T83" fmla="*/ 184 h 268"/>
                  <a:gd name="T84" fmla="*/ 83 w 823"/>
                  <a:gd name="T85" fmla="*/ 70 h 268"/>
                  <a:gd name="T86" fmla="*/ 60 w 823"/>
                  <a:gd name="T8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3" h="268">
                    <a:moveTo>
                      <a:pt x="60" y="0"/>
                    </a:moveTo>
                    <a:cubicBezTo>
                      <a:pt x="27" y="24"/>
                      <a:pt x="5" y="57"/>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2"/>
                    </a:cubicBezTo>
                    <a:cubicBezTo>
                      <a:pt x="1" y="82"/>
                      <a:pt x="1" y="82"/>
                      <a:pt x="1" y="83"/>
                    </a:cubicBezTo>
                    <a:cubicBezTo>
                      <a:pt x="1" y="83"/>
                      <a:pt x="1" y="83"/>
                      <a:pt x="1" y="83"/>
                    </a:cubicBezTo>
                    <a:cubicBezTo>
                      <a:pt x="1" y="83"/>
                      <a:pt x="1" y="83"/>
                      <a:pt x="1" y="83"/>
                    </a:cubicBezTo>
                    <a:cubicBezTo>
                      <a:pt x="1" y="83"/>
                      <a:pt x="1" y="83"/>
                      <a:pt x="1" y="83"/>
                    </a:cubicBezTo>
                    <a:cubicBezTo>
                      <a:pt x="1" y="83"/>
                      <a:pt x="1" y="83"/>
                      <a:pt x="1" y="83"/>
                    </a:cubicBezTo>
                    <a:cubicBezTo>
                      <a:pt x="1" y="83"/>
                      <a:pt x="1" y="83"/>
                      <a:pt x="1" y="83"/>
                    </a:cubicBezTo>
                    <a:cubicBezTo>
                      <a:pt x="1" y="83"/>
                      <a:pt x="1"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3"/>
                    </a:cubicBezTo>
                    <a:cubicBezTo>
                      <a:pt x="0" y="83"/>
                      <a:pt x="0" y="83"/>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4"/>
                      <a:pt x="0" y="84"/>
                      <a:pt x="0" y="84"/>
                    </a:cubicBezTo>
                    <a:cubicBezTo>
                      <a:pt x="0" y="86"/>
                      <a:pt x="0" y="87"/>
                      <a:pt x="0" y="88"/>
                    </a:cubicBezTo>
                    <a:cubicBezTo>
                      <a:pt x="0" y="147"/>
                      <a:pt x="55" y="224"/>
                      <a:pt x="128" y="228"/>
                    </a:cubicBezTo>
                    <a:cubicBezTo>
                      <a:pt x="823" y="268"/>
                      <a:pt x="823" y="268"/>
                      <a:pt x="823" y="268"/>
                    </a:cubicBezTo>
                    <a:cubicBezTo>
                      <a:pt x="793" y="260"/>
                      <a:pt x="764" y="254"/>
                      <a:pt x="734" y="249"/>
                    </a:cubicBezTo>
                    <a:cubicBezTo>
                      <a:pt x="684" y="241"/>
                      <a:pt x="633" y="232"/>
                      <a:pt x="583" y="224"/>
                    </a:cubicBezTo>
                    <a:cubicBezTo>
                      <a:pt x="523" y="217"/>
                      <a:pt x="462" y="212"/>
                      <a:pt x="402" y="207"/>
                    </a:cubicBezTo>
                    <a:cubicBezTo>
                      <a:pt x="350" y="204"/>
                      <a:pt x="298" y="200"/>
                      <a:pt x="248" y="184"/>
                    </a:cubicBezTo>
                    <a:cubicBezTo>
                      <a:pt x="184" y="163"/>
                      <a:pt x="118" y="132"/>
                      <a:pt x="83" y="70"/>
                    </a:cubicBezTo>
                    <a:cubicBezTo>
                      <a:pt x="71" y="48"/>
                      <a:pt x="63" y="24"/>
                      <a:pt x="60" y="0"/>
                    </a:cubicBezTo>
                  </a:path>
                </a:pathLst>
              </a:custGeom>
              <a:solidFill>
                <a:srgbClr val="4F4F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8" name="ïS1iḓê">
                <a:extLst>
                  <a:ext uri="{FF2B5EF4-FFF2-40B4-BE49-F238E27FC236}">
                    <a16:creationId xmlns:a16="http://schemas.microsoft.com/office/drawing/2014/main" id="{5EBEFCC0-31AA-4510-AFA0-71868CC66923}"/>
                  </a:ext>
                </a:extLst>
              </p:cNvPr>
              <p:cNvSpPr/>
              <p:nvPr/>
            </p:nvSpPr>
            <p:spPr bwMode="auto">
              <a:xfrm>
                <a:off x="8105860" y="2139081"/>
                <a:ext cx="165665" cy="116483"/>
              </a:xfrm>
              <a:custGeom>
                <a:avLst/>
                <a:gdLst>
                  <a:gd name="T0" fmla="*/ 4 w 190"/>
                  <a:gd name="T1" fmla="*/ 35 h 134"/>
                  <a:gd name="T2" fmla="*/ 122 w 190"/>
                  <a:gd name="T3" fmla="*/ 134 h 134"/>
                  <a:gd name="T4" fmla="*/ 189 w 190"/>
                  <a:gd name="T5" fmla="*/ 94 h 134"/>
                  <a:gd name="T6" fmla="*/ 184 w 190"/>
                  <a:gd name="T7" fmla="*/ 88 h 134"/>
                  <a:gd name="T8" fmla="*/ 142 w 190"/>
                  <a:gd name="T9" fmla="*/ 84 h 134"/>
                  <a:gd name="T10" fmla="*/ 3 w 190"/>
                  <a:gd name="T11" fmla="*/ 26 h 134"/>
                  <a:gd name="T12" fmla="*/ 4 w 190"/>
                  <a:gd name="T13" fmla="*/ 35 h 134"/>
                </a:gdLst>
                <a:ahLst/>
                <a:cxnLst>
                  <a:cxn ang="0">
                    <a:pos x="T0" y="T1"/>
                  </a:cxn>
                  <a:cxn ang="0">
                    <a:pos x="T2" y="T3"/>
                  </a:cxn>
                  <a:cxn ang="0">
                    <a:pos x="T4" y="T5"/>
                  </a:cxn>
                  <a:cxn ang="0">
                    <a:pos x="T6" y="T7"/>
                  </a:cxn>
                  <a:cxn ang="0">
                    <a:pos x="T8" y="T9"/>
                  </a:cxn>
                  <a:cxn ang="0">
                    <a:pos x="T10" y="T11"/>
                  </a:cxn>
                  <a:cxn ang="0">
                    <a:pos x="T12" y="T13"/>
                  </a:cxn>
                </a:cxnLst>
                <a:rect l="0" t="0" r="r" b="b"/>
                <a:pathLst>
                  <a:path w="190" h="134">
                    <a:moveTo>
                      <a:pt x="4" y="35"/>
                    </a:moveTo>
                    <a:cubicBezTo>
                      <a:pt x="25" y="43"/>
                      <a:pt x="82" y="71"/>
                      <a:pt x="122" y="134"/>
                    </a:cubicBezTo>
                    <a:cubicBezTo>
                      <a:pt x="122" y="134"/>
                      <a:pt x="174" y="131"/>
                      <a:pt x="189" y="94"/>
                    </a:cubicBezTo>
                    <a:cubicBezTo>
                      <a:pt x="190" y="91"/>
                      <a:pt x="188" y="88"/>
                      <a:pt x="184" y="88"/>
                    </a:cubicBezTo>
                    <a:cubicBezTo>
                      <a:pt x="173" y="90"/>
                      <a:pt x="152" y="93"/>
                      <a:pt x="142" y="84"/>
                    </a:cubicBezTo>
                    <a:cubicBezTo>
                      <a:pt x="129" y="73"/>
                      <a:pt x="59" y="0"/>
                      <a:pt x="3" y="26"/>
                    </a:cubicBezTo>
                    <a:cubicBezTo>
                      <a:pt x="0" y="28"/>
                      <a:pt x="0" y="33"/>
                      <a:pt x="4" y="35"/>
                    </a:cubicBezTo>
                    <a:close/>
                  </a:path>
                </a:pathLst>
              </a:custGeom>
              <a:solidFill>
                <a:srgbClr val="D8B0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9" name="išlîdé">
                <a:extLst>
                  <a:ext uri="{FF2B5EF4-FFF2-40B4-BE49-F238E27FC236}">
                    <a16:creationId xmlns:a16="http://schemas.microsoft.com/office/drawing/2014/main" id="{4D1536C3-8903-463A-8102-E00326339A73}"/>
                  </a:ext>
                </a:extLst>
              </p:cNvPr>
              <p:cNvSpPr/>
              <p:nvPr/>
            </p:nvSpPr>
            <p:spPr bwMode="auto">
              <a:xfrm>
                <a:off x="8286539" y="2286109"/>
                <a:ext cx="109753" cy="171360"/>
              </a:xfrm>
              <a:custGeom>
                <a:avLst/>
                <a:gdLst>
                  <a:gd name="T0" fmla="*/ 85 w 126"/>
                  <a:gd name="T1" fmla="*/ 193 h 197"/>
                  <a:gd name="T2" fmla="*/ 0 w 126"/>
                  <a:gd name="T3" fmla="*/ 63 h 197"/>
                  <a:gd name="T4" fmla="*/ 47 w 126"/>
                  <a:gd name="T5" fmla="*/ 1 h 197"/>
                  <a:gd name="T6" fmla="*/ 53 w 126"/>
                  <a:gd name="T7" fmla="*/ 7 h 197"/>
                  <a:gd name="T8" fmla="*/ 52 w 126"/>
                  <a:gd name="T9" fmla="*/ 49 h 197"/>
                  <a:gd name="T10" fmla="*/ 93 w 126"/>
                  <a:gd name="T11" fmla="*/ 194 h 197"/>
                  <a:gd name="T12" fmla="*/ 85 w 126"/>
                  <a:gd name="T13" fmla="*/ 193 h 197"/>
                </a:gdLst>
                <a:ahLst/>
                <a:cxnLst>
                  <a:cxn ang="0">
                    <a:pos x="T0" y="T1"/>
                  </a:cxn>
                  <a:cxn ang="0">
                    <a:pos x="T2" y="T3"/>
                  </a:cxn>
                  <a:cxn ang="0">
                    <a:pos x="T4" y="T5"/>
                  </a:cxn>
                  <a:cxn ang="0">
                    <a:pos x="T6" y="T7"/>
                  </a:cxn>
                  <a:cxn ang="0">
                    <a:pos x="T8" y="T9"/>
                  </a:cxn>
                  <a:cxn ang="0">
                    <a:pos x="T10" y="T11"/>
                  </a:cxn>
                  <a:cxn ang="0">
                    <a:pos x="T12" y="T13"/>
                  </a:cxn>
                </a:cxnLst>
                <a:rect l="0" t="0" r="r" b="b"/>
                <a:pathLst>
                  <a:path w="126" h="197">
                    <a:moveTo>
                      <a:pt x="85" y="193"/>
                    </a:moveTo>
                    <a:cubicBezTo>
                      <a:pt x="79" y="170"/>
                      <a:pt x="58" y="110"/>
                      <a:pt x="0" y="63"/>
                    </a:cubicBezTo>
                    <a:cubicBezTo>
                      <a:pt x="0" y="63"/>
                      <a:pt x="9" y="12"/>
                      <a:pt x="47" y="1"/>
                    </a:cubicBezTo>
                    <a:cubicBezTo>
                      <a:pt x="51" y="0"/>
                      <a:pt x="54" y="3"/>
                      <a:pt x="53" y="7"/>
                    </a:cubicBezTo>
                    <a:cubicBezTo>
                      <a:pt x="49" y="17"/>
                      <a:pt x="44" y="38"/>
                      <a:pt x="52" y="49"/>
                    </a:cubicBezTo>
                    <a:cubicBezTo>
                      <a:pt x="62" y="63"/>
                      <a:pt x="126" y="142"/>
                      <a:pt x="93" y="194"/>
                    </a:cubicBezTo>
                    <a:cubicBezTo>
                      <a:pt x="91" y="197"/>
                      <a:pt x="86" y="196"/>
                      <a:pt x="85" y="193"/>
                    </a:cubicBezTo>
                    <a:close/>
                  </a:path>
                </a:pathLst>
              </a:custGeom>
              <a:solidFill>
                <a:srgbClr val="D8B0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0" name="îṧ1iḋê">
                <a:extLst>
                  <a:ext uri="{FF2B5EF4-FFF2-40B4-BE49-F238E27FC236}">
                    <a16:creationId xmlns:a16="http://schemas.microsoft.com/office/drawing/2014/main" id="{9794E24A-9B29-4B90-A62A-8987F123786D}"/>
                  </a:ext>
                </a:extLst>
              </p:cNvPr>
              <p:cNvSpPr/>
              <p:nvPr/>
            </p:nvSpPr>
            <p:spPr bwMode="auto">
              <a:xfrm>
                <a:off x="8136405" y="2296463"/>
                <a:ext cx="117001" cy="112860"/>
              </a:xfrm>
              <a:custGeom>
                <a:avLst/>
                <a:gdLst>
                  <a:gd name="T0" fmla="*/ 134 w 134"/>
                  <a:gd name="T1" fmla="*/ 0 h 130"/>
                  <a:gd name="T2" fmla="*/ 4 w 134"/>
                  <a:gd name="T3" fmla="*/ 94 h 130"/>
                  <a:gd name="T4" fmla="*/ 48 w 134"/>
                  <a:gd name="T5" fmla="*/ 130 h 130"/>
                  <a:gd name="T6" fmla="*/ 134 w 134"/>
                  <a:gd name="T7" fmla="*/ 0 h 130"/>
                </a:gdLst>
                <a:ahLst/>
                <a:cxnLst>
                  <a:cxn ang="0">
                    <a:pos x="T0" y="T1"/>
                  </a:cxn>
                  <a:cxn ang="0">
                    <a:pos x="T2" y="T3"/>
                  </a:cxn>
                  <a:cxn ang="0">
                    <a:pos x="T4" y="T5"/>
                  </a:cxn>
                  <a:cxn ang="0">
                    <a:pos x="T6" y="T7"/>
                  </a:cxn>
                </a:cxnLst>
                <a:rect l="0" t="0" r="r" b="b"/>
                <a:pathLst>
                  <a:path w="134" h="130">
                    <a:moveTo>
                      <a:pt x="134" y="0"/>
                    </a:moveTo>
                    <a:cubicBezTo>
                      <a:pt x="4" y="94"/>
                      <a:pt x="4" y="94"/>
                      <a:pt x="4" y="94"/>
                    </a:cubicBezTo>
                    <a:cubicBezTo>
                      <a:pt x="0" y="122"/>
                      <a:pt x="48" y="130"/>
                      <a:pt x="48" y="130"/>
                    </a:cubicBezTo>
                    <a:cubicBezTo>
                      <a:pt x="68" y="74"/>
                      <a:pt x="134" y="0"/>
                      <a:pt x="134" y="0"/>
                    </a:cubicBezTo>
                  </a:path>
                </a:pathLst>
              </a:custGeom>
              <a:solidFill>
                <a:srgbClr val="F1D1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1" name="îṥļîḋe">
                <a:extLst>
                  <a:ext uri="{FF2B5EF4-FFF2-40B4-BE49-F238E27FC236}">
                    <a16:creationId xmlns:a16="http://schemas.microsoft.com/office/drawing/2014/main" id="{92900600-F628-4B1B-BC2B-AFB97220B596}"/>
                  </a:ext>
                </a:extLst>
              </p:cNvPr>
              <p:cNvSpPr/>
              <p:nvPr/>
            </p:nvSpPr>
            <p:spPr bwMode="auto">
              <a:xfrm>
                <a:off x="8108448" y="2188263"/>
                <a:ext cx="82832" cy="94222"/>
              </a:xfrm>
              <a:custGeom>
                <a:avLst/>
                <a:gdLst>
                  <a:gd name="T0" fmla="*/ 0 w 95"/>
                  <a:gd name="T1" fmla="*/ 0 h 108"/>
                  <a:gd name="T2" fmla="*/ 95 w 95"/>
                  <a:gd name="T3" fmla="*/ 108 h 108"/>
                  <a:gd name="T4" fmla="*/ 0 w 95"/>
                  <a:gd name="T5" fmla="*/ 0 h 108"/>
                </a:gdLst>
                <a:ahLst/>
                <a:cxnLst>
                  <a:cxn ang="0">
                    <a:pos x="T0" y="T1"/>
                  </a:cxn>
                  <a:cxn ang="0">
                    <a:pos x="T2" y="T3"/>
                  </a:cxn>
                  <a:cxn ang="0">
                    <a:pos x="T4" y="T5"/>
                  </a:cxn>
                </a:cxnLst>
                <a:rect l="0" t="0" r="r" b="b"/>
                <a:pathLst>
                  <a:path w="95" h="108">
                    <a:moveTo>
                      <a:pt x="0" y="0"/>
                    </a:moveTo>
                    <a:cubicBezTo>
                      <a:pt x="95" y="108"/>
                      <a:pt x="95" y="108"/>
                      <a:pt x="95" y="108"/>
                    </a:cubicBezTo>
                    <a:cubicBezTo>
                      <a:pt x="95" y="108"/>
                      <a:pt x="34" y="89"/>
                      <a:pt x="0" y="0"/>
                    </a:cubicBezTo>
                    <a:close/>
                  </a:path>
                </a:pathLst>
              </a:custGeom>
              <a:solidFill>
                <a:srgbClr val="352A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2" name="ïś1íḑè">
                <a:extLst>
                  <a:ext uri="{FF2B5EF4-FFF2-40B4-BE49-F238E27FC236}">
                    <a16:creationId xmlns:a16="http://schemas.microsoft.com/office/drawing/2014/main" id="{987D8754-6FFE-4581-AD16-883FFA48590A}"/>
                  </a:ext>
                </a:extLst>
              </p:cNvPr>
              <p:cNvSpPr/>
              <p:nvPr/>
            </p:nvSpPr>
            <p:spPr bwMode="auto">
              <a:xfrm>
                <a:off x="8247193" y="2356516"/>
                <a:ext cx="82832" cy="93704"/>
              </a:xfrm>
              <a:custGeom>
                <a:avLst/>
                <a:gdLst>
                  <a:gd name="T0" fmla="*/ 0 w 95"/>
                  <a:gd name="T1" fmla="*/ 0 h 108"/>
                  <a:gd name="T2" fmla="*/ 95 w 95"/>
                  <a:gd name="T3" fmla="*/ 108 h 108"/>
                  <a:gd name="T4" fmla="*/ 0 w 95"/>
                  <a:gd name="T5" fmla="*/ 0 h 108"/>
                </a:gdLst>
                <a:ahLst/>
                <a:cxnLst>
                  <a:cxn ang="0">
                    <a:pos x="T0" y="T1"/>
                  </a:cxn>
                  <a:cxn ang="0">
                    <a:pos x="T2" y="T3"/>
                  </a:cxn>
                  <a:cxn ang="0">
                    <a:pos x="T4" y="T5"/>
                  </a:cxn>
                </a:cxnLst>
                <a:rect l="0" t="0" r="r" b="b"/>
                <a:pathLst>
                  <a:path w="95" h="108">
                    <a:moveTo>
                      <a:pt x="0" y="0"/>
                    </a:moveTo>
                    <a:cubicBezTo>
                      <a:pt x="95" y="108"/>
                      <a:pt x="95" y="108"/>
                      <a:pt x="95" y="108"/>
                    </a:cubicBezTo>
                    <a:cubicBezTo>
                      <a:pt x="95" y="108"/>
                      <a:pt x="34" y="89"/>
                      <a:pt x="0" y="0"/>
                    </a:cubicBezTo>
                    <a:close/>
                  </a:path>
                </a:pathLst>
              </a:custGeom>
              <a:solidFill>
                <a:srgbClr val="352A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3" name="îSļîḑè">
                <a:extLst>
                  <a:ext uri="{FF2B5EF4-FFF2-40B4-BE49-F238E27FC236}">
                    <a16:creationId xmlns:a16="http://schemas.microsoft.com/office/drawing/2014/main" id="{C65FC47B-2845-4662-8A9B-2FDD1302BDC0}"/>
                  </a:ext>
                </a:extLst>
              </p:cNvPr>
              <p:cNvSpPr/>
              <p:nvPr/>
            </p:nvSpPr>
            <p:spPr bwMode="auto">
              <a:xfrm>
                <a:off x="8031311" y="2402592"/>
                <a:ext cx="103540" cy="78174"/>
              </a:xfrm>
              <a:custGeom>
                <a:avLst/>
                <a:gdLst>
                  <a:gd name="T0" fmla="*/ 111 w 119"/>
                  <a:gd name="T1" fmla="*/ 80 h 90"/>
                  <a:gd name="T2" fmla="*/ 54 w 119"/>
                  <a:gd name="T3" fmla="*/ 61 h 90"/>
                  <a:gd name="T4" fmla="*/ 1 w 119"/>
                  <a:gd name="T5" fmla="*/ 35 h 90"/>
                  <a:gd name="T6" fmla="*/ 73 w 119"/>
                  <a:gd name="T7" fmla="*/ 14 h 90"/>
                  <a:gd name="T8" fmla="*/ 111 w 119"/>
                  <a:gd name="T9" fmla="*/ 80 h 90"/>
                </a:gdLst>
                <a:ahLst/>
                <a:cxnLst>
                  <a:cxn ang="0">
                    <a:pos x="T0" y="T1"/>
                  </a:cxn>
                  <a:cxn ang="0">
                    <a:pos x="T2" y="T3"/>
                  </a:cxn>
                  <a:cxn ang="0">
                    <a:pos x="T4" y="T5"/>
                  </a:cxn>
                  <a:cxn ang="0">
                    <a:pos x="T6" y="T7"/>
                  </a:cxn>
                  <a:cxn ang="0">
                    <a:pos x="T8" y="T9"/>
                  </a:cxn>
                </a:cxnLst>
                <a:rect l="0" t="0" r="r" b="b"/>
                <a:pathLst>
                  <a:path w="119" h="90">
                    <a:moveTo>
                      <a:pt x="111" y="80"/>
                    </a:moveTo>
                    <a:cubicBezTo>
                      <a:pt x="102" y="90"/>
                      <a:pt x="82" y="72"/>
                      <a:pt x="54" y="61"/>
                    </a:cubicBezTo>
                    <a:cubicBezTo>
                      <a:pt x="27" y="49"/>
                      <a:pt x="0" y="48"/>
                      <a:pt x="1" y="35"/>
                    </a:cubicBezTo>
                    <a:cubicBezTo>
                      <a:pt x="1" y="23"/>
                      <a:pt x="38" y="0"/>
                      <a:pt x="73" y="14"/>
                    </a:cubicBezTo>
                    <a:cubicBezTo>
                      <a:pt x="109" y="29"/>
                      <a:pt x="119" y="71"/>
                      <a:pt x="111" y="80"/>
                    </a:cubicBezTo>
                    <a:close/>
                  </a:path>
                </a:pathLst>
              </a:custGeom>
              <a:solidFill>
                <a:srgbClr val="CB56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4" name="iślîḍè">
                <a:extLst>
                  <a:ext uri="{FF2B5EF4-FFF2-40B4-BE49-F238E27FC236}">
                    <a16:creationId xmlns:a16="http://schemas.microsoft.com/office/drawing/2014/main" id="{D1B8BB0F-5DFB-4DE8-B31E-0D1A6D7E081D}"/>
                  </a:ext>
                </a:extLst>
              </p:cNvPr>
              <p:cNvSpPr/>
              <p:nvPr/>
            </p:nvSpPr>
            <p:spPr bwMode="auto">
              <a:xfrm>
                <a:off x="8031311" y="2430547"/>
                <a:ext cx="85421" cy="43487"/>
              </a:xfrm>
              <a:custGeom>
                <a:avLst/>
                <a:gdLst>
                  <a:gd name="T0" fmla="*/ 58 w 98"/>
                  <a:gd name="T1" fmla="*/ 9 h 50"/>
                  <a:gd name="T2" fmla="*/ 28 w 98"/>
                  <a:gd name="T3" fmla="*/ 1 h 50"/>
                  <a:gd name="T4" fmla="*/ 1 w 98"/>
                  <a:gd name="T5" fmla="*/ 2 h 50"/>
                  <a:gd name="T6" fmla="*/ 1 w 98"/>
                  <a:gd name="T7" fmla="*/ 3 h 50"/>
                  <a:gd name="T8" fmla="*/ 54 w 98"/>
                  <a:gd name="T9" fmla="*/ 29 h 50"/>
                  <a:gd name="T10" fmla="*/ 98 w 98"/>
                  <a:gd name="T11" fmla="*/ 50 h 50"/>
                  <a:gd name="T12" fmla="*/ 58 w 98"/>
                  <a:gd name="T13" fmla="*/ 9 h 50"/>
                </a:gdLst>
                <a:ahLst/>
                <a:cxnLst>
                  <a:cxn ang="0">
                    <a:pos x="T0" y="T1"/>
                  </a:cxn>
                  <a:cxn ang="0">
                    <a:pos x="T2" y="T3"/>
                  </a:cxn>
                  <a:cxn ang="0">
                    <a:pos x="T4" y="T5"/>
                  </a:cxn>
                  <a:cxn ang="0">
                    <a:pos x="T6" y="T7"/>
                  </a:cxn>
                  <a:cxn ang="0">
                    <a:pos x="T8" y="T9"/>
                  </a:cxn>
                  <a:cxn ang="0">
                    <a:pos x="T10" y="T11"/>
                  </a:cxn>
                  <a:cxn ang="0">
                    <a:pos x="T12" y="T13"/>
                  </a:cxn>
                </a:cxnLst>
                <a:rect l="0" t="0" r="r" b="b"/>
                <a:pathLst>
                  <a:path w="98" h="50">
                    <a:moveTo>
                      <a:pt x="58" y="9"/>
                    </a:moveTo>
                    <a:cubicBezTo>
                      <a:pt x="49" y="5"/>
                      <a:pt x="39" y="2"/>
                      <a:pt x="28" y="1"/>
                    </a:cubicBezTo>
                    <a:cubicBezTo>
                      <a:pt x="19" y="0"/>
                      <a:pt x="10" y="3"/>
                      <a:pt x="1" y="2"/>
                    </a:cubicBezTo>
                    <a:cubicBezTo>
                      <a:pt x="1" y="3"/>
                      <a:pt x="1" y="3"/>
                      <a:pt x="1" y="3"/>
                    </a:cubicBezTo>
                    <a:cubicBezTo>
                      <a:pt x="0" y="16"/>
                      <a:pt x="27" y="17"/>
                      <a:pt x="54" y="29"/>
                    </a:cubicBezTo>
                    <a:cubicBezTo>
                      <a:pt x="73" y="36"/>
                      <a:pt x="88" y="47"/>
                      <a:pt x="98" y="50"/>
                    </a:cubicBezTo>
                    <a:cubicBezTo>
                      <a:pt x="88" y="34"/>
                      <a:pt x="76" y="18"/>
                      <a:pt x="58" y="9"/>
                    </a:cubicBezTo>
                    <a:close/>
                  </a:path>
                </a:pathLst>
              </a:custGeom>
              <a:solidFill>
                <a:srgbClr val="9B461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5" name="ï$ḷiḍè">
                <a:extLst>
                  <a:ext uri="{FF2B5EF4-FFF2-40B4-BE49-F238E27FC236}">
                    <a16:creationId xmlns:a16="http://schemas.microsoft.com/office/drawing/2014/main" id="{EBFBE315-97BB-4FF8-9FEA-669E38995870}"/>
                  </a:ext>
                </a:extLst>
              </p:cNvPr>
              <p:cNvSpPr/>
              <p:nvPr/>
            </p:nvSpPr>
            <p:spPr bwMode="auto">
              <a:xfrm>
                <a:off x="8050466" y="2408805"/>
                <a:ext cx="75585" cy="38309"/>
              </a:xfrm>
              <a:custGeom>
                <a:avLst/>
                <a:gdLst>
                  <a:gd name="T0" fmla="*/ 87 w 87"/>
                  <a:gd name="T1" fmla="*/ 44 h 44"/>
                  <a:gd name="T2" fmla="*/ 51 w 87"/>
                  <a:gd name="T3" fmla="*/ 7 h 44"/>
                  <a:gd name="T4" fmla="*/ 0 w 87"/>
                  <a:gd name="T5" fmla="*/ 8 h 44"/>
                  <a:gd name="T6" fmla="*/ 87 w 87"/>
                  <a:gd name="T7" fmla="*/ 44 h 44"/>
                </a:gdLst>
                <a:ahLst/>
                <a:cxnLst>
                  <a:cxn ang="0">
                    <a:pos x="T0" y="T1"/>
                  </a:cxn>
                  <a:cxn ang="0">
                    <a:pos x="T2" y="T3"/>
                  </a:cxn>
                  <a:cxn ang="0">
                    <a:pos x="T4" y="T5"/>
                  </a:cxn>
                  <a:cxn ang="0">
                    <a:pos x="T6" y="T7"/>
                  </a:cxn>
                </a:cxnLst>
                <a:rect l="0" t="0" r="r" b="b"/>
                <a:pathLst>
                  <a:path w="87" h="44">
                    <a:moveTo>
                      <a:pt x="87" y="44"/>
                    </a:moveTo>
                    <a:cubicBezTo>
                      <a:pt x="82" y="30"/>
                      <a:pt x="70" y="15"/>
                      <a:pt x="51" y="7"/>
                    </a:cubicBezTo>
                    <a:cubicBezTo>
                      <a:pt x="33" y="0"/>
                      <a:pt x="14" y="2"/>
                      <a:pt x="0" y="8"/>
                    </a:cubicBezTo>
                    <a:lnTo>
                      <a:pt x="8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6" name="ïś1îḑe">
                <a:extLst>
                  <a:ext uri="{FF2B5EF4-FFF2-40B4-BE49-F238E27FC236}">
                    <a16:creationId xmlns:a16="http://schemas.microsoft.com/office/drawing/2014/main" id="{94AD4E99-2C71-4614-83BD-BA479E8E518C}"/>
                  </a:ext>
                </a:extLst>
              </p:cNvPr>
              <p:cNvSpPr/>
              <p:nvPr/>
            </p:nvSpPr>
            <p:spPr bwMode="auto">
              <a:xfrm>
                <a:off x="8107930" y="2438832"/>
                <a:ext cx="226236" cy="79209"/>
              </a:xfrm>
              <a:custGeom>
                <a:avLst/>
                <a:gdLst>
                  <a:gd name="T0" fmla="*/ 2 w 260"/>
                  <a:gd name="T1" fmla="*/ 89 h 91"/>
                  <a:gd name="T2" fmla="*/ 0 w 260"/>
                  <a:gd name="T3" fmla="*/ 91 h 91"/>
                  <a:gd name="T4" fmla="*/ 2 w 260"/>
                  <a:gd name="T5" fmla="*/ 89 h 91"/>
                  <a:gd name="T6" fmla="*/ 2 w 260"/>
                  <a:gd name="T7" fmla="*/ 89 h 91"/>
                  <a:gd name="T8" fmla="*/ 156 w 260"/>
                  <a:gd name="T9" fmla="*/ 0 h 91"/>
                  <a:gd name="T10" fmla="*/ 2 w 260"/>
                  <a:gd name="T11" fmla="*/ 89 h 91"/>
                  <a:gd name="T12" fmla="*/ 168 w 260"/>
                  <a:gd name="T13" fmla="*/ 8 h 91"/>
                  <a:gd name="T14" fmla="*/ 260 w 260"/>
                  <a:gd name="T15" fmla="*/ 39 h 91"/>
                  <a:gd name="T16" fmla="*/ 156 w 2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91">
                    <a:moveTo>
                      <a:pt x="2" y="89"/>
                    </a:moveTo>
                    <a:cubicBezTo>
                      <a:pt x="1" y="90"/>
                      <a:pt x="0" y="91"/>
                      <a:pt x="0" y="91"/>
                    </a:cubicBezTo>
                    <a:cubicBezTo>
                      <a:pt x="2" y="89"/>
                      <a:pt x="2" y="89"/>
                      <a:pt x="2" y="89"/>
                    </a:cubicBezTo>
                    <a:cubicBezTo>
                      <a:pt x="2" y="89"/>
                      <a:pt x="2" y="89"/>
                      <a:pt x="2" y="89"/>
                    </a:cubicBezTo>
                    <a:moveTo>
                      <a:pt x="156" y="0"/>
                    </a:moveTo>
                    <a:cubicBezTo>
                      <a:pt x="112" y="0"/>
                      <a:pt x="58" y="20"/>
                      <a:pt x="2" y="89"/>
                    </a:cubicBezTo>
                    <a:cubicBezTo>
                      <a:pt x="16" y="75"/>
                      <a:pt x="85" y="8"/>
                      <a:pt x="168" y="8"/>
                    </a:cubicBezTo>
                    <a:cubicBezTo>
                      <a:pt x="198" y="8"/>
                      <a:pt x="229" y="16"/>
                      <a:pt x="260" y="39"/>
                    </a:cubicBezTo>
                    <a:cubicBezTo>
                      <a:pt x="260" y="39"/>
                      <a:pt x="218" y="0"/>
                      <a:pt x="156" y="0"/>
                    </a:cubicBezTo>
                  </a:path>
                </a:pathLst>
              </a:custGeom>
              <a:solidFill>
                <a:srgbClr val="F1D1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7" name="íśḷïḋè">
                <a:extLst>
                  <a:ext uri="{FF2B5EF4-FFF2-40B4-BE49-F238E27FC236}">
                    <a16:creationId xmlns:a16="http://schemas.microsoft.com/office/drawing/2014/main" id="{233BE85A-3343-44E6-A5D6-61D620139CEE}"/>
                  </a:ext>
                </a:extLst>
              </p:cNvPr>
              <p:cNvSpPr/>
              <p:nvPr/>
            </p:nvSpPr>
            <p:spPr bwMode="auto">
              <a:xfrm>
                <a:off x="7773494" y="1711976"/>
                <a:ext cx="52288" cy="113894"/>
              </a:xfrm>
              <a:custGeom>
                <a:avLst/>
                <a:gdLst>
                  <a:gd name="T0" fmla="*/ 101 w 101"/>
                  <a:gd name="T1" fmla="*/ 0 h 220"/>
                  <a:gd name="T2" fmla="*/ 3 w 101"/>
                  <a:gd name="T3" fmla="*/ 0 h 220"/>
                  <a:gd name="T4" fmla="*/ 3 w 101"/>
                  <a:gd name="T5" fmla="*/ 30 h 220"/>
                  <a:gd name="T6" fmla="*/ 65 w 101"/>
                  <a:gd name="T7" fmla="*/ 30 h 220"/>
                  <a:gd name="T8" fmla="*/ 0 w 101"/>
                  <a:gd name="T9" fmla="*/ 188 h 220"/>
                  <a:gd name="T10" fmla="*/ 0 w 101"/>
                  <a:gd name="T11" fmla="*/ 220 h 220"/>
                  <a:gd name="T12" fmla="*/ 101 w 101"/>
                  <a:gd name="T13" fmla="*/ 220 h 220"/>
                  <a:gd name="T14" fmla="*/ 101 w 101"/>
                  <a:gd name="T15" fmla="*/ 188 h 220"/>
                  <a:gd name="T16" fmla="*/ 35 w 101"/>
                  <a:gd name="T17" fmla="*/ 188 h 220"/>
                  <a:gd name="T18" fmla="*/ 101 w 101"/>
                  <a:gd name="T19" fmla="*/ 30 h 220"/>
                  <a:gd name="T20" fmla="*/ 101 w 101"/>
                  <a:gd name="T2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220">
                    <a:moveTo>
                      <a:pt x="101" y="0"/>
                    </a:moveTo>
                    <a:lnTo>
                      <a:pt x="3" y="0"/>
                    </a:lnTo>
                    <a:lnTo>
                      <a:pt x="3" y="30"/>
                    </a:lnTo>
                    <a:lnTo>
                      <a:pt x="65" y="30"/>
                    </a:lnTo>
                    <a:lnTo>
                      <a:pt x="0" y="188"/>
                    </a:lnTo>
                    <a:lnTo>
                      <a:pt x="0" y="220"/>
                    </a:lnTo>
                    <a:lnTo>
                      <a:pt x="101" y="220"/>
                    </a:lnTo>
                    <a:lnTo>
                      <a:pt x="101" y="188"/>
                    </a:lnTo>
                    <a:lnTo>
                      <a:pt x="35" y="188"/>
                    </a:lnTo>
                    <a:lnTo>
                      <a:pt x="101" y="30"/>
                    </a:lnTo>
                    <a:lnTo>
                      <a:pt x="101" y="0"/>
                    </a:lnTo>
                    <a:close/>
                  </a:path>
                </a:pathLst>
              </a:custGeom>
              <a:solidFill>
                <a:srgbClr val="8787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8" name="ïṣlïďe">
                <a:extLst>
                  <a:ext uri="{FF2B5EF4-FFF2-40B4-BE49-F238E27FC236}">
                    <a16:creationId xmlns:a16="http://schemas.microsoft.com/office/drawing/2014/main" id="{48A39968-E216-4E60-B39D-55A01A3623DC}"/>
                  </a:ext>
                </a:extLst>
              </p:cNvPr>
              <p:cNvSpPr/>
              <p:nvPr/>
            </p:nvSpPr>
            <p:spPr bwMode="auto">
              <a:xfrm>
                <a:off x="7773494" y="1711976"/>
                <a:ext cx="52288" cy="113894"/>
              </a:xfrm>
              <a:custGeom>
                <a:avLst/>
                <a:gdLst>
                  <a:gd name="T0" fmla="*/ 101 w 101"/>
                  <a:gd name="T1" fmla="*/ 0 h 220"/>
                  <a:gd name="T2" fmla="*/ 3 w 101"/>
                  <a:gd name="T3" fmla="*/ 0 h 220"/>
                  <a:gd name="T4" fmla="*/ 3 w 101"/>
                  <a:gd name="T5" fmla="*/ 30 h 220"/>
                  <a:gd name="T6" fmla="*/ 65 w 101"/>
                  <a:gd name="T7" fmla="*/ 30 h 220"/>
                  <a:gd name="T8" fmla="*/ 0 w 101"/>
                  <a:gd name="T9" fmla="*/ 188 h 220"/>
                  <a:gd name="T10" fmla="*/ 0 w 101"/>
                  <a:gd name="T11" fmla="*/ 220 h 220"/>
                  <a:gd name="T12" fmla="*/ 101 w 101"/>
                  <a:gd name="T13" fmla="*/ 220 h 220"/>
                  <a:gd name="T14" fmla="*/ 101 w 101"/>
                  <a:gd name="T15" fmla="*/ 188 h 220"/>
                  <a:gd name="T16" fmla="*/ 35 w 101"/>
                  <a:gd name="T17" fmla="*/ 188 h 220"/>
                  <a:gd name="T18" fmla="*/ 101 w 101"/>
                  <a:gd name="T19" fmla="*/ 30 h 220"/>
                  <a:gd name="T20" fmla="*/ 101 w 101"/>
                  <a:gd name="T2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220">
                    <a:moveTo>
                      <a:pt x="101" y="0"/>
                    </a:moveTo>
                    <a:lnTo>
                      <a:pt x="3" y="0"/>
                    </a:lnTo>
                    <a:lnTo>
                      <a:pt x="3" y="30"/>
                    </a:lnTo>
                    <a:lnTo>
                      <a:pt x="65" y="30"/>
                    </a:lnTo>
                    <a:lnTo>
                      <a:pt x="0" y="188"/>
                    </a:lnTo>
                    <a:lnTo>
                      <a:pt x="0" y="220"/>
                    </a:lnTo>
                    <a:lnTo>
                      <a:pt x="101" y="220"/>
                    </a:lnTo>
                    <a:lnTo>
                      <a:pt x="101" y="188"/>
                    </a:lnTo>
                    <a:lnTo>
                      <a:pt x="35" y="188"/>
                    </a:lnTo>
                    <a:lnTo>
                      <a:pt x="101" y="30"/>
                    </a:lnTo>
                    <a:lnTo>
                      <a:pt x="1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9" name="işlîdê">
                <a:extLst>
                  <a:ext uri="{FF2B5EF4-FFF2-40B4-BE49-F238E27FC236}">
                    <a16:creationId xmlns:a16="http://schemas.microsoft.com/office/drawing/2014/main" id="{B1CA9C40-C226-4E94-9418-B334CE50F3DF}"/>
                  </a:ext>
                </a:extLst>
              </p:cNvPr>
              <p:cNvSpPr/>
              <p:nvPr/>
            </p:nvSpPr>
            <p:spPr bwMode="auto">
              <a:xfrm>
                <a:off x="7910168" y="1859521"/>
                <a:ext cx="77656" cy="84386"/>
              </a:xfrm>
              <a:custGeom>
                <a:avLst/>
                <a:gdLst>
                  <a:gd name="T0" fmla="*/ 96 w 150"/>
                  <a:gd name="T1" fmla="*/ 0 h 163"/>
                  <a:gd name="T2" fmla="*/ 82 w 150"/>
                  <a:gd name="T3" fmla="*/ 17 h 163"/>
                  <a:gd name="T4" fmla="*/ 118 w 150"/>
                  <a:gd name="T5" fmla="*/ 44 h 163"/>
                  <a:gd name="T6" fmla="*/ 13 w 150"/>
                  <a:gd name="T7" fmla="*/ 103 h 163"/>
                  <a:gd name="T8" fmla="*/ 0 w 150"/>
                  <a:gd name="T9" fmla="*/ 120 h 163"/>
                  <a:gd name="T10" fmla="*/ 57 w 150"/>
                  <a:gd name="T11" fmla="*/ 163 h 163"/>
                  <a:gd name="T12" fmla="*/ 69 w 150"/>
                  <a:gd name="T13" fmla="*/ 147 h 163"/>
                  <a:gd name="T14" fmla="*/ 34 w 150"/>
                  <a:gd name="T15" fmla="*/ 118 h 163"/>
                  <a:gd name="T16" fmla="*/ 136 w 150"/>
                  <a:gd name="T17" fmla="*/ 59 h 163"/>
                  <a:gd name="T18" fmla="*/ 150 w 150"/>
                  <a:gd name="T19" fmla="*/ 42 h 163"/>
                  <a:gd name="T20" fmla="*/ 96 w 150"/>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3">
                    <a:moveTo>
                      <a:pt x="96" y="0"/>
                    </a:moveTo>
                    <a:lnTo>
                      <a:pt x="82" y="17"/>
                    </a:lnTo>
                    <a:lnTo>
                      <a:pt x="118" y="44"/>
                    </a:lnTo>
                    <a:lnTo>
                      <a:pt x="13" y="103"/>
                    </a:lnTo>
                    <a:lnTo>
                      <a:pt x="0" y="120"/>
                    </a:lnTo>
                    <a:lnTo>
                      <a:pt x="57" y="163"/>
                    </a:lnTo>
                    <a:lnTo>
                      <a:pt x="69" y="147"/>
                    </a:lnTo>
                    <a:lnTo>
                      <a:pt x="34" y="118"/>
                    </a:lnTo>
                    <a:lnTo>
                      <a:pt x="136" y="59"/>
                    </a:lnTo>
                    <a:lnTo>
                      <a:pt x="150" y="42"/>
                    </a:lnTo>
                    <a:lnTo>
                      <a:pt x="9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0" name="îşliḓê">
                <a:extLst>
                  <a:ext uri="{FF2B5EF4-FFF2-40B4-BE49-F238E27FC236}">
                    <a16:creationId xmlns:a16="http://schemas.microsoft.com/office/drawing/2014/main" id="{6B5459A8-7BE9-4D41-BE9B-84A700FF5280}"/>
                  </a:ext>
                </a:extLst>
              </p:cNvPr>
              <p:cNvSpPr/>
              <p:nvPr/>
            </p:nvSpPr>
            <p:spPr bwMode="auto">
              <a:xfrm>
                <a:off x="7910168" y="1859521"/>
                <a:ext cx="77656" cy="84386"/>
              </a:xfrm>
              <a:custGeom>
                <a:avLst/>
                <a:gdLst>
                  <a:gd name="T0" fmla="*/ 96 w 150"/>
                  <a:gd name="T1" fmla="*/ 0 h 163"/>
                  <a:gd name="T2" fmla="*/ 82 w 150"/>
                  <a:gd name="T3" fmla="*/ 17 h 163"/>
                  <a:gd name="T4" fmla="*/ 118 w 150"/>
                  <a:gd name="T5" fmla="*/ 44 h 163"/>
                  <a:gd name="T6" fmla="*/ 13 w 150"/>
                  <a:gd name="T7" fmla="*/ 103 h 163"/>
                  <a:gd name="T8" fmla="*/ 0 w 150"/>
                  <a:gd name="T9" fmla="*/ 120 h 163"/>
                  <a:gd name="T10" fmla="*/ 57 w 150"/>
                  <a:gd name="T11" fmla="*/ 163 h 163"/>
                  <a:gd name="T12" fmla="*/ 69 w 150"/>
                  <a:gd name="T13" fmla="*/ 147 h 163"/>
                  <a:gd name="T14" fmla="*/ 34 w 150"/>
                  <a:gd name="T15" fmla="*/ 118 h 163"/>
                  <a:gd name="T16" fmla="*/ 136 w 150"/>
                  <a:gd name="T17" fmla="*/ 59 h 163"/>
                  <a:gd name="T18" fmla="*/ 150 w 150"/>
                  <a:gd name="T19" fmla="*/ 42 h 163"/>
                  <a:gd name="T20" fmla="*/ 96 w 150"/>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3">
                    <a:moveTo>
                      <a:pt x="96" y="0"/>
                    </a:moveTo>
                    <a:lnTo>
                      <a:pt x="82" y="17"/>
                    </a:lnTo>
                    <a:lnTo>
                      <a:pt x="118" y="44"/>
                    </a:lnTo>
                    <a:lnTo>
                      <a:pt x="13" y="103"/>
                    </a:lnTo>
                    <a:lnTo>
                      <a:pt x="0" y="120"/>
                    </a:lnTo>
                    <a:lnTo>
                      <a:pt x="57" y="163"/>
                    </a:lnTo>
                    <a:lnTo>
                      <a:pt x="69" y="147"/>
                    </a:lnTo>
                    <a:lnTo>
                      <a:pt x="34" y="118"/>
                    </a:lnTo>
                    <a:lnTo>
                      <a:pt x="136" y="59"/>
                    </a:lnTo>
                    <a:lnTo>
                      <a:pt x="150" y="42"/>
                    </a:lnTo>
                    <a:lnTo>
                      <a:pt x="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1" name="íŝḻîḑè">
                <a:extLst>
                  <a:ext uri="{FF2B5EF4-FFF2-40B4-BE49-F238E27FC236}">
                    <a16:creationId xmlns:a16="http://schemas.microsoft.com/office/drawing/2014/main" id="{4D38D871-880D-42CC-8E28-EE0D5F17920C}"/>
                  </a:ext>
                </a:extLst>
              </p:cNvPr>
              <p:cNvSpPr/>
              <p:nvPr/>
            </p:nvSpPr>
            <p:spPr bwMode="auto">
              <a:xfrm>
                <a:off x="7582462" y="1524050"/>
                <a:ext cx="100435" cy="156347"/>
              </a:xfrm>
              <a:custGeom>
                <a:avLst/>
                <a:gdLst>
                  <a:gd name="T0" fmla="*/ 73 w 194"/>
                  <a:gd name="T1" fmla="*/ 0 h 302"/>
                  <a:gd name="T2" fmla="*/ 63 w 194"/>
                  <a:gd name="T3" fmla="*/ 38 h 302"/>
                  <a:gd name="T4" fmla="*/ 140 w 194"/>
                  <a:gd name="T5" fmla="*/ 59 h 302"/>
                  <a:gd name="T6" fmla="*/ 11 w 194"/>
                  <a:gd name="T7" fmla="*/ 233 h 302"/>
                  <a:gd name="T8" fmla="*/ 0 w 194"/>
                  <a:gd name="T9" fmla="*/ 272 h 302"/>
                  <a:gd name="T10" fmla="*/ 125 w 194"/>
                  <a:gd name="T11" fmla="*/ 302 h 302"/>
                  <a:gd name="T12" fmla="*/ 135 w 194"/>
                  <a:gd name="T13" fmla="*/ 264 h 302"/>
                  <a:gd name="T14" fmla="*/ 54 w 194"/>
                  <a:gd name="T15" fmla="*/ 243 h 302"/>
                  <a:gd name="T16" fmla="*/ 184 w 194"/>
                  <a:gd name="T17" fmla="*/ 69 h 302"/>
                  <a:gd name="T18" fmla="*/ 194 w 194"/>
                  <a:gd name="T19" fmla="*/ 32 h 302"/>
                  <a:gd name="T20" fmla="*/ 73 w 194"/>
                  <a:gd name="T21"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302">
                    <a:moveTo>
                      <a:pt x="73" y="0"/>
                    </a:moveTo>
                    <a:lnTo>
                      <a:pt x="63" y="38"/>
                    </a:lnTo>
                    <a:lnTo>
                      <a:pt x="140" y="59"/>
                    </a:lnTo>
                    <a:lnTo>
                      <a:pt x="11" y="233"/>
                    </a:lnTo>
                    <a:lnTo>
                      <a:pt x="0" y="272"/>
                    </a:lnTo>
                    <a:lnTo>
                      <a:pt x="125" y="302"/>
                    </a:lnTo>
                    <a:lnTo>
                      <a:pt x="135" y="264"/>
                    </a:lnTo>
                    <a:lnTo>
                      <a:pt x="54" y="243"/>
                    </a:lnTo>
                    <a:lnTo>
                      <a:pt x="184" y="69"/>
                    </a:lnTo>
                    <a:lnTo>
                      <a:pt x="194" y="32"/>
                    </a:lnTo>
                    <a:lnTo>
                      <a:pt x="73" y="0"/>
                    </a:lnTo>
                    <a:close/>
                  </a:path>
                </a:pathLst>
              </a:custGeom>
              <a:solidFill>
                <a:srgbClr val="7A7A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2" name="í$ľíḋè">
                <a:extLst>
                  <a:ext uri="{FF2B5EF4-FFF2-40B4-BE49-F238E27FC236}">
                    <a16:creationId xmlns:a16="http://schemas.microsoft.com/office/drawing/2014/main" id="{BB9E4931-40D0-4039-99E2-1E019BDB0B07}"/>
                  </a:ext>
                </a:extLst>
              </p:cNvPr>
              <p:cNvSpPr/>
              <p:nvPr/>
            </p:nvSpPr>
            <p:spPr bwMode="auto">
              <a:xfrm>
                <a:off x="7582462" y="1524050"/>
                <a:ext cx="100435" cy="156347"/>
              </a:xfrm>
              <a:custGeom>
                <a:avLst/>
                <a:gdLst>
                  <a:gd name="T0" fmla="*/ 73 w 194"/>
                  <a:gd name="T1" fmla="*/ 0 h 302"/>
                  <a:gd name="T2" fmla="*/ 63 w 194"/>
                  <a:gd name="T3" fmla="*/ 38 h 302"/>
                  <a:gd name="T4" fmla="*/ 140 w 194"/>
                  <a:gd name="T5" fmla="*/ 59 h 302"/>
                  <a:gd name="T6" fmla="*/ 11 w 194"/>
                  <a:gd name="T7" fmla="*/ 233 h 302"/>
                  <a:gd name="T8" fmla="*/ 0 w 194"/>
                  <a:gd name="T9" fmla="*/ 272 h 302"/>
                  <a:gd name="T10" fmla="*/ 125 w 194"/>
                  <a:gd name="T11" fmla="*/ 302 h 302"/>
                  <a:gd name="T12" fmla="*/ 135 w 194"/>
                  <a:gd name="T13" fmla="*/ 264 h 302"/>
                  <a:gd name="T14" fmla="*/ 54 w 194"/>
                  <a:gd name="T15" fmla="*/ 243 h 302"/>
                  <a:gd name="T16" fmla="*/ 184 w 194"/>
                  <a:gd name="T17" fmla="*/ 69 h 302"/>
                  <a:gd name="T18" fmla="*/ 194 w 194"/>
                  <a:gd name="T19" fmla="*/ 32 h 302"/>
                  <a:gd name="T20" fmla="*/ 73 w 194"/>
                  <a:gd name="T21"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302">
                    <a:moveTo>
                      <a:pt x="73" y="0"/>
                    </a:moveTo>
                    <a:lnTo>
                      <a:pt x="63" y="38"/>
                    </a:lnTo>
                    <a:lnTo>
                      <a:pt x="140" y="59"/>
                    </a:lnTo>
                    <a:lnTo>
                      <a:pt x="11" y="233"/>
                    </a:lnTo>
                    <a:lnTo>
                      <a:pt x="0" y="272"/>
                    </a:lnTo>
                    <a:lnTo>
                      <a:pt x="125" y="302"/>
                    </a:lnTo>
                    <a:lnTo>
                      <a:pt x="135" y="264"/>
                    </a:lnTo>
                    <a:lnTo>
                      <a:pt x="54" y="243"/>
                    </a:lnTo>
                    <a:lnTo>
                      <a:pt x="184" y="69"/>
                    </a:lnTo>
                    <a:lnTo>
                      <a:pt x="194" y="32"/>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9" name="组合 8">
            <a:extLst>
              <a:ext uri="{FF2B5EF4-FFF2-40B4-BE49-F238E27FC236}">
                <a16:creationId xmlns:a16="http://schemas.microsoft.com/office/drawing/2014/main" id="{1952002D-DB22-40CF-BD6D-56865A57CB47}"/>
              </a:ext>
            </a:extLst>
          </p:cNvPr>
          <p:cNvGrpSpPr/>
          <p:nvPr/>
        </p:nvGrpSpPr>
        <p:grpSpPr>
          <a:xfrm>
            <a:off x="5454501" y="2124148"/>
            <a:ext cx="1371564" cy="1444466"/>
            <a:chOff x="4990682" y="2200346"/>
            <a:chExt cx="1371564" cy="1444466"/>
          </a:xfrm>
        </p:grpSpPr>
        <p:sp>
          <p:nvSpPr>
            <p:cNvPr id="281" name="文本框 280">
              <a:extLst>
                <a:ext uri="{FF2B5EF4-FFF2-40B4-BE49-F238E27FC236}">
                  <a16:creationId xmlns:a16="http://schemas.microsoft.com/office/drawing/2014/main" id="{C6B797C6-3CE4-4B49-A934-55DC7FC9DBAD}"/>
                </a:ext>
              </a:extLst>
            </p:cNvPr>
            <p:cNvSpPr txBox="1"/>
            <p:nvPr/>
          </p:nvSpPr>
          <p:spPr>
            <a:xfrm>
              <a:off x="5181624" y="3275480"/>
              <a:ext cx="1142970" cy="369332"/>
            </a:xfrm>
            <a:prstGeom prst="rect">
              <a:avLst/>
            </a:prstGeom>
            <a:solidFill>
              <a:srgbClr val="AD62AA"/>
            </a:solidFill>
          </p:spPr>
          <p:txBody>
            <a:bodyPr wrap="square" rtlCol="0">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小学生</a:t>
              </a:r>
            </a:p>
          </p:txBody>
        </p:sp>
        <p:grpSp>
          <p:nvGrpSpPr>
            <p:cNvPr id="282" name="88c29f52-4437-46e5-b751-43edfc61ac1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66F6B830-0DCD-47F0-B880-BF2DB710B69B}"/>
                </a:ext>
              </a:extLst>
            </p:cNvPr>
            <p:cNvGrpSpPr>
              <a:grpSpLocks noChangeAspect="1"/>
            </p:cNvGrpSpPr>
            <p:nvPr>
              <p:custDataLst>
                <p:tags r:id="rId2"/>
              </p:custDataLst>
            </p:nvPr>
          </p:nvGrpSpPr>
          <p:grpSpPr>
            <a:xfrm>
              <a:off x="4990682" y="2200346"/>
              <a:ext cx="1371564" cy="1116444"/>
              <a:chOff x="3295651" y="1085851"/>
              <a:chExt cx="5581650" cy="4543425"/>
            </a:xfrm>
          </p:grpSpPr>
          <p:sp>
            <p:nvSpPr>
              <p:cNvPr id="283" name="iSļïḍé">
                <a:extLst>
                  <a:ext uri="{FF2B5EF4-FFF2-40B4-BE49-F238E27FC236}">
                    <a16:creationId xmlns:a16="http://schemas.microsoft.com/office/drawing/2014/main" id="{B7EC4A87-C822-455C-B019-02FD6C5F8561}"/>
                  </a:ext>
                </a:extLst>
              </p:cNvPr>
              <p:cNvSpPr/>
              <p:nvPr/>
            </p:nvSpPr>
            <p:spPr bwMode="auto">
              <a:xfrm>
                <a:off x="5414963" y="1085851"/>
                <a:ext cx="866775" cy="1892300"/>
              </a:xfrm>
              <a:custGeom>
                <a:avLst/>
                <a:gdLst>
                  <a:gd name="T0" fmla="*/ 49 w 49"/>
                  <a:gd name="T1" fmla="*/ 24 h 107"/>
                  <a:gd name="T2" fmla="*/ 0 w 49"/>
                  <a:gd name="T3" fmla="*/ 38 h 107"/>
                  <a:gd name="T4" fmla="*/ 18 w 49"/>
                  <a:gd name="T5" fmla="*/ 87 h 107"/>
                  <a:gd name="T6" fmla="*/ 10 w 49"/>
                  <a:gd name="T7" fmla="*/ 98 h 107"/>
                  <a:gd name="T8" fmla="*/ 24 w 49"/>
                  <a:gd name="T9" fmla="*/ 107 h 107"/>
                  <a:gd name="T10" fmla="*/ 39 w 49"/>
                  <a:gd name="T11" fmla="*/ 100 h 107"/>
                  <a:gd name="T12" fmla="*/ 49 w 49"/>
                  <a:gd name="T13" fmla="*/ 24 h 107"/>
                </a:gdLst>
                <a:ahLst/>
                <a:cxnLst>
                  <a:cxn ang="0">
                    <a:pos x="T0" y="T1"/>
                  </a:cxn>
                  <a:cxn ang="0">
                    <a:pos x="T2" y="T3"/>
                  </a:cxn>
                  <a:cxn ang="0">
                    <a:pos x="T4" y="T5"/>
                  </a:cxn>
                  <a:cxn ang="0">
                    <a:pos x="T6" y="T7"/>
                  </a:cxn>
                  <a:cxn ang="0">
                    <a:pos x="T8" y="T9"/>
                  </a:cxn>
                  <a:cxn ang="0">
                    <a:pos x="T10" y="T11"/>
                  </a:cxn>
                  <a:cxn ang="0">
                    <a:pos x="T12" y="T13"/>
                  </a:cxn>
                </a:cxnLst>
                <a:rect l="0" t="0" r="r" b="b"/>
                <a:pathLst>
                  <a:path w="49" h="107">
                    <a:moveTo>
                      <a:pt x="49" y="24"/>
                    </a:moveTo>
                    <a:cubicBezTo>
                      <a:pt x="40" y="2"/>
                      <a:pt x="0" y="0"/>
                      <a:pt x="0" y="38"/>
                    </a:cubicBezTo>
                    <a:cubicBezTo>
                      <a:pt x="0" y="68"/>
                      <a:pt x="18" y="68"/>
                      <a:pt x="18" y="87"/>
                    </a:cubicBezTo>
                    <a:cubicBezTo>
                      <a:pt x="18" y="95"/>
                      <a:pt x="10" y="98"/>
                      <a:pt x="10" y="98"/>
                    </a:cubicBezTo>
                    <a:cubicBezTo>
                      <a:pt x="10" y="98"/>
                      <a:pt x="11" y="107"/>
                      <a:pt x="24" y="107"/>
                    </a:cubicBezTo>
                    <a:cubicBezTo>
                      <a:pt x="35" y="107"/>
                      <a:pt x="39" y="100"/>
                      <a:pt x="39" y="100"/>
                    </a:cubicBezTo>
                    <a:lnTo>
                      <a:pt x="49"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4" name="îS1ïḑé">
                <a:extLst>
                  <a:ext uri="{FF2B5EF4-FFF2-40B4-BE49-F238E27FC236}">
                    <a16:creationId xmlns:a16="http://schemas.microsoft.com/office/drawing/2014/main" id="{7461B77A-EE8D-4609-A126-2F705F4FA68C}"/>
                  </a:ext>
                </a:extLst>
              </p:cNvPr>
              <p:cNvSpPr/>
              <p:nvPr/>
            </p:nvSpPr>
            <p:spPr bwMode="auto">
              <a:xfrm>
                <a:off x="7412038" y="1085851"/>
                <a:ext cx="865188" cy="1892300"/>
              </a:xfrm>
              <a:custGeom>
                <a:avLst/>
                <a:gdLst>
                  <a:gd name="T0" fmla="*/ 0 w 49"/>
                  <a:gd name="T1" fmla="*/ 24 h 107"/>
                  <a:gd name="T2" fmla="*/ 49 w 49"/>
                  <a:gd name="T3" fmla="*/ 38 h 107"/>
                  <a:gd name="T4" fmla="*/ 30 w 49"/>
                  <a:gd name="T5" fmla="*/ 87 h 107"/>
                  <a:gd name="T6" fmla="*/ 39 w 49"/>
                  <a:gd name="T7" fmla="*/ 98 h 107"/>
                  <a:gd name="T8" fmla="*/ 24 w 49"/>
                  <a:gd name="T9" fmla="*/ 107 h 107"/>
                  <a:gd name="T10" fmla="*/ 9 w 49"/>
                  <a:gd name="T11" fmla="*/ 100 h 107"/>
                  <a:gd name="T12" fmla="*/ 0 w 49"/>
                  <a:gd name="T13" fmla="*/ 24 h 107"/>
                </a:gdLst>
                <a:ahLst/>
                <a:cxnLst>
                  <a:cxn ang="0">
                    <a:pos x="T0" y="T1"/>
                  </a:cxn>
                  <a:cxn ang="0">
                    <a:pos x="T2" y="T3"/>
                  </a:cxn>
                  <a:cxn ang="0">
                    <a:pos x="T4" y="T5"/>
                  </a:cxn>
                  <a:cxn ang="0">
                    <a:pos x="T6" y="T7"/>
                  </a:cxn>
                  <a:cxn ang="0">
                    <a:pos x="T8" y="T9"/>
                  </a:cxn>
                  <a:cxn ang="0">
                    <a:pos x="T10" y="T11"/>
                  </a:cxn>
                  <a:cxn ang="0">
                    <a:pos x="T12" y="T13"/>
                  </a:cxn>
                </a:cxnLst>
                <a:rect l="0" t="0" r="r" b="b"/>
                <a:pathLst>
                  <a:path w="49" h="107">
                    <a:moveTo>
                      <a:pt x="0" y="24"/>
                    </a:moveTo>
                    <a:cubicBezTo>
                      <a:pt x="9" y="2"/>
                      <a:pt x="49" y="0"/>
                      <a:pt x="49" y="38"/>
                    </a:cubicBezTo>
                    <a:cubicBezTo>
                      <a:pt x="49" y="68"/>
                      <a:pt x="30" y="68"/>
                      <a:pt x="30" y="87"/>
                    </a:cubicBezTo>
                    <a:cubicBezTo>
                      <a:pt x="30" y="95"/>
                      <a:pt x="39" y="98"/>
                      <a:pt x="39" y="98"/>
                    </a:cubicBezTo>
                    <a:cubicBezTo>
                      <a:pt x="39" y="98"/>
                      <a:pt x="37" y="107"/>
                      <a:pt x="24" y="107"/>
                    </a:cubicBezTo>
                    <a:cubicBezTo>
                      <a:pt x="13" y="107"/>
                      <a:pt x="9" y="100"/>
                      <a:pt x="9" y="100"/>
                    </a:cubicBezTo>
                    <a:lnTo>
                      <a:pt x="0"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 name="îṧḷïdê">
                <a:extLst>
                  <a:ext uri="{FF2B5EF4-FFF2-40B4-BE49-F238E27FC236}">
                    <a16:creationId xmlns:a16="http://schemas.microsoft.com/office/drawing/2014/main" id="{F5868EC1-BE0C-40E0-8F2A-7FE20737F657}"/>
                  </a:ext>
                </a:extLst>
              </p:cNvPr>
              <p:cNvSpPr/>
              <p:nvPr/>
            </p:nvSpPr>
            <p:spPr bwMode="auto">
              <a:xfrm>
                <a:off x="5821363" y="1262063"/>
                <a:ext cx="2049463" cy="1998663"/>
              </a:xfrm>
              <a:custGeom>
                <a:avLst/>
                <a:gdLst>
                  <a:gd name="T0" fmla="*/ 58 w 116"/>
                  <a:gd name="T1" fmla="*/ 8 h 113"/>
                  <a:gd name="T2" fmla="*/ 5 w 116"/>
                  <a:gd name="T3" fmla="*/ 76 h 113"/>
                  <a:gd name="T4" fmla="*/ 35 w 116"/>
                  <a:gd name="T5" fmla="*/ 113 h 113"/>
                  <a:gd name="T6" fmla="*/ 58 w 116"/>
                  <a:gd name="T7" fmla="*/ 113 h 113"/>
                  <a:gd name="T8" fmla="*/ 58 w 116"/>
                  <a:gd name="T9" fmla="*/ 113 h 113"/>
                  <a:gd name="T10" fmla="*/ 81 w 116"/>
                  <a:gd name="T11" fmla="*/ 113 h 113"/>
                  <a:gd name="T12" fmla="*/ 110 w 116"/>
                  <a:gd name="T13" fmla="*/ 76 h 113"/>
                  <a:gd name="T14" fmla="*/ 58 w 116"/>
                  <a:gd name="T15" fmla="*/ 8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13">
                    <a:moveTo>
                      <a:pt x="58" y="8"/>
                    </a:moveTo>
                    <a:cubicBezTo>
                      <a:pt x="51" y="0"/>
                      <a:pt x="0" y="10"/>
                      <a:pt x="5" y="76"/>
                    </a:cubicBezTo>
                    <a:cubicBezTo>
                      <a:pt x="8" y="101"/>
                      <a:pt x="35" y="113"/>
                      <a:pt x="35" y="113"/>
                    </a:cubicBezTo>
                    <a:cubicBezTo>
                      <a:pt x="58" y="113"/>
                      <a:pt x="58" y="113"/>
                      <a:pt x="58" y="113"/>
                    </a:cubicBezTo>
                    <a:cubicBezTo>
                      <a:pt x="58" y="113"/>
                      <a:pt x="58" y="113"/>
                      <a:pt x="58" y="113"/>
                    </a:cubicBezTo>
                    <a:cubicBezTo>
                      <a:pt x="81" y="113"/>
                      <a:pt x="81" y="113"/>
                      <a:pt x="81" y="113"/>
                    </a:cubicBezTo>
                    <a:cubicBezTo>
                      <a:pt x="81" y="113"/>
                      <a:pt x="108" y="101"/>
                      <a:pt x="110" y="76"/>
                    </a:cubicBezTo>
                    <a:cubicBezTo>
                      <a:pt x="116" y="10"/>
                      <a:pt x="65" y="0"/>
                      <a:pt x="58" y="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 name="ïṧlídé">
                <a:extLst>
                  <a:ext uri="{FF2B5EF4-FFF2-40B4-BE49-F238E27FC236}">
                    <a16:creationId xmlns:a16="http://schemas.microsoft.com/office/drawing/2014/main" id="{292366D4-2F51-4E29-A29C-32CD4166C766}"/>
                  </a:ext>
                </a:extLst>
              </p:cNvPr>
              <p:cNvSpPr/>
              <p:nvPr/>
            </p:nvSpPr>
            <p:spPr bwMode="auto">
              <a:xfrm>
                <a:off x="6457951" y="3454401"/>
                <a:ext cx="777875" cy="619125"/>
              </a:xfrm>
              <a:custGeom>
                <a:avLst/>
                <a:gdLst>
                  <a:gd name="T0" fmla="*/ 22 w 44"/>
                  <a:gd name="T1" fmla="*/ 35 h 35"/>
                  <a:gd name="T2" fmla="*/ 44 w 44"/>
                  <a:gd name="T3" fmla="*/ 18 h 35"/>
                  <a:gd name="T4" fmla="*/ 39 w 44"/>
                  <a:gd name="T5" fmla="*/ 0 h 35"/>
                  <a:gd name="T6" fmla="*/ 22 w 44"/>
                  <a:gd name="T7" fmla="*/ 0 h 35"/>
                  <a:gd name="T8" fmla="*/ 4 w 44"/>
                  <a:gd name="T9" fmla="*/ 0 h 35"/>
                  <a:gd name="T10" fmla="*/ 0 w 44"/>
                  <a:gd name="T11" fmla="*/ 18 h 35"/>
                  <a:gd name="T12" fmla="*/ 22 w 44"/>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44" h="35">
                    <a:moveTo>
                      <a:pt x="22" y="35"/>
                    </a:moveTo>
                    <a:cubicBezTo>
                      <a:pt x="44" y="18"/>
                      <a:pt x="44" y="18"/>
                      <a:pt x="44" y="18"/>
                    </a:cubicBezTo>
                    <a:cubicBezTo>
                      <a:pt x="44" y="18"/>
                      <a:pt x="41" y="14"/>
                      <a:pt x="39" y="0"/>
                    </a:cubicBezTo>
                    <a:cubicBezTo>
                      <a:pt x="22" y="0"/>
                      <a:pt x="22" y="0"/>
                      <a:pt x="22" y="0"/>
                    </a:cubicBezTo>
                    <a:cubicBezTo>
                      <a:pt x="4" y="0"/>
                      <a:pt x="4" y="0"/>
                      <a:pt x="4" y="0"/>
                    </a:cubicBezTo>
                    <a:cubicBezTo>
                      <a:pt x="3" y="14"/>
                      <a:pt x="0" y="18"/>
                      <a:pt x="0" y="18"/>
                    </a:cubicBezTo>
                    <a:lnTo>
                      <a:pt x="22" y="35"/>
                    </a:lnTo>
                    <a:close/>
                  </a:path>
                </a:pathLst>
              </a:custGeom>
              <a:solidFill>
                <a:srgbClr val="F0C8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 name="îšḷíḍè">
                <a:extLst>
                  <a:ext uri="{FF2B5EF4-FFF2-40B4-BE49-F238E27FC236}">
                    <a16:creationId xmlns:a16="http://schemas.microsoft.com/office/drawing/2014/main" id="{7997B92F-D13C-4667-8B94-9AD4C00D62D5}"/>
                  </a:ext>
                </a:extLst>
              </p:cNvPr>
              <p:cNvSpPr/>
              <p:nvPr/>
            </p:nvSpPr>
            <p:spPr bwMode="auto">
              <a:xfrm>
                <a:off x="6527801" y="3454401"/>
                <a:ext cx="636588" cy="195263"/>
              </a:xfrm>
              <a:custGeom>
                <a:avLst/>
                <a:gdLst>
                  <a:gd name="T0" fmla="*/ 35 w 36"/>
                  <a:gd name="T1" fmla="*/ 0 h 11"/>
                  <a:gd name="T2" fmla="*/ 18 w 36"/>
                  <a:gd name="T3" fmla="*/ 0 h 11"/>
                  <a:gd name="T4" fmla="*/ 0 w 36"/>
                  <a:gd name="T5" fmla="*/ 0 h 11"/>
                  <a:gd name="T6" fmla="*/ 0 w 36"/>
                  <a:gd name="T7" fmla="*/ 4 h 11"/>
                  <a:gd name="T8" fmla="*/ 18 w 36"/>
                  <a:gd name="T9" fmla="*/ 11 h 11"/>
                  <a:gd name="T10" fmla="*/ 36 w 36"/>
                  <a:gd name="T11" fmla="*/ 4 h 11"/>
                  <a:gd name="T12" fmla="*/ 35 w 3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5" y="0"/>
                    </a:moveTo>
                    <a:cubicBezTo>
                      <a:pt x="18" y="0"/>
                      <a:pt x="18" y="0"/>
                      <a:pt x="18" y="0"/>
                    </a:cubicBezTo>
                    <a:cubicBezTo>
                      <a:pt x="0" y="0"/>
                      <a:pt x="0" y="0"/>
                      <a:pt x="0" y="0"/>
                    </a:cubicBezTo>
                    <a:cubicBezTo>
                      <a:pt x="0" y="2"/>
                      <a:pt x="0" y="3"/>
                      <a:pt x="0" y="4"/>
                    </a:cubicBezTo>
                    <a:cubicBezTo>
                      <a:pt x="5" y="8"/>
                      <a:pt x="11" y="11"/>
                      <a:pt x="18" y="11"/>
                    </a:cubicBezTo>
                    <a:cubicBezTo>
                      <a:pt x="24" y="11"/>
                      <a:pt x="30" y="8"/>
                      <a:pt x="36" y="4"/>
                    </a:cubicBezTo>
                    <a:cubicBezTo>
                      <a:pt x="36" y="3"/>
                      <a:pt x="35" y="2"/>
                      <a:pt x="35" y="0"/>
                    </a:cubicBezTo>
                    <a:close/>
                  </a:path>
                </a:pathLst>
              </a:custGeom>
              <a:solidFill>
                <a:srgbClr val="F0C8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8" name="i$lïḋe">
                <a:extLst>
                  <a:ext uri="{FF2B5EF4-FFF2-40B4-BE49-F238E27FC236}">
                    <a16:creationId xmlns:a16="http://schemas.microsoft.com/office/drawing/2014/main" id="{1BDBF64B-7080-41FC-94C1-478EDF52575E}"/>
                  </a:ext>
                </a:extLst>
              </p:cNvPr>
              <p:cNvSpPr/>
              <p:nvPr/>
            </p:nvSpPr>
            <p:spPr bwMode="auto">
              <a:xfrm>
                <a:off x="6192838" y="1581151"/>
                <a:ext cx="1289050" cy="1979613"/>
              </a:xfrm>
              <a:custGeom>
                <a:avLst/>
                <a:gdLst>
                  <a:gd name="T0" fmla="*/ 37 w 73"/>
                  <a:gd name="T1" fmla="*/ 112 h 112"/>
                  <a:gd name="T2" fmla="*/ 73 w 73"/>
                  <a:gd name="T3" fmla="*/ 55 h 112"/>
                  <a:gd name="T4" fmla="*/ 37 w 73"/>
                  <a:gd name="T5" fmla="*/ 0 h 112"/>
                  <a:gd name="T6" fmla="*/ 0 w 73"/>
                  <a:gd name="T7" fmla="*/ 55 h 112"/>
                  <a:gd name="T8" fmla="*/ 37 w 73"/>
                  <a:gd name="T9" fmla="*/ 112 h 112"/>
                </a:gdLst>
                <a:ahLst/>
                <a:cxnLst>
                  <a:cxn ang="0">
                    <a:pos x="T0" y="T1"/>
                  </a:cxn>
                  <a:cxn ang="0">
                    <a:pos x="T2" y="T3"/>
                  </a:cxn>
                  <a:cxn ang="0">
                    <a:pos x="T4" y="T5"/>
                  </a:cxn>
                  <a:cxn ang="0">
                    <a:pos x="T6" y="T7"/>
                  </a:cxn>
                  <a:cxn ang="0">
                    <a:pos x="T8" y="T9"/>
                  </a:cxn>
                </a:cxnLst>
                <a:rect l="0" t="0" r="r" b="b"/>
                <a:pathLst>
                  <a:path w="73" h="112">
                    <a:moveTo>
                      <a:pt x="37" y="112"/>
                    </a:moveTo>
                    <a:cubicBezTo>
                      <a:pt x="57" y="112"/>
                      <a:pt x="73" y="91"/>
                      <a:pt x="73" y="55"/>
                    </a:cubicBezTo>
                    <a:cubicBezTo>
                      <a:pt x="73" y="11"/>
                      <a:pt x="60" y="0"/>
                      <a:pt x="37" y="0"/>
                    </a:cubicBezTo>
                    <a:cubicBezTo>
                      <a:pt x="14" y="0"/>
                      <a:pt x="0" y="11"/>
                      <a:pt x="0" y="55"/>
                    </a:cubicBezTo>
                    <a:cubicBezTo>
                      <a:pt x="0" y="91"/>
                      <a:pt x="16" y="112"/>
                      <a:pt x="37" y="112"/>
                    </a:cubicBezTo>
                    <a:close/>
                  </a:path>
                </a:pathLst>
              </a:custGeom>
              <a:solidFill>
                <a:srgbClr val="FED9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 name="îṧḻîḋé">
                <a:extLst>
                  <a:ext uri="{FF2B5EF4-FFF2-40B4-BE49-F238E27FC236}">
                    <a16:creationId xmlns:a16="http://schemas.microsoft.com/office/drawing/2014/main" id="{7966ECBB-B088-4A97-9750-73DA28B7BB3E}"/>
                  </a:ext>
                </a:extLst>
              </p:cNvPr>
              <p:cNvSpPr/>
              <p:nvPr/>
            </p:nvSpPr>
            <p:spPr bwMode="auto">
              <a:xfrm>
                <a:off x="6846888" y="1581151"/>
                <a:ext cx="635000" cy="1979613"/>
              </a:xfrm>
              <a:custGeom>
                <a:avLst/>
                <a:gdLst>
                  <a:gd name="T0" fmla="*/ 0 w 36"/>
                  <a:gd name="T1" fmla="*/ 0 h 112"/>
                  <a:gd name="T2" fmla="*/ 0 w 36"/>
                  <a:gd name="T3" fmla="*/ 112 h 112"/>
                  <a:gd name="T4" fmla="*/ 36 w 36"/>
                  <a:gd name="T5" fmla="*/ 55 h 112"/>
                  <a:gd name="T6" fmla="*/ 0 w 36"/>
                  <a:gd name="T7" fmla="*/ 0 h 112"/>
                </a:gdLst>
                <a:ahLst/>
                <a:cxnLst>
                  <a:cxn ang="0">
                    <a:pos x="T0" y="T1"/>
                  </a:cxn>
                  <a:cxn ang="0">
                    <a:pos x="T2" y="T3"/>
                  </a:cxn>
                  <a:cxn ang="0">
                    <a:pos x="T4" y="T5"/>
                  </a:cxn>
                  <a:cxn ang="0">
                    <a:pos x="T6" y="T7"/>
                  </a:cxn>
                </a:cxnLst>
                <a:rect l="0" t="0" r="r" b="b"/>
                <a:pathLst>
                  <a:path w="36" h="112">
                    <a:moveTo>
                      <a:pt x="0" y="0"/>
                    </a:moveTo>
                    <a:cubicBezTo>
                      <a:pt x="0" y="112"/>
                      <a:pt x="0" y="112"/>
                      <a:pt x="0" y="112"/>
                    </a:cubicBezTo>
                    <a:cubicBezTo>
                      <a:pt x="21" y="112"/>
                      <a:pt x="36" y="91"/>
                      <a:pt x="36" y="55"/>
                    </a:cubicBezTo>
                    <a:cubicBezTo>
                      <a:pt x="36" y="11"/>
                      <a:pt x="23" y="1"/>
                      <a:pt x="0" y="0"/>
                    </a:cubicBezTo>
                    <a:close/>
                  </a:path>
                </a:pathLst>
              </a:custGeom>
              <a:solidFill>
                <a:srgbClr val="FFE1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 name="î$ļîďe">
                <a:extLst>
                  <a:ext uri="{FF2B5EF4-FFF2-40B4-BE49-F238E27FC236}">
                    <a16:creationId xmlns:a16="http://schemas.microsoft.com/office/drawing/2014/main" id="{3F50681D-F19F-4819-94AB-590E3D781142}"/>
                  </a:ext>
                </a:extLst>
              </p:cNvPr>
              <p:cNvSpPr/>
              <p:nvPr/>
            </p:nvSpPr>
            <p:spPr bwMode="auto">
              <a:xfrm>
                <a:off x="6051551" y="2341563"/>
                <a:ext cx="193675" cy="723900"/>
              </a:xfrm>
              <a:custGeom>
                <a:avLst/>
                <a:gdLst>
                  <a:gd name="T0" fmla="*/ 11 w 11"/>
                  <a:gd name="T1" fmla="*/ 35 h 41"/>
                  <a:gd name="T2" fmla="*/ 3 w 11"/>
                  <a:gd name="T3" fmla="*/ 27 h 41"/>
                  <a:gd name="T4" fmla="*/ 5 w 11"/>
                  <a:gd name="T5" fmla="*/ 2 h 41"/>
                  <a:gd name="T6" fmla="*/ 10 w 11"/>
                  <a:gd name="T7" fmla="*/ 3 h 41"/>
                  <a:gd name="T8" fmla="*/ 11 w 11"/>
                  <a:gd name="T9" fmla="*/ 35 h 41"/>
                </a:gdLst>
                <a:ahLst/>
                <a:cxnLst>
                  <a:cxn ang="0">
                    <a:pos x="T0" y="T1"/>
                  </a:cxn>
                  <a:cxn ang="0">
                    <a:pos x="T2" y="T3"/>
                  </a:cxn>
                  <a:cxn ang="0">
                    <a:pos x="T4" y="T5"/>
                  </a:cxn>
                  <a:cxn ang="0">
                    <a:pos x="T6" y="T7"/>
                  </a:cxn>
                  <a:cxn ang="0">
                    <a:pos x="T8" y="T9"/>
                  </a:cxn>
                </a:cxnLst>
                <a:rect l="0" t="0" r="r" b="b"/>
                <a:pathLst>
                  <a:path w="11" h="41">
                    <a:moveTo>
                      <a:pt x="11" y="35"/>
                    </a:moveTo>
                    <a:cubicBezTo>
                      <a:pt x="11" y="35"/>
                      <a:pt x="6" y="41"/>
                      <a:pt x="3" y="27"/>
                    </a:cubicBezTo>
                    <a:cubicBezTo>
                      <a:pt x="0" y="12"/>
                      <a:pt x="0" y="3"/>
                      <a:pt x="5" y="2"/>
                    </a:cubicBezTo>
                    <a:cubicBezTo>
                      <a:pt x="9" y="0"/>
                      <a:pt x="10" y="3"/>
                      <a:pt x="10" y="3"/>
                    </a:cubicBezTo>
                    <a:lnTo>
                      <a:pt x="11" y="35"/>
                    </a:lnTo>
                    <a:close/>
                  </a:path>
                </a:pathLst>
              </a:custGeom>
              <a:solidFill>
                <a:srgbClr val="FFD7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 name="ïślíḋe">
                <a:extLst>
                  <a:ext uri="{FF2B5EF4-FFF2-40B4-BE49-F238E27FC236}">
                    <a16:creationId xmlns:a16="http://schemas.microsoft.com/office/drawing/2014/main" id="{460DE421-6998-42A7-B637-BCF57D3312D6}"/>
                  </a:ext>
                </a:extLst>
              </p:cNvPr>
              <p:cNvSpPr/>
              <p:nvPr/>
            </p:nvSpPr>
            <p:spPr bwMode="auto">
              <a:xfrm>
                <a:off x="7446963" y="2341563"/>
                <a:ext cx="195263" cy="723900"/>
              </a:xfrm>
              <a:custGeom>
                <a:avLst/>
                <a:gdLst>
                  <a:gd name="T0" fmla="*/ 0 w 11"/>
                  <a:gd name="T1" fmla="*/ 35 h 41"/>
                  <a:gd name="T2" fmla="*/ 8 w 11"/>
                  <a:gd name="T3" fmla="*/ 27 h 41"/>
                  <a:gd name="T4" fmla="*/ 6 w 11"/>
                  <a:gd name="T5" fmla="*/ 2 h 41"/>
                  <a:gd name="T6" fmla="*/ 1 w 11"/>
                  <a:gd name="T7" fmla="*/ 3 h 41"/>
                  <a:gd name="T8" fmla="*/ 0 w 11"/>
                  <a:gd name="T9" fmla="*/ 35 h 41"/>
                </a:gdLst>
                <a:ahLst/>
                <a:cxnLst>
                  <a:cxn ang="0">
                    <a:pos x="T0" y="T1"/>
                  </a:cxn>
                  <a:cxn ang="0">
                    <a:pos x="T2" y="T3"/>
                  </a:cxn>
                  <a:cxn ang="0">
                    <a:pos x="T4" y="T5"/>
                  </a:cxn>
                  <a:cxn ang="0">
                    <a:pos x="T6" y="T7"/>
                  </a:cxn>
                  <a:cxn ang="0">
                    <a:pos x="T8" y="T9"/>
                  </a:cxn>
                </a:cxnLst>
                <a:rect l="0" t="0" r="r" b="b"/>
                <a:pathLst>
                  <a:path w="11" h="41">
                    <a:moveTo>
                      <a:pt x="0" y="35"/>
                    </a:moveTo>
                    <a:cubicBezTo>
                      <a:pt x="0" y="35"/>
                      <a:pt x="5" y="41"/>
                      <a:pt x="8" y="27"/>
                    </a:cubicBezTo>
                    <a:cubicBezTo>
                      <a:pt x="11" y="12"/>
                      <a:pt x="11" y="3"/>
                      <a:pt x="6" y="2"/>
                    </a:cubicBezTo>
                    <a:cubicBezTo>
                      <a:pt x="2" y="0"/>
                      <a:pt x="1" y="3"/>
                      <a:pt x="1" y="3"/>
                    </a:cubicBezTo>
                    <a:lnTo>
                      <a:pt x="0" y="35"/>
                    </a:lnTo>
                    <a:close/>
                  </a:path>
                </a:pathLst>
              </a:custGeom>
              <a:solidFill>
                <a:srgbClr val="FFD7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 name="íṣḻiḋé">
                <a:extLst>
                  <a:ext uri="{FF2B5EF4-FFF2-40B4-BE49-F238E27FC236}">
                    <a16:creationId xmlns:a16="http://schemas.microsoft.com/office/drawing/2014/main" id="{CFAA156E-4626-466A-8F1C-717B93195B4C}"/>
                  </a:ext>
                </a:extLst>
              </p:cNvPr>
              <p:cNvSpPr/>
              <p:nvPr/>
            </p:nvSpPr>
            <p:spPr bwMode="auto">
              <a:xfrm>
                <a:off x="6086476" y="1385888"/>
                <a:ext cx="1536700" cy="1042988"/>
              </a:xfrm>
              <a:custGeom>
                <a:avLst/>
                <a:gdLst>
                  <a:gd name="T0" fmla="*/ 78 w 87"/>
                  <a:gd name="T1" fmla="*/ 59 h 59"/>
                  <a:gd name="T2" fmla="*/ 82 w 87"/>
                  <a:gd name="T3" fmla="*/ 59 h 59"/>
                  <a:gd name="T4" fmla="*/ 77 w 87"/>
                  <a:gd name="T5" fmla="*/ 18 h 59"/>
                  <a:gd name="T6" fmla="*/ 43 w 87"/>
                  <a:gd name="T7" fmla="*/ 2 h 59"/>
                  <a:gd name="T8" fmla="*/ 12 w 87"/>
                  <a:gd name="T9" fmla="*/ 19 h 59"/>
                  <a:gd name="T10" fmla="*/ 5 w 87"/>
                  <a:gd name="T11" fmla="*/ 59 h 59"/>
                  <a:gd name="T12" fmla="*/ 9 w 87"/>
                  <a:gd name="T13" fmla="*/ 59 h 59"/>
                  <a:gd name="T14" fmla="*/ 16 w 87"/>
                  <a:gd name="T15" fmla="*/ 39 h 59"/>
                  <a:gd name="T16" fmla="*/ 16 w 87"/>
                  <a:gd name="T17" fmla="*/ 59 h 59"/>
                  <a:gd name="T18" fmla="*/ 35 w 87"/>
                  <a:gd name="T19" fmla="*/ 59 h 59"/>
                  <a:gd name="T20" fmla="*/ 39 w 87"/>
                  <a:gd name="T21" fmla="*/ 48 h 59"/>
                  <a:gd name="T22" fmla="*/ 41 w 87"/>
                  <a:gd name="T23" fmla="*/ 58 h 59"/>
                  <a:gd name="T24" fmla="*/ 64 w 87"/>
                  <a:gd name="T25" fmla="*/ 58 h 59"/>
                  <a:gd name="T26" fmla="*/ 62 w 87"/>
                  <a:gd name="T27" fmla="*/ 37 h 59"/>
                  <a:gd name="T28" fmla="*/ 69 w 87"/>
                  <a:gd name="T29" fmla="*/ 58 h 59"/>
                  <a:gd name="T30" fmla="*/ 78 w 87"/>
                  <a:gd name="T3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59">
                    <a:moveTo>
                      <a:pt x="78" y="59"/>
                    </a:moveTo>
                    <a:cubicBezTo>
                      <a:pt x="82" y="59"/>
                      <a:pt x="82" y="59"/>
                      <a:pt x="82" y="59"/>
                    </a:cubicBezTo>
                    <a:cubicBezTo>
                      <a:pt x="82" y="59"/>
                      <a:pt x="87" y="36"/>
                      <a:pt x="77" y="18"/>
                    </a:cubicBezTo>
                    <a:cubicBezTo>
                      <a:pt x="68" y="0"/>
                      <a:pt x="44" y="2"/>
                      <a:pt x="43" y="2"/>
                    </a:cubicBezTo>
                    <a:cubicBezTo>
                      <a:pt x="42" y="2"/>
                      <a:pt x="20" y="2"/>
                      <a:pt x="12" y="19"/>
                    </a:cubicBezTo>
                    <a:cubicBezTo>
                      <a:pt x="3" y="36"/>
                      <a:pt x="0" y="32"/>
                      <a:pt x="5" y="59"/>
                    </a:cubicBezTo>
                    <a:cubicBezTo>
                      <a:pt x="9" y="59"/>
                      <a:pt x="9" y="59"/>
                      <a:pt x="9" y="59"/>
                    </a:cubicBezTo>
                    <a:cubicBezTo>
                      <a:pt x="9" y="59"/>
                      <a:pt x="10" y="42"/>
                      <a:pt x="16" y="39"/>
                    </a:cubicBezTo>
                    <a:cubicBezTo>
                      <a:pt x="14" y="45"/>
                      <a:pt x="16" y="59"/>
                      <a:pt x="16" y="59"/>
                    </a:cubicBezTo>
                    <a:cubicBezTo>
                      <a:pt x="35" y="59"/>
                      <a:pt x="35" y="59"/>
                      <a:pt x="35" y="59"/>
                    </a:cubicBezTo>
                    <a:cubicBezTo>
                      <a:pt x="39" y="48"/>
                      <a:pt x="39" y="48"/>
                      <a:pt x="39" y="48"/>
                    </a:cubicBezTo>
                    <a:cubicBezTo>
                      <a:pt x="41" y="58"/>
                      <a:pt x="41" y="58"/>
                      <a:pt x="41" y="58"/>
                    </a:cubicBezTo>
                    <a:cubicBezTo>
                      <a:pt x="64" y="58"/>
                      <a:pt x="64" y="58"/>
                      <a:pt x="64" y="58"/>
                    </a:cubicBezTo>
                    <a:cubicBezTo>
                      <a:pt x="64" y="58"/>
                      <a:pt x="64" y="48"/>
                      <a:pt x="62" y="37"/>
                    </a:cubicBezTo>
                    <a:cubicBezTo>
                      <a:pt x="62" y="37"/>
                      <a:pt x="69" y="52"/>
                      <a:pt x="69" y="58"/>
                    </a:cubicBezTo>
                    <a:lnTo>
                      <a:pt x="78" y="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 name="ï$ļïḓè">
                <a:extLst>
                  <a:ext uri="{FF2B5EF4-FFF2-40B4-BE49-F238E27FC236}">
                    <a16:creationId xmlns:a16="http://schemas.microsoft.com/office/drawing/2014/main" id="{CAE834C6-FBFD-4F51-A89F-8B93306037EE}"/>
                  </a:ext>
                </a:extLst>
              </p:cNvPr>
              <p:cNvSpPr/>
              <p:nvPr/>
            </p:nvSpPr>
            <p:spPr bwMode="auto">
              <a:xfrm>
                <a:off x="5538788" y="3897313"/>
                <a:ext cx="2614613" cy="1273175"/>
              </a:xfrm>
              <a:custGeom>
                <a:avLst/>
                <a:gdLst>
                  <a:gd name="T0" fmla="*/ 148 w 148"/>
                  <a:gd name="T1" fmla="*/ 72 h 72"/>
                  <a:gd name="T2" fmla="*/ 138 w 148"/>
                  <a:gd name="T3" fmla="*/ 20 h 72"/>
                  <a:gd name="T4" fmla="*/ 132 w 148"/>
                  <a:gd name="T5" fmla="*/ 13 h 72"/>
                  <a:gd name="T6" fmla="*/ 110 w 148"/>
                  <a:gd name="T7" fmla="*/ 1 h 72"/>
                  <a:gd name="T8" fmla="*/ 74 w 148"/>
                  <a:gd name="T9" fmla="*/ 0 h 72"/>
                  <a:gd name="T10" fmla="*/ 74 w 148"/>
                  <a:gd name="T11" fmla="*/ 0 h 72"/>
                  <a:gd name="T12" fmla="*/ 74 w 148"/>
                  <a:gd name="T13" fmla="*/ 0 h 72"/>
                  <a:gd name="T14" fmla="*/ 38 w 148"/>
                  <a:gd name="T15" fmla="*/ 1 h 72"/>
                  <a:gd name="T16" fmla="*/ 16 w 148"/>
                  <a:gd name="T17" fmla="*/ 13 h 72"/>
                  <a:gd name="T18" fmla="*/ 10 w 148"/>
                  <a:gd name="T19" fmla="*/ 20 h 72"/>
                  <a:gd name="T20" fmla="*/ 0 w 148"/>
                  <a:gd name="T21" fmla="*/ 72 h 72"/>
                  <a:gd name="T22" fmla="*/ 74 w 148"/>
                  <a:gd name="T23" fmla="*/ 72 h 72"/>
                  <a:gd name="T24" fmla="*/ 148 w 148"/>
                  <a:gd name="T2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 h="72">
                    <a:moveTo>
                      <a:pt x="148" y="72"/>
                    </a:moveTo>
                    <a:cubicBezTo>
                      <a:pt x="138" y="20"/>
                      <a:pt x="138" y="20"/>
                      <a:pt x="138" y="20"/>
                    </a:cubicBezTo>
                    <a:cubicBezTo>
                      <a:pt x="137" y="17"/>
                      <a:pt x="135" y="15"/>
                      <a:pt x="132" y="13"/>
                    </a:cubicBezTo>
                    <a:cubicBezTo>
                      <a:pt x="110" y="1"/>
                      <a:pt x="110" y="1"/>
                      <a:pt x="110" y="1"/>
                    </a:cubicBezTo>
                    <a:cubicBezTo>
                      <a:pt x="74" y="0"/>
                      <a:pt x="74" y="0"/>
                      <a:pt x="74" y="0"/>
                    </a:cubicBezTo>
                    <a:cubicBezTo>
                      <a:pt x="74" y="0"/>
                      <a:pt x="74" y="0"/>
                      <a:pt x="74" y="0"/>
                    </a:cubicBezTo>
                    <a:cubicBezTo>
                      <a:pt x="74" y="0"/>
                      <a:pt x="74" y="0"/>
                      <a:pt x="74" y="0"/>
                    </a:cubicBezTo>
                    <a:cubicBezTo>
                      <a:pt x="38" y="1"/>
                      <a:pt x="38" y="1"/>
                      <a:pt x="38" y="1"/>
                    </a:cubicBezTo>
                    <a:cubicBezTo>
                      <a:pt x="16" y="13"/>
                      <a:pt x="16" y="13"/>
                      <a:pt x="16" y="13"/>
                    </a:cubicBezTo>
                    <a:cubicBezTo>
                      <a:pt x="13" y="15"/>
                      <a:pt x="11" y="17"/>
                      <a:pt x="10" y="20"/>
                    </a:cubicBezTo>
                    <a:cubicBezTo>
                      <a:pt x="0" y="72"/>
                      <a:pt x="0" y="72"/>
                      <a:pt x="0" y="72"/>
                    </a:cubicBezTo>
                    <a:cubicBezTo>
                      <a:pt x="74" y="72"/>
                      <a:pt x="74" y="72"/>
                      <a:pt x="74" y="72"/>
                    </a:cubicBezTo>
                    <a:lnTo>
                      <a:pt x="148" y="72"/>
                    </a:lnTo>
                    <a:close/>
                  </a:path>
                </a:pathLst>
              </a:custGeom>
              <a:solidFill>
                <a:srgbClr val="F05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 name="íṧľíḋè">
                <a:extLst>
                  <a:ext uri="{FF2B5EF4-FFF2-40B4-BE49-F238E27FC236}">
                    <a16:creationId xmlns:a16="http://schemas.microsoft.com/office/drawing/2014/main" id="{B30897D8-E746-4338-8E86-BB8D3A372ACB}"/>
                  </a:ext>
                </a:extLst>
              </p:cNvPr>
              <p:cNvSpPr/>
              <p:nvPr/>
            </p:nvSpPr>
            <p:spPr bwMode="auto">
              <a:xfrm>
                <a:off x="6192838" y="3649663"/>
                <a:ext cx="654050" cy="884238"/>
              </a:xfrm>
              <a:custGeom>
                <a:avLst/>
                <a:gdLst>
                  <a:gd name="T0" fmla="*/ 15 w 37"/>
                  <a:gd name="T1" fmla="*/ 0 h 50"/>
                  <a:gd name="T2" fmla="*/ 0 w 37"/>
                  <a:gd name="T3" fmla="*/ 13 h 50"/>
                  <a:gd name="T4" fmla="*/ 37 w 37"/>
                  <a:gd name="T5" fmla="*/ 14 h 50"/>
                  <a:gd name="T6" fmla="*/ 15 w 37"/>
                  <a:gd name="T7" fmla="*/ 0 h 50"/>
                </a:gdLst>
                <a:ahLst/>
                <a:cxnLst>
                  <a:cxn ang="0">
                    <a:pos x="T0" y="T1"/>
                  </a:cxn>
                  <a:cxn ang="0">
                    <a:pos x="T2" y="T3"/>
                  </a:cxn>
                  <a:cxn ang="0">
                    <a:pos x="T4" y="T5"/>
                  </a:cxn>
                  <a:cxn ang="0">
                    <a:pos x="T6" y="T7"/>
                  </a:cxn>
                </a:cxnLst>
                <a:rect l="0" t="0" r="r" b="b"/>
                <a:pathLst>
                  <a:path w="37" h="50">
                    <a:moveTo>
                      <a:pt x="15" y="0"/>
                    </a:moveTo>
                    <a:cubicBezTo>
                      <a:pt x="0" y="13"/>
                      <a:pt x="0" y="13"/>
                      <a:pt x="0" y="13"/>
                    </a:cubicBezTo>
                    <a:cubicBezTo>
                      <a:pt x="0" y="13"/>
                      <a:pt x="16" y="50"/>
                      <a:pt x="37" y="14"/>
                    </a:cubicBezTo>
                    <a:lnTo>
                      <a:pt x="15"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 name="ïṡļîḓê">
                <a:extLst>
                  <a:ext uri="{FF2B5EF4-FFF2-40B4-BE49-F238E27FC236}">
                    <a16:creationId xmlns:a16="http://schemas.microsoft.com/office/drawing/2014/main" id="{8524F72C-6F3D-4529-A878-26762E673B27}"/>
                  </a:ext>
                </a:extLst>
              </p:cNvPr>
              <p:cNvSpPr/>
              <p:nvPr/>
            </p:nvSpPr>
            <p:spPr bwMode="auto">
              <a:xfrm>
                <a:off x="6846888" y="3649663"/>
                <a:ext cx="635000" cy="884238"/>
              </a:xfrm>
              <a:custGeom>
                <a:avLst/>
                <a:gdLst>
                  <a:gd name="T0" fmla="*/ 22 w 36"/>
                  <a:gd name="T1" fmla="*/ 0 h 50"/>
                  <a:gd name="T2" fmla="*/ 36 w 36"/>
                  <a:gd name="T3" fmla="*/ 13 h 50"/>
                  <a:gd name="T4" fmla="*/ 0 w 36"/>
                  <a:gd name="T5" fmla="*/ 14 h 50"/>
                  <a:gd name="T6" fmla="*/ 22 w 36"/>
                  <a:gd name="T7" fmla="*/ 0 h 50"/>
                </a:gdLst>
                <a:ahLst/>
                <a:cxnLst>
                  <a:cxn ang="0">
                    <a:pos x="T0" y="T1"/>
                  </a:cxn>
                  <a:cxn ang="0">
                    <a:pos x="T2" y="T3"/>
                  </a:cxn>
                  <a:cxn ang="0">
                    <a:pos x="T4" y="T5"/>
                  </a:cxn>
                  <a:cxn ang="0">
                    <a:pos x="T6" y="T7"/>
                  </a:cxn>
                </a:cxnLst>
                <a:rect l="0" t="0" r="r" b="b"/>
                <a:pathLst>
                  <a:path w="36" h="50">
                    <a:moveTo>
                      <a:pt x="22" y="0"/>
                    </a:moveTo>
                    <a:cubicBezTo>
                      <a:pt x="36" y="13"/>
                      <a:pt x="36" y="13"/>
                      <a:pt x="36" y="13"/>
                    </a:cubicBezTo>
                    <a:cubicBezTo>
                      <a:pt x="36" y="13"/>
                      <a:pt x="21" y="50"/>
                      <a:pt x="0" y="14"/>
                    </a:cubicBezTo>
                    <a:lnTo>
                      <a:pt x="22"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 name="ïšḻíḑe">
                <a:extLst>
                  <a:ext uri="{FF2B5EF4-FFF2-40B4-BE49-F238E27FC236}">
                    <a16:creationId xmlns:a16="http://schemas.microsoft.com/office/drawing/2014/main" id="{0EC93275-015E-4792-83BC-BF7B1477691B}"/>
                  </a:ext>
                </a:extLst>
              </p:cNvPr>
              <p:cNvSpPr/>
              <p:nvPr/>
            </p:nvSpPr>
            <p:spPr bwMode="auto">
              <a:xfrm>
                <a:off x="6140451" y="2676526"/>
                <a:ext cx="671513" cy="1362075"/>
              </a:xfrm>
              <a:custGeom>
                <a:avLst/>
                <a:gdLst>
                  <a:gd name="T0" fmla="*/ 38 w 38"/>
                  <a:gd name="T1" fmla="*/ 77 h 77"/>
                  <a:gd name="T2" fmla="*/ 31 w 38"/>
                  <a:gd name="T3" fmla="*/ 49 h 77"/>
                  <a:gd name="T4" fmla="*/ 13 w 38"/>
                  <a:gd name="T5" fmla="*/ 28 h 77"/>
                  <a:gd name="T6" fmla="*/ 5 w 38"/>
                  <a:gd name="T7" fmla="*/ 0 h 77"/>
                  <a:gd name="T8" fmla="*/ 1 w 38"/>
                  <a:gd name="T9" fmla="*/ 43 h 77"/>
                  <a:gd name="T10" fmla="*/ 22 w 38"/>
                  <a:gd name="T11" fmla="*/ 77 h 77"/>
                  <a:gd name="T12" fmla="*/ 38 w 38"/>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38" h="77">
                    <a:moveTo>
                      <a:pt x="38" y="77"/>
                    </a:moveTo>
                    <a:cubicBezTo>
                      <a:pt x="38" y="62"/>
                      <a:pt x="35" y="52"/>
                      <a:pt x="31" y="49"/>
                    </a:cubicBezTo>
                    <a:cubicBezTo>
                      <a:pt x="24" y="42"/>
                      <a:pt x="15" y="42"/>
                      <a:pt x="13" y="28"/>
                    </a:cubicBezTo>
                    <a:cubicBezTo>
                      <a:pt x="11" y="13"/>
                      <a:pt x="12" y="0"/>
                      <a:pt x="5" y="0"/>
                    </a:cubicBezTo>
                    <a:cubicBezTo>
                      <a:pt x="5" y="0"/>
                      <a:pt x="0" y="40"/>
                      <a:pt x="1" y="43"/>
                    </a:cubicBezTo>
                    <a:cubicBezTo>
                      <a:pt x="7" y="51"/>
                      <a:pt x="22" y="61"/>
                      <a:pt x="22" y="77"/>
                    </a:cubicBezTo>
                    <a:lnTo>
                      <a:pt x="38" y="77"/>
                    </a:lnTo>
                    <a:close/>
                  </a:path>
                </a:pathLst>
              </a:custGeom>
              <a:solidFill>
                <a:srgbClr val="FFE6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7" name="iṣ1iḍé">
                <a:extLst>
                  <a:ext uri="{FF2B5EF4-FFF2-40B4-BE49-F238E27FC236}">
                    <a16:creationId xmlns:a16="http://schemas.microsoft.com/office/drawing/2014/main" id="{06D50126-81F8-4C64-980E-D6059A109095}"/>
                  </a:ext>
                </a:extLst>
              </p:cNvPr>
              <p:cNvSpPr/>
              <p:nvPr/>
            </p:nvSpPr>
            <p:spPr bwMode="auto">
              <a:xfrm>
                <a:off x="6829426" y="2676526"/>
                <a:ext cx="688975" cy="1362075"/>
              </a:xfrm>
              <a:custGeom>
                <a:avLst/>
                <a:gdLst>
                  <a:gd name="T0" fmla="*/ 0 w 39"/>
                  <a:gd name="T1" fmla="*/ 77 h 77"/>
                  <a:gd name="T2" fmla="*/ 7 w 39"/>
                  <a:gd name="T3" fmla="*/ 49 h 77"/>
                  <a:gd name="T4" fmla="*/ 25 w 39"/>
                  <a:gd name="T5" fmla="*/ 28 h 77"/>
                  <a:gd name="T6" fmla="*/ 33 w 39"/>
                  <a:gd name="T7" fmla="*/ 0 h 77"/>
                  <a:gd name="T8" fmla="*/ 37 w 39"/>
                  <a:gd name="T9" fmla="*/ 43 h 77"/>
                  <a:gd name="T10" fmla="*/ 16 w 39"/>
                  <a:gd name="T11" fmla="*/ 77 h 77"/>
                  <a:gd name="T12" fmla="*/ 0 w 39"/>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39" h="77">
                    <a:moveTo>
                      <a:pt x="0" y="77"/>
                    </a:moveTo>
                    <a:cubicBezTo>
                      <a:pt x="0" y="62"/>
                      <a:pt x="3" y="52"/>
                      <a:pt x="7" y="49"/>
                    </a:cubicBezTo>
                    <a:cubicBezTo>
                      <a:pt x="14" y="42"/>
                      <a:pt x="23" y="42"/>
                      <a:pt x="25" y="28"/>
                    </a:cubicBezTo>
                    <a:cubicBezTo>
                      <a:pt x="27" y="13"/>
                      <a:pt x="26" y="0"/>
                      <a:pt x="33" y="0"/>
                    </a:cubicBezTo>
                    <a:cubicBezTo>
                      <a:pt x="33" y="0"/>
                      <a:pt x="39" y="40"/>
                      <a:pt x="37" y="43"/>
                    </a:cubicBezTo>
                    <a:cubicBezTo>
                      <a:pt x="31" y="51"/>
                      <a:pt x="16" y="61"/>
                      <a:pt x="16" y="77"/>
                    </a:cubicBezTo>
                    <a:lnTo>
                      <a:pt x="0" y="77"/>
                    </a:lnTo>
                    <a:close/>
                  </a:path>
                </a:pathLst>
              </a:custGeom>
              <a:solidFill>
                <a:srgbClr val="FED9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 name="íŝľíḓê">
                <a:extLst>
                  <a:ext uri="{FF2B5EF4-FFF2-40B4-BE49-F238E27FC236}">
                    <a16:creationId xmlns:a16="http://schemas.microsoft.com/office/drawing/2014/main" id="{4395C173-27B3-4107-9FDD-7AB0EDCBDAA7}"/>
                  </a:ext>
                </a:extLst>
              </p:cNvPr>
              <p:cNvSpPr/>
              <p:nvPr/>
            </p:nvSpPr>
            <p:spPr bwMode="auto">
              <a:xfrm>
                <a:off x="6157913" y="3967163"/>
                <a:ext cx="671513" cy="1203325"/>
              </a:xfrm>
              <a:custGeom>
                <a:avLst/>
                <a:gdLst>
                  <a:gd name="T0" fmla="*/ 334 w 423"/>
                  <a:gd name="T1" fmla="*/ 758 h 758"/>
                  <a:gd name="T2" fmla="*/ 0 w 423"/>
                  <a:gd name="T3" fmla="*/ 758 h 758"/>
                  <a:gd name="T4" fmla="*/ 222 w 423"/>
                  <a:gd name="T5" fmla="*/ 0 h 758"/>
                  <a:gd name="T6" fmla="*/ 423 w 423"/>
                  <a:gd name="T7" fmla="*/ 0 h 758"/>
                  <a:gd name="T8" fmla="*/ 334 w 423"/>
                  <a:gd name="T9" fmla="*/ 758 h 758"/>
                </a:gdLst>
                <a:ahLst/>
                <a:cxnLst>
                  <a:cxn ang="0">
                    <a:pos x="T0" y="T1"/>
                  </a:cxn>
                  <a:cxn ang="0">
                    <a:pos x="T2" y="T3"/>
                  </a:cxn>
                  <a:cxn ang="0">
                    <a:pos x="T4" y="T5"/>
                  </a:cxn>
                  <a:cxn ang="0">
                    <a:pos x="T6" y="T7"/>
                  </a:cxn>
                  <a:cxn ang="0">
                    <a:pos x="T8" y="T9"/>
                  </a:cxn>
                </a:cxnLst>
                <a:rect l="0" t="0" r="r" b="b"/>
                <a:pathLst>
                  <a:path w="423" h="758">
                    <a:moveTo>
                      <a:pt x="334" y="758"/>
                    </a:moveTo>
                    <a:lnTo>
                      <a:pt x="0" y="758"/>
                    </a:lnTo>
                    <a:lnTo>
                      <a:pt x="222" y="0"/>
                    </a:lnTo>
                    <a:lnTo>
                      <a:pt x="423" y="0"/>
                    </a:lnTo>
                    <a:lnTo>
                      <a:pt x="334" y="758"/>
                    </a:lnTo>
                    <a:close/>
                  </a:path>
                </a:pathLst>
              </a:custGeom>
              <a:solidFill>
                <a:srgbClr val="DC3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9" name="iṧľíḍe">
                <a:extLst>
                  <a:ext uri="{FF2B5EF4-FFF2-40B4-BE49-F238E27FC236}">
                    <a16:creationId xmlns:a16="http://schemas.microsoft.com/office/drawing/2014/main" id="{8BE3487D-D173-474E-B5A1-D3F79148B796}"/>
                  </a:ext>
                </a:extLst>
              </p:cNvPr>
              <p:cNvSpPr/>
              <p:nvPr/>
            </p:nvSpPr>
            <p:spPr bwMode="auto">
              <a:xfrm>
                <a:off x="6811963" y="3967163"/>
                <a:ext cx="652463" cy="1203325"/>
              </a:xfrm>
              <a:custGeom>
                <a:avLst/>
                <a:gdLst>
                  <a:gd name="T0" fmla="*/ 89 w 411"/>
                  <a:gd name="T1" fmla="*/ 758 h 758"/>
                  <a:gd name="T2" fmla="*/ 411 w 411"/>
                  <a:gd name="T3" fmla="*/ 758 h 758"/>
                  <a:gd name="T4" fmla="*/ 189 w 411"/>
                  <a:gd name="T5" fmla="*/ 0 h 758"/>
                  <a:gd name="T6" fmla="*/ 0 w 411"/>
                  <a:gd name="T7" fmla="*/ 0 h 758"/>
                  <a:gd name="T8" fmla="*/ 89 w 411"/>
                  <a:gd name="T9" fmla="*/ 758 h 758"/>
                </a:gdLst>
                <a:ahLst/>
                <a:cxnLst>
                  <a:cxn ang="0">
                    <a:pos x="T0" y="T1"/>
                  </a:cxn>
                  <a:cxn ang="0">
                    <a:pos x="T2" y="T3"/>
                  </a:cxn>
                  <a:cxn ang="0">
                    <a:pos x="T4" y="T5"/>
                  </a:cxn>
                  <a:cxn ang="0">
                    <a:pos x="T6" y="T7"/>
                  </a:cxn>
                  <a:cxn ang="0">
                    <a:pos x="T8" y="T9"/>
                  </a:cxn>
                </a:cxnLst>
                <a:rect l="0" t="0" r="r" b="b"/>
                <a:pathLst>
                  <a:path w="411" h="758">
                    <a:moveTo>
                      <a:pt x="89" y="758"/>
                    </a:moveTo>
                    <a:lnTo>
                      <a:pt x="411" y="758"/>
                    </a:lnTo>
                    <a:lnTo>
                      <a:pt x="189" y="0"/>
                    </a:lnTo>
                    <a:lnTo>
                      <a:pt x="0" y="0"/>
                    </a:lnTo>
                    <a:lnTo>
                      <a:pt x="89" y="758"/>
                    </a:lnTo>
                    <a:close/>
                  </a:path>
                </a:pathLst>
              </a:custGeom>
              <a:solidFill>
                <a:srgbClr val="DC3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 name="ïś1ïḑê">
                <a:extLst>
                  <a:ext uri="{FF2B5EF4-FFF2-40B4-BE49-F238E27FC236}">
                    <a16:creationId xmlns:a16="http://schemas.microsoft.com/office/drawing/2014/main" id="{C0C9591D-9C9D-4EC4-9C59-D241CF456BCF}"/>
                  </a:ext>
                </a:extLst>
              </p:cNvPr>
              <p:cNvSpPr/>
              <p:nvPr/>
            </p:nvSpPr>
            <p:spPr bwMode="auto">
              <a:xfrm>
                <a:off x="3667126" y="5294313"/>
                <a:ext cx="1465263" cy="193675"/>
              </a:xfrm>
              <a:prstGeom prst="rect">
                <a:avLst/>
              </a:prstGeom>
              <a:solidFill>
                <a:srgbClr val="00647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01" name="íšḷidè">
                <a:extLst>
                  <a:ext uri="{FF2B5EF4-FFF2-40B4-BE49-F238E27FC236}">
                    <a16:creationId xmlns:a16="http://schemas.microsoft.com/office/drawing/2014/main" id="{2A86B0D3-A54A-4146-BB30-834A7FC0B257}"/>
                  </a:ext>
                </a:extLst>
              </p:cNvPr>
              <p:cNvSpPr/>
              <p:nvPr/>
            </p:nvSpPr>
            <p:spPr bwMode="auto">
              <a:xfrm>
                <a:off x="3773488" y="3436938"/>
                <a:ext cx="1236663" cy="1857375"/>
              </a:xfrm>
              <a:prstGeom prst="ellipse">
                <a:avLst/>
              </a:prstGeom>
              <a:solidFill>
                <a:srgbClr val="00A09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 name="îṡļíḓe">
                <a:extLst>
                  <a:ext uri="{FF2B5EF4-FFF2-40B4-BE49-F238E27FC236}">
                    <a16:creationId xmlns:a16="http://schemas.microsoft.com/office/drawing/2014/main" id="{6B239980-CE3F-49A7-8614-FA51BF931F9A}"/>
                  </a:ext>
                </a:extLst>
              </p:cNvPr>
              <p:cNvSpPr/>
              <p:nvPr/>
            </p:nvSpPr>
            <p:spPr bwMode="auto">
              <a:xfrm>
                <a:off x="3843338" y="5187951"/>
                <a:ext cx="1095375" cy="141288"/>
              </a:xfrm>
              <a:prstGeom prst="rect">
                <a:avLst/>
              </a:prstGeom>
              <a:solidFill>
                <a:srgbClr val="00647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03" name="i$ľïḋé">
                <a:extLst>
                  <a:ext uri="{FF2B5EF4-FFF2-40B4-BE49-F238E27FC236}">
                    <a16:creationId xmlns:a16="http://schemas.microsoft.com/office/drawing/2014/main" id="{BDC26B37-725F-4529-8E4C-053B878B63C1}"/>
                  </a:ext>
                </a:extLst>
              </p:cNvPr>
              <p:cNvSpPr/>
              <p:nvPr/>
            </p:nvSpPr>
            <p:spPr bwMode="auto">
              <a:xfrm>
                <a:off x="3295651" y="1722438"/>
                <a:ext cx="2190750" cy="1997075"/>
              </a:xfrm>
              <a:custGeom>
                <a:avLst/>
                <a:gdLst>
                  <a:gd name="T0" fmla="*/ 124 w 124"/>
                  <a:gd name="T1" fmla="*/ 113 h 113"/>
                  <a:gd name="T2" fmla="*/ 0 w 124"/>
                  <a:gd name="T3" fmla="*/ 113 h 113"/>
                  <a:gd name="T4" fmla="*/ 2 w 124"/>
                  <a:gd name="T5" fmla="*/ 100 h 113"/>
                  <a:gd name="T6" fmla="*/ 4 w 124"/>
                  <a:gd name="T7" fmla="*/ 90 h 113"/>
                  <a:gd name="T8" fmla="*/ 17 w 124"/>
                  <a:gd name="T9" fmla="*/ 20 h 113"/>
                  <a:gd name="T10" fmla="*/ 19 w 124"/>
                  <a:gd name="T11" fmla="*/ 8 h 113"/>
                  <a:gd name="T12" fmla="*/ 21 w 124"/>
                  <a:gd name="T13" fmla="*/ 0 h 113"/>
                  <a:gd name="T14" fmla="*/ 104 w 124"/>
                  <a:gd name="T15" fmla="*/ 0 h 113"/>
                  <a:gd name="T16" fmla="*/ 105 w 124"/>
                  <a:gd name="T17" fmla="*/ 8 h 113"/>
                  <a:gd name="T18" fmla="*/ 107 w 124"/>
                  <a:gd name="T19" fmla="*/ 20 h 113"/>
                  <a:gd name="T20" fmla="*/ 120 w 124"/>
                  <a:gd name="T21" fmla="*/ 90 h 113"/>
                  <a:gd name="T22" fmla="*/ 122 w 124"/>
                  <a:gd name="T23" fmla="*/ 100 h 113"/>
                  <a:gd name="T24" fmla="*/ 124 w 124"/>
                  <a:gd name="T2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13">
                    <a:moveTo>
                      <a:pt x="124" y="113"/>
                    </a:moveTo>
                    <a:cubicBezTo>
                      <a:pt x="0" y="113"/>
                      <a:pt x="0" y="113"/>
                      <a:pt x="0" y="113"/>
                    </a:cubicBezTo>
                    <a:cubicBezTo>
                      <a:pt x="1" y="109"/>
                      <a:pt x="2" y="104"/>
                      <a:pt x="2" y="100"/>
                    </a:cubicBezTo>
                    <a:cubicBezTo>
                      <a:pt x="3" y="97"/>
                      <a:pt x="4" y="93"/>
                      <a:pt x="4" y="90"/>
                    </a:cubicBezTo>
                    <a:cubicBezTo>
                      <a:pt x="8" y="67"/>
                      <a:pt x="13" y="43"/>
                      <a:pt x="17" y="20"/>
                    </a:cubicBezTo>
                    <a:cubicBezTo>
                      <a:pt x="18" y="16"/>
                      <a:pt x="18" y="12"/>
                      <a:pt x="19" y="8"/>
                    </a:cubicBezTo>
                    <a:cubicBezTo>
                      <a:pt x="20" y="5"/>
                      <a:pt x="20" y="2"/>
                      <a:pt x="21" y="0"/>
                    </a:cubicBezTo>
                    <a:cubicBezTo>
                      <a:pt x="104" y="0"/>
                      <a:pt x="104" y="0"/>
                      <a:pt x="104" y="0"/>
                    </a:cubicBezTo>
                    <a:cubicBezTo>
                      <a:pt x="104" y="2"/>
                      <a:pt x="105" y="5"/>
                      <a:pt x="105" y="8"/>
                    </a:cubicBezTo>
                    <a:cubicBezTo>
                      <a:pt x="106" y="12"/>
                      <a:pt x="107" y="16"/>
                      <a:pt x="107" y="20"/>
                    </a:cubicBezTo>
                    <a:cubicBezTo>
                      <a:pt x="112" y="43"/>
                      <a:pt x="116" y="67"/>
                      <a:pt x="120" y="90"/>
                    </a:cubicBezTo>
                    <a:cubicBezTo>
                      <a:pt x="121" y="93"/>
                      <a:pt x="121" y="97"/>
                      <a:pt x="122" y="100"/>
                    </a:cubicBezTo>
                    <a:cubicBezTo>
                      <a:pt x="123" y="104"/>
                      <a:pt x="123" y="109"/>
                      <a:pt x="124" y="113"/>
                    </a:cubicBezTo>
                  </a:path>
                </a:pathLst>
              </a:custGeom>
              <a:solidFill>
                <a:srgbClr val="FF9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4" name="ïṥḷîḍe">
                <a:extLst>
                  <a:ext uri="{FF2B5EF4-FFF2-40B4-BE49-F238E27FC236}">
                    <a16:creationId xmlns:a16="http://schemas.microsoft.com/office/drawing/2014/main" id="{31ECAA2B-2E87-4EB9-A2D7-44AA1C5EFFDC}"/>
                  </a:ext>
                </a:extLst>
              </p:cNvPr>
              <p:cNvSpPr/>
              <p:nvPr/>
            </p:nvSpPr>
            <p:spPr bwMode="auto">
              <a:xfrm>
                <a:off x="4391026" y="1722438"/>
                <a:ext cx="760413" cy="141288"/>
              </a:xfrm>
              <a:custGeom>
                <a:avLst/>
                <a:gdLst>
                  <a:gd name="T0" fmla="*/ 42 w 43"/>
                  <a:gd name="T1" fmla="*/ 0 h 8"/>
                  <a:gd name="T2" fmla="*/ 0 w 43"/>
                  <a:gd name="T3" fmla="*/ 0 h 8"/>
                  <a:gd name="T4" fmla="*/ 0 w 43"/>
                  <a:gd name="T5" fmla="*/ 8 h 8"/>
                  <a:gd name="T6" fmla="*/ 43 w 43"/>
                  <a:gd name="T7" fmla="*/ 8 h 8"/>
                  <a:gd name="T8" fmla="*/ 42 w 43"/>
                  <a:gd name="T9" fmla="*/ 0 h 8"/>
                </a:gdLst>
                <a:ahLst/>
                <a:cxnLst>
                  <a:cxn ang="0">
                    <a:pos x="T0" y="T1"/>
                  </a:cxn>
                  <a:cxn ang="0">
                    <a:pos x="T2" y="T3"/>
                  </a:cxn>
                  <a:cxn ang="0">
                    <a:pos x="T4" y="T5"/>
                  </a:cxn>
                  <a:cxn ang="0">
                    <a:pos x="T6" y="T7"/>
                  </a:cxn>
                  <a:cxn ang="0">
                    <a:pos x="T8" y="T9"/>
                  </a:cxn>
                </a:cxnLst>
                <a:rect l="0" t="0" r="r" b="b"/>
                <a:pathLst>
                  <a:path w="43" h="8">
                    <a:moveTo>
                      <a:pt x="42" y="0"/>
                    </a:moveTo>
                    <a:cubicBezTo>
                      <a:pt x="25" y="0"/>
                      <a:pt x="13" y="0"/>
                      <a:pt x="0" y="0"/>
                    </a:cubicBezTo>
                    <a:cubicBezTo>
                      <a:pt x="0" y="8"/>
                      <a:pt x="0" y="8"/>
                      <a:pt x="0" y="8"/>
                    </a:cubicBezTo>
                    <a:cubicBezTo>
                      <a:pt x="43" y="8"/>
                      <a:pt x="43" y="8"/>
                      <a:pt x="43" y="8"/>
                    </a:cubicBezTo>
                    <a:cubicBezTo>
                      <a:pt x="43" y="5"/>
                      <a:pt x="42" y="2"/>
                      <a:pt x="42" y="0"/>
                    </a:cubicBezTo>
                  </a:path>
                </a:pathLst>
              </a:custGeom>
              <a:solidFill>
                <a:srgbClr val="FF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5" name="íṣļîḑè">
                <a:extLst>
                  <a:ext uri="{FF2B5EF4-FFF2-40B4-BE49-F238E27FC236}">
                    <a16:creationId xmlns:a16="http://schemas.microsoft.com/office/drawing/2014/main" id="{95AADA6F-43E3-4D2A-8F4E-51BFAE71648A}"/>
                  </a:ext>
                </a:extLst>
              </p:cNvPr>
              <p:cNvSpPr/>
              <p:nvPr/>
            </p:nvSpPr>
            <p:spPr bwMode="auto">
              <a:xfrm>
                <a:off x="4886326" y="2039938"/>
                <a:ext cx="600075" cy="1679575"/>
              </a:xfrm>
              <a:custGeom>
                <a:avLst/>
                <a:gdLst>
                  <a:gd name="T0" fmla="*/ 32 w 34"/>
                  <a:gd name="T1" fmla="*/ 84 h 95"/>
                  <a:gd name="T2" fmla="*/ 34 w 34"/>
                  <a:gd name="T3" fmla="*/ 95 h 95"/>
                  <a:gd name="T4" fmla="*/ 0 w 34"/>
                  <a:gd name="T5" fmla="*/ 95 h 95"/>
                  <a:gd name="T6" fmla="*/ 0 w 34"/>
                  <a:gd name="T7" fmla="*/ 95 h 95"/>
                  <a:gd name="T8" fmla="*/ 34 w 34"/>
                  <a:gd name="T9" fmla="*/ 95 h 95"/>
                  <a:gd name="T10" fmla="*/ 32 w 34"/>
                  <a:gd name="T11" fmla="*/ 84 h 95"/>
                  <a:gd name="T12" fmla="*/ 17 w 34"/>
                  <a:gd name="T13" fmla="*/ 0 h 95"/>
                  <a:gd name="T14" fmla="*/ 17 w 34"/>
                  <a:gd name="T15" fmla="*/ 2 h 95"/>
                  <a:gd name="T16" fmla="*/ 17 w 34"/>
                  <a:gd name="T17" fmla="*/ 2 h 95"/>
                  <a:gd name="T18" fmla="*/ 17 w 34"/>
                  <a:gd name="T19" fmla="*/ 2 h 95"/>
                  <a:gd name="T20" fmla="*/ 30 w 34"/>
                  <a:gd name="T21" fmla="*/ 72 h 95"/>
                  <a:gd name="T22" fmla="*/ 30 w 34"/>
                  <a:gd name="T23" fmla="*/ 72 h 95"/>
                  <a:gd name="T24" fmla="*/ 31 w 34"/>
                  <a:gd name="T25" fmla="*/ 79 h 95"/>
                  <a:gd name="T26" fmla="*/ 17 w 34"/>
                  <a:gd name="T2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95">
                    <a:moveTo>
                      <a:pt x="32" y="84"/>
                    </a:moveTo>
                    <a:cubicBezTo>
                      <a:pt x="33" y="88"/>
                      <a:pt x="34" y="91"/>
                      <a:pt x="34" y="95"/>
                    </a:cubicBezTo>
                    <a:cubicBezTo>
                      <a:pt x="0" y="95"/>
                      <a:pt x="0" y="95"/>
                      <a:pt x="0" y="95"/>
                    </a:cubicBezTo>
                    <a:cubicBezTo>
                      <a:pt x="0" y="95"/>
                      <a:pt x="0" y="95"/>
                      <a:pt x="0" y="95"/>
                    </a:cubicBezTo>
                    <a:cubicBezTo>
                      <a:pt x="11" y="95"/>
                      <a:pt x="23" y="95"/>
                      <a:pt x="34" y="95"/>
                    </a:cubicBezTo>
                    <a:cubicBezTo>
                      <a:pt x="34" y="91"/>
                      <a:pt x="33" y="88"/>
                      <a:pt x="32" y="84"/>
                    </a:cubicBezTo>
                    <a:moveTo>
                      <a:pt x="17" y="0"/>
                    </a:moveTo>
                    <a:cubicBezTo>
                      <a:pt x="17" y="1"/>
                      <a:pt x="17" y="1"/>
                      <a:pt x="17" y="2"/>
                    </a:cubicBezTo>
                    <a:cubicBezTo>
                      <a:pt x="17" y="2"/>
                      <a:pt x="17" y="2"/>
                      <a:pt x="17" y="2"/>
                    </a:cubicBezTo>
                    <a:cubicBezTo>
                      <a:pt x="17" y="2"/>
                      <a:pt x="17" y="2"/>
                      <a:pt x="17" y="2"/>
                    </a:cubicBezTo>
                    <a:cubicBezTo>
                      <a:pt x="22" y="25"/>
                      <a:pt x="26" y="49"/>
                      <a:pt x="30" y="72"/>
                    </a:cubicBezTo>
                    <a:cubicBezTo>
                      <a:pt x="30" y="72"/>
                      <a:pt x="30" y="72"/>
                      <a:pt x="30" y="72"/>
                    </a:cubicBezTo>
                    <a:cubicBezTo>
                      <a:pt x="31" y="74"/>
                      <a:pt x="31" y="77"/>
                      <a:pt x="31" y="79"/>
                    </a:cubicBezTo>
                    <a:cubicBezTo>
                      <a:pt x="27" y="53"/>
                      <a:pt x="22" y="26"/>
                      <a:pt x="17" y="0"/>
                    </a:cubicBezTo>
                  </a:path>
                </a:pathLst>
              </a:custGeom>
              <a:solidFill>
                <a:srgbClr val="FFEA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6" name="iś1iḓé">
                <a:extLst>
                  <a:ext uri="{FF2B5EF4-FFF2-40B4-BE49-F238E27FC236}">
                    <a16:creationId xmlns:a16="http://schemas.microsoft.com/office/drawing/2014/main" id="{35031EC0-95DD-46E0-8272-6761F1DC05CB}"/>
                  </a:ext>
                </a:extLst>
              </p:cNvPr>
              <p:cNvSpPr/>
              <p:nvPr/>
            </p:nvSpPr>
            <p:spPr bwMode="auto">
              <a:xfrm>
                <a:off x="4391026" y="3719513"/>
                <a:ext cx="495300" cy="0"/>
              </a:xfrm>
              <a:custGeom>
                <a:avLst/>
                <a:gdLst>
                  <a:gd name="T0" fmla="*/ 28 w 28"/>
                  <a:gd name="T1" fmla="*/ 0 w 28"/>
                  <a:gd name="T2" fmla="*/ 0 w 28"/>
                  <a:gd name="T3" fmla="*/ 28 w 28"/>
                  <a:gd name="T4" fmla="*/ 28 w 28"/>
                </a:gdLst>
                <a:ahLst/>
                <a:cxnLst>
                  <a:cxn ang="0">
                    <a:pos x="T0" y="0"/>
                  </a:cxn>
                  <a:cxn ang="0">
                    <a:pos x="T1" y="0"/>
                  </a:cxn>
                  <a:cxn ang="0">
                    <a:pos x="T2" y="0"/>
                  </a:cxn>
                  <a:cxn ang="0">
                    <a:pos x="T3" y="0"/>
                  </a:cxn>
                  <a:cxn ang="0">
                    <a:pos x="T4" y="0"/>
                  </a:cxn>
                </a:cxnLst>
                <a:rect l="0" t="0" r="r" b="b"/>
                <a:pathLst>
                  <a:path w="28">
                    <a:moveTo>
                      <a:pt x="28" y="0"/>
                    </a:moveTo>
                    <a:cubicBezTo>
                      <a:pt x="0" y="0"/>
                      <a:pt x="0" y="0"/>
                      <a:pt x="0" y="0"/>
                    </a:cubicBezTo>
                    <a:cubicBezTo>
                      <a:pt x="0" y="0"/>
                      <a:pt x="0" y="0"/>
                      <a:pt x="0" y="0"/>
                    </a:cubicBezTo>
                    <a:cubicBezTo>
                      <a:pt x="9" y="0"/>
                      <a:pt x="19" y="0"/>
                      <a:pt x="28" y="0"/>
                    </a:cubicBezTo>
                    <a:cubicBezTo>
                      <a:pt x="28" y="0"/>
                      <a:pt x="28" y="0"/>
                      <a:pt x="28" y="0"/>
                    </a:cubicBezTo>
                  </a:path>
                </a:pathLst>
              </a:custGeom>
              <a:solidFill>
                <a:srgbClr val="33B6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7" name="ïsļiḑè">
                <a:extLst>
                  <a:ext uri="{FF2B5EF4-FFF2-40B4-BE49-F238E27FC236}">
                    <a16:creationId xmlns:a16="http://schemas.microsoft.com/office/drawing/2014/main" id="{4FC10ABB-D87E-4F99-8A96-19B6C99FFE2E}"/>
                  </a:ext>
                </a:extLst>
              </p:cNvPr>
              <p:cNvSpPr/>
              <p:nvPr/>
            </p:nvSpPr>
            <p:spPr bwMode="auto">
              <a:xfrm>
                <a:off x="4391026" y="2074863"/>
                <a:ext cx="1095375" cy="1644650"/>
              </a:xfrm>
              <a:custGeom>
                <a:avLst/>
                <a:gdLst>
                  <a:gd name="T0" fmla="*/ 60 w 62"/>
                  <a:gd name="T1" fmla="*/ 80 h 93"/>
                  <a:gd name="T2" fmla="*/ 0 w 62"/>
                  <a:gd name="T3" fmla="*/ 80 h 93"/>
                  <a:gd name="T4" fmla="*/ 0 w 62"/>
                  <a:gd name="T5" fmla="*/ 93 h 93"/>
                  <a:gd name="T6" fmla="*/ 28 w 62"/>
                  <a:gd name="T7" fmla="*/ 93 h 93"/>
                  <a:gd name="T8" fmla="*/ 62 w 62"/>
                  <a:gd name="T9" fmla="*/ 93 h 93"/>
                  <a:gd name="T10" fmla="*/ 60 w 62"/>
                  <a:gd name="T11" fmla="*/ 82 h 93"/>
                  <a:gd name="T12" fmla="*/ 60 w 62"/>
                  <a:gd name="T13" fmla="*/ 80 h 93"/>
                  <a:gd name="T14" fmla="*/ 45 w 62"/>
                  <a:gd name="T15" fmla="*/ 0 h 93"/>
                  <a:gd name="T16" fmla="*/ 0 w 62"/>
                  <a:gd name="T17" fmla="*/ 0 h 93"/>
                  <a:gd name="T18" fmla="*/ 0 w 62"/>
                  <a:gd name="T19" fmla="*/ 70 h 93"/>
                  <a:gd name="T20" fmla="*/ 58 w 62"/>
                  <a:gd name="T21" fmla="*/ 70 h 93"/>
                  <a:gd name="T22" fmla="*/ 45 w 62"/>
                  <a:gd name="T23" fmla="*/ 0 h 93"/>
                  <a:gd name="T24" fmla="*/ 45 w 62"/>
                  <a:gd name="T2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93">
                    <a:moveTo>
                      <a:pt x="60" y="80"/>
                    </a:moveTo>
                    <a:cubicBezTo>
                      <a:pt x="0" y="80"/>
                      <a:pt x="0" y="80"/>
                      <a:pt x="0" y="80"/>
                    </a:cubicBezTo>
                    <a:cubicBezTo>
                      <a:pt x="0" y="93"/>
                      <a:pt x="0" y="93"/>
                      <a:pt x="0" y="93"/>
                    </a:cubicBezTo>
                    <a:cubicBezTo>
                      <a:pt x="28" y="93"/>
                      <a:pt x="28" y="93"/>
                      <a:pt x="28" y="93"/>
                    </a:cubicBezTo>
                    <a:cubicBezTo>
                      <a:pt x="62" y="93"/>
                      <a:pt x="62" y="93"/>
                      <a:pt x="62" y="93"/>
                    </a:cubicBezTo>
                    <a:cubicBezTo>
                      <a:pt x="62" y="89"/>
                      <a:pt x="61" y="86"/>
                      <a:pt x="60" y="82"/>
                    </a:cubicBezTo>
                    <a:cubicBezTo>
                      <a:pt x="60" y="81"/>
                      <a:pt x="60" y="81"/>
                      <a:pt x="60" y="80"/>
                    </a:cubicBezTo>
                    <a:moveTo>
                      <a:pt x="45" y="0"/>
                    </a:moveTo>
                    <a:cubicBezTo>
                      <a:pt x="0" y="0"/>
                      <a:pt x="0" y="0"/>
                      <a:pt x="0" y="0"/>
                    </a:cubicBezTo>
                    <a:cubicBezTo>
                      <a:pt x="0" y="70"/>
                      <a:pt x="0" y="70"/>
                      <a:pt x="0" y="70"/>
                    </a:cubicBezTo>
                    <a:cubicBezTo>
                      <a:pt x="58" y="70"/>
                      <a:pt x="58" y="70"/>
                      <a:pt x="58" y="70"/>
                    </a:cubicBezTo>
                    <a:cubicBezTo>
                      <a:pt x="54" y="47"/>
                      <a:pt x="50" y="23"/>
                      <a:pt x="45" y="0"/>
                    </a:cubicBezTo>
                    <a:cubicBezTo>
                      <a:pt x="45" y="0"/>
                      <a:pt x="45" y="0"/>
                      <a:pt x="45" y="0"/>
                    </a:cubicBezTo>
                  </a:path>
                </a:pathLst>
              </a:custGeom>
              <a:solidFill>
                <a:srgbClr val="FFA2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8" name="íṥ1íde">
                <a:extLst>
                  <a:ext uri="{FF2B5EF4-FFF2-40B4-BE49-F238E27FC236}">
                    <a16:creationId xmlns:a16="http://schemas.microsoft.com/office/drawing/2014/main" id="{24334DA7-1582-4D8B-BF1C-836331FF4679}"/>
                  </a:ext>
                </a:extLst>
              </p:cNvPr>
              <p:cNvSpPr/>
              <p:nvPr/>
            </p:nvSpPr>
            <p:spPr bwMode="auto">
              <a:xfrm>
                <a:off x="5151438" y="1863726"/>
                <a:ext cx="34925" cy="176213"/>
              </a:xfrm>
              <a:custGeom>
                <a:avLst/>
                <a:gdLst>
                  <a:gd name="T0" fmla="*/ 0 w 2"/>
                  <a:gd name="T1" fmla="*/ 0 h 10"/>
                  <a:gd name="T2" fmla="*/ 0 w 2"/>
                  <a:gd name="T3" fmla="*/ 0 h 10"/>
                  <a:gd name="T4" fmla="*/ 2 w 2"/>
                  <a:gd name="T5" fmla="*/ 10 h 10"/>
                  <a:gd name="T6" fmla="*/ 0 w 2"/>
                  <a:gd name="T7" fmla="*/ 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cubicBezTo>
                      <a:pt x="0" y="0"/>
                      <a:pt x="0" y="0"/>
                      <a:pt x="0" y="0"/>
                    </a:cubicBezTo>
                    <a:cubicBezTo>
                      <a:pt x="1" y="3"/>
                      <a:pt x="1" y="7"/>
                      <a:pt x="2" y="10"/>
                    </a:cubicBezTo>
                    <a:cubicBezTo>
                      <a:pt x="1" y="7"/>
                      <a:pt x="1" y="3"/>
                      <a:pt x="0" y="0"/>
                    </a:cubicBezTo>
                    <a:cubicBezTo>
                      <a:pt x="0" y="0"/>
                      <a:pt x="0" y="0"/>
                      <a:pt x="0" y="0"/>
                    </a:cubicBezTo>
                  </a:path>
                </a:pathLst>
              </a:custGeom>
              <a:solidFill>
                <a:srgbClr val="FFA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9" name="ïS1îdê">
                <a:extLst>
                  <a:ext uri="{FF2B5EF4-FFF2-40B4-BE49-F238E27FC236}">
                    <a16:creationId xmlns:a16="http://schemas.microsoft.com/office/drawing/2014/main" id="{118A8174-8E0D-45F9-A6A9-96B7A81914D4}"/>
                  </a:ext>
                </a:extLst>
              </p:cNvPr>
              <p:cNvSpPr/>
              <p:nvPr/>
            </p:nvSpPr>
            <p:spPr bwMode="auto">
              <a:xfrm>
                <a:off x="3595688" y="1863726"/>
                <a:ext cx="795338" cy="211138"/>
              </a:xfrm>
              <a:custGeom>
                <a:avLst/>
                <a:gdLst>
                  <a:gd name="T0" fmla="*/ 45 w 45"/>
                  <a:gd name="T1" fmla="*/ 0 h 12"/>
                  <a:gd name="T2" fmla="*/ 2 w 45"/>
                  <a:gd name="T3" fmla="*/ 0 h 12"/>
                  <a:gd name="T4" fmla="*/ 2 w 45"/>
                  <a:gd name="T5" fmla="*/ 0 h 12"/>
                  <a:gd name="T6" fmla="*/ 0 w 45"/>
                  <a:gd name="T7" fmla="*/ 12 h 12"/>
                  <a:gd name="T8" fmla="*/ 45 w 45"/>
                  <a:gd name="T9" fmla="*/ 12 h 12"/>
                  <a:gd name="T10" fmla="*/ 45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45" y="0"/>
                    </a:moveTo>
                    <a:cubicBezTo>
                      <a:pt x="2" y="0"/>
                      <a:pt x="2" y="0"/>
                      <a:pt x="2" y="0"/>
                    </a:cubicBezTo>
                    <a:cubicBezTo>
                      <a:pt x="2" y="0"/>
                      <a:pt x="2" y="0"/>
                      <a:pt x="2" y="0"/>
                    </a:cubicBezTo>
                    <a:cubicBezTo>
                      <a:pt x="1" y="4"/>
                      <a:pt x="1" y="8"/>
                      <a:pt x="0" y="12"/>
                    </a:cubicBezTo>
                    <a:cubicBezTo>
                      <a:pt x="45" y="12"/>
                      <a:pt x="45" y="12"/>
                      <a:pt x="45" y="12"/>
                    </a:cubicBezTo>
                    <a:cubicBezTo>
                      <a:pt x="45" y="0"/>
                      <a:pt x="45" y="0"/>
                      <a:pt x="45" y="0"/>
                    </a:cubicBezTo>
                  </a:path>
                </a:pathLst>
              </a:custGeom>
              <a:solidFill>
                <a:srgbClr val="FFA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0" name="išľîḓè">
                <a:extLst>
                  <a:ext uri="{FF2B5EF4-FFF2-40B4-BE49-F238E27FC236}">
                    <a16:creationId xmlns:a16="http://schemas.microsoft.com/office/drawing/2014/main" id="{8987968E-0FDA-419E-80BF-8E38F1BEE236}"/>
                  </a:ext>
                </a:extLst>
              </p:cNvPr>
              <p:cNvSpPr/>
              <p:nvPr/>
            </p:nvSpPr>
            <p:spPr bwMode="auto">
              <a:xfrm>
                <a:off x="4391026" y="1863726"/>
                <a:ext cx="795338" cy="211138"/>
              </a:xfrm>
              <a:custGeom>
                <a:avLst/>
                <a:gdLst>
                  <a:gd name="T0" fmla="*/ 43 w 45"/>
                  <a:gd name="T1" fmla="*/ 0 h 12"/>
                  <a:gd name="T2" fmla="*/ 0 w 45"/>
                  <a:gd name="T3" fmla="*/ 0 h 12"/>
                  <a:gd name="T4" fmla="*/ 0 w 45"/>
                  <a:gd name="T5" fmla="*/ 12 h 12"/>
                  <a:gd name="T6" fmla="*/ 45 w 45"/>
                  <a:gd name="T7" fmla="*/ 12 h 12"/>
                  <a:gd name="T8" fmla="*/ 45 w 45"/>
                  <a:gd name="T9" fmla="*/ 10 h 12"/>
                  <a:gd name="T10" fmla="*/ 43 w 45"/>
                  <a:gd name="T11" fmla="*/ 0 h 12"/>
                </a:gdLst>
                <a:ahLst/>
                <a:cxnLst>
                  <a:cxn ang="0">
                    <a:pos x="T0" y="T1"/>
                  </a:cxn>
                  <a:cxn ang="0">
                    <a:pos x="T2" y="T3"/>
                  </a:cxn>
                  <a:cxn ang="0">
                    <a:pos x="T4" y="T5"/>
                  </a:cxn>
                  <a:cxn ang="0">
                    <a:pos x="T6" y="T7"/>
                  </a:cxn>
                  <a:cxn ang="0">
                    <a:pos x="T8" y="T9"/>
                  </a:cxn>
                  <a:cxn ang="0">
                    <a:pos x="T10" y="T11"/>
                  </a:cxn>
                </a:cxnLst>
                <a:rect l="0" t="0" r="r" b="b"/>
                <a:pathLst>
                  <a:path w="45" h="12">
                    <a:moveTo>
                      <a:pt x="43" y="0"/>
                    </a:moveTo>
                    <a:cubicBezTo>
                      <a:pt x="0" y="0"/>
                      <a:pt x="0" y="0"/>
                      <a:pt x="0" y="0"/>
                    </a:cubicBezTo>
                    <a:cubicBezTo>
                      <a:pt x="0" y="12"/>
                      <a:pt x="0" y="12"/>
                      <a:pt x="0" y="12"/>
                    </a:cubicBezTo>
                    <a:cubicBezTo>
                      <a:pt x="45" y="12"/>
                      <a:pt x="45" y="12"/>
                      <a:pt x="45" y="12"/>
                    </a:cubicBezTo>
                    <a:cubicBezTo>
                      <a:pt x="45" y="11"/>
                      <a:pt x="45" y="11"/>
                      <a:pt x="45" y="10"/>
                    </a:cubicBezTo>
                    <a:cubicBezTo>
                      <a:pt x="44" y="7"/>
                      <a:pt x="44" y="3"/>
                      <a:pt x="43" y="0"/>
                    </a:cubicBezTo>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1" name="ïSḷíḍè">
                <a:extLst>
                  <a:ext uri="{FF2B5EF4-FFF2-40B4-BE49-F238E27FC236}">
                    <a16:creationId xmlns:a16="http://schemas.microsoft.com/office/drawing/2014/main" id="{428144F7-96DF-465C-869F-4DA427BBACBF}"/>
                  </a:ext>
                </a:extLst>
              </p:cNvPr>
              <p:cNvSpPr/>
              <p:nvPr/>
            </p:nvSpPr>
            <p:spPr bwMode="auto">
              <a:xfrm>
                <a:off x="3330576" y="3313113"/>
                <a:ext cx="2120900" cy="177800"/>
              </a:xfrm>
              <a:custGeom>
                <a:avLst/>
                <a:gdLst>
                  <a:gd name="T0" fmla="*/ 119 w 120"/>
                  <a:gd name="T1" fmla="*/ 7 h 10"/>
                  <a:gd name="T2" fmla="*/ 120 w 120"/>
                  <a:gd name="T3" fmla="*/ 10 h 10"/>
                  <a:gd name="T4" fmla="*/ 120 w 120"/>
                  <a:gd name="T5" fmla="*/ 10 h 10"/>
                  <a:gd name="T6" fmla="*/ 119 w 120"/>
                  <a:gd name="T7" fmla="*/ 7 h 10"/>
                  <a:gd name="T8" fmla="*/ 60 w 120"/>
                  <a:gd name="T9" fmla="*/ 0 h 10"/>
                  <a:gd name="T10" fmla="*/ 2 w 120"/>
                  <a:gd name="T11" fmla="*/ 0 h 10"/>
                  <a:gd name="T12" fmla="*/ 2 w 120"/>
                  <a:gd name="T13" fmla="*/ 0 h 10"/>
                  <a:gd name="T14" fmla="*/ 0 w 120"/>
                  <a:gd name="T15" fmla="*/ 10 h 10"/>
                  <a:gd name="T16" fmla="*/ 60 w 120"/>
                  <a:gd name="T17" fmla="*/ 10 h 10"/>
                  <a:gd name="T18" fmla="*/ 60 w 12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0">
                    <a:moveTo>
                      <a:pt x="119" y="7"/>
                    </a:moveTo>
                    <a:cubicBezTo>
                      <a:pt x="120" y="8"/>
                      <a:pt x="120" y="9"/>
                      <a:pt x="120" y="10"/>
                    </a:cubicBezTo>
                    <a:cubicBezTo>
                      <a:pt x="120" y="10"/>
                      <a:pt x="120" y="10"/>
                      <a:pt x="120" y="10"/>
                    </a:cubicBezTo>
                    <a:cubicBezTo>
                      <a:pt x="120" y="9"/>
                      <a:pt x="120" y="8"/>
                      <a:pt x="119" y="7"/>
                    </a:cubicBezTo>
                    <a:moveTo>
                      <a:pt x="60" y="0"/>
                    </a:moveTo>
                    <a:cubicBezTo>
                      <a:pt x="2" y="0"/>
                      <a:pt x="2" y="0"/>
                      <a:pt x="2" y="0"/>
                    </a:cubicBezTo>
                    <a:cubicBezTo>
                      <a:pt x="2" y="0"/>
                      <a:pt x="2" y="0"/>
                      <a:pt x="2" y="0"/>
                    </a:cubicBezTo>
                    <a:cubicBezTo>
                      <a:pt x="2" y="3"/>
                      <a:pt x="1" y="7"/>
                      <a:pt x="0" y="10"/>
                    </a:cubicBezTo>
                    <a:cubicBezTo>
                      <a:pt x="60" y="10"/>
                      <a:pt x="60" y="10"/>
                      <a:pt x="60" y="10"/>
                    </a:cubicBezTo>
                    <a:cubicBezTo>
                      <a:pt x="60" y="0"/>
                      <a:pt x="60" y="0"/>
                      <a:pt x="60" y="0"/>
                    </a:cubicBezTo>
                  </a:path>
                </a:pathLst>
              </a:custGeom>
              <a:solidFill>
                <a:srgbClr val="FFA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2" name="işļïḓe">
                <a:extLst>
                  <a:ext uri="{FF2B5EF4-FFF2-40B4-BE49-F238E27FC236}">
                    <a16:creationId xmlns:a16="http://schemas.microsoft.com/office/drawing/2014/main" id="{8E347602-B3EA-457B-8180-3D7AC0CFB030}"/>
                  </a:ext>
                </a:extLst>
              </p:cNvPr>
              <p:cNvSpPr/>
              <p:nvPr/>
            </p:nvSpPr>
            <p:spPr bwMode="auto">
              <a:xfrm>
                <a:off x="4391026" y="3313113"/>
                <a:ext cx="1060450" cy="177800"/>
              </a:xfrm>
              <a:custGeom>
                <a:avLst/>
                <a:gdLst>
                  <a:gd name="T0" fmla="*/ 58 w 60"/>
                  <a:gd name="T1" fmla="*/ 0 h 10"/>
                  <a:gd name="T2" fmla="*/ 0 w 60"/>
                  <a:gd name="T3" fmla="*/ 0 h 10"/>
                  <a:gd name="T4" fmla="*/ 0 w 60"/>
                  <a:gd name="T5" fmla="*/ 10 h 10"/>
                  <a:gd name="T6" fmla="*/ 60 w 60"/>
                  <a:gd name="T7" fmla="*/ 10 h 10"/>
                  <a:gd name="T8" fmla="*/ 59 w 60"/>
                  <a:gd name="T9" fmla="*/ 7 h 10"/>
                  <a:gd name="T10" fmla="*/ 58 w 60"/>
                  <a:gd name="T11" fmla="*/ 0 h 10"/>
                  <a:gd name="T12" fmla="*/ 58 w 6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0" h="10">
                    <a:moveTo>
                      <a:pt x="58" y="0"/>
                    </a:moveTo>
                    <a:cubicBezTo>
                      <a:pt x="0" y="0"/>
                      <a:pt x="0" y="0"/>
                      <a:pt x="0" y="0"/>
                    </a:cubicBezTo>
                    <a:cubicBezTo>
                      <a:pt x="0" y="10"/>
                      <a:pt x="0" y="10"/>
                      <a:pt x="0" y="10"/>
                    </a:cubicBezTo>
                    <a:cubicBezTo>
                      <a:pt x="60" y="10"/>
                      <a:pt x="60" y="10"/>
                      <a:pt x="60" y="10"/>
                    </a:cubicBezTo>
                    <a:cubicBezTo>
                      <a:pt x="60" y="9"/>
                      <a:pt x="60" y="8"/>
                      <a:pt x="59" y="7"/>
                    </a:cubicBezTo>
                    <a:cubicBezTo>
                      <a:pt x="59" y="5"/>
                      <a:pt x="59" y="2"/>
                      <a:pt x="58" y="0"/>
                    </a:cubicBezTo>
                    <a:cubicBezTo>
                      <a:pt x="58" y="0"/>
                      <a:pt x="58" y="0"/>
                      <a:pt x="58" y="0"/>
                    </a:cubicBezTo>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3" name="ïṧḻíḋê">
                <a:extLst>
                  <a:ext uri="{FF2B5EF4-FFF2-40B4-BE49-F238E27FC236}">
                    <a16:creationId xmlns:a16="http://schemas.microsoft.com/office/drawing/2014/main" id="{63B343CE-4B62-44BA-8CAF-89F3E60EECC6}"/>
                  </a:ext>
                </a:extLst>
              </p:cNvPr>
              <p:cNvSpPr/>
              <p:nvPr/>
            </p:nvSpPr>
            <p:spPr bwMode="auto">
              <a:xfrm>
                <a:off x="4938713" y="4622801"/>
                <a:ext cx="1908175" cy="795338"/>
              </a:xfrm>
              <a:custGeom>
                <a:avLst/>
                <a:gdLst>
                  <a:gd name="T0" fmla="*/ 23 w 108"/>
                  <a:gd name="T1" fmla="*/ 8 h 45"/>
                  <a:gd name="T2" fmla="*/ 108 w 108"/>
                  <a:gd name="T3" fmla="*/ 27 h 45"/>
                  <a:gd name="T4" fmla="*/ 108 w 108"/>
                  <a:gd name="T5" fmla="*/ 45 h 45"/>
                  <a:gd name="T6" fmla="*/ 0 w 108"/>
                  <a:gd name="T7" fmla="*/ 45 h 45"/>
                  <a:gd name="T8" fmla="*/ 0 w 108"/>
                  <a:gd name="T9" fmla="*/ 41 h 45"/>
                  <a:gd name="T10" fmla="*/ 5 w 108"/>
                  <a:gd name="T11" fmla="*/ 32 h 45"/>
                  <a:gd name="T12" fmla="*/ 10 w 108"/>
                  <a:gd name="T13" fmla="*/ 27 h 45"/>
                  <a:gd name="T14" fmla="*/ 14 w 108"/>
                  <a:gd name="T15" fmla="*/ 19 h 45"/>
                  <a:gd name="T16" fmla="*/ 78 w 108"/>
                  <a:gd name="T17" fmla="*/ 15 h 45"/>
                  <a:gd name="T18" fmla="*/ 20 w 108"/>
                  <a:gd name="T19" fmla="*/ 12 h 45"/>
                  <a:gd name="T20" fmla="*/ 23 w 108"/>
                  <a:gd name="T2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5">
                    <a:moveTo>
                      <a:pt x="23" y="8"/>
                    </a:moveTo>
                    <a:cubicBezTo>
                      <a:pt x="54" y="8"/>
                      <a:pt x="101" y="0"/>
                      <a:pt x="108" y="27"/>
                    </a:cubicBezTo>
                    <a:cubicBezTo>
                      <a:pt x="108" y="45"/>
                      <a:pt x="108" y="45"/>
                      <a:pt x="108" y="45"/>
                    </a:cubicBezTo>
                    <a:cubicBezTo>
                      <a:pt x="0" y="45"/>
                      <a:pt x="0" y="45"/>
                      <a:pt x="0" y="45"/>
                    </a:cubicBezTo>
                    <a:cubicBezTo>
                      <a:pt x="0" y="41"/>
                      <a:pt x="0" y="41"/>
                      <a:pt x="0" y="41"/>
                    </a:cubicBezTo>
                    <a:cubicBezTo>
                      <a:pt x="5" y="32"/>
                      <a:pt x="5" y="32"/>
                      <a:pt x="5" y="32"/>
                    </a:cubicBezTo>
                    <a:cubicBezTo>
                      <a:pt x="10" y="27"/>
                      <a:pt x="10" y="27"/>
                      <a:pt x="10" y="27"/>
                    </a:cubicBezTo>
                    <a:cubicBezTo>
                      <a:pt x="14" y="19"/>
                      <a:pt x="14" y="19"/>
                      <a:pt x="14" y="19"/>
                    </a:cubicBezTo>
                    <a:cubicBezTo>
                      <a:pt x="14" y="19"/>
                      <a:pt x="53" y="13"/>
                      <a:pt x="78" y="15"/>
                    </a:cubicBezTo>
                    <a:cubicBezTo>
                      <a:pt x="78" y="15"/>
                      <a:pt x="58" y="12"/>
                      <a:pt x="20" y="12"/>
                    </a:cubicBezTo>
                    <a:lnTo>
                      <a:pt x="23" y="8"/>
                    </a:lnTo>
                    <a:close/>
                  </a:path>
                </a:pathLst>
              </a:cu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4" name="ïsļíḓé">
                <a:extLst>
                  <a:ext uri="{FF2B5EF4-FFF2-40B4-BE49-F238E27FC236}">
                    <a16:creationId xmlns:a16="http://schemas.microsoft.com/office/drawing/2014/main" id="{5A472450-C6F9-4D85-8462-68FCF59BAE87}"/>
                  </a:ext>
                </a:extLst>
              </p:cNvPr>
              <p:cNvSpPr/>
              <p:nvPr/>
            </p:nvSpPr>
            <p:spPr bwMode="auto">
              <a:xfrm>
                <a:off x="6616701" y="5346701"/>
                <a:ext cx="441325" cy="282575"/>
              </a:xfrm>
              <a:prstGeom prst="ellipse">
                <a:avLst/>
              </a:pr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5" name="iṥlidê">
                <a:extLst>
                  <a:ext uri="{FF2B5EF4-FFF2-40B4-BE49-F238E27FC236}">
                    <a16:creationId xmlns:a16="http://schemas.microsoft.com/office/drawing/2014/main" id="{89E82615-15FD-4BFA-AB7D-2FCD3F779DBF}"/>
                  </a:ext>
                </a:extLst>
              </p:cNvPr>
              <p:cNvSpPr/>
              <p:nvPr/>
            </p:nvSpPr>
            <p:spPr bwMode="auto">
              <a:xfrm>
                <a:off x="4814888" y="5346701"/>
                <a:ext cx="1836738" cy="141288"/>
              </a:xfrm>
              <a:custGeom>
                <a:avLst/>
                <a:gdLst>
                  <a:gd name="T0" fmla="*/ 104 w 104"/>
                  <a:gd name="T1" fmla="*/ 8 h 8"/>
                  <a:gd name="T2" fmla="*/ 0 w 104"/>
                  <a:gd name="T3" fmla="*/ 8 h 8"/>
                  <a:gd name="T4" fmla="*/ 0 w 104"/>
                  <a:gd name="T5" fmla="*/ 5 h 8"/>
                  <a:gd name="T6" fmla="*/ 5 w 104"/>
                  <a:gd name="T7" fmla="*/ 0 h 8"/>
                  <a:gd name="T8" fmla="*/ 99 w 104"/>
                  <a:gd name="T9" fmla="*/ 0 h 8"/>
                  <a:gd name="T10" fmla="*/ 104 w 104"/>
                  <a:gd name="T11" fmla="*/ 5 h 8"/>
                  <a:gd name="T12" fmla="*/ 104 w 10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4" h="8">
                    <a:moveTo>
                      <a:pt x="104" y="8"/>
                    </a:moveTo>
                    <a:cubicBezTo>
                      <a:pt x="0" y="8"/>
                      <a:pt x="0" y="8"/>
                      <a:pt x="0" y="8"/>
                    </a:cubicBezTo>
                    <a:cubicBezTo>
                      <a:pt x="0" y="5"/>
                      <a:pt x="0" y="5"/>
                      <a:pt x="0" y="5"/>
                    </a:cubicBezTo>
                    <a:cubicBezTo>
                      <a:pt x="0" y="2"/>
                      <a:pt x="2" y="0"/>
                      <a:pt x="5" y="0"/>
                    </a:cubicBezTo>
                    <a:cubicBezTo>
                      <a:pt x="99" y="0"/>
                      <a:pt x="99" y="0"/>
                      <a:pt x="99" y="0"/>
                    </a:cubicBezTo>
                    <a:cubicBezTo>
                      <a:pt x="102" y="0"/>
                      <a:pt x="104" y="2"/>
                      <a:pt x="104" y="5"/>
                    </a:cubicBezTo>
                    <a:lnTo>
                      <a:pt x="104" y="8"/>
                    </a:lnTo>
                    <a:close/>
                  </a:path>
                </a:pathLst>
              </a:custGeom>
              <a:solidFill>
                <a:srgbClr val="008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6" name="i$ľidé">
                <a:extLst>
                  <a:ext uri="{FF2B5EF4-FFF2-40B4-BE49-F238E27FC236}">
                    <a16:creationId xmlns:a16="http://schemas.microsoft.com/office/drawing/2014/main" id="{414BAAC3-A842-49B7-B6DB-D04BEF108F6F}"/>
                  </a:ext>
                </a:extLst>
              </p:cNvPr>
              <p:cNvSpPr/>
              <p:nvPr/>
            </p:nvSpPr>
            <p:spPr bwMode="auto">
              <a:xfrm>
                <a:off x="6564313" y="5487988"/>
                <a:ext cx="565150" cy="141288"/>
              </a:xfrm>
              <a:custGeom>
                <a:avLst/>
                <a:gdLst>
                  <a:gd name="T0" fmla="*/ 32 w 32"/>
                  <a:gd name="T1" fmla="*/ 3 h 8"/>
                  <a:gd name="T2" fmla="*/ 24 w 32"/>
                  <a:gd name="T3" fmla="*/ 8 h 8"/>
                  <a:gd name="T4" fmla="*/ 8 w 32"/>
                  <a:gd name="T5" fmla="*/ 8 h 8"/>
                  <a:gd name="T6" fmla="*/ 0 w 32"/>
                  <a:gd name="T7" fmla="*/ 3 h 8"/>
                  <a:gd name="T8" fmla="*/ 0 w 32"/>
                  <a:gd name="T9" fmla="*/ 0 h 8"/>
                  <a:gd name="T10" fmla="*/ 32 w 32"/>
                  <a:gd name="T11" fmla="*/ 0 h 8"/>
                  <a:gd name="T12" fmla="*/ 32 w 32"/>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32" y="3"/>
                    </a:moveTo>
                    <a:cubicBezTo>
                      <a:pt x="32" y="6"/>
                      <a:pt x="28" y="8"/>
                      <a:pt x="24" y="8"/>
                    </a:cubicBezTo>
                    <a:cubicBezTo>
                      <a:pt x="8" y="8"/>
                      <a:pt x="8" y="8"/>
                      <a:pt x="8" y="8"/>
                    </a:cubicBezTo>
                    <a:cubicBezTo>
                      <a:pt x="4" y="8"/>
                      <a:pt x="0" y="6"/>
                      <a:pt x="0" y="3"/>
                    </a:cubicBezTo>
                    <a:cubicBezTo>
                      <a:pt x="0" y="0"/>
                      <a:pt x="0" y="0"/>
                      <a:pt x="0" y="0"/>
                    </a:cubicBezTo>
                    <a:cubicBezTo>
                      <a:pt x="32" y="0"/>
                      <a:pt x="32" y="0"/>
                      <a:pt x="32" y="0"/>
                    </a:cubicBezTo>
                    <a:lnTo>
                      <a:pt x="32" y="3"/>
                    </a:lnTo>
                    <a:close/>
                  </a:path>
                </a:pathLst>
              </a:custGeom>
              <a:solidFill>
                <a:srgbClr val="008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7" name="îşlîḋe">
                <a:extLst>
                  <a:ext uri="{FF2B5EF4-FFF2-40B4-BE49-F238E27FC236}">
                    <a16:creationId xmlns:a16="http://schemas.microsoft.com/office/drawing/2014/main" id="{243EFF89-D824-435F-AB1F-1988F853880D}"/>
                  </a:ext>
                </a:extLst>
              </p:cNvPr>
              <p:cNvSpPr/>
              <p:nvPr/>
            </p:nvSpPr>
            <p:spPr bwMode="auto">
              <a:xfrm>
                <a:off x="6846888" y="4622801"/>
                <a:ext cx="1908175" cy="795338"/>
              </a:xfrm>
              <a:custGeom>
                <a:avLst/>
                <a:gdLst>
                  <a:gd name="T0" fmla="*/ 85 w 108"/>
                  <a:gd name="T1" fmla="*/ 8 h 45"/>
                  <a:gd name="T2" fmla="*/ 0 w 108"/>
                  <a:gd name="T3" fmla="*/ 27 h 45"/>
                  <a:gd name="T4" fmla="*/ 0 w 108"/>
                  <a:gd name="T5" fmla="*/ 45 h 45"/>
                  <a:gd name="T6" fmla="*/ 108 w 108"/>
                  <a:gd name="T7" fmla="*/ 45 h 45"/>
                  <a:gd name="T8" fmla="*/ 108 w 108"/>
                  <a:gd name="T9" fmla="*/ 41 h 45"/>
                  <a:gd name="T10" fmla="*/ 102 w 108"/>
                  <a:gd name="T11" fmla="*/ 32 h 45"/>
                  <a:gd name="T12" fmla="*/ 97 w 108"/>
                  <a:gd name="T13" fmla="*/ 27 h 45"/>
                  <a:gd name="T14" fmla="*/ 93 w 108"/>
                  <a:gd name="T15" fmla="*/ 19 h 45"/>
                  <a:gd name="T16" fmla="*/ 29 w 108"/>
                  <a:gd name="T17" fmla="*/ 15 h 45"/>
                  <a:gd name="T18" fmla="*/ 87 w 108"/>
                  <a:gd name="T19" fmla="*/ 12 h 45"/>
                  <a:gd name="T20" fmla="*/ 85 w 108"/>
                  <a:gd name="T2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5">
                    <a:moveTo>
                      <a:pt x="85" y="8"/>
                    </a:moveTo>
                    <a:cubicBezTo>
                      <a:pt x="53" y="8"/>
                      <a:pt x="7" y="0"/>
                      <a:pt x="0" y="27"/>
                    </a:cubicBezTo>
                    <a:cubicBezTo>
                      <a:pt x="0" y="45"/>
                      <a:pt x="0" y="45"/>
                      <a:pt x="0" y="45"/>
                    </a:cubicBezTo>
                    <a:cubicBezTo>
                      <a:pt x="108" y="45"/>
                      <a:pt x="108" y="45"/>
                      <a:pt x="108" y="45"/>
                    </a:cubicBezTo>
                    <a:cubicBezTo>
                      <a:pt x="108" y="41"/>
                      <a:pt x="108" y="41"/>
                      <a:pt x="108" y="41"/>
                    </a:cubicBezTo>
                    <a:cubicBezTo>
                      <a:pt x="102" y="32"/>
                      <a:pt x="102" y="32"/>
                      <a:pt x="102" y="32"/>
                    </a:cubicBezTo>
                    <a:cubicBezTo>
                      <a:pt x="97" y="27"/>
                      <a:pt x="97" y="27"/>
                      <a:pt x="97" y="27"/>
                    </a:cubicBezTo>
                    <a:cubicBezTo>
                      <a:pt x="93" y="19"/>
                      <a:pt x="93" y="19"/>
                      <a:pt x="93" y="19"/>
                    </a:cubicBezTo>
                    <a:cubicBezTo>
                      <a:pt x="93" y="19"/>
                      <a:pt x="54" y="13"/>
                      <a:pt x="29" y="15"/>
                    </a:cubicBezTo>
                    <a:cubicBezTo>
                      <a:pt x="29" y="15"/>
                      <a:pt x="50" y="12"/>
                      <a:pt x="87" y="12"/>
                    </a:cubicBezTo>
                    <a:lnTo>
                      <a:pt x="85" y="8"/>
                    </a:lnTo>
                    <a:close/>
                  </a:path>
                </a:pathLst>
              </a:cu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8" name="îSlïḓè">
                <a:extLst>
                  <a:ext uri="{FF2B5EF4-FFF2-40B4-BE49-F238E27FC236}">
                    <a16:creationId xmlns:a16="http://schemas.microsoft.com/office/drawing/2014/main" id="{95AC0502-1093-4DCC-8191-E5BC0894E1EB}"/>
                  </a:ext>
                </a:extLst>
              </p:cNvPr>
              <p:cNvSpPr/>
              <p:nvPr/>
            </p:nvSpPr>
            <p:spPr bwMode="auto">
              <a:xfrm>
                <a:off x="7040563" y="5346701"/>
                <a:ext cx="1836738" cy="141288"/>
              </a:xfrm>
              <a:custGeom>
                <a:avLst/>
                <a:gdLst>
                  <a:gd name="T0" fmla="*/ 0 w 104"/>
                  <a:gd name="T1" fmla="*/ 8 h 8"/>
                  <a:gd name="T2" fmla="*/ 104 w 104"/>
                  <a:gd name="T3" fmla="*/ 8 h 8"/>
                  <a:gd name="T4" fmla="*/ 104 w 104"/>
                  <a:gd name="T5" fmla="*/ 5 h 8"/>
                  <a:gd name="T6" fmla="*/ 98 w 104"/>
                  <a:gd name="T7" fmla="*/ 0 h 8"/>
                  <a:gd name="T8" fmla="*/ 5 w 104"/>
                  <a:gd name="T9" fmla="*/ 0 h 8"/>
                  <a:gd name="T10" fmla="*/ 0 w 104"/>
                  <a:gd name="T11" fmla="*/ 5 h 8"/>
                  <a:gd name="T12" fmla="*/ 0 w 10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4" h="8">
                    <a:moveTo>
                      <a:pt x="0" y="8"/>
                    </a:moveTo>
                    <a:cubicBezTo>
                      <a:pt x="104" y="8"/>
                      <a:pt x="104" y="8"/>
                      <a:pt x="104" y="8"/>
                    </a:cubicBezTo>
                    <a:cubicBezTo>
                      <a:pt x="104" y="5"/>
                      <a:pt x="104" y="5"/>
                      <a:pt x="104" y="5"/>
                    </a:cubicBezTo>
                    <a:cubicBezTo>
                      <a:pt x="104" y="2"/>
                      <a:pt x="101" y="0"/>
                      <a:pt x="98" y="0"/>
                    </a:cubicBezTo>
                    <a:cubicBezTo>
                      <a:pt x="5" y="0"/>
                      <a:pt x="5" y="0"/>
                      <a:pt x="5" y="0"/>
                    </a:cubicBezTo>
                    <a:cubicBezTo>
                      <a:pt x="2" y="0"/>
                      <a:pt x="0" y="2"/>
                      <a:pt x="0" y="5"/>
                    </a:cubicBezTo>
                    <a:lnTo>
                      <a:pt x="0" y="8"/>
                    </a:lnTo>
                    <a:close/>
                  </a:path>
                </a:pathLst>
              </a:custGeom>
              <a:solidFill>
                <a:srgbClr val="008C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9" name="iŝļîḓé">
                <a:extLst>
                  <a:ext uri="{FF2B5EF4-FFF2-40B4-BE49-F238E27FC236}">
                    <a16:creationId xmlns:a16="http://schemas.microsoft.com/office/drawing/2014/main" id="{C86AA605-8168-48D7-8D4F-2ADB442D1220}"/>
                  </a:ext>
                </a:extLst>
              </p:cNvPr>
              <p:cNvSpPr/>
              <p:nvPr/>
            </p:nvSpPr>
            <p:spPr bwMode="auto">
              <a:xfrm>
                <a:off x="6651626" y="5418138"/>
                <a:ext cx="388938" cy="141288"/>
              </a:xfrm>
              <a:prstGeom prst="ellipse">
                <a:avLst/>
              </a:prstGeom>
              <a:solidFill>
                <a:srgbClr val="FFF0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10" name="组合 9">
            <a:extLst>
              <a:ext uri="{FF2B5EF4-FFF2-40B4-BE49-F238E27FC236}">
                <a16:creationId xmlns:a16="http://schemas.microsoft.com/office/drawing/2014/main" id="{C86C3DB5-63FD-432C-8187-EFBCD24A927B}"/>
              </a:ext>
            </a:extLst>
          </p:cNvPr>
          <p:cNvGrpSpPr/>
          <p:nvPr/>
        </p:nvGrpSpPr>
        <p:grpSpPr>
          <a:xfrm>
            <a:off x="9869495" y="1981238"/>
            <a:ext cx="1294119" cy="1587376"/>
            <a:chOff x="9297563" y="2057436"/>
            <a:chExt cx="1294119" cy="1587376"/>
          </a:xfrm>
        </p:grpSpPr>
        <p:sp>
          <p:nvSpPr>
            <p:cNvPr id="123" name="文本框 122">
              <a:extLst>
                <a:ext uri="{FF2B5EF4-FFF2-40B4-BE49-F238E27FC236}">
                  <a16:creationId xmlns:a16="http://schemas.microsoft.com/office/drawing/2014/main" id="{0B8229C2-8409-4EF5-BDA5-CB64632C4192}"/>
                </a:ext>
              </a:extLst>
            </p:cNvPr>
            <p:cNvSpPr txBox="1"/>
            <p:nvPr/>
          </p:nvSpPr>
          <p:spPr>
            <a:xfrm>
              <a:off x="9327288" y="3275480"/>
              <a:ext cx="1142970" cy="369332"/>
            </a:xfrm>
            <a:prstGeom prst="rect">
              <a:avLst/>
            </a:prstGeom>
            <a:solidFill>
              <a:srgbClr val="AD62AA"/>
            </a:solidFill>
          </p:spPr>
          <p:txBody>
            <a:bodyPr wrap="square" rtlCol="0">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高中生</a:t>
              </a:r>
            </a:p>
          </p:txBody>
        </p:sp>
        <p:grpSp>
          <p:nvGrpSpPr>
            <p:cNvPr id="124" name="组合 123">
              <a:extLst>
                <a:ext uri="{FF2B5EF4-FFF2-40B4-BE49-F238E27FC236}">
                  <a16:creationId xmlns:a16="http://schemas.microsoft.com/office/drawing/2014/main" id="{C5F682BE-CD20-4D29-A3B3-D503B37FA50F}"/>
                </a:ext>
              </a:extLst>
            </p:cNvPr>
            <p:cNvGrpSpPr/>
            <p:nvPr/>
          </p:nvGrpSpPr>
          <p:grpSpPr>
            <a:xfrm>
              <a:off x="9297563" y="2057436"/>
              <a:ext cx="1294119" cy="1363509"/>
              <a:chOff x="3686707" y="1524050"/>
              <a:chExt cx="2363730" cy="2490474"/>
            </a:xfrm>
          </p:grpSpPr>
          <p:sp>
            <p:nvSpPr>
              <p:cNvPr id="125" name="îṣļiḑê">
                <a:extLst>
                  <a:ext uri="{FF2B5EF4-FFF2-40B4-BE49-F238E27FC236}">
                    <a16:creationId xmlns:a16="http://schemas.microsoft.com/office/drawing/2014/main" id="{3BC03B44-F20C-4B03-81F3-03D3A0145455}"/>
                  </a:ext>
                </a:extLst>
              </p:cNvPr>
              <p:cNvSpPr/>
              <p:nvPr/>
            </p:nvSpPr>
            <p:spPr bwMode="auto">
              <a:xfrm>
                <a:off x="4267248" y="2590822"/>
                <a:ext cx="907794" cy="1142970"/>
              </a:xfrm>
              <a:custGeom>
                <a:avLst/>
                <a:gdLst>
                  <a:gd name="T0" fmla="*/ 440 w 440"/>
                  <a:gd name="T1" fmla="*/ 178 h 703"/>
                  <a:gd name="T2" fmla="*/ 440 w 440"/>
                  <a:gd name="T3" fmla="*/ 703 h 703"/>
                  <a:gd name="T4" fmla="*/ 0 w 440"/>
                  <a:gd name="T5" fmla="*/ 703 h 703"/>
                  <a:gd name="T6" fmla="*/ 0 w 440"/>
                  <a:gd name="T7" fmla="*/ 105 h 703"/>
                  <a:gd name="T8" fmla="*/ 105 w 440"/>
                  <a:gd name="T9" fmla="*/ 0 h 703"/>
                  <a:gd name="T10" fmla="*/ 339 w 440"/>
                  <a:gd name="T11" fmla="*/ 0 h 703"/>
                  <a:gd name="T12" fmla="*/ 440 w 440"/>
                  <a:gd name="T13" fmla="*/ 45 h 703"/>
                  <a:gd name="T14" fmla="*/ 440 w 440"/>
                  <a:gd name="T15" fmla="*/ 178 h 7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703">
                    <a:moveTo>
                      <a:pt x="440" y="178"/>
                    </a:moveTo>
                    <a:cubicBezTo>
                      <a:pt x="440" y="703"/>
                      <a:pt x="440" y="703"/>
                      <a:pt x="440" y="703"/>
                    </a:cubicBezTo>
                    <a:cubicBezTo>
                      <a:pt x="0" y="703"/>
                      <a:pt x="0" y="703"/>
                      <a:pt x="0" y="703"/>
                    </a:cubicBezTo>
                    <a:cubicBezTo>
                      <a:pt x="0" y="105"/>
                      <a:pt x="0" y="105"/>
                      <a:pt x="0" y="105"/>
                    </a:cubicBezTo>
                    <a:cubicBezTo>
                      <a:pt x="0" y="47"/>
                      <a:pt x="47" y="0"/>
                      <a:pt x="105" y="0"/>
                    </a:cubicBezTo>
                    <a:cubicBezTo>
                      <a:pt x="339" y="0"/>
                      <a:pt x="339" y="0"/>
                      <a:pt x="339" y="0"/>
                    </a:cubicBezTo>
                    <a:cubicBezTo>
                      <a:pt x="358" y="0"/>
                      <a:pt x="427" y="33"/>
                      <a:pt x="440" y="45"/>
                    </a:cubicBezTo>
                    <a:cubicBezTo>
                      <a:pt x="440" y="178"/>
                      <a:pt x="440" y="178"/>
                      <a:pt x="440" y="178"/>
                    </a:cubicBezTo>
                  </a:path>
                </a:pathLst>
              </a:custGeom>
              <a:solidFill>
                <a:schemeClr val="accent1">
                  <a:lumMod val="75000"/>
                </a:schemeClr>
              </a:solidFill>
              <a:ln>
                <a:noFill/>
              </a:ln>
            </p:spPr>
            <p:txBody>
              <a:bodyPr anchor="ctr"/>
              <a:lstStyle/>
              <a:p>
                <a:pPr algn="ctr"/>
                <a:endParaRPr/>
              </a:p>
            </p:txBody>
          </p:sp>
          <p:sp>
            <p:nvSpPr>
              <p:cNvPr id="126" name="iŝļiḓê">
                <a:extLst>
                  <a:ext uri="{FF2B5EF4-FFF2-40B4-BE49-F238E27FC236}">
                    <a16:creationId xmlns:a16="http://schemas.microsoft.com/office/drawing/2014/main" id="{09138115-1FE0-4190-9A15-15BCF0F369A2}"/>
                  </a:ext>
                </a:extLst>
              </p:cNvPr>
              <p:cNvSpPr/>
              <p:nvPr/>
            </p:nvSpPr>
            <p:spPr bwMode="auto">
              <a:xfrm>
                <a:off x="4282514" y="2564005"/>
                <a:ext cx="907794" cy="1169787"/>
              </a:xfrm>
              <a:custGeom>
                <a:avLst/>
                <a:gdLst>
                  <a:gd name="T0" fmla="*/ 440 w 440"/>
                  <a:gd name="T1" fmla="*/ 178 h 703"/>
                  <a:gd name="T2" fmla="*/ 440 w 440"/>
                  <a:gd name="T3" fmla="*/ 703 h 703"/>
                  <a:gd name="T4" fmla="*/ 0 w 440"/>
                  <a:gd name="T5" fmla="*/ 703 h 703"/>
                  <a:gd name="T6" fmla="*/ 0 w 440"/>
                  <a:gd name="T7" fmla="*/ 105 h 703"/>
                  <a:gd name="T8" fmla="*/ 105 w 440"/>
                  <a:gd name="T9" fmla="*/ 0 h 703"/>
                  <a:gd name="T10" fmla="*/ 339 w 440"/>
                  <a:gd name="T11" fmla="*/ 0 h 703"/>
                  <a:gd name="T12" fmla="*/ 440 w 440"/>
                  <a:gd name="T13" fmla="*/ 45 h 703"/>
                </a:gdLst>
                <a:ahLst/>
                <a:cxnLst>
                  <a:cxn ang="0">
                    <a:pos x="T0" y="T1"/>
                  </a:cxn>
                  <a:cxn ang="0">
                    <a:pos x="T2" y="T3"/>
                  </a:cxn>
                  <a:cxn ang="0">
                    <a:pos x="T4" y="T5"/>
                  </a:cxn>
                  <a:cxn ang="0">
                    <a:pos x="T6" y="T7"/>
                  </a:cxn>
                  <a:cxn ang="0">
                    <a:pos x="T8" y="T9"/>
                  </a:cxn>
                  <a:cxn ang="0">
                    <a:pos x="T10" y="T11"/>
                  </a:cxn>
                  <a:cxn ang="0">
                    <a:pos x="T12" y="T13"/>
                  </a:cxn>
                </a:cxnLst>
                <a:rect l="0" t="0" r="r" b="b"/>
                <a:pathLst>
                  <a:path w="440" h="703">
                    <a:moveTo>
                      <a:pt x="440" y="178"/>
                    </a:moveTo>
                    <a:cubicBezTo>
                      <a:pt x="440" y="703"/>
                      <a:pt x="440" y="703"/>
                      <a:pt x="440" y="703"/>
                    </a:cubicBezTo>
                    <a:cubicBezTo>
                      <a:pt x="0" y="703"/>
                      <a:pt x="0" y="703"/>
                      <a:pt x="0" y="703"/>
                    </a:cubicBezTo>
                    <a:cubicBezTo>
                      <a:pt x="0" y="105"/>
                      <a:pt x="0" y="105"/>
                      <a:pt x="0" y="105"/>
                    </a:cubicBezTo>
                    <a:cubicBezTo>
                      <a:pt x="0" y="47"/>
                      <a:pt x="47" y="0"/>
                      <a:pt x="105" y="0"/>
                    </a:cubicBezTo>
                    <a:cubicBezTo>
                      <a:pt x="339" y="0"/>
                      <a:pt x="339" y="0"/>
                      <a:pt x="339" y="0"/>
                    </a:cubicBezTo>
                    <a:cubicBezTo>
                      <a:pt x="358" y="0"/>
                      <a:pt x="427" y="33"/>
                      <a:pt x="440" y="45"/>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27" name="îSḷïdé">
                <a:extLst>
                  <a:ext uri="{FF2B5EF4-FFF2-40B4-BE49-F238E27FC236}">
                    <a16:creationId xmlns:a16="http://schemas.microsoft.com/office/drawing/2014/main" id="{3F8B0483-08AA-48AB-B953-5AB23C8C1047}"/>
                  </a:ext>
                </a:extLst>
              </p:cNvPr>
              <p:cNvSpPr/>
              <p:nvPr/>
            </p:nvSpPr>
            <p:spPr bwMode="auto">
              <a:xfrm>
                <a:off x="4971484" y="2055943"/>
                <a:ext cx="161410" cy="161410"/>
              </a:xfrm>
              <a:custGeom>
                <a:avLst/>
                <a:gdLst>
                  <a:gd name="T0" fmla="*/ 0 w 78"/>
                  <a:gd name="T1" fmla="*/ 39 h 78"/>
                  <a:gd name="T2" fmla="*/ 39 w 78"/>
                  <a:gd name="T3" fmla="*/ 0 h 78"/>
                  <a:gd name="T4" fmla="*/ 78 w 78"/>
                  <a:gd name="T5" fmla="*/ 39 h 78"/>
                  <a:gd name="T6" fmla="*/ 39 w 78"/>
                  <a:gd name="T7" fmla="*/ 78 h 78"/>
                  <a:gd name="T8" fmla="*/ 19 w 78"/>
                  <a:gd name="T9" fmla="*/ 73 h 78"/>
                </a:gdLst>
                <a:ahLst/>
                <a:cxnLst>
                  <a:cxn ang="0">
                    <a:pos x="T0" y="T1"/>
                  </a:cxn>
                  <a:cxn ang="0">
                    <a:pos x="T2" y="T3"/>
                  </a:cxn>
                  <a:cxn ang="0">
                    <a:pos x="T4" y="T5"/>
                  </a:cxn>
                  <a:cxn ang="0">
                    <a:pos x="T6" y="T7"/>
                  </a:cxn>
                  <a:cxn ang="0">
                    <a:pos x="T8" y="T9"/>
                  </a:cxn>
                </a:cxnLst>
                <a:rect l="0" t="0" r="r" b="b"/>
                <a:pathLst>
                  <a:path w="78" h="78">
                    <a:moveTo>
                      <a:pt x="0" y="39"/>
                    </a:moveTo>
                    <a:cubicBezTo>
                      <a:pt x="0" y="18"/>
                      <a:pt x="17" y="0"/>
                      <a:pt x="39" y="0"/>
                    </a:cubicBezTo>
                    <a:cubicBezTo>
                      <a:pt x="60" y="0"/>
                      <a:pt x="78" y="18"/>
                      <a:pt x="78" y="39"/>
                    </a:cubicBezTo>
                    <a:cubicBezTo>
                      <a:pt x="78" y="61"/>
                      <a:pt x="60" y="78"/>
                      <a:pt x="39" y="78"/>
                    </a:cubicBezTo>
                    <a:cubicBezTo>
                      <a:pt x="32" y="78"/>
                      <a:pt x="25" y="76"/>
                      <a:pt x="19" y="73"/>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ïśļíḋé">
                <a:extLst>
                  <a:ext uri="{FF2B5EF4-FFF2-40B4-BE49-F238E27FC236}">
                    <a16:creationId xmlns:a16="http://schemas.microsoft.com/office/drawing/2014/main" id="{B79BCE25-1EC8-4B25-AE1F-624D0D002F26}"/>
                  </a:ext>
                </a:extLst>
              </p:cNvPr>
              <p:cNvSpPr/>
              <p:nvPr/>
            </p:nvSpPr>
            <p:spPr bwMode="auto">
              <a:xfrm>
                <a:off x="4961734" y="2045111"/>
                <a:ext cx="181992" cy="181992"/>
              </a:xfrm>
              <a:custGeom>
                <a:avLst/>
                <a:gdLst>
                  <a:gd name="T0" fmla="*/ 10 w 88"/>
                  <a:gd name="T1" fmla="*/ 44 h 88"/>
                  <a:gd name="T2" fmla="*/ 20 w 88"/>
                  <a:gd name="T3" fmla="*/ 20 h 88"/>
                  <a:gd name="T4" fmla="*/ 44 w 88"/>
                  <a:gd name="T5" fmla="*/ 10 h 88"/>
                  <a:gd name="T6" fmla="*/ 68 w 88"/>
                  <a:gd name="T7" fmla="*/ 20 h 88"/>
                  <a:gd name="T8" fmla="*/ 78 w 88"/>
                  <a:gd name="T9" fmla="*/ 44 h 88"/>
                  <a:gd name="T10" fmla="*/ 68 w 88"/>
                  <a:gd name="T11" fmla="*/ 68 h 88"/>
                  <a:gd name="T12" fmla="*/ 44 w 88"/>
                  <a:gd name="T13" fmla="*/ 78 h 88"/>
                  <a:gd name="T14" fmla="*/ 27 w 88"/>
                  <a:gd name="T15" fmla="*/ 74 h 88"/>
                  <a:gd name="T16" fmla="*/ 20 w 88"/>
                  <a:gd name="T17" fmla="*/ 76 h 88"/>
                  <a:gd name="T18" fmla="*/ 22 w 88"/>
                  <a:gd name="T19" fmla="*/ 83 h 88"/>
                  <a:gd name="T20" fmla="*/ 44 w 88"/>
                  <a:gd name="T21" fmla="*/ 88 h 88"/>
                  <a:gd name="T22" fmla="*/ 88 w 88"/>
                  <a:gd name="T23" fmla="*/ 44 h 88"/>
                  <a:gd name="T24" fmla="*/ 44 w 88"/>
                  <a:gd name="T25" fmla="*/ 0 h 88"/>
                  <a:gd name="T26" fmla="*/ 0 w 88"/>
                  <a:gd name="T27" fmla="*/ 44 h 88"/>
                  <a:gd name="T28" fmla="*/ 5 w 88"/>
                  <a:gd name="T29" fmla="*/ 49 h 88"/>
                  <a:gd name="T30" fmla="*/ 10 w 88"/>
                  <a:gd name="T31"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88">
                    <a:moveTo>
                      <a:pt x="10" y="44"/>
                    </a:moveTo>
                    <a:cubicBezTo>
                      <a:pt x="10" y="35"/>
                      <a:pt x="14" y="27"/>
                      <a:pt x="20" y="20"/>
                    </a:cubicBezTo>
                    <a:cubicBezTo>
                      <a:pt x="26" y="14"/>
                      <a:pt x="34" y="10"/>
                      <a:pt x="44" y="10"/>
                    </a:cubicBezTo>
                    <a:cubicBezTo>
                      <a:pt x="53" y="10"/>
                      <a:pt x="61" y="14"/>
                      <a:pt x="68" y="20"/>
                    </a:cubicBezTo>
                    <a:cubicBezTo>
                      <a:pt x="74" y="27"/>
                      <a:pt x="78" y="35"/>
                      <a:pt x="78" y="44"/>
                    </a:cubicBezTo>
                    <a:cubicBezTo>
                      <a:pt x="78" y="54"/>
                      <a:pt x="74" y="62"/>
                      <a:pt x="68" y="68"/>
                    </a:cubicBezTo>
                    <a:cubicBezTo>
                      <a:pt x="61" y="74"/>
                      <a:pt x="53" y="78"/>
                      <a:pt x="44" y="78"/>
                    </a:cubicBezTo>
                    <a:cubicBezTo>
                      <a:pt x="38" y="78"/>
                      <a:pt x="32" y="77"/>
                      <a:pt x="27" y="74"/>
                    </a:cubicBezTo>
                    <a:cubicBezTo>
                      <a:pt x="24" y="72"/>
                      <a:pt x="21" y="73"/>
                      <a:pt x="20" y="76"/>
                    </a:cubicBezTo>
                    <a:cubicBezTo>
                      <a:pt x="19" y="78"/>
                      <a:pt x="20" y="81"/>
                      <a:pt x="22" y="83"/>
                    </a:cubicBezTo>
                    <a:cubicBezTo>
                      <a:pt x="28" y="86"/>
                      <a:pt x="36" y="88"/>
                      <a:pt x="44" y="88"/>
                    </a:cubicBezTo>
                    <a:cubicBezTo>
                      <a:pt x="68" y="88"/>
                      <a:pt x="88" y="69"/>
                      <a:pt x="88" y="44"/>
                    </a:cubicBezTo>
                    <a:cubicBezTo>
                      <a:pt x="88" y="20"/>
                      <a:pt x="68" y="0"/>
                      <a:pt x="44" y="0"/>
                    </a:cubicBezTo>
                    <a:cubicBezTo>
                      <a:pt x="19" y="0"/>
                      <a:pt x="0" y="20"/>
                      <a:pt x="0" y="44"/>
                    </a:cubicBezTo>
                    <a:cubicBezTo>
                      <a:pt x="0" y="47"/>
                      <a:pt x="2" y="49"/>
                      <a:pt x="5" y="49"/>
                    </a:cubicBezTo>
                    <a:cubicBezTo>
                      <a:pt x="8" y="49"/>
                      <a:pt x="10" y="47"/>
                      <a:pt x="10" y="4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iŝḷíḋé">
                <a:extLst>
                  <a:ext uri="{FF2B5EF4-FFF2-40B4-BE49-F238E27FC236}">
                    <a16:creationId xmlns:a16="http://schemas.microsoft.com/office/drawing/2014/main" id="{44DBB484-4CBA-4FE4-A9D7-C1A8C456CB22}"/>
                  </a:ext>
                </a:extLst>
              </p:cNvPr>
              <p:cNvSpPr/>
              <p:nvPr/>
            </p:nvSpPr>
            <p:spPr bwMode="auto">
              <a:xfrm>
                <a:off x="5052731" y="2105775"/>
                <a:ext cx="30332" cy="30332"/>
              </a:xfrm>
              <a:custGeom>
                <a:avLst/>
                <a:gdLst>
                  <a:gd name="T0" fmla="*/ 0 w 15"/>
                  <a:gd name="T1" fmla="*/ 0 h 15"/>
                  <a:gd name="T2" fmla="*/ 15 w 15"/>
                  <a:gd name="T3" fmla="*/ 15 h 15"/>
                </a:gdLst>
                <a:ahLst/>
                <a:cxnLst>
                  <a:cxn ang="0">
                    <a:pos x="T0" y="T1"/>
                  </a:cxn>
                  <a:cxn ang="0">
                    <a:pos x="T2" y="T3"/>
                  </a:cxn>
                </a:cxnLst>
                <a:rect l="0" t="0" r="r" b="b"/>
                <a:pathLst>
                  <a:path w="15" h="15">
                    <a:moveTo>
                      <a:pt x="0" y="0"/>
                    </a:moveTo>
                    <a:cubicBezTo>
                      <a:pt x="8" y="0"/>
                      <a:pt x="15" y="7"/>
                      <a:pt x="15" y="15"/>
                    </a:cubicBezTo>
                  </a:path>
                </a:pathLst>
              </a:custGeom>
              <a:solidFill>
                <a:srgbClr val="FFF3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íSļiḑê">
                <a:extLst>
                  <a:ext uri="{FF2B5EF4-FFF2-40B4-BE49-F238E27FC236}">
                    <a16:creationId xmlns:a16="http://schemas.microsoft.com/office/drawing/2014/main" id="{4872D88F-8861-44B5-9AA9-1191C3426FB6}"/>
                  </a:ext>
                </a:extLst>
              </p:cNvPr>
              <p:cNvSpPr/>
              <p:nvPr/>
            </p:nvSpPr>
            <p:spPr bwMode="auto">
              <a:xfrm>
                <a:off x="5052731" y="2105775"/>
                <a:ext cx="30332" cy="30332"/>
              </a:xfrm>
              <a:custGeom>
                <a:avLst/>
                <a:gdLst>
                  <a:gd name="T0" fmla="*/ 0 w 15"/>
                  <a:gd name="T1" fmla="*/ 0 h 15"/>
                  <a:gd name="T2" fmla="*/ 15 w 15"/>
                  <a:gd name="T3" fmla="*/ 15 h 15"/>
                </a:gdLst>
                <a:ahLst/>
                <a:cxnLst>
                  <a:cxn ang="0">
                    <a:pos x="T0" y="T1"/>
                  </a:cxn>
                  <a:cxn ang="0">
                    <a:pos x="T2" y="T3"/>
                  </a:cxn>
                </a:cxnLst>
                <a:rect l="0" t="0" r="r" b="b"/>
                <a:pathLst>
                  <a:path w="15" h="15">
                    <a:moveTo>
                      <a:pt x="0" y="0"/>
                    </a:moveTo>
                    <a:cubicBezTo>
                      <a:pt x="8" y="0"/>
                      <a:pt x="15" y="7"/>
                      <a:pt x="15" y="15"/>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31" name="íś1iḋè">
                <a:extLst>
                  <a:ext uri="{FF2B5EF4-FFF2-40B4-BE49-F238E27FC236}">
                    <a16:creationId xmlns:a16="http://schemas.microsoft.com/office/drawing/2014/main" id="{6228BB7E-5980-4DFF-AA15-544245746CB0}"/>
                  </a:ext>
                </a:extLst>
              </p:cNvPr>
              <p:cNvSpPr/>
              <p:nvPr/>
            </p:nvSpPr>
            <p:spPr bwMode="auto">
              <a:xfrm>
                <a:off x="4333428" y="2055943"/>
                <a:ext cx="161410" cy="161410"/>
              </a:xfrm>
              <a:custGeom>
                <a:avLst/>
                <a:gdLst>
                  <a:gd name="T0" fmla="*/ 78 w 78"/>
                  <a:gd name="T1" fmla="*/ 39 h 78"/>
                  <a:gd name="T2" fmla="*/ 39 w 78"/>
                  <a:gd name="T3" fmla="*/ 0 h 78"/>
                  <a:gd name="T4" fmla="*/ 0 w 78"/>
                  <a:gd name="T5" fmla="*/ 39 h 78"/>
                  <a:gd name="T6" fmla="*/ 39 w 78"/>
                  <a:gd name="T7" fmla="*/ 78 h 78"/>
                  <a:gd name="T8" fmla="*/ 58 w 78"/>
                  <a:gd name="T9" fmla="*/ 73 h 78"/>
                </a:gdLst>
                <a:ahLst/>
                <a:cxnLst>
                  <a:cxn ang="0">
                    <a:pos x="T0" y="T1"/>
                  </a:cxn>
                  <a:cxn ang="0">
                    <a:pos x="T2" y="T3"/>
                  </a:cxn>
                  <a:cxn ang="0">
                    <a:pos x="T4" y="T5"/>
                  </a:cxn>
                  <a:cxn ang="0">
                    <a:pos x="T6" y="T7"/>
                  </a:cxn>
                  <a:cxn ang="0">
                    <a:pos x="T8" y="T9"/>
                  </a:cxn>
                </a:cxnLst>
                <a:rect l="0" t="0" r="r" b="b"/>
                <a:pathLst>
                  <a:path w="78" h="78">
                    <a:moveTo>
                      <a:pt x="78" y="39"/>
                    </a:moveTo>
                    <a:cubicBezTo>
                      <a:pt x="78" y="18"/>
                      <a:pt x="60" y="0"/>
                      <a:pt x="39" y="0"/>
                    </a:cubicBezTo>
                    <a:cubicBezTo>
                      <a:pt x="17" y="0"/>
                      <a:pt x="0" y="18"/>
                      <a:pt x="0" y="39"/>
                    </a:cubicBezTo>
                    <a:cubicBezTo>
                      <a:pt x="0" y="61"/>
                      <a:pt x="17" y="78"/>
                      <a:pt x="39" y="78"/>
                    </a:cubicBezTo>
                    <a:cubicBezTo>
                      <a:pt x="46" y="78"/>
                      <a:pt x="52" y="76"/>
                      <a:pt x="58" y="73"/>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íṩliḋê">
                <a:extLst>
                  <a:ext uri="{FF2B5EF4-FFF2-40B4-BE49-F238E27FC236}">
                    <a16:creationId xmlns:a16="http://schemas.microsoft.com/office/drawing/2014/main" id="{FFC85D7B-A8C5-4B04-8A94-6AD4B424BAC6}"/>
                  </a:ext>
                </a:extLst>
              </p:cNvPr>
              <p:cNvSpPr/>
              <p:nvPr/>
            </p:nvSpPr>
            <p:spPr bwMode="auto">
              <a:xfrm>
                <a:off x="4323679" y="2045111"/>
                <a:ext cx="180909" cy="181992"/>
              </a:xfrm>
              <a:custGeom>
                <a:avLst/>
                <a:gdLst>
                  <a:gd name="T0" fmla="*/ 88 w 88"/>
                  <a:gd name="T1" fmla="*/ 44 h 88"/>
                  <a:gd name="T2" fmla="*/ 44 w 88"/>
                  <a:gd name="T3" fmla="*/ 0 h 88"/>
                  <a:gd name="T4" fmla="*/ 0 w 88"/>
                  <a:gd name="T5" fmla="*/ 44 h 88"/>
                  <a:gd name="T6" fmla="*/ 44 w 88"/>
                  <a:gd name="T7" fmla="*/ 88 h 88"/>
                  <a:gd name="T8" fmla="*/ 66 w 88"/>
                  <a:gd name="T9" fmla="*/ 83 h 88"/>
                  <a:gd name="T10" fmla="*/ 67 w 88"/>
                  <a:gd name="T11" fmla="*/ 76 h 88"/>
                  <a:gd name="T12" fmla="*/ 61 w 88"/>
                  <a:gd name="T13" fmla="*/ 74 h 88"/>
                  <a:gd name="T14" fmla="*/ 44 w 88"/>
                  <a:gd name="T15" fmla="*/ 78 h 88"/>
                  <a:gd name="T16" fmla="*/ 20 w 88"/>
                  <a:gd name="T17" fmla="*/ 68 h 88"/>
                  <a:gd name="T18" fmla="*/ 10 w 88"/>
                  <a:gd name="T19" fmla="*/ 44 h 88"/>
                  <a:gd name="T20" fmla="*/ 20 w 88"/>
                  <a:gd name="T21" fmla="*/ 20 h 88"/>
                  <a:gd name="T22" fmla="*/ 44 w 88"/>
                  <a:gd name="T23" fmla="*/ 10 h 88"/>
                  <a:gd name="T24" fmla="*/ 68 w 88"/>
                  <a:gd name="T25" fmla="*/ 20 h 88"/>
                  <a:gd name="T26" fmla="*/ 78 w 88"/>
                  <a:gd name="T27" fmla="*/ 44 h 88"/>
                  <a:gd name="T28" fmla="*/ 83 w 88"/>
                  <a:gd name="T29" fmla="*/ 49 h 88"/>
                  <a:gd name="T30" fmla="*/ 88 w 88"/>
                  <a:gd name="T31"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88">
                    <a:moveTo>
                      <a:pt x="88" y="44"/>
                    </a:moveTo>
                    <a:cubicBezTo>
                      <a:pt x="88" y="20"/>
                      <a:pt x="68" y="0"/>
                      <a:pt x="44" y="0"/>
                    </a:cubicBezTo>
                    <a:cubicBezTo>
                      <a:pt x="20" y="0"/>
                      <a:pt x="0" y="20"/>
                      <a:pt x="0" y="44"/>
                    </a:cubicBezTo>
                    <a:cubicBezTo>
                      <a:pt x="0" y="69"/>
                      <a:pt x="20" y="88"/>
                      <a:pt x="44" y="88"/>
                    </a:cubicBezTo>
                    <a:cubicBezTo>
                      <a:pt x="52" y="88"/>
                      <a:pt x="59" y="86"/>
                      <a:pt x="66" y="83"/>
                    </a:cubicBezTo>
                    <a:cubicBezTo>
                      <a:pt x="68" y="81"/>
                      <a:pt x="69" y="78"/>
                      <a:pt x="67" y="76"/>
                    </a:cubicBezTo>
                    <a:cubicBezTo>
                      <a:pt x="66" y="73"/>
                      <a:pt x="63" y="72"/>
                      <a:pt x="61" y="74"/>
                    </a:cubicBezTo>
                    <a:cubicBezTo>
                      <a:pt x="56" y="77"/>
                      <a:pt x="50" y="78"/>
                      <a:pt x="44" y="78"/>
                    </a:cubicBezTo>
                    <a:cubicBezTo>
                      <a:pt x="34" y="78"/>
                      <a:pt x="26" y="74"/>
                      <a:pt x="20" y="68"/>
                    </a:cubicBezTo>
                    <a:cubicBezTo>
                      <a:pt x="14" y="62"/>
                      <a:pt x="10" y="54"/>
                      <a:pt x="10" y="44"/>
                    </a:cubicBezTo>
                    <a:cubicBezTo>
                      <a:pt x="10" y="35"/>
                      <a:pt x="14" y="27"/>
                      <a:pt x="20" y="20"/>
                    </a:cubicBezTo>
                    <a:cubicBezTo>
                      <a:pt x="26" y="14"/>
                      <a:pt x="34" y="10"/>
                      <a:pt x="44" y="10"/>
                    </a:cubicBezTo>
                    <a:cubicBezTo>
                      <a:pt x="53" y="10"/>
                      <a:pt x="62" y="14"/>
                      <a:pt x="68" y="20"/>
                    </a:cubicBezTo>
                    <a:cubicBezTo>
                      <a:pt x="74" y="27"/>
                      <a:pt x="78" y="35"/>
                      <a:pt x="78" y="44"/>
                    </a:cubicBezTo>
                    <a:cubicBezTo>
                      <a:pt x="78" y="47"/>
                      <a:pt x="80" y="49"/>
                      <a:pt x="83" y="49"/>
                    </a:cubicBezTo>
                    <a:cubicBezTo>
                      <a:pt x="85" y="49"/>
                      <a:pt x="88" y="47"/>
                      <a:pt x="88" y="4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îS1ïdè">
                <a:extLst>
                  <a:ext uri="{FF2B5EF4-FFF2-40B4-BE49-F238E27FC236}">
                    <a16:creationId xmlns:a16="http://schemas.microsoft.com/office/drawing/2014/main" id="{F7588E9F-AAB4-4800-B4F4-146D2ABEF217}"/>
                  </a:ext>
                </a:extLst>
              </p:cNvPr>
              <p:cNvSpPr/>
              <p:nvPr/>
            </p:nvSpPr>
            <p:spPr bwMode="auto">
              <a:xfrm>
                <a:off x="4381093" y="2105775"/>
                <a:ext cx="33582" cy="30332"/>
              </a:xfrm>
              <a:custGeom>
                <a:avLst/>
                <a:gdLst>
                  <a:gd name="T0" fmla="*/ 16 w 16"/>
                  <a:gd name="T1" fmla="*/ 0 h 15"/>
                  <a:gd name="T2" fmla="*/ 0 w 16"/>
                  <a:gd name="T3" fmla="*/ 15 h 15"/>
                </a:gdLst>
                <a:ahLst/>
                <a:cxnLst>
                  <a:cxn ang="0">
                    <a:pos x="T0" y="T1"/>
                  </a:cxn>
                  <a:cxn ang="0">
                    <a:pos x="T2" y="T3"/>
                  </a:cxn>
                </a:cxnLst>
                <a:rect l="0" t="0" r="r" b="b"/>
                <a:pathLst>
                  <a:path w="16" h="15">
                    <a:moveTo>
                      <a:pt x="16" y="0"/>
                    </a:moveTo>
                    <a:cubicBezTo>
                      <a:pt x="7" y="0"/>
                      <a:pt x="0" y="7"/>
                      <a:pt x="0" y="15"/>
                    </a:cubicBezTo>
                  </a:path>
                </a:pathLst>
              </a:custGeom>
              <a:solidFill>
                <a:srgbClr val="FFF3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ïṩľïdê">
                <a:extLst>
                  <a:ext uri="{FF2B5EF4-FFF2-40B4-BE49-F238E27FC236}">
                    <a16:creationId xmlns:a16="http://schemas.microsoft.com/office/drawing/2014/main" id="{B7DA6942-BD26-43E6-A3C4-1BEC9099FA79}"/>
                  </a:ext>
                </a:extLst>
              </p:cNvPr>
              <p:cNvSpPr/>
              <p:nvPr/>
            </p:nvSpPr>
            <p:spPr bwMode="auto">
              <a:xfrm>
                <a:off x="4381093" y="2105775"/>
                <a:ext cx="33582" cy="30332"/>
              </a:xfrm>
              <a:custGeom>
                <a:avLst/>
                <a:gdLst>
                  <a:gd name="T0" fmla="*/ 16 w 16"/>
                  <a:gd name="T1" fmla="*/ 0 h 15"/>
                  <a:gd name="T2" fmla="*/ 0 w 16"/>
                  <a:gd name="T3" fmla="*/ 15 h 15"/>
                </a:gdLst>
                <a:ahLst/>
                <a:cxnLst>
                  <a:cxn ang="0">
                    <a:pos x="T0" y="T1"/>
                  </a:cxn>
                  <a:cxn ang="0">
                    <a:pos x="T2" y="T3"/>
                  </a:cxn>
                </a:cxnLst>
                <a:rect l="0" t="0" r="r" b="b"/>
                <a:pathLst>
                  <a:path w="16" h="15">
                    <a:moveTo>
                      <a:pt x="16" y="0"/>
                    </a:moveTo>
                    <a:cubicBezTo>
                      <a:pt x="7" y="0"/>
                      <a:pt x="0" y="7"/>
                      <a:pt x="0" y="15"/>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35" name="iṣľïďé">
                <a:extLst>
                  <a:ext uri="{FF2B5EF4-FFF2-40B4-BE49-F238E27FC236}">
                    <a16:creationId xmlns:a16="http://schemas.microsoft.com/office/drawing/2014/main" id="{F14D6E62-41D8-4FB0-93D2-ED6D51B42ABE}"/>
                  </a:ext>
                </a:extLst>
              </p:cNvPr>
              <p:cNvSpPr/>
              <p:nvPr/>
            </p:nvSpPr>
            <p:spPr bwMode="auto">
              <a:xfrm>
                <a:off x="4581501" y="2454593"/>
                <a:ext cx="301154" cy="246989"/>
              </a:xfrm>
              <a:custGeom>
                <a:avLst/>
                <a:gdLst>
                  <a:gd name="T0" fmla="*/ 94 w 146"/>
                  <a:gd name="T1" fmla="*/ 120 h 120"/>
                  <a:gd name="T2" fmla="*/ 52 w 146"/>
                  <a:gd name="T3" fmla="*/ 120 h 120"/>
                  <a:gd name="T4" fmla="*/ 0 w 146"/>
                  <a:gd name="T5" fmla="*/ 68 h 120"/>
                  <a:gd name="T6" fmla="*/ 0 w 146"/>
                  <a:gd name="T7" fmla="*/ 0 h 120"/>
                  <a:gd name="T8" fmla="*/ 146 w 146"/>
                  <a:gd name="T9" fmla="*/ 0 h 120"/>
                  <a:gd name="T10" fmla="*/ 146 w 146"/>
                  <a:gd name="T11" fmla="*/ 68 h 120"/>
                  <a:gd name="T12" fmla="*/ 94 w 146"/>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46" h="120">
                    <a:moveTo>
                      <a:pt x="94" y="120"/>
                    </a:moveTo>
                    <a:cubicBezTo>
                      <a:pt x="52" y="120"/>
                      <a:pt x="52" y="120"/>
                      <a:pt x="52" y="120"/>
                    </a:cubicBezTo>
                    <a:cubicBezTo>
                      <a:pt x="23" y="120"/>
                      <a:pt x="0" y="97"/>
                      <a:pt x="0" y="68"/>
                    </a:cubicBezTo>
                    <a:cubicBezTo>
                      <a:pt x="0" y="0"/>
                      <a:pt x="0" y="0"/>
                      <a:pt x="0" y="0"/>
                    </a:cubicBezTo>
                    <a:cubicBezTo>
                      <a:pt x="146" y="0"/>
                      <a:pt x="146" y="0"/>
                      <a:pt x="146" y="0"/>
                    </a:cubicBezTo>
                    <a:cubicBezTo>
                      <a:pt x="146" y="68"/>
                      <a:pt x="146" y="68"/>
                      <a:pt x="146" y="68"/>
                    </a:cubicBezTo>
                    <a:cubicBezTo>
                      <a:pt x="146" y="97"/>
                      <a:pt x="123" y="120"/>
                      <a:pt x="94" y="12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iṥľïḑé">
                <a:extLst>
                  <a:ext uri="{FF2B5EF4-FFF2-40B4-BE49-F238E27FC236}">
                    <a16:creationId xmlns:a16="http://schemas.microsoft.com/office/drawing/2014/main" id="{C98EBB38-D73C-41EB-B26C-F300BBF6D9B0}"/>
                  </a:ext>
                </a:extLst>
              </p:cNvPr>
              <p:cNvSpPr/>
              <p:nvPr/>
            </p:nvSpPr>
            <p:spPr bwMode="auto">
              <a:xfrm>
                <a:off x="4570668" y="2443760"/>
                <a:ext cx="322819" cy="268655"/>
              </a:xfrm>
              <a:custGeom>
                <a:avLst/>
                <a:gdLst>
                  <a:gd name="T0" fmla="*/ 99 w 156"/>
                  <a:gd name="T1" fmla="*/ 125 h 130"/>
                  <a:gd name="T2" fmla="*/ 99 w 156"/>
                  <a:gd name="T3" fmla="*/ 120 h 130"/>
                  <a:gd name="T4" fmla="*/ 57 w 156"/>
                  <a:gd name="T5" fmla="*/ 120 h 130"/>
                  <a:gd name="T6" fmla="*/ 24 w 156"/>
                  <a:gd name="T7" fmla="*/ 106 h 130"/>
                  <a:gd name="T8" fmla="*/ 10 w 156"/>
                  <a:gd name="T9" fmla="*/ 73 h 130"/>
                  <a:gd name="T10" fmla="*/ 10 w 156"/>
                  <a:gd name="T11" fmla="*/ 10 h 130"/>
                  <a:gd name="T12" fmla="*/ 146 w 156"/>
                  <a:gd name="T13" fmla="*/ 10 h 130"/>
                  <a:gd name="T14" fmla="*/ 146 w 156"/>
                  <a:gd name="T15" fmla="*/ 73 h 130"/>
                  <a:gd name="T16" fmla="*/ 133 w 156"/>
                  <a:gd name="T17" fmla="*/ 106 h 130"/>
                  <a:gd name="T18" fmla="*/ 99 w 156"/>
                  <a:gd name="T19" fmla="*/ 120 h 130"/>
                  <a:gd name="T20" fmla="*/ 99 w 156"/>
                  <a:gd name="T21" fmla="*/ 125 h 130"/>
                  <a:gd name="T22" fmla="*/ 99 w 156"/>
                  <a:gd name="T23" fmla="*/ 130 h 130"/>
                  <a:gd name="T24" fmla="*/ 156 w 156"/>
                  <a:gd name="T25" fmla="*/ 73 h 130"/>
                  <a:gd name="T26" fmla="*/ 156 w 156"/>
                  <a:gd name="T27" fmla="*/ 0 h 130"/>
                  <a:gd name="T28" fmla="*/ 0 w 156"/>
                  <a:gd name="T29" fmla="*/ 0 h 130"/>
                  <a:gd name="T30" fmla="*/ 0 w 156"/>
                  <a:gd name="T31" fmla="*/ 73 h 130"/>
                  <a:gd name="T32" fmla="*/ 57 w 156"/>
                  <a:gd name="T33" fmla="*/ 130 h 130"/>
                  <a:gd name="T34" fmla="*/ 99 w 156"/>
                  <a:gd name="T35" fmla="*/ 130 h 130"/>
                  <a:gd name="T36" fmla="*/ 99 w 156"/>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30">
                    <a:moveTo>
                      <a:pt x="99" y="125"/>
                    </a:moveTo>
                    <a:cubicBezTo>
                      <a:pt x="99" y="120"/>
                      <a:pt x="99" y="120"/>
                      <a:pt x="99" y="120"/>
                    </a:cubicBezTo>
                    <a:cubicBezTo>
                      <a:pt x="57" y="120"/>
                      <a:pt x="57" y="120"/>
                      <a:pt x="57" y="120"/>
                    </a:cubicBezTo>
                    <a:cubicBezTo>
                      <a:pt x="44" y="120"/>
                      <a:pt x="32" y="115"/>
                      <a:pt x="24" y="106"/>
                    </a:cubicBezTo>
                    <a:cubicBezTo>
                      <a:pt x="15" y="98"/>
                      <a:pt x="10" y="86"/>
                      <a:pt x="10" y="73"/>
                    </a:cubicBezTo>
                    <a:cubicBezTo>
                      <a:pt x="10" y="10"/>
                      <a:pt x="10" y="10"/>
                      <a:pt x="10" y="10"/>
                    </a:cubicBezTo>
                    <a:cubicBezTo>
                      <a:pt x="146" y="10"/>
                      <a:pt x="146" y="10"/>
                      <a:pt x="146" y="10"/>
                    </a:cubicBezTo>
                    <a:cubicBezTo>
                      <a:pt x="146" y="73"/>
                      <a:pt x="146" y="73"/>
                      <a:pt x="146" y="73"/>
                    </a:cubicBezTo>
                    <a:cubicBezTo>
                      <a:pt x="146" y="86"/>
                      <a:pt x="141" y="98"/>
                      <a:pt x="133" y="106"/>
                    </a:cubicBezTo>
                    <a:cubicBezTo>
                      <a:pt x="124" y="115"/>
                      <a:pt x="112" y="120"/>
                      <a:pt x="99" y="120"/>
                    </a:cubicBezTo>
                    <a:cubicBezTo>
                      <a:pt x="99" y="125"/>
                      <a:pt x="99" y="125"/>
                      <a:pt x="99" y="125"/>
                    </a:cubicBezTo>
                    <a:cubicBezTo>
                      <a:pt x="99" y="130"/>
                      <a:pt x="99" y="130"/>
                      <a:pt x="99" y="130"/>
                    </a:cubicBezTo>
                    <a:cubicBezTo>
                      <a:pt x="131" y="130"/>
                      <a:pt x="156" y="104"/>
                      <a:pt x="156" y="73"/>
                    </a:cubicBezTo>
                    <a:cubicBezTo>
                      <a:pt x="156" y="0"/>
                      <a:pt x="156" y="0"/>
                      <a:pt x="156" y="0"/>
                    </a:cubicBezTo>
                    <a:cubicBezTo>
                      <a:pt x="0" y="0"/>
                      <a:pt x="0" y="0"/>
                      <a:pt x="0" y="0"/>
                    </a:cubicBezTo>
                    <a:cubicBezTo>
                      <a:pt x="0" y="73"/>
                      <a:pt x="0" y="73"/>
                      <a:pt x="0" y="73"/>
                    </a:cubicBezTo>
                    <a:cubicBezTo>
                      <a:pt x="0" y="104"/>
                      <a:pt x="26" y="130"/>
                      <a:pt x="57" y="130"/>
                    </a:cubicBezTo>
                    <a:cubicBezTo>
                      <a:pt x="99" y="130"/>
                      <a:pt x="99" y="130"/>
                      <a:pt x="99" y="130"/>
                    </a:cubicBezTo>
                    <a:cubicBezTo>
                      <a:pt x="99" y="125"/>
                      <a:pt x="99" y="125"/>
                      <a:pt x="99" y="125"/>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îŝḻiďê">
                <a:extLst>
                  <a:ext uri="{FF2B5EF4-FFF2-40B4-BE49-F238E27FC236}">
                    <a16:creationId xmlns:a16="http://schemas.microsoft.com/office/drawing/2014/main" id="{B6500A44-3EEA-4933-8DEF-4E278DB478EF}"/>
                  </a:ext>
                </a:extLst>
              </p:cNvPr>
              <p:cNvSpPr/>
              <p:nvPr/>
            </p:nvSpPr>
            <p:spPr bwMode="auto">
              <a:xfrm>
                <a:off x="4521920" y="2503340"/>
                <a:ext cx="59581" cy="45498"/>
              </a:xfrm>
              <a:custGeom>
                <a:avLst/>
                <a:gdLst>
                  <a:gd name="T0" fmla="*/ 29 w 29"/>
                  <a:gd name="T1" fmla="*/ 22 h 22"/>
                  <a:gd name="T2" fmla="*/ 0 w 29"/>
                  <a:gd name="T3" fmla="*/ 22 h 22"/>
                  <a:gd name="T4" fmla="*/ 0 w 29"/>
                  <a:gd name="T5" fmla="*/ 7 h 22"/>
                  <a:gd name="T6" fmla="*/ 7 w 29"/>
                  <a:gd name="T7" fmla="*/ 0 h 22"/>
                  <a:gd name="T8" fmla="*/ 29 w 29"/>
                  <a:gd name="T9" fmla="*/ 0 h 22"/>
                  <a:gd name="T10" fmla="*/ 29 w 29"/>
                  <a:gd name="T11" fmla="*/ 22 h 22"/>
                </a:gdLst>
                <a:ahLst/>
                <a:cxnLst>
                  <a:cxn ang="0">
                    <a:pos x="T0" y="T1"/>
                  </a:cxn>
                  <a:cxn ang="0">
                    <a:pos x="T2" y="T3"/>
                  </a:cxn>
                  <a:cxn ang="0">
                    <a:pos x="T4" y="T5"/>
                  </a:cxn>
                  <a:cxn ang="0">
                    <a:pos x="T6" y="T7"/>
                  </a:cxn>
                  <a:cxn ang="0">
                    <a:pos x="T8" y="T9"/>
                  </a:cxn>
                  <a:cxn ang="0">
                    <a:pos x="T10" y="T11"/>
                  </a:cxn>
                </a:cxnLst>
                <a:rect l="0" t="0" r="r" b="b"/>
                <a:pathLst>
                  <a:path w="29" h="22">
                    <a:moveTo>
                      <a:pt x="29" y="22"/>
                    </a:moveTo>
                    <a:cubicBezTo>
                      <a:pt x="0" y="22"/>
                      <a:pt x="0" y="22"/>
                      <a:pt x="0" y="22"/>
                    </a:cubicBezTo>
                    <a:cubicBezTo>
                      <a:pt x="0" y="7"/>
                      <a:pt x="0" y="7"/>
                      <a:pt x="0" y="7"/>
                    </a:cubicBezTo>
                    <a:cubicBezTo>
                      <a:pt x="0" y="3"/>
                      <a:pt x="3" y="0"/>
                      <a:pt x="7" y="0"/>
                    </a:cubicBezTo>
                    <a:cubicBezTo>
                      <a:pt x="29" y="0"/>
                      <a:pt x="29" y="0"/>
                      <a:pt x="29" y="0"/>
                    </a:cubicBezTo>
                    <a:lnTo>
                      <a:pt x="29" y="22"/>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ísľîḓè">
                <a:extLst>
                  <a:ext uri="{FF2B5EF4-FFF2-40B4-BE49-F238E27FC236}">
                    <a16:creationId xmlns:a16="http://schemas.microsoft.com/office/drawing/2014/main" id="{9C4C2BD2-82C6-4636-BD20-13B63DCB7991}"/>
                  </a:ext>
                </a:extLst>
              </p:cNvPr>
              <p:cNvSpPr/>
              <p:nvPr/>
            </p:nvSpPr>
            <p:spPr bwMode="auto">
              <a:xfrm>
                <a:off x="4521920" y="2503340"/>
                <a:ext cx="59581" cy="45498"/>
              </a:xfrm>
              <a:custGeom>
                <a:avLst/>
                <a:gdLst>
                  <a:gd name="T0" fmla="*/ 29 w 29"/>
                  <a:gd name="T1" fmla="*/ 22 h 22"/>
                  <a:gd name="T2" fmla="*/ 0 w 29"/>
                  <a:gd name="T3" fmla="*/ 22 h 22"/>
                  <a:gd name="T4" fmla="*/ 0 w 29"/>
                  <a:gd name="T5" fmla="*/ 7 h 22"/>
                  <a:gd name="T6" fmla="*/ 7 w 29"/>
                  <a:gd name="T7" fmla="*/ 0 h 22"/>
                  <a:gd name="T8" fmla="*/ 29 w 29"/>
                  <a:gd name="T9" fmla="*/ 0 h 22"/>
                  <a:gd name="T10" fmla="*/ 29 w 29"/>
                  <a:gd name="T11" fmla="*/ 22 h 22"/>
                </a:gdLst>
                <a:ahLst/>
                <a:cxnLst>
                  <a:cxn ang="0">
                    <a:pos x="T0" y="T1"/>
                  </a:cxn>
                  <a:cxn ang="0">
                    <a:pos x="T2" y="T3"/>
                  </a:cxn>
                  <a:cxn ang="0">
                    <a:pos x="T4" y="T5"/>
                  </a:cxn>
                  <a:cxn ang="0">
                    <a:pos x="T6" y="T7"/>
                  </a:cxn>
                  <a:cxn ang="0">
                    <a:pos x="T8" y="T9"/>
                  </a:cxn>
                  <a:cxn ang="0">
                    <a:pos x="T10" y="T11"/>
                  </a:cxn>
                </a:cxnLst>
                <a:rect l="0" t="0" r="r" b="b"/>
                <a:pathLst>
                  <a:path w="29" h="22">
                    <a:moveTo>
                      <a:pt x="29" y="22"/>
                    </a:moveTo>
                    <a:cubicBezTo>
                      <a:pt x="0" y="22"/>
                      <a:pt x="0" y="22"/>
                      <a:pt x="0" y="22"/>
                    </a:cubicBezTo>
                    <a:cubicBezTo>
                      <a:pt x="0" y="7"/>
                      <a:pt x="0" y="7"/>
                      <a:pt x="0" y="7"/>
                    </a:cubicBezTo>
                    <a:cubicBezTo>
                      <a:pt x="0" y="3"/>
                      <a:pt x="3" y="0"/>
                      <a:pt x="7" y="0"/>
                    </a:cubicBezTo>
                    <a:cubicBezTo>
                      <a:pt x="29" y="0"/>
                      <a:pt x="29" y="0"/>
                      <a:pt x="29" y="0"/>
                    </a:cubicBezTo>
                    <a:lnTo>
                      <a:pt x="29" y="22"/>
                    </a:ln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39" name="îṡ1íḋe">
                <a:extLst>
                  <a:ext uri="{FF2B5EF4-FFF2-40B4-BE49-F238E27FC236}">
                    <a16:creationId xmlns:a16="http://schemas.microsoft.com/office/drawing/2014/main" id="{BBC16403-DBF3-4838-A970-E56E65D4DD99}"/>
                  </a:ext>
                </a:extLst>
              </p:cNvPr>
              <p:cNvSpPr/>
              <p:nvPr/>
            </p:nvSpPr>
            <p:spPr bwMode="auto">
              <a:xfrm>
                <a:off x="4581501" y="2454593"/>
                <a:ext cx="301154" cy="114828"/>
              </a:xfrm>
              <a:custGeom>
                <a:avLst/>
                <a:gdLst>
                  <a:gd name="T0" fmla="*/ 146 w 146"/>
                  <a:gd name="T1" fmla="*/ 0 h 56"/>
                  <a:gd name="T2" fmla="*/ 146 w 146"/>
                  <a:gd name="T3" fmla="*/ 43 h 56"/>
                  <a:gd name="T4" fmla="*/ 86 w 146"/>
                  <a:gd name="T5" fmla="*/ 56 h 56"/>
                  <a:gd name="T6" fmla="*/ 60 w 146"/>
                  <a:gd name="T7" fmla="*/ 56 h 56"/>
                  <a:gd name="T8" fmla="*/ 0 w 146"/>
                  <a:gd name="T9" fmla="*/ 43 h 56"/>
                  <a:gd name="T10" fmla="*/ 0 w 146"/>
                  <a:gd name="T11" fmla="*/ 0 h 56"/>
                  <a:gd name="T12" fmla="*/ 146 w 14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46" h="56">
                    <a:moveTo>
                      <a:pt x="146" y="0"/>
                    </a:moveTo>
                    <a:cubicBezTo>
                      <a:pt x="146" y="43"/>
                      <a:pt x="146" y="43"/>
                      <a:pt x="146" y="43"/>
                    </a:cubicBezTo>
                    <a:cubicBezTo>
                      <a:pt x="128" y="52"/>
                      <a:pt x="108" y="56"/>
                      <a:pt x="86" y="56"/>
                    </a:cubicBezTo>
                    <a:cubicBezTo>
                      <a:pt x="60" y="56"/>
                      <a:pt x="60" y="56"/>
                      <a:pt x="60" y="56"/>
                    </a:cubicBezTo>
                    <a:cubicBezTo>
                      <a:pt x="39" y="56"/>
                      <a:pt x="18" y="52"/>
                      <a:pt x="0" y="43"/>
                    </a:cubicBezTo>
                    <a:cubicBezTo>
                      <a:pt x="0" y="0"/>
                      <a:pt x="0" y="0"/>
                      <a:pt x="0" y="0"/>
                    </a:cubicBezTo>
                    <a:lnTo>
                      <a:pt x="146" y="0"/>
                    </a:lnTo>
                    <a:close/>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îṡliďé">
                <a:extLst>
                  <a:ext uri="{FF2B5EF4-FFF2-40B4-BE49-F238E27FC236}">
                    <a16:creationId xmlns:a16="http://schemas.microsoft.com/office/drawing/2014/main" id="{A0780374-7857-4C38-B3DF-A88D99ED1EAF}"/>
                  </a:ext>
                </a:extLst>
              </p:cNvPr>
              <p:cNvSpPr/>
              <p:nvPr/>
            </p:nvSpPr>
            <p:spPr bwMode="auto">
              <a:xfrm>
                <a:off x="4570668" y="2443760"/>
                <a:ext cx="322819" cy="268655"/>
              </a:xfrm>
              <a:custGeom>
                <a:avLst/>
                <a:gdLst>
                  <a:gd name="T0" fmla="*/ 99 w 156"/>
                  <a:gd name="T1" fmla="*/ 125 h 130"/>
                  <a:gd name="T2" fmla="*/ 99 w 156"/>
                  <a:gd name="T3" fmla="*/ 120 h 130"/>
                  <a:gd name="T4" fmla="*/ 57 w 156"/>
                  <a:gd name="T5" fmla="*/ 120 h 130"/>
                  <a:gd name="T6" fmla="*/ 24 w 156"/>
                  <a:gd name="T7" fmla="*/ 106 h 130"/>
                  <a:gd name="T8" fmla="*/ 10 w 156"/>
                  <a:gd name="T9" fmla="*/ 73 h 130"/>
                  <a:gd name="T10" fmla="*/ 10 w 156"/>
                  <a:gd name="T11" fmla="*/ 10 h 130"/>
                  <a:gd name="T12" fmla="*/ 146 w 156"/>
                  <a:gd name="T13" fmla="*/ 10 h 130"/>
                  <a:gd name="T14" fmla="*/ 146 w 156"/>
                  <a:gd name="T15" fmla="*/ 73 h 130"/>
                  <a:gd name="T16" fmla="*/ 133 w 156"/>
                  <a:gd name="T17" fmla="*/ 106 h 130"/>
                  <a:gd name="T18" fmla="*/ 99 w 156"/>
                  <a:gd name="T19" fmla="*/ 120 h 130"/>
                  <a:gd name="T20" fmla="*/ 99 w 156"/>
                  <a:gd name="T21" fmla="*/ 125 h 130"/>
                  <a:gd name="T22" fmla="*/ 99 w 156"/>
                  <a:gd name="T23" fmla="*/ 130 h 130"/>
                  <a:gd name="T24" fmla="*/ 156 w 156"/>
                  <a:gd name="T25" fmla="*/ 73 h 130"/>
                  <a:gd name="T26" fmla="*/ 156 w 156"/>
                  <a:gd name="T27" fmla="*/ 0 h 130"/>
                  <a:gd name="T28" fmla="*/ 0 w 156"/>
                  <a:gd name="T29" fmla="*/ 0 h 130"/>
                  <a:gd name="T30" fmla="*/ 0 w 156"/>
                  <a:gd name="T31" fmla="*/ 73 h 130"/>
                  <a:gd name="T32" fmla="*/ 57 w 156"/>
                  <a:gd name="T33" fmla="*/ 130 h 130"/>
                  <a:gd name="T34" fmla="*/ 99 w 156"/>
                  <a:gd name="T35" fmla="*/ 130 h 130"/>
                  <a:gd name="T36" fmla="*/ 99 w 156"/>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30">
                    <a:moveTo>
                      <a:pt x="99" y="125"/>
                    </a:moveTo>
                    <a:cubicBezTo>
                      <a:pt x="99" y="120"/>
                      <a:pt x="99" y="120"/>
                      <a:pt x="99" y="120"/>
                    </a:cubicBezTo>
                    <a:cubicBezTo>
                      <a:pt x="57" y="120"/>
                      <a:pt x="57" y="120"/>
                      <a:pt x="57" y="120"/>
                    </a:cubicBezTo>
                    <a:cubicBezTo>
                      <a:pt x="44" y="120"/>
                      <a:pt x="32" y="115"/>
                      <a:pt x="24" y="106"/>
                    </a:cubicBezTo>
                    <a:cubicBezTo>
                      <a:pt x="15" y="98"/>
                      <a:pt x="10" y="86"/>
                      <a:pt x="10" y="73"/>
                    </a:cubicBezTo>
                    <a:cubicBezTo>
                      <a:pt x="10" y="10"/>
                      <a:pt x="10" y="10"/>
                      <a:pt x="10" y="10"/>
                    </a:cubicBezTo>
                    <a:cubicBezTo>
                      <a:pt x="146" y="10"/>
                      <a:pt x="146" y="10"/>
                      <a:pt x="146" y="10"/>
                    </a:cubicBezTo>
                    <a:cubicBezTo>
                      <a:pt x="146" y="73"/>
                      <a:pt x="146" y="73"/>
                      <a:pt x="146" y="73"/>
                    </a:cubicBezTo>
                    <a:cubicBezTo>
                      <a:pt x="146" y="86"/>
                      <a:pt x="141" y="98"/>
                      <a:pt x="133" y="106"/>
                    </a:cubicBezTo>
                    <a:cubicBezTo>
                      <a:pt x="124" y="115"/>
                      <a:pt x="112" y="120"/>
                      <a:pt x="99" y="120"/>
                    </a:cubicBezTo>
                    <a:cubicBezTo>
                      <a:pt x="99" y="125"/>
                      <a:pt x="99" y="125"/>
                      <a:pt x="99" y="125"/>
                    </a:cubicBezTo>
                    <a:cubicBezTo>
                      <a:pt x="99" y="130"/>
                      <a:pt x="99" y="130"/>
                      <a:pt x="99" y="130"/>
                    </a:cubicBezTo>
                    <a:cubicBezTo>
                      <a:pt x="131" y="130"/>
                      <a:pt x="156" y="104"/>
                      <a:pt x="156" y="73"/>
                    </a:cubicBezTo>
                    <a:cubicBezTo>
                      <a:pt x="156" y="0"/>
                      <a:pt x="156" y="0"/>
                      <a:pt x="156" y="0"/>
                    </a:cubicBezTo>
                    <a:cubicBezTo>
                      <a:pt x="0" y="0"/>
                      <a:pt x="0" y="0"/>
                      <a:pt x="0" y="0"/>
                    </a:cubicBezTo>
                    <a:cubicBezTo>
                      <a:pt x="0" y="73"/>
                      <a:pt x="0" y="73"/>
                      <a:pt x="0" y="73"/>
                    </a:cubicBezTo>
                    <a:cubicBezTo>
                      <a:pt x="0" y="104"/>
                      <a:pt x="26" y="130"/>
                      <a:pt x="57" y="130"/>
                    </a:cubicBezTo>
                    <a:cubicBezTo>
                      <a:pt x="99" y="130"/>
                      <a:pt x="99" y="130"/>
                      <a:pt x="99" y="130"/>
                    </a:cubicBezTo>
                    <a:cubicBezTo>
                      <a:pt x="99" y="125"/>
                      <a:pt x="99" y="125"/>
                      <a:pt x="99" y="125"/>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iṩļîďé">
                <a:extLst>
                  <a:ext uri="{FF2B5EF4-FFF2-40B4-BE49-F238E27FC236}">
                    <a16:creationId xmlns:a16="http://schemas.microsoft.com/office/drawing/2014/main" id="{26377B89-C89F-4BD8-9DA6-441BDE3D28B1}"/>
                  </a:ext>
                </a:extLst>
              </p:cNvPr>
              <p:cNvSpPr/>
              <p:nvPr/>
            </p:nvSpPr>
            <p:spPr bwMode="auto">
              <a:xfrm>
                <a:off x="4414675" y="1798121"/>
                <a:ext cx="638056" cy="705219"/>
              </a:xfrm>
              <a:custGeom>
                <a:avLst/>
                <a:gdLst>
                  <a:gd name="T0" fmla="*/ 184 w 309"/>
                  <a:gd name="T1" fmla="*/ 342 h 342"/>
                  <a:gd name="T2" fmla="*/ 124 w 309"/>
                  <a:gd name="T3" fmla="*/ 342 h 342"/>
                  <a:gd name="T4" fmla="*/ 0 w 309"/>
                  <a:gd name="T5" fmla="*/ 217 h 342"/>
                  <a:gd name="T6" fmla="*/ 0 w 309"/>
                  <a:gd name="T7" fmla="*/ 19 h 342"/>
                  <a:gd name="T8" fmla="*/ 19 w 309"/>
                  <a:gd name="T9" fmla="*/ 0 h 342"/>
                  <a:gd name="T10" fmla="*/ 309 w 309"/>
                  <a:gd name="T11" fmla="*/ 0 h 342"/>
                  <a:gd name="T12" fmla="*/ 309 w 309"/>
                  <a:gd name="T13" fmla="*/ 217 h 342"/>
                  <a:gd name="T14" fmla="*/ 184 w 309"/>
                  <a:gd name="T15" fmla="*/ 342 h 3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9" h="342">
                    <a:moveTo>
                      <a:pt x="184" y="342"/>
                    </a:moveTo>
                    <a:cubicBezTo>
                      <a:pt x="124" y="342"/>
                      <a:pt x="124" y="342"/>
                      <a:pt x="124" y="342"/>
                    </a:cubicBezTo>
                    <a:cubicBezTo>
                      <a:pt x="56" y="342"/>
                      <a:pt x="0" y="286"/>
                      <a:pt x="0" y="217"/>
                    </a:cubicBezTo>
                    <a:cubicBezTo>
                      <a:pt x="0" y="19"/>
                      <a:pt x="0" y="19"/>
                      <a:pt x="0" y="19"/>
                    </a:cubicBezTo>
                    <a:cubicBezTo>
                      <a:pt x="0" y="8"/>
                      <a:pt x="9" y="0"/>
                      <a:pt x="19" y="0"/>
                    </a:cubicBezTo>
                    <a:cubicBezTo>
                      <a:pt x="309" y="0"/>
                      <a:pt x="309" y="0"/>
                      <a:pt x="309" y="0"/>
                    </a:cubicBezTo>
                    <a:cubicBezTo>
                      <a:pt x="309" y="217"/>
                      <a:pt x="309" y="217"/>
                      <a:pt x="309" y="217"/>
                    </a:cubicBezTo>
                    <a:cubicBezTo>
                      <a:pt x="309" y="286"/>
                      <a:pt x="253" y="342"/>
                      <a:pt x="184" y="342"/>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îŝľíḋè">
                <a:extLst>
                  <a:ext uri="{FF2B5EF4-FFF2-40B4-BE49-F238E27FC236}">
                    <a16:creationId xmlns:a16="http://schemas.microsoft.com/office/drawing/2014/main" id="{1415BE36-9AE0-40CA-9D6D-AF3CC83DC31E}"/>
                  </a:ext>
                </a:extLst>
              </p:cNvPr>
              <p:cNvSpPr/>
              <p:nvPr/>
            </p:nvSpPr>
            <p:spPr bwMode="auto">
              <a:xfrm>
                <a:off x="4403842" y="1787288"/>
                <a:ext cx="658638" cy="726885"/>
              </a:xfrm>
              <a:custGeom>
                <a:avLst/>
                <a:gdLst>
                  <a:gd name="T0" fmla="*/ 189 w 319"/>
                  <a:gd name="T1" fmla="*/ 347 h 352"/>
                  <a:gd name="T2" fmla="*/ 189 w 319"/>
                  <a:gd name="T3" fmla="*/ 342 h 352"/>
                  <a:gd name="T4" fmla="*/ 129 w 319"/>
                  <a:gd name="T5" fmla="*/ 342 h 352"/>
                  <a:gd name="T6" fmla="*/ 45 w 319"/>
                  <a:gd name="T7" fmla="*/ 307 h 352"/>
                  <a:gd name="T8" fmla="*/ 10 w 319"/>
                  <a:gd name="T9" fmla="*/ 222 h 352"/>
                  <a:gd name="T10" fmla="*/ 10 w 319"/>
                  <a:gd name="T11" fmla="*/ 24 h 352"/>
                  <a:gd name="T12" fmla="*/ 14 w 319"/>
                  <a:gd name="T13" fmla="*/ 14 h 352"/>
                  <a:gd name="T14" fmla="*/ 24 w 319"/>
                  <a:gd name="T15" fmla="*/ 10 h 352"/>
                  <a:gd name="T16" fmla="*/ 309 w 319"/>
                  <a:gd name="T17" fmla="*/ 10 h 352"/>
                  <a:gd name="T18" fmla="*/ 309 w 319"/>
                  <a:gd name="T19" fmla="*/ 222 h 352"/>
                  <a:gd name="T20" fmla="*/ 274 w 319"/>
                  <a:gd name="T21" fmla="*/ 307 h 352"/>
                  <a:gd name="T22" fmla="*/ 189 w 319"/>
                  <a:gd name="T23" fmla="*/ 342 h 352"/>
                  <a:gd name="T24" fmla="*/ 189 w 319"/>
                  <a:gd name="T25" fmla="*/ 347 h 352"/>
                  <a:gd name="T26" fmla="*/ 189 w 319"/>
                  <a:gd name="T27" fmla="*/ 352 h 352"/>
                  <a:gd name="T28" fmla="*/ 319 w 319"/>
                  <a:gd name="T29" fmla="*/ 222 h 352"/>
                  <a:gd name="T30" fmla="*/ 319 w 319"/>
                  <a:gd name="T31" fmla="*/ 0 h 352"/>
                  <a:gd name="T32" fmla="*/ 24 w 319"/>
                  <a:gd name="T33" fmla="*/ 0 h 352"/>
                  <a:gd name="T34" fmla="*/ 0 w 319"/>
                  <a:gd name="T35" fmla="*/ 24 h 352"/>
                  <a:gd name="T36" fmla="*/ 0 w 319"/>
                  <a:gd name="T37" fmla="*/ 222 h 352"/>
                  <a:gd name="T38" fmla="*/ 129 w 319"/>
                  <a:gd name="T39" fmla="*/ 352 h 352"/>
                  <a:gd name="T40" fmla="*/ 189 w 319"/>
                  <a:gd name="T41" fmla="*/ 352 h 352"/>
                  <a:gd name="T42" fmla="*/ 189 w 319"/>
                  <a:gd name="T43" fmla="*/ 3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352">
                    <a:moveTo>
                      <a:pt x="189" y="347"/>
                    </a:moveTo>
                    <a:cubicBezTo>
                      <a:pt x="189" y="342"/>
                      <a:pt x="189" y="342"/>
                      <a:pt x="189" y="342"/>
                    </a:cubicBezTo>
                    <a:cubicBezTo>
                      <a:pt x="129" y="342"/>
                      <a:pt x="129" y="342"/>
                      <a:pt x="129" y="342"/>
                    </a:cubicBezTo>
                    <a:cubicBezTo>
                      <a:pt x="96" y="342"/>
                      <a:pt x="67" y="329"/>
                      <a:pt x="45" y="307"/>
                    </a:cubicBezTo>
                    <a:cubicBezTo>
                      <a:pt x="23" y="285"/>
                      <a:pt x="10" y="255"/>
                      <a:pt x="10" y="222"/>
                    </a:cubicBezTo>
                    <a:cubicBezTo>
                      <a:pt x="10" y="24"/>
                      <a:pt x="10" y="24"/>
                      <a:pt x="10" y="24"/>
                    </a:cubicBezTo>
                    <a:cubicBezTo>
                      <a:pt x="10" y="20"/>
                      <a:pt x="11" y="17"/>
                      <a:pt x="14" y="14"/>
                    </a:cubicBezTo>
                    <a:cubicBezTo>
                      <a:pt x="17" y="11"/>
                      <a:pt x="20" y="10"/>
                      <a:pt x="24" y="10"/>
                    </a:cubicBezTo>
                    <a:cubicBezTo>
                      <a:pt x="309" y="10"/>
                      <a:pt x="309" y="10"/>
                      <a:pt x="309" y="10"/>
                    </a:cubicBezTo>
                    <a:cubicBezTo>
                      <a:pt x="309" y="222"/>
                      <a:pt x="309" y="222"/>
                      <a:pt x="309" y="222"/>
                    </a:cubicBezTo>
                    <a:cubicBezTo>
                      <a:pt x="309" y="255"/>
                      <a:pt x="295" y="285"/>
                      <a:pt x="274" y="307"/>
                    </a:cubicBezTo>
                    <a:cubicBezTo>
                      <a:pt x="252" y="329"/>
                      <a:pt x="222" y="342"/>
                      <a:pt x="189" y="342"/>
                    </a:cubicBezTo>
                    <a:cubicBezTo>
                      <a:pt x="189" y="347"/>
                      <a:pt x="189" y="347"/>
                      <a:pt x="189" y="347"/>
                    </a:cubicBezTo>
                    <a:cubicBezTo>
                      <a:pt x="189" y="352"/>
                      <a:pt x="189" y="352"/>
                      <a:pt x="189" y="352"/>
                    </a:cubicBezTo>
                    <a:cubicBezTo>
                      <a:pt x="261" y="352"/>
                      <a:pt x="319" y="294"/>
                      <a:pt x="319" y="222"/>
                    </a:cubicBezTo>
                    <a:cubicBezTo>
                      <a:pt x="319" y="0"/>
                      <a:pt x="319" y="0"/>
                      <a:pt x="319" y="0"/>
                    </a:cubicBezTo>
                    <a:cubicBezTo>
                      <a:pt x="24" y="0"/>
                      <a:pt x="24" y="0"/>
                      <a:pt x="24" y="0"/>
                    </a:cubicBezTo>
                    <a:cubicBezTo>
                      <a:pt x="11" y="0"/>
                      <a:pt x="0" y="11"/>
                      <a:pt x="0" y="24"/>
                    </a:cubicBezTo>
                    <a:cubicBezTo>
                      <a:pt x="0" y="222"/>
                      <a:pt x="0" y="222"/>
                      <a:pt x="0" y="222"/>
                    </a:cubicBezTo>
                    <a:cubicBezTo>
                      <a:pt x="0" y="294"/>
                      <a:pt x="58" y="352"/>
                      <a:pt x="129" y="352"/>
                    </a:cubicBezTo>
                    <a:cubicBezTo>
                      <a:pt x="189" y="352"/>
                      <a:pt x="189" y="352"/>
                      <a:pt x="189" y="352"/>
                    </a:cubicBezTo>
                    <a:cubicBezTo>
                      <a:pt x="189" y="347"/>
                      <a:pt x="189" y="347"/>
                      <a:pt x="189" y="347"/>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íŝļîḓê">
                <a:extLst>
                  <a:ext uri="{FF2B5EF4-FFF2-40B4-BE49-F238E27FC236}">
                    <a16:creationId xmlns:a16="http://schemas.microsoft.com/office/drawing/2014/main" id="{DD86C708-831A-44BE-AD18-5187A1F24877}"/>
                  </a:ext>
                </a:extLst>
              </p:cNvPr>
              <p:cNvSpPr/>
              <p:nvPr/>
            </p:nvSpPr>
            <p:spPr bwMode="auto">
              <a:xfrm>
                <a:off x="4804658" y="1996363"/>
                <a:ext cx="168993" cy="73663"/>
              </a:xfrm>
              <a:custGeom>
                <a:avLst/>
                <a:gdLst>
                  <a:gd name="T0" fmla="*/ 69 w 82"/>
                  <a:gd name="T1" fmla="*/ 36 h 36"/>
                  <a:gd name="T2" fmla="*/ 13 w 82"/>
                  <a:gd name="T3" fmla="*/ 36 h 36"/>
                  <a:gd name="T4" fmla="*/ 0 w 82"/>
                  <a:gd name="T5" fmla="*/ 23 h 36"/>
                  <a:gd name="T6" fmla="*/ 0 w 82"/>
                  <a:gd name="T7" fmla="*/ 0 h 36"/>
                  <a:gd name="T8" fmla="*/ 82 w 82"/>
                  <a:gd name="T9" fmla="*/ 0 h 36"/>
                  <a:gd name="T10" fmla="*/ 82 w 82"/>
                  <a:gd name="T11" fmla="*/ 24 h 36"/>
                  <a:gd name="T12" fmla="*/ 69 w 8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2" h="36">
                    <a:moveTo>
                      <a:pt x="69" y="36"/>
                    </a:moveTo>
                    <a:cubicBezTo>
                      <a:pt x="13" y="36"/>
                      <a:pt x="13" y="36"/>
                      <a:pt x="13" y="36"/>
                    </a:cubicBezTo>
                    <a:cubicBezTo>
                      <a:pt x="6" y="36"/>
                      <a:pt x="0" y="30"/>
                      <a:pt x="0" y="23"/>
                    </a:cubicBezTo>
                    <a:cubicBezTo>
                      <a:pt x="0" y="0"/>
                      <a:pt x="0" y="0"/>
                      <a:pt x="0" y="0"/>
                    </a:cubicBezTo>
                    <a:cubicBezTo>
                      <a:pt x="82" y="0"/>
                      <a:pt x="82" y="0"/>
                      <a:pt x="82" y="0"/>
                    </a:cubicBezTo>
                    <a:cubicBezTo>
                      <a:pt x="82" y="24"/>
                      <a:pt x="82" y="24"/>
                      <a:pt x="82" y="24"/>
                    </a:cubicBezTo>
                    <a:cubicBezTo>
                      <a:pt x="82" y="31"/>
                      <a:pt x="76" y="36"/>
                      <a:pt x="69" y="36"/>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íṩḷiḍè">
                <a:extLst>
                  <a:ext uri="{FF2B5EF4-FFF2-40B4-BE49-F238E27FC236}">
                    <a16:creationId xmlns:a16="http://schemas.microsoft.com/office/drawing/2014/main" id="{05196EA0-A68A-45D4-80B7-AB8F7FB1B07E}"/>
                  </a:ext>
                </a:extLst>
              </p:cNvPr>
              <p:cNvSpPr/>
              <p:nvPr/>
            </p:nvSpPr>
            <p:spPr bwMode="auto">
              <a:xfrm>
                <a:off x="4724495" y="2078692"/>
                <a:ext cx="46581" cy="157076"/>
              </a:xfrm>
              <a:custGeom>
                <a:avLst/>
                <a:gdLst>
                  <a:gd name="T0" fmla="*/ 23 w 23"/>
                  <a:gd name="T1" fmla="*/ 76 h 76"/>
                  <a:gd name="T2" fmla="*/ 0 w 23"/>
                  <a:gd name="T3" fmla="*/ 53 h 76"/>
                  <a:gd name="T4" fmla="*/ 0 w 23"/>
                  <a:gd name="T5" fmla="*/ 0 h 76"/>
                </a:gdLst>
                <a:ahLst/>
                <a:cxnLst>
                  <a:cxn ang="0">
                    <a:pos x="T0" y="T1"/>
                  </a:cxn>
                  <a:cxn ang="0">
                    <a:pos x="T2" y="T3"/>
                  </a:cxn>
                  <a:cxn ang="0">
                    <a:pos x="T4" y="T5"/>
                  </a:cxn>
                </a:cxnLst>
                <a:rect l="0" t="0" r="r" b="b"/>
                <a:pathLst>
                  <a:path w="23" h="76">
                    <a:moveTo>
                      <a:pt x="23" y="76"/>
                    </a:moveTo>
                    <a:cubicBezTo>
                      <a:pt x="10" y="76"/>
                      <a:pt x="0" y="66"/>
                      <a:pt x="0" y="53"/>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45" name="îṧlíḍè">
                <a:extLst>
                  <a:ext uri="{FF2B5EF4-FFF2-40B4-BE49-F238E27FC236}">
                    <a16:creationId xmlns:a16="http://schemas.microsoft.com/office/drawing/2014/main" id="{826CF220-EFE3-40E5-ABD1-2DB502BF0B46}"/>
                  </a:ext>
                </a:extLst>
              </p:cNvPr>
              <p:cNvSpPr/>
              <p:nvPr/>
            </p:nvSpPr>
            <p:spPr bwMode="auto">
              <a:xfrm>
                <a:off x="4806825" y="1960614"/>
                <a:ext cx="166826" cy="41165"/>
              </a:xfrm>
              <a:custGeom>
                <a:avLst/>
                <a:gdLst>
                  <a:gd name="T0" fmla="*/ 72 w 81"/>
                  <a:gd name="T1" fmla="*/ 20 h 20"/>
                  <a:gd name="T2" fmla="*/ 8 w 81"/>
                  <a:gd name="T3" fmla="*/ 20 h 20"/>
                  <a:gd name="T4" fmla="*/ 0 w 81"/>
                  <a:gd name="T5" fmla="*/ 12 h 20"/>
                  <a:gd name="T6" fmla="*/ 0 w 81"/>
                  <a:gd name="T7" fmla="*/ 8 h 20"/>
                  <a:gd name="T8" fmla="*/ 8 w 81"/>
                  <a:gd name="T9" fmla="*/ 0 h 20"/>
                  <a:gd name="T10" fmla="*/ 72 w 81"/>
                  <a:gd name="T11" fmla="*/ 0 h 20"/>
                  <a:gd name="T12" fmla="*/ 81 w 81"/>
                  <a:gd name="T13" fmla="*/ 8 h 20"/>
                  <a:gd name="T14" fmla="*/ 81 w 81"/>
                  <a:gd name="T15" fmla="*/ 12 h 20"/>
                  <a:gd name="T16" fmla="*/ 72 w 8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0">
                    <a:moveTo>
                      <a:pt x="72" y="20"/>
                    </a:moveTo>
                    <a:cubicBezTo>
                      <a:pt x="8" y="20"/>
                      <a:pt x="8" y="20"/>
                      <a:pt x="8" y="20"/>
                    </a:cubicBezTo>
                    <a:cubicBezTo>
                      <a:pt x="3" y="20"/>
                      <a:pt x="0" y="17"/>
                      <a:pt x="0" y="12"/>
                    </a:cubicBezTo>
                    <a:cubicBezTo>
                      <a:pt x="0" y="8"/>
                      <a:pt x="0" y="8"/>
                      <a:pt x="0" y="8"/>
                    </a:cubicBezTo>
                    <a:cubicBezTo>
                      <a:pt x="0" y="4"/>
                      <a:pt x="3" y="0"/>
                      <a:pt x="8" y="0"/>
                    </a:cubicBezTo>
                    <a:cubicBezTo>
                      <a:pt x="72" y="0"/>
                      <a:pt x="72" y="0"/>
                      <a:pt x="72" y="0"/>
                    </a:cubicBezTo>
                    <a:cubicBezTo>
                      <a:pt x="77" y="0"/>
                      <a:pt x="81" y="4"/>
                      <a:pt x="81" y="8"/>
                    </a:cubicBezTo>
                    <a:cubicBezTo>
                      <a:pt x="81" y="12"/>
                      <a:pt x="81" y="12"/>
                      <a:pt x="81" y="12"/>
                    </a:cubicBezTo>
                    <a:cubicBezTo>
                      <a:pt x="81" y="17"/>
                      <a:pt x="77" y="20"/>
                      <a:pt x="72" y="20"/>
                    </a:cubicBezTo>
                    <a:close/>
                  </a:path>
                </a:pathLst>
              </a:custGeom>
              <a:solidFill>
                <a:srgbClr val="AA6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îṡḻídè">
                <a:extLst>
                  <a:ext uri="{FF2B5EF4-FFF2-40B4-BE49-F238E27FC236}">
                    <a16:creationId xmlns:a16="http://schemas.microsoft.com/office/drawing/2014/main" id="{FD38901D-9D7B-4C21-A521-83EB883AFA67}"/>
                  </a:ext>
                </a:extLst>
              </p:cNvPr>
              <p:cNvSpPr/>
              <p:nvPr/>
            </p:nvSpPr>
            <p:spPr bwMode="auto">
              <a:xfrm>
                <a:off x="4806825" y="1960614"/>
                <a:ext cx="166826" cy="41165"/>
              </a:xfrm>
              <a:custGeom>
                <a:avLst/>
                <a:gdLst>
                  <a:gd name="T0" fmla="*/ 72 w 81"/>
                  <a:gd name="T1" fmla="*/ 20 h 20"/>
                  <a:gd name="T2" fmla="*/ 8 w 81"/>
                  <a:gd name="T3" fmla="*/ 20 h 20"/>
                  <a:gd name="T4" fmla="*/ 0 w 81"/>
                  <a:gd name="T5" fmla="*/ 12 h 20"/>
                  <a:gd name="T6" fmla="*/ 0 w 81"/>
                  <a:gd name="T7" fmla="*/ 8 h 20"/>
                  <a:gd name="T8" fmla="*/ 8 w 81"/>
                  <a:gd name="T9" fmla="*/ 0 h 20"/>
                  <a:gd name="T10" fmla="*/ 72 w 81"/>
                  <a:gd name="T11" fmla="*/ 0 h 20"/>
                  <a:gd name="T12" fmla="*/ 81 w 81"/>
                  <a:gd name="T13" fmla="*/ 8 h 20"/>
                  <a:gd name="T14" fmla="*/ 81 w 81"/>
                  <a:gd name="T15" fmla="*/ 12 h 20"/>
                  <a:gd name="T16" fmla="*/ 72 w 8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0">
                    <a:moveTo>
                      <a:pt x="72" y="20"/>
                    </a:moveTo>
                    <a:cubicBezTo>
                      <a:pt x="8" y="20"/>
                      <a:pt x="8" y="20"/>
                      <a:pt x="8" y="20"/>
                    </a:cubicBezTo>
                    <a:cubicBezTo>
                      <a:pt x="3" y="20"/>
                      <a:pt x="0" y="17"/>
                      <a:pt x="0" y="12"/>
                    </a:cubicBezTo>
                    <a:cubicBezTo>
                      <a:pt x="0" y="8"/>
                      <a:pt x="0" y="8"/>
                      <a:pt x="0" y="8"/>
                    </a:cubicBezTo>
                    <a:cubicBezTo>
                      <a:pt x="0" y="4"/>
                      <a:pt x="3" y="0"/>
                      <a:pt x="8" y="0"/>
                    </a:cubicBezTo>
                    <a:cubicBezTo>
                      <a:pt x="72" y="0"/>
                      <a:pt x="72" y="0"/>
                      <a:pt x="72" y="0"/>
                    </a:cubicBezTo>
                    <a:cubicBezTo>
                      <a:pt x="77" y="0"/>
                      <a:pt x="81" y="4"/>
                      <a:pt x="81" y="8"/>
                    </a:cubicBezTo>
                    <a:cubicBezTo>
                      <a:pt x="81" y="12"/>
                      <a:pt x="81" y="12"/>
                      <a:pt x="81" y="12"/>
                    </a:cubicBezTo>
                    <a:cubicBezTo>
                      <a:pt x="81" y="17"/>
                      <a:pt x="77" y="20"/>
                      <a:pt x="72" y="20"/>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47" name="iŝlïḋe">
                <a:extLst>
                  <a:ext uri="{FF2B5EF4-FFF2-40B4-BE49-F238E27FC236}">
                    <a16:creationId xmlns:a16="http://schemas.microsoft.com/office/drawing/2014/main" id="{46CA2886-7591-41AA-A125-B5ED5ABB022A}"/>
                  </a:ext>
                </a:extLst>
              </p:cNvPr>
              <p:cNvSpPr/>
              <p:nvPr/>
            </p:nvSpPr>
            <p:spPr bwMode="auto">
              <a:xfrm>
                <a:off x="4497005" y="1996363"/>
                <a:ext cx="168993" cy="73663"/>
              </a:xfrm>
              <a:custGeom>
                <a:avLst/>
                <a:gdLst>
                  <a:gd name="T0" fmla="*/ 70 w 82"/>
                  <a:gd name="T1" fmla="*/ 36 h 36"/>
                  <a:gd name="T2" fmla="*/ 13 w 82"/>
                  <a:gd name="T3" fmla="*/ 36 h 36"/>
                  <a:gd name="T4" fmla="*/ 0 w 82"/>
                  <a:gd name="T5" fmla="*/ 22 h 36"/>
                  <a:gd name="T6" fmla="*/ 0 w 82"/>
                  <a:gd name="T7" fmla="*/ 0 h 36"/>
                  <a:gd name="T8" fmla="*/ 82 w 82"/>
                  <a:gd name="T9" fmla="*/ 0 h 36"/>
                  <a:gd name="T10" fmla="*/ 82 w 82"/>
                  <a:gd name="T11" fmla="*/ 23 h 36"/>
                  <a:gd name="T12" fmla="*/ 70 w 8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2" h="36">
                    <a:moveTo>
                      <a:pt x="70" y="36"/>
                    </a:moveTo>
                    <a:cubicBezTo>
                      <a:pt x="13" y="36"/>
                      <a:pt x="13" y="36"/>
                      <a:pt x="13" y="36"/>
                    </a:cubicBezTo>
                    <a:cubicBezTo>
                      <a:pt x="6" y="36"/>
                      <a:pt x="0" y="30"/>
                      <a:pt x="0" y="22"/>
                    </a:cubicBezTo>
                    <a:cubicBezTo>
                      <a:pt x="0" y="0"/>
                      <a:pt x="0" y="0"/>
                      <a:pt x="0" y="0"/>
                    </a:cubicBezTo>
                    <a:cubicBezTo>
                      <a:pt x="82" y="0"/>
                      <a:pt x="82" y="0"/>
                      <a:pt x="82" y="0"/>
                    </a:cubicBezTo>
                    <a:cubicBezTo>
                      <a:pt x="82" y="23"/>
                      <a:pt x="82" y="23"/>
                      <a:pt x="82" y="23"/>
                    </a:cubicBezTo>
                    <a:cubicBezTo>
                      <a:pt x="82" y="30"/>
                      <a:pt x="76" y="36"/>
                      <a:pt x="70" y="36"/>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ïś1îďé">
                <a:extLst>
                  <a:ext uri="{FF2B5EF4-FFF2-40B4-BE49-F238E27FC236}">
                    <a16:creationId xmlns:a16="http://schemas.microsoft.com/office/drawing/2014/main" id="{2E3F9BE6-CC11-42CA-BEF6-2997D3510B54}"/>
                  </a:ext>
                </a:extLst>
              </p:cNvPr>
              <p:cNvSpPr/>
              <p:nvPr/>
            </p:nvSpPr>
            <p:spPr bwMode="auto">
              <a:xfrm>
                <a:off x="4499171" y="1960614"/>
                <a:ext cx="166826" cy="41165"/>
              </a:xfrm>
              <a:custGeom>
                <a:avLst/>
                <a:gdLst>
                  <a:gd name="T0" fmla="*/ 73 w 81"/>
                  <a:gd name="T1" fmla="*/ 20 h 20"/>
                  <a:gd name="T2" fmla="*/ 8 w 81"/>
                  <a:gd name="T3" fmla="*/ 20 h 20"/>
                  <a:gd name="T4" fmla="*/ 0 w 81"/>
                  <a:gd name="T5" fmla="*/ 12 h 20"/>
                  <a:gd name="T6" fmla="*/ 0 w 81"/>
                  <a:gd name="T7" fmla="*/ 8 h 20"/>
                  <a:gd name="T8" fmla="*/ 8 w 81"/>
                  <a:gd name="T9" fmla="*/ 0 h 20"/>
                  <a:gd name="T10" fmla="*/ 73 w 81"/>
                  <a:gd name="T11" fmla="*/ 0 h 20"/>
                  <a:gd name="T12" fmla="*/ 81 w 81"/>
                  <a:gd name="T13" fmla="*/ 8 h 20"/>
                  <a:gd name="T14" fmla="*/ 81 w 81"/>
                  <a:gd name="T15" fmla="*/ 12 h 20"/>
                  <a:gd name="T16" fmla="*/ 73 w 8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0">
                    <a:moveTo>
                      <a:pt x="73" y="20"/>
                    </a:moveTo>
                    <a:cubicBezTo>
                      <a:pt x="8" y="20"/>
                      <a:pt x="8" y="20"/>
                      <a:pt x="8" y="20"/>
                    </a:cubicBezTo>
                    <a:cubicBezTo>
                      <a:pt x="4" y="20"/>
                      <a:pt x="0" y="17"/>
                      <a:pt x="0" y="12"/>
                    </a:cubicBezTo>
                    <a:cubicBezTo>
                      <a:pt x="0" y="8"/>
                      <a:pt x="0" y="8"/>
                      <a:pt x="0" y="8"/>
                    </a:cubicBezTo>
                    <a:cubicBezTo>
                      <a:pt x="0" y="4"/>
                      <a:pt x="4" y="0"/>
                      <a:pt x="8" y="0"/>
                    </a:cubicBezTo>
                    <a:cubicBezTo>
                      <a:pt x="73" y="0"/>
                      <a:pt x="73" y="0"/>
                      <a:pt x="73" y="0"/>
                    </a:cubicBezTo>
                    <a:cubicBezTo>
                      <a:pt x="77" y="0"/>
                      <a:pt x="81" y="4"/>
                      <a:pt x="81" y="8"/>
                    </a:cubicBezTo>
                    <a:cubicBezTo>
                      <a:pt x="81" y="12"/>
                      <a:pt x="81" y="12"/>
                      <a:pt x="81" y="12"/>
                    </a:cubicBezTo>
                    <a:cubicBezTo>
                      <a:pt x="81" y="17"/>
                      <a:pt x="77" y="20"/>
                      <a:pt x="73" y="20"/>
                    </a:cubicBezTo>
                    <a:close/>
                  </a:path>
                </a:pathLst>
              </a:custGeom>
              <a:solidFill>
                <a:srgbClr val="AA6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íşļiḓè">
                <a:extLst>
                  <a:ext uri="{FF2B5EF4-FFF2-40B4-BE49-F238E27FC236}">
                    <a16:creationId xmlns:a16="http://schemas.microsoft.com/office/drawing/2014/main" id="{B5C54ADC-6116-48BE-85A5-70D9B7A31143}"/>
                  </a:ext>
                </a:extLst>
              </p:cNvPr>
              <p:cNvSpPr/>
              <p:nvPr/>
            </p:nvSpPr>
            <p:spPr bwMode="auto">
              <a:xfrm>
                <a:off x="4499171" y="1960614"/>
                <a:ext cx="166826" cy="41165"/>
              </a:xfrm>
              <a:custGeom>
                <a:avLst/>
                <a:gdLst>
                  <a:gd name="T0" fmla="*/ 73 w 81"/>
                  <a:gd name="T1" fmla="*/ 20 h 20"/>
                  <a:gd name="T2" fmla="*/ 8 w 81"/>
                  <a:gd name="T3" fmla="*/ 20 h 20"/>
                  <a:gd name="T4" fmla="*/ 0 w 81"/>
                  <a:gd name="T5" fmla="*/ 12 h 20"/>
                  <a:gd name="T6" fmla="*/ 0 w 81"/>
                  <a:gd name="T7" fmla="*/ 8 h 20"/>
                  <a:gd name="T8" fmla="*/ 8 w 81"/>
                  <a:gd name="T9" fmla="*/ 0 h 20"/>
                  <a:gd name="T10" fmla="*/ 73 w 81"/>
                  <a:gd name="T11" fmla="*/ 0 h 20"/>
                  <a:gd name="T12" fmla="*/ 81 w 81"/>
                  <a:gd name="T13" fmla="*/ 8 h 20"/>
                  <a:gd name="T14" fmla="*/ 81 w 81"/>
                  <a:gd name="T15" fmla="*/ 12 h 20"/>
                  <a:gd name="T16" fmla="*/ 73 w 8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0">
                    <a:moveTo>
                      <a:pt x="73" y="20"/>
                    </a:moveTo>
                    <a:cubicBezTo>
                      <a:pt x="8" y="20"/>
                      <a:pt x="8" y="20"/>
                      <a:pt x="8" y="20"/>
                    </a:cubicBezTo>
                    <a:cubicBezTo>
                      <a:pt x="4" y="20"/>
                      <a:pt x="0" y="17"/>
                      <a:pt x="0" y="12"/>
                    </a:cubicBezTo>
                    <a:cubicBezTo>
                      <a:pt x="0" y="8"/>
                      <a:pt x="0" y="8"/>
                      <a:pt x="0" y="8"/>
                    </a:cubicBezTo>
                    <a:cubicBezTo>
                      <a:pt x="0" y="4"/>
                      <a:pt x="4" y="0"/>
                      <a:pt x="8" y="0"/>
                    </a:cubicBezTo>
                    <a:cubicBezTo>
                      <a:pt x="73" y="0"/>
                      <a:pt x="73" y="0"/>
                      <a:pt x="73" y="0"/>
                    </a:cubicBezTo>
                    <a:cubicBezTo>
                      <a:pt x="77" y="0"/>
                      <a:pt x="81" y="4"/>
                      <a:pt x="81" y="8"/>
                    </a:cubicBezTo>
                    <a:cubicBezTo>
                      <a:pt x="81" y="12"/>
                      <a:pt x="81" y="12"/>
                      <a:pt x="81" y="12"/>
                    </a:cubicBezTo>
                    <a:cubicBezTo>
                      <a:pt x="81" y="17"/>
                      <a:pt x="77" y="20"/>
                      <a:pt x="73" y="20"/>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50" name="ïš1ide">
                <a:extLst>
                  <a:ext uri="{FF2B5EF4-FFF2-40B4-BE49-F238E27FC236}">
                    <a16:creationId xmlns:a16="http://schemas.microsoft.com/office/drawing/2014/main" id="{8E1AAB1F-53D2-48D3-8858-4A2B25B929CC}"/>
                  </a:ext>
                </a:extLst>
              </p:cNvPr>
              <p:cNvSpPr/>
              <p:nvPr/>
            </p:nvSpPr>
            <p:spPr bwMode="auto">
              <a:xfrm>
                <a:off x="4658414" y="2299683"/>
                <a:ext cx="148410" cy="88829"/>
              </a:xfrm>
              <a:custGeom>
                <a:avLst/>
                <a:gdLst>
                  <a:gd name="T0" fmla="*/ 43 w 72"/>
                  <a:gd name="T1" fmla="*/ 43 h 43"/>
                  <a:gd name="T2" fmla="*/ 29 w 72"/>
                  <a:gd name="T3" fmla="*/ 43 h 43"/>
                  <a:gd name="T4" fmla="*/ 0 w 72"/>
                  <a:gd name="T5" fmla="*/ 14 h 43"/>
                  <a:gd name="T6" fmla="*/ 0 w 72"/>
                  <a:gd name="T7" fmla="*/ 0 h 43"/>
                  <a:gd name="T8" fmla="*/ 72 w 72"/>
                  <a:gd name="T9" fmla="*/ 0 h 43"/>
                  <a:gd name="T10" fmla="*/ 72 w 72"/>
                  <a:gd name="T11" fmla="*/ 14 h 43"/>
                  <a:gd name="T12" fmla="*/ 43 w 7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72" h="43">
                    <a:moveTo>
                      <a:pt x="43" y="43"/>
                    </a:moveTo>
                    <a:cubicBezTo>
                      <a:pt x="29" y="43"/>
                      <a:pt x="29" y="43"/>
                      <a:pt x="29" y="43"/>
                    </a:cubicBezTo>
                    <a:cubicBezTo>
                      <a:pt x="13" y="43"/>
                      <a:pt x="0" y="30"/>
                      <a:pt x="0" y="14"/>
                    </a:cubicBezTo>
                    <a:cubicBezTo>
                      <a:pt x="0" y="0"/>
                      <a:pt x="0" y="0"/>
                      <a:pt x="0" y="0"/>
                    </a:cubicBezTo>
                    <a:cubicBezTo>
                      <a:pt x="72" y="0"/>
                      <a:pt x="72" y="0"/>
                      <a:pt x="72" y="0"/>
                    </a:cubicBezTo>
                    <a:cubicBezTo>
                      <a:pt x="72" y="14"/>
                      <a:pt x="72" y="14"/>
                      <a:pt x="72" y="14"/>
                    </a:cubicBezTo>
                    <a:cubicBezTo>
                      <a:pt x="72" y="30"/>
                      <a:pt x="59" y="43"/>
                      <a:pt x="43"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ísľiḓê">
                <a:extLst>
                  <a:ext uri="{FF2B5EF4-FFF2-40B4-BE49-F238E27FC236}">
                    <a16:creationId xmlns:a16="http://schemas.microsoft.com/office/drawing/2014/main" id="{6A9F5906-1484-4395-93E7-C62744E16B90}"/>
                  </a:ext>
                </a:extLst>
              </p:cNvPr>
              <p:cNvSpPr/>
              <p:nvPr/>
            </p:nvSpPr>
            <p:spPr bwMode="auto">
              <a:xfrm>
                <a:off x="4658414" y="2299683"/>
                <a:ext cx="148410" cy="88829"/>
              </a:xfrm>
              <a:custGeom>
                <a:avLst/>
                <a:gdLst>
                  <a:gd name="T0" fmla="*/ 43 w 72"/>
                  <a:gd name="T1" fmla="*/ 43 h 43"/>
                  <a:gd name="T2" fmla="*/ 29 w 72"/>
                  <a:gd name="T3" fmla="*/ 43 h 43"/>
                  <a:gd name="T4" fmla="*/ 0 w 72"/>
                  <a:gd name="T5" fmla="*/ 14 h 43"/>
                  <a:gd name="T6" fmla="*/ 0 w 72"/>
                  <a:gd name="T7" fmla="*/ 0 h 43"/>
                  <a:gd name="T8" fmla="*/ 72 w 72"/>
                  <a:gd name="T9" fmla="*/ 0 h 43"/>
                  <a:gd name="T10" fmla="*/ 72 w 72"/>
                  <a:gd name="T11" fmla="*/ 14 h 43"/>
                  <a:gd name="T12" fmla="*/ 43 w 7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72" h="43">
                    <a:moveTo>
                      <a:pt x="43" y="43"/>
                    </a:moveTo>
                    <a:cubicBezTo>
                      <a:pt x="29" y="43"/>
                      <a:pt x="29" y="43"/>
                      <a:pt x="29" y="43"/>
                    </a:cubicBezTo>
                    <a:cubicBezTo>
                      <a:pt x="13" y="43"/>
                      <a:pt x="0" y="30"/>
                      <a:pt x="0" y="14"/>
                    </a:cubicBezTo>
                    <a:cubicBezTo>
                      <a:pt x="0" y="0"/>
                      <a:pt x="0" y="0"/>
                      <a:pt x="0" y="0"/>
                    </a:cubicBezTo>
                    <a:cubicBezTo>
                      <a:pt x="72" y="0"/>
                      <a:pt x="72" y="0"/>
                      <a:pt x="72" y="0"/>
                    </a:cubicBezTo>
                    <a:cubicBezTo>
                      <a:pt x="72" y="14"/>
                      <a:pt x="72" y="14"/>
                      <a:pt x="72" y="14"/>
                    </a:cubicBezTo>
                    <a:cubicBezTo>
                      <a:pt x="72" y="30"/>
                      <a:pt x="59" y="43"/>
                      <a:pt x="43" y="43"/>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52" name="ísḷiḍe">
                <a:extLst>
                  <a:ext uri="{FF2B5EF4-FFF2-40B4-BE49-F238E27FC236}">
                    <a16:creationId xmlns:a16="http://schemas.microsoft.com/office/drawing/2014/main" id="{BEC4376D-B3A7-4DB3-8D7C-7BF090382040}"/>
                  </a:ext>
                </a:extLst>
              </p:cNvPr>
              <p:cNvSpPr/>
              <p:nvPr/>
            </p:nvSpPr>
            <p:spPr bwMode="auto">
              <a:xfrm>
                <a:off x="4544669" y="2039694"/>
                <a:ext cx="82330" cy="801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ïṣlîḋe">
                <a:extLst>
                  <a:ext uri="{FF2B5EF4-FFF2-40B4-BE49-F238E27FC236}">
                    <a16:creationId xmlns:a16="http://schemas.microsoft.com/office/drawing/2014/main" id="{3D5CF24E-F8B4-445D-8ADE-22B640E73349}"/>
                  </a:ext>
                </a:extLst>
              </p:cNvPr>
              <p:cNvSpPr/>
              <p:nvPr/>
            </p:nvSpPr>
            <p:spPr bwMode="auto">
              <a:xfrm>
                <a:off x="4533836" y="2028861"/>
                <a:ext cx="102912" cy="101829"/>
              </a:xfrm>
              <a:custGeom>
                <a:avLst/>
                <a:gdLst>
                  <a:gd name="T0" fmla="*/ 45 w 50"/>
                  <a:gd name="T1" fmla="*/ 24 h 49"/>
                  <a:gd name="T2" fmla="*/ 40 w 50"/>
                  <a:gd name="T3" fmla="*/ 24 h 49"/>
                  <a:gd name="T4" fmla="*/ 35 w 50"/>
                  <a:gd name="T5" fmla="*/ 35 h 49"/>
                  <a:gd name="T6" fmla="*/ 25 w 50"/>
                  <a:gd name="T7" fmla="*/ 39 h 49"/>
                  <a:gd name="T8" fmla="*/ 15 w 50"/>
                  <a:gd name="T9" fmla="*/ 35 h 49"/>
                  <a:gd name="T10" fmla="*/ 10 w 50"/>
                  <a:gd name="T11" fmla="*/ 24 h 49"/>
                  <a:gd name="T12" fmla="*/ 15 w 50"/>
                  <a:gd name="T13" fmla="*/ 14 h 49"/>
                  <a:gd name="T14" fmla="*/ 25 w 50"/>
                  <a:gd name="T15" fmla="*/ 10 h 49"/>
                  <a:gd name="T16" fmla="*/ 35 w 50"/>
                  <a:gd name="T17" fmla="*/ 14 h 49"/>
                  <a:gd name="T18" fmla="*/ 40 w 50"/>
                  <a:gd name="T19" fmla="*/ 24 h 49"/>
                  <a:gd name="T20" fmla="*/ 45 w 50"/>
                  <a:gd name="T21" fmla="*/ 24 h 49"/>
                  <a:gd name="T22" fmla="*/ 50 w 50"/>
                  <a:gd name="T23" fmla="*/ 24 h 49"/>
                  <a:gd name="T24" fmla="*/ 25 w 50"/>
                  <a:gd name="T25" fmla="*/ 0 h 49"/>
                  <a:gd name="T26" fmla="*/ 0 w 50"/>
                  <a:gd name="T27" fmla="*/ 24 h 49"/>
                  <a:gd name="T28" fmla="*/ 25 w 50"/>
                  <a:gd name="T29" fmla="*/ 49 h 49"/>
                  <a:gd name="T30" fmla="*/ 50 w 50"/>
                  <a:gd name="T31" fmla="*/ 24 h 49"/>
                  <a:gd name="T32" fmla="*/ 45 w 50"/>
                  <a:gd name="T33"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5" y="24"/>
                    </a:moveTo>
                    <a:cubicBezTo>
                      <a:pt x="40" y="24"/>
                      <a:pt x="40" y="24"/>
                      <a:pt x="40" y="24"/>
                    </a:cubicBezTo>
                    <a:cubicBezTo>
                      <a:pt x="40" y="28"/>
                      <a:pt x="38" y="32"/>
                      <a:pt x="35" y="35"/>
                    </a:cubicBezTo>
                    <a:cubicBezTo>
                      <a:pt x="33" y="37"/>
                      <a:pt x="29" y="39"/>
                      <a:pt x="25" y="39"/>
                    </a:cubicBezTo>
                    <a:cubicBezTo>
                      <a:pt x="21" y="39"/>
                      <a:pt x="17" y="37"/>
                      <a:pt x="15" y="35"/>
                    </a:cubicBezTo>
                    <a:cubicBezTo>
                      <a:pt x="12" y="32"/>
                      <a:pt x="10" y="28"/>
                      <a:pt x="10" y="24"/>
                    </a:cubicBezTo>
                    <a:cubicBezTo>
                      <a:pt x="10" y="20"/>
                      <a:pt x="12" y="17"/>
                      <a:pt x="15" y="14"/>
                    </a:cubicBezTo>
                    <a:cubicBezTo>
                      <a:pt x="17" y="11"/>
                      <a:pt x="21" y="10"/>
                      <a:pt x="25" y="10"/>
                    </a:cubicBezTo>
                    <a:cubicBezTo>
                      <a:pt x="29" y="10"/>
                      <a:pt x="33" y="11"/>
                      <a:pt x="35" y="14"/>
                    </a:cubicBezTo>
                    <a:cubicBezTo>
                      <a:pt x="38" y="17"/>
                      <a:pt x="40" y="20"/>
                      <a:pt x="40" y="24"/>
                    </a:cubicBezTo>
                    <a:cubicBezTo>
                      <a:pt x="45" y="24"/>
                      <a:pt x="45" y="24"/>
                      <a:pt x="45" y="24"/>
                    </a:cubicBezTo>
                    <a:cubicBezTo>
                      <a:pt x="50" y="24"/>
                      <a:pt x="50" y="24"/>
                      <a:pt x="50" y="24"/>
                    </a:cubicBezTo>
                    <a:cubicBezTo>
                      <a:pt x="50" y="11"/>
                      <a:pt x="39" y="0"/>
                      <a:pt x="25" y="0"/>
                    </a:cubicBezTo>
                    <a:cubicBezTo>
                      <a:pt x="11" y="0"/>
                      <a:pt x="0" y="11"/>
                      <a:pt x="0" y="24"/>
                    </a:cubicBezTo>
                    <a:cubicBezTo>
                      <a:pt x="0" y="38"/>
                      <a:pt x="11" y="49"/>
                      <a:pt x="25" y="49"/>
                    </a:cubicBezTo>
                    <a:cubicBezTo>
                      <a:pt x="39" y="49"/>
                      <a:pt x="50" y="38"/>
                      <a:pt x="50" y="24"/>
                    </a:cubicBezTo>
                    <a:cubicBezTo>
                      <a:pt x="45" y="24"/>
                      <a:pt x="45" y="24"/>
                      <a:pt x="45" y="2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íšḻîďè">
                <a:extLst>
                  <a:ext uri="{FF2B5EF4-FFF2-40B4-BE49-F238E27FC236}">
                    <a16:creationId xmlns:a16="http://schemas.microsoft.com/office/drawing/2014/main" id="{7B299974-FEDD-4069-8B0F-622FE7953137}"/>
                  </a:ext>
                </a:extLst>
              </p:cNvPr>
              <p:cNvSpPr/>
              <p:nvPr/>
            </p:nvSpPr>
            <p:spPr bwMode="auto">
              <a:xfrm>
                <a:off x="4521920" y="2565088"/>
                <a:ext cx="360734" cy="608807"/>
              </a:xfrm>
              <a:custGeom>
                <a:avLst/>
                <a:gdLst>
                  <a:gd name="T0" fmla="*/ 0 w 333"/>
                  <a:gd name="T1" fmla="*/ 0 h 562"/>
                  <a:gd name="T2" fmla="*/ 198 w 333"/>
                  <a:gd name="T3" fmla="*/ 562 h 562"/>
                  <a:gd name="T4" fmla="*/ 333 w 333"/>
                  <a:gd name="T5" fmla="*/ 185 h 562"/>
                  <a:gd name="T6" fmla="*/ 0 w 333"/>
                  <a:gd name="T7" fmla="*/ 0 h 562"/>
                </a:gdLst>
                <a:ahLst/>
                <a:cxnLst>
                  <a:cxn ang="0">
                    <a:pos x="T0" y="T1"/>
                  </a:cxn>
                  <a:cxn ang="0">
                    <a:pos x="T2" y="T3"/>
                  </a:cxn>
                  <a:cxn ang="0">
                    <a:pos x="T4" y="T5"/>
                  </a:cxn>
                  <a:cxn ang="0">
                    <a:pos x="T6" y="T7"/>
                  </a:cxn>
                </a:cxnLst>
                <a:rect l="0" t="0" r="r" b="b"/>
                <a:pathLst>
                  <a:path w="333" h="562">
                    <a:moveTo>
                      <a:pt x="0" y="0"/>
                    </a:moveTo>
                    <a:lnTo>
                      <a:pt x="198" y="562"/>
                    </a:lnTo>
                    <a:lnTo>
                      <a:pt x="333" y="185"/>
                    </a:lnTo>
                    <a:lnTo>
                      <a:pt x="0" y="0"/>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îśļíḍe">
                <a:extLst>
                  <a:ext uri="{FF2B5EF4-FFF2-40B4-BE49-F238E27FC236}">
                    <a16:creationId xmlns:a16="http://schemas.microsoft.com/office/drawing/2014/main" id="{442B7684-1EEB-4C59-A218-0D729C9CDF41}"/>
                  </a:ext>
                </a:extLst>
              </p:cNvPr>
              <p:cNvSpPr/>
              <p:nvPr/>
            </p:nvSpPr>
            <p:spPr bwMode="auto">
              <a:xfrm>
                <a:off x="4521920" y="2565088"/>
                <a:ext cx="360734" cy="608807"/>
              </a:xfrm>
              <a:custGeom>
                <a:avLst/>
                <a:gdLst>
                  <a:gd name="T0" fmla="*/ 0 w 333"/>
                  <a:gd name="T1" fmla="*/ 0 h 562"/>
                  <a:gd name="T2" fmla="*/ 198 w 333"/>
                  <a:gd name="T3" fmla="*/ 562 h 562"/>
                  <a:gd name="T4" fmla="*/ 333 w 333"/>
                  <a:gd name="T5" fmla="*/ 185 h 562"/>
                  <a:gd name="T6" fmla="*/ 0 w 333"/>
                  <a:gd name="T7" fmla="*/ 0 h 562"/>
                </a:gdLst>
                <a:ahLst/>
                <a:cxnLst>
                  <a:cxn ang="0">
                    <a:pos x="T0" y="T1"/>
                  </a:cxn>
                  <a:cxn ang="0">
                    <a:pos x="T2" y="T3"/>
                  </a:cxn>
                  <a:cxn ang="0">
                    <a:pos x="T4" y="T5"/>
                  </a:cxn>
                  <a:cxn ang="0">
                    <a:pos x="T6" y="T7"/>
                  </a:cxn>
                </a:cxnLst>
                <a:rect l="0" t="0" r="r" b="b"/>
                <a:pathLst>
                  <a:path w="333" h="562">
                    <a:moveTo>
                      <a:pt x="0" y="0"/>
                    </a:moveTo>
                    <a:lnTo>
                      <a:pt x="198" y="562"/>
                    </a:lnTo>
                    <a:lnTo>
                      <a:pt x="333" y="18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í$ļiḍe">
                <a:extLst>
                  <a:ext uri="{FF2B5EF4-FFF2-40B4-BE49-F238E27FC236}">
                    <a16:creationId xmlns:a16="http://schemas.microsoft.com/office/drawing/2014/main" id="{93B66B74-9D73-44FC-88D9-A38014979B82}"/>
                  </a:ext>
                </a:extLst>
              </p:cNvPr>
              <p:cNvSpPr/>
              <p:nvPr/>
            </p:nvSpPr>
            <p:spPr bwMode="auto">
              <a:xfrm>
                <a:off x="4781909" y="2557505"/>
                <a:ext cx="163576" cy="241573"/>
              </a:xfrm>
              <a:custGeom>
                <a:avLst/>
                <a:gdLst>
                  <a:gd name="T0" fmla="*/ 151 w 151"/>
                  <a:gd name="T1" fmla="*/ 0 h 223"/>
                  <a:gd name="T2" fmla="*/ 99 w 151"/>
                  <a:gd name="T3" fmla="*/ 223 h 223"/>
                  <a:gd name="T4" fmla="*/ 0 w 151"/>
                  <a:gd name="T5" fmla="*/ 167 h 223"/>
                  <a:gd name="T6" fmla="*/ 151 w 151"/>
                  <a:gd name="T7" fmla="*/ 0 h 223"/>
                </a:gdLst>
                <a:ahLst/>
                <a:cxnLst>
                  <a:cxn ang="0">
                    <a:pos x="T0" y="T1"/>
                  </a:cxn>
                  <a:cxn ang="0">
                    <a:pos x="T2" y="T3"/>
                  </a:cxn>
                  <a:cxn ang="0">
                    <a:pos x="T4" y="T5"/>
                  </a:cxn>
                  <a:cxn ang="0">
                    <a:pos x="T6" y="T7"/>
                  </a:cxn>
                </a:cxnLst>
                <a:rect l="0" t="0" r="r" b="b"/>
                <a:pathLst>
                  <a:path w="151" h="223">
                    <a:moveTo>
                      <a:pt x="151" y="0"/>
                    </a:moveTo>
                    <a:lnTo>
                      <a:pt x="99" y="223"/>
                    </a:lnTo>
                    <a:lnTo>
                      <a:pt x="0" y="167"/>
                    </a:lnTo>
                    <a:lnTo>
                      <a:pt x="151" y="0"/>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îṧļiḋê">
                <a:extLst>
                  <a:ext uri="{FF2B5EF4-FFF2-40B4-BE49-F238E27FC236}">
                    <a16:creationId xmlns:a16="http://schemas.microsoft.com/office/drawing/2014/main" id="{48A78E96-54CF-4A7B-A68A-E7438C80F958}"/>
                  </a:ext>
                </a:extLst>
              </p:cNvPr>
              <p:cNvSpPr/>
              <p:nvPr/>
            </p:nvSpPr>
            <p:spPr bwMode="auto">
              <a:xfrm>
                <a:off x="4781909" y="2557505"/>
                <a:ext cx="163576" cy="241573"/>
              </a:xfrm>
              <a:custGeom>
                <a:avLst/>
                <a:gdLst>
                  <a:gd name="T0" fmla="*/ 151 w 151"/>
                  <a:gd name="T1" fmla="*/ 0 h 223"/>
                  <a:gd name="T2" fmla="*/ 99 w 151"/>
                  <a:gd name="T3" fmla="*/ 223 h 223"/>
                  <a:gd name="T4" fmla="*/ 0 w 151"/>
                  <a:gd name="T5" fmla="*/ 167 h 223"/>
                  <a:gd name="T6" fmla="*/ 151 w 151"/>
                  <a:gd name="T7" fmla="*/ 0 h 223"/>
                </a:gdLst>
                <a:ahLst/>
                <a:cxnLst>
                  <a:cxn ang="0">
                    <a:pos x="T0" y="T1"/>
                  </a:cxn>
                  <a:cxn ang="0">
                    <a:pos x="T2" y="T3"/>
                  </a:cxn>
                  <a:cxn ang="0">
                    <a:pos x="T4" y="T5"/>
                  </a:cxn>
                  <a:cxn ang="0">
                    <a:pos x="T6" y="T7"/>
                  </a:cxn>
                </a:cxnLst>
                <a:rect l="0" t="0" r="r" b="b"/>
                <a:pathLst>
                  <a:path w="151" h="223">
                    <a:moveTo>
                      <a:pt x="151" y="0"/>
                    </a:moveTo>
                    <a:lnTo>
                      <a:pt x="99" y="223"/>
                    </a:lnTo>
                    <a:lnTo>
                      <a:pt x="0" y="167"/>
                    </a:lnTo>
                    <a:lnTo>
                      <a:pt x="1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ïṡļîḍe">
                <a:extLst>
                  <a:ext uri="{FF2B5EF4-FFF2-40B4-BE49-F238E27FC236}">
                    <a16:creationId xmlns:a16="http://schemas.microsoft.com/office/drawing/2014/main" id="{4AECEC50-3781-4EFD-9FF4-5B6D39F962DB}"/>
                  </a:ext>
                </a:extLst>
              </p:cNvPr>
              <p:cNvSpPr/>
              <p:nvPr/>
            </p:nvSpPr>
            <p:spPr bwMode="auto">
              <a:xfrm>
                <a:off x="4936819" y="2235769"/>
                <a:ext cx="29249" cy="28165"/>
              </a:xfrm>
              <a:prstGeom prst="ellipse">
                <a:avLst/>
              </a:pr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i$ļïḓe">
                <a:extLst>
                  <a:ext uri="{FF2B5EF4-FFF2-40B4-BE49-F238E27FC236}">
                    <a16:creationId xmlns:a16="http://schemas.microsoft.com/office/drawing/2014/main" id="{8258EFF3-7DD3-4517-B340-2278E1B3F3AC}"/>
                  </a:ext>
                </a:extLst>
              </p:cNvPr>
              <p:cNvSpPr/>
              <p:nvPr/>
            </p:nvSpPr>
            <p:spPr bwMode="auto">
              <a:xfrm>
                <a:off x="4668164" y="2703748"/>
                <a:ext cx="136494" cy="121328"/>
              </a:xfrm>
              <a:custGeom>
                <a:avLst/>
                <a:gdLst>
                  <a:gd name="T0" fmla="*/ 49 w 66"/>
                  <a:gd name="T1" fmla="*/ 59 h 59"/>
                  <a:gd name="T2" fmla="*/ 17 w 66"/>
                  <a:gd name="T3" fmla="*/ 59 h 59"/>
                  <a:gd name="T4" fmla="*/ 0 w 66"/>
                  <a:gd name="T5" fmla="*/ 41 h 59"/>
                  <a:gd name="T6" fmla="*/ 0 w 66"/>
                  <a:gd name="T7" fmla="*/ 18 h 59"/>
                  <a:gd name="T8" fmla="*/ 17 w 66"/>
                  <a:gd name="T9" fmla="*/ 0 h 59"/>
                  <a:gd name="T10" fmla="*/ 49 w 66"/>
                  <a:gd name="T11" fmla="*/ 0 h 59"/>
                  <a:gd name="T12" fmla="*/ 66 w 66"/>
                  <a:gd name="T13" fmla="*/ 18 h 59"/>
                  <a:gd name="T14" fmla="*/ 66 w 66"/>
                  <a:gd name="T15" fmla="*/ 41 h 59"/>
                  <a:gd name="T16" fmla="*/ 49 w 66"/>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9">
                    <a:moveTo>
                      <a:pt x="49" y="59"/>
                    </a:moveTo>
                    <a:cubicBezTo>
                      <a:pt x="17" y="59"/>
                      <a:pt x="17" y="59"/>
                      <a:pt x="17" y="59"/>
                    </a:cubicBezTo>
                    <a:cubicBezTo>
                      <a:pt x="8" y="59"/>
                      <a:pt x="0" y="51"/>
                      <a:pt x="0" y="41"/>
                    </a:cubicBezTo>
                    <a:cubicBezTo>
                      <a:pt x="0" y="18"/>
                      <a:pt x="0" y="18"/>
                      <a:pt x="0" y="18"/>
                    </a:cubicBezTo>
                    <a:cubicBezTo>
                      <a:pt x="0" y="8"/>
                      <a:pt x="8" y="0"/>
                      <a:pt x="17" y="0"/>
                    </a:cubicBezTo>
                    <a:cubicBezTo>
                      <a:pt x="49" y="0"/>
                      <a:pt x="49" y="0"/>
                      <a:pt x="49" y="0"/>
                    </a:cubicBezTo>
                    <a:cubicBezTo>
                      <a:pt x="58" y="0"/>
                      <a:pt x="66" y="8"/>
                      <a:pt x="66" y="18"/>
                    </a:cubicBezTo>
                    <a:cubicBezTo>
                      <a:pt x="66" y="41"/>
                      <a:pt x="66" y="41"/>
                      <a:pt x="66" y="41"/>
                    </a:cubicBezTo>
                    <a:cubicBezTo>
                      <a:pt x="66" y="51"/>
                      <a:pt x="58" y="59"/>
                      <a:pt x="49" y="59"/>
                    </a:cubicBezTo>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íŝlïḍè">
                <a:extLst>
                  <a:ext uri="{FF2B5EF4-FFF2-40B4-BE49-F238E27FC236}">
                    <a16:creationId xmlns:a16="http://schemas.microsoft.com/office/drawing/2014/main" id="{203E9490-C1C1-47ED-942F-577B54823CB3}"/>
                  </a:ext>
                </a:extLst>
              </p:cNvPr>
              <p:cNvSpPr/>
              <p:nvPr/>
            </p:nvSpPr>
            <p:spPr bwMode="auto">
              <a:xfrm>
                <a:off x="4658414" y="2693999"/>
                <a:ext cx="155993" cy="141910"/>
              </a:xfrm>
              <a:custGeom>
                <a:avLst/>
                <a:gdLst>
                  <a:gd name="T0" fmla="*/ 54 w 76"/>
                  <a:gd name="T1" fmla="*/ 64 h 69"/>
                  <a:gd name="T2" fmla="*/ 54 w 76"/>
                  <a:gd name="T3" fmla="*/ 59 h 69"/>
                  <a:gd name="T4" fmla="*/ 22 w 76"/>
                  <a:gd name="T5" fmla="*/ 59 h 69"/>
                  <a:gd name="T6" fmla="*/ 10 w 76"/>
                  <a:gd name="T7" fmla="*/ 46 h 69"/>
                  <a:gd name="T8" fmla="*/ 10 w 76"/>
                  <a:gd name="T9" fmla="*/ 23 h 69"/>
                  <a:gd name="T10" fmla="*/ 22 w 76"/>
                  <a:gd name="T11" fmla="*/ 10 h 69"/>
                  <a:gd name="T12" fmla="*/ 54 w 76"/>
                  <a:gd name="T13" fmla="*/ 10 h 69"/>
                  <a:gd name="T14" fmla="*/ 66 w 76"/>
                  <a:gd name="T15" fmla="*/ 23 h 69"/>
                  <a:gd name="T16" fmla="*/ 66 w 76"/>
                  <a:gd name="T17" fmla="*/ 46 h 69"/>
                  <a:gd name="T18" fmla="*/ 54 w 76"/>
                  <a:gd name="T19" fmla="*/ 59 h 69"/>
                  <a:gd name="T20" fmla="*/ 54 w 76"/>
                  <a:gd name="T21" fmla="*/ 64 h 69"/>
                  <a:gd name="T22" fmla="*/ 54 w 76"/>
                  <a:gd name="T23" fmla="*/ 69 h 69"/>
                  <a:gd name="T24" fmla="*/ 76 w 76"/>
                  <a:gd name="T25" fmla="*/ 46 h 69"/>
                  <a:gd name="T26" fmla="*/ 76 w 76"/>
                  <a:gd name="T27" fmla="*/ 23 h 69"/>
                  <a:gd name="T28" fmla="*/ 54 w 76"/>
                  <a:gd name="T29" fmla="*/ 0 h 69"/>
                  <a:gd name="T30" fmla="*/ 22 w 76"/>
                  <a:gd name="T31" fmla="*/ 0 h 69"/>
                  <a:gd name="T32" fmla="*/ 0 w 76"/>
                  <a:gd name="T33" fmla="*/ 23 h 69"/>
                  <a:gd name="T34" fmla="*/ 0 w 76"/>
                  <a:gd name="T35" fmla="*/ 46 h 69"/>
                  <a:gd name="T36" fmla="*/ 22 w 76"/>
                  <a:gd name="T37" fmla="*/ 69 h 69"/>
                  <a:gd name="T38" fmla="*/ 54 w 76"/>
                  <a:gd name="T39" fmla="*/ 69 h 69"/>
                  <a:gd name="T40" fmla="*/ 54 w 76"/>
                  <a:gd name="T4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69">
                    <a:moveTo>
                      <a:pt x="54" y="64"/>
                    </a:moveTo>
                    <a:cubicBezTo>
                      <a:pt x="54" y="59"/>
                      <a:pt x="54" y="59"/>
                      <a:pt x="54" y="59"/>
                    </a:cubicBezTo>
                    <a:cubicBezTo>
                      <a:pt x="22" y="59"/>
                      <a:pt x="22" y="59"/>
                      <a:pt x="22" y="59"/>
                    </a:cubicBezTo>
                    <a:cubicBezTo>
                      <a:pt x="15" y="59"/>
                      <a:pt x="10" y="53"/>
                      <a:pt x="10" y="46"/>
                    </a:cubicBezTo>
                    <a:cubicBezTo>
                      <a:pt x="10" y="23"/>
                      <a:pt x="10" y="23"/>
                      <a:pt x="10" y="23"/>
                    </a:cubicBezTo>
                    <a:cubicBezTo>
                      <a:pt x="10" y="16"/>
                      <a:pt x="15" y="10"/>
                      <a:pt x="22" y="10"/>
                    </a:cubicBezTo>
                    <a:cubicBezTo>
                      <a:pt x="54" y="10"/>
                      <a:pt x="54" y="10"/>
                      <a:pt x="54" y="10"/>
                    </a:cubicBezTo>
                    <a:cubicBezTo>
                      <a:pt x="61" y="10"/>
                      <a:pt x="66" y="16"/>
                      <a:pt x="66" y="23"/>
                    </a:cubicBezTo>
                    <a:cubicBezTo>
                      <a:pt x="66" y="46"/>
                      <a:pt x="66" y="46"/>
                      <a:pt x="66" y="46"/>
                    </a:cubicBezTo>
                    <a:cubicBezTo>
                      <a:pt x="66" y="53"/>
                      <a:pt x="61" y="59"/>
                      <a:pt x="54" y="59"/>
                    </a:cubicBezTo>
                    <a:cubicBezTo>
                      <a:pt x="54" y="64"/>
                      <a:pt x="54" y="64"/>
                      <a:pt x="54" y="64"/>
                    </a:cubicBezTo>
                    <a:cubicBezTo>
                      <a:pt x="54" y="69"/>
                      <a:pt x="54" y="69"/>
                      <a:pt x="54" y="69"/>
                    </a:cubicBezTo>
                    <a:cubicBezTo>
                      <a:pt x="66" y="69"/>
                      <a:pt x="76" y="59"/>
                      <a:pt x="76" y="46"/>
                    </a:cubicBezTo>
                    <a:cubicBezTo>
                      <a:pt x="76" y="23"/>
                      <a:pt x="76" y="23"/>
                      <a:pt x="76" y="23"/>
                    </a:cubicBezTo>
                    <a:cubicBezTo>
                      <a:pt x="76" y="10"/>
                      <a:pt x="66" y="0"/>
                      <a:pt x="54" y="0"/>
                    </a:cubicBezTo>
                    <a:cubicBezTo>
                      <a:pt x="22" y="0"/>
                      <a:pt x="22" y="0"/>
                      <a:pt x="22" y="0"/>
                    </a:cubicBezTo>
                    <a:cubicBezTo>
                      <a:pt x="10" y="0"/>
                      <a:pt x="0" y="10"/>
                      <a:pt x="0" y="23"/>
                    </a:cubicBezTo>
                    <a:cubicBezTo>
                      <a:pt x="0" y="46"/>
                      <a:pt x="0" y="46"/>
                      <a:pt x="0" y="46"/>
                    </a:cubicBezTo>
                    <a:cubicBezTo>
                      <a:pt x="0" y="59"/>
                      <a:pt x="10" y="69"/>
                      <a:pt x="22" y="69"/>
                    </a:cubicBezTo>
                    <a:cubicBezTo>
                      <a:pt x="54" y="69"/>
                      <a:pt x="54" y="69"/>
                      <a:pt x="54" y="69"/>
                    </a:cubicBezTo>
                    <a:cubicBezTo>
                      <a:pt x="54" y="64"/>
                      <a:pt x="54" y="64"/>
                      <a:pt x="54" y="6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iSḷîḓe">
                <a:extLst>
                  <a:ext uri="{FF2B5EF4-FFF2-40B4-BE49-F238E27FC236}">
                    <a16:creationId xmlns:a16="http://schemas.microsoft.com/office/drawing/2014/main" id="{13828376-CA31-4FF1-A0D5-3F238646556E}"/>
                  </a:ext>
                </a:extLst>
              </p:cNvPr>
              <p:cNvSpPr/>
              <p:nvPr/>
            </p:nvSpPr>
            <p:spPr bwMode="auto">
              <a:xfrm>
                <a:off x="4678997" y="2714581"/>
                <a:ext cx="114828" cy="59581"/>
              </a:xfrm>
              <a:custGeom>
                <a:avLst/>
                <a:gdLst>
                  <a:gd name="T0" fmla="*/ 37 w 56"/>
                  <a:gd name="T1" fmla="*/ 0 h 29"/>
                  <a:gd name="T2" fmla="*/ 17 w 56"/>
                  <a:gd name="T3" fmla="*/ 0 h 29"/>
                  <a:gd name="T4" fmla="*/ 0 w 56"/>
                  <a:gd name="T5" fmla="*/ 8 h 29"/>
                  <a:gd name="T6" fmla="*/ 0 w 56"/>
                  <a:gd name="T7" fmla="*/ 13 h 29"/>
                  <a:gd name="T8" fmla="*/ 0 w 56"/>
                  <a:gd name="T9" fmla="*/ 29 h 29"/>
                  <a:gd name="T10" fmla="*/ 26 w 56"/>
                  <a:gd name="T11" fmla="*/ 14 h 29"/>
                  <a:gd name="T12" fmla="*/ 56 w 56"/>
                  <a:gd name="T13" fmla="*/ 28 h 29"/>
                  <a:gd name="T14" fmla="*/ 56 w 56"/>
                  <a:gd name="T15" fmla="*/ 13 h 29"/>
                  <a:gd name="T16" fmla="*/ 56 w 56"/>
                  <a:gd name="T17" fmla="*/ 9 h 29"/>
                  <a:gd name="T18" fmla="*/ 37 w 56"/>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29">
                    <a:moveTo>
                      <a:pt x="37" y="0"/>
                    </a:moveTo>
                    <a:cubicBezTo>
                      <a:pt x="17" y="0"/>
                      <a:pt x="17" y="0"/>
                      <a:pt x="17" y="0"/>
                    </a:cubicBezTo>
                    <a:cubicBezTo>
                      <a:pt x="0" y="8"/>
                      <a:pt x="0" y="8"/>
                      <a:pt x="0" y="8"/>
                    </a:cubicBezTo>
                    <a:cubicBezTo>
                      <a:pt x="0" y="10"/>
                      <a:pt x="0" y="11"/>
                      <a:pt x="0" y="13"/>
                    </a:cubicBezTo>
                    <a:cubicBezTo>
                      <a:pt x="0" y="29"/>
                      <a:pt x="0" y="29"/>
                      <a:pt x="0" y="29"/>
                    </a:cubicBezTo>
                    <a:cubicBezTo>
                      <a:pt x="6" y="25"/>
                      <a:pt x="26" y="14"/>
                      <a:pt x="26" y="14"/>
                    </a:cubicBezTo>
                    <a:cubicBezTo>
                      <a:pt x="56" y="28"/>
                      <a:pt x="56" y="28"/>
                      <a:pt x="56" y="28"/>
                    </a:cubicBezTo>
                    <a:cubicBezTo>
                      <a:pt x="56" y="13"/>
                      <a:pt x="56" y="13"/>
                      <a:pt x="56" y="13"/>
                    </a:cubicBezTo>
                    <a:cubicBezTo>
                      <a:pt x="56" y="11"/>
                      <a:pt x="56" y="10"/>
                      <a:pt x="56" y="9"/>
                    </a:cubicBezTo>
                    <a:cubicBezTo>
                      <a:pt x="37" y="0"/>
                      <a:pt x="37" y="0"/>
                      <a:pt x="37" y="0"/>
                    </a:cubicBezTo>
                  </a:path>
                </a:pathLst>
              </a:custGeom>
              <a:solidFill>
                <a:srgbClr val="CB4C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íŝliďé">
                <a:extLst>
                  <a:ext uri="{FF2B5EF4-FFF2-40B4-BE49-F238E27FC236}">
                    <a16:creationId xmlns:a16="http://schemas.microsoft.com/office/drawing/2014/main" id="{122B38C6-E63D-4346-8FB5-05CDAC48E2FD}"/>
                  </a:ext>
                </a:extLst>
              </p:cNvPr>
              <p:cNvSpPr/>
              <p:nvPr/>
            </p:nvSpPr>
            <p:spPr bwMode="auto">
              <a:xfrm>
                <a:off x="4668164" y="2703748"/>
                <a:ext cx="138661" cy="74747"/>
              </a:xfrm>
              <a:custGeom>
                <a:avLst/>
                <a:gdLst>
                  <a:gd name="T0" fmla="*/ 61 w 67"/>
                  <a:gd name="T1" fmla="*/ 14 h 36"/>
                  <a:gd name="T2" fmla="*/ 61 w 67"/>
                  <a:gd name="T3" fmla="*/ 18 h 36"/>
                  <a:gd name="T4" fmla="*/ 61 w 67"/>
                  <a:gd name="T5" fmla="*/ 33 h 36"/>
                  <a:gd name="T6" fmla="*/ 64 w 67"/>
                  <a:gd name="T7" fmla="*/ 34 h 36"/>
                  <a:gd name="T8" fmla="*/ 67 w 67"/>
                  <a:gd name="T9" fmla="*/ 17 h 36"/>
                  <a:gd name="T10" fmla="*/ 61 w 67"/>
                  <a:gd name="T11" fmla="*/ 14 h 36"/>
                  <a:gd name="T12" fmla="*/ 5 w 67"/>
                  <a:gd name="T13" fmla="*/ 13 h 36"/>
                  <a:gd name="T14" fmla="*/ 0 w 67"/>
                  <a:gd name="T15" fmla="*/ 16 h 36"/>
                  <a:gd name="T16" fmla="*/ 0 w 67"/>
                  <a:gd name="T17" fmla="*/ 36 h 36"/>
                  <a:gd name="T18" fmla="*/ 3 w 67"/>
                  <a:gd name="T19" fmla="*/ 35 h 36"/>
                  <a:gd name="T20" fmla="*/ 5 w 67"/>
                  <a:gd name="T21" fmla="*/ 34 h 36"/>
                  <a:gd name="T22" fmla="*/ 5 w 67"/>
                  <a:gd name="T23" fmla="*/ 18 h 36"/>
                  <a:gd name="T24" fmla="*/ 5 w 67"/>
                  <a:gd name="T25" fmla="*/ 13 h 36"/>
                  <a:gd name="T26" fmla="*/ 31 w 67"/>
                  <a:gd name="T27" fmla="*/ 0 h 36"/>
                  <a:gd name="T28" fmla="*/ 22 w 67"/>
                  <a:gd name="T29" fmla="*/ 5 h 36"/>
                  <a:gd name="T30" fmla="*/ 42 w 67"/>
                  <a:gd name="T31" fmla="*/ 5 h 36"/>
                  <a:gd name="T32" fmla="*/ 31 w 67"/>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6">
                    <a:moveTo>
                      <a:pt x="61" y="14"/>
                    </a:moveTo>
                    <a:cubicBezTo>
                      <a:pt x="61" y="15"/>
                      <a:pt x="61" y="16"/>
                      <a:pt x="61" y="18"/>
                    </a:cubicBezTo>
                    <a:cubicBezTo>
                      <a:pt x="61" y="33"/>
                      <a:pt x="61" y="33"/>
                      <a:pt x="61" y="33"/>
                    </a:cubicBezTo>
                    <a:cubicBezTo>
                      <a:pt x="64" y="34"/>
                      <a:pt x="64" y="34"/>
                      <a:pt x="64" y="34"/>
                    </a:cubicBezTo>
                    <a:cubicBezTo>
                      <a:pt x="67" y="17"/>
                      <a:pt x="67" y="17"/>
                      <a:pt x="67" y="17"/>
                    </a:cubicBezTo>
                    <a:cubicBezTo>
                      <a:pt x="61" y="14"/>
                      <a:pt x="61" y="14"/>
                      <a:pt x="61" y="14"/>
                    </a:cubicBezTo>
                    <a:moveTo>
                      <a:pt x="5" y="13"/>
                    </a:moveTo>
                    <a:cubicBezTo>
                      <a:pt x="0" y="16"/>
                      <a:pt x="0" y="16"/>
                      <a:pt x="0" y="16"/>
                    </a:cubicBezTo>
                    <a:cubicBezTo>
                      <a:pt x="0" y="36"/>
                      <a:pt x="0" y="36"/>
                      <a:pt x="0" y="36"/>
                    </a:cubicBezTo>
                    <a:cubicBezTo>
                      <a:pt x="3" y="35"/>
                      <a:pt x="3" y="35"/>
                      <a:pt x="3" y="35"/>
                    </a:cubicBezTo>
                    <a:cubicBezTo>
                      <a:pt x="3" y="35"/>
                      <a:pt x="4" y="35"/>
                      <a:pt x="5" y="34"/>
                    </a:cubicBezTo>
                    <a:cubicBezTo>
                      <a:pt x="5" y="18"/>
                      <a:pt x="5" y="18"/>
                      <a:pt x="5" y="18"/>
                    </a:cubicBezTo>
                    <a:cubicBezTo>
                      <a:pt x="5" y="16"/>
                      <a:pt x="5" y="15"/>
                      <a:pt x="5" y="13"/>
                    </a:cubicBezTo>
                    <a:moveTo>
                      <a:pt x="31" y="0"/>
                    </a:moveTo>
                    <a:cubicBezTo>
                      <a:pt x="22" y="5"/>
                      <a:pt x="22" y="5"/>
                      <a:pt x="22" y="5"/>
                    </a:cubicBezTo>
                    <a:cubicBezTo>
                      <a:pt x="42" y="5"/>
                      <a:pt x="42" y="5"/>
                      <a:pt x="42" y="5"/>
                    </a:cubicBezTo>
                    <a:cubicBezTo>
                      <a:pt x="31" y="0"/>
                      <a:pt x="31" y="0"/>
                      <a:pt x="31" y="0"/>
                    </a:cubicBezTo>
                  </a:path>
                </a:pathLst>
              </a:custGeom>
              <a:solidFill>
                <a:srgbClr val="640B1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îsļïďé">
                <a:extLst>
                  <a:ext uri="{FF2B5EF4-FFF2-40B4-BE49-F238E27FC236}">
                    <a16:creationId xmlns:a16="http://schemas.microsoft.com/office/drawing/2014/main" id="{37DB8928-92B4-4364-AAF8-6114FE429513}"/>
                  </a:ext>
                </a:extLst>
              </p:cNvPr>
              <p:cNvSpPr/>
              <p:nvPr/>
            </p:nvSpPr>
            <p:spPr bwMode="auto">
              <a:xfrm>
                <a:off x="4323679" y="1581464"/>
                <a:ext cx="813548" cy="486395"/>
              </a:xfrm>
              <a:custGeom>
                <a:avLst/>
                <a:gdLst>
                  <a:gd name="T0" fmla="*/ 43 w 394"/>
                  <a:gd name="T1" fmla="*/ 236 h 236"/>
                  <a:gd name="T2" fmla="*/ 12 w 394"/>
                  <a:gd name="T3" fmla="*/ 154 h 236"/>
                  <a:gd name="T4" fmla="*/ 39 w 394"/>
                  <a:gd name="T5" fmla="*/ 60 h 236"/>
                  <a:gd name="T6" fmla="*/ 36 w 394"/>
                  <a:gd name="T7" fmla="*/ 42 h 236"/>
                  <a:gd name="T8" fmla="*/ 72 w 394"/>
                  <a:gd name="T9" fmla="*/ 14 h 236"/>
                  <a:gd name="T10" fmla="*/ 331 w 394"/>
                  <a:gd name="T11" fmla="*/ 33 h 236"/>
                  <a:gd name="T12" fmla="*/ 385 w 394"/>
                  <a:gd name="T13" fmla="*/ 134 h 236"/>
                  <a:gd name="T14" fmla="*/ 354 w 394"/>
                  <a:gd name="T15" fmla="*/ 230 h 236"/>
                  <a:gd name="T16" fmla="*/ 353 w 394"/>
                  <a:gd name="T17" fmla="*/ 142 h 236"/>
                  <a:gd name="T18" fmla="*/ 143 w 394"/>
                  <a:gd name="T19" fmla="*/ 105 h 236"/>
                  <a:gd name="T20" fmla="*/ 44 w 394"/>
                  <a:gd name="T21" fmla="*/ 152 h 236"/>
                  <a:gd name="T22" fmla="*/ 43 w 394"/>
                  <a:gd name="T23"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4" h="236">
                    <a:moveTo>
                      <a:pt x="43" y="236"/>
                    </a:moveTo>
                    <a:cubicBezTo>
                      <a:pt x="12" y="154"/>
                      <a:pt x="12" y="154"/>
                      <a:pt x="12" y="154"/>
                    </a:cubicBezTo>
                    <a:cubicBezTo>
                      <a:pt x="0" y="120"/>
                      <a:pt x="9" y="81"/>
                      <a:pt x="39" y="60"/>
                    </a:cubicBezTo>
                    <a:cubicBezTo>
                      <a:pt x="39" y="60"/>
                      <a:pt x="37" y="52"/>
                      <a:pt x="36" y="42"/>
                    </a:cubicBezTo>
                    <a:cubicBezTo>
                      <a:pt x="33" y="18"/>
                      <a:pt x="47" y="15"/>
                      <a:pt x="72" y="14"/>
                    </a:cubicBezTo>
                    <a:cubicBezTo>
                      <a:pt x="272" y="2"/>
                      <a:pt x="271" y="0"/>
                      <a:pt x="331" y="33"/>
                    </a:cubicBezTo>
                    <a:cubicBezTo>
                      <a:pt x="394" y="73"/>
                      <a:pt x="385" y="134"/>
                      <a:pt x="385" y="134"/>
                    </a:cubicBezTo>
                    <a:cubicBezTo>
                      <a:pt x="354" y="230"/>
                      <a:pt x="354" y="230"/>
                      <a:pt x="354" y="230"/>
                    </a:cubicBezTo>
                    <a:cubicBezTo>
                      <a:pt x="353" y="142"/>
                      <a:pt x="353" y="142"/>
                      <a:pt x="353" y="142"/>
                    </a:cubicBezTo>
                    <a:cubicBezTo>
                      <a:pt x="256" y="167"/>
                      <a:pt x="143" y="105"/>
                      <a:pt x="143" y="105"/>
                    </a:cubicBezTo>
                    <a:cubicBezTo>
                      <a:pt x="105" y="113"/>
                      <a:pt x="57" y="115"/>
                      <a:pt x="44" y="152"/>
                    </a:cubicBezTo>
                    <a:cubicBezTo>
                      <a:pt x="43" y="236"/>
                      <a:pt x="43" y="236"/>
                      <a:pt x="43" y="236"/>
                    </a:cubicBezTo>
                  </a:path>
                </a:pathLst>
              </a:custGeom>
              <a:solidFill>
                <a:srgbClr val="AA63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ïSḻíde">
                <a:extLst>
                  <a:ext uri="{FF2B5EF4-FFF2-40B4-BE49-F238E27FC236}">
                    <a16:creationId xmlns:a16="http://schemas.microsoft.com/office/drawing/2014/main" id="{C86C2837-B5E5-4BC8-9169-DC067DCA4AC0}"/>
                  </a:ext>
                </a:extLst>
              </p:cNvPr>
              <p:cNvSpPr/>
              <p:nvPr/>
            </p:nvSpPr>
            <p:spPr bwMode="auto">
              <a:xfrm>
                <a:off x="4326929" y="1583631"/>
                <a:ext cx="801632" cy="540560"/>
              </a:xfrm>
              <a:custGeom>
                <a:avLst/>
                <a:gdLst>
                  <a:gd name="T0" fmla="*/ 46 w 388"/>
                  <a:gd name="T1" fmla="*/ 233 h 262"/>
                  <a:gd name="T2" fmla="*/ 10 w 388"/>
                  <a:gd name="T3" fmla="*/ 153 h 262"/>
                  <a:gd name="T4" fmla="*/ 10 w 388"/>
                  <a:gd name="T5" fmla="*/ 123 h 262"/>
                  <a:gd name="T6" fmla="*/ 42 w 388"/>
                  <a:gd name="T7" fmla="*/ 61 h 262"/>
                  <a:gd name="T8" fmla="*/ 41 w 388"/>
                  <a:gd name="T9" fmla="*/ 57 h 262"/>
                  <a:gd name="T10" fmla="*/ 39 w 388"/>
                  <a:gd name="T11" fmla="*/ 35 h 262"/>
                  <a:gd name="T12" fmla="*/ 44 w 388"/>
                  <a:gd name="T13" fmla="*/ 23 h 262"/>
                  <a:gd name="T14" fmla="*/ 70 w 388"/>
                  <a:gd name="T15" fmla="*/ 18 h 262"/>
                  <a:gd name="T16" fmla="*/ 283 w 388"/>
                  <a:gd name="T17" fmla="*/ 16 h 262"/>
                  <a:gd name="T18" fmla="*/ 329 w 388"/>
                  <a:gd name="T19" fmla="*/ 32 h 262"/>
                  <a:gd name="T20" fmla="*/ 370 w 388"/>
                  <a:gd name="T21" fmla="*/ 86 h 262"/>
                  <a:gd name="T22" fmla="*/ 378 w 388"/>
                  <a:gd name="T23" fmla="*/ 131 h 262"/>
                  <a:gd name="T24" fmla="*/ 378 w 388"/>
                  <a:gd name="T25" fmla="*/ 132 h 262"/>
                  <a:gd name="T26" fmla="*/ 379 w 388"/>
                  <a:gd name="T27" fmla="*/ 132 h 262"/>
                  <a:gd name="T28" fmla="*/ 378 w 388"/>
                  <a:gd name="T29" fmla="*/ 132 h 262"/>
                  <a:gd name="T30" fmla="*/ 378 w 388"/>
                  <a:gd name="T31" fmla="*/ 132 h 262"/>
                  <a:gd name="T32" fmla="*/ 378 w 388"/>
                  <a:gd name="T33" fmla="*/ 132 h 262"/>
                  <a:gd name="T34" fmla="*/ 356 w 388"/>
                  <a:gd name="T35" fmla="*/ 135 h 262"/>
                  <a:gd name="T36" fmla="*/ 301 w 388"/>
                  <a:gd name="T37" fmla="*/ 142 h 262"/>
                  <a:gd name="T38" fmla="*/ 157 w 388"/>
                  <a:gd name="T39" fmla="*/ 106 h 262"/>
                  <a:gd name="T40" fmla="*/ 144 w 388"/>
                  <a:gd name="T41" fmla="*/ 100 h 262"/>
                  <a:gd name="T42" fmla="*/ 143 w 388"/>
                  <a:gd name="T43" fmla="*/ 99 h 262"/>
                  <a:gd name="T44" fmla="*/ 140 w 388"/>
                  <a:gd name="T45" fmla="*/ 99 h 262"/>
                  <a:gd name="T46" fmla="*/ 55 w 388"/>
                  <a:gd name="T47" fmla="*/ 125 h 262"/>
                  <a:gd name="T48" fmla="*/ 37 w 388"/>
                  <a:gd name="T49" fmla="*/ 150 h 262"/>
                  <a:gd name="T50" fmla="*/ 41 w 388"/>
                  <a:gd name="T51" fmla="*/ 235 h 262"/>
                  <a:gd name="T52" fmla="*/ 41 w 388"/>
                  <a:gd name="T53" fmla="*/ 235 h 262"/>
                  <a:gd name="T54" fmla="*/ 47 w 388"/>
                  <a:gd name="T55" fmla="*/ 151 h 262"/>
                  <a:gd name="T56" fmla="*/ 46 w 388"/>
                  <a:gd name="T57" fmla="*/ 153 h 262"/>
                  <a:gd name="T58" fmla="*/ 98 w 388"/>
                  <a:gd name="T59" fmla="*/ 117 h 262"/>
                  <a:gd name="T60" fmla="*/ 141 w 388"/>
                  <a:gd name="T61" fmla="*/ 104 h 262"/>
                  <a:gd name="T62" fmla="*/ 189 w 388"/>
                  <a:gd name="T63" fmla="*/ 130 h 262"/>
                  <a:gd name="T64" fmla="*/ 352 w 388"/>
                  <a:gd name="T65" fmla="*/ 146 h 262"/>
                  <a:gd name="T66" fmla="*/ 346 w 388"/>
                  <a:gd name="T67" fmla="*/ 141 h 262"/>
                  <a:gd name="T68" fmla="*/ 388 w 388"/>
                  <a:gd name="T69" fmla="*/ 134 h 262"/>
                  <a:gd name="T70" fmla="*/ 388 w 388"/>
                  <a:gd name="T71" fmla="*/ 125 h 262"/>
                  <a:gd name="T72" fmla="*/ 332 w 388"/>
                  <a:gd name="T73" fmla="*/ 28 h 262"/>
                  <a:gd name="T74" fmla="*/ 331 w 388"/>
                  <a:gd name="T75" fmla="*/ 28 h 262"/>
                  <a:gd name="T76" fmla="*/ 230 w 388"/>
                  <a:gd name="T77" fmla="*/ 0 h 262"/>
                  <a:gd name="T78" fmla="*/ 54 w 388"/>
                  <a:gd name="T79" fmla="*/ 9 h 262"/>
                  <a:gd name="T80" fmla="*/ 30 w 388"/>
                  <a:gd name="T81" fmla="*/ 25 h 262"/>
                  <a:gd name="T82" fmla="*/ 29 w 388"/>
                  <a:gd name="T83" fmla="*/ 42 h 262"/>
                  <a:gd name="T84" fmla="*/ 37 w 388"/>
                  <a:gd name="T85" fmla="*/ 59 h 262"/>
                  <a:gd name="T86" fmla="*/ 0 w 388"/>
                  <a:gd name="T87" fmla="*/ 123 h 262"/>
                  <a:gd name="T88" fmla="*/ 5 w 388"/>
                  <a:gd name="T89" fmla="*/ 155 h 262"/>
                  <a:gd name="T90" fmla="*/ 46 w 388"/>
                  <a:gd name="T91" fmla="*/ 23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8" h="262">
                    <a:moveTo>
                      <a:pt x="41" y="235"/>
                    </a:moveTo>
                    <a:cubicBezTo>
                      <a:pt x="46" y="233"/>
                      <a:pt x="46" y="233"/>
                      <a:pt x="46" y="233"/>
                    </a:cubicBezTo>
                    <a:cubicBezTo>
                      <a:pt x="15" y="151"/>
                      <a:pt x="15" y="151"/>
                      <a:pt x="15" y="151"/>
                    </a:cubicBezTo>
                    <a:cubicBezTo>
                      <a:pt x="10" y="153"/>
                      <a:pt x="10" y="153"/>
                      <a:pt x="10" y="153"/>
                    </a:cubicBezTo>
                    <a:cubicBezTo>
                      <a:pt x="15" y="151"/>
                      <a:pt x="15" y="151"/>
                      <a:pt x="15" y="151"/>
                    </a:cubicBezTo>
                    <a:cubicBezTo>
                      <a:pt x="12" y="142"/>
                      <a:pt x="10" y="132"/>
                      <a:pt x="10" y="123"/>
                    </a:cubicBezTo>
                    <a:cubicBezTo>
                      <a:pt x="10" y="99"/>
                      <a:pt x="20" y="77"/>
                      <a:pt x="40" y="63"/>
                    </a:cubicBezTo>
                    <a:cubicBezTo>
                      <a:pt x="42" y="61"/>
                      <a:pt x="42" y="61"/>
                      <a:pt x="42" y="61"/>
                    </a:cubicBezTo>
                    <a:cubicBezTo>
                      <a:pt x="42" y="58"/>
                      <a:pt x="42" y="58"/>
                      <a:pt x="42" y="58"/>
                    </a:cubicBezTo>
                    <a:cubicBezTo>
                      <a:pt x="42" y="58"/>
                      <a:pt x="41" y="57"/>
                      <a:pt x="41" y="57"/>
                    </a:cubicBezTo>
                    <a:cubicBezTo>
                      <a:pt x="41" y="54"/>
                      <a:pt x="40" y="48"/>
                      <a:pt x="39" y="41"/>
                    </a:cubicBezTo>
                    <a:cubicBezTo>
                      <a:pt x="39" y="39"/>
                      <a:pt x="39" y="37"/>
                      <a:pt x="39" y="35"/>
                    </a:cubicBezTo>
                    <a:cubicBezTo>
                      <a:pt x="39" y="31"/>
                      <a:pt x="39" y="29"/>
                      <a:pt x="40" y="27"/>
                    </a:cubicBezTo>
                    <a:cubicBezTo>
                      <a:pt x="41" y="25"/>
                      <a:pt x="42" y="24"/>
                      <a:pt x="44" y="23"/>
                    </a:cubicBezTo>
                    <a:cubicBezTo>
                      <a:pt x="46" y="21"/>
                      <a:pt x="49" y="20"/>
                      <a:pt x="54" y="19"/>
                    </a:cubicBezTo>
                    <a:cubicBezTo>
                      <a:pt x="58" y="18"/>
                      <a:pt x="64" y="18"/>
                      <a:pt x="70" y="18"/>
                    </a:cubicBezTo>
                    <a:cubicBezTo>
                      <a:pt x="150" y="13"/>
                      <a:pt x="198" y="10"/>
                      <a:pt x="230" y="10"/>
                    </a:cubicBezTo>
                    <a:cubicBezTo>
                      <a:pt x="254" y="10"/>
                      <a:pt x="269" y="12"/>
                      <a:pt x="283" y="16"/>
                    </a:cubicBezTo>
                    <a:cubicBezTo>
                      <a:pt x="296" y="20"/>
                      <a:pt x="308" y="27"/>
                      <a:pt x="326" y="37"/>
                    </a:cubicBezTo>
                    <a:cubicBezTo>
                      <a:pt x="329" y="32"/>
                      <a:pt x="329" y="32"/>
                      <a:pt x="329" y="32"/>
                    </a:cubicBezTo>
                    <a:cubicBezTo>
                      <a:pt x="326" y="37"/>
                      <a:pt x="326" y="37"/>
                      <a:pt x="326" y="37"/>
                    </a:cubicBezTo>
                    <a:cubicBezTo>
                      <a:pt x="350" y="52"/>
                      <a:pt x="363" y="70"/>
                      <a:pt x="370" y="86"/>
                    </a:cubicBezTo>
                    <a:cubicBezTo>
                      <a:pt x="377" y="102"/>
                      <a:pt x="378" y="117"/>
                      <a:pt x="378" y="125"/>
                    </a:cubicBezTo>
                    <a:cubicBezTo>
                      <a:pt x="378" y="128"/>
                      <a:pt x="378" y="129"/>
                      <a:pt x="378" y="131"/>
                    </a:cubicBezTo>
                    <a:cubicBezTo>
                      <a:pt x="378" y="131"/>
                      <a:pt x="378" y="132"/>
                      <a:pt x="378" y="132"/>
                    </a:cubicBezTo>
                    <a:cubicBezTo>
                      <a:pt x="378" y="132"/>
                      <a:pt x="378" y="132"/>
                      <a:pt x="378" y="132"/>
                    </a:cubicBezTo>
                    <a:cubicBezTo>
                      <a:pt x="378" y="132"/>
                      <a:pt x="378" y="132"/>
                      <a:pt x="378" y="132"/>
                    </a:cubicBezTo>
                    <a:cubicBezTo>
                      <a:pt x="379" y="132"/>
                      <a:pt x="379" y="132"/>
                      <a:pt x="379" y="132"/>
                    </a:cubicBezTo>
                    <a:cubicBezTo>
                      <a:pt x="378" y="132"/>
                      <a:pt x="378" y="132"/>
                      <a:pt x="378" y="132"/>
                    </a:cubicBezTo>
                    <a:cubicBezTo>
                      <a:pt x="378" y="132"/>
                      <a:pt x="378" y="132"/>
                      <a:pt x="378" y="132"/>
                    </a:cubicBezTo>
                    <a:cubicBezTo>
                      <a:pt x="379" y="132"/>
                      <a:pt x="379" y="132"/>
                      <a:pt x="379" y="132"/>
                    </a:cubicBezTo>
                    <a:cubicBezTo>
                      <a:pt x="378" y="132"/>
                      <a:pt x="378" y="132"/>
                      <a:pt x="378" y="132"/>
                    </a:cubicBezTo>
                    <a:cubicBezTo>
                      <a:pt x="383" y="133"/>
                      <a:pt x="383" y="133"/>
                      <a:pt x="383" y="133"/>
                    </a:cubicBezTo>
                    <a:cubicBezTo>
                      <a:pt x="378" y="132"/>
                      <a:pt x="378" y="132"/>
                      <a:pt x="378" y="132"/>
                    </a:cubicBezTo>
                    <a:cubicBezTo>
                      <a:pt x="357" y="199"/>
                      <a:pt x="357" y="199"/>
                      <a:pt x="357" y="199"/>
                    </a:cubicBezTo>
                    <a:cubicBezTo>
                      <a:pt x="356" y="135"/>
                      <a:pt x="356" y="135"/>
                      <a:pt x="356" y="135"/>
                    </a:cubicBezTo>
                    <a:cubicBezTo>
                      <a:pt x="349" y="136"/>
                      <a:pt x="349" y="136"/>
                      <a:pt x="349" y="136"/>
                    </a:cubicBezTo>
                    <a:cubicBezTo>
                      <a:pt x="334" y="140"/>
                      <a:pt x="317" y="142"/>
                      <a:pt x="301" y="142"/>
                    </a:cubicBezTo>
                    <a:cubicBezTo>
                      <a:pt x="261" y="142"/>
                      <a:pt x="221" y="131"/>
                      <a:pt x="192" y="121"/>
                    </a:cubicBezTo>
                    <a:cubicBezTo>
                      <a:pt x="177" y="115"/>
                      <a:pt x="165" y="110"/>
                      <a:pt x="157" y="106"/>
                    </a:cubicBezTo>
                    <a:cubicBezTo>
                      <a:pt x="152" y="104"/>
                      <a:pt x="149" y="102"/>
                      <a:pt x="147" y="101"/>
                    </a:cubicBezTo>
                    <a:cubicBezTo>
                      <a:pt x="146" y="101"/>
                      <a:pt x="145" y="100"/>
                      <a:pt x="144" y="100"/>
                    </a:cubicBezTo>
                    <a:cubicBezTo>
                      <a:pt x="144" y="99"/>
                      <a:pt x="144" y="99"/>
                      <a:pt x="144" y="99"/>
                    </a:cubicBezTo>
                    <a:cubicBezTo>
                      <a:pt x="143" y="99"/>
                      <a:pt x="143" y="99"/>
                      <a:pt x="143" y="99"/>
                    </a:cubicBezTo>
                    <a:cubicBezTo>
                      <a:pt x="142" y="98"/>
                      <a:pt x="142" y="98"/>
                      <a:pt x="142" y="98"/>
                    </a:cubicBezTo>
                    <a:cubicBezTo>
                      <a:pt x="140" y="99"/>
                      <a:pt x="140" y="99"/>
                      <a:pt x="140" y="99"/>
                    </a:cubicBezTo>
                    <a:cubicBezTo>
                      <a:pt x="121" y="103"/>
                      <a:pt x="100" y="105"/>
                      <a:pt x="81" y="112"/>
                    </a:cubicBezTo>
                    <a:cubicBezTo>
                      <a:pt x="71" y="115"/>
                      <a:pt x="62" y="119"/>
                      <a:pt x="55" y="125"/>
                    </a:cubicBezTo>
                    <a:cubicBezTo>
                      <a:pt x="47" y="131"/>
                      <a:pt x="41" y="139"/>
                      <a:pt x="37" y="149"/>
                    </a:cubicBezTo>
                    <a:cubicBezTo>
                      <a:pt x="37" y="150"/>
                      <a:pt x="37" y="150"/>
                      <a:pt x="37" y="150"/>
                    </a:cubicBezTo>
                    <a:cubicBezTo>
                      <a:pt x="36" y="235"/>
                      <a:pt x="36" y="235"/>
                      <a:pt x="36" y="235"/>
                    </a:cubicBezTo>
                    <a:cubicBezTo>
                      <a:pt x="41" y="235"/>
                      <a:pt x="41" y="235"/>
                      <a:pt x="41" y="235"/>
                    </a:cubicBezTo>
                    <a:cubicBezTo>
                      <a:pt x="46" y="233"/>
                      <a:pt x="46" y="233"/>
                      <a:pt x="46" y="233"/>
                    </a:cubicBezTo>
                    <a:cubicBezTo>
                      <a:pt x="41" y="235"/>
                      <a:pt x="41" y="235"/>
                      <a:pt x="41" y="235"/>
                    </a:cubicBezTo>
                    <a:cubicBezTo>
                      <a:pt x="46" y="235"/>
                      <a:pt x="46" y="235"/>
                      <a:pt x="46" y="235"/>
                    </a:cubicBezTo>
                    <a:cubicBezTo>
                      <a:pt x="47" y="151"/>
                      <a:pt x="47" y="151"/>
                      <a:pt x="47" y="151"/>
                    </a:cubicBezTo>
                    <a:cubicBezTo>
                      <a:pt x="42" y="151"/>
                      <a:pt x="42" y="151"/>
                      <a:pt x="42" y="151"/>
                    </a:cubicBezTo>
                    <a:cubicBezTo>
                      <a:pt x="46" y="153"/>
                      <a:pt x="46" y="153"/>
                      <a:pt x="46" y="153"/>
                    </a:cubicBezTo>
                    <a:cubicBezTo>
                      <a:pt x="50" y="144"/>
                      <a:pt x="54" y="138"/>
                      <a:pt x="61" y="133"/>
                    </a:cubicBezTo>
                    <a:cubicBezTo>
                      <a:pt x="70" y="125"/>
                      <a:pt x="83" y="121"/>
                      <a:pt x="98" y="117"/>
                    </a:cubicBezTo>
                    <a:cubicBezTo>
                      <a:pt x="112" y="114"/>
                      <a:pt x="127" y="112"/>
                      <a:pt x="142" y="109"/>
                    </a:cubicBezTo>
                    <a:cubicBezTo>
                      <a:pt x="141" y="104"/>
                      <a:pt x="141" y="104"/>
                      <a:pt x="141" y="104"/>
                    </a:cubicBezTo>
                    <a:cubicBezTo>
                      <a:pt x="139" y="108"/>
                      <a:pt x="139" y="108"/>
                      <a:pt x="139" y="108"/>
                    </a:cubicBezTo>
                    <a:cubicBezTo>
                      <a:pt x="139" y="108"/>
                      <a:pt x="158" y="119"/>
                      <a:pt x="189" y="130"/>
                    </a:cubicBezTo>
                    <a:cubicBezTo>
                      <a:pt x="219" y="141"/>
                      <a:pt x="259" y="152"/>
                      <a:pt x="301" y="152"/>
                    </a:cubicBezTo>
                    <a:cubicBezTo>
                      <a:pt x="318" y="152"/>
                      <a:pt x="335" y="150"/>
                      <a:pt x="352" y="146"/>
                    </a:cubicBezTo>
                    <a:cubicBezTo>
                      <a:pt x="351" y="141"/>
                      <a:pt x="351" y="141"/>
                      <a:pt x="351" y="141"/>
                    </a:cubicBezTo>
                    <a:cubicBezTo>
                      <a:pt x="346" y="141"/>
                      <a:pt x="346" y="141"/>
                      <a:pt x="346" y="141"/>
                    </a:cubicBezTo>
                    <a:cubicBezTo>
                      <a:pt x="348" y="260"/>
                      <a:pt x="348" y="260"/>
                      <a:pt x="348" y="260"/>
                    </a:cubicBezTo>
                    <a:cubicBezTo>
                      <a:pt x="388" y="134"/>
                      <a:pt x="388" y="134"/>
                      <a:pt x="388" y="134"/>
                    </a:cubicBezTo>
                    <a:cubicBezTo>
                      <a:pt x="388" y="134"/>
                      <a:pt x="388" y="134"/>
                      <a:pt x="388" y="134"/>
                    </a:cubicBezTo>
                    <a:cubicBezTo>
                      <a:pt x="388" y="134"/>
                      <a:pt x="388" y="130"/>
                      <a:pt x="388" y="125"/>
                    </a:cubicBezTo>
                    <a:cubicBezTo>
                      <a:pt x="388" y="116"/>
                      <a:pt x="387" y="100"/>
                      <a:pt x="379" y="82"/>
                    </a:cubicBezTo>
                    <a:cubicBezTo>
                      <a:pt x="371" y="64"/>
                      <a:pt x="357" y="44"/>
                      <a:pt x="332" y="28"/>
                    </a:cubicBezTo>
                    <a:cubicBezTo>
                      <a:pt x="331" y="28"/>
                      <a:pt x="331" y="28"/>
                      <a:pt x="331" y="28"/>
                    </a:cubicBezTo>
                    <a:cubicBezTo>
                      <a:pt x="331" y="28"/>
                      <a:pt x="331" y="28"/>
                      <a:pt x="331" y="28"/>
                    </a:cubicBezTo>
                    <a:cubicBezTo>
                      <a:pt x="313" y="18"/>
                      <a:pt x="300" y="11"/>
                      <a:pt x="286" y="6"/>
                    </a:cubicBezTo>
                    <a:cubicBezTo>
                      <a:pt x="271" y="2"/>
                      <a:pt x="255" y="0"/>
                      <a:pt x="230" y="0"/>
                    </a:cubicBezTo>
                    <a:cubicBezTo>
                      <a:pt x="197" y="0"/>
                      <a:pt x="149" y="3"/>
                      <a:pt x="69" y="8"/>
                    </a:cubicBezTo>
                    <a:cubicBezTo>
                      <a:pt x="64" y="8"/>
                      <a:pt x="59" y="8"/>
                      <a:pt x="54" y="9"/>
                    </a:cubicBezTo>
                    <a:cubicBezTo>
                      <a:pt x="47" y="10"/>
                      <a:pt x="41" y="12"/>
                      <a:pt x="36" y="17"/>
                    </a:cubicBezTo>
                    <a:cubicBezTo>
                      <a:pt x="33" y="19"/>
                      <a:pt x="31" y="21"/>
                      <a:pt x="30" y="25"/>
                    </a:cubicBezTo>
                    <a:cubicBezTo>
                      <a:pt x="29" y="28"/>
                      <a:pt x="29" y="31"/>
                      <a:pt x="29" y="35"/>
                    </a:cubicBezTo>
                    <a:cubicBezTo>
                      <a:pt x="29" y="37"/>
                      <a:pt x="29" y="40"/>
                      <a:pt x="29" y="42"/>
                    </a:cubicBezTo>
                    <a:cubicBezTo>
                      <a:pt x="30" y="52"/>
                      <a:pt x="32" y="60"/>
                      <a:pt x="32" y="60"/>
                    </a:cubicBezTo>
                    <a:cubicBezTo>
                      <a:pt x="37" y="59"/>
                      <a:pt x="37" y="59"/>
                      <a:pt x="37" y="59"/>
                    </a:cubicBezTo>
                    <a:cubicBezTo>
                      <a:pt x="34" y="55"/>
                      <a:pt x="34" y="55"/>
                      <a:pt x="34" y="55"/>
                    </a:cubicBezTo>
                    <a:cubicBezTo>
                      <a:pt x="11" y="71"/>
                      <a:pt x="0" y="97"/>
                      <a:pt x="0" y="123"/>
                    </a:cubicBezTo>
                    <a:cubicBezTo>
                      <a:pt x="0" y="133"/>
                      <a:pt x="2" y="144"/>
                      <a:pt x="5" y="155"/>
                    </a:cubicBezTo>
                    <a:cubicBezTo>
                      <a:pt x="5" y="155"/>
                      <a:pt x="5" y="155"/>
                      <a:pt x="5" y="155"/>
                    </a:cubicBezTo>
                    <a:cubicBezTo>
                      <a:pt x="46" y="262"/>
                      <a:pt x="46" y="262"/>
                      <a:pt x="46" y="262"/>
                    </a:cubicBezTo>
                    <a:cubicBezTo>
                      <a:pt x="46" y="235"/>
                      <a:pt x="46" y="235"/>
                      <a:pt x="46" y="235"/>
                    </a:cubicBezTo>
                    <a:cubicBezTo>
                      <a:pt x="41" y="235"/>
                      <a:pt x="41" y="235"/>
                      <a:pt x="41" y="235"/>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íṡľíḓé">
                <a:extLst>
                  <a:ext uri="{FF2B5EF4-FFF2-40B4-BE49-F238E27FC236}">
                    <a16:creationId xmlns:a16="http://schemas.microsoft.com/office/drawing/2014/main" id="{0899CABA-BB2A-4903-9D2D-AAE0A67E9030}"/>
                  </a:ext>
                </a:extLst>
              </p:cNvPr>
              <p:cNvSpPr/>
              <p:nvPr/>
            </p:nvSpPr>
            <p:spPr bwMode="auto">
              <a:xfrm>
                <a:off x="4668164" y="2703748"/>
                <a:ext cx="136494" cy="121328"/>
              </a:xfrm>
              <a:custGeom>
                <a:avLst/>
                <a:gdLst>
                  <a:gd name="T0" fmla="*/ 49 w 66"/>
                  <a:gd name="T1" fmla="*/ 59 h 59"/>
                  <a:gd name="T2" fmla="*/ 17 w 66"/>
                  <a:gd name="T3" fmla="*/ 59 h 59"/>
                  <a:gd name="T4" fmla="*/ 0 w 66"/>
                  <a:gd name="T5" fmla="*/ 41 h 59"/>
                  <a:gd name="T6" fmla="*/ 0 w 66"/>
                  <a:gd name="T7" fmla="*/ 18 h 59"/>
                  <a:gd name="T8" fmla="*/ 17 w 66"/>
                  <a:gd name="T9" fmla="*/ 0 h 59"/>
                  <a:gd name="T10" fmla="*/ 49 w 66"/>
                  <a:gd name="T11" fmla="*/ 0 h 59"/>
                  <a:gd name="T12" fmla="*/ 66 w 66"/>
                  <a:gd name="T13" fmla="*/ 18 h 59"/>
                  <a:gd name="T14" fmla="*/ 66 w 66"/>
                  <a:gd name="T15" fmla="*/ 41 h 59"/>
                  <a:gd name="T16" fmla="*/ 49 w 66"/>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9">
                    <a:moveTo>
                      <a:pt x="49" y="59"/>
                    </a:moveTo>
                    <a:cubicBezTo>
                      <a:pt x="17" y="59"/>
                      <a:pt x="17" y="59"/>
                      <a:pt x="17" y="59"/>
                    </a:cubicBezTo>
                    <a:cubicBezTo>
                      <a:pt x="8" y="59"/>
                      <a:pt x="0" y="51"/>
                      <a:pt x="0" y="41"/>
                    </a:cubicBezTo>
                    <a:cubicBezTo>
                      <a:pt x="0" y="18"/>
                      <a:pt x="0" y="18"/>
                      <a:pt x="0" y="18"/>
                    </a:cubicBezTo>
                    <a:cubicBezTo>
                      <a:pt x="0" y="8"/>
                      <a:pt x="8" y="0"/>
                      <a:pt x="17" y="0"/>
                    </a:cubicBezTo>
                    <a:cubicBezTo>
                      <a:pt x="49" y="0"/>
                      <a:pt x="49" y="0"/>
                      <a:pt x="49" y="0"/>
                    </a:cubicBezTo>
                    <a:cubicBezTo>
                      <a:pt x="58" y="0"/>
                      <a:pt x="66" y="8"/>
                      <a:pt x="66" y="18"/>
                    </a:cubicBezTo>
                    <a:cubicBezTo>
                      <a:pt x="66" y="41"/>
                      <a:pt x="66" y="41"/>
                      <a:pt x="66" y="41"/>
                    </a:cubicBezTo>
                    <a:cubicBezTo>
                      <a:pt x="66" y="51"/>
                      <a:pt x="58" y="59"/>
                      <a:pt x="49" y="59"/>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66" name="ïṧľide">
                <a:extLst>
                  <a:ext uri="{FF2B5EF4-FFF2-40B4-BE49-F238E27FC236}">
                    <a16:creationId xmlns:a16="http://schemas.microsoft.com/office/drawing/2014/main" id="{F7CB3AA3-DBF1-4969-A5C2-F43E1E13F4E7}"/>
                  </a:ext>
                </a:extLst>
              </p:cNvPr>
              <p:cNvSpPr/>
              <p:nvPr/>
            </p:nvSpPr>
            <p:spPr bwMode="auto">
              <a:xfrm>
                <a:off x="4521920" y="2507674"/>
                <a:ext cx="214491" cy="266488"/>
              </a:xfrm>
              <a:custGeom>
                <a:avLst/>
                <a:gdLst>
                  <a:gd name="T0" fmla="*/ 3 w 198"/>
                  <a:gd name="T1" fmla="*/ 0 h 246"/>
                  <a:gd name="T2" fmla="*/ 198 w 198"/>
                  <a:gd name="T3" fmla="*/ 181 h 246"/>
                  <a:gd name="T4" fmla="*/ 65 w 198"/>
                  <a:gd name="T5" fmla="*/ 246 h 246"/>
                  <a:gd name="T6" fmla="*/ 0 w 198"/>
                  <a:gd name="T7" fmla="*/ 38 h 246"/>
                  <a:gd name="T8" fmla="*/ 0 w 198"/>
                  <a:gd name="T9" fmla="*/ 8 h 246"/>
                  <a:gd name="T10" fmla="*/ 3 w 198"/>
                  <a:gd name="T11" fmla="*/ 0 h 246"/>
                </a:gdLst>
                <a:ahLst/>
                <a:cxnLst>
                  <a:cxn ang="0">
                    <a:pos x="T0" y="T1"/>
                  </a:cxn>
                  <a:cxn ang="0">
                    <a:pos x="T2" y="T3"/>
                  </a:cxn>
                  <a:cxn ang="0">
                    <a:pos x="T4" y="T5"/>
                  </a:cxn>
                  <a:cxn ang="0">
                    <a:pos x="T6" y="T7"/>
                  </a:cxn>
                  <a:cxn ang="0">
                    <a:pos x="T8" y="T9"/>
                  </a:cxn>
                  <a:cxn ang="0">
                    <a:pos x="T10" y="T11"/>
                  </a:cxn>
                </a:cxnLst>
                <a:rect l="0" t="0" r="r" b="b"/>
                <a:pathLst>
                  <a:path w="198" h="246">
                    <a:moveTo>
                      <a:pt x="3" y="0"/>
                    </a:moveTo>
                    <a:lnTo>
                      <a:pt x="198" y="181"/>
                    </a:lnTo>
                    <a:lnTo>
                      <a:pt x="65" y="246"/>
                    </a:lnTo>
                    <a:lnTo>
                      <a:pt x="0" y="38"/>
                    </a:lnTo>
                    <a:lnTo>
                      <a:pt x="0" y="8"/>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i$ļíḋé">
                <a:extLst>
                  <a:ext uri="{FF2B5EF4-FFF2-40B4-BE49-F238E27FC236}">
                    <a16:creationId xmlns:a16="http://schemas.microsoft.com/office/drawing/2014/main" id="{F6047EB5-6AAA-4F28-85D0-1972C75BE24A}"/>
                  </a:ext>
                </a:extLst>
              </p:cNvPr>
              <p:cNvSpPr/>
              <p:nvPr/>
            </p:nvSpPr>
            <p:spPr bwMode="auto">
              <a:xfrm>
                <a:off x="4521920" y="2507674"/>
                <a:ext cx="214491" cy="266488"/>
              </a:xfrm>
              <a:custGeom>
                <a:avLst/>
                <a:gdLst>
                  <a:gd name="T0" fmla="*/ 3 w 198"/>
                  <a:gd name="T1" fmla="*/ 0 h 246"/>
                  <a:gd name="T2" fmla="*/ 198 w 198"/>
                  <a:gd name="T3" fmla="*/ 181 h 246"/>
                  <a:gd name="T4" fmla="*/ 65 w 198"/>
                  <a:gd name="T5" fmla="*/ 246 h 246"/>
                  <a:gd name="T6" fmla="*/ 0 w 198"/>
                  <a:gd name="T7" fmla="*/ 38 h 246"/>
                  <a:gd name="T8" fmla="*/ 0 w 198"/>
                  <a:gd name="T9" fmla="*/ 8 h 246"/>
                </a:gdLst>
                <a:ahLst/>
                <a:cxnLst>
                  <a:cxn ang="0">
                    <a:pos x="T0" y="T1"/>
                  </a:cxn>
                  <a:cxn ang="0">
                    <a:pos x="T2" y="T3"/>
                  </a:cxn>
                  <a:cxn ang="0">
                    <a:pos x="T4" y="T5"/>
                  </a:cxn>
                  <a:cxn ang="0">
                    <a:pos x="T6" y="T7"/>
                  </a:cxn>
                  <a:cxn ang="0">
                    <a:pos x="T8" y="T9"/>
                  </a:cxn>
                </a:cxnLst>
                <a:rect l="0" t="0" r="r" b="b"/>
                <a:pathLst>
                  <a:path w="198" h="246">
                    <a:moveTo>
                      <a:pt x="3" y="0"/>
                    </a:moveTo>
                    <a:lnTo>
                      <a:pt x="198" y="181"/>
                    </a:lnTo>
                    <a:lnTo>
                      <a:pt x="65" y="246"/>
                    </a:lnTo>
                    <a:lnTo>
                      <a:pt x="0" y="3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ïsliḍé">
                <a:extLst>
                  <a:ext uri="{FF2B5EF4-FFF2-40B4-BE49-F238E27FC236}">
                    <a16:creationId xmlns:a16="http://schemas.microsoft.com/office/drawing/2014/main" id="{ACE307D3-9AAB-4090-985E-6A6925659F6A}"/>
                  </a:ext>
                </a:extLst>
              </p:cNvPr>
              <p:cNvSpPr/>
              <p:nvPr/>
            </p:nvSpPr>
            <p:spPr bwMode="auto">
              <a:xfrm>
                <a:off x="4521920" y="2507674"/>
                <a:ext cx="214491" cy="266488"/>
              </a:xfrm>
              <a:custGeom>
                <a:avLst/>
                <a:gdLst>
                  <a:gd name="T0" fmla="*/ 3 w 198"/>
                  <a:gd name="T1" fmla="*/ 0 h 246"/>
                  <a:gd name="T2" fmla="*/ 198 w 198"/>
                  <a:gd name="T3" fmla="*/ 181 h 246"/>
                  <a:gd name="T4" fmla="*/ 65 w 198"/>
                  <a:gd name="T5" fmla="*/ 246 h 246"/>
                  <a:gd name="T6" fmla="*/ 0 w 198"/>
                  <a:gd name="T7" fmla="*/ 38 h 246"/>
                  <a:gd name="T8" fmla="*/ 0 w 198"/>
                  <a:gd name="T9" fmla="*/ 8 h 246"/>
                </a:gdLst>
                <a:ahLst/>
                <a:cxnLst>
                  <a:cxn ang="0">
                    <a:pos x="T0" y="T1"/>
                  </a:cxn>
                  <a:cxn ang="0">
                    <a:pos x="T2" y="T3"/>
                  </a:cxn>
                  <a:cxn ang="0">
                    <a:pos x="T4" y="T5"/>
                  </a:cxn>
                  <a:cxn ang="0">
                    <a:pos x="T6" y="T7"/>
                  </a:cxn>
                  <a:cxn ang="0">
                    <a:pos x="T8" y="T9"/>
                  </a:cxn>
                </a:cxnLst>
                <a:rect l="0" t="0" r="r" b="b"/>
                <a:pathLst>
                  <a:path w="198" h="246">
                    <a:moveTo>
                      <a:pt x="3" y="0"/>
                    </a:moveTo>
                    <a:lnTo>
                      <a:pt x="198" y="181"/>
                    </a:lnTo>
                    <a:lnTo>
                      <a:pt x="65" y="246"/>
                    </a:lnTo>
                    <a:lnTo>
                      <a:pt x="0" y="38"/>
                    </a:lnTo>
                    <a:lnTo>
                      <a:pt x="0" y="8"/>
                    </a:ln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69" name="îśḷîdè">
                <a:extLst>
                  <a:ext uri="{FF2B5EF4-FFF2-40B4-BE49-F238E27FC236}">
                    <a16:creationId xmlns:a16="http://schemas.microsoft.com/office/drawing/2014/main" id="{67A41251-77CA-4E86-AC75-8FC34CB7CCC0}"/>
                  </a:ext>
                </a:extLst>
              </p:cNvPr>
              <p:cNvSpPr/>
              <p:nvPr/>
            </p:nvSpPr>
            <p:spPr bwMode="auto">
              <a:xfrm>
                <a:off x="4882655" y="2503340"/>
                <a:ext cx="62831" cy="45498"/>
              </a:xfrm>
              <a:custGeom>
                <a:avLst/>
                <a:gdLst>
                  <a:gd name="T0" fmla="*/ 0 w 30"/>
                  <a:gd name="T1" fmla="*/ 22 h 22"/>
                  <a:gd name="T2" fmla="*/ 30 w 30"/>
                  <a:gd name="T3" fmla="*/ 22 h 22"/>
                  <a:gd name="T4" fmla="*/ 30 w 30"/>
                  <a:gd name="T5" fmla="*/ 7 h 22"/>
                  <a:gd name="T6" fmla="*/ 23 w 30"/>
                  <a:gd name="T7" fmla="*/ 0 h 22"/>
                  <a:gd name="T8" fmla="*/ 0 w 30"/>
                  <a:gd name="T9" fmla="*/ 0 h 22"/>
                  <a:gd name="T10" fmla="*/ 0 w 30"/>
                  <a:gd name="T11" fmla="*/ 22 h 22"/>
                </a:gdLst>
                <a:ahLst/>
                <a:cxnLst>
                  <a:cxn ang="0">
                    <a:pos x="T0" y="T1"/>
                  </a:cxn>
                  <a:cxn ang="0">
                    <a:pos x="T2" y="T3"/>
                  </a:cxn>
                  <a:cxn ang="0">
                    <a:pos x="T4" y="T5"/>
                  </a:cxn>
                  <a:cxn ang="0">
                    <a:pos x="T6" y="T7"/>
                  </a:cxn>
                  <a:cxn ang="0">
                    <a:pos x="T8" y="T9"/>
                  </a:cxn>
                  <a:cxn ang="0">
                    <a:pos x="T10" y="T11"/>
                  </a:cxn>
                </a:cxnLst>
                <a:rect l="0" t="0" r="r" b="b"/>
                <a:pathLst>
                  <a:path w="30" h="22">
                    <a:moveTo>
                      <a:pt x="0" y="22"/>
                    </a:moveTo>
                    <a:cubicBezTo>
                      <a:pt x="30" y="22"/>
                      <a:pt x="30" y="22"/>
                      <a:pt x="30" y="22"/>
                    </a:cubicBezTo>
                    <a:cubicBezTo>
                      <a:pt x="30" y="7"/>
                      <a:pt x="30" y="7"/>
                      <a:pt x="30" y="7"/>
                    </a:cubicBezTo>
                    <a:cubicBezTo>
                      <a:pt x="30" y="3"/>
                      <a:pt x="26" y="0"/>
                      <a:pt x="23" y="0"/>
                    </a:cubicBezTo>
                    <a:cubicBezTo>
                      <a:pt x="0" y="0"/>
                      <a:pt x="0" y="0"/>
                      <a:pt x="0" y="0"/>
                    </a:cubicBezTo>
                    <a:lnTo>
                      <a:pt x="0" y="22"/>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îŝḻîdè">
                <a:extLst>
                  <a:ext uri="{FF2B5EF4-FFF2-40B4-BE49-F238E27FC236}">
                    <a16:creationId xmlns:a16="http://schemas.microsoft.com/office/drawing/2014/main" id="{C6CA6BD0-97F6-444B-8B3B-A2E04570D90D}"/>
                  </a:ext>
                </a:extLst>
              </p:cNvPr>
              <p:cNvSpPr/>
              <p:nvPr/>
            </p:nvSpPr>
            <p:spPr bwMode="auto">
              <a:xfrm>
                <a:off x="4882655" y="2503340"/>
                <a:ext cx="62831" cy="45498"/>
              </a:xfrm>
              <a:custGeom>
                <a:avLst/>
                <a:gdLst>
                  <a:gd name="T0" fmla="*/ 0 w 30"/>
                  <a:gd name="T1" fmla="*/ 22 h 22"/>
                  <a:gd name="T2" fmla="*/ 30 w 30"/>
                  <a:gd name="T3" fmla="*/ 22 h 22"/>
                  <a:gd name="T4" fmla="*/ 30 w 30"/>
                  <a:gd name="T5" fmla="*/ 7 h 22"/>
                  <a:gd name="T6" fmla="*/ 23 w 30"/>
                  <a:gd name="T7" fmla="*/ 0 h 22"/>
                  <a:gd name="T8" fmla="*/ 0 w 30"/>
                  <a:gd name="T9" fmla="*/ 0 h 22"/>
                  <a:gd name="T10" fmla="*/ 0 w 30"/>
                  <a:gd name="T11" fmla="*/ 22 h 22"/>
                </a:gdLst>
                <a:ahLst/>
                <a:cxnLst>
                  <a:cxn ang="0">
                    <a:pos x="T0" y="T1"/>
                  </a:cxn>
                  <a:cxn ang="0">
                    <a:pos x="T2" y="T3"/>
                  </a:cxn>
                  <a:cxn ang="0">
                    <a:pos x="T4" y="T5"/>
                  </a:cxn>
                  <a:cxn ang="0">
                    <a:pos x="T6" y="T7"/>
                  </a:cxn>
                  <a:cxn ang="0">
                    <a:pos x="T8" y="T9"/>
                  </a:cxn>
                  <a:cxn ang="0">
                    <a:pos x="T10" y="T11"/>
                  </a:cxn>
                </a:cxnLst>
                <a:rect l="0" t="0" r="r" b="b"/>
                <a:pathLst>
                  <a:path w="30" h="22">
                    <a:moveTo>
                      <a:pt x="0" y="22"/>
                    </a:moveTo>
                    <a:cubicBezTo>
                      <a:pt x="30" y="22"/>
                      <a:pt x="30" y="22"/>
                      <a:pt x="30" y="22"/>
                    </a:cubicBezTo>
                    <a:cubicBezTo>
                      <a:pt x="30" y="7"/>
                      <a:pt x="30" y="7"/>
                      <a:pt x="30" y="7"/>
                    </a:cubicBezTo>
                    <a:cubicBezTo>
                      <a:pt x="30" y="3"/>
                      <a:pt x="26" y="0"/>
                      <a:pt x="23" y="0"/>
                    </a:cubicBezTo>
                    <a:cubicBezTo>
                      <a:pt x="0" y="0"/>
                      <a:pt x="0" y="0"/>
                      <a:pt x="0" y="0"/>
                    </a:cubicBezTo>
                    <a:lnTo>
                      <a:pt x="0" y="22"/>
                    </a:ln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71" name="îSḻîḋe">
                <a:extLst>
                  <a:ext uri="{FF2B5EF4-FFF2-40B4-BE49-F238E27FC236}">
                    <a16:creationId xmlns:a16="http://schemas.microsoft.com/office/drawing/2014/main" id="{4D3ABF1B-7087-48E4-BDA4-99BF33AD5250}"/>
                  </a:ext>
                </a:extLst>
              </p:cNvPr>
              <p:cNvSpPr/>
              <p:nvPr/>
            </p:nvSpPr>
            <p:spPr bwMode="auto">
              <a:xfrm>
                <a:off x="4727745" y="2507674"/>
                <a:ext cx="217741" cy="257822"/>
              </a:xfrm>
              <a:custGeom>
                <a:avLst/>
                <a:gdLst>
                  <a:gd name="T0" fmla="*/ 195 w 201"/>
                  <a:gd name="T1" fmla="*/ 0 h 238"/>
                  <a:gd name="T2" fmla="*/ 0 w 201"/>
                  <a:gd name="T3" fmla="*/ 181 h 238"/>
                  <a:gd name="T4" fmla="*/ 128 w 201"/>
                  <a:gd name="T5" fmla="*/ 238 h 238"/>
                  <a:gd name="T6" fmla="*/ 201 w 201"/>
                  <a:gd name="T7" fmla="*/ 38 h 238"/>
                  <a:gd name="T8" fmla="*/ 201 w 201"/>
                  <a:gd name="T9" fmla="*/ 8 h 238"/>
                  <a:gd name="T10" fmla="*/ 195 w 201"/>
                  <a:gd name="T11" fmla="*/ 0 h 238"/>
                </a:gdLst>
                <a:ahLst/>
                <a:cxnLst>
                  <a:cxn ang="0">
                    <a:pos x="T0" y="T1"/>
                  </a:cxn>
                  <a:cxn ang="0">
                    <a:pos x="T2" y="T3"/>
                  </a:cxn>
                  <a:cxn ang="0">
                    <a:pos x="T4" y="T5"/>
                  </a:cxn>
                  <a:cxn ang="0">
                    <a:pos x="T6" y="T7"/>
                  </a:cxn>
                  <a:cxn ang="0">
                    <a:pos x="T8" y="T9"/>
                  </a:cxn>
                  <a:cxn ang="0">
                    <a:pos x="T10" y="T11"/>
                  </a:cxn>
                </a:cxnLst>
                <a:rect l="0" t="0" r="r" b="b"/>
                <a:pathLst>
                  <a:path w="201" h="238">
                    <a:moveTo>
                      <a:pt x="195" y="0"/>
                    </a:moveTo>
                    <a:lnTo>
                      <a:pt x="0" y="181"/>
                    </a:lnTo>
                    <a:lnTo>
                      <a:pt x="128" y="238"/>
                    </a:lnTo>
                    <a:lnTo>
                      <a:pt x="201" y="38"/>
                    </a:lnTo>
                    <a:lnTo>
                      <a:pt x="201" y="8"/>
                    </a:lnTo>
                    <a:lnTo>
                      <a:pt x="1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iṥ1íďé">
                <a:extLst>
                  <a:ext uri="{FF2B5EF4-FFF2-40B4-BE49-F238E27FC236}">
                    <a16:creationId xmlns:a16="http://schemas.microsoft.com/office/drawing/2014/main" id="{46A651D4-1243-4FC5-8940-045AE886F638}"/>
                  </a:ext>
                </a:extLst>
              </p:cNvPr>
              <p:cNvSpPr/>
              <p:nvPr/>
            </p:nvSpPr>
            <p:spPr bwMode="auto">
              <a:xfrm>
                <a:off x="4727745" y="2507674"/>
                <a:ext cx="217741" cy="257822"/>
              </a:xfrm>
              <a:custGeom>
                <a:avLst/>
                <a:gdLst>
                  <a:gd name="T0" fmla="*/ 195 w 201"/>
                  <a:gd name="T1" fmla="*/ 0 h 238"/>
                  <a:gd name="T2" fmla="*/ 0 w 201"/>
                  <a:gd name="T3" fmla="*/ 181 h 238"/>
                  <a:gd name="T4" fmla="*/ 128 w 201"/>
                  <a:gd name="T5" fmla="*/ 238 h 238"/>
                  <a:gd name="T6" fmla="*/ 201 w 201"/>
                  <a:gd name="T7" fmla="*/ 38 h 238"/>
                  <a:gd name="T8" fmla="*/ 201 w 201"/>
                  <a:gd name="T9" fmla="*/ 8 h 238"/>
                </a:gdLst>
                <a:ahLst/>
                <a:cxnLst>
                  <a:cxn ang="0">
                    <a:pos x="T0" y="T1"/>
                  </a:cxn>
                  <a:cxn ang="0">
                    <a:pos x="T2" y="T3"/>
                  </a:cxn>
                  <a:cxn ang="0">
                    <a:pos x="T4" y="T5"/>
                  </a:cxn>
                  <a:cxn ang="0">
                    <a:pos x="T6" y="T7"/>
                  </a:cxn>
                  <a:cxn ang="0">
                    <a:pos x="T8" y="T9"/>
                  </a:cxn>
                </a:cxnLst>
                <a:rect l="0" t="0" r="r" b="b"/>
                <a:pathLst>
                  <a:path w="201" h="238">
                    <a:moveTo>
                      <a:pt x="195" y="0"/>
                    </a:moveTo>
                    <a:lnTo>
                      <a:pt x="0" y="181"/>
                    </a:lnTo>
                    <a:lnTo>
                      <a:pt x="128" y="238"/>
                    </a:lnTo>
                    <a:lnTo>
                      <a:pt x="201" y="38"/>
                    </a:lnTo>
                    <a:lnTo>
                      <a:pt x="201"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 name="iṡḻiḑe">
                <a:extLst>
                  <a:ext uri="{FF2B5EF4-FFF2-40B4-BE49-F238E27FC236}">
                    <a16:creationId xmlns:a16="http://schemas.microsoft.com/office/drawing/2014/main" id="{DDBE0F3B-A77D-4C75-86B7-71901469FF81}"/>
                  </a:ext>
                </a:extLst>
              </p:cNvPr>
              <p:cNvSpPr/>
              <p:nvPr/>
            </p:nvSpPr>
            <p:spPr bwMode="auto">
              <a:xfrm>
                <a:off x="4727745" y="2507674"/>
                <a:ext cx="217741" cy="257822"/>
              </a:xfrm>
              <a:custGeom>
                <a:avLst/>
                <a:gdLst>
                  <a:gd name="T0" fmla="*/ 195 w 201"/>
                  <a:gd name="T1" fmla="*/ 0 h 238"/>
                  <a:gd name="T2" fmla="*/ 0 w 201"/>
                  <a:gd name="T3" fmla="*/ 181 h 238"/>
                  <a:gd name="T4" fmla="*/ 128 w 201"/>
                  <a:gd name="T5" fmla="*/ 238 h 238"/>
                  <a:gd name="T6" fmla="*/ 201 w 201"/>
                  <a:gd name="T7" fmla="*/ 38 h 238"/>
                  <a:gd name="T8" fmla="*/ 201 w 201"/>
                  <a:gd name="T9" fmla="*/ 8 h 238"/>
                </a:gdLst>
                <a:ahLst/>
                <a:cxnLst>
                  <a:cxn ang="0">
                    <a:pos x="T0" y="T1"/>
                  </a:cxn>
                  <a:cxn ang="0">
                    <a:pos x="T2" y="T3"/>
                  </a:cxn>
                  <a:cxn ang="0">
                    <a:pos x="T4" y="T5"/>
                  </a:cxn>
                  <a:cxn ang="0">
                    <a:pos x="T6" y="T7"/>
                  </a:cxn>
                  <a:cxn ang="0">
                    <a:pos x="T8" y="T9"/>
                  </a:cxn>
                </a:cxnLst>
                <a:rect l="0" t="0" r="r" b="b"/>
                <a:pathLst>
                  <a:path w="201" h="238">
                    <a:moveTo>
                      <a:pt x="195" y="0"/>
                    </a:moveTo>
                    <a:lnTo>
                      <a:pt x="0" y="181"/>
                    </a:lnTo>
                    <a:lnTo>
                      <a:pt x="128" y="238"/>
                    </a:lnTo>
                    <a:lnTo>
                      <a:pt x="201" y="38"/>
                    </a:lnTo>
                    <a:lnTo>
                      <a:pt x="201" y="8"/>
                    </a:ln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74" name="ïṩ1ïḓè">
                <a:extLst>
                  <a:ext uri="{FF2B5EF4-FFF2-40B4-BE49-F238E27FC236}">
                    <a16:creationId xmlns:a16="http://schemas.microsoft.com/office/drawing/2014/main" id="{88ADC288-BDBE-4AFE-96CF-DE18C191DF36}"/>
                  </a:ext>
                </a:extLst>
              </p:cNvPr>
              <p:cNvSpPr/>
              <p:nvPr/>
            </p:nvSpPr>
            <p:spPr bwMode="auto">
              <a:xfrm>
                <a:off x="4668164" y="2823993"/>
                <a:ext cx="134327" cy="335819"/>
              </a:xfrm>
              <a:custGeom>
                <a:avLst/>
                <a:gdLst>
                  <a:gd name="T0" fmla="*/ 105 w 124"/>
                  <a:gd name="T1" fmla="*/ 0 h 310"/>
                  <a:gd name="T2" fmla="*/ 21 w 124"/>
                  <a:gd name="T3" fmla="*/ 0 h 310"/>
                  <a:gd name="T4" fmla="*/ 0 w 124"/>
                  <a:gd name="T5" fmla="*/ 241 h 310"/>
                  <a:gd name="T6" fmla="*/ 65 w 124"/>
                  <a:gd name="T7" fmla="*/ 310 h 310"/>
                  <a:gd name="T8" fmla="*/ 124 w 124"/>
                  <a:gd name="T9" fmla="*/ 247 h 310"/>
                  <a:gd name="T10" fmla="*/ 105 w 124"/>
                  <a:gd name="T11" fmla="*/ 0 h 310"/>
                </a:gdLst>
                <a:ahLst/>
                <a:cxnLst>
                  <a:cxn ang="0">
                    <a:pos x="T0" y="T1"/>
                  </a:cxn>
                  <a:cxn ang="0">
                    <a:pos x="T2" y="T3"/>
                  </a:cxn>
                  <a:cxn ang="0">
                    <a:pos x="T4" y="T5"/>
                  </a:cxn>
                  <a:cxn ang="0">
                    <a:pos x="T6" y="T7"/>
                  </a:cxn>
                  <a:cxn ang="0">
                    <a:pos x="T8" y="T9"/>
                  </a:cxn>
                  <a:cxn ang="0">
                    <a:pos x="T10" y="T11"/>
                  </a:cxn>
                </a:cxnLst>
                <a:rect l="0" t="0" r="r" b="b"/>
                <a:pathLst>
                  <a:path w="124" h="310">
                    <a:moveTo>
                      <a:pt x="105" y="0"/>
                    </a:moveTo>
                    <a:lnTo>
                      <a:pt x="21" y="0"/>
                    </a:lnTo>
                    <a:lnTo>
                      <a:pt x="0" y="241"/>
                    </a:lnTo>
                    <a:lnTo>
                      <a:pt x="65" y="310"/>
                    </a:lnTo>
                    <a:lnTo>
                      <a:pt x="124" y="247"/>
                    </a:lnTo>
                    <a:lnTo>
                      <a:pt x="105" y="0"/>
                    </a:ln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 name="ïśḷïḍè">
                <a:extLst>
                  <a:ext uri="{FF2B5EF4-FFF2-40B4-BE49-F238E27FC236}">
                    <a16:creationId xmlns:a16="http://schemas.microsoft.com/office/drawing/2014/main" id="{07BF3E28-F8A4-4B06-86D4-6DA842D47FB2}"/>
                  </a:ext>
                </a:extLst>
              </p:cNvPr>
              <p:cNvSpPr/>
              <p:nvPr/>
            </p:nvSpPr>
            <p:spPr bwMode="auto">
              <a:xfrm>
                <a:off x="4668164" y="2823993"/>
                <a:ext cx="134327" cy="335819"/>
              </a:xfrm>
              <a:custGeom>
                <a:avLst/>
                <a:gdLst>
                  <a:gd name="T0" fmla="*/ 105 w 124"/>
                  <a:gd name="T1" fmla="*/ 0 h 310"/>
                  <a:gd name="T2" fmla="*/ 21 w 124"/>
                  <a:gd name="T3" fmla="*/ 0 h 310"/>
                  <a:gd name="T4" fmla="*/ 0 w 124"/>
                  <a:gd name="T5" fmla="*/ 241 h 310"/>
                  <a:gd name="T6" fmla="*/ 65 w 124"/>
                  <a:gd name="T7" fmla="*/ 310 h 310"/>
                  <a:gd name="T8" fmla="*/ 124 w 124"/>
                  <a:gd name="T9" fmla="*/ 247 h 310"/>
                  <a:gd name="T10" fmla="*/ 105 w 124"/>
                  <a:gd name="T11" fmla="*/ 0 h 310"/>
                </a:gdLst>
                <a:ahLst/>
                <a:cxnLst>
                  <a:cxn ang="0">
                    <a:pos x="T0" y="T1"/>
                  </a:cxn>
                  <a:cxn ang="0">
                    <a:pos x="T2" y="T3"/>
                  </a:cxn>
                  <a:cxn ang="0">
                    <a:pos x="T4" y="T5"/>
                  </a:cxn>
                  <a:cxn ang="0">
                    <a:pos x="T6" y="T7"/>
                  </a:cxn>
                  <a:cxn ang="0">
                    <a:pos x="T8" y="T9"/>
                  </a:cxn>
                  <a:cxn ang="0">
                    <a:pos x="T10" y="T11"/>
                  </a:cxn>
                </a:cxnLst>
                <a:rect l="0" t="0" r="r" b="b"/>
                <a:pathLst>
                  <a:path w="124" h="310">
                    <a:moveTo>
                      <a:pt x="105" y="0"/>
                    </a:moveTo>
                    <a:lnTo>
                      <a:pt x="21" y="0"/>
                    </a:lnTo>
                    <a:lnTo>
                      <a:pt x="0" y="241"/>
                    </a:lnTo>
                    <a:lnTo>
                      <a:pt x="65" y="310"/>
                    </a:lnTo>
                    <a:lnTo>
                      <a:pt x="124" y="247"/>
                    </a:lnTo>
                    <a:lnTo>
                      <a:pt x="105" y="0"/>
                    </a:ln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76" name="iṣ1iḓe">
                <a:extLst>
                  <a:ext uri="{FF2B5EF4-FFF2-40B4-BE49-F238E27FC236}">
                    <a16:creationId xmlns:a16="http://schemas.microsoft.com/office/drawing/2014/main" id="{BED22B75-11FD-4181-9983-7CAF2092C6D8}"/>
                  </a:ext>
                </a:extLst>
              </p:cNvPr>
              <p:cNvSpPr/>
              <p:nvPr/>
            </p:nvSpPr>
            <p:spPr bwMode="auto">
              <a:xfrm flipV="1">
                <a:off x="4282514" y="3034151"/>
                <a:ext cx="0" cy="105079"/>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177" name="ïṡḻiďê">
                <a:extLst>
                  <a:ext uri="{FF2B5EF4-FFF2-40B4-BE49-F238E27FC236}">
                    <a16:creationId xmlns:a16="http://schemas.microsoft.com/office/drawing/2014/main" id="{34C544A6-71B0-4FC5-BC3A-749BD611B495}"/>
                  </a:ext>
                </a:extLst>
              </p:cNvPr>
              <p:cNvSpPr/>
              <p:nvPr/>
            </p:nvSpPr>
            <p:spPr bwMode="auto">
              <a:xfrm>
                <a:off x="4565252" y="2058110"/>
                <a:ext cx="41165" cy="41165"/>
              </a:xfrm>
              <a:prstGeom prst="ellipse">
                <a:avLst/>
              </a:pr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 name="í$ľiḑé">
                <a:extLst>
                  <a:ext uri="{FF2B5EF4-FFF2-40B4-BE49-F238E27FC236}">
                    <a16:creationId xmlns:a16="http://schemas.microsoft.com/office/drawing/2014/main" id="{6CA4210B-C5F6-494F-B5C2-433EACD9E82A}"/>
                  </a:ext>
                </a:extLst>
              </p:cNvPr>
              <p:cNvSpPr/>
              <p:nvPr/>
            </p:nvSpPr>
            <p:spPr bwMode="auto">
              <a:xfrm>
                <a:off x="4845823" y="2039694"/>
                <a:ext cx="80163" cy="801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 name="íṥlïḑé">
                <a:extLst>
                  <a:ext uri="{FF2B5EF4-FFF2-40B4-BE49-F238E27FC236}">
                    <a16:creationId xmlns:a16="http://schemas.microsoft.com/office/drawing/2014/main" id="{F5C9E3CF-A18C-4379-94CD-AB668C25697D}"/>
                  </a:ext>
                </a:extLst>
              </p:cNvPr>
              <p:cNvSpPr/>
              <p:nvPr/>
            </p:nvSpPr>
            <p:spPr bwMode="auto">
              <a:xfrm>
                <a:off x="4836073" y="2028861"/>
                <a:ext cx="100746" cy="101829"/>
              </a:xfrm>
              <a:custGeom>
                <a:avLst/>
                <a:gdLst>
                  <a:gd name="T0" fmla="*/ 44 w 49"/>
                  <a:gd name="T1" fmla="*/ 24 h 49"/>
                  <a:gd name="T2" fmla="*/ 39 w 49"/>
                  <a:gd name="T3" fmla="*/ 24 h 49"/>
                  <a:gd name="T4" fmla="*/ 35 w 49"/>
                  <a:gd name="T5" fmla="*/ 35 h 49"/>
                  <a:gd name="T6" fmla="*/ 24 w 49"/>
                  <a:gd name="T7" fmla="*/ 39 h 49"/>
                  <a:gd name="T8" fmla="*/ 14 w 49"/>
                  <a:gd name="T9" fmla="*/ 35 h 49"/>
                  <a:gd name="T10" fmla="*/ 10 w 49"/>
                  <a:gd name="T11" fmla="*/ 24 h 49"/>
                  <a:gd name="T12" fmla="*/ 14 w 49"/>
                  <a:gd name="T13" fmla="*/ 14 h 49"/>
                  <a:gd name="T14" fmla="*/ 24 w 49"/>
                  <a:gd name="T15" fmla="*/ 10 h 49"/>
                  <a:gd name="T16" fmla="*/ 35 w 49"/>
                  <a:gd name="T17" fmla="*/ 14 h 49"/>
                  <a:gd name="T18" fmla="*/ 39 w 49"/>
                  <a:gd name="T19" fmla="*/ 24 h 49"/>
                  <a:gd name="T20" fmla="*/ 44 w 49"/>
                  <a:gd name="T21" fmla="*/ 24 h 49"/>
                  <a:gd name="T22" fmla="*/ 49 w 49"/>
                  <a:gd name="T23" fmla="*/ 24 h 49"/>
                  <a:gd name="T24" fmla="*/ 24 w 49"/>
                  <a:gd name="T25" fmla="*/ 0 h 49"/>
                  <a:gd name="T26" fmla="*/ 0 w 49"/>
                  <a:gd name="T27" fmla="*/ 24 h 49"/>
                  <a:gd name="T28" fmla="*/ 24 w 49"/>
                  <a:gd name="T29" fmla="*/ 49 h 49"/>
                  <a:gd name="T30" fmla="*/ 49 w 49"/>
                  <a:gd name="T31" fmla="*/ 24 h 49"/>
                  <a:gd name="T32" fmla="*/ 44 w 49"/>
                  <a:gd name="T33"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44" y="24"/>
                    </a:moveTo>
                    <a:cubicBezTo>
                      <a:pt x="39" y="24"/>
                      <a:pt x="39" y="24"/>
                      <a:pt x="39" y="24"/>
                    </a:cubicBezTo>
                    <a:cubicBezTo>
                      <a:pt x="39" y="28"/>
                      <a:pt x="37" y="32"/>
                      <a:pt x="35" y="35"/>
                    </a:cubicBezTo>
                    <a:cubicBezTo>
                      <a:pt x="32" y="37"/>
                      <a:pt x="28" y="39"/>
                      <a:pt x="24" y="39"/>
                    </a:cubicBezTo>
                    <a:cubicBezTo>
                      <a:pt x="20" y="39"/>
                      <a:pt x="17" y="37"/>
                      <a:pt x="14" y="35"/>
                    </a:cubicBezTo>
                    <a:cubicBezTo>
                      <a:pt x="11" y="32"/>
                      <a:pt x="10" y="28"/>
                      <a:pt x="10" y="24"/>
                    </a:cubicBezTo>
                    <a:cubicBezTo>
                      <a:pt x="10" y="20"/>
                      <a:pt x="11" y="17"/>
                      <a:pt x="14" y="14"/>
                    </a:cubicBezTo>
                    <a:cubicBezTo>
                      <a:pt x="17" y="11"/>
                      <a:pt x="20" y="10"/>
                      <a:pt x="24" y="10"/>
                    </a:cubicBezTo>
                    <a:cubicBezTo>
                      <a:pt x="28" y="10"/>
                      <a:pt x="32" y="11"/>
                      <a:pt x="35" y="14"/>
                    </a:cubicBezTo>
                    <a:cubicBezTo>
                      <a:pt x="37" y="17"/>
                      <a:pt x="39" y="20"/>
                      <a:pt x="39" y="24"/>
                    </a:cubicBezTo>
                    <a:cubicBezTo>
                      <a:pt x="44" y="24"/>
                      <a:pt x="44" y="24"/>
                      <a:pt x="44" y="24"/>
                    </a:cubicBezTo>
                    <a:cubicBezTo>
                      <a:pt x="49" y="24"/>
                      <a:pt x="49" y="24"/>
                      <a:pt x="49" y="24"/>
                    </a:cubicBezTo>
                    <a:cubicBezTo>
                      <a:pt x="49" y="11"/>
                      <a:pt x="38" y="0"/>
                      <a:pt x="24" y="0"/>
                    </a:cubicBezTo>
                    <a:cubicBezTo>
                      <a:pt x="11" y="0"/>
                      <a:pt x="0" y="11"/>
                      <a:pt x="0" y="24"/>
                    </a:cubicBezTo>
                    <a:cubicBezTo>
                      <a:pt x="0" y="38"/>
                      <a:pt x="11" y="49"/>
                      <a:pt x="24" y="49"/>
                    </a:cubicBezTo>
                    <a:cubicBezTo>
                      <a:pt x="38" y="49"/>
                      <a:pt x="49" y="38"/>
                      <a:pt x="49" y="24"/>
                    </a:cubicBezTo>
                    <a:cubicBezTo>
                      <a:pt x="44" y="24"/>
                      <a:pt x="44" y="24"/>
                      <a:pt x="44" y="2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 name="íŝlîḑê">
                <a:extLst>
                  <a:ext uri="{FF2B5EF4-FFF2-40B4-BE49-F238E27FC236}">
                    <a16:creationId xmlns:a16="http://schemas.microsoft.com/office/drawing/2014/main" id="{C597DE68-DB68-42D0-8A5B-010C89AA2C03}"/>
                  </a:ext>
                </a:extLst>
              </p:cNvPr>
              <p:cNvSpPr/>
              <p:nvPr/>
            </p:nvSpPr>
            <p:spPr bwMode="auto">
              <a:xfrm>
                <a:off x="4864239" y="2058110"/>
                <a:ext cx="43331" cy="41165"/>
              </a:xfrm>
              <a:prstGeom prst="ellipse">
                <a:avLst/>
              </a:pr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 name="í$lïḋe">
                <a:extLst>
                  <a:ext uri="{FF2B5EF4-FFF2-40B4-BE49-F238E27FC236}">
                    <a16:creationId xmlns:a16="http://schemas.microsoft.com/office/drawing/2014/main" id="{C208AAD4-34C8-4B6E-9320-5800C21B97EB}"/>
                  </a:ext>
                </a:extLst>
              </p:cNvPr>
              <p:cNvSpPr/>
              <p:nvPr/>
            </p:nvSpPr>
            <p:spPr bwMode="auto">
              <a:xfrm>
                <a:off x="4504588" y="2066776"/>
                <a:ext cx="163576" cy="129994"/>
              </a:xfrm>
              <a:custGeom>
                <a:avLst/>
                <a:gdLst>
                  <a:gd name="T0" fmla="*/ 71 w 79"/>
                  <a:gd name="T1" fmla="*/ 0 h 63"/>
                  <a:gd name="T2" fmla="*/ 66 w 79"/>
                  <a:gd name="T3" fmla="*/ 2 h 63"/>
                  <a:gd name="T4" fmla="*/ 63 w 79"/>
                  <a:gd name="T5" fmla="*/ 2 h 63"/>
                  <a:gd name="T6" fmla="*/ 64 w 79"/>
                  <a:gd name="T7" fmla="*/ 6 h 63"/>
                  <a:gd name="T8" fmla="*/ 64 w 79"/>
                  <a:gd name="T9" fmla="*/ 6 h 63"/>
                  <a:gd name="T10" fmla="*/ 64 w 79"/>
                  <a:gd name="T11" fmla="*/ 6 h 63"/>
                  <a:gd name="T12" fmla="*/ 39 w 79"/>
                  <a:gd name="T13" fmla="*/ 31 h 63"/>
                  <a:gd name="T14" fmla="*/ 14 w 79"/>
                  <a:gd name="T15" fmla="*/ 6 h 63"/>
                  <a:gd name="T16" fmla="*/ 15 w 79"/>
                  <a:gd name="T17" fmla="*/ 2 h 63"/>
                  <a:gd name="T18" fmla="*/ 9 w 79"/>
                  <a:gd name="T19" fmla="*/ 2 h 63"/>
                  <a:gd name="T20" fmla="*/ 6 w 79"/>
                  <a:gd name="T21" fmla="*/ 1 h 63"/>
                  <a:gd name="T22" fmla="*/ 0 w 79"/>
                  <a:gd name="T23" fmla="*/ 24 h 63"/>
                  <a:gd name="T24" fmla="*/ 39 w 79"/>
                  <a:gd name="T25" fmla="*/ 63 h 63"/>
                  <a:gd name="T26" fmla="*/ 79 w 79"/>
                  <a:gd name="T27" fmla="*/ 24 h 63"/>
                  <a:gd name="T28" fmla="*/ 71 w 79"/>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63">
                    <a:moveTo>
                      <a:pt x="71" y="0"/>
                    </a:moveTo>
                    <a:cubicBezTo>
                      <a:pt x="69" y="1"/>
                      <a:pt x="67" y="2"/>
                      <a:pt x="66" y="2"/>
                    </a:cubicBezTo>
                    <a:cubicBezTo>
                      <a:pt x="63" y="2"/>
                      <a:pt x="63" y="2"/>
                      <a:pt x="63" y="2"/>
                    </a:cubicBezTo>
                    <a:cubicBezTo>
                      <a:pt x="64" y="3"/>
                      <a:pt x="64" y="5"/>
                      <a:pt x="64" y="6"/>
                    </a:cubicBezTo>
                    <a:cubicBezTo>
                      <a:pt x="64" y="6"/>
                      <a:pt x="64" y="6"/>
                      <a:pt x="64" y="6"/>
                    </a:cubicBezTo>
                    <a:cubicBezTo>
                      <a:pt x="64" y="6"/>
                      <a:pt x="64" y="6"/>
                      <a:pt x="64" y="6"/>
                    </a:cubicBezTo>
                    <a:cubicBezTo>
                      <a:pt x="64" y="20"/>
                      <a:pt x="53" y="31"/>
                      <a:pt x="39" y="31"/>
                    </a:cubicBezTo>
                    <a:cubicBezTo>
                      <a:pt x="25" y="31"/>
                      <a:pt x="14" y="20"/>
                      <a:pt x="14" y="6"/>
                    </a:cubicBezTo>
                    <a:cubicBezTo>
                      <a:pt x="14" y="5"/>
                      <a:pt x="15" y="3"/>
                      <a:pt x="15" y="2"/>
                    </a:cubicBezTo>
                    <a:cubicBezTo>
                      <a:pt x="9" y="2"/>
                      <a:pt x="9" y="2"/>
                      <a:pt x="9" y="2"/>
                    </a:cubicBezTo>
                    <a:cubicBezTo>
                      <a:pt x="8" y="2"/>
                      <a:pt x="7" y="1"/>
                      <a:pt x="6" y="1"/>
                    </a:cubicBezTo>
                    <a:cubicBezTo>
                      <a:pt x="2" y="8"/>
                      <a:pt x="0" y="15"/>
                      <a:pt x="0" y="24"/>
                    </a:cubicBezTo>
                    <a:cubicBezTo>
                      <a:pt x="0" y="45"/>
                      <a:pt x="17" y="63"/>
                      <a:pt x="39" y="63"/>
                    </a:cubicBezTo>
                    <a:cubicBezTo>
                      <a:pt x="61" y="63"/>
                      <a:pt x="79" y="45"/>
                      <a:pt x="79" y="24"/>
                    </a:cubicBezTo>
                    <a:cubicBezTo>
                      <a:pt x="79" y="15"/>
                      <a:pt x="76" y="7"/>
                      <a:pt x="71" y="0"/>
                    </a:cubicBezTo>
                  </a:path>
                </a:pathLst>
              </a:custGeom>
              <a:solidFill>
                <a:srgbClr val="FFF7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 name="îšļîḋe">
                <a:extLst>
                  <a:ext uri="{FF2B5EF4-FFF2-40B4-BE49-F238E27FC236}">
                    <a16:creationId xmlns:a16="http://schemas.microsoft.com/office/drawing/2014/main" id="{93C1C661-05B9-4DEA-B4BD-2087F106B8E2}"/>
                  </a:ext>
                </a:extLst>
              </p:cNvPr>
              <p:cNvSpPr/>
              <p:nvPr/>
            </p:nvSpPr>
            <p:spPr bwMode="auto">
              <a:xfrm>
                <a:off x="4517587" y="2039694"/>
                <a:ext cx="134327" cy="30332"/>
              </a:xfrm>
              <a:custGeom>
                <a:avLst/>
                <a:gdLst>
                  <a:gd name="T0" fmla="*/ 18 w 65"/>
                  <a:gd name="T1" fmla="*/ 0 h 15"/>
                  <a:gd name="T2" fmla="*/ 0 w 65"/>
                  <a:gd name="T3" fmla="*/ 14 h 15"/>
                  <a:gd name="T4" fmla="*/ 3 w 65"/>
                  <a:gd name="T5" fmla="*/ 15 h 15"/>
                  <a:gd name="T6" fmla="*/ 9 w 65"/>
                  <a:gd name="T7" fmla="*/ 15 h 15"/>
                  <a:gd name="T8" fmla="*/ 18 w 65"/>
                  <a:gd name="T9" fmla="*/ 0 h 15"/>
                  <a:gd name="T10" fmla="*/ 49 w 65"/>
                  <a:gd name="T11" fmla="*/ 0 h 15"/>
                  <a:gd name="T12" fmla="*/ 57 w 65"/>
                  <a:gd name="T13" fmla="*/ 15 h 15"/>
                  <a:gd name="T14" fmla="*/ 60 w 65"/>
                  <a:gd name="T15" fmla="*/ 15 h 15"/>
                  <a:gd name="T16" fmla="*/ 65 w 65"/>
                  <a:gd name="T17" fmla="*/ 13 h 15"/>
                  <a:gd name="T18" fmla="*/ 49 w 6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15">
                    <a:moveTo>
                      <a:pt x="18" y="0"/>
                    </a:moveTo>
                    <a:cubicBezTo>
                      <a:pt x="11" y="3"/>
                      <a:pt x="5" y="8"/>
                      <a:pt x="0" y="14"/>
                    </a:cubicBezTo>
                    <a:cubicBezTo>
                      <a:pt x="1" y="14"/>
                      <a:pt x="2" y="15"/>
                      <a:pt x="3" y="15"/>
                    </a:cubicBezTo>
                    <a:cubicBezTo>
                      <a:pt x="9" y="15"/>
                      <a:pt x="9" y="15"/>
                      <a:pt x="9" y="15"/>
                    </a:cubicBezTo>
                    <a:cubicBezTo>
                      <a:pt x="10" y="9"/>
                      <a:pt x="13" y="4"/>
                      <a:pt x="18" y="0"/>
                    </a:cubicBezTo>
                    <a:moveTo>
                      <a:pt x="49" y="0"/>
                    </a:moveTo>
                    <a:cubicBezTo>
                      <a:pt x="53" y="4"/>
                      <a:pt x="56" y="9"/>
                      <a:pt x="57" y="15"/>
                    </a:cubicBezTo>
                    <a:cubicBezTo>
                      <a:pt x="60" y="15"/>
                      <a:pt x="60" y="15"/>
                      <a:pt x="60" y="15"/>
                    </a:cubicBezTo>
                    <a:cubicBezTo>
                      <a:pt x="61" y="15"/>
                      <a:pt x="63" y="14"/>
                      <a:pt x="65" y="13"/>
                    </a:cubicBezTo>
                    <a:cubicBezTo>
                      <a:pt x="61" y="8"/>
                      <a:pt x="55" y="3"/>
                      <a:pt x="49" y="0"/>
                    </a:cubicBezTo>
                  </a:path>
                </a:pathLst>
              </a:custGeom>
              <a:solidFill>
                <a:srgbClr val="FEEA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 name="išļiḑé">
                <a:extLst>
                  <a:ext uri="{FF2B5EF4-FFF2-40B4-BE49-F238E27FC236}">
                    <a16:creationId xmlns:a16="http://schemas.microsoft.com/office/drawing/2014/main" id="{2E29914A-3BF9-4828-92F5-212025D8E3B9}"/>
                  </a:ext>
                </a:extLst>
              </p:cNvPr>
              <p:cNvSpPr/>
              <p:nvPr/>
            </p:nvSpPr>
            <p:spPr bwMode="auto">
              <a:xfrm>
                <a:off x="4554419" y="2049444"/>
                <a:ext cx="72580" cy="60664"/>
              </a:xfrm>
              <a:custGeom>
                <a:avLst/>
                <a:gdLst>
                  <a:gd name="T0" fmla="*/ 15 w 35"/>
                  <a:gd name="T1" fmla="*/ 24 h 29"/>
                  <a:gd name="T2" fmla="*/ 5 w 35"/>
                  <a:gd name="T3" fmla="*/ 14 h 29"/>
                  <a:gd name="T4" fmla="*/ 15 w 35"/>
                  <a:gd name="T5" fmla="*/ 4 h 29"/>
                  <a:gd name="T6" fmla="*/ 25 w 35"/>
                  <a:gd name="T7" fmla="*/ 14 h 29"/>
                  <a:gd name="T8" fmla="*/ 15 w 35"/>
                  <a:gd name="T9" fmla="*/ 24 h 29"/>
                  <a:gd name="T10" fmla="*/ 15 w 35"/>
                  <a:gd name="T11" fmla="*/ 0 h 29"/>
                  <a:gd name="T12" fmla="*/ 5 w 35"/>
                  <a:gd name="T13" fmla="*/ 4 h 29"/>
                  <a:gd name="T14" fmla="*/ 0 w 35"/>
                  <a:gd name="T15" fmla="*/ 14 h 29"/>
                  <a:gd name="T16" fmla="*/ 5 w 35"/>
                  <a:gd name="T17" fmla="*/ 25 h 29"/>
                  <a:gd name="T18" fmla="*/ 15 w 35"/>
                  <a:gd name="T19" fmla="*/ 29 h 29"/>
                  <a:gd name="T20" fmla="*/ 25 w 35"/>
                  <a:gd name="T21" fmla="*/ 25 h 29"/>
                  <a:gd name="T22" fmla="*/ 30 w 35"/>
                  <a:gd name="T23" fmla="*/ 14 h 29"/>
                  <a:gd name="T24" fmla="*/ 35 w 35"/>
                  <a:gd name="T25" fmla="*/ 14 h 29"/>
                  <a:gd name="T26" fmla="*/ 35 w 35"/>
                  <a:gd name="T27" fmla="*/ 14 h 29"/>
                  <a:gd name="T28" fmla="*/ 30 w 35"/>
                  <a:gd name="T29" fmla="*/ 14 h 29"/>
                  <a:gd name="T30" fmla="*/ 25 w 35"/>
                  <a:gd name="T31" fmla="*/ 4 h 29"/>
                  <a:gd name="T32" fmla="*/ 15 w 35"/>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9">
                    <a:moveTo>
                      <a:pt x="15" y="24"/>
                    </a:moveTo>
                    <a:cubicBezTo>
                      <a:pt x="9" y="24"/>
                      <a:pt x="5" y="20"/>
                      <a:pt x="5" y="14"/>
                    </a:cubicBezTo>
                    <a:cubicBezTo>
                      <a:pt x="5" y="8"/>
                      <a:pt x="9" y="4"/>
                      <a:pt x="15" y="4"/>
                    </a:cubicBezTo>
                    <a:cubicBezTo>
                      <a:pt x="21" y="4"/>
                      <a:pt x="25" y="8"/>
                      <a:pt x="25" y="14"/>
                    </a:cubicBezTo>
                    <a:cubicBezTo>
                      <a:pt x="25" y="20"/>
                      <a:pt x="21" y="24"/>
                      <a:pt x="15" y="24"/>
                    </a:cubicBezTo>
                    <a:moveTo>
                      <a:pt x="15" y="0"/>
                    </a:moveTo>
                    <a:cubicBezTo>
                      <a:pt x="11" y="0"/>
                      <a:pt x="7" y="1"/>
                      <a:pt x="5" y="4"/>
                    </a:cubicBezTo>
                    <a:cubicBezTo>
                      <a:pt x="2" y="7"/>
                      <a:pt x="0" y="10"/>
                      <a:pt x="0" y="14"/>
                    </a:cubicBezTo>
                    <a:cubicBezTo>
                      <a:pt x="0" y="18"/>
                      <a:pt x="2" y="22"/>
                      <a:pt x="5" y="25"/>
                    </a:cubicBezTo>
                    <a:cubicBezTo>
                      <a:pt x="7" y="27"/>
                      <a:pt x="11" y="29"/>
                      <a:pt x="15" y="29"/>
                    </a:cubicBezTo>
                    <a:cubicBezTo>
                      <a:pt x="19" y="29"/>
                      <a:pt x="23" y="27"/>
                      <a:pt x="25" y="25"/>
                    </a:cubicBezTo>
                    <a:cubicBezTo>
                      <a:pt x="28" y="22"/>
                      <a:pt x="30" y="18"/>
                      <a:pt x="30" y="14"/>
                    </a:cubicBezTo>
                    <a:cubicBezTo>
                      <a:pt x="35" y="14"/>
                      <a:pt x="35" y="14"/>
                      <a:pt x="35" y="14"/>
                    </a:cubicBezTo>
                    <a:cubicBezTo>
                      <a:pt x="35" y="14"/>
                      <a:pt x="35" y="14"/>
                      <a:pt x="35" y="14"/>
                    </a:cubicBezTo>
                    <a:cubicBezTo>
                      <a:pt x="30" y="14"/>
                      <a:pt x="30" y="14"/>
                      <a:pt x="30" y="14"/>
                    </a:cubicBezTo>
                    <a:cubicBezTo>
                      <a:pt x="30" y="10"/>
                      <a:pt x="28" y="7"/>
                      <a:pt x="25" y="4"/>
                    </a:cubicBezTo>
                    <a:cubicBezTo>
                      <a:pt x="23" y="1"/>
                      <a:pt x="19" y="0"/>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 name="ïṧḷïḑê">
                <a:extLst>
                  <a:ext uri="{FF2B5EF4-FFF2-40B4-BE49-F238E27FC236}">
                    <a16:creationId xmlns:a16="http://schemas.microsoft.com/office/drawing/2014/main" id="{149B149C-2891-4D67-8F3F-3C8E5F7E2B9F}"/>
                  </a:ext>
                </a:extLst>
              </p:cNvPr>
              <p:cNvSpPr/>
              <p:nvPr/>
            </p:nvSpPr>
            <p:spPr bwMode="auto">
              <a:xfrm>
                <a:off x="4533836" y="2033194"/>
                <a:ext cx="102912" cy="97496"/>
              </a:xfrm>
              <a:custGeom>
                <a:avLst/>
                <a:gdLst>
                  <a:gd name="T0" fmla="*/ 50 w 50"/>
                  <a:gd name="T1" fmla="*/ 22 h 47"/>
                  <a:gd name="T2" fmla="*/ 50 w 50"/>
                  <a:gd name="T3" fmla="*/ 22 h 47"/>
                  <a:gd name="T4" fmla="*/ 50 w 50"/>
                  <a:gd name="T5" fmla="*/ 22 h 47"/>
                  <a:gd name="T6" fmla="*/ 25 w 50"/>
                  <a:gd name="T7" fmla="*/ 0 h 47"/>
                  <a:gd name="T8" fmla="*/ 10 w 50"/>
                  <a:gd name="T9" fmla="*/ 3 h 47"/>
                  <a:gd name="T10" fmla="*/ 1 w 50"/>
                  <a:gd name="T11" fmla="*/ 18 h 47"/>
                  <a:gd name="T12" fmla="*/ 0 w 50"/>
                  <a:gd name="T13" fmla="*/ 22 h 47"/>
                  <a:gd name="T14" fmla="*/ 25 w 50"/>
                  <a:gd name="T15" fmla="*/ 47 h 47"/>
                  <a:gd name="T16" fmla="*/ 50 w 50"/>
                  <a:gd name="T17" fmla="*/ 22 h 47"/>
                  <a:gd name="T18" fmla="*/ 45 w 50"/>
                  <a:gd name="T19" fmla="*/ 22 h 47"/>
                  <a:gd name="T20" fmla="*/ 40 w 50"/>
                  <a:gd name="T21" fmla="*/ 22 h 47"/>
                  <a:gd name="T22" fmla="*/ 35 w 50"/>
                  <a:gd name="T23" fmla="*/ 33 h 47"/>
                  <a:gd name="T24" fmla="*/ 25 w 50"/>
                  <a:gd name="T25" fmla="*/ 37 h 47"/>
                  <a:gd name="T26" fmla="*/ 15 w 50"/>
                  <a:gd name="T27" fmla="*/ 33 h 47"/>
                  <a:gd name="T28" fmla="*/ 10 w 50"/>
                  <a:gd name="T29" fmla="*/ 22 h 47"/>
                  <a:gd name="T30" fmla="*/ 15 w 50"/>
                  <a:gd name="T31" fmla="*/ 12 h 47"/>
                  <a:gd name="T32" fmla="*/ 25 w 50"/>
                  <a:gd name="T33" fmla="*/ 8 h 47"/>
                  <a:gd name="T34" fmla="*/ 35 w 50"/>
                  <a:gd name="T35" fmla="*/ 12 h 47"/>
                  <a:gd name="T36" fmla="*/ 40 w 50"/>
                  <a:gd name="T37" fmla="*/ 22 h 47"/>
                  <a:gd name="T38" fmla="*/ 45 w 50"/>
                  <a:gd name="T39" fmla="*/ 22 h 47"/>
                  <a:gd name="T40" fmla="*/ 50 w 50"/>
                  <a:gd name="T41" fmla="*/ 22 h 47"/>
                  <a:gd name="T42" fmla="*/ 50 w 50"/>
                  <a:gd name="T43" fmla="*/ 22 h 47"/>
                  <a:gd name="T44" fmla="*/ 49 w 50"/>
                  <a:gd name="T45" fmla="*/ 18 h 47"/>
                  <a:gd name="T46" fmla="*/ 41 w 50"/>
                  <a:gd name="T47" fmla="*/ 3 h 47"/>
                  <a:gd name="T48" fmla="*/ 25 w 50"/>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7">
                    <a:moveTo>
                      <a:pt x="50" y="22"/>
                    </a:moveTo>
                    <a:cubicBezTo>
                      <a:pt x="50" y="22"/>
                      <a:pt x="50" y="22"/>
                      <a:pt x="50" y="22"/>
                    </a:cubicBezTo>
                    <a:cubicBezTo>
                      <a:pt x="50" y="22"/>
                      <a:pt x="50" y="22"/>
                      <a:pt x="50" y="22"/>
                    </a:cubicBezTo>
                    <a:moveTo>
                      <a:pt x="25" y="0"/>
                    </a:moveTo>
                    <a:cubicBezTo>
                      <a:pt x="20" y="0"/>
                      <a:pt x="14" y="1"/>
                      <a:pt x="10" y="3"/>
                    </a:cubicBezTo>
                    <a:cubicBezTo>
                      <a:pt x="5" y="7"/>
                      <a:pt x="2" y="12"/>
                      <a:pt x="1" y="18"/>
                    </a:cubicBezTo>
                    <a:cubicBezTo>
                      <a:pt x="1" y="19"/>
                      <a:pt x="0" y="21"/>
                      <a:pt x="0" y="22"/>
                    </a:cubicBezTo>
                    <a:cubicBezTo>
                      <a:pt x="0" y="36"/>
                      <a:pt x="11" y="47"/>
                      <a:pt x="25" y="47"/>
                    </a:cubicBezTo>
                    <a:cubicBezTo>
                      <a:pt x="39" y="47"/>
                      <a:pt x="50" y="36"/>
                      <a:pt x="50" y="22"/>
                    </a:cubicBezTo>
                    <a:cubicBezTo>
                      <a:pt x="45" y="22"/>
                      <a:pt x="45" y="22"/>
                      <a:pt x="45" y="22"/>
                    </a:cubicBezTo>
                    <a:cubicBezTo>
                      <a:pt x="40" y="22"/>
                      <a:pt x="40" y="22"/>
                      <a:pt x="40" y="22"/>
                    </a:cubicBezTo>
                    <a:cubicBezTo>
                      <a:pt x="40" y="26"/>
                      <a:pt x="38" y="30"/>
                      <a:pt x="35" y="33"/>
                    </a:cubicBezTo>
                    <a:cubicBezTo>
                      <a:pt x="33" y="35"/>
                      <a:pt x="29" y="37"/>
                      <a:pt x="25" y="37"/>
                    </a:cubicBezTo>
                    <a:cubicBezTo>
                      <a:pt x="21" y="37"/>
                      <a:pt x="17" y="35"/>
                      <a:pt x="15" y="33"/>
                    </a:cubicBezTo>
                    <a:cubicBezTo>
                      <a:pt x="12" y="30"/>
                      <a:pt x="10" y="26"/>
                      <a:pt x="10" y="22"/>
                    </a:cubicBezTo>
                    <a:cubicBezTo>
                      <a:pt x="10" y="18"/>
                      <a:pt x="12" y="15"/>
                      <a:pt x="15" y="12"/>
                    </a:cubicBezTo>
                    <a:cubicBezTo>
                      <a:pt x="17" y="9"/>
                      <a:pt x="21" y="8"/>
                      <a:pt x="25" y="8"/>
                    </a:cubicBezTo>
                    <a:cubicBezTo>
                      <a:pt x="29" y="8"/>
                      <a:pt x="33" y="9"/>
                      <a:pt x="35" y="12"/>
                    </a:cubicBezTo>
                    <a:cubicBezTo>
                      <a:pt x="38" y="15"/>
                      <a:pt x="40" y="18"/>
                      <a:pt x="40" y="22"/>
                    </a:cubicBezTo>
                    <a:cubicBezTo>
                      <a:pt x="45" y="22"/>
                      <a:pt x="45" y="22"/>
                      <a:pt x="45" y="22"/>
                    </a:cubicBezTo>
                    <a:cubicBezTo>
                      <a:pt x="50" y="22"/>
                      <a:pt x="50" y="22"/>
                      <a:pt x="50" y="22"/>
                    </a:cubicBezTo>
                    <a:cubicBezTo>
                      <a:pt x="50" y="22"/>
                      <a:pt x="50" y="22"/>
                      <a:pt x="50" y="22"/>
                    </a:cubicBezTo>
                    <a:cubicBezTo>
                      <a:pt x="50" y="21"/>
                      <a:pt x="50" y="19"/>
                      <a:pt x="49" y="18"/>
                    </a:cubicBezTo>
                    <a:cubicBezTo>
                      <a:pt x="48" y="12"/>
                      <a:pt x="45" y="7"/>
                      <a:pt x="41" y="3"/>
                    </a:cubicBezTo>
                    <a:cubicBezTo>
                      <a:pt x="36" y="1"/>
                      <a:pt x="31" y="0"/>
                      <a:pt x="25" y="0"/>
                    </a:cubicBezTo>
                  </a:path>
                </a:pathLst>
              </a:custGeom>
              <a:solidFill>
                <a:srgbClr val="B68B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 name="iṡ1íḓê">
                <a:extLst>
                  <a:ext uri="{FF2B5EF4-FFF2-40B4-BE49-F238E27FC236}">
                    <a16:creationId xmlns:a16="http://schemas.microsoft.com/office/drawing/2014/main" id="{DFFA342A-0759-4623-993C-14E3DE2865D4}"/>
                  </a:ext>
                </a:extLst>
              </p:cNvPr>
              <p:cNvSpPr/>
              <p:nvPr/>
            </p:nvSpPr>
            <p:spPr bwMode="auto">
              <a:xfrm>
                <a:off x="4565252" y="2058110"/>
                <a:ext cx="41165" cy="41165"/>
              </a:xfrm>
              <a:prstGeom prst="ellipse">
                <a:avLst/>
              </a:prstGeom>
              <a:solidFill>
                <a:srgbClr val="B68B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 name="ï$ḷiḑé">
                <a:extLst>
                  <a:ext uri="{FF2B5EF4-FFF2-40B4-BE49-F238E27FC236}">
                    <a16:creationId xmlns:a16="http://schemas.microsoft.com/office/drawing/2014/main" id="{EA87CDDA-0E65-4E8C-8EDA-134977C9E634}"/>
                  </a:ext>
                </a:extLst>
              </p:cNvPr>
              <p:cNvSpPr/>
              <p:nvPr/>
            </p:nvSpPr>
            <p:spPr bwMode="auto">
              <a:xfrm>
                <a:off x="4798158" y="2066776"/>
                <a:ext cx="163576" cy="129994"/>
              </a:xfrm>
              <a:custGeom>
                <a:avLst/>
                <a:gdLst>
                  <a:gd name="T0" fmla="*/ 8 w 79"/>
                  <a:gd name="T1" fmla="*/ 0 h 63"/>
                  <a:gd name="T2" fmla="*/ 0 w 79"/>
                  <a:gd name="T3" fmla="*/ 24 h 63"/>
                  <a:gd name="T4" fmla="*/ 40 w 79"/>
                  <a:gd name="T5" fmla="*/ 63 h 63"/>
                  <a:gd name="T6" fmla="*/ 79 w 79"/>
                  <a:gd name="T7" fmla="*/ 24 h 63"/>
                  <a:gd name="T8" fmla="*/ 73 w 79"/>
                  <a:gd name="T9" fmla="*/ 2 h 63"/>
                  <a:gd name="T10" fmla="*/ 72 w 79"/>
                  <a:gd name="T11" fmla="*/ 2 h 63"/>
                  <a:gd name="T12" fmla="*/ 67 w 79"/>
                  <a:gd name="T13" fmla="*/ 2 h 63"/>
                  <a:gd name="T14" fmla="*/ 67 w 79"/>
                  <a:gd name="T15" fmla="*/ 6 h 63"/>
                  <a:gd name="T16" fmla="*/ 67 w 79"/>
                  <a:gd name="T17" fmla="*/ 6 h 63"/>
                  <a:gd name="T18" fmla="*/ 67 w 79"/>
                  <a:gd name="T19" fmla="*/ 6 h 63"/>
                  <a:gd name="T20" fmla="*/ 42 w 79"/>
                  <a:gd name="T21" fmla="*/ 31 h 63"/>
                  <a:gd name="T22" fmla="*/ 18 w 79"/>
                  <a:gd name="T23" fmla="*/ 6 h 63"/>
                  <a:gd name="T24" fmla="*/ 18 w 79"/>
                  <a:gd name="T25" fmla="*/ 2 h 63"/>
                  <a:gd name="T26" fmla="*/ 16 w 79"/>
                  <a:gd name="T27" fmla="*/ 2 h 63"/>
                  <a:gd name="T28" fmla="*/ 8 w 79"/>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63">
                    <a:moveTo>
                      <a:pt x="8" y="0"/>
                    </a:moveTo>
                    <a:cubicBezTo>
                      <a:pt x="3" y="6"/>
                      <a:pt x="0" y="15"/>
                      <a:pt x="0" y="24"/>
                    </a:cubicBezTo>
                    <a:cubicBezTo>
                      <a:pt x="0" y="45"/>
                      <a:pt x="18" y="63"/>
                      <a:pt x="40" y="63"/>
                    </a:cubicBezTo>
                    <a:cubicBezTo>
                      <a:pt x="61" y="63"/>
                      <a:pt x="79" y="45"/>
                      <a:pt x="79" y="24"/>
                    </a:cubicBezTo>
                    <a:cubicBezTo>
                      <a:pt x="79" y="16"/>
                      <a:pt x="77" y="8"/>
                      <a:pt x="73" y="2"/>
                    </a:cubicBezTo>
                    <a:cubicBezTo>
                      <a:pt x="73" y="2"/>
                      <a:pt x="72" y="2"/>
                      <a:pt x="72" y="2"/>
                    </a:cubicBezTo>
                    <a:cubicBezTo>
                      <a:pt x="67" y="2"/>
                      <a:pt x="67" y="2"/>
                      <a:pt x="67" y="2"/>
                    </a:cubicBezTo>
                    <a:cubicBezTo>
                      <a:pt x="67" y="4"/>
                      <a:pt x="67" y="5"/>
                      <a:pt x="67" y="6"/>
                    </a:cubicBezTo>
                    <a:cubicBezTo>
                      <a:pt x="67" y="6"/>
                      <a:pt x="67" y="6"/>
                      <a:pt x="67" y="6"/>
                    </a:cubicBezTo>
                    <a:cubicBezTo>
                      <a:pt x="67" y="6"/>
                      <a:pt x="67" y="6"/>
                      <a:pt x="67" y="6"/>
                    </a:cubicBezTo>
                    <a:cubicBezTo>
                      <a:pt x="67" y="20"/>
                      <a:pt x="56" y="31"/>
                      <a:pt x="42" y="31"/>
                    </a:cubicBezTo>
                    <a:cubicBezTo>
                      <a:pt x="29" y="31"/>
                      <a:pt x="18" y="20"/>
                      <a:pt x="18" y="6"/>
                    </a:cubicBezTo>
                    <a:cubicBezTo>
                      <a:pt x="18" y="5"/>
                      <a:pt x="18" y="4"/>
                      <a:pt x="18" y="2"/>
                    </a:cubicBezTo>
                    <a:cubicBezTo>
                      <a:pt x="16" y="2"/>
                      <a:pt x="16" y="2"/>
                      <a:pt x="16" y="2"/>
                    </a:cubicBezTo>
                    <a:cubicBezTo>
                      <a:pt x="13" y="2"/>
                      <a:pt x="10" y="1"/>
                      <a:pt x="8" y="0"/>
                    </a:cubicBezTo>
                  </a:path>
                </a:pathLst>
              </a:custGeom>
              <a:solidFill>
                <a:srgbClr val="FFF7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 name="îṥ1iḍê">
                <a:extLst>
                  <a:ext uri="{FF2B5EF4-FFF2-40B4-BE49-F238E27FC236}">
                    <a16:creationId xmlns:a16="http://schemas.microsoft.com/office/drawing/2014/main" id="{7EDD49B6-5C2E-42D2-867A-F80B42192D38}"/>
                  </a:ext>
                </a:extLst>
              </p:cNvPr>
              <p:cNvSpPr/>
              <p:nvPr/>
            </p:nvSpPr>
            <p:spPr bwMode="auto">
              <a:xfrm>
                <a:off x="4814408" y="2035361"/>
                <a:ext cx="134327" cy="34665"/>
              </a:xfrm>
              <a:custGeom>
                <a:avLst/>
                <a:gdLst>
                  <a:gd name="T0" fmla="*/ 53 w 65"/>
                  <a:gd name="T1" fmla="*/ 6 h 17"/>
                  <a:gd name="T2" fmla="*/ 59 w 65"/>
                  <a:gd name="T3" fmla="*/ 17 h 17"/>
                  <a:gd name="T4" fmla="*/ 64 w 65"/>
                  <a:gd name="T5" fmla="*/ 17 h 17"/>
                  <a:gd name="T6" fmla="*/ 65 w 65"/>
                  <a:gd name="T7" fmla="*/ 17 h 17"/>
                  <a:gd name="T8" fmla="*/ 53 w 65"/>
                  <a:gd name="T9" fmla="*/ 6 h 17"/>
                  <a:gd name="T10" fmla="*/ 21 w 65"/>
                  <a:gd name="T11" fmla="*/ 0 h 17"/>
                  <a:gd name="T12" fmla="*/ 0 w 65"/>
                  <a:gd name="T13" fmla="*/ 15 h 17"/>
                  <a:gd name="T14" fmla="*/ 8 w 65"/>
                  <a:gd name="T15" fmla="*/ 17 h 17"/>
                  <a:gd name="T16" fmla="*/ 10 w 65"/>
                  <a:gd name="T17" fmla="*/ 17 h 17"/>
                  <a:gd name="T18" fmla="*/ 21 w 65"/>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17">
                    <a:moveTo>
                      <a:pt x="53" y="6"/>
                    </a:moveTo>
                    <a:cubicBezTo>
                      <a:pt x="56" y="9"/>
                      <a:pt x="58" y="13"/>
                      <a:pt x="59" y="17"/>
                    </a:cubicBezTo>
                    <a:cubicBezTo>
                      <a:pt x="64" y="17"/>
                      <a:pt x="64" y="17"/>
                      <a:pt x="64" y="17"/>
                    </a:cubicBezTo>
                    <a:cubicBezTo>
                      <a:pt x="64" y="17"/>
                      <a:pt x="65" y="17"/>
                      <a:pt x="65" y="17"/>
                    </a:cubicBezTo>
                    <a:cubicBezTo>
                      <a:pt x="62" y="13"/>
                      <a:pt x="58" y="9"/>
                      <a:pt x="53" y="6"/>
                    </a:cubicBezTo>
                    <a:moveTo>
                      <a:pt x="21" y="0"/>
                    </a:moveTo>
                    <a:cubicBezTo>
                      <a:pt x="13" y="3"/>
                      <a:pt x="5" y="8"/>
                      <a:pt x="0" y="15"/>
                    </a:cubicBezTo>
                    <a:cubicBezTo>
                      <a:pt x="2" y="16"/>
                      <a:pt x="5" y="17"/>
                      <a:pt x="8" y="17"/>
                    </a:cubicBezTo>
                    <a:cubicBezTo>
                      <a:pt x="10" y="17"/>
                      <a:pt x="10" y="17"/>
                      <a:pt x="10" y="17"/>
                    </a:cubicBezTo>
                    <a:cubicBezTo>
                      <a:pt x="11" y="10"/>
                      <a:pt x="15" y="4"/>
                      <a:pt x="21" y="0"/>
                    </a:cubicBezTo>
                  </a:path>
                </a:pathLst>
              </a:custGeom>
              <a:solidFill>
                <a:srgbClr val="FEEA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 name="iṧliḓé">
                <a:extLst>
                  <a:ext uri="{FF2B5EF4-FFF2-40B4-BE49-F238E27FC236}">
                    <a16:creationId xmlns:a16="http://schemas.microsoft.com/office/drawing/2014/main" id="{52373482-6566-4659-9A0E-CAA26347AFEF}"/>
                  </a:ext>
                </a:extLst>
              </p:cNvPr>
              <p:cNvSpPr/>
              <p:nvPr/>
            </p:nvSpPr>
            <p:spPr bwMode="auto">
              <a:xfrm>
                <a:off x="4856656" y="2049444"/>
                <a:ext cx="69330" cy="60664"/>
              </a:xfrm>
              <a:custGeom>
                <a:avLst/>
                <a:gdLst>
                  <a:gd name="T0" fmla="*/ 14 w 34"/>
                  <a:gd name="T1" fmla="*/ 24 h 29"/>
                  <a:gd name="T2" fmla="*/ 4 w 34"/>
                  <a:gd name="T3" fmla="*/ 14 h 29"/>
                  <a:gd name="T4" fmla="*/ 14 w 34"/>
                  <a:gd name="T5" fmla="*/ 4 h 29"/>
                  <a:gd name="T6" fmla="*/ 25 w 34"/>
                  <a:gd name="T7" fmla="*/ 14 h 29"/>
                  <a:gd name="T8" fmla="*/ 14 w 34"/>
                  <a:gd name="T9" fmla="*/ 24 h 29"/>
                  <a:gd name="T10" fmla="*/ 14 w 34"/>
                  <a:gd name="T11" fmla="*/ 0 h 29"/>
                  <a:gd name="T12" fmla="*/ 4 w 34"/>
                  <a:gd name="T13" fmla="*/ 4 h 29"/>
                  <a:gd name="T14" fmla="*/ 0 w 34"/>
                  <a:gd name="T15" fmla="*/ 14 h 29"/>
                  <a:gd name="T16" fmla="*/ 4 w 34"/>
                  <a:gd name="T17" fmla="*/ 25 h 29"/>
                  <a:gd name="T18" fmla="*/ 14 w 34"/>
                  <a:gd name="T19" fmla="*/ 29 h 29"/>
                  <a:gd name="T20" fmla="*/ 25 w 34"/>
                  <a:gd name="T21" fmla="*/ 25 h 29"/>
                  <a:gd name="T22" fmla="*/ 29 w 34"/>
                  <a:gd name="T23" fmla="*/ 14 h 29"/>
                  <a:gd name="T24" fmla="*/ 34 w 34"/>
                  <a:gd name="T25" fmla="*/ 14 h 29"/>
                  <a:gd name="T26" fmla="*/ 34 w 34"/>
                  <a:gd name="T27" fmla="*/ 14 h 29"/>
                  <a:gd name="T28" fmla="*/ 29 w 34"/>
                  <a:gd name="T29" fmla="*/ 14 h 29"/>
                  <a:gd name="T30" fmla="*/ 25 w 34"/>
                  <a:gd name="T31" fmla="*/ 4 h 29"/>
                  <a:gd name="T32" fmla="*/ 14 w 34"/>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9">
                    <a:moveTo>
                      <a:pt x="14" y="24"/>
                    </a:moveTo>
                    <a:cubicBezTo>
                      <a:pt x="9" y="24"/>
                      <a:pt x="4" y="20"/>
                      <a:pt x="4" y="14"/>
                    </a:cubicBezTo>
                    <a:cubicBezTo>
                      <a:pt x="4" y="8"/>
                      <a:pt x="9" y="4"/>
                      <a:pt x="14" y="4"/>
                    </a:cubicBezTo>
                    <a:cubicBezTo>
                      <a:pt x="20" y="4"/>
                      <a:pt x="25" y="8"/>
                      <a:pt x="25" y="14"/>
                    </a:cubicBezTo>
                    <a:cubicBezTo>
                      <a:pt x="25" y="20"/>
                      <a:pt x="20" y="24"/>
                      <a:pt x="14" y="24"/>
                    </a:cubicBezTo>
                    <a:moveTo>
                      <a:pt x="14" y="0"/>
                    </a:moveTo>
                    <a:cubicBezTo>
                      <a:pt x="10" y="0"/>
                      <a:pt x="7" y="1"/>
                      <a:pt x="4" y="4"/>
                    </a:cubicBezTo>
                    <a:cubicBezTo>
                      <a:pt x="1" y="7"/>
                      <a:pt x="0" y="10"/>
                      <a:pt x="0" y="14"/>
                    </a:cubicBezTo>
                    <a:cubicBezTo>
                      <a:pt x="0" y="18"/>
                      <a:pt x="1" y="22"/>
                      <a:pt x="4" y="25"/>
                    </a:cubicBezTo>
                    <a:cubicBezTo>
                      <a:pt x="7" y="27"/>
                      <a:pt x="10" y="29"/>
                      <a:pt x="14" y="29"/>
                    </a:cubicBezTo>
                    <a:cubicBezTo>
                      <a:pt x="18" y="29"/>
                      <a:pt x="22" y="27"/>
                      <a:pt x="25" y="25"/>
                    </a:cubicBezTo>
                    <a:cubicBezTo>
                      <a:pt x="27" y="22"/>
                      <a:pt x="29" y="18"/>
                      <a:pt x="29" y="14"/>
                    </a:cubicBezTo>
                    <a:cubicBezTo>
                      <a:pt x="34" y="14"/>
                      <a:pt x="34" y="14"/>
                      <a:pt x="34" y="14"/>
                    </a:cubicBezTo>
                    <a:cubicBezTo>
                      <a:pt x="34" y="14"/>
                      <a:pt x="34" y="14"/>
                      <a:pt x="34" y="14"/>
                    </a:cubicBezTo>
                    <a:cubicBezTo>
                      <a:pt x="29" y="14"/>
                      <a:pt x="29" y="14"/>
                      <a:pt x="29" y="14"/>
                    </a:cubicBezTo>
                    <a:cubicBezTo>
                      <a:pt x="29" y="10"/>
                      <a:pt x="27" y="7"/>
                      <a:pt x="25" y="4"/>
                    </a:cubicBezTo>
                    <a:cubicBezTo>
                      <a:pt x="22" y="1"/>
                      <a:pt x="18"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 name="islîḑê">
                <a:extLst>
                  <a:ext uri="{FF2B5EF4-FFF2-40B4-BE49-F238E27FC236}">
                    <a16:creationId xmlns:a16="http://schemas.microsoft.com/office/drawing/2014/main" id="{25028B55-4861-4C33-9850-5CF61887093A}"/>
                  </a:ext>
                </a:extLst>
              </p:cNvPr>
              <p:cNvSpPr/>
              <p:nvPr/>
            </p:nvSpPr>
            <p:spPr bwMode="auto">
              <a:xfrm>
                <a:off x="4836073" y="2033194"/>
                <a:ext cx="100746" cy="97496"/>
              </a:xfrm>
              <a:custGeom>
                <a:avLst/>
                <a:gdLst>
                  <a:gd name="T0" fmla="*/ 49 w 49"/>
                  <a:gd name="T1" fmla="*/ 22 h 47"/>
                  <a:gd name="T2" fmla="*/ 49 w 49"/>
                  <a:gd name="T3" fmla="*/ 22 h 47"/>
                  <a:gd name="T4" fmla="*/ 49 w 49"/>
                  <a:gd name="T5" fmla="*/ 22 h 47"/>
                  <a:gd name="T6" fmla="*/ 22 w 49"/>
                  <a:gd name="T7" fmla="*/ 0 h 47"/>
                  <a:gd name="T8" fmla="*/ 11 w 49"/>
                  <a:gd name="T9" fmla="*/ 1 h 47"/>
                  <a:gd name="T10" fmla="*/ 0 w 49"/>
                  <a:gd name="T11" fmla="*/ 18 h 47"/>
                  <a:gd name="T12" fmla="*/ 0 w 49"/>
                  <a:gd name="T13" fmla="*/ 22 h 47"/>
                  <a:gd name="T14" fmla="*/ 24 w 49"/>
                  <a:gd name="T15" fmla="*/ 47 h 47"/>
                  <a:gd name="T16" fmla="*/ 49 w 49"/>
                  <a:gd name="T17" fmla="*/ 22 h 47"/>
                  <a:gd name="T18" fmla="*/ 44 w 49"/>
                  <a:gd name="T19" fmla="*/ 22 h 47"/>
                  <a:gd name="T20" fmla="*/ 39 w 49"/>
                  <a:gd name="T21" fmla="*/ 22 h 47"/>
                  <a:gd name="T22" fmla="*/ 35 w 49"/>
                  <a:gd name="T23" fmla="*/ 33 h 47"/>
                  <a:gd name="T24" fmla="*/ 24 w 49"/>
                  <a:gd name="T25" fmla="*/ 37 h 47"/>
                  <a:gd name="T26" fmla="*/ 14 w 49"/>
                  <a:gd name="T27" fmla="*/ 33 h 47"/>
                  <a:gd name="T28" fmla="*/ 10 w 49"/>
                  <a:gd name="T29" fmla="*/ 22 h 47"/>
                  <a:gd name="T30" fmla="*/ 14 w 49"/>
                  <a:gd name="T31" fmla="*/ 12 h 47"/>
                  <a:gd name="T32" fmla="*/ 24 w 49"/>
                  <a:gd name="T33" fmla="*/ 8 h 47"/>
                  <a:gd name="T34" fmla="*/ 35 w 49"/>
                  <a:gd name="T35" fmla="*/ 12 h 47"/>
                  <a:gd name="T36" fmla="*/ 39 w 49"/>
                  <a:gd name="T37" fmla="*/ 22 h 47"/>
                  <a:gd name="T38" fmla="*/ 44 w 49"/>
                  <a:gd name="T39" fmla="*/ 22 h 47"/>
                  <a:gd name="T40" fmla="*/ 49 w 49"/>
                  <a:gd name="T41" fmla="*/ 22 h 47"/>
                  <a:gd name="T42" fmla="*/ 49 w 49"/>
                  <a:gd name="T43" fmla="*/ 22 h 47"/>
                  <a:gd name="T44" fmla="*/ 49 w 49"/>
                  <a:gd name="T45" fmla="*/ 18 h 47"/>
                  <a:gd name="T46" fmla="*/ 43 w 49"/>
                  <a:gd name="T47" fmla="*/ 7 h 47"/>
                  <a:gd name="T48" fmla="*/ 22 w 49"/>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7">
                    <a:moveTo>
                      <a:pt x="49" y="22"/>
                    </a:moveTo>
                    <a:cubicBezTo>
                      <a:pt x="49" y="22"/>
                      <a:pt x="49" y="22"/>
                      <a:pt x="49" y="22"/>
                    </a:cubicBezTo>
                    <a:cubicBezTo>
                      <a:pt x="49" y="22"/>
                      <a:pt x="49" y="22"/>
                      <a:pt x="49" y="22"/>
                    </a:cubicBezTo>
                    <a:moveTo>
                      <a:pt x="22" y="0"/>
                    </a:moveTo>
                    <a:cubicBezTo>
                      <a:pt x="18" y="0"/>
                      <a:pt x="15" y="1"/>
                      <a:pt x="11" y="1"/>
                    </a:cubicBezTo>
                    <a:cubicBezTo>
                      <a:pt x="5" y="5"/>
                      <a:pt x="1" y="11"/>
                      <a:pt x="0" y="18"/>
                    </a:cubicBezTo>
                    <a:cubicBezTo>
                      <a:pt x="0" y="20"/>
                      <a:pt x="0" y="21"/>
                      <a:pt x="0" y="22"/>
                    </a:cubicBezTo>
                    <a:cubicBezTo>
                      <a:pt x="0" y="36"/>
                      <a:pt x="11" y="47"/>
                      <a:pt x="24" y="47"/>
                    </a:cubicBezTo>
                    <a:cubicBezTo>
                      <a:pt x="38" y="47"/>
                      <a:pt x="49" y="36"/>
                      <a:pt x="49" y="22"/>
                    </a:cubicBezTo>
                    <a:cubicBezTo>
                      <a:pt x="44" y="22"/>
                      <a:pt x="44" y="22"/>
                      <a:pt x="44" y="22"/>
                    </a:cubicBezTo>
                    <a:cubicBezTo>
                      <a:pt x="39" y="22"/>
                      <a:pt x="39" y="22"/>
                      <a:pt x="39" y="22"/>
                    </a:cubicBezTo>
                    <a:cubicBezTo>
                      <a:pt x="39" y="26"/>
                      <a:pt x="37" y="30"/>
                      <a:pt x="35" y="33"/>
                    </a:cubicBezTo>
                    <a:cubicBezTo>
                      <a:pt x="32" y="35"/>
                      <a:pt x="28" y="37"/>
                      <a:pt x="24" y="37"/>
                    </a:cubicBezTo>
                    <a:cubicBezTo>
                      <a:pt x="20" y="37"/>
                      <a:pt x="17" y="35"/>
                      <a:pt x="14" y="33"/>
                    </a:cubicBezTo>
                    <a:cubicBezTo>
                      <a:pt x="11" y="30"/>
                      <a:pt x="10" y="26"/>
                      <a:pt x="10" y="22"/>
                    </a:cubicBezTo>
                    <a:cubicBezTo>
                      <a:pt x="10" y="18"/>
                      <a:pt x="11" y="15"/>
                      <a:pt x="14" y="12"/>
                    </a:cubicBezTo>
                    <a:cubicBezTo>
                      <a:pt x="17" y="9"/>
                      <a:pt x="20" y="8"/>
                      <a:pt x="24" y="8"/>
                    </a:cubicBezTo>
                    <a:cubicBezTo>
                      <a:pt x="28" y="8"/>
                      <a:pt x="32" y="9"/>
                      <a:pt x="35" y="12"/>
                    </a:cubicBezTo>
                    <a:cubicBezTo>
                      <a:pt x="37" y="15"/>
                      <a:pt x="39" y="18"/>
                      <a:pt x="39" y="22"/>
                    </a:cubicBezTo>
                    <a:cubicBezTo>
                      <a:pt x="44" y="22"/>
                      <a:pt x="44" y="22"/>
                      <a:pt x="44" y="22"/>
                    </a:cubicBezTo>
                    <a:cubicBezTo>
                      <a:pt x="49" y="22"/>
                      <a:pt x="49" y="22"/>
                      <a:pt x="49" y="22"/>
                    </a:cubicBezTo>
                    <a:cubicBezTo>
                      <a:pt x="49" y="22"/>
                      <a:pt x="49" y="22"/>
                      <a:pt x="49" y="22"/>
                    </a:cubicBezTo>
                    <a:cubicBezTo>
                      <a:pt x="49" y="21"/>
                      <a:pt x="49" y="20"/>
                      <a:pt x="49" y="18"/>
                    </a:cubicBezTo>
                    <a:cubicBezTo>
                      <a:pt x="48" y="14"/>
                      <a:pt x="46" y="10"/>
                      <a:pt x="43" y="7"/>
                    </a:cubicBezTo>
                    <a:cubicBezTo>
                      <a:pt x="37" y="2"/>
                      <a:pt x="30" y="0"/>
                      <a:pt x="22" y="0"/>
                    </a:cubicBezTo>
                  </a:path>
                </a:pathLst>
              </a:custGeom>
              <a:solidFill>
                <a:srgbClr val="B68B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 name="iṥḷíḓê">
                <a:extLst>
                  <a:ext uri="{FF2B5EF4-FFF2-40B4-BE49-F238E27FC236}">
                    <a16:creationId xmlns:a16="http://schemas.microsoft.com/office/drawing/2014/main" id="{F14F3931-D408-4C01-A1D1-658561C27B18}"/>
                  </a:ext>
                </a:extLst>
              </p:cNvPr>
              <p:cNvSpPr/>
              <p:nvPr/>
            </p:nvSpPr>
            <p:spPr bwMode="auto">
              <a:xfrm>
                <a:off x="4864239" y="2058110"/>
                <a:ext cx="43331" cy="41165"/>
              </a:xfrm>
              <a:prstGeom prst="ellipse">
                <a:avLst/>
              </a:prstGeom>
              <a:solidFill>
                <a:srgbClr val="B68B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 name="iś1îḓe">
                <a:extLst>
                  <a:ext uri="{FF2B5EF4-FFF2-40B4-BE49-F238E27FC236}">
                    <a16:creationId xmlns:a16="http://schemas.microsoft.com/office/drawing/2014/main" id="{582F5161-5A9B-47FB-9B87-74DC3751F5C8}"/>
                  </a:ext>
                </a:extLst>
              </p:cNvPr>
              <p:cNvSpPr/>
              <p:nvPr/>
            </p:nvSpPr>
            <p:spPr bwMode="auto">
              <a:xfrm>
                <a:off x="4503504" y="2033194"/>
                <a:ext cx="164660" cy="163576"/>
              </a:xfrm>
              <a:prstGeom prst="ellipse">
                <a:avLst/>
              </a:prstGeom>
              <a:noFill/>
              <a:ln w="23813" cap="rnd">
                <a:solidFill>
                  <a:srgbClr val="E25959"/>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2" name="íSľïḑê">
                <a:extLst>
                  <a:ext uri="{FF2B5EF4-FFF2-40B4-BE49-F238E27FC236}">
                    <a16:creationId xmlns:a16="http://schemas.microsoft.com/office/drawing/2014/main" id="{88AB4E3D-73C4-4719-977A-2F14A92CBADB}"/>
                  </a:ext>
                </a:extLst>
              </p:cNvPr>
              <p:cNvSpPr/>
              <p:nvPr/>
            </p:nvSpPr>
            <p:spPr bwMode="auto">
              <a:xfrm>
                <a:off x="4798158" y="2033194"/>
                <a:ext cx="163576" cy="163576"/>
              </a:xfrm>
              <a:prstGeom prst="ellipse">
                <a:avLst/>
              </a:prstGeom>
              <a:noFill/>
              <a:ln w="23813" cap="rnd">
                <a:solidFill>
                  <a:srgbClr val="E25959"/>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3" name="îṧľïḓê">
                <a:extLst>
                  <a:ext uri="{FF2B5EF4-FFF2-40B4-BE49-F238E27FC236}">
                    <a16:creationId xmlns:a16="http://schemas.microsoft.com/office/drawing/2014/main" id="{F19C4F46-6779-4B94-9CFA-869ABBBFA724}"/>
                  </a:ext>
                </a:extLst>
              </p:cNvPr>
              <p:cNvSpPr/>
              <p:nvPr/>
            </p:nvSpPr>
            <p:spPr bwMode="auto">
              <a:xfrm>
                <a:off x="4668164" y="2115524"/>
                <a:ext cx="129994" cy="0"/>
              </a:xfrm>
              <a:prstGeom prst="line">
                <a:avLst/>
              </a:prstGeom>
              <a:noFill/>
              <a:ln w="23813" cap="rnd">
                <a:solidFill>
                  <a:srgbClr val="E25959"/>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194" name="îSļíḋé">
                <a:extLst>
                  <a:ext uri="{FF2B5EF4-FFF2-40B4-BE49-F238E27FC236}">
                    <a16:creationId xmlns:a16="http://schemas.microsoft.com/office/drawing/2014/main" id="{F0169A21-27CE-4F37-B182-B8097ACFE4F7}"/>
                  </a:ext>
                </a:extLst>
              </p:cNvPr>
              <p:cNvSpPr/>
              <p:nvPr/>
            </p:nvSpPr>
            <p:spPr bwMode="auto">
              <a:xfrm>
                <a:off x="4410342" y="2062443"/>
                <a:ext cx="93163" cy="53081"/>
              </a:xfrm>
              <a:prstGeom prst="line">
                <a:avLst/>
              </a:prstGeom>
              <a:noFill/>
              <a:ln w="23813" cap="rnd">
                <a:solidFill>
                  <a:srgbClr val="E25959"/>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195" name="ïṡḷïďe">
                <a:extLst>
                  <a:ext uri="{FF2B5EF4-FFF2-40B4-BE49-F238E27FC236}">
                    <a16:creationId xmlns:a16="http://schemas.microsoft.com/office/drawing/2014/main" id="{DA57F8A2-5EEA-4720-A376-3CF740BDB625}"/>
                  </a:ext>
                </a:extLst>
              </p:cNvPr>
              <p:cNvSpPr/>
              <p:nvPr/>
            </p:nvSpPr>
            <p:spPr bwMode="auto">
              <a:xfrm flipV="1">
                <a:off x="4961734" y="2055943"/>
                <a:ext cx="90996" cy="63914"/>
              </a:xfrm>
              <a:prstGeom prst="line">
                <a:avLst/>
              </a:prstGeom>
              <a:noFill/>
              <a:ln w="23813" cap="rnd">
                <a:solidFill>
                  <a:srgbClr val="E25959"/>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196" name="ïśḷide">
                <a:extLst>
                  <a:ext uri="{FF2B5EF4-FFF2-40B4-BE49-F238E27FC236}">
                    <a16:creationId xmlns:a16="http://schemas.microsoft.com/office/drawing/2014/main" id="{455BCC28-2508-4975-A53C-C520A8676EDB}"/>
                  </a:ext>
                </a:extLst>
              </p:cNvPr>
              <p:cNvSpPr/>
              <p:nvPr/>
            </p:nvSpPr>
            <p:spPr bwMode="auto">
              <a:xfrm>
                <a:off x="4955235" y="2564005"/>
                <a:ext cx="384567" cy="636972"/>
              </a:xfrm>
              <a:custGeom>
                <a:avLst/>
                <a:gdLst>
                  <a:gd name="T0" fmla="*/ 0 w 186"/>
                  <a:gd name="T1" fmla="*/ 0 h 309"/>
                  <a:gd name="T2" fmla="*/ 0 w 186"/>
                  <a:gd name="T3" fmla="*/ 0 h 309"/>
                  <a:gd name="T4" fmla="*/ 172 w 186"/>
                  <a:gd name="T5" fmla="*/ 121 h 309"/>
                  <a:gd name="T6" fmla="*/ 186 w 186"/>
                  <a:gd name="T7" fmla="*/ 299 h 309"/>
                  <a:gd name="T8" fmla="*/ 160 w 186"/>
                  <a:gd name="T9" fmla="*/ 309 h 309"/>
                  <a:gd name="T10" fmla="*/ 115 w 186"/>
                  <a:gd name="T11" fmla="*/ 265 h 309"/>
                </a:gdLst>
                <a:ahLst/>
                <a:cxnLst>
                  <a:cxn ang="0">
                    <a:pos x="T0" y="T1"/>
                  </a:cxn>
                  <a:cxn ang="0">
                    <a:pos x="T2" y="T3"/>
                  </a:cxn>
                  <a:cxn ang="0">
                    <a:pos x="T4" y="T5"/>
                  </a:cxn>
                  <a:cxn ang="0">
                    <a:pos x="T6" y="T7"/>
                  </a:cxn>
                  <a:cxn ang="0">
                    <a:pos x="T8" y="T9"/>
                  </a:cxn>
                  <a:cxn ang="0">
                    <a:pos x="T10" y="T11"/>
                  </a:cxn>
                </a:cxnLst>
                <a:rect l="0" t="0" r="r" b="b"/>
                <a:pathLst>
                  <a:path w="186" h="309">
                    <a:moveTo>
                      <a:pt x="0" y="0"/>
                    </a:moveTo>
                    <a:cubicBezTo>
                      <a:pt x="0" y="0"/>
                      <a:pt x="0" y="0"/>
                      <a:pt x="0" y="0"/>
                    </a:cubicBezTo>
                    <a:cubicBezTo>
                      <a:pt x="88" y="0"/>
                      <a:pt x="146" y="37"/>
                      <a:pt x="172" y="121"/>
                    </a:cubicBezTo>
                    <a:cubicBezTo>
                      <a:pt x="186" y="299"/>
                      <a:pt x="186" y="299"/>
                      <a:pt x="186" y="299"/>
                    </a:cubicBezTo>
                    <a:cubicBezTo>
                      <a:pt x="160" y="309"/>
                      <a:pt x="160" y="309"/>
                      <a:pt x="160" y="309"/>
                    </a:cubicBezTo>
                    <a:cubicBezTo>
                      <a:pt x="115" y="265"/>
                      <a:pt x="115" y="265"/>
                      <a:pt x="115" y="265"/>
                    </a:cubicBezTo>
                  </a:path>
                </a:pathLst>
              </a:custGeom>
              <a:solidFill>
                <a:schemeClr val="accent1">
                  <a:lumMod val="75000"/>
                </a:schemeClr>
              </a:solidFill>
              <a:ln>
                <a:noFill/>
              </a:ln>
            </p:spPr>
            <p:txBody>
              <a:bodyPr anchor="ctr"/>
              <a:lstStyle/>
              <a:p>
                <a:pPr algn="ctr"/>
                <a:endParaRPr/>
              </a:p>
            </p:txBody>
          </p:sp>
          <p:sp>
            <p:nvSpPr>
              <p:cNvPr id="197" name="îṩ1iḑê">
                <a:extLst>
                  <a:ext uri="{FF2B5EF4-FFF2-40B4-BE49-F238E27FC236}">
                    <a16:creationId xmlns:a16="http://schemas.microsoft.com/office/drawing/2014/main" id="{E60794E1-9EC6-4B9E-9C06-0A63411F28DE}"/>
                  </a:ext>
                </a:extLst>
              </p:cNvPr>
              <p:cNvSpPr/>
              <p:nvPr/>
            </p:nvSpPr>
            <p:spPr bwMode="auto">
              <a:xfrm>
                <a:off x="4955235" y="2564005"/>
                <a:ext cx="384567" cy="636972"/>
              </a:xfrm>
              <a:custGeom>
                <a:avLst/>
                <a:gdLst>
                  <a:gd name="T0" fmla="*/ 0 w 186"/>
                  <a:gd name="T1" fmla="*/ 0 h 309"/>
                  <a:gd name="T2" fmla="*/ 0 w 186"/>
                  <a:gd name="T3" fmla="*/ 0 h 309"/>
                  <a:gd name="T4" fmla="*/ 172 w 186"/>
                  <a:gd name="T5" fmla="*/ 121 h 309"/>
                  <a:gd name="T6" fmla="*/ 186 w 186"/>
                  <a:gd name="T7" fmla="*/ 299 h 309"/>
                  <a:gd name="T8" fmla="*/ 160 w 186"/>
                  <a:gd name="T9" fmla="*/ 309 h 309"/>
                  <a:gd name="T10" fmla="*/ 115 w 186"/>
                  <a:gd name="T11" fmla="*/ 265 h 309"/>
                </a:gdLst>
                <a:ahLst/>
                <a:cxnLst>
                  <a:cxn ang="0">
                    <a:pos x="T0" y="T1"/>
                  </a:cxn>
                  <a:cxn ang="0">
                    <a:pos x="T2" y="T3"/>
                  </a:cxn>
                  <a:cxn ang="0">
                    <a:pos x="T4" y="T5"/>
                  </a:cxn>
                  <a:cxn ang="0">
                    <a:pos x="T6" y="T7"/>
                  </a:cxn>
                  <a:cxn ang="0">
                    <a:pos x="T8" y="T9"/>
                  </a:cxn>
                  <a:cxn ang="0">
                    <a:pos x="T10" y="T11"/>
                  </a:cxn>
                </a:cxnLst>
                <a:rect l="0" t="0" r="r" b="b"/>
                <a:pathLst>
                  <a:path w="186" h="309">
                    <a:moveTo>
                      <a:pt x="0" y="0"/>
                    </a:moveTo>
                    <a:cubicBezTo>
                      <a:pt x="0" y="0"/>
                      <a:pt x="0" y="0"/>
                      <a:pt x="0" y="0"/>
                    </a:cubicBezTo>
                    <a:cubicBezTo>
                      <a:pt x="88" y="0"/>
                      <a:pt x="146" y="37"/>
                      <a:pt x="172" y="121"/>
                    </a:cubicBezTo>
                    <a:cubicBezTo>
                      <a:pt x="186" y="299"/>
                      <a:pt x="186" y="299"/>
                      <a:pt x="186" y="299"/>
                    </a:cubicBezTo>
                    <a:cubicBezTo>
                      <a:pt x="160" y="309"/>
                      <a:pt x="160" y="309"/>
                      <a:pt x="160" y="309"/>
                    </a:cubicBezTo>
                    <a:cubicBezTo>
                      <a:pt x="115" y="265"/>
                      <a:pt x="115" y="265"/>
                      <a:pt x="115" y="265"/>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8" name="í$ļiďê">
                <a:extLst>
                  <a:ext uri="{FF2B5EF4-FFF2-40B4-BE49-F238E27FC236}">
                    <a16:creationId xmlns:a16="http://schemas.microsoft.com/office/drawing/2014/main" id="{7C586F34-8F48-4861-8B81-190F4678AB53}"/>
                  </a:ext>
                </a:extLst>
              </p:cNvPr>
              <p:cNvSpPr/>
              <p:nvPr/>
            </p:nvSpPr>
            <p:spPr bwMode="auto">
              <a:xfrm>
                <a:off x="4046358" y="2564005"/>
                <a:ext cx="466896" cy="616390"/>
              </a:xfrm>
              <a:custGeom>
                <a:avLst/>
                <a:gdLst>
                  <a:gd name="T0" fmla="*/ 226 w 226"/>
                  <a:gd name="T1" fmla="*/ 0 h 299"/>
                  <a:gd name="T2" fmla="*/ 226 w 226"/>
                  <a:gd name="T3" fmla="*/ 0 h 299"/>
                  <a:gd name="T4" fmla="*/ 33 w 226"/>
                  <a:gd name="T5" fmla="*/ 142 h 299"/>
                  <a:gd name="T6" fmla="*/ 0 w 226"/>
                  <a:gd name="T7" fmla="*/ 299 h 299"/>
                  <a:gd name="T8" fmla="*/ 93 w 226"/>
                  <a:gd name="T9" fmla="*/ 299 h 299"/>
                  <a:gd name="T10" fmla="*/ 108 w 226"/>
                  <a:gd name="T11" fmla="*/ 271 h 299"/>
                </a:gdLst>
                <a:ahLst/>
                <a:cxnLst>
                  <a:cxn ang="0">
                    <a:pos x="T0" y="T1"/>
                  </a:cxn>
                  <a:cxn ang="0">
                    <a:pos x="T2" y="T3"/>
                  </a:cxn>
                  <a:cxn ang="0">
                    <a:pos x="T4" y="T5"/>
                  </a:cxn>
                  <a:cxn ang="0">
                    <a:pos x="T6" y="T7"/>
                  </a:cxn>
                  <a:cxn ang="0">
                    <a:pos x="T8" y="T9"/>
                  </a:cxn>
                  <a:cxn ang="0">
                    <a:pos x="T10" y="T11"/>
                  </a:cxn>
                </a:cxnLst>
                <a:rect l="0" t="0" r="r" b="b"/>
                <a:pathLst>
                  <a:path w="226" h="299">
                    <a:moveTo>
                      <a:pt x="226" y="0"/>
                    </a:moveTo>
                    <a:cubicBezTo>
                      <a:pt x="226" y="0"/>
                      <a:pt x="226" y="0"/>
                      <a:pt x="226" y="0"/>
                    </a:cubicBezTo>
                    <a:cubicBezTo>
                      <a:pt x="137" y="0"/>
                      <a:pt x="59" y="57"/>
                      <a:pt x="33" y="142"/>
                    </a:cubicBezTo>
                    <a:cubicBezTo>
                      <a:pt x="0" y="299"/>
                      <a:pt x="0" y="299"/>
                      <a:pt x="0" y="299"/>
                    </a:cubicBezTo>
                    <a:cubicBezTo>
                      <a:pt x="93" y="299"/>
                      <a:pt x="93" y="299"/>
                      <a:pt x="93" y="299"/>
                    </a:cubicBezTo>
                    <a:cubicBezTo>
                      <a:pt x="108" y="271"/>
                      <a:pt x="108" y="271"/>
                      <a:pt x="108" y="271"/>
                    </a:cubicBezTo>
                  </a:path>
                </a:pathLst>
              </a:custGeom>
              <a:solidFill>
                <a:schemeClr val="accent1">
                  <a:lumMod val="75000"/>
                </a:schemeClr>
              </a:solidFill>
              <a:ln>
                <a:noFill/>
              </a:ln>
            </p:spPr>
            <p:txBody>
              <a:bodyPr anchor="ctr"/>
              <a:lstStyle/>
              <a:p>
                <a:pPr algn="ctr"/>
                <a:endParaRPr/>
              </a:p>
            </p:txBody>
          </p:sp>
          <p:sp>
            <p:nvSpPr>
              <p:cNvPr id="199" name="í$ḷïḓê">
                <a:extLst>
                  <a:ext uri="{FF2B5EF4-FFF2-40B4-BE49-F238E27FC236}">
                    <a16:creationId xmlns:a16="http://schemas.microsoft.com/office/drawing/2014/main" id="{DF8F901D-0E9C-44F6-91F5-CD93274FA242}"/>
                  </a:ext>
                </a:extLst>
              </p:cNvPr>
              <p:cNvSpPr/>
              <p:nvPr/>
            </p:nvSpPr>
            <p:spPr bwMode="auto">
              <a:xfrm>
                <a:off x="4046358" y="2564005"/>
                <a:ext cx="466896" cy="616390"/>
              </a:xfrm>
              <a:custGeom>
                <a:avLst/>
                <a:gdLst>
                  <a:gd name="T0" fmla="*/ 226 w 226"/>
                  <a:gd name="T1" fmla="*/ 0 h 299"/>
                  <a:gd name="T2" fmla="*/ 226 w 226"/>
                  <a:gd name="T3" fmla="*/ 0 h 299"/>
                  <a:gd name="T4" fmla="*/ 33 w 226"/>
                  <a:gd name="T5" fmla="*/ 142 h 299"/>
                  <a:gd name="T6" fmla="*/ 0 w 226"/>
                  <a:gd name="T7" fmla="*/ 299 h 299"/>
                  <a:gd name="T8" fmla="*/ 93 w 226"/>
                  <a:gd name="T9" fmla="*/ 299 h 299"/>
                  <a:gd name="T10" fmla="*/ 108 w 226"/>
                  <a:gd name="T11" fmla="*/ 271 h 299"/>
                </a:gdLst>
                <a:ahLst/>
                <a:cxnLst>
                  <a:cxn ang="0">
                    <a:pos x="T0" y="T1"/>
                  </a:cxn>
                  <a:cxn ang="0">
                    <a:pos x="T2" y="T3"/>
                  </a:cxn>
                  <a:cxn ang="0">
                    <a:pos x="T4" y="T5"/>
                  </a:cxn>
                  <a:cxn ang="0">
                    <a:pos x="T6" y="T7"/>
                  </a:cxn>
                  <a:cxn ang="0">
                    <a:pos x="T8" y="T9"/>
                  </a:cxn>
                  <a:cxn ang="0">
                    <a:pos x="T10" y="T11"/>
                  </a:cxn>
                </a:cxnLst>
                <a:rect l="0" t="0" r="r" b="b"/>
                <a:pathLst>
                  <a:path w="226" h="299">
                    <a:moveTo>
                      <a:pt x="226" y="0"/>
                    </a:moveTo>
                    <a:cubicBezTo>
                      <a:pt x="226" y="0"/>
                      <a:pt x="226" y="0"/>
                      <a:pt x="226" y="0"/>
                    </a:cubicBezTo>
                    <a:cubicBezTo>
                      <a:pt x="137" y="0"/>
                      <a:pt x="59" y="57"/>
                      <a:pt x="33" y="142"/>
                    </a:cubicBezTo>
                    <a:cubicBezTo>
                      <a:pt x="0" y="299"/>
                      <a:pt x="0" y="299"/>
                      <a:pt x="0" y="299"/>
                    </a:cubicBezTo>
                    <a:cubicBezTo>
                      <a:pt x="93" y="299"/>
                      <a:pt x="93" y="299"/>
                      <a:pt x="93" y="299"/>
                    </a:cubicBezTo>
                    <a:cubicBezTo>
                      <a:pt x="108" y="271"/>
                      <a:pt x="108" y="271"/>
                      <a:pt x="108" y="271"/>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0" name="íṧ1íďè">
                <a:extLst>
                  <a:ext uri="{FF2B5EF4-FFF2-40B4-BE49-F238E27FC236}">
                    <a16:creationId xmlns:a16="http://schemas.microsoft.com/office/drawing/2014/main" id="{9EC6A489-CE9C-4998-A34E-202A33FB42D2}"/>
                  </a:ext>
                </a:extLst>
              </p:cNvPr>
              <p:cNvSpPr/>
              <p:nvPr/>
            </p:nvSpPr>
            <p:spPr bwMode="auto">
              <a:xfrm>
                <a:off x="4738577" y="2565088"/>
                <a:ext cx="284904" cy="590391"/>
              </a:xfrm>
              <a:custGeom>
                <a:avLst/>
                <a:gdLst>
                  <a:gd name="T0" fmla="*/ 102 w 138"/>
                  <a:gd name="T1" fmla="*/ 0 h 286"/>
                  <a:gd name="T2" fmla="*/ 134 w 138"/>
                  <a:gd name="T3" fmla="*/ 0 h 286"/>
                  <a:gd name="T4" fmla="*/ 138 w 138"/>
                  <a:gd name="T5" fmla="*/ 4 h 286"/>
                  <a:gd name="T6" fmla="*/ 132 w 138"/>
                  <a:gd name="T7" fmla="*/ 97 h 286"/>
                  <a:gd name="T8" fmla="*/ 96 w 138"/>
                  <a:gd name="T9" fmla="*/ 117 h 286"/>
                  <a:gd name="T10" fmla="*/ 103 w 138"/>
                  <a:gd name="T11" fmla="*/ 180 h 286"/>
                  <a:gd name="T12" fmla="*/ 2 w 138"/>
                  <a:gd name="T13" fmla="*/ 285 h 286"/>
                  <a:gd name="T14" fmla="*/ 1 w 138"/>
                  <a:gd name="T15" fmla="*/ 285 h 286"/>
                  <a:gd name="T16" fmla="*/ 102 w 138"/>
                  <a:gd name="T1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286">
                    <a:moveTo>
                      <a:pt x="102" y="0"/>
                    </a:moveTo>
                    <a:cubicBezTo>
                      <a:pt x="134" y="0"/>
                      <a:pt x="134" y="0"/>
                      <a:pt x="134" y="0"/>
                    </a:cubicBezTo>
                    <a:cubicBezTo>
                      <a:pt x="136" y="0"/>
                      <a:pt x="138" y="2"/>
                      <a:pt x="138" y="4"/>
                    </a:cubicBezTo>
                    <a:cubicBezTo>
                      <a:pt x="132" y="97"/>
                      <a:pt x="132" y="97"/>
                      <a:pt x="132" y="97"/>
                    </a:cubicBezTo>
                    <a:cubicBezTo>
                      <a:pt x="96" y="117"/>
                      <a:pt x="96" y="117"/>
                      <a:pt x="96" y="117"/>
                    </a:cubicBezTo>
                    <a:cubicBezTo>
                      <a:pt x="103" y="180"/>
                      <a:pt x="103" y="180"/>
                      <a:pt x="103" y="180"/>
                    </a:cubicBezTo>
                    <a:cubicBezTo>
                      <a:pt x="2" y="285"/>
                      <a:pt x="2" y="285"/>
                      <a:pt x="2" y="285"/>
                    </a:cubicBezTo>
                    <a:cubicBezTo>
                      <a:pt x="1" y="286"/>
                      <a:pt x="0" y="285"/>
                      <a:pt x="1" y="285"/>
                    </a:cubicBezTo>
                    <a:lnTo>
                      <a:pt x="102" y="0"/>
                    </a:lnTo>
                    <a:close/>
                  </a:path>
                </a:pathLst>
              </a:custGeom>
              <a:solidFill>
                <a:srgbClr val="C68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1" name="íṩ1íďè">
                <a:extLst>
                  <a:ext uri="{FF2B5EF4-FFF2-40B4-BE49-F238E27FC236}">
                    <a16:creationId xmlns:a16="http://schemas.microsoft.com/office/drawing/2014/main" id="{25CE7D95-CA44-4DA5-9121-BE09AA0EE2B4}"/>
                  </a:ext>
                </a:extLst>
              </p:cNvPr>
              <p:cNvSpPr/>
              <p:nvPr/>
            </p:nvSpPr>
            <p:spPr bwMode="auto">
              <a:xfrm>
                <a:off x="4738577" y="2565088"/>
                <a:ext cx="284904" cy="590391"/>
              </a:xfrm>
              <a:custGeom>
                <a:avLst/>
                <a:gdLst>
                  <a:gd name="T0" fmla="*/ 102 w 138"/>
                  <a:gd name="T1" fmla="*/ 0 h 286"/>
                  <a:gd name="T2" fmla="*/ 134 w 138"/>
                  <a:gd name="T3" fmla="*/ 0 h 286"/>
                  <a:gd name="T4" fmla="*/ 138 w 138"/>
                  <a:gd name="T5" fmla="*/ 4 h 286"/>
                  <a:gd name="T6" fmla="*/ 132 w 138"/>
                  <a:gd name="T7" fmla="*/ 97 h 286"/>
                  <a:gd name="T8" fmla="*/ 96 w 138"/>
                  <a:gd name="T9" fmla="*/ 117 h 286"/>
                  <a:gd name="T10" fmla="*/ 103 w 138"/>
                  <a:gd name="T11" fmla="*/ 180 h 286"/>
                  <a:gd name="T12" fmla="*/ 2 w 138"/>
                  <a:gd name="T13" fmla="*/ 285 h 286"/>
                  <a:gd name="T14" fmla="*/ 1 w 138"/>
                  <a:gd name="T15" fmla="*/ 285 h 286"/>
                  <a:gd name="T16" fmla="*/ 102 w 138"/>
                  <a:gd name="T1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286">
                    <a:moveTo>
                      <a:pt x="102" y="0"/>
                    </a:moveTo>
                    <a:cubicBezTo>
                      <a:pt x="134" y="0"/>
                      <a:pt x="134" y="0"/>
                      <a:pt x="134" y="0"/>
                    </a:cubicBezTo>
                    <a:cubicBezTo>
                      <a:pt x="136" y="0"/>
                      <a:pt x="138" y="2"/>
                      <a:pt x="138" y="4"/>
                    </a:cubicBezTo>
                    <a:cubicBezTo>
                      <a:pt x="132" y="97"/>
                      <a:pt x="132" y="97"/>
                      <a:pt x="132" y="97"/>
                    </a:cubicBezTo>
                    <a:cubicBezTo>
                      <a:pt x="96" y="117"/>
                      <a:pt x="96" y="117"/>
                      <a:pt x="96" y="117"/>
                    </a:cubicBezTo>
                    <a:cubicBezTo>
                      <a:pt x="103" y="180"/>
                      <a:pt x="103" y="180"/>
                      <a:pt x="103" y="180"/>
                    </a:cubicBezTo>
                    <a:cubicBezTo>
                      <a:pt x="2" y="285"/>
                      <a:pt x="2" y="285"/>
                      <a:pt x="2" y="285"/>
                    </a:cubicBezTo>
                    <a:cubicBezTo>
                      <a:pt x="1" y="286"/>
                      <a:pt x="0" y="285"/>
                      <a:pt x="1" y="285"/>
                    </a:cubicBezTo>
                    <a:lnTo>
                      <a:pt x="102" y="0"/>
                    </a:lnTo>
                    <a:close/>
                  </a:path>
                </a:pathLst>
              </a:custGeom>
              <a:solidFill>
                <a:schemeClr val="accent1">
                  <a:lumMod val="75000"/>
                </a:schemeClr>
              </a:solidFill>
              <a:ln w="30163" cap="rnd">
                <a:solidFill>
                  <a:srgbClr val="640917"/>
                </a:solidFill>
                <a:prstDash val="solid"/>
                <a:miter lim="800000"/>
                <a:headEnd/>
                <a:tailEnd/>
              </a:ln>
            </p:spPr>
            <p:txBody>
              <a:bodyPr anchor="ctr"/>
              <a:lstStyle/>
              <a:p>
                <a:pPr algn="ctr"/>
                <a:endParaRPr/>
              </a:p>
            </p:txBody>
          </p:sp>
          <p:sp>
            <p:nvSpPr>
              <p:cNvPr id="202" name="íṩḷiḋè">
                <a:extLst>
                  <a:ext uri="{FF2B5EF4-FFF2-40B4-BE49-F238E27FC236}">
                    <a16:creationId xmlns:a16="http://schemas.microsoft.com/office/drawing/2014/main" id="{8F7043D4-4827-472B-B34B-CBD138893AE3}"/>
                  </a:ext>
                </a:extLst>
              </p:cNvPr>
              <p:cNvSpPr/>
              <p:nvPr/>
            </p:nvSpPr>
            <p:spPr bwMode="auto">
              <a:xfrm>
                <a:off x="4442840" y="2564005"/>
                <a:ext cx="291404" cy="587141"/>
              </a:xfrm>
              <a:custGeom>
                <a:avLst/>
                <a:gdLst>
                  <a:gd name="T0" fmla="*/ 37 w 141"/>
                  <a:gd name="T1" fmla="*/ 0 h 285"/>
                  <a:gd name="T2" fmla="*/ 12 w 141"/>
                  <a:gd name="T3" fmla="*/ 0 h 285"/>
                  <a:gd name="T4" fmla="*/ 1 w 141"/>
                  <a:gd name="T5" fmla="*/ 12 h 285"/>
                  <a:gd name="T6" fmla="*/ 6 w 141"/>
                  <a:gd name="T7" fmla="*/ 98 h 285"/>
                  <a:gd name="T8" fmla="*/ 42 w 141"/>
                  <a:gd name="T9" fmla="*/ 118 h 285"/>
                  <a:gd name="T10" fmla="*/ 35 w 141"/>
                  <a:gd name="T11" fmla="*/ 181 h 285"/>
                  <a:gd name="T12" fmla="*/ 138 w 141"/>
                  <a:gd name="T13" fmla="*/ 284 h 285"/>
                  <a:gd name="T14" fmla="*/ 140 w 141"/>
                  <a:gd name="T15" fmla="*/ 282 h 285"/>
                  <a:gd name="T16" fmla="*/ 37 w 141"/>
                  <a:gd name="T1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285">
                    <a:moveTo>
                      <a:pt x="37" y="0"/>
                    </a:moveTo>
                    <a:cubicBezTo>
                      <a:pt x="12" y="0"/>
                      <a:pt x="12" y="0"/>
                      <a:pt x="12" y="0"/>
                    </a:cubicBezTo>
                    <a:cubicBezTo>
                      <a:pt x="5" y="0"/>
                      <a:pt x="0" y="6"/>
                      <a:pt x="1" y="12"/>
                    </a:cubicBezTo>
                    <a:cubicBezTo>
                      <a:pt x="6" y="98"/>
                      <a:pt x="6" y="98"/>
                      <a:pt x="6" y="98"/>
                    </a:cubicBezTo>
                    <a:cubicBezTo>
                      <a:pt x="42" y="118"/>
                      <a:pt x="42" y="118"/>
                      <a:pt x="42" y="118"/>
                    </a:cubicBezTo>
                    <a:cubicBezTo>
                      <a:pt x="35" y="181"/>
                      <a:pt x="35" y="181"/>
                      <a:pt x="35" y="181"/>
                    </a:cubicBezTo>
                    <a:cubicBezTo>
                      <a:pt x="138" y="284"/>
                      <a:pt x="138" y="284"/>
                      <a:pt x="138" y="284"/>
                    </a:cubicBezTo>
                    <a:cubicBezTo>
                      <a:pt x="139" y="285"/>
                      <a:pt x="141" y="284"/>
                      <a:pt x="140" y="282"/>
                    </a:cubicBezTo>
                    <a:lnTo>
                      <a:pt x="37" y="0"/>
                    </a:lnTo>
                    <a:close/>
                  </a:path>
                </a:pathLst>
              </a:custGeom>
              <a:solidFill>
                <a:srgbClr val="C68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 name="ïṩľîdê">
                <a:extLst>
                  <a:ext uri="{FF2B5EF4-FFF2-40B4-BE49-F238E27FC236}">
                    <a16:creationId xmlns:a16="http://schemas.microsoft.com/office/drawing/2014/main" id="{E23D73BE-9503-49FE-B37C-DF3512775603}"/>
                  </a:ext>
                </a:extLst>
              </p:cNvPr>
              <p:cNvSpPr/>
              <p:nvPr/>
            </p:nvSpPr>
            <p:spPr bwMode="auto">
              <a:xfrm>
                <a:off x="4442840" y="2564005"/>
                <a:ext cx="291404" cy="587141"/>
              </a:xfrm>
              <a:custGeom>
                <a:avLst/>
                <a:gdLst>
                  <a:gd name="T0" fmla="*/ 37 w 141"/>
                  <a:gd name="T1" fmla="*/ 0 h 285"/>
                  <a:gd name="T2" fmla="*/ 12 w 141"/>
                  <a:gd name="T3" fmla="*/ 0 h 285"/>
                  <a:gd name="T4" fmla="*/ 1 w 141"/>
                  <a:gd name="T5" fmla="*/ 12 h 285"/>
                  <a:gd name="T6" fmla="*/ 6 w 141"/>
                  <a:gd name="T7" fmla="*/ 98 h 285"/>
                  <a:gd name="T8" fmla="*/ 42 w 141"/>
                  <a:gd name="T9" fmla="*/ 118 h 285"/>
                  <a:gd name="T10" fmla="*/ 35 w 141"/>
                  <a:gd name="T11" fmla="*/ 181 h 285"/>
                  <a:gd name="T12" fmla="*/ 138 w 141"/>
                  <a:gd name="T13" fmla="*/ 284 h 285"/>
                  <a:gd name="T14" fmla="*/ 140 w 141"/>
                  <a:gd name="T15" fmla="*/ 282 h 285"/>
                  <a:gd name="T16" fmla="*/ 37 w 141"/>
                  <a:gd name="T17"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285">
                    <a:moveTo>
                      <a:pt x="37" y="0"/>
                    </a:moveTo>
                    <a:cubicBezTo>
                      <a:pt x="12" y="0"/>
                      <a:pt x="12" y="0"/>
                      <a:pt x="12" y="0"/>
                    </a:cubicBezTo>
                    <a:cubicBezTo>
                      <a:pt x="5" y="0"/>
                      <a:pt x="0" y="6"/>
                      <a:pt x="1" y="12"/>
                    </a:cubicBezTo>
                    <a:cubicBezTo>
                      <a:pt x="6" y="98"/>
                      <a:pt x="6" y="98"/>
                      <a:pt x="6" y="98"/>
                    </a:cubicBezTo>
                    <a:cubicBezTo>
                      <a:pt x="42" y="118"/>
                      <a:pt x="42" y="118"/>
                      <a:pt x="42" y="118"/>
                    </a:cubicBezTo>
                    <a:cubicBezTo>
                      <a:pt x="35" y="181"/>
                      <a:pt x="35" y="181"/>
                      <a:pt x="35" y="181"/>
                    </a:cubicBezTo>
                    <a:cubicBezTo>
                      <a:pt x="138" y="284"/>
                      <a:pt x="138" y="284"/>
                      <a:pt x="138" y="284"/>
                    </a:cubicBezTo>
                    <a:cubicBezTo>
                      <a:pt x="139" y="285"/>
                      <a:pt x="141" y="284"/>
                      <a:pt x="140" y="282"/>
                    </a:cubicBezTo>
                    <a:lnTo>
                      <a:pt x="37" y="0"/>
                    </a:lnTo>
                    <a:close/>
                  </a:path>
                </a:pathLst>
              </a:custGeom>
              <a:solidFill>
                <a:schemeClr val="accent1">
                  <a:lumMod val="75000"/>
                </a:schemeClr>
              </a:solidFill>
              <a:ln w="30163" cap="rnd">
                <a:solidFill>
                  <a:srgbClr val="640917"/>
                </a:solidFill>
                <a:prstDash val="solid"/>
                <a:miter lim="800000"/>
                <a:headEnd/>
                <a:tailEnd/>
              </a:ln>
            </p:spPr>
            <p:txBody>
              <a:bodyPr anchor="ctr"/>
              <a:lstStyle/>
              <a:p>
                <a:pPr algn="ctr"/>
                <a:endParaRPr/>
              </a:p>
            </p:txBody>
          </p:sp>
          <p:sp>
            <p:nvSpPr>
              <p:cNvPr id="204" name="iṥľïḍé">
                <a:extLst>
                  <a:ext uri="{FF2B5EF4-FFF2-40B4-BE49-F238E27FC236}">
                    <a16:creationId xmlns:a16="http://schemas.microsoft.com/office/drawing/2014/main" id="{6AE938D0-0795-4FF0-9666-26B985CBD273}"/>
                  </a:ext>
                </a:extLst>
              </p:cNvPr>
              <p:cNvSpPr/>
              <p:nvPr/>
            </p:nvSpPr>
            <p:spPr bwMode="auto">
              <a:xfrm>
                <a:off x="4742911" y="3153312"/>
                <a:ext cx="0" cy="861212"/>
              </a:xfrm>
              <a:custGeom>
                <a:avLst/>
                <a:gdLst>
                  <a:gd name="T0" fmla="*/ 0 h 795"/>
                  <a:gd name="T1" fmla="*/ 795 h 795"/>
                  <a:gd name="T2" fmla="*/ 0 h 795"/>
                </a:gdLst>
                <a:ahLst/>
                <a:cxnLst>
                  <a:cxn ang="0">
                    <a:pos x="0" y="T0"/>
                  </a:cxn>
                  <a:cxn ang="0">
                    <a:pos x="0" y="T1"/>
                  </a:cxn>
                  <a:cxn ang="0">
                    <a:pos x="0" y="T2"/>
                  </a:cxn>
                </a:cxnLst>
                <a:rect l="0" t="0" r="r" b="b"/>
                <a:pathLst>
                  <a:path h="795">
                    <a:moveTo>
                      <a:pt x="0" y="0"/>
                    </a:moveTo>
                    <a:lnTo>
                      <a:pt x="0" y="795"/>
                    </a:lnTo>
                    <a:lnTo>
                      <a:pt x="0" y="0"/>
                    </a:lnTo>
                    <a:close/>
                  </a:path>
                </a:pathLst>
              </a:custGeom>
              <a:solidFill>
                <a:srgbClr val="C0DF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íSļïďe">
                <a:extLst>
                  <a:ext uri="{FF2B5EF4-FFF2-40B4-BE49-F238E27FC236}">
                    <a16:creationId xmlns:a16="http://schemas.microsoft.com/office/drawing/2014/main" id="{E72EC281-50E1-42A4-9841-CA6B907EBCB3}"/>
                  </a:ext>
                </a:extLst>
              </p:cNvPr>
              <p:cNvSpPr/>
              <p:nvPr/>
            </p:nvSpPr>
            <p:spPr bwMode="auto">
              <a:xfrm>
                <a:off x="4742911" y="3153312"/>
                <a:ext cx="0" cy="86121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iśļîḓe">
                <a:extLst>
                  <a:ext uri="{FF2B5EF4-FFF2-40B4-BE49-F238E27FC236}">
                    <a16:creationId xmlns:a16="http://schemas.microsoft.com/office/drawing/2014/main" id="{968DC82E-86E4-4148-A519-3BFD4E4821E1}"/>
                  </a:ext>
                </a:extLst>
              </p:cNvPr>
              <p:cNvSpPr/>
              <p:nvPr/>
            </p:nvSpPr>
            <p:spPr bwMode="auto">
              <a:xfrm flipH="1">
                <a:off x="4724436" y="3153312"/>
                <a:ext cx="18475" cy="58048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07" name="îşliďè">
                <a:extLst>
                  <a:ext uri="{FF2B5EF4-FFF2-40B4-BE49-F238E27FC236}">
                    <a16:creationId xmlns:a16="http://schemas.microsoft.com/office/drawing/2014/main" id="{5A07F2FD-3387-4378-9477-19D840B4C8DD}"/>
                  </a:ext>
                </a:extLst>
              </p:cNvPr>
              <p:cNvSpPr/>
              <p:nvPr/>
            </p:nvSpPr>
            <p:spPr bwMode="auto">
              <a:xfrm>
                <a:off x="3686707" y="3524879"/>
                <a:ext cx="2111325" cy="202574"/>
              </a:xfrm>
              <a:custGeom>
                <a:avLst/>
                <a:gdLst>
                  <a:gd name="T0" fmla="*/ 982 w 1022"/>
                  <a:gd name="T1" fmla="*/ 98 h 98"/>
                  <a:gd name="T2" fmla="*/ 40 w 1022"/>
                  <a:gd name="T3" fmla="*/ 98 h 98"/>
                  <a:gd name="T4" fmla="*/ 0 w 1022"/>
                  <a:gd name="T5" fmla="*/ 59 h 98"/>
                  <a:gd name="T6" fmla="*/ 0 w 1022"/>
                  <a:gd name="T7" fmla="*/ 40 h 98"/>
                  <a:gd name="T8" fmla="*/ 40 w 1022"/>
                  <a:gd name="T9" fmla="*/ 0 h 98"/>
                  <a:gd name="T10" fmla="*/ 982 w 1022"/>
                  <a:gd name="T11" fmla="*/ 0 h 98"/>
                  <a:gd name="T12" fmla="*/ 1022 w 1022"/>
                  <a:gd name="T13" fmla="*/ 40 h 98"/>
                  <a:gd name="T14" fmla="*/ 1022 w 1022"/>
                  <a:gd name="T15" fmla="*/ 59 h 98"/>
                  <a:gd name="T16" fmla="*/ 982 w 1022"/>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2" h="98">
                    <a:moveTo>
                      <a:pt x="982" y="98"/>
                    </a:moveTo>
                    <a:cubicBezTo>
                      <a:pt x="40" y="98"/>
                      <a:pt x="40" y="98"/>
                      <a:pt x="40" y="98"/>
                    </a:cubicBezTo>
                    <a:cubicBezTo>
                      <a:pt x="18" y="98"/>
                      <a:pt x="0" y="80"/>
                      <a:pt x="0" y="59"/>
                    </a:cubicBezTo>
                    <a:cubicBezTo>
                      <a:pt x="0" y="40"/>
                      <a:pt x="0" y="40"/>
                      <a:pt x="0" y="40"/>
                    </a:cubicBezTo>
                    <a:cubicBezTo>
                      <a:pt x="0" y="18"/>
                      <a:pt x="18" y="0"/>
                      <a:pt x="40" y="0"/>
                    </a:cubicBezTo>
                    <a:cubicBezTo>
                      <a:pt x="982" y="0"/>
                      <a:pt x="982" y="0"/>
                      <a:pt x="982" y="0"/>
                    </a:cubicBezTo>
                    <a:cubicBezTo>
                      <a:pt x="1004" y="0"/>
                      <a:pt x="1022" y="18"/>
                      <a:pt x="1022" y="40"/>
                    </a:cubicBezTo>
                    <a:cubicBezTo>
                      <a:pt x="1022" y="59"/>
                      <a:pt x="1022" y="59"/>
                      <a:pt x="1022" y="59"/>
                    </a:cubicBezTo>
                    <a:cubicBezTo>
                      <a:pt x="1022" y="80"/>
                      <a:pt x="1004" y="98"/>
                      <a:pt x="982" y="98"/>
                    </a:cubicBezTo>
                    <a:close/>
                  </a:path>
                </a:pathLst>
              </a:custGeom>
              <a:solidFill>
                <a:srgbClr val="C0DF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i$1íde">
                <a:extLst>
                  <a:ext uri="{FF2B5EF4-FFF2-40B4-BE49-F238E27FC236}">
                    <a16:creationId xmlns:a16="http://schemas.microsoft.com/office/drawing/2014/main" id="{1F01C30E-1694-46AC-B20D-89C1472F1C60}"/>
                  </a:ext>
                </a:extLst>
              </p:cNvPr>
              <p:cNvSpPr/>
              <p:nvPr/>
            </p:nvSpPr>
            <p:spPr bwMode="auto">
              <a:xfrm>
                <a:off x="3686707" y="3524879"/>
                <a:ext cx="2111325" cy="202574"/>
              </a:xfrm>
              <a:custGeom>
                <a:avLst/>
                <a:gdLst>
                  <a:gd name="T0" fmla="*/ 982 w 1022"/>
                  <a:gd name="T1" fmla="*/ 98 h 98"/>
                  <a:gd name="T2" fmla="*/ 40 w 1022"/>
                  <a:gd name="T3" fmla="*/ 98 h 98"/>
                  <a:gd name="T4" fmla="*/ 0 w 1022"/>
                  <a:gd name="T5" fmla="*/ 59 h 98"/>
                  <a:gd name="T6" fmla="*/ 0 w 1022"/>
                  <a:gd name="T7" fmla="*/ 40 h 98"/>
                  <a:gd name="T8" fmla="*/ 40 w 1022"/>
                  <a:gd name="T9" fmla="*/ 0 h 98"/>
                  <a:gd name="T10" fmla="*/ 982 w 1022"/>
                  <a:gd name="T11" fmla="*/ 0 h 98"/>
                  <a:gd name="T12" fmla="*/ 1022 w 1022"/>
                  <a:gd name="T13" fmla="*/ 40 h 98"/>
                  <a:gd name="T14" fmla="*/ 1022 w 1022"/>
                  <a:gd name="T15" fmla="*/ 59 h 98"/>
                  <a:gd name="T16" fmla="*/ 982 w 1022"/>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2" h="98">
                    <a:moveTo>
                      <a:pt x="982" y="98"/>
                    </a:moveTo>
                    <a:cubicBezTo>
                      <a:pt x="40" y="98"/>
                      <a:pt x="40" y="98"/>
                      <a:pt x="40" y="98"/>
                    </a:cubicBezTo>
                    <a:cubicBezTo>
                      <a:pt x="18" y="98"/>
                      <a:pt x="0" y="80"/>
                      <a:pt x="0" y="59"/>
                    </a:cubicBezTo>
                    <a:cubicBezTo>
                      <a:pt x="0" y="40"/>
                      <a:pt x="0" y="40"/>
                      <a:pt x="0" y="40"/>
                    </a:cubicBezTo>
                    <a:cubicBezTo>
                      <a:pt x="0" y="18"/>
                      <a:pt x="18" y="0"/>
                      <a:pt x="40" y="0"/>
                    </a:cubicBezTo>
                    <a:cubicBezTo>
                      <a:pt x="982" y="0"/>
                      <a:pt x="982" y="0"/>
                      <a:pt x="982" y="0"/>
                    </a:cubicBezTo>
                    <a:cubicBezTo>
                      <a:pt x="1004" y="0"/>
                      <a:pt x="1022" y="18"/>
                      <a:pt x="1022" y="40"/>
                    </a:cubicBezTo>
                    <a:cubicBezTo>
                      <a:pt x="1022" y="59"/>
                      <a:pt x="1022" y="59"/>
                      <a:pt x="1022" y="59"/>
                    </a:cubicBezTo>
                    <a:cubicBezTo>
                      <a:pt x="1022" y="80"/>
                      <a:pt x="1004" y="98"/>
                      <a:pt x="982" y="98"/>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09" name="isḻiḍé">
                <a:extLst>
                  <a:ext uri="{FF2B5EF4-FFF2-40B4-BE49-F238E27FC236}">
                    <a16:creationId xmlns:a16="http://schemas.microsoft.com/office/drawing/2014/main" id="{FCADCD57-0CDE-4343-AA0B-5A6E1E940F04}"/>
                  </a:ext>
                </a:extLst>
              </p:cNvPr>
              <p:cNvSpPr/>
              <p:nvPr/>
            </p:nvSpPr>
            <p:spPr bwMode="auto">
              <a:xfrm>
                <a:off x="5190308" y="2651751"/>
                <a:ext cx="671637" cy="873128"/>
              </a:xfrm>
              <a:custGeom>
                <a:avLst/>
                <a:gdLst>
                  <a:gd name="T0" fmla="*/ 47 w 325"/>
                  <a:gd name="T1" fmla="*/ 52 h 423"/>
                  <a:gd name="T2" fmla="*/ 122 w 325"/>
                  <a:gd name="T3" fmla="*/ 240 h 423"/>
                  <a:gd name="T4" fmla="*/ 219 w 325"/>
                  <a:gd name="T5" fmla="*/ 37 h 423"/>
                  <a:gd name="T6" fmla="*/ 288 w 325"/>
                  <a:gd name="T7" fmla="*/ 12 h 423"/>
                  <a:gd name="T8" fmla="*/ 313 w 325"/>
                  <a:gd name="T9" fmla="*/ 82 h 423"/>
                  <a:gd name="T10" fmla="*/ 164 w 325"/>
                  <a:gd name="T11" fmla="*/ 393 h 423"/>
                  <a:gd name="T12" fmla="*/ 117 w 325"/>
                  <a:gd name="T13" fmla="*/ 423 h 423"/>
                  <a:gd name="T14" fmla="*/ 115 w 325"/>
                  <a:gd name="T15" fmla="*/ 423 h 423"/>
                  <a:gd name="T16" fmla="*/ 69 w 325"/>
                  <a:gd name="T17" fmla="*/ 390 h 423"/>
                  <a:gd name="T18" fmla="*/ 0 w 325"/>
                  <a:gd name="T19" fmla="*/ 219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 h="423">
                    <a:moveTo>
                      <a:pt x="47" y="52"/>
                    </a:moveTo>
                    <a:cubicBezTo>
                      <a:pt x="122" y="240"/>
                      <a:pt x="122" y="240"/>
                      <a:pt x="122" y="240"/>
                    </a:cubicBezTo>
                    <a:cubicBezTo>
                      <a:pt x="219" y="37"/>
                      <a:pt x="219" y="37"/>
                      <a:pt x="219" y="37"/>
                    </a:cubicBezTo>
                    <a:cubicBezTo>
                      <a:pt x="231" y="11"/>
                      <a:pt x="262" y="0"/>
                      <a:pt x="288" y="12"/>
                    </a:cubicBezTo>
                    <a:cubicBezTo>
                      <a:pt x="314" y="25"/>
                      <a:pt x="325" y="56"/>
                      <a:pt x="313" y="82"/>
                    </a:cubicBezTo>
                    <a:cubicBezTo>
                      <a:pt x="164" y="393"/>
                      <a:pt x="164" y="393"/>
                      <a:pt x="164" y="393"/>
                    </a:cubicBezTo>
                    <a:cubicBezTo>
                      <a:pt x="155" y="411"/>
                      <a:pt x="137" y="423"/>
                      <a:pt x="117" y="423"/>
                    </a:cubicBezTo>
                    <a:cubicBezTo>
                      <a:pt x="117" y="423"/>
                      <a:pt x="116" y="423"/>
                      <a:pt x="115" y="423"/>
                    </a:cubicBezTo>
                    <a:cubicBezTo>
                      <a:pt x="95" y="422"/>
                      <a:pt x="76" y="409"/>
                      <a:pt x="69" y="390"/>
                    </a:cubicBezTo>
                    <a:cubicBezTo>
                      <a:pt x="0" y="219"/>
                      <a:pt x="0" y="219"/>
                      <a:pt x="0" y="219"/>
                    </a:cubicBezTo>
                  </a:path>
                </a:pathLst>
              </a:custGeom>
              <a:solidFill>
                <a:schemeClr val="accent1">
                  <a:lumMod val="75000"/>
                </a:schemeClr>
              </a:solidFill>
              <a:ln>
                <a:noFill/>
              </a:ln>
            </p:spPr>
            <p:txBody>
              <a:bodyPr anchor="ctr"/>
              <a:lstStyle/>
              <a:p>
                <a:pPr algn="ctr"/>
                <a:endParaRPr/>
              </a:p>
            </p:txBody>
          </p:sp>
          <p:sp>
            <p:nvSpPr>
              <p:cNvPr id="210" name="ïṥ1iḑe">
                <a:extLst>
                  <a:ext uri="{FF2B5EF4-FFF2-40B4-BE49-F238E27FC236}">
                    <a16:creationId xmlns:a16="http://schemas.microsoft.com/office/drawing/2014/main" id="{C95AAA79-F68C-4719-A6DA-46387A0C6CF4}"/>
                  </a:ext>
                </a:extLst>
              </p:cNvPr>
              <p:cNvSpPr/>
              <p:nvPr/>
            </p:nvSpPr>
            <p:spPr bwMode="auto">
              <a:xfrm>
                <a:off x="5190308" y="2651751"/>
                <a:ext cx="671637" cy="873128"/>
              </a:xfrm>
              <a:custGeom>
                <a:avLst/>
                <a:gdLst>
                  <a:gd name="T0" fmla="*/ 47 w 325"/>
                  <a:gd name="T1" fmla="*/ 52 h 423"/>
                  <a:gd name="T2" fmla="*/ 122 w 325"/>
                  <a:gd name="T3" fmla="*/ 240 h 423"/>
                  <a:gd name="T4" fmla="*/ 219 w 325"/>
                  <a:gd name="T5" fmla="*/ 37 h 423"/>
                  <a:gd name="T6" fmla="*/ 288 w 325"/>
                  <a:gd name="T7" fmla="*/ 12 h 423"/>
                  <a:gd name="T8" fmla="*/ 313 w 325"/>
                  <a:gd name="T9" fmla="*/ 82 h 423"/>
                  <a:gd name="T10" fmla="*/ 164 w 325"/>
                  <a:gd name="T11" fmla="*/ 393 h 423"/>
                  <a:gd name="T12" fmla="*/ 117 w 325"/>
                  <a:gd name="T13" fmla="*/ 423 h 423"/>
                  <a:gd name="T14" fmla="*/ 115 w 325"/>
                  <a:gd name="T15" fmla="*/ 423 h 423"/>
                  <a:gd name="T16" fmla="*/ 69 w 325"/>
                  <a:gd name="T17" fmla="*/ 390 h 423"/>
                  <a:gd name="T18" fmla="*/ 0 w 325"/>
                  <a:gd name="T19" fmla="*/ 219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 h="423">
                    <a:moveTo>
                      <a:pt x="47" y="52"/>
                    </a:moveTo>
                    <a:cubicBezTo>
                      <a:pt x="122" y="240"/>
                      <a:pt x="122" y="240"/>
                      <a:pt x="122" y="240"/>
                    </a:cubicBezTo>
                    <a:cubicBezTo>
                      <a:pt x="219" y="37"/>
                      <a:pt x="219" y="37"/>
                      <a:pt x="219" y="37"/>
                    </a:cubicBezTo>
                    <a:cubicBezTo>
                      <a:pt x="231" y="11"/>
                      <a:pt x="262" y="0"/>
                      <a:pt x="288" y="12"/>
                    </a:cubicBezTo>
                    <a:cubicBezTo>
                      <a:pt x="314" y="25"/>
                      <a:pt x="325" y="56"/>
                      <a:pt x="313" y="82"/>
                    </a:cubicBezTo>
                    <a:cubicBezTo>
                      <a:pt x="164" y="393"/>
                      <a:pt x="164" y="393"/>
                      <a:pt x="164" y="393"/>
                    </a:cubicBezTo>
                    <a:cubicBezTo>
                      <a:pt x="155" y="411"/>
                      <a:pt x="137" y="423"/>
                      <a:pt x="117" y="423"/>
                    </a:cubicBezTo>
                    <a:cubicBezTo>
                      <a:pt x="117" y="423"/>
                      <a:pt x="116" y="423"/>
                      <a:pt x="115" y="423"/>
                    </a:cubicBezTo>
                    <a:cubicBezTo>
                      <a:pt x="95" y="422"/>
                      <a:pt x="76" y="409"/>
                      <a:pt x="69" y="390"/>
                    </a:cubicBezTo>
                    <a:cubicBezTo>
                      <a:pt x="0" y="219"/>
                      <a:pt x="0" y="219"/>
                      <a:pt x="0" y="219"/>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1" name="íşļîḍè">
                <a:extLst>
                  <a:ext uri="{FF2B5EF4-FFF2-40B4-BE49-F238E27FC236}">
                    <a16:creationId xmlns:a16="http://schemas.microsoft.com/office/drawing/2014/main" id="{C86A28B7-000B-442D-901E-3131F6B1940A}"/>
                  </a:ext>
                </a:extLst>
              </p:cNvPr>
              <p:cNvSpPr/>
              <p:nvPr/>
            </p:nvSpPr>
            <p:spPr bwMode="auto">
              <a:xfrm>
                <a:off x="3841616" y="3106731"/>
                <a:ext cx="440898" cy="457147"/>
              </a:xfrm>
              <a:custGeom>
                <a:avLst/>
                <a:gdLst>
                  <a:gd name="T0" fmla="*/ 213 w 213"/>
                  <a:gd name="T1" fmla="*/ 0 h 222"/>
                  <a:gd name="T2" fmla="*/ 173 w 213"/>
                  <a:gd name="T3" fmla="*/ 200 h 222"/>
                  <a:gd name="T4" fmla="*/ 125 w 213"/>
                  <a:gd name="T5" fmla="*/ 200 h 222"/>
                  <a:gd name="T6" fmla="*/ 54 w 213"/>
                  <a:gd name="T7" fmla="*/ 210 h 222"/>
                  <a:gd name="T8" fmla="*/ 0 w 213"/>
                  <a:gd name="T9" fmla="*/ 194 h 222"/>
                  <a:gd name="T10" fmla="*/ 49 w 213"/>
                  <a:gd name="T11" fmla="*/ 146 h 222"/>
                  <a:gd name="T12" fmla="*/ 78 w 213"/>
                  <a:gd name="T13" fmla="*/ 134 h 222"/>
                  <a:gd name="T14" fmla="*/ 101 w 213"/>
                  <a:gd name="T15" fmla="*/ 27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3" h="222">
                    <a:moveTo>
                      <a:pt x="213" y="0"/>
                    </a:moveTo>
                    <a:cubicBezTo>
                      <a:pt x="173" y="200"/>
                      <a:pt x="173" y="200"/>
                      <a:pt x="173" y="200"/>
                    </a:cubicBezTo>
                    <a:cubicBezTo>
                      <a:pt x="173" y="200"/>
                      <a:pt x="150" y="200"/>
                      <a:pt x="125" y="200"/>
                    </a:cubicBezTo>
                    <a:cubicBezTo>
                      <a:pt x="54" y="210"/>
                      <a:pt x="54" y="210"/>
                      <a:pt x="54" y="210"/>
                    </a:cubicBezTo>
                    <a:cubicBezTo>
                      <a:pt x="26" y="210"/>
                      <a:pt x="1" y="222"/>
                      <a:pt x="0" y="194"/>
                    </a:cubicBezTo>
                    <a:cubicBezTo>
                      <a:pt x="0" y="165"/>
                      <a:pt x="20" y="146"/>
                      <a:pt x="49" y="146"/>
                    </a:cubicBezTo>
                    <a:cubicBezTo>
                      <a:pt x="78" y="134"/>
                      <a:pt x="78" y="134"/>
                      <a:pt x="78" y="134"/>
                    </a:cubicBezTo>
                    <a:cubicBezTo>
                      <a:pt x="101" y="27"/>
                      <a:pt x="101" y="27"/>
                      <a:pt x="101" y="27"/>
                    </a:cubicBezTo>
                  </a:path>
                </a:pathLst>
              </a:custGeom>
              <a:solidFill>
                <a:schemeClr val="accent1">
                  <a:lumMod val="75000"/>
                </a:schemeClr>
              </a:solidFill>
              <a:ln>
                <a:noFill/>
              </a:ln>
            </p:spPr>
            <p:txBody>
              <a:bodyPr anchor="ctr"/>
              <a:lstStyle/>
              <a:p>
                <a:pPr algn="ctr"/>
                <a:endParaRPr/>
              </a:p>
            </p:txBody>
          </p:sp>
          <p:sp>
            <p:nvSpPr>
              <p:cNvPr id="212" name="îSļîďe">
                <a:extLst>
                  <a:ext uri="{FF2B5EF4-FFF2-40B4-BE49-F238E27FC236}">
                    <a16:creationId xmlns:a16="http://schemas.microsoft.com/office/drawing/2014/main" id="{C72CD128-D71C-457B-8FC4-B53AC1687332}"/>
                  </a:ext>
                </a:extLst>
              </p:cNvPr>
              <p:cNvSpPr/>
              <p:nvPr/>
            </p:nvSpPr>
            <p:spPr bwMode="auto">
              <a:xfrm>
                <a:off x="3841616" y="3106731"/>
                <a:ext cx="440898" cy="457147"/>
              </a:xfrm>
              <a:custGeom>
                <a:avLst/>
                <a:gdLst>
                  <a:gd name="T0" fmla="*/ 213 w 213"/>
                  <a:gd name="T1" fmla="*/ 0 h 222"/>
                  <a:gd name="T2" fmla="*/ 173 w 213"/>
                  <a:gd name="T3" fmla="*/ 200 h 222"/>
                  <a:gd name="T4" fmla="*/ 125 w 213"/>
                  <a:gd name="T5" fmla="*/ 200 h 222"/>
                  <a:gd name="T6" fmla="*/ 54 w 213"/>
                  <a:gd name="T7" fmla="*/ 210 h 222"/>
                  <a:gd name="T8" fmla="*/ 0 w 213"/>
                  <a:gd name="T9" fmla="*/ 194 h 222"/>
                  <a:gd name="T10" fmla="*/ 49 w 213"/>
                  <a:gd name="T11" fmla="*/ 146 h 222"/>
                  <a:gd name="T12" fmla="*/ 78 w 213"/>
                  <a:gd name="T13" fmla="*/ 134 h 222"/>
                  <a:gd name="T14" fmla="*/ 101 w 213"/>
                  <a:gd name="T15" fmla="*/ 27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3" h="222">
                    <a:moveTo>
                      <a:pt x="213" y="0"/>
                    </a:moveTo>
                    <a:cubicBezTo>
                      <a:pt x="173" y="200"/>
                      <a:pt x="173" y="200"/>
                      <a:pt x="173" y="200"/>
                    </a:cubicBezTo>
                    <a:cubicBezTo>
                      <a:pt x="173" y="200"/>
                      <a:pt x="150" y="200"/>
                      <a:pt x="125" y="200"/>
                    </a:cubicBezTo>
                    <a:cubicBezTo>
                      <a:pt x="54" y="210"/>
                      <a:pt x="54" y="210"/>
                      <a:pt x="54" y="210"/>
                    </a:cubicBezTo>
                    <a:cubicBezTo>
                      <a:pt x="26" y="210"/>
                      <a:pt x="1" y="222"/>
                      <a:pt x="0" y="194"/>
                    </a:cubicBezTo>
                    <a:cubicBezTo>
                      <a:pt x="0" y="165"/>
                      <a:pt x="20" y="146"/>
                      <a:pt x="49" y="146"/>
                    </a:cubicBezTo>
                    <a:cubicBezTo>
                      <a:pt x="78" y="134"/>
                      <a:pt x="78" y="134"/>
                      <a:pt x="78" y="134"/>
                    </a:cubicBezTo>
                    <a:cubicBezTo>
                      <a:pt x="101" y="27"/>
                      <a:pt x="101" y="27"/>
                      <a:pt x="101" y="27"/>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3" name="iṥļíďe">
                <a:extLst>
                  <a:ext uri="{FF2B5EF4-FFF2-40B4-BE49-F238E27FC236}">
                    <a16:creationId xmlns:a16="http://schemas.microsoft.com/office/drawing/2014/main" id="{9BEE8521-BC01-4C0F-BBC5-9713F7CB279B}"/>
                  </a:ext>
                </a:extLst>
              </p:cNvPr>
              <p:cNvSpPr/>
              <p:nvPr/>
            </p:nvSpPr>
            <p:spPr bwMode="auto">
              <a:xfrm>
                <a:off x="4742911" y="1568465"/>
                <a:ext cx="615307" cy="508061"/>
              </a:xfrm>
              <a:custGeom>
                <a:avLst/>
                <a:gdLst>
                  <a:gd name="T0" fmla="*/ 298 w 298"/>
                  <a:gd name="T1" fmla="*/ 246 h 246"/>
                  <a:gd name="T2" fmla="*/ 298 w 298"/>
                  <a:gd name="T3" fmla="*/ 29 h 246"/>
                  <a:gd name="T4" fmla="*/ 268 w 298"/>
                  <a:gd name="T5" fmla="*/ 0 h 246"/>
                  <a:gd name="T6" fmla="*/ 0 w 298"/>
                  <a:gd name="T7" fmla="*/ 0 h 246"/>
                </a:gdLst>
                <a:ahLst/>
                <a:cxnLst>
                  <a:cxn ang="0">
                    <a:pos x="T0" y="T1"/>
                  </a:cxn>
                  <a:cxn ang="0">
                    <a:pos x="T2" y="T3"/>
                  </a:cxn>
                  <a:cxn ang="0">
                    <a:pos x="T4" y="T5"/>
                  </a:cxn>
                  <a:cxn ang="0">
                    <a:pos x="T6" y="T7"/>
                  </a:cxn>
                </a:cxnLst>
                <a:rect l="0" t="0" r="r" b="b"/>
                <a:pathLst>
                  <a:path w="298" h="246">
                    <a:moveTo>
                      <a:pt x="298" y="246"/>
                    </a:moveTo>
                    <a:cubicBezTo>
                      <a:pt x="298" y="29"/>
                      <a:pt x="298" y="29"/>
                      <a:pt x="298" y="29"/>
                    </a:cubicBezTo>
                    <a:cubicBezTo>
                      <a:pt x="298" y="13"/>
                      <a:pt x="285" y="0"/>
                      <a:pt x="268" y="0"/>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4" name="ïṥľîḋê">
                <a:extLst>
                  <a:ext uri="{FF2B5EF4-FFF2-40B4-BE49-F238E27FC236}">
                    <a16:creationId xmlns:a16="http://schemas.microsoft.com/office/drawing/2014/main" id="{8EE54B71-8B64-4AA1-862E-8FE333F5A32F}"/>
                  </a:ext>
                </a:extLst>
              </p:cNvPr>
              <p:cNvSpPr/>
              <p:nvPr/>
            </p:nvSpPr>
            <p:spPr bwMode="auto">
              <a:xfrm>
                <a:off x="5328968" y="2006112"/>
                <a:ext cx="58497" cy="357484"/>
              </a:xfrm>
              <a:custGeom>
                <a:avLst/>
                <a:gdLst>
                  <a:gd name="T0" fmla="*/ 14 w 28"/>
                  <a:gd name="T1" fmla="*/ 173 h 173"/>
                  <a:gd name="T2" fmla="*/ 14 w 28"/>
                  <a:gd name="T3" fmla="*/ 173 h 173"/>
                  <a:gd name="T4" fmla="*/ 1 w 28"/>
                  <a:gd name="T5" fmla="*/ 159 h 173"/>
                  <a:gd name="T6" fmla="*/ 14 w 28"/>
                  <a:gd name="T7" fmla="*/ 0 h 173"/>
                  <a:gd name="T8" fmla="*/ 27 w 28"/>
                  <a:gd name="T9" fmla="*/ 159 h 173"/>
                  <a:gd name="T10" fmla="*/ 14 w 28"/>
                  <a:gd name="T11" fmla="*/ 173 h 173"/>
                </a:gdLst>
                <a:ahLst/>
                <a:cxnLst>
                  <a:cxn ang="0">
                    <a:pos x="T0" y="T1"/>
                  </a:cxn>
                  <a:cxn ang="0">
                    <a:pos x="T2" y="T3"/>
                  </a:cxn>
                  <a:cxn ang="0">
                    <a:pos x="T4" y="T5"/>
                  </a:cxn>
                  <a:cxn ang="0">
                    <a:pos x="T6" y="T7"/>
                  </a:cxn>
                  <a:cxn ang="0">
                    <a:pos x="T8" y="T9"/>
                  </a:cxn>
                  <a:cxn ang="0">
                    <a:pos x="T10" y="T11"/>
                  </a:cxn>
                </a:cxnLst>
                <a:rect l="0" t="0" r="r" b="b"/>
                <a:pathLst>
                  <a:path w="28" h="173">
                    <a:moveTo>
                      <a:pt x="14" y="173"/>
                    </a:moveTo>
                    <a:cubicBezTo>
                      <a:pt x="14" y="173"/>
                      <a:pt x="14" y="173"/>
                      <a:pt x="14" y="173"/>
                    </a:cubicBezTo>
                    <a:cubicBezTo>
                      <a:pt x="6" y="173"/>
                      <a:pt x="0" y="166"/>
                      <a:pt x="1" y="159"/>
                    </a:cubicBezTo>
                    <a:cubicBezTo>
                      <a:pt x="14" y="0"/>
                      <a:pt x="14" y="0"/>
                      <a:pt x="14" y="0"/>
                    </a:cubicBezTo>
                    <a:cubicBezTo>
                      <a:pt x="27" y="159"/>
                      <a:pt x="27" y="159"/>
                      <a:pt x="27" y="159"/>
                    </a:cubicBezTo>
                    <a:cubicBezTo>
                      <a:pt x="28" y="166"/>
                      <a:pt x="22" y="173"/>
                      <a:pt x="14" y="173"/>
                    </a:cubicBezTo>
                    <a:close/>
                  </a:path>
                </a:pathLst>
              </a:custGeom>
              <a:solidFill>
                <a:srgbClr val="FFD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 name="iṥļïdè">
                <a:extLst>
                  <a:ext uri="{FF2B5EF4-FFF2-40B4-BE49-F238E27FC236}">
                    <a16:creationId xmlns:a16="http://schemas.microsoft.com/office/drawing/2014/main" id="{62280330-880C-4920-B13D-65E13669B66A}"/>
                  </a:ext>
                </a:extLst>
              </p:cNvPr>
              <p:cNvSpPr/>
              <p:nvPr/>
            </p:nvSpPr>
            <p:spPr bwMode="auto">
              <a:xfrm>
                <a:off x="5328968" y="2006112"/>
                <a:ext cx="58497" cy="357484"/>
              </a:xfrm>
              <a:custGeom>
                <a:avLst/>
                <a:gdLst>
                  <a:gd name="T0" fmla="*/ 14 w 28"/>
                  <a:gd name="T1" fmla="*/ 173 h 173"/>
                  <a:gd name="T2" fmla="*/ 14 w 28"/>
                  <a:gd name="T3" fmla="*/ 173 h 173"/>
                  <a:gd name="T4" fmla="*/ 1 w 28"/>
                  <a:gd name="T5" fmla="*/ 159 h 173"/>
                  <a:gd name="T6" fmla="*/ 14 w 28"/>
                  <a:gd name="T7" fmla="*/ 0 h 173"/>
                  <a:gd name="T8" fmla="*/ 27 w 28"/>
                  <a:gd name="T9" fmla="*/ 159 h 173"/>
                  <a:gd name="T10" fmla="*/ 14 w 28"/>
                  <a:gd name="T11" fmla="*/ 173 h 173"/>
                </a:gdLst>
                <a:ahLst/>
                <a:cxnLst>
                  <a:cxn ang="0">
                    <a:pos x="T0" y="T1"/>
                  </a:cxn>
                  <a:cxn ang="0">
                    <a:pos x="T2" y="T3"/>
                  </a:cxn>
                  <a:cxn ang="0">
                    <a:pos x="T4" y="T5"/>
                  </a:cxn>
                  <a:cxn ang="0">
                    <a:pos x="T6" y="T7"/>
                  </a:cxn>
                  <a:cxn ang="0">
                    <a:pos x="T8" y="T9"/>
                  </a:cxn>
                  <a:cxn ang="0">
                    <a:pos x="T10" y="T11"/>
                  </a:cxn>
                </a:cxnLst>
                <a:rect l="0" t="0" r="r" b="b"/>
                <a:pathLst>
                  <a:path w="28" h="173">
                    <a:moveTo>
                      <a:pt x="14" y="173"/>
                    </a:moveTo>
                    <a:cubicBezTo>
                      <a:pt x="14" y="173"/>
                      <a:pt x="14" y="173"/>
                      <a:pt x="14" y="173"/>
                    </a:cubicBezTo>
                    <a:cubicBezTo>
                      <a:pt x="6" y="173"/>
                      <a:pt x="0" y="166"/>
                      <a:pt x="1" y="159"/>
                    </a:cubicBezTo>
                    <a:cubicBezTo>
                      <a:pt x="14" y="0"/>
                      <a:pt x="14" y="0"/>
                      <a:pt x="14" y="0"/>
                    </a:cubicBezTo>
                    <a:cubicBezTo>
                      <a:pt x="27" y="159"/>
                      <a:pt x="27" y="159"/>
                      <a:pt x="27" y="159"/>
                    </a:cubicBezTo>
                    <a:cubicBezTo>
                      <a:pt x="28" y="166"/>
                      <a:pt x="22" y="173"/>
                      <a:pt x="14" y="173"/>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6" name="iṥľïḓé">
                <a:extLst>
                  <a:ext uri="{FF2B5EF4-FFF2-40B4-BE49-F238E27FC236}">
                    <a16:creationId xmlns:a16="http://schemas.microsoft.com/office/drawing/2014/main" id="{6C5E9F08-A237-410A-9CDF-22DAA2DEDA3F}"/>
                  </a:ext>
                </a:extLst>
              </p:cNvPr>
              <p:cNvSpPr/>
              <p:nvPr/>
            </p:nvSpPr>
            <p:spPr bwMode="auto">
              <a:xfrm>
                <a:off x="5322469" y="2001779"/>
                <a:ext cx="72580" cy="86663"/>
              </a:xfrm>
              <a:custGeom>
                <a:avLst/>
                <a:gdLst>
                  <a:gd name="T0" fmla="*/ 20 w 35"/>
                  <a:gd name="T1" fmla="*/ 42 h 42"/>
                  <a:gd name="T2" fmla="*/ 14 w 35"/>
                  <a:gd name="T3" fmla="*/ 42 h 42"/>
                  <a:gd name="T4" fmla="*/ 0 w 35"/>
                  <a:gd name="T5" fmla="*/ 28 h 42"/>
                  <a:gd name="T6" fmla="*/ 0 w 35"/>
                  <a:gd name="T7" fmla="*/ 14 h 42"/>
                  <a:gd name="T8" fmla="*/ 14 w 35"/>
                  <a:gd name="T9" fmla="*/ 0 h 42"/>
                  <a:gd name="T10" fmla="*/ 20 w 35"/>
                  <a:gd name="T11" fmla="*/ 0 h 42"/>
                  <a:gd name="T12" fmla="*/ 35 w 35"/>
                  <a:gd name="T13" fmla="*/ 14 h 42"/>
                  <a:gd name="T14" fmla="*/ 35 w 35"/>
                  <a:gd name="T15" fmla="*/ 28 h 42"/>
                  <a:gd name="T16" fmla="*/ 20 w 35"/>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0" y="42"/>
                    </a:moveTo>
                    <a:cubicBezTo>
                      <a:pt x="14" y="42"/>
                      <a:pt x="14" y="42"/>
                      <a:pt x="14" y="42"/>
                    </a:cubicBezTo>
                    <a:cubicBezTo>
                      <a:pt x="6" y="42"/>
                      <a:pt x="0" y="36"/>
                      <a:pt x="0" y="28"/>
                    </a:cubicBezTo>
                    <a:cubicBezTo>
                      <a:pt x="0" y="14"/>
                      <a:pt x="0" y="14"/>
                      <a:pt x="0" y="14"/>
                    </a:cubicBezTo>
                    <a:cubicBezTo>
                      <a:pt x="0" y="6"/>
                      <a:pt x="6" y="0"/>
                      <a:pt x="14" y="0"/>
                    </a:cubicBezTo>
                    <a:cubicBezTo>
                      <a:pt x="20" y="0"/>
                      <a:pt x="20" y="0"/>
                      <a:pt x="20" y="0"/>
                    </a:cubicBezTo>
                    <a:cubicBezTo>
                      <a:pt x="28" y="0"/>
                      <a:pt x="35" y="6"/>
                      <a:pt x="35" y="14"/>
                    </a:cubicBezTo>
                    <a:cubicBezTo>
                      <a:pt x="35" y="28"/>
                      <a:pt x="35" y="28"/>
                      <a:pt x="35" y="28"/>
                    </a:cubicBezTo>
                    <a:cubicBezTo>
                      <a:pt x="35" y="36"/>
                      <a:pt x="28" y="42"/>
                      <a:pt x="20" y="42"/>
                    </a:cubicBez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7" name="îşļîḑé">
                <a:extLst>
                  <a:ext uri="{FF2B5EF4-FFF2-40B4-BE49-F238E27FC236}">
                    <a16:creationId xmlns:a16="http://schemas.microsoft.com/office/drawing/2014/main" id="{874781DA-0685-4731-8009-BD95D42A5544}"/>
                  </a:ext>
                </a:extLst>
              </p:cNvPr>
              <p:cNvSpPr/>
              <p:nvPr/>
            </p:nvSpPr>
            <p:spPr bwMode="auto">
              <a:xfrm>
                <a:off x="5322469" y="2001779"/>
                <a:ext cx="72580" cy="86663"/>
              </a:xfrm>
              <a:custGeom>
                <a:avLst/>
                <a:gdLst>
                  <a:gd name="T0" fmla="*/ 20 w 35"/>
                  <a:gd name="T1" fmla="*/ 42 h 42"/>
                  <a:gd name="T2" fmla="*/ 14 w 35"/>
                  <a:gd name="T3" fmla="*/ 42 h 42"/>
                  <a:gd name="T4" fmla="*/ 0 w 35"/>
                  <a:gd name="T5" fmla="*/ 28 h 42"/>
                  <a:gd name="T6" fmla="*/ 0 w 35"/>
                  <a:gd name="T7" fmla="*/ 14 h 42"/>
                  <a:gd name="T8" fmla="*/ 14 w 35"/>
                  <a:gd name="T9" fmla="*/ 0 h 42"/>
                  <a:gd name="T10" fmla="*/ 20 w 35"/>
                  <a:gd name="T11" fmla="*/ 0 h 42"/>
                  <a:gd name="T12" fmla="*/ 35 w 35"/>
                  <a:gd name="T13" fmla="*/ 14 h 42"/>
                  <a:gd name="T14" fmla="*/ 35 w 35"/>
                  <a:gd name="T15" fmla="*/ 28 h 42"/>
                  <a:gd name="T16" fmla="*/ 20 w 35"/>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2">
                    <a:moveTo>
                      <a:pt x="20" y="42"/>
                    </a:moveTo>
                    <a:cubicBezTo>
                      <a:pt x="14" y="42"/>
                      <a:pt x="14" y="42"/>
                      <a:pt x="14" y="42"/>
                    </a:cubicBezTo>
                    <a:cubicBezTo>
                      <a:pt x="6" y="42"/>
                      <a:pt x="0" y="36"/>
                      <a:pt x="0" y="28"/>
                    </a:cubicBezTo>
                    <a:cubicBezTo>
                      <a:pt x="0" y="14"/>
                      <a:pt x="0" y="14"/>
                      <a:pt x="0" y="14"/>
                    </a:cubicBezTo>
                    <a:cubicBezTo>
                      <a:pt x="0" y="6"/>
                      <a:pt x="6" y="0"/>
                      <a:pt x="14" y="0"/>
                    </a:cubicBezTo>
                    <a:cubicBezTo>
                      <a:pt x="20" y="0"/>
                      <a:pt x="20" y="0"/>
                      <a:pt x="20" y="0"/>
                    </a:cubicBezTo>
                    <a:cubicBezTo>
                      <a:pt x="28" y="0"/>
                      <a:pt x="35" y="6"/>
                      <a:pt x="35" y="14"/>
                    </a:cubicBezTo>
                    <a:cubicBezTo>
                      <a:pt x="35" y="28"/>
                      <a:pt x="35" y="28"/>
                      <a:pt x="35" y="28"/>
                    </a:cubicBezTo>
                    <a:cubicBezTo>
                      <a:pt x="35" y="36"/>
                      <a:pt x="28" y="42"/>
                      <a:pt x="20" y="42"/>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18" name="îṡlïdê">
                <a:extLst>
                  <a:ext uri="{FF2B5EF4-FFF2-40B4-BE49-F238E27FC236}">
                    <a16:creationId xmlns:a16="http://schemas.microsoft.com/office/drawing/2014/main" id="{1F6D4D72-C3DA-4D95-A753-29D34921CE56}"/>
                  </a:ext>
                </a:extLst>
              </p:cNvPr>
              <p:cNvSpPr/>
              <p:nvPr/>
            </p:nvSpPr>
            <p:spPr bwMode="auto">
              <a:xfrm>
                <a:off x="4331262" y="1636712"/>
                <a:ext cx="795132" cy="301153"/>
              </a:xfrm>
              <a:custGeom>
                <a:avLst/>
                <a:gdLst>
                  <a:gd name="T0" fmla="*/ 367 w 385"/>
                  <a:gd name="T1" fmla="*/ 126 h 146"/>
                  <a:gd name="T2" fmla="*/ 196 w 385"/>
                  <a:gd name="T3" fmla="*/ 146 h 146"/>
                  <a:gd name="T4" fmla="*/ 18 w 385"/>
                  <a:gd name="T5" fmla="*/ 126 h 146"/>
                  <a:gd name="T6" fmla="*/ 0 w 385"/>
                  <a:gd name="T7" fmla="*/ 106 h 146"/>
                  <a:gd name="T8" fmla="*/ 0 w 385"/>
                  <a:gd name="T9" fmla="*/ 0 h 146"/>
                  <a:gd name="T10" fmla="*/ 385 w 385"/>
                  <a:gd name="T11" fmla="*/ 0 h 146"/>
                  <a:gd name="T12" fmla="*/ 385 w 385"/>
                  <a:gd name="T13" fmla="*/ 106 h 146"/>
                  <a:gd name="T14" fmla="*/ 367 w 385"/>
                  <a:gd name="T15" fmla="*/ 12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5" h="146">
                    <a:moveTo>
                      <a:pt x="367" y="126"/>
                    </a:moveTo>
                    <a:cubicBezTo>
                      <a:pt x="196" y="146"/>
                      <a:pt x="196" y="146"/>
                      <a:pt x="196" y="146"/>
                    </a:cubicBezTo>
                    <a:cubicBezTo>
                      <a:pt x="18" y="126"/>
                      <a:pt x="18" y="126"/>
                      <a:pt x="18" y="126"/>
                    </a:cubicBezTo>
                    <a:cubicBezTo>
                      <a:pt x="8" y="125"/>
                      <a:pt x="0" y="116"/>
                      <a:pt x="0" y="106"/>
                    </a:cubicBezTo>
                    <a:cubicBezTo>
                      <a:pt x="0" y="0"/>
                      <a:pt x="0" y="0"/>
                      <a:pt x="0" y="0"/>
                    </a:cubicBezTo>
                    <a:cubicBezTo>
                      <a:pt x="385" y="0"/>
                      <a:pt x="385" y="0"/>
                      <a:pt x="385" y="0"/>
                    </a:cubicBezTo>
                    <a:cubicBezTo>
                      <a:pt x="385" y="106"/>
                      <a:pt x="385" y="106"/>
                      <a:pt x="385" y="106"/>
                    </a:cubicBezTo>
                    <a:cubicBezTo>
                      <a:pt x="385" y="116"/>
                      <a:pt x="377" y="125"/>
                      <a:pt x="367" y="126"/>
                    </a:cubicBezTo>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9" name="iṩļïḋe">
                <a:extLst>
                  <a:ext uri="{FF2B5EF4-FFF2-40B4-BE49-F238E27FC236}">
                    <a16:creationId xmlns:a16="http://schemas.microsoft.com/office/drawing/2014/main" id="{07EB28E1-5057-4C38-A78D-E11DBE51A397}"/>
                  </a:ext>
                </a:extLst>
              </p:cNvPr>
              <p:cNvSpPr/>
              <p:nvPr/>
            </p:nvSpPr>
            <p:spPr bwMode="auto">
              <a:xfrm>
                <a:off x="4321512" y="1626962"/>
                <a:ext cx="815715" cy="321736"/>
              </a:xfrm>
              <a:custGeom>
                <a:avLst/>
                <a:gdLst>
                  <a:gd name="T0" fmla="*/ 372 w 395"/>
                  <a:gd name="T1" fmla="*/ 131 h 156"/>
                  <a:gd name="T2" fmla="*/ 372 w 395"/>
                  <a:gd name="T3" fmla="*/ 126 h 156"/>
                  <a:gd name="T4" fmla="*/ 201 w 395"/>
                  <a:gd name="T5" fmla="*/ 146 h 156"/>
                  <a:gd name="T6" fmla="*/ 23 w 395"/>
                  <a:gd name="T7" fmla="*/ 126 h 156"/>
                  <a:gd name="T8" fmla="*/ 10 w 395"/>
                  <a:gd name="T9" fmla="*/ 111 h 156"/>
                  <a:gd name="T10" fmla="*/ 10 w 395"/>
                  <a:gd name="T11" fmla="*/ 10 h 156"/>
                  <a:gd name="T12" fmla="*/ 385 w 395"/>
                  <a:gd name="T13" fmla="*/ 10 h 156"/>
                  <a:gd name="T14" fmla="*/ 385 w 395"/>
                  <a:gd name="T15" fmla="*/ 111 h 156"/>
                  <a:gd name="T16" fmla="*/ 372 w 395"/>
                  <a:gd name="T17" fmla="*/ 126 h 156"/>
                  <a:gd name="T18" fmla="*/ 372 w 395"/>
                  <a:gd name="T19" fmla="*/ 131 h 156"/>
                  <a:gd name="T20" fmla="*/ 373 w 395"/>
                  <a:gd name="T21" fmla="*/ 136 h 156"/>
                  <a:gd name="T22" fmla="*/ 395 w 395"/>
                  <a:gd name="T23" fmla="*/ 111 h 156"/>
                  <a:gd name="T24" fmla="*/ 395 w 395"/>
                  <a:gd name="T25" fmla="*/ 0 h 156"/>
                  <a:gd name="T26" fmla="*/ 0 w 395"/>
                  <a:gd name="T27" fmla="*/ 0 h 156"/>
                  <a:gd name="T28" fmla="*/ 0 w 395"/>
                  <a:gd name="T29" fmla="*/ 111 h 156"/>
                  <a:gd name="T30" fmla="*/ 22 w 395"/>
                  <a:gd name="T31" fmla="*/ 136 h 156"/>
                  <a:gd name="T32" fmla="*/ 201 w 395"/>
                  <a:gd name="T33" fmla="*/ 156 h 156"/>
                  <a:gd name="T34" fmla="*/ 373 w 395"/>
                  <a:gd name="T35" fmla="*/ 136 h 156"/>
                  <a:gd name="T36" fmla="*/ 372 w 395"/>
                  <a:gd name="T37"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5" h="156">
                    <a:moveTo>
                      <a:pt x="372" y="131"/>
                    </a:moveTo>
                    <a:cubicBezTo>
                      <a:pt x="372" y="126"/>
                      <a:pt x="372" y="126"/>
                      <a:pt x="372" y="126"/>
                    </a:cubicBezTo>
                    <a:cubicBezTo>
                      <a:pt x="201" y="146"/>
                      <a:pt x="201" y="146"/>
                      <a:pt x="201" y="146"/>
                    </a:cubicBezTo>
                    <a:cubicBezTo>
                      <a:pt x="23" y="126"/>
                      <a:pt x="23" y="126"/>
                      <a:pt x="23" y="126"/>
                    </a:cubicBezTo>
                    <a:cubicBezTo>
                      <a:pt x="16" y="125"/>
                      <a:pt x="10" y="119"/>
                      <a:pt x="10" y="111"/>
                    </a:cubicBezTo>
                    <a:cubicBezTo>
                      <a:pt x="10" y="10"/>
                      <a:pt x="10" y="10"/>
                      <a:pt x="10" y="10"/>
                    </a:cubicBezTo>
                    <a:cubicBezTo>
                      <a:pt x="385" y="10"/>
                      <a:pt x="385" y="10"/>
                      <a:pt x="385" y="10"/>
                    </a:cubicBezTo>
                    <a:cubicBezTo>
                      <a:pt x="385" y="111"/>
                      <a:pt x="385" y="111"/>
                      <a:pt x="385" y="111"/>
                    </a:cubicBezTo>
                    <a:cubicBezTo>
                      <a:pt x="385" y="119"/>
                      <a:pt x="379" y="125"/>
                      <a:pt x="372" y="126"/>
                    </a:cubicBezTo>
                    <a:cubicBezTo>
                      <a:pt x="372" y="131"/>
                      <a:pt x="372" y="131"/>
                      <a:pt x="372" y="131"/>
                    </a:cubicBezTo>
                    <a:cubicBezTo>
                      <a:pt x="373" y="136"/>
                      <a:pt x="373" y="136"/>
                      <a:pt x="373" y="136"/>
                    </a:cubicBezTo>
                    <a:cubicBezTo>
                      <a:pt x="385" y="134"/>
                      <a:pt x="395" y="124"/>
                      <a:pt x="395" y="111"/>
                    </a:cubicBezTo>
                    <a:cubicBezTo>
                      <a:pt x="395" y="0"/>
                      <a:pt x="395" y="0"/>
                      <a:pt x="395" y="0"/>
                    </a:cubicBezTo>
                    <a:cubicBezTo>
                      <a:pt x="0" y="0"/>
                      <a:pt x="0" y="0"/>
                      <a:pt x="0" y="0"/>
                    </a:cubicBezTo>
                    <a:cubicBezTo>
                      <a:pt x="0" y="111"/>
                      <a:pt x="0" y="111"/>
                      <a:pt x="0" y="111"/>
                    </a:cubicBezTo>
                    <a:cubicBezTo>
                      <a:pt x="0" y="124"/>
                      <a:pt x="10" y="134"/>
                      <a:pt x="22" y="136"/>
                    </a:cubicBezTo>
                    <a:cubicBezTo>
                      <a:pt x="201" y="156"/>
                      <a:pt x="201" y="156"/>
                      <a:pt x="201" y="156"/>
                    </a:cubicBezTo>
                    <a:cubicBezTo>
                      <a:pt x="373" y="136"/>
                      <a:pt x="373" y="136"/>
                      <a:pt x="373" y="136"/>
                    </a:cubicBezTo>
                    <a:cubicBezTo>
                      <a:pt x="372" y="131"/>
                      <a:pt x="372" y="131"/>
                      <a:pt x="372" y="131"/>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0" name="îşḷîḍê">
                <a:extLst>
                  <a:ext uri="{FF2B5EF4-FFF2-40B4-BE49-F238E27FC236}">
                    <a16:creationId xmlns:a16="http://schemas.microsoft.com/office/drawing/2014/main" id="{BDB30EF6-062E-414F-9EC7-E197EC52333B}"/>
                  </a:ext>
                </a:extLst>
              </p:cNvPr>
              <p:cNvSpPr/>
              <p:nvPr/>
            </p:nvSpPr>
            <p:spPr bwMode="auto">
              <a:xfrm>
                <a:off x="4126521" y="1568465"/>
                <a:ext cx="1225197" cy="81246"/>
              </a:xfrm>
              <a:custGeom>
                <a:avLst/>
                <a:gdLst>
                  <a:gd name="T0" fmla="*/ 577 w 593"/>
                  <a:gd name="T1" fmla="*/ 39 h 39"/>
                  <a:gd name="T2" fmla="*/ 16 w 593"/>
                  <a:gd name="T3" fmla="*/ 39 h 39"/>
                  <a:gd name="T4" fmla="*/ 0 w 593"/>
                  <a:gd name="T5" fmla="*/ 23 h 39"/>
                  <a:gd name="T6" fmla="*/ 0 w 593"/>
                  <a:gd name="T7" fmla="*/ 16 h 39"/>
                  <a:gd name="T8" fmla="*/ 16 w 593"/>
                  <a:gd name="T9" fmla="*/ 0 h 39"/>
                  <a:gd name="T10" fmla="*/ 577 w 593"/>
                  <a:gd name="T11" fmla="*/ 0 h 39"/>
                  <a:gd name="T12" fmla="*/ 593 w 593"/>
                  <a:gd name="T13" fmla="*/ 16 h 39"/>
                  <a:gd name="T14" fmla="*/ 593 w 593"/>
                  <a:gd name="T15" fmla="*/ 23 h 39"/>
                  <a:gd name="T16" fmla="*/ 577 w 593"/>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3" h="39">
                    <a:moveTo>
                      <a:pt x="577" y="39"/>
                    </a:moveTo>
                    <a:cubicBezTo>
                      <a:pt x="16" y="39"/>
                      <a:pt x="16" y="39"/>
                      <a:pt x="16" y="39"/>
                    </a:cubicBezTo>
                    <a:cubicBezTo>
                      <a:pt x="7" y="39"/>
                      <a:pt x="0" y="32"/>
                      <a:pt x="0" y="23"/>
                    </a:cubicBezTo>
                    <a:cubicBezTo>
                      <a:pt x="0" y="16"/>
                      <a:pt x="0" y="16"/>
                      <a:pt x="0" y="16"/>
                    </a:cubicBezTo>
                    <a:cubicBezTo>
                      <a:pt x="0" y="7"/>
                      <a:pt x="7" y="0"/>
                      <a:pt x="16" y="0"/>
                    </a:cubicBezTo>
                    <a:cubicBezTo>
                      <a:pt x="577" y="0"/>
                      <a:pt x="577" y="0"/>
                      <a:pt x="577" y="0"/>
                    </a:cubicBezTo>
                    <a:cubicBezTo>
                      <a:pt x="586" y="0"/>
                      <a:pt x="593" y="7"/>
                      <a:pt x="593" y="16"/>
                    </a:cubicBezTo>
                    <a:cubicBezTo>
                      <a:pt x="593" y="23"/>
                      <a:pt x="593" y="23"/>
                      <a:pt x="593" y="23"/>
                    </a:cubicBezTo>
                    <a:cubicBezTo>
                      <a:pt x="593" y="32"/>
                      <a:pt x="586" y="39"/>
                      <a:pt x="577" y="39"/>
                    </a:cubicBezTo>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1" name="ïṧḻíḑè">
                <a:extLst>
                  <a:ext uri="{FF2B5EF4-FFF2-40B4-BE49-F238E27FC236}">
                    <a16:creationId xmlns:a16="http://schemas.microsoft.com/office/drawing/2014/main" id="{01E788A3-353C-4AE7-A359-3C69DAC9E404}"/>
                  </a:ext>
                </a:extLst>
              </p:cNvPr>
              <p:cNvSpPr/>
              <p:nvPr/>
            </p:nvSpPr>
            <p:spPr bwMode="auto">
              <a:xfrm>
                <a:off x="4116771" y="1558715"/>
                <a:ext cx="1245779" cy="100746"/>
              </a:xfrm>
              <a:custGeom>
                <a:avLst/>
                <a:gdLst>
                  <a:gd name="T0" fmla="*/ 582 w 603"/>
                  <a:gd name="T1" fmla="*/ 44 h 49"/>
                  <a:gd name="T2" fmla="*/ 582 w 603"/>
                  <a:gd name="T3" fmla="*/ 39 h 49"/>
                  <a:gd name="T4" fmla="*/ 21 w 603"/>
                  <a:gd name="T5" fmla="*/ 39 h 49"/>
                  <a:gd name="T6" fmla="*/ 10 w 603"/>
                  <a:gd name="T7" fmla="*/ 28 h 49"/>
                  <a:gd name="T8" fmla="*/ 10 w 603"/>
                  <a:gd name="T9" fmla="*/ 21 h 49"/>
                  <a:gd name="T10" fmla="*/ 21 w 603"/>
                  <a:gd name="T11" fmla="*/ 10 h 49"/>
                  <a:gd name="T12" fmla="*/ 582 w 603"/>
                  <a:gd name="T13" fmla="*/ 10 h 49"/>
                  <a:gd name="T14" fmla="*/ 593 w 603"/>
                  <a:gd name="T15" fmla="*/ 21 h 49"/>
                  <a:gd name="T16" fmla="*/ 593 w 603"/>
                  <a:gd name="T17" fmla="*/ 28 h 49"/>
                  <a:gd name="T18" fmla="*/ 582 w 603"/>
                  <a:gd name="T19" fmla="*/ 39 h 49"/>
                  <a:gd name="T20" fmla="*/ 582 w 603"/>
                  <a:gd name="T21" fmla="*/ 44 h 49"/>
                  <a:gd name="T22" fmla="*/ 582 w 603"/>
                  <a:gd name="T23" fmla="*/ 49 h 49"/>
                  <a:gd name="T24" fmla="*/ 603 w 603"/>
                  <a:gd name="T25" fmla="*/ 28 h 49"/>
                  <a:gd name="T26" fmla="*/ 603 w 603"/>
                  <a:gd name="T27" fmla="*/ 21 h 49"/>
                  <a:gd name="T28" fmla="*/ 582 w 603"/>
                  <a:gd name="T29" fmla="*/ 0 h 49"/>
                  <a:gd name="T30" fmla="*/ 21 w 603"/>
                  <a:gd name="T31" fmla="*/ 0 h 49"/>
                  <a:gd name="T32" fmla="*/ 0 w 603"/>
                  <a:gd name="T33" fmla="*/ 21 h 49"/>
                  <a:gd name="T34" fmla="*/ 0 w 603"/>
                  <a:gd name="T35" fmla="*/ 28 h 49"/>
                  <a:gd name="T36" fmla="*/ 21 w 603"/>
                  <a:gd name="T37" fmla="*/ 49 h 49"/>
                  <a:gd name="T38" fmla="*/ 582 w 603"/>
                  <a:gd name="T39" fmla="*/ 49 h 49"/>
                  <a:gd name="T40" fmla="*/ 582 w 603"/>
                  <a:gd name="T41"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3" h="49">
                    <a:moveTo>
                      <a:pt x="582" y="44"/>
                    </a:moveTo>
                    <a:cubicBezTo>
                      <a:pt x="582" y="39"/>
                      <a:pt x="582" y="39"/>
                      <a:pt x="582" y="39"/>
                    </a:cubicBezTo>
                    <a:cubicBezTo>
                      <a:pt x="21" y="39"/>
                      <a:pt x="21" y="39"/>
                      <a:pt x="21" y="39"/>
                    </a:cubicBezTo>
                    <a:cubicBezTo>
                      <a:pt x="15" y="39"/>
                      <a:pt x="10" y="35"/>
                      <a:pt x="10" y="28"/>
                    </a:cubicBezTo>
                    <a:cubicBezTo>
                      <a:pt x="10" y="21"/>
                      <a:pt x="10" y="21"/>
                      <a:pt x="10" y="21"/>
                    </a:cubicBezTo>
                    <a:cubicBezTo>
                      <a:pt x="10" y="15"/>
                      <a:pt x="15" y="10"/>
                      <a:pt x="21" y="10"/>
                    </a:cubicBezTo>
                    <a:cubicBezTo>
                      <a:pt x="582" y="10"/>
                      <a:pt x="582" y="10"/>
                      <a:pt x="582" y="10"/>
                    </a:cubicBezTo>
                    <a:cubicBezTo>
                      <a:pt x="588" y="10"/>
                      <a:pt x="593" y="15"/>
                      <a:pt x="593" y="21"/>
                    </a:cubicBezTo>
                    <a:cubicBezTo>
                      <a:pt x="593" y="28"/>
                      <a:pt x="593" y="28"/>
                      <a:pt x="593" y="28"/>
                    </a:cubicBezTo>
                    <a:cubicBezTo>
                      <a:pt x="593" y="35"/>
                      <a:pt x="588" y="39"/>
                      <a:pt x="582" y="39"/>
                    </a:cubicBezTo>
                    <a:cubicBezTo>
                      <a:pt x="582" y="44"/>
                      <a:pt x="582" y="44"/>
                      <a:pt x="582" y="44"/>
                    </a:cubicBezTo>
                    <a:cubicBezTo>
                      <a:pt x="582" y="49"/>
                      <a:pt x="582" y="49"/>
                      <a:pt x="582" y="49"/>
                    </a:cubicBezTo>
                    <a:cubicBezTo>
                      <a:pt x="594" y="49"/>
                      <a:pt x="603" y="40"/>
                      <a:pt x="603" y="28"/>
                    </a:cubicBezTo>
                    <a:cubicBezTo>
                      <a:pt x="603" y="21"/>
                      <a:pt x="603" y="21"/>
                      <a:pt x="603" y="21"/>
                    </a:cubicBezTo>
                    <a:cubicBezTo>
                      <a:pt x="603" y="9"/>
                      <a:pt x="594" y="0"/>
                      <a:pt x="582" y="0"/>
                    </a:cubicBezTo>
                    <a:cubicBezTo>
                      <a:pt x="21" y="0"/>
                      <a:pt x="21" y="0"/>
                      <a:pt x="21" y="0"/>
                    </a:cubicBezTo>
                    <a:cubicBezTo>
                      <a:pt x="10" y="0"/>
                      <a:pt x="0" y="9"/>
                      <a:pt x="0" y="21"/>
                    </a:cubicBezTo>
                    <a:cubicBezTo>
                      <a:pt x="0" y="28"/>
                      <a:pt x="0" y="28"/>
                      <a:pt x="0" y="28"/>
                    </a:cubicBezTo>
                    <a:cubicBezTo>
                      <a:pt x="0" y="40"/>
                      <a:pt x="10" y="49"/>
                      <a:pt x="21" y="49"/>
                    </a:cubicBezTo>
                    <a:cubicBezTo>
                      <a:pt x="582" y="49"/>
                      <a:pt x="582" y="49"/>
                      <a:pt x="582" y="49"/>
                    </a:cubicBezTo>
                    <a:cubicBezTo>
                      <a:pt x="582" y="44"/>
                      <a:pt x="582" y="44"/>
                      <a:pt x="582" y="44"/>
                    </a:cubicBezTo>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2" name="ïśḷïḓe">
                <a:extLst>
                  <a:ext uri="{FF2B5EF4-FFF2-40B4-BE49-F238E27FC236}">
                    <a16:creationId xmlns:a16="http://schemas.microsoft.com/office/drawing/2014/main" id="{246E452B-DDBC-4378-9E55-B47A04E5D402}"/>
                  </a:ext>
                </a:extLst>
              </p:cNvPr>
              <p:cNvSpPr/>
              <p:nvPr/>
            </p:nvSpPr>
            <p:spPr bwMode="auto">
              <a:xfrm>
                <a:off x="4348594" y="1659461"/>
                <a:ext cx="768050" cy="31415"/>
              </a:xfrm>
              <a:prstGeom prst="rect">
                <a:avLst/>
              </a:prstGeom>
              <a:solidFill>
                <a:srgbClr val="C0434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3" name="î$ḻîďê">
                <a:extLst>
                  <a:ext uri="{FF2B5EF4-FFF2-40B4-BE49-F238E27FC236}">
                    <a16:creationId xmlns:a16="http://schemas.microsoft.com/office/drawing/2014/main" id="{2870C6E5-5688-4CF8-9DEF-95E5CC335E02}"/>
                  </a:ext>
                </a:extLst>
              </p:cNvPr>
              <p:cNvSpPr/>
              <p:nvPr/>
            </p:nvSpPr>
            <p:spPr bwMode="auto">
              <a:xfrm>
                <a:off x="4348594" y="1659461"/>
                <a:ext cx="768050" cy="31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4" name="îṩľïďé">
                <a:extLst>
                  <a:ext uri="{FF2B5EF4-FFF2-40B4-BE49-F238E27FC236}">
                    <a16:creationId xmlns:a16="http://schemas.microsoft.com/office/drawing/2014/main" id="{C25F34C8-078E-4D14-B0B2-9F908E30D11C}"/>
                  </a:ext>
                </a:extLst>
              </p:cNvPr>
              <p:cNvSpPr/>
              <p:nvPr/>
            </p:nvSpPr>
            <p:spPr bwMode="auto">
              <a:xfrm>
                <a:off x="4342095" y="1659461"/>
                <a:ext cx="774550" cy="51998"/>
              </a:xfrm>
              <a:custGeom>
                <a:avLst/>
                <a:gdLst>
                  <a:gd name="T0" fmla="*/ 6 w 715"/>
                  <a:gd name="T1" fmla="*/ 0 h 48"/>
                  <a:gd name="T2" fmla="*/ 0 w 715"/>
                  <a:gd name="T3" fmla="*/ 0 h 48"/>
                  <a:gd name="T4" fmla="*/ 0 w 715"/>
                  <a:gd name="T5" fmla="*/ 48 h 48"/>
                  <a:gd name="T6" fmla="*/ 715 w 715"/>
                  <a:gd name="T7" fmla="*/ 48 h 48"/>
                  <a:gd name="T8" fmla="*/ 715 w 715"/>
                  <a:gd name="T9" fmla="*/ 29 h 48"/>
                  <a:gd name="T10" fmla="*/ 6 w 715"/>
                  <a:gd name="T11" fmla="*/ 29 h 48"/>
                  <a:gd name="T12" fmla="*/ 6 w 715"/>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715" h="48">
                    <a:moveTo>
                      <a:pt x="6" y="0"/>
                    </a:moveTo>
                    <a:lnTo>
                      <a:pt x="0" y="0"/>
                    </a:lnTo>
                    <a:lnTo>
                      <a:pt x="0" y="48"/>
                    </a:lnTo>
                    <a:lnTo>
                      <a:pt x="715" y="48"/>
                    </a:lnTo>
                    <a:lnTo>
                      <a:pt x="715" y="29"/>
                    </a:lnTo>
                    <a:lnTo>
                      <a:pt x="6" y="29"/>
                    </a:lnTo>
                    <a:lnTo>
                      <a:pt x="6" y="0"/>
                    </a:lnTo>
                    <a:close/>
                  </a:path>
                </a:pathLst>
              </a:custGeom>
              <a:solidFill>
                <a:srgbClr val="C043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5" name="î$líḋê">
                <a:extLst>
                  <a:ext uri="{FF2B5EF4-FFF2-40B4-BE49-F238E27FC236}">
                    <a16:creationId xmlns:a16="http://schemas.microsoft.com/office/drawing/2014/main" id="{8787C612-E192-4252-89BC-D2E07326ABF6}"/>
                  </a:ext>
                </a:extLst>
              </p:cNvPr>
              <p:cNvSpPr/>
              <p:nvPr/>
            </p:nvSpPr>
            <p:spPr bwMode="auto">
              <a:xfrm>
                <a:off x="4342095" y="1659461"/>
                <a:ext cx="774550" cy="51998"/>
              </a:xfrm>
              <a:custGeom>
                <a:avLst/>
                <a:gdLst>
                  <a:gd name="T0" fmla="*/ 6 w 715"/>
                  <a:gd name="T1" fmla="*/ 0 h 48"/>
                  <a:gd name="T2" fmla="*/ 0 w 715"/>
                  <a:gd name="T3" fmla="*/ 0 h 48"/>
                  <a:gd name="T4" fmla="*/ 0 w 715"/>
                  <a:gd name="T5" fmla="*/ 48 h 48"/>
                  <a:gd name="T6" fmla="*/ 715 w 715"/>
                  <a:gd name="T7" fmla="*/ 48 h 48"/>
                  <a:gd name="T8" fmla="*/ 715 w 715"/>
                  <a:gd name="T9" fmla="*/ 29 h 48"/>
                  <a:gd name="T10" fmla="*/ 6 w 715"/>
                  <a:gd name="T11" fmla="*/ 29 h 48"/>
                  <a:gd name="T12" fmla="*/ 6 w 715"/>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715" h="48">
                    <a:moveTo>
                      <a:pt x="6" y="0"/>
                    </a:moveTo>
                    <a:lnTo>
                      <a:pt x="0" y="0"/>
                    </a:lnTo>
                    <a:lnTo>
                      <a:pt x="0" y="48"/>
                    </a:lnTo>
                    <a:lnTo>
                      <a:pt x="715" y="48"/>
                    </a:lnTo>
                    <a:lnTo>
                      <a:pt x="715" y="29"/>
                    </a:lnTo>
                    <a:lnTo>
                      <a:pt x="6" y="2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6" name="isļïďé">
                <a:extLst>
                  <a:ext uri="{FF2B5EF4-FFF2-40B4-BE49-F238E27FC236}">
                    <a16:creationId xmlns:a16="http://schemas.microsoft.com/office/drawing/2014/main" id="{898CBA46-9F4F-45D7-9F01-E75DBCD2FBDD}"/>
                  </a:ext>
                </a:extLst>
              </p:cNvPr>
              <p:cNvSpPr/>
              <p:nvPr/>
            </p:nvSpPr>
            <p:spPr bwMode="auto">
              <a:xfrm>
                <a:off x="4326929" y="1659461"/>
                <a:ext cx="810298" cy="51998"/>
              </a:xfrm>
              <a:custGeom>
                <a:avLst/>
                <a:gdLst>
                  <a:gd name="T0" fmla="*/ 14 w 748"/>
                  <a:gd name="T1" fmla="*/ 0 h 48"/>
                  <a:gd name="T2" fmla="*/ 0 w 748"/>
                  <a:gd name="T3" fmla="*/ 0 h 48"/>
                  <a:gd name="T4" fmla="*/ 0 w 748"/>
                  <a:gd name="T5" fmla="*/ 48 h 48"/>
                  <a:gd name="T6" fmla="*/ 14 w 748"/>
                  <a:gd name="T7" fmla="*/ 48 h 48"/>
                  <a:gd name="T8" fmla="*/ 14 w 748"/>
                  <a:gd name="T9" fmla="*/ 0 h 48"/>
                  <a:gd name="T10" fmla="*/ 748 w 748"/>
                  <a:gd name="T11" fmla="*/ 0 h 48"/>
                  <a:gd name="T12" fmla="*/ 729 w 748"/>
                  <a:gd name="T13" fmla="*/ 0 h 48"/>
                  <a:gd name="T14" fmla="*/ 729 w 748"/>
                  <a:gd name="T15" fmla="*/ 29 h 48"/>
                  <a:gd name="T16" fmla="*/ 729 w 748"/>
                  <a:gd name="T17" fmla="*/ 48 h 48"/>
                  <a:gd name="T18" fmla="*/ 748 w 748"/>
                  <a:gd name="T19" fmla="*/ 48 h 48"/>
                  <a:gd name="T20" fmla="*/ 748 w 748"/>
                  <a:gd name="T21" fmla="*/ 38 h 48"/>
                  <a:gd name="T22" fmla="*/ 738 w 748"/>
                  <a:gd name="T23" fmla="*/ 38 h 48"/>
                  <a:gd name="T24" fmla="*/ 738 w 748"/>
                  <a:gd name="T25" fmla="*/ 29 h 48"/>
                  <a:gd name="T26" fmla="*/ 738 w 748"/>
                  <a:gd name="T27" fmla="*/ 38 h 48"/>
                  <a:gd name="T28" fmla="*/ 748 w 748"/>
                  <a:gd name="T29" fmla="*/ 38 h 48"/>
                  <a:gd name="T30" fmla="*/ 748 w 748"/>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8" h="48">
                    <a:moveTo>
                      <a:pt x="14" y="0"/>
                    </a:moveTo>
                    <a:lnTo>
                      <a:pt x="0" y="0"/>
                    </a:lnTo>
                    <a:lnTo>
                      <a:pt x="0" y="48"/>
                    </a:lnTo>
                    <a:lnTo>
                      <a:pt x="14" y="48"/>
                    </a:lnTo>
                    <a:lnTo>
                      <a:pt x="14" y="0"/>
                    </a:lnTo>
                    <a:close/>
                    <a:moveTo>
                      <a:pt x="748" y="0"/>
                    </a:moveTo>
                    <a:lnTo>
                      <a:pt x="729" y="0"/>
                    </a:lnTo>
                    <a:lnTo>
                      <a:pt x="729" y="29"/>
                    </a:lnTo>
                    <a:lnTo>
                      <a:pt x="729" y="48"/>
                    </a:lnTo>
                    <a:lnTo>
                      <a:pt x="748" y="48"/>
                    </a:lnTo>
                    <a:lnTo>
                      <a:pt x="748" y="38"/>
                    </a:lnTo>
                    <a:lnTo>
                      <a:pt x="738" y="38"/>
                    </a:lnTo>
                    <a:lnTo>
                      <a:pt x="738" y="29"/>
                    </a:lnTo>
                    <a:lnTo>
                      <a:pt x="738" y="38"/>
                    </a:lnTo>
                    <a:lnTo>
                      <a:pt x="748" y="38"/>
                    </a:lnTo>
                    <a:lnTo>
                      <a:pt x="748" y="0"/>
                    </a:lnTo>
                    <a:close/>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7" name="î$ḷïďê">
                <a:extLst>
                  <a:ext uri="{FF2B5EF4-FFF2-40B4-BE49-F238E27FC236}">
                    <a16:creationId xmlns:a16="http://schemas.microsoft.com/office/drawing/2014/main" id="{2052D821-BC49-4D4D-846F-EECCD8728518}"/>
                  </a:ext>
                </a:extLst>
              </p:cNvPr>
              <p:cNvSpPr/>
              <p:nvPr/>
            </p:nvSpPr>
            <p:spPr bwMode="auto">
              <a:xfrm>
                <a:off x="4326929" y="1659461"/>
                <a:ext cx="810298" cy="51998"/>
              </a:xfrm>
              <a:custGeom>
                <a:avLst/>
                <a:gdLst>
                  <a:gd name="T0" fmla="*/ 14 w 748"/>
                  <a:gd name="T1" fmla="*/ 0 h 48"/>
                  <a:gd name="T2" fmla="*/ 0 w 748"/>
                  <a:gd name="T3" fmla="*/ 0 h 48"/>
                  <a:gd name="T4" fmla="*/ 0 w 748"/>
                  <a:gd name="T5" fmla="*/ 48 h 48"/>
                  <a:gd name="T6" fmla="*/ 14 w 748"/>
                  <a:gd name="T7" fmla="*/ 48 h 48"/>
                  <a:gd name="T8" fmla="*/ 14 w 748"/>
                  <a:gd name="T9" fmla="*/ 0 h 48"/>
                  <a:gd name="T10" fmla="*/ 748 w 748"/>
                  <a:gd name="T11" fmla="*/ 0 h 48"/>
                  <a:gd name="T12" fmla="*/ 729 w 748"/>
                  <a:gd name="T13" fmla="*/ 0 h 48"/>
                  <a:gd name="T14" fmla="*/ 729 w 748"/>
                  <a:gd name="T15" fmla="*/ 29 h 48"/>
                  <a:gd name="T16" fmla="*/ 729 w 748"/>
                  <a:gd name="T17" fmla="*/ 48 h 48"/>
                  <a:gd name="T18" fmla="*/ 748 w 748"/>
                  <a:gd name="T19" fmla="*/ 48 h 48"/>
                  <a:gd name="T20" fmla="*/ 748 w 748"/>
                  <a:gd name="T21" fmla="*/ 38 h 48"/>
                  <a:gd name="T22" fmla="*/ 738 w 748"/>
                  <a:gd name="T23" fmla="*/ 38 h 48"/>
                  <a:gd name="T24" fmla="*/ 738 w 748"/>
                  <a:gd name="T25" fmla="*/ 29 h 48"/>
                  <a:gd name="T26" fmla="*/ 738 w 748"/>
                  <a:gd name="T27" fmla="*/ 38 h 48"/>
                  <a:gd name="T28" fmla="*/ 748 w 748"/>
                  <a:gd name="T29" fmla="*/ 38 h 48"/>
                  <a:gd name="T30" fmla="*/ 748 w 748"/>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8" h="48">
                    <a:moveTo>
                      <a:pt x="14" y="0"/>
                    </a:moveTo>
                    <a:lnTo>
                      <a:pt x="0" y="0"/>
                    </a:lnTo>
                    <a:lnTo>
                      <a:pt x="0" y="48"/>
                    </a:lnTo>
                    <a:lnTo>
                      <a:pt x="14" y="48"/>
                    </a:lnTo>
                    <a:lnTo>
                      <a:pt x="14" y="0"/>
                    </a:lnTo>
                    <a:moveTo>
                      <a:pt x="748" y="0"/>
                    </a:moveTo>
                    <a:lnTo>
                      <a:pt x="729" y="0"/>
                    </a:lnTo>
                    <a:lnTo>
                      <a:pt x="729" y="29"/>
                    </a:lnTo>
                    <a:lnTo>
                      <a:pt x="729" y="48"/>
                    </a:lnTo>
                    <a:lnTo>
                      <a:pt x="748" y="48"/>
                    </a:lnTo>
                    <a:lnTo>
                      <a:pt x="748" y="38"/>
                    </a:lnTo>
                    <a:lnTo>
                      <a:pt x="738" y="38"/>
                    </a:lnTo>
                    <a:lnTo>
                      <a:pt x="738" y="29"/>
                    </a:lnTo>
                    <a:lnTo>
                      <a:pt x="738" y="38"/>
                    </a:lnTo>
                    <a:lnTo>
                      <a:pt x="748" y="38"/>
                    </a:lnTo>
                    <a:lnTo>
                      <a:pt x="7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8" name="iSḷîḍê">
                <a:extLst>
                  <a:ext uri="{FF2B5EF4-FFF2-40B4-BE49-F238E27FC236}">
                    <a16:creationId xmlns:a16="http://schemas.microsoft.com/office/drawing/2014/main" id="{AE9250CE-002F-4DFC-A7E8-98B75FEF469B}"/>
                  </a:ext>
                </a:extLst>
              </p:cNvPr>
              <p:cNvSpPr/>
              <p:nvPr/>
            </p:nvSpPr>
            <p:spPr bwMode="auto">
              <a:xfrm>
                <a:off x="4326929" y="1638878"/>
                <a:ext cx="810298" cy="20582"/>
              </a:xfrm>
              <a:custGeom>
                <a:avLst/>
                <a:gdLst>
                  <a:gd name="T0" fmla="*/ 748 w 748"/>
                  <a:gd name="T1" fmla="*/ 0 h 19"/>
                  <a:gd name="T2" fmla="*/ 0 w 748"/>
                  <a:gd name="T3" fmla="*/ 0 h 19"/>
                  <a:gd name="T4" fmla="*/ 0 w 748"/>
                  <a:gd name="T5" fmla="*/ 19 h 19"/>
                  <a:gd name="T6" fmla="*/ 14 w 748"/>
                  <a:gd name="T7" fmla="*/ 19 h 19"/>
                  <a:gd name="T8" fmla="*/ 20 w 748"/>
                  <a:gd name="T9" fmla="*/ 19 h 19"/>
                  <a:gd name="T10" fmla="*/ 729 w 748"/>
                  <a:gd name="T11" fmla="*/ 19 h 19"/>
                  <a:gd name="T12" fmla="*/ 748 w 748"/>
                  <a:gd name="T13" fmla="*/ 19 h 19"/>
                  <a:gd name="T14" fmla="*/ 748 w 74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8" h="19">
                    <a:moveTo>
                      <a:pt x="748" y="0"/>
                    </a:moveTo>
                    <a:lnTo>
                      <a:pt x="0" y="0"/>
                    </a:lnTo>
                    <a:lnTo>
                      <a:pt x="0" y="19"/>
                    </a:lnTo>
                    <a:lnTo>
                      <a:pt x="14" y="19"/>
                    </a:lnTo>
                    <a:lnTo>
                      <a:pt x="20" y="19"/>
                    </a:lnTo>
                    <a:lnTo>
                      <a:pt x="729" y="19"/>
                    </a:lnTo>
                    <a:lnTo>
                      <a:pt x="748" y="19"/>
                    </a:lnTo>
                    <a:lnTo>
                      <a:pt x="748" y="0"/>
                    </a:lnTo>
                    <a:close/>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9" name="iš1ïďê">
                <a:extLst>
                  <a:ext uri="{FF2B5EF4-FFF2-40B4-BE49-F238E27FC236}">
                    <a16:creationId xmlns:a16="http://schemas.microsoft.com/office/drawing/2014/main" id="{B8F2893C-B2B7-4BA0-B291-1E17A11643EA}"/>
                  </a:ext>
                </a:extLst>
              </p:cNvPr>
              <p:cNvSpPr/>
              <p:nvPr/>
            </p:nvSpPr>
            <p:spPr bwMode="auto">
              <a:xfrm>
                <a:off x="4326929" y="1638878"/>
                <a:ext cx="810298" cy="20582"/>
              </a:xfrm>
              <a:custGeom>
                <a:avLst/>
                <a:gdLst>
                  <a:gd name="T0" fmla="*/ 748 w 748"/>
                  <a:gd name="T1" fmla="*/ 0 h 19"/>
                  <a:gd name="T2" fmla="*/ 0 w 748"/>
                  <a:gd name="T3" fmla="*/ 0 h 19"/>
                  <a:gd name="T4" fmla="*/ 0 w 748"/>
                  <a:gd name="T5" fmla="*/ 19 h 19"/>
                  <a:gd name="T6" fmla="*/ 14 w 748"/>
                  <a:gd name="T7" fmla="*/ 19 h 19"/>
                  <a:gd name="T8" fmla="*/ 20 w 748"/>
                  <a:gd name="T9" fmla="*/ 19 h 19"/>
                  <a:gd name="T10" fmla="*/ 729 w 748"/>
                  <a:gd name="T11" fmla="*/ 19 h 19"/>
                  <a:gd name="T12" fmla="*/ 748 w 748"/>
                  <a:gd name="T13" fmla="*/ 19 h 19"/>
                  <a:gd name="T14" fmla="*/ 748 w 748"/>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8" h="19">
                    <a:moveTo>
                      <a:pt x="748" y="0"/>
                    </a:moveTo>
                    <a:lnTo>
                      <a:pt x="0" y="0"/>
                    </a:lnTo>
                    <a:lnTo>
                      <a:pt x="0" y="19"/>
                    </a:lnTo>
                    <a:lnTo>
                      <a:pt x="14" y="19"/>
                    </a:lnTo>
                    <a:lnTo>
                      <a:pt x="20" y="19"/>
                    </a:lnTo>
                    <a:lnTo>
                      <a:pt x="729" y="19"/>
                    </a:lnTo>
                    <a:lnTo>
                      <a:pt x="748" y="19"/>
                    </a:lnTo>
                    <a:lnTo>
                      <a:pt x="7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0" name="íşḻíḑè">
                <a:extLst>
                  <a:ext uri="{FF2B5EF4-FFF2-40B4-BE49-F238E27FC236}">
                    <a16:creationId xmlns:a16="http://schemas.microsoft.com/office/drawing/2014/main" id="{E259565C-5498-44DA-8255-E7882020AA94}"/>
                  </a:ext>
                </a:extLst>
              </p:cNvPr>
              <p:cNvSpPr/>
              <p:nvPr/>
            </p:nvSpPr>
            <p:spPr bwMode="auto">
              <a:xfrm>
                <a:off x="4736411" y="1568465"/>
                <a:ext cx="0" cy="81246"/>
              </a:xfrm>
              <a:custGeom>
                <a:avLst/>
                <a:gdLst>
                  <a:gd name="T0" fmla="*/ 0 h 75"/>
                  <a:gd name="T1" fmla="*/ 75 h 75"/>
                  <a:gd name="T2" fmla="*/ 0 h 75"/>
                </a:gdLst>
                <a:ahLst/>
                <a:cxnLst>
                  <a:cxn ang="0">
                    <a:pos x="0" y="T0"/>
                  </a:cxn>
                  <a:cxn ang="0">
                    <a:pos x="0" y="T1"/>
                  </a:cxn>
                  <a:cxn ang="0">
                    <a:pos x="0" y="T2"/>
                  </a:cxn>
                </a:cxnLst>
                <a:rect l="0" t="0" r="r" b="b"/>
                <a:pathLst>
                  <a:path h="75">
                    <a:moveTo>
                      <a:pt x="0" y="0"/>
                    </a:moveTo>
                    <a:lnTo>
                      <a:pt x="0" y="75"/>
                    </a:lnTo>
                    <a:lnTo>
                      <a:pt x="0" y="0"/>
                    </a:lnTo>
                    <a:close/>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1" name="iṩ1ïďé">
                <a:extLst>
                  <a:ext uri="{FF2B5EF4-FFF2-40B4-BE49-F238E27FC236}">
                    <a16:creationId xmlns:a16="http://schemas.microsoft.com/office/drawing/2014/main" id="{D71127AC-420F-4BDE-9081-0B12771A31E3}"/>
                  </a:ext>
                </a:extLst>
              </p:cNvPr>
              <p:cNvSpPr/>
              <p:nvPr/>
            </p:nvSpPr>
            <p:spPr bwMode="auto">
              <a:xfrm>
                <a:off x="4736411" y="1568465"/>
                <a:ext cx="0" cy="81246"/>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2" name="íṧľidê">
                <a:extLst>
                  <a:ext uri="{FF2B5EF4-FFF2-40B4-BE49-F238E27FC236}">
                    <a16:creationId xmlns:a16="http://schemas.microsoft.com/office/drawing/2014/main" id="{E604BAAE-E3DA-4248-81D9-79ED155853EF}"/>
                  </a:ext>
                </a:extLst>
              </p:cNvPr>
              <p:cNvSpPr/>
              <p:nvPr/>
            </p:nvSpPr>
            <p:spPr bwMode="auto">
              <a:xfrm>
                <a:off x="4736411" y="1568465"/>
                <a:ext cx="0" cy="81246"/>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33" name="išľîḓê">
                <a:extLst>
                  <a:ext uri="{FF2B5EF4-FFF2-40B4-BE49-F238E27FC236}">
                    <a16:creationId xmlns:a16="http://schemas.microsoft.com/office/drawing/2014/main" id="{342894B3-7DB6-45BE-91D9-FC7D571601E7}"/>
                  </a:ext>
                </a:extLst>
              </p:cNvPr>
              <p:cNvSpPr/>
              <p:nvPr/>
            </p:nvSpPr>
            <p:spPr bwMode="auto">
              <a:xfrm>
                <a:off x="4126521" y="1568465"/>
                <a:ext cx="609890" cy="81246"/>
              </a:xfrm>
              <a:custGeom>
                <a:avLst/>
                <a:gdLst>
                  <a:gd name="T0" fmla="*/ 16 w 295"/>
                  <a:gd name="T1" fmla="*/ 39 h 39"/>
                  <a:gd name="T2" fmla="*/ 295 w 295"/>
                  <a:gd name="T3" fmla="*/ 39 h 39"/>
                  <a:gd name="T4" fmla="*/ 295 w 295"/>
                  <a:gd name="T5" fmla="*/ 0 h 39"/>
                  <a:gd name="T6" fmla="*/ 16 w 295"/>
                  <a:gd name="T7" fmla="*/ 0 h 39"/>
                  <a:gd name="T8" fmla="*/ 0 w 295"/>
                  <a:gd name="T9" fmla="*/ 16 h 39"/>
                  <a:gd name="T10" fmla="*/ 0 w 295"/>
                  <a:gd name="T11" fmla="*/ 23 h 39"/>
                  <a:gd name="T12" fmla="*/ 16 w 295"/>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295" h="39">
                    <a:moveTo>
                      <a:pt x="16" y="39"/>
                    </a:moveTo>
                    <a:cubicBezTo>
                      <a:pt x="295" y="39"/>
                      <a:pt x="295" y="39"/>
                      <a:pt x="295" y="39"/>
                    </a:cubicBezTo>
                    <a:cubicBezTo>
                      <a:pt x="295" y="0"/>
                      <a:pt x="295" y="0"/>
                      <a:pt x="295" y="0"/>
                    </a:cubicBezTo>
                    <a:cubicBezTo>
                      <a:pt x="16" y="0"/>
                      <a:pt x="16" y="0"/>
                      <a:pt x="16" y="0"/>
                    </a:cubicBezTo>
                    <a:cubicBezTo>
                      <a:pt x="7" y="0"/>
                      <a:pt x="0" y="7"/>
                      <a:pt x="0" y="16"/>
                    </a:cubicBezTo>
                    <a:cubicBezTo>
                      <a:pt x="0" y="23"/>
                      <a:pt x="0" y="23"/>
                      <a:pt x="0" y="23"/>
                    </a:cubicBezTo>
                    <a:cubicBezTo>
                      <a:pt x="0" y="32"/>
                      <a:pt x="7" y="39"/>
                      <a:pt x="16" y="39"/>
                    </a:cubicBezTo>
                    <a:close/>
                  </a:path>
                </a:pathLst>
              </a:custGeom>
              <a:solidFill>
                <a:srgbClr val="D14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4" name="î$ḷíḋè">
                <a:extLst>
                  <a:ext uri="{FF2B5EF4-FFF2-40B4-BE49-F238E27FC236}">
                    <a16:creationId xmlns:a16="http://schemas.microsoft.com/office/drawing/2014/main" id="{142A37B3-F8F0-4AAB-B57A-7E7C3062283D}"/>
                  </a:ext>
                </a:extLst>
              </p:cNvPr>
              <p:cNvSpPr/>
              <p:nvPr/>
            </p:nvSpPr>
            <p:spPr bwMode="auto">
              <a:xfrm>
                <a:off x="4126521" y="1568465"/>
                <a:ext cx="609890" cy="81246"/>
              </a:xfrm>
              <a:custGeom>
                <a:avLst/>
                <a:gdLst>
                  <a:gd name="T0" fmla="*/ 16 w 295"/>
                  <a:gd name="T1" fmla="*/ 39 h 39"/>
                  <a:gd name="T2" fmla="*/ 295 w 295"/>
                  <a:gd name="T3" fmla="*/ 39 h 39"/>
                  <a:gd name="T4" fmla="*/ 295 w 295"/>
                  <a:gd name="T5" fmla="*/ 0 h 39"/>
                  <a:gd name="T6" fmla="*/ 16 w 295"/>
                  <a:gd name="T7" fmla="*/ 0 h 39"/>
                  <a:gd name="T8" fmla="*/ 0 w 295"/>
                  <a:gd name="T9" fmla="*/ 16 h 39"/>
                  <a:gd name="T10" fmla="*/ 0 w 295"/>
                  <a:gd name="T11" fmla="*/ 23 h 39"/>
                  <a:gd name="T12" fmla="*/ 16 w 295"/>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295" h="39">
                    <a:moveTo>
                      <a:pt x="16" y="39"/>
                    </a:moveTo>
                    <a:cubicBezTo>
                      <a:pt x="295" y="39"/>
                      <a:pt x="295" y="39"/>
                      <a:pt x="295" y="39"/>
                    </a:cubicBezTo>
                    <a:cubicBezTo>
                      <a:pt x="295" y="0"/>
                      <a:pt x="295" y="0"/>
                      <a:pt x="295" y="0"/>
                    </a:cubicBezTo>
                    <a:cubicBezTo>
                      <a:pt x="16" y="0"/>
                      <a:pt x="16" y="0"/>
                      <a:pt x="16" y="0"/>
                    </a:cubicBezTo>
                    <a:cubicBezTo>
                      <a:pt x="7" y="0"/>
                      <a:pt x="0" y="7"/>
                      <a:pt x="0" y="16"/>
                    </a:cubicBezTo>
                    <a:cubicBezTo>
                      <a:pt x="0" y="23"/>
                      <a:pt x="0" y="23"/>
                      <a:pt x="0" y="23"/>
                    </a:cubicBezTo>
                    <a:cubicBezTo>
                      <a:pt x="0" y="32"/>
                      <a:pt x="7" y="39"/>
                      <a:pt x="16" y="39"/>
                    </a:cubicBez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35" name="ïślîḋê">
                <a:extLst>
                  <a:ext uri="{FF2B5EF4-FFF2-40B4-BE49-F238E27FC236}">
                    <a16:creationId xmlns:a16="http://schemas.microsoft.com/office/drawing/2014/main" id="{F4621860-7FE9-439A-8365-698FFC3BC4A6}"/>
                  </a:ext>
                </a:extLst>
              </p:cNvPr>
              <p:cNvSpPr/>
              <p:nvPr/>
            </p:nvSpPr>
            <p:spPr bwMode="auto">
              <a:xfrm>
                <a:off x="4690913" y="1524050"/>
                <a:ext cx="90996" cy="44415"/>
              </a:xfrm>
              <a:custGeom>
                <a:avLst/>
                <a:gdLst>
                  <a:gd name="T0" fmla="*/ 44 w 44"/>
                  <a:gd name="T1" fmla="*/ 22 h 22"/>
                  <a:gd name="T2" fmla="*/ 0 w 44"/>
                  <a:gd name="T3" fmla="*/ 22 h 22"/>
                  <a:gd name="T4" fmla="*/ 0 w 44"/>
                  <a:gd name="T5" fmla="*/ 18 h 22"/>
                  <a:gd name="T6" fmla="*/ 17 w 44"/>
                  <a:gd name="T7" fmla="*/ 0 h 22"/>
                  <a:gd name="T8" fmla="*/ 26 w 44"/>
                  <a:gd name="T9" fmla="*/ 0 h 22"/>
                  <a:gd name="T10" fmla="*/ 44 w 44"/>
                  <a:gd name="T11" fmla="*/ 18 h 22"/>
                  <a:gd name="T12" fmla="*/ 44 w 4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44" h="22">
                    <a:moveTo>
                      <a:pt x="44" y="22"/>
                    </a:moveTo>
                    <a:cubicBezTo>
                      <a:pt x="0" y="22"/>
                      <a:pt x="0" y="22"/>
                      <a:pt x="0" y="22"/>
                    </a:cubicBezTo>
                    <a:cubicBezTo>
                      <a:pt x="0" y="18"/>
                      <a:pt x="0" y="18"/>
                      <a:pt x="0" y="18"/>
                    </a:cubicBezTo>
                    <a:cubicBezTo>
                      <a:pt x="0" y="8"/>
                      <a:pt x="8" y="0"/>
                      <a:pt x="17" y="0"/>
                    </a:cubicBezTo>
                    <a:cubicBezTo>
                      <a:pt x="26" y="0"/>
                      <a:pt x="26" y="0"/>
                      <a:pt x="26" y="0"/>
                    </a:cubicBezTo>
                    <a:cubicBezTo>
                      <a:pt x="36" y="0"/>
                      <a:pt x="44" y="8"/>
                      <a:pt x="44" y="18"/>
                    </a:cubicBezTo>
                    <a:lnTo>
                      <a:pt x="44" y="22"/>
                    </a:lnTo>
                    <a:close/>
                  </a:path>
                </a:pathLst>
              </a:custGeom>
              <a:solidFill>
                <a:srgbClr val="D14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6" name="ïśļíḓè">
                <a:extLst>
                  <a:ext uri="{FF2B5EF4-FFF2-40B4-BE49-F238E27FC236}">
                    <a16:creationId xmlns:a16="http://schemas.microsoft.com/office/drawing/2014/main" id="{F73B7D8C-9B3F-480A-9A53-F74C9668CE7C}"/>
                  </a:ext>
                </a:extLst>
              </p:cNvPr>
              <p:cNvSpPr/>
              <p:nvPr/>
            </p:nvSpPr>
            <p:spPr bwMode="auto">
              <a:xfrm>
                <a:off x="4690913" y="1524050"/>
                <a:ext cx="90996" cy="44415"/>
              </a:xfrm>
              <a:custGeom>
                <a:avLst/>
                <a:gdLst>
                  <a:gd name="T0" fmla="*/ 44 w 44"/>
                  <a:gd name="T1" fmla="*/ 22 h 22"/>
                  <a:gd name="T2" fmla="*/ 0 w 44"/>
                  <a:gd name="T3" fmla="*/ 22 h 22"/>
                  <a:gd name="T4" fmla="*/ 0 w 44"/>
                  <a:gd name="T5" fmla="*/ 18 h 22"/>
                  <a:gd name="T6" fmla="*/ 17 w 44"/>
                  <a:gd name="T7" fmla="*/ 0 h 22"/>
                  <a:gd name="T8" fmla="*/ 26 w 44"/>
                  <a:gd name="T9" fmla="*/ 0 h 22"/>
                  <a:gd name="T10" fmla="*/ 44 w 44"/>
                  <a:gd name="T11" fmla="*/ 18 h 22"/>
                  <a:gd name="T12" fmla="*/ 44 w 4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44" h="22">
                    <a:moveTo>
                      <a:pt x="44" y="22"/>
                    </a:moveTo>
                    <a:cubicBezTo>
                      <a:pt x="0" y="22"/>
                      <a:pt x="0" y="22"/>
                      <a:pt x="0" y="22"/>
                    </a:cubicBezTo>
                    <a:cubicBezTo>
                      <a:pt x="0" y="18"/>
                      <a:pt x="0" y="18"/>
                      <a:pt x="0" y="18"/>
                    </a:cubicBezTo>
                    <a:cubicBezTo>
                      <a:pt x="0" y="8"/>
                      <a:pt x="8" y="0"/>
                      <a:pt x="17" y="0"/>
                    </a:cubicBezTo>
                    <a:cubicBezTo>
                      <a:pt x="26" y="0"/>
                      <a:pt x="26" y="0"/>
                      <a:pt x="26" y="0"/>
                    </a:cubicBezTo>
                    <a:cubicBezTo>
                      <a:pt x="36" y="0"/>
                      <a:pt x="44" y="8"/>
                      <a:pt x="44" y="18"/>
                    </a:cubicBezTo>
                    <a:lnTo>
                      <a:pt x="44" y="22"/>
                    </a:lnTo>
                    <a:close/>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37" name="íşliḓè">
                <a:extLst>
                  <a:ext uri="{FF2B5EF4-FFF2-40B4-BE49-F238E27FC236}">
                    <a16:creationId xmlns:a16="http://schemas.microsoft.com/office/drawing/2014/main" id="{9F94F3C8-984C-4813-B790-8B6A100366C6}"/>
                  </a:ext>
                </a:extLst>
              </p:cNvPr>
              <p:cNvSpPr/>
              <p:nvPr/>
            </p:nvSpPr>
            <p:spPr bwMode="auto">
              <a:xfrm>
                <a:off x="5190308" y="3066649"/>
                <a:ext cx="0" cy="111578"/>
              </a:xfrm>
              <a:custGeom>
                <a:avLst/>
                <a:gdLst>
                  <a:gd name="T0" fmla="*/ 0 h 103"/>
                  <a:gd name="T1" fmla="*/ 103 h 103"/>
                  <a:gd name="T2" fmla="*/ 0 h 103"/>
                </a:gdLst>
                <a:ahLst/>
                <a:cxnLst>
                  <a:cxn ang="0">
                    <a:pos x="0" y="T0"/>
                  </a:cxn>
                  <a:cxn ang="0">
                    <a:pos x="0" y="T1"/>
                  </a:cxn>
                  <a:cxn ang="0">
                    <a:pos x="0" y="T2"/>
                  </a:cxn>
                </a:cxnLst>
                <a:rect l="0" t="0" r="r" b="b"/>
                <a:pathLst>
                  <a:path h="103">
                    <a:moveTo>
                      <a:pt x="0" y="0"/>
                    </a:moveTo>
                    <a:lnTo>
                      <a:pt x="0" y="103"/>
                    </a:lnTo>
                    <a:lnTo>
                      <a:pt x="0" y="0"/>
                    </a:lnTo>
                    <a:close/>
                  </a:path>
                </a:pathLst>
              </a:custGeom>
              <a:solidFill>
                <a:srgbClr val="C68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8" name="îŝlïdé">
                <a:extLst>
                  <a:ext uri="{FF2B5EF4-FFF2-40B4-BE49-F238E27FC236}">
                    <a16:creationId xmlns:a16="http://schemas.microsoft.com/office/drawing/2014/main" id="{17169B85-5A3C-4C71-9667-6315830889C5}"/>
                  </a:ext>
                </a:extLst>
              </p:cNvPr>
              <p:cNvSpPr/>
              <p:nvPr/>
            </p:nvSpPr>
            <p:spPr bwMode="auto">
              <a:xfrm>
                <a:off x="5190308" y="3066649"/>
                <a:ext cx="0" cy="11157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9" name="íṧľîḍé">
                <a:extLst>
                  <a:ext uri="{FF2B5EF4-FFF2-40B4-BE49-F238E27FC236}">
                    <a16:creationId xmlns:a16="http://schemas.microsoft.com/office/drawing/2014/main" id="{148E9F0B-5848-4EBF-819C-FA403C0B2296}"/>
                  </a:ext>
                </a:extLst>
              </p:cNvPr>
              <p:cNvSpPr/>
              <p:nvPr/>
            </p:nvSpPr>
            <p:spPr bwMode="auto">
              <a:xfrm>
                <a:off x="5190308" y="3066649"/>
                <a:ext cx="0" cy="111578"/>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40" name="íşlíďè">
                <a:extLst>
                  <a:ext uri="{FF2B5EF4-FFF2-40B4-BE49-F238E27FC236}">
                    <a16:creationId xmlns:a16="http://schemas.microsoft.com/office/drawing/2014/main" id="{6E25CF7A-4C64-4A9A-B643-EF130351DF49}"/>
                  </a:ext>
                </a:extLst>
              </p:cNvPr>
              <p:cNvSpPr/>
              <p:nvPr/>
            </p:nvSpPr>
            <p:spPr bwMode="auto">
              <a:xfrm>
                <a:off x="4282514" y="3059066"/>
                <a:ext cx="0" cy="123495"/>
              </a:xfrm>
              <a:custGeom>
                <a:avLst/>
                <a:gdLst>
                  <a:gd name="T0" fmla="*/ 0 h 114"/>
                  <a:gd name="T1" fmla="*/ 114 h 114"/>
                  <a:gd name="T2" fmla="*/ 0 h 114"/>
                </a:gdLst>
                <a:ahLst/>
                <a:cxnLst>
                  <a:cxn ang="0">
                    <a:pos x="0" y="T0"/>
                  </a:cxn>
                  <a:cxn ang="0">
                    <a:pos x="0" y="T1"/>
                  </a:cxn>
                  <a:cxn ang="0">
                    <a:pos x="0" y="T2"/>
                  </a:cxn>
                </a:cxnLst>
                <a:rect l="0" t="0" r="r" b="b"/>
                <a:pathLst>
                  <a:path h="114">
                    <a:moveTo>
                      <a:pt x="0" y="0"/>
                    </a:moveTo>
                    <a:lnTo>
                      <a:pt x="0" y="114"/>
                    </a:lnTo>
                    <a:lnTo>
                      <a:pt x="0" y="0"/>
                    </a:lnTo>
                    <a:close/>
                  </a:path>
                </a:pathLst>
              </a:custGeom>
              <a:solidFill>
                <a:srgbClr val="C686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 name="iSľiďê">
                <a:extLst>
                  <a:ext uri="{FF2B5EF4-FFF2-40B4-BE49-F238E27FC236}">
                    <a16:creationId xmlns:a16="http://schemas.microsoft.com/office/drawing/2014/main" id="{C00C1F33-4102-4A7F-A45F-F3F2B72838D1}"/>
                  </a:ext>
                </a:extLst>
              </p:cNvPr>
              <p:cNvSpPr/>
              <p:nvPr/>
            </p:nvSpPr>
            <p:spPr bwMode="auto">
              <a:xfrm>
                <a:off x="4282514" y="3059066"/>
                <a:ext cx="0" cy="12349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 name="ïṡ1ïḍe">
                <a:extLst>
                  <a:ext uri="{FF2B5EF4-FFF2-40B4-BE49-F238E27FC236}">
                    <a16:creationId xmlns:a16="http://schemas.microsoft.com/office/drawing/2014/main" id="{75F2CDC5-2E35-4F10-8CFD-AF2B5C6B8739}"/>
                  </a:ext>
                </a:extLst>
              </p:cNvPr>
              <p:cNvSpPr/>
              <p:nvPr/>
            </p:nvSpPr>
            <p:spPr bwMode="auto">
              <a:xfrm>
                <a:off x="4282514" y="3059066"/>
                <a:ext cx="0" cy="123495"/>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43" name="ïṥľiḋê">
                <a:extLst>
                  <a:ext uri="{FF2B5EF4-FFF2-40B4-BE49-F238E27FC236}">
                    <a16:creationId xmlns:a16="http://schemas.microsoft.com/office/drawing/2014/main" id="{99659A71-CD72-4B6D-8D79-BDE94F620B40}"/>
                  </a:ext>
                </a:extLst>
              </p:cNvPr>
              <p:cNvSpPr/>
              <p:nvPr/>
            </p:nvSpPr>
            <p:spPr bwMode="auto">
              <a:xfrm>
                <a:off x="5568374" y="2674500"/>
                <a:ext cx="83413" cy="161410"/>
              </a:xfrm>
              <a:custGeom>
                <a:avLst/>
                <a:gdLst>
                  <a:gd name="T0" fmla="*/ 40 w 40"/>
                  <a:gd name="T1" fmla="*/ 0 h 78"/>
                  <a:gd name="T2" fmla="*/ 40 w 40"/>
                  <a:gd name="T3" fmla="*/ 60 h 78"/>
                  <a:gd name="T4" fmla="*/ 20 w 40"/>
                  <a:gd name="T5" fmla="*/ 78 h 78"/>
                  <a:gd name="T6" fmla="*/ 0 w 40"/>
                  <a:gd name="T7" fmla="*/ 60 h 78"/>
                  <a:gd name="T8" fmla="*/ 0 w 40"/>
                  <a:gd name="T9" fmla="*/ 14 h 78"/>
                </a:gdLst>
                <a:ahLst/>
                <a:cxnLst>
                  <a:cxn ang="0">
                    <a:pos x="T0" y="T1"/>
                  </a:cxn>
                  <a:cxn ang="0">
                    <a:pos x="T2" y="T3"/>
                  </a:cxn>
                  <a:cxn ang="0">
                    <a:pos x="T4" y="T5"/>
                  </a:cxn>
                  <a:cxn ang="0">
                    <a:pos x="T6" y="T7"/>
                  </a:cxn>
                  <a:cxn ang="0">
                    <a:pos x="T8" y="T9"/>
                  </a:cxn>
                </a:cxnLst>
                <a:rect l="0" t="0" r="r" b="b"/>
                <a:pathLst>
                  <a:path w="40" h="78">
                    <a:moveTo>
                      <a:pt x="40" y="0"/>
                    </a:moveTo>
                    <a:cubicBezTo>
                      <a:pt x="40" y="60"/>
                      <a:pt x="40" y="60"/>
                      <a:pt x="40" y="60"/>
                    </a:cubicBezTo>
                    <a:cubicBezTo>
                      <a:pt x="40" y="70"/>
                      <a:pt x="31" y="78"/>
                      <a:pt x="20" y="78"/>
                    </a:cubicBezTo>
                    <a:cubicBezTo>
                      <a:pt x="9" y="78"/>
                      <a:pt x="0" y="70"/>
                      <a:pt x="0" y="60"/>
                    </a:cubicBezTo>
                    <a:cubicBezTo>
                      <a:pt x="0" y="14"/>
                      <a:pt x="0" y="14"/>
                      <a:pt x="0" y="14"/>
                    </a:cubicBezTo>
                  </a:path>
                </a:pathLst>
              </a:custGeom>
              <a:solidFill>
                <a:srgbClr val="FCD3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 name="íṧḻîḍê">
                <a:extLst>
                  <a:ext uri="{FF2B5EF4-FFF2-40B4-BE49-F238E27FC236}">
                    <a16:creationId xmlns:a16="http://schemas.microsoft.com/office/drawing/2014/main" id="{088B9964-D368-41CA-AE4A-4311A0EAD3EA}"/>
                  </a:ext>
                </a:extLst>
              </p:cNvPr>
              <p:cNvSpPr/>
              <p:nvPr/>
            </p:nvSpPr>
            <p:spPr bwMode="auto">
              <a:xfrm>
                <a:off x="5568374" y="2674500"/>
                <a:ext cx="83413" cy="161410"/>
              </a:xfrm>
              <a:custGeom>
                <a:avLst/>
                <a:gdLst>
                  <a:gd name="T0" fmla="*/ 40 w 40"/>
                  <a:gd name="T1" fmla="*/ 0 h 78"/>
                  <a:gd name="T2" fmla="*/ 40 w 40"/>
                  <a:gd name="T3" fmla="*/ 60 h 78"/>
                  <a:gd name="T4" fmla="*/ 20 w 40"/>
                  <a:gd name="T5" fmla="*/ 78 h 78"/>
                  <a:gd name="T6" fmla="*/ 0 w 40"/>
                  <a:gd name="T7" fmla="*/ 60 h 78"/>
                  <a:gd name="T8" fmla="*/ 0 w 40"/>
                  <a:gd name="T9" fmla="*/ 14 h 78"/>
                </a:gdLst>
                <a:ahLst/>
                <a:cxnLst>
                  <a:cxn ang="0">
                    <a:pos x="T0" y="T1"/>
                  </a:cxn>
                  <a:cxn ang="0">
                    <a:pos x="T2" y="T3"/>
                  </a:cxn>
                  <a:cxn ang="0">
                    <a:pos x="T4" y="T5"/>
                  </a:cxn>
                  <a:cxn ang="0">
                    <a:pos x="T6" y="T7"/>
                  </a:cxn>
                  <a:cxn ang="0">
                    <a:pos x="T8" y="T9"/>
                  </a:cxn>
                </a:cxnLst>
                <a:rect l="0" t="0" r="r" b="b"/>
                <a:pathLst>
                  <a:path w="40" h="78">
                    <a:moveTo>
                      <a:pt x="40" y="0"/>
                    </a:moveTo>
                    <a:cubicBezTo>
                      <a:pt x="40" y="60"/>
                      <a:pt x="40" y="60"/>
                      <a:pt x="40" y="60"/>
                    </a:cubicBezTo>
                    <a:cubicBezTo>
                      <a:pt x="40" y="70"/>
                      <a:pt x="31" y="78"/>
                      <a:pt x="20" y="78"/>
                    </a:cubicBezTo>
                    <a:cubicBezTo>
                      <a:pt x="9" y="78"/>
                      <a:pt x="0" y="70"/>
                      <a:pt x="0" y="60"/>
                    </a:cubicBezTo>
                    <a:cubicBezTo>
                      <a:pt x="0" y="14"/>
                      <a:pt x="0" y="14"/>
                      <a:pt x="0" y="14"/>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45" name="iṩļïḑe">
                <a:extLst>
                  <a:ext uri="{FF2B5EF4-FFF2-40B4-BE49-F238E27FC236}">
                    <a16:creationId xmlns:a16="http://schemas.microsoft.com/office/drawing/2014/main" id="{96688FD2-516D-4C87-8FB1-57C686D5BF79}"/>
                  </a:ext>
                </a:extLst>
              </p:cNvPr>
              <p:cNvSpPr/>
              <p:nvPr/>
            </p:nvSpPr>
            <p:spPr bwMode="auto">
              <a:xfrm>
                <a:off x="5405882" y="2749246"/>
                <a:ext cx="633722" cy="8774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246" name="íṧlîďè">
                <a:extLst>
                  <a:ext uri="{FF2B5EF4-FFF2-40B4-BE49-F238E27FC236}">
                    <a16:creationId xmlns:a16="http://schemas.microsoft.com/office/drawing/2014/main" id="{2489B6C0-B721-47FE-9CCF-CBBE7CB6B604}"/>
                  </a:ext>
                </a:extLst>
              </p:cNvPr>
              <p:cNvSpPr/>
              <p:nvPr/>
            </p:nvSpPr>
            <p:spPr bwMode="auto">
              <a:xfrm>
                <a:off x="5405882" y="2749246"/>
                <a:ext cx="633722" cy="877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7" name="íṣľíḋe">
                <a:extLst>
                  <a:ext uri="{FF2B5EF4-FFF2-40B4-BE49-F238E27FC236}">
                    <a16:creationId xmlns:a16="http://schemas.microsoft.com/office/drawing/2014/main" id="{0FFA279D-BE41-4C63-8434-CA04A716DB3E}"/>
                  </a:ext>
                </a:extLst>
              </p:cNvPr>
              <p:cNvSpPr/>
              <p:nvPr/>
            </p:nvSpPr>
            <p:spPr bwMode="auto">
              <a:xfrm>
                <a:off x="5395049" y="2738414"/>
                <a:ext cx="655388" cy="898044"/>
              </a:xfrm>
              <a:custGeom>
                <a:avLst/>
                <a:gdLst>
                  <a:gd name="T0" fmla="*/ 595 w 605"/>
                  <a:gd name="T1" fmla="*/ 820 h 829"/>
                  <a:gd name="T2" fmla="*/ 595 w 605"/>
                  <a:gd name="T3" fmla="*/ 810 h 829"/>
                  <a:gd name="T4" fmla="*/ 19 w 605"/>
                  <a:gd name="T5" fmla="*/ 810 h 829"/>
                  <a:gd name="T6" fmla="*/ 19 w 605"/>
                  <a:gd name="T7" fmla="*/ 20 h 829"/>
                  <a:gd name="T8" fmla="*/ 586 w 605"/>
                  <a:gd name="T9" fmla="*/ 20 h 829"/>
                  <a:gd name="T10" fmla="*/ 586 w 605"/>
                  <a:gd name="T11" fmla="*/ 820 h 829"/>
                  <a:gd name="T12" fmla="*/ 595 w 605"/>
                  <a:gd name="T13" fmla="*/ 820 h 829"/>
                  <a:gd name="T14" fmla="*/ 595 w 605"/>
                  <a:gd name="T15" fmla="*/ 810 h 829"/>
                  <a:gd name="T16" fmla="*/ 595 w 605"/>
                  <a:gd name="T17" fmla="*/ 820 h 829"/>
                  <a:gd name="T18" fmla="*/ 605 w 605"/>
                  <a:gd name="T19" fmla="*/ 820 h 829"/>
                  <a:gd name="T20" fmla="*/ 605 w 605"/>
                  <a:gd name="T21" fmla="*/ 0 h 829"/>
                  <a:gd name="T22" fmla="*/ 0 w 605"/>
                  <a:gd name="T23" fmla="*/ 0 h 829"/>
                  <a:gd name="T24" fmla="*/ 0 w 605"/>
                  <a:gd name="T25" fmla="*/ 829 h 829"/>
                  <a:gd name="T26" fmla="*/ 605 w 605"/>
                  <a:gd name="T27" fmla="*/ 829 h 829"/>
                  <a:gd name="T28" fmla="*/ 605 w 605"/>
                  <a:gd name="T29" fmla="*/ 820 h 829"/>
                  <a:gd name="T30" fmla="*/ 595 w 605"/>
                  <a:gd name="T31" fmla="*/ 820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5" h="829">
                    <a:moveTo>
                      <a:pt x="595" y="820"/>
                    </a:moveTo>
                    <a:lnTo>
                      <a:pt x="595" y="810"/>
                    </a:lnTo>
                    <a:lnTo>
                      <a:pt x="19" y="810"/>
                    </a:lnTo>
                    <a:lnTo>
                      <a:pt x="19" y="20"/>
                    </a:lnTo>
                    <a:lnTo>
                      <a:pt x="586" y="20"/>
                    </a:lnTo>
                    <a:lnTo>
                      <a:pt x="586" y="820"/>
                    </a:lnTo>
                    <a:lnTo>
                      <a:pt x="595" y="820"/>
                    </a:lnTo>
                    <a:lnTo>
                      <a:pt x="595" y="810"/>
                    </a:lnTo>
                    <a:lnTo>
                      <a:pt x="595" y="820"/>
                    </a:lnTo>
                    <a:lnTo>
                      <a:pt x="605" y="820"/>
                    </a:lnTo>
                    <a:lnTo>
                      <a:pt x="605" y="0"/>
                    </a:lnTo>
                    <a:lnTo>
                      <a:pt x="0" y="0"/>
                    </a:lnTo>
                    <a:lnTo>
                      <a:pt x="0" y="829"/>
                    </a:lnTo>
                    <a:lnTo>
                      <a:pt x="605" y="829"/>
                    </a:lnTo>
                    <a:lnTo>
                      <a:pt x="605" y="820"/>
                    </a:lnTo>
                    <a:lnTo>
                      <a:pt x="595" y="820"/>
                    </a:lnTo>
                    <a:close/>
                  </a:path>
                </a:pathLst>
              </a:custGeom>
              <a:solidFill>
                <a:srgbClr val="640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 name="îṥľíḋê">
                <a:extLst>
                  <a:ext uri="{FF2B5EF4-FFF2-40B4-BE49-F238E27FC236}">
                    <a16:creationId xmlns:a16="http://schemas.microsoft.com/office/drawing/2014/main" id="{F3274CA4-2A32-48CD-939C-58D22AE9F8A7}"/>
                  </a:ext>
                </a:extLst>
              </p:cNvPr>
              <p:cNvSpPr/>
              <p:nvPr/>
            </p:nvSpPr>
            <p:spPr bwMode="auto">
              <a:xfrm>
                <a:off x="5395049" y="2738414"/>
                <a:ext cx="655388" cy="898044"/>
              </a:xfrm>
              <a:custGeom>
                <a:avLst/>
                <a:gdLst>
                  <a:gd name="T0" fmla="*/ 595 w 605"/>
                  <a:gd name="T1" fmla="*/ 820 h 829"/>
                  <a:gd name="T2" fmla="*/ 595 w 605"/>
                  <a:gd name="T3" fmla="*/ 810 h 829"/>
                  <a:gd name="T4" fmla="*/ 19 w 605"/>
                  <a:gd name="T5" fmla="*/ 810 h 829"/>
                  <a:gd name="T6" fmla="*/ 19 w 605"/>
                  <a:gd name="T7" fmla="*/ 20 h 829"/>
                  <a:gd name="T8" fmla="*/ 586 w 605"/>
                  <a:gd name="T9" fmla="*/ 20 h 829"/>
                  <a:gd name="T10" fmla="*/ 586 w 605"/>
                  <a:gd name="T11" fmla="*/ 820 h 829"/>
                  <a:gd name="T12" fmla="*/ 595 w 605"/>
                  <a:gd name="T13" fmla="*/ 820 h 829"/>
                  <a:gd name="T14" fmla="*/ 595 w 605"/>
                  <a:gd name="T15" fmla="*/ 810 h 829"/>
                  <a:gd name="T16" fmla="*/ 595 w 605"/>
                  <a:gd name="T17" fmla="*/ 820 h 829"/>
                  <a:gd name="T18" fmla="*/ 605 w 605"/>
                  <a:gd name="T19" fmla="*/ 820 h 829"/>
                  <a:gd name="T20" fmla="*/ 605 w 605"/>
                  <a:gd name="T21" fmla="*/ 0 h 829"/>
                  <a:gd name="T22" fmla="*/ 0 w 605"/>
                  <a:gd name="T23" fmla="*/ 0 h 829"/>
                  <a:gd name="T24" fmla="*/ 0 w 605"/>
                  <a:gd name="T25" fmla="*/ 829 h 829"/>
                  <a:gd name="T26" fmla="*/ 605 w 605"/>
                  <a:gd name="T27" fmla="*/ 829 h 829"/>
                  <a:gd name="T28" fmla="*/ 605 w 605"/>
                  <a:gd name="T29" fmla="*/ 820 h 829"/>
                  <a:gd name="T30" fmla="*/ 595 w 605"/>
                  <a:gd name="T31" fmla="*/ 820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5" h="829">
                    <a:moveTo>
                      <a:pt x="595" y="820"/>
                    </a:moveTo>
                    <a:lnTo>
                      <a:pt x="595" y="810"/>
                    </a:lnTo>
                    <a:lnTo>
                      <a:pt x="19" y="810"/>
                    </a:lnTo>
                    <a:lnTo>
                      <a:pt x="19" y="20"/>
                    </a:lnTo>
                    <a:lnTo>
                      <a:pt x="586" y="20"/>
                    </a:lnTo>
                    <a:lnTo>
                      <a:pt x="586" y="820"/>
                    </a:lnTo>
                    <a:lnTo>
                      <a:pt x="595" y="820"/>
                    </a:lnTo>
                    <a:lnTo>
                      <a:pt x="595" y="810"/>
                    </a:lnTo>
                    <a:lnTo>
                      <a:pt x="595" y="820"/>
                    </a:lnTo>
                    <a:lnTo>
                      <a:pt x="605" y="820"/>
                    </a:lnTo>
                    <a:lnTo>
                      <a:pt x="605" y="0"/>
                    </a:lnTo>
                    <a:lnTo>
                      <a:pt x="0" y="0"/>
                    </a:lnTo>
                    <a:lnTo>
                      <a:pt x="0" y="829"/>
                    </a:lnTo>
                    <a:lnTo>
                      <a:pt x="605" y="829"/>
                    </a:lnTo>
                    <a:lnTo>
                      <a:pt x="605" y="820"/>
                    </a:lnTo>
                    <a:lnTo>
                      <a:pt x="595" y="8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 name="ïŝliďé">
                <a:extLst>
                  <a:ext uri="{FF2B5EF4-FFF2-40B4-BE49-F238E27FC236}">
                    <a16:creationId xmlns:a16="http://schemas.microsoft.com/office/drawing/2014/main" id="{DCBE38E1-C82A-4D26-9574-13C279EE8945}"/>
                  </a:ext>
                </a:extLst>
              </p:cNvPr>
              <p:cNvSpPr/>
              <p:nvPr/>
            </p:nvSpPr>
            <p:spPr bwMode="auto">
              <a:xfrm>
                <a:off x="5568374" y="2610586"/>
                <a:ext cx="318486" cy="111578"/>
              </a:xfrm>
              <a:custGeom>
                <a:avLst/>
                <a:gdLst>
                  <a:gd name="T0" fmla="*/ 0 w 154"/>
                  <a:gd name="T1" fmla="*/ 46 h 54"/>
                  <a:gd name="T2" fmla="*/ 0 w 154"/>
                  <a:gd name="T3" fmla="*/ 41 h 54"/>
                  <a:gd name="T4" fmla="*/ 50 w 154"/>
                  <a:gd name="T5" fmla="*/ 0 h 54"/>
                  <a:gd name="T6" fmla="*/ 96 w 154"/>
                  <a:gd name="T7" fmla="*/ 0 h 54"/>
                  <a:gd name="T8" fmla="*/ 154 w 154"/>
                  <a:gd name="T9" fmla="*/ 48 h 54"/>
                  <a:gd name="T10" fmla="*/ 154 w 154"/>
                  <a:gd name="T11" fmla="*/ 54 h 54"/>
                  <a:gd name="T12" fmla="*/ 40 w 154"/>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154" h="54">
                    <a:moveTo>
                      <a:pt x="0" y="46"/>
                    </a:moveTo>
                    <a:cubicBezTo>
                      <a:pt x="0" y="41"/>
                      <a:pt x="0" y="41"/>
                      <a:pt x="0" y="41"/>
                    </a:cubicBezTo>
                    <a:cubicBezTo>
                      <a:pt x="0" y="13"/>
                      <a:pt x="22" y="0"/>
                      <a:pt x="50" y="0"/>
                    </a:cubicBezTo>
                    <a:cubicBezTo>
                      <a:pt x="96" y="0"/>
                      <a:pt x="96" y="0"/>
                      <a:pt x="96" y="0"/>
                    </a:cubicBezTo>
                    <a:cubicBezTo>
                      <a:pt x="128" y="0"/>
                      <a:pt x="154" y="16"/>
                      <a:pt x="154" y="48"/>
                    </a:cubicBezTo>
                    <a:cubicBezTo>
                      <a:pt x="154" y="54"/>
                      <a:pt x="154" y="54"/>
                      <a:pt x="154" y="54"/>
                    </a:cubicBezTo>
                    <a:cubicBezTo>
                      <a:pt x="40" y="54"/>
                      <a:pt x="40" y="54"/>
                      <a:pt x="40" y="54"/>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 name="îṧlïďè">
                <a:extLst>
                  <a:ext uri="{FF2B5EF4-FFF2-40B4-BE49-F238E27FC236}">
                    <a16:creationId xmlns:a16="http://schemas.microsoft.com/office/drawing/2014/main" id="{1D33A023-6B86-4DA7-86EB-090B05D5F4F8}"/>
                  </a:ext>
                </a:extLst>
              </p:cNvPr>
              <p:cNvSpPr/>
              <p:nvPr/>
            </p:nvSpPr>
            <p:spPr bwMode="auto">
              <a:xfrm>
                <a:off x="5568374" y="2610586"/>
                <a:ext cx="318486" cy="111578"/>
              </a:xfrm>
              <a:custGeom>
                <a:avLst/>
                <a:gdLst>
                  <a:gd name="T0" fmla="*/ 0 w 154"/>
                  <a:gd name="T1" fmla="*/ 46 h 54"/>
                  <a:gd name="T2" fmla="*/ 0 w 154"/>
                  <a:gd name="T3" fmla="*/ 41 h 54"/>
                  <a:gd name="T4" fmla="*/ 50 w 154"/>
                  <a:gd name="T5" fmla="*/ 0 h 54"/>
                  <a:gd name="T6" fmla="*/ 96 w 154"/>
                  <a:gd name="T7" fmla="*/ 0 h 54"/>
                  <a:gd name="T8" fmla="*/ 154 w 154"/>
                  <a:gd name="T9" fmla="*/ 48 h 54"/>
                  <a:gd name="T10" fmla="*/ 154 w 154"/>
                  <a:gd name="T11" fmla="*/ 54 h 54"/>
                  <a:gd name="T12" fmla="*/ 40 w 154"/>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154" h="54">
                    <a:moveTo>
                      <a:pt x="0" y="46"/>
                    </a:moveTo>
                    <a:cubicBezTo>
                      <a:pt x="0" y="41"/>
                      <a:pt x="0" y="41"/>
                      <a:pt x="0" y="41"/>
                    </a:cubicBezTo>
                    <a:cubicBezTo>
                      <a:pt x="0" y="13"/>
                      <a:pt x="22" y="0"/>
                      <a:pt x="50" y="0"/>
                    </a:cubicBezTo>
                    <a:cubicBezTo>
                      <a:pt x="96" y="0"/>
                      <a:pt x="96" y="0"/>
                      <a:pt x="96" y="0"/>
                    </a:cubicBezTo>
                    <a:cubicBezTo>
                      <a:pt x="128" y="0"/>
                      <a:pt x="154" y="16"/>
                      <a:pt x="154" y="48"/>
                    </a:cubicBezTo>
                    <a:cubicBezTo>
                      <a:pt x="154" y="54"/>
                      <a:pt x="154" y="54"/>
                      <a:pt x="154" y="54"/>
                    </a:cubicBezTo>
                    <a:cubicBezTo>
                      <a:pt x="40" y="54"/>
                      <a:pt x="40" y="54"/>
                      <a:pt x="40" y="54"/>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1" name="iṡḷiďe">
                <a:extLst>
                  <a:ext uri="{FF2B5EF4-FFF2-40B4-BE49-F238E27FC236}">
                    <a16:creationId xmlns:a16="http://schemas.microsoft.com/office/drawing/2014/main" id="{AD90AED8-DA36-41E6-99C4-8D8173989E64}"/>
                  </a:ext>
                </a:extLst>
              </p:cNvPr>
              <p:cNvSpPr/>
              <p:nvPr/>
            </p:nvSpPr>
            <p:spPr bwMode="auto">
              <a:xfrm>
                <a:off x="5453546" y="2823993"/>
                <a:ext cx="536227" cy="57414"/>
              </a:xfrm>
              <a:prstGeom prst="rect">
                <a:avLst/>
              </a:prstGeom>
              <a:solidFill>
                <a:srgbClr val="FFD67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2" name="ï$ļïďé">
                <a:extLst>
                  <a:ext uri="{FF2B5EF4-FFF2-40B4-BE49-F238E27FC236}">
                    <a16:creationId xmlns:a16="http://schemas.microsoft.com/office/drawing/2014/main" id="{452F88AA-5204-4A7C-9823-7A93C1EA7D5E}"/>
                  </a:ext>
                </a:extLst>
              </p:cNvPr>
              <p:cNvSpPr/>
              <p:nvPr/>
            </p:nvSpPr>
            <p:spPr bwMode="auto">
              <a:xfrm>
                <a:off x="5804531" y="2695082"/>
                <a:ext cx="82330" cy="196075"/>
              </a:xfrm>
              <a:custGeom>
                <a:avLst/>
                <a:gdLst>
                  <a:gd name="T0" fmla="*/ 40 w 40"/>
                  <a:gd name="T1" fmla="*/ 7 h 95"/>
                  <a:gd name="T2" fmla="*/ 40 w 40"/>
                  <a:gd name="T3" fmla="*/ 76 h 95"/>
                  <a:gd name="T4" fmla="*/ 20 w 40"/>
                  <a:gd name="T5" fmla="*/ 95 h 95"/>
                  <a:gd name="T6" fmla="*/ 0 w 40"/>
                  <a:gd name="T7" fmla="*/ 76 h 95"/>
                  <a:gd name="T8" fmla="*/ 0 w 40"/>
                  <a:gd name="T9" fmla="*/ 0 h 95"/>
                </a:gdLst>
                <a:ahLst/>
                <a:cxnLst>
                  <a:cxn ang="0">
                    <a:pos x="T0" y="T1"/>
                  </a:cxn>
                  <a:cxn ang="0">
                    <a:pos x="T2" y="T3"/>
                  </a:cxn>
                  <a:cxn ang="0">
                    <a:pos x="T4" y="T5"/>
                  </a:cxn>
                  <a:cxn ang="0">
                    <a:pos x="T6" y="T7"/>
                  </a:cxn>
                  <a:cxn ang="0">
                    <a:pos x="T8" y="T9"/>
                  </a:cxn>
                </a:cxnLst>
                <a:rect l="0" t="0" r="r" b="b"/>
                <a:pathLst>
                  <a:path w="40" h="95">
                    <a:moveTo>
                      <a:pt x="40" y="7"/>
                    </a:moveTo>
                    <a:cubicBezTo>
                      <a:pt x="40" y="76"/>
                      <a:pt x="40" y="76"/>
                      <a:pt x="40" y="76"/>
                    </a:cubicBezTo>
                    <a:cubicBezTo>
                      <a:pt x="40" y="87"/>
                      <a:pt x="31" y="95"/>
                      <a:pt x="20" y="95"/>
                    </a:cubicBezTo>
                    <a:cubicBezTo>
                      <a:pt x="9" y="95"/>
                      <a:pt x="0" y="87"/>
                      <a:pt x="0" y="76"/>
                    </a:cubicBezTo>
                    <a:cubicBezTo>
                      <a:pt x="0" y="0"/>
                      <a:pt x="0" y="0"/>
                      <a:pt x="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 name="íSļïdê">
                <a:extLst>
                  <a:ext uri="{FF2B5EF4-FFF2-40B4-BE49-F238E27FC236}">
                    <a16:creationId xmlns:a16="http://schemas.microsoft.com/office/drawing/2014/main" id="{2B20C709-7211-4247-81B6-00EBC4993D02}"/>
                  </a:ext>
                </a:extLst>
              </p:cNvPr>
              <p:cNvSpPr/>
              <p:nvPr/>
            </p:nvSpPr>
            <p:spPr bwMode="auto">
              <a:xfrm>
                <a:off x="5804531" y="2695082"/>
                <a:ext cx="82330" cy="196075"/>
              </a:xfrm>
              <a:custGeom>
                <a:avLst/>
                <a:gdLst>
                  <a:gd name="T0" fmla="*/ 40 w 40"/>
                  <a:gd name="T1" fmla="*/ 7 h 95"/>
                  <a:gd name="T2" fmla="*/ 40 w 40"/>
                  <a:gd name="T3" fmla="*/ 76 h 95"/>
                  <a:gd name="T4" fmla="*/ 20 w 40"/>
                  <a:gd name="T5" fmla="*/ 95 h 95"/>
                  <a:gd name="T6" fmla="*/ 0 w 40"/>
                  <a:gd name="T7" fmla="*/ 76 h 95"/>
                  <a:gd name="T8" fmla="*/ 0 w 40"/>
                  <a:gd name="T9" fmla="*/ 0 h 95"/>
                </a:gdLst>
                <a:ahLst/>
                <a:cxnLst>
                  <a:cxn ang="0">
                    <a:pos x="T0" y="T1"/>
                  </a:cxn>
                  <a:cxn ang="0">
                    <a:pos x="T2" y="T3"/>
                  </a:cxn>
                  <a:cxn ang="0">
                    <a:pos x="T4" y="T5"/>
                  </a:cxn>
                  <a:cxn ang="0">
                    <a:pos x="T6" y="T7"/>
                  </a:cxn>
                  <a:cxn ang="0">
                    <a:pos x="T8" y="T9"/>
                  </a:cxn>
                </a:cxnLst>
                <a:rect l="0" t="0" r="r" b="b"/>
                <a:pathLst>
                  <a:path w="40" h="95">
                    <a:moveTo>
                      <a:pt x="40" y="7"/>
                    </a:moveTo>
                    <a:cubicBezTo>
                      <a:pt x="40" y="76"/>
                      <a:pt x="40" y="76"/>
                      <a:pt x="40" y="76"/>
                    </a:cubicBezTo>
                    <a:cubicBezTo>
                      <a:pt x="40" y="87"/>
                      <a:pt x="31" y="95"/>
                      <a:pt x="20" y="95"/>
                    </a:cubicBezTo>
                    <a:cubicBezTo>
                      <a:pt x="9" y="95"/>
                      <a:pt x="0" y="87"/>
                      <a:pt x="0" y="76"/>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4" name="îṧlîdê">
                <a:extLst>
                  <a:ext uri="{FF2B5EF4-FFF2-40B4-BE49-F238E27FC236}">
                    <a16:creationId xmlns:a16="http://schemas.microsoft.com/office/drawing/2014/main" id="{269D27B0-BEBD-4B59-AF9E-5D28A29D4260}"/>
                  </a:ext>
                </a:extLst>
              </p:cNvPr>
              <p:cNvSpPr/>
              <p:nvPr/>
            </p:nvSpPr>
            <p:spPr bwMode="auto">
              <a:xfrm>
                <a:off x="5721118" y="2691832"/>
                <a:ext cx="83413" cy="199325"/>
              </a:xfrm>
              <a:custGeom>
                <a:avLst/>
                <a:gdLst>
                  <a:gd name="T0" fmla="*/ 40 w 40"/>
                  <a:gd name="T1" fmla="*/ 2 h 97"/>
                  <a:gd name="T2" fmla="*/ 40 w 40"/>
                  <a:gd name="T3" fmla="*/ 78 h 97"/>
                  <a:gd name="T4" fmla="*/ 20 w 40"/>
                  <a:gd name="T5" fmla="*/ 97 h 97"/>
                  <a:gd name="T6" fmla="*/ 0 w 40"/>
                  <a:gd name="T7" fmla="*/ 78 h 97"/>
                  <a:gd name="T8" fmla="*/ 0 w 40"/>
                  <a:gd name="T9" fmla="*/ 0 h 97"/>
                </a:gdLst>
                <a:ahLst/>
                <a:cxnLst>
                  <a:cxn ang="0">
                    <a:pos x="T0" y="T1"/>
                  </a:cxn>
                  <a:cxn ang="0">
                    <a:pos x="T2" y="T3"/>
                  </a:cxn>
                  <a:cxn ang="0">
                    <a:pos x="T4" y="T5"/>
                  </a:cxn>
                  <a:cxn ang="0">
                    <a:pos x="T6" y="T7"/>
                  </a:cxn>
                  <a:cxn ang="0">
                    <a:pos x="T8" y="T9"/>
                  </a:cxn>
                </a:cxnLst>
                <a:rect l="0" t="0" r="r" b="b"/>
                <a:pathLst>
                  <a:path w="40" h="97">
                    <a:moveTo>
                      <a:pt x="40" y="2"/>
                    </a:moveTo>
                    <a:cubicBezTo>
                      <a:pt x="40" y="78"/>
                      <a:pt x="40" y="78"/>
                      <a:pt x="40" y="78"/>
                    </a:cubicBezTo>
                    <a:cubicBezTo>
                      <a:pt x="40" y="89"/>
                      <a:pt x="31" y="97"/>
                      <a:pt x="20" y="97"/>
                    </a:cubicBezTo>
                    <a:cubicBezTo>
                      <a:pt x="9" y="97"/>
                      <a:pt x="0" y="89"/>
                      <a:pt x="0" y="78"/>
                    </a:cubicBezTo>
                    <a:cubicBezTo>
                      <a:pt x="0" y="0"/>
                      <a:pt x="0" y="0"/>
                      <a:pt x="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 name="ï$ḻîḋe">
                <a:extLst>
                  <a:ext uri="{FF2B5EF4-FFF2-40B4-BE49-F238E27FC236}">
                    <a16:creationId xmlns:a16="http://schemas.microsoft.com/office/drawing/2014/main" id="{D7041483-96B1-41D3-B371-5C768A61B901}"/>
                  </a:ext>
                </a:extLst>
              </p:cNvPr>
              <p:cNvSpPr/>
              <p:nvPr/>
            </p:nvSpPr>
            <p:spPr bwMode="auto">
              <a:xfrm>
                <a:off x="5721118" y="2691832"/>
                <a:ext cx="83413" cy="199325"/>
              </a:xfrm>
              <a:custGeom>
                <a:avLst/>
                <a:gdLst>
                  <a:gd name="T0" fmla="*/ 40 w 40"/>
                  <a:gd name="T1" fmla="*/ 2 h 97"/>
                  <a:gd name="T2" fmla="*/ 40 w 40"/>
                  <a:gd name="T3" fmla="*/ 78 h 97"/>
                  <a:gd name="T4" fmla="*/ 20 w 40"/>
                  <a:gd name="T5" fmla="*/ 97 h 97"/>
                  <a:gd name="T6" fmla="*/ 0 w 40"/>
                  <a:gd name="T7" fmla="*/ 78 h 97"/>
                  <a:gd name="T8" fmla="*/ 0 w 40"/>
                  <a:gd name="T9" fmla="*/ 0 h 97"/>
                </a:gdLst>
                <a:ahLst/>
                <a:cxnLst>
                  <a:cxn ang="0">
                    <a:pos x="T0" y="T1"/>
                  </a:cxn>
                  <a:cxn ang="0">
                    <a:pos x="T2" y="T3"/>
                  </a:cxn>
                  <a:cxn ang="0">
                    <a:pos x="T4" y="T5"/>
                  </a:cxn>
                  <a:cxn ang="0">
                    <a:pos x="T6" y="T7"/>
                  </a:cxn>
                  <a:cxn ang="0">
                    <a:pos x="T8" y="T9"/>
                  </a:cxn>
                </a:cxnLst>
                <a:rect l="0" t="0" r="r" b="b"/>
                <a:pathLst>
                  <a:path w="40" h="97">
                    <a:moveTo>
                      <a:pt x="40" y="2"/>
                    </a:moveTo>
                    <a:cubicBezTo>
                      <a:pt x="40" y="78"/>
                      <a:pt x="40" y="78"/>
                      <a:pt x="40" y="78"/>
                    </a:cubicBezTo>
                    <a:cubicBezTo>
                      <a:pt x="40" y="89"/>
                      <a:pt x="31" y="97"/>
                      <a:pt x="20" y="97"/>
                    </a:cubicBezTo>
                    <a:cubicBezTo>
                      <a:pt x="9" y="97"/>
                      <a:pt x="0" y="89"/>
                      <a:pt x="0" y="78"/>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6" name="iṡḷïḋê">
                <a:extLst>
                  <a:ext uri="{FF2B5EF4-FFF2-40B4-BE49-F238E27FC236}">
                    <a16:creationId xmlns:a16="http://schemas.microsoft.com/office/drawing/2014/main" id="{D072BD84-DF70-46B7-B8FD-4578CDC1EA31}"/>
                  </a:ext>
                </a:extLst>
              </p:cNvPr>
              <p:cNvSpPr/>
              <p:nvPr/>
            </p:nvSpPr>
            <p:spPr bwMode="auto">
              <a:xfrm>
                <a:off x="5638788" y="2689666"/>
                <a:ext cx="82330" cy="201491"/>
              </a:xfrm>
              <a:custGeom>
                <a:avLst/>
                <a:gdLst>
                  <a:gd name="T0" fmla="*/ 40 w 40"/>
                  <a:gd name="T1" fmla="*/ 3 h 98"/>
                  <a:gd name="T2" fmla="*/ 40 w 40"/>
                  <a:gd name="T3" fmla="*/ 79 h 98"/>
                  <a:gd name="T4" fmla="*/ 20 w 40"/>
                  <a:gd name="T5" fmla="*/ 98 h 98"/>
                  <a:gd name="T6" fmla="*/ 0 w 40"/>
                  <a:gd name="T7" fmla="*/ 79 h 98"/>
                  <a:gd name="T8" fmla="*/ 0 w 40"/>
                  <a:gd name="T9" fmla="*/ 0 h 98"/>
                </a:gdLst>
                <a:ahLst/>
                <a:cxnLst>
                  <a:cxn ang="0">
                    <a:pos x="T0" y="T1"/>
                  </a:cxn>
                  <a:cxn ang="0">
                    <a:pos x="T2" y="T3"/>
                  </a:cxn>
                  <a:cxn ang="0">
                    <a:pos x="T4" y="T5"/>
                  </a:cxn>
                  <a:cxn ang="0">
                    <a:pos x="T6" y="T7"/>
                  </a:cxn>
                  <a:cxn ang="0">
                    <a:pos x="T8" y="T9"/>
                  </a:cxn>
                </a:cxnLst>
                <a:rect l="0" t="0" r="r" b="b"/>
                <a:pathLst>
                  <a:path w="40" h="98">
                    <a:moveTo>
                      <a:pt x="40" y="3"/>
                    </a:moveTo>
                    <a:cubicBezTo>
                      <a:pt x="40" y="79"/>
                      <a:pt x="40" y="79"/>
                      <a:pt x="40" y="79"/>
                    </a:cubicBezTo>
                    <a:cubicBezTo>
                      <a:pt x="40" y="90"/>
                      <a:pt x="31" y="98"/>
                      <a:pt x="20" y="98"/>
                    </a:cubicBezTo>
                    <a:cubicBezTo>
                      <a:pt x="9" y="98"/>
                      <a:pt x="0" y="90"/>
                      <a:pt x="0" y="79"/>
                    </a:cubicBezTo>
                    <a:cubicBezTo>
                      <a:pt x="0" y="0"/>
                      <a:pt x="0" y="0"/>
                      <a:pt x="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 name="íṩļiḍê">
                <a:extLst>
                  <a:ext uri="{FF2B5EF4-FFF2-40B4-BE49-F238E27FC236}">
                    <a16:creationId xmlns:a16="http://schemas.microsoft.com/office/drawing/2014/main" id="{86C8244D-C5E7-4C23-A52D-A344A17FAA3D}"/>
                  </a:ext>
                </a:extLst>
              </p:cNvPr>
              <p:cNvSpPr/>
              <p:nvPr/>
            </p:nvSpPr>
            <p:spPr bwMode="auto">
              <a:xfrm>
                <a:off x="5638788" y="2689666"/>
                <a:ext cx="82330" cy="201491"/>
              </a:xfrm>
              <a:custGeom>
                <a:avLst/>
                <a:gdLst>
                  <a:gd name="T0" fmla="*/ 40 w 40"/>
                  <a:gd name="T1" fmla="*/ 3 h 98"/>
                  <a:gd name="T2" fmla="*/ 40 w 40"/>
                  <a:gd name="T3" fmla="*/ 79 h 98"/>
                  <a:gd name="T4" fmla="*/ 20 w 40"/>
                  <a:gd name="T5" fmla="*/ 98 h 98"/>
                  <a:gd name="T6" fmla="*/ 0 w 40"/>
                  <a:gd name="T7" fmla="*/ 79 h 98"/>
                  <a:gd name="T8" fmla="*/ 0 w 40"/>
                  <a:gd name="T9" fmla="*/ 0 h 98"/>
                </a:gdLst>
                <a:ahLst/>
                <a:cxnLst>
                  <a:cxn ang="0">
                    <a:pos x="T0" y="T1"/>
                  </a:cxn>
                  <a:cxn ang="0">
                    <a:pos x="T2" y="T3"/>
                  </a:cxn>
                  <a:cxn ang="0">
                    <a:pos x="T4" y="T5"/>
                  </a:cxn>
                  <a:cxn ang="0">
                    <a:pos x="T6" y="T7"/>
                  </a:cxn>
                  <a:cxn ang="0">
                    <a:pos x="T8" y="T9"/>
                  </a:cxn>
                </a:cxnLst>
                <a:rect l="0" t="0" r="r" b="b"/>
                <a:pathLst>
                  <a:path w="40" h="98">
                    <a:moveTo>
                      <a:pt x="40" y="3"/>
                    </a:moveTo>
                    <a:cubicBezTo>
                      <a:pt x="40" y="79"/>
                      <a:pt x="40" y="79"/>
                      <a:pt x="40" y="79"/>
                    </a:cubicBezTo>
                    <a:cubicBezTo>
                      <a:pt x="40" y="90"/>
                      <a:pt x="31" y="98"/>
                      <a:pt x="20" y="98"/>
                    </a:cubicBezTo>
                    <a:cubicBezTo>
                      <a:pt x="9" y="98"/>
                      <a:pt x="0" y="90"/>
                      <a:pt x="0" y="79"/>
                    </a:cubicBezTo>
                    <a:cubicBezTo>
                      <a:pt x="0" y="0"/>
                      <a:pt x="0" y="0"/>
                      <a:pt x="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58" name="íšḻîďê">
                <a:extLst>
                  <a:ext uri="{FF2B5EF4-FFF2-40B4-BE49-F238E27FC236}">
                    <a16:creationId xmlns:a16="http://schemas.microsoft.com/office/drawing/2014/main" id="{778348D5-A965-4B3B-AE9B-45A30DE3273D}"/>
                  </a:ext>
                </a:extLst>
              </p:cNvPr>
              <p:cNvSpPr/>
              <p:nvPr/>
            </p:nvSpPr>
            <p:spPr bwMode="auto">
              <a:xfrm>
                <a:off x="3792868" y="3385135"/>
                <a:ext cx="317403" cy="132161"/>
              </a:xfrm>
              <a:custGeom>
                <a:avLst/>
                <a:gdLst>
                  <a:gd name="T0" fmla="*/ 154 w 154"/>
                  <a:gd name="T1" fmla="*/ 64 h 64"/>
                  <a:gd name="T2" fmla="*/ 154 w 154"/>
                  <a:gd name="T3" fmla="*/ 51 h 64"/>
                  <a:gd name="T4" fmla="*/ 104 w 154"/>
                  <a:gd name="T5" fmla="*/ 0 h 64"/>
                  <a:gd name="T6" fmla="*/ 58 w 154"/>
                  <a:gd name="T7" fmla="*/ 0 h 64"/>
                  <a:gd name="T8" fmla="*/ 0 w 154"/>
                  <a:gd name="T9" fmla="*/ 58 h 64"/>
                  <a:gd name="T10" fmla="*/ 0 w 154"/>
                  <a:gd name="T11" fmla="*/ 64 h 64"/>
                  <a:gd name="T12" fmla="*/ 114 w 154"/>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154" h="64">
                    <a:moveTo>
                      <a:pt x="154" y="64"/>
                    </a:moveTo>
                    <a:cubicBezTo>
                      <a:pt x="154" y="51"/>
                      <a:pt x="154" y="51"/>
                      <a:pt x="154" y="51"/>
                    </a:cubicBezTo>
                    <a:cubicBezTo>
                      <a:pt x="154" y="23"/>
                      <a:pt x="132" y="0"/>
                      <a:pt x="104" y="0"/>
                    </a:cubicBezTo>
                    <a:cubicBezTo>
                      <a:pt x="58" y="0"/>
                      <a:pt x="58" y="0"/>
                      <a:pt x="58" y="0"/>
                    </a:cubicBezTo>
                    <a:cubicBezTo>
                      <a:pt x="26" y="0"/>
                      <a:pt x="0" y="26"/>
                      <a:pt x="0" y="58"/>
                    </a:cubicBezTo>
                    <a:cubicBezTo>
                      <a:pt x="0" y="64"/>
                      <a:pt x="0" y="64"/>
                      <a:pt x="0" y="64"/>
                    </a:cubicBezTo>
                    <a:cubicBezTo>
                      <a:pt x="114" y="64"/>
                      <a:pt x="114" y="64"/>
                      <a:pt x="114" y="64"/>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 name="ïŝḷíḍe">
                <a:extLst>
                  <a:ext uri="{FF2B5EF4-FFF2-40B4-BE49-F238E27FC236}">
                    <a16:creationId xmlns:a16="http://schemas.microsoft.com/office/drawing/2014/main" id="{92D73EF7-6960-4DC5-BF59-6BCAC359F794}"/>
                  </a:ext>
                </a:extLst>
              </p:cNvPr>
              <p:cNvSpPr/>
              <p:nvPr/>
            </p:nvSpPr>
            <p:spPr bwMode="auto">
              <a:xfrm>
                <a:off x="3792868" y="3385135"/>
                <a:ext cx="317403" cy="132161"/>
              </a:xfrm>
              <a:custGeom>
                <a:avLst/>
                <a:gdLst>
                  <a:gd name="T0" fmla="*/ 154 w 154"/>
                  <a:gd name="T1" fmla="*/ 64 h 64"/>
                  <a:gd name="T2" fmla="*/ 154 w 154"/>
                  <a:gd name="T3" fmla="*/ 51 h 64"/>
                  <a:gd name="T4" fmla="*/ 104 w 154"/>
                  <a:gd name="T5" fmla="*/ 0 h 64"/>
                  <a:gd name="T6" fmla="*/ 58 w 154"/>
                  <a:gd name="T7" fmla="*/ 0 h 64"/>
                  <a:gd name="T8" fmla="*/ 0 w 154"/>
                  <a:gd name="T9" fmla="*/ 58 h 64"/>
                  <a:gd name="T10" fmla="*/ 0 w 154"/>
                  <a:gd name="T11" fmla="*/ 64 h 64"/>
                  <a:gd name="T12" fmla="*/ 114 w 154"/>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154" h="64">
                    <a:moveTo>
                      <a:pt x="154" y="64"/>
                    </a:moveTo>
                    <a:cubicBezTo>
                      <a:pt x="154" y="51"/>
                      <a:pt x="154" y="51"/>
                      <a:pt x="154" y="51"/>
                    </a:cubicBezTo>
                    <a:cubicBezTo>
                      <a:pt x="154" y="23"/>
                      <a:pt x="132" y="0"/>
                      <a:pt x="104" y="0"/>
                    </a:cubicBezTo>
                    <a:cubicBezTo>
                      <a:pt x="58" y="0"/>
                      <a:pt x="58" y="0"/>
                      <a:pt x="58" y="0"/>
                    </a:cubicBezTo>
                    <a:cubicBezTo>
                      <a:pt x="26" y="0"/>
                      <a:pt x="0" y="26"/>
                      <a:pt x="0" y="58"/>
                    </a:cubicBezTo>
                    <a:cubicBezTo>
                      <a:pt x="0" y="64"/>
                      <a:pt x="0" y="64"/>
                      <a:pt x="0" y="64"/>
                    </a:cubicBezTo>
                    <a:cubicBezTo>
                      <a:pt x="114" y="64"/>
                      <a:pt x="114" y="64"/>
                      <a:pt x="114" y="64"/>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0" name="iṡlïḋé">
                <a:extLst>
                  <a:ext uri="{FF2B5EF4-FFF2-40B4-BE49-F238E27FC236}">
                    <a16:creationId xmlns:a16="http://schemas.microsoft.com/office/drawing/2014/main" id="{BA00D434-AF93-4E7D-BEF0-DEB84789EC16}"/>
                  </a:ext>
                </a:extLst>
              </p:cNvPr>
              <p:cNvSpPr/>
              <p:nvPr/>
            </p:nvSpPr>
            <p:spPr bwMode="auto">
              <a:xfrm>
                <a:off x="3792868" y="3485881"/>
                <a:ext cx="82330" cy="200408"/>
              </a:xfrm>
              <a:custGeom>
                <a:avLst/>
                <a:gdLst>
                  <a:gd name="T0" fmla="*/ 0 w 40"/>
                  <a:gd name="T1" fmla="*/ 9 h 97"/>
                  <a:gd name="T2" fmla="*/ 0 w 40"/>
                  <a:gd name="T3" fmla="*/ 78 h 97"/>
                  <a:gd name="T4" fmla="*/ 20 w 40"/>
                  <a:gd name="T5" fmla="*/ 97 h 97"/>
                  <a:gd name="T6" fmla="*/ 40 w 40"/>
                  <a:gd name="T7" fmla="*/ 78 h 97"/>
                  <a:gd name="T8" fmla="*/ 40 w 40"/>
                  <a:gd name="T9" fmla="*/ 0 h 97"/>
                </a:gdLst>
                <a:ahLst/>
                <a:cxnLst>
                  <a:cxn ang="0">
                    <a:pos x="T0" y="T1"/>
                  </a:cxn>
                  <a:cxn ang="0">
                    <a:pos x="T2" y="T3"/>
                  </a:cxn>
                  <a:cxn ang="0">
                    <a:pos x="T4" y="T5"/>
                  </a:cxn>
                  <a:cxn ang="0">
                    <a:pos x="T6" y="T7"/>
                  </a:cxn>
                  <a:cxn ang="0">
                    <a:pos x="T8" y="T9"/>
                  </a:cxn>
                </a:cxnLst>
                <a:rect l="0" t="0" r="r" b="b"/>
                <a:pathLst>
                  <a:path w="40" h="97">
                    <a:moveTo>
                      <a:pt x="0" y="9"/>
                    </a:moveTo>
                    <a:cubicBezTo>
                      <a:pt x="0" y="78"/>
                      <a:pt x="0" y="78"/>
                      <a:pt x="0" y="78"/>
                    </a:cubicBezTo>
                    <a:cubicBezTo>
                      <a:pt x="0" y="88"/>
                      <a:pt x="9" y="97"/>
                      <a:pt x="20" y="97"/>
                    </a:cubicBezTo>
                    <a:cubicBezTo>
                      <a:pt x="31" y="97"/>
                      <a:pt x="40" y="88"/>
                      <a:pt x="40" y="78"/>
                    </a:cubicBezTo>
                    <a:cubicBezTo>
                      <a:pt x="40" y="0"/>
                      <a:pt x="40" y="0"/>
                      <a:pt x="4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 name="í$1íḓé">
                <a:extLst>
                  <a:ext uri="{FF2B5EF4-FFF2-40B4-BE49-F238E27FC236}">
                    <a16:creationId xmlns:a16="http://schemas.microsoft.com/office/drawing/2014/main" id="{137AE6AD-6A4B-4808-B3FA-35041A99E57F}"/>
                  </a:ext>
                </a:extLst>
              </p:cNvPr>
              <p:cNvSpPr/>
              <p:nvPr/>
            </p:nvSpPr>
            <p:spPr bwMode="auto">
              <a:xfrm>
                <a:off x="3792868" y="3485881"/>
                <a:ext cx="82330" cy="200408"/>
              </a:xfrm>
              <a:custGeom>
                <a:avLst/>
                <a:gdLst>
                  <a:gd name="T0" fmla="*/ 0 w 40"/>
                  <a:gd name="T1" fmla="*/ 9 h 97"/>
                  <a:gd name="T2" fmla="*/ 0 w 40"/>
                  <a:gd name="T3" fmla="*/ 78 h 97"/>
                  <a:gd name="T4" fmla="*/ 20 w 40"/>
                  <a:gd name="T5" fmla="*/ 97 h 97"/>
                  <a:gd name="T6" fmla="*/ 40 w 40"/>
                  <a:gd name="T7" fmla="*/ 78 h 97"/>
                  <a:gd name="T8" fmla="*/ 40 w 40"/>
                  <a:gd name="T9" fmla="*/ 0 h 97"/>
                </a:gdLst>
                <a:ahLst/>
                <a:cxnLst>
                  <a:cxn ang="0">
                    <a:pos x="T0" y="T1"/>
                  </a:cxn>
                  <a:cxn ang="0">
                    <a:pos x="T2" y="T3"/>
                  </a:cxn>
                  <a:cxn ang="0">
                    <a:pos x="T4" y="T5"/>
                  </a:cxn>
                  <a:cxn ang="0">
                    <a:pos x="T6" y="T7"/>
                  </a:cxn>
                  <a:cxn ang="0">
                    <a:pos x="T8" y="T9"/>
                  </a:cxn>
                </a:cxnLst>
                <a:rect l="0" t="0" r="r" b="b"/>
                <a:pathLst>
                  <a:path w="40" h="97">
                    <a:moveTo>
                      <a:pt x="0" y="9"/>
                    </a:moveTo>
                    <a:cubicBezTo>
                      <a:pt x="0" y="78"/>
                      <a:pt x="0" y="78"/>
                      <a:pt x="0" y="78"/>
                    </a:cubicBezTo>
                    <a:cubicBezTo>
                      <a:pt x="0" y="88"/>
                      <a:pt x="9" y="97"/>
                      <a:pt x="20" y="97"/>
                    </a:cubicBezTo>
                    <a:cubicBezTo>
                      <a:pt x="31" y="97"/>
                      <a:pt x="40" y="88"/>
                      <a:pt x="40" y="78"/>
                    </a:cubicBezTo>
                    <a:cubicBezTo>
                      <a:pt x="40" y="0"/>
                      <a:pt x="40" y="0"/>
                      <a:pt x="4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2" name="ïśḻïḍé">
                <a:extLst>
                  <a:ext uri="{FF2B5EF4-FFF2-40B4-BE49-F238E27FC236}">
                    <a16:creationId xmlns:a16="http://schemas.microsoft.com/office/drawing/2014/main" id="{589EF6C7-A090-4C78-9C57-8A8D6E15E89F}"/>
                  </a:ext>
                </a:extLst>
              </p:cNvPr>
              <p:cNvSpPr/>
              <p:nvPr/>
            </p:nvSpPr>
            <p:spPr bwMode="auto">
              <a:xfrm>
                <a:off x="3875198" y="3485881"/>
                <a:ext cx="82330" cy="200408"/>
              </a:xfrm>
              <a:custGeom>
                <a:avLst/>
                <a:gdLst>
                  <a:gd name="T0" fmla="*/ 0 w 40"/>
                  <a:gd name="T1" fmla="*/ 0 h 97"/>
                  <a:gd name="T2" fmla="*/ 0 w 40"/>
                  <a:gd name="T3" fmla="*/ 78 h 97"/>
                  <a:gd name="T4" fmla="*/ 20 w 40"/>
                  <a:gd name="T5" fmla="*/ 97 h 97"/>
                  <a:gd name="T6" fmla="*/ 40 w 40"/>
                  <a:gd name="T7" fmla="*/ 78 h 97"/>
                  <a:gd name="T8" fmla="*/ 40 w 40"/>
                  <a:gd name="T9" fmla="*/ 0 h 97"/>
                </a:gdLst>
                <a:ahLst/>
                <a:cxnLst>
                  <a:cxn ang="0">
                    <a:pos x="T0" y="T1"/>
                  </a:cxn>
                  <a:cxn ang="0">
                    <a:pos x="T2" y="T3"/>
                  </a:cxn>
                  <a:cxn ang="0">
                    <a:pos x="T4" y="T5"/>
                  </a:cxn>
                  <a:cxn ang="0">
                    <a:pos x="T6" y="T7"/>
                  </a:cxn>
                  <a:cxn ang="0">
                    <a:pos x="T8" y="T9"/>
                  </a:cxn>
                </a:cxnLst>
                <a:rect l="0" t="0" r="r" b="b"/>
                <a:pathLst>
                  <a:path w="40" h="97">
                    <a:moveTo>
                      <a:pt x="0" y="0"/>
                    </a:moveTo>
                    <a:cubicBezTo>
                      <a:pt x="0" y="78"/>
                      <a:pt x="0" y="78"/>
                      <a:pt x="0" y="78"/>
                    </a:cubicBezTo>
                    <a:cubicBezTo>
                      <a:pt x="0" y="88"/>
                      <a:pt x="9" y="97"/>
                      <a:pt x="20" y="97"/>
                    </a:cubicBezTo>
                    <a:cubicBezTo>
                      <a:pt x="31" y="97"/>
                      <a:pt x="40" y="88"/>
                      <a:pt x="40" y="78"/>
                    </a:cubicBezTo>
                    <a:cubicBezTo>
                      <a:pt x="40" y="0"/>
                      <a:pt x="40" y="0"/>
                      <a:pt x="4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 name="íśľíḋe">
                <a:extLst>
                  <a:ext uri="{FF2B5EF4-FFF2-40B4-BE49-F238E27FC236}">
                    <a16:creationId xmlns:a16="http://schemas.microsoft.com/office/drawing/2014/main" id="{37D6C0FE-684C-47E7-B736-E33E826C5E0A}"/>
                  </a:ext>
                </a:extLst>
              </p:cNvPr>
              <p:cNvSpPr/>
              <p:nvPr/>
            </p:nvSpPr>
            <p:spPr bwMode="auto">
              <a:xfrm>
                <a:off x="3875198" y="3485881"/>
                <a:ext cx="82330" cy="200408"/>
              </a:xfrm>
              <a:custGeom>
                <a:avLst/>
                <a:gdLst>
                  <a:gd name="T0" fmla="*/ 0 w 40"/>
                  <a:gd name="T1" fmla="*/ 0 h 97"/>
                  <a:gd name="T2" fmla="*/ 0 w 40"/>
                  <a:gd name="T3" fmla="*/ 78 h 97"/>
                  <a:gd name="T4" fmla="*/ 20 w 40"/>
                  <a:gd name="T5" fmla="*/ 97 h 97"/>
                  <a:gd name="T6" fmla="*/ 40 w 40"/>
                  <a:gd name="T7" fmla="*/ 78 h 97"/>
                  <a:gd name="T8" fmla="*/ 40 w 40"/>
                  <a:gd name="T9" fmla="*/ 0 h 97"/>
                </a:gdLst>
                <a:ahLst/>
                <a:cxnLst>
                  <a:cxn ang="0">
                    <a:pos x="T0" y="T1"/>
                  </a:cxn>
                  <a:cxn ang="0">
                    <a:pos x="T2" y="T3"/>
                  </a:cxn>
                  <a:cxn ang="0">
                    <a:pos x="T4" y="T5"/>
                  </a:cxn>
                  <a:cxn ang="0">
                    <a:pos x="T6" y="T7"/>
                  </a:cxn>
                  <a:cxn ang="0">
                    <a:pos x="T8" y="T9"/>
                  </a:cxn>
                </a:cxnLst>
                <a:rect l="0" t="0" r="r" b="b"/>
                <a:pathLst>
                  <a:path w="40" h="97">
                    <a:moveTo>
                      <a:pt x="0" y="0"/>
                    </a:moveTo>
                    <a:cubicBezTo>
                      <a:pt x="0" y="78"/>
                      <a:pt x="0" y="78"/>
                      <a:pt x="0" y="78"/>
                    </a:cubicBezTo>
                    <a:cubicBezTo>
                      <a:pt x="0" y="88"/>
                      <a:pt x="9" y="97"/>
                      <a:pt x="20" y="97"/>
                    </a:cubicBezTo>
                    <a:cubicBezTo>
                      <a:pt x="31" y="97"/>
                      <a:pt x="40" y="88"/>
                      <a:pt x="40" y="78"/>
                    </a:cubicBezTo>
                    <a:cubicBezTo>
                      <a:pt x="40" y="0"/>
                      <a:pt x="40" y="0"/>
                      <a:pt x="4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4" name="i$ľiḓè">
                <a:extLst>
                  <a:ext uri="{FF2B5EF4-FFF2-40B4-BE49-F238E27FC236}">
                    <a16:creationId xmlns:a16="http://schemas.microsoft.com/office/drawing/2014/main" id="{2BEFFC4A-BD72-4D53-8228-6E298EA3E001}"/>
                  </a:ext>
                </a:extLst>
              </p:cNvPr>
              <p:cNvSpPr/>
              <p:nvPr/>
            </p:nvSpPr>
            <p:spPr bwMode="auto">
              <a:xfrm>
                <a:off x="3964028" y="3451216"/>
                <a:ext cx="225324" cy="82330"/>
              </a:xfrm>
              <a:custGeom>
                <a:avLst/>
                <a:gdLst>
                  <a:gd name="T0" fmla="*/ 0 w 109"/>
                  <a:gd name="T1" fmla="*/ 40 h 40"/>
                  <a:gd name="T2" fmla="*/ 91 w 109"/>
                  <a:gd name="T3" fmla="*/ 40 h 40"/>
                  <a:gd name="T4" fmla="*/ 109 w 109"/>
                  <a:gd name="T5" fmla="*/ 20 h 40"/>
                  <a:gd name="T6" fmla="*/ 91 w 109"/>
                  <a:gd name="T7" fmla="*/ 0 h 40"/>
                  <a:gd name="T8" fmla="*/ 64 w 109"/>
                  <a:gd name="T9" fmla="*/ 0 h 40"/>
                </a:gdLst>
                <a:ahLst/>
                <a:cxnLst>
                  <a:cxn ang="0">
                    <a:pos x="T0" y="T1"/>
                  </a:cxn>
                  <a:cxn ang="0">
                    <a:pos x="T2" y="T3"/>
                  </a:cxn>
                  <a:cxn ang="0">
                    <a:pos x="T4" y="T5"/>
                  </a:cxn>
                  <a:cxn ang="0">
                    <a:pos x="T6" y="T7"/>
                  </a:cxn>
                  <a:cxn ang="0">
                    <a:pos x="T8" y="T9"/>
                  </a:cxn>
                </a:cxnLst>
                <a:rect l="0" t="0" r="r" b="b"/>
                <a:pathLst>
                  <a:path w="109" h="40">
                    <a:moveTo>
                      <a:pt x="0" y="40"/>
                    </a:moveTo>
                    <a:cubicBezTo>
                      <a:pt x="91" y="40"/>
                      <a:pt x="91" y="40"/>
                      <a:pt x="91" y="40"/>
                    </a:cubicBezTo>
                    <a:cubicBezTo>
                      <a:pt x="101" y="40"/>
                      <a:pt x="109" y="31"/>
                      <a:pt x="109" y="20"/>
                    </a:cubicBezTo>
                    <a:cubicBezTo>
                      <a:pt x="109" y="9"/>
                      <a:pt x="101" y="0"/>
                      <a:pt x="91" y="0"/>
                    </a:cubicBezTo>
                    <a:cubicBezTo>
                      <a:pt x="64" y="0"/>
                      <a:pt x="64" y="0"/>
                      <a:pt x="64"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 name="îšḻîḓê">
                <a:extLst>
                  <a:ext uri="{FF2B5EF4-FFF2-40B4-BE49-F238E27FC236}">
                    <a16:creationId xmlns:a16="http://schemas.microsoft.com/office/drawing/2014/main" id="{C098F996-587E-4C90-8C73-8FF3804B602E}"/>
                  </a:ext>
                </a:extLst>
              </p:cNvPr>
              <p:cNvSpPr/>
              <p:nvPr/>
            </p:nvSpPr>
            <p:spPr bwMode="auto">
              <a:xfrm>
                <a:off x="3964028" y="3451216"/>
                <a:ext cx="225324" cy="82330"/>
              </a:xfrm>
              <a:custGeom>
                <a:avLst/>
                <a:gdLst>
                  <a:gd name="T0" fmla="*/ 0 w 109"/>
                  <a:gd name="T1" fmla="*/ 40 h 40"/>
                  <a:gd name="T2" fmla="*/ 91 w 109"/>
                  <a:gd name="T3" fmla="*/ 40 h 40"/>
                  <a:gd name="T4" fmla="*/ 109 w 109"/>
                  <a:gd name="T5" fmla="*/ 20 h 40"/>
                  <a:gd name="T6" fmla="*/ 91 w 109"/>
                  <a:gd name="T7" fmla="*/ 0 h 40"/>
                  <a:gd name="T8" fmla="*/ 64 w 109"/>
                  <a:gd name="T9" fmla="*/ 0 h 40"/>
                </a:gdLst>
                <a:ahLst/>
                <a:cxnLst>
                  <a:cxn ang="0">
                    <a:pos x="T0" y="T1"/>
                  </a:cxn>
                  <a:cxn ang="0">
                    <a:pos x="T2" y="T3"/>
                  </a:cxn>
                  <a:cxn ang="0">
                    <a:pos x="T4" y="T5"/>
                  </a:cxn>
                  <a:cxn ang="0">
                    <a:pos x="T6" y="T7"/>
                  </a:cxn>
                  <a:cxn ang="0">
                    <a:pos x="T8" y="T9"/>
                  </a:cxn>
                </a:cxnLst>
                <a:rect l="0" t="0" r="r" b="b"/>
                <a:pathLst>
                  <a:path w="109" h="40">
                    <a:moveTo>
                      <a:pt x="0" y="40"/>
                    </a:moveTo>
                    <a:cubicBezTo>
                      <a:pt x="91" y="40"/>
                      <a:pt x="91" y="40"/>
                      <a:pt x="91" y="40"/>
                    </a:cubicBezTo>
                    <a:cubicBezTo>
                      <a:pt x="101" y="40"/>
                      <a:pt x="109" y="31"/>
                      <a:pt x="109" y="20"/>
                    </a:cubicBezTo>
                    <a:cubicBezTo>
                      <a:pt x="109" y="9"/>
                      <a:pt x="101" y="0"/>
                      <a:pt x="91" y="0"/>
                    </a:cubicBezTo>
                    <a:cubicBezTo>
                      <a:pt x="64" y="0"/>
                      <a:pt x="64" y="0"/>
                      <a:pt x="64"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6" name="îṣlïďe">
                <a:extLst>
                  <a:ext uri="{FF2B5EF4-FFF2-40B4-BE49-F238E27FC236}">
                    <a16:creationId xmlns:a16="http://schemas.microsoft.com/office/drawing/2014/main" id="{59911278-B425-49F5-A446-D7BD5719F79D}"/>
                  </a:ext>
                </a:extLst>
              </p:cNvPr>
              <p:cNvSpPr/>
              <p:nvPr/>
            </p:nvSpPr>
            <p:spPr bwMode="auto">
              <a:xfrm>
                <a:off x="3957528" y="3477215"/>
                <a:ext cx="82330" cy="209074"/>
              </a:xfrm>
              <a:custGeom>
                <a:avLst/>
                <a:gdLst>
                  <a:gd name="T0" fmla="*/ 0 w 40"/>
                  <a:gd name="T1" fmla="*/ 4 h 101"/>
                  <a:gd name="T2" fmla="*/ 0 w 40"/>
                  <a:gd name="T3" fmla="*/ 79 h 101"/>
                  <a:gd name="T4" fmla="*/ 20 w 40"/>
                  <a:gd name="T5" fmla="*/ 101 h 101"/>
                  <a:gd name="T6" fmla="*/ 40 w 40"/>
                  <a:gd name="T7" fmla="*/ 82 h 101"/>
                  <a:gd name="T8" fmla="*/ 40 w 40"/>
                  <a:gd name="T9" fmla="*/ 0 h 101"/>
                </a:gdLst>
                <a:ahLst/>
                <a:cxnLst>
                  <a:cxn ang="0">
                    <a:pos x="T0" y="T1"/>
                  </a:cxn>
                  <a:cxn ang="0">
                    <a:pos x="T2" y="T3"/>
                  </a:cxn>
                  <a:cxn ang="0">
                    <a:pos x="T4" y="T5"/>
                  </a:cxn>
                  <a:cxn ang="0">
                    <a:pos x="T6" y="T7"/>
                  </a:cxn>
                  <a:cxn ang="0">
                    <a:pos x="T8" y="T9"/>
                  </a:cxn>
                </a:cxnLst>
                <a:rect l="0" t="0" r="r" b="b"/>
                <a:pathLst>
                  <a:path w="40" h="101">
                    <a:moveTo>
                      <a:pt x="0" y="4"/>
                    </a:moveTo>
                    <a:cubicBezTo>
                      <a:pt x="0" y="79"/>
                      <a:pt x="0" y="79"/>
                      <a:pt x="0" y="79"/>
                    </a:cubicBezTo>
                    <a:cubicBezTo>
                      <a:pt x="0" y="92"/>
                      <a:pt x="9" y="101"/>
                      <a:pt x="20" y="101"/>
                    </a:cubicBezTo>
                    <a:cubicBezTo>
                      <a:pt x="31" y="101"/>
                      <a:pt x="40" y="92"/>
                      <a:pt x="40" y="82"/>
                    </a:cubicBezTo>
                    <a:cubicBezTo>
                      <a:pt x="40" y="0"/>
                      <a:pt x="40" y="0"/>
                      <a:pt x="40" y="0"/>
                    </a:cubicBezTo>
                  </a:path>
                </a:pathLst>
              </a:custGeom>
              <a:solidFill>
                <a:srgbClr val="FFED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 name="ïs1íďé">
                <a:extLst>
                  <a:ext uri="{FF2B5EF4-FFF2-40B4-BE49-F238E27FC236}">
                    <a16:creationId xmlns:a16="http://schemas.microsoft.com/office/drawing/2014/main" id="{0E6CB798-02E3-4A37-87E1-B8DFD367F25A}"/>
                  </a:ext>
                </a:extLst>
              </p:cNvPr>
              <p:cNvSpPr/>
              <p:nvPr/>
            </p:nvSpPr>
            <p:spPr bwMode="auto">
              <a:xfrm>
                <a:off x="3957528" y="3477215"/>
                <a:ext cx="82330" cy="209074"/>
              </a:xfrm>
              <a:custGeom>
                <a:avLst/>
                <a:gdLst>
                  <a:gd name="T0" fmla="*/ 0 w 40"/>
                  <a:gd name="T1" fmla="*/ 4 h 101"/>
                  <a:gd name="T2" fmla="*/ 0 w 40"/>
                  <a:gd name="T3" fmla="*/ 79 h 101"/>
                  <a:gd name="T4" fmla="*/ 20 w 40"/>
                  <a:gd name="T5" fmla="*/ 101 h 101"/>
                  <a:gd name="T6" fmla="*/ 40 w 40"/>
                  <a:gd name="T7" fmla="*/ 82 h 101"/>
                  <a:gd name="T8" fmla="*/ 40 w 40"/>
                  <a:gd name="T9" fmla="*/ 0 h 101"/>
                </a:gdLst>
                <a:ahLst/>
                <a:cxnLst>
                  <a:cxn ang="0">
                    <a:pos x="T0" y="T1"/>
                  </a:cxn>
                  <a:cxn ang="0">
                    <a:pos x="T2" y="T3"/>
                  </a:cxn>
                  <a:cxn ang="0">
                    <a:pos x="T4" y="T5"/>
                  </a:cxn>
                  <a:cxn ang="0">
                    <a:pos x="T6" y="T7"/>
                  </a:cxn>
                  <a:cxn ang="0">
                    <a:pos x="T8" y="T9"/>
                  </a:cxn>
                </a:cxnLst>
                <a:rect l="0" t="0" r="r" b="b"/>
                <a:pathLst>
                  <a:path w="40" h="101">
                    <a:moveTo>
                      <a:pt x="0" y="4"/>
                    </a:moveTo>
                    <a:cubicBezTo>
                      <a:pt x="0" y="79"/>
                      <a:pt x="0" y="79"/>
                      <a:pt x="0" y="79"/>
                    </a:cubicBezTo>
                    <a:cubicBezTo>
                      <a:pt x="0" y="92"/>
                      <a:pt x="9" y="101"/>
                      <a:pt x="20" y="101"/>
                    </a:cubicBezTo>
                    <a:cubicBezTo>
                      <a:pt x="31" y="101"/>
                      <a:pt x="40" y="92"/>
                      <a:pt x="40" y="82"/>
                    </a:cubicBezTo>
                    <a:cubicBezTo>
                      <a:pt x="40" y="0"/>
                      <a:pt x="40" y="0"/>
                      <a:pt x="40" y="0"/>
                    </a:cubicBezTo>
                  </a:path>
                </a:pathLst>
              </a:custGeom>
              <a:noFill/>
              <a:ln w="30163" cap="rnd">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8" name="ï$ľiďe">
                <a:extLst>
                  <a:ext uri="{FF2B5EF4-FFF2-40B4-BE49-F238E27FC236}">
                    <a16:creationId xmlns:a16="http://schemas.microsoft.com/office/drawing/2014/main" id="{FF8C2D39-628D-4E3E-9414-45896AD7A9E4}"/>
                  </a:ext>
                </a:extLst>
              </p:cNvPr>
              <p:cNvSpPr/>
              <p:nvPr/>
            </p:nvSpPr>
            <p:spPr bwMode="auto">
              <a:xfrm>
                <a:off x="5502294" y="3107814"/>
                <a:ext cx="151660" cy="154910"/>
              </a:xfrm>
              <a:custGeom>
                <a:avLst/>
                <a:gdLst>
                  <a:gd name="T0" fmla="*/ 67 w 73"/>
                  <a:gd name="T1" fmla="*/ 0 h 75"/>
                  <a:gd name="T2" fmla="*/ 73 w 73"/>
                  <a:gd name="T3" fmla="*/ 0 h 75"/>
                  <a:gd name="T4" fmla="*/ 73 w 73"/>
                  <a:gd name="T5" fmla="*/ 75 h 75"/>
                  <a:gd name="T6" fmla="*/ 54 w 73"/>
                  <a:gd name="T7" fmla="*/ 75 h 75"/>
                  <a:gd name="T8" fmla="*/ 54 w 73"/>
                  <a:gd name="T9" fmla="*/ 41 h 75"/>
                  <a:gd name="T10" fmla="*/ 38 w 73"/>
                  <a:gd name="T11" fmla="*/ 58 h 75"/>
                  <a:gd name="T12" fmla="*/ 36 w 73"/>
                  <a:gd name="T13" fmla="*/ 58 h 75"/>
                  <a:gd name="T14" fmla="*/ 20 w 73"/>
                  <a:gd name="T15" fmla="*/ 41 h 75"/>
                  <a:gd name="T16" fmla="*/ 20 w 73"/>
                  <a:gd name="T17" fmla="*/ 75 h 75"/>
                  <a:gd name="T18" fmla="*/ 0 w 73"/>
                  <a:gd name="T19" fmla="*/ 75 h 75"/>
                  <a:gd name="T20" fmla="*/ 0 w 73"/>
                  <a:gd name="T21" fmla="*/ 0 h 75"/>
                  <a:gd name="T22" fmla="*/ 7 w 73"/>
                  <a:gd name="T23" fmla="*/ 0 h 75"/>
                  <a:gd name="T24" fmla="*/ 37 w 73"/>
                  <a:gd name="T25" fmla="*/ 32 h 75"/>
                  <a:gd name="T26" fmla="*/ 67 w 73"/>
                  <a:gd name="T2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75">
                    <a:moveTo>
                      <a:pt x="67" y="0"/>
                    </a:moveTo>
                    <a:cubicBezTo>
                      <a:pt x="73" y="0"/>
                      <a:pt x="73" y="0"/>
                      <a:pt x="73" y="0"/>
                    </a:cubicBezTo>
                    <a:cubicBezTo>
                      <a:pt x="73" y="75"/>
                      <a:pt x="73" y="75"/>
                      <a:pt x="73" y="75"/>
                    </a:cubicBezTo>
                    <a:cubicBezTo>
                      <a:pt x="67" y="75"/>
                      <a:pt x="60" y="75"/>
                      <a:pt x="54" y="75"/>
                    </a:cubicBezTo>
                    <a:cubicBezTo>
                      <a:pt x="54" y="41"/>
                      <a:pt x="54" y="41"/>
                      <a:pt x="54" y="41"/>
                    </a:cubicBezTo>
                    <a:cubicBezTo>
                      <a:pt x="38" y="58"/>
                      <a:pt x="38" y="58"/>
                      <a:pt x="38" y="58"/>
                    </a:cubicBezTo>
                    <a:cubicBezTo>
                      <a:pt x="36" y="58"/>
                      <a:pt x="36" y="58"/>
                      <a:pt x="36" y="58"/>
                    </a:cubicBezTo>
                    <a:cubicBezTo>
                      <a:pt x="20" y="41"/>
                      <a:pt x="20" y="41"/>
                      <a:pt x="20" y="41"/>
                    </a:cubicBezTo>
                    <a:cubicBezTo>
                      <a:pt x="20" y="75"/>
                      <a:pt x="20" y="75"/>
                      <a:pt x="20" y="75"/>
                    </a:cubicBezTo>
                    <a:cubicBezTo>
                      <a:pt x="13" y="75"/>
                      <a:pt x="7" y="75"/>
                      <a:pt x="0" y="75"/>
                    </a:cubicBezTo>
                    <a:cubicBezTo>
                      <a:pt x="0" y="0"/>
                      <a:pt x="0" y="0"/>
                      <a:pt x="0" y="0"/>
                    </a:cubicBezTo>
                    <a:cubicBezTo>
                      <a:pt x="7" y="0"/>
                      <a:pt x="7" y="0"/>
                      <a:pt x="7" y="0"/>
                    </a:cubicBezTo>
                    <a:cubicBezTo>
                      <a:pt x="37" y="32"/>
                      <a:pt x="37" y="32"/>
                      <a:pt x="37" y="32"/>
                    </a:cubicBezTo>
                    <a:lnTo>
                      <a:pt x="67" y="0"/>
                    </a:ln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 name="îş1iḓe">
                <a:extLst>
                  <a:ext uri="{FF2B5EF4-FFF2-40B4-BE49-F238E27FC236}">
                    <a16:creationId xmlns:a16="http://schemas.microsoft.com/office/drawing/2014/main" id="{F7D1843F-EC21-4692-9FC8-844CE49D75E5}"/>
                  </a:ext>
                </a:extLst>
              </p:cNvPr>
              <p:cNvSpPr/>
              <p:nvPr/>
            </p:nvSpPr>
            <p:spPr bwMode="auto">
              <a:xfrm>
                <a:off x="5695119" y="3107814"/>
                <a:ext cx="119161" cy="154910"/>
              </a:xfrm>
              <a:custGeom>
                <a:avLst/>
                <a:gdLst>
                  <a:gd name="T0" fmla="*/ 49 w 58"/>
                  <a:gd name="T1" fmla="*/ 36 h 75"/>
                  <a:gd name="T2" fmla="*/ 58 w 58"/>
                  <a:gd name="T3" fmla="*/ 51 h 75"/>
                  <a:gd name="T4" fmla="*/ 35 w 58"/>
                  <a:gd name="T5" fmla="*/ 75 h 75"/>
                  <a:gd name="T6" fmla="*/ 0 w 58"/>
                  <a:gd name="T7" fmla="*/ 75 h 75"/>
                  <a:gd name="T8" fmla="*/ 0 w 58"/>
                  <a:gd name="T9" fmla="*/ 0 h 75"/>
                  <a:gd name="T10" fmla="*/ 32 w 58"/>
                  <a:gd name="T11" fmla="*/ 0 h 75"/>
                  <a:gd name="T12" fmla="*/ 55 w 58"/>
                  <a:gd name="T13" fmla="*/ 23 h 75"/>
                  <a:gd name="T14" fmla="*/ 49 w 58"/>
                  <a:gd name="T15" fmla="*/ 36 h 75"/>
                  <a:gd name="T16" fmla="*/ 18 w 58"/>
                  <a:gd name="T17" fmla="*/ 17 h 75"/>
                  <a:gd name="T18" fmla="*/ 18 w 58"/>
                  <a:gd name="T19" fmla="*/ 29 h 75"/>
                  <a:gd name="T20" fmla="*/ 30 w 58"/>
                  <a:gd name="T21" fmla="*/ 29 h 75"/>
                  <a:gd name="T22" fmla="*/ 30 w 58"/>
                  <a:gd name="T23" fmla="*/ 17 h 75"/>
                  <a:gd name="T24" fmla="*/ 18 w 58"/>
                  <a:gd name="T25" fmla="*/ 17 h 75"/>
                  <a:gd name="T26" fmla="*/ 18 w 58"/>
                  <a:gd name="T27" fmla="*/ 45 h 75"/>
                  <a:gd name="T28" fmla="*/ 18 w 58"/>
                  <a:gd name="T29" fmla="*/ 58 h 75"/>
                  <a:gd name="T30" fmla="*/ 33 w 58"/>
                  <a:gd name="T31" fmla="*/ 58 h 75"/>
                  <a:gd name="T32" fmla="*/ 33 w 58"/>
                  <a:gd name="T33" fmla="*/ 45 h 75"/>
                  <a:gd name="T34" fmla="*/ 18 w 58"/>
                  <a:gd name="T3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75">
                    <a:moveTo>
                      <a:pt x="49" y="36"/>
                    </a:moveTo>
                    <a:cubicBezTo>
                      <a:pt x="55" y="39"/>
                      <a:pt x="58" y="45"/>
                      <a:pt x="58" y="51"/>
                    </a:cubicBezTo>
                    <a:cubicBezTo>
                      <a:pt x="58" y="64"/>
                      <a:pt x="50" y="75"/>
                      <a:pt x="35" y="75"/>
                    </a:cubicBezTo>
                    <a:cubicBezTo>
                      <a:pt x="0" y="75"/>
                      <a:pt x="0" y="75"/>
                      <a:pt x="0" y="75"/>
                    </a:cubicBezTo>
                    <a:cubicBezTo>
                      <a:pt x="0" y="0"/>
                      <a:pt x="0" y="0"/>
                      <a:pt x="0" y="0"/>
                    </a:cubicBezTo>
                    <a:cubicBezTo>
                      <a:pt x="32" y="0"/>
                      <a:pt x="32" y="0"/>
                      <a:pt x="32" y="0"/>
                    </a:cubicBezTo>
                    <a:cubicBezTo>
                      <a:pt x="45" y="0"/>
                      <a:pt x="55" y="10"/>
                      <a:pt x="55" y="23"/>
                    </a:cubicBezTo>
                    <a:cubicBezTo>
                      <a:pt x="55" y="27"/>
                      <a:pt x="53" y="33"/>
                      <a:pt x="49" y="36"/>
                    </a:cubicBezTo>
                    <a:close/>
                    <a:moveTo>
                      <a:pt x="18" y="17"/>
                    </a:moveTo>
                    <a:cubicBezTo>
                      <a:pt x="18" y="29"/>
                      <a:pt x="18" y="29"/>
                      <a:pt x="18" y="29"/>
                    </a:cubicBezTo>
                    <a:cubicBezTo>
                      <a:pt x="30" y="29"/>
                      <a:pt x="30" y="29"/>
                      <a:pt x="30" y="29"/>
                    </a:cubicBezTo>
                    <a:cubicBezTo>
                      <a:pt x="38" y="29"/>
                      <a:pt x="38" y="17"/>
                      <a:pt x="30" y="17"/>
                    </a:cubicBezTo>
                    <a:lnTo>
                      <a:pt x="18" y="17"/>
                    </a:lnTo>
                    <a:close/>
                    <a:moveTo>
                      <a:pt x="18" y="45"/>
                    </a:moveTo>
                    <a:cubicBezTo>
                      <a:pt x="18" y="58"/>
                      <a:pt x="18" y="58"/>
                      <a:pt x="18" y="58"/>
                    </a:cubicBezTo>
                    <a:cubicBezTo>
                      <a:pt x="33" y="58"/>
                      <a:pt x="33" y="58"/>
                      <a:pt x="33" y="58"/>
                    </a:cubicBezTo>
                    <a:cubicBezTo>
                      <a:pt x="41" y="58"/>
                      <a:pt x="41" y="45"/>
                      <a:pt x="33" y="45"/>
                    </a:cubicBezTo>
                    <a:lnTo>
                      <a:pt x="18" y="45"/>
                    </a:ln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 name="í$ľîḓê">
                <a:extLst>
                  <a:ext uri="{FF2B5EF4-FFF2-40B4-BE49-F238E27FC236}">
                    <a16:creationId xmlns:a16="http://schemas.microsoft.com/office/drawing/2014/main" id="{371B1D48-EB3C-43F2-887F-AEF9BBDC3441}"/>
                  </a:ext>
                </a:extLst>
              </p:cNvPr>
              <p:cNvSpPr/>
              <p:nvPr/>
            </p:nvSpPr>
            <p:spPr bwMode="auto">
              <a:xfrm>
                <a:off x="5827280" y="3106731"/>
                <a:ext cx="157076" cy="155993"/>
              </a:xfrm>
              <a:custGeom>
                <a:avLst/>
                <a:gdLst>
                  <a:gd name="T0" fmla="*/ 99 w 145"/>
                  <a:gd name="T1" fmla="*/ 125 h 144"/>
                  <a:gd name="T2" fmla="*/ 44 w 145"/>
                  <a:gd name="T3" fmla="*/ 125 h 144"/>
                  <a:gd name="T4" fmla="*/ 34 w 145"/>
                  <a:gd name="T5" fmla="*/ 144 h 144"/>
                  <a:gd name="T6" fmla="*/ 0 w 145"/>
                  <a:gd name="T7" fmla="*/ 144 h 144"/>
                  <a:gd name="T8" fmla="*/ 0 w 145"/>
                  <a:gd name="T9" fmla="*/ 139 h 144"/>
                  <a:gd name="T10" fmla="*/ 63 w 145"/>
                  <a:gd name="T11" fmla="*/ 0 h 144"/>
                  <a:gd name="T12" fmla="*/ 80 w 145"/>
                  <a:gd name="T13" fmla="*/ 0 h 144"/>
                  <a:gd name="T14" fmla="*/ 145 w 145"/>
                  <a:gd name="T15" fmla="*/ 139 h 144"/>
                  <a:gd name="T16" fmla="*/ 145 w 145"/>
                  <a:gd name="T17" fmla="*/ 144 h 144"/>
                  <a:gd name="T18" fmla="*/ 108 w 145"/>
                  <a:gd name="T19" fmla="*/ 144 h 144"/>
                  <a:gd name="T20" fmla="*/ 99 w 145"/>
                  <a:gd name="T21" fmla="*/ 125 h 144"/>
                  <a:gd name="T22" fmla="*/ 72 w 145"/>
                  <a:gd name="T23" fmla="*/ 57 h 144"/>
                  <a:gd name="T24" fmla="*/ 55 w 145"/>
                  <a:gd name="T25" fmla="*/ 95 h 144"/>
                  <a:gd name="T26" fmla="*/ 87 w 145"/>
                  <a:gd name="T27" fmla="*/ 95 h 144"/>
                  <a:gd name="T28" fmla="*/ 72 w 145"/>
                  <a:gd name="T29" fmla="*/ 5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44">
                    <a:moveTo>
                      <a:pt x="99" y="125"/>
                    </a:moveTo>
                    <a:lnTo>
                      <a:pt x="44" y="125"/>
                    </a:lnTo>
                    <a:lnTo>
                      <a:pt x="34" y="144"/>
                    </a:lnTo>
                    <a:lnTo>
                      <a:pt x="0" y="144"/>
                    </a:lnTo>
                    <a:lnTo>
                      <a:pt x="0" y="139"/>
                    </a:lnTo>
                    <a:lnTo>
                      <a:pt x="63" y="0"/>
                    </a:lnTo>
                    <a:lnTo>
                      <a:pt x="80" y="0"/>
                    </a:lnTo>
                    <a:lnTo>
                      <a:pt x="145" y="139"/>
                    </a:lnTo>
                    <a:lnTo>
                      <a:pt x="145" y="144"/>
                    </a:lnTo>
                    <a:lnTo>
                      <a:pt x="108" y="144"/>
                    </a:lnTo>
                    <a:lnTo>
                      <a:pt x="99" y="125"/>
                    </a:lnTo>
                    <a:close/>
                    <a:moveTo>
                      <a:pt x="72" y="57"/>
                    </a:moveTo>
                    <a:lnTo>
                      <a:pt x="55" y="95"/>
                    </a:lnTo>
                    <a:lnTo>
                      <a:pt x="87" y="95"/>
                    </a:lnTo>
                    <a:lnTo>
                      <a:pt x="72" y="57"/>
                    </a:lnTo>
                    <a:close/>
                  </a:path>
                </a:pathLst>
              </a:custGeom>
              <a:solidFill>
                <a:srgbClr val="E259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 name="î$ļiḋê">
                <a:extLst>
                  <a:ext uri="{FF2B5EF4-FFF2-40B4-BE49-F238E27FC236}">
                    <a16:creationId xmlns:a16="http://schemas.microsoft.com/office/drawing/2014/main" id="{988A1870-4F72-46F1-9A25-300C57B85709}"/>
                  </a:ext>
                </a:extLst>
              </p:cNvPr>
              <p:cNvSpPr/>
              <p:nvPr/>
            </p:nvSpPr>
            <p:spPr bwMode="auto">
              <a:xfrm>
                <a:off x="5859778" y="3440383"/>
                <a:ext cx="105079" cy="105079"/>
              </a:xfrm>
              <a:prstGeom prst="ellipse">
                <a:avLst/>
              </a:prstGeom>
              <a:solidFill>
                <a:srgbClr val="E3D4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 name="íṩľiḍe">
                <a:extLst>
                  <a:ext uri="{FF2B5EF4-FFF2-40B4-BE49-F238E27FC236}">
                    <a16:creationId xmlns:a16="http://schemas.microsoft.com/office/drawing/2014/main" id="{46CFA980-C32F-40EF-B163-BEE97448CB12}"/>
                  </a:ext>
                </a:extLst>
              </p:cNvPr>
              <p:cNvSpPr/>
              <p:nvPr/>
            </p:nvSpPr>
            <p:spPr bwMode="auto">
              <a:xfrm>
                <a:off x="4738577" y="3017901"/>
                <a:ext cx="0" cy="426815"/>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73" name="iŝlïdé">
                <a:extLst>
                  <a:ext uri="{FF2B5EF4-FFF2-40B4-BE49-F238E27FC236}">
                    <a16:creationId xmlns:a16="http://schemas.microsoft.com/office/drawing/2014/main" id="{D246FEFD-74D0-4D4C-B9DB-DEF5D13F0AF3}"/>
                  </a:ext>
                </a:extLst>
              </p:cNvPr>
              <p:cNvSpPr/>
              <p:nvPr/>
            </p:nvSpPr>
            <p:spPr bwMode="auto">
              <a:xfrm>
                <a:off x="4635665" y="2794744"/>
                <a:ext cx="207991" cy="417065"/>
              </a:xfrm>
              <a:custGeom>
                <a:avLst/>
                <a:gdLst>
                  <a:gd name="T0" fmla="*/ 60 w 101"/>
                  <a:gd name="T1" fmla="*/ 202 h 202"/>
                  <a:gd name="T2" fmla="*/ 41 w 101"/>
                  <a:gd name="T3" fmla="*/ 202 h 202"/>
                  <a:gd name="T4" fmla="*/ 0 w 101"/>
                  <a:gd name="T5" fmla="*/ 161 h 202"/>
                  <a:gd name="T6" fmla="*/ 0 w 101"/>
                  <a:gd name="T7" fmla="*/ 42 h 202"/>
                  <a:gd name="T8" fmla="*/ 41 w 101"/>
                  <a:gd name="T9" fmla="*/ 0 h 202"/>
                  <a:gd name="T10" fmla="*/ 60 w 101"/>
                  <a:gd name="T11" fmla="*/ 0 h 202"/>
                  <a:gd name="T12" fmla="*/ 101 w 101"/>
                  <a:gd name="T13" fmla="*/ 42 h 202"/>
                  <a:gd name="T14" fmla="*/ 101 w 101"/>
                  <a:gd name="T15" fmla="*/ 161 h 202"/>
                  <a:gd name="T16" fmla="*/ 60 w 101"/>
                  <a:gd name="T1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02">
                    <a:moveTo>
                      <a:pt x="60" y="202"/>
                    </a:moveTo>
                    <a:cubicBezTo>
                      <a:pt x="41" y="202"/>
                      <a:pt x="41" y="202"/>
                      <a:pt x="41" y="202"/>
                    </a:cubicBezTo>
                    <a:cubicBezTo>
                      <a:pt x="18" y="202"/>
                      <a:pt x="0" y="184"/>
                      <a:pt x="0" y="161"/>
                    </a:cubicBezTo>
                    <a:cubicBezTo>
                      <a:pt x="0" y="42"/>
                      <a:pt x="0" y="42"/>
                      <a:pt x="0" y="42"/>
                    </a:cubicBezTo>
                    <a:cubicBezTo>
                      <a:pt x="0" y="19"/>
                      <a:pt x="18" y="0"/>
                      <a:pt x="41" y="0"/>
                    </a:cubicBezTo>
                    <a:cubicBezTo>
                      <a:pt x="60" y="0"/>
                      <a:pt x="60" y="0"/>
                      <a:pt x="60" y="0"/>
                    </a:cubicBezTo>
                    <a:cubicBezTo>
                      <a:pt x="83" y="0"/>
                      <a:pt x="101" y="19"/>
                      <a:pt x="101" y="42"/>
                    </a:cubicBezTo>
                    <a:cubicBezTo>
                      <a:pt x="101" y="161"/>
                      <a:pt x="101" y="161"/>
                      <a:pt x="101" y="161"/>
                    </a:cubicBezTo>
                    <a:cubicBezTo>
                      <a:pt x="101" y="184"/>
                      <a:pt x="83" y="202"/>
                      <a:pt x="60" y="202"/>
                    </a:cubicBezTo>
                    <a:close/>
                  </a:path>
                </a:pathLst>
              </a:custGeom>
              <a:solidFill>
                <a:srgbClr val="CDE0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 name="iṡḻïďê">
                <a:extLst>
                  <a:ext uri="{FF2B5EF4-FFF2-40B4-BE49-F238E27FC236}">
                    <a16:creationId xmlns:a16="http://schemas.microsoft.com/office/drawing/2014/main" id="{ED26C29B-2878-410B-961D-A82BDDAEBFA5}"/>
                  </a:ext>
                </a:extLst>
              </p:cNvPr>
              <p:cNvSpPr/>
              <p:nvPr/>
            </p:nvSpPr>
            <p:spPr bwMode="auto">
              <a:xfrm>
                <a:off x="4635665" y="2794744"/>
                <a:ext cx="207991" cy="417065"/>
              </a:xfrm>
              <a:custGeom>
                <a:avLst/>
                <a:gdLst>
                  <a:gd name="T0" fmla="*/ 60 w 101"/>
                  <a:gd name="T1" fmla="*/ 202 h 202"/>
                  <a:gd name="T2" fmla="*/ 41 w 101"/>
                  <a:gd name="T3" fmla="*/ 202 h 202"/>
                  <a:gd name="T4" fmla="*/ 0 w 101"/>
                  <a:gd name="T5" fmla="*/ 161 h 202"/>
                  <a:gd name="T6" fmla="*/ 0 w 101"/>
                  <a:gd name="T7" fmla="*/ 42 h 202"/>
                  <a:gd name="T8" fmla="*/ 41 w 101"/>
                  <a:gd name="T9" fmla="*/ 0 h 202"/>
                  <a:gd name="T10" fmla="*/ 60 w 101"/>
                  <a:gd name="T11" fmla="*/ 0 h 202"/>
                  <a:gd name="T12" fmla="*/ 101 w 101"/>
                  <a:gd name="T13" fmla="*/ 42 h 202"/>
                  <a:gd name="T14" fmla="*/ 101 w 101"/>
                  <a:gd name="T15" fmla="*/ 161 h 202"/>
                  <a:gd name="T16" fmla="*/ 60 w 101"/>
                  <a:gd name="T1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02">
                    <a:moveTo>
                      <a:pt x="60" y="202"/>
                    </a:moveTo>
                    <a:cubicBezTo>
                      <a:pt x="41" y="202"/>
                      <a:pt x="41" y="202"/>
                      <a:pt x="41" y="202"/>
                    </a:cubicBezTo>
                    <a:cubicBezTo>
                      <a:pt x="18" y="202"/>
                      <a:pt x="0" y="184"/>
                      <a:pt x="0" y="161"/>
                    </a:cubicBezTo>
                    <a:cubicBezTo>
                      <a:pt x="0" y="42"/>
                      <a:pt x="0" y="42"/>
                      <a:pt x="0" y="42"/>
                    </a:cubicBezTo>
                    <a:cubicBezTo>
                      <a:pt x="0" y="19"/>
                      <a:pt x="18" y="0"/>
                      <a:pt x="41" y="0"/>
                    </a:cubicBezTo>
                    <a:cubicBezTo>
                      <a:pt x="60" y="0"/>
                      <a:pt x="60" y="0"/>
                      <a:pt x="60" y="0"/>
                    </a:cubicBezTo>
                    <a:cubicBezTo>
                      <a:pt x="83" y="0"/>
                      <a:pt x="101" y="19"/>
                      <a:pt x="101" y="42"/>
                    </a:cubicBezTo>
                    <a:cubicBezTo>
                      <a:pt x="101" y="161"/>
                      <a:pt x="101" y="161"/>
                      <a:pt x="101" y="161"/>
                    </a:cubicBezTo>
                    <a:cubicBezTo>
                      <a:pt x="101" y="184"/>
                      <a:pt x="83" y="202"/>
                      <a:pt x="60" y="202"/>
                    </a:cubicBezTo>
                    <a:close/>
                  </a:path>
                </a:pathLst>
              </a:custGeom>
              <a:noFill/>
              <a:ln w="30163" cap="flat">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75" name="îṩḻiḍê">
                <a:extLst>
                  <a:ext uri="{FF2B5EF4-FFF2-40B4-BE49-F238E27FC236}">
                    <a16:creationId xmlns:a16="http://schemas.microsoft.com/office/drawing/2014/main" id="{31D176E7-F2A8-4174-90FF-113556D0CB8D}"/>
                  </a:ext>
                </a:extLst>
              </p:cNvPr>
              <p:cNvSpPr/>
              <p:nvPr/>
            </p:nvSpPr>
            <p:spPr bwMode="auto">
              <a:xfrm>
                <a:off x="4635665" y="2881407"/>
                <a:ext cx="77997" cy="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76" name="ïśliḓé">
                <a:extLst>
                  <a:ext uri="{FF2B5EF4-FFF2-40B4-BE49-F238E27FC236}">
                    <a16:creationId xmlns:a16="http://schemas.microsoft.com/office/drawing/2014/main" id="{0B43338B-3BD1-4E12-B48C-0B1642E48B3C}"/>
                  </a:ext>
                </a:extLst>
              </p:cNvPr>
              <p:cNvSpPr/>
              <p:nvPr/>
            </p:nvSpPr>
            <p:spPr bwMode="auto">
              <a:xfrm>
                <a:off x="4635665" y="2957237"/>
                <a:ext cx="77997" cy="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77" name="işḻîḓè">
                <a:extLst>
                  <a:ext uri="{FF2B5EF4-FFF2-40B4-BE49-F238E27FC236}">
                    <a16:creationId xmlns:a16="http://schemas.microsoft.com/office/drawing/2014/main" id="{231C6AC9-03E7-4F5B-9676-1BB2CDD923F2}"/>
                  </a:ext>
                </a:extLst>
              </p:cNvPr>
              <p:cNvSpPr/>
              <p:nvPr/>
            </p:nvSpPr>
            <p:spPr bwMode="auto">
              <a:xfrm>
                <a:off x="4635665" y="3036317"/>
                <a:ext cx="77997" cy="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78" name="îṣļïdê">
                <a:extLst>
                  <a:ext uri="{FF2B5EF4-FFF2-40B4-BE49-F238E27FC236}">
                    <a16:creationId xmlns:a16="http://schemas.microsoft.com/office/drawing/2014/main" id="{C49C8DD5-949F-4A74-95EA-F8154CDFBEE2}"/>
                  </a:ext>
                </a:extLst>
              </p:cNvPr>
              <p:cNvSpPr/>
              <p:nvPr/>
            </p:nvSpPr>
            <p:spPr bwMode="auto">
              <a:xfrm>
                <a:off x="4635665" y="3112147"/>
                <a:ext cx="77997" cy="0"/>
              </a:xfrm>
              <a:prstGeom prst="line">
                <a:avLst/>
              </a:prstGeom>
              <a:noFill/>
              <a:ln w="30163" cap="rnd">
                <a:solidFill>
                  <a:srgbClr val="640917"/>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p>
            </p:txBody>
          </p:sp>
          <p:sp>
            <p:nvSpPr>
              <p:cNvPr id="279" name="îṣ1ïḑè">
                <a:extLst>
                  <a:ext uri="{FF2B5EF4-FFF2-40B4-BE49-F238E27FC236}">
                    <a16:creationId xmlns:a16="http://schemas.microsoft.com/office/drawing/2014/main" id="{0ADE8921-8651-492B-8E50-DB099B77138F}"/>
                  </a:ext>
                </a:extLst>
              </p:cNvPr>
              <p:cNvSpPr/>
              <p:nvPr/>
            </p:nvSpPr>
            <p:spPr bwMode="auto">
              <a:xfrm>
                <a:off x="4626999" y="3444716"/>
                <a:ext cx="229657" cy="75830"/>
              </a:xfrm>
              <a:custGeom>
                <a:avLst/>
                <a:gdLst>
                  <a:gd name="T0" fmla="*/ 111 w 111"/>
                  <a:gd name="T1" fmla="*/ 37 h 37"/>
                  <a:gd name="T2" fmla="*/ 0 w 111"/>
                  <a:gd name="T3" fmla="*/ 37 h 37"/>
                  <a:gd name="T4" fmla="*/ 0 w 111"/>
                  <a:gd name="T5" fmla="*/ 30 h 37"/>
                  <a:gd name="T6" fmla="*/ 30 w 111"/>
                  <a:gd name="T7" fmla="*/ 0 h 37"/>
                  <a:gd name="T8" fmla="*/ 81 w 111"/>
                  <a:gd name="T9" fmla="*/ 0 h 37"/>
                  <a:gd name="T10" fmla="*/ 111 w 111"/>
                  <a:gd name="T11" fmla="*/ 30 h 37"/>
                  <a:gd name="T12" fmla="*/ 111 w 111"/>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11" h="37">
                    <a:moveTo>
                      <a:pt x="111" y="37"/>
                    </a:moveTo>
                    <a:cubicBezTo>
                      <a:pt x="0" y="37"/>
                      <a:pt x="0" y="37"/>
                      <a:pt x="0" y="37"/>
                    </a:cubicBezTo>
                    <a:cubicBezTo>
                      <a:pt x="0" y="30"/>
                      <a:pt x="0" y="30"/>
                      <a:pt x="0" y="30"/>
                    </a:cubicBezTo>
                    <a:cubicBezTo>
                      <a:pt x="0" y="14"/>
                      <a:pt x="14" y="0"/>
                      <a:pt x="30" y="0"/>
                    </a:cubicBezTo>
                    <a:cubicBezTo>
                      <a:pt x="81" y="0"/>
                      <a:pt x="81" y="0"/>
                      <a:pt x="81" y="0"/>
                    </a:cubicBezTo>
                    <a:cubicBezTo>
                      <a:pt x="97" y="0"/>
                      <a:pt x="111" y="14"/>
                      <a:pt x="111" y="30"/>
                    </a:cubicBezTo>
                    <a:lnTo>
                      <a:pt x="111" y="37"/>
                    </a:lnTo>
                    <a:close/>
                  </a:path>
                </a:pathLst>
              </a:custGeom>
              <a:solidFill>
                <a:srgbClr val="CDE0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 name="iṣľïḍê">
                <a:extLst>
                  <a:ext uri="{FF2B5EF4-FFF2-40B4-BE49-F238E27FC236}">
                    <a16:creationId xmlns:a16="http://schemas.microsoft.com/office/drawing/2014/main" id="{660FA8F9-7281-4C4A-B0A3-875396085DF7}"/>
                  </a:ext>
                </a:extLst>
              </p:cNvPr>
              <p:cNvSpPr/>
              <p:nvPr/>
            </p:nvSpPr>
            <p:spPr bwMode="auto">
              <a:xfrm>
                <a:off x="4626999" y="3444716"/>
                <a:ext cx="229657" cy="75830"/>
              </a:xfrm>
              <a:custGeom>
                <a:avLst/>
                <a:gdLst>
                  <a:gd name="T0" fmla="*/ 111 w 111"/>
                  <a:gd name="T1" fmla="*/ 37 h 37"/>
                  <a:gd name="T2" fmla="*/ 0 w 111"/>
                  <a:gd name="T3" fmla="*/ 37 h 37"/>
                  <a:gd name="T4" fmla="*/ 0 w 111"/>
                  <a:gd name="T5" fmla="*/ 30 h 37"/>
                  <a:gd name="T6" fmla="*/ 30 w 111"/>
                  <a:gd name="T7" fmla="*/ 0 h 37"/>
                  <a:gd name="T8" fmla="*/ 81 w 111"/>
                  <a:gd name="T9" fmla="*/ 0 h 37"/>
                  <a:gd name="T10" fmla="*/ 111 w 111"/>
                  <a:gd name="T11" fmla="*/ 30 h 37"/>
                  <a:gd name="T12" fmla="*/ 111 w 111"/>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11" h="37">
                    <a:moveTo>
                      <a:pt x="111" y="37"/>
                    </a:moveTo>
                    <a:cubicBezTo>
                      <a:pt x="0" y="37"/>
                      <a:pt x="0" y="37"/>
                      <a:pt x="0" y="37"/>
                    </a:cubicBezTo>
                    <a:cubicBezTo>
                      <a:pt x="0" y="30"/>
                      <a:pt x="0" y="30"/>
                      <a:pt x="0" y="30"/>
                    </a:cubicBezTo>
                    <a:cubicBezTo>
                      <a:pt x="0" y="14"/>
                      <a:pt x="14" y="0"/>
                      <a:pt x="30" y="0"/>
                    </a:cubicBezTo>
                    <a:cubicBezTo>
                      <a:pt x="81" y="0"/>
                      <a:pt x="81" y="0"/>
                      <a:pt x="81" y="0"/>
                    </a:cubicBezTo>
                    <a:cubicBezTo>
                      <a:pt x="97" y="0"/>
                      <a:pt x="111" y="14"/>
                      <a:pt x="111" y="30"/>
                    </a:cubicBezTo>
                    <a:lnTo>
                      <a:pt x="111" y="37"/>
                    </a:lnTo>
                    <a:close/>
                  </a:path>
                </a:pathLst>
              </a:custGeom>
              <a:noFill/>
              <a:ln w="30163" cap="flat">
                <a:solidFill>
                  <a:srgbClr val="64091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grpSp>
      </p:grpSp>
      <p:grpSp>
        <p:nvGrpSpPr>
          <p:cNvPr id="11" name="组合 10">
            <a:extLst>
              <a:ext uri="{FF2B5EF4-FFF2-40B4-BE49-F238E27FC236}">
                <a16:creationId xmlns:a16="http://schemas.microsoft.com/office/drawing/2014/main" id="{483BEBD5-9F41-46AE-86E4-1DF69B63DA2F}"/>
              </a:ext>
            </a:extLst>
          </p:cNvPr>
          <p:cNvGrpSpPr/>
          <p:nvPr/>
        </p:nvGrpSpPr>
        <p:grpSpPr>
          <a:xfrm>
            <a:off x="3505268" y="1752644"/>
            <a:ext cx="1318426" cy="1815970"/>
            <a:chOff x="2933336" y="1828842"/>
            <a:chExt cx="1318426" cy="1815970"/>
          </a:xfrm>
        </p:grpSpPr>
        <p:sp>
          <p:nvSpPr>
            <p:cNvPr id="42" name="文本框 41">
              <a:extLst>
                <a:ext uri="{FF2B5EF4-FFF2-40B4-BE49-F238E27FC236}">
                  <a16:creationId xmlns:a16="http://schemas.microsoft.com/office/drawing/2014/main" id="{8AD68C01-0FA6-4949-8BE6-7452557E60B7}"/>
                </a:ext>
              </a:extLst>
            </p:cNvPr>
            <p:cNvSpPr txBox="1"/>
            <p:nvPr/>
          </p:nvSpPr>
          <p:spPr>
            <a:xfrm>
              <a:off x="2933336" y="3275480"/>
              <a:ext cx="1318426" cy="369332"/>
            </a:xfrm>
            <a:prstGeom prst="rect">
              <a:avLst/>
            </a:prstGeom>
            <a:solidFill>
              <a:srgbClr val="AD62AA"/>
            </a:solidFill>
          </p:spPr>
          <p:txBody>
            <a:bodyPr wrap="square" rtlCol="0">
              <a:spAutoFit/>
            </a:bodyPr>
            <a:lstStyle/>
            <a:p>
              <a:pPr algn="ctr"/>
              <a:r>
                <a:rPr lang="en-US" altLang="zh-CN" b="1" dirty="0">
                  <a:solidFill>
                    <a:schemeClr val="bg1"/>
                  </a:solidFill>
                  <a:latin typeface="微软雅黑" panose="020B0503020204020204" pitchFamily="34" charset="-122"/>
                  <a:ea typeface="微软雅黑" panose="020B0503020204020204" pitchFamily="34" charset="-122"/>
                </a:rPr>
                <a:t>6</a:t>
              </a:r>
              <a:r>
                <a:rPr lang="zh-CN" altLang="en-US" b="1" dirty="0">
                  <a:solidFill>
                    <a:schemeClr val="bg1"/>
                  </a:solidFill>
                  <a:latin typeface="微软雅黑" panose="020B0503020204020204" pitchFamily="34" charset="-122"/>
                  <a:ea typeface="微软雅黑" panose="020B0503020204020204" pitchFamily="34" charset="-122"/>
                </a:rPr>
                <a:t>岁儿童</a:t>
              </a:r>
            </a:p>
          </p:txBody>
        </p:sp>
        <p:grpSp>
          <p:nvGrpSpPr>
            <p:cNvPr id="43" name="3fca6b55-1839-4e14-ba4e-badcd822540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0C5CFA8-E9D9-4506-A68B-C119EFC81918}"/>
                </a:ext>
              </a:extLst>
            </p:cNvPr>
            <p:cNvGrpSpPr>
              <a:grpSpLocks noChangeAspect="1"/>
            </p:cNvGrpSpPr>
            <p:nvPr>
              <p:custDataLst>
                <p:tags r:id="rId1"/>
              </p:custDataLst>
            </p:nvPr>
          </p:nvGrpSpPr>
          <p:grpSpPr>
            <a:xfrm flipH="1">
              <a:off x="3124278" y="1828842"/>
              <a:ext cx="1091130" cy="1516097"/>
              <a:chOff x="4286250" y="1211263"/>
              <a:chExt cx="3619500" cy="5029200"/>
            </a:xfrm>
          </p:grpSpPr>
          <p:sp>
            <p:nvSpPr>
              <p:cNvPr id="44" name="íṧľïḍê">
                <a:extLst>
                  <a:ext uri="{FF2B5EF4-FFF2-40B4-BE49-F238E27FC236}">
                    <a16:creationId xmlns:a16="http://schemas.microsoft.com/office/drawing/2014/main" id="{92005C0A-4DB1-4CEB-8A8A-8B06EFA73A1C}"/>
                  </a:ext>
                </a:extLst>
              </p:cNvPr>
              <p:cNvSpPr/>
              <p:nvPr/>
            </p:nvSpPr>
            <p:spPr bwMode="auto">
              <a:xfrm>
                <a:off x="5616575" y="1211263"/>
                <a:ext cx="1241425" cy="1716088"/>
              </a:xfrm>
              <a:custGeom>
                <a:avLst/>
                <a:gdLst>
                  <a:gd name="T0" fmla="*/ 200 w 376"/>
                  <a:gd name="T1" fmla="*/ 220 h 521"/>
                  <a:gd name="T2" fmla="*/ 239 w 376"/>
                  <a:gd name="T3" fmla="*/ 121 h 521"/>
                  <a:gd name="T4" fmla="*/ 305 w 376"/>
                  <a:gd name="T5" fmla="*/ 88 h 521"/>
                  <a:gd name="T6" fmla="*/ 376 w 376"/>
                  <a:gd name="T7" fmla="*/ 87 h 521"/>
                  <a:gd name="T8" fmla="*/ 189 w 376"/>
                  <a:gd name="T9" fmla="*/ 2 h 521"/>
                  <a:gd name="T10" fmla="*/ 87 w 376"/>
                  <a:gd name="T11" fmla="*/ 38 h 521"/>
                  <a:gd name="T12" fmla="*/ 27 w 376"/>
                  <a:gd name="T13" fmla="*/ 127 h 521"/>
                  <a:gd name="T14" fmla="*/ 28 w 376"/>
                  <a:gd name="T15" fmla="*/ 315 h 521"/>
                  <a:gd name="T16" fmla="*/ 147 w 376"/>
                  <a:gd name="T17" fmla="*/ 437 h 521"/>
                  <a:gd name="T18" fmla="*/ 159 w 376"/>
                  <a:gd name="T19" fmla="*/ 411 h 521"/>
                  <a:gd name="T20" fmla="*/ 200 w 376"/>
                  <a:gd name="T21" fmla="*/ 22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6" h="521">
                    <a:moveTo>
                      <a:pt x="200" y="220"/>
                    </a:moveTo>
                    <a:cubicBezTo>
                      <a:pt x="199" y="187"/>
                      <a:pt x="214" y="142"/>
                      <a:pt x="239" y="121"/>
                    </a:cubicBezTo>
                    <a:cubicBezTo>
                      <a:pt x="259" y="104"/>
                      <a:pt x="280" y="91"/>
                      <a:pt x="305" y="88"/>
                    </a:cubicBezTo>
                    <a:cubicBezTo>
                      <a:pt x="330" y="85"/>
                      <a:pt x="357" y="104"/>
                      <a:pt x="376" y="87"/>
                    </a:cubicBezTo>
                    <a:cubicBezTo>
                      <a:pt x="333" y="31"/>
                      <a:pt x="258" y="6"/>
                      <a:pt x="189" y="2"/>
                    </a:cubicBezTo>
                    <a:cubicBezTo>
                      <a:pt x="151" y="0"/>
                      <a:pt x="118" y="16"/>
                      <a:pt x="87" y="38"/>
                    </a:cubicBezTo>
                    <a:cubicBezTo>
                      <a:pt x="56" y="60"/>
                      <a:pt x="42" y="93"/>
                      <a:pt x="27" y="127"/>
                    </a:cubicBezTo>
                    <a:cubicBezTo>
                      <a:pt x="0" y="188"/>
                      <a:pt x="8" y="254"/>
                      <a:pt x="28" y="315"/>
                    </a:cubicBezTo>
                    <a:cubicBezTo>
                      <a:pt x="45" y="367"/>
                      <a:pt x="101" y="521"/>
                      <a:pt x="147" y="437"/>
                    </a:cubicBezTo>
                    <a:cubicBezTo>
                      <a:pt x="151" y="429"/>
                      <a:pt x="154" y="421"/>
                      <a:pt x="159" y="411"/>
                    </a:cubicBezTo>
                    <a:lnTo>
                      <a:pt x="200" y="220"/>
                    </a:lnTo>
                    <a:close/>
                  </a:path>
                </a:pathLst>
              </a:custGeom>
              <a:solidFill>
                <a:srgbClr val="FCC7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îšḷïḋe">
                <a:extLst>
                  <a:ext uri="{FF2B5EF4-FFF2-40B4-BE49-F238E27FC236}">
                    <a16:creationId xmlns:a16="http://schemas.microsoft.com/office/drawing/2014/main" id="{F57E7C92-86F1-4946-AE1A-B7F7D245BAB4}"/>
                  </a:ext>
                </a:extLst>
              </p:cNvPr>
              <p:cNvSpPr/>
              <p:nvPr/>
            </p:nvSpPr>
            <p:spPr bwMode="auto">
              <a:xfrm>
                <a:off x="4467225" y="1465263"/>
                <a:ext cx="1470025" cy="1287463"/>
              </a:xfrm>
              <a:custGeom>
                <a:avLst/>
                <a:gdLst>
                  <a:gd name="T0" fmla="*/ 18 w 445"/>
                  <a:gd name="T1" fmla="*/ 175 h 391"/>
                  <a:gd name="T2" fmla="*/ 135 w 445"/>
                  <a:gd name="T3" fmla="*/ 133 h 391"/>
                  <a:gd name="T4" fmla="*/ 221 w 445"/>
                  <a:gd name="T5" fmla="*/ 212 h 391"/>
                  <a:gd name="T6" fmla="*/ 274 w 445"/>
                  <a:gd name="T7" fmla="*/ 309 h 391"/>
                  <a:gd name="T8" fmla="*/ 320 w 445"/>
                  <a:gd name="T9" fmla="*/ 386 h 391"/>
                  <a:gd name="T10" fmla="*/ 424 w 445"/>
                  <a:gd name="T11" fmla="*/ 380 h 391"/>
                  <a:gd name="T12" fmla="*/ 439 w 445"/>
                  <a:gd name="T13" fmla="*/ 296 h 391"/>
                  <a:gd name="T14" fmla="*/ 423 w 445"/>
                  <a:gd name="T15" fmla="*/ 201 h 391"/>
                  <a:gd name="T16" fmla="*/ 329 w 445"/>
                  <a:gd name="T17" fmla="*/ 42 h 391"/>
                  <a:gd name="T18" fmla="*/ 156 w 445"/>
                  <a:gd name="T19" fmla="*/ 12 h 391"/>
                  <a:gd name="T20" fmla="*/ 29 w 445"/>
                  <a:gd name="T21" fmla="*/ 91 h 391"/>
                  <a:gd name="T22" fmla="*/ 0 w 445"/>
                  <a:gd name="T23" fmla="*/ 158 h 391"/>
                  <a:gd name="T24" fmla="*/ 18 w 445"/>
                  <a:gd name="T25" fmla="*/ 17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5" h="391">
                    <a:moveTo>
                      <a:pt x="18" y="175"/>
                    </a:moveTo>
                    <a:cubicBezTo>
                      <a:pt x="44" y="142"/>
                      <a:pt x="94" y="125"/>
                      <a:pt x="135" y="133"/>
                    </a:cubicBezTo>
                    <a:cubicBezTo>
                      <a:pt x="176" y="141"/>
                      <a:pt x="198" y="180"/>
                      <a:pt x="221" y="212"/>
                    </a:cubicBezTo>
                    <a:cubicBezTo>
                      <a:pt x="243" y="242"/>
                      <a:pt x="259" y="275"/>
                      <a:pt x="274" y="309"/>
                    </a:cubicBezTo>
                    <a:cubicBezTo>
                      <a:pt x="282" y="333"/>
                      <a:pt x="292" y="379"/>
                      <a:pt x="320" y="386"/>
                    </a:cubicBezTo>
                    <a:cubicBezTo>
                      <a:pt x="338" y="390"/>
                      <a:pt x="409" y="391"/>
                      <a:pt x="424" y="380"/>
                    </a:cubicBezTo>
                    <a:cubicBezTo>
                      <a:pt x="445" y="365"/>
                      <a:pt x="440" y="317"/>
                      <a:pt x="439" y="296"/>
                    </a:cubicBezTo>
                    <a:cubicBezTo>
                      <a:pt x="438" y="263"/>
                      <a:pt x="432" y="232"/>
                      <a:pt x="423" y="201"/>
                    </a:cubicBezTo>
                    <a:cubicBezTo>
                      <a:pt x="405" y="137"/>
                      <a:pt x="383" y="84"/>
                      <a:pt x="329" y="42"/>
                    </a:cubicBezTo>
                    <a:cubicBezTo>
                      <a:pt x="290" y="11"/>
                      <a:pt x="220" y="0"/>
                      <a:pt x="156" y="12"/>
                    </a:cubicBezTo>
                    <a:cubicBezTo>
                      <a:pt x="112" y="20"/>
                      <a:pt x="51" y="62"/>
                      <a:pt x="29" y="91"/>
                    </a:cubicBezTo>
                    <a:cubicBezTo>
                      <a:pt x="11" y="115"/>
                      <a:pt x="5" y="132"/>
                      <a:pt x="0" y="158"/>
                    </a:cubicBezTo>
                    <a:lnTo>
                      <a:pt x="18" y="175"/>
                    </a:lnTo>
                    <a:close/>
                  </a:path>
                </a:pathLst>
              </a:custGeom>
              <a:solidFill>
                <a:srgbClr val="43BD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ļiḑé">
                <a:extLst>
                  <a:ext uri="{FF2B5EF4-FFF2-40B4-BE49-F238E27FC236}">
                    <a16:creationId xmlns:a16="http://schemas.microsoft.com/office/drawing/2014/main" id="{D9019748-5D89-4310-8BF6-C73FE2AF0BE4}"/>
                  </a:ext>
                </a:extLst>
              </p:cNvPr>
              <p:cNvSpPr/>
              <p:nvPr/>
            </p:nvSpPr>
            <p:spPr bwMode="auto">
              <a:xfrm>
                <a:off x="4286250" y="1912938"/>
                <a:ext cx="277813" cy="276225"/>
              </a:xfrm>
              <a:prstGeom prst="ellipse">
                <a:avLst/>
              </a:prstGeom>
              <a:solidFill>
                <a:srgbClr val="FFE1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Slíďe">
                <a:extLst>
                  <a:ext uri="{FF2B5EF4-FFF2-40B4-BE49-F238E27FC236}">
                    <a16:creationId xmlns:a16="http://schemas.microsoft.com/office/drawing/2014/main" id="{1A808D22-A552-4127-8458-4E5EA3DA521A}"/>
                  </a:ext>
                </a:extLst>
              </p:cNvPr>
              <p:cNvSpPr/>
              <p:nvPr/>
            </p:nvSpPr>
            <p:spPr bwMode="auto">
              <a:xfrm>
                <a:off x="6737350" y="1379538"/>
                <a:ext cx="276225" cy="276225"/>
              </a:xfrm>
              <a:prstGeom prst="ellipse">
                <a:avLst/>
              </a:prstGeom>
              <a:solidFill>
                <a:srgbClr val="FFE1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Sḻïḋê">
                <a:extLst>
                  <a:ext uri="{FF2B5EF4-FFF2-40B4-BE49-F238E27FC236}">
                    <a16:creationId xmlns:a16="http://schemas.microsoft.com/office/drawing/2014/main" id="{77384A44-4E43-4FD4-8A9A-18E79EA00368}"/>
                  </a:ext>
                </a:extLst>
              </p:cNvPr>
              <p:cNvSpPr/>
              <p:nvPr/>
            </p:nvSpPr>
            <p:spPr bwMode="auto">
              <a:xfrm>
                <a:off x="4552950" y="1936751"/>
                <a:ext cx="1387475" cy="1231900"/>
              </a:xfrm>
              <a:custGeom>
                <a:avLst/>
                <a:gdLst>
                  <a:gd name="T0" fmla="*/ 27 w 420"/>
                  <a:gd name="T1" fmla="*/ 254 h 374"/>
                  <a:gd name="T2" fmla="*/ 95 w 420"/>
                  <a:gd name="T3" fmla="*/ 167 h 374"/>
                  <a:gd name="T4" fmla="*/ 146 w 420"/>
                  <a:gd name="T5" fmla="*/ 230 h 374"/>
                  <a:gd name="T6" fmla="*/ 191 w 420"/>
                  <a:gd name="T7" fmla="*/ 338 h 374"/>
                  <a:gd name="T8" fmla="*/ 207 w 420"/>
                  <a:gd name="T9" fmla="*/ 374 h 374"/>
                  <a:gd name="T10" fmla="*/ 331 w 420"/>
                  <a:gd name="T11" fmla="*/ 325 h 374"/>
                  <a:gd name="T12" fmla="*/ 420 w 420"/>
                  <a:gd name="T13" fmla="*/ 283 h 374"/>
                  <a:gd name="T14" fmla="*/ 244 w 420"/>
                  <a:gd name="T15" fmla="*/ 16 h 374"/>
                  <a:gd name="T16" fmla="*/ 99 w 420"/>
                  <a:gd name="T17" fmla="*/ 35 h 374"/>
                  <a:gd name="T18" fmla="*/ 7 w 420"/>
                  <a:gd name="T19" fmla="*/ 162 h 374"/>
                  <a:gd name="T20" fmla="*/ 5 w 420"/>
                  <a:gd name="T21" fmla="*/ 259 h 374"/>
                  <a:gd name="T22" fmla="*/ 7 w 420"/>
                  <a:gd name="T23" fmla="*/ 258 h 374"/>
                  <a:gd name="T24" fmla="*/ 27 w 420"/>
                  <a:gd name="T25" fmla="*/ 25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0" h="374">
                    <a:moveTo>
                      <a:pt x="27" y="254"/>
                    </a:moveTo>
                    <a:cubicBezTo>
                      <a:pt x="28" y="216"/>
                      <a:pt x="48" y="161"/>
                      <a:pt x="95" y="167"/>
                    </a:cubicBezTo>
                    <a:cubicBezTo>
                      <a:pt x="127" y="170"/>
                      <a:pt x="135" y="204"/>
                      <a:pt x="146" y="230"/>
                    </a:cubicBezTo>
                    <a:cubicBezTo>
                      <a:pt x="161" y="266"/>
                      <a:pt x="176" y="302"/>
                      <a:pt x="191" y="338"/>
                    </a:cubicBezTo>
                    <a:cubicBezTo>
                      <a:pt x="197" y="350"/>
                      <a:pt x="200" y="363"/>
                      <a:pt x="207" y="374"/>
                    </a:cubicBezTo>
                    <a:cubicBezTo>
                      <a:pt x="249" y="359"/>
                      <a:pt x="290" y="342"/>
                      <a:pt x="331" y="325"/>
                    </a:cubicBezTo>
                    <a:cubicBezTo>
                      <a:pt x="362" y="313"/>
                      <a:pt x="389" y="291"/>
                      <a:pt x="420" y="283"/>
                    </a:cubicBezTo>
                    <a:cubicBezTo>
                      <a:pt x="396" y="180"/>
                      <a:pt x="353" y="58"/>
                      <a:pt x="244" y="16"/>
                    </a:cubicBezTo>
                    <a:cubicBezTo>
                      <a:pt x="199" y="0"/>
                      <a:pt x="139" y="12"/>
                      <a:pt x="99" y="35"/>
                    </a:cubicBezTo>
                    <a:cubicBezTo>
                      <a:pt x="48" y="64"/>
                      <a:pt x="19" y="104"/>
                      <a:pt x="7" y="162"/>
                    </a:cubicBezTo>
                    <a:cubicBezTo>
                      <a:pt x="0" y="194"/>
                      <a:pt x="3" y="227"/>
                      <a:pt x="5" y="259"/>
                    </a:cubicBezTo>
                    <a:cubicBezTo>
                      <a:pt x="6" y="261"/>
                      <a:pt x="6" y="259"/>
                      <a:pt x="7" y="258"/>
                    </a:cubicBezTo>
                    <a:lnTo>
                      <a:pt x="27" y="254"/>
                    </a:lnTo>
                    <a:close/>
                  </a:path>
                </a:pathLst>
              </a:custGeom>
              <a:solidFill>
                <a:srgbClr val="FFDB7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îṣľiḍé">
                <a:extLst>
                  <a:ext uri="{FF2B5EF4-FFF2-40B4-BE49-F238E27FC236}">
                    <a16:creationId xmlns:a16="http://schemas.microsoft.com/office/drawing/2014/main" id="{474CC3EA-52D2-4917-ADAD-B2F9685E5A86}"/>
                  </a:ext>
                </a:extLst>
              </p:cNvPr>
              <p:cNvSpPr/>
              <p:nvPr/>
            </p:nvSpPr>
            <p:spPr bwMode="auto">
              <a:xfrm>
                <a:off x="4484688" y="2703513"/>
                <a:ext cx="280988" cy="277813"/>
              </a:xfrm>
              <a:prstGeom prst="ellipse">
                <a:avLst/>
              </a:prstGeom>
              <a:solidFill>
                <a:srgbClr val="FFE1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íSḷiďè">
                <a:extLst>
                  <a:ext uri="{FF2B5EF4-FFF2-40B4-BE49-F238E27FC236}">
                    <a16:creationId xmlns:a16="http://schemas.microsoft.com/office/drawing/2014/main" id="{8FBA6E88-624E-4345-AA48-994E0BC5575D}"/>
                  </a:ext>
                </a:extLst>
              </p:cNvPr>
              <p:cNvSpPr/>
              <p:nvPr/>
            </p:nvSpPr>
            <p:spPr bwMode="auto">
              <a:xfrm>
                <a:off x="5827713" y="1735138"/>
                <a:ext cx="1466850" cy="1163638"/>
              </a:xfrm>
              <a:custGeom>
                <a:avLst/>
                <a:gdLst>
                  <a:gd name="T0" fmla="*/ 236 w 444"/>
                  <a:gd name="T1" fmla="*/ 348 h 353"/>
                  <a:gd name="T2" fmla="*/ 223 w 444"/>
                  <a:gd name="T3" fmla="*/ 285 h 353"/>
                  <a:gd name="T4" fmla="*/ 220 w 444"/>
                  <a:gd name="T5" fmla="*/ 190 h 353"/>
                  <a:gd name="T6" fmla="*/ 355 w 444"/>
                  <a:gd name="T7" fmla="*/ 131 h 353"/>
                  <a:gd name="T8" fmla="*/ 421 w 444"/>
                  <a:gd name="T9" fmla="*/ 215 h 353"/>
                  <a:gd name="T10" fmla="*/ 443 w 444"/>
                  <a:gd name="T11" fmla="*/ 210 h 353"/>
                  <a:gd name="T12" fmla="*/ 432 w 444"/>
                  <a:gd name="T13" fmla="*/ 137 h 353"/>
                  <a:gd name="T14" fmla="*/ 391 w 444"/>
                  <a:gd name="T15" fmla="*/ 67 h 353"/>
                  <a:gd name="T16" fmla="*/ 243 w 444"/>
                  <a:gd name="T17" fmla="*/ 4 h 353"/>
                  <a:gd name="T18" fmla="*/ 92 w 444"/>
                  <a:gd name="T19" fmla="*/ 42 h 353"/>
                  <a:gd name="T20" fmla="*/ 4 w 444"/>
                  <a:gd name="T21" fmla="*/ 184 h 353"/>
                  <a:gd name="T22" fmla="*/ 40 w 444"/>
                  <a:gd name="T23" fmla="*/ 353 h 353"/>
                  <a:gd name="T24" fmla="*/ 236 w 444"/>
                  <a:gd name="T25" fmla="*/ 34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353">
                    <a:moveTo>
                      <a:pt x="236" y="348"/>
                    </a:moveTo>
                    <a:cubicBezTo>
                      <a:pt x="229" y="331"/>
                      <a:pt x="227" y="304"/>
                      <a:pt x="223" y="285"/>
                    </a:cubicBezTo>
                    <a:cubicBezTo>
                      <a:pt x="219" y="256"/>
                      <a:pt x="212" y="219"/>
                      <a:pt x="220" y="190"/>
                    </a:cubicBezTo>
                    <a:cubicBezTo>
                      <a:pt x="234" y="140"/>
                      <a:pt x="307" y="108"/>
                      <a:pt x="355" y="131"/>
                    </a:cubicBezTo>
                    <a:cubicBezTo>
                      <a:pt x="388" y="147"/>
                      <a:pt x="415" y="178"/>
                      <a:pt x="421" y="215"/>
                    </a:cubicBezTo>
                    <a:cubicBezTo>
                      <a:pt x="429" y="212"/>
                      <a:pt x="437" y="211"/>
                      <a:pt x="443" y="210"/>
                    </a:cubicBezTo>
                    <a:cubicBezTo>
                      <a:pt x="444" y="186"/>
                      <a:pt x="440" y="159"/>
                      <a:pt x="432" y="137"/>
                    </a:cubicBezTo>
                    <a:cubicBezTo>
                      <a:pt x="423" y="113"/>
                      <a:pt x="409" y="87"/>
                      <a:pt x="391" y="67"/>
                    </a:cubicBezTo>
                    <a:cubicBezTo>
                      <a:pt x="354" y="27"/>
                      <a:pt x="296" y="7"/>
                      <a:pt x="243" y="4"/>
                    </a:cubicBezTo>
                    <a:cubicBezTo>
                      <a:pt x="191" y="0"/>
                      <a:pt x="135" y="15"/>
                      <a:pt x="92" y="42"/>
                    </a:cubicBezTo>
                    <a:cubicBezTo>
                      <a:pt x="51" y="70"/>
                      <a:pt x="11" y="134"/>
                      <a:pt x="4" y="184"/>
                    </a:cubicBezTo>
                    <a:cubicBezTo>
                      <a:pt x="0" y="219"/>
                      <a:pt x="32" y="336"/>
                      <a:pt x="40" y="353"/>
                    </a:cubicBezTo>
                    <a:lnTo>
                      <a:pt x="236" y="348"/>
                    </a:lnTo>
                    <a:close/>
                  </a:path>
                </a:pathLst>
              </a:custGeom>
              <a:solidFill>
                <a:srgbClr val="74CEF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Sļîḍé">
                <a:extLst>
                  <a:ext uri="{FF2B5EF4-FFF2-40B4-BE49-F238E27FC236}">
                    <a16:creationId xmlns:a16="http://schemas.microsoft.com/office/drawing/2014/main" id="{1D08D937-B5B9-4C70-A815-2491E4BC980B}"/>
                  </a:ext>
                </a:extLst>
              </p:cNvPr>
              <p:cNvSpPr/>
              <p:nvPr/>
            </p:nvSpPr>
            <p:spPr bwMode="auto">
              <a:xfrm>
                <a:off x="7123113" y="2354263"/>
                <a:ext cx="277813" cy="277813"/>
              </a:xfrm>
              <a:prstGeom prst="ellipse">
                <a:avLst/>
              </a:prstGeom>
              <a:solidFill>
                <a:srgbClr val="FFE15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îṡḻiďe">
                <a:extLst>
                  <a:ext uri="{FF2B5EF4-FFF2-40B4-BE49-F238E27FC236}">
                    <a16:creationId xmlns:a16="http://schemas.microsoft.com/office/drawing/2014/main" id="{49296D9F-4CC3-4703-9E69-253622F31FFB}"/>
                  </a:ext>
                </a:extLst>
              </p:cNvPr>
              <p:cNvSpPr/>
              <p:nvPr/>
            </p:nvSpPr>
            <p:spPr bwMode="auto">
              <a:xfrm>
                <a:off x="4965700" y="2611438"/>
                <a:ext cx="1998663" cy="1252538"/>
              </a:xfrm>
              <a:custGeom>
                <a:avLst/>
                <a:gdLst>
                  <a:gd name="T0" fmla="*/ 598 w 605"/>
                  <a:gd name="T1" fmla="*/ 88 h 380"/>
                  <a:gd name="T2" fmla="*/ 533 w 605"/>
                  <a:gd name="T3" fmla="*/ 59 h 380"/>
                  <a:gd name="T4" fmla="*/ 491 w 605"/>
                  <a:gd name="T5" fmla="*/ 58 h 380"/>
                  <a:gd name="T6" fmla="*/ 14 w 605"/>
                  <a:gd name="T7" fmla="*/ 228 h 380"/>
                  <a:gd name="T8" fmla="*/ 8 w 605"/>
                  <a:gd name="T9" fmla="*/ 299 h 380"/>
                  <a:gd name="T10" fmla="*/ 57 w 605"/>
                  <a:gd name="T11" fmla="*/ 282 h 380"/>
                  <a:gd name="T12" fmla="*/ 102 w 605"/>
                  <a:gd name="T13" fmla="*/ 380 h 380"/>
                  <a:gd name="T14" fmla="*/ 324 w 605"/>
                  <a:gd name="T15" fmla="*/ 319 h 380"/>
                  <a:gd name="T16" fmla="*/ 420 w 605"/>
                  <a:gd name="T17" fmla="*/ 213 h 380"/>
                  <a:gd name="T18" fmla="*/ 435 w 605"/>
                  <a:gd name="T19" fmla="*/ 196 h 380"/>
                  <a:gd name="T20" fmla="*/ 446 w 605"/>
                  <a:gd name="T21" fmla="*/ 221 h 380"/>
                  <a:gd name="T22" fmla="*/ 512 w 605"/>
                  <a:gd name="T23" fmla="*/ 291 h 380"/>
                  <a:gd name="T24" fmla="*/ 528 w 605"/>
                  <a:gd name="T25" fmla="*/ 185 h 380"/>
                  <a:gd name="T26" fmla="*/ 588 w 605"/>
                  <a:gd name="T27" fmla="*/ 166 h 380"/>
                  <a:gd name="T28" fmla="*/ 538 w 605"/>
                  <a:gd name="T29" fmla="*/ 115 h 380"/>
                  <a:gd name="T30" fmla="*/ 598 w 605"/>
                  <a:gd name="T31" fmla="*/ 8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5" h="380">
                    <a:moveTo>
                      <a:pt x="598" y="88"/>
                    </a:moveTo>
                    <a:cubicBezTo>
                      <a:pt x="592" y="65"/>
                      <a:pt x="551" y="60"/>
                      <a:pt x="533" y="59"/>
                    </a:cubicBezTo>
                    <a:cubicBezTo>
                      <a:pt x="516" y="58"/>
                      <a:pt x="506" y="57"/>
                      <a:pt x="491" y="58"/>
                    </a:cubicBezTo>
                    <a:cubicBezTo>
                      <a:pt x="417" y="0"/>
                      <a:pt x="115" y="28"/>
                      <a:pt x="14" y="228"/>
                    </a:cubicBezTo>
                    <a:cubicBezTo>
                      <a:pt x="6" y="249"/>
                      <a:pt x="0" y="276"/>
                      <a:pt x="8" y="299"/>
                    </a:cubicBezTo>
                    <a:cubicBezTo>
                      <a:pt x="21" y="342"/>
                      <a:pt x="48" y="301"/>
                      <a:pt x="57" y="282"/>
                    </a:cubicBezTo>
                    <a:cubicBezTo>
                      <a:pt x="59" y="318"/>
                      <a:pt x="79" y="354"/>
                      <a:pt x="102" y="380"/>
                    </a:cubicBezTo>
                    <a:cubicBezTo>
                      <a:pt x="324" y="319"/>
                      <a:pt x="324" y="319"/>
                      <a:pt x="324" y="319"/>
                    </a:cubicBezTo>
                    <a:cubicBezTo>
                      <a:pt x="364" y="302"/>
                      <a:pt x="392" y="247"/>
                      <a:pt x="420" y="213"/>
                    </a:cubicBezTo>
                    <a:cubicBezTo>
                      <a:pt x="425" y="207"/>
                      <a:pt x="430" y="202"/>
                      <a:pt x="435" y="196"/>
                    </a:cubicBezTo>
                    <a:cubicBezTo>
                      <a:pt x="436" y="207"/>
                      <a:pt x="439" y="216"/>
                      <a:pt x="446" y="221"/>
                    </a:cubicBezTo>
                    <a:cubicBezTo>
                      <a:pt x="512" y="291"/>
                      <a:pt x="512" y="291"/>
                      <a:pt x="512" y="291"/>
                    </a:cubicBezTo>
                    <a:cubicBezTo>
                      <a:pt x="559" y="279"/>
                      <a:pt x="556" y="215"/>
                      <a:pt x="528" y="185"/>
                    </a:cubicBezTo>
                    <a:cubicBezTo>
                      <a:pt x="547" y="191"/>
                      <a:pt x="582" y="191"/>
                      <a:pt x="588" y="166"/>
                    </a:cubicBezTo>
                    <a:cubicBezTo>
                      <a:pt x="594" y="138"/>
                      <a:pt x="559" y="121"/>
                      <a:pt x="538" y="115"/>
                    </a:cubicBezTo>
                    <a:cubicBezTo>
                      <a:pt x="558" y="117"/>
                      <a:pt x="605" y="124"/>
                      <a:pt x="598" y="88"/>
                    </a:cubicBezTo>
                  </a:path>
                </a:pathLst>
              </a:custGeom>
              <a:solidFill>
                <a:srgbClr val="7B2B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şḻiḓè">
                <a:extLst>
                  <a:ext uri="{FF2B5EF4-FFF2-40B4-BE49-F238E27FC236}">
                    <a16:creationId xmlns:a16="http://schemas.microsoft.com/office/drawing/2014/main" id="{E09FCBB7-D502-49C3-AC83-3F660A8F2311}"/>
                  </a:ext>
                </a:extLst>
              </p:cNvPr>
              <p:cNvSpPr/>
              <p:nvPr/>
            </p:nvSpPr>
            <p:spPr bwMode="auto">
              <a:xfrm>
                <a:off x="6056313" y="5189538"/>
                <a:ext cx="501650" cy="879475"/>
              </a:xfrm>
              <a:custGeom>
                <a:avLst/>
                <a:gdLst>
                  <a:gd name="T0" fmla="*/ 142 w 152"/>
                  <a:gd name="T1" fmla="*/ 0 h 267"/>
                  <a:gd name="T2" fmla="*/ 144 w 152"/>
                  <a:gd name="T3" fmla="*/ 129 h 267"/>
                  <a:gd name="T4" fmla="*/ 147 w 152"/>
                  <a:gd name="T5" fmla="*/ 267 h 267"/>
                  <a:gd name="T6" fmla="*/ 49 w 152"/>
                  <a:gd name="T7" fmla="*/ 254 h 267"/>
                  <a:gd name="T8" fmla="*/ 8 w 152"/>
                  <a:gd name="T9" fmla="*/ 207 h 267"/>
                  <a:gd name="T10" fmla="*/ 0 w 152"/>
                  <a:gd name="T11" fmla="*/ 44 h 267"/>
                  <a:gd name="T12" fmla="*/ 142 w 152"/>
                  <a:gd name="T13" fmla="*/ 0 h 267"/>
                </a:gdLst>
                <a:ahLst/>
                <a:cxnLst>
                  <a:cxn ang="0">
                    <a:pos x="T0" y="T1"/>
                  </a:cxn>
                  <a:cxn ang="0">
                    <a:pos x="T2" y="T3"/>
                  </a:cxn>
                  <a:cxn ang="0">
                    <a:pos x="T4" y="T5"/>
                  </a:cxn>
                  <a:cxn ang="0">
                    <a:pos x="T6" y="T7"/>
                  </a:cxn>
                  <a:cxn ang="0">
                    <a:pos x="T8" y="T9"/>
                  </a:cxn>
                  <a:cxn ang="0">
                    <a:pos x="T10" y="T11"/>
                  </a:cxn>
                  <a:cxn ang="0">
                    <a:pos x="T12" y="T13"/>
                  </a:cxn>
                </a:cxnLst>
                <a:rect l="0" t="0" r="r" b="b"/>
                <a:pathLst>
                  <a:path w="152" h="267">
                    <a:moveTo>
                      <a:pt x="142" y="0"/>
                    </a:moveTo>
                    <a:cubicBezTo>
                      <a:pt x="152" y="22"/>
                      <a:pt x="144" y="106"/>
                      <a:pt x="144" y="129"/>
                    </a:cubicBezTo>
                    <a:cubicBezTo>
                      <a:pt x="144" y="175"/>
                      <a:pt x="145" y="222"/>
                      <a:pt x="147" y="267"/>
                    </a:cubicBezTo>
                    <a:cubicBezTo>
                      <a:pt x="115" y="260"/>
                      <a:pt x="81" y="260"/>
                      <a:pt x="49" y="254"/>
                    </a:cubicBezTo>
                    <a:cubicBezTo>
                      <a:pt x="9" y="247"/>
                      <a:pt x="9" y="247"/>
                      <a:pt x="8" y="207"/>
                    </a:cubicBezTo>
                    <a:cubicBezTo>
                      <a:pt x="6" y="154"/>
                      <a:pt x="0" y="94"/>
                      <a:pt x="0" y="44"/>
                    </a:cubicBezTo>
                    <a:lnTo>
                      <a:pt x="142" y="0"/>
                    </a:lnTo>
                    <a:close/>
                  </a:path>
                </a:pathLst>
              </a:custGeom>
              <a:solidFill>
                <a:srgbClr val="047C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iṧļïdé">
                <a:extLst>
                  <a:ext uri="{FF2B5EF4-FFF2-40B4-BE49-F238E27FC236}">
                    <a16:creationId xmlns:a16="http://schemas.microsoft.com/office/drawing/2014/main" id="{0CC3F9AF-F689-48F1-A778-7265D11096EB}"/>
                  </a:ext>
                </a:extLst>
              </p:cNvPr>
              <p:cNvSpPr/>
              <p:nvPr/>
            </p:nvSpPr>
            <p:spPr bwMode="auto">
              <a:xfrm>
                <a:off x="5378450" y="5040313"/>
                <a:ext cx="1008063" cy="1169988"/>
              </a:xfrm>
              <a:custGeom>
                <a:avLst/>
                <a:gdLst>
                  <a:gd name="T0" fmla="*/ 296 w 305"/>
                  <a:gd name="T1" fmla="*/ 68 h 355"/>
                  <a:gd name="T2" fmla="*/ 220 w 305"/>
                  <a:gd name="T3" fmla="*/ 163 h 355"/>
                  <a:gd name="T4" fmla="*/ 305 w 305"/>
                  <a:gd name="T5" fmla="*/ 317 h 355"/>
                  <a:gd name="T6" fmla="*/ 183 w 305"/>
                  <a:gd name="T7" fmla="*/ 349 h 355"/>
                  <a:gd name="T8" fmla="*/ 144 w 305"/>
                  <a:gd name="T9" fmla="*/ 345 h 355"/>
                  <a:gd name="T10" fmla="*/ 114 w 305"/>
                  <a:gd name="T11" fmla="*/ 299 h 355"/>
                  <a:gd name="T12" fmla="*/ 10 w 305"/>
                  <a:gd name="T13" fmla="*/ 109 h 355"/>
                  <a:gd name="T14" fmla="*/ 10 w 305"/>
                  <a:gd name="T15" fmla="*/ 28 h 355"/>
                  <a:gd name="T16" fmla="*/ 84 w 305"/>
                  <a:gd name="T17" fmla="*/ 7 h 355"/>
                  <a:gd name="T18" fmla="*/ 252 w 305"/>
                  <a:gd name="T19" fmla="*/ 60 h 355"/>
                  <a:gd name="T20" fmla="*/ 296 w 305"/>
                  <a:gd name="T21" fmla="*/ 6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355">
                    <a:moveTo>
                      <a:pt x="296" y="68"/>
                    </a:moveTo>
                    <a:cubicBezTo>
                      <a:pt x="284" y="87"/>
                      <a:pt x="242" y="155"/>
                      <a:pt x="220" y="163"/>
                    </a:cubicBezTo>
                    <a:cubicBezTo>
                      <a:pt x="229" y="220"/>
                      <a:pt x="274" y="270"/>
                      <a:pt x="305" y="317"/>
                    </a:cubicBezTo>
                    <a:cubicBezTo>
                      <a:pt x="277" y="340"/>
                      <a:pt x="219" y="346"/>
                      <a:pt x="183" y="349"/>
                    </a:cubicBezTo>
                    <a:cubicBezTo>
                      <a:pt x="164" y="350"/>
                      <a:pt x="157" y="355"/>
                      <a:pt x="144" y="345"/>
                    </a:cubicBezTo>
                    <a:cubicBezTo>
                      <a:pt x="132" y="336"/>
                      <a:pt x="123" y="312"/>
                      <a:pt x="114" y="299"/>
                    </a:cubicBezTo>
                    <a:cubicBezTo>
                      <a:pt x="76" y="239"/>
                      <a:pt x="29" y="177"/>
                      <a:pt x="10" y="109"/>
                    </a:cubicBezTo>
                    <a:cubicBezTo>
                      <a:pt x="4" y="85"/>
                      <a:pt x="0" y="51"/>
                      <a:pt x="10" y="28"/>
                    </a:cubicBezTo>
                    <a:cubicBezTo>
                      <a:pt x="24" y="0"/>
                      <a:pt x="56" y="3"/>
                      <a:pt x="84" y="7"/>
                    </a:cubicBezTo>
                    <a:cubicBezTo>
                      <a:pt x="144" y="16"/>
                      <a:pt x="201" y="28"/>
                      <a:pt x="252" y="60"/>
                    </a:cubicBezTo>
                    <a:cubicBezTo>
                      <a:pt x="296" y="68"/>
                      <a:pt x="296" y="68"/>
                      <a:pt x="296" y="68"/>
                    </a:cubicBezTo>
                  </a:path>
                </a:pathLst>
              </a:custGeom>
              <a:solidFill>
                <a:srgbClr val="369F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ḷiḓé">
                <a:extLst>
                  <a:ext uri="{FF2B5EF4-FFF2-40B4-BE49-F238E27FC236}">
                    <a16:creationId xmlns:a16="http://schemas.microsoft.com/office/drawing/2014/main" id="{14F0B4E3-FDAD-4DCD-BB85-3EB29D29036D}"/>
                  </a:ext>
                </a:extLst>
              </p:cNvPr>
              <p:cNvSpPr/>
              <p:nvPr/>
            </p:nvSpPr>
            <p:spPr bwMode="auto">
              <a:xfrm>
                <a:off x="5995988" y="6188076"/>
                <a:ext cx="39688" cy="39688"/>
              </a:xfrm>
              <a:custGeom>
                <a:avLst/>
                <a:gdLst>
                  <a:gd name="T0" fmla="*/ 4 w 12"/>
                  <a:gd name="T1" fmla="*/ 0 h 12"/>
                  <a:gd name="T2" fmla="*/ 0 w 12"/>
                  <a:gd name="T3" fmla="*/ 1 h 12"/>
                  <a:gd name="T4" fmla="*/ 7 w 12"/>
                  <a:gd name="T5" fmla="*/ 9 h 12"/>
                  <a:gd name="T6" fmla="*/ 7 w 12"/>
                  <a:gd name="T7" fmla="*/ 9 h 12"/>
                  <a:gd name="T8" fmla="*/ 8 w 12"/>
                  <a:gd name="T9" fmla="*/ 11 h 12"/>
                  <a:gd name="T10" fmla="*/ 10 w 12"/>
                  <a:gd name="T11" fmla="*/ 12 h 12"/>
                  <a:gd name="T12" fmla="*/ 12 w 12"/>
                  <a:gd name="T13" fmla="*/ 11 h 12"/>
                  <a:gd name="T14" fmla="*/ 12 w 12"/>
                  <a:gd name="T15" fmla="*/ 11 h 12"/>
                  <a:gd name="T16" fmla="*/ 12 w 12"/>
                  <a:gd name="T17" fmla="*/ 10 h 12"/>
                  <a:gd name="T18" fmla="*/ 4 w 12"/>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4" y="0"/>
                    </a:moveTo>
                    <a:cubicBezTo>
                      <a:pt x="3" y="0"/>
                      <a:pt x="1" y="1"/>
                      <a:pt x="0" y="1"/>
                    </a:cubicBezTo>
                    <a:cubicBezTo>
                      <a:pt x="3" y="4"/>
                      <a:pt x="6" y="7"/>
                      <a:pt x="7" y="9"/>
                    </a:cubicBezTo>
                    <a:cubicBezTo>
                      <a:pt x="7" y="9"/>
                      <a:pt x="7" y="9"/>
                      <a:pt x="7" y="9"/>
                    </a:cubicBezTo>
                    <a:cubicBezTo>
                      <a:pt x="7" y="10"/>
                      <a:pt x="8" y="11"/>
                      <a:pt x="8" y="11"/>
                    </a:cubicBezTo>
                    <a:cubicBezTo>
                      <a:pt x="8" y="12"/>
                      <a:pt x="9" y="12"/>
                      <a:pt x="10" y="12"/>
                    </a:cubicBezTo>
                    <a:cubicBezTo>
                      <a:pt x="11" y="12"/>
                      <a:pt x="12" y="11"/>
                      <a:pt x="12" y="11"/>
                    </a:cubicBezTo>
                    <a:cubicBezTo>
                      <a:pt x="12" y="11"/>
                      <a:pt x="12" y="11"/>
                      <a:pt x="12" y="11"/>
                    </a:cubicBezTo>
                    <a:cubicBezTo>
                      <a:pt x="12" y="10"/>
                      <a:pt x="12" y="10"/>
                      <a:pt x="12" y="10"/>
                    </a:cubicBezTo>
                    <a:cubicBezTo>
                      <a:pt x="9" y="7"/>
                      <a:pt x="7" y="4"/>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ṡ1ïďê">
                <a:extLst>
                  <a:ext uri="{FF2B5EF4-FFF2-40B4-BE49-F238E27FC236}">
                    <a16:creationId xmlns:a16="http://schemas.microsoft.com/office/drawing/2014/main" id="{4D88E121-8C02-45AA-A196-B757D44A8861}"/>
                  </a:ext>
                </a:extLst>
              </p:cNvPr>
              <p:cNvSpPr/>
              <p:nvPr/>
            </p:nvSpPr>
            <p:spPr bwMode="auto">
              <a:xfrm>
                <a:off x="5518150" y="5232401"/>
                <a:ext cx="492125" cy="958850"/>
              </a:xfrm>
              <a:custGeom>
                <a:avLst/>
                <a:gdLst>
                  <a:gd name="T0" fmla="*/ 13 w 149"/>
                  <a:gd name="T1" fmla="*/ 0 h 291"/>
                  <a:gd name="T2" fmla="*/ 11 w 149"/>
                  <a:gd name="T3" fmla="*/ 1 h 291"/>
                  <a:gd name="T4" fmla="*/ 16 w 149"/>
                  <a:gd name="T5" fmla="*/ 61 h 291"/>
                  <a:gd name="T6" fmla="*/ 55 w 149"/>
                  <a:gd name="T7" fmla="*/ 146 h 291"/>
                  <a:gd name="T8" fmla="*/ 104 w 149"/>
                  <a:gd name="T9" fmla="*/ 229 h 291"/>
                  <a:gd name="T10" fmla="*/ 127 w 149"/>
                  <a:gd name="T11" fmla="*/ 267 h 291"/>
                  <a:gd name="T12" fmla="*/ 139 w 149"/>
                  <a:gd name="T13" fmla="*/ 284 h 291"/>
                  <a:gd name="T14" fmla="*/ 145 w 149"/>
                  <a:gd name="T15" fmla="*/ 291 h 291"/>
                  <a:gd name="T16" fmla="*/ 149 w 149"/>
                  <a:gd name="T17" fmla="*/ 290 h 291"/>
                  <a:gd name="T18" fmla="*/ 133 w 149"/>
                  <a:gd name="T19" fmla="*/ 270 h 291"/>
                  <a:gd name="T20" fmla="*/ 110 w 149"/>
                  <a:gd name="T21" fmla="*/ 232 h 291"/>
                  <a:gd name="T22" fmla="*/ 62 w 149"/>
                  <a:gd name="T23" fmla="*/ 152 h 291"/>
                  <a:gd name="T24" fmla="*/ 33 w 149"/>
                  <a:gd name="T25" fmla="*/ 94 h 291"/>
                  <a:gd name="T26" fmla="*/ 33 w 149"/>
                  <a:gd name="T27" fmla="*/ 94 h 291"/>
                  <a:gd name="T28" fmla="*/ 32 w 149"/>
                  <a:gd name="T29" fmla="*/ 94 h 291"/>
                  <a:gd name="T30" fmla="*/ 32 w 149"/>
                  <a:gd name="T31" fmla="*/ 92 h 291"/>
                  <a:gd name="T32" fmla="*/ 33 w 149"/>
                  <a:gd name="T33" fmla="*/ 92 h 291"/>
                  <a:gd name="T34" fmla="*/ 21 w 149"/>
                  <a:gd name="T35" fmla="*/ 64 h 291"/>
                  <a:gd name="T36" fmla="*/ 15 w 149"/>
                  <a:gd name="T37" fmla="*/ 1 h 291"/>
                  <a:gd name="T38" fmla="*/ 13 w 149"/>
                  <a:gd name="T3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291">
                    <a:moveTo>
                      <a:pt x="13" y="0"/>
                    </a:moveTo>
                    <a:cubicBezTo>
                      <a:pt x="12" y="0"/>
                      <a:pt x="11" y="0"/>
                      <a:pt x="11" y="1"/>
                    </a:cubicBezTo>
                    <a:cubicBezTo>
                      <a:pt x="0" y="18"/>
                      <a:pt x="9" y="44"/>
                      <a:pt x="16" y="61"/>
                    </a:cubicBezTo>
                    <a:cubicBezTo>
                      <a:pt x="27" y="90"/>
                      <a:pt x="40" y="119"/>
                      <a:pt x="55" y="146"/>
                    </a:cubicBezTo>
                    <a:cubicBezTo>
                      <a:pt x="70" y="175"/>
                      <a:pt x="87" y="202"/>
                      <a:pt x="104" y="229"/>
                    </a:cubicBezTo>
                    <a:cubicBezTo>
                      <a:pt x="112" y="242"/>
                      <a:pt x="119" y="255"/>
                      <a:pt x="127" y="267"/>
                    </a:cubicBezTo>
                    <a:cubicBezTo>
                      <a:pt x="131" y="273"/>
                      <a:pt x="135" y="279"/>
                      <a:pt x="139" y="284"/>
                    </a:cubicBezTo>
                    <a:cubicBezTo>
                      <a:pt x="139" y="285"/>
                      <a:pt x="142" y="288"/>
                      <a:pt x="145" y="291"/>
                    </a:cubicBezTo>
                    <a:cubicBezTo>
                      <a:pt x="146" y="291"/>
                      <a:pt x="148" y="290"/>
                      <a:pt x="149" y="290"/>
                    </a:cubicBezTo>
                    <a:cubicBezTo>
                      <a:pt x="143" y="284"/>
                      <a:pt x="138" y="277"/>
                      <a:pt x="133" y="270"/>
                    </a:cubicBezTo>
                    <a:cubicBezTo>
                      <a:pt x="125" y="257"/>
                      <a:pt x="118" y="244"/>
                      <a:pt x="110" y="232"/>
                    </a:cubicBezTo>
                    <a:cubicBezTo>
                      <a:pt x="94" y="205"/>
                      <a:pt x="77" y="179"/>
                      <a:pt x="62" y="152"/>
                    </a:cubicBezTo>
                    <a:cubicBezTo>
                      <a:pt x="52" y="133"/>
                      <a:pt x="42" y="113"/>
                      <a:pt x="33" y="94"/>
                    </a:cubicBezTo>
                    <a:cubicBezTo>
                      <a:pt x="33" y="94"/>
                      <a:pt x="33" y="94"/>
                      <a:pt x="33" y="94"/>
                    </a:cubicBezTo>
                    <a:cubicBezTo>
                      <a:pt x="32" y="94"/>
                      <a:pt x="32" y="94"/>
                      <a:pt x="32" y="94"/>
                    </a:cubicBezTo>
                    <a:cubicBezTo>
                      <a:pt x="31" y="94"/>
                      <a:pt x="29" y="93"/>
                      <a:pt x="32" y="92"/>
                    </a:cubicBezTo>
                    <a:cubicBezTo>
                      <a:pt x="32" y="92"/>
                      <a:pt x="32" y="92"/>
                      <a:pt x="33" y="92"/>
                    </a:cubicBezTo>
                    <a:cubicBezTo>
                      <a:pt x="29" y="83"/>
                      <a:pt x="25" y="74"/>
                      <a:pt x="21" y="64"/>
                    </a:cubicBezTo>
                    <a:cubicBezTo>
                      <a:pt x="14" y="47"/>
                      <a:pt x="3" y="18"/>
                      <a:pt x="15" y="1"/>
                    </a:cubicBezTo>
                    <a:cubicBezTo>
                      <a:pt x="15" y="0"/>
                      <a:pt x="14" y="0"/>
                      <a:pt x="13"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ṩļíḍê">
                <a:extLst>
                  <a:ext uri="{FF2B5EF4-FFF2-40B4-BE49-F238E27FC236}">
                    <a16:creationId xmlns:a16="http://schemas.microsoft.com/office/drawing/2014/main" id="{C2353DE1-32DF-41F8-92F2-FE360544EE53}"/>
                  </a:ext>
                </a:extLst>
              </p:cNvPr>
              <p:cNvSpPr/>
              <p:nvPr/>
            </p:nvSpPr>
            <p:spPr bwMode="auto">
              <a:xfrm>
                <a:off x="5505450" y="5241926"/>
                <a:ext cx="12700" cy="19050"/>
              </a:xfrm>
              <a:custGeom>
                <a:avLst/>
                <a:gdLst>
                  <a:gd name="T0" fmla="*/ 3 w 4"/>
                  <a:gd name="T1" fmla="*/ 0 h 6"/>
                  <a:gd name="T2" fmla="*/ 3 w 4"/>
                  <a:gd name="T3" fmla="*/ 1 h 6"/>
                  <a:gd name="T4" fmla="*/ 0 w 4"/>
                  <a:gd name="T5" fmla="*/ 4 h 6"/>
                  <a:gd name="T6" fmla="*/ 1 w 4"/>
                  <a:gd name="T7" fmla="*/ 6 h 6"/>
                  <a:gd name="T8" fmla="*/ 1 w 4"/>
                  <a:gd name="T9" fmla="*/ 6 h 6"/>
                  <a:gd name="T10" fmla="*/ 2 w 4"/>
                  <a:gd name="T11" fmla="*/ 5 h 6"/>
                  <a:gd name="T12" fmla="*/ 4 w 4"/>
                  <a:gd name="T13" fmla="*/ 2 h 6"/>
                  <a:gd name="T14" fmla="*/ 4 w 4"/>
                  <a:gd name="T15" fmla="*/ 1 h 6"/>
                  <a:gd name="T16" fmla="*/ 3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3" y="0"/>
                    </a:moveTo>
                    <a:cubicBezTo>
                      <a:pt x="3" y="0"/>
                      <a:pt x="3" y="0"/>
                      <a:pt x="3" y="1"/>
                    </a:cubicBezTo>
                    <a:cubicBezTo>
                      <a:pt x="2" y="2"/>
                      <a:pt x="1" y="3"/>
                      <a:pt x="0" y="4"/>
                    </a:cubicBezTo>
                    <a:cubicBezTo>
                      <a:pt x="0" y="5"/>
                      <a:pt x="0" y="5"/>
                      <a:pt x="1" y="6"/>
                    </a:cubicBezTo>
                    <a:cubicBezTo>
                      <a:pt x="1" y="6"/>
                      <a:pt x="1" y="6"/>
                      <a:pt x="1" y="6"/>
                    </a:cubicBezTo>
                    <a:cubicBezTo>
                      <a:pt x="2" y="6"/>
                      <a:pt x="2" y="6"/>
                      <a:pt x="2" y="5"/>
                    </a:cubicBezTo>
                    <a:cubicBezTo>
                      <a:pt x="3" y="4"/>
                      <a:pt x="3" y="3"/>
                      <a:pt x="4" y="2"/>
                    </a:cubicBezTo>
                    <a:cubicBezTo>
                      <a:pt x="4" y="1"/>
                      <a:pt x="4" y="1"/>
                      <a:pt x="4" y="1"/>
                    </a:cubicBezTo>
                    <a:cubicBezTo>
                      <a:pt x="4" y="0"/>
                      <a:pt x="4" y="0"/>
                      <a:pt x="3"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ṩḷidé">
                <a:extLst>
                  <a:ext uri="{FF2B5EF4-FFF2-40B4-BE49-F238E27FC236}">
                    <a16:creationId xmlns:a16="http://schemas.microsoft.com/office/drawing/2014/main" id="{26D6EF61-B9F7-407C-AB8A-71AB510F1641}"/>
                  </a:ext>
                </a:extLst>
              </p:cNvPr>
              <p:cNvSpPr/>
              <p:nvPr/>
            </p:nvSpPr>
            <p:spPr bwMode="auto">
              <a:xfrm>
                <a:off x="5497513" y="5281613"/>
                <a:ext cx="436563" cy="892175"/>
              </a:xfrm>
              <a:custGeom>
                <a:avLst/>
                <a:gdLst>
                  <a:gd name="T0" fmla="*/ 125 w 132"/>
                  <a:gd name="T1" fmla="*/ 264 h 271"/>
                  <a:gd name="T2" fmla="*/ 132 w 132"/>
                  <a:gd name="T3" fmla="*/ 271 h 271"/>
                  <a:gd name="T4" fmla="*/ 126 w 132"/>
                  <a:gd name="T5" fmla="*/ 262 h 271"/>
                  <a:gd name="T6" fmla="*/ 116 w 132"/>
                  <a:gd name="T7" fmla="*/ 250 h 271"/>
                  <a:gd name="T8" fmla="*/ 122 w 132"/>
                  <a:gd name="T9" fmla="*/ 257 h 271"/>
                  <a:gd name="T10" fmla="*/ 117 w 132"/>
                  <a:gd name="T11" fmla="*/ 248 h 271"/>
                  <a:gd name="T12" fmla="*/ 108 w 132"/>
                  <a:gd name="T13" fmla="*/ 236 h 271"/>
                  <a:gd name="T14" fmla="*/ 114 w 132"/>
                  <a:gd name="T15" fmla="*/ 243 h 271"/>
                  <a:gd name="T16" fmla="*/ 109 w 132"/>
                  <a:gd name="T17" fmla="*/ 234 h 271"/>
                  <a:gd name="T18" fmla="*/ 100 w 132"/>
                  <a:gd name="T19" fmla="*/ 222 h 271"/>
                  <a:gd name="T20" fmla="*/ 105 w 132"/>
                  <a:gd name="T21" fmla="*/ 229 h 271"/>
                  <a:gd name="T22" fmla="*/ 101 w 132"/>
                  <a:gd name="T23" fmla="*/ 220 h 271"/>
                  <a:gd name="T24" fmla="*/ 91 w 132"/>
                  <a:gd name="T25" fmla="*/ 208 h 271"/>
                  <a:gd name="T26" fmla="*/ 96 w 132"/>
                  <a:gd name="T27" fmla="*/ 215 h 271"/>
                  <a:gd name="T28" fmla="*/ 96 w 132"/>
                  <a:gd name="T29" fmla="*/ 212 h 271"/>
                  <a:gd name="T30" fmla="*/ 83 w 132"/>
                  <a:gd name="T31" fmla="*/ 193 h 271"/>
                  <a:gd name="T32" fmla="*/ 86 w 132"/>
                  <a:gd name="T33" fmla="*/ 201 h 271"/>
                  <a:gd name="T34" fmla="*/ 88 w 132"/>
                  <a:gd name="T35" fmla="*/ 200 h 271"/>
                  <a:gd name="T36" fmla="*/ 74 w 132"/>
                  <a:gd name="T37" fmla="*/ 179 h 271"/>
                  <a:gd name="T38" fmla="*/ 78 w 132"/>
                  <a:gd name="T39" fmla="*/ 188 h 271"/>
                  <a:gd name="T40" fmla="*/ 79 w 132"/>
                  <a:gd name="T41" fmla="*/ 186 h 271"/>
                  <a:gd name="T42" fmla="*/ 66 w 132"/>
                  <a:gd name="T43" fmla="*/ 165 h 271"/>
                  <a:gd name="T44" fmla="*/ 69 w 132"/>
                  <a:gd name="T45" fmla="*/ 174 h 271"/>
                  <a:gd name="T46" fmla="*/ 71 w 132"/>
                  <a:gd name="T47" fmla="*/ 173 h 271"/>
                  <a:gd name="T48" fmla="*/ 58 w 132"/>
                  <a:gd name="T49" fmla="*/ 151 h 271"/>
                  <a:gd name="T50" fmla="*/ 61 w 132"/>
                  <a:gd name="T51" fmla="*/ 159 h 271"/>
                  <a:gd name="T52" fmla="*/ 63 w 132"/>
                  <a:gd name="T53" fmla="*/ 158 h 271"/>
                  <a:gd name="T54" fmla="*/ 50 w 132"/>
                  <a:gd name="T55" fmla="*/ 136 h 271"/>
                  <a:gd name="T56" fmla="*/ 53 w 132"/>
                  <a:gd name="T57" fmla="*/ 145 h 271"/>
                  <a:gd name="T58" fmla="*/ 51 w 132"/>
                  <a:gd name="T59" fmla="*/ 137 h 271"/>
                  <a:gd name="T60" fmla="*/ 42 w 132"/>
                  <a:gd name="T61" fmla="*/ 122 h 271"/>
                  <a:gd name="T62" fmla="*/ 47 w 132"/>
                  <a:gd name="T63" fmla="*/ 131 h 271"/>
                  <a:gd name="T64" fmla="*/ 44 w 132"/>
                  <a:gd name="T65" fmla="*/ 122 h 271"/>
                  <a:gd name="T66" fmla="*/ 35 w 132"/>
                  <a:gd name="T67" fmla="*/ 107 h 271"/>
                  <a:gd name="T68" fmla="*/ 39 w 132"/>
                  <a:gd name="T69" fmla="*/ 117 h 271"/>
                  <a:gd name="T70" fmla="*/ 37 w 132"/>
                  <a:gd name="T71" fmla="*/ 108 h 271"/>
                  <a:gd name="T72" fmla="*/ 28 w 132"/>
                  <a:gd name="T73" fmla="*/ 93 h 271"/>
                  <a:gd name="T74" fmla="*/ 32 w 132"/>
                  <a:gd name="T75" fmla="*/ 102 h 271"/>
                  <a:gd name="T76" fmla="*/ 29 w 132"/>
                  <a:gd name="T77" fmla="*/ 93 h 271"/>
                  <a:gd name="T78" fmla="*/ 21 w 132"/>
                  <a:gd name="T79" fmla="*/ 78 h 271"/>
                  <a:gd name="T80" fmla="*/ 25 w 132"/>
                  <a:gd name="T81" fmla="*/ 87 h 271"/>
                  <a:gd name="T82" fmla="*/ 23 w 132"/>
                  <a:gd name="T83" fmla="*/ 78 h 271"/>
                  <a:gd name="T84" fmla="*/ 15 w 132"/>
                  <a:gd name="T85" fmla="*/ 63 h 271"/>
                  <a:gd name="T86" fmla="*/ 19 w 132"/>
                  <a:gd name="T87" fmla="*/ 72 h 271"/>
                  <a:gd name="T88" fmla="*/ 16 w 132"/>
                  <a:gd name="T89" fmla="*/ 63 h 271"/>
                  <a:gd name="T90" fmla="*/ 9 w 132"/>
                  <a:gd name="T91" fmla="*/ 47 h 271"/>
                  <a:gd name="T92" fmla="*/ 12 w 132"/>
                  <a:gd name="T93" fmla="*/ 57 h 271"/>
                  <a:gd name="T94" fmla="*/ 11 w 132"/>
                  <a:gd name="T95" fmla="*/ 48 h 271"/>
                  <a:gd name="T96" fmla="*/ 4 w 132"/>
                  <a:gd name="T97" fmla="*/ 32 h 271"/>
                  <a:gd name="T98" fmla="*/ 7 w 132"/>
                  <a:gd name="T99" fmla="*/ 42 h 271"/>
                  <a:gd name="T100" fmla="*/ 6 w 132"/>
                  <a:gd name="T101" fmla="*/ 33 h 271"/>
                  <a:gd name="T102" fmla="*/ 1 w 132"/>
                  <a:gd name="T103" fmla="*/ 16 h 271"/>
                  <a:gd name="T104" fmla="*/ 3 w 132"/>
                  <a:gd name="T105" fmla="*/ 26 h 271"/>
                  <a:gd name="T106" fmla="*/ 2 w 132"/>
                  <a:gd name="T107" fmla="*/ 17 h 271"/>
                  <a:gd name="T108" fmla="*/ 0 w 132"/>
                  <a:gd name="T109" fmla="*/ 0 h 271"/>
                  <a:gd name="T110" fmla="*/ 1 w 132"/>
                  <a:gd name="T111" fmla="*/ 10 h 271"/>
                  <a:gd name="T112" fmla="*/ 2 w 132"/>
                  <a:gd name="T113" fmla="*/ 7 h 271"/>
                  <a:gd name="T114" fmla="*/ 1 w 132"/>
                  <a:gd name="T115"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271">
                    <a:moveTo>
                      <a:pt x="126" y="262"/>
                    </a:moveTo>
                    <a:cubicBezTo>
                      <a:pt x="126" y="262"/>
                      <a:pt x="126" y="262"/>
                      <a:pt x="126" y="262"/>
                    </a:cubicBezTo>
                    <a:cubicBezTo>
                      <a:pt x="125" y="263"/>
                      <a:pt x="125" y="263"/>
                      <a:pt x="125" y="264"/>
                    </a:cubicBezTo>
                    <a:cubicBezTo>
                      <a:pt x="127" y="266"/>
                      <a:pt x="129" y="268"/>
                      <a:pt x="130" y="270"/>
                    </a:cubicBezTo>
                    <a:cubicBezTo>
                      <a:pt x="131" y="271"/>
                      <a:pt x="131" y="271"/>
                      <a:pt x="131" y="271"/>
                    </a:cubicBezTo>
                    <a:cubicBezTo>
                      <a:pt x="132" y="271"/>
                      <a:pt x="132" y="271"/>
                      <a:pt x="132" y="271"/>
                    </a:cubicBezTo>
                    <a:cubicBezTo>
                      <a:pt x="132" y="270"/>
                      <a:pt x="132" y="270"/>
                      <a:pt x="132" y="269"/>
                    </a:cubicBezTo>
                    <a:cubicBezTo>
                      <a:pt x="130" y="267"/>
                      <a:pt x="129" y="265"/>
                      <a:pt x="127" y="263"/>
                    </a:cubicBezTo>
                    <a:cubicBezTo>
                      <a:pt x="127" y="262"/>
                      <a:pt x="126" y="262"/>
                      <a:pt x="126" y="262"/>
                    </a:cubicBezTo>
                    <a:moveTo>
                      <a:pt x="117" y="248"/>
                    </a:moveTo>
                    <a:cubicBezTo>
                      <a:pt x="117" y="248"/>
                      <a:pt x="117" y="248"/>
                      <a:pt x="117" y="248"/>
                    </a:cubicBezTo>
                    <a:cubicBezTo>
                      <a:pt x="116" y="249"/>
                      <a:pt x="116" y="249"/>
                      <a:pt x="116" y="250"/>
                    </a:cubicBezTo>
                    <a:cubicBezTo>
                      <a:pt x="118" y="252"/>
                      <a:pt x="119" y="255"/>
                      <a:pt x="121" y="257"/>
                    </a:cubicBezTo>
                    <a:cubicBezTo>
                      <a:pt x="122" y="257"/>
                      <a:pt x="122" y="257"/>
                      <a:pt x="122" y="257"/>
                    </a:cubicBezTo>
                    <a:cubicBezTo>
                      <a:pt x="122" y="257"/>
                      <a:pt x="122" y="257"/>
                      <a:pt x="122" y="257"/>
                    </a:cubicBezTo>
                    <a:cubicBezTo>
                      <a:pt x="123" y="257"/>
                      <a:pt x="123" y="256"/>
                      <a:pt x="122" y="256"/>
                    </a:cubicBezTo>
                    <a:cubicBezTo>
                      <a:pt x="121" y="253"/>
                      <a:pt x="120" y="251"/>
                      <a:pt x="118" y="249"/>
                    </a:cubicBezTo>
                    <a:cubicBezTo>
                      <a:pt x="118" y="249"/>
                      <a:pt x="118" y="248"/>
                      <a:pt x="117" y="248"/>
                    </a:cubicBezTo>
                    <a:moveTo>
                      <a:pt x="109" y="234"/>
                    </a:moveTo>
                    <a:cubicBezTo>
                      <a:pt x="109" y="234"/>
                      <a:pt x="109" y="234"/>
                      <a:pt x="109" y="234"/>
                    </a:cubicBezTo>
                    <a:cubicBezTo>
                      <a:pt x="108" y="235"/>
                      <a:pt x="108" y="235"/>
                      <a:pt x="108" y="236"/>
                    </a:cubicBezTo>
                    <a:cubicBezTo>
                      <a:pt x="112" y="243"/>
                      <a:pt x="112" y="243"/>
                      <a:pt x="112" y="243"/>
                    </a:cubicBezTo>
                    <a:cubicBezTo>
                      <a:pt x="113" y="243"/>
                      <a:pt x="113" y="243"/>
                      <a:pt x="113" y="243"/>
                    </a:cubicBezTo>
                    <a:cubicBezTo>
                      <a:pt x="114" y="243"/>
                      <a:pt x="114" y="243"/>
                      <a:pt x="114" y="243"/>
                    </a:cubicBezTo>
                    <a:cubicBezTo>
                      <a:pt x="114" y="243"/>
                      <a:pt x="114" y="242"/>
                      <a:pt x="114" y="242"/>
                    </a:cubicBezTo>
                    <a:cubicBezTo>
                      <a:pt x="110" y="235"/>
                      <a:pt x="110" y="235"/>
                      <a:pt x="110" y="235"/>
                    </a:cubicBezTo>
                    <a:cubicBezTo>
                      <a:pt x="110" y="234"/>
                      <a:pt x="109" y="234"/>
                      <a:pt x="109" y="234"/>
                    </a:cubicBezTo>
                    <a:moveTo>
                      <a:pt x="101" y="220"/>
                    </a:moveTo>
                    <a:cubicBezTo>
                      <a:pt x="101" y="220"/>
                      <a:pt x="100" y="220"/>
                      <a:pt x="100" y="220"/>
                    </a:cubicBezTo>
                    <a:cubicBezTo>
                      <a:pt x="100" y="221"/>
                      <a:pt x="100" y="221"/>
                      <a:pt x="100" y="222"/>
                    </a:cubicBezTo>
                    <a:cubicBezTo>
                      <a:pt x="101" y="224"/>
                      <a:pt x="103" y="226"/>
                      <a:pt x="104" y="229"/>
                    </a:cubicBezTo>
                    <a:cubicBezTo>
                      <a:pt x="105" y="229"/>
                      <a:pt x="105" y="229"/>
                      <a:pt x="105" y="229"/>
                    </a:cubicBezTo>
                    <a:cubicBezTo>
                      <a:pt x="105" y="229"/>
                      <a:pt x="105" y="229"/>
                      <a:pt x="105" y="229"/>
                    </a:cubicBezTo>
                    <a:cubicBezTo>
                      <a:pt x="106" y="229"/>
                      <a:pt x="106" y="228"/>
                      <a:pt x="106" y="228"/>
                    </a:cubicBezTo>
                    <a:cubicBezTo>
                      <a:pt x="104" y="225"/>
                      <a:pt x="103" y="223"/>
                      <a:pt x="102" y="221"/>
                    </a:cubicBezTo>
                    <a:cubicBezTo>
                      <a:pt x="101" y="220"/>
                      <a:pt x="101" y="220"/>
                      <a:pt x="101" y="220"/>
                    </a:cubicBezTo>
                    <a:moveTo>
                      <a:pt x="92" y="207"/>
                    </a:moveTo>
                    <a:cubicBezTo>
                      <a:pt x="92" y="207"/>
                      <a:pt x="91" y="207"/>
                      <a:pt x="91" y="207"/>
                    </a:cubicBezTo>
                    <a:cubicBezTo>
                      <a:pt x="91" y="207"/>
                      <a:pt x="91" y="208"/>
                      <a:pt x="91" y="208"/>
                    </a:cubicBezTo>
                    <a:cubicBezTo>
                      <a:pt x="92" y="210"/>
                      <a:pt x="93" y="211"/>
                      <a:pt x="94" y="213"/>
                    </a:cubicBezTo>
                    <a:cubicBezTo>
                      <a:pt x="94" y="213"/>
                      <a:pt x="95" y="214"/>
                      <a:pt x="95" y="215"/>
                    </a:cubicBezTo>
                    <a:cubicBezTo>
                      <a:pt x="96" y="215"/>
                      <a:pt x="96" y="215"/>
                      <a:pt x="96" y="215"/>
                    </a:cubicBezTo>
                    <a:cubicBezTo>
                      <a:pt x="97" y="215"/>
                      <a:pt x="97" y="215"/>
                      <a:pt x="97" y="215"/>
                    </a:cubicBezTo>
                    <a:cubicBezTo>
                      <a:pt x="97" y="215"/>
                      <a:pt x="97" y="214"/>
                      <a:pt x="97" y="214"/>
                    </a:cubicBezTo>
                    <a:cubicBezTo>
                      <a:pt x="97" y="213"/>
                      <a:pt x="96" y="212"/>
                      <a:pt x="96" y="212"/>
                    </a:cubicBezTo>
                    <a:cubicBezTo>
                      <a:pt x="95" y="210"/>
                      <a:pt x="94" y="209"/>
                      <a:pt x="93" y="207"/>
                    </a:cubicBezTo>
                    <a:cubicBezTo>
                      <a:pt x="92" y="207"/>
                      <a:pt x="92" y="207"/>
                      <a:pt x="92" y="207"/>
                    </a:cubicBezTo>
                    <a:moveTo>
                      <a:pt x="83" y="193"/>
                    </a:moveTo>
                    <a:cubicBezTo>
                      <a:pt x="83" y="193"/>
                      <a:pt x="82" y="193"/>
                      <a:pt x="82" y="193"/>
                    </a:cubicBezTo>
                    <a:cubicBezTo>
                      <a:pt x="82" y="193"/>
                      <a:pt x="82" y="194"/>
                      <a:pt x="82" y="194"/>
                    </a:cubicBezTo>
                    <a:cubicBezTo>
                      <a:pt x="83" y="197"/>
                      <a:pt x="85" y="199"/>
                      <a:pt x="86" y="201"/>
                    </a:cubicBezTo>
                    <a:cubicBezTo>
                      <a:pt x="87" y="202"/>
                      <a:pt x="87" y="202"/>
                      <a:pt x="87" y="202"/>
                    </a:cubicBezTo>
                    <a:cubicBezTo>
                      <a:pt x="88" y="202"/>
                      <a:pt x="88" y="202"/>
                      <a:pt x="88" y="202"/>
                    </a:cubicBezTo>
                    <a:cubicBezTo>
                      <a:pt x="88" y="201"/>
                      <a:pt x="88" y="201"/>
                      <a:pt x="88" y="200"/>
                    </a:cubicBezTo>
                    <a:cubicBezTo>
                      <a:pt x="87" y="198"/>
                      <a:pt x="85" y="196"/>
                      <a:pt x="84" y="193"/>
                    </a:cubicBezTo>
                    <a:cubicBezTo>
                      <a:pt x="84" y="193"/>
                      <a:pt x="83" y="193"/>
                      <a:pt x="83" y="193"/>
                    </a:cubicBezTo>
                    <a:moveTo>
                      <a:pt x="74" y="179"/>
                    </a:moveTo>
                    <a:cubicBezTo>
                      <a:pt x="74" y="179"/>
                      <a:pt x="74" y="179"/>
                      <a:pt x="74" y="179"/>
                    </a:cubicBezTo>
                    <a:cubicBezTo>
                      <a:pt x="73" y="179"/>
                      <a:pt x="73" y="180"/>
                      <a:pt x="73" y="181"/>
                    </a:cubicBezTo>
                    <a:cubicBezTo>
                      <a:pt x="75" y="183"/>
                      <a:pt x="76" y="185"/>
                      <a:pt x="78" y="188"/>
                    </a:cubicBezTo>
                    <a:cubicBezTo>
                      <a:pt x="79" y="188"/>
                      <a:pt x="79" y="188"/>
                      <a:pt x="79" y="188"/>
                    </a:cubicBezTo>
                    <a:cubicBezTo>
                      <a:pt x="79" y="188"/>
                      <a:pt x="79" y="188"/>
                      <a:pt x="79" y="188"/>
                    </a:cubicBezTo>
                    <a:cubicBezTo>
                      <a:pt x="80" y="188"/>
                      <a:pt x="80" y="187"/>
                      <a:pt x="79" y="186"/>
                    </a:cubicBezTo>
                    <a:cubicBezTo>
                      <a:pt x="78" y="184"/>
                      <a:pt x="77" y="182"/>
                      <a:pt x="75" y="180"/>
                    </a:cubicBezTo>
                    <a:cubicBezTo>
                      <a:pt x="75" y="179"/>
                      <a:pt x="75" y="179"/>
                      <a:pt x="74" y="179"/>
                    </a:cubicBezTo>
                    <a:moveTo>
                      <a:pt x="66" y="165"/>
                    </a:moveTo>
                    <a:cubicBezTo>
                      <a:pt x="66" y="165"/>
                      <a:pt x="66" y="165"/>
                      <a:pt x="66" y="165"/>
                    </a:cubicBezTo>
                    <a:cubicBezTo>
                      <a:pt x="65" y="165"/>
                      <a:pt x="65" y="166"/>
                      <a:pt x="65" y="166"/>
                    </a:cubicBezTo>
                    <a:cubicBezTo>
                      <a:pt x="67" y="169"/>
                      <a:pt x="68" y="171"/>
                      <a:pt x="69" y="174"/>
                    </a:cubicBezTo>
                    <a:cubicBezTo>
                      <a:pt x="70" y="174"/>
                      <a:pt x="70" y="174"/>
                      <a:pt x="70" y="174"/>
                    </a:cubicBezTo>
                    <a:cubicBezTo>
                      <a:pt x="71" y="174"/>
                      <a:pt x="71" y="174"/>
                      <a:pt x="71" y="174"/>
                    </a:cubicBezTo>
                    <a:cubicBezTo>
                      <a:pt x="71" y="174"/>
                      <a:pt x="71" y="173"/>
                      <a:pt x="71" y="173"/>
                    </a:cubicBezTo>
                    <a:cubicBezTo>
                      <a:pt x="70" y="170"/>
                      <a:pt x="68" y="168"/>
                      <a:pt x="67" y="165"/>
                    </a:cubicBezTo>
                    <a:cubicBezTo>
                      <a:pt x="67" y="165"/>
                      <a:pt x="66" y="165"/>
                      <a:pt x="66" y="165"/>
                    </a:cubicBezTo>
                    <a:moveTo>
                      <a:pt x="58" y="151"/>
                    </a:moveTo>
                    <a:cubicBezTo>
                      <a:pt x="58" y="151"/>
                      <a:pt x="58" y="151"/>
                      <a:pt x="58" y="151"/>
                    </a:cubicBezTo>
                    <a:cubicBezTo>
                      <a:pt x="57" y="151"/>
                      <a:pt x="57" y="152"/>
                      <a:pt x="57" y="152"/>
                    </a:cubicBezTo>
                    <a:cubicBezTo>
                      <a:pt x="58" y="155"/>
                      <a:pt x="60" y="157"/>
                      <a:pt x="61" y="159"/>
                    </a:cubicBezTo>
                    <a:cubicBezTo>
                      <a:pt x="62" y="160"/>
                      <a:pt x="62" y="160"/>
                      <a:pt x="62" y="160"/>
                    </a:cubicBezTo>
                    <a:cubicBezTo>
                      <a:pt x="62" y="160"/>
                      <a:pt x="62" y="160"/>
                      <a:pt x="62" y="160"/>
                    </a:cubicBezTo>
                    <a:cubicBezTo>
                      <a:pt x="63" y="159"/>
                      <a:pt x="63" y="159"/>
                      <a:pt x="63" y="158"/>
                    </a:cubicBezTo>
                    <a:cubicBezTo>
                      <a:pt x="62" y="156"/>
                      <a:pt x="60" y="154"/>
                      <a:pt x="59" y="151"/>
                    </a:cubicBezTo>
                    <a:cubicBezTo>
                      <a:pt x="59" y="151"/>
                      <a:pt x="58" y="151"/>
                      <a:pt x="58" y="151"/>
                    </a:cubicBezTo>
                    <a:moveTo>
                      <a:pt x="50" y="136"/>
                    </a:moveTo>
                    <a:cubicBezTo>
                      <a:pt x="50" y="136"/>
                      <a:pt x="50" y="136"/>
                      <a:pt x="50" y="136"/>
                    </a:cubicBezTo>
                    <a:cubicBezTo>
                      <a:pt x="49" y="137"/>
                      <a:pt x="49" y="137"/>
                      <a:pt x="49" y="138"/>
                    </a:cubicBezTo>
                    <a:cubicBezTo>
                      <a:pt x="53" y="145"/>
                      <a:pt x="53" y="145"/>
                      <a:pt x="53" y="145"/>
                    </a:cubicBezTo>
                    <a:cubicBezTo>
                      <a:pt x="54" y="145"/>
                      <a:pt x="54" y="145"/>
                      <a:pt x="54" y="145"/>
                    </a:cubicBezTo>
                    <a:cubicBezTo>
                      <a:pt x="55" y="144"/>
                      <a:pt x="55" y="144"/>
                      <a:pt x="55" y="144"/>
                    </a:cubicBezTo>
                    <a:cubicBezTo>
                      <a:pt x="51" y="137"/>
                      <a:pt x="51" y="137"/>
                      <a:pt x="51" y="137"/>
                    </a:cubicBezTo>
                    <a:cubicBezTo>
                      <a:pt x="51" y="137"/>
                      <a:pt x="51" y="136"/>
                      <a:pt x="50" y="136"/>
                    </a:cubicBezTo>
                    <a:moveTo>
                      <a:pt x="43" y="122"/>
                    </a:moveTo>
                    <a:cubicBezTo>
                      <a:pt x="43" y="122"/>
                      <a:pt x="43" y="122"/>
                      <a:pt x="42" y="122"/>
                    </a:cubicBezTo>
                    <a:cubicBezTo>
                      <a:pt x="42" y="122"/>
                      <a:pt x="42" y="123"/>
                      <a:pt x="42" y="123"/>
                    </a:cubicBezTo>
                    <a:cubicBezTo>
                      <a:pt x="43" y="126"/>
                      <a:pt x="44" y="128"/>
                      <a:pt x="46" y="131"/>
                    </a:cubicBezTo>
                    <a:cubicBezTo>
                      <a:pt x="46" y="131"/>
                      <a:pt x="46" y="131"/>
                      <a:pt x="47" y="131"/>
                    </a:cubicBezTo>
                    <a:cubicBezTo>
                      <a:pt x="47" y="131"/>
                      <a:pt x="47" y="131"/>
                      <a:pt x="47" y="131"/>
                    </a:cubicBezTo>
                    <a:cubicBezTo>
                      <a:pt x="48" y="131"/>
                      <a:pt x="48" y="130"/>
                      <a:pt x="47" y="130"/>
                    </a:cubicBezTo>
                    <a:cubicBezTo>
                      <a:pt x="46" y="127"/>
                      <a:pt x="45" y="125"/>
                      <a:pt x="44" y="122"/>
                    </a:cubicBezTo>
                    <a:cubicBezTo>
                      <a:pt x="44" y="122"/>
                      <a:pt x="43" y="122"/>
                      <a:pt x="43" y="122"/>
                    </a:cubicBezTo>
                    <a:moveTo>
                      <a:pt x="36" y="107"/>
                    </a:moveTo>
                    <a:cubicBezTo>
                      <a:pt x="35" y="107"/>
                      <a:pt x="35" y="107"/>
                      <a:pt x="35" y="107"/>
                    </a:cubicBezTo>
                    <a:cubicBezTo>
                      <a:pt x="35" y="108"/>
                      <a:pt x="34" y="108"/>
                      <a:pt x="35" y="109"/>
                    </a:cubicBezTo>
                    <a:cubicBezTo>
                      <a:pt x="36" y="111"/>
                      <a:pt x="37" y="114"/>
                      <a:pt x="38" y="116"/>
                    </a:cubicBezTo>
                    <a:cubicBezTo>
                      <a:pt x="38" y="116"/>
                      <a:pt x="39" y="117"/>
                      <a:pt x="39" y="117"/>
                    </a:cubicBezTo>
                    <a:cubicBezTo>
                      <a:pt x="40" y="116"/>
                      <a:pt x="40" y="116"/>
                      <a:pt x="40" y="116"/>
                    </a:cubicBezTo>
                    <a:cubicBezTo>
                      <a:pt x="40" y="116"/>
                      <a:pt x="40" y="116"/>
                      <a:pt x="40" y="115"/>
                    </a:cubicBezTo>
                    <a:cubicBezTo>
                      <a:pt x="39" y="113"/>
                      <a:pt x="38" y="110"/>
                      <a:pt x="37" y="108"/>
                    </a:cubicBezTo>
                    <a:cubicBezTo>
                      <a:pt x="36" y="107"/>
                      <a:pt x="36" y="107"/>
                      <a:pt x="36" y="107"/>
                    </a:cubicBezTo>
                    <a:moveTo>
                      <a:pt x="29" y="92"/>
                    </a:moveTo>
                    <a:cubicBezTo>
                      <a:pt x="28" y="92"/>
                      <a:pt x="28" y="93"/>
                      <a:pt x="28" y="93"/>
                    </a:cubicBezTo>
                    <a:cubicBezTo>
                      <a:pt x="28" y="93"/>
                      <a:pt x="27" y="93"/>
                      <a:pt x="28" y="94"/>
                    </a:cubicBezTo>
                    <a:cubicBezTo>
                      <a:pt x="29" y="96"/>
                      <a:pt x="30" y="99"/>
                      <a:pt x="31" y="101"/>
                    </a:cubicBezTo>
                    <a:cubicBezTo>
                      <a:pt x="31" y="102"/>
                      <a:pt x="32" y="102"/>
                      <a:pt x="32" y="102"/>
                    </a:cubicBezTo>
                    <a:cubicBezTo>
                      <a:pt x="32" y="102"/>
                      <a:pt x="32" y="102"/>
                      <a:pt x="32" y="102"/>
                    </a:cubicBezTo>
                    <a:cubicBezTo>
                      <a:pt x="33" y="102"/>
                      <a:pt x="33" y="101"/>
                      <a:pt x="33" y="100"/>
                    </a:cubicBezTo>
                    <a:cubicBezTo>
                      <a:pt x="32" y="98"/>
                      <a:pt x="31" y="96"/>
                      <a:pt x="29" y="93"/>
                    </a:cubicBezTo>
                    <a:cubicBezTo>
                      <a:pt x="29" y="93"/>
                      <a:pt x="29" y="92"/>
                      <a:pt x="29" y="92"/>
                    </a:cubicBezTo>
                    <a:moveTo>
                      <a:pt x="22" y="78"/>
                    </a:moveTo>
                    <a:cubicBezTo>
                      <a:pt x="22" y="78"/>
                      <a:pt x="22" y="78"/>
                      <a:pt x="21" y="78"/>
                    </a:cubicBezTo>
                    <a:cubicBezTo>
                      <a:pt x="21" y="78"/>
                      <a:pt x="21" y="79"/>
                      <a:pt x="21" y="79"/>
                    </a:cubicBezTo>
                    <a:cubicBezTo>
                      <a:pt x="22" y="82"/>
                      <a:pt x="23" y="84"/>
                      <a:pt x="24" y="86"/>
                    </a:cubicBezTo>
                    <a:cubicBezTo>
                      <a:pt x="24" y="87"/>
                      <a:pt x="25" y="87"/>
                      <a:pt x="25" y="87"/>
                    </a:cubicBezTo>
                    <a:cubicBezTo>
                      <a:pt x="26" y="87"/>
                      <a:pt x="26" y="87"/>
                      <a:pt x="26" y="87"/>
                    </a:cubicBezTo>
                    <a:cubicBezTo>
                      <a:pt x="26" y="87"/>
                      <a:pt x="26" y="86"/>
                      <a:pt x="26" y="86"/>
                    </a:cubicBezTo>
                    <a:cubicBezTo>
                      <a:pt x="25" y="83"/>
                      <a:pt x="24" y="81"/>
                      <a:pt x="23" y="78"/>
                    </a:cubicBezTo>
                    <a:cubicBezTo>
                      <a:pt x="23" y="78"/>
                      <a:pt x="22" y="78"/>
                      <a:pt x="22" y="78"/>
                    </a:cubicBezTo>
                    <a:moveTo>
                      <a:pt x="15" y="63"/>
                    </a:moveTo>
                    <a:cubicBezTo>
                      <a:pt x="15" y="63"/>
                      <a:pt x="15" y="63"/>
                      <a:pt x="15" y="63"/>
                    </a:cubicBezTo>
                    <a:cubicBezTo>
                      <a:pt x="15" y="63"/>
                      <a:pt x="14" y="63"/>
                      <a:pt x="15" y="64"/>
                    </a:cubicBezTo>
                    <a:cubicBezTo>
                      <a:pt x="16" y="66"/>
                      <a:pt x="17" y="69"/>
                      <a:pt x="18" y="72"/>
                    </a:cubicBezTo>
                    <a:cubicBezTo>
                      <a:pt x="18" y="72"/>
                      <a:pt x="18" y="72"/>
                      <a:pt x="19" y="72"/>
                    </a:cubicBezTo>
                    <a:cubicBezTo>
                      <a:pt x="19" y="72"/>
                      <a:pt x="19" y="72"/>
                      <a:pt x="19" y="72"/>
                    </a:cubicBezTo>
                    <a:cubicBezTo>
                      <a:pt x="20" y="72"/>
                      <a:pt x="20" y="71"/>
                      <a:pt x="20" y="71"/>
                    </a:cubicBezTo>
                    <a:cubicBezTo>
                      <a:pt x="18" y="68"/>
                      <a:pt x="17" y="66"/>
                      <a:pt x="16" y="63"/>
                    </a:cubicBezTo>
                    <a:cubicBezTo>
                      <a:pt x="16" y="63"/>
                      <a:pt x="16" y="63"/>
                      <a:pt x="15" y="63"/>
                    </a:cubicBezTo>
                    <a:moveTo>
                      <a:pt x="10" y="47"/>
                    </a:moveTo>
                    <a:cubicBezTo>
                      <a:pt x="9" y="47"/>
                      <a:pt x="9" y="47"/>
                      <a:pt x="9" y="47"/>
                    </a:cubicBezTo>
                    <a:cubicBezTo>
                      <a:pt x="9" y="48"/>
                      <a:pt x="8" y="48"/>
                      <a:pt x="9" y="49"/>
                    </a:cubicBezTo>
                    <a:cubicBezTo>
                      <a:pt x="10" y="51"/>
                      <a:pt x="11" y="54"/>
                      <a:pt x="12" y="56"/>
                    </a:cubicBezTo>
                    <a:cubicBezTo>
                      <a:pt x="12" y="57"/>
                      <a:pt x="12" y="57"/>
                      <a:pt x="12" y="57"/>
                    </a:cubicBezTo>
                    <a:cubicBezTo>
                      <a:pt x="13" y="57"/>
                      <a:pt x="13" y="57"/>
                      <a:pt x="13" y="57"/>
                    </a:cubicBezTo>
                    <a:cubicBezTo>
                      <a:pt x="13" y="57"/>
                      <a:pt x="14" y="56"/>
                      <a:pt x="13" y="56"/>
                    </a:cubicBezTo>
                    <a:cubicBezTo>
                      <a:pt x="12" y="53"/>
                      <a:pt x="11" y="51"/>
                      <a:pt x="11" y="48"/>
                    </a:cubicBezTo>
                    <a:cubicBezTo>
                      <a:pt x="10" y="48"/>
                      <a:pt x="10" y="47"/>
                      <a:pt x="10" y="47"/>
                    </a:cubicBezTo>
                    <a:moveTo>
                      <a:pt x="5" y="32"/>
                    </a:moveTo>
                    <a:cubicBezTo>
                      <a:pt x="4" y="32"/>
                      <a:pt x="4" y="32"/>
                      <a:pt x="4" y="32"/>
                    </a:cubicBezTo>
                    <a:cubicBezTo>
                      <a:pt x="4" y="32"/>
                      <a:pt x="3" y="33"/>
                      <a:pt x="4" y="33"/>
                    </a:cubicBezTo>
                    <a:cubicBezTo>
                      <a:pt x="4" y="36"/>
                      <a:pt x="5" y="38"/>
                      <a:pt x="6" y="41"/>
                    </a:cubicBezTo>
                    <a:cubicBezTo>
                      <a:pt x="6" y="41"/>
                      <a:pt x="6" y="42"/>
                      <a:pt x="7" y="42"/>
                    </a:cubicBezTo>
                    <a:cubicBezTo>
                      <a:pt x="7" y="42"/>
                      <a:pt x="7" y="42"/>
                      <a:pt x="7" y="42"/>
                    </a:cubicBezTo>
                    <a:cubicBezTo>
                      <a:pt x="8" y="41"/>
                      <a:pt x="8" y="41"/>
                      <a:pt x="8" y="40"/>
                    </a:cubicBezTo>
                    <a:cubicBezTo>
                      <a:pt x="7" y="38"/>
                      <a:pt x="6" y="35"/>
                      <a:pt x="6" y="33"/>
                    </a:cubicBezTo>
                    <a:cubicBezTo>
                      <a:pt x="5" y="32"/>
                      <a:pt x="5" y="32"/>
                      <a:pt x="5" y="32"/>
                    </a:cubicBezTo>
                    <a:moveTo>
                      <a:pt x="1" y="16"/>
                    </a:moveTo>
                    <a:cubicBezTo>
                      <a:pt x="1" y="16"/>
                      <a:pt x="1" y="16"/>
                      <a:pt x="1" y="16"/>
                    </a:cubicBezTo>
                    <a:cubicBezTo>
                      <a:pt x="1" y="16"/>
                      <a:pt x="0" y="16"/>
                      <a:pt x="0" y="17"/>
                    </a:cubicBezTo>
                    <a:cubicBezTo>
                      <a:pt x="1" y="20"/>
                      <a:pt x="1" y="22"/>
                      <a:pt x="2" y="25"/>
                    </a:cubicBezTo>
                    <a:cubicBezTo>
                      <a:pt x="2" y="26"/>
                      <a:pt x="2" y="26"/>
                      <a:pt x="3" y="26"/>
                    </a:cubicBezTo>
                    <a:cubicBezTo>
                      <a:pt x="3" y="26"/>
                      <a:pt x="3" y="26"/>
                      <a:pt x="3" y="26"/>
                    </a:cubicBezTo>
                    <a:cubicBezTo>
                      <a:pt x="3" y="26"/>
                      <a:pt x="4" y="25"/>
                      <a:pt x="4" y="25"/>
                    </a:cubicBezTo>
                    <a:cubicBezTo>
                      <a:pt x="3" y="22"/>
                      <a:pt x="3" y="19"/>
                      <a:pt x="2" y="17"/>
                    </a:cubicBezTo>
                    <a:cubicBezTo>
                      <a:pt x="2" y="16"/>
                      <a:pt x="2" y="16"/>
                      <a:pt x="1" y="16"/>
                    </a:cubicBezTo>
                    <a:moveTo>
                      <a:pt x="1" y="0"/>
                    </a:moveTo>
                    <a:cubicBezTo>
                      <a:pt x="1" y="0"/>
                      <a:pt x="0" y="0"/>
                      <a:pt x="0" y="0"/>
                    </a:cubicBezTo>
                    <a:cubicBezTo>
                      <a:pt x="0" y="3"/>
                      <a:pt x="0" y="5"/>
                      <a:pt x="0" y="7"/>
                    </a:cubicBezTo>
                    <a:cubicBezTo>
                      <a:pt x="0" y="8"/>
                      <a:pt x="0" y="8"/>
                      <a:pt x="0" y="9"/>
                    </a:cubicBezTo>
                    <a:cubicBezTo>
                      <a:pt x="0" y="9"/>
                      <a:pt x="0" y="10"/>
                      <a:pt x="1" y="10"/>
                    </a:cubicBezTo>
                    <a:cubicBezTo>
                      <a:pt x="1" y="10"/>
                      <a:pt x="1" y="10"/>
                      <a:pt x="1" y="10"/>
                    </a:cubicBezTo>
                    <a:cubicBezTo>
                      <a:pt x="1" y="10"/>
                      <a:pt x="2" y="9"/>
                      <a:pt x="2" y="9"/>
                    </a:cubicBezTo>
                    <a:cubicBezTo>
                      <a:pt x="2" y="8"/>
                      <a:pt x="2" y="8"/>
                      <a:pt x="2" y="7"/>
                    </a:cubicBezTo>
                    <a:cubicBezTo>
                      <a:pt x="2" y="5"/>
                      <a:pt x="2" y="3"/>
                      <a:pt x="2" y="1"/>
                    </a:cubicBezTo>
                    <a:cubicBezTo>
                      <a:pt x="2" y="0"/>
                      <a:pt x="2" y="0"/>
                      <a:pt x="1" y="0"/>
                    </a:cubicBezTo>
                    <a:cubicBezTo>
                      <a:pt x="1" y="0"/>
                      <a:pt x="1" y="0"/>
                      <a:pt x="1"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líde">
                <a:extLst>
                  <a:ext uri="{FF2B5EF4-FFF2-40B4-BE49-F238E27FC236}">
                    <a16:creationId xmlns:a16="http://schemas.microsoft.com/office/drawing/2014/main" id="{D5152A3D-AEA3-4567-9A99-52C87F1F6577}"/>
                  </a:ext>
                </a:extLst>
              </p:cNvPr>
              <p:cNvSpPr/>
              <p:nvPr/>
            </p:nvSpPr>
            <p:spPr bwMode="auto">
              <a:xfrm>
                <a:off x="5946775" y="6194426"/>
                <a:ext cx="23813" cy="19050"/>
              </a:xfrm>
              <a:custGeom>
                <a:avLst/>
                <a:gdLst>
                  <a:gd name="T0" fmla="*/ 2 w 7"/>
                  <a:gd name="T1" fmla="*/ 0 h 6"/>
                  <a:gd name="T2" fmla="*/ 0 w 7"/>
                  <a:gd name="T3" fmla="*/ 0 h 6"/>
                  <a:gd name="T4" fmla="*/ 4 w 7"/>
                  <a:gd name="T5" fmla="*/ 4 h 6"/>
                  <a:gd name="T6" fmla="*/ 5 w 7"/>
                  <a:gd name="T7" fmla="*/ 6 h 6"/>
                  <a:gd name="T8" fmla="*/ 6 w 7"/>
                  <a:gd name="T9" fmla="*/ 6 h 6"/>
                  <a:gd name="T10" fmla="*/ 6 w 7"/>
                  <a:gd name="T11" fmla="*/ 6 h 6"/>
                  <a:gd name="T12" fmla="*/ 6 w 7"/>
                  <a:gd name="T13" fmla="*/ 4 h 6"/>
                  <a:gd name="T14" fmla="*/ 5 w 7"/>
                  <a:gd name="T15" fmla="*/ 3 h 6"/>
                  <a:gd name="T16" fmla="*/ 2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2" y="0"/>
                    </a:moveTo>
                    <a:cubicBezTo>
                      <a:pt x="1" y="0"/>
                      <a:pt x="0" y="0"/>
                      <a:pt x="0" y="0"/>
                    </a:cubicBezTo>
                    <a:cubicBezTo>
                      <a:pt x="1" y="2"/>
                      <a:pt x="2" y="3"/>
                      <a:pt x="4" y="4"/>
                    </a:cubicBezTo>
                    <a:cubicBezTo>
                      <a:pt x="5" y="6"/>
                      <a:pt x="5" y="6"/>
                      <a:pt x="5" y="6"/>
                    </a:cubicBezTo>
                    <a:cubicBezTo>
                      <a:pt x="6" y="6"/>
                      <a:pt x="6" y="6"/>
                      <a:pt x="6" y="6"/>
                    </a:cubicBezTo>
                    <a:cubicBezTo>
                      <a:pt x="6" y="6"/>
                      <a:pt x="6" y="6"/>
                      <a:pt x="6" y="6"/>
                    </a:cubicBezTo>
                    <a:cubicBezTo>
                      <a:pt x="7" y="5"/>
                      <a:pt x="7" y="5"/>
                      <a:pt x="6" y="4"/>
                    </a:cubicBezTo>
                    <a:cubicBezTo>
                      <a:pt x="5" y="3"/>
                      <a:pt x="5" y="3"/>
                      <a:pt x="5" y="3"/>
                    </a:cubicBezTo>
                    <a:cubicBezTo>
                      <a:pt x="4" y="2"/>
                      <a:pt x="3" y="1"/>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ŝḻïḓe">
                <a:extLst>
                  <a:ext uri="{FF2B5EF4-FFF2-40B4-BE49-F238E27FC236}">
                    <a16:creationId xmlns:a16="http://schemas.microsoft.com/office/drawing/2014/main" id="{366B19E3-2ED9-4053-8317-48BF50FD3F40}"/>
                  </a:ext>
                </a:extLst>
              </p:cNvPr>
              <p:cNvSpPr/>
              <p:nvPr/>
            </p:nvSpPr>
            <p:spPr bwMode="auto">
              <a:xfrm>
                <a:off x="5943600" y="6188076"/>
                <a:ext cx="9525" cy="6350"/>
              </a:xfrm>
              <a:custGeom>
                <a:avLst/>
                <a:gdLst>
                  <a:gd name="T0" fmla="*/ 1 w 3"/>
                  <a:gd name="T1" fmla="*/ 0 h 2"/>
                  <a:gd name="T2" fmla="*/ 0 w 3"/>
                  <a:gd name="T3" fmla="*/ 0 h 2"/>
                  <a:gd name="T4" fmla="*/ 0 w 3"/>
                  <a:gd name="T5" fmla="*/ 2 h 2"/>
                  <a:gd name="T6" fmla="*/ 1 w 3"/>
                  <a:gd name="T7" fmla="*/ 2 h 2"/>
                  <a:gd name="T8" fmla="*/ 3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0" y="0"/>
                    </a:cubicBezTo>
                    <a:cubicBezTo>
                      <a:pt x="0" y="1"/>
                      <a:pt x="0" y="1"/>
                      <a:pt x="0" y="2"/>
                    </a:cubicBezTo>
                    <a:cubicBezTo>
                      <a:pt x="0" y="2"/>
                      <a:pt x="1" y="2"/>
                      <a:pt x="1" y="2"/>
                    </a:cubicBezTo>
                    <a:cubicBezTo>
                      <a:pt x="1" y="2"/>
                      <a:pt x="2" y="2"/>
                      <a:pt x="3" y="2"/>
                    </a:cubicBezTo>
                    <a:cubicBezTo>
                      <a:pt x="3" y="1"/>
                      <a:pt x="2" y="1"/>
                      <a:pt x="2" y="0"/>
                    </a:cubicBezTo>
                    <a:cubicBezTo>
                      <a:pt x="2" y="0"/>
                      <a:pt x="1" y="0"/>
                      <a:pt x="1"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ṩļíḍé">
                <a:extLst>
                  <a:ext uri="{FF2B5EF4-FFF2-40B4-BE49-F238E27FC236}">
                    <a16:creationId xmlns:a16="http://schemas.microsoft.com/office/drawing/2014/main" id="{468478E5-C75A-40BE-BCF7-74F8E058497F}"/>
                  </a:ext>
                </a:extLst>
              </p:cNvPr>
              <p:cNvSpPr/>
              <p:nvPr/>
            </p:nvSpPr>
            <p:spPr bwMode="auto">
              <a:xfrm>
                <a:off x="5976938" y="6227763"/>
                <a:ext cx="12700" cy="12700"/>
              </a:xfrm>
              <a:custGeom>
                <a:avLst/>
                <a:gdLst>
                  <a:gd name="T0" fmla="*/ 1 w 4"/>
                  <a:gd name="T1" fmla="*/ 0 h 4"/>
                  <a:gd name="T2" fmla="*/ 0 w 4"/>
                  <a:gd name="T3" fmla="*/ 0 h 4"/>
                  <a:gd name="T4" fmla="*/ 0 w 4"/>
                  <a:gd name="T5" fmla="*/ 1 h 4"/>
                  <a:gd name="T6" fmla="*/ 1 w 4"/>
                  <a:gd name="T7" fmla="*/ 2 h 4"/>
                  <a:gd name="T8" fmla="*/ 2 w 4"/>
                  <a:gd name="T9" fmla="*/ 4 h 4"/>
                  <a:gd name="T10" fmla="*/ 3 w 4"/>
                  <a:gd name="T11" fmla="*/ 4 h 4"/>
                  <a:gd name="T12" fmla="*/ 4 w 4"/>
                  <a:gd name="T13" fmla="*/ 2 h 4"/>
                  <a:gd name="T14" fmla="*/ 3 w 4"/>
                  <a:gd name="T15" fmla="*/ 2 h 4"/>
                  <a:gd name="T16" fmla="*/ 3 w 4"/>
                  <a:gd name="T17" fmla="*/ 1 h 4"/>
                  <a:gd name="T18" fmla="*/ 2 w 4"/>
                  <a:gd name="T19" fmla="*/ 0 h 4"/>
                  <a:gd name="T20" fmla="*/ 2 w 4"/>
                  <a:gd name="T21" fmla="*/ 0 h 4"/>
                  <a:gd name="T22" fmla="*/ 1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0"/>
                    </a:moveTo>
                    <a:cubicBezTo>
                      <a:pt x="1" y="0"/>
                      <a:pt x="1" y="0"/>
                      <a:pt x="0" y="0"/>
                    </a:cubicBezTo>
                    <a:cubicBezTo>
                      <a:pt x="0" y="0"/>
                      <a:pt x="0" y="1"/>
                      <a:pt x="0" y="1"/>
                    </a:cubicBezTo>
                    <a:cubicBezTo>
                      <a:pt x="1" y="2"/>
                      <a:pt x="1" y="2"/>
                      <a:pt x="1" y="2"/>
                    </a:cubicBezTo>
                    <a:cubicBezTo>
                      <a:pt x="1" y="3"/>
                      <a:pt x="2" y="4"/>
                      <a:pt x="2" y="4"/>
                    </a:cubicBezTo>
                    <a:cubicBezTo>
                      <a:pt x="3" y="4"/>
                      <a:pt x="3" y="4"/>
                      <a:pt x="3" y="4"/>
                    </a:cubicBezTo>
                    <a:cubicBezTo>
                      <a:pt x="4" y="3"/>
                      <a:pt x="4" y="2"/>
                      <a:pt x="4" y="2"/>
                    </a:cubicBezTo>
                    <a:cubicBezTo>
                      <a:pt x="3" y="2"/>
                      <a:pt x="3" y="2"/>
                      <a:pt x="3" y="2"/>
                    </a:cubicBezTo>
                    <a:cubicBezTo>
                      <a:pt x="3" y="1"/>
                      <a:pt x="3" y="1"/>
                      <a:pt x="3" y="1"/>
                    </a:cubicBezTo>
                    <a:cubicBezTo>
                      <a:pt x="2" y="0"/>
                      <a:pt x="2" y="0"/>
                      <a:pt x="2" y="0"/>
                    </a:cubicBezTo>
                    <a:cubicBezTo>
                      <a:pt x="2" y="0"/>
                      <a:pt x="2" y="0"/>
                      <a:pt x="2" y="0"/>
                    </a:cubicBezTo>
                    <a:cubicBezTo>
                      <a:pt x="2"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iś1ïḍè">
                <a:extLst>
                  <a:ext uri="{FF2B5EF4-FFF2-40B4-BE49-F238E27FC236}">
                    <a16:creationId xmlns:a16="http://schemas.microsoft.com/office/drawing/2014/main" id="{9E2AE8F9-1861-4773-B920-227979AFBD02}"/>
                  </a:ext>
                </a:extLst>
              </p:cNvPr>
              <p:cNvSpPr/>
              <p:nvPr/>
            </p:nvSpPr>
            <p:spPr bwMode="auto">
              <a:xfrm>
                <a:off x="5626100" y="5324476"/>
                <a:ext cx="133350" cy="217488"/>
              </a:xfrm>
              <a:custGeom>
                <a:avLst/>
                <a:gdLst>
                  <a:gd name="T0" fmla="*/ 27 w 40"/>
                  <a:gd name="T1" fmla="*/ 0 h 66"/>
                  <a:gd name="T2" fmla="*/ 25 w 40"/>
                  <a:gd name="T3" fmla="*/ 2 h 66"/>
                  <a:gd name="T4" fmla="*/ 31 w 40"/>
                  <a:gd name="T5" fmla="*/ 37 h 66"/>
                  <a:gd name="T6" fmla="*/ 24 w 40"/>
                  <a:gd name="T7" fmla="*/ 52 h 66"/>
                  <a:gd name="T8" fmla="*/ 0 w 40"/>
                  <a:gd name="T9" fmla="*/ 64 h 66"/>
                  <a:gd name="T10" fmla="*/ 0 w 40"/>
                  <a:gd name="T11" fmla="*/ 66 h 66"/>
                  <a:gd name="T12" fmla="*/ 33 w 40"/>
                  <a:gd name="T13" fmla="*/ 41 h 66"/>
                  <a:gd name="T14" fmla="*/ 28 w 40"/>
                  <a:gd name="T15" fmla="*/ 1 h 66"/>
                  <a:gd name="T16" fmla="*/ 27 w 40"/>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6">
                    <a:moveTo>
                      <a:pt x="27" y="0"/>
                    </a:moveTo>
                    <a:cubicBezTo>
                      <a:pt x="26" y="0"/>
                      <a:pt x="24" y="1"/>
                      <a:pt x="25" y="2"/>
                    </a:cubicBezTo>
                    <a:cubicBezTo>
                      <a:pt x="36" y="10"/>
                      <a:pt x="34" y="25"/>
                      <a:pt x="31" y="37"/>
                    </a:cubicBezTo>
                    <a:cubicBezTo>
                      <a:pt x="29" y="42"/>
                      <a:pt x="27" y="47"/>
                      <a:pt x="24" y="52"/>
                    </a:cubicBezTo>
                    <a:cubicBezTo>
                      <a:pt x="18" y="60"/>
                      <a:pt x="8" y="62"/>
                      <a:pt x="0" y="64"/>
                    </a:cubicBezTo>
                    <a:cubicBezTo>
                      <a:pt x="0" y="65"/>
                      <a:pt x="0" y="65"/>
                      <a:pt x="0" y="66"/>
                    </a:cubicBezTo>
                    <a:cubicBezTo>
                      <a:pt x="16" y="62"/>
                      <a:pt x="27" y="57"/>
                      <a:pt x="33" y="41"/>
                    </a:cubicBezTo>
                    <a:cubicBezTo>
                      <a:pt x="38" y="28"/>
                      <a:pt x="40" y="10"/>
                      <a:pt x="28" y="1"/>
                    </a:cubicBezTo>
                    <a:cubicBezTo>
                      <a:pt x="28" y="1"/>
                      <a:pt x="27" y="0"/>
                      <a:pt x="27" y="0"/>
                    </a:cubicBezTo>
                  </a:path>
                </a:pathLst>
              </a:custGeom>
              <a:solidFill>
                <a:srgbClr val="6C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îŝľîḓé">
                <a:extLst>
                  <a:ext uri="{FF2B5EF4-FFF2-40B4-BE49-F238E27FC236}">
                    <a16:creationId xmlns:a16="http://schemas.microsoft.com/office/drawing/2014/main" id="{61BF7114-6D9E-406B-B9F6-1FD2EB8556C5}"/>
                  </a:ext>
                </a:extLst>
              </p:cNvPr>
              <p:cNvSpPr/>
              <p:nvPr/>
            </p:nvSpPr>
            <p:spPr bwMode="auto">
              <a:xfrm>
                <a:off x="5613400" y="5535613"/>
                <a:ext cx="12700" cy="6350"/>
              </a:xfrm>
              <a:custGeom>
                <a:avLst/>
                <a:gdLst>
                  <a:gd name="T0" fmla="*/ 4 w 4"/>
                  <a:gd name="T1" fmla="*/ 0 h 2"/>
                  <a:gd name="T2" fmla="*/ 3 w 4"/>
                  <a:gd name="T3" fmla="*/ 0 h 2"/>
                  <a:gd name="T4" fmla="*/ 3 w 4"/>
                  <a:gd name="T5" fmla="*/ 2 h 2"/>
                  <a:gd name="T6" fmla="*/ 4 w 4"/>
                  <a:gd name="T7" fmla="*/ 2 h 2"/>
                  <a:gd name="T8" fmla="*/ 4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cubicBezTo>
                      <a:pt x="3" y="0"/>
                      <a:pt x="3" y="0"/>
                      <a:pt x="3" y="0"/>
                    </a:cubicBezTo>
                    <a:cubicBezTo>
                      <a:pt x="0" y="1"/>
                      <a:pt x="2" y="2"/>
                      <a:pt x="3" y="2"/>
                    </a:cubicBezTo>
                    <a:cubicBezTo>
                      <a:pt x="3" y="2"/>
                      <a:pt x="3" y="2"/>
                      <a:pt x="4" y="2"/>
                    </a:cubicBezTo>
                    <a:cubicBezTo>
                      <a:pt x="4" y="2"/>
                      <a:pt x="4" y="2"/>
                      <a:pt x="4" y="2"/>
                    </a:cubicBezTo>
                    <a:cubicBezTo>
                      <a:pt x="4" y="1"/>
                      <a:pt x="4" y="1"/>
                      <a:pt x="4" y="0"/>
                    </a:cubicBezTo>
                  </a:path>
                </a:pathLst>
              </a:custGeom>
              <a:solidFill>
                <a:srgbClr val="D8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ŝliḍé">
                <a:extLst>
                  <a:ext uri="{FF2B5EF4-FFF2-40B4-BE49-F238E27FC236}">
                    <a16:creationId xmlns:a16="http://schemas.microsoft.com/office/drawing/2014/main" id="{0676D66E-D9B3-4DF2-A2C4-AF1433460951}"/>
                  </a:ext>
                </a:extLst>
              </p:cNvPr>
              <p:cNvSpPr/>
              <p:nvPr/>
            </p:nvSpPr>
            <p:spPr bwMode="auto">
              <a:xfrm>
                <a:off x="5402263" y="4843463"/>
                <a:ext cx="149225" cy="217488"/>
              </a:xfrm>
              <a:custGeom>
                <a:avLst/>
                <a:gdLst>
                  <a:gd name="T0" fmla="*/ 38 w 45"/>
                  <a:gd name="T1" fmla="*/ 0 h 66"/>
                  <a:gd name="T2" fmla="*/ 6 w 45"/>
                  <a:gd name="T3" fmla="*/ 14 h 66"/>
                  <a:gd name="T4" fmla="*/ 9 w 45"/>
                  <a:gd name="T5" fmla="*/ 52 h 66"/>
                  <a:gd name="T6" fmla="*/ 45 w 45"/>
                  <a:gd name="T7" fmla="*/ 48 h 66"/>
                  <a:gd name="T8" fmla="*/ 38 w 45"/>
                  <a:gd name="T9" fmla="*/ 0 h 66"/>
                </a:gdLst>
                <a:ahLst/>
                <a:cxnLst>
                  <a:cxn ang="0">
                    <a:pos x="T0" y="T1"/>
                  </a:cxn>
                  <a:cxn ang="0">
                    <a:pos x="T2" y="T3"/>
                  </a:cxn>
                  <a:cxn ang="0">
                    <a:pos x="T4" y="T5"/>
                  </a:cxn>
                  <a:cxn ang="0">
                    <a:pos x="T6" y="T7"/>
                  </a:cxn>
                  <a:cxn ang="0">
                    <a:pos x="T8" y="T9"/>
                  </a:cxn>
                </a:cxnLst>
                <a:rect l="0" t="0" r="r" b="b"/>
                <a:pathLst>
                  <a:path w="45" h="66">
                    <a:moveTo>
                      <a:pt x="38" y="0"/>
                    </a:moveTo>
                    <a:cubicBezTo>
                      <a:pt x="27" y="0"/>
                      <a:pt x="13" y="3"/>
                      <a:pt x="6" y="14"/>
                    </a:cubicBezTo>
                    <a:cubicBezTo>
                      <a:pt x="0" y="23"/>
                      <a:pt x="2" y="43"/>
                      <a:pt x="9" y="52"/>
                    </a:cubicBezTo>
                    <a:cubicBezTo>
                      <a:pt x="18" y="66"/>
                      <a:pt x="40" y="65"/>
                      <a:pt x="45" y="48"/>
                    </a:cubicBezTo>
                    <a:lnTo>
                      <a:pt x="38" y="0"/>
                    </a:lnTo>
                    <a:close/>
                  </a:path>
                </a:pathLst>
              </a:custGeom>
              <a:solidFill>
                <a:srgbClr val="561A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ṩlïďe">
                <a:extLst>
                  <a:ext uri="{FF2B5EF4-FFF2-40B4-BE49-F238E27FC236}">
                    <a16:creationId xmlns:a16="http://schemas.microsoft.com/office/drawing/2014/main" id="{E3F8845C-F8AC-4EE9-A85C-DC1E352E07BE}"/>
                  </a:ext>
                </a:extLst>
              </p:cNvPr>
              <p:cNvSpPr/>
              <p:nvPr/>
            </p:nvSpPr>
            <p:spPr bwMode="auto">
              <a:xfrm>
                <a:off x="7278688" y="3876676"/>
                <a:ext cx="458788" cy="465138"/>
              </a:xfrm>
              <a:custGeom>
                <a:avLst/>
                <a:gdLst>
                  <a:gd name="T0" fmla="*/ 0 w 139"/>
                  <a:gd name="T1" fmla="*/ 112 h 141"/>
                  <a:gd name="T2" fmla="*/ 47 w 139"/>
                  <a:gd name="T3" fmla="*/ 55 h 141"/>
                  <a:gd name="T4" fmla="*/ 71 w 139"/>
                  <a:gd name="T5" fmla="*/ 10 h 141"/>
                  <a:gd name="T6" fmla="*/ 120 w 139"/>
                  <a:gd name="T7" fmla="*/ 22 h 141"/>
                  <a:gd name="T8" fmla="*/ 67 w 139"/>
                  <a:gd name="T9" fmla="*/ 91 h 141"/>
                  <a:gd name="T10" fmla="*/ 26 w 139"/>
                  <a:gd name="T11" fmla="*/ 141 h 141"/>
                  <a:gd name="T12" fmla="*/ 0 w 139"/>
                  <a:gd name="T13" fmla="*/ 112 h 141"/>
                </a:gdLst>
                <a:ahLst/>
                <a:cxnLst>
                  <a:cxn ang="0">
                    <a:pos x="T0" y="T1"/>
                  </a:cxn>
                  <a:cxn ang="0">
                    <a:pos x="T2" y="T3"/>
                  </a:cxn>
                  <a:cxn ang="0">
                    <a:pos x="T4" y="T5"/>
                  </a:cxn>
                  <a:cxn ang="0">
                    <a:pos x="T6" y="T7"/>
                  </a:cxn>
                  <a:cxn ang="0">
                    <a:pos x="T8" y="T9"/>
                  </a:cxn>
                  <a:cxn ang="0">
                    <a:pos x="T10" y="T11"/>
                  </a:cxn>
                  <a:cxn ang="0">
                    <a:pos x="T12" y="T13"/>
                  </a:cxn>
                </a:cxnLst>
                <a:rect l="0" t="0" r="r" b="b"/>
                <a:pathLst>
                  <a:path w="139" h="141">
                    <a:moveTo>
                      <a:pt x="0" y="112"/>
                    </a:moveTo>
                    <a:cubicBezTo>
                      <a:pt x="16" y="98"/>
                      <a:pt x="41" y="75"/>
                      <a:pt x="47" y="55"/>
                    </a:cubicBezTo>
                    <a:cubicBezTo>
                      <a:pt x="53" y="37"/>
                      <a:pt x="51" y="22"/>
                      <a:pt x="71" y="10"/>
                    </a:cubicBezTo>
                    <a:cubicBezTo>
                      <a:pt x="87" y="0"/>
                      <a:pt x="110" y="3"/>
                      <a:pt x="120" y="22"/>
                    </a:cubicBezTo>
                    <a:cubicBezTo>
                      <a:pt x="139" y="57"/>
                      <a:pt x="104" y="98"/>
                      <a:pt x="67" y="91"/>
                    </a:cubicBezTo>
                    <a:cubicBezTo>
                      <a:pt x="60" y="107"/>
                      <a:pt x="41" y="132"/>
                      <a:pt x="26" y="141"/>
                    </a:cubicBezTo>
                    <a:lnTo>
                      <a:pt x="0" y="112"/>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ŝļíḑê">
                <a:extLst>
                  <a:ext uri="{FF2B5EF4-FFF2-40B4-BE49-F238E27FC236}">
                    <a16:creationId xmlns:a16="http://schemas.microsoft.com/office/drawing/2014/main" id="{8D3E99FD-1BD2-4C61-8A64-05F4A7CB8AAF}"/>
                  </a:ext>
                </a:extLst>
              </p:cNvPr>
              <p:cNvSpPr/>
              <p:nvPr/>
            </p:nvSpPr>
            <p:spPr bwMode="auto">
              <a:xfrm>
                <a:off x="5392738" y="4179888"/>
                <a:ext cx="2011363" cy="1169988"/>
              </a:xfrm>
              <a:custGeom>
                <a:avLst/>
                <a:gdLst>
                  <a:gd name="T0" fmla="*/ 0 w 609"/>
                  <a:gd name="T1" fmla="*/ 271 h 355"/>
                  <a:gd name="T2" fmla="*/ 118 w 609"/>
                  <a:gd name="T3" fmla="*/ 340 h 355"/>
                  <a:gd name="T4" fmla="*/ 304 w 609"/>
                  <a:gd name="T5" fmla="*/ 337 h 355"/>
                  <a:gd name="T6" fmla="*/ 358 w 609"/>
                  <a:gd name="T7" fmla="*/ 312 h 355"/>
                  <a:gd name="T8" fmla="*/ 352 w 609"/>
                  <a:gd name="T9" fmla="*/ 245 h 355"/>
                  <a:gd name="T10" fmla="*/ 324 w 609"/>
                  <a:gd name="T11" fmla="*/ 114 h 355"/>
                  <a:gd name="T12" fmla="*/ 486 w 609"/>
                  <a:gd name="T13" fmla="*/ 124 h 355"/>
                  <a:gd name="T14" fmla="*/ 609 w 609"/>
                  <a:gd name="T15" fmla="*/ 44 h 355"/>
                  <a:gd name="T16" fmla="*/ 570 w 609"/>
                  <a:gd name="T17" fmla="*/ 0 h 355"/>
                  <a:gd name="T18" fmla="*/ 399 w 609"/>
                  <a:gd name="T19" fmla="*/ 78 h 355"/>
                  <a:gd name="T20" fmla="*/ 297 w 609"/>
                  <a:gd name="T21" fmla="*/ 27 h 355"/>
                  <a:gd name="T22" fmla="*/ 201 w 609"/>
                  <a:gd name="T23" fmla="*/ 13 h 355"/>
                  <a:gd name="T24" fmla="*/ 119 w 609"/>
                  <a:gd name="T25" fmla="*/ 28 h 355"/>
                  <a:gd name="T26" fmla="*/ 64 w 609"/>
                  <a:gd name="T27" fmla="*/ 113 h 355"/>
                  <a:gd name="T28" fmla="*/ 31 w 609"/>
                  <a:gd name="T29" fmla="*/ 199 h 355"/>
                  <a:gd name="T30" fmla="*/ 15 w 609"/>
                  <a:gd name="T31" fmla="*/ 241 h 355"/>
                  <a:gd name="T32" fmla="*/ 5 w 609"/>
                  <a:gd name="T33" fmla="*/ 265 h 355"/>
                  <a:gd name="T34" fmla="*/ 0 w 609"/>
                  <a:gd name="T35" fmla="*/ 27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9" h="355">
                    <a:moveTo>
                      <a:pt x="0" y="271"/>
                    </a:moveTo>
                    <a:cubicBezTo>
                      <a:pt x="42" y="295"/>
                      <a:pt x="68" y="327"/>
                      <a:pt x="118" y="340"/>
                    </a:cubicBezTo>
                    <a:cubicBezTo>
                      <a:pt x="175" y="355"/>
                      <a:pt x="248" y="352"/>
                      <a:pt x="304" y="337"/>
                    </a:cubicBezTo>
                    <a:cubicBezTo>
                      <a:pt x="319" y="333"/>
                      <a:pt x="349" y="324"/>
                      <a:pt x="358" y="312"/>
                    </a:cubicBezTo>
                    <a:cubicBezTo>
                      <a:pt x="373" y="295"/>
                      <a:pt x="357" y="265"/>
                      <a:pt x="352" y="245"/>
                    </a:cubicBezTo>
                    <a:cubicBezTo>
                      <a:pt x="342" y="201"/>
                      <a:pt x="332" y="157"/>
                      <a:pt x="324" y="114"/>
                    </a:cubicBezTo>
                    <a:cubicBezTo>
                      <a:pt x="379" y="146"/>
                      <a:pt x="431" y="142"/>
                      <a:pt x="486" y="124"/>
                    </a:cubicBezTo>
                    <a:cubicBezTo>
                      <a:pt x="540" y="105"/>
                      <a:pt x="571" y="88"/>
                      <a:pt x="609" y="44"/>
                    </a:cubicBezTo>
                    <a:cubicBezTo>
                      <a:pt x="588" y="31"/>
                      <a:pt x="577" y="17"/>
                      <a:pt x="570" y="0"/>
                    </a:cubicBezTo>
                    <a:cubicBezTo>
                      <a:pt x="531" y="62"/>
                      <a:pt x="459" y="78"/>
                      <a:pt x="399" y="78"/>
                    </a:cubicBezTo>
                    <a:cubicBezTo>
                      <a:pt x="362" y="78"/>
                      <a:pt x="326" y="46"/>
                      <a:pt x="297" y="27"/>
                    </a:cubicBezTo>
                    <a:cubicBezTo>
                      <a:pt x="263" y="7"/>
                      <a:pt x="241" y="15"/>
                      <a:pt x="201" y="13"/>
                    </a:cubicBezTo>
                    <a:cubicBezTo>
                      <a:pt x="173" y="12"/>
                      <a:pt x="143" y="10"/>
                      <a:pt x="119" y="28"/>
                    </a:cubicBezTo>
                    <a:cubicBezTo>
                      <a:pt x="93" y="47"/>
                      <a:pt x="77" y="84"/>
                      <a:pt x="64" y="113"/>
                    </a:cubicBezTo>
                    <a:cubicBezTo>
                      <a:pt x="52" y="141"/>
                      <a:pt x="43" y="170"/>
                      <a:pt x="31" y="199"/>
                    </a:cubicBezTo>
                    <a:cubicBezTo>
                      <a:pt x="27" y="213"/>
                      <a:pt x="21" y="226"/>
                      <a:pt x="15" y="241"/>
                    </a:cubicBezTo>
                    <a:cubicBezTo>
                      <a:pt x="12" y="248"/>
                      <a:pt x="6" y="271"/>
                      <a:pt x="5" y="265"/>
                    </a:cubicBezTo>
                    <a:lnTo>
                      <a:pt x="0" y="271"/>
                    </a:lnTo>
                    <a:close/>
                  </a:path>
                </a:pathLst>
              </a:custGeom>
              <a:solidFill>
                <a:srgbClr val="8EC6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ṥ1iḋé">
                <a:extLst>
                  <a:ext uri="{FF2B5EF4-FFF2-40B4-BE49-F238E27FC236}">
                    <a16:creationId xmlns:a16="http://schemas.microsoft.com/office/drawing/2014/main" id="{FA3E771A-79B4-4D29-A48A-00F31D2E63F2}"/>
                  </a:ext>
                </a:extLst>
              </p:cNvPr>
              <p:cNvSpPr/>
              <p:nvPr/>
            </p:nvSpPr>
            <p:spPr bwMode="auto">
              <a:xfrm>
                <a:off x="5821363" y="4210051"/>
                <a:ext cx="519113" cy="379413"/>
              </a:xfrm>
              <a:custGeom>
                <a:avLst/>
                <a:gdLst>
                  <a:gd name="T0" fmla="*/ 14 w 157"/>
                  <a:gd name="T1" fmla="*/ 18 h 115"/>
                  <a:gd name="T2" fmla="*/ 24 w 157"/>
                  <a:gd name="T3" fmla="*/ 79 h 115"/>
                  <a:gd name="T4" fmla="*/ 78 w 157"/>
                  <a:gd name="T5" fmla="*/ 112 h 115"/>
                  <a:gd name="T6" fmla="*/ 135 w 157"/>
                  <a:gd name="T7" fmla="*/ 103 h 115"/>
                  <a:gd name="T8" fmla="*/ 157 w 157"/>
                  <a:gd name="T9" fmla="*/ 51 h 115"/>
                  <a:gd name="T10" fmla="*/ 134 w 157"/>
                  <a:gd name="T11" fmla="*/ 9 h 115"/>
                  <a:gd name="T12" fmla="*/ 94 w 157"/>
                  <a:gd name="T13" fmla="*/ 4 h 115"/>
                  <a:gd name="T14" fmla="*/ 17 w 157"/>
                  <a:gd name="T15" fmla="*/ 17 h 115"/>
                  <a:gd name="T16" fmla="*/ 15 w 157"/>
                  <a:gd name="T17" fmla="*/ 18 h 115"/>
                  <a:gd name="T18" fmla="*/ 17 w 157"/>
                  <a:gd name="T19" fmla="*/ 19 h 115"/>
                  <a:gd name="T20" fmla="*/ 77 w 157"/>
                  <a:gd name="T21" fmla="*/ 9 h 115"/>
                  <a:gd name="T22" fmla="*/ 149 w 157"/>
                  <a:gd name="T23" fmla="*/ 28 h 115"/>
                  <a:gd name="T24" fmla="*/ 147 w 157"/>
                  <a:gd name="T25" fmla="*/ 80 h 115"/>
                  <a:gd name="T26" fmla="*/ 93 w 157"/>
                  <a:gd name="T27" fmla="*/ 112 h 115"/>
                  <a:gd name="T28" fmla="*/ 31 w 157"/>
                  <a:gd name="T29" fmla="*/ 83 h 115"/>
                  <a:gd name="T30" fmla="*/ 18 w 157"/>
                  <a:gd name="T31" fmla="*/ 19 h 115"/>
                  <a:gd name="T32" fmla="*/ 14 w 157"/>
                  <a:gd name="T33"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115">
                    <a:moveTo>
                      <a:pt x="14" y="18"/>
                    </a:moveTo>
                    <a:cubicBezTo>
                      <a:pt x="0" y="38"/>
                      <a:pt x="9" y="62"/>
                      <a:pt x="24" y="79"/>
                    </a:cubicBezTo>
                    <a:cubicBezTo>
                      <a:pt x="38" y="96"/>
                      <a:pt x="56" y="107"/>
                      <a:pt x="78" y="112"/>
                    </a:cubicBezTo>
                    <a:cubicBezTo>
                      <a:pt x="96" y="115"/>
                      <a:pt x="119" y="114"/>
                      <a:pt x="135" y="103"/>
                    </a:cubicBezTo>
                    <a:cubicBezTo>
                      <a:pt x="151" y="92"/>
                      <a:pt x="156" y="69"/>
                      <a:pt x="157" y="51"/>
                    </a:cubicBezTo>
                    <a:cubicBezTo>
                      <a:pt x="157" y="33"/>
                      <a:pt x="151" y="17"/>
                      <a:pt x="134" y="9"/>
                    </a:cubicBezTo>
                    <a:cubicBezTo>
                      <a:pt x="122" y="5"/>
                      <a:pt x="107" y="2"/>
                      <a:pt x="94" y="4"/>
                    </a:cubicBezTo>
                    <a:cubicBezTo>
                      <a:pt x="69" y="8"/>
                      <a:pt x="43" y="13"/>
                      <a:pt x="17" y="17"/>
                    </a:cubicBezTo>
                    <a:cubicBezTo>
                      <a:pt x="17" y="18"/>
                      <a:pt x="16" y="18"/>
                      <a:pt x="15" y="18"/>
                    </a:cubicBezTo>
                    <a:cubicBezTo>
                      <a:pt x="13" y="18"/>
                      <a:pt x="16" y="20"/>
                      <a:pt x="17" y="19"/>
                    </a:cubicBezTo>
                    <a:cubicBezTo>
                      <a:pt x="37" y="16"/>
                      <a:pt x="57" y="12"/>
                      <a:pt x="77" y="9"/>
                    </a:cubicBezTo>
                    <a:cubicBezTo>
                      <a:pt x="102" y="5"/>
                      <a:pt x="136" y="0"/>
                      <a:pt x="149" y="28"/>
                    </a:cubicBezTo>
                    <a:cubicBezTo>
                      <a:pt x="157" y="43"/>
                      <a:pt x="153" y="65"/>
                      <a:pt x="147" y="80"/>
                    </a:cubicBezTo>
                    <a:cubicBezTo>
                      <a:pt x="138" y="104"/>
                      <a:pt x="117" y="112"/>
                      <a:pt x="93" y="112"/>
                    </a:cubicBezTo>
                    <a:cubicBezTo>
                      <a:pt x="69" y="111"/>
                      <a:pt x="47" y="100"/>
                      <a:pt x="31" y="83"/>
                    </a:cubicBezTo>
                    <a:cubicBezTo>
                      <a:pt x="15" y="66"/>
                      <a:pt x="3" y="40"/>
                      <a:pt x="18" y="19"/>
                    </a:cubicBezTo>
                    <a:cubicBezTo>
                      <a:pt x="19" y="18"/>
                      <a:pt x="15" y="17"/>
                      <a:pt x="14" y="18"/>
                    </a:cubicBezTo>
                    <a:close/>
                  </a:path>
                </a:pathLst>
              </a:custGeom>
              <a:solidFill>
                <a:srgbClr val="2B96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îŝḷïḑè">
                <a:extLst>
                  <a:ext uri="{FF2B5EF4-FFF2-40B4-BE49-F238E27FC236}">
                    <a16:creationId xmlns:a16="http://schemas.microsoft.com/office/drawing/2014/main" id="{3C5C8325-D6FD-4BB9-937E-A504C8A1A24A}"/>
                  </a:ext>
                </a:extLst>
              </p:cNvPr>
              <p:cNvSpPr/>
              <p:nvPr/>
            </p:nvSpPr>
            <p:spPr bwMode="auto">
              <a:xfrm>
                <a:off x="5888038" y="4268788"/>
                <a:ext cx="385763" cy="280988"/>
              </a:xfrm>
              <a:custGeom>
                <a:avLst/>
                <a:gdLst>
                  <a:gd name="T0" fmla="*/ 13 w 117"/>
                  <a:gd name="T1" fmla="*/ 11 h 85"/>
                  <a:gd name="T2" fmla="*/ 24 w 117"/>
                  <a:gd name="T3" fmla="*/ 60 h 85"/>
                  <a:gd name="T4" fmla="*/ 92 w 117"/>
                  <a:gd name="T5" fmla="*/ 78 h 85"/>
                  <a:gd name="T6" fmla="*/ 116 w 117"/>
                  <a:gd name="T7" fmla="*/ 29 h 85"/>
                  <a:gd name="T8" fmla="*/ 73 w 117"/>
                  <a:gd name="T9" fmla="*/ 0 h 85"/>
                  <a:gd name="T10" fmla="*/ 13 w 117"/>
                  <a:gd name="T11" fmla="*/ 11 h 85"/>
                </a:gdLst>
                <a:ahLst/>
                <a:cxnLst>
                  <a:cxn ang="0">
                    <a:pos x="T0" y="T1"/>
                  </a:cxn>
                  <a:cxn ang="0">
                    <a:pos x="T2" y="T3"/>
                  </a:cxn>
                  <a:cxn ang="0">
                    <a:pos x="T4" y="T5"/>
                  </a:cxn>
                  <a:cxn ang="0">
                    <a:pos x="T6" y="T7"/>
                  </a:cxn>
                  <a:cxn ang="0">
                    <a:pos x="T8" y="T9"/>
                  </a:cxn>
                  <a:cxn ang="0">
                    <a:pos x="T10" y="T11"/>
                  </a:cxn>
                </a:cxnLst>
                <a:rect l="0" t="0" r="r" b="b"/>
                <a:pathLst>
                  <a:path w="117" h="85">
                    <a:moveTo>
                      <a:pt x="13" y="11"/>
                    </a:moveTo>
                    <a:cubicBezTo>
                      <a:pt x="0" y="27"/>
                      <a:pt x="12" y="48"/>
                      <a:pt x="24" y="60"/>
                    </a:cubicBezTo>
                    <a:cubicBezTo>
                      <a:pt x="40" y="78"/>
                      <a:pt x="68" y="85"/>
                      <a:pt x="92" y="78"/>
                    </a:cubicBezTo>
                    <a:cubicBezTo>
                      <a:pt x="111" y="71"/>
                      <a:pt x="117" y="47"/>
                      <a:pt x="116" y="29"/>
                    </a:cubicBezTo>
                    <a:cubicBezTo>
                      <a:pt x="115" y="4"/>
                      <a:pt x="94" y="0"/>
                      <a:pt x="73" y="0"/>
                    </a:cubicBezTo>
                    <a:lnTo>
                      <a:pt x="13" y="11"/>
                    </a:lnTo>
                    <a:close/>
                  </a:path>
                </a:pathLst>
              </a:custGeom>
              <a:solidFill>
                <a:srgbClr val="FCA8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ḻíde">
                <a:extLst>
                  <a:ext uri="{FF2B5EF4-FFF2-40B4-BE49-F238E27FC236}">
                    <a16:creationId xmlns:a16="http://schemas.microsoft.com/office/drawing/2014/main" id="{EA53D34C-13F5-4AA6-A6C5-8E9DFC850704}"/>
                  </a:ext>
                </a:extLst>
              </p:cNvPr>
              <p:cNvSpPr/>
              <p:nvPr/>
            </p:nvSpPr>
            <p:spPr bwMode="auto">
              <a:xfrm>
                <a:off x="6291263" y="4279901"/>
                <a:ext cx="455613" cy="517525"/>
              </a:xfrm>
              <a:custGeom>
                <a:avLst/>
                <a:gdLst>
                  <a:gd name="T0" fmla="*/ 0 w 138"/>
                  <a:gd name="T1" fmla="*/ 3 h 157"/>
                  <a:gd name="T2" fmla="*/ 106 w 138"/>
                  <a:gd name="T3" fmla="*/ 157 h 157"/>
                  <a:gd name="T4" fmla="*/ 138 w 138"/>
                  <a:gd name="T5" fmla="*/ 153 h 157"/>
                  <a:gd name="T6" fmla="*/ 86 w 138"/>
                  <a:gd name="T7" fmla="*/ 68 h 157"/>
                  <a:gd name="T8" fmla="*/ 21 w 138"/>
                  <a:gd name="T9" fmla="*/ 0 h 157"/>
                  <a:gd name="T10" fmla="*/ 0 w 138"/>
                  <a:gd name="T11" fmla="*/ 3 h 157"/>
                </a:gdLst>
                <a:ahLst/>
                <a:cxnLst>
                  <a:cxn ang="0">
                    <a:pos x="T0" y="T1"/>
                  </a:cxn>
                  <a:cxn ang="0">
                    <a:pos x="T2" y="T3"/>
                  </a:cxn>
                  <a:cxn ang="0">
                    <a:pos x="T4" y="T5"/>
                  </a:cxn>
                  <a:cxn ang="0">
                    <a:pos x="T6" y="T7"/>
                  </a:cxn>
                  <a:cxn ang="0">
                    <a:pos x="T8" y="T9"/>
                  </a:cxn>
                  <a:cxn ang="0">
                    <a:pos x="T10" y="T11"/>
                  </a:cxn>
                </a:cxnLst>
                <a:rect l="0" t="0" r="r" b="b"/>
                <a:pathLst>
                  <a:path w="138" h="157">
                    <a:moveTo>
                      <a:pt x="0" y="3"/>
                    </a:moveTo>
                    <a:cubicBezTo>
                      <a:pt x="63" y="65"/>
                      <a:pt x="106" y="157"/>
                      <a:pt x="106" y="157"/>
                    </a:cubicBezTo>
                    <a:cubicBezTo>
                      <a:pt x="115" y="157"/>
                      <a:pt x="129" y="153"/>
                      <a:pt x="138" y="153"/>
                    </a:cubicBezTo>
                    <a:cubicBezTo>
                      <a:pt x="121" y="120"/>
                      <a:pt x="105" y="92"/>
                      <a:pt x="86" y="68"/>
                    </a:cubicBezTo>
                    <a:cubicBezTo>
                      <a:pt x="67" y="44"/>
                      <a:pt x="47" y="16"/>
                      <a:pt x="21" y="0"/>
                    </a:cubicBezTo>
                    <a:lnTo>
                      <a:pt x="0" y="3"/>
                    </a:lnTo>
                    <a:close/>
                  </a:path>
                </a:pathLst>
              </a:custGeom>
              <a:solidFill>
                <a:srgbClr val="9150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iṥ1ïḋe">
                <a:extLst>
                  <a:ext uri="{FF2B5EF4-FFF2-40B4-BE49-F238E27FC236}">
                    <a16:creationId xmlns:a16="http://schemas.microsoft.com/office/drawing/2014/main" id="{8770EF3F-ECB2-4AF2-8141-D088892F32DF}"/>
                  </a:ext>
                </a:extLst>
              </p:cNvPr>
              <p:cNvSpPr/>
              <p:nvPr/>
            </p:nvSpPr>
            <p:spPr bwMode="auto">
              <a:xfrm>
                <a:off x="5765800" y="4276726"/>
                <a:ext cx="409575" cy="606425"/>
              </a:xfrm>
              <a:custGeom>
                <a:avLst/>
                <a:gdLst>
                  <a:gd name="T0" fmla="*/ 0 w 124"/>
                  <a:gd name="T1" fmla="*/ 0 h 184"/>
                  <a:gd name="T2" fmla="*/ 88 w 124"/>
                  <a:gd name="T3" fmla="*/ 184 h 184"/>
                  <a:gd name="T4" fmla="*/ 124 w 124"/>
                  <a:gd name="T5" fmla="*/ 178 h 184"/>
                  <a:gd name="T6" fmla="*/ 40 w 124"/>
                  <a:gd name="T7" fmla="*/ 8 h 184"/>
                  <a:gd name="T8" fmla="*/ 0 w 124"/>
                  <a:gd name="T9" fmla="*/ 0 h 184"/>
                </a:gdLst>
                <a:ahLst/>
                <a:cxnLst>
                  <a:cxn ang="0">
                    <a:pos x="T0" y="T1"/>
                  </a:cxn>
                  <a:cxn ang="0">
                    <a:pos x="T2" y="T3"/>
                  </a:cxn>
                  <a:cxn ang="0">
                    <a:pos x="T4" y="T5"/>
                  </a:cxn>
                  <a:cxn ang="0">
                    <a:pos x="T6" y="T7"/>
                  </a:cxn>
                  <a:cxn ang="0">
                    <a:pos x="T8" y="T9"/>
                  </a:cxn>
                </a:cxnLst>
                <a:rect l="0" t="0" r="r" b="b"/>
                <a:pathLst>
                  <a:path w="124" h="184">
                    <a:moveTo>
                      <a:pt x="0" y="0"/>
                    </a:moveTo>
                    <a:cubicBezTo>
                      <a:pt x="15" y="22"/>
                      <a:pt x="88" y="184"/>
                      <a:pt x="88" y="184"/>
                    </a:cubicBezTo>
                    <a:cubicBezTo>
                      <a:pt x="98" y="182"/>
                      <a:pt x="114" y="179"/>
                      <a:pt x="124" y="178"/>
                    </a:cubicBezTo>
                    <a:cubicBezTo>
                      <a:pt x="124" y="165"/>
                      <a:pt x="61" y="30"/>
                      <a:pt x="40" y="8"/>
                    </a:cubicBezTo>
                    <a:lnTo>
                      <a:pt x="0" y="0"/>
                    </a:lnTo>
                    <a:close/>
                  </a:path>
                </a:pathLst>
              </a:custGeom>
              <a:solidFill>
                <a:srgbClr val="9150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Sľïdê">
                <a:extLst>
                  <a:ext uri="{FF2B5EF4-FFF2-40B4-BE49-F238E27FC236}">
                    <a16:creationId xmlns:a16="http://schemas.microsoft.com/office/drawing/2014/main" id="{EC816FCC-1841-49DE-B02C-8DB2204E3BDC}"/>
                  </a:ext>
                </a:extLst>
              </p:cNvPr>
              <p:cNvSpPr/>
              <p:nvPr/>
            </p:nvSpPr>
            <p:spPr bwMode="auto">
              <a:xfrm>
                <a:off x="5343525" y="2868613"/>
                <a:ext cx="1452563" cy="1489075"/>
              </a:xfrm>
              <a:custGeom>
                <a:avLst/>
                <a:gdLst>
                  <a:gd name="T0" fmla="*/ 28 w 440"/>
                  <a:gd name="T1" fmla="*/ 349 h 452"/>
                  <a:gd name="T2" fmla="*/ 154 w 440"/>
                  <a:gd name="T3" fmla="*/ 436 h 452"/>
                  <a:gd name="T4" fmla="*/ 288 w 440"/>
                  <a:gd name="T5" fmla="*/ 442 h 452"/>
                  <a:gd name="T6" fmla="*/ 410 w 440"/>
                  <a:gd name="T7" fmla="*/ 353 h 452"/>
                  <a:gd name="T8" fmla="*/ 414 w 440"/>
                  <a:gd name="T9" fmla="*/ 216 h 452"/>
                  <a:gd name="T10" fmla="*/ 392 w 440"/>
                  <a:gd name="T11" fmla="*/ 147 h 452"/>
                  <a:gd name="T12" fmla="*/ 369 w 440"/>
                  <a:gd name="T13" fmla="*/ 76 h 452"/>
                  <a:gd name="T14" fmla="*/ 231 w 440"/>
                  <a:gd name="T15" fmla="*/ 7 h 452"/>
                  <a:gd name="T16" fmla="*/ 2 w 440"/>
                  <a:gd name="T17" fmla="*/ 236 h 452"/>
                  <a:gd name="T18" fmla="*/ 26 w 440"/>
                  <a:gd name="T19" fmla="*/ 339 h 452"/>
                  <a:gd name="T20" fmla="*/ 28 w 440"/>
                  <a:gd name="T21" fmla="*/ 349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0" h="452">
                    <a:moveTo>
                      <a:pt x="28" y="349"/>
                    </a:moveTo>
                    <a:cubicBezTo>
                      <a:pt x="45" y="396"/>
                      <a:pt x="110" y="423"/>
                      <a:pt x="154" y="436"/>
                    </a:cubicBezTo>
                    <a:cubicBezTo>
                      <a:pt x="197" y="449"/>
                      <a:pt x="244" y="452"/>
                      <a:pt x="288" y="442"/>
                    </a:cubicBezTo>
                    <a:cubicBezTo>
                      <a:pt x="341" y="431"/>
                      <a:pt x="380" y="400"/>
                      <a:pt x="410" y="353"/>
                    </a:cubicBezTo>
                    <a:cubicBezTo>
                      <a:pt x="440" y="308"/>
                      <a:pt x="435" y="264"/>
                      <a:pt x="414" y="216"/>
                    </a:cubicBezTo>
                    <a:cubicBezTo>
                      <a:pt x="405" y="193"/>
                      <a:pt x="398" y="170"/>
                      <a:pt x="392" y="147"/>
                    </a:cubicBezTo>
                    <a:cubicBezTo>
                      <a:pt x="388" y="122"/>
                      <a:pt x="385" y="96"/>
                      <a:pt x="369" y="76"/>
                    </a:cubicBezTo>
                    <a:cubicBezTo>
                      <a:pt x="337" y="37"/>
                      <a:pt x="283" y="0"/>
                      <a:pt x="231" y="7"/>
                    </a:cubicBezTo>
                    <a:cubicBezTo>
                      <a:pt x="115" y="20"/>
                      <a:pt x="13" y="119"/>
                      <a:pt x="2" y="236"/>
                    </a:cubicBezTo>
                    <a:cubicBezTo>
                      <a:pt x="0" y="269"/>
                      <a:pt x="4" y="314"/>
                      <a:pt x="26" y="339"/>
                    </a:cubicBezTo>
                    <a:cubicBezTo>
                      <a:pt x="28" y="349"/>
                      <a:pt x="28" y="349"/>
                      <a:pt x="28" y="349"/>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ślîḋè">
                <a:extLst>
                  <a:ext uri="{FF2B5EF4-FFF2-40B4-BE49-F238E27FC236}">
                    <a16:creationId xmlns:a16="http://schemas.microsoft.com/office/drawing/2014/main" id="{9EA7FD01-7D8B-417C-97CA-39D2F6F4A9CF}"/>
                  </a:ext>
                </a:extLst>
              </p:cNvPr>
              <p:cNvSpPr/>
              <p:nvPr/>
            </p:nvSpPr>
            <p:spPr bwMode="auto">
              <a:xfrm>
                <a:off x="5221288" y="2770188"/>
                <a:ext cx="1443038" cy="1192213"/>
              </a:xfrm>
              <a:custGeom>
                <a:avLst/>
                <a:gdLst>
                  <a:gd name="T0" fmla="*/ 9 w 437"/>
                  <a:gd name="T1" fmla="*/ 240 h 362"/>
                  <a:gd name="T2" fmla="*/ 59 w 437"/>
                  <a:gd name="T3" fmla="*/ 358 h 362"/>
                  <a:gd name="T4" fmla="*/ 51 w 437"/>
                  <a:gd name="T5" fmla="*/ 269 h 362"/>
                  <a:gd name="T6" fmla="*/ 67 w 437"/>
                  <a:gd name="T7" fmla="*/ 292 h 362"/>
                  <a:gd name="T8" fmla="*/ 76 w 437"/>
                  <a:gd name="T9" fmla="*/ 254 h 362"/>
                  <a:gd name="T10" fmla="*/ 76 w 437"/>
                  <a:gd name="T11" fmla="*/ 178 h 362"/>
                  <a:gd name="T12" fmla="*/ 91 w 437"/>
                  <a:gd name="T13" fmla="*/ 212 h 362"/>
                  <a:gd name="T14" fmla="*/ 109 w 437"/>
                  <a:gd name="T15" fmla="*/ 177 h 362"/>
                  <a:gd name="T16" fmla="*/ 130 w 437"/>
                  <a:gd name="T17" fmla="*/ 103 h 362"/>
                  <a:gd name="T18" fmla="*/ 146 w 437"/>
                  <a:gd name="T19" fmla="*/ 124 h 362"/>
                  <a:gd name="T20" fmla="*/ 147 w 437"/>
                  <a:gd name="T21" fmla="*/ 124 h 362"/>
                  <a:gd name="T22" fmla="*/ 150 w 437"/>
                  <a:gd name="T23" fmla="*/ 89 h 362"/>
                  <a:gd name="T24" fmla="*/ 218 w 437"/>
                  <a:gd name="T25" fmla="*/ 112 h 362"/>
                  <a:gd name="T26" fmla="*/ 209 w 437"/>
                  <a:gd name="T27" fmla="*/ 57 h 362"/>
                  <a:gd name="T28" fmla="*/ 278 w 437"/>
                  <a:gd name="T29" fmla="*/ 94 h 362"/>
                  <a:gd name="T30" fmla="*/ 271 w 437"/>
                  <a:gd name="T31" fmla="*/ 48 h 362"/>
                  <a:gd name="T32" fmla="*/ 324 w 437"/>
                  <a:gd name="T33" fmla="*/ 81 h 362"/>
                  <a:gd name="T34" fmla="*/ 329 w 437"/>
                  <a:gd name="T35" fmla="*/ 56 h 362"/>
                  <a:gd name="T36" fmla="*/ 402 w 437"/>
                  <a:gd name="T37" fmla="*/ 85 h 362"/>
                  <a:gd name="T38" fmla="*/ 371 w 437"/>
                  <a:gd name="T39" fmla="*/ 30 h 362"/>
                  <a:gd name="T40" fmla="*/ 237 w 437"/>
                  <a:gd name="T41" fmla="*/ 0 h 362"/>
                  <a:gd name="T42" fmla="*/ 229 w 437"/>
                  <a:gd name="T43" fmla="*/ 0 h 362"/>
                  <a:gd name="T44" fmla="*/ 9 w 437"/>
                  <a:gd name="T45" fmla="*/ 24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7" h="362">
                    <a:moveTo>
                      <a:pt x="9" y="240"/>
                    </a:moveTo>
                    <a:cubicBezTo>
                      <a:pt x="0" y="297"/>
                      <a:pt x="42" y="356"/>
                      <a:pt x="59" y="358"/>
                    </a:cubicBezTo>
                    <a:cubicBezTo>
                      <a:pt x="84" y="362"/>
                      <a:pt x="58" y="282"/>
                      <a:pt x="51" y="269"/>
                    </a:cubicBezTo>
                    <a:cubicBezTo>
                      <a:pt x="52" y="276"/>
                      <a:pt x="60" y="293"/>
                      <a:pt x="67" y="292"/>
                    </a:cubicBezTo>
                    <a:cubicBezTo>
                      <a:pt x="74" y="290"/>
                      <a:pt x="75" y="259"/>
                      <a:pt x="76" y="254"/>
                    </a:cubicBezTo>
                    <a:cubicBezTo>
                      <a:pt x="77" y="228"/>
                      <a:pt x="76" y="203"/>
                      <a:pt x="76" y="178"/>
                    </a:cubicBezTo>
                    <a:cubicBezTo>
                      <a:pt x="76" y="185"/>
                      <a:pt x="80" y="211"/>
                      <a:pt x="91" y="212"/>
                    </a:cubicBezTo>
                    <a:cubicBezTo>
                      <a:pt x="103" y="214"/>
                      <a:pt x="107" y="185"/>
                      <a:pt x="109" y="177"/>
                    </a:cubicBezTo>
                    <a:cubicBezTo>
                      <a:pt x="116" y="152"/>
                      <a:pt x="121" y="126"/>
                      <a:pt x="130" y="103"/>
                    </a:cubicBezTo>
                    <a:cubicBezTo>
                      <a:pt x="133" y="111"/>
                      <a:pt x="140" y="117"/>
                      <a:pt x="146" y="124"/>
                    </a:cubicBezTo>
                    <a:cubicBezTo>
                      <a:pt x="146" y="124"/>
                      <a:pt x="146" y="124"/>
                      <a:pt x="147" y="124"/>
                    </a:cubicBezTo>
                    <a:cubicBezTo>
                      <a:pt x="151" y="113"/>
                      <a:pt x="150" y="101"/>
                      <a:pt x="150" y="89"/>
                    </a:cubicBezTo>
                    <a:cubicBezTo>
                      <a:pt x="168" y="102"/>
                      <a:pt x="194" y="118"/>
                      <a:pt x="218" y="112"/>
                    </a:cubicBezTo>
                    <a:cubicBezTo>
                      <a:pt x="245" y="104"/>
                      <a:pt x="221" y="71"/>
                      <a:pt x="209" y="57"/>
                    </a:cubicBezTo>
                    <a:cubicBezTo>
                      <a:pt x="229" y="69"/>
                      <a:pt x="251" y="96"/>
                      <a:pt x="278" y="94"/>
                    </a:cubicBezTo>
                    <a:cubicBezTo>
                      <a:pt x="304" y="92"/>
                      <a:pt x="282" y="60"/>
                      <a:pt x="271" y="48"/>
                    </a:cubicBezTo>
                    <a:cubicBezTo>
                      <a:pt x="286" y="61"/>
                      <a:pt x="305" y="74"/>
                      <a:pt x="324" y="81"/>
                    </a:cubicBezTo>
                    <a:cubicBezTo>
                      <a:pt x="350" y="89"/>
                      <a:pt x="343" y="70"/>
                      <a:pt x="329" y="56"/>
                    </a:cubicBezTo>
                    <a:cubicBezTo>
                      <a:pt x="342" y="71"/>
                      <a:pt x="381" y="93"/>
                      <a:pt x="402" y="85"/>
                    </a:cubicBezTo>
                    <a:cubicBezTo>
                      <a:pt x="437" y="73"/>
                      <a:pt x="387" y="38"/>
                      <a:pt x="371" y="30"/>
                    </a:cubicBezTo>
                    <a:cubicBezTo>
                      <a:pt x="332" y="11"/>
                      <a:pt x="281" y="1"/>
                      <a:pt x="237" y="0"/>
                    </a:cubicBezTo>
                    <a:cubicBezTo>
                      <a:pt x="235" y="0"/>
                      <a:pt x="232" y="0"/>
                      <a:pt x="229" y="0"/>
                    </a:cubicBezTo>
                    <a:cubicBezTo>
                      <a:pt x="229" y="0"/>
                      <a:pt x="31" y="72"/>
                      <a:pt x="9" y="240"/>
                    </a:cubicBezTo>
                  </a:path>
                </a:pathLst>
              </a:custGeom>
              <a:solidFill>
                <a:srgbClr val="7B2B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ṧľíḑé">
                <a:extLst>
                  <a:ext uri="{FF2B5EF4-FFF2-40B4-BE49-F238E27FC236}">
                    <a16:creationId xmlns:a16="http://schemas.microsoft.com/office/drawing/2014/main" id="{908DE12E-3AB8-47E4-A50B-242D0EF10D00}"/>
                  </a:ext>
                </a:extLst>
              </p:cNvPr>
              <p:cNvSpPr/>
              <p:nvPr/>
            </p:nvSpPr>
            <p:spPr bwMode="auto">
              <a:xfrm>
                <a:off x="5164138" y="3732213"/>
                <a:ext cx="311150" cy="376238"/>
              </a:xfrm>
              <a:custGeom>
                <a:avLst/>
                <a:gdLst>
                  <a:gd name="T0" fmla="*/ 74 w 94"/>
                  <a:gd name="T1" fmla="*/ 65 h 114"/>
                  <a:gd name="T2" fmla="*/ 32 w 94"/>
                  <a:gd name="T3" fmla="*/ 7 h 114"/>
                  <a:gd name="T4" fmla="*/ 3 w 94"/>
                  <a:gd name="T5" fmla="*/ 52 h 114"/>
                  <a:gd name="T6" fmla="*/ 49 w 94"/>
                  <a:gd name="T7" fmla="*/ 109 h 114"/>
                  <a:gd name="T8" fmla="*/ 94 w 94"/>
                  <a:gd name="T9" fmla="*/ 96 h 114"/>
                </a:gdLst>
                <a:ahLst/>
                <a:cxnLst>
                  <a:cxn ang="0">
                    <a:pos x="T0" y="T1"/>
                  </a:cxn>
                  <a:cxn ang="0">
                    <a:pos x="T2" y="T3"/>
                  </a:cxn>
                  <a:cxn ang="0">
                    <a:pos x="T4" y="T5"/>
                  </a:cxn>
                  <a:cxn ang="0">
                    <a:pos x="T6" y="T7"/>
                  </a:cxn>
                  <a:cxn ang="0">
                    <a:pos x="T8" y="T9"/>
                  </a:cxn>
                </a:cxnLst>
                <a:rect l="0" t="0" r="r" b="b"/>
                <a:pathLst>
                  <a:path w="94" h="114">
                    <a:moveTo>
                      <a:pt x="74" y="65"/>
                    </a:moveTo>
                    <a:cubicBezTo>
                      <a:pt x="67" y="43"/>
                      <a:pt x="58" y="12"/>
                      <a:pt x="32" y="7"/>
                    </a:cubicBezTo>
                    <a:cubicBezTo>
                      <a:pt x="2" y="0"/>
                      <a:pt x="0" y="30"/>
                      <a:pt x="3" y="52"/>
                    </a:cubicBezTo>
                    <a:cubicBezTo>
                      <a:pt x="8" y="78"/>
                      <a:pt x="24" y="101"/>
                      <a:pt x="49" y="109"/>
                    </a:cubicBezTo>
                    <a:cubicBezTo>
                      <a:pt x="64" y="113"/>
                      <a:pt x="91" y="114"/>
                      <a:pt x="94" y="96"/>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ṡḷïḋé">
                <a:extLst>
                  <a:ext uri="{FF2B5EF4-FFF2-40B4-BE49-F238E27FC236}">
                    <a16:creationId xmlns:a16="http://schemas.microsoft.com/office/drawing/2014/main" id="{5FB23937-B2AF-4B33-9C7E-11E4ED49F14E}"/>
                  </a:ext>
                </a:extLst>
              </p:cNvPr>
              <p:cNvSpPr/>
              <p:nvPr/>
            </p:nvSpPr>
            <p:spPr bwMode="auto">
              <a:xfrm>
                <a:off x="6200775" y="3606801"/>
                <a:ext cx="212725" cy="244475"/>
              </a:xfrm>
              <a:custGeom>
                <a:avLst/>
                <a:gdLst>
                  <a:gd name="T0" fmla="*/ 0 w 64"/>
                  <a:gd name="T1" fmla="*/ 0 h 74"/>
                  <a:gd name="T2" fmla="*/ 41 w 64"/>
                  <a:gd name="T3" fmla="*/ 36 h 74"/>
                  <a:gd name="T4" fmla="*/ 62 w 64"/>
                  <a:gd name="T5" fmla="*/ 48 h 74"/>
                  <a:gd name="T6" fmla="*/ 32 w 64"/>
                  <a:gd name="T7" fmla="*/ 72 h 74"/>
                </a:gdLst>
                <a:ahLst/>
                <a:cxnLst>
                  <a:cxn ang="0">
                    <a:pos x="T0" y="T1"/>
                  </a:cxn>
                  <a:cxn ang="0">
                    <a:pos x="T2" y="T3"/>
                  </a:cxn>
                  <a:cxn ang="0">
                    <a:pos x="T4" y="T5"/>
                  </a:cxn>
                  <a:cxn ang="0">
                    <a:pos x="T6" y="T7"/>
                  </a:cxn>
                </a:cxnLst>
                <a:rect l="0" t="0" r="r" b="b"/>
                <a:pathLst>
                  <a:path w="64" h="74">
                    <a:moveTo>
                      <a:pt x="0" y="0"/>
                    </a:moveTo>
                    <a:cubicBezTo>
                      <a:pt x="5" y="24"/>
                      <a:pt x="17" y="43"/>
                      <a:pt x="41" y="36"/>
                    </a:cubicBezTo>
                    <a:cubicBezTo>
                      <a:pt x="54" y="33"/>
                      <a:pt x="64" y="27"/>
                      <a:pt x="62" y="48"/>
                    </a:cubicBezTo>
                    <a:cubicBezTo>
                      <a:pt x="61" y="63"/>
                      <a:pt x="48" y="74"/>
                      <a:pt x="32" y="72"/>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ŝḷîḍê">
                <a:extLst>
                  <a:ext uri="{FF2B5EF4-FFF2-40B4-BE49-F238E27FC236}">
                    <a16:creationId xmlns:a16="http://schemas.microsoft.com/office/drawing/2014/main" id="{DD607935-50D2-4154-A55F-2C7D0236C813}"/>
                  </a:ext>
                </a:extLst>
              </p:cNvPr>
              <p:cNvSpPr/>
              <p:nvPr/>
            </p:nvSpPr>
            <p:spPr bwMode="auto">
              <a:xfrm>
                <a:off x="6200775" y="3606801"/>
                <a:ext cx="212725" cy="241300"/>
              </a:xfrm>
              <a:custGeom>
                <a:avLst/>
                <a:gdLst>
                  <a:gd name="T0" fmla="*/ 0 w 64"/>
                  <a:gd name="T1" fmla="*/ 0 h 73"/>
                  <a:gd name="T2" fmla="*/ 2 w 64"/>
                  <a:gd name="T3" fmla="*/ 5 h 73"/>
                  <a:gd name="T4" fmla="*/ 4 w 64"/>
                  <a:gd name="T5" fmla="*/ 12 h 73"/>
                  <a:gd name="T6" fmla="*/ 8 w 64"/>
                  <a:gd name="T7" fmla="*/ 20 h 73"/>
                  <a:gd name="T8" fmla="*/ 14 w 64"/>
                  <a:gd name="T9" fmla="*/ 28 h 73"/>
                  <a:gd name="T10" fmla="*/ 23 w 64"/>
                  <a:gd name="T11" fmla="*/ 34 h 73"/>
                  <a:gd name="T12" fmla="*/ 35 w 64"/>
                  <a:gd name="T13" fmla="*/ 35 h 73"/>
                  <a:gd name="T14" fmla="*/ 47 w 64"/>
                  <a:gd name="T15" fmla="*/ 32 h 73"/>
                  <a:gd name="T16" fmla="*/ 54 w 64"/>
                  <a:gd name="T17" fmla="*/ 31 h 73"/>
                  <a:gd name="T18" fmla="*/ 58 w 64"/>
                  <a:gd name="T19" fmla="*/ 31 h 73"/>
                  <a:gd name="T20" fmla="*/ 62 w 64"/>
                  <a:gd name="T21" fmla="*/ 33 h 73"/>
                  <a:gd name="T22" fmla="*/ 64 w 64"/>
                  <a:gd name="T23" fmla="*/ 40 h 73"/>
                  <a:gd name="T24" fmla="*/ 64 w 64"/>
                  <a:gd name="T25" fmla="*/ 47 h 73"/>
                  <a:gd name="T26" fmla="*/ 60 w 64"/>
                  <a:gd name="T27" fmla="*/ 59 h 73"/>
                  <a:gd name="T28" fmla="*/ 53 w 64"/>
                  <a:gd name="T29" fmla="*/ 67 h 73"/>
                  <a:gd name="T30" fmla="*/ 45 w 64"/>
                  <a:gd name="T31" fmla="*/ 72 h 73"/>
                  <a:gd name="T32" fmla="*/ 38 w 64"/>
                  <a:gd name="T33" fmla="*/ 73 h 73"/>
                  <a:gd name="T34" fmla="*/ 34 w 64"/>
                  <a:gd name="T35" fmla="*/ 72 h 73"/>
                  <a:gd name="T36" fmla="*/ 32 w 64"/>
                  <a:gd name="T37" fmla="*/ 72 h 73"/>
                  <a:gd name="T38" fmla="*/ 34 w 64"/>
                  <a:gd name="T39" fmla="*/ 72 h 73"/>
                  <a:gd name="T40" fmla="*/ 38 w 64"/>
                  <a:gd name="T41" fmla="*/ 72 h 73"/>
                  <a:gd name="T42" fmla="*/ 45 w 64"/>
                  <a:gd name="T43" fmla="*/ 70 h 73"/>
                  <a:gd name="T44" fmla="*/ 52 w 64"/>
                  <a:gd name="T45" fmla="*/ 66 h 73"/>
                  <a:gd name="T46" fmla="*/ 58 w 64"/>
                  <a:gd name="T47" fmla="*/ 58 h 73"/>
                  <a:gd name="T48" fmla="*/ 60 w 64"/>
                  <a:gd name="T49" fmla="*/ 47 h 73"/>
                  <a:gd name="T50" fmla="*/ 60 w 64"/>
                  <a:gd name="T51" fmla="*/ 41 h 73"/>
                  <a:gd name="T52" fmla="*/ 59 w 64"/>
                  <a:gd name="T53" fmla="*/ 36 h 73"/>
                  <a:gd name="T54" fmla="*/ 48 w 64"/>
                  <a:gd name="T55" fmla="*/ 36 h 73"/>
                  <a:gd name="T56" fmla="*/ 35 w 64"/>
                  <a:gd name="T57" fmla="*/ 39 h 73"/>
                  <a:gd name="T58" fmla="*/ 22 w 64"/>
                  <a:gd name="T59" fmla="*/ 37 h 73"/>
                  <a:gd name="T60" fmla="*/ 12 w 64"/>
                  <a:gd name="T61" fmla="*/ 30 h 73"/>
                  <a:gd name="T62" fmla="*/ 6 w 64"/>
                  <a:gd name="T63" fmla="*/ 21 h 73"/>
                  <a:gd name="T64" fmla="*/ 3 w 64"/>
                  <a:gd name="T65" fmla="*/ 12 h 73"/>
                  <a:gd name="T66" fmla="*/ 1 w 64"/>
                  <a:gd name="T67" fmla="*/ 6 h 73"/>
                  <a:gd name="T68" fmla="*/ 1 w 64"/>
                  <a:gd name="T69" fmla="*/ 1 h 73"/>
                  <a:gd name="T70" fmla="*/ 0 w 64"/>
                  <a:gd name="T7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73">
                    <a:moveTo>
                      <a:pt x="0" y="0"/>
                    </a:moveTo>
                    <a:cubicBezTo>
                      <a:pt x="0" y="0"/>
                      <a:pt x="1" y="2"/>
                      <a:pt x="2" y="5"/>
                    </a:cubicBezTo>
                    <a:cubicBezTo>
                      <a:pt x="2" y="7"/>
                      <a:pt x="3" y="9"/>
                      <a:pt x="4" y="12"/>
                    </a:cubicBezTo>
                    <a:cubicBezTo>
                      <a:pt x="5" y="14"/>
                      <a:pt x="6" y="17"/>
                      <a:pt x="8" y="20"/>
                    </a:cubicBezTo>
                    <a:cubicBezTo>
                      <a:pt x="10" y="23"/>
                      <a:pt x="12" y="26"/>
                      <a:pt x="14" y="28"/>
                    </a:cubicBezTo>
                    <a:cubicBezTo>
                      <a:pt x="17" y="31"/>
                      <a:pt x="20" y="33"/>
                      <a:pt x="23" y="34"/>
                    </a:cubicBezTo>
                    <a:cubicBezTo>
                      <a:pt x="27" y="35"/>
                      <a:pt x="31" y="36"/>
                      <a:pt x="35" y="35"/>
                    </a:cubicBezTo>
                    <a:cubicBezTo>
                      <a:pt x="39" y="35"/>
                      <a:pt x="43" y="33"/>
                      <a:pt x="47" y="32"/>
                    </a:cubicBezTo>
                    <a:cubicBezTo>
                      <a:pt x="49" y="32"/>
                      <a:pt x="52" y="31"/>
                      <a:pt x="54" y="31"/>
                    </a:cubicBezTo>
                    <a:cubicBezTo>
                      <a:pt x="55" y="31"/>
                      <a:pt x="57" y="31"/>
                      <a:pt x="58" y="31"/>
                    </a:cubicBezTo>
                    <a:cubicBezTo>
                      <a:pt x="59" y="31"/>
                      <a:pt x="61" y="32"/>
                      <a:pt x="62" y="33"/>
                    </a:cubicBezTo>
                    <a:cubicBezTo>
                      <a:pt x="63" y="36"/>
                      <a:pt x="64" y="38"/>
                      <a:pt x="64" y="40"/>
                    </a:cubicBezTo>
                    <a:cubicBezTo>
                      <a:pt x="64" y="43"/>
                      <a:pt x="64" y="45"/>
                      <a:pt x="64" y="47"/>
                    </a:cubicBezTo>
                    <a:cubicBezTo>
                      <a:pt x="63" y="51"/>
                      <a:pt x="62" y="55"/>
                      <a:pt x="60" y="59"/>
                    </a:cubicBezTo>
                    <a:cubicBezTo>
                      <a:pt x="59" y="62"/>
                      <a:pt x="56" y="65"/>
                      <a:pt x="53" y="67"/>
                    </a:cubicBezTo>
                    <a:cubicBezTo>
                      <a:pt x="51" y="70"/>
                      <a:pt x="48" y="71"/>
                      <a:pt x="45" y="72"/>
                    </a:cubicBezTo>
                    <a:cubicBezTo>
                      <a:pt x="43" y="72"/>
                      <a:pt x="40" y="73"/>
                      <a:pt x="38" y="73"/>
                    </a:cubicBezTo>
                    <a:cubicBezTo>
                      <a:pt x="36" y="73"/>
                      <a:pt x="35" y="73"/>
                      <a:pt x="34" y="72"/>
                    </a:cubicBezTo>
                    <a:cubicBezTo>
                      <a:pt x="33" y="72"/>
                      <a:pt x="32" y="72"/>
                      <a:pt x="32" y="72"/>
                    </a:cubicBezTo>
                    <a:cubicBezTo>
                      <a:pt x="32" y="72"/>
                      <a:pt x="33" y="72"/>
                      <a:pt x="34" y="72"/>
                    </a:cubicBezTo>
                    <a:cubicBezTo>
                      <a:pt x="35" y="72"/>
                      <a:pt x="36" y="72"/>
                      <a:pt x="38" y="72"/>
                    </a:cubicBezTo>
                    <a:cubicBezTo>
                      <a:pt x="40" y="72"/>
                      <a:pt x="42" y="71"/>
                      <a:pt x="45" y="70"/>
                    </a:cubicBezTo>
                    <a:cubicBezTo>
                      <a:pt x="47" y="69"/>
                      <a:pt x="50" y="68"/>
                      <a:pt x="52" y="66"/>
                    </a:cubicBezTo>
                    <a:cubicBezTo>
                      <a:pt x="54" y="64"/>
                      <a:pt x="56" y="61"/>
                      <a:pt x="58" y="58"/>
                    </a:cubicBezTo>
                    <a:cubicBezTo>
                      <a:pt x="59" y="54"/>
                      <a:pt x="60" y="51"/>
                      <a:pt x="60" y="47"/>
                    </a:cubicBezTo>
                    <a:cubicBezTo>
                      <a:pt x="60" y="45"/>
                      <a:pt x="60" y="43"/>
                      <a:pt x="60" y="41"/>
                    </a:cubicBezTo>
                    <a:cubicBezTo>
                      <a:pt x="60" y="39"/>
                      <a:pt x="60" y="37"/>
                      <a:pt x="59" y="36"/>
                    </a:cubicBezTo>
                    <a:cubicBezTo>
                      <a:pt x="57" y="34"/>
                      <a:pt x="52" y="35"/>
                      <a:pt x="48" y="36"/>
                    </a:cubicBezTo>
                    <a:cubicBezTo>
                      <a:pt x="44" y="37"/>
                      <a:pt x="40" y="38"/>
                      <a:pt x="35" y="39"/>
                    </a:cubicBezTo>
                    <a:cubicBezTo>
                      <a:pt x="31" y="39"/>
                      <a:pt x="26" y="39"/>
                      <a:pt x="22" y="37"/>
                    </a:cubicBezTo>
                    <a:cubicBezTo>
                      <a:pt x="18" y="36"/>
                      <a:pt x="15" y="33"/>
                      <a:pt x="12" y="30"/>
                    </a:cubicBezTo>
                    <a:cubicBezTo>
                      <a:pt x="9" y="27"/>
                      <a:pt x="7" y="24"/>
                      <a:pt x="6" y="21"/>
                    </a:cubicBezTo>
                    <a:cubicBezTo>
                      <a:pt x="5" y="18"/>
                      <a:pt x="4" y="15"/>
                      <a:pt x="3" y="12"/>
                    </a:cubicBezTo>
                    <a:cubicBezTo>
                      <a:pt x="2" y="10"/>
                      <a:pt x="2" y="7"/>
                      <a:pt x="1" y="6"/>
                    </a:cubicBezTo>
                    <a:cubicBezTo>
                      <a:pt x="1" y="4"/>
                      <a:pt x="1" y="2"/>
                      <a:pt x="1" y="1"/>
                    </a:cubicBezTo>
                    <a:cubicBezTo>
                      <a:pt x="0" y="0"/>
                      <a:pt x="0" y="0"/>
                      <a:pt x="0" y="0"/>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ïṩliḓe">
                <a:extLst>
                  <a:ext uri="{FF2B5EF4-FFF2-40B4-BE49-F238E27FC236}">
                    <a16:creationId xmlns:a16="http://schemas.microsoft.com/office/drawing/2014/main" id="{E3CA2CA8-22E0-4ABE-ACB6-5C3DCCAAFAAB}"/>
                  </a:ext>
                </a:extLst>
              </p:cNvPr>
              <p:cNvSpPr/>
              <p:nvPr/>
            </p:nvSpPr>
            <p:spPr bwMode="auto">
              <a:xfrm>
                <a:off x="5921375" y="3116263"/>
                <a:ext cx="111125" cy="119063"/>
              </a:xfrm>
              <a:custGeom>
                <a:avLst/>
                <a:gdLst>
                  <a:gd name="T0" fmla="*/ 0 w 34"/>
                  <a:gd name="T1" fmla="*/ 29 h 36"/>
                  <a:gd name="T2" fmla="*/ 23 w 34"/>
                  <a:gd name="T3" fmla="*/ 21 h 36"/>
                  <a:gd name="T4" fmla="*/ 0 w 34"/>
                  <a:gd name="T5" fmla="*/ 28 h 36"/>
                  <a:gd name="T6" fmla="*/ 0 w 34"/>
                  <a:gd name="T7" fmla="*/ 29 h 36"/>
                </a:gdLst>
                <a:ahLst/>
                <a:cxnLst>
                  <a:cxn ang="0">
                    <a:pos x="T0" y="T1"/>
                  </a:cxn>
                  <a:cxn ang="0">
                    <a:pos x="T2" y="T3"/>
                  </a:cxn>
                  <a:cxn ang="0">
                    <a:pos x="T4" y="T5"/>
                  </a:cxn>
                  <a:cxn ang="0">
                    <a:pos x="T6" y="T7"/>
                  </a:cxn>
                </a:cxnLst>
                <a:rect l="0" t="0" r="r" b="b"/>
                <a:pathLst>
                  <a:path w="34" h="36">
                    <a:moveTo>
                      <a:pt x="0" y="29"/>
                    </a:moveTo>
                    <a:cubicBezTo>
                      <a:pt x="8" y="36"/>
                      <a:pt x="19" y="28"/>
                      <a:pt x="23" y="21"/>
                    </a:cubicBezTo>
                    <a:cubicBezTo>
                      <a:pt x="34" y="0"/>
                      <a:pt x="3" y="11"/>
                      <a:pt x="0" y="28"/>
                    </a:cubicBezTo>
                    <a:lnTo>
                      <a:pt x="0" y="29"/>
                    </a:lnTo>
                    <a:close/>
                  </a:path>
                </a:pathLst>
              </a:custGeom>
              <a:solidFill>
                <a:srgbClr val="4B10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ŝļïdè">
                <a:extLst>
                  <a:ext uri="{FF2B5EF4-FFF2-40B4-BE49-F238E27FC236}">
                    <a16:creationId xmlns:a16="http://schemas.microsoft.com/office/drawing/2014/main" id="{FDACFFF8-0FD9-4C49-A692-FDE238B70222}"/>
                  </a:ext>
                </a:extLst>
              </p:cNvPr>
              <p:cNvSpPr/>
              <p:nvPr/>
            </p:nvSpPr>
            <p:spPr bwMode="auto">
              <a:xfrm>
                <a:off x="6362700" y="3089276"/>
                <a:ext cx="93663" cy="119063"/>
              </a:xfrm>
              <a:custGeom>
                <a:avLst/>
                <a:gdLst>
                  <a:gd name="T0" fmla="*/ 28 w 28"/>
                  <a:gd name="T1" fmla="*/ 34 h 36"/>
                  <a:gd name="T2" fmla="*/ 19 w 28"/>
                  <a:gd name="T3" fmla="*/ 11 h 36"/>
                  <a:gd name="T4" fmla="*/ 25 w 28"/>
                  <a:gd name="T5" fmla="*/ 34 h 36"/>
                  <a:gd name="T6" fmla="*/ 28 w 28"/>
                  <a:gd name="T7" fmla="*/ 34 h 36"/>
                </a:gdLst>
                <a:ahLst/>
                <a:cxnLst>
                  <a:cxn ang="0">
                    <a:pos x="T0" y="T1"/>
                  </a:cxn>
                  <a:cxn ang="0">
                    <a:pos x="T2" y="T3"/>
                  </a:cxn>
                  <a:cxn ang="0">
                    <a:pos x="T4" y="T5"/>
                  </a:cxn>
                  <a:cxn ang="0">
                    <a:pos x="T6" y="T7"/>
                  </a:cxn>
                </a:cxnLst>
                <a:rect l="0" t="0" r="r" b="b"/>
                <a:pathLst>
                  <a:path w="28" h="36">
                    <a:moveTo>
                      <a:pt x="28" y="34"/>
                    </a:moveTo>
                    <a:cubicBezTo>
                      <a:pt x="28" y="25"/>
                      <a:pt x="28" y="17"/>
                      <a:pt x="19" y="11"/>
                    </a:cubicBezTo>
                    <a:cubicBezTo>
                      <a:pt x="0" y="0"/>
                      <a:pt x="11" y="36"/>
                      <a:pt x="25" y="34"/>
                    </a:cubicBezTo>
                    <a:lnTo>
                      <a:pt x="28" y="34"/>
                    </a:lnTo>
                    <a:close/>
                  </a:path>
                </a:pathLst>
              </a:custGeom>
              <a:solidFill>
                <a:srgbClr val="4B100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ś1îḑè">
                <a:extLst>
                  <a:ext uri="{FF2B5EF4-FFF2-40B4-BE49-F238E27FC236}">
                    <a16:creationId xmlns:a16="http://schemas.microsoft.com/office/drawing/2014/main" id="{D82AAC29-C909-4EF5-8892-907DB5BCFDBE}"/>
                  </a:ext>
                </a:extLst>
              </p:cNvPr>
              <p:cNvSpPr/>
              <p:nvPr/>
            </p:nvSpPr>
            <p:spPr bwMode="auto">
              <a:xfrm>
                <a:off x="5884863" y="3481388"/>
                <a:ext cx="55563" cy="10953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ṥḻídê">
                <a:extLst>
                  <a:ext uri="{FF2B5EF4-FFF2-40B4-BE49-F238E27FC236}">
                    <a16:creationId xmlns:a16="http://schemas.microsoft.com/office/drawing/2014/main" id="{C1566480-15C2-485F-BD34-51D4C93AC447}"/>
                  </a:ext>
                </a:extLst>
              </p:cNvPr>
              <p:cNvSpPr/>
              <p:nvPr/>
            </p:nvSpPr>
            <p:spPr bwMode="auto">
              <a:xfrm>
                <a:off x="6469063" y="3471863"/>
                <a:ext cx="58738" cy="10953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ṣḷïḍè">
                <a:extLst>
                  <a:ext uri="{FF2B5EF4-FFF2-40B4-BE49-F238E27FC236}">
                    <a16:creationId xmlns:a16="http://schemas.microsoft.com/office/drawing/2014/main" id="{C4397A7E-51F9-4130-88B9-87781804D2CB}"/>
                  </a:ext>
                </a:extLst>
              </p:cNvPr>
              <p:cNvSpPr/>
              <p:nvPr/>
            </p:nvSpPr>
            <p:spPr bwMode="auto">
              <a:xfrm>
                <a:off x="5824538" y="3771901"/>
                <a:ext cx="381000" cy="438150"/>
              </a:xfrm>
              <a:custGeom>
                <a:avLst/>
                <a:gdLst>
                  <a:gd name="T0" fmla="*/ 67 w 115"/>
                  <a:gd name="T1" fmla="*/ 58 h 133"/>
                  <a:gd name="T2" fmla="*/ 31 w 115"/>
                  <a:gd name="T3" fmla="*/ 29 h 133"/>
                  <a:gd name="T4" fmla="*/ 8 w 115"/>
                  <a:gd name="T5" fmla="*/ 3 h 133"/>
                  <a:gd name="T6" fmla="*/ 5 w 115"/>
                  <a:gd name="T7" fmla="*/ 0 h 133"/>
                  <a:gd name="T8" fmla="*/ 19 w 115"/>
                  <a:gd name="T9" fmla="*/ 71 h 133"/>
                  <a:gd name="T10" fmla="*/ 95 w 115"/>
                  <a:gd name="T11" fmla="*/ 128 h 133"/>
                  <a:gd name="T12" fmla="*/ 115 w 115"/>
                  <a:gd name="T13" fmla="*/ 123 h 133"/>
                  <a:gd name="T14" fmla="*/ 83 w 115"/>
                  <a:gd name="T15" fmla="*/ 66 h 133"/>
                  <a:gd name="T16" fmla="*/ 67 w 115"/>
                  <a:gd name="T17" fmla="*/ 5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33">
                    <a:moveTo>
                      <a:pt x="67" y="58"/>
                    </a:moveTo>
                    <a:cubicBezTo>
                      <a:pt x="53" y="51"/>
                      <a:pt x="41" y="41"/>
                      <a:pt x="31" y="29"/>
                    </a:cubicBezTo>
                    <a:cubicBezTo>
                      <a:pt x="23" y="21"/>
                      <a:pt x="18" y="8"/>
                      <a:pt x="8" y="3"/>
                    </a:cubicBezTo>
                    <a:cubicBezTo>
                      <a:pt x="5" y="0"/>
                      <a:pt x="5" y="0"/>
                      <a:pt x="5" y="0"/>
                    </a:cubicBezTo>
                    <a:cubicBezTo>
                      <a:pt x="0" y="21"/>
                      <a:pt x="9" y="52"/>
                      <a:pt x="19" y="71"/>
                    </a:cubicBezTo>
                    <a:cubicBezTo>
                      <a:pt x="33" y="101"/>
                      <a:pt x="59" y="133"/>
                      <a:pt x="95" y="128"/>
                    </a:cubicBezTo>
                    <a:cubicBezTo>
                      <a:pt x="103" y="128"/>
                      <a:pt x="109" y="126"/>
                      <a:pt x="115" y="123"/>
                    </a:cubicBezTo>
                    <a:cubicBezTo>
                      <a:pt x="108" y="102"/>
                      <a:pt x="97" y="83"/>
                      <a:pt x="83" y="66"/>
                    </a:cubicBezTo>
                    <a:cubicBezTo>
                      <a:pt x="77" y="64"/>
                      <a:pt x="72" y="61"/>
                      <a:pt x="67" y="58"/>
                    </a:cubicBezTo>
                  </a:path>
                </a:pathLst>
              </a:custGeom>
              <a:solidFill>
                <a:srgbClr val="FF75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ḻiḓé">
                <a:extLst>
                  <a:ext uri="{FF2B5EF4-FFF2-40B4-BE49-F238E27FC236}">
                    <a16:creationId xmlns:a16="http://schemas.microsoft.com/office/drawing/2014/main" id="{055AF537-D008-41AB-98C7-9B6059D9B287}"/>
                  </a:ext>
                </a:extLst>
              </p:cNvPr>
              <p:cNvSpPr/>
              <p:nvPr/>
            </p:nvSpPr>
            <p:spPr bwMode="auto">
              <a:xfrm>
                <a:off x="6099175" y="3989388"/>
                <a:ext cx="217488" cy="187325"/>
              </a:xfrm>
              <a:custGeom>
                <a:avLst/>
                <a:gdLst>
                  <a:gd name="T0" fmla="*/ 66 w 66"/>
                  <a:gd name="T1" fmla="*/ 5 h 57"/>
                  <a:gd name="T2" fmla="*/ 22 w 66"/>
                  <a:gd name="T3" fmla="*/ 8 h 57"/>
                  <a:gd name="T4" fmla="*/ 0 w 66"/>
                  <a:gd name="T5" fmla="*/ 0 h 57"/>
                  <a:gd name="T6" fmla="*/ 32 w 66"/>
                  <a:gd name="T7" fmla="*/ 57 h 57"/>
                  <a:gd name="T8" fmla="*/ 66 w 66"/>
                  <a:gd name="T9" fmla="*/ 5 h 57"/>
                </a:gdLst>
                <a:ahLst/>
                <a:cxnLst>
                  <a:cxn ang="0">
                    <a:pos x="T0" y="T1"/>
                  </a:cxn>
                  <a:cxn ang="0">
                    <a:pos x="T2" y="T3"/>
                  </a:cxn>
                  <a:cxn ang="0">
                    <a:pos x="T4" y="T5"/>
                  </a:cxn>
                  <a:cxn ang="0">
                    <a:pos x="T6" y="T7"/>
                  </a:cxn>
                  <a:cxn ang="0">
                    <a:pos x="T8" y="T9"/>
                  </a:cxn>
                </a:cxnLst>
                <a:rect l="0" t="0" r="r" b="b"/>
                <a:pathLst>
                  <a:path w="66" h="57">
                    <a:moveTo>
                      <a:pt x="66" y="5"/>
                    </a:moveTo>
                    <a:cubicBezTo>
                      <a:pt x="50" y="5"/>
                      <a:pt x="37" y="10"/>
                      <a:pt x="22" y="8"/>
                    </a:cubicBezTo>
                    <a:cubicBezTo>
                      <a:pt x="14" y="6"/>
                      <a:pt x="7" y="4"/>
                      <a:pt x="0" y="0"/>
                    </a:cubicBezTo>
                    <a:cubicBezTo>
                      <a:pt x="14" y="17"/>
                      <a:pt x="25" y="36"/>
                      <a:pt x="32" y="57"/>
                    </a:cubicBezTo>
                    <a:cubicBezTo>
                      <a:pt x="51" y="48"/>
                      <a:pt x="61" y="28"/>
                      <a:pt x="66" y="5"/>
                    </a:cubicBezTo>
                    <a:close/>
                  </a:path>
                </a:pathLst>
              </a:custGeom>
              <a:solidFill>
                <a:srgbClr val="C2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iṥḻídê">
                <a:extLst>
                  <a:ext uri="{FF2B5EF4-FFF2-40B4-BE49-F238E27FC236}">
                    <a16:creationId xmlns:a16="http://schemas.microsoft.com/office/drawing/2014/main" id="{CB341413-97A3-439D-AAB8-4DAA25446A13}"/>
                  </a:ext>
                </a:extLst>
              </p:cNvPr>
              <p:cNvSpPr/>
              <p:nvPr/>
            </p:nvSpPr>
            <p:spPr bwMode="auto">
              <a:xfrm>
                <a:off x="5835650" y="3741738"/>
                <a:ext cx="581025" cy="320675"/>
              </a:xfrm>
              <a:custGeom>
                <a:avLst/>
                <a:gdLst>
                  <a:gd name="T0" fmla="*/ 0 w 176"/>
                  <a:gd name="T1" fmla="*/ 8 h 97"/>
                  <a:gd name="T2" fmla="*/ 35 w 176"/>
                  <a:gd name="T3" fmla="*/ 69 h 97"/>
                  <a:gd name="T4" fmla="*/ 122 w 176"/>
                  <a:gd name="T5" fmla="*/ 96 h 97"/>
                  <a:gd name="T6" fmla="*/ 166 w 176"/>
                  <a:gd name="T7" fmla="*/ 85 h 97"/>
                  <a:gd name="T8" fmla="*/ 168 w 176"/>
                  <a:gd name="T9" fmla="*/ 48 h 97"/>
                  <a:gd name="T10" fmla="*/ 81 w 176"/>
                  <a:gd name="T11" fmla="*/ 62 h 97"/>
                  <a:gd name="T12" fmla="*/ 12 w 176"/>
                  <a:gd name="T13" fmla="*/ 0 h 97"/>
                  <a:gd name="T14" fmla="*/ 0 w 176"/>
                  <a:gd name="T15" fmla="*/ 8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97">
                    <a:moveTo>
                      <a:pt x="0" y="8"/>
                    </a:moveTo>
                    <a:cubicBezTo>
                      <a:pt x="9" y="30"/>
                      <a:pt x="15" y="54"/>
                      <a:pt x="35" y="69"/>
                    </a:cubicBezTo>
                    <a:cubicBezTo>
                      <a:pt x="60" y="88"/>
                      <a:pt x="90" y="97"/>
                      <a:pt x="122" y="96"/>
                    </a:cubicBezTo>
                    <a:cubicBezTo>
                      <a:pt x="135" y="96"/>
                      <a:pt x="154" y="94"/>
                      <a:pt x="166" y="85"/>
                    </a:cubicBezTo>
                    <a:cubicBezTo>
                      <a:pt x="176" y="78"/>
                      <a:pt x="171" y="60"/>
                      <a:pt x="168" y="48"/>
                    </a:cubicBezTo>
                    <a:cubicBezTo>
                      <a:pt x="145" y="61"/>
                      <a:pt x="107" y="70"/>
                      <a:pt x="81" y="62"/>
                    </a:cubicBezTo>
                    <a:cubicBezTo>
                      <a:pt x="51" y="52"/>
                      <a:pt x="34" y="21"/>
                      <a:pt x="12" y="0"/>
                    </a:cubicBezTo>
                    <a:cubicBezTo>
                      <a:pt x="0" y="8"/>
                      <a:pt x="0" y="8"/>
                      <a:pt x="0"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išlîḑê">
                <a:extLst>
                  <a:ext uri="{FF2B5EF4-FFF2-40B4-BE49-F238E27FC236}">
                    <a16:creationId xmlns:a16="http://schemas.microsoft.com/office/drawing/2014/main" id="{57CB227F-DA04-4189-9AA5-3FFF6C4E0960}"/>
                  </a:ext>
                </a:extLst>
              </p:cNvPr>
              <p:cNvSpPr/>
              <p:nvPr/>
            </p:nvSpPr>
            <p:spPr bwMode="auto">
              <a:xfrm>
                <a:off x="5878513" y="3729038"/>
                <a:ext cx="563563" cy="315913"/>
              </a:xfrm>
              <a:custGeom>
                <a:avLst/>
                <a:gdLst>
                  <a:gd name="T0" fmla="*/ 0 w 171"/>
                  <a:gd name="T1" fmla="*/ 0 h 96"/>
                  <a:gd name="T2" fmla="*/ 142 w 171"/>
                  <a:gd name="T3" fmla="*/ 67 h 96"/>
                  <a:gd name="T4" fmla="*/ 171 w 171"/>
                  <a:gd name="T5" fmla="*/ 38 h 96"/>
                  <a:gd name="T6" fmla="*/ 0 w 171"/>
                  <a:gd name="T7" fmla="*/ 0 h 96"/>
                </a:gdLst>
                <a:ahLst/>
                <a:cxnLst>
                  <a:cxn ang="0">
                    <a:pos x="T0" y="T1"/>
                  </a:cxn>
                  <a:cxn ang="0">
                    <a:pos x="T2" y="T3"/>
                  </a:cxn>
                  <a:cxn ang="0">
                    <a:pos x="T4" y="T5"/>
                  </a:cxn>
                  <a:cxn ang="0">
                    <a:pos x="T6" y="T7"/>
                  </a:cxn>
                </a:cxnLst>
                <a:rect l="0" t="0" r="r" b="b"/>
                <a:pathLst>
                  <a:path w="171" h="96">
                    <a:moveTo>
                      <a:pt x="0" y="0"/>
                    </a:moveTo>
                    <a:cubicBezTo>
                      <a:pt x="16" y="54"/>
                      <a:pt x="89" y="96"/>
                      <a:pt x="142" y="67"/>
                    </a:cubicBezTo>
                    <a:cubicBezTo>
                      <a:pt x="153" y="61"/>
                      <a:pt x="165" y="49"/>
                      <a:pt x="171" y="38"/>
                    </a:cubicBezTo>
                    <a:cubicBezTo>
                      <a:pt x="0" y="0"/>
                      <a:pt x="0" y="0"/>
                      <a:pt x="0" y="0"/>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îṧ1íďê">
                <a:extLst>
                  <a:ext uri="{FF2B5EF4-FFF2-40B4-BE49-F238E27FC236}">
                    <a16:creationId xmlns:a16="http://schemas.microsoft.com/office/drawing/2014/main" id="{B35C31D9-32DD-4EC1-9EB7-1AE698188351}"/>
                  </a:ext>
                </a:extLst>
              </p:cNvPr>
              <p:cNvSpPr/>
              <p:nvPr/>
            </p:nvSpPr>
            <p:spPr bwMode="auto">
              <a:xfrm>
                <a:off x="5878513" y="3729038"/>
                <a:ext cx="563563" cy="260350"/>
              </a:xfrm>
              <a:custGeom>
                <a:avLst/>
                <a:gdLst>
                  <a:gd name="T0" fmla="*/ 0 w 171"/>
                  <a:gd name="T1" fmla="*/ 0 h 79"/>
                  <a:gd name="T2" fmla="*/ 1 w 171"/>
                  <a:gd name="T3" fmla="*/ 2 h 79"/>
                  <a:gd name="T4" fmla="*/ 4 w 171"/>
                  <a:gd name="T5" fmla="*/ 9 h 79"/>
                  <a:gd name="T6" fmla="*/ 9 w 171"/>
                  <a:gd name="T7" fmla="*/ 18 h 79"/>
                  <a:gd name="T8" fmla="*/ 16 w 171"/>
                  <a:gd name="T9" fmla="*/ 29 h 79"/>
                  <a:gd name="T10" fmla="*/ 27 w 171"/>
                  <a:gd name="T11" fmla="*/ 42 h 79"/>
                  <a:gd name="T12" fmla="*/ 41 w 171"/>
                  <a:gd name="T13" fmla="*/ 53 h 79"/>
                  <a:gd name="T14" fmla="*/ 77 w 171"/>
                  <a:gd name="T15" fmla="*/ 70 h 79"/>
                  <a:gd name="T16" fmla="*/ 115 w 171"/>
                  <a:gd name="T17" fmla="*/ 74 h 79"/>
                  <a:gd name="T18" fmla="*/ 133 w 171"/>
                  <a:gd name="T19" fmla="*/ 69 h 79"/>
                  <a:gd name="T20" fmla="*/ 147 w 171"/>
                  <a:gd name="T21" fmla="*/ 62 h 79"/>
                  <a:gd name="T22" fmla="*/ 158 w 171"/>
                  <a:gd name="T23" fmla="*/ 53 h 79"/>
                  <a:gd name="T24" fmla="*/ 165 w 171"/>
                  <a:gd name="T25" fmla="*/ 46 h 79"/>
                  <a:gd name="T26" fmla="*/ 170 w 171"/>
                  <a:gd name="T27" fmla="*/ 40 h 79"/>
                  <a:gd name="T28" fmla="*/ 171 w 171"/>
                  <a:gd name="T29" fmla="*/ 38 h 79"/>
                  <a:gd name="T30" fmla="*/ 170 w 171"/>
                  <a:gd name="T31" fmla="*/ 40 h 79"/>
                  <a:gd name="T32" fmla="*/ 166 w 171"/>
                  <a:gd name="T33" fmla="*/ 46 h 79"/>
                  <a:gd name="T34" fmla="*/ 159 w 171"/>
                  <a:gd name="T35" fmla="*/ 54 h 79"/>
                  <a:gd name="T36" fmla="*/ 148 w 171"/>
                  <a:gd name="T37" fmla="*/ 64 h 79"/>
                  <a:gd name="T38" fmla="*/ 134 w 171"/>
                  <a:gd name="T39" fmla="*/ 72 h 79"/>
                  <a:gd name="T40" fmla="*/ 116 w 171"/>
                  <a:gd name="T41" fmla="*/ 77 h 79"/>
                  <a:gd name="T42" fmla="*/ 75 w 171"/>
                  <a:gd name="T43" fmla="*/ 74 h 79"/>
                  <a:gd name="T44" fmla="*/ 39 w 171"/>
                  <a:gd name="T45" fmla="*/ 56 h 79"/>
                  <a:gd name="T46" fmla="*/ 25 w 171"/>
                  <a:gd name="T47" fmla="*/ 44 h 79"/>
                  <a:gd name="T48" fmla="*/ 15 w 171"/>
                  <a:gd name="T49" fmla="*/ 31 h 79"/>
                  <a:gd name="T50" fmla="*/ 7 w 171"/>
                  <a:gd name="T51" fmla="*/ 19 h 79"/>
                  <a:gd name="T52" fmla="*/ 3 w 171"/>
                  <a:gd name="T53" fmla="*/ 9 h 79"/>
                  <a:gd name="T54" fmla="*/ 1 w 171"/>
                  <a:gd name="T55" fmla="*/ 2 h 79"/>
                  <a:gd name="T56" fmla="*/ 0 w 171"/>
                  <a:gd name="T5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79">
                    <a:moveTo>
                      <a:pt x="0" y="0"/>
                    </a:moveTo>
                    <a:cubicBezTo>
                      <a:pt x="0" y="0"/>
                      <a:pt x="0" y="1"/>
                      <a:pt x="1" y="2"/>
                    </a:cubicBezTo>
                    <a:cubicBezTo>
                      <a:pt x="1" y="4"/>
                      <a:pt x="2" y="6"/>
                      <a:pt x="4" y="9"/>
                    </a:cubicBezTo>
                    <a:cubicBezTo>
                      <a:pt x="5" y="11"/>
                      <a:pt x="6" y="15"/>
                      <a:pt x="9" y="18"/>
                    </a:cubicBezTo>
                    <a:cubicBezTo>
                      <a:pt x="11" y="22"/>
                      <a:pt x="13" y="25"/>
                      <a:pt x="16" y="29"/>
                    </a:cubicBezTo>
                    <a:cubicBezTo>
                      <a:pt x="20" y="33"/>
                      <a:pt x="23" y="37"/>
                      <a:pt x="27" y="42"/>
                    </a:cubicBezTo>
                    <a:cubicBezTo>
                      <a:pt x="32" y="46"/>
                      <a:pt x="36" y="49"/>
                      <a:pt x="41" y="53"/>
                    </a:cubicBezTo>
                    <a:cubicBezTo>
                      <a:pt x="52" y="60"/>
                      <a:pt x="64" y="67"/>
                      <a:pt x="77" y="70"/>
                    </a:cubicBezTo>
                    <a:cubicBezTo>
                      <a:pt x="89" y="74"/>
                      <a:pt x="103" y="76"/>
                      <a:pt x="115" y="74"/>
                    </a:cubicBezTo>
                    <a:cubicBezTo>
                      <a:pt x="122" y="73"/>
                      <a:pt x="127" y="71"/>
                      <a:pt x="133" y="69"/>
                    </a:cubicBezTo>
                    <a:cubicBezTo>
                      <a:pt x="138" y="67"/>
                      <a:pt x="143" y="65"/>
                      <a:pt x="147" y="62"/>
                    </a:cubicBezTo>
                    <a:cubicBezTo>
                      <a:pt x="151" y="59"/>
                      <a:pt x="155" y="56"/>
                      <a:pt x="158" y="53"/>
                    </a:cubicBezTo>
                    <a:cubicBezTo>
                      <a:pt x="161" y="51"/>
                      <a:pt x="163" y="48"/>
                      <a:pt x="165" y="46"/>
                    </a:cubicBezTo>
                    <a:cubicBezTo>
                      <a:pt x="167" y="43"/>
                      <a:pt x="169" y="42"/>
                      <a:pt x="170" y="40"/>
                    </a:cubicBezTo>
                    <a:cubicBezTo>
                      <a:pt x="170" y="39"/>
                      <a:pt x="171" y="38"/>
                      <a:pt x="171" y="38"/>
                    </a:cubicBezTo>
                    <a:cubicBezTo>
                      <a:pt x="171" y="38"/>
                      <a:pt x="170" y="39"/>
                      <a:pt x="170" y="40"/>
                    </a:cubicBezTo>
                    <a:cubicBezTo>
                      <a:pt x="169" y="42"/>
                      <a:pt x="168" y="44"/>
                      <a:pt x="166" y="46"/>
                    </a:cubicBezTo>
                    <a:cubicBezTo>
                      <a:pt x="164" y="49"/>
                      <a:pt x="162" y="51"/>
                      <a:pt x="159" y="54"/>
                    </a:cubicBezTo>
                    <a:cubicBezTo>
                      <a:pt x="156" y="57"/>
                      <a:pt x="153" y="61"/>
                      <a:pt x="148" y="64"/>
                    </a:cubicBezTo>
                    <a:cubicBezTo>
                      <a:pt x="144" y="67"/>
                      <a:pt x="139" y="70"/>
                      <a:pt x="134" y="72"/>
                    </a:cubicBezTo>
                    <a:cubicBezTo>
                      <a:pt x="128" y="74"/>
                      <a:pt x="122" y="76"/>
                      <a:pt x="116" y="77"/>
                    </a:cubicBezTo>
                    <a:cubicBezTo>
                      <a:pt x="103" y="79"/>
                      <a:pt x="89" y="78"/>
                      <a:pt x="75" y="74"/>
                    </a:cubicBezTo>
                    <a:cubicBezTo>
                      <a:pt x="62" y="70"/>
                      <a:pt x="50" y="64"/>
                      <a:pt x="39" y="56"/>
                    </a:cubicBezTo>
                    <a:cubicBezTo>
                      <a:pt x="34" y="52"/>
                      <a:pt x="29" y="48"/>
                      <a:pt x="25" y="44"/>
                    </a:cubicBezTo>
                    <a:cubicBezTo>
                      <a:pt x="21" y="39"/>
                      <a:pt x="18" y="35"/>
                      <a:pt x="15" y="31"/>
                    </a:cubicBezTo>
                    <a:cubicBezTo>
                      <a:pt x="12" y="27"/>
                      <a:pt x="9" y="23"/>
                      <a:pt x="7" y="19"/>
                    </a:cubicBezTo>
                    <a:cubicBezTo>
                      <a:pt x="5" y="15"/>
                      <a:pt x="4" y="12"/>
                      <a:pt x="3" y="9"/>
                    </a:cubicBezTo>
                    <a:cubicBezTo>
                      <a:pt x="2" y="6"/>
                      <a:pt x="1" y="4"/>
                      <a:pt x="1" y="2"/>
                    </a:cubicBezTo>
                    <a:cubicBezTo>
                      <a:pt x="0" y="1"/>
                      <a:pt x="0" y="0"/>
                      <a:pt x="0" y="0"/>
                    </a:cubicBezTo>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iṡľíďe">
                <a:extLst>
                  <a:ext uri="{FF2B5EF4-FFF2-40B4-BE49-F238E27FC236}">
                    <a16:creationId xmlns:a16="http://schemas.microsoft.com/office/drawing/2014/main" id="{29571023-5752-43BD-9D2C-28926648BDDC}"/>
                  </a:ext>
                </a:extLst>
              </p:cNvPr>
              <p:cNvSpPr/>
              <p:nvPr/>
            </p:nvSpPr>
            <p:spPr bwMode="auto">
              <a:xfrm>
                <a:off x="5181600" y="3109913"/>
                <a:ext cx="1885950" cy="750888"/>
              </a:xfrm>
              <a:custGeom>
                <a:avLst/>
                <a:gdLst>
                  <a:gd name="T0" fmla="*/ 539 w 571"/>
                  <a:gd name="T1" fmla="*/ 0 h 228"/>
                  <a:gd name="T2" fmla="*/ 480 w 571"/>
                  <a:gd name="T3" fmla="*/ 34 h 228"/>
                  <a:gd name="T4" fmla="*/ 374 w 571"/>
                  <a:gd name="T5" fmla="*/ 31 h 228"/>
                  <a:gd name="T6" fmla="*/ 317 w 571"/>
                  <a:gd name="T7" fmla="*/ 85 h 228"/>
                  <a:gd name="T8" fmla="*/ 315 w 571"/>
                  <a:gd name="T9" fmla="*/ 95 h 228"/>
                  <a:gd name="T10" fmla="*/ 169 w 571"/>
                  <a:gd name="T11" fmla="*/ 27 h 228"/>
                  <a:gd name="T12" fmla="*/ 76 w 571"/>
                  <a:gd name="T13" fmla="*/ 48 h 228"/>
                  <a:gd name="T14" fmla="*/ 7 w 571"/>
                  <a:gd name="T15" fmla="*/ 29 h 228"/>
                  <a:gd name="T16" fmla="*/ 5 w 571"/>
                  <a:gd name="T17" fmla="*/ 29 h 228"/>
                  <a:gd name="T18" fmla="*/ 14 w 571"/>
                  <a:gd name="T19" fmla="*/ 115 h 228"/>
                  <a:gd name="T20" fmla="*/ 28 w 571"/>
                  <a:gd name="T21" fmla="*/ 152 h 228"/>
                  <a:gd name="T22" fmla="*/ 114 w 571"/>
                  <a:gd name="T23" fmla="*/ 222 h 228"/>
                  <a:gd name="T24" fmla="*/ 191 w 571"/>
                  <a:gd name="T25" fmla="*/ 223 h 228"/>
                  <a:gd name="T26" fmla="*/ 276 w 571"/>
                  <a:gd name="T27" fmla="*/ 187 h 228"/>
                  <a:gd name="T28" fmla="*/ 305 w 571"/>
                  <a:gd name="T29" fmla="*/ 158 h 228"/>
                  <a:gd name="T30" fmla="*/ 328 w 571"/>
                  <a:gd name="T31" fmla="*/ 152 h 228"/>
                  <a:gd name="T32" fmla="*/ 341 w 571"/>
                  <a:gd name="T33" fmla="*/ 156 h 228"/>
                  <a:gd name="T34" fmla="*/ 373 w 571"/>
                  <a:gd name="T35" fmla="*/ 177 h 228"/>
                  <a:gd name="T36" fmla="*/ 468 w 571"/>
                  <a:gd name="T37" fmla="*/ 188 h 228"/>
                  <a:gd name="T38" fmla="*/ 539 w 571"/>
                  <a:gd name="T39" fmla="*/ 0 h 228"/>
                  <a:gd name="T40" fmla="*/ 246 w 571"/>
                  <a:gd name="T41" fmla="*/ 170 h 228"/>
                  <a:gd name="T42" fmla="*/ 99 w 571"/>
                  <a:gd name="T43" fmla="*/ 77 h 228"/>
                  <a:gd name="T44" fmla="*/ 144 w 571"/>
                  <a:gd name="T45" fmla="*/ 91 h 228"/>
                  <a:gd name="T46" fmla="*/ 218 w 571"/>
                  <a:gd name="T47" fmla="*/ 69 h 228"/>
                  <a:gd name="T48" fmla="*/ 226 w 571"/>
                  <a:gd name="T49" fmla="*/ 69 h 228"/>
                  <a:gd name="T50" fmla="*/ 281 w 571"/>
                  <a:gd name="T51" fmla="*/ 114 h 228"/>
                  <a:gd name="T52" fmla="*/ 246 w 571"/>
                  <a:gd name="T53" fmla="*/ 170 h 228"/>
                  <a:gd name="T54" fmla="*/ 476 w 571"/>
                  <a:gd name="T55" fmla="*/ 106 h 228"/>
                  <a:gd name="T56" fmla="*/ 445 w 571"/>
                  <a:gd name="T57" fmla="*/ 147 h 228"/>
                  <a:gd name="T58" fmla="*/ 369 w 571"/>
                  <a:gd name="T59" fmla="*/ 145 h 228"/>
                  <a:gd name="T60" fmla="*/ 352 w 571"/>
                  <a:gd name="T61" fmla="*/ 129 h 228"/>
                  <a:gd name="T62" fmla="*/ 352 w 571"/>
                  <a:gd name="T63" fmla="*/ 131 h 228"/>
                  <a:gd name="T64" fmla="*/ 392 w 571"/>
                  <a:gd name="T65" fmla="*/ 63 h 228"/>
                  <a:gd name="T66" fmla="*/ 429 w 571"/>
                  <a:gd name="T67" fmla="*/ 67 h 228"/>
                  <a:gd name="T68" fmla="*/ 478 w 571"/>
                  <a:gd name="T69" fmla="*/ 66 h 228"/>
                  <a:gd name="T70" fmla="*/ 488 w 571"/>
                  <a:gd name="T71" fmla="*/ 57 h 228"/>
                  <a:gd name="T72" fmla="*/ 476 w 571"/>
                  <a:gd name="T73" fmla="*/ 10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1" h="228">
                    <a:moveTo>
                      <a:pt x="539" y="0"/>
                    </a:moveTo>
                    <a:cubicBezTo>
                      <a:pt x="533" y="27"/>
                      <a:pt x="506" y="38"/>
                      <a:pt x="480" y="34"/>
                    </a:cubicBezTo>
                    <a:cubicBezTo>
                      <a:pt x="444" y="30"/>
                      <a:pt x="410" y="17"/>
                      <a:pt x="374" y="31"/>
                    </a:cubicBezTo>
                    <a:cubicBezTo>
                      <a:pt x="350" y="40"/>
                      <a:pt x="328" y="61"/>
                      <a:pt x="317" y="85"/>
                    </a:cubicBezTo>
                    <a:cubicBezTo>
                      <a:pt x="315" y="95"/>
                      <a:pt x="315" y="95"/>
                      <a:pt x="315" y="95"/>
                    </a:cubicBezTo>
                    <a:cubicBezTo>
                      <a:pt x="301" y="34"/>
                      <a:pt x="226" y="16"/>
                      <a:pt x="169" y="27"/>
                    </a:cubicBezTo>
                    <a:cubicBezTo>
                      <a:pt x="137" y="34"/>
                      <a:pt x="109" y="48"/>
                      <a:pt x="76" y="48"/>
                    </a:cubicBezTo>
                    <a:cubicBezTo>
                      <a:pt x="48" y="48"/>
                      <a:pt x="30" y="41"/>
                      <a:pt x="7" y="29"/>
                    </a:cubicBezTo>
                    <a:cubicBezTo>
                      <a:pt x="5" y="29"/>
                      <a:pt x="5" y="29"/>
                      <a:pt x="5" y="29"/>
                    </a:cubicBezTo>
                    <a:cubicBezTo>
                      <a:pt x="0" y="65"/>
                      <a:pt x="7" y="95"/>
                      <a:pt x="14" y="115"/>
                    </a:cubicBezTo>
                    <a:cubicBezTo>
                      <a:pt x="18" y="127"/>
                      <a:pt x="23" y="140"/>
                      <a:pt x="28" y="152"/>
                    </a:cubicBezTo>
                    <a:cubicBezTo>
                      <a:pt x="45" y="188"/>
                      <a:pt x="75" y="210"/>
                      <a:pt x="114" y="222"/>
                    </a:cubicBezTo>
                    <a:cubicBezTo>
                      <a:pt x="135" y="228"/>
                      <a:pt x="170" y="228"/>
                      <a:pt x="191" y="223"/>
                    </a:cubicBezTo>
                    <a:cubicBezTo>
                      <a:pt x="224" y="216"/>
                      <a:pt x="248" y="206"/>
                      <a:pt x="276" y="187"/>
                    </a:cubicBezTo>
                    <a:cubicBezTo>
                      <a:pt x="288" y="179"/>
                      <a:pt x="298" y="169"/>
                      <a:pt x="305" y="158"/>
                    </a:cubicBezTo>
                    <a:cubicBezTo>
                      <a:pt x="312" y="154"/>
                      <a:pt x="321" y="151"/>
                      <a:pt x="328" y="152"/>
                    </a:cubicBezTo>
                    <a:cubicBezTo>
                      <a:pt x="332" y="153"/>
                      <a:pt x="336" y="155"/>
                      <a:pt x="341" y="156"/>
                    </a:cubicBezTo>
                    <a:cubicBezTo>
                      <a:pt x="350" y="165"/>
                      <a:pt x="362" y="171"/>
                      <a:pt x="373" y="177"/>
                    </a:cubicBezTo>
                    <a:cubicBezTo>
                      <a:pt x="401" y="192"/>
                      <a:pt x="437" y="196"/>
                      <a:pt x="468" y="188"/>
                    </a:cubicBezTo>
                    <a:cubicBezTo>
                      <a:pt x="537" y="170"/>
                      <a:pt x="571" y="61"/>
                      <a:pt x="539" y="0"/>
                    </a:cubicBezTo>
                    <a:moveTo>
                      <a:pt x="246" y="170"/>
                    </a:moveTo>
                    <a:cubicBezTo>
                      <a:pt x="182" y="215"/>
                      <a:pt x="103" y="169"/>
                      <a:pt x="99" y="77"/>
                    </a:cubicBezTo>
                    <a:cubicBezTo>
                      <a:pt x="113" y="88"/>
                      <a:pt x="125" y="90"/>
                      <a:pt x="144" y="91"/>
                    </a:cubicBezTo>
                    <a:cubicBezTo>
                      <a:pt x="170" y="92"/>
                      <a:pt x="193" y="72"/>
                      <a:pt x="218" y="69"/>
                    </a:cubicBezTo>
                    <a:cubicBezTo>
                      <a:pt x="221" y="69"/>
                      <a:pt x="223" y="69"/>
                      <a:pt x="226" y="69"/>
                    </a:cubicBezTo>
                    <a:cubicBezTo>
                      <a:pt x="249" y="71"/>
                      <a:pt x="276" y="83"/>
                      <a:pt x="281" y="114"/>
                    </a:cubicBezTo>
                    <a:cubicBezTo>
                      <a:pt x="285" y="142"/>
                      <a:pt x="263" y="159"/>
                      <a:pt x="246" y="170"/>
                    </a:cubicBezTo>
                    <a:moveTo>
                      <a:pt x="476" y="106"/>
                    </a:moveTo>
                    <a:cubicBezTo>
                      <a:pt x="469" y="122"/>
                      <a:pt x="460" y="140"/>
                      <a:pt x="445" y="147"/>
                    </a:cubicBezTo>
                    <a:cubicBezTo>
                      <a:pt x="421" y="159"/>
                      <a:pt x="393" y="157"/>
                      <a:pt x="369" y="145"/>
                    </a:cubicBezTo>
                    <a:cubicBezTo>
                      <a:pt x="361" y="142"/>
                      <a:pt x="356" y="138"/>
                      <a:pt x="352" y="129"/>
                    </a:cubicBezTo>
                    <a:cubicBezTo>
                      <a:pt x="352" y="131"/>
                      <a:pt x="352" y="131"/>
                      <a:pt x="352" y="131"/>
                    </a:cubicBezTo>
                    <a:cubicBezTo>
                      <a:pt x="346" y="102"/>
                      <a:pt x="368" y="68"/>
                      <a:pt x="392" y="63"/>
                    </a:cubicBezTo>
                    <a:cubicBezTo>
                      <a:pt x="404" y="60"/>
                      <a:pt x="417" y="63"/>
                      <a:pt x="429" y="67"/>
                    </a:cubicBezTo>
                    <a:cubicBezTo>
                      <a:pt x="446" y="71"/>
                      <a:pt x="463" y="75"/>
                      <a:pt x="478" y="66"/>
                    </a:cubicBezTo>
                    <a:cubicBezTo>
                      <a:pt x="481" y="63"/>
                      <a:pt x="485" y="60"/>
                      <a:pt x="488" y="57"/>
                    </a:cubicBezTo>
                    <a:cubicBezTo>
                      <a:pt x="490" y="71"/>
                      <a:pt x="481" y="93"/>
                      <a:pt x="476" y="106"/>
                    </a:cubicBezTo>
                  </a:path>
                </a:pathLst>
              </a:custGeom>
              <a:solidFill>
                <a:srgbClr val="0072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ṥlíďê">
                <a:extLst>
                  <a:ext uri="{FF2B5EF4-FFF2-40B4-BE49-F238E27FC236}">
                    <a16:creationId xmlns:a16="http://schemas.microsoft.com/office/drawing/2014/main" id="{A366C05D-CC62-4662-9836-98D9FD4025C6}"/>
                  </a:ext>
                </a:extLst>
              </p:cNvPr>
              <p:cNvSpPr/>
              <p:nvPr/>
            </p:nvSpPr>
            <p:spPr bwMode="auto">
              <a:xfrm>
                <a:off x="7172325" y="3524251"/>
                <a:ext cx="733425" cy="909638"/>
              </a:xfrm>
              <a:custGeom>
                <a:avLst/>
                <a:gdLst>
                  <a:gd name="T0" fmla="*/ 0 w 222"/>
                  <a:gd name="T1" fmla="*/ 9 h 276"/>
                  <a:gd name="T2" fmla="*/ 202 w 222"/>
                  <a:gd name="T3" fmla="*/ 266 h 276"/>
                  <a:gd name="T4" fmla="*/ 222 w 222"/>
                  <a:gd name="T5" fmla="*/ 259 h 276"/>
                  <a:gd name="T6" fmla="*/ 13 w 222"/>
                  <a:gd name="T7" fmla="*/ 0 h 276"/>
                  <a:gd name="T8" fmla="*/ 0 w 222"/>
                  <a:gd name="T9" fmla="*/ 9 h 276"/>
                </a:gdLst>
                <a:ahLst/>
                <a:cxnLst>
                  <a:cxn ang="0">
                    <a:pos x="T0" y="T1"/>
                  </a:cxn>
                  <a:cxn ang="0">
                    <a:pos x="T2" y="T3"/>
                  </a:cxn>
                  <a:cxn ang="0">
                    <a:pos x="T4" y="T5"/>
                  </a:cxn>
                  <a:cxn ang="0">
                    <a:pos x="T6" y="T7"/>
                  </a:cxn>
                  <a:cxn ang="0">
                    <a:pos x="T8" y="T9"/>
                  </a:cxn>
                </a:cxnLst>
                <a:rect l="0" t="0" r="r" b="b"/>
                <a:pathLst>
                  <a:path w="222" h="276">
                    <a:moveTo>
                      <a:pt x="0" y="9"/>
                    </a:moveTo>
                    <a:cubicBezTo>
                      <a:pt x="202" y="266"/>
                      <a:pt x="202" y="266"/>
                      <a:pt x="202" y="266"/>
                    </a:cubicBezTo>
                    <a:cubicBezTo>
                      <a:pt x="202" y="266"/>
                      <a:pt x="216" y="276"/>
                      <a:pt x="222" y="259"/>
                    </a:cubicBezTo>
                    <a:cubicBezTo>
                      <a:pt x="13" y="0"/>
                      <a:pt x="13" y="0"/>
                      <a:pt x="13" y="0"/>
                    </a:cubicBezTo>
                    <a:lnTo>
                      <a:pt x="0" y="9"/>
                    </a:lnTo>
                    <a:close/>
                  </a:path>
                </a:pathLst>
              </a:custGeom>
              <a:solidFill>
                <a:srgbClr val="B574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Sļíḑe">
                <a:extLst>
                  <a:ext uri="{FF2B5EF4-FFF2-40B4-BE49-F238E27FC236}">
                    <a16:creationId xmlns:a16="http://schemas.microsoft.com/office/drawing/2014/main" id="{562A6716-8326-461D-88BA-B8BA165AC6C9}"/>
                  </a:ext>
                </a:extLst>
              </p:cNvPr>
              <p:cNvSpPr/>
              <p:nvPr/>
            </p:nvSpPr>
            <p:spPr bwMode="auto">
              <a:xfrm>
                <a:off x="7062788" y="3395663"/>
                <a:ext cx="192088" cy="195263"/>
              </a:xfrm>
              <a:prstGeom prst="ellipse">
                <a:avLst/>
              </a:pr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śľïḋè">
                <a:extLst>
                  <a:ext uri="{FF2B5EF4-FFF2-40B4-BE49-F238E27FC236}">
                    <a16:creationId xmlns:a16="http://schemas.microsoft.com/office/drawing/2014/main" id="{015554F2-0585-4793-905E-E93062807E7F}"/>
                  </a:ext>
                </a:extLst>
              </p:cNvPr>
              <p:cNvSpPr/>
              <p:nvPr/>
            </p:nvSpPr>
            <p:spPr bwMode="auto">
              <a:xfrm>
                <a:off x="7642225" y="3919538"/>
                <a:ext cx="160338" cy="185738"/>
              </a:xfrm>
              <a:custGeom>
                <a:avLst/>
                <a:gdLst>
                  <a:gd name="T0" fmla="*/ 6 w 49"/>
                  <a:gd name="T1" fmla="*/ 34 h 56"/>
                  <a:gd name="T2" fmla="*/ 23 w 49"/>
                  <a:gd name="T3" fmla="*/ 53 h 56"/>
                  <a:gd name="T4" fmla="*/ 22 w 49"/>
                  <a:gd name="T5" fmla="*/ 12 h 56"/>
                  <a:gd name="T6" fmla="*/ 6 w 49"/>
                  <a:gd name="T7" fmla="*/ 34 h 56"/>
                </a:gdLst>
                <a:ahLst/>
                <a:cxnLst>
                  <a:cxn ang="0">
                    <a:pos x="T0" y="T1"/>
                  </a:cxn>
                  <a:cxn ang="0">
                    <a:pos x="T2" y="T3"/>
                  </a:cxn>
                  <a:cxn ang="0">
                    <a:pos x="T4" y="T5"/>
                  </a:cxn>
                  <a:cxn ang="0">
                    <a:pos x="T6" y="T7"/>
                  </a:cxn>
                </a:cxnLst>
                <a:rect l="0" t="0" r="r" b="b"/>
                <a:pathLst>
                  <a:path w="49" h="56">
                    <a:moveTo>
                      <a:pt x="6" y="34"/>
                    </a:moveTo>
                    <a:cubicBezTo>
                      <a:pt x="0" y="46"/>
                      <a:pt x="9" y="56"/>
                      <a:pt x="23" y="53"/>
                    </a:cubicBezTo>
                    <a:cubicBezTo>
                      <a:pt x="49" y="45"/>
                      <a:pt x="44" y="0"/>
                      <a:pt x="22" y="12"/>
                    </a:cubicBezTo>
                    <a:lnTo>
                      <a:pt x="6" y="34"/>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îŝ1ïdé">
                <a:extLst>
                  <a:ext uri="{FF2B5EF4-FFF2-40B4-BE49-F238E27FC236}">
                    <a16:creationId xmlns:a16="http://schemas.microsoft.com/office/drawing/2014/main" id="{3EDCE854-9D01-4464-9FC7-317C3898B828}"/>
                  </a:ext>
                </a:extLst>
              </p:cNvPr>
              <p:cNvSpPr/>
              <p:nvPr/>
            </p:nvSpPr>
            <p:spPr bwMode="auto">
              <a:xfrm>
                <a:off x="7654925" y="3946526"/>
                <a:ext cx="128588" cy="150813"/>
              </a:xfrm>
              <a:custGeom>
                <a:avLst/>
                <a:gdLst>
                  <a:gd name="T0" fmla="*/ 2 w 39"/>
                  <a:gd name="T1" fmla="*/ 26 h 46"/>
                  <a:gd name="T2" fmla="*/ 0 w 39"/>
                  <a:gd name="T3" fmla="*/ 32 h 46"/>
                  <a:gd name="T4" fmla="*/ 1 w 39"/>
                  <a:gd name="T5" fmla="*/ 37 h 46"/>
                  <a:gd name="T6" fmla="*/ 4 w 39"/>
                  <a:gd name="T7" fmla="*/ 42 h 46"/>
                  <a:gd name="T8" fmla="*/ 10 w 39"/>
                  <a:gd name="T9" fmla="*/ 44 h 46"/>
                  <a:gd name="T10" fmla="*/ 16 w 39"/>
                  <a:gd name="T11" fmla="*/ 44 h 46"/>
                  <a:gd name="T12" fmla="*/ 18 w 39"/>
                  <a:gd name="T13" fmla="*/ 44 h 46"/>
                  <a:gd name="T14" fmla="*/ 21 w 39"/>
                  <a:gd name="T15" fmla="*/ 43 h 46"/>
                  <a:gd name="T16" fmla="*/ 26 w 39"/>
                  <a:gd name="T17" fmla="*/ 40 h 46"/>
                  <a:gd name="T18" fmla="*/ 30 w 39"/>
                  <a:gd name="T19" fmla="*/ 35 h 46"/>
                  <a:gd name="T20" fmla="*/ 34 w 39"/>
                  <a:gd name="T21" fmla="*/ 13 h 46"/>
                  <a:gd name="T22" fmla="*/ 29 w 39"/>
                  <a:gd name="T23" fmla="*/ 4 h 46"/>
                  <a:gd name="T24" fmla="*/ 24 w 39"/>
                  <a:gd name="T25" fmla="*/ 3 h 46"/>
                  <a:gd name="T26" fmla="*/ 18 w 39"/>
                  <a:gd name="T27" fmla="*/ 4 h 46"/>
                  <a:gd name="T28" fmla="*/ 18 w 39"/>
                  <a:gd name="T29" fmla="*/ 4 h 46"/>
                  <a:gd name="T30" fmla="*/ 10 w 39"/>
                  <a:gd name="T31" fmla="*/ 15 h 46"/>
                  <a:gd name="T32" fmla="*/ 2 w 39"/>
                  <a:gd name="T33" fmla="*/ 26 h 46"/>
                  <a:gd name="T34" fmla="*/ 2 w 39"/>
                  <a:gd name="T35" fmla="*/ 26 h 46"/>
                  <a:gd name="T36" fmla="*/ 9 w 39"/>
                  <a:gd name="T37" fmla="*/ 15 h 46"/>
                  <a:gd name="T38" fmla="*/ 17 w 39"/>
                  <a:gd name="T39" fmla="*/ 3 h 46"/>
                  <a:gd name="T40" fmla="*/ 17 w 39"/>
                  <a:gd name="T41" fmla="*/ 3 h 46"/>
                  <a:gd name="T42" fmla="*/ 17 w 39"/>
                  <a:gd name="T43" fmla="*/ 3 h 46"/>
                  <a:gd name="T44" fmla="*/ 23 w 39"/>
                  <a:gd name="T45" fmla="*/ 1 h 46"/>
                  <a:gd name="T46" fmla="*/ 30 w 39"/>
                  <a:gd name="T47" fmla="*/ 2 h 46"/>
                  <a:gd name="T48" fmla="*/ 35 w 39"/>
                  <a:gd name="T49" fmla="*/ 6 h 46"/>
                  <a:gd name="T50" fmla="*/ 38 w 39"/>
                  <a:gd name="T51" fmla="*/ 13 h 46"/>
                  <a:gd name="T52" fmla="*/ 38 w 39"/>
                  <a:gd name="T53" fmla="*/ 26 h 46"/>
                  <a:gd name="T54" fmla="*/ 33 w 39"/>
                  <a:gd name="T55" fmla="*/ 37 h 46"/>
                  <a:gd name="T56" fmla="*/ 28 w 39"/>
                  <a:gd name="T57" fmla="*/ 42 h 46"/>
                  <a:gd name="T58" fmla="*/ 22 w 39"/>
                  <a:gd name="T59" fmla="*/ 45 h 46"/>
                  <a:gd name="T60" fmla="*/ 19 w 39"/>
                  <a:gd name="T61" fmla="*/ 46 h 46"/>
                  <a:gd name="T62" fmla="*/ 16 w 39"/>
                  <a:gd name="T63" fmla="*/ 46 h 46"/>
                  <a:gd name="T64" fmla="*/ 9 w 39"/>
                  <a:gd name="T65" fmla="*/ 46 h 46"/>
                  <a:gd name="T66" fmla="*/ 4 w 39"/>
                  <a:gd name="T67" fmla="*/ 43 h 46"/>
                  <a:gd name="T68" fmla="*/ 0 w 39"/>
                  <a:gd name="T69" fmla="*/ 38 h 46"/>
                  <a:gd name="T70" fmla="*/ 0 w 39"/>
                  <a:gd name="T71" fmla="*/ 32 h 46"/>
                  <a:gd name="T72" fmla="*/ 2 w 39"/>
                  <a:gd name="T73"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46">
                    <a:moveTo>
                      <a:pt x="2" y="26"/>
                    </a:moveTo>
                    <a:cubicBezTo>
                      <a:pt x="1" y="28"/>
                      <a:pt x="0" y="29"/>
                      <a:pt x="0" y="32"/>
                    </a:cubicBezTo>
                    <a:cubicBezTo>
                      <a:pt x="0" y="34"/>
                      <a:pt x="0" y="36"/>
                      <a:pt x="1" y="37"/>
                    </a:cubicBezTo>
                    <a:cubicBezTo>
                      <a:pt x="1" y="39"/>
                      <a:pt x="3" y="41"/>
                      <a:pt x="4" y="42"/>
                    </a:cubicBezTo>
                    <a:cubicBezTo>
                      <a:pt x="6" y="43"/>
                      <a:pt x="8" y="44"/>
                      <a:pt x="10" y="44"/>
                    </a:cubicBezTo>
                    <a:cubicBezTo>
                      <a:pt x="12" y="45"/>
                      <a:pt x="14" y="45"/>
                      <a:pt x="16" y="44"/>
                    </a:cubicBezTo>
                    <a:cubicBezTo>
                      <a:pt x="17" y="44"/>
                      <a:pt x="18" y="44"/>
                      <a:pt x="18" y="44"/>
                    </a:cubicBezTo>
                    <a:cubicBezTo>
                      <a:pt x="19" y="44"/>
                      <a:pt x="20" y="43"/>
                      <a:pt x="21" y="43"/>
                    </a:cubicBezTo>
                    <a:cubicBezTo>
                      <a:pt x="23" y="42"/>
                      <a:pt x="25" y="41"/>
                      <a:pt x="26" y="40"/>
                    </a:cubicBezTo>
                    <a:cubicBezTo>
                      <a:pt x="27" y="38"/>
                      <a:pt x="29" y="37"/>
                      <a:pt x="30" y="35"/>
                    </a:cubicBezTo>
                    <a:cubicBezTo>
                      <a:pt x="34" y="29"/>
                      <a:pt x="36" y="21"/>
                      <a:pt x="34" y="13"/>
                    </a:cubicBezTo>
                    <a:cubicBezTo>
                      <a:pt x="33" y="10"/>
                      <a:pt x="32" y="6"/>
                      <a:pt x="29" y="4"/>
                    </a:cubicBezTo>
                    <a:cubicBezTo>
                      <a:pt x="27" y="3"/>
                      <a:pt x="25" y="3"/>
                      <a:pt x="24" y="3"/>
                    </a:cubicBezTo>
                    <a:cubicBezTo>
                      <a:pt x="22" y="3"/>
                      <a:pt x="20" y="4"/>
                      <a:pt x="18" y="4"/>
                    </a:cubicBezTo>
                    <a:cubicBezTo>
                      <a:pt x="18" y="4"/>
                      <a:pt x="18" y="4"/>
                      <a:pt x="18" y="4"/>
                    </a:cubicBezTo>
                    <a:cubicBezTo>
                      <a:pt x="16" y="8"/>
                      <a:pt x="13" y="11"/>
                      <a:pt x="10" y="15"/>
                    </a:cubicBezTo>
                    <a:cubicBezTo>
                      <a:pt x="7" y="18"/>
                      <a:pt x="4" y="22"/>
                      <a:pt x="2" y="26"/>
                    </a:cubicBezTo>
                    <a:close/>
                    <a:moveTo>
                      <a:pt x="2" y="26"/>
                    </a:moveTo>
                    <a:cubicBezTo>
                      <a:pt x="4" y="22"/>
                      <a:pt x="7" y="18"/>
                      <a:pt x="9" y="15"/>
                    </a:cubicBezTo>
                    <a:cubicBezTo>
                      <a:pt x="12" y="11"/>
                      <a:pt x="15" y="7"/>
                      <a:pt x="17" y="3"/>
                    </a:cubicBezTo>
                    <a:cubicBezTo>
                      <a:pt x="17" y="3"/>
                      <a:pt x="17" y="3"/>
                      <a:pt x="17" y="3"/>
                    </a:cubicBezTo>
                    <a:cubicBezTo>
                      <a:pt x="17" y="3"/>
                      <a:pt x="17" y="3"/>
                      <a:pt x="17" y="3"/>
                    </a:cubicBezTo>
                    <a:cubicBezTo>
                      <a:pt x="19" y="2"/>
                      <a:pt x="21" y="1"/>
                      <a:pt x="23" y="1"/>
                    </a:cubicBezTo>
                    <a:cubicBezTo>
                      <a:pt x="26" y="0"/>
                      <a:pt x="28" y="1"/>
                      <a:pt x="30" y="2"/>
                    </a:cubicBezTo>
                    <a:cubicBezTo>
                      <a:pt x="32" y="3"/>
                      <a:pt x="34" y="4"/>
                      <a:pt x="35" y="6"/>
                    </a:cubicBezTo>
                    <a:cubicBezTo>
                      <a:pt x="36" y="8"/>
                      <a:pt x="37" y="10"/>
                      <a:pt x="38" y="13"/>
                    </a:cubicBezTo>
                    <a:cubicBezTo>
                      <a:pt x="39" y="17"/>
                      <a:pt x="39" y="21"/>
                      <a:pt x="38" y="26"/>
                    </a:cubicBezTo>
                    <a:cubicBezTo>
                      <a:pt x="37" y="30"/>
                      <a:pt x="35" y="34"/>
                      <a:pt x="33" y="37"/>
                    </a:cubicBezTo>
                    <a:cubicBezTo>
                      <a:pt x="31" y="39"/>
                      <a:pt x="30" y="41"/>
                      <a:pt x="28" y="42"/>
                    </a:cubicBezTo>
                    <a:cubicBezTo>
                      <a:pt x="26" y="43"/>
                      <a:pt x="24" y="44"/>
                      <a:pt x="22" y="45"/>
                    </a:cubicBezTo>
                    <a:cubicBezTo>
                      <a:pt x="21" y="45"/>
                      <a:pt x="20" y="46"/>
                      <a:pt x="19" y="46"/>
                    </a:cubicBezTo>
                    <a:cubicBezTo>
                      <a:pt x="18" y="46"/>
                      <a:pt x="17" y="46"/>
                      <a:pt x="16" y="46"/>
                    </a:cubicBezTo>
                    <a:cubicBezTo>
                      <a:pt x="14" y="46"/>
                      <a:pt x="11" y="46"/>
                      <a:pt x="9" y="46"/>
                    </a:cubicBezTo>
                    <a:cubicBezTo>
                      <a:pt x="7" y="45"/>
                      <a:pt x="5" y="44"/>
                      <a:pt x="4" y="43"/>
                    </a:cubicBezTo>
                    <a:cubicBezTo>
                      <a:pt x="2" y="41"/>
                      <a:pt x="1" y="40"/>
                      <a:pt x="0" y="38"/>
                    </a:cubicBezTo>
                    <a:cubicBezTo>
                      <a:pt x="0" y="36"/>
                      <a:pt x="0" y="34"/>
                      <a:pt x="0" y="32"/>
                    </a:cubicBezTo>
                    <a:cubicBezTo>
                      <a:pt x="0" y="29"/>
                      <a:pt x="1" y="28"/>
                      <a:pt x="2" y="26"/>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íṣľidè">
                <a:extLst>
                  <a:ext uri="{FF2B5EF4-FFF2-40B4-BE49-F238E27FC236}">
                    <a16:creationId xmlns:a16="http://schemas.microsoft.com/office/drawing/2014/main" id="{31857FB7-ACF6-4E45-977A-4B6A8D3C58D8}"/>
                  </a:ext>
                </a:extLst>
              </p:cNvPr>
              <p:cNvSpPr/>
              <p:nvPr/>
            </p:nvSpPr>
            <p:spPr bwMode="auto">
              <a:xfrm>
                <a:off x="7602538" y="3857626"/>
                <a:ext cx="184150" cy="184150"/>
              </a:xfrm>
              <a:custGeom>
                <a:avLst/>
                <a:gdLst>
                  <a:gd name="T0" fmla="*/ 1 w 56"/>
                  <a:gd name="T1" fmla="*/ 32 h 56"/>
                  <a:gd name="T2" fmla="*/ 21 w 56"/>
                  <a:gd name="T3" fmla="*/ 52 h 56"/>
                  <a:gd name="T4" fmla="*/ 23 w 56"/>
                  <a:gd name="T5" fmla="*/ 8 h 56"/>
                  <a:gd name="T6" fmla="*/ 1 w 56"/>
                  <a:gd name="T7" fmla="*/ 32 h 56"/>
                </a:gdLst>
                <a:ahLst/>
                <a:cxnLst>
                  <a:cxn ang="0">
                    <a:pos x="T0" y="T1"/>
                  </a:cxn>
                  <a:cxn ang="0">
                    <a:pos x="T2" y="T3"/>
                  </a:cxn>
                  <a:cxn ang="0">
                    <a:pos x="T4" y="T5"/>
                  </a:cxn>
                  <a:cxn ang="0">
                    <a:pos x="T6" y="T7"/>
                  </a:cxn>
                </a:cxnLst>
                <a:rect l="0" t="0" r="r" b="b"/>
                <a:pathLst>
                  <a:path w="56" h="56">
                    <a:moveTo>
                      <a:pt x="1" y="32"/>
                    </a:moveTo>
                    <a:cubicBezTo>
                      <a:pt x="0" y="45"/>
                      <a:pt x="7" y="56"/>
                      <a:pt x="21" y="52"/>
                    </a:cubicBezTo>
                    <a:cubicBezTo>
                      <a:pt x="45" y="45"/>
                      <a:pt x="56" y="0"/>
                      <a:pt x="23" y="8"/>
                    </a:cubicBezTo>
                    <a:lnTo>
                      <a:pt x="1" y="32"/>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íṣḷïďé">
                <a:extLst>
                  <a:ext uri="{FF2B5EF4-FFF2-40B4-BE49-F238E27FC236}">
                    <a16:creationId xmlns:a16="http://schemas.microsoft.com/office/drawing/2014/main" id="{0F92C5B6-D433-4707-8B91-DE10CA521966}"/>
                  </a:ext>
                </a:extLst>
              </p:cNvPr>
              <p:cNvSpPr/>
              <p:nvPr/>
            </p:nvSpPr>
            <p:spPr bwMode="auto">
              <a:xfrm>
                <a:off x="7605713" y="3873501"/>
                <a:ext cx="147638" cy="161925"/>
              </a:xfrm>
              <a:custGeom>
                <a:avLst/>
                <a:gdLst>
                  <a:gd name="T0" fmla="*/ 0 w 45"/>
                  <a:gd name="T1" fmla="*/ 27 h 49"/>
                  <a:gd name="T2" fmla="*/ 3 w 45"/>
                  <a:gd name="T3" fmla="*/ 39 h 49"/>
                  <a:gd name="T4" fmla="*/ 13 w 45"/>
                  <a:gd name="T5" fmla="*/ 46 h 49"/>
                  <a:gd name="T6" fmla="*/ 19 w 45"/>
                  <a:gd name="T7" fmla="*/ 46 h 49"/>
                  <a:gd name="T8" fmla="*/ 20 w 45"/>
                  <a:gd name="T9" fmla="*/ 45 h 49"/>
                  <a:gd name="T10" fmla="*/ 21 w 45"/>
                  <a:gd name="T11" fmla="*/ 45 h 49"/>
                  <a:gd name="T12" fmla="*/ 24 w 45"/>
                  <a:gd name="T13" fmla="*/ 43 h 49"/>
                  <a:gd name="T14" fmla="*/ 33 w 45"/>
                  <a:gd name="T15" fmla="*/ 35 h 49"/>
                  <a:gd name="T16" fmla="*/ 39 w 45"/>
                  <a:gd name="T17" fmla="*/ 25 h 49"/>
                  <a:gd name="T18" fmla="*/ 41 w 45"/>
                  <a:gd name="T19" fmla="*/ 19 h 49"/>
                  <a:gd name="T20" fmla="*/ 40 w 45"/>
                  <a:gd name="T21" fmla="*/ 13 h 49"/>
                  <a:gd name="T22" fmla="*/ 34 w 45"/>
                  <a:gd name="T23" fmla="*/ 5 h 49"/>
                  <a:gd name="T24" fmla="*/ 28 w 45"/>
                  <a:gd name="T25" fmla="*/ 4 h 49"/>
                  <a:gd name="T26" fmla="*/ 22 w 45"/>
                  <a:gd name="T27" fmla="*/ 4 h 49"/>
                  <a:gd name="T28" fmla="*/ 23 w 45"/>
                  <a:gd name="T29" fmla="*/ 4 h 49"/>
                  <a:gd name="T30" fmla="*/ 12 w 45"/>
                  <a:gd name="T31" fmla="*/ 16 h 49"/>
                  <a:gd name="T32" fmla="*/ 0 w 45"/>
                  <a:gd name="T33" fmla="*/ 27 h 49"/>
                  <a:gd name="T34" fmla="*/ 0 w 45"/>
                  <a:gd name="T35" fmla="*/ 27 h 49"/>
                  <a:gd name="T36" fmla="*/ 10 w 45"/>
                  <a:gd name="T37" fmla="*/ 14 h 49"/>
                  <a:gd name="T38" fmla="*/ 21 w 45"/>
                  <a:gd name="T39" fmla="*/ 2 h 49"/>
                  <a:gd name="T40" fmla="*/ 21 w 45"/>
                  <a:gd name="T41" fmla="*/ 2 h 49"/>
                  <a:gd name="T42" fmla="*/ 21 w 45"/>
                  <a:gd name="T43" fmla="*/ 1 h 49"/>
                  <a:gd name="T44" fmla="*/ 28 w 45"/>
                  <a:gd name="T45" fmla="*/ 0 h 49"/>
                  <a:gd name="T46" fmla="*/ 35 w 45"/>
                  <a:gd name="T47" fmla="*/ 1 h 49"/>
                  <a:gd name="T48" fmla="*/ 41 w 45"/>
                  <a:gd name="T49" fmla="*/ 5 h 49"/>
                  <a:gd name="T50" fmla="*/ 44 w 45"/>
                  <a:gd name="T51" fmla="*/ 12 h 49"/>
                  <a:gd name="T52" fmla="*/ 43 w 45"/>
                  <a:gd name="T53" fmla="*/ 26 h 49"/>
                  <a:gd name="T54" fmla="*/ 36 w 45"/>
                  <a:gd name="T55" fmla="*/ 38 h 49"/>
                  <a:gd name="T56" fmla="*/ 26 w 45"/>
                  <a:gd name="T57" fmla="*/ 46 h 49"/>
                  <a:gd name="T58" fmla="*/ 22 w 45"/>
                  <a:gd name="T59" fmla="*/ 48 h 49"/>
                  <a:gd name="T60" fmla="*/ 21 w 45"/>
                  <a:gd name="T61" fmla="*/ 48 h 49"/>
                  <a:gd name="T62" fmla="*/ 19 w 45"/>
                  <a:gd name="T63" fmla="*/ 49 h 49"/>
                  <a:gd name="T64" fmla="*/ 12 w 45"/>
                  <a:gd name="T65" fmla="*/ 49 h 49"/>
                  <a:gd name="T66" fmla="*/ 6 w 45"/>
                  <a:gd name="T67" fmla="*/ 46 h 49"/>
                  <a:gd name="T68" fmla="*/ 2 w 45"/>
                  <a:gd name="T69" fmla="*/ 40 h 49"/>
                  <a:gd name="T70" fmla="*/ 0 w 45"/>
                  <a:gd name="T71"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9">
                    <a:moveTo>
                      <a:pt x="0" y="27"/>
                    </a:moveTo>
                    <a:cubicBezTo>
                      <a:pt x="0" y="31"/>
                      <a:pt x="1" y="36"/>
                      <a:pt x="3" y="39"/>
                    </a:cubicBezTo>
                    <a:cubicBezTo>
                      <a:pt x="5" y="43"/>
                      <a:pt x="9" y="46"/>
                      <a:pt x="13" y="46"/>
                    </a:cubicBezTo>
                    <a:cubicBezTo>
                      <a:pt x="15" y="46"/>
                      <a:pt x="17" y="46"/>
                      <a:pt x="19" y="46"/>
                    </a:cubicBezTo>
                    <a:cubicBezTo>
                      <a:pt x="19" y="46"/>
                      <a:pt x="20" y="45"/>
                      <a:pt x="20" y="45"/>
                    </a:cubicBezTo>
                    <a:cubicBezTo>
                      <a:pt x="21" y="45"/>
                      <a:pt x="21" y="45"/>
                      <a:pt x="21" y="45"/>
                    </a:cubicBezTo>
                    <a:cubicBezTo>
                      <a:pt x="22" y="44"/>
                      <a:pt x="23" y="44"/>
                      <a:pt x="24" y="43"/>
                    </a:cubicBezTo>
                    <a:cubicBezTo>
                      <a:pt x="28" y="42"/>
                      <a:pt x="31" y="39"/>
                      <a:pt x="33" y="35"/>
                    </a:cubicBezTo>
                    <a:cubicBezTo>
                      <a:pt x="36" y="32"/>
                      <a:pt x="38" y="28"/>
                      <a:pt x="39" y="25"/>
                    </a:cubicBezTo>
                    <a:cubicBezTo>
                      <a:pt x="40" y="23"/>
                      <a:pt x="40" y="21"/>
                      <a:pt x="41" y="19"/>
                    </a:cubicBezTo>
                    <a:cubicBezTo>
                      <a:pt x="41" y="17"/>
                      <a:pt x="41" y="15"/>
                      <a:pt x="40" y="13"/>
                    </a:cubicBezTo>
                    <a:cubicBezTo>
                      <a:pt x="40" y="9"/>
                      <a:pt x="38" y="6"/>
                      <a:pt x="34" y="5"/>
                    </a:cubicBezTo>
                    <a:cubicBezTo>
                      <a:pt x="32" y="4"/>
                      <a:pt x="30" y="4"/>
                      <a:pt x="28" y="4"/>
                    </a:cubicBezTo>
                    <a:cubicBezTo>
                      <a:pt x="26" y="4"/>
                      <a:pt x="24" y="4"/>
                      <a:pt x="22" y="4"/>
                    </a:cubicBezTo>
                    <a:cubicBezTo>
                      <a:pt x="23" y="4"/>
                      <a:pt x="23" y="4"/>
                      <a:pt x="23" y="4"/>
                    </a:cubicBezTo>
                    <a:cubicBezTo>
                      <a:pt x="19" y="8"/>
                      <a:pt x="15" y="12"/>
                      <a:pt x="12" y="16"/>
                    </a:cubicBezTo>
                    <a:cubicBezTo>
                      <a:pt x="8" y="19"/>
                      <a:pt x="4" y="23"/>
                      <a:pt x="0" y="27"/>
                    </a:cubicBezTo>
                    <a:close/>
                    <a:moveTo>
                      <a:pt x="0" y="27"/>
                    </a:moveTo>
                    <a:cubicBezTo>
                      <a:pt x="4" y="23"/>
                      <a:pt x="7" y="19"/>
                      <a:pt x="10" y="14"/>
                    </a:cubicBezTo>
                    <a:cubicBezTo>
                      <a:pt x="14" y="10"/>
                      <a:pt x="17" y="6"/>
                      <a:pt x="21" y="2"/>
                    </a:cubicBezTo>
                    <a:cubicBezTo>
                      <a:pt x="21" y="2"/>
                      <a:pt x="21" y="2"/>
                      <a:pt x="21" y="2"/>
                    </a:cubicBezTo>
                    <a:cubicBezTo>
                      <a:pt x="21" y="1"/>
                      <a:pt x="21" y="1"/>
                      <a:pt x="21" y="1"/>
                    </a:cubicBezTo>
                    <a:cubicBezTo>
                      <a:pt x="24" y="1"/>
                      <a:pt x="26" y="0"/>
                      <a:pt x="28" y="0"/>
                    </a:cubicBezTo>
                    <a:cubicBezTo>
                      <a:pt x="30" y="0"/>
                      <a:pt x="33" y="0"/>
                      <a:pt x="35" y="1"/>
                    </a:cubicBezTo>
                    <a:cubicBezTo>
                      <a:pt x="37" y="2"/>
                      <a:pt x="40" y="3"/>
                      <a:pt x="41" y="5"/>
                    </a:cubicBezTo>
                    <a:cubicBezTo>
                      <a:pt x="43" y="7"/>
                      <a:pt x="44" y="10"/>
                      <a:pt x="44" y="12"/>
                    </a:cubicBezTo>
                    <a:cubicBezTo>
                      <a:pt x="45" y="17"/>
                      <a:pt x="44" y="22"/>
                      <a:pt x="43" y="26"/>
                    </a:cubicBezTo>
                    <a:cubicBezTo>
                      <a:pt x="41" y="30"/>
                      <a:pt x="39" y="34"/>
                      <a:pt x="36" y="38"/>
                    </a:cubicBezTo>
                    <a:cubicBezTo>
                      <a:pt x="33" y="41"/>
                      <a:pt x="30" y="44"/>
                      <a:pt x="26" y="46"/>
                    </a:cubicBezTo>
                    <a:cubicBezTo>
                      <a:pt x="25" y="47"/>
                      <a:pt x="24" y="47"/>
                      <a:pt x="22" y="48"/>
                    </a:cubicBezTo>
                    <a:cubicBezTo>
                      <a:pt x="21" y="48"/>
                      <a:pt x="21" y="48"/>
                      <a:pt x="21" y="48"/>
                    </a:cubicBezTo>
                    <a:cubicBezTo>
                      <a:pt x="20" y="48"/>
                      <a:pt x="20" y="49"/>
                      <a:pt x="19" y="49"/>
                    </a:cubicBezTo>
                    <a:cubicBezTo>
                      <a:pt x="17" y="49"/>
                      <a:pt x="14" y="49"/>
                      <a:pt x="12" y="49"/>
                    </a:cubicBezTo>
                    <a:cubicBezTo>
                      <a:pt x="10" y="48"/>
                      <a:pt x="8" y="47"/>
                      <a:pt x="6" y="46"/>
                    </a:cubicBezTo>
                    <a:cubicBezTo>
                      <a:pt x="4" y="44"/>
                      <a:pt x="3" y="42"/>
                      <a:pt x="2" y="40"/>
                    </a:cubicBezTo>
                    <a:cubicBezTo>
                      <a:pt x="0" y="36"/>
                      <a:pt x="0" y="31"/>
                      <a:pt x="0" y="27"/>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ṧḻídè">
                <a:extLst>
                  <a:ext uri="{FF2B5EF4-FFF2-40B4-BE49-F238E27FC236}">
                    <a16:creationId xmlns:a16="http://schemas.microsoft.com/office/drawing/2014/main" id="{776B7AA5-ED19-4544-A3D8-4D598CEB015E}"/>
                  </a:ext>
                </a:extLst>
              </p:cNvPr>
              <p:cNvSpPr/>
              <p:nvPr/>
            </p:nvSpPr>
            <p:spPr bwMode="auto">
              <a:xfrm>
                <a:off x="7554913" y="3778251"/>
                <a:ext cx="179388" cy="220663"/>
              </a:xfrm>
              <a:custGeom>
                <a:avLst/>
                <a:gdLst>
                  <a:gd name="T0" fmla="*/ 1 w 54"/>
                  <a:gd name="T1" fmla="*/ 42 h 67"/>
                  <a:gd name="T2" fmla="*/ 37 w 54"/>
                  <a:gd name="T3" fmla="*/ 42 h 67"/>
                  <a:gd name="T4" fmla="*/ 14 w 54"/>
                  <a:gd name="T5" fmla="*/ 14 h 67"/>
                  <a:gd name="T6" fmla="*/ 1 w 54"/>
                  <a:gd name="T7" fmla="*/ 42 h 67"/>
                </a:gdLst>
                <a:ahLst/>
                <a:cxnLst>
                  <a:cxn ang="0">
                    <a:pos x="T0" y="T1"/>
                  </a:cxn>
                  <a:cxn ang="0">
                    <a:pos x="T2" y="T3"/>
                  </a:cxn>
                  <a:cxn ang="0">
                    <a:pos x="T4" y="T5"/>
                  </a:cxn>
                  <a:cxn ang="0">
                    <a:pos x="T6" y="T7"/>
                  </a:cxn>
                </a:cxnLst>
                <a:rect l="0" t="0" r="r" b="b"/>
                <a:pathLst>
                  <a:path w="54" h="67">
                    <a:moveTo>
                      <a:pt x="1" y="42"/>
                    </a:moveTo>
                    <a:cubicBezTo>
                      <a:pt x="0" y="67"/>
                      <a:pt x="29" y="52"/>
                      <a:pt x="37" y="42"/>
                    </a:cubicBezTo>
                    <a:cubicBezTo>
                      <a:pt x="54" y="22"/>
                      <a:pt x="36" y="0"/>
                      <a:pt x="14" y="14"/>
                    </a:cubicBezTo>
                    <a:lnTo>
                      <a:pt x="1" y="42"/>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śliḋé">
                <a:extLst>
                  <a:ext uri="{FF2B5EF4-FFF2-40B4-BE49-F238E27FC236}">
                    <a16:creationId xmlns:a16="http://schemas.microsoft.com/office/drawing/2014/main" id="{3802D875-B5D1-4E78-BBEA-B1536FEC7CD7}"/>
                  </a:ext>
                </a:extLst>
              </p:cNvPr>
              <p:cNvSpPr/>
              <p:nvPr/>
            </p:nvSpPr>
            <p:spPr bwMode="auto">
              <a:xfrm>
                <a:off x="7559675" y="3805238"/>
                <a:ext cx="144463" cy="160338"/>
              </a:xfrm>
              <a:custGeom>
                <a:avLst/>
                <a:gdLst>
                  <a:gd name="T0" fmla="*/ 0 w 44"/>
                  <a:gd name="T1" fmla="*/ 34 h 49"/>
                  <a:gd name="T2" fmla="*/ 1 w 44"/>
                  <a:gd name="T3" fmla="*/ 41 h 49"/>
                  <a:gd name="T4" fmla="*/ 5 w 44"/>
                  <a:gd name="T5" fmla="*/ 46 h 49"/>
                  <a:gd name="T6" fmla="*/ 17 w 44"/>
                  <a:gd name="T7" fmla="*/ 45 h 49"/>
                  <a:gd name="T8" fmla="*/ 28 w 44"/>
                  <a:gd name="T9" fmla="*/ 39 h 49"/>
                  <a:gd name="T10" fmla="*/ 33 w 44"/>
                  <a:gd name="T11" fmla="*/ 35 h 49"/>
                  <a:gd name="T12" fmla="*/ 34 w 44"/>
                  <a:gd name="T13" fmla="*/ 34 h 49"/>
                  <a:gd name="T14" fmla="*/ 34 w 44"/>
                  <a:gd name="T15" fmla="*/ 33 h 49"/>
                  <a:gd name="T16" fmla="*/ 35 w 44"/>
                  <a:gd name="T17" fmla="*/ 32 h 49"/>
                  <a:gd name="T18" fmla="*/ 37 w 44"/>
                  <a:gd name="T19" fmla="*/ 30 h 49"/>
                  <a:gd name="T20" fmla="*/ 39 w 44"/>
                  <a:gd name="T21" fmla="*/ 24 h 49"/>
                  <a:gd name="T22" fmla="*/ 40 w 44"/>
                  <a:gd name="T23" fmla="*/ 21 h 49"/>
                  <a:gd name="T24" fmla="*/ 40 w 44"/>
                  <a:gd name="T25" fmla="*/ 18 h 49"/>
                  <a:gd name="T26" fmla="*/ 39 w 44"/>
                  <a:gd name="T27" fmla="*/ 12 h 49"/>
                  <a:gd name="T28" fmla="*/ 38 w 44"/>
                  <a:gd name="T29" fmla="*/ 10 h 49"/>
                  <a:gd name="T30" fmla="*/ 37 w 44"/>
                  <a:gd name="T31" fmla="*/ 8 h 49"/>
                  <a:gd name="T32" fmla="*/ 36 w 44"/>
                  <a:gd name="T33" fmla="*/ 7 h 49"/>
                  <a:gd name="T34" fmla="*/ 31 w 44"/>
                  <a:gd name="T35" fmla="*/ 4 h 49"/>
                  <a:gd name="T36" fmla="*/ 26 w 44"/>
                  <a:gd name="T37" fmla="*/ 3 h 49"/>
                  <a:gd name="T38" fmla="*/ 20 w 44"/>
                  <a:gd name="T39" fmla="*/ 5 h 49"/>
                  <a:gd name="T40" fmla="*/ 14 w 44"/>
                  <a:gd name="T41" fmla="*/ 8 h 49"/>
                  <a:gd name="T42" fmla="*/ 14 w 44"/>
                  <a:gd name="T43" fmla="*/ 7 h 49"/>
                  <a:gd name="T44" fmla="*/ 7 w 44"/>
                  <a:gd name="T45" fmla="*/ 21 h 49"/>
                  <a:gd name="T46" fmla="*/ 0 w 44"/>
                  <a:gd name="T47" fmla="*/ 34 h 49"/>
                  <a:gd name="T48" fmla="*/ 0 w 44"/>
                  <a:gd name="T49" fmla="*/ 34 h 49"/>
                  <a:gd name="T50" fmla="*/ 6 w 44"/>
                  <a:gd name="T51" fmla="*/ 20 h 49"/>
                  <a:gd name="T52" fmla="*/ 12 w 44"/>
                  <a:gd name="T53" fmla="*/ 6 h 49"/>
                  <a:gd name="T54" fmla="*/ 12 w 44"/>
                  <a:gd name="T55" fmla="*/ 5 h 49"/>
                  <a:gd name="T56" fmla="*/ 12 w 44"/>
                  <a:gd name="T57" fmla="*/ 5 h 49"/>
                  <a:gd name="T58" fmla="*/ 18 w 44"/>
                  <a:gd name="T59" fmla="*/ 2 h 49"/>
                  <a:gd name="T60" fmla="*/ 25 w 44"/>
                  <a:gd name="T61" fmla="*/ 0 h 49"/>
                  <a:gd name="T62" fmla="*/ 33 w 44"/>
                  <a:gd name="T63" fmla="*/ 1 h 49"/>
                  <a:gd name="T64" fmla="*/ 39 w 44"/>
                  <a:gd name="T65" fmla="*/ 5 h 49"/>
                  <a:gd name="T66" fmla="*/ 40 w 44"/>
                  <a:gd name="T67" fmla="*/ 6 h 49"/>
                  <a:gd name="T68" fmla="*/ 41 w 44"/>
                  <a:gd name="T69" fmla="*/ 7 h 49"/>
                  <a:gd name="T70" fmla="*/ 43 w 44"/>
                  <a:gd name="T71" fmla="*/ 11 h 49"/>
                  <a:gd name="T72" fmla="*/ 44 w 44"/>
                  <a:gd name="T73" fmla="*/ 18 h 49"/>
                  <a:gd name="T74" fmla="*/ 44 w 44"/>
                  <a:gd name="T75" fmla="*/ 22 h 49"/>
                  <a:gd name="T76" fmla="*/ 43 w 44"/>
                  <a:gd name="T77" fmla="*/ 25 h 49"/>
                  <a:gd name="T78" fmla="*/ 40 w 44"/>
                  <a:gd name="T79" fmla="*/ 32 h 49"/>
                  <a:gd name="T80" fmla="*/ 38 w 44"/>
                  <a:gd name="T81" fmla="*/ 34 h 49"/>
                  <a:gd name="T82" fmla="*/ 37 w 44"/>
                  <a:gd name="T83" fmla="*/ 35 h 49"/>
                  <a:gd name="T84" fmla="*/ 37 w 44"/>
                  <a:gd name="T85" fmla="*/ 36 h 49"/>
                  <a:gd name="T86" fmla="*/ 35 w 44"/>
                  <a:gd name="T87" fmla="*/ 37 h 49"/>
                  <a:gd name="T88" fmla="*/ 30 w 44"/>
                  <a:gd name="T89" fmla="*/ 42 h 49"/>
                  <a:gd name="T90" fmla="*/ 18 w 44"/>
                  <a:gd name="T91" fmla="*/ 48 h 49"/>
                  <a:gd name="T92" fmla="*/ 11 w 44"/>
                  <a:gd name="T93" fmla="*/ 49 h 49"/>
                  <a:gd name="T94" fmla="*/ 4 w 44"/>
                  <a:gd name="T95" fmla="*/ 47 h 49"/>
                  <a:gd name="T96" fmla="*/ 0 w 44"/>
                  <a:gd name="T97" fmla="*/ 41 h 49"/>
                  <a:gd name="T98" fmla="*/ 0 w 44"/>
                  <a:gd name="T99"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 h="49">
                    <a:moveTo>
                      <a:pt x="0" y="34"/>
                    </a:moveTo>
                    <a:cubicBezTo>
                      <a:pt x="0" y="36"/>
                      <a:pt x="0" y="39"/>
                      <a:pt x="1" y="41"/>
                    </a:cubicBezTo>
                    <a:cubicBezTo>
                      <a:pt x="2" y="43"/>
                      <a:pt x="3" y="45"/>
                      <a:pt x="5" y="46"/>
                    </a:cubicBezTo>
                    <a:cubicBezTo>
                      <a:pt x="8" y="48"/>
                      <a:pt x="13" y="47"/>
                      <a:pt x="17" y="45"/>
                    </a:cubicBezTo>
                    <a:cubicBezTo>
                      <a:pt x="21" y="44"/>
                      <a:pt x="25" y="42"/>
                      <a:pt x="28" y="39"/>
                    </a:cubicBezTo>
                    <a:cubicBezTo>
                      <a:pt x="30" y="38"/>
                      <a:pt x="31" y="36"/>
                      <a:pt x="33" y="35"/>
                    </a:cubicBezTo>
                    <a:cubicBezTo>
                      <a:pt x="33" y="34"/>
                      <a:pt x="34" y="34"/>
                      <a:pt x="34" y="34"/>
                    </a:cubicBezTo>
                    <a:cubicBezTo>
                      <a:pt x="34" y="33"/>
                      <a:pt x="34" y="33"/>
                      <a:pt x="34" y="33"/>
                    </a:cubicBezTo>
                    <a:cubicBezTo>
                      <a:pt x="35" y="32"/>
                      <a:pt x="35" y="32"/>
                      <a:pt x="35" y="32"/>
                    </a:cubicBezTo>
                    <a:cubicBezTo>
                      <a:pt x="37" y="30"/>
                      <a:pt x="37" y="30"/>
                      <a:pt x="37" y="30"/>
                    </a:cubicBezTo>
                    <a:cubicBezTo>
                      <a:pt x="38" y="28"/>
                      <a:pt x="39" y="26"/>
                      <a:pt x="39" y="24"/>
                    </a:cubicBezTo>
                    <a:cubicBezTo>
                      <a:pt x="40" y="23"/>
                      <a:pt x="40" y="22"/>
                      <a:pt x="40" y="21"/>
                    </a:cubicBezTo>
                    <a:cubicBezTo>
                      <a:pt x="40" y="20"/>
                      <a:pt x="40" y="19"/>
                      <a:pt x="40" y="18"/>
                    </a:cubicBezTo>
                    <a:cubicBezTo>
                      <a:pt x="40" y="16"/>
                      <a:pt x="40" y="14"/>
                      <a:pt x="39" y="12"/>
                    </a:cubicBezTo>
                    <a:cubicBezTo>
                      <a:pt x="39" y="11"/>
                      <a:pt x="39" y="10"/>
                      <a:pt x="38" y="10"/>
                    </a:cubicBezTo>
                    <a:cubicBezTo>
                      <a:pt x="37" y="8"/>
                      <a:pt x="37" y="8"/>
                      <a:pt x="37" y="8"/>
                    </a:cubicBezTo>
                    <a:cubicBezTo>
                      <a:pt x="36" y="7"/>
                      <a:pt x="36" y="7"/>
                      <a:pt x="36" y="7"/>
                    </a:cubicBezTo>
                    <a:cubicBezTo>
                      <a:pt x="35" y="6"/>
                      <a:pt x="33" y="5"/>
                      <a:pt x="31" y="4"/>
                    </a:cubicBezTo>
                    <a:cubicBezTo>
                      <a:pt x="30" y="4"/>
                      <a:pt x="28" y="3"/>
                      <a:pt x="26" y="3"/>
                    </a:cubicBezTo>
                    <a:cubicBezTo>
                      <a:pt x="24" y="4"/>
                      <a:pt x="21" y="4"/>
                      <a:pt x="20" y="5"/>
                    </a:cubicBezTo>
                    <a:cubicBezTo>
                      <a:pt x="17" y="5"/>
                      <a:pt x="16" y="7"/>
                      <a:pt x="14" y="8"/>
                    </a:cubicBezTo>
                    <a:cubicBezTo>
                      <a:pt x="14" y="7"/>
                      <a:pt x="14" y="7"/>
                      <a:pt x="14" y="7"/>
                    </a:cubicBezTo>
                    <a:cubicBezTo>
                      <a:pt x="12" y="12"/>
                      <a:pt x="10" y="16"/>
                      <a:pt x="7" y="21"/>
                    </a:cubicBezTo>
                    <a:cubicBezTo>
                      <a:pt x="5" y="25"/>
                      <a:pt x="2" y="30"/>
                      <a:pt x="0" y="34"/>
                    </a:cubicBezTo>
                    <a:close/>
                    <a:moveTo>
                      <a:pt x="0" y="34"/>
                    </a:moveTo>
                    <a:cubicBezTo>
                      <a:pt x="2" y="29"/>
                      <a:pt x="4" y="25"/>
                      <a:pt x="6" y="20"/>
                    </a:cubicBezTo>
                    <a:cubicBezTo>
                      <a:pt x="8" y="15"/>
                      <a:pt x="10" y="10"/>
                      <a:pt x="12" y="6"/>
                    </a:cubicBezTo>
                    <a:cubicBezTo>
                      <a:pt x="12" y="5"/>
                      <a:pt x="12" y="5"/>
                      <a:pt x="12" y="5"/>
                    </a:cubicBezTo>
                    <a:cubicBezTo>
                      <a:pt x="12" y="5"/>
                      <a:pt x="12" y="5"/>
                      <a:pt x="12" y="5"/>
                    </a:cubicBezTo>
                    <a:cubicBezTo>
                      <a:pt x="14" y="4"/>
                      <a:pt x="16" y="3"/>
                      <a:pt x="18" y="2"/>
                    </a:cubicBezTo>
                    <a:cubicBezTo>
                      <a:pt x="20" y="1"/>
                      <a:pt x="23" y="0"/>
                      <a:pt x="25" y="0"/>
                    </a:cubicBezTo>
                    <a:cubicBezTo>
                      <a:pt x="28" y="0"/>
                      <a:pt x="30" y="0"/>
                      <a:pt x="33" y="1"/>
                    </a:cubicBezTo>
                    <a:cubicBezTo>
                      <a:pt x="35" y="1"/>
                      <a:pt x="37" y="3"/>
                      <a:pt x="39" y="5"/>
                    </a:cubicBezTo>
                    <a:cubicBezTo>
                      <a:pt x="40" y="6"/>
                      <a:pt x="40" y="6"/>
                      <a:pt x="40" y="6"/>
                    </a:cubicBezTo>
                    <a:cubicBezTo>
                      <a:pt x="41" y="7"/>
                      <a:pt x="41" y="7"/>
                      <a:pt x="41" y="7"/>
                    </a:cubicBezTo>
                    <a:cubicBezTo>
                      <a:pt x="42" y="8"/>
                      <a:pt x="43" y="10"/>
                      <a:pt x="43" y="11"/>
                    </a:cubicBezTo>
                    <a:cubicBezTo>
                      <a:pt x="44" y="13"/>
                      <a:pt x="44" y="16"/>
                      <a:pt x="44" y="18"/>
                    </a:cubicBezTo>
                    <a:cubicBezTo>
                      <a:pt x="44" y="19"/>
                      <a:pt x="44" y="21"/>
                      <a:pt x="44" y="22"/>
                    </a:cubicBezTo>
                    <a:cubicBezTo>
                      <a:pt x="44" y="23"/>
                      <a:pt x="43" y="24"/>
                      <a:pt x="43" y="25"/>
                    </a:cubicBezTo>
                    <a:cubicBezTo>
                      <a:pt x="42" y="28"/>
                      <a:pt x="41" y="30"/>
                      <a:pt x="40" y="32"/>
                    </a:cubicBezTo>
                    <a:cubicBezTo>
                      <a:pt x="38" y="34"/>
                      <a:pt x="38" y="34"/>
                      <a:pt x="38" y="34"/>
                    </a:cubicBezTo>
                    <a:cubicBezTo>
                      <a:pt x="37" y="35"/>
                      <a:pt x="37" y="35"/>
                      <a:pt x="37" y="35"/>
                    </a:cubicBezTo>
                    <a:cubicBezTo>
                      <a:pt x="37" y="36"/>
                      <a:pt x="37" y="36"/>
                      <a:pt x="37" y="36"/>
                    </a:cubicBezTo>
                    <a:cubicBezTo>
                      <a:pt x="36" y="36"/>
                      <a:pt x="36" y="37"/>
                      <a:pt x="35" y="37"/>
                    </a:cubicBezTo>
                    <a:cubicBezTo>
                      <a:pt x="34" y="39"/>
                      <a:pt x="32" y="40"/>
                      <a:pt x="30" y="42"/>
                    </a:cubicBezTo>
                    <a:cubicBezTo>
                      <a:pt x="26" y="44"/>
                      <a:pt x="22" y="46"/>
                      <a:pt x="18" y="48"/>
                    </a:cubicBezTo>
                    <a:cubicBezTo>
                      <a:pt x="15" y="48"/>
                      <a:pt x="13" y="49"/>
                      <a:pt x="11" y="49"/>
                    </a:cubicBezTo>
                    <a:cubicBezTo>
                      <a:pt x="8" y="49"/>
                      <a:pt x="6" y="48"/>
                      <a:pt x="4" y="47"/>
                    </a:cubicBezTo>
                    <a:cubicBezTo>
                      <a:pt x="2" y="45"/>
                      <a:pt x="1" y="43"/>
                      <a:pt x="0" y="41"/>
                    </a:cubicBezTo>
                    <a:cubicBezTo>
                      <a:pt x="0" y="39"/>
                      <a:pt x="0" y="36"/>
                      <a:pt x="0" y="34"/>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ís1iḓe">
                <a:extLst>
                  <a:ext uri="{FF2B5EF4-FFF2-40B4-BE49-F238E27FC236}">
                    <a16:creationId xmlns:a16="http://schemas.microsoft.com/office/drawing/2014/main" id="{5FD52395-AF13-41A1-8051-8376B19A51FE}"/>
                  </a:ext>
                </a:extLst>
              </p:cNvPr>
              <p:cNvSpPr/>
              <p:nvPr/>
            </p:nvSpPr>
            <p:spPr bwMode="auto">
              <a:xfrm>
                <a:off x="7480300" y="3762376"/>
                <a:ext cx="193675" cy="180975"/>
              </a:xfrm>
              <a:custGeom>
                <a:avLst/>
                <a:gdLst>
                  <a:gd name="T0" fmla="*/ 6 w 59"/>
                  <a:gd name="T1" fmla="*/ 29 h 55"/>
                  <a:gd name="T2" fmla="*/ 36 w 59"/>
                  <a:gd name="T3" fmla="*/ 39 h 55"/>
                  <a:gd name="T4" fmla="*/ 38 w 59"/>
                  <a:gd name="T5" fmla="*/ 2 h 55"/>
                  <a:gd name="T6" fmla="*/ 8 w 59"/>
                  <a:gd name="T7" fmla="*/ 25 h 55"/>
                  <a:gd name="T8" fmla="*/ 6 w 59"/>
                  <a:gd name="T9" fmla="*/ 29 h 55"/>
                </a:gdLst>
                <a:ahLst/>
                <a:cxnLst>
                  <a:cxn ang="0">
                    <a:pos x="T0" y="T1"/>
                  </a:cxn>
                  <a:cxn ang="0">
                    <a:pos x="T2" y="T3"/>
                  </a:cxn>
                  <a:cxn ang="0">
                    <a:pos x="T4" y="T5"/>
                  </a:cxn>
                  <a:cxn ang="0">
                    <a:pos x="T6" y="T7"/>
                  </a:cxn>
                  <a:cxn ang="0">
                    <a:pos x="T8" y="T9"/>
                  </a:cxn>
                </a:cxnLst>
                <a:rect l="0" t="0" r="r" b="b"/>
                <a:pathLst>
                  <a:path w="59" h="55">
                    <a:moveTo>
                      <a:pt x="6" y="29"/>
                    </a:moveTo>
                    <a:cubicBezTo>
                      <a:pt x="0" y="50"/>
                      <a:pt x="23" y="55"/>
                      <a:pt x="36" y="39"/>
                    </a:cubicBezTo>
                    <a:cubicBezTo>
                      <a:pt x="44" y="30"/>
                      <a:pt x="59" y="5"/>
                      <a:pt x="38" y="2"/>
                    </a:cubicBezTo>
                    <a:cubicBezTo>
                      <a:pt x="23" y="0"/>
                      <a:pt x="14" y="15"/>
                      <a:pt x="8" y="25"/>
                    </a:cubicBezTo>
                    <a:lnTo>
                      <a:pt x="6" y="29"/>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iṩľîdè">
                <a:extLst>
                  <a:ext uri="{FF2B5EF4-FFF2-40B4-BE49-F238E27FC236}">
                    <a16:creationId xmlns:a16="http://schemas.microsoft.com/office/drawing/2014/main" id="{5AAADF61-FD6F-49BE-99C2-C8EF004F8967}"/>
                  </a:ext>
                </a:extLst>
              </p:cNvPr>
              <p:cNvSpPr/>
              <p:nvPr/>
            </p:nvSpPr>
            <p:spPr bwMode="auto">
              <a:xfrm>
                <a:off x="7496175" y="3762376"/>
                <a:ext cx="155575" cy="168275"/>
              </a:xfrm>
              <a:custGeom>
                <a:avLst/>
                <a:gdLst>
                  <a:gd name="T0" fmla="*/ 1 w 47"/>
                  <a:gd name="T1" fmla="*/ 29 h 51"/>
                  <a:gd name="T2" fmla="*/ 1 w 47"/>
                  <a:gd name="T3" fmla="*/ 30 h 51"/>
                  <a:gd name="T4" fmla="*/ 1 w 47"/>
                  <a:gd name="T5" fmla="*/ 35 h 51"/>
                  <a:gd name="T6" fmla="*/ 1 w 47"/>
                  <a:gd name="T7" fmla="*/ 38 h 51"/>
                  <a:gd name="T8" fmla="*/ 2 w 47"/>
                  <a:gd name="T9" fmla="*/ 41 h 51"/>
                  <a:gd name="T10" fmla="*/ 8 w 47"/>
                  <a:gd name="T11" fmla="*/ 46 h 51"/>
                  <a:gd name="T12" fmla="*/ 18 w 47"/>
                  <a:gd name="T13" fmla="*/ 46 h 51"/>
                  <a:gd name="T14" fmla="*/ 27 w 47"/>
                  <a:gd name="T15" fmla="*/ 41 h 51"/>
                  <a:gd name="T16" fmla="*/ 29 w 47"/>
                  <a:gd name="T17" fmla="*/ 38 h 51"/>
                  <a:gd name="T18" fmla="*/ 31 w 47"/>
                  <a:gd name="T19" fmla="*/ 36 h 51"/>
                  <a:gd name="T20" fmla="*/ 34 w 47"/>
                  <a:gd name="T21" fmla="*/ 31 h 51"/>
                  <a:gd name="T22" fmla="*/ 40 w 47"/>
                  <a:gd name="T23" fmla="*/ 20 h 51"/>
                  <a:gd name="T24" fmla="*/ 41 w 47"/>
                  <a:gd name="T25" fmla="*/ 9 h 51"/>
                  <a:gd name="T26" fmla="*/ 32 w 47"/>
                  <a:gd name="T27" fmla="*/ 4 h 51"/>
                  <a:gd name="T28" fmla="*/ 27 w 47"/>
                  <a:gd name="T29" fmla="*/ 4 h 51"/>
                  <a:gd name="T30" fmla="*/ 22 w 47"/>
                  <a:gd name="T31" fmla="*/ 6 h 51"/>
                  <a:gd name="T32" fmla="*/ 14 w 47"/>
                  <a:gd name="T33" fmla="*/ 12 h 51"/>
                  <a:gd name="T34" fmla="*/ 5 w 47"/>
                  <a:gd name="T35" fmla="*/ 24 h 51"/>
                  <a:gd name="T36" fmla="*/ 1 w 47"/>
                  <a:gd name="T37" fmla="*/ 29 h 51"/>
                  <a:gd name="T38" fmla="*/ 1 w 47"/>
                  <a:gd name="T39" fmla="*/ 29 h 51"/>
                  <a:gd name="T40" fmla="*/ 4 w 47"/>
                  <a:gd name="T41" fmla="*/ 24 h 51"/>
                  <a:gd name="T42" fmla="*/ 12 w 47"/>
                  <a:gd name="T43" fmla="*/ 10 h 51"/>
                  <a:gd name="T44" fmla="*/ 20 w 47"/>
                  <a:gd name="T45" fmla="*/ 3 h 51"/>
                  <a:gd name="T46" fmla="*/ 26 w 47"/>
                  <a:gd name="T47" fmla="*/ 1 h 51"/>
                  <a:gd name="T48" fmla="*/ 33 w 47"/>
                  <a:gd name="T49" fmla="*/ 1 h 51"/>
                  <a:gd name="T50" fmla="*/ 39 w 47"/>
                  <a:gd name="T51" fmla="*/ 3 h 51"/>
                  <a:gd name="T52" fmla="*/ 42 w 47"/>
                  <a:gd name="T53" fmla="*/ 5 h 51"/>
                  <a:gd name="T54" fmla="*/ 44 w 47"/>
                  <a:gd name="T55" fmla="*/ 8 h 51"/>
                  <a:gd name="T56" fmla="*/ 44 w 47"/>
                  <a:gd name="T57" fmla="*/ 22 h 51"/>
                  <a:gd name="T58" fmla="*/ 37 w 47"/>
                  <a:gd name="T59" fmla="*/ 33 h 51"/>
                  <a:gd name="T60" fmla="*/ 33 w 47"/>
                  <a:gd name="T61" fmla="*/ 39 h 51"/>
                  <a:gd name="T62" fmla="*/ 31 w 47"/>
                  <a:gd name="T63" fmla="*/ 41 h 51"/>
                  <a:gd name="T64" fmla="*/ 29 w 47"/>
                  <a:gd name="T65" fmla="*/ 43 h 51"/>
                  <a:gd name="T66" fmla="*/ 7 w 47"/>
                  <a:gd name="T67" fmla="*/ 48 h 51"/>
                  <a:gd name="T68" fmla="*/ 1 w 47"/>
                  <a:gd name="T69" fmla="*/ 42 h 51"/>
                  <a:gd name="T70" fmla="*/ 0 w 47"/>
                  <a:gd name="T71" fmla="*/ 38 h 51"/>
                  <a:gd name="T72" fmla="*/ 0 w 47"/>
                  <a:gd name="T73" fmla="*/ 35 h 51"/>
                  <a:gd name="T74" fmla="*/ 1 w 47"/>
                  <a:gd name="T75" fmla="*/ 30 h 51"/>
                  <a:gd name="T76" fmla="*/ 1 w 47"/>
                  <a:gd name="T77"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51">
                    <a:moveTo>
                      <a:pt x="1" y="29"/>
                    </a:moveTo>
                    <a:cubicBezTo>
                      <a:pt x="1" y="29"/>
                      <a:pt x="1" y="29"/>
                      <a:pt x="1" y="30"/>
                    </a:cubicBezTo>
                    <a:cubicBezTo>
                      <a:pt x="1" y="31"/>
                      <a:pt x="1" y="33"/>
                      <a:pt x="1" y="35"/>
                    </a:cubicBezTo>
                    <a:cubicBezTo>
                      <a:pt x="1" y="36"/>
                      <a:pt x="1" y="37"/>
                      <a:pt x="1" y="38"/>
                    </a:cubicBezTo>
                    <a:cubicBezTo>
                      <a:pt x="1" y="39"/>
                      <a:pt x="2" y="40"/>
                      <a:pt x="2" y="41"/>
                    </a:cubicBezTo>
                    <a:cubicBezTo>
                      <a:pt x="3" y="43"/>
                      <a:pt x="5" y="45"/>
                      <a:pt x="8" y="46"/>
                    </a:cubicBezTo>
                    <a:cubicBezTo>
                      <a:pt x="11" y="47"/>
                      <a:pt x="14" y="47"/>
                      <a:pt x="18" y="46"/>
                    </a:cubicBezTo>
                    <a:cubicBezTo>
                      <a:pt x="21" y="45"/>
                      <a:pt x="24" y="43"/>
                      <a:pt x="27" y="41"/>
                    </a:cubicBezTo>
                    <a:cubicBezTo>
                      <a:pt x="29" y="38"/>
                      <a:pt x="29" y="38"/>
                      <a:pt x="29" y="38"/>
                    </a:cubicBezTo>
                    <a:cubicBezTo>
                      <a:pt x="31" y="36"/>
                      <a:pt x="31" y="36"/>
                      <a:pt x="31" y="36"/>
                    </a:cubicBezTo>
                    <a:cubicBezTo>
                      <a:pt x="32" y="35"/>
                      <a:pt x="33" y="33"/>
                      <a:pt x="34" y="31"/>
                    </a:cubicBezTo>
                    <a:cubicBezTo>
                      <a:pt x="37" y="28"/>
                      <a:pt x="39" y="24"/>
                      <a:pt x="40" y="20"/>
                    </a:cubicBezTo>
                    <a:cubicBezTo>
                      <a:pt x="42" y="17"/>
                      <a:pt x="42" y="12"/>
                      <a:pt x="41" y="9"/>
                    </a:cubicBezTo>
                    <a:cubicBezTo>
                      <a:pt x="40" y="6"/>
                      <a:pt x="36" y="5"/>
                      <a:pt x="32" y="4"/>
                    </a:cubicBezTo>
                    <a:cubicBezTo>
                      <a:pt x="30" y="4"/>
                      <a:pt x="29" y="4"/>
                      <a:pt x="27" y="4"/>
                    </a:cubicBezTo>
                    <a:cubicBezTo>
                      <a:pt x="25" y="4"/>
                      <a:pt x="23" y="5"/>
                      <a:pt x="22" y="6"/>
                    </a:cubicBezTo>
                    <a:cubicBezTo>
                      <a:pt x="19" y="7"/>
                      <a:pt x="16" y="9"/>
                      <a:pt x="14" y="12"/>
                    </a:cubicBezTo>
                    <a:cubicBezTo>
                      <a:pt x="10" y="16"/>
                      <a:pt x="7" y="21"/>
                      <a:pt x="5" y="24"/>
                    </a:cubicBezTo>
                    <a:cubicBezTo>
                      <a:pt x="2" y="27"/>
                      <a:pt x="1" y="29"/>
                      <a:pt x="1" y="29"/>
                    </a:cubicBezTo>
                    <a:close/>
                    <a:moveTo>
                      <a:pt x="1" y="29"/>
                    </a:moveTo>
                    <a:cubicBezTo>
                      <a:pt x="1" y="29"/>
                      <a:pt x="2" y="27"/>
                      <a:pt x="4" y="24"/>
                    </a:cubicBezTo>
                    <a:cubicBezTo>
                      <a:pt x="6" y="20"/>
                      <a:pt x="8" y="15"/>
                      <a:pt x="12" y="10"/>
                    </a:cubicBezTo>
                    <a:cubicBezTo>
                      <a:pt x="14" y="8"/>
                      <a:pt x="17" y="5"/>
                      <a:pt x="20" y="3"/>
                    </a:cubicBezTo>
                    <a:cubicBezTo>
                      <a:pt x="22" y="2"/>
                      <a:pt x="24" y="1"/>
                      <a:pt x="26" y="1"/>
                    </a:cubicBezTo>
                    <a:cubicBezTo>
                      <a:pt x="28" y="0"/>
                      <a:pt x="31" y="1"/>
                      <a:pt x="33" y="1"/>
                    </a:cubicBezTo>
                    <a:cubicBezTo>
                      <a:pt x="35" y="1"/>
                      <a:pt x="37" y="1"/>
                      <a:pt x="39" y="3"/>
                    </a:cubicBezTo>
                    <a:cubicBezTo>
                      <a:pt x="40" y="3"/>
                      <a:pt x="41" y="4"/>
                      <a:pt x="42" y="5"/>
                    </a:cubicBezTo>
                    <a:cubicBezTo>
                      <a:pt x="43" y="5"/>
                      <a:pt x="44" y="7"/>
                      <a:pt x="44" y="8"/>
                    </a:cubicBezTo>
                    <a:cubicBezTo>
                      <a:pt x="47" y="13"/>
                      <a:pt x="45" y="18"/>
                      <a:pt x="44" y="22"/>
                    </a:cubicBezTo>
                    <a:cubicBezTo>
                      <a:pt x="42" y="26"/>
                      <a:pt x="40" y="30"/>
                      <a:pt x="37" y="33"/>
                    </a:cubicBezTo>
                    <a:cubicBezTo>
                      <a:pt x="36" y="35"/>
                      <a:pt x="35" y="37"/>
                      <a:pt x="33" y="39"/>
                    </a:cubicBezTo>
                    <a:cubicBezTo>
                      <a:pt x="31" y="41"/>
                      <a:pt x="31" y="41"/>
                      <a:pt x="31" y="41"/>
                    </a:cubicBezTo>
                    <a:cubicBezTo>
                      <a:pt x="31" y="42"/>
                      <a:pt x="30" y="42"/>
                      <a:pt x="29" y="43"/>
                    </a:cubicBezTo>
                    <a:cubicBezTo>
                      <a:pt x="23" y="49"/>
                      <a:pt x="14" y="51"/>
                      <a:pt x="7" y="48"/>
                    </a:cubicBezTo>
                    <a:cubicBezTo>
                      <a:pt x="4" y="47"/>
                      <a:pt x="2" y="44"/>
                      <a:pt x="1" y="42"/>
                    </a:cubicBezTo>
                    <a:cubicBezTo>
                      <a:pt x="0" y="40"/>
                      <a:pt x="0" y="39"/>
                      <a:pt x="0" y="38"/>
                    </a:cubicBezTo>
                    <a:cubicBezTo>
                      <a:pt x="0" y="37"/>
                      <a:pt x="0" y="36"/>
                      <a:pt x="0" y="35"/>
                    </a:cubicBezTo>
                    <a:cubicBezTo>
                      <a:pt x="0" y="33"/>
                      <a:pt x="1" y="31"/>
                      <a:pt x="1" y="30"/>
                    </a:cubicBezTo>
                    <a:cubicBezTo>
                      <a:pt x="1" y="29"/>
                      <a:pt x="1" y="29"/>
                      <a:pt x="1" y="29"/>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îṡḻiďê">
                <a:extLst>
                  <a:ext uri="{FF2B5EF4-FFF2-40B4-BE49-F238E27FC236}">
                    <a16:creationId xmlns:a16="http://schemas.microsoft.com/office/drawing/2014/main" id="{9962A385-3301-45BB-86F1-4CED34875329}"/>
                  </a:ext>
                </a:extLst>
              </p:cNvPr>
              <p:cNvSpPr/>
              <p:nvPr/>
            </p:nvSpPr>
            <p:spPr bwMode="auto">
              <a:xfrm>
                <a:off x="7380288" y="3857626"/>
                <a:ext cx="244475" cy="269875"/>
              </a:xfrm>
              <a:custGeom>
                <a:avLst/>
                <a:gdLst>
                  <a:gd name="T0" fmla="*/ 36 w 74"/>
                  <a:gd name="T1" fmla="*/ 75 h 82"/>
                  <a:gd name="T2" fmla="*/ 35 w 74"/>
                  <a:gd name="T3" fmla="*/ 41 h 82"/>
                  <a:gd name="T4" fmla="*/ 68 w 74"/>
                  <a:gd name="T5" fmla="*/ 54 h 82"/>
                  <a:gd name="T6" fmla="*/ 40 w 74"/>
                  <a:gd name="T7" fmla="*/ 14 h 82"/>
                  <a:gd name="T8" fmla="*/ 4 w 74"/>
                  <a:gd name="T9" fmla="*/ 82 h 82"/>
                </a:gdLst>
                <a:ahLst/>
                <a:cxnLst>
                  <a:cxn ang="0">
                    <a:pos x="T0" y="T1"/>
                  </a:cxn>
                  <a:cxn ang="0">
                    <a:pos x="T2" y="T3"/>
                  </a:cxn>
                  <a:cxn ang="0">
                    <a:pos x="T4" y="T5"/>
                  </a:cxn>
                  <a:cxn ang="0">
                    <a:pos x="T6" y="T7"/>
                  </a:cxn>
                  <a:cxn ang="0">
                    <a:pos x="T8" y="T9"/>
                  </a:cxn>
                </a:cxnLst>
                <a:rect l="0" t="0" r="r" b="b"/>
                <a:pathLst>
                  <a:path w="74" h="82">
                    <a:moveTo>
                      <a:pt x="36" y="75"/>
                    </a:moveTo>
                    <a:cubicBezTo>
                      <a:pt x="41" y="63"/>
                      <a:pt x="41" y="54"/>
                      <a:pt x="35" y="41"/>
                    </a:cubicBezTo>
                    <a:cubicBezTo>
                      <a:pt x="41" y="50"/>
                      <a:pt x="60" y="72"/>
                      <a:pt x="68" y="54"/>
                    </a:cubicBezTo>
                    <a:cubicBezTo>
                      <a:pt x="74" y="39"/>
                      <a:pt x="52" y="18"/>
                      <a:pt x="40" y="14"/>
                    </a:cubicBezTo>
                    <a:cubicBezTo>
                      <a:pt x="0" y="0"/>
                      <a:pt x="14" y="63"/>
                      <a:pt x="4" y="82"/>
                    </a:cubicBezTo>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íṩlïḋé">
                <a:extLst>
                  <a:ext uri="{FF2B5EF4-FFF2-40B4-BE49-F238E27FC236}">
                    <a16:creationId xmlns:a16="http://schemas.microsoft.com/office/drawing/2014/main" id="{FAE86518-4141-4FDF-88F0-41921AB6217E}"/>
                  </a:ext>
                </a:extLst>
              </p:cNvPr>
              <p:cNvSpPr/>
              <p:nvPr/>
            </p:nvSpPr>
            <p:spPr bwMode="auto">
              <a:xfrm>
                <a:off x="7394575" y="3890963"/>
                <a:ext cx="220663" cy="236538"/>
              </a:xfrm>
              <a:custGeom>
                <a:avLst/>
                <a:gdLst>
                  <a:gd name="T0" fmla="*/ 32 w 67"/>
                  <a:gd name="T1" fmla="*/ 65 h 72"/>
                  <a:gd name="T2" fmla="*/ 35 w 67"/>
                  <a:gd name="T3" fmla="*/ 48 h 72"/>
                  <a:gd name="T4" fmla="*/ 30 w 67"/>
                  <a:gd name="T5" fmla="*/ 31 h 72"/>
                  <a:gd name="T6" fmla="*/ 31 w 67"/>
                  <a:gd name="T7" fmla="*/ 30 h 72"/>
                  <a:gd name="T8" fmla="*/ 32 w 67"/>
                  <a:gd name="T9" fmla="*/ 30 h 72"/>
                  <a:gd name="T10" fmla="*/ 32 w 67"/>
                  <a:gd name="T11" fmla="*/ 30 h 72"/>
                  <a:gd name="T12" fmla="*/ 39 w 67"/>
                  <a:gd name="T13" fmla="*/ 39 h 72"/>
                  <a:gd name="T14" fmla="*/ 48 w 67"/>
                  <a:gd name="T15" fmla="*/ 47 h 72"/>
                  <a:gd name="T16" fmla="*/ 58 w 67"/>
                  <a:gd name="T17" fmla="*/ 49 h 72"/>
                  <a:gd name="T18" fmla="*/ 61 w 67"/>
                  <a:gd name="T19" fmla="*/ 46 h 72"/>
                  <a:gd name="T20" fmla="*/ 62 w 67"/>
                  <a:gd name="T21" fmla="*/ 44 h 72"/>
                  <a:gd name="T22" fmla="*/ 62 w 67"/>
                  <a:gd name="T23" fmla="*/ 42 h 72"/>
                  <a:gd name="T24" fmla="*/ 63 w 67"/>
                  <a:gd name="T25" fmla="*/ 41 h 72"/>
                  <a:gd name="T26" fmla="*/ 61 w 67"/>
                  <a:gd name="T27" fmla="*/ 31 h 72"/>
                  <a:gd name="T28" fmla="*/ 55 w 67"/>
                  <a:gd name="T29" fmla="*/ 21 h 72"/>
                  <a:gd name="T30" fmla="*/ 47 w 67"/>
                  <a:gd name="T31" fmla="*/ 13 h 72"/>
                  <a:gd name="T32" fmla="*/ 38 w 67"/>
                  <a:gd name="T33" fmla="*/ 7 h 72"/>
                  <a:gd name="T34" fmla="*/ 35 w 67"/>
                  <a:gd name="T35" fmla="*/ 6 h 72"/>
                  <a:gd name="T36" fmla="*/ 33 w 67"/>
                  <a:gd name="T37" fmla="*/ 5 h 72"/>
                  <a:gd name="T38" fmla="*/ 27 w 67"/>
                  <a:gd name="T39" fmla="*/ 4 h 72"/>
                  <a:gd name="T40" fmla="*/ 17 w 67"/>
                  <a:gd name="T41" fmla="*/ 6 h 72"/>
                  <a:gd name="T42" fmla="*/ 11 w 67"/>
                  <a:gd name="T43" fmla="*/ 15 h 72"/>
                  <a:gd name="T44" fmla="*/ 8 w 67"/>
                  <a:gd name="T45" fmla="*/ 26 h 72"/>
                  <a:gd name="T46" fmla="*/ 5 w 67"/>
                  <a:gd name="T47" fmla="*/ 49 h 72"/>
                  <a:gd name="T48" fmla="*/ 4 w 67"/>
                  <a:gd name="T49" fmla="*/ 61 h 72"/>
                  <a:gd name="T50" fmla="*/ 0 w 67"/>
                  <a:gd name="T51" fmla="*/ 72 h 72"/>
                  <a:gd name="T52" fmla="*/ 3 w 67"/>
                  <a:gd name="T53" fmla="*/ 61 h 72"/>
                  <a:gd name="T54" fmla="*/ 4 w 67"/>
                  <a:gd name="T55" fmla="*/ 49 h 72"/>
                  <a:gd name="T56" fmla="*/ 5 w 67"/>
                  <a:gd name="T57" fmla="*/ 25 h 72"/>
                  <a:gd name="T58" fmla="*/ 8 w 67"/>
                  <a:gd name="T59" fmla="*/ 14 h 72"/>
                  <a:gd name="T60" fmla="*/ 15 w 67"/>
                  <a:gd name="T61" fmla="*/ 3 h 72"/>
                  <a:gd name="T62" fmla="*/ 27 w 67"/>
                  <a:gd name="T63" fmla="*/ 0 h 72"/>
                  <a:gd name="T64" fmla="*/ 34 w 67"/>
                  <a:gd name="T65" fmla="*/ 1 h 72"/>
                  <a:gd name="T66" fmla="*/ 36 w 67"/>
                  <a:gd name="T67" fmla="*/ 2 h 72"/>
                  <a:gd name="T68" fmla="*/ 39 w 67"/>
                  <a:gd name="T69" fmla="*/ 3 h 72"/>
                  <a:gd name="T70" fmla="*/ 50 w 67"/>
                  <a:gd name="T71" fmla="*/ 10 h 72"/>
                  <a:gd name="T72" fmla="*/ 58 w 67"/>
                  <a:gd name="T73" fmla="*/ 19 h 72"/>
                  <a:gd name="T74" fmla="*/ 64 w 67"/>
                  <a:gd name="T75" fmla="*/ 29 h 72"/>
                  <a:gd name="T76" fmla="*/ 66 w 67"/>
                  <a:gd name="T77" fmla="*/ 42 h 72"/>
                  <a:gd name="T78" fmla="*/ 66 w 67"/>
                  <a:gd name="T79" fmla="*/ 43 h 72"/>
                  <a:gd name="T80" fmla="*/ 65 w 67"/>
                  <a:gd name="T81" fmla="*/ 45 h 72"/>
                  <a:gd name="T82" fmla="*/ 64 w 67"/>
                  <a:gd name="T83" fmla="*/ 48 h 72"/>
                  <a:gd name="T84" fmla="*/ 59 w 67"/>
                  <a:gd name="T85" fmla="*/ 52 h 72"/>
                  <a:gd name="T86" fmla="*/ 52 w 67"/>
                  <a:gd name="T87" fmla="*/ 52 h 72"/>
                  <a:gd name="T88" fmla="*/ 46 w 67"/>
                  <a:gd name="T89" fmla="*/ 50 h 72"/>
                  <a:gd name="T90" fmla="*/ 37 w 67"/>
                  <a:gd name="T91" fmla="*/ 41 h 72"/>
                  <a:gd name="T92" fmla="*/ 30 w 67"/>
                  <a:gd name="T93" fmla="*/ 31 h 72"/>
                  <a:gd name="T94" fmla="*/ 33 w 67"/>
                  <a:gd name="T95" fmla="*/ 31 h 72"/>
                  <a:gd name="T96" fmla="*/ 36 w 67"/>
                  <a:gd name="T97" fmla="*/ 48 h 72"/>
                  <a:gd name="T98" fmla="*/ 32 w 67"/>
                  <a:gd name="T99"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2">
                    <a:moveTo>
                      <a:pt x="32" y="65"/>
                    </a:moveTo>
                    <a:cubicBezTo>
                      <a:pt x="34" y="60"/>
                      <a:pt x="35" y="54"/>
                      <a:pt x="35" y="48"/>
                    </a:cubicBezTo>
                    <a:cubicBezTo>
                      <a:pt x="34" y="42"/>
                      <a:pt x="33" y="37"/>
                      <a:pt x="30" y="31"/>
                    </a:cubicBezTo>
                    <a:cubicBezTo>
                      <a:pt x="30" y="31"/>
                      <a:pt x="30" y="30"/>
                      <a:pt x="31" y="30"/>
                    </a:cubicBezTo>
                    <a:cubicBezTo>
                      <a:pt x="32" y="30"/>
                      <a:pt x="32" y="30"/>
                      <a:pt x="32" y="30"/>
                    </a:cubicBezTo>
                    <a:cubicBezTo>
                      <a:pt x="32" y="30"/>
                      <a:pt x="32" y="30"/>
                      <a:pt x="32" y="30"/>
                    </a:cubicBezTo>
                    <a:cubicBezTo>
                      <a:pt x="34" y="34"/>
                      <a:pt x="37" y="37"/>
                      <a:pt x="39" y="39"/>
                    </a:cubicBezTo>
                    <a:cubicBezTo>
                      <a:pt x="42" y="42"/>
                      <a:pt x="45" y="45"/>
                      <a:pt x="48" y="47"/>
                    </a:cubicBezTo>
                    <a:cubicBezTo>
                      <a:pt x="51" y="49"/>
                      <a:pt x="55" y="50"/>
                      <a:pt x="58" y="49"/>
                    </a:cubicBezTo>
                    <a:cubicBezTo>
                      <a:pt x="59" y="48"/>
                      <a:pt x="60" y="47"/>
                      <a:pt x="61" y="46"/>
                    </a:cubicBezTo>
                    <a:cubicBezTo>
                      <a:pt x="61" y="45"/>
                      <a:pt x="62" y="44"/>
                      <a:pt x="62" y="44"/>
                    </a:cubicBezTo>
                    <a:cubicBezTo>
                      <a:pt x="62" y="42"/>
                      <a:pt x="62" y="42"/>
                      <a:pt x="62" y="42"/>
                    </a:cubicBezTo>
                    <a:cubicBezTo>
                      <a:pt x="63" y="41"/>
                      <a:pt x="63" y="41"/>
                      <a:pt x="63" y="41"/>
                    </a:cubicBezTo>
                    <a:cubicBezTo>
                      <a:pt x="63" y="38"/>
                      <a:pt x="62" y="34"/>
                      <a:pt x="61" y="31"/>
                    </a:cubicBezTo>
                    <a:cubicBezTo>
                      <a:pt x="59" y="27"/>
                      <a:pt x="57" y="24"/>
                      <a:pt x="55" y="21"/>
                    </a:cubicBezTo>
                    <a:cubicBezTo>
                      <a:pt x="53" y="18"/>
                      <a:pt x="50" y="15"/>
                      <a:pt x="47" y="13"/>
                    </a:cubicBezTo>
                    <a:cubicBezTo>
                      <a:pt x="44" y="11"/>
                      <a:pt x="41" y="8"/>
                      <a:pt x="38" y="7"/>
                    </a:cubicBezTo>
                    <a:cubicBezTo>
                      <a:pt x="37" y="6"/>
                      <a:pt x="36" y="6"/>
                      <a:pt x="35" y="6"/>
                    </a:cubicBezTo>
                    <a:cubicBezTo>
                      <a:pt x="34" y="5"/>
                      <a:pt x="33" y="5"/>
                      <a:pt x="33" y="5"/>
                    </a:cubicBezTo>
                    <a:cubicBezTo>
                      <a:pt x="31" y="4"/>
                      <a:pt x="29" y="4"/>
                      <a:pt x="27" y="4"/>
                    </a:cubicBezTo>
                    <a:cubicBezTo>
                      <a:pt x="24" y="3"/>
                      <a:pt x="20" y="4"/>
                      <a:pt x="17" y="6"/>
                    </a:cubicBezTo>
                    <a:cubicBezTo>
                      <a:pt x="14" y="8"/>
                      <a:pt x="12" y="11"/>
                      <a:pt x="11" y="15"/>
                    </a:cubicBezTo>
                    <a:cubicBezTo>
                      <a:pt x="10" y="18"/>
                      <a:pt x="9" y="22"/>
                      <a:pt x="8" y="26"/>
                    </a:cubicBezTo>
                    <a:cubicBezTo>
                      <a:pt x="7" y="33"/>
                      <a:pt x="6" y="41"/>
                      <a:pt x="5" y="49"/>
                    </a:cubicBezTo>
                    <a:cubicBezTo>
                      <a:pt x="5" y="53"/>
                      <a:pt x="4" y="57"/>
                      <a:pt x="4" y="61"/>
                    </a:cubicBezTo>
                    <a:cubicBezTo>
                      <a:pt x="3" y="65"/>
                      <a:pt x="2" y="68"/>
                      <a:pt x="0" y="72"/>
                    </a:cubicBezTo>
                    <a:cubicBezTo>
                      <a:pt x="2" y="68"/>
                      <a:pt x="2" y="64"/>
                      <a:pt x="3" y="61"/>
                    </a:cubicBezTo>
                    <a:cubicBezTo>
                      <a:pt x="3" y="57"/>
                      <a:pt x="3" y="53"/>
                      <a:pt x="4" y="49"/>
                    </a:cubicBezTo>
                    <a:cubicBezTo>
                      <a:pt x="4" y="41"/>
                      <a:pt x="4" y="33"/>
                      <a:pt x="5" y="25"/>
                    </a:cubicBezTo>
                    <a:cubicBezTo>
                      <a:pt x="6" y="21"/>
                      <a:pt x="7" y="17"/>
                      <a:pt x="8" y="14"/>
                    </a:cubicBezTo>
                    <a:cubicBezTo>
                      <a:pt x="9" y="10"/>
                      <a:pt x="12" y="6"/>
                      <a:pt x="15" y="3"/>
                    </a:cubicBezTo>
                    <a:cubicBezTo>
                      <a:pt x="19" y="1"/>
                      <a:pt x="23" y="0"/>
                      <a:pt x="27" y="0"/>
                    </a:cubicBezTo>
                    <a:cubicBezTo>
                      <a:pt x="29" y="0"/>
                      <a:pt x="32" y="1"/>
                      <a:pt x="34" y="1"/>
                    </a:cubicBezTo>
                    <a:cubicBezTo>
                      <a:pt x="35" y="1"/>
                      <a:pt x="35" y="2"/>
                      <a:pt x="36" y="2"/>
                    </a:cubicBezTo>
                    <a:cubicBezTo>
                      <a:pt x="38" y="2"/>
                      <a:pt x="38" y="3"/>
                      <a:pt x="39" y="3"/>
                    </a:cubicBezTo>
                    <a:cubicBezTo>
                      <a:pt x="43" y="5"/>
                      <a:pt x="46" y="7"/>
                      <a:pt x="50" y="10"/>
                    </a:cubicBezTo>
                    <a:cubicBezTo>
                      <a:pt x="53" y="13"/>
                      <a:pt x="55" y="15"/>
                      <a:pt x="58" y="19"/>
                    </a:cubicBezTo>
                    <a:cubicBezTo>
                      <a:pt x="61" y="22"/>
                      <a:pt x="63" y="25"/>
                      <a:pt x="64" y="29"/>
                    </a:cubicBezTo>
                    <a:cubicBezTo>
                      <a:pt x="66" y="33"/>
                      <a:pt x="67" y="37"/>
                      <a:pt x="66" y="42"/>
                    </a:cubicBezTo>
                    <a:cubicBezTo>
                      <a:pt x="66" y="43"/>
                      <a:pt x="66" y="43"/>
                      <a:pt x="66" y="43"/>
                    </a:cubicBezTo>
                    <a:cubicBezTo>
                      <a:pt x="65" y="45"/>
                      <a:pt x="65" y="45"/>
                      <a:pt x="65" y="45"/>
                    </a:cubicBezTo>
                    <a:cubicBezTo>
                      <a:pt x="65" y="46"/>
                      <a:pt x="65" y="47"/>
                      <a:pt x="64" y="48"/>
                    </a:cubicBezTo>
                    <a:cubicBezTo>
                      <a:pt x="63" y="49"/>
                      <a:pt x="61" y="51"/>
                      <a:pt x="59" y="52"/>
                    </a:cubicBezTo>
                    <a:cubicBezTo>
                      <a:pt x="57" y="53"/>
                      <a:pt x="54" y="53"/>
                      <a:pt x="52" y="52"/>
                    </a:cubicBezTo>
                    <a:cubicBezTo>
                      <a:pt x="50" y="52"/>
                      <a:pt x="48" y="51"/>
                      <a:pt x="46" y="50"/>
                    </a:cubicBezTo>
                    <a:cubicBezTo>
                      <a:pt x="43" y="47"/>
                      <a:pt x="40" y="44"/>
                      <a:pt x="37" y="41"/>
                    </a:cubicBezTo>
                    <a:cubicBezTo>
                      <a:pt x="35" y="38"/>
                      <a:pt x="32" y="35"/>
                      <a:pt x="30" y="31"/>
                    </a:cubicBezTo>
                    <a:cubicBezTo>
                      <a:pt x="33" y="31"/>
                      <a:pt x="33" y="31"/>
                      <a:pt x="33" y="31"/>
                    </a:cubicBezTo>
                    <a:cubicBezTo>
                      <a:pt x="35" y="36"/>
                      <a:pt x="36" y="42"/>
                      <a:pt x="36" y="48"/>
                    </a:cubicBezTo>
                    <a:cubicBezTo>
                      <a:pt x="36" y="54"/>
                      <a:pt x="34" y="60"/>
                      <a:pt x="32" y="65"/>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ṩļîḍê">
                <a:extLst>
                  <a:ext uri="{FF2B5EF4-FFF2-40B4-BE49-F238E27FC236}">
                    <a16:creationId xmlns:a16="http://schemas.microsoft.com/office/drawing/2014/main" id="{AF81F6C7-D2FA-4CAB-BA9E-E30AB641BD39}"/>
                  </a:ext>
                </a:extLst>
              </p:cNvPr>
              <p:cNvSpPr/>
              <p:nvPr/>
            </p:nvSpPr>
            <p:spPr bwMode="auto">
              <a:xfrm>
                <a:off x="5349875" y="4843463"/>
                <a:ext cx="739775" cy="579438"/>
              </a:xfrm>
              <a:custGeom>
                <a:avLst/>
                <a:gdLst>
                  <a:gd name="T0" fmla="*/ 42 w 224"/>
                  <a:gd name="T1" fmla="*/ 5 h 176"/>
                  <a:gd name="T2" fmla="*/ 31 w 224"/>
                  <a:gd name="T3" fmla="*/ 49 h 176"/>
                  <a:gd name="T4" fmla="*/ 121 w 224"/>
                  <a:gd name="T5" fmla="*/ 122 h 176"/>
                  <a:gd name="T6" fmla="*/ 220 w 224"/>
                  <a:gd name="T7" fmla="*/ 129 h 176"/>
                  <a:gd name="T8" fmla="*/ 224 w 224"/>
                  <a:gd name="T9" fmla="*/ 170 h 176"/>
                  <a:gd name="T10" fmla="*/ 172 w 224"/>
                  <a:gd name="T11" fmla="*/ 171 h 176"/>
                  <a:gd name="T12" fmla="*/ 123 w 224"/>
                  <a:gd name="T13" fmla="*/ 162 h 176"/>
                  <a:gd name="T14" fmla="*/ 31 w 224"/>
                  <a:gd name="T15" fmla="*/ 118 h 176"/>
                  <a:gd name="T16" fmla="*/ 6 w 224"/>
                  <a:gd name="T17" fmla="*/ 87 h 176"/>
                  <a:gd name="T18" fmla="*/ 5 w 224"/>
                  <a:gd name="T19" fmla="*/ 52 h 176"/>
                  <a:gd name="T20" fmla="*/ 44 w 224"/>
                  <a:gd name="T21" fmla="*/ 0 h 176"/>
                  <a:gd name="T22" fmla="*/ 42 w 224"/>
                  <a:gd name="T23"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176">
                    <a:moveTo>
                      <a:pt x="42" y="5"/>
                    </a:moveTo>
                    <a:cubicBezTo>
                      <a:pt x="13" y="14"/>
                      <a:pt x="26" y="40"/>
                      <a:pt x="31" y="49"/>
                    </a:cubicBezTo>
                    <a:cubicBezTo>
                      <a:pt x="50" y="84"/>
                      <a:pt x="82" y="111"/>
                      <a:pt x="121" y="122"/>
                    </a:cubicBezTo>
                    <a:cubicBezTo>
                      <a:pt x="155" y="131"/>
                      <a:pt x="187" y="127"/>
                      <a:pt x="220" y="129"/>
                    </a:cubicBezTo>
                    <a:cubicBezTo>
                      <a:pt x="221" y="143"/>
                      <a:pt x="222" y="156"/>
                      <a:pt x="224" y="170"/>
                    </a:cubicBezTo>
                    <a:cubicBezTo>
                      <a:pt x="212" y="176"/>
                      <a:pt x="186" y="172"/>
                      <a:pt x="172" y="171"/>
                    </a:cubicBezTo>
                    <a:cubicBezTo>
                      <a:pt x="156" y="169"/>
                      <a:pt x="140" y="166"/>
                      <a:pt x="123" y="162"/>
                    </a:cubicBezTo>
                    <a:cubicBezTo>
                      <a:pt x="90" y="153"/>
                      <a:pt x="55" y="145"/>
                      <a:pt x="31" y="118"/>
                    </a:cubicBezTo>
                    <a:cubicBezTo>
                      <a:pt x="22" y="109"/>
                      <a:pt x="13" y="98"/>
                      <a:pt x="6" y="87"/>
                    </a:cubicBezTo>
                    <a:cubicBezTo>
                      <a:pt x="0" y="74"/>
                      <a:pt x="2" y="66"/>
                      <a:pt x="5" y="52"/>
                    </a:cubicBezTo>
                    <a:cubicBezTo>
                      <a:pt x="9" y="37"/>
                      <a:pt x="12" y="7"/>
                      <a:pt x="44" y="0"/>
                    </a:cubicBezTo>
                    <a:lnTo>
                      <a:pt x="42" y="5"/>
                    </a:lnTo>
                    <a:close/>
                  </a:path>
                </a:pathLst>
              </a:custGeom>
              <a:solidFill>
                <a:srgbClr val="91501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śľïḑe">
                <a:extLst>
                  <a:ext uri="{FF2B5EF4-FFF2-40B4-BE49-F238E27FC236}">
                    <a16:creationId xmlns:a16="http://schemas.microsoft.com/office/drawing/2014/main" id="{3FC78A8D-30D2-463B-9872-484F70B61337}"/>
                  </a:ext>
                </a:extLst>
              </p:cNvPr>
              <p:cNvSpPr/>
              <p:nvPr/>
            </p:nvSpPr>
            <p:spPr bwMode="auto">
              <a:xfrm>
                <a:off x="6010275" y="4957763"/>
                <a:ext cx="1393825" cy="795338"/>
              </a:xfrm>
              <a:custGeom>
                <a:avLst/>
                <a:gdLst>
                  <a:gd name="T0" fmla="*/ 0 w 422"/>
                  <a:gd name="T1" fmla="*/ 10 h 241"/>
                  <a:gd name="T2" fmla="*/ 14 w 422"/>
                  <a:gd name="T3" fmla="*/ 159 h 241"/>
                  <a:gd name="T4" fmla="*/ 422 w 422"/>
                  <a:gd name="T5" fmla="*/ 136 h 241"/>
                  <a:gd name="T6" fmla="*/ 417 w 422"/>
                  <a:gd name="T7" fmla="*/ 0 h 241"/>
                  <a:gd name="T8" fmla="*/ 0 w 422"/>
                  <a:gd name="T9" fmla="*/ 10 h 241"/>
                </a:gdLst>
                <a:ahLst/>
                <a:cxnLst>
                  <a:cxn ang="0">
                    <a:pos x="T0" y="T1"/>
                  </a:cxn>
                  <a:cxn ang="0">
                    <a:pos x="T2" y="T3"/>
                  </a:cxn>
                  <a:cxn ang="0">
                    <a:pos x="T4" y="T5"/>
                  </a:cxn>
                  <a:cxn ang="0">
                    <a:pos x="T6" y="T7"/>
                  </a:cxn>
                  <a:cxn ang="0">
                    <a:pos x="T8" y="T9"/>
                  </a:cxn>
                </a:cxnLst>
                <a:rect l="0" t="0" r="r" b="b"/>
                <a:pathLst>
                  <a:path w="422" h="241">
                    <a:moveTo>
                      <a:pt x="0" y="10"/>
                    </a:moveTo>
                    <a:cubicBezTo>
                      <a:pt x="14" y="159"/>
                      <a:pt x="14" y="159"/>
                      <a:pt x="14" y="159"/>
                    </a:cubicBezTo>
                    <a:cubicBezTo>
                      <a:pt x="14" y="159"/>
                      <a:pt x="252" y="241"/>
                      <a:pt x="422" y="136"/>
                    </a:cubicBezTo>
                    <a:cubicBezTo>
                      <a:pt x="417" y="0"/>
                      <a:pt x="417" y="0"/>
                      <a:pt x="417" y="0"/>
                    </a:cubicBezTo>
                    <a:cubicBezTo>
                      <a:pt x="417" y="0"/>
                      <a:pt x="228" y="82"/>
                      <a:pt x="0" y="10"/>
                    </a:cubicBezTo>
                    <a:close/>
                  </a:path>
                </a:pathLst>
              </a:custGeom>
              <a:solidFill>
                <a:srgbClr val="FB5E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iśḻîḓé">
                <a:extLst>
                  <a:ext uri="{FF2B5EF4-FFF2-40B4-BE49-F238E27FC236}">
                    <a16:creationId xmlns:a16="http://schemas.microsoft.com/office/drawing/2014/main" id="{5C703EF6-9E5E-40F9-BEE6-B03635E6195B}"/>
                  </a:ext>
                </a:extLst>
              </p:cNvPr>
              <p:cNvSpPr/>
              <p:nvPr/>
            </p:nvSpPr>
            <p:spPr bwMode="auto">
              <a:xfrm>
                <a:off x="6010275" y="5033963"/>
                <a:ext cx="1390650" cy="569913"/>
              </a:xfrm>
              <a:custGeom>
                <a:avLst/>
                <a:gdLst>
                  <a:gd name="T0" fmla="*/ 453 w 876"/>
                  <a:gd name="T1" fmla="*/ 359 h 359"/>
                  <a:gd name="T2" fmla="*/ 297 w 876"/>
                  <a:gd name="T3" fmla="*/ 56 h 359"/>
                  <a:gd name="T4" fmla="*/ 177 w 876"/>
                  <a:gd name="T5" fmla="*/ 341 h 359"/>
                  <a:gd name="T6" fmla="*/ 64 w 876"/>
                  <a:gd name="T7" fmla="*/ 27 h 359"/>
                  <a:gd name="T8" fmla="*/ 8 w 876"/>
                  <a:gd name="T9" fmla="*/ 233 h 359"/>
                  <a:gd name="T10" fmla="*/ 0 w 876"/>
                  <a:gd name="T11" fmla="*/ 231 h 359"/>
                  <a:gd name="T12" fmla="*/ 64 w 876"/>
                  <a:gd name="T13" fmla="*/ 0 h 359"/>
                  <a:gd name="T14" fmla="*/ 177 w 876"/>
                  <a:gd name="T15" fmla="*/ 318 h 359"/>
                  <a:gd name="T16" fmla="*/ 297 w 876"/>
                  <a:gd name="T17" fmla="*/ 37 h 359"/>
                  <a:gd name="T18" fmla="*/ 451 w 876"/>
                  <a:gd name="T19" fmla="*/ 336 h 359"/>
                  <a:gd name="T20" fmla="*/ 545 w 876"/>
                  <a:gd name="T21" fmla="*/ 33 h 359"/>
                  <a:gd name="T22" fmla="*/ 684 w 876"/>
                  <a:gd name="T23" fmla="*/ 316 h 359"/>
                  <a:gd name="T24" fmla="*/ 759 w 876"/>
                  <a:gd name="T25" fmla="*/ 0 h 359"/>
                  <a:gd name="T26" fmla="*/ 876 w 876"/>
                  <a:gd name="T27" fmla="*/ 270 h 359"/>
                  <a:gd name="T28" fmla="*/ 867 w 876"/>
                  <a:gd name="T29" fmla="*/ 272 h 359"/>
                  <a:gd name="T30" fmla="*/ 761 w 876"/>
                  <a:gd name="T31" fmla="*/ 27 h 359"/>
                  <a:gd name="T32" fmla="*/ 686 w 876"/>
                  <a:gd name="T33" fmla="*/ 341 h 359"/>
                  <a:gd name="T34" fmla="*/ 547 w 876"/>
                  <a:gd name="T35" fmla="*/ 56 h 359"/>
                  <a:gd name="T36" fmla="*/ 453 w 876"/>
                  <a:gd name="T37" fmla="*/ 359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6" h="359">
                    <a:moveTo>
                      <a:pt x="453" y="359"/>
                    </a:moveTo>
                    <a:lnTo>
                      <a:pt x="297" y="56"/>
                    </a:lnTo>
                    <a:lnTo>
                      <a:pt x="177" y="341"/>
                    </a:lnTo>
                    <a:lnTo>
                      <a:pt x="64" y="27"/>
                    </a:lnTo>
                    <a:lnTo>
                      <a:pt x="8" y="233"/>
                    </a:lnTo>
                    <a:lnTo>
                      <a:pt x="0" y="231"/>
                    </a:lnTo>
                    <a:lnTo>
                      <a:pt x="64" y="0"/>
                    </a:lnTo>
                    <a:lnTo>
                      <a:pt x="177" y="318"/>
                    </a:lnTo>
                    <a:lnTo>
                      <a:pt x="297" y="37"/>
                    </a:lnTo>
                    <a:lnTo>
                      <a:pt x="451" y="336"/>
                    </a:lnTo>
                    <a:lnTo>
                      <a:pt x="545" y="33"/>
                    </a:lnTo>
                    <a:lnTo>
                      <a:pt x="684" y="316"/>
                    </a:lnTo>
                    <a:lnTo>
                      <a:pt x="759" y="0"/>
                    </a:lnTo>
                    <a:lnTo>
                      <a:pt x="876" y="270"/>
                    </a:lnTo>
                    <a:lnTo>
                      <a:pt x="867" y="272"/>
                    </a:lnTo>
                    <a:lnTo>
                      <a:pt x="761" y="27"/>
                    </a:lnTo>
                    <a:lnTo>
                      <a:pt x="686" y="341"/>
                    </a:lnTo>
                    <a:lnTo>
                      <a:pt x="547" y="56"/>
                    </a:lnTo>
                    <a:lnTo>
                      <a:pt x="453" y="3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Sḷîḓé">
                <a:extLst>
                  <a:ext uri="{FF2B5EF4-FFF2-40B4-BE49-F238E27FC236}">
                    <a16:creationId xmlns:a16="http://schemas.microsoft.com/office/drawing/2014/main" id="{942AC375-8B8B-4ABC-915C-E6AD5154E15D}"/>
                  </a:ext>
                </a:extLst>
              </p:cNvPr>
              <p:cNvSpPr/>
              <p:nvPr/>
            </p:nvSpPr>
            <p:spPr bwMode="auto">
              <a:xfrm>
                <a:off x="5973763" y="4846638"/>
                <a:ext cx="1455738" cy="312738"/>
              </a:xfrm>
              <a:custGeom>
                <a:avLst/>
                <a:gdLst>
                  <a:gd name="T0" fmla="*/ 0 w 441"/>
                  <a:gd name="T1" fmla="*/ 14 h 95"/>
                  <a:gd name="T2" fmla="*/ 3 w 441"/>
                  <a:gd name="T3" fmla="*/ 56 h 95"/>
                  <a:gd name="T4" fmla="*/ 221 w 441"/>
                  <a:gd name="T5" fmla="*/ 91 h 95"/>
                  <a:gd name="T6" fmla="*/ 440 w 441"/>
                  <a:gd name="T7" fmla="*/ 42 h 95"/>
                  <a:gd name="T8" fmla="*/ 441 w 441"/>
                  <a:gd name="T9" fmla="*/ 0 h 95"/>
                  <a:gd name="T10" fmla="*/ 0 w 441"/>
                  <a:gd name="T11" fmla="*/ 14 h 95"/>
                </a:gdLst>
                <a:ahLst/>
                <a:cxnLst>
                  <a:cxn ang="0">
                    <a:pos x="T0" y="T1"/>
                  </a:cxn>
                  <a:cxn ang="0">
                    <a:pos x="T2" y="T3"/>
                  </a:cxn>
                  <a:cxn ang="0">
                    <a:pos x="T4" y="T5"/>
                  </a:cxn>
                  <a:cxn ang="0">
                    <a:pos x="T6" y="T7"/>
                  </a:cxn>
                  <a:cxn ang="0">
                    <a:pos x="T8" y="T9"/>
                  </a:cxn>
                  <a:cxn ang="0">
                    <a:pos x="T10" y="T11"/>
                  </a:cxn>
                </a:cxnLst>
                <a:rect l="0" t="0" r="r" b="b"/>
                <a:pathLst>
                  <a:path w="441" h="95">
                    <a:moveTo>
                      <a:pt x="0" y="14"/>
                    </a:moveTo>
                    <a:cubicBezTo>
                      <a:pt x="3" y="56"/>
                      <a:pt x="3" y="56"/>
                      <a:pt x="3" y="56"/>
                    </a:cubicBezTo>
                    <a:cubicBezTo>
                      <a:pt x="4" y="79"/>
                      <a:pt x="99" y="95"/>
                      <a:pt x="221" y="91"/>
                    </a:cubicBezTo>
                    <a:cubicBezTo>
                      <a:pt x="342" y="88"/>
                      <a:pt x="441" y="66"/>
                      <a:pt x="440" y="42"/>
                    </a:cubicBezTo>
                    <a:cubicBezTo>
                      <a:pt x="441" y="0"/>
                      <a:pt x="441" y="0"/>
                      <a:pt x="441" y="0"/>
                    </a:cubicBezTo>
                    <a:lnTo>
                      <a:pt x="0" y="14"/>
                    </a:lnTo>
                    <a:close/>
                  </a:path>
                </a:pathLst>
              </a:custGeom>
              <a:solidFill>
                <a:srgbClr val="FFC1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sľíḓé">
                <a:extLst>
                  <a:ext uri="{FF2B5EF4-FFF2-40B4-BE49-F238E27FC236}">
                    <a16:creationId xmlns:a16="http://schemas.microsoft.com/office/drawing/2014/main" id="{55AF7FF2-3F86-420D-87CB-8B5E80A55E99}"/>
                  </a:ext>
                </a:extLst>
              </p:cNvPr>
              <p:cNvSpPr/>
              <p:nvPr/>
            </p:nvSpPr>
            <p:spPr bwMode="auto">
              <a:xfrm>
                <a:off x="5973763" y="4718051"/>
                <a:ext cx="1455738" cy="236538"/>
              </a:xfrm>
              <a:custGeom>
                <a:avLst/>
                <a:gdLst>
                  <a:gd name="T0" fmla="*/ 412 w 441"/>
                  <a:gd name="T1" fmla="*/ 61 h 72"/>
                  <a:gd name="T2" fmla="*/ 441 w 441"/>
                  <a:gd name="T3" fmla="*/ 39 h 72"/>
                  <a:gd name="T4" fmla="*/ 219 w 441"/>
                  <a:gd name="T5" fmla="*/ 4 h 72"/>
                  <a:gd name="T6" fmla="*/ 0 w 441"/>
                  <a:gd name="T7" fmla="*/ 53 h 72"/>
                  <a:gd name="T8" fmla="*/ 28 w 441"/>
                  <a:gd name="T9" fmla="*/ 72 h 72"/>
                  <a:gd name="T10" fmla="*/ 218 w 441"/>
                  <a:gd name="T11" fmla="*/ 45 h 72"/>
                  <a:gd name="T12" fmla="*/ 412 w 441"/>
                  <a:gd name="T13" fmla="*/ 61 h 72"/>
                </a:gdLst>
                <a:ahLst/>
                <a:cxnLst>
                  <a:cxn ang="0">
                    <a:pos x="T0" y="T1"/>
                  </a:cxn>
                  <a:cxn ang="0">
                    <a:pos x="T2" y="T3"/>
                  </a:cxn>
                  <a:cxn ang="0">
                    <a:pos x="T4" y="T5"/>
                  </a:cxn>
                  <a:cxn ang="0">
                    <a:pos x="T6" y="T7"/>
                  </a:cxn>
                  <a:cxn ang="0">
                    <a:pos x="T8" y="T9"/>
                  </a:cxn>
                  <a:cxn ang="0">
                    <a:pos x="T10" y="T11"/>
                  </a:cxn>
                  <a:cxn ang="0">
                    <a:pos x="T12" y="T13"/>
                  </a:cxn>
                </a:cxnLst>
                <a:rect l="0" t="0" r="r" b="b"/>
                <a:pathLst>
                  <a:path w="441" h="72">
                    <a:moveTo>
                      <a:pt x="412" y="61"/>
                    </a:moveTo>
                    <a:cubicBezTo>
                      <a:pt x="431" y="55"/>
                      <a:pt x="441" y="47"/>
                      <a:pt x="441" y="39"/>
                    </a:cubicBezTo>
                    <a:cubicBezTo>
                      <a:pt x="440" y="16"/>
                      <a:pt x="341" y="0"/>
                      <a:pt x="219" y="4"/>
                    </a:cubicBezTo>
                    <a:cubicBezTo>
                      <a:pt x="98" y="7"/>
                      <a:pt x="0" y="29"/>
                      <a:pt x="0" y="53"/>
                    </a:cubicBezTo>
                    <a:cubicBezTo>
                      <a:pt x="1" y="60"/>
                      <a:pt x="11" y="67"/>
                      <a:pt x="28" y="72"/>
                    </a:cubicBezTo>
                    <a:cubicBezTo>
                      <a:pt x="66" y="59"/>
                      <a:pt x="137" y="48"/>
                      <a:pt x="218" y="45"/>
                    </a:cubicBezTo>
                    <a:cubicBezTo>
                      <a:pt x="301" y="43"/>
                      <a:pt x="374" y="50"/>
                      <a:pt x="412" y="61"/>
                    </a:cubicBezTo>
                    <a:close/>
                  </a:path>
                </a:pathLst>
              </a:custGeom>
              <a:solidFill>
                <a:srgbClr val="E8BD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íṥḷîḓe">
                <a:extLst>
                  <a:ext uri="{FF2B5EF4-FFF2-40B4-BE49-F238E27FC236}">
                    <a16:creationId xmlns:a16="http://schemas.microsoft.com/office/drawing/2014/main" id="{3E4F96F1-4539-47C2-B5C8-22468EEDCBDB}"/>
                  </a:ext>
                </a:extLst>
              </p:cNvPr>
              <p:cNvSpPr/>
              <p:nvPr/>
            </p:nvSpPr>
            <p:spPr bwMode="auto">
              <a:xfrm>
                <a:off x="6065838" y="4859338"/>
                <a:ext cx="1268413" cy="158750"/>
              </a:xfrm>
              <a:custGeom>
                <a:avLst/>
                <a:gdLst>
                  <a:gd name="T0" fmla="*/ 194 w 384"/>
                  <a:gd name="T1" fmla="*/ 45 h 48"/>
                  <a:gd name="T2" fmla="*/ 384 w 384"/>
                  <a:gd name="T3" fmla="*/ 18 h 48"/>
                  <a:gd name="T4" fmla="*/ 190 w 384"/>
                  <a:gd name="T5" fmla="*/ 2 h 48"/>
                  <a:gd name="T6" fmla="*/ 0 w 384"/>
                  <a:gd name="T7" fmla="*/ 29 h 48"/>
                  <a:gd name="T8" fmla="*/ 194 w 384"/>
                  <a:gd name="T9" fmla="*/ 45 h 48"/>
                </a:gdLst>
                <a:ahLst/>
                <a:cxnLst>
                  <a:cxn ang="0">
                    <a:pos x="T0" y="T1"/>
                  </a:cxn>
                  <a:cxn ang="0">
                    <a:pos x="T2" y="T3"/>
                  </a:cxn>
                  <a:cxn ang="0">
                    <a:pos x="T4" y="T5"/>
                  </a:cxn>
                  <a:cxn ang="0">
                    <a:pos x="T6" y="T7"/>
                  </a:cxn>
                  <a:cxn ang="0">
                    <a:pos x="T8" y="T9"/>
                  </a:cxn>
                </a:cxnLst>
                <a:rect l="0" t="0" r="r" b="b"/>
                <a:pathLst>
                  <a:path w="384" h="48">
                    <a:moveTo>
                      <a:pt x="194" y="45"/>
                    </a:moveTo>
                    <a:cubicBezTo>
                      <a:pt x="275" y="43"/>
                      <a:pt x="346" y="32"/>
                      <a:pt x="384" y="18"/>
                    </a:cubicBezTo>
                    <a:cubicBezTo>
                      <a:pt x="346" y="7"/>
                      <a:pt x="273" y="0"/>
                      <a:pt x="190" y="2"/>
                    </a:cubicBezTo>
                    <a:cubicBezTo>
                      <a:pt x="109" y="5"/>
                      <a:pt x="38" y="16"/>
                      <a:pt x="0" y="29"/>
                    </a:cubicBezTo>
                    <a:cubicBezTo>
                      <a:pt x="38" y="41"/>
                      <a:pt x="111" y="48"/>
                      <a:pt x="194" y="45"/>
                    </a:cubicBezTo>
                    <a:close/>
                  </a:path>
                </a:pathLst>
              </a:custGeom>
              <a:solidFill>
                <a:srgbClr val="FFEEC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ṥḻîḋé">
                <a:extLst>
                  <a:ext uri="{FF2B5EF4-FFF2-40B4-BE49-F238E27FC236}">
                    <a16:creationId xmlns:a16="http://schemas.microsoft.com/office/drawing/2014/main" id="{B85F59A9-A1B2-46F2-8EF5-A396252CA734}"/>
                  </a:ext>
                </a:extLst>
              </p:cNvPr>
              <p:cNvSpPr/>
              <p:nvPr/>
            </p:nvSpPr>
            <p:spPr bwMode="auto">
              <a:xfrm>
                <a:off x="6053138" y="5370513"/>
                <a:ext cx="1354138" cy="325438"/>
              </a:xfrm>
              <a:custGeom>
                <a:avLst/>
                <a:gdLst>
                  <a:gd name="T0" fmla="*/ 382 w 410"/>
                  <a:gd name="T1" fmla="*/ 25 h 99"/>
                  <a:gd name="T2" fmla="*/ 206 w 410"/>
                  <a:gd name="T3" fmla="*/ 53 h 99"/>
                  <a:gd name="T4" fmla="*/ 25 w 410"/>
                  <a:gd name="T5" fmla="*/ 37 h 99"/>
                  <a:gd name="T6" fmla="*/ 0 w 410"/>
                  <a:gd name="T7" fmla="*/ 19 h 99"/>
                  <a:gd name="T8" fmla="*/ 2 w 410"/>
                  <a:gd name="T9" fmla="*/ 59 h 99"/>
                  <a:gd name="T10" fmla="*/ 205 w 410"/>
                  <a:gd name="T11" fmla="*/ 95 h 99"/>
                  <a:gd name="T12" fmla="*/ 409 w 410"/>
                  <a:gd name="T13" fmla="*/ 46 h 99"/>
                  <a:gd name="T14" fmla="*/ 409 w 410"/>
                  <a:gd name="T15" fmla="*/ 0 h 99"/>
                  <a:gd name="T16" fmla="*/ 382 w 410"/>
                  <a:gd name="T17"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0" h="99">
                    <a:moveTo>
                      <a:pt x="382" y="25"/>
                    </a:moveTo>
                    <a:cubicBezTo>
                      <a:pt x="347" y="39"/>
                      <a:pt x="282" y="51"/>
                      <a:pt x="206" y="53"/>
                    </a:cubicBezTo>
                    <a:cubicBezTo>
                      <a:pt x="128" y="56"/>
                      <a:pt x="60" y="49"/>
                      <a:pt x="25" y="37"/>
                    </a:cubicBezTo>
                    <a:cubicBezTo>
                      <a:pt x="9" y="32"/>
                      <a:pt x="0" y="26"/>
                      <a:pt x="0" y="19"/>
                    </a:cubicBezTo>
                    <a:cubicBezTo>
                      <a:pt x="2" y="59"/>
                      <a:pt x="2" y="59"/>
                      <a:pt x="2" y="59"/>
                    </a:cubicBezTo>
                    <a:cubicBezTo>
                      <a:pt x="2" y="83"/>
                      <a:pt x="91" y="99"/>
                      <a:pt x="205" y="95"/>
                    </a:cubicBezTo>
                    <a:cubicBezTo>
                      <a:pt x="318" y="91"/>
                      <a:pt x="410" y="69"/>
                      <a:pt x="409" y="46"/>
                    </a:cubicBezTo>
                    <a:cubicBezTo>
                      <a:pt x="409" y="0"/>
                      <a:pt x="409" y="0"/>
                      <a:pt x="409" y="0"/>
                    </a:cubicBezTo>
                    <a:cubicBezTo>
                      <a:pt x="409" y="8"/>
                      <a:pt x="400" y="18"/>
                      <a:pt x="382" y="25"/>
                    </a:cubicBezTo>
                    <a:close/>
                  </a:path>
                </a:pathLst>
              </a:custGeom>
              <a:solidFill>
                <a:srgbClr val="FFC1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ŝḷïdé">
                <a:extLst>
                  <a:ext uri="{FF2B5EF4-FFF2-40B4-BE49-F238E27FC236}">
                    <a16:creationId xmlns:a16="http://schemas.microsoft.com/office/drawing/2014/main" id="{080A9F74-22B5-4AF0-930A-3924812A74C7}"/>
                  </a:ext>
                </a:extLst>
              </p:cNvPr>
              <p:cNvSpPr/>
              <p:nvPr/>
            </p:nvSpPr>
            <p:spPr bwMode="auto">
              <a:xfrm>
                <a:off x="6276975" y="4440238"/>
                <a:ext cx="301625" cy="1108075"/>
              </a:xfrm>
              <a:custGeom>
                <a:avLst/>
                <a:gdLst>
                  <a:gd name="T0" fmla="*/ 0 w 91"/>
                  <a:gd name="T1" fmla="*/ 2 h 336"/>
                  <a:gd name="T2" fmla="*/ 70 w 91"/>
                  <a:gd name="T3" fmla="*/ 322 h 336"/>
                  <a:gd name="T4" fmla="*/ 91 w 91"/>
                  <a:gd name="T5" fmla="*/ 324 h 336"/>
                  <a:gd name="T6" fmla="*/ 15 w 91"/>
                  <a:gd name="T7" fmla="*/ 0 h 336"/>
                  <a:gd name="T8" fmla="*/ 0 w 91"/>
                  <a:gd name="T9" fmla="*/ 2 h 336"/>
                </a:gdLst>
                <a:ahLst/>
                <a:cxnLst>
                  <a:cxn ang="0">
                    <a:pos x="T0" y="T1"/>
                  </a:cxn>
                  <a:cxn ang="0">
                    <a:pos x="T2" y="T3"/>
                  </a:cxn>
                  <a:cxn ang="0">
                    <a:pos x="T4" y="T5"/>
                  </a:cxn>
                  <a:cxn ang="0">
                    <a:pos x="T6" y="T7"/>
                  </a:cxn>
                  <a:cxn ang="0">
                    <a:pos x="T8" y="T9"/>
                  </a:cxn>
                </a:cxnLst>
                <a:rect l="0" t="0" r="r" b="b"/>
                <a:pathLst>
                  <a:path w="91" h="336">
                    <a:moveTo>
                      <a:pt x="0" y="2"/>
                    </a:moveTo>
                    <a:cubicBezTo>
                      <a:pt x="70" y="322"/>
                      <a:pt x="70" y="322"/>
                      <a:pt x="70" y="322"/>
                    </a:cubicBezTo>
                    <a:cubicBezTo>
                      <a:pt x="70" y="322"/>
                      <a:pt x="78" y="336"/>
                      <a:pt x="91" y="324"/>
                    </a:cubicBezTo>
                    <a:cubicBezTo>
                      <a:pt x="15" y="0"/>
                      <a:pt x="15" y="0"/>
                      <a:pt x="15" y="0"/>
                    </a:cubicBezTo>
                    <a:lnTo>
                      <a:pt x="0" y="2"/>
                    </a:lnTo>
                    <a:close/>
                  </a:path>
                </a:pathLst>
              </a:custGeom>
              <a:solidFill>
                <a:srgbClr val="B574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ŝḷïḓè">
                <a:extLst>
                  <a:ext uri="{FF2B5EF4-FFF2-40B4-BE49-F238E27FC236}">
                    <a16:creationId xmlns:a16="http://schemas.microsoft.com/office/drawing/2014/main" id="{2446AF3A-BB5C-4C96-8FEE-1B1F8A16197F}"/>
                  </a:ext>
                </a:extLst>
              </p:cNvPr>
              <p:cNvSpPr/>
              <p:nvPr/>
            </p:nvSpPr>
            <p:spPr bwMode="auto">
              <a:xfrm>
                <a:off x="6181725" y="4276726"/>
                <a:ext cx="220663" cy="220663"/>
              </a:xfrm>
              <a:custGeom>
                <a:avLst/>
                <a:gdLst>
                  <a:gd name="T0" fmla="*/ 7 w 67"/>
                  <a:gd name="T1" fmla="*/ 21 h 67"/>
                  <a:gd name="T2" fmla="*/ 46 w 67"/>
                  <a:gd name="T3" fmla="*/ 7 h 67"/>
                  <a:gd name="T4" fmla="*/ 60 w 67"/>
                  <a:gd name="T5" fmla="*/ 46 h 67"/>
                  <a:gd name="T6" fmla="*/ 20 w 67"/>
                  <a:gd name="T7" fmla="*/ 60 h 67"/>
                  <a:gd name="T8" fmla="*/ 7 w 67"/>
                  <a:gd name="T9" fmla="*/ 21 h 67"/>
                </a:gdLst>
                <a:ahLst/>
                <a:cxnLst>
                  <a:cxn ang="0">
                    <a:pos x="T0" y="T1"/>
                  </a:cxn>
                  <a:cxn ang="0">
                    <a:pos x="T2" y="T3"/>
                  </a:cxn>
                  <a:cxn ang="0">
                    <a:pos x="T4" y="T5"/>
                  </a:cxn>
                  <a:cxn ang="0">
                    <a:pos x="T6" y="T7"/>
                  </a:cxn>
                  <a:cxn ang="0">
                    <a:pos x="T8" y="T9"/>
                  </a:cxn>
                </a:cxnLst>
                <a:rect l="0" t="0" r="r" b="b"/>
                <a:pathLst>
                  <a:path w="67" h="67">
                    <a:moveTo>
                      <a:pt x="7" y="21"/>
                    </a:moveTo>
                    <a:cubicBezTo>
                      <a:pt x="14" y="6"/>
                      <a:pt x="31" y="0"/>
                      <a:pt x="46" y="7"/>
                    </a:cubicBezTo>
                    <a:cubicBezTo>
                      <a:pt x="61" y="14"/>
                      <a:pt x="67" y="32"/>
                      <a:pt x="60" y="46"/>
                    </a:cubicBezTo>
                    <a:cubicBezTo>
                      <a:pt x="53" y="61"/>
                      <a:pt x="35" y="67"/>
                      <a:pt x="20" y="60"/>
                    </a:cubicBezTo>
                    <a:cubicBezTo>
                      <a:pt x="6" y="53"/>
                      <a:pt x="0" y="35"/>
                      <a:pt x="7" y="21"/>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ŝḷïdè">
                <a:extLst>
                  <a:ext uri="{FF2B5EF4-FFF2-40B4-BE49-F238E27FC236}">
                    <a16:creationId xmlns:a16="http://schemas.microsoft.com/office/drawing/2014/main" id="{75891C63-AED3-4DC0-B5E1-56E9DBC29BDF}"/>
                  </a:ext>
                </a:extLst>
              </p:cNvPr>
              <p:cNvSpPr/>
              <p:nvPr/>
            </p:nvSpPr>
            <p:spPr bwMode="auto">
              <a:xfrm>
                <a:off x="6108700" y="4700588"/>
                <a:ext cx="498475" cy="501650"/>
              </a:xfrm>
              <a:custGeom>
                <a:avLst/>
                <a:gdLst>
                  <a:gd name="T0" fmla="*/ 11 w 151"/>
                  <a:gd name="T1" fmla="*/ 87 h 152"/>
                  <a:gd name="T2" fmla="*/ 48 w 151"/>
                  <a:gd name="T3" fmla="*/ 71 h 152"/>
                  <a:gd name="T4" fmla="*/ 61 w 151"/>
                  <a:gd name="T5" fmla="*/ 11 h 152"/>
                  <a:gd name="T6" fmla="*/ 101 w 151"/>
                  <a:gd name="T7" fmla="*/ 0 h 152"/>
                  <a:gd name="T8" fmla="*/ 118 w 151"/>
                  <a:gd name="T9" fmla="*/ 4 h 152"/>
                  <a:gd name="T10" fmla="*/ 123 w 151"/>
                  <a:gd name="T11" fmla="*/ 24 h 152"/>
                  <a:gd name="T12" fmla="*/ 142 w 151"/>
                  <a:gd name="T13" fmla="*/ 39 h 152"/>
                  <a:gd name="T14" fmla="*/ 133 w 151"/>
                  <a:gd name="T15" fmla="*/ 56 h 152"/>
                  <a:gd name="T16" fmla="*/ 137 w 151"/>
                  <a:gd name="T17" fmla="*/ 79 h 152"/>
                  <a:gd name="T18" fmla="*/ 110 w 151"/>
                  <a:gd name="T19" fmla="*/ 104 h 152"/>
                  <a:gd name="T20" fmla="*/ 71 w 151"/>
                  <a:gd name="T21" fmla="*/ 124 h 152"/>
                  <a:gd name="T22" fmla="*/ 44 w 151"/>
                  <a:gd name="T23" fmla="*/ 143 h 152"/>
                  <a:gd name="T24" fmla="*/ 17 w 151"/>
                  <a:gd name="T25" fmla="*/ 141 h 152"/>
                  <a:gd name="T26" fmla="*/ 11 w 151"/>
                  <a:gd name="T27" fmla="*/ 88 h 152"/>
                  <a:gd name="T28" fmla="*/ 11 w 151"/>
                  <a:gd name="T29"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1" h="152">
                    <a:moveTo>
                      <a:pt x="11" y="87"/>
                    </a:moveTo>
                    <a:cubicBezTo>
                      <a:pt x="23" y="85"/>
                      <a:pt x="37" y="77"/>
                      <a:pt x="48" y="71"/>
                    </a:cubicBezTo>
                    <a:cubicBezTo>
                      <a:pt x="48" y="52"/>
                      <a:pt x="44" y="22"/>
                      <a:pt x="61" y="11"/>
                    </a:cubicBezTo>
                    <a:cubicBezTo>
                      <a:pt x="72" y="4"/>
                      <a:pt x="89" y="0"/>
                      <a:pt x="101" y="0"/>
                    </a:cubicBezTo>
                    <a:cubicBezTo>
                      <a:pt x="107" y="0"/>
                      <a:pt x="114" y="0"/>
                      <a:pt x="118" y="4"/>
                    </a:cubicBezTo>
                    <a:cubicBezTo>
                      <a:pt x="126" y="10"/>
                      <a:pt x="123" y="23"/>
                      <a:pt x="123" y="24"/>
                    </a:cubicBezTo>
                    <a:cubicBezTo>
                      <a:pt x="129" y="26"/>
                      <a:pt x="139" y="33"/>
                      <a:pt x="142" y="39"/>
                    </a:cubicBezTo>
                    <a:cubicBezTo>
                      <a:pt x="145" y="48"/>
                      <a:pt x="140" y="51"/>
                      <a:pt x="133" y="56"/>
                    </a:cubicBezTo>
                    <a:cubicBezTo>
                      <a:pt x="151" y="55"/>
                      <a:pt x="144" y="72"/>
                      <a:pt x="137" y="79"/>
                    </a:cubicBezTo>
                    <a:cubicBezTo>
                      <a:pt x="148" y="100"/>
                      <a:pt x="112" y="131"/>
                      <a:pt x="110" y="104"/>
                    </a:cubicBezTo>
                    <a:cubicBezTo>
                      <a:pt x="104" y="117"/>
                      <a:pt x="85" y="131"/>
                      <a:pt x="71" y="124"/>
                    </a:cubicBezTo>
                    <a:cubicBezTo>
                      <a:pt x="65" y="132"/>
                      <a:pt x="52" y="138"/>
                      <a:pt x="44" y="143"/>
                    </a:cubicBezTo>
                    <a:cubicBezTo>
                      <a:pt x="32" y="149"/>
                      <a:pt x="26" y="152"/>
                      <a:pt x="17" y="141"/>
                    </a:cubicBezTo>
                    <a:cubicBezTo>
                      <a:pt x="6" y="129"/>
                      <a:pt x="0" y="99"/>
                      <a:pt x="11" y="88"/>
                    </a:cubicBezTo>
                    <a:lnTo>
                      <a:pt x="11" y="87"/>
                    </a:lnTo>
                    <a:close/>
                  </a:path>
                </a:pathLst>
              </a:custGeom>
              <a:solidFill>
                <a:srgbClr val="FFD7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îSļîḑe">
                <a:extLst>
                  <a:ext uri="{FF2B5EF4-FFF2-40B4-BE49-F238E27FC236}">
                    <a16:creationId xmlns:a16="http://schemas.microsoft.com/office/drawing/2014/main" id="{BF3536F6-9360-4F0D-B002-091C0CE8E1B6}"/>
                  </a:ext>
                </a:extLst>
              </p:cNvPr>
              <p:cNvSpPr/>
              <p:nvPr/>
            </p:nvSpPr>
            <p:spPr bwMode="auto">
              <a:xfrm>
                <a:off x="5630863" y="4529138"/>
                <a:ext cx="590550" cy="742950"/>
              </a:xfrm>
              <a:custGeom>
                <a:avLst/>
                <a:gdLst>
                  <a:gd name="T0" fmla="*/ 179 w 179"/>
                  <a:gd name="T1" fmla="*/ 204 h 225"/>
                  <a:gd name="T2" fmla="*/ 163 w 179"/>
                  <a:gd name="T3" fmla="*/ 135 h 225"/>
                  <a:gd name="T4" fmla="*/ 96 w 179"/>
                  <a:gd name="T5" fmla="*/ 113 h 225"/>
                  <a:gd name="T6" fmla="*/ 48 w 179"/>
                  <a:gd name="T7" fmla="*/ 21 h 225"/>
                  <a:gd name="T8" fmla="*/ 15 w 179"/>
                  <a:gd name="T9" fmla="*/ 9 h 225"/>
                  <a:gd name="T10" fmla="*/ 1 w 179"/>
                  <a:gd name="T11" fmla="*/ 53 h 225"/>
                  <a:gd name="T12" fmla="*/ 8 w 179"/>
                  <a:gd name="T13" fmla="*/ 100 h 225"/>
                  <a:gd name="T14" fmla="*/ 29 w 179"/>
                  <a:gd name="T15" fmla="*/ 151 h 225"/>
                  <a:gd name="T16" fmla="*/ 179 w 179"/>
                  <a:gd name="T17" fmla="*/ 20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225">
                    <a:moveTo>
                      <a:pt x="179" y="204"/>
                    </a:moveTo>
                    <a:cubicBezTo>
                      <a:pt x="165" y="185"/>
                      <a:pt x="165" y="153"/>
                      <a:pt x="163" y="135"/>
                    </a:cubicBezTo>
                    <a:cubicBezTo>
                      <a:pt x="139" y="134"/>
                      <a:pt x="114" y="129"/>
                      <a:pt x="96" y="113"/>
                    </a:cubicBezTo>
                    <a:cubicBezTo>
                      <a:pt x="68" y="89"/>
                      <a:pt x="67" y="51"/>
                      <a:pt x="48" y="21"/>
                    </a:cubicBezTo>
                    <a:cubicBezTo>
                      <a:pt x="41" y="10"/>
                      <a:pt x="28" y="0"/>
                      <a:pt x="15" y="9"/>
                    </a:cubicBezTo>
                    <a:cubicBezTo>
                      <a:pt x="3" y="19"/>
                      <a:pt x="1" y="40"/>
                      <a:pt x="1" y="53"/>
                    </a:cubicBezTo>
                    <a:cubicBezTo>
                      <a:pt x="0" y="69"/>
                      <a:pt x="2" y="85"/>
                      <a:pt x="8" y="100"/>
                    </a:cubicBezTo>
                    <a:cubicBezTo>
                      <a:pt x="14" y="117"/>
                      <a:pt x="20" y="135"/>
                      <a:pt x="29" y="151"/>
                    </a:cubicBezTo>
                    <a:cubicBezTo>
                      <a:pt x="67" y="225"/>
                      <a:pt x="179" y="204"/>
                      <a:pt x="179" y="204"/>
                    </a:cubicBezTo>
                    <a:close/>
                  </a:path>
                </a:pathLst>
              </a:custGeom>
              <a:solidFill>
                <a:srgbClr val="C1EE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iṣļïďe">
                <a:extLst>
                  <a:ext uri="{FF2B5EF4-FFF2-40B4-BE49-F238E27FC236}">
                    <a16:creationId xmlns:a16="http://schemas.microsoft.com/office/drawing/2014/main" id="{C61EC6DD-4549-4B1F-989E-081BAA7CAE0F}"/>
                  </a:ext>
                </a:extLst>
              </p:cNvPr>
              <p:cNvSpPr/>
              <p:nvPr/>
            </p:nvSpPr>
            <p:spPr bwMode="auto">
              <a:xfrm>
                <a:off x="5543550" y="3267076"/>
                <a:ext cx="650875" cy="228600"/>
              </a:xfrm>
              <a:custGeom>
                <a:avLst/>
                <a:gdLst>
                  <a:gd name="T0" fmla="*/ 14 w 197"/>
                  <a:gd name="T1" fmla="*/ 1 h 69"/>
                  <a:gd name="T2" fmla="*/ 1 w 197"/>
                  <a:gd name="T3" fmla="*/ 12 h 69"/>
                  <a:gd name="T4" fmla="*/ 8 w 197"/>
                  <a:gd name="T5" fmla="*/ 23 h 69"/>
                  <a:gd name="T6" fmla="*/ 23 w 197"/>
                  <a:gd name="T7" fmla="*/ 25 h 69"/>
                  <a:gd name="T8" fmla="*/ 54 w 197"/>
                  <a:gd name="T9" fmla="*/ 21 h 69"/>
                  <a:gd name="T10" fmla="*/ 68 w 197"/>
                  <a:gd name="T11" fmla="*/ 17 h 69"/>
                  <a:gd name="T12" fmla="*/ 107 w 197"/>
                  <a:gd name="T13" fmla="*/ 6 h 69"/>
                  <a:gd name="T14" fmla="*/ 134 w 197"/>
                  <a:gd name="T15" fmla="*/ 6 h 69"/>
                  <a:gd name="T16" fmla="*/ 165 w 197"/>
                  <a:gd name="T17" fmla="*/ 22 h 69"/>
                  <a:gd name="T18" fmla="*/ 173 w 197"/>
                  <a:gd name="T19" fmla="*/ 30 h 69"/>
                  <a:gd name="T20" fmla="*/ 191 w 197"/>
                  <a:gd name="T21" fmla="*/ 58 h 69"/>
                  <a:gd name="T22" fmla="*/ 195 w 197"/>
                  <a:gd name="T23" fmla="*/ 66 h 69"/>
                  <a:gd name="T24" fmla="*/ 185 w 197"/>
                  <a:gd name="T25" fmla="*/ 45 h 69"/>
                  <a:gd name="T26" fmla="*/ 171 w 197"/>
                  <a:gd name="T27" fmla="*/ 24 h 69"/>
                  <a:gd name="T28" fmla="*/ 158 w 197"/>
                  <a:gd name="T29" fmla="*/ 13 h 69"/>
                  <a:gd name="T30" fmla="*/ 120 w 197"/>
                  <a:gd name="T31" fmla="*/ 1 h 69"/>
                  <a:gd name="T32" fmla="*/ 80 w 197"/>
                  <a:gd name="T33" fmla="*/ 9 h 69"/>
                  <a:gd name="T34" fmla="*/ 60 w 197"/>
                  <a:gd name="T35" fmla="*/ 16 h 69"/>
                  <a:gd name="T36" fmla="*/ 27 w 197"/>
                  <a:gd name="T37" fmla="*/ 21 h 69"/>
                  <a:gd name="T38" fmla="*/ 14 w 197"/>
                  <a:gd name="T39" fmla="*/ 21 h 69"/>
                  <a:gd name="T40" fmla="*/ 6 w 197"/>
                  <a:gd name="T41" fmla="*/ 8 h 69"/>
                  <a:gd name="T42" fmla="*/ 21 w 197"/>
                  <a:gd name="T43" fmla="*/ 2 h 69"/>
                  <a:gd name="T44" fmla="*/ 31 w 197"/>
                  <a:gd name="T45" fmla="*/ 7 h 69"/>
                  <a:gd name="T46" fmla="*/ 31 w 197"/>
                  <a:gd name="T47" fmla="*/ 11 h 69"/>
                  <a:gd name="T48" fmla="*/ 24 w 197"/>
                  <a:gd name="T49" fmla="*/ 17 h 69"/>
                  <a:gd name="T50" fmla="*/ 17 w 197"/>
                  <a:gd name="T51" fmla="*/ 13 h 69"/>
                  <a:gd name="T52" fmla="*/ 16 w 197"/>
                  <a:gd name="T53" fmla="*/ 11 h 69"/>
                  <a:gd name="T54" fmla="*/ 16 w 197"/>
                  <a:gd name="T55" fmla="*/ 11 h 69"/>
                  <a:gd name="T56" fmla="*/ 16 w 197"/>
                  <a:gd name="T57" fmla="*/ 13 h 69"/>
                  <a:gd name="T58" fmla="*/ 24 w 197"/>
                  <a:gd name="T59" fmla="*/ 18 h 69"/>
                  <a:gd name="T60" fmla="*/ 32 w 197"/>
                  <a:gd name="T61" fmla="*/ 11 h 69"/>
                  <a:gd name="T62" fmla="*/ 32 w 197"/>
                  <a:gd name="T63" fmla="*/ 6 h 69"/>
                  <a:gd name="T64" fmla="*/ 20 w 197"/>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7" h="69">
                    <a:moveTo>
                      <a:pt x="20" y="0"/>
                    </a:moveTo>
                    <a:cubicBezTo>
                      <a:pt x="18" y="0"/>
                      <a:pt x="16" y="0"/>
                      <a:pt x="14" y="1"/>
                    </a:cubicBezTo>
                    <a:cubicBezTo>
                      <a:pt x="11" y="2"/>
                      <a:pt x="7" y="3"/>
                      <a:pt x="4" y="6"/>
                    </a:cubicBezTo>
                    <a:cubicBezTo>
                      <a:pt x="3" y="8"/>
                      <a:pt x="2" y="10"/>
                      <a:pt x="1" y="12"/>
                    </a:cubicBezTo>
                    <a:cubicBezTo>
                      <a:pt x="0" y="14"/>
                      <a:pt x="1" y="17"/>
                      <a:pt x="2" y="19"/>
                    </a:cubicBezTo>
                    <a:cubicBezTo>
                      <a:pt x="3" y="21"/>
                      <a:pt x="6" y="22"/>
                      <a:pt x="8" y="23"/>
                    </a:cubicBezTo>
                    <a:cubicBezTo>
                      <a:pt x="10" y="23"/>
                      <a:pt x="12" y="24"/>
                      <a:pt x="14" y="24"/>
                    </a:cubicBezTo>
                    <a:cubicBezTo>
                      <a:pt x="17" y="25"/>
                      <a:pt x="20" y="25"/>
                      <a:pt x="23" y="25"/>
                    </a:cubicBezTo>
                    <a:cubicBezTo>
                      <a:pt x="24" y="25"/>
                      <a:pt x="26" y="25"/>
                      <a:pt x="27" y="25"/>
                    </a:cubicBezTo>
                    <a:cubicBezTo>
                      <a:pt x="36" y="24"/>
                      <a:pt x="45" y="23"/>
                      <a:pt x="54" y="21"/>
                    </a:cubicBezTo>
                    <a:cubicBezTo>
                      <a:pt x="56" y="21"/>
                      <a:pt x="59" y="20"/>
                      <a:pt x="61" y="20"/>
                    </a:cubicBezTo>
                    <a:cubicBezTo>
                      <a:pt x="68" y="17"/>
                      <a:pt x="68" y="17"/>
                      <a:pt x="68" y="17"/>
                    </a:cubicBezTo>
                    <a:cubicBezTo>
                      <a:pt x="72" y="16"/>
                      <a:pt x="76" y="14"/>
                      <a:pt x="81" y="13"/>
                    </a:cubicBezTo>
                    <a:cubicBezTo>
                      <a:pt x="90" y="10"/>
                      <a:pt x="99" y="7"/>
                      <a:pt x="107" y="6"/>
                    </a:cubicBezTo>
                    <a:cubicBezTo>
                      <a:pt x="112" y="5"/>
                      <a:pt x="116" y="5"/>
                      <a:pt x="121" y="5"/>
                    </a:cubicBezTo>
                    <a:cubicBezTo>
                      <a:pt x="125" y="5"/>
                      <a:pt x="129" y="5"/>
                      <a:pt x="134" y="6"/>
                    </a:cubicBezTo>
                    <a:cubicBezTo>
                      <a:pt x="142" y="8"/>
                      <a:pt x="150" y="11"/>
                      <a:pt x="156" y="15"/>
                    </a:cubicBezTo>
                    <a:cubicBezTo>
                      <a:pt x="159" y="17"/>
                      <a:pt x="163" y="19"/>
                      <a:pt x="165" y="22"/>
                    </a:cubicBezTo>
                    <a:cubicBezTo>
                      <a:pt x="166" y="23"/>
                      <a:pt x="168" y="25"/>
                      <a:pt x="169" y="26"/>
                    </a:cubicBezTo>
                    <a:cubicBezTo>
                      <a:pt x="170" y="27"/>
                      <a:pt x="171" y="29"/>
                      <a:pt x="173" y="30"/>
                    </a:cubicBezTo>
                    <a:cubicBezTo>
                      <a:pt x="177" y="35"/>
                      <a:pt x="180" y="41"/>
                      <a:pt x="183" y="45"/>
                    </a:cubicBezTo>
                    <a:cubicBezTo>
                      <a:pt x="186" y="50"/>
                      <a:pt x="189" y="55"/>
                      <a:pt x="191" y="58"/>
                    </a:cubicBezTo>
                    <a:cubicBezTo>
                      <a:pt x="194" y="65"/>
                      <a:pt x="197" y="69"/>
                      <a:pt x="197" y="69"/>
                    </a:cubicBezTo>
                    <a:cubicBezTo>
                      <a:pt x="197" y="69"/>
                      <a:pt x="196" y="68"/>
                      <a:pt x="195" y="66"/>
                    </a:cubicBezTo>
                    <a:cubicBezTo>
                      <a:pt x="194" y="64"/>
                      <a:pt x="193" y="61"/>
                      <a:pt x="191" y="58"/>
                    </a:cubicBezTo>
                    <a:cubicBezTo>
                      <a:pt x="190" y="54"/>
                      <a:pt x="187" y="50"/>
                      <a:pt x="185" y="45"/>
                    </a:cubicBezTo>
                    <a:cubicBezTo>
                      <a:pt x="182" y="40"/>
                      <a:pt x="179" y="34"/>
                      <a:pt x="174" y="29"/>
                    </a:cubicBezTo>
                    <a:cubicBezTo>
                      <a:pt x="173" y="27"/>
                      <a:pt x="172" y="26"/>
                      <a:pt x="171" y="24"/>
                    </a:cubicBezTo>
                    <a:cubicBezTo>
                      <a:pt x="170" y="23"/>
                      <a:pt x="168" y="22"/>
                      <a:pt x="167" y="20"/>
                    </a:cubicBezTo>
                    <a:cubicBezTo>
                      <a:pt x="164" y="17"/>
                      <a:pt x="161" y="15"/>
                      <a:pt x="158" y="13"/>
                    </a:cubicBezTo>
                    <a:cubicBezTo>
                      <a:pt x="151" y="8"/>
                      <a:pt x="143" y="4"/>
                      <a:pt x="134" y="2"/>
                    </a:cubicBezTo>
                    <a:cubicBezTo>
                      <a:pt x="130" y="1"/>
                      <a:pt x="125" y="1"/>
                      <a:pt x="120" y="1"/>
                    </a:cubicBezTo>
                    <a:cubicBezTo>
                      <a:pt x="116" y="1"/>
                      <a:pt x="111" y="1"/>
                      <a:pt x="107" y="2"/>
                    </a:cubicBezTo>
                    <a:cubicBezTo>
                      <a:pt x="98" y="4"/>
                      <a:pt x="89" y="6"/>
                      <a:pt x="80" y="9"/>
                    </a:cubicBezTo>
                    <a:cubicBezTo>
                      <a:pt x="75" y="11"/>
                      <a:pt x="71" y="12"/>
                      <a:pt x="66" y="14"/>
                    </a:cubicBezTo>
                    <a:cubicBezTo>
                      <a:pt x="60" y="16"/>
                      <a:pt x="60" y="16"/>
                      <a:pt x="60" y="16"/>
                    </a:cubicBezTo>
                    <a:cubicBezTo>
                      <a:pt x="58" y="17"/>
                      <a:pt x="56" y="17"/>
                      <a:pt x="53" y="18"/>
                    </a:cubicBezTo>
                    <a:cubicBezTo>
                      <a:pt x="45" y="20"/>
                      <a:pt x="36" y="21"/>
                      <a:pt x="27" y="21"/>
                    </a:cubicBezTo>
                    <a:cubicBezTo>
                      <a:pt x="25" y="21"/>
                      <a:pt x="24" y="21"/>
                      <a:pt x="22" y="21"/>
                    </a:cubicBezTo>
                    <a:cubicBezTo>
                      <a:pt x="20" y="21"/>
                      <a:pt x="17" y="21"/>
                      <a:pt x="14" y="21"/>
                    </a:cubicBezTo>
                    <a:cubicBezTo>
                      <a:pt x="11" y="20"/>
                      <a:pt x="6" y="19"/>
                      <a:pt x="4" y="17"/>
                    </a:cubicBezTo>
                    <a:cubicBezTo>
                      <a:pt x="2" y="14"/>
                      <a:pt x="4" y="10"/>
                      <a:pt x="6" y="8"/>
                    </a:cubicBezTo>
                    <a:cubicBezTo>
                      <a:pt x="8" y="5"/>
                      <a:pt x="11" y="4"/>
                      <a:pt x="15" y="3"/>
                    </a:cubicBezTo>
                    <a:cubicBezTo>
                      <a:pt x="17" y="2"/>
                      <a:pt x="19" y="2"/>
                      <a:pt x="21" y="2"/>
                    </a:cubicBezTo>
                    <a:cubicBezTo>
                      <a:pt x="22" y="2"/>
                      <a:pt x="23" y="2"/>
                      <a:pt x="24" y="2"/>
                    </a:cubicBezTo>
                    <a:cubicBezTo>
                      <a:pt x="27" y="3"/>
                      <a:pt x="30" y="4"/>
                      <a:pt x="31" y="7"/>
                    </a:cubicBezTo>
                    <a:cubicBezTo>
                      <a:pt x="31" y="7"/>
                      <a:pt x="31" y="8"/>
                      <a:pt x="31" y="9"/>
                    </a:cubicBezTo>
                    <a:cubicBezTo>
                      <a:pt x="31" y="9"/>
                      <a:pt x="31" y="10"/>
                      <a:pt x="31" y="11"/>
                    </a:cubicBezTo>
                    <a:cubicBezTo>
                      <a:pt x="31" y="12"/>
                      <a:pt x="30" y="13"/>
                      <a:pt x="30" y="14"/>
                    </a:cubicBezTo>
                    <a:cubicBezTo>
                      <a:pt x="28" y="16"/>
                      <a:pt x="26" y="17"/>
                      <a:pt x="24" y="17"/>
                    </a:cubicBezTo>
                    <a:cubicBezTo>
                      <a:pt x="24" y="17"/>
                      <a:pt x="23" y="17"/>
                      <a:pt x="23" y="17"/>
                    </a:cubicBezTo>
                    <a:cubicBezTo>
                      <a:pt x="20" y="17"/>
                      <a:pt x="17" y="15"/>
                      <a:pt x="17" y="13"/>
                    </a:cubicBezTo>
                    <a:cubicBezTo>
                      <a:pt x="17" y="13"/>
                      <a:pt x="16" y="12"/>
                      <a:pt x="16" y="12"/>
                    </a:cubicBezTo>
                    <a:cubicBezTo>
                      <a:pt x="16" y="12"/>
                      <a:pt x="16" y="11"/>
                      <a:pt x="16" y="11"/>
                    </a:cubicBezTo>
                    <a:cubicBezTo>
                      <a:pt x="16" y="10"/>
                      <a:pt x="16" y="10"/>
                      <a:pt x="16" y="10"/>
                    </a:cubicBezTo>
                    <a:cubicBezTo>
                      <a:pt x="16" y="10"/>
                      <a:pt x="16" y="10"/>
                      <a:pt x="16" y="11"/>
                    </a:cubicBezTo>
                    <a:cubicBezTo>
                      <a:pt x="16" y="11"/>
                      <a:pt x="16" y="12"/>
                      <a:pt x="16" y="12"/>
                    </a:cubicBezTo>
                    <a:cubicBezTo>
                      <a:pt x="16" y="12"/>
                      <a:pt x="16" y="13"/>
                      <a:pt x="16" y="13"/>
                    </a:cubicBezTo>
                    <a:cubicBezTo>
                      <a:pt x="17" y="15"/>
                      <a:pt x="19" y="18"/>
                      <a:pt x="23" y="18"/>
                    </a:cubicBezTo>
                    <a:cubicBezTo>
                      <a:pt x="23" y="18"/>
                      <a:pt x="24" y="18"/>
                      <a:pt x="24" y="18"/>
                    </a:cubicBezTo>
                    <a:cubicBezTo>
                      <a:pt x="26" y="17"/>
                      <a:pt x="29" y="16"/>
                      <a:pt x="30" y="14"/>
                    </a:cubicBezTo>
                    <a:cubicBezTo>
                      <a:pt x="31" y="13"/>
                      <a:pt x="32" y="12"/>
                      <a:pt x="32" y="11"/>
                    </a:cubicBezTo>
                    <a:cubicBezTo>
                      <a:pt x="32" y="10"/>
                      <a:pt x="32" y="9"/>
                      <a:pt x="32" y="9"/>
                    </a:cubicBezTo>
                    <a:cubicBezTo>
                      <a:pt x="32" y="8"/>
                      <a:pt x="32" y="7"/>
                      <a:pt x="32" y="6"/>
                    </a:cubicBezTo>
                    <a:cubicBezTo>
                      <a:pt x="31" y="3"/>
                      <a:pt x="28" y="1"/>
                      <a:pt x="24" y="1"/>
                    </a:cubicBezTo>
                    <a:cubicBezTo>
                      <a:pt x="23" y="0"/>
                      <a:pt x="22" y="0"/>
                      <a:pt x="20"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îṥḻiḓê">
                <a:extLst>
                  <a:ext uri="{FF2B5EF4-FFF2-40B4-BE49-F238E27FC236}">
                    <a16:creationId xmlns:a16="http://schemas.microsoft.com/office/drawing/2014/main" id="{7FEFB095-F0EA-42AE-BE85-A0D7DB8EE186}"/>
                  </a:ext>
                </a:extLst>
              </p:cNvPr>
              <p:cNvSpPr/>
              <p:nvPr/>
            </p:nvSpPr>
            <p:spPr bwMode="auto">
              <a:xfrm>
                <a:off x="6280150" y="3241676"/>
                <a:ext cx="488950" cy="273050"/>
              </a:xfrm>
              <a:custGeom>
                <a:avLst/>
                <a:gdLst>
                  <a:gd name="T0" fmla="*/ 128 w 148"/>
                  <a:gd name="T1" fmla="*/ 0 h 83"/>
                  <a:gd name="T2" fmla="*/ 118 w 148"/>
                  <a:gd name="T3" fmla="*/ 6 h 83"/>
                  <a:gd name="T4" fmla="*/ 126 w 148"/>
                  <a:gd name="T5" fmla="*/ 13 h 83"/>
                  <a:gd name="T6" fmla="*/ 134 w 148"/>
                  <a:gd name="T7" fmla="*/ 9 h 83"/>
                  <a:gd name="T8" fmla="*/ 134 w 148"/>
                  <a:gd name="T9" fmla="*/ 9 h 83"/>
                  <a:gd name="T10" fmla="*/ 130 w 148"/>
                  <a:gd name="T11" fmla="*/ 7 h 83"/>
                  <a:gd name="T12" fmla="*/ 124 w 148"/>
                  <a:gd name="T13" fmla="*/ 6 h 83"/>
                  <a:gd name="T14" fmla="*/ 129 w 148"/>
                  <a:gd name="T15" fmla="*/ 7 h 83"/>
                  <a:gd name="T16" fmla="*/ 134 w 148"/>
                  <a:gd name="T17" fmla="*/ 9 h 83"/>
                  <a:gd name="T18" fmla="*/ 127 w 148"/>
                  <a:gd name="T19" fmla="*/ 12 h 83"/>
                  <a:gd name="T20" fmla="*/ 120 w 148"/>
                  <a:gd name="T21" fmla="*/ 6 h 83"/>
                  <a:gd name="T22" fmla="*/ 128 w 148"/>
                  <a:gd name="T23" fmla="*/ 2 h 83"/>
                  <a:gd name="T24" fmla="*/ 136 w 148"/>
                  <a:gd name="T25" fmla="*/ 2 h 83"/>
                  <a:gd name="T26" fmla="*/ 145 w 148"/>
                  <a:gd name="T27" fmla="*/ 10 h 83"/>
                  <a:gd name="T28" fmla="*/ 134 w 148"/>
                  <a:gd name="T29" fmla="*/ 18 h 83"/>
                  <a:gd name="T30" fmla="*/ 130 w 148"/>
                  <a:gd name="T31" fmla="*/ 19 h 83"/>
                  <a:gd name="T32" fmla="*/ 127 w 148"/>
                  <a:gd name="T33" fmla="*/ 18 h 83"/>
                  <a:gd name="T34" fmla="*/ 98 w 148"/>
                  <a:gd name="T35" fmla="*/ 8 h 83"/>
                  <a:gd name="T36" fmla="*/ 90 w 148"/>
                  <a:gd name="T37" fmla="*/ 5 h 83"/>
                  <a:gd name="T38" fmla="*/ 73 w 148"/>
                  <a:gd name="T39" fmla="*/ 4 h 83"/>
                  <a:gd name="T40" fmla="*/ 50 w 148"/>
                  <a:gd name="T41" fmla="*/ 7 h 83"/>
                  <a:gd name="T42" fmla="*/ 43 w 148"/>
                  <a:gd name="T43" fmla="*/ 10 h 83"/>
                  <a:gd name="T44" fmla="*/ 24 w 148"/>
                  <a:gd name="T45" fmla="*/ 25 h 83"/>
                  <a:gd name="T46" fmla="*/ 8 w 148"/>
                  <a:gd name="T47" fmla="*/ 52 h 83"/>
                  <a:gd name="T48" fmla="*/ 0 w 148"/>
                  <a:gd name="T49" fmla="*/ 83 h 83"/>
                  <a:gd name="T50" fmla="*/ 9 w 148"/>
                  <a:gd name="T51" fmla="*/ 53 h 83"/>
                  <a:gd name="T52" fmla="*/ 27 w 148"/>
                  <a:gd name="T53" fmla="*/ 27 h 83"/>
                  <a:gd name="T54" fmla="*/ 45 w 148"/>
                  <a:gd name="T55" fmla="*/ 13 h 83"/>
                  <a:gd name="T56" fmla="*/ 52 w 148"/>
                  <a:gd name="T57" fmla="*/ 10 h 83"/>
                  <a:gd name="T58" fmla="*/ 72 w 148"/>
                  <a:gd name="T59" fmla="*/ 7 h 83"/>
                  <a:gd name="T60" fmla="*/ 89 w 148"/>
                  <a:gd name="T61" fmla="*/ 9 h 83"/>
                  <a:gd name="T62" fmla="*/ 97 w 148"/>
                  <a:gd name="T63" fmla="*/ 11 h 83"/>
                  <a:gd name="T64" fmla="*/ 127 w 148"/>
                  <a:gd name="T65" fmla="*/ 22 h 83"/>
                  <a:gd name="T66" fmla="*/ 130 w 148"/>
                  <a:gd name="T67" fmla="*/ 22 h 83"/>
                  <a:gd name="T68" fmla="*/ 135 w 148"/>
                  <a:gd name="T69" fmla="*/ 21 h 83"/>
                  <a:gd name="T70" fmla="*/ 148 w 148"/>
                  <a:gd name="T71" fmla="*/ 11 h 83"/>
                  <a:gd name="T72" fmla="*/ 136 w 148"/>
                  <a:gd name="T7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8" h="83">
                    <a:moveTo>
                      <a:pt x="131" y="0"/>
                    </a:moveTo>
                    <a:cubicBezTo>
                      <a:pt x="130" y="0"/>
                      <a:pt x="129" y="0"/>
                      <a:pt x="128" y="0"/>
                    </a:cubicBezTo>
                    <a:cubicBezTo>
                      <a:pt x="125" y="0"/>
                      <a:pt x="122" y="0"/>
                      <a:pt x="120" y="2"/>
                    </a:cubicBezTo>
                    <a:cubicBezTo>
                      <a:pt x="119" y="3"/>
                      <a:pt x="118" y="5"/>
                      <a:pt x="118" y="6"/>
                    </a:cubicBezTo>
                    <a:cubicBezTo>
                      <a:pt x="118" y="8"/>
                      <a:pt x="119" y="9"/>
                      <a:pt x="120" y="10"/>
                    </a:cubicBezTo>
                    <a:cubicBezTo>
                      <a:pt x="121" y="12"/>
                      <a:pt x="124" y="13"/>
                      <a:pt x="126" y="13"/>
                    </a:cubicBezTo>
                    <a:cubicBezTo>
                      <a:pt x="127" y="13"/>
                      <a:pt x="127" y="13"/>
                      <a:pt x="127" y="13"/>
                    </a:cubicBezTo>
                    <a:cubicBezTo>
                      <a:pt x="130" y="13"/>
                      <a:pt x="133" y="11"/>
                      <a:pt x="134" y="9"/>
                    </a:cubicBezTo>
                    <a:cubicBezTo>
                      <a:pt x="135" y="9"/>
                      <a:pt x="135" y="9"/>
                      <a:pt x="135" y="9"/>
                    </a:cubicBezTo>
                    <a:cubicBezTo>
                      <a:pt x="134" y="9"/>
                      <a:pt x="134" y="9"/>
                      <a:pt x="134" y="9"/>
                    </a:cubicBezTo>
                    <a:cubicBezTo>
                      <a:pt x="134" y="8"/>
                      <a:pt x="133" y="8"/>
                      <a:pt x="132" y="8"/>
                    </a:cubicBezTo>
                    <a:cubicBezTo>
                      <a:pt x="131" y="7"/>
                      <a:pt x="130" y="7"/>
                      <a:pt x="130" y="7"/>
                    </a:cubicBezTo>
                    <a:cubicBezTo>
                      <a:pt x="127" y="6"/>
                      <a:pt x="127" y="6"/>
                      <a:pt x="127" y="6"/>
                    </a:cubicBezTo>
                    <a:cubicBezTo>
                      <a:pt x="126" y="6"/>
                      <a:pt x="125" y="6"/>
                      <a:pt x="124" y="6"/>
                    </a:cubicBezTo>
                    <a:cubicBezTo>
                      <a:pt x="125" y="6"/>
                      <a:pt x="126" y="6"/>
                      <a:pt x="127" y="7"/>
                    </a:cubicBezTo>
                    <a:cubicBezTo>
                      <a:pt x="129" y="7"/>
                      <a:pt x="129" y="7"/>
                      <a:pt x="129" y="7"/>
                    </a:cubicBezTo>
                    <a:cubicBezTo>
                      <a:pt x="130" y="8"/>
                      <a:pt x="131" y="8"/>
                      <a:pt x="132" y="8"/>
                    </a:cubicBezTo>
                    <a:cubicBezTo>
                      <a:pt x="132" y="8"/>
                      <a:pt x="133" y="9"/>
                      <a:pt x="134" y="9"/>
                    </a:cubicBezTo>
                    <a:cubicBezTo>
                      <a:pt x="132" y="11"/>
                      <a:pt x="130" y="12"/>
                      <a:pt x="127" y="12"/>
                    </a:cubicBezTo>
                    <a:cubicBezTo>
                      <a:pt x="127" y="12"/>
                      <a:pt x="127" y="12"/>
                      <a:pt x="127" y="12"/>
                    </a:cubicBezTo>
                    <a:cubicBezTo>
                      <a:pt x="124" y="12"/>
                      <a:pt x="122" y="11"/>
                      <a:pt x="121" y="9"/>
                    </a:cubicBezTo>
                    <a:cubicBezTo>
                      <a:pt x="120" y="8"/>
                      <a:pt x="120" y="7"/>
                      <a:pt x="120" y="6"/>
                    </a:cubicBezTo>
                    <a:cubicBezTo>
                      <a:pt x="120" y="5"/>
                      <a:pt x="120" y="4"/>
                      <a:pt x="121" y="4"/>
                    </a:cubicBezTo>
                    <a:cubicBezTo>
                      <a:pt x="123" y="3"/>
                      <a:pt x="125" y="2"/>
                      <a:pt x="128" y="2"/>
                    </a:cubicBezTo>
                    <a:cubicBezTo>
                      <a:pt x="128" y="2"/>
                      <a:pt x="129" y="2"/>
                      <a:pt x="129" y="2"/>
                    </a:cubicBezTo>
                    <a:cubicBezTo>
                      <a:pt x="131" y="2"/>
                      <a:pt x="134" y="2"/>
                      <a:pt x="136" y="2"/>
                    </a:cubicBezTo>
                    <a:cubicBezTo>
                      <a:pt x="138" y="3"/>
                      <a:pt x="140" y="4"/>
                      <a:pt x="142" y="5"/>
                    </a:cubicBezTo>
                    <a:cubicBezTo>
                      <a:pt x="144" y="6"/>
                      <a:pt x="145" y="8"/>
                      <a:pt x="145" y="10"/>
                    </a:cubicBezTo>
                    <a:cubicBezTo>
                      <a:pt x="144" y="12"/>
                      <a:pt x="143" y="14"/>
                      <a:pt x="141" y="15"/>
                    </a:cubicBezTo>
                    <a:cubicBezTo>
                      <a:pt x="139" y="17"/>
                      <a:pt x="137" y="18"/>
                      <a:pt x="134" y="18"/>
                    </a:cubicBezTo>
                    <a:cubicBezTo>
                      <a:pt x="133" y="18"/>
                      <a:pt x="132" y="18"/>
                      <a:pt x="131" y="18"/>
                    </a:cubicBezTo>
                    <a:cubicBezTo>
                      <a:pt x="130" y="19"/>
                      <a:pt x="130" y="19"/>
                      <a:pt x="130" y="19"/>
                    </a:cubicBezTo>
                    <a:cubicBezTo>
                      <a:pt x="129" y="18"/>
                      <a:pt x="129" y="18"/>
                      <a:pt x="129" y="18"/>
                    </a:cubicBezTo>
                    <a:cubicBezTo>
                      <a:pt x="127" y="18"/>
                      <a:pt x="127" y="18"/>
                      <a:pt x="127" y="18"/>
                    </a:cubicBezTo>
                    <a:cubicBezTo>
                      <a:pt x="122" y="18"/>
                      <a:pt x="117" y="16"/>
                      <a:pt x="113" y="14"/>
                    </a:cubicBezTo>
                    <a:cubicBezTo>
                      <a:pt x="108" y="12"/>
                      <a:pt x="103" y="9"/>
                      <a:pt x="98" y="8"/>
                    </a:cubicBezTo>
                    <a:cubicBezTo>
                      <a:pt x="97" y="7"/>
                      <a:pt x="95" y="7"/>
                      <a:pt x="94" y="6"/>
                    </a:cubicBezTo>
                    <a:cubicBezTo>
                      <a:pt x="90" y="5"/>
                      <a:pt x="90" y="5"/>
                      <a:pt x="90" y="5"/>
                    </a:cubicBezTo>
                    <a:cubicBezTo>
                      <a:pt x="88" y="5"/>
                      <a:pt x="85" y="4"/>
                      <a:pt x="82" y="4"/>
                    </a:cubicBezTo>
                    <a:cubicBezTo>
                      <a:pt x="79" y="4"/>
                      <a:pt x="76" y="4"/>
                      <a:pt x="73" y="4"/>
                    </a:cubicBezTo>
                    <a:cubicBezTo>
                      <a:pt x="71" y="4"/>
                      <a:pt x="69" y="4"/>
                      <a:pt x="66" y="4"/>
                    </a:cubicBezTo>
                    <a:cubicBezTo>
                      <a:pt x="61" y="4"/>
                      <a:pt x="56" y="5"/>
                      <a:pt x="50" y="7"/>
                    </a:cubicBezTo>
                    <a:cubicBezTo>
                      <a:pt x="47" y="8"/>
                      <a:pt x="47" y="8"/>
                      <a:pt x="47" y="8"/>
                    </a:cubicBezTo>
                    <a:cubicBezTo>
                      <a:pt x="43" y="10"/>
                      <a:pt x="43" y="10"/>
                      <a:pt x="43" y="10"/>
                    </a:cubicBezTo>
                    <a:cubicBezTo>
                      <a:pt x="41" y="11"/>
                      <a:pt x="38" y="13"/>
                      <a:pt x="36" y="14"/>
                    </a:cubicBezTo>
                    <a:cubicBezTo>
                      <a:pt x="32" y="17"/>
                      <a:pt x="28" y="21"/>
                      <a:pt x="24" y="25"/>
                    </a:cubicBezTo>
                    <a:cubicBezTo>
                      <a:pt x="21" y="29"/>
                      <a:pt x="18" y="34"/>
                      <a:pt x="15" y="38"/>
                    </a:cubicBezTo>
                    <a:cubicBezTo>
                      <a:pt x="12" y="43"/>
                      <a:pt x="10" y="47"/>
                      <a:pt x="8" y="52"/>
                    </a:cubicBezTo>
                    <a:cubicBezTo>
                      <a:pt x="5" y="57"/>
                      <a:pt x="4" y="62"/>
                      <a:pt x="3" y="67"/>
                    </a:cubicBezTo>
                    <a:cubicBezTo>
                      <a:pt x="1" y="72"/>
                      <a:pt x="1" y="77"/>
                      <a:pt x="0" y="83"/>
                    </a:cubicBezTo>
                    <a:cubicBezTo>
                      <a:pt x="1" y="77"/>
                      <a:pt x="2" y="72"/>
                      <a:pt x="4" y="67"/>
                    </a:cubicBezTo>
                    <a:cubicBezTo>
                      <a:pt x="5" y="62"/>
                      <a:pt x="7" y="58"/>
                      <a:pt x="9" y="53"/>
                    </a:cubicBezTo>
                    <a:cubicBezTo>
                      <a:pt x="12" y="48"/>
                      <a:pt x="14" y="44"/>
                      <a:pt x="17" y="39"/>
                    </a:cubicBezTo>
                    <a:cubicBezTo>
                      <a:pt x="20" y="35"/>
                      <a:pt x="23" y="31"/>
                      <a:pt x="27" y="27"/>
                    </a:cubicBezTo>
                    <a:cubicBezTo>
                      <a:pt x="30" y="24"/>
                      <a:pt x="34" y="20"/>
                      <a:pt x="38" y="17"/>
                    </a:cubicBezTo>
                    <a:cubicBezTo>
                      <a:pt x="40" y="16"/>
                      <a:pt x="42" y="14"/>
                      <a:pt x="45" y="13"/>
                    </a:cubicBezTo>
                    <a:cubicBezTo>
                      <a:pt x="48" y="12"/>
                      <a:pt x="48" y="12"/>
                      <a:pt x="48" y="12"/>
                    </a:cubicBezTo>
                    <a:cubicBezTo>
                      <a:pt x="52" y="10"/>
                      <a:pt x="52" y="10"/>
                      <a:pt x="52" y="10"/>
                    </a:cubicBezTo>
                    <a:cubicBezTo>
                      <a:pt x="56" y="9"/>
                      <a:pt x="61" y="8"/>
                      <a:pt x="67" y="8"/>
                    </a:cubicBezTo>
                    <a:cubicBezTo>
                      <a:pt x="68" y="7"/>
                      <a:pt x="70" y="7"/>
                      <a:pt x="72" y="7"/>
                    </a:cubicBezTo>
                    <a:cubicBezTo>
                      <a:pt x="76" y="7"/>
                      <a:pt x="79" y="8"/>
                      <a:pt x="82" y="8"/>
                    </a:cubicBezTo>
                    <a:cubicBezTo>
                      <a:pt x="84" y="8"/>
                      <a:pt x="87" y="9"/>
                      <a:pt x="89" y="9"/>
                    </a:cubicBezTo>
                    <a:cubicBezTo>
                      <a:pt x="93" y="10"/>
                      <a:pt x="93" y="10"/>
                      <a:pt x="93" y="10"/>
                    </a:cubicBezTo>
                    <a:cubicBezTo>
                      <a:pt x="94" y="10"/>
                      <a:pt x="96" y="11"/>
                      <a:pt x="97" y="11"/>
                    </a:cubicBezTo>
                    <a:cubicBezTo>
                      <a:pt x="101" y="13"/>
                      <a:pt x="106" y="15"/>
                      <a:pt x="111" y="17"/>
                    </a:cubicBezTo>
                    <a:cubicBezTo>
                      <a:pt x="116" y="19"/>
                      <a:pt x="121" y="21"/>
                      <a:pt x="127" y="22"/>
                    </a:cubicBezTo>
                    <a:cubicBezTo>
                      <a:pt x="129" y="22"/>
                      <a:pt x="129" y="22"/>
                      <a:pt x="129" y="22"/>
                    </a:cubicBezTo>
                    <a:cubicBezTo>
                      <a:pt x="130" y="22"/>
                      <a:pt x="130" y="22"/>
                      <a:pt x="130" y="22"/>
                    </a:cubicBezTo>
                    <a:cubicBezTo>
                      <a:pt x="131" y="22"/>
                      <a:pt x="131" y="22"/>
                      <a:pt x="131" y="22"/>
                    </a:cubicBezTo>
                    <a:cubicBezTo>
                      <a:pt x="132" y="22"/>
                      <a:pt x="133" y="22"/>
                      <a:pt x="135" y="21"/>
                    </a:cubicBezTo>
                    <a:cubicBezTo>
                      <a:pt x="138" y="21"/>
                      <a:pt x="140" y="20"/>
                      <a:pt x="143" y="18"/>
                    </a:cubicBezTo>
                    <a:cubicBezTo>
                      <a:pt x="145" y="16"/>
                      <a:pt x="147" y="14"/>
                      <a:pt x="148" y="11"/>
                    </a:cubicBezTo>
                    <a:cubicBezTo>
                      <a:pt x="148" y="8"/>
                      <a:pt x="146" y="4"/>
                      <a:pt x="144" y="3"/>
                    </a:cubicBezTo>
                    <a:cubicBezTo>
                      <a:pt x="141" y="1"/>
                      <a:pt x="139" y="0"/>
                      <a:pt x="136" y="0"/>
                    </a:cubicBezTo>
                    <a:cubicBezTo>
                      <a:pt x="134" y="0"/>
                      <a:pt x="132" y="0"/>
                      <a:pt x="131"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ṣ1îḍê">
                <a:extLst>
                  <a:ext uri="{FF2B5EF4-FFF2-40B4-BE49-F238E27FC236}">
                    <a16:creationId xmlns:a16="http://schemas.microsoft.com/office/drawing/2014/main" id="{676EFA28-46BE-4D3E-AA10-08824C9EF02A}"/>
                  </a:ext>
                </a:extLst>
              </p:cNvPr>
              <p:cNvSpPr/>
              <p:nvPr/>
            </p:nvSpPr>
            <p:spPr bwMode="auto">
              <a:xfrm>
                <a:off x="5237163" y="3327401"/>
                <a:ext cx="889000" cy="490538"/>
              </a:xfrm>
              <a:custGeom>
                <a:avLst/>
                <a:gdLst>
                  <a:gd name="T0" fmla="*/ 10 w 269"/>
                  <a:gd name="T1" fmla="*/ 0 h 149"/>
                  <a:gd name="T2" fmla="*/ 8 w 269"/>
                  <a:gd name="T3" fmla="*/ 1 h 149"/>
                  <a:gd name="T4" fmla="*/ 4 w 269"/>
                  <a:gd name="T5" fmla="*/ 3 h 149"/>
                  <a:gd name="T6" fmla="*/ 0 w 269"/>
                  <a:gd name="T7" fmla="*/ 13 h 149"/>
                  <a:gd name="T8" fmla="*/ 16 w 269"/>
                  <a:gd name="T9" fmla="*/ 34 h 149"/>
                  <a:gd name="T10" fmla="*/ 22 w 269"/>
                  <a:gd name="T11" fmla="*/ 33 h 149"/>
                  <a:gd name="T12" fmla="*/ 27 w 269"/>
                  <a:gd name="T13" fmla="*/ 25 h 149"/>
                  <a:gd name="T14" fmla="*/ 17 w 269"/>
                  <a:gd name="T15" fmla="*/ 17 h 149"/>
                  <a:gd name="T16" fmla="*/ 14 w 269"/>
                  <a:gd name="T17" fmla="*/ 18 h 149"/>
                  <a:gd name="T18" fmla="*/ 13 w 269"/>
                  <a:gd name="T19" fmla="*/ 24 h 149"/>
                  <a:gd name="T20" fmla="*/ 13 w 269"/>
                  <a:gd name="T21" fmla="*/ 24 h 149"/>
                  <a:gd name="T22" fmla="*/ 17 w 269"/>
                  <a:gd name="T23" fmla="*/ 17 h 149"/>
                  <a:gd name="T24" fmla="*/ 23 w 269"/>
                  <a:gd name="T25" fmla="*/ 21 h 149"/>
                  <a:gd name="T26" fmla="*/ 26 w 269"/>
                  <a:gd name="T27" fmla="*/ 29 h 149"/>
                  <a:gd name="T28" fmla="*/ 17 w 269"/>
                  <a:gd name="T29" fmla="*/ 33 h 149"/>
                  <a:gd name="T30" fmla="*/ 6 w 269"/>
                  <a:gd name="T31" fmla="*/ 26 h 149"/>
                  <a:gd name="T32" fmla="*/ 5 w 269"/>
                  <a:gd name="T33" fmla="*/ 6 h 149"/>
                  <a:gd name="T34" fmla="*/ 7 w 269"/>
                  <a:gd name="T35" fmla="*/ 4 h 149"/>
                  <a:gd name="T36" fmla="*/ 10 w 269"/>
                  <a:gd name="T37" fmla="*/ 3 h 149"/>
                  <a:gd name="T38" fmla="*/ 15 w 269"/>
                  <a:gd name="T39" fmla="*/ 2 h 149"/>
                  <a:gd name="T40" fmla="*/ 37 w 269"/>
                  <a:gd name="T41" fmla="*/ 20 h 149"/>
                  <a:gd name="T42" fmla="*/ 59 w 269"/>
                  <a:gd name="T43" fmla="*/ 73 h 149"/>
                  <a:gd name="T44" fmla="*/ 111 w 269"/>
                  <a:gd name="T45" fmla="*/ 136 h 149"/>
                  <a:gd name="T46" fmla="*/ 157 w 269"/>
                  <a:gd name="T47" fmla="*/ 149 h 149"/>
                  <a:gd name="T48" fmla="*/ 177 w 269"/>
                  <a:gd name="T49" fmla="*/ 147 h 149"/>
                  <a:gd name="T50" fmla="*/ 217 w 269"/>
                  <a:gd name="T51" fmla="*/ 132 h 149"/>
                  <a:gd name="T52" fmla="*/ 240 w 269"/>
                  <a:gd name="T53" fmla="*/ 117 h 149"/>
                  <a:gd name="T54" fmla="*/ 256 w 269"/>
                  <a:gd name="T55" fmla="*/ 103 h 149"/>
                  <a:gd name="T56" fmla="*/ 262 w 269"/>
                  <a:gd name="T57" fmla="*/ 97 h 149"/>
                  <a:gd name="T58" fmla="*/ 269 w 269"/>
                  <a:gd name="T59" fmla="*/ 89 h 149"/>
                  <a:gd name="T60" fmla="*/ 261 w 269"/>
                  <a:gd name="T61" fmla="*/ 96 h 149"/>
                  <a:gd name="T62" fmla="*/ 256 w 269"/>
                  <a:gd name="T63" fmla="*/ 102 h 149"/>
                  <a:gd name="T64" fmla="*/ 239 w 269"/>
                  <a:gd name="T65" fmla="*/ 116 h 149"/>
                  <a:gd name="T66" fmla="*/ 216 w 269"/>
                  <a:gd name="T67" fmla="*/ 130 h 149"/>
                  <a:gd name="T68" fmla="*/ 176 w 269"/>
                  <a:gd name="T69" fmla="*/ 144 h 149"/>
                  <a:gd name="T70" fmla="*/ 158 w 269"/>
                  <a:gd name="T71" fmla="*/ 146 h 149"/>
                  <a:gd name="T72" fmla="*/ 113 w 269"/>
                  <a:gd name="T73" fmla="*/ 132 h 149"/>
                  <a:gd name="T74" fmla="*/ 62 w 269"/>
                  <a:gd name="T75" fmla="*/ 72 h 149"/>
                  <a:gd name="T76" fmla="*/ 28 w 269"/>
                  <a:gd name="T77"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9" h="149">
                    <a:moveTo>
                      <a:pt x="15" y="0"/>
                    </a:moveTo>
                    <a:cubicBezTo>
                      <a:pt x="13" y="0"/>
                      <a:pt x="12" y="0"/>
                      <a:pt x="10" y="0"/>
                    </a:cubicBezTo>
                    <a:cubicBezTo>
                      <a:pt x="9" y="0"/>
                      <a:pt x="9" y="0"/>
                      <a:pt x="9" y="0"/>
                    </a:cubicBezTo>
                    <a:cubicBezTo>
                      <a:pt x="9" y="1"/>
                      <a:pt x="9" y="1"/>
                      <a:pt x="8" y="1"/>
                    </a:cubicBezTo>
                    <a:cubicBezTo>
                      <a:pt x="8" y="1"/>
                      <a:pt x="7" y="1"/>
                      <a:pt x="6" y="2"/>
                    </a:cubicBezTo>
                    <a:cubicBezTo>
                      <a:pt x="4" y="3"/>
                      <a:pt x="4" y="3"/>
                      <a:pt x="4" y="3"/>
                    </a:cubicBezTo>
                    <a:cubicBezTo>
                      <a:pt x="4" y="4"/>
                      <a:pt x="3" y="4"/>
                      <a:pt x="3" y="5"/>
                    </a:cubicBezTo>
                    <a:cubicBezTo>
                      <a:pt x="1" y="7"/>
                      <a:pt x="0" y="10"/>
                      <a:pt x="0" y="13"/>
                    </a:cubicBezTo>
                    <a:cubicBezTo>
                      <a:pt x="0" y="18"/>
                      <a:pt x="2" y="23"/>
                      <a:pt x="4" y="27"/>
                    </a:cubicBezTo>
                    <a:cubicBezTo>
                      <a:pt x="7" y="32"/>
                      <a:pt x="11" y="34"/>
                      <a:pt x="16" y="34"/>
                    </a:cubicBezTo>
                    <a:cubicBezTo>
                      <a:pt x="16" y="34"/>
                      <a:pt x="16" y="34"/>
                      <a:pt x="17" y="34"/>
                    </a:cubicBezTo>
                    <a:cubicBezTo>
                      <a:pt x="19" y="34"/>
                      <a:pt x="20" y="34"/>
                      <a:pt x="22" y="33"/>
                    </a:cubicBezTo>
                    <a:cubicBezTo>
                      <a:pt x="24" y="33"/>
                      <a:pt x="26" y="32"/>
                      <a:pt x="27" y="30"/>
                    </a:cubicBezTo>
                    <a:cubicBezTo>
                      <a:pt x="28" y="28"/>
                      <a:pt x="27" y="26"/>
                      <a:pt x="27" y="25"/>
                    </a:cubicBezTo>
                    <a:cubicBezTo>
                      <a:pt x="26" y="23"/>
                      <a:pt x="25" y="22"/>
                      <a:pt x="24" y="21"/>
                    </a:cubicBezTo>
                    <a:cubicBezTo>
                      <a:pt x="22" y="18"/>
                      <a:pt x="19" y="17"/>
                      <a:pt x="17" y="17"/>
                    </a:cubicBezTo>
                    <a:cubicBezTo>
                      <a:pt x="17" y="17"/>
                      <a:pt x="17" y="17"/>
                      <a:pt x="17" y="17"/>
                    </a:cubicBezTo>
                    <a:cubicBezTo>
                      <a:pt x="16" y="17"/>
                      <a:pt x="15" y="17"/>
                      <a:pt x="14" y="18"/>
                    </a:cubicBezTo>
                    <a:cubicBezTo>
                      <a:pt x="13" y="19"/>
                      <a:pt x="13" y="20"/>
                      <a:pt x="13" y="21"/>
                    </a:cubicBezTo>
                    <a:cubicBezTo>
                      <a:pt x="13" y="22"/>
                      <a:pt x="13" y="23"/>
                      <a:pt x="13" y="24"/>
                    </a:cubicBezTo>
                    <a:cubicBezTo>
                      <a:pt x="13" y="25"/>
                      <a:pt x="13" y="25"/>
                      <a:pt x="13" y="25"/>
                    </a:cubicBezTo>
                    <a:cubicBezTo>
                      <a:pt x="13" y="25"/>
                      <a:pt x="13" y="25"/>
                      <a:pt x="13" y="24"/>
                    </a:cubicBezTo>
                    <a:cubicBezTo>
                      <a:pt x="13" y="23"/>
                      <a:pt x="13" y="22"/>
                      <a:pt x="13" y="21"/>
                    </a:cubicBezTo>
                    <a:cubicBezTo>
                      <a:pt x="13" y="19"/>
                      <a:pt x="14" y="17"/>
                      <a:pt x="17" y="17"/>
                    </a:cubicBezTo>
                    <a:cubicBezTo>
                      <a:pt x="17" y="17"/>
                      <a:pt x="17" y="17"/>
                      <a:pt x="17" y="17"/>
                    </a:cubicBezTo>
                    <a:cubicBezTo>
                      <a:pt x="19" y="17"/>
                      <a:pt x="22" y="19"/>
                      <a:pt x="23" y="21"/>
                    </a:cubicBezTo>
                    <a:cubicBezTo>
                      <a:pt x="24" y="22"/>
                      <a:pt x="25" y="23"/>
                      <a:pt x="26" y="25"/>
                    </a:cubicBezTo>
                    <a:cubicBezTo>
                      <a:pt x="26" y="26"/>
                      <a:pt x="27" y="28"/>
                      <a:pt x="26" y="29"/>
                    </a:cubicBezTo>
                    <a:cubicBezTo>
                      <a:pt x="25" y="31"/>
                      <a:pt x="23" y="32"/>
                      <a:pt x="22" y="32"/>
                    </a:cubicBezTo>
                    <a:cubicBezTo>
                      <a:pt x="20" y="33"/>
                      <a:pt x="19" y="33"/>
                      <a:pt x="17" y="33"/>
                    </a:cubicBezTo>
                    <a:cubicBezTo>
                      <a:pt x="17" y="33"/>
                      <a:pt x="16" y="33"/>
                      <a:pt x="16" y="33"/>
                    </a:cubicBezTo>
                    <a:cubicBezTo>
                      <a:pt x="12" y="33"/>
                      <a:pt x="8" y="30"/>
                      <a:pt x="6" y="26"/>
                    </a:cubicBezTo>
                    <a:cubicBezTo>
                      <a:pt x="4" y="23"/>
                      <a:pt x="2" y="18"/>
                      <a:pt x="3" y="13"/>
                    </a:cubicBezTo>
                    <a:cubicBezTo>
                      <a:pt x="3" y="11"/>
                      <a:pt x="4" y="8"/>
                      <a:pt x="5" y="6"/>
                    </a:cubicBezTo>
                    <a:cubicBezTo>
                      <a:pt x="5" y="6"/>
                      <a:pt x="6" y="5"/>
                      <a:pt x="6" y="5"/>
                    </a:cubicBezTo>
                    <a:cubicBezTo>
                      <a:pt x="7" y="5"/>
                      <a:pt x="7" y="4"/>
                      <a:pt x="7" y="4"/>
                    </a:cubicBezTo>
                    <a:cubicBezTo>
                      <a:pt x="8" y="4"/>
                      <a:pt x="9" y="4"/>
                      <a:pt x="9" y="3"/>
                    </a:cubicBezTo>
                    <a:cubicBezTo>
                      <a:pt x="10" y="3"/>
                      <a:pt x="10" y="3"/>
                      <a:pt x="10" y="3"/>
                    </a:cubicBezTo>
                    <a:cubicBezTo>
                      <a:pt x="11" y="3"/>
                      <a:pt x="11" y="3"/>
                      <a:pt x="11" y="3"/>
                    </a:cubicBezTo>
                    <a:cubicBezTo>
                      <a:pt x="12" y="2"/>
                      <a:pt x="13" y="2"/>
                      <a:pt x="15" y="2"/>
                    </a:cubicBezTo>
                    <a:cubicBezTo>
                      <a:pt x="18" y="2"/>
                      <a:pt x="22" y="4"/>
                      <a:pt x="26" y="6"/>
                    </a:cubicBezTo>
                    <a:cubicBezTo>
                      <a:pt x="30" y="10"/>
                      <a:pt x="34" y="14"/>
                      <a:pt x="37" y="20"/>
                    </a:cubicBezTo>
                    <a:cubicBezTo>
                      <a:pt x="40" y="25"/>
                      <a:pt x="43" y="30"/>
                      <a:pt x="46" y="36"/>
                    </a:cubicBezTo>
                    <a:cubicBezTo>
                      <a:pt x="51" y="48"/>
                      <a:pt x="55" y="60"/>
                      <a:pt x="59" y="73"/>
                    </a:cubicBezTo>
                    <a:cubicBezTo>
                      <a:pt x="64" y="86"/>
                      <a:pt x="71" y="98"/>
                      <a:pt x="80" y="109"/>
                    </a:cubicBezTo>
                    <a:cubicBezTo>
                      <a:pt x="89" y="119"/>
                      <a:pt x="99" y="129"/>
                      <a:pt x="111" y="136"/>
                    </a:cubicBezTo>
                    <a:cubicBezTo>
                      <a:pt x="123" y="143"/>
                      <a:pt x="136" y="147"/>
                      <a:pt x="149" y="148"/>
                    </a:cubicBezTo>
                    <a:cubicBezTo>
                      <a:pt x="152" y="149"/>
                      <a:pt x="155" y="149"/>
                      <a:pt x="157" y="149"/>
                    </a:cubicBezTo>
                    <a:cubicBezTo>
                      <a:pt x="161" y="149"/>
                      <a:pt x="165" y="149"/>
                      <a:pt x="168" y="148"/>
                    </a:cubicBezTo>
                    <a:cubicBezTo>
                      <a:pt x="171" y="148"/>
                      <a:pt x="174" y="147"/>
                      <a:pt x="177" y="147"/>
                    </a:cubicBezTo>
                    <a:cubicBezTo>
                      <a:pt x="180" y="146"/>
                      <a:pt x="183" y="146"/>
                      <a:pt x="186" y="145"/>
                    </a:cubicBezTo>
                    <a:cubicBezTo>
                      <a:pt x="197" y="141"/>
                      <a:pt x="208" y="137"/>
                      <a:pt x="217" y="132"/>
                    </a:cubicBezTo>
                    <a:cubicBezTo>
                      <a:pt x="221" y="130"/>
                      <a:pt x="226" y="127"/>
                      <a:pt x="229" y="125"/>
                    </a:cubicBezTo>
                    <a:cubicBezTo>
                      <a:pt x="233" y="122"/>
                      <a:pt x="237" y="120"/>
                      <a:pt x="240" y="117"/>
                    </a:cubicBezTo>
                    <a:cubicBezTo>
                      <a:pt x="243" y="114"/>
                      <a:pt x="246" y="112"/>
                      <a:pt x="249" y="109"/>
                    </a:cubicBezTo>
                    <a:cubicBezTo>
                      <a:pt x="252" y="107"/>
                      <a:pt x="254" y="105"/>
                      <a:pt x="256" y="103"/>
                    </a:cubicBezTo>
                    <a:cubicBezTo>
                      <a:pt x="257" y="102"/>
                      <a:pt x="258" y="101"/>
                      <a:pt x="259" y="100"/>
                    </a:cubicBezTo>
                    <a:cubicBezTo>
                      <a:pt x="260" y="99"/>
                      <a:pt x="261" y="98"/>
                      <a:pt x="262" y="97"/>
                    </a:cubicBezTo>
                    <a:cubicBezTo>
                      <a:pt x="263" y="95"/>
                      <a:pt x="265" y="94"/>
                      <a:pt x="266" y="92"/>
                    </a:cubicBezTo>
                    <a:cubicBezTo>
                      <a:pt x="268" y="90"/>
                      <a:pt x="269" y="89"/>
                      <a:pt x="269" y="89"/>
                    </a:cubicBezTo>
                    <a:cubicBezTo>
                      <a:pt x="269" y="89"/>
                      <a:pt x="268" y="90"/>
                      <a:pt x="266" y="92"/>
                    </a:cubicBezTo>
                    <a:cubicBezTo>
                      <a:pt x="264" y="93"/>
                      <a:pt x="263" y="95"/>
                      <a:pt x="261" y="96"/>
                    </a:cubicBezTo>
                    <a:cubicBezTo>
                      <a:pt x="261" y="97"/>
                      <a:pt x="260" y="98"/>
                      <a:pt x="259" y="99"/>
                    </a:cubicBezTo>
                    <a:cubicBezTo>
                      <a:pt x="258" y="100"/>
                      <a:pt x="257" y="101"/>
                      <a:pt x="256" y="102"/>
                    </a:cubicBezTo>
                    <a:cubicBezTo>
                      <a:pt x="254" y="104"/>
                      <a:pt x="251" y="106"/>
                      <a:pt x="248" y="109"/>
                    </a:cubicBezTo>
                    <a:cubicBezTo>
                      <a:pt x="246" y="111"/>
                      <a:pt x="243" y="113"/>
                      <a:pt x="239" y="116"/>
                    </a:cubicBezTo>
                    <a:cubicBezTo>
                      <a:pt x="236" y="118"/>
                      <a:pt x="232" y="120"/>
                      <a:pt x="228" y="123"/>
                    </a:cubicBezTo>
                    <a:cubicBezTo>
                      <a:pt x="224" y="126"/>
                      <a:pt x="220" y="128"/>
                      <a:pt x="216" y="130"/>
                    </a:cubicBezTo>
                    <a:cubicBezTo>
                      <a:pt x="207" y="135"/>
                      <a:pt x="196" y="139"/>
                      <a:pt x="185" y="142"/>
                    </a:cubicBezTo>
                    <a:cubicBezTo>
                      <a:pt x="182" y="143"/>
                      <a:pt x="179" y="143"/>
                      <a:pt x="176" y="144"/>
                    </a:cubicBezTo>
                    <a:cubicBezTo>
                      <a:pt x="174" y="144"/>
                      <a:pt x="171" y="145"/>
                      <a:pt x="168" y="145"/>
                    </a:cubicBezTo>
                    <a:cubicBezTo>
                      <a:pt x="164" y="145"/>
                      <a:pt x="161" y="146"/>
                      <a:pt x="158" y="146"/>
                    </a:cubicBezTo>
                    <a:cubicBezTo>
                      <a:pt x="155" y="146"/>
                      <a:pt x="152" y="145"/>
                      <a:pt x="149" y="145"/>
                    </a:cubicBezTo>
                    <a:cubicBezTo>
                      <a:pt x="137" y="144"/>
                      <a:pt x="124" y="139"/>
                      <a:pt x="113" y="132"/>
                    </a:cubicBezTo>
                    <a:cubicBezTo>
                      <a:pt x="101" y="126"/>
                      <a:pt x="91" y="117"/>
                      <a:pt x="83" y="106"/>
                    </a:cubicBezTo>
                    <a:cubicBezTo>
                      <a:pt x="74" y="96"/>
                      <a:pt x="67" y="84"/>
                      <a:pt x="62" y="72"/>
                    </a:cubicBezTo>
                    <a:cubicBezTo>
                      <a:pt x="58" y="59"/>
                      <a:pt x="54" y="47"/>
                      <a:pt x="49" y="35"/>
                    </a:cubicBezTo>
                    <a:cubicBezTo>
                      <a:pt x="44" y="23"/>
                      <a:pt x="38" y="12"/>
                      <a:pt x="28" y="4"/>
                    </a:cubicBezTo>
                    <a:cubicBezTo>
                      <a:pt x="24" y="1"/>
                      <a:pt x="19" y="0"/>
                      <a:pt x="15"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ṩḷíḓe">
                <a:extLst>
                  <a:ext uri="{FF2B5EF4-FFF2-40B4-BE49-F238E27FC236}">
                    <a16:creationId xmlns:a16="http://schemas.microsoft.com/office/drawing/2014/main" id="{5FF8A617-9E4E-46E4-9F53-F8AE01AB5C3F}"/>
                  </a:ext>
                </a:extLst>
              </p:cNvPr>
              <p:cNvSpPr/>
              <p:nvPr/>
            </p:nvSpPr>
            <p:spPr bwMode="auto">
              <a:xfrm>
                <a:off x="5438775" y="3379788"/>
                <a:ext cx="596900" cy="388938"/>
              </a:xfrm>
              <a:custGeom>
                <a:avLst/>
                <a:gdLst>
                  <a:gd name="T0" fmla="*/ 0 w 181"/>
                  <a:gd name="T1" fmla="*/ 0 h 118"/>
                  <a:gd name="T2" fmla="*/ 1 w 181"/>
                  <a:gd name="T3" fmla="*/ 11 h 118"/>
                  <a:gd name="T4" fmla="*/ 3 w 181"/>
                  <a:gd name="T5" fmla="*/ 23 h 118"/>
                  <a:gd name="T6" fmla="*/ 7 w 181"/>
                  <a:gd name="T7" fmla="*/ 39 h 118"/>
                  <a:gd name="T8" fmla="*/ 14 w 181"/>
                  <a:gd name="T9" fmla="*/ 57 h 118"/>
                  <a:gd name="T10" fmla="*/ 16 w 181"/>
                  <a:gd name="T11" fmla="*/ 62 h 118"/>
                  <a:gd name="T12" fmla="*/ 19 w 181"/>
                  <a:gd name="T13" fmla="*/ 67 h 118"/>
                  <a:gd name="T14" fmla="*/ 25 w 181"/>
                  <a:gd name="T15" fmla="*/ 76 h 118"/>
                  <a:gd name="T16" fmla="*/ 32 w 181"/>
                  <a:gd name="T17" fmla="*/ 85 h 118"/>
                  <a:gd name="T18" fmla="*/ 40 w 181"/>
                  <a:gd name="T19" fmla="*/ 94 h 118"/>
                  <a:gd name="T20" fmla="*/ 44 w 181"/>
                  <a:gd name="T21" fmla="*/ 98 h 118"/>
                  <a:gd name="T22" fmla="*/ 49 w 181"/>
                  <a:gd name="T23" fmla="*/ 102 h 118"/>
                  <a:gd name="T24" fmla="*/ 59 w 181"/>
                  <a:gd name="T25" fmla="*/ 108 h 118"/>
                  <a:gd name="T26" fmla="*/ 82 w 181"/>
                  <a:gd name="T27" fmla="*/ 116 h 118"/>
                  <a:gd name="T28" fmla="*/ 102 w 181"/>
                  <a:gd name="T29" fmla="*/ 118 h 118"/>
                  <a:gd name="T30" fmla="*/ 106 w 181"/>
                  <a:gd name="T31" fmla="*/ 118 h 118"/>
                  <a:gd name="T32" fmla="*/ 111 w 181"/>
                  <a:gd name="T33" fmla="*/ 118 h 118"/>
                  <a:gd name="T34" fmla="*/ 117 w 181"/>
                  <a:gd name="T35" fmla="*/ 117 h 118"/>
                  <a:gd name="T36" fmla="*/ 127 w 181"/>
                  <a:gd name="T37" fmla="*/ 115 h 118"/>
                  <a:gd name="T38" fmla="*/ 146 w 181"/>
                  <a:gd name="T39" fmla="*/ 110 h 118"/>
                  <a:gd name="T40" fmla="*/ 161 w 181"/>
                  <a:gd name="T41" fmla="*/ 103 h 118"/>
                  <a:gd name="T42" fmla="*/ 172 w 181"/>
                  <a:gd name="T43" fmla="*/ 97 h 118"/>
                  <a:gd name="T44" fmla="*/ 179 w 181"/>
                  <a:gd name="T45" fmla="*/ 93 h 118"/>
                  <a:gd name="T46" fmla="*/ 181 w 181"/>
                  <a:gd name="T47" fmla="*/ 91 h 118"/>
                  <a:gd name="T48" fmla="*/ 179 w 181"/>
                  <a:gd name="T49" fmla="*/ 93 h 118"/>
                  <a:gd name="T50" fmla="*/ 172 w 181"/>
                  <a:gd name="T51" fmla="*/ 97 h 118"/>
                  <a:gd name="T52" fmla="*/ 160 w 181"/>
                  <a:gd name="T53" fmla="*/ 102 h 118"/>
                  <a:gd name="T54" fmla="*/ 145 w 181"/>
                  <a:gd name="T55" fmla="*/ 108 h 118"/>
                  <a:gd name="T56" fmla="*/ 127 w 181"/>
                  <a:gd name="T57" fmla="*/ 113 h 118"/>
                  <a:gd name="T58" fmla="*/ 116 w 181"/>
                  <a:gd name="T59" fmla="*/ 114 h 118"/>
                  <a:gd name="T60" fmla="*/ 111 w 181"/>
                  <a:gd name="T61" fmla="*/ 114 h 118"/>
                  <a:gd name="T62" fmla="*/ 106 w 181"/>
                  <a:gd name="T63" fmla="*/ 115 h 118"/>
                  <a:gd name="T64" fmla="*/ 103 w 181"/>
                  <a:gd name="T65" fmla="*/ 115 h 118"/>
                  <a:gd name="T66" fmla="*/ 83 w 181"/>
                  <a:gd name="T67" fmla="*/ 112 h 118"/>
                  <a:gd name="T68" fmla="*/ 61 w 181"/>
                  <a:gd name="T69" fmla="*/ 104 h 118"/>
                  <a:gd name="T70" fmla="*/ 51 w 181"/>
                  <a:gd name="T71" fmla="*/ 98 h 118"/>
                  <a:gd name="T72" fmla="*/ 43 w 181"/>
                  <a:gd name="T73" fmla="*/ 91 h 118"/>
                  <a:gd name="T74" fmla="*/ 34 w 181"/>
                  <a:gd name="T75" fmla="*/ 83 h 118"/>
                  <a:gd name="T76" fmla="*/ 27 w 181"/>
                  <a:gd name="T77" fmla="*/ 74 h 118"/>
                  <a:gd name="T78" fmla="*/ 21 w 181"/>
                  <a:gd name="T79" fmla="*/ 65 h 118"/>
                  <a:gd name="T80" fmla="*/ 19 w 181"/>
                  <a:gd name="T81" fmla="*/ 61 h 118"/>
                  <a:gd name="T82" fmla="*/ 16 w 181"/>
                  <a:gd name="T83" fmla="*/ 56 h 118"/>
                  <a:gd name="T84" fmla="*/ 9 w 181"/>
                  <a:gd name="T85" fmla="*/ 38 h 118"/>
                  <a:gd name="T86" fmla="*/ 6 w 181"/>
                  <a:gd name="T87" fmla="*/ 30 h 118"/>
                  <a:gd name="T88" fmla="*/ 4 w 181"/>
                  <a:gd name="T89" fmla="*/ 23 h 118"/>
                  <a:gd name="T90" fmla="*/ 2 w 181"/>
                  <a:gd name="T91" fmla="*/ 11 h 118"/>
                  <a:gd name="T92" fmla="*/ 0 w 181"/>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1" h="118">
                    <a:moveTo>
                      <a:pt x="0" y="0"/>
                    </a:moveTo>
                    <a:cubicBezTo>
                      <a:pt x="0" y="0"/>
                      <a:pt x="0" y="4"/>
                      <a:pt x="1" y="11"/>
                    </a:cubicBezTo>
                    <a:cubicBezTo>
                      <a:pt x="1" y="14"/>
                      <a:pt x="2" y="18"/>
                      <a:pt x="3" y="23"/>
                    </a:cubicBezTo>
                    <a:cubicBezTo>
                      <a:pt x="4" y="28"/>
                      <a:pt x="5" y="33"/>
                      <a:pt x="7" y="39"/>
                    </a:cubicBezTo>
                    <a:cubicBezTo>
                      <a:pt x="9" y="45"/>
                      <a:pt x="11" y="51"/>
                      <a:pt x="14" y="57"/>
                    </a:cubicBezTo>
                    <a:cubicBezTo>
                      <a:pt x="14" y="59"/>
                      <a:pt x="15" y="60"/>
                      <a:pt x="16" y="62"/>
                    </a:cubicBezTo>
                    <a:cubicBezTo>
                      <a:pt x="17" y="64"/>
                      <a:pt x="18" y="65"/>
                      <a:pt x="19" y="67"/>
                    </a:cubicBezTo>
                    <a:cubicBezTo>
                      <a:pt x="20" y="70"/>
                      <a:pt x="22" y="73"/>
                      <a:pt x="25" y="76"/>
                    </a:cubicBezTo>
                    <a:cubicBezTo>
                      <a:pt x="27" y="79"/>
                      <a:pt x="29" y="82"/>
                      <a:pt x="32" y="85"/>
                    </a:cubicBezTo>
                    <a:cubicBezTo>
                      <a:pt x="34" y="88"/>
                      <a:pt x="37" y="91"/>
                      <a:pt x="40" y="94"/>
                    </a:cubicBezTo>
                    <a:cubicBezTo>
                      <a:pt x="41" y="95"/>
                      <a:pt x="43" y="96"/>
                      <a:pt x="44" y="98"/>
                    </a:cubicBezTo>
                    <a:cubicBezTo>
                      <a:pt x="46" y="99"/>
                      <a:pt x="47" y="100"/>
                      <a:pt x="49" y="102"/>
                    </a:cubicBezTo>
                    <a:cubicBezTo>
                      <a:pt x="53" y="104"/>
                      <a:pt x="56" y="106"/>
                      <a:pt x="59" y="108"/>
                    </a:cubicBezTo>
                    <a:cubicBezTo>
                      <a:pt x="67" y="112"/>
                      <a:pt x="75" y="114"/>
                      <a:pt x="82" y="116"/>
                    </a:cubicBezTo>
                    <a:cubicBezTo>
                      <a:pt x="89" y="117"/>
                      <a:pt x="96" y="118"/>
                      <a:pt x="102" y="118"/>
                    </a:cubicBezTo>
                    <a:cubicBezTo>
                      <a:pt x="103" y="118"/>
                      <a:pt x="104" y="118"/>
                      <a:pt x="106" y="118"/>
                    </a:cubicBezTo>
                    <a:cubicBezTo>
                      <a:pt x="108" y="118"/>
                      <a:pt x="109" y="118"/>
                      <a:pt x="111" y="118"/>
                    </a:cubicBezTo>
                    <a:cubicBezTo>
                      <a:pt x="113" y="118"/>
                      <a:pt x="115" y="117"/>
                      <a:pt x="117" y="117"/>
                    </a:cubicBezTo>
                    <a:cubicBezTo>
                      <a:pt x="120" y="117"/>
                      <a:pt x="124" y="116"/>
                      <a:pt x="127" y="115"/>
                    </a:cubicBezTo>
                    <a:cubicBezTo>
                      <a:pt x="134" y="114"/>
                      <a:pt x="140" y="112"/>
                      <a:pt x="146" y="110"/>
                    </a:cubicBezTo>
                    <a:cubicBezTo>
                      <a:pt x="152" y="108"/>
                      <a:pt x="157" y="106"/>
                      <a:pt x="161" y="103"/>
                    </a:cubicBezTo>
                    <a:cubicBezTo>
                      <a:pt x="165" y="101"/>
                      <a:pt x="169" y="99"/>
                      <a:pt x="172" y="97"/>
                    </a:cubicBezTo>
                    <a:cubicBezTo>
                      <a:pt x="175" y="96"/>
                      <a:pt x="177" y="94"/>
                      <a:pt x="179" y="93"/>
                    </a:cubicBezTo>
                    <a:cubicBezTo>
                      <a:pt x="180" y="92"/>
                      <a:pt x="181" y="91"/>
                      <a:pt x="181" y="91"/>
                    </a:cubicBezTo>
                    <a:cubicBezTo>
                      <a:pt x="181" y="91"/>
                      <a:pt x="180" y="92"/>
                      <a:pt x="179" y="93"/>
                    </a:cubicBezTo>
                    <a:cubicBezTo>
                      <a:pt x="177" y="94"/>
                      <a:pt x="175" y="95"/>
                      <a:pt x="172" y="97"/>
                    </a:cubicBezTo>
                    <a:cubicBezTo>
                      <a:pt x="168" y="98"/>
                      <a:pt x="165" y="100"/>
                      <a:pt x="160" y="102"/>
                    </a:cubicBezTo>
                    <a:cubicBezTo>
                      <a:pt x="156" y="104"/>
                      <a:pt x="151" y="106"/>
                      <a:pt x="145" y="108"/>
                    </a:cubicBezTo>
                    <a:cubicBezTo>
                      <a:pt x="140" y="110"/>
                      <a:pt x="133" y="111"/>
                      <a:pt x="127" y="113"/>
                    </a:cubicBezTo>
                    <a:cubicBezTo>
                      <a:pt x="123" y="113"/>
                      <a:pt x="120" y="114"/>
                      <a:pt x="116" y="114"/>
                    </a:cubicBezTo>
                    <a:cubicBezTo>
                      <a:pt x="115" y="114"/>
                      <a:pt x="113" y="114"/>
                      <a:pt x="111" y="114"/>
                    </a:cubicBezTo>
                    <a:cubicBezTo>
                      <a:pt x="109" y="115"/>
                      <a:pt x="107" y="114"/>
                      <a:pt x="106" y="115"/>
                    </a:cubicBezTo>
                    <a:cubicBezTo>
                      <a:pt x="105" y="115"/>
                      <a:pt x="104" y="115"/>
                      <a:pt x="103" y="115"/>
                    </a:cubicBezTo>
                    <a:cubicBezTo>
                      <a:pt x="96" y="115"/>
                      <a:pt x="90" y="114"/>
                      <a:pt x="83" y="112"/>
                    </a:cubicBezTo>
                    <a:cubicBezTo>
                      <a:pt x="76" y="111"/>
                      <a:pt x="68" y="108"/>
                      <a:pt x="61" y="104"/>
                    </a:cubicBezTo>
                    <a:cubicBezTo>
                      <a:pt x="58" y="103"/>
                      <a:pt x="55" y="101"/>
                      <a:pt x="51" y="98"/>
                    </a:cubicBezTo>
                    <a:cubicBezTo>
                      <a:pt x="48" y="96"/>
                      <a:pt x="45" y="93"/>
                      <a:pt x="43" y="91"/>
                    </a:cubicBezTo>
                    <a:cubicBezTo>
                      <a:pt x="40" y="88"/>
                      <a:pt x="37" y="85"/>
                      <a:pt x="34" y="83"/>
                    </a:cubicBezTo>
                    <a:cubicBezTo>
                      <a:pt x="32" y="80"/>
                      <a:pt x="30" y="77"/>
                      <a:pt x="27" y="74"/>
                    </a:cubicBezTo>
                    <a:cubicBezTo>
                      <a:pt x="25" y="71"/>
                      <a:pt x="23" y="68"/>
                      <a:pt x="21" y="65"/>
                    </a:cubicBezTo>
                    <a:cubicBezTo>
                      <a:pt x="20" y="64"/>
                      <a:pt x="19" y="62"/>
                      <a:pt x="19" y="61"/>
                    </a:cubicBezTo>
                    <a:cubicBezTo>
                      <a:pt x="18" y="59"/>
                      <a:pt x="17" y="58"/>
                      <a:pt x="16" y="56"/>
                    </a:cubicBezTo>
                    <a:cubicBezTo>
                      <a:pt x="13" y="50"/>
                      <a:pt x="11" y="44"/>
                      <a:pt x="9" y="38"/>
                    </a:cubicBezTo>
                    <a:cubicBezTo>
                      <a:pt x="8" y="36"/>
                      <a:pt x="7" y="33"/>
                      <a:pt x="6" y="30"/>
                    </a:cubicBezTo>
                    <a:cubicBezTo>
                      <a:pt x="6" y="28"/>
                      <a:pt x="5" y="25"/>
                      <a:pt x="4" y="23"/>
                    </a:cubicBezTo>
                    <a:cubicBezTo>
                      <a:pt x="3" y="18"/>
                      <a:pt x="2" y="14"/>
                      <a:pt x="2" y="11"/>
                    </a:cubicBezTo>
                    <a:cubicBezTo>
                      <a:pt x="1" y="4"/>
                      <a:pt x="0" y="0"/>
                      <a:pt x="0"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îŝľîde">
                <a:extLst>
                  <a:ext uri="{FF2B5EF4-FFF2-40B4-BE49-F238E27FC236}">
                    <a16:creationId xmlns:a16="http://schemas.microsoft.com/office/drawing/2014/main" id="{A8B0CCD6-DB40-4868-AFFA-BBA82921484D}"/>
                  </a:ext>
                </a:extLst>
              </p:cNvPr>
              <p:cNvSpPr/>
              <p:nvPr/>
            </p:nvSpPr>
            <p:spPr bwMode="auto">
              <a:xfrm>
                <a:off x="5313363" y="3544888"/>
                <a:ext cx="561975" cy="288925"/>
              </a:xfrm>
              <a:custGeom>
                <a:avLst/>
                <a:gdLst>
                  <a:gd name="T0" fmla="*/ 0 w 170"/>
                  <a:gd name="T1" fmla="*/ 0 h 88"/>
                  <a:gd name="T2" fmla="*/ 5 w 170"/>
                  <a:gd name="T3" fmla="*/ 7 h 88"/>
                  <a:gd name="T4" fmla="*/ 20 w 170"/>
                  <a:gd name="T5" fmla="*/ 25 h 88"/>
                  <a:gd name="T6" fmla="*/ 30 w 170"/>
                  <a:gd name="T7" fmla="*/ 37 h 88"/>
                  <a:gd name="T8" fmla="*/ 41 w 170"/>
                  <a:gd name="T9" fmla="*/ 50 h 88"/>
                  <a:gd name="T10" fmla="*/ 70 w 170"/>
                  <a:gd name="T11" fmla="*/ 74 h 88"/>
                  <a:gd name="T12" fmla="*/ 88 w 170"/>
                  <a:gd name="T13" fmla="*/ 83 h 88"/>
                  <a:gd name="T14" fmla="*/ 106 w 170"/>
                  <a:gd name="T15" fmla="*/ 87 h 88"/>
                  <a:gd name="T16" fmla="*/ 118 w 170"/>
                  <a:gd name="T17" fmla="*/ 88 h 88"/>
                  <a:gd name="T18" fmla="*/ 123 w 170"/>
                  <a:gd name="T19" fmla="*/ 88 h 88"/>
                  <a:gd name="T20" fmla="*/ 139 w 170"/>
                  <a:gd name="T21" fmla="*/ 88 h 88"/>
                  <a:gd name="T22" fmla="*/ 152 w 170"/>
                  <a:gd name="T23" fmla="*/ 86 h 88"/>
                  <a:gd name="T24" fmla="*/ 162 w 170"/>
                  <a:gd name="T25" fmla="*/ 85 h 88"/>
                  <a:gd name="T26" fmla="*/ 168 w 170"/>
                  <a:gd name="T27" fmla="*/ 83 h 88"/>
                  <a:gd name="T28" fmla="*/ 170 w 170"/>
                  <a:gd name="T29" fmla="*/ 82 h 88"/>
                  <a:gd name="T30" fmla="*/ 168 w 170"/>
                  <a:gd name="T31" fmla="*/ 83 h 88"/>
                  <a:gd name="T32" fmla="*/ 162 w 170"/>
                  <a:gd name="T33" fmla="*/ 84 h 88"/>
                  <a:gd name="T34" fmla="*/ 152 w 170"/>
                  <a:gd name="T35" fmla="*/ 85 h 88"/>
                  <a:gd name="T36" fmla="*/ 139 w 170"/>
                  <a:gd name="T37" fmla="*/ 85 h 88"/>
                  <a:gd name="T38" fmla="*/ 138 w 170"/>
                  <a:gd name="T39" fmla="*/ 85 h 88"/>
                  <a:gd name="T40" fmla="*/ 123 w 170"/>
                  <a:gd name="T41" fmla="*/ 85 h 88"/>
                  <a:gd name="T42" fmla="*/ 115 w 170"/>
                  <a:gd name="T43" fmla="*/ 85 h 88"/>
                  <a:gd name="T44" fmla="*/ 106 w 170"/>
                  <a:gd name="T45" fmla="*/ 84 h 88"/>
                  <a:gd name="T46" fmla="*/ 89 w 170"/>
                  <a:gd name="T47" fmla="*/ 79 h 88"/>
                  <a:gd name="T48" fmla="*/ 72 w 170"/>
                  <a:gd name="T49" fmla="*/ 71 h 88"/>
                  <a:gd name="T50" fmla="*/ 44 w 170"/>
                  <a:gd name="T51" fmla="*/ 48 h 88"/>
                  <a:gd name="T52" fmla="*/ 32 w 170"/>
                  <a:gd name="T53" fmla="*/ 35 h 88"/>
                  <a:gd name="T54" fmla="*/ 22 w 170"/>
                  <a:gd name="T55" fmla="*/ 24 h 88"/>
                  <a:gd name="T56" fmla="*/ 6 w 170"/>
                  <a:gd name="T57" fmla="*/ 7 h 88"/>
                  <a:gd name="T58" fmla="*/ 0 w 17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88">
                    <a:moveTo>
                      <a:pt x="0" y="0"/>
                    </a:moveTo>
                    <a:cubicBezTo>
                      <a:pt x="0" y="0"/>
                      <a:pt x="2" y="3"/>
                      <a:pt x="5" y="7"/>
                    </a:cubicBezTo>
                    <a:cubicBezTo>
                      <a:pt x="9" y="12"/>
                      <a:pt x="14" y="18"/>
                      <a:pt x="20" y="25"/>
                    </a:cubicBezTo>
                    <a:cubicBezTo>
                      <a:pt x="23" y="29"/>
                      <a:pt x="26" y="33"/>
                      <a:pt x="30" y="37"/>
                    </a:cubicBezTo>
                    <a:cubicBezTo>
                      <a:pt x="33" y="41"/>
                      <a:pt x="37" y="46"/>
                      <a:pt x="41" y="50"/>
                    </a:cubicBezTo>
                    <a:cubicBezTo>
                      <a:pt x="50" y="59"/>
                      <a:pt x="59" y="67"/>
                      <a:pt x="70" y="74"/>
                    </a:cubicBezTo>
                    <a:cubicBezTo>
                      <a:pt x="76" y="78"/>
                      <a:pt x="82" y="80"/>
                      <a:pt x="88" y="83"/>
                    </a:cubicBezTo>
                    <a:cubicBezTo>
                      <a:pt x="94" y="85"/>
                      <a:pt x="100" y="86"/>
                      <a:pt x="106" y="87"/>
                    </a:cubicBezTo>
                    <a:cubicBezTo>
                      <a:pt x="110" y="88"/>
                      <a:pt x="114" y="88"/>
                      <a:pt x="118" y="88"/>
                    </a:cubicBezTo>
                    <a:cubicBezTo>
                      <a:pt x="119" y="88"/>
                      <a:pt x="121" y="88"/>
                      <a:pt x="123" y="88"/>
                    </a:cubicBezTo>
                    <a:cubicBezTo>
                      <a:pt x="129" y="88"/>
                      <a:pt x="134" y="88"/>
                      <a:pt x="139" y="88"/>
                    </a:cubicBezTo>
                    <a:cubicBezTo>
                      <a:pt x="143" y="87"/>
                      <a:pt x="148" y="87"/>
                      <a:pt x="152" y="86"/>
                    </a:cubicBezTo>
                    <a:cubicBezTo>
                      <a:pt x="156" y="86"/>
                      <a:pt x="159" y="85"/>
                      <a:pt x="162" y="85"/>
                    </a:cubicBezTo>
                    <a:cubicBezTo>
                      <a:pt x="164" y="84"/>
                      <a:pt x="166" y="83"/>
                      <a:pt x="168" y="83"/>
                    </a:cubicBezTo>
                    <a:cubicBezTo>
                      <a:pt x="169" y="82"/>
                      <a:pt x="170" y="82"/>
                      <a:pt x="170" y="82"/>
                    </a:cubicBezTo>
                    <a:cubicBezTo>
                      <a:pt x="170" y="82"/>
                      <a:pt x="169" y="82"/>
                      <a:pt x="168" y="83"/>
                    </a:cubicBezTo>
                    <a:cubicBezTo>
                      <a:pt x="166" y="83"/>
                      <a:pt x="164" y="83"/>
                      <a:pt x="162" y="84"/>
                    </a:cubicBezTo>
                    <a:cubicBezTo>
                      <a:pt x="159" y="84"/>
                      <a:pt x="155" y="85"/>
                      <a:pt x="152" y="85"/>
                    </a:cubicBezTo>
                    <a:cubicBezTo>
                      <a:pt x="148" y="85"/>
                      <a:pt x="143" y="85"/>
                      <a:pt x="139" y="85"/>
                    </a:cubicBezTo>
                    <a:cubicBezTo>
                      <a:pt x="138" y="85"/>
                      <a:pt x="138" y="85"/>
                      <a:pt x="138" y="85"/>
                    </a:cubicBezTo>
                    <a:cubicBezTo>
                      <a:pt x="133" y="85"/>
                      <a:pt x="128" y="85"/>
                      <a:pt x="123" y="85"/>
                    </a:cubicBezTo>
                    <a:cubicBezTo>
                      <a:pt x="120" y="85"/>
                      <a:pt x="118" y="85"/>
                      <a:pt x="115" y="85"/>
                    </a:cubicBezTo>
                    <a:cubicBezTo>
                      <a:pt x="112" y="85"/>
                      <a:pt x="109" y="84"/>
                      <a:pt x="106" y="84"/>
                    </a:cubicBezTo>
                    <a:cubicBezTo>
                      <a:pt x="101" y="83"/>
                      <a:pt x="95" y="81"/>
                      <a:pt x="89" y="79"/>
                    </a:cubicBezTo>
                    <a:cubicBezTo>
                      <a:pt x="83" y="77"/>
                      <a:pt x="78" y="74"/>
                      <a:pt x="72" y="71"/>
                    </a:cubicBezTo>
                    <a:cubicBezTo>
                      <a:pt x="62" y="64"/>
                      <a:pt x="52" y="56"/>
                      <a:pt x="44" y="48"/>
                    </a:cubicBezTo>
                    <a:cubicBezTo>
                      <a:pt x="40" y="43"/>
                      <a:pt x="36" y="39"/>
                      <a:pt x="32" y="35"/>
                    </a:cubicBezTo>
                    <a:cubicBezTo>
                      <a:pt x="28" y="31"/>
                      <a:pt x="25" y="27"/>
                      <a:pt x="22" y="24"/>
                    </a:cubicBezTo>
                    <a:cubicBezTo>
                      <a:pt x="15" y="17"/>
                      <a:pt x="10" y="11"/>
                      <a:pt x="6" y="7"/>
                    </a:cubicBezTo>
                    <a:cubicBezTo>
                      <a:pt x="2" y="3"/>
                      <a:pt x="0" y="0"/>
                      <a:pt x="0"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i$lîḓè">
                <a:extLst>
                  <a:ext uri="{FF2B5EF4-FFF2-40B4-BE49-F238E27FC236}">
                    <a16:creationId xmlns:a16="http://schemas.microsoft.com/office/drawing/2014/main" id="{E462C360-0857-443C-AAA7-1FA9167801F3}"/>
                  </a:ext>
                </a:extLst>
              </p:cNvPr>
              <p:cNvSpPr/>
              <p:nvPr/>
            </p:nvSpPr>
            <p:spPr bwMode="auto">
              <a:xfrm>
                <a:off x="6334125" y="3248026"/>
                <a:ext cx="627063" cy="428625"/>
              </a:xfrm>
              <a:custGeom>
                <a:avLst/>
                <a:gdLst>
                  <a:gd name="T0" fmla="*/ 180 w 190"/>
                  <a:gd name="T1" fmla="*/ 0 h 130"/>
                  <a:gd name="T2" fmla="*/ 178 w 190"/>
                  <a:gd name="T3" fmla="*/ 0 h 130"/>
                  <a:gd name="T4" fmla="*/ 176 w 190"/>
                  <a:gd name="T5" fmla="*/ 1 h 130"/>
                  <a:gd name="T6" fmla="*/ 175 w 190"/>
                  <a:gd name="T7" fmla="*/ 1 h 130"/>
                  <a:gd name="T8" fmla="*/ 165 w 190"/>
                  <a:gd name="T9" fmla="*/ 12 h 130"/>
                  <a:gd name="T10" fmla="*/ 159 w 190"/>
                  <a:gd name="T11" fmla="*/ 25 h 130"/>
                  <a:gd name="T12" fmla="*/ 151 w 190"/>
                  <a:gd name="T13" fmla="*/ 55 h 130"/>
                  <a:gd name="T14" fmla="*/ 148 w 190"/>
                  <a:gd name="T15" fmla="*/ 70 h 130"/>
                  <a:gd name="T16" fmla="*/ 146 w 190"/>
                  <a:gd name="T17" fmla="*/ 77 h 130"/>
                  <a:gd name="T18" fmla="*/ 143 w 190"/>
                  <a:gd name="T19" fmla="*/ 84 h 130"/>
                  <a:gd name="T20" fmla="*/ 126 w 190"/>
                  <a:gd name="T21" fmla="*/ 109 h 130"/>
                  <a:gd name="T22" fmla="*/ 101 w 190"/>
                  <a:gd name="T23" fmla="*/ 124 h 130"/>
                  <a:gd name="T24" fmla="*/ 77 w 190"/>
                  <a:gd name="T25" fmla="*/ 127 h 130"/>
                  <a:gd name="T26" fmla="*/ 73 w 190"/>
                  <a:gd name="T27" fmla="*/ 127 h 130"/>
                  <a:gd name="T28" fmla="*/ 49 w 190"/>
                  <a:gd name="T29" fmla="*/ 123 h 130"/>
                  <a:gd name="T30" fmla="*/ 13 w 190"/>
                  <a:gd name="T31" fmla="*/ 111 h 130"/>
                  <a:gd name="T32" fmla="*/ 0 w 190"/>
                  <a:gd name="T33" fmla="*/ 104 h 130"/>
                  <a:gd name="T34" fmla="*/ 3 w 190"/>
                  <a:gd name="T35" fmla="*/ 106 h 130"/>
                  <a:gd name="T36" fmla="*/ 13 w 190"/>
                  <a:gd name="T37" fmla="*/ 111 h 130"/>
                  <a:gd name="T38" fmla="*/ 48 w 190"/>
                  <a:gd name="T39" fmla="*/ 125 h 130"/>
                  <a:gd name="T40" fmla="*/ 73 w 190"/>
                  <a:gd name="T41" fmla="*/ 130 h 130"/>
                  <a:gd name="T42" fmla="*/ 80 w 190"/>
                  <a:gd name="T43" fmla="*/ 130 h 130"/>
                  <a:gd name="T44" fmla="*/ 102 w 190"/>
                  <a:gd name="T45" fmla="*/ 127 h 130"/>
                  <a:gd name="T46" fmla="*/ 129 w 190"/>
                  <a:gd name="T47" fmla="*/ 112 h 130"/>
                  <a:gd name="T48" fmla="*/ 147 w 190"/>
                  <a:gd name="T49" fmla="*/ 86 h 130"/>
                  <a:gd name="T50" fmla="*/ 150 w 190"/>
                  <a:gd name="T51" fmla="*/ 79 h 130"/>
                  <a:gd name="T52" fmla="*/ 152 w 190"/>
                  <a:gd name="T53" fmla="*/ 71 h 130"/>
                  <a:gd name="T54" fmla="*/ 155 w 190"/>
                  <a:gd name="T55" fmla="*/ 56 h 130"/>
                  <a:gd name="T56" fmla="*/ 162 w 190"/>
                  <a:gd name="T57" fmla="*/ 27 h 130"/>
                  <a:gd name="T58" fmla="*/ 168 w 190"/>
                  <a:gd name="T59" fmla="*/ 14 h 130"/>
                  <a:gd name="T60" fmla="*/ 176 w 190"/>
                  <a:gd name="T61" fmla="*/ 4 h 130"/>
                  <a:gd name="T62" fmla="*/ 177 w 190"/>
                  <a:gd name="T63" fmla="*/ 3 h 130"/>
                  <a:gd name="T64" fmla="*/ 179 w 190"/>
                  <a:gd name="T65" fmla="*/ 3 h 130"/>
                  <a:gd name="T66" fmla="*/ 180 w 190"/>
                  <a:gd name="T67" fmla="*/ 3 h 130"/>
                  <a:gd name="T68" fmla="*/ 181 w 190"/>
                  <a:gd name="T69" fmla="*/ 3 h 130"/>
                  <a:gd name="T70" fmla="*/ 185 w 190"/>
                  <a:gd name="T71" fmla="*/ 6 h 130"/>
                  <a:gd name="T72" fmla="*/ 188 w 190"/>
                  <a:gd name="T73" fmla="*/ 17 h 130"/>
                  <a:gd name="T74" fmla="*/ 186 w 190"/>
                  <a:gd name="T75" fmla="*/ 28 h 130"/>
                  <a:gd name="T76" fmla="*/ 183 w 190"/>
                  <a:gd name="T77" fmla="*/ 32 h 130"/>
                  <a:gd name="T78" fmla="*/ 179 w 190"/>
                  <a:gd name="T79" fmla="*/ 33 h 130"/>
                  <a:gd name="T80" fmla="*/ 179 w 190"/>
                  <a:gd name="T81" fmla="*/ 33 h 130"/>
                  <a:gd name="T82" fmla="*/ 173 w 190"/>
                  <a:gd name="T83" fmla="*/ 29 h 130"/>
                  <a:gd name="T84" fmla="*/ 172 w 190"/>
                  <a:gd name="T85" fmla="*/ 21 h 130"/>
                  <a:gd name="T86" fmla="*/ 173 w 190"/>
                  <a:gd name="T87" fmla="*/ 18 h 130"/>
                  <a:gd name="T88" fmla="*/ 174 w 190"/>
                  <a:gd name="T89" fmla="*/ 17 h 130"/>
                  <a:gd name="T90" fmla="*/ 175 w 190"/>
                  <a:gd name="T91" fmla="*/ 17 h 130"/>
                  <a:gd name="T92" fmla="*/ 177 w 190"/>
                  <a:gd name="T93" fmla="*/ 20 h 130"/>
                  <a:gd name="T94" fmla="*/ 177 w 190"/>
                  <a:gd name="T95" fmla="*/ 24 h 130"/>
                  <a:gd name="T96" fmla="*/ 177 w 190"/>
                  <a:gd name="T97" fmla="*/ 24 h 130"/>
                  <a:gd name="T98" fmla="*/ 177 w 190"/>
                  <a:gd name="T99" fmla="*/ 20 h 130"/>
                  <a:gd name="T100" fmla="*/ 175 w 190"/>
                  <a:gd name="T101" fmla="*/ 17 h 130"/>
                  <a:gd name="T102" fmla="*/ 174 w 190"/>
                  <a:gd name="T103" fmla="*/ 17 h 130"/>
                  <a:gd name="T104" fmla="*/ 172 w 190"/>
                  <a:gd name="T105" fmla="*/ 18 h 130"/>
                  <a:gd name="T106" fmla="*/ 171 w 190"/>
                  <a:gd name="T107" fmla="*/ 21 h 130"/>
                  <a:gd name="T108" fmla="*/ 172 w 190"/>
                  <a:gd name="T109" fmla="*/ 29 h 130"/>
                  <a:gd name="T110" fmla="*/ 179 w 190"/>
                  <a:gd name="T111" fmla="*/ 34 h 130"/>
                  <a:gd name="T112" fmla="*/ 184 w 190"/>
                  <a:gd name="T113" fmla="*/ 33 h 130"/>
                  <a:gd name="T114" fmla="*/ 188 w 190"/>
                  <a:gd name="T115" fmla="*/ 29 h 130"/>
                  <a:gd name="T116" fmla="*/ 190 w 190"/>
                  <a:gd name="T117" fmla="*/ 17 h 130"/>
                  <a:gd name="T118" fmla="*/ 188 w 190"/>
                  <a:gd name="T119" fmla="*/ 5 h 130"/>
                  <a:gd name="T120" fmla="*/ 182 w 190"/>
                  <a:gd name="T121" fmla="*/ 0 h 130"/>
                  <a:gd name="T122" fmla="*/ 180 w 190"/>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30">
                    <a:moveTo>
                      <a:pt x="180" y="0"/>
                    </a:moveTo>
                    <a:cubicBezTo>
                      <a:pt x="179" y="0"/>
                      <a:pt x="179" y="0"/>
                      <a:pt x="178" y="0"/>
                    </a:cubicBezTo>
                    <a:cubicBezTo>
                      <a:pt x="177" y="0"/>
                      <a:pt x="177" y="0"/>
                      <a:pt x="176" y="1"/>
                    </a:cubicBezTo>
                    <a:cubicBezTo>
                      <a:pt x="176" y="1"/>
                      <a:pt x="175" y="1"/>
                      <a:pt x="175" y="1"/>
                    </a:cubicBezTo>
                    <a:cubicBezTo>
                      <a:pt x="170" y="4"/>
                      <a:pt x="167" y="8"/>
                      <a:pt x="165" y="12"/>
                    </a:cubicBezTo>
                    <a:cubicBezTo>
                      <a:pt x="162" y="16"/>
                      <a:pt x="161" y="21"/>
                      <a:pt x="159" y="25"/>
                    </a:cubicBezTo>
                    <a:cubicBezTo>
                      <a:pt x="156" y="35"/>
                      <a:pt x="153" y="45"/>
                      <a:pt x="151" y="55"/>
                    </a:cubicBezTo>
                    <a:cubicBezTo>
                      <a:pt x="150" y="60"/>
                      <a:pt x="149" y="65"/>
                      <a:pt x="148" y="70"/>
                    </a:cubicBezTo>
                    <a:cubicBezTo>
                      <a:pt x="147" y="73"/>
                      <a:pt x="147" y="75"/>
                      <a:pt x="146" y="77"/>
                    </a:cubicBezTo>
                    <a:cubicBezTo>
                      <a:pt x="145" y="80"/>
                      <a:pt x="144" y="82"/>
                      <a:pt x="143" y="84"/>
                    </a:cubicBezTo>
                    <a:cubicBezTo>
                      <a:pt x="139" y="94"/>
                      <a:pt x="133" y="103"/>
                      <a:pt x="126" y="109"/>
                    </a:cubicBezTo>
                    <a:cubicBezTo>
                      <a:pt x="119" y="116"/>
                      <a:pt x="110" y="121"/>
                      <a:pt x="101" y="124"/>
                    </a:cubicBezTo>
                    <a:cubicBezTo>
                      <a:pt x="93" y="126"/>
                      <a:pt x="85" y="127"/>
                      <a:pt x="77" y="127"/>
                    </a:cubicBezTo>
                    <a:cubicBezTo>
                      <a:pt x="76" y="127"/>
                      <a:pt x="75" y="127"/>
                      <a:pt x="73" y="127"/>
                    </a:cubicBezTo>
                    <a:cubicBezTo>
                      <a:pt x="64" y="126"/>
                      <a:pt x="56" y="125"/>
                      <a:pt x="49" y="123"/>
                    </a:cubicBezTo>
                    <a:cubicBezTo>
                      <a:pt x="33" y="119"/>
                      <a:pt x="21" y="114"/>
                      <a:pt x="13" y="111"/>
                    </a:cubicBezTo>
                    <a:cubicBezTo>
                      <a:pt x="5" y="107"/>
                      <a:pt x="0" y="104"/>
                      <a:pt x="0" y="104"/>
                    </a:cubicBezTo>
                    <a:cubicBezTo>
                      <a:pt x="0" y="104"/>
                      <a:pt x="1" y="105"/>
                      <a:pt x="3" y="106"/>
                    </a:cubicBezTo>
                    <a:cubicBezTo>
                      <a:pt x="5" y="108"/>
                      <a:pt x="9" y="109"/>
                      <a:pt x="13" y="111"/>
                    </a:cubicBezTo>
                    <a:cubicBezTo>
                      <a:pt x="21" y="115"/>
                      <a:pt x="33" y="121"/>
                      <a:pt x="48" y="125"/>
                    </a:cubicBezTo>
                    <a:cubicBezTo>
                      <a:pt x="56" y="127"/>
                      <a:pt x="64" y="129"/>
                      <a:pt x="73" y="130"/>
                    </a:cubicBezTo>
                    <a:cubicBezTo>
                      <a:pt x="75" y="130"/>
                      <a:pt x="78" y="130"/>
                      <a:pt x="80" y="130"/>
                    </a:cubicBezTo>
                    <a:cubicBezTo>
                      <a:pt x="87" y="130"/>
                      <a:pt x="94" y="129"/>
                      <a:pt x="102" y="127"/>
                    </a:cubicBezTo>
                    <a:cubicBezTo>
                      <a:pt x="111" y="124"/>
                      <a:pt x="121" y="119"/>
                      <a:pt x="129" y="112"/>
                    </a:cubicBezTo>
                    <a:cubicBezTo>
                      <a:pt x="136" y="105"/>
                      <a:pt x="142" y="96"/>
                      <a:pt x="147" y="86"/>
                    </a:cubicBezTo>
                    <a:cubicBezTo>
                      <a:pt x="148" y="84"/>
                      <a:pt x="149" y="81"/>
                      <a:pt x="150" y="79"/>
                    </a:cubicBezTo>
                    <a:cubicBezTo>
                      <a:pt x="150" y="76"/>
                      <a:pt x="151" y="73"/>
                      <a:pt x="152" y="71"/>
                    </a:cubicBezTo>
                    <a:cubicBezTo>
                      <a:pt x="153" y="66"/>
                      <a:pt x="154" y="61"/>
                      <a:pt x="155" y="56"/>
                    </a:cubicBezTo>
                    <a:cubicBezTo>
                      <a:pt x="157" y="46"/>
                      <a:pt x="159" y="36"/>
                      <a:pt x="162" y="27"/>
                    </a:cubicBezTo>
                    <a:cubicBezTo>
                      <a:pt x="164" y="22"/>
                      <a:pt x="166" y="18"/>
                      <a:pt x="168" y="14"/>
                    </a:cubicBezTo>
                    <a:cubicBezTo>
                      <a:pt x="170" y="10"/>
                      <a:pt x="173" y="6"/>
                      <a:pt x="176" y="4"/>
                    </a:cubicBezTo>
                    <a:cubicBezTo>
                      <a:pt x="177" y="3"/>
                      <a:pt x="177" y="3"/>
                      <a:pt x="177" y="3"/>
                    </a:cubicBezTo>
                    <a:cubicBezTo>
                      <a:pt x="178" y="3"/>
                      <a:pt x="178" y="3"/>
                      <a:pt x="179" y="3"/>
                    </a:cubicBezTo>
                    <a:cubicBezTo>
                      <a:pt x="179" y="3"/>
                      <a:pt x="180" y="3"/>
                      <a:pt x="180" y="3"/>
                    </a:cubicBezTo>
                    <a:cubicBezTo>
                      <a:pt x="181" y="3"/>
                      <a:pt x="181" y="3"/>
                      <a:pt x="181" y="3"/>
                    </a:cubicBezTo>
                    <a:cubicBezTo>
                      <a:pt x="183" y="3"/>
                      <a:pt x="185" y="4"/>
                      <a:pt x="185" y="6"/>
                    </a:cubicBezTo>
                    <a:cubicBezTo>
                      <a:pt x="187" y="9"/>
                      <a:pt x="188" y="13"/>
                      <a:pt x="188" y="17"/>
                    </a:cubicBezTo>
                    <a:cubicBezTo>
                      <a:pt x="188" y="21"/>
                      <a:pt x="187" y="25"/>
                      <a:pt x="186" y="28"/>
                    </a:cubicBezTo>
                    <a:cubicBezTo>
                      <a:pt x="185" y="29"/>
                      <a:pt x="184" y="31"/>
                      <a:pt x="183" y="32"/>
                    </a:cubicBezTo>
                    <a:cubicBezTo>
                      <a:pt x="182" y="32"/>
                      <a:pt x="180" y="33"/>
                      <a:pt x="179" y="33"/>
                    </a:cubicBezTo>
                    <a:cubicBezTo>
                      <a:pt x="179" y="33"/>
                      <a:pt x="179" y="33"/>
                      <a:pt x="179" y="33"/>
                    </a:cubicBezTo>
                    <a:cubicBezTo>
                      <a:pt x="176" y="33"/>
                      <a:pt x="174" y="31"/>
                      <a:pt x="173" y="29"/>
                    </a:cubicBezTo>
                    <a:cubicBezTo>
                      <a:pt x="172" y="26"/>
                      <a:pt x="171" y="24"/>
                      <a:pt x="172" y="21"/>
                    </a:cubicBezTo>
                    <a:cubicBezTo>
                      <a:pt x="172" y="20"/>
                      <a:pt x="172" y="19"/>
                      <a:pt x="173" y="18"/>
                    </a:cubicBezTo>
                    <a:cubicBezTo>
                      <a:pt x="173" y="18"/>
                      <a:pt x="174" y="17"/>
                      <a:pt x="174" y="17"/>
                    </a:cubicBezTo>
                    <a:cubicBezTo>
                      <a:pt x="175" y="17"/>
                      <a:pt x="175" y="17"/>
                      <a:pt x="175" y="17"/>
                    </a:cubicBezTo>
                    <a:cubicBezTo>
                      <a:pt x="176" y="18"/>
                      <a:pt x="177" y="19"/>
                      <a:pt x="177" y="20"/>
                    </a:cubicBezTo>
                    <a:cubicBezTo>
                      <a:pt x="177" y="23"/>
                      <a:pt x="177" y="24"/>
                      <a:pt x="177" y="24"/>
                    </a:cubicBezTo>
                    <a:cubicBezTo>
                      <a:pt x="177" y="24"/>
                      <a:pt x="177" y="24"/>
                      <a:pt x="177" y="24"/>
                    </a:cubicBezTo>
                    <a:cubicBezTo>
                      <a:pt x="177" y="24"/>
                      <a:pt x="177" y="23"/>
                      <a:pt x="177" y="20"/>
                    </a:cubicBezTo>
                    <a:cubicBezTo>
                      <a:pt x="177" y="19"/>
                      <a:pt x="177" y="17"/>
                      <a:pt x="175" y="17"/>
                    </a:cubicBezTo>
                    <a:cubicBezTo>
                      <a:pt x="175" y="17"/>
                      <a:pt x="175" y="17"/>
                      <a:pt x="174" y="17"/>
                    </a:cubicBezTo>
                    <a:cubicBezTo>
                      <a:pt x="173" y="17"/>
                      <a:pt x="173" y="17"/>
                      <a:pt x="172" y="18"/>
                    </a:cubicBezTo>
                    <a:cubicBezTo>
                      <a:pt x="172" y="19"/>
                      <a:pt x="171" y="20"/>
                      <a:pt x="171" y="21"/>
                    </a:cubicBezTo>
                    <a:cubicBezTo>
                      <a:pt x="170" y="24"/>
                      <a:pt x="171" y="26"/>
                      <a:pt x="172" y="29"/>
                    </a:cubicBezTo>
                    <a:cubicBezTo>
                      <a:pt x="173" y="32"/>
                      <a:pt x="175" y="34"/>
                      <a:pt x="179" y="34"/>
                    </a:cubicBezTo>
                    <a:cubicBezTo>
                      <a:pt x="181" y="34"/>
                      <a:pt x="182" y="34"/>
                      <a:pt x="184" y="33"/>
                    </a:cubicBezTo>
                    <a:cubicBezTo>
                      <a:pt x="186" y="32"/>
                      <a:pt x="187" y="30"/>
                      <a:pt x="188" y="29"/>
                    </a:cubicBezTo>
                    <a:cubicBezTo>
                      <a:pt x="189" y="25"/>
                      <a:pt x="190" y="21"/>
                      <a:pt x="190" y="17"/>
                    </a:cubicBezTo>
                    <a:cubicBezTo>
                      <a:pt x="190" y="13"/>
                      <a:pt x="190" y="9"/>
                      <a:pt x="188" y="5"/>
                    </a:cubicBezTo>
                    <a:cubicBezTo>
                      <a:pt x="187" y="3"/>
                      <a:pt x="185" y="1"/>
                      <a:pt x="182" y="0"/>
                    </a:cubicBezTo>
                    <a:cubicBezTo>
                      <a:pt x="181" y="0"/>
                      <a:pt x="181" y="0"/>
                      <a:pt x="180"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isḷîḋe">
                <a:extLst>
                  <a:ext uri="{FF2B5EF4-FFF2-40B4-BE49-F238E27FC236}">
                    <a16:creationId xmlns:a16="http://schemas.microsoft.com/office/drawing/2014/main" id="{AB8BABCC-BE3A-4DB2-9478-C8E746294061}"/>
                  </a:ext>
                </a:extLst>
              </p:cNvPr>
              <p:cNvSpPr/>
              <p:nvPr/>
            </p:nvSpPr>
            <p:spPr bwMode="auto">
              <a:xfrm>
                <a:off x="6442075" y="3409951"/>
                <a:ext cx="492125" cy="303213"/>
              </a:xfrm>
              <a:custGeom>
                <a:avLst/>
                <a:gdLst>
                  <a:gd name="T0" fmla="*/ 149 w 149"/>
                  <a:gd name="T1" fmla="*/ 0 h 92"/>
                  <a:gd name="T2" fmla="*/ 145 w 149"/>
                  <a:gd name="T3" fmla="*/ 7 h 92"/>
                  <a:gd name="T4" fmla="*/ 139 w 149"/>
                  <a:gd name="T5" fmla="*/ 16 h 92"/>
                  <a:gd name="T6" fmla="*/ 133 w 149"/>
                  <a:gd name="T7" fmla="*/ 26 h 92"/>
                  <a:gd name="T8" fmla="*/ 126 w 149"/>
                  <a:gd name="T9" fmla="*/ 39 h 92"/>
                  <a:gd name="T10" fmla="*/ 118 w 149"/>
                  <a:gd name="T11" fmla="*/ 53 h 92"/>
                  <a:gd name="T12" fmla="*/ 94 w 149"/>
                  <a:gd name="T13" fmla="*/ 78 h 92"/>
                  <a:gd name="T14" fmla="*/ 86 w 149"/>
                  <a:gd name="T15" fmla="*/ 82 h 92"/>
                  <a:gd name="T16" fmla="*/ 78 w 149"/>
                  <a:gd name="T17" fmla="*/ 85 h 92"/>
                  <a:gd name="T18" fmla="*/ 70 w 149"/>
                  <a:gd name="T19" fmla="*/ 88 h 92"/>
                  <a:gd name="T20" fmla="*/ 61 w 149"/>
                  <a:gd name="T21" fmla="*/ 89 h 92"/>
                  <a:gd name="T22" fmla="*/ 54 w 149"/>
                  <a:gd name="T23" fmla="*/ 89 h 92"/>
                  <a:gd name="T24" fmla="*/ 53 w 149"/>
                  <a:gd name="T25" fmla="*/ 89 h 92"/>
                  <a:gd name="T26" fmla="*/ 45 w 149"/>
                  <a:gd name="T27" fmla="*/ 88 h 92"/>
                  <a:gd name="T28" fmla="*/ 31 w 149"/>
                  <a:gd name="T29" fmla="*/ 86 h 92"/>
                  <a:gd name="T30" fmla="*/ 9 w 149"/>
                  <a:gd name="T31" fmla="*/ 83 h 92"/>
                  <a:gd name="T32" fmla="*/ 0 w 149"/>
                  <a:gd name="T33" fmla="*/ 82 h 92"/>
                  <a:gd name="T34" fmla="*/ 9 w 149"/>
                  <a:gd name="T35" fmla="*/ 84 h 92"/>
                  <a:gd name="T36" fmla="*/ 18 w 149"/>
                  <a:gd name="T37" fmla="*/ 86 h 92"/>
                  <a:gd name="T38" fmla="*/ 30 w 149"/>
                  <a:gd name="T39" fmla="*/ 89 h 92"/>
                  <a:gd name="T40" fmla="*/ 45 w 149"/>
                  <a:gd name="T41" fmla="*/ 91 h 92"/>
                  <a:gd name="T42" fmla="*/ 53 w 149"/>
                  <a:gd name="T43" fmla="*/ 92 h 92"/>
                  <a:gd name="T44" fmla="*/ 56 w 149"/>
                  <a:gd name="T45" fmla="*/ 92 h 92"/>
                  <a:gd name="T46" fmla="*/ 58 w 149"/>
                  <a:gd name="T47" fmla="*/ 92 h 92"/>
                  <a:gd name="T48" fmla="*/ 61 w 149"/>
                  <a:gd name="T49" fmla="*/ 92 h 92"/>
                  <a:gd name="T50" fmla="*/ 61 w 149"/>
                  <a:gd name="T51" fmla="*/ 92 h 92"/>
                  <a:gd name="T52" fmla="*/ 70 w 149"/>
                  <a:gd name="T53" fmla="*/ 91 h 92"/>
                  <a:gd name="T54" fmla="*/ 79 w 149"/>
                  <a:gd name="T55" fmla="*/ 89 h 92"/>
                  <a:gd name="T56" fmla="*/ 88 w 149"/>
                  <a:gd name="T57" fmla="*/ 86 h 92"/>
                  <a:gd name="T58" fmla="*/ 96 w 149"/>
                  <a:gd name="T59" fmla="*/ 81 h 92"/>
                  <a:gd name="T60" fmla="*/ 121 w 149"/>
                  <a:gd name="T61" fmla="*/ 55 h 92"/>
                  <a:gd name="T62" fmla="*/ 129 w 149"/>
                  <a:gd name="T63" fmla="*/ 41 h 92"/>
                  <a:gd name="T64" fmla="*/ 135 w 149"/>
                  <a:gd name="T65" fmla="*/ 28 h 92"/>
                  <a:gd name="T66" fmla="*/ 141 w 149"/>
                  <a:gd name="T67" fmla="*/ 16 h 92"/>
                  <a:gd name="T68" fmla="*/ 145 w 149"/>
                  <a:gd name="T69" fmla="*/ 8 h 92"/>
                  <a:gd name="T70" fmla="*/ 149 w 149"/>
                  <a:gd name="T7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 h="92">
                    <a:moveTo>
                      <a:pt x="149" y="0"/>
                    </a:moveTo>
                    <a:cubicBezTo>
                      <a:pt x="149" y="0"/>
                      <a:pt x="147" y="3"/>
                      <a:pt x="145" y="7"/>
                    </a:cubicBezTo>
                    <a:cubicBezTo>
                      <a:pt x="143" y="10"/>
                      <a:pt x="141" y="12"/>
                      <a:pt x="139" y="16"/>
                    </a:cubicBezTo>
                    <a:cubicBezTo>
                      <a:pt x="138" y="19"/>
                      <a:pt x="136" y="22"/>
                      <a:pt x="133" y="26"/>
                    </a:cubicBezTo>
                    <a:cubicBezTo>
                      <a:pt x="131" y="30"/>
                      <a:pt x="129" y="35"/>
                      <a:pt x="126" y="39"/>
                    </a:cubicBezTo>
                    <a:cubicBezTo>
                      <a:pt x="124" y="44"/>
                      <a:pt x="121" y="49"/>
                      <a:pt x="118" y="53"/>
                    </a:cubicBezTo>
                    <a:cubicBezTo>
                      <a:pt x="112" y="63"/>
                      <a:pt x="104" y="72"/>
                      <a:pt x="94" y="78"/>
                    </a:cubicBezTo>
                    <a:cubicBezTo>
                      <a:pt x="91" y="80"/>
                      <a:pt x="89" y="81"/>
                      <a:pt x="86" y="82"/>
                    </a:cubicBezTo>
                    <a:cubicBezTo>
                      <a:pt x="83" y="83"/>
                      <a:pt x="81" y="85"/>
                      <a:pt x="78" y="85"/>
                    </a:cubicBezTo>
                    <a:cubicBezTo>
                      <a:pt x="75" y="86"/>
                      <a:pt x="72" y="87"/>
                      <a:pt x="70" y="88"/>
                    </a:cubicBezTo>
                    <a:cubicBezTo>
                      <a:pt x="67" y="88"/>
                      <a:pt x="64" y="88"/>
                      <a:pt x="61" y="89"/>
                    </a:cubicBezTo>
                    <a:cubicBezTo>
                      <a:pt x="59" y="89"/>
                      <a:pt x="56" y="89"/>
                      <a:pt x="54" y="89"/>
                    </a:cubicBezTo>
                    <a:cubicBezTo>
                      <a:pt x="53" y="89"/>
                      <a:pt x="53" y="89"/>
                      <a:pt x="53" y="89"/>
                    </a:cubicBezTo>
                    <a:cubicBezTo>
                      <a:pt x="50" y="89"/>
                      <a:pt x="48" y="89"/>
                      <a:pt x="45" y="88"/>
                    </a:cubicBezTo>
                    <a:cubicBezTo>
                      <a:pt x="40" y="88"/>
                      <a:pt x="35" y="87"/>
                      <a:pt x="31" y="86"/>
                    </a:cubicBezTo>
                    <a:cubicBezTo>
                      <a:pt x="22" y="85"/>
                      <a:pt x="14" y="84"/>
                      <a:pt x="9" y="83"/>
                    </a:cubicBezTo>
                    <a:cubicBezTo>
                      <a:pt x="3" y="82"/>
                      <a:pt x="0" y="82"/>
                      <a:pt x="0" y="82"/>
                    </a:cubicBezTo>
                    <a:cubicBezTo>
                      <a:pt x="0" y="82"/>
                      <a:pt x="3" y="83"/>
                      <a:pt x="9" y="84"/>
                    </a:cubicBezTo>
                    <a:cubicBezTo>
                      <a:pt x="11" y="84"/>
                      <a:pt x="14" y="85"/>
                      <a:pt x="18" y="86"/>
                    </a:cubicBezTo>
                    <a:cubicBezTo>
                      <a:pt x="22" y="87"/>
                      <a:pt x="26" y="88"/>
                      <a:pt x="30" y="89"/>
                    </a:cubicBezTo>
                    <a:cubicBezTo>
                      <a:pt x="35" y="90"/>
                      <a:pt x="39" y="91"/>
                      <a:pt x="45" y="91"/>
                    </a:cubicBezTo>
                    <a:cubicBezTo>
                      <a:pt x="47" y="92"/>
                      <a:pt x="50" y="92"/>
                      <a:pt x="53" y="92"/>
                    </a:cubicBezTo>
                    <a:cubicBezTo>
                      <a:pt x="54" y="92"/>
                      <a:pt x="55" y="92"/>
                      <a:pt x="56" y="92"/>
                    </a:cubicBezTo>
                    <a:cubicBezTo>
                      <a:pt x="57" y="92"/>
                      <a:pt x="57" y="92"/>
                      <a:pt x="58" y="92"/>
                    </a:cubicBezTo>
                    <a:cubicBezTo>
                      <a:pt x="59" y="92"/>
                      <a:pt x="60" y="92"/>
                      <a:pt x="61" y="92"/>
                    </a:cubicBezTo>
                    <a:cubicBezTo>
                      <a:pt x="61" y="92"/>
                      <a:pt x="61" y="92"/>
                      <a:pt x="61" y="92"/>
                    </a:cubicBezTo>
                    <a:cubicBezTo>
                      <a:pt x="64" y="92"/>
                      <a:pt x="67" y="92"/>
                      <a:pt x="70" y="91"/>
                    </a:cubicBezTo>
                    <a:cubicBezTo>
                      <a:pt x="73" y="91"/>
                      <a:pt x="76" y="90"/>
                      <a:pt x="79" y="89"/>
                    </a:cubicBezTo>
                    <a:cubicBezTo>
                      <a:pt x="82" y="88"/>
                      <a:pt x="85" y="87"/>
                      <a:pt x="88" y="86"/>
                    </a:cubicBezTo>
                    <a:cubicBezTo>
                      <a:pt x="90" y="84"/>
                      <a:pt x="93" y="83"/>
                      <a:pt x="96" y="81"/>
                    </a:cubicBezTo>
                    <a:cubicBezTo>
                      <a:pt x="106" y="74"/>
                      <a:pt x="115" y="65"/>
                      <a:pt x="121" y="55"/>
                    </a:cubicBezTo>
                    <a:cubicBezTo>
                      <a:pt x="124" y="50"/>
                      <a:pt x="127" y="46"/>
                      <a:pt x="129" y="41"/>
                    </a:cubicBezTo>
                    <a:cubicBezTo>
                      <a:pt x="131" y="36"/>
                      <a:pt x="133" y="32"/>
                      <a:pt x="135" y="28"/>
                    </a:cubicBezTo>
                    <a:cubicBezTo>
                      <a:pt x="137" y="23"/>
                      <a:pt x="139" y="20"/>
                      <a:pt x="141" y="16"/>
                    </a:cubicBezTo>
                    <a:cubicBezTo>
                      <a:pt x="142" y="13"/>
                      <a:pt x="144" y="10"/>
                      <a:pt x="145" y="8"/>
                    </a:cubicBezTo>
                    <a:cubicBezTo>
                      <a:pt x="148" y="3"/>
                      <a:pt x="149" y="0"/>
                      <a:pt x="149"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íŝ1îďè">
                <a:extLst>
                  <a:ext uri="{FF2B5EF4-FFF2-40B4-BE49-F238E27FC236}">
                    <a16:creationId xmlns:a16="http://schemas.microsoft.com/office/drawing/2014/main" id="{266927B2-00F0-4D8C-B6B5-D1BBD6004EC4}"/>
                  </a:ext>
                </a:extLst>
              </p:cNvPr>
              <p:cNvSpPr/>
              <p:nvPr/>
            </p:nvSpPr>
            <p:spPr bwMode="auto">
              <a:xfrm>
                <a:off x="6481763" y="3382963"/>
                <a:ext cx="338138" cy="273050"/>
              </a:xfrm>
              <a:custGeom>
                <a:avLst/>
                <a:gdLst>
                  <a:gd name="T0" fmla="*/ 102 w 102"/>
                  <a:gd name="T1" fmla="*/ 0 h 83"/>
                  <a:gd name="T2" fmla="*/ 100 w 102"/>
                  <a:gd name="T3" fmla="*/ 6 h 83"/>
                  <a:gd name="T4" fmla="*/ 94 w 102"/>
                  <a:gd name="T5" fmla="*/ 22 h 83"/>
                  <a:gd name="T6" fmla="*/ 90 w 102"/>
                  <a:gd name="T7" fmla="*/ 32 h 83"/>
                  <a:gd name="T8" fmla="*/ 84 w 102"/>
                  <a:gd name="T9" fmla="*/ 43 h 83"/>
                  <a:gd name="T10" fmla="*/ 80 w 102"/>
                  <a:gd name="T11" fmla="*/ 48 h 83"/>
                  <a:gd name="T12" fmla="*/ 76 w 102"/>
                  <a:gd name="T13" fmla="*/ 53 h 83"/>
                  <a:gd name="T14" fmla="*/ 72 w 102"/>
                  <a:gd name="T15" fmla="*/ 58 h 83"/>
                  <a:gd name="T16" fmla="*/ 67 w 102"/>
                  <a:gd name="T17" fmla="*/ 63 h 83"/>
                  <a:gd name="T18" fmla="*/ 62 w 102"/>
                  <a:gd name="T19" fmla="*/ 68 h 83"/>
                  <a:gd name="T20" fmla="*/ 57 w 102"/>
                  <a:gd name="T21" fmla="*/ 71 h 83"/>
                  <a:gd name="T22" fmla="*/ 45 w 102"/>
                  <a:gd name="T23" fmla="*/ 77 h 83"/>
                  <a:gd name="T24" fmla="*/ 39 w 102"/>
                  <a:gd name="T25" fmla="*/ 79 h 83"/>
                  <a:gd name="T26" fmla="*/ 33 w 102"/>
                  <a:gd name="T27" fmla="*/ 80 h 83"/>
                  <a:gd name="T28" fmla="*/ 22 w 102"/>
                  <a:gd name="T29" fmla="*/ 81 h 83"/>
                  <a:gd name="T30" fmla="*/ 17 w 102"/>
                  <a:gd name="T31" fmla="*/ 81 h 83"/>
                  <a:gd name="T32" fmla="*/ 13 w 102"/>
                  <a:gd name="T33" fmla="*/ 81 h 83"/>
                  <a:gd name="T34" fmla="*/ 6 w 102"/>
                  <a:gd name="T35" fmla="*/ 80 h 83"/>
                  <a:gd name="T36" fmla="*/ 2 w 102"/>
                  <a:gd name="T37" fmla="*/ 78 h 83"/>
                  <a:gd name="T38" fmla="*/ 0 w 102"/>
                  <a:gd name="T39" fmla="*/ 78 h 83"/>
                  <a:gd name="T40" fmla="*/ 2 w 102"/>
                  <a:gd name="T41" fmla="*/ 79 h 83"/>
                  <a:gd name="T42" fmla="*/ 6 w 102"/>
                  <a:gd name="T43" fmla="*/ 81 h 83"/>
                  <a:gd name="T44" fmla="*/ 22 w 102"/>
                  <a:gd name="T45" fmla="*/ 83 h 83"/>
                  <a:gd name="T46" fmla="*/ 22 w 102"/>
                  <a:gd name="T47" fmla="*/ 83 h 83"/>
                  <a:gd name="T48" fmla="*/ 23 w 102"/>
                  <a:gd name="T49" fmla="*/ 83 h 83"/>
                  <a:gd name="T50" fmla="*/ 34 w 102"/>
                  <a:gd name="T51" fmla="*/ 83 h 83"/>
                  <a:gd name="T52" fmla="*/ 40 w 102"/>
                  <a:gd name="T53" fmla="*/ 82 h 83"/>
                  <a:gd name="T54" fmla="*/ 46 w 102"/>
                  <a:gd name="T55" fmla="*/ 80 h 83"/>
                  <a:gd name="T56" fmla="*/ 59 w 102"/>
                  <a:gd name="T57" fmla="*/ 75 h 83"/>
                  <a:gd name="T58" fmla="*/ 65 w 102"/>
                  <a:gd name="T59" fmla="*/ 71 h 83"/>
                  <a:gd name="T60" fmla="*/ 70 w 102"/>
                  <a:gd name="T61" fmla="*/ 66 h 83"/>
                  <a:gd name="T62" fmla="*/ 75 w 102"/>
                  <a:gd name="T63" fmla="*/ 61 h 83"/>
                  <a:gd name="T64" fmla="*/ 79 w 102"/>
                  <a:gd name="T65" fmla="*/ 56 h 83"/>
                  <a:gd name="T66" fmla="*/ 83 w 102"/>
                  <a:gd name="T67" fmla="*/ 50 h 83"/>
                  <a:gd name="T68" fmla="*/ 87 w 102"/>
                  <a:gd name="T69" fmla="*/ 44 h 83"/>
                  <a:gd name="T70" fmla="*/ 92 w 102"/>
                  <a:gd name="T71" fmla="*/ 33 h 83"/>
                  <a:gd name="T72" fmla="*/ 96 w 102"/>
                  <a:gd name="T73" fmla="*/ 23 h 83"/>
                  <a:gd name="T74" fmla="*/ 99 w 102"/>
                  <a:gd name="T75" fmla="*/ 14 h 83"/>
                  <a:gd name="T76" fmla="*/ 101 w 102"/>
                  <a:gd name="T77" fmla="*/ 7 h 83"/>
                  <a:gd name="T78" fmla="*/ 102 w 102"/>
                  <a:gd name="T7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83">
                    <a:moveTo>
                      <a:pt x="102" y="0"/>
                    </a:moveTo>
                    <a:cubicBezTo>
                      <a:pt x="102" y="0"/>
                      <a:pt x="101" y="2"/>
                      <a:pt x="100" y="6"/>
                    </a:cubicBezTo>
                    <a:cubicBezTo>
                      <a:pt x="99" y="10"/>
                      <a:pt x="97" y="16"/>
                      <a:pt x="94" y="22"/>
                    </a:cubicBezTo>
                    <a:cubicBezTo>
                      <a:pt x="93" y="25"/>
                      <a:pt x="91" y="28"/>
                      <a:pt x="90" y="32"/>
                    </a:cubicBezTo>
                    <a:cubicBezTo>
                      <a:pt x="88" y="35"/>
                      <a:pt x="86" y="39"/>
                      <a:pt x="84" y="43"/>
                    </a:cubicBezTo>
                    <a:cubicBezTo>
                      <a:pt x="82" y="44"/>
                      <a:pt x="81" y="46"/>
                      <a:pt x="80" y="48"/>
                    </a:cubicBezTo>
                    <a:cubicBezTo>
                      <a:pt x="79" y="50"/>
                      <a:pt x="78" y="52"/>
                      <a:pt x="76" y="53"/>
                    </a:cubicBezTo>
                    <a:cubicBezTo>
                      <a:pt x="75" y="55"/>
                      <a:pt x="73" y="57"/>
                      <a:pt x="72" y="58"/>
                    </a:cubicBezTo>
                    <a:cubicBezTo>
                      <a:pt x="70" y="60"/>
                      <a:pt x="69" y="62"/>
                      <a:pt x="67" y="63"/>
                    </a:cubicBezTo>
                    <a:cubicBezTo>
                      <a:pt x="66" y="65"/>
                      <a:pt x="64" y="66"/>
                      <a:pt x="62" y="68"/>
                    </a:cubicBezTo>
                    <a:cubicBezTo>
                      <a:pt x="60" y="69"/>
                      <a:pt x="59" y="70"/>
                      <a:pt x="57" y="71"/>
                    </a:cubicBezTo>
                    <a:cubicBezTo>
                      <a:pt x="53" y="74"/>
                      <a:pt x="49" y="76"/>
                      <a:pt x="45" y="77"/>
                    </a:cubicBezTo>
                    <a:cubicBezTo>
                      <a:pt x="43" y="77"/>
                      <a:pt x="41" y="78"/>
                      <a:pt x="39" y="79"/>
                    </a:cubicBezTo>
                    <a:cubicBezTo>
                      <a:pt x="37" y="79"/>
                      <a:pt x="35" y="79"/>
                      <a:pt x="33" y="80"/>
                    </a:cubicBezTo>
                    <a:cubicBezTo>
                      <a:pt x="30" y="80"/>
                      <a:pt x="26" y="81"/>
                      <a:pt x="22" y="81"/>
                    </a:cubicBezTo>
                    <a:cubicBezTo>
                      <a:pt x="20" y="81"/>
                      <a:pt x="18" y="81"/>
                      <a:pt x="17" y="81"/>
                    </a:cubicBezTo>
                    <a:cubicBezTo>
                      <a:pt x="15" y="81"/>
                      <a:pt x="14" y="81"/>
                      <a:pt x="13" y="81"/>
                    </a:cubicBezTo>
                    <a:cubicBezTo>
                      <a:pt x="10" y="81"/>
                      <a:pt x="8" y="80"/>
                      <a:pt x="6" y="80"/>
                    </a:cubicBezTo>
                    <a:cubicBezTo>
                      <a:pt x="4" y="80"/>
                      <a:pt x="3" y="79"/>
                      <a:pt x="2" y="78"/>
                    </a:cubicBezTo>
                    <a:cubicBezTo>
                      <a:pt x="1" y="78"/>
                      <a:pt x="0" y="78"/>
                      <a:pt x="0" y="78"/>
                    </a:cubicBezTo>
                    <a:cubicBezTo>
                      <a:pt x="0" y="78"/>
                      <a:pt x="1" y="78"/>
                      <a:pt x="2" y="79"/>
                    </a:cubicBezTo>
                    <a:cubicBezTo>
                      <a:pt x="2" y="79"/>
                      <a:pt x="4" y="80"/>
                      <a:pt x="6" y="81"/>
                    </a:cubicBezTo>
                    <a:cubicBezTo>
                      <a:pt x="10" y="82"/>
                      <a:pt x="15" y="83"/>
                      <a:pt x="22" y="83"/>
                    </a:cubicBezTo>
                    <a:cubicBezTo>
                      <a:pt x="22" y="83"/>
                      <a:pt x="22" y="83"/>
                      <a:pt x="22" y="83"/>
                    </a:cubicBezTo>
                    <a:cubicBezTo>
                      <a:pt x="23" y="83"/>
                      <a:pt x="23" y="83"/>
                      <a:pt x="23" y="83"/>
                    </a:cubicBezTo>
                    <a:cubicBezTo>
                      <a:pt x="26" y="83"/>
                      <a:pt x="30" y="83"/>
                      <a:pt x="34" y="83"/>
                    </a:cubicBezTo>
                    <a:cubicBezTo>
                      <a:pt x="36" y="82"/>
                      <a:pt x="38" y="82"/>
                      <a:pt x="40" y="82"/>
                    </a:cubicBezTo>
                    <a:cubicBezTo>
                      <a:pt x="42" y="81"/>
                      <a:pt x="44" y="81"/>
                      <a:pt x="46" y="80"/>
                    </a:cubicBezTo>
                    <a:cubicBezTo>
                      <a:pt x="50" y="79"/>
                      <a:pt x="55" y="77"/>
                      <a:pt x="59" y="75"/>
                    </a:cubicBezTo>
                    <a:cubicBezTo>
                      <a:pt x="61" y="74"/>
                      <a:pt x="63" y="72"/>
                      <a:pt x="65" y="71"/>
                    </a:cubicBezTo>
                    <a:cubicBezTo>
                      <a:pt x="66" y="69"/>
                      <a:pt x="68" y="68"/>
                      <a:pt x="70" y="66"/>
                    </a:cubicBezTo>
                    <a:cubicBezTo>
                      <a:pt x="72" y="64"/>
                      <a:pt x="73" y="63"/>
                      <a:pt x="75" y="61"/>
                    </a:cubicBezTo>
                    <a:cubicBezTo>
                      <a:pt x="76" y="59"/>
                      <a:pt x="78" y="57"/>
                      <a:pt x="79" y="56"/>
                    </a:cubicBezTo>
                    <a:cubicBezTo>
                      <a:pt x="81" y="54"/>
                      <a:pt x="82" y="52"/>
                      <a:pt x="83" y="50"/>
                    </a:cubicBezTo>
                    <a:cubicBezTo>
                      <a:pt x="84" y="48"/>
                      <a:pt x="86" y="46"/>
                      <a:pt x="87" y="44"/>
                    </a:cubicBezTo>
                    <a:cubicBezTo>
                      <a:pt x="89" y="41"/>
                      <a:pt x="91" y="37"/>
                      <a:pt x="92" y="33"/>
                    </a:cubicBezTo>
                    <a:cubicBezTo>
                      <a:pt x="94" y="29"/>
                      <a:pt x="95" y="26"/>
                      <a:pt x="96" y="23"/>
                    </a:cubicBezTo>
                    <a:cubicBezTo>
                      <a:pt x="98" y="19"/>
                      <a:pt x="98" y="16"/>
                      <a:pt x="99" y="14"/>
                    </a:cubicBezTo>
                    <a:cubicBezTo>
                      <a:pt x="100" y="11"/>
                      <a:pt x="100" y="8"/>
                      <a:pt x="101" y="7"/>
                    </a:cubicBezTo>
                    <a:cubicBezTo>
                      <a:pt x="102" y="3"/>
                      <a:pt x="102" y="0"/>
                      <a:pt x="102" y="0"/>
                    </a:cubicBezTo>
                  </a:path>
                </a:pathLst>
              </a:custGeom>
              <a:solidFill>
                <a:srgbClr val="00B4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išļîḓe">
                <a:extLst>
                  <a:ext uri="{FF2B5EF4-FFF2-40B4-BE49-F238E27FC236}">
                    <a16:creationId xmlns:a16="http://schemas.microsoft.com/office/drawing/2014/main" id="{8751F040-9A53-4E44-8DDE-BCD56AFD8590}"/>
                  </a:ext>
                </a:extLst>
              </p:cNvPr>
              <p:cNvSpPr/>
              <p:nvPr/>
            </p:nvSpPr>
            <p:spPr bwMode="auto">
              <a:xfrm>
                <a:off x="7224713" y="4200526"/>
                <a:ext cx="198438" cy="187325"/>
              </a:xfrm>
              <a:custGeom>
                <a:avLst/>
                <a:gdLst>
                  <a:gd name="T0" fmla="*/ 0 w 60"/>
                  <a:gd name="T1" fmla="*/ 2 h 57"/>
                  <a:gd name="T2" fmla="*/ 55 w 60"/>
                  <a:gd name="T3" fmla="*/ 57 h 57"/>
                  <a:gd name="T4" fmla="*/ 58 w 60"/>
                  <a:gd name="T5" fmla="*/ 56 h 57"/>
                  <a:gd name="T6" fmla="*/ 4 w 60"/>
                  <a:gd name="T7" fmla="*/ 2 h 57"/>
                  <a:gd name="T8" fmla="*/ 0 w 60"/>
                  <a:gd name="T9" fmla="*/ 2 h 57"/>
                </a:gdLst>
                <a:ahLst/>
                <a:cxnLst>
                  <a:cxn ang="0">
                    <a:pos x="T0" y="T1"/>
                  </a:cxn>
                  <a:cxn ang="0">
                    <a:pos x="T2" y="T3"/>
                  </a:cxn>
                  <a:cxn ang="0">
                    <a:pos x="T4" y="T5"/>
                  </a:cxn>
                  <a:cxn ang="0">
                    <a:pos x="T6" y="T7"/>
                  </a:cxn>
                  <a:cxn ang="0">
                    <a:pos x="T8" y="T9"/>
                  </a:cxn>
                </a:cxnLst>
                <a:rect l="0" t="0" r="r" b="b"/>
                <a:pathLst>
                  <a:path w="60" h="57">
                    <a:moveTo>
                      <a:pt x="0" y="2"/>
                    </a:moveTo>
                    <a:cubicBezTo>
                      <a:pt x="7" y="28"/>
                      <a:pt x="30" y="49"/>
                      <a:pt x="55" y="57"/>
                    </a:cubicBezTo>
                    <a:cubicBezTo>
                      <a:pt x="57" y="57"/>
                      <a:pt x="60" y="56"/>
                      <a:pt x="58" y="56"/>
                    </a:cubicBezTo>
                    <a:cubicBezTo>
                      <a:pt x="33" y="48"/>
                      <a:pt x="10" y="27"/>
                      <a:pt x="4" y="2"/>
                    </a:cubicBezTo>
                    <a:cubicBezTo>
                      <a:pt x="4" y="1"/>
                      <a:pt x="0" y="0"/>
                      <a:pt x="0" y="2"/>
                    </a:cubicBezTo>
                    <a:close/>
                  </a:path>
                </a:pathLst>
              </a:custGeom>
              <a:solidFill>
                <a:srgbClr val="2B96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ŝḷîḋè">
                <a:extLst>
                  <a:ext uri="{FF2B5EF4-FFF2-40B4-BE49-F238E27FC236}">
                    <a16:creationId xmlns:a16="http://schemas.microsoft.com/office/drawing/2014/main" id="{7F56D7B6-F0EE-4D5F-AAC6-11741BAAEE60}"/>
                  </a:ext>
                </a:extLst>
              </p:cNvPr>
              <p:cNvSpPr/>
              <p:nvPr/>
            </p:nvSpPr>
            <p:spPr bwMode="auto">
              <a:xfrm>
                <a:off x="6089650" y="4932363"/>
                <a:ext cx="95250" cy="334963"/>
              </a:xfrm>
              <a:custGeom>
                <a:avLst/>
                <a:gdLst>
                  <a:gd name="T0" fmla="*/ 9 w 29"/>
                  <a:gd name="T1" fmla="*/ 2 h 102"/>
                  <a:gd name="T2" fmla="*/ 13 w 29"/>
                  <a:gd name="T3" fmla="*/ 70 h 102"/>
                  <a:gd name="T4" fmla="*/ 28 w 29"/>
                  <a:gd name="T5" fmla="*/ 97 h 102"/>
                  <a:gd name="T6" fmla="*/ 25 w 29"/>
                  <a:gd name="T7" fmla="*/ 96 h 102"/>
                  <a:gd name="T8" fmla="*/ 26 w 29"/>
                  <a:gd name="T9" fmla="*/ 95 h 102"/>
                  <a:gd name="T10" fmla="*/ 25 w 29"/>
                  <a:gd name="T11" fmla="*/ 92 h 102"/>
                  <a:gd name="T12" fmla="*/ 21 w 29"/>
                  <a:gd name="T13" fmla="*/ 82 h 102"/>
                  <a:gd name="T14" fmla="*/ 13 w 29"/>
                  <a:gd name="T15" fmla="*/ 58 h 102"/>
                  <a:gd name="T16" fmla="*/ 13 w 29"/>
                  <a:gd name="T17" fmla="*/ 2 h 102"/>
                  <a:gd name="T18" fmla="*/ 9 w 29"/>
                  <a:gd name="T19"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02">
                    <a:moveTo>
                      <a:pt x="9" y="2"/>
                    </a:moveTo>
                    <a:cubicBezTo>
                      <a:pt x="0" y="24"/>
                      <a:pt x="5" y="48"/>
                      <a:pt x="13" y="70"/>
                    </a:cubicBezTo>
                    <a:cubicBezTo>
                      <a:pt x="14" y="73"/>
                      <a:pt x="21" y="102"/>
                      <a:pt x="28" y="97"/>
                    </a:cubicBezTo>
                    <a:cubicBezTo>
                      <a:pt x="29" y="97"/>
                      <a:pt x="26" y="95"/>
                      <a:pt x="25" y="96"/>
                    </a:cubicBezTo>
                    <a:cubicBezTo>
                      <a:pt x="27" y="97"/>
                      <a:pt x="28" y="96"/>
                      <a:pt x="26" y="95"/>
                    </a:cubicBezTo>
                    <a:cubicBezTo>
                      <a:pt x="26" y="94"/>
                      <a:pt x="25" y="93"/>
                      <a:pt x="25" y="92"/>
                    </a:cubicBezTo>
                    <a:cubicBezTo>
                      <a:pt x="23" y="89"/>
                      <a:pt x="22" y="85"/>
                      <a:pt x="21" y="82"/>
                    </a:cubicBezTo>
                    <a:cubicBezTo>
                      <a:pt x="18" y="74"/>
                      <a:pt x="15" y="66"/>
                      <a:pt x="13" y="58"/>
                    </a:cubicBezTo>
                    <a:cubicBezTo>
                      <a:pt x="7" y="41"/>
                      <a:pt x="6" y="20"/>
                      <a:pt x="13" y="2"/>
                    </a:cubicBezTo>
                    <a:cubicBezTo>
                      <a:pt x="14" y="1"/>
                      <a:pt x="10" y="0"/>
                      <a:pt x="9" y="2"/>
                    </a:cubicBezTo>
                    <a:close/>
                  </a:path>
                </a:pathLst>
              </a:custGeom>
              <a:solidFill>
                <a:srgbClr val="8EC6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šľîďè">
                <a:extLst>
                  <a:ext uri="{FF2B5EF4-FFF2-40B4-BE49-F238E27FC236}">
                    <a16:creationId xmlns:a16="http://schemas.microsoft.com/office/drawing/2014/main" id="{908B1EC3-57F3-4A5D-AB63-6A824BA425EB}"/>
                  </a:ext>
                </a:extLst>
              </p:cNvPr>
              <p:cNvSpPr/>
              <p:nvPr/>
            </p:nvSpPr>
            <p:spPr bwMode="auto">
              <a:xfrm>
                <a:off x="6353175" y="4770438"/>
                <a:ext cx="222250" cy="55563"/>
              </a:xfrm>
              <a:custGeom>
                <a:avLst/>
                <a:gdLst>
                  <a:gd name="T0" fmla="*/ 67 w 67"/>
                  <a:gd name="T1" fmla="*/ 17 h 17"/>
                  <a:gd name="T2" fmla="*/ 65 w 67"/>
                  <a:gd name="T3" fmla="*/ 14 h 17"/>
                  <a:gd name="T4" fmla="*/ 58 w 67"/>
                  <a:gd name="T5" fmla="*/ 9 h 17"/>
                  <a:gd name="T6" fmla="*/ 53 w 67"/>
                  <a:gd name="T7" fmla="*/ 6 h 17"/>
                  <a:gd name="T8" fmla="*/ 48 w 67"/>
                  <a:gd name="T9" fmla="*/ 5 h 17"/>
                  <a:gd name="T10" fmla="*/ 34 w 67"/>
                  <a:gd name="T11" fmla="*/ 4 h 17"/>
                  <a:gd name="T12" fmla="*/ 9 w 67"/>
                  <a:gd name="T13" fmla="*/ 8 h 17"/>
                  <a:gd name="T14" fmla="*/ 2 w 67"/>
                  <a:gd name="T15" fmla="*/ 12 h 17"/>
                  <a:gd name="T16" fmla="*/ 0 w 67"/>
                  <a:gd name="T17" fmla="*/ 15 h 17"/>
                  <a:gd name="T18" fmla="*/ 0 w 67"/>
                  <a:gd name="T19" fmla="*/ 14 h 17"/>
                  <a:gd name="T20" fmla="*/ 2 w 67"/>
                  <a:gd name="T21" fmla="*/ 12 h 17"/>
                  <a:gd name="T22" fmla="*/ 8 w 67"/>
                  <a:gd name="T23" fmla="*/ 6 h 17"/>
                  <a:gd name="T24" fmla="*/ 34 w 67"/>
                  <a:gd name="T25" fmla="*/ 0 h 17"/>
                  <a:gd name="T26" fmla="*/ 48 w 67"/>
                  <a:gd name="T27" fmla="*/ 1 h 17"/>
                  <a:gd name="T28" fmla="*/ 55 w 67"/>
                  <a:gd name="T29" fmla="*/ 4 h 17"/>
                  <a:gd name="T30" fmla="*/ 60 w 67"/>
                  <a:gd name="T31" fmla="*/ 7 h 17"/>
                  <a:gd name="T32" fmla="*/ 65 w 67"/>
                  <a:gd name="T33" fmla="*/ 14 h 17"/>
                  <a:gd name="T34" fmla="*/ 67 w 67"/>
                  <a:gd name="T3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17">
                    <a:moveTo>
                      <a:pt x="67" y="17"/>
                    </a:moveTo>
                    <a:cubicBezTo>
                      <a:pt x="67" y="17"/>
                      <a:pt x="66" y="16"/>
                      <a:pt x="65" y="14"/>
                    </a:cubicBezTo>
                    <a:cubicBezTo>
                      <a:pt x="63" y="13"/>
                      <a:pt x="61" y="11"/>
                      <a:pt x="58" y="9"/>
                    </a:cubicBezTo>
                    <a:cubicBezTo>
                      <a:pt x="57" y="8"/>
                      <a:pt x="55" y="7"/>
                      <a:pt x="53" y="6"/>
                    </a:cubicBezTo>
                    <a:cubicBezTo>
                      <a:pt x="52" y="6"/>
                      <a:pt x="50" y="5"/>
                      <a:pt x="48" y="5"/>
                    </a:cubicBezTo>
                    <a:cubicBezTo>
                      <a:pt x="43" y="4"/>
                      <a:pt x="39" y="4"/>
                      <a:pt x="34" y="4"/>
                    </a:cubicBezTo>
                    <a:cubicBezTo>
                      <a:pt x="25" y="4"/>
                      <a:pt x="16" y="5"/>
                      <a:pt x="9" y="8"/>
                    </a:cubicBezTo>
                    <a:cubicBezTo>
                      <a:pt x="6" y="9"/>
                      <a:pt x="4" y="11"/>
                      <a:pt x="2" y="12"/>
                    </a:cubicBezTo>
                    <a:cubicBezTo>
                      <a:pt x="1" y="14"/>
                      <a:pt x="0" y="15"/>
                      <a:pt x="0" y="15"/>
                    </a:cubicBezTo>
                    <a:cubicBezTo>
                      <a:pt x="0" y="15"/>
                      <a:pt x="0" y="14"/>
                      <a:pt x="0" y="14"/>
                    </a:cubicBezTo>
                    <a:cubicBezTo>
                      <a:pt x="1" y="13"/>
                      <a:pt x="1" y="13"/>
                      <a:pt x="2" y="12"/>
                    </a:cubicBezTo>
                    <a:cubicBezTo>
                      <a:pt x="3" y="10"/>
                      <a:pt x="5" y="8"/>
                      <a:pt x="8" y="6"/>
                    </a:cubicBezTo>
                    <a:cubicBezTo>
                      <a:pt x="15" y="2"/>
                      <a:pt x="24" y="0"/>
                      <a:pt x="34" y="0"/>
                    </a:cubicBezTo>
                    <a:cubicBezTo>
                      <a:pt x="39" y="0"/>
                      <a:pt x="44" y="0"/>
                      <a:pt x="48" y="1"/>
                    </a:cubicBezTo>
                    <a:cubicBezTo>
                      <a:pt x="51" y="2"/>
                      <a:pt x="53" y="3"/>
                      <a:pt x="55" y="4"/>
                    </a:cubicBezTo>
                    <a:cubicBezTo>
                      <a:pt x="57" y="5"/>
                      <a:pt x="58" y="6"/>
                      <a:pt x="60" y="7"/>
                    </a:cubicBezTo>
                    <a:cubicBezTo>
                      <a:pt x="63" y="9"/>
                      <a:pt x="64" y="12"/>
                      <a:pt x="65" y="14"/>
                    </a:cubicBezTo>
                    <a:cubicBezTo>
                      <a:pt x="66" y="16"/>
                      <a:pt x="67" y="17"/>
                      <a:pt x="67" y="17"/>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ṡḻîḍè">
                <a:extLst>
                  <a:ext uri="{FF2B5EF4-FFF2-40B4-BE49-F238E27FC236}">
                    <a16:creationId xmlns:a16="http://schemas.microsoft.com/office/drawing/2014/main" id="{BDDAD7C3-D5F1-4124-9AC0-4D8A88EA4FE4}"/>
                  </a:ext>
                </a:extLst>
              </p:cNvPr>
              <p:cNvSpPr/>
              <p:nvPr/>
            </p:nvSpPr>
            <p:spPr bwMode="auto">
              <a:xfrm>
                <a:off x="6389688" y="4872038"/>
                <a:ext cx="195263" cy="36513"/>
              </a:xfrm>
              <a:custGeom>
                <a:avLst/>
                <a:gdLst>
                  <a:gd name="T0" fmla="*/ 59 w 59"/>
                  <a:gd name="T1" fmla="*/ 11 h 11"/>
                  <a:gd name="T2" fmla="*/ 59 w 59"/>
                  <a:gd name="T3" fmla="*/ 10 h 11"/>
                  <a:gd name="T4" fmla="*/ 58 w 59"/>
                  <a:gd name="T5" fmla="*/ 8 h 11"/>
                  <a:gd name="T6" fmla="*/ 52 w 59"/>
                  <a:gd name="T7" fmla="*/ 5 h 11"/>
                  <a:gd name="T8" fmla="*/ 42 w 59"/>
                  <a:gd name="T9" fmla="*/ 4 h 11"/>
                  <a:gd name="T10" fmla="*/ 31 w 59"/>
                  <a:gd name="T11" fmla="*/ 4 h 11"/>
                  <a:gd name="T12" fmla="*/ 10 w 59"/>
                  <a:gd name="T13" fmla="*/ 7 h 11"/>
                  <a:gd name="T14" fmla="*/ 3 w 59"/>
                  <a:gd name="T15" fmla="*/ 8 h 11"/>
                  <a:gd name="T16" fmla="*/ 0 w 59"/>
                  <a:gd name="T17" fmla="*/ 9 h 11"/>
                  <a:gd name="T18" fmla="*/ 1 w 59"/>
                  <a:gd name="T19" fmla="*/ 9 h 11"/>
                  <a:gd name="T20" fmla="*/ 3 w 59"/>
                  <a:gd name="T21" fmla="*/ 8 h 11"/>
                  <a:gd name="T22" fmla="*/ 9 w 59"/>
                  <a:gd name="T23" fmla="*/ 5 h 11"/>
                  <a:gd name="T24" fmla="*/ 31 w 59"/>
                  <a:gd name="T25" fmla="*/ 0 h 11"/>
                  <a:gd name="T26" fmla="*/ 53 w 59"/>
                  <a:gd name="T27" fmla="*/ 3 h 11"/>
                  <a:gd name="T28" fmla="*/ 59 w 59"/>
                  <a:gd name="T29" fmla="*/ 8 h 11"/>
                  <a:gd name="T30" fmla="*/ 59 w 59"/>
                  <a:gd name="T31" fmla="*/ 10 h 11"/>
                  <a:gd name="T32" fmla="*/ 59 w 59"/>
                  <a:gd name="T3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
                    <a:moveTo>
                      <a:pt x="59" y="11"/>
                    </a:moveTo>
                    <a:cubicBezTo>
                      <a:pt x="59" y="11"/>
                      <a:pt x="59" y="10"/>
                      <a:pt x="59" y="10"/>
                    </a:cubicBezTo>
                    <a:cubicBezTo>
                      <a:pt x="59" y="9"/>
                      <a:pt x="58" y="9"/>
                      <a:pt x="58" y="8"/>
                    </a:cubicBezTo>
                    <a:cubicBezTo>
                      <a:pt x="57" y="7"/>
                      <a:pt x="55" y="6"/>
                      <a:pt x="52" y="5"/>
                    </a:cubicBezTo>
                    <a:cubicBezTo>
                      <a:pt x="49" y="5"/>
                      <a:pt x="46" y="4"/>
                      <a:pt x="42" y="4"/>
                    </a:cubicBezTo>
                    <a:cubicBezTo>
                      <a:pt x="39" y="4"/>
                      <a:pt x="35" y="4"/>
                      <a:pt x="31" y="4"/>
                    </a:cubicBezTo>
                    <a:cubicBezTo>
                      <a:pt x="23" y="5"/>
                      <a:pt x="16" y="6"/>
                      <a:pt x="10" y="7"/>
                    </a:cubicBezTo>
                    <a:cubicBezTo>
                      <a:pt x="7" y="7"/>
                      <a:pt x="5" y="8"/>
                      <a:pt x="3" y="8"/>
                    </a:cubicBezTo>
                    <a:cubicBezTo>
                      <a:pt x="1" y="9"/>
                      <a:pt x="0" y="9"/>
                      <a:pt x="0" y="9"/>
                    </a:cubicBezTo>
                    <a:cubicBezTo>
                      <a:pt x="0" y="9"/>
                      <a:pt x="1" y="9"/>
                      <a:pt x="1" y="9"/>
                    </a:cubicBezTo>
                    <a:cubicBezTo>
                      <a:pt x="1" y="9"/>
                      <a:pt x="2" y="8"/>
                      <a:pt x="3" y="8"/>
                    </a:cubicBezTo>
                    <a:cubicBezTo>
                      <a:pt x="4" y="7"/>
                      <a:pt x="6" y="6"/>
                      <a:pt x="9" y="5"/>
                    </a:cubicBezTo>
                    <a:cubicBezTo>
                      <a:pt x="15" y="3"/>
                      <a:pt x="23" y="1"/>
                      <a:pt x="31" y="0"/>
                    </a:cubicBezTo>
                    <a:cubicBezTo>
                      <a:pt x="39" y="0"/>
                      <a:pt x="47" y="1"/>
                      <a:pt x="53" y="3"/>
                    </a:cubicBezTo>
                    <a:cubicBezTo>
                      <a:pt x="56" y="4"/>
                      <a:pt x="58" y="6"/>
                      <a:pt x="59" y="8"/>
                    </a:cubicBezTo>
                    <a:cubicBezTo>
                      <a:pt x="59" y="9"/>
                      <a:pt x="59" y="9"/>
                      <a:pt x="59" y="10"/>
                    </a:cubicBezTo>
                    <a:cubicBezTo>
                      <a:pt x="59" y="10"/>
                      <a:pt x="59" y="11"/>
                      <a:pt x="59" y="11"/>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iślîde">
                <a:extLst>
                  <a:ext uri="{FF2B5EF4-FFF2-40B4-BE49-F238E27FC236}">
                    <a16:creationId xmlns:a16="http://schemas.microsoft.com/office/drawing/2014/main" id="{D94DE93F-BEB3-4EFE-A0C8-DF651CADC95A}"/>
                  </a:ext>
                </a:extLst>
              </p:cNvPr>
              <p:cNvSpPr/>
              <p:nvPr/>
            </p:nvSpPr>
            <p:spPr bwMode="auto">
              <a:xfrm>
                <a:off x="6423025" y="4932363"/>
                <a:ext cx="144463" cy="42863"/>
              </a:xfrm>
              <a:custGeom>
                <a:avLst/>
                <a:gdLst>
                  <a:gd name="T0" fmla="*/ 44 w 44"/>
                  <a:gd name="T1" fmla="*/ 12 h 13"/>
                  <a:gd name="T2" fmla="*/ 42 w 44"/>
                  <a:gd name="T3" fmla="*/ 11 h 13"/>
                  <a:gd name="T4" fmla="*/ 41 w 44"/>
                  <a:gd name="T5" fmla="*/ 9 h 13"/>
                  <a:gd name="T6" fmla="*/ 40 w 44"/>
                  <a:gd name="T7" fmla="*/ 8 h 13"/>
                  <a:gd name="T8" fmla="*/ 38 w 44"/>
                  <a:gd name="T9" fmla="*/ 7 h 13"/>
                  <a:gd name="T10" fmla="*/ 35 w 44"/>
                  <a:gd name="T11" fmla="*/ 6 h 13"/>
                  <a:gd name="T12" fmla="*/ 31 w 44"/>
                  <a:gd name="T13" fmla="*/ 5 h 13"/>
                  <a:gd name="T14" fmla="*/ 27 w 44"/>
                  <a:gd name="T15" fmla="*/ 4 h 13"/>
                  <a:gd name="T16" fmla="*/ 23 w 44"/>
                  <a:gd name="T17" fmla="*/ 5 h 13"/>
                  <a:gd name="T18" fmla="*/ 18 w 44"/>
                  <a:gd name="T19" fmla="*/ 5 h 13"/>
                  <a:gd name="T20" fmla="*/ 14 w 44"/>
                  <a:gd name="T21" fmla="*/ 7 h 13"/>
                  <a:gd name="T22" fmla="*/ 10 w 44"/>
                  <a:gd name="T23" fmla="*/ 8 h 13"/>
                  <a:gd name="T24" fmla="*/ 7 w 44"/>
                  <a:gd name="T25" fmla="*/ 9 h 13"/>
                  <a:gd name="T26" fmla="*/ 2 w 44"/>
                  <a:gd name="T27" fmla="*/ 12 h 13"/>
                  <a:gd name="T28" fmla="*/ 0 w 44"/>
                  <a:gd name="T29" fmla="*/ 13 h 13"/>
                  <a:gd name="T30" fmla="*/ 1 w 44"/>
                  <a:gd name="T31" fmla="*/ 11 h 13"/>
                  <a:gd name="T32" fmla="*/ 6 w 44"/>
                  <a:gd name="T33" fmla="*/ 7 h 13"/>
                  <a:gd name="T34" fmla="*/ 22 w 44"/>
                  <a:gd name="T35" fmla="*/ 1 h 13"/>
                  <a:gd name="T36" fmla="*/ 27 w 44"/>
                  <a:gd name="T37" fmla="*/ 1 h 13"/>
                  <a:gd name="T38" fmla="*/ 32 w 44"/>
                  <a:gd name="T39" fmla="*/ 1 h 13"/>
                  <a:gd name="T40" fmla="*/ 36 w 44"/>
                  <a:gd name="T41" fmla="*/ 3 h 13"/>
                  <a:gd name="T42" fmla="*/ 40 w 44"/>
                  <a:gd name="T43" fmla="*/ 5 h 13"/>
                  <a:gd name="T44" fmla="*/ 41 w 44"/>
                  <a:gd name="T45" fmla="*/ 7 h 13"/>
                  <a:gd name="T46" fmla="*/ 42 w 44"/>
                  <a:gd name="T47" fmla="*/ 8 h 13"/>
                  <a:gd name="T48" fmla="*/ 43 w 44"/>
                  <a:gd name="T49" fmla="*/ 10 h 13"/>
                  <a:gd name="T50" fmla="*/ 44 w 44"/>
                  <a:gd name="T5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13">
                    <a:moveTo>
                      <a:pt x="44" y="12"/>
                    </a:moveTo>
                    <a:cubicBezTo>
                      <a:pt x="44" y="12"/>
                      <a:pt x="43" y="12"/>
                      <a:pt x="42" y="11"/>
                    </a:cubicBezTo>
                    <a:cubicBezTo>
                      <a:pt x="42" y="10"/>
                      <a:pt x="41" y="10"/>
                      <a:pt x="41" y="9"/>
                    </a:cubicBezTo>
                    <a:cubicBezTo>
                      <a:pt x="40" y="9"/>
                      <a:pt x="40" y="8"/>
                      <a:pt x="40" y="8"/>
                    </a:cubicBezTo>
                    <a:cubicBezTo>
                      <a:pt x="39" y="8"/>
                      <a:pt x="39" y="7"/>
                      <a:pt x="38" y="7"/>
                    </a:cubicBezTo>
                    <a:cubicBezTo>
                      <a:pt x="37" y="6"/>
                      <a:pt x="36" y="6"/>
                      <a:pt x="35" y="6"/>
                    </a:cubicBezTo>
                    <a:cubicBezTo>
                      <a:pt x="34" y="5"/>
                      <a:pt x="33" y="5"/>
                      <a:pt x="31" y="5"/>
                    </a:cubicBezTo>
                    <a:cubicBezTo>
                      <a:pt x="30" y="4"/>
                      <a:pt x="29" y="4"/>
                      <a:pt x="27" y="4"/>
                    </a:cubicBezTo>
                    <a:cubicBezTo>
                      <a:pt x="26" y="4"/>
                      <a:pt x="24" y="4"/>
                      <a:pt x="23" y="5"/>
                    </a:cubicBezTo>
                    <a:cubicBezTo>
                      <a:pt x="21" y="5"/>
                      <a:pt x="20" y="5"/>
                      <a:pt x="18" y="5"/>
                    </a:cubicBezTo>
                    <a:cubicBezTo>
                      <a:pt x="17" y="6"/>
                      <a:pt x="15" y="6"/>
                      <a:pt x="14" y="7"/>
                    </a:cubicBezTo>
                    <a:cubicBezTo>
                      <a:pt x="13" y="7"/>
                      <a:pt x="11" y="7"/>
                      <a:pt x="10" y="8"/>
                    </a:cubicBezTo>
                    <a:cubicBezTo>
                      <a:pt x="9" y="8"/>
                      <a:pt x="8" y="9"/>
                      <a:pt x="7" y="9"/>
                    </a:cubicBezTo>
                    <a:cubicBezTo>
                      <a:pt x="5" y="10"/>
                      <a:pt x="3" y="11"/>
                      <a:pt x="2" y="12"/>
                    </a:cubicBezTo>
                    <a:cubicBezTo>
                      <a:pt x="1" y="13"/>
                      <a:pt x="0" y="13"/>
                      <a:pt x="0" y="13"/>
                    </a:cubicBezTo>
                    <a:cubicBezTo>
                      <a:pt x="0" y="13"/>
                      <a:pt x="0" y="13"/>
                      <a:pt x="1" y="11"/>
                    </a:cubicBezTo>
                    <a:cubicBezTo>
                      <a:pt x="2" y="10"/>
                      <a:pt x="4" y="9"/>
                      <a:pt x="6" y="7"/>
                    </a:cubicBezTo>
                    <a:cubicBezTo>
                      <a:pt x="9" y="4"/>
                      <a:pt x="16" y="2"/>
                      <a:pt x="22" y="1"/>
                    </a:cubicBezTo>
                    <a:cubicBezTo>
                      <a:pt x="24" y="1"/>
                      <a:pt x="25" y="0"/>
                      <a:pt x="27" y="1"/>
                    </a:cubicBezTo>
                    <a:cubicBezTo>
                      <a:pt x="29" y="1"/>
                      <a:pt x="30" y="1"/>
                      <a:pt x="32" y="1"/>
                    </a:cubicBezTo>
                    <a:cubicBezTo>
                      <a:pt x="34" y="1"/>
                      <a:pt x="35" y="2"/>
                      <a:pt x="36" y="3"/>
                    </a:cubicBezTo>
                    <a:cubicBezTo>
                      <a:pt x="38" y="4"/>
                      <a:pt x="39" y="4"/>
                      <a:pt x="40" y="5"/>
                    </a:cubicBezTo>
                    <a:cubicBezTo>
                      <a:pt x="40" y="6"/>
                      <a:pt x="41" y="6"/>
                      <a:pt x="41" y="7"/>
                    </a:cubicBezTo>
                    <a:cubicBezTo>
                      <a:pt x="41" y="7"/>
                      <a:pt x="42" y="8"/>
                      <a:pt x="42" y="8"/>
                    </a:cubicBezTo>
                    <a:cubicBezTo>
                      <a:pt x="42" y="9"/>
                      <a:pt x="43" y="10"/>
                      <a:pt x="43" y="10"/>
                    </a:cubicBezTo>
                    <a:cubicBezTo>
                      <a:pt x="43" y="12"/>
                      <a:pt x="44" y="12"/>
                      <a:pt x="44" y="12"/>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ïṧḷïḍe">
                <a:extLst>
                  <a:ext uri="{FF2B5EF4-FFF2-40B4-BE49-F238E27FC236}">
                    <a16:creationId xmlns:a16="http://schemas.microsoft.com/office/drawing/2014/main" id="{17939B7C-3DBC-4A11-B8C1-CC27268748C3}"/>
                  </a:ext>
                </a:extLst>
              </p:cNvPr>
              <p:cNvSpPr/>
              <p:nvPr/>
            </p:nvSpPr>
            <p:spPr bwMode="auto">
              <a:xfrm>
                <a:off x="6453188" y="4994276"/>
                <a:ext cx="49213" cy="79375"/>
              </a:xfrm>
              <a:custGeom>
                <a:avLst/>
                <a:gdLst>
                  <a:gd name="T0" fmla="*/ 7 w 15"/>
                  <a:gd name="T1" fmla="*/ 0 h 24"/>
                  <a:gd name="T2" fmla="*/ 8 w 15"/>
                  <a:gd name="T3" fmla="*/ 5 h 24"/>
                  <a:gd name="T4" fmla="*/ 8 w 15"/>
                  <a:gd name="T5" fmla="*/ 10 h 24"/>
                  <a:gd name="T6" fmla="*/ 6 w 15"/>
                  <a:gd name="T7" fmla="*/ 20 h 24"/>
                  <a:gd name="T8" fmla="*/ 3 w 15"/>
                  <a:gd name="T9" fmla="*/ 17 h 24"/>
                  <a:gd name="T10" fmla="*/ 5 w 15"/>
                  <a:gd name="T11" fmla="*/ 16 h 24"/>
                  <a:gd name="T12" fmla="*/ 6 w 15"/>
                  <a:gd name="T13" fmla="*/ 15 h 24"/>
                  <a:gd name="T14" fmla="*/ 10 w 15"/>
                  <a:gd name="T15" fmla="*/ 12 h 24"/>
                  <a:gd name="T16" fmla="*/ 12 w 15"/>
                  <a:gd name="T17" fmla="*/ 8 h 24"/>
                  <a:gd name="T18" fmla="*/ 15 w 15"/>
                  <a:gd name="T19" fmla="*/ 4 h 24"/>
                  <a:gd name="T20" fmla="*/ 15 w 15"/>
                  <a:gd name="T21" fmla="*/ 6 h 24"/>
                  <a:gd name="T22" fmla="*/ 14 w 15"/>
                  <a:gd name="T23" fmla="*/ 9 h 24"/>
                  <a:gd name="T24" fmla="*/ 12 w 15"/>
                  <a:gd name="T25" fmla="*/ 13 h 24"/>
                  <a:gd name="T26" fmla="*/ 9 w 15"/>
                  <a:gd name="T27" fmla="*/ 18 h 24"/>
                  <a:gd name="T28" fmla="*/ 7 w 15"/>
                  <a:gd name="T29" fmla="*/ 20 h 24"/>
                  <a:gd name="T30" fmla="*/ 5 w 15"/>
                  <a:gd name="T31" fmla="*/ 21 h 24"/>
                  <a:gd name="T32" fmla="*/ 0 w 15"/>
                  <a:gd name="T33" fmla="*/ 24 h 24"/>
                  <a:gd name="T34" fmla="*/ 2 w 15"/>
                  <a:gd name="T35" fmla="*/ 19 h 24"/>
                  <a:gd name="T36" fmla="*/ 3 w 15"/>
                  <a:gd name="T37" fmla="*/ 14 h 24"/>
                  <a:gd name="T38" fmla="*/ 5 w 15"/>
                  <a:gd name="T39" fmla="*/ 9 h 24"/>
                  <a:gd name="T40" fmla="*/ 6 w 15"/>
                  <a:gd name="T41" fmla="*/ 5 h 24"/>
                  <a:gd name="T42" fmla="*/ 7 w 15"/>
                  <a:gd name="T4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4">
                    <a:moveTo>
                      <a:pt x="7" y="0"/>
                    </a:moveTo>
                    <a:cubicBezTo>
                      <a:pt x="8" y="2"/>
                      <a:pt x="8" y="3"/>
                      <a:pt x="8" y="5"/>
                    </a:cubicBezTo>
                    <a:cubicBezTo>
                      <a:pt x="8" y="7"/>
                      <a:pt x="8" y="8"/>
                      <a:pt x="8" y="10"/>
                    </a:cubicBezTo>
                    <a:cubicBezTo>
                      <a:pt x="7" y="13"/>
                      <a:pt x="6" y="17"/>
                      <a:pt x="6" y="20"/>
                    </a:cubicBezTo>
                    <a:cubicBezTo>
                      <a:pt x="3" y="17"/>
                      <a:pt x="3" y="17"/>
                      <a:pt x="3" y="17"/>
                    </a:cubicBezTo>
                    <a:cubicBezTo>
                      <a:pt x="3" y="17"/>
                      <a:pt x="4" y="17"/>
                      <a:pt x="5" y="16"/>
                    </a:cubicBezTo>
                    <a:cubicBezTo>
                      <a:pt x="5" y="16"/>
                      <a:pt x="6" y="16"/>
                      <a:pt x="6" y="15"/>
                    </a:cubicBezTo>
                    <a:cubicBezTo>
                      <a:pt x="7" y="14"/>
                      <a:pt x="8" y="13"/>
                      <a:pt x="10" y="12"/>
                    </a:cubicBezTo>
                    <a:cubicBezTo>
                      <a:pt x="11" y="10"/>
                      <a:pt x="12" y="9"/>
                      <a:pt x="12" y="8"/>
                    </a:cubicBezTo>
                    <a:cubicBezTo>
                      <a:pt x="13" y="7"/>
                      <a:pt x="14" y="5"/>
                      <a:pt x="15" y="4"/>
                    </a:cubicBezTo>
                    <a:cubicBezTo>
                      <a:pt x="15" y="4"/>
                      <a:pt x="15" y="5"/>
                      <a:pt x="15" y="6"/>
                    </a:cubicBezTo>
                    <a:cubicBezTo>
                      <a:pt x="15" y="7"/>
                      <a:pt x="14" y="8"/>
                      <a:pt x="14" y="9"/>
                    </a:cubicBezTo>
                    <a:cubicBezTo>
                      <a:pt x="14" y="10"/>
                      <a:pt x="13" y="12"/>
                      <a:pt x="12" y="13"/>
                    </a:cubicBezTo>
                    <a:cubicBezTo>
                      <a:pt x="11" y="15"/>
                      <a:pt x="10" y="16"/>
                      <a:pt x="9" y="18"/>
                    </a:cubicBezTo>
                    <a:cubicBezTo>
                      <a:pt x="8" y="18"/>
                      <a:pt x="8" y="19"/>
                      <a:pt x="7" y="20"/>
                    </a:cubicBezTo>
                    <a:cubicBezTo>
                      <a:pt x="6" y="20"/>
                      <a:pt x="5" y="21"/>
                      <a:pt x="5" y="21"/>
                    </a:cubicBezTo>
                    <a:cubicBezTo>
                      <a:pt x="0" y="24"/>
                      <a:pt x="0" y="24"/>
                      <a:pt x="0" y="24"/>
                    </a:cubicBezTo>
                    <a:cubicBezTo>
                      <a:pt x="2" y="19"/>
                      <a:pt x="2" y="19"/>
                      <a:pt x="2" y="19"/>
                    </a:cubicBezTo>
                    <a:cubicBezTo>
                      <a:pt x="2" y="17"/>
                      <a:pt x="3" y="16"/>
                      <a:pt x="3" y="14"/>
                    </a:cubicBezTo>
                    <a:cubicBezTo>
                      <a:pt x="4" y="12"/>
                      <a:pt x="4" y="11"/>
                      <a:pt x="5" y="9"/>
                    </a:cubicBezTo>
                    <a:cubicBezTo>
                      <a:pt x="5" y="8"/>
                      <a:pt x="6" y="6"/>
                      <a:pt x="6" y="5"/>
                    </a:cubicBezTo>
                    <a:cubicBezTo>
                      <a:pt x="7" y="3"/>
                      <a:pt x="7" y="2"/>
                      <a:pt x="7" y="0"/>
                    </a:cubicBezTo>
                    <a:close/>
                  </a:path>
                </a:pathLst>
              </a:custGeom>
              <a:solidFill>
                <a:srgbClr val="F889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40" name="文本框 39">
            <a:extLst>
              <a:ext uri="{FF2B5EF4-FFF2-40B4-BE49-F238E27FC236}">
                <a16:creationId xmlns:a16="http://schemas.microsoft.com/office/drawing/2014/main" id="{D199FE19-255C-47E3-B6F8-75D54808FEC1}"/>
              </a:ext>
            </a:extLst>
          </p:cNvPr>
          <p:cNvSpPr txBox="1"/>
          <p:nvPr/>
        </p:nvSpPr>
        <p:spPr>
          <a:xfrm>
            <a:off x="3352872" y="4788905"/>
            <a:ext cx="1066772" cy="1200329"/>
          </a:xfrm>
          <a:prstGeom prst="rect">
            <a:avLst/>
          </a:prstGeom>
          <a:noFill/>
        </p:spPr>
        <p:txBody>
          <a:bodyPr wrap="square" rtlCol="0">
            <a:spAutoFit/>
          </a:bodyPr>
          <a:lstStyle/>
          <a:p>
            <a:pPr algn="r"/>
            <a:r>
              <a:rPr lang="en-US" altLang="zh-CN" sz="7200" dirty="0">
                <a:solidFill>
                  <a:schemeClr val="accent6">
                    <a:lumMod val="60000"/>
                    <a:lumOff val="40000"/>
                  </a:schemeClr>
                </a:solidFill>
                <a:latin typeface="Haettenschweiler" panose="020B0706040902060204" pitchFamily="34" charset="0"/>
                <a:ea typeface="微软雅黑" panose="020B0503020204020204" pitchFamily="34" charset="-122"/>
              </a:rPr>
              <a:t>3</a:t>
            </a:r>
            <a:endParaRPr lang="zh-CN" altLang="en-US" sz="7200" dirty="0">
              <a:solidFill>
                <a:schemeClr val="accent6">
                  <a:lumMod val="60000"/>
                  <a:lumOff val="40000"/>
                </a:schemeClr>
              </a:solidFill>
              <a:latin typeface="Haettenschweiler" panose="020B0706040902060204" pitchFamily="34" charset="0"/>
              <a:ea typeface="微软雅黑" panose="020B0503020204020204" pitchFamily="34" charset="-122"/>
            </a:endParaRPr>
          </a:p>
        </p:txBody>
      </p:sp>
      <p:sp>
        <p:nvSpPr>
          <p:cNvPr id="41" name="椭圆 40">
            <a:extLst>
              <a:ext uri="{FF2B5EF4-FFF2-40B4-BE49-F238E27FC236}">
                <a16:creationId xmlns:a16="http://schemas.microsoft.com/office/drawing/2014/main" id="{48A9A694-0628-47D0-A124-4BD5678F3CC5}"/>
              </a:ext>
            </a:extLst>
          </p:cNvPr>
          <p:cNvSpPr/>
          <p:nvPr/>
        </p:nvSpPr>
        <p:spPr>
          <a:xfrm>
            <a:off x="4343446" y="5506140"/>
            <a:ext cx="308383" cy="308383"/>
          </a:xfrm>
          <a:prstGeom prst="ellips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微软雅黑" panose="020B0503020204020204" pitchFamily="34" charset="-122"/>
                <a:ea typeface="微软雅黑" panose="020B0503020204020204" pitchFamily="34" charset="-122"/>
                <a:cs typeface="阿里巴巴普惠体 B" panose="00020600040101010101" pitchFamily="18" charset="-122"/>
              </a:rPr>
              <a:t>%</a:t>
            </a:r>
            <a:endParaRPr lang="zh-CN" altLang="en-US" b="1" dirty="0">
              <a:latin typeface="微软雅黑" panose="020B0503020204020204" pitchFamily="34" charset="-122"/>
              <a:ea typeface="微软雅黑" panose="020B0503020204020204" pitchFamily="34" charset="-122"/>
              <a:cs typeface="阿里巴巴普惠体 B" panose="00020600040101010101" pitchFamily="18" charset="-122"/>
            </a:endParaRPr>
          </a:p>
        </p:txBody>
      </p:sp>
      <p:sp>
        <p:nvSpPr>
          <p:cNvPr id="38" name="文本框 37">
            <a:extLst>
              <a:ext uri="{FF2B5EF4-FFF2-40B4-BE49-F238E27FC236}">
                <a16:creationId xmlns:a16="http://schemas.microsoft.com/office/drawing/2014/main" id="{08914B62-62B8-4381-A2A2-AD6D0F110205}"/>
              </a:ext>
            </a:extLst>
          </p:cNvPr>
          <p:cNvSpPr txBox="1"/>
          <p:nvPr/>
        </p:nvSpPr>
        <p:spPr>
          <a:xfrm>
            <a:off x="5559023" y="3417341"/>
            <a:ext cx="1066772" cy="1200329"/>
          </a:xfrm>
          <a:prstGeom prst="rect">
            <a:avLst/>
          </a:prstGeom>
          <a:noFill/>
        </p:spPr>
        <p:txBody>
          <a:bodyPr wrap="square" rtlCol="0">
            <a:spAutoFit/>
          </a:bodyPr>
          <a:lstStyle/>
          <a:p>
            <a:pPr algn="r"/>
            <a:r>
              <a:rPr lang="en-US" altLang="zh-CN" sz="7200" dirty="0">
                <a:solidFill>
                  <a:srgbClr val="EAB9C9"/>
                </a:solidFill>
                <a:latin typeface="Haettenschweiler" panose="020B0706040902060204" pitchFamily="34" charset="0"/>
                <a:ea typeface="微软雅黑" panose="020B0503020204020204" pitchFamily="34" charset="-122"/>
              </a:rPr>
              <a:t>50</a:t>
            </a:r>
            <a:endParaRPr lang="zh-CN" altLang="en-US" sz="7200" dirty="0">
              <a:solidFill>
                <a:srgbClr val="EAB9C9"/>
              </a:solidFill>
              <a:latin typeface="Haettenschweiler" panose="020B0706040902060204" pitchFamily="34" charset="0"/>
              <a:ea typeface="微软雅黑" panose="020B0503020204020204" pitchFamily="34" charset="-122"/>
            </a:endParaRPr>
          </a:p>
        </p:txBody>
      </p:sp>
      <p:sp>
        <p:nvSpPr>
          <p:cNvPr id="39" name="椭圆 38">
            <a:extLst>
              <a:ext uri="{FF2B5EF4-FFF2-40B4-BE49-F238E27FC236}">
                <a16:creationId xmlns:a16="http://schemas.microsoft.com/office/drawing/2014/main" id="{39AE9AE7-86D7-43F7-85B2-6C1AD23F7076}"/>
              </a:ext>
            </a:extLst>
          </p:cNvPr>
          <p:cNvSpPr/>
          <p:nvPr/>
        </p:nvSpPr>
        <p:spPr>
          <a:xfrm>
            <a:off x="6549597" y="4139148"/>
            <a:ext cx="308383" cy="308383"/>
          </a:xfrm>
          <a:prstGeom prst="ellipse">
            <a:avLst/>
          </a:prstGeom>
          <a:solidFill>
            <a:srgbClr val="EAB9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微软雅黑" panose="020B0503020204020204" pitchFamily="34" charset="-122"/>
                <a:ea typeface="微软雅黑" panose="020B0503020204020204" pitchFamily="34" charset="-122"/>
                <a:cs typeface="阿里巴巴普惠体 B" panose="00020600040101010101" pitchFamily="18" charset="-122"/>
              </a:rPr>
              <a:t>%</a:t>
            </a:r>
            <a:endParaRPr lang="zh-CN" altLang="en-US" b="1" dirty="0">
              <a:latin typeface="微软雅黑" panose="020B0503020204020204" pitchFamily="34" charset="-122"/>
              <a:ea typeface="微软雅黑" panose="020B0503020204020204" pitchFamily="34" charset="-122"/>
              <a:cs typeface="阿里巴巴普惠体 B" panose="00020600040101010101" pitchFamily="18" charset="-122"/>
            </a:endParaRPr>
          </a:p>
        </p:txBody>
      </p:sp>
      <p:sp>
        <p:nvSpPr>
          <p:cNvPr id="36" name="文本框 35">
            <a:extLst>
              <a:ext uri="{FF2B5EF4-FFF2-40B4-BE49-F238E27FC236}">
                <a16:creationId xmlns:a16="http://schemas.microsoft.com/office/drawing/2014/main" id="{D753CE4A-836D-479E-AED9-069C1F5763C6}"/>
              </a:ext>
            </a:extLst>
          </p:cNvPr>
          <p:cNvSpPr txBox="1"/>
          <p:nvPr/>
        </p:nvSpPr>
        <p:spPr>
          <a:xfrm>
            <a:off x="5555432" y="4788905"/>
            <a:ext cx="1066772" cy="1200329"/>
          </a:xfrm>
          <a:prstGeom prst="rect">
            <a:avLst/>
          </a:prstGeom>
          <a:noFill/>
        </p:spPr>
        <p:txBody>
          <a:bodyPr wrap="square" rtlCol="0">
            <a:spAutoFit/>
          </a:bodyPr>
          <a:lstStyle/>
          <a:p>
            <a:pPr algn="r"/>
            <a:r>
              <a:rPr lang="en-US" altLang="zh-CN" sz="7200" dirty="0">
                <a:solidFill>
                  <a:schemeClr val="accent6">
                    <a:lumMod val="60000"/>
                    <a:lumOff val="40000"/>
                  </a:schemeClr>
                </a:solidFill>
                <a:latin typeface="Haettenschweiler" panose="020B0706040902060204" pitchFamily="34" charset="0"/>
                <a:ea typeface="微软雅黑" panose="020B0503020204020204" pitchFamily="34" charset="-122"/>
              </a:rPr>
              <a:t>38</a:t>
            </a:r>
            <a:endParaRPr lang="zh-CN" altLang="en-US" sz="7200" dirty="0">
              <a:solidFill>
                <a:schemeClr val="accent6">
                  <a:lumMod val="60000"/>
                  <a:lumOff val="40000"/>
                </a:schemeClr>
              </a:solidFill>
              <a:latin typeface="Haettenschweiler" panose="020B0706040902060204" pitchFamily="34" charset="0"/>
              <a:ea typeface="微软雅黑" panose="020B0503020204020204" pitchFamily="34" charset="-122"/>
            </a:endParaRPr>
          </a:p>
        </p:txBody>
      </p:sp>
      <p:sp>
        <p:nvSpPr>
          <p:cNvPr id="37" name="椭圆 36">
            <a:extLst>
              <a:ext uri="{FF2B5EF4-FFF2-40B4-BE49-F238E27FC236}">
                <a16:creationId xmlns:a16="http://schemas.microsoft.com/office/drawing/2014/main" id="{A1666BF7-432F-431E-A016-0C08A57C320B}"/>
              </a:ext>
            </a:extLst>
          </p:cNvPr>
          <p:cNvSpPr/>
          <p:nvPr/>
        </p:nvSpPr>
        <p:spPr>
          <a:xfrm>
            <a:off x="6546006" y="5506140"/>
            <a:ext cx="308383" cy="308383"/>
          </a:xfrm>
          <a:prstGeom prst="ellips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微软雅黑" panose="020B0503020204020204" pitchFamily="34" charset="-122"/>
                <a:ea typeface="微软雅黑" panose="020B0503020204020204" pitchFamily="34" charset="-122"/>
                <a:cs typeface="阿里巴巴普惠体 B" panose="00020600040101010101" pitchFamily="18" charset="-122"/>
              </a:rPr>
              <a:t>%</a:t>
            </a:r>
            <a:endParaRPr lang="zh-CN" altLang="en-US" b="1" dirty="0">
              <a:latin typeface="微软雅黑" panose="020B0503020204020204" pitchFamily="34" charset="-122"/>
              <a:ea typeface="微软雅黑" panose="020B0503020204020204" pitchFamily="34" charset="-122"/>
              <a:cs typeface="阿里巴巴普惠体 B" panose="00020600040101010101" pitchFamily="18" charset="-122"/>
            </a:endParaRPr>
          </a:p>
        </p:txBody>
      </p:sp>
      <p:sp>
        <p:nvSpPr>
          <p:cNvPr id="34" name="文本框 33">
            <a:extLst>
              <a:ext uri="{FF2B5EF4-FFF2-40B4-BE49-F238E27FC236}">
                <a16:creationId xmlns:a16="http://schemas.microsoft.com/office/drawing/2014/main" id="{045E090E-0B00-40FB-805D-2A70835833F5}"/>
              </a:ext>
            </a:extLst>
          </p:cNvPr>
          <p:cNvSpPr txBox="1"/>
          <p:nvPr/>
        </p:nvSpPr>
        <p:spPr>
          <a:xfrm>
            <a:off x="7852145" y="3417341"/>
            <a:ext cx="1066772" cy="1200329"/>
          </a:xfrm>
          <a:prstGeom prst="rect">
            <a:avLst/>
          </a:prstGeom>
          <a:noFill/>
        </p:spPr>
        <p:txBody>
          <a:bodyPr wrap="square" rtlCol="0">
            <a:spAutoFit/>
          </a:bodyPr>
          <a:lstStyle/>
          <a:p>
            <a:pPr algn="r"/>
            <a:r>
              <a:rPr lang="en-US" altLang="zh-CN" sz="7200" dirty="0">
                <a:solidFill>
                  <a:srgbClr val="EAB9C9"/>
                </a:solidFill>
                <a:latin typeface="Haettenschweiler" panose="020B0706040902060204" pitchFamily="34" charset="0"/>
                <a:ea typeface="微软雅黑" panose="020B0503020204020204" pitchFamily="34" charset="-122"/>
              </a:rPr>
              <a:t>70</a:t>
            </a:r>
            <a:endParaRPr lang="zh-CN" altLang="en-US" sz="7200" dirty="0">
              <a:solidFill>
                <a:srgbClr val="EAB9C9"/>
              </a:solidFill>
              <a:latin typeface="Haettenschweiler" panose="020B0706040902060204" pitchFamily="34" charset="0"/>
              <a:ea typeface="微软雅黑" panose="020B0503020204020204" pitchFamily="34" charset="-122"/>
            </a:endParaRPr>
          </a:p>
        </p:txBody>
      </p:sp>
      <p:sp>
        <p:nvSpPr>
          <p:cNvPr id="35" name="椭圆 34">
            <a:extLst>
              <a:ext uri="{FF2B5EF4-FFF2-40B4-BE49-F238E27FC236}">
                <a16:creationId xmlns:a16="http://schemas.microsoft.com/office/drawing/2014/main" id="{6FF9CB6A-04A2-4C2B-AA3A-B2D031CC91B4}"/>
              </a:ext>
            </a:extLst>
          </p:cNvPr>
          <p:cNvSpPr/>
          <p:nvPr/>
        </p:nvSpPr>
        <p:spPr>
          <a:xfrm>
            <a:off x="8842719" y="4139148"/>
            <a:ext cx="308383" cy="308383"/>
          </a:xfrm>
          <a:prstGeom prst="ellipse">
            <a:avLst/>
          </a:prstGeom>
          <a:solidFill>
            <a:srgbClr val="EAB9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微软雅黑" panose="020B0503020204020204" pitchFamily="34" charset="-122"/>
                <a:ea typeface="微软雅黑" panose="020B0503020204020204" pitchFamily="34" charset="-122"/>
                <a:cs typeface="阿里巴巴普惠体 B" panose="00020600040101010101" pitchFamily="18" charset="-122"/>
              </a:rPr>
              <a:t>%</a:t>
            </a:r>
            <a:endParaRPr lang="zh-CN" altLang="en-US" b="1" dirty="0">
              <a:latin typeface="微软雅黑" panose="020B0503020204020204" pitchFamily="34" charset="-122"/>
              <a:ea typeface="微软雅黑" panose="020B0503020204020204" pitchFamily="34" charset="-122"/>
              <a:cs typeface="阿里巴巴普惠体 B" panose="00020600040101010101" pitchFamily="18" charset="-122"/>
            </a:endParaRPr>
          </a:p>
        </p:txBody>
      </p:sp>
      <p:sp>
        <p:nvSpPr>
          <p:cNvPr id="32" name="文本框 31">
            <a:extLst>
              <a:ext uri="{FF2B5EF4-FFF2-40B4-BE49-F238E27FC236}">
                <a16:creationId xmlns:a16="http://schemas.microsoft.com/office/drawing/2014/main" id="{5C996062-69B9-4404-B660-81FFC324B3A7}"/>
              </a:ext>
            </a:extLst>
          </p:cNvPr>
          <p:cNvSpPr txBox="1"/>
          <p:nvPr/>
        </p:nvSpPr>
        <p:spPr>
          <a:xfrm>
            <a:off x="7848554" y="4788905"/>
            <a:ext cx="1066772" cy="1200329"/>
          </a:xfrm>
          <a:prstGeom prst="rect">
            <a:avLst/>
          </a:prstGeom>
          <a:noFill/>
        </p:spPr>
        <p:txBody>
          <a:bodyPr wrap="square" rtlCol="0">
            <a:spAutoFit/>
          </a:bodyPr>
          <a:lstStyle/>
          <a:p>
            <a:pPr algn="r"/>
            <a:r>
              <a:rPr lang="en-US" altLang="zh-CN" sz="7200" dirty="0">
                <a:solidFill>
                  <a:schemeClr val="accent6">
                    <a:lumMod val="60000"/>
                    <a:lumOff val="40000"/>
                  </a:schemeClr>
                </a:solidFill>
                <a:latin typeface="Haettenschweiler" panose="020B0706040902060204" pitchFamily="34" charset="0"/>
                <a:ea typeface="微软雅黑" panose="020B0503020204020204" pitchFamily="34" charset="-122"/>
              </a:rPr>
              <a:t>60</a:t>
            </a:r>
            <a:endParaRPr lang="zh-CN" altLang="en-US" sz="7200" dirty="0">
              <a:solidFill>
                <a:schemeClr val="accent6">
                  <a:lumMod val="60000"/>
                  <a:lumOff val="40000"/>
                </a:schemeClr>
              </a:solidFill>
              <a:latin typeface="Haettenschweiler" panose="020B0706040902060204" pitchFamily="34" charset="0"/>
              <a:ea typeface="微软雅黑" panose="020B0503020204020204" pitchFamily="34" charset="-122"/>
            </a:endParaRPr>
          </a:p>
        </p:txBody>
      </p:sp>
      <p:sp>
        <p:nvSpPr>
          <p:cNvPr id="33" name="椭圆 32">
            <a:extLst>
              <a:ext uri="{FF2B5EF4-FFF2-40B4-BE49-F238E27FC236}">
                <a16:creationId xmlns:a16="http://schemas.microsoft.com/office/drawing/2014/main" id="{D3B46EB0-FA70-4E6B-9A69-D3D98EB0C7B6}"/>
              </a:ext>
            </a:extLst>
          </p:cNvPr>
          <p:cNvSpPr/>
          <p:nvPr/>
        </p:nvSpPr>
        <p:spPr>
          <a:xfrm>
            <a:off x="8839128" y="5506140"/>
            <a:ext cx="308383" cy="308383"/>
          </a:xfrm>
          <a:prstGeom prst="ellips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微软雅黑" panose="020B0503020204020204" pitchFamily="34" charset="-122"/>
                <a:ea typeface="微软雅黑" panose="020B0503020204020204" pitchFamily="34" charset="-122"/>
                <a:cs typeface="阿里巴巴普惠体 B" panose="00020600040101010101" pitchFamily="18" charset="-122"/>
              </a:rPr>
              <a:t>%</a:t>
            </a:r>
            <a:endParaRPr lang="zh-CN" altLang="en-US" b="1" dirty="0">
              <a:latin typeface="微软雅黑" panose="020B0503020204020204" pitchFamily="34" charset="-122"/>
              <a:ea typeface="微软雅黑" panose="020B0503020204020204" pitchFamily="34" charset="-122"/>
              <a:cs typeface="阿里巴巴普惠体 B" panose="00020600040101010101" pitchFamily="18" charset="-122"/>
            </a:endParaRPr>
          </a:p>
        </p:txBody>
      </p:sp>
      <p:sp>
        <p:nvSpPr>
          <p:cNvPr id="30" name="文本框 29">
            <a:extLst>
              <a:ext uri="{FF2B5EF4-FFF2-40B4-BE49-F238E27FC236}">
                <a16:creationId xmlns:a16="http://schemas.microsoft.com/office/drawing/2014/main" id="{DCC1A6FA-452C-4803-8525-B3CB7A734425}"/>
              </a:ext>
            </a:extLst>
          </p:cNvPr>
          <p:cNvSpPr txBox="1"/>
          <p:nvPr/>
        </p:nvSpPr>
        <p:spPr>
          <a:xfrm>
            <a:off x="9909491" y="3417341"/>
            <a:ext cx="1066772" cy="1200329"/>
          </a:xfrm>
          <a:prstGeom prst="rect">
            <a:avLst/>
          </a:prstGeom>
          <a:noFill/>
        </p:spPr>
        <p:txBody>
          <a:bodyPr wrap="square" rtlCol="0">
            <a:spAutoFit/>
          </a:bodyPr>
          <a:lstStyle/>
          <a:p>
            <a:pPr algn="r"/>
            <a:r>
              <a:rPr lang="en-US" altLang="zh-CN" sz="7200" dirty="0">
                <a:solidFill>
                  <a:srgbClr val="EAB9C9"/>
                </a:solidFill>
                <a:latin typeface="Haettenschweiler" panose="020B0706040902060204" pitchFamily="34" charset="0"/>
                <a:ea typeface="微软雅黑" panose="020B0503020204020204" pitchFamily="34" charset="-122"/>
              </a:rPr>
              <a:t>80</a:t>
            </a:r>
            <a:endParaRPr lang="zh-CN" altLang="en-US" sz="7200" dirty="0">
              <a:solidFill>
                <a:srgbClr val="EAB9C9"/>
              </a:solidFill>
              <a:latin typeface="Haettenschweiler" panose="020B0706040902060204" pitchFamily="34" charset="0"/>
              <a:ea typeface="微软雅黑" panose="020B0503020204020204" pitchFamily="34" charset="-122"/>
            </a:endParaRPr>
          </a:p>
        </p:txBody>
      </p:sp>
      <p:sp>
        <p:nvSpPr>
          <p:cNvPr id="31" name="椭圆 30">
            <a:extLst>
              <a:ext uri="{FF2B5EF4-FFF2-40B4-BE49-F238E27FC236}">
                <a16:creationId xmlns:a16="http://schemas.microsoft.com/office/drawing/2014/main" id="{72DB440F-5D56-436A-AF5A-88318D7C7477}"/>
              </a:ext>
            </a:extLst>
          </p:cNvPr>
          <p:cNvSpPr/>
          <p:nvPr/>
        </p:nvSpPr>
        <p:spPr>
          <a:xfrm>
            <a:off x="10900065" y="4139148"/>
            <a:ext cx="308383" cy="308383"/>
          </a:xfrm>
          <a:prstGeom prst="ellipse">
            <a:avLst/>
          </a:prstGeom>
          <a:solidFill>
            <a:srgbClr val="EAB9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微软雅黑" panose="020B0503020204020204" pitchFamily="34" charset="-122"/>
                <a:ea typeface="微软雅黑" panose="020B0503020204020204" pitchFamily="34" charset="-122"/>
                <a:cs typeface="阿里巴巴普惠体 B" panose="00020600040101010101" pitchFamily="18" charset="-122"/>
              </a:rPr>
              <a:t>%</a:t>
            </a:r>
            <a:endParaRPr lang="zh-CN" altLang="en-US" b="1" dirty="0">
              <a:latin typeface="微软雅黑" panose="020B0503020204020204" pitchFamily="34" charset="-122"/>
              <a:ea typeface="微软雅黑" panose="020B0503020204020204" pitchFamily="34" charset="-122"/>
              <a:cs typeface="阿里巴巴普惠体 B" panose="00020600040101010101" pitchFamily="18" charset="-122"/>
            </a:endParaRPr>
          </a:p>
        </p:txBody>
      </p:sp>
      <p:sp>
        <p:nvSpPr>
          <p:cNvPr id="28" name="文本框 27">
            <a:extLst>
              <a:ext uri="{FF2B5EF4-FFF2-40B4-BE49-F238E27FC236}">
                <a16:creationId xmlns:a16="http://schemas.microsoft.com/office/drawing/2014/main" id="{FDF2FDC7-E967-4B58-8035-A16B5E740F13}"/>
              </a:ext>
            </a:extLst>
          </p:cNvPr>
          <p:cNvSpPr txBox="1"/>
          <p:nvPr/>
        </p:nvSpPr>
        <p:spPr>
          <a:xfrm>
            <a:off x="9905900" y="4788905"/>
            <a:ext cx="1066772" cy="1200329"/>
          </a:xfrm>
          <a:prstGeom prst="rect">
            <a:avLst/>
          </a:prstGeom>
          <a:noFill/>
        </p:spPr>
        <p:txBody>
          <a:bodyPr wrap="square" rtlCol="0">
            <a:spAutoFit/>
          </a:bodyPr>
          <a:lstStyle/>
          <a:p>
            <a:pPr algn="r"/>
            <a:r>
              <a:rPr lang="en-US" altLang="zh-CN" sz="7200" dirty="0">
                <a:solidFill>
                  <a:schemeClr val="accent6">
                    <a:lumMod val="60000"/>
                    <a:lumOff val="40000"/>
                  </a:schemeClr>
                </a:solidFill>
                <a:latin typeface="Haettenschweiler" panose="020B0706040902060204" pitchFamily="34" charset="0"/>
                <a:ea typeface="微软雅黑" panose="020B0503020204020204" pitchFamily="34" charset="-122"/>
              </a:rPr>
              <a:t>70</a:t>
            </a:r>
            <a:endParaRPr lang="zh-CN" altLang="en-US" sz="7200" dirty="0">
              <a:solidFill>
                <a:schemeClr val="accent6">
                  <a:lumMod val="60000"/>
                  <a:lumOff val="40000"/>
                </a:schemeClr>
              </a:solidFill>
              <a:latin typeface="Haettenschweiler" panose="020B0706040902060204" pitchFamily="34" charset="0"/>
              <a:ea typeface="微软雅黑" panose="020B0503020204020204" pitchFamily="34" charset="-122"/>
            </a:endParaRPr>
          </a:p>
        </p:txBody>
      </p:sp>
      <p:sp>
        <p:nvSpPr>
          <p:cNvPr id="29" name="椭圆 28">
            <a:extLst>
              <a:ext uri="{FF2B5EF4-FFF2-40B4-BE49-F238E27FC236}">
                <a16:creationId xmlns:a16="http://schemas.microsoft.com/office/drawing/2014/main" id="{B85329AF-CF84-42BE-9DE5-E8D5B4DCF771}"/>
              </a:ext>
            </a:extLst>
          </p:cNvPr>
          <p:cNvSpPr/>
          <p:nvPr/>
        </p:nvSpPr>
        <p:spPr>
          <a:xfrm>
            <a:off x="10896474" y="5506140"/>
            <a:ext cx="308383" cy="308383"/>
          </a:xfrm>
          <a:prstGeom prst="ellips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微软雅黑" panose="020B0503020204020204" pitchFamily="34" charset="-122"/>
                <a:ea typeface="微软雅黑" panose="020B0503020204020204" pitchFamily="34" charset="-122"/>
                <a:cs typeface="阿里巴巴普惠体 B" panose="00020600040101010101" pitchFamily="18" charset="-122"/>
              </a:rPr>
              <a:t>%</a:t>
            </a:r>
            <a:endParaRPr lang="zh-CN" altLang="en-US" b="1" dirty="0">
              <a:latin typeface="微软雅黑" panose="020B0503020204020204" pitchFamily="34" charset="-122"/>
              <a:ea typeface="微软雅黑" panose="020B0503020204020204" pitchFamily="34" charset="-122"/>
              <a:cs typeface="阿里巴巴普惠体 B" panose="00020600040101010101" pitchFamily="18" charset="-122"/>
            </a:endParaRPr>
          </a:p>
        </p:txBody>
      </p:sp>
      <p:sp>
        <p:nvSpPr>
          <p:cNvPr id="19" name="箭头: 右 18">
            <a:extLst>
              <a:ext uri="{FF2B5EF4-FFF2-40B4-BE49-F238E27FC236}">
                <a16:creationId xmlns:a16="http://schemas.microsoft.com/office/drawing/2014/main" id="{539DF7AA-9B99-4A1F-A8B3-0F3770D2DF52}"/>
              </a:ext>
            </a:extLst>
          </p:cNvPr>
          <p:cNvSpPr/>
          <p:nvPr/>
        </p:nvSpPr>
        <p:spPr>
          <a:xfrm rot="5400000">
            <a:off x="3982924" y="4635301"/>
            <a:ext cx="380160" cy="421096"/>
          </a:xfrm>
          <a:prstGeom prst="rightArrow">
            <a:avLst/>
          </a:prstGeom>
          <a:noFill/>
          <a:ln w="19050">
            <a:solidFill>
              <a:srgbClr val="EAB9C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箭头: 右 19">
            <a:extLst>
              <a:ext uri="{FF2B5EF4-FFF2-40B4-BE49-F238E27FC236}">
                <a16:creationId xmlns:a16="http://schemas.microsoft.com/office/drawing/2014/main" id="{620C976F-81A6-48BB-A058-0D33FA7C1E12}"/>
              </a:ext>
            </a:extLst>
          </p:cNvPr>
          <p:cNvSpPr/>
          <p:nvPr/>
        </p:nvSpPr>
        <p:spPr>
          <a:xfrm rot="5400000">
            <a:off x="8307952" y="4635301"/>
            <a:ext cx="380160" cy="421096"/>
          </a:xfrm>
          <a:prstGeom prst="rightArrow">
            <a:avLst/>
          </a:prstGeom>
          <a:noFill/>
          <a:ln w="19050">
            <a:solidFill>
              <a:srgbClr val="EAB9C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箭头: 右 20">
            <a:extLst>
              <a:ext uri="{FF2B5EF4-FFF2-40B4-BE49-F238E27FC236}">
                <a16:creationId xmlns:a16="http://schemas.microsoft.com/office/drawing/2014/main" id="{0BAA59F8-3FC3-4BD9-9A0E-F8B0AF1223CB}"/>
              </a:ext>
            </a:extLst>
          </p:cNvPr>
          <p:cNvSpPr/>
          <p:nvPr/>
        </p:nvSpPr>
        <p:spPr>
          <a:xfrm rot="5400000">
            <a:off x="6014830" y="4597202"/>
            <a:ext cx="380160" cy="421096"/>
          </a:xfrm>
          <a:prstGeom prst="rightArrow">
            <a:avLst/>
          </a:prstGeom>
          <a:noFill/>
          <a:ln w="19050">
            <a:solidFill>
              <a:srgbClr val="EAB9C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箭头: 右 21">
            <a:extLst>
              <a:ext uri="{FF2B5EF4-FFF2-40B4-BE49-F238E27FC236}">
                <a16:creationId xmlns:a16="http://schemas.microsoft.com/office/drawing/2014/main" id="{AA55992A-1DFD-4B25-AC4E-8EE848F107EE}"/>
              </a:ext>
            </a:extLst>
          </p:cNvPr>
          <p:cNvSpPr/>
          <p:nvPr/>
        </p:nvSpPr>
        <p:spPr>
          <a:xfrm rot="5400000">
            <a:off x="10365298" y="4635301"/>
            <a:ext cx="380160" cy="421096"/>
          </a:xfrm>
          <a:prstGeom prst="rightArrow">
            <a:avLst/>
          </a:prstGeom>
          <a:noFill/>
          <a:ln w="19050">
            <a:solidFill>
              <a:srgbClr val="EAB9C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a:extLst>
              <a:ext uri="{FF2B5EF4-FFF2-40B4-BE49-F238E27FC236}">
                <a16:creationId xmlns:a16="http://schemas.microsoft.com/office/drawing/2014/main" id="{8C278395-B61F-462B-B848-6728AB14BAA7}"/>
              </a:ext>
            </a:extLst>
          </p:cNvPr>
          <p:cNvGrpSpPr/>
          <p:nvPr/>
        </p:nvGrpSpPr>
        <p:grpSpPr>
          <a:xfrm>
            <a:off x="1825321" y="4495772"/>
            <a:ext cx="917967" cy="1569660"/>
            <a:chOff x="1981308" y="2899205"/>
            <a:chExt cx="917967" cy="1569660"/>
          </a:xfrm>
        </p:grpSpPr>
        <p:sp>
          <p:nvSpPr>
            <p:cNvPr id="26" name="文本框 25">
              <a:extLst>
                <a:ext uri="{FF2B5EF4-FFF2-40B4-BE49-F238E27FC236}">
                  <a16:creationId xmlns:a16="http://schemas.microsoft.com/office/drawing/2014/main" id="{E19FF4C1-2AE8-405A-AED4-93CF2A2D6E28}"/>
                </a:ext>
              </a:extLst>
            </p:cNvPr>
            <p:cNvSpPr txBox="1"/>
            <p:nvPr/>
          </p:nvSpPr>
          <p:spPr>
            <a:xfrm>
              <a:off x="1981308" y="2899205"/>
              <a:ext cx="685782" cy="1569660"/>
            </a:xfrm>
            <a:prstGeom prst="rect">
              <a:avLst/>
            </a:prstGeom>
            <a:noFill/>
          </p:spPr>
          <p:txBody>
            <a:bodyPr wrap="square" rtlCol="0">
              <a:spAutoFit/>
            </a:bodyPr>
            <a:lstStyle/>
            <a:p>
              <a:pPr algn="r"/>
              <a:r>
                <a:rPr lang="en-US" altLang="zh-CN" sz="9600" dirty="0">
                  <a:solidFill>
                    <a:srgbClr val="4A47A3"/>
                  </a:solidFill>
                  <a:latin typeface="Haettenschweiler" panose="020B0706040902060204" pitchFamily="34" charset="0"/>
                  <a:ea typeface="微软雅黑" panose="020B0503020204020204" pitchFamily="34" charset="-122"/>
                </a:rPr>
                <a:t>1</a:t>
              </a:r>
              <a:endParaRPr lang="zh-CN" altLang="en-US" sz="9600" dirty="0">
                <a:solidFill>
                  <a:srgbClr val="4A47A3"/>
                </a:solidFill>
                <a:latin typeface="Haettenschweiler" panose="020B0706040902060204" pitchFamily="34" charset="0"/>
                <a:ea typeface="微软雅黑" panose="020B0503020204020204" pitchFamily="34" charset="-122"/>
              </a:endParaRPr>
            </a:p>
          </p:txBody>
        </p:sp>
        <p:sp>
          <p:nvSpPr>
            <p:cNvPr id="27" name="椭圆 26">
              <a:extLst>
                <a:ext uri="{FF2B5EF4-FFF2-40B4-BE49-F238E27FC236}">
                  <a16:creationId xmlns:a16="http://schemas.microsoft.com/office/drawing/2014/main" id="{5177AB25-B852-41CC-A091-95D0331806E8}"/>
                </a:ext>
              </a:extLst>
            </p:cNvPr>
            <p:cNvSpPr/>
            <p:nvPr/>
          </p:nvSpPr>
          <p:spPr>
            <a:xfrm>
              <a:off x="2590892" y="3941052"/>
              <a:ext cx="308383" cy="308383"/>
            </a:xfrm>
            <a:prstGeom prst="ellipse">
              <a:avLst/>
            </a:prstGeom>
            <a:solidFill>
              <a:srgbClr val="CC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latin typeface="微软雅黑" panose="020B0503020204020204" pitchFamily="34" charset="-122"/>
                  <a:ea typeface="微软雅黑" panose="020B0503020204020204" pitchFamily="34" charset="-122"/>
                  <a:cs typeface="阿里巴巴普惠体 B" panose="00020600040101010101" pitchFamily="18" charset="-122"/>
                </a:rPr>
                <a:t>%</a:t>
              </a:r>
              <a:endParaRPr lang="zh-CN" altLang="en-US" b="1" dirty="0">
                <a:latin typeface="微软雅黑" panose="020B0503020204020204" pitchFamily="34" charset="-122"/>
                <a:ea typeface="微软雅黑" panose="020B0503020204020204" pitchFamily="34" charset="-122"/>
                <a:cs typeface="阿里巴巴普惠体 B" panose="00020600040101010101" pitchFamily="18" charset="-122"/>
              </a:endParaRPr>
            </a:p>
          </p:txBody>
        </p:sp>
      </p:grpSp>
      <p:sp>
        <p:nvSpPr>
          <p:cNvPr id="24" name="箭头: 右 23">
            <a:extLst>
              <a:ext uri="{FF2B5EF4-FFF2-40B4-BE49-F238E27FC236}">
                <a16:creationId xmlns:a16="http://schemas.microsoft.com/office/drawing/2014/main" id="{D1013EE8-5F97-4265-BCD6-D41748D8317B}"/>
              </a:ext>
            </a:extLst>
          </p:cNvPr>
          <p:cNvSpPr/>
          <p:nvPr/>
        </p:nvSpPr>
        <p:spPr>
          <a:xfrm rot="5400000">
            <a:off x="1028833" y="2476525"/>
            <a:ext cx="2438336" cy="1904950"/>
          </a:xfrm>
          <a:prstGeom prst="rightArrow">
            <a:avLst>
              <a:gd name="adj1" fmla="val 67113"/>
              <a:gd name="adj2" fmla="val 50000"/>
            </a:avLst>
          </a:prstGeom>
          <a:noFill/>
          <a:ln w="38100">
            <a:solidFill>
              <a:srgbClr val="CCCCF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文本框 24">
            <a:extLst>
              <a:ext uri="{FF2B5EF4-FFF2-40B4-BE49-F238E27FC236}">
                <a16:creationId xmlns:a16="http://schemas.microsoft.com/office/drawing/2014/main" id="{25C67455-2E66-41EA-8E8B-9B3726AD5B5D}"/>
              </a:ext>
            </a:extLst>
          </p:cNvPr>
          <p:cNvSpPr txBox="1"/>
          <p:nvPr/>
        </p:nvSpPr>
        <p:spPr>
          <a:xfrm>
            <a:off x="1638417" y="2514624"/>
            <a:ext cx="1219168" cy="1323439"/>
          </a:xfrm>
          <a:prstGeom prst="rect">
            <a:avLst/>
          </a:prstGeom>
          <a:noFill/>
        </p:spPr>
        <p:txBody>
          <a:bodyPr wrap="square" rtlCol="0">
            <a:spAutoFit/>
          </a:bodyPr>
          <a:lstStyle/>
          <a:p>
            <a:pPr algn="ctr"/>
            <a:r>
              <a:rPr lang="zh-CN" altLang="en-US" sz="4000" b="1" dirty="0">
                <a:solidFill>
                  <a:srgbClr val="4A47A3"/>
                </a:solidFill>
                <a:latin typeface="微软雅黑" panose="020B0503020204020204" pitchFamily="34" charset="-122"/>
                <a:ea typeface="微软雅黑" panose="020B0503020204020204" pitchFamily="34" charset="-122"/>
              </a:rPr>
              <a:t>逐年降低</a:t>
            </a:r>
          </a:p>
        </p:txBody>
      </p:sp>
      <p:sp>
        <p:nvSpPr>
          <p:cNvPr id="435" name="文本框 434">
            <a:extLst>
              <a:ext uri="{FF2B5EF4-FFF2-40B4-BE49-F238E27FC236}">
                <a16:creationId xmlns:a16="http://schemas.microsoft.com/office/drawing/2014/main" id="{53556991-0EBD-4A3F-A4FA-A3FEEDC8B4FD}"/>
              </a:ext>
            </a:extLst>
          </p:cNvPr>
          <p:cNvSpPr txBox="1"/>
          <p:nvPr/>
        </p:nvSpPr>
        <p:spPr>
          <a:xfrm>
            <a:off x="1524120" y="2286030"/>
            <a:ext cx="1447762" cy="323165"/>
          </a:xfrm>
          <a:prstGeom prst="rect">
            <a:avLst/>
          </a:prstGeom>
          <a:noFill/>
        </p:spPr>
        <p:txBody>
          <a:bodyPr wrap="square" rtlCol="0">
            <a:spAutoFit/>
          </a:bodyPr>
          <a:lstStyle/>
          <a:p>
            <a:pPr algn="ctr"/>
            <a:r>
              <a:rPr lang="zh-CN" altLang="en-US" sz="1500" b="1" dirty="0">
                <a:solidFill>
                  <a:srgbClr val="CCCCFF"/>
                </a:solidFill>
                <a:latin typeface="微软雅黑" panose="020B0503020204020204" pitchFamily="34" charset="-122"/>
                <a:ea typeface="微软雅黑" panose="020B0503020204020204" pitchFamily="34" charset="-122"/>
              </a:rPr>
              <a:t>综合防控目标</a:t>
            </a:r>
          </a:p>
        </p:txBody>
      </p:sp>
      <p:sp>
        <p:nvSpPr>
          <p:cNvPr id="436" name="矩形 435">
            <a:extLst>
              <a:ext uri="{FF2B5EF4-FFF2-40B4-BE49-F238E27FC236}">
                <a16:creationId xmlns:a16="http://schemas.microsoft.com/office/drawing/2014/main" id="{306B1D88-E11E-4E4F-B9AE-E6466662B863}"/>
              </a:ext>
            </a:extLst>
          </p:cNvPr>
          <p:cNvSpPr/>
          <p:nvPr/>
        </p:nvSpPr>
        <p:spPr>
          <a:xfrm>
            <a:off x="3216403" y="1133135"/>
            <a:ext cx="5759195"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PREVENTION AND CONTROL OF MYOPIA among children and adolescents</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577022959"/>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11">
            <a:extLst>
              <a:ext uri="{FF2B5EF4-FFF2-40B4-BE49-F238E27FC236}">
                <a16:creationId xmlns:a16="http://schemas.microsoft.com/office/drawing/2014/main" id="{02B06999-7B2E-4EE6-960F-08DF1AC3D89C}"/>
              </a:ext>
            </a:extLst>
          </p:cNvPr>
          <p:cNvGrpSpPr/>
          <p:nvPr/>
        </p:nvGrpSpPr>
        <p:grpSpPr>
          <a:xfrm>
            <a:off x="784137" y="1810511"/>
            <a:ext cx="5874245" cy="3799127"/>
            <a:chOff x="784137" y="1810511"/>
            <a:chExt cx="5874245" cy="3799127"/>
          </a:xfrm>
        </p:grpSpPr>
        <p:pic>
          <p:nvPicPr>
            <p:cNvPr id="3" name="图片 2" descr="一群人正在聊天&#10;&#10;描述已自动生成">
              <a:extLst>
                <a:ext uri="{FF2B5EF4-FFF2-40B4-BE49-F238E27FC236}">
                  <a16:creationId xmlns:a16="http://schemas.microsoft.com/office/drawing/2014/main" id="{7A9C06DE-1544-4DA3-939E-F18AF171E07F}"/>
                </a:ext>
              </a:extLst>
            </p:cNvPr>
            <p:cNvPicPr>
              <a:picLocks noChangeAspect="1"/>
            </p:cNvPicPr>
            <p:nvPr/>
          </p:nvPicPr>
          <p:blipFill rotWithShape="1">
            <a:blip r:embed="rId2">
              <a:extLst>
                <a:ext uri="{28A0092B-C50C-407E-A947-70E740481C1C}">
                  <a14:useLocalDpi xmlns:a14="http://schemas.microsoft.com/office/drawing/2010/main" val="0"/>
                </a:ext>
              </a:extLst>
            </a:blip>
            <a:srcRect l="159" t="22732" r="32207" b="11473"/>
            <a:stretch/>
          </p:blipFill>
          <p:spPr>
            <a:xfrm>
              <a:off x="3789677" y="1810511"/>
              <a:ext cx="2868016" cy="1858900"/>
            </a:xfrm>
            <a:prstGeom prst="rect">
              <a:avLst/>
            </a:prstGeom>
          </p:spPr>
        </p:pic>
        <p:pic>
          <p:nvPicPr>
            <p:cNvPr id="4" name="图片 3" descr="一群穿制服的男子&#10;&#10;描述已自动生成">
              <a:extLst>
                <a:ext uri="{FF2B5EF4-FFF2-40B4-BE49-F238E27FC236}">
                  <a16:creationId xmlns:a16="http://schemas.microsoft.com/office/drawing/2014/main" id="{B7B75CFE-1B63-4B63-A151-6D1DD5466C0D}"/>
                </a:ext>
              </a:extLst>
            </p:cNvPr>
            <p:cNvPicPr>
              <a:picLocks noChangeAspect="1"/>
            </p:cNvPicPr>
            <p:nvPr/>
          </p:nvPicPr>
          <p:blipFill rotWithShape="1">
            <a:blip r:embed="rId3">
              <a:extLst>
                <a:ext uri="{28A0092B-C50C-407E-A947-70E740481C1C}">
                  <a14:useLocalDpi xmlns:a14="http://schemas.microsoft.com/office/drawing/2010/main" val="0"/>
                </a:ext>
              </a:extLst>
            </a:blip>
            <a:srcRect l="33276" t="30497" r="3740" b="12056"/>
            <a:stretch/>
          </p:blipFill>
          <p:spPr>
            <a:xfrm>
              <a:off x="784137" y="1810511"/>
              <a:ext cx="2906326" cy="1858901"/>
            </a:xfrm>
            <a:prstGeom prst="rect">
              <a:avLst/>
            </a:prstGeom>
          </p:spPr>
        </p:pic>
        <p:pic>
          <p:nvPicPr>
            <p:cNvPr id="5" name="图片 4" descr="一群人正在聊天&#10;&#10;描述已自动生成">
              <a:extLst>
                <a:ext uri="{FF2B5EF4-FFF2-40B4-BE49-F238E27FC236}">
                  <a16:creationId xmlns:a16="http://schemas.microsoft.com/office/drawing/2014/main" id="{0638FAE3-0999-400E-A315-7FF436295839}"/>
                </a:ext>
              </a:extLst>
            </p:cNvPr>
            <p:cNvPicPr>
              <a:picLocks noChangeAspect="1"/>
            </p:cNvPicPr>
            <p:nvPr/>
          </p:nvPicPr>
          <p:blipFill rotWithShape="1">
            <a:blip r:embed="rId4">
              <a:extLst>
                <a:ext uri="{28A0092B-C50C-407E-A947-70E740481C1C}">
                  <a14:useLocalDpi xmlns:a14="http://schemas.microsoft.com/office/drawing/2010/main" val="0"/>
                </a:ext>
              </a:extLst>
            </a:blip>
            <a:srcRect l="17524" t="18243" r="9117" b="10714"/>
            <a:stretch/>
          </p:blipFill>
          <p:spPr>
            <a:xfrm>
              <a:off x="794055" y="3750737"/>
              <a:ext cx="2886490" cy="1858901"/>
            </a:xfrm>
            <a:prstGeom prst="rect">
              <a:avLst/>
            </a:prstGeom>
          </p:spPr>
        </p:pic>
        <p:pic>
          <p:nvPicPr>
            <p:cNvPr id="6" name="图片 5" descr="图片包含 游戏机, 小孩, 男孩, 年轻&#10;&#10;描述已自动生成">
              <a:extLst>
                <a:ext uri="{FF2B5EF4-FFF2-40B4-BE49-F238E27FC236}">
                  <a16:creationId xmlns:a16="http://schemas.microsoft.com/office/drawing/2014/main" id="{5D88C0F2-F1AC-4EB5-AC3E-C0A9A8AF813A}"/>
                </a:ext>
              </a:extLst>
            </p:cNvPr>
            <p:cNvPicPr>
              <a:picLocks noChangeAspect="1"/>
            </p:cNvPicPr>
            <p:nvPr/>
          </p:nvPicPr>
          <p:blipFill rotWithShape="1">
            <a:blip r:embed="rId5">
              <a:extLst>
                <a:ext uri="{28A0092B-C50C-407E-A947-70E740481C1C}">
                  <a14:useLocalDpi xmlns:a14="http://schemas.microsoft.com/office/drawing/2010/main" val="0"/>
                </a:ext>
              </a:extLst>
            </a:blip>
            <a:srcRect r="31920" b="31086"/>
            <a:stretch/>
          </p:blipFill>
          <p:spPr>
            <a:xfrm>
              <a:off x="3788988" y="3750737"/>
              <a:ext cx="2869394" cy="1858900"/>
            </a:xfrm>
            <a:prstGeom prst="rect">
              <a:avLst/>
            </a:prstGeom>
          </p:spPr>
        </p:pic>
      </p:grpSp>
      <p:sp>
        <p:nvSpPr>
          <p:cNvPr id="10" name="Text Box 6">
            <a:extLst>
              <a:ext uri="{FF2B5EF4-FFF2-40B4-BE49-F238E27FC236}">
                <a16:creationId xmlns:a16="http://schemas.microsoft.com/office/drawing/2014/main" id="{E8AF4B86-B3C3-4062-ADEC-AE0DD463E2E2}"/>
              </a:ext>
            </a:extLst>
          </p:cNvPr>
          <p:cNvSpPr txBox="1">
            <a:spLocks noChangeArrowheads="1"/>
          </p:cNvSpPr>
          <p:nvPr/>
        </p:nvSpPr>
        <p:spPr bwMode="auto">
          <a:xfrm>
            <a:off x="2340697" y="645862"/>
            <a:ext cx="7510606"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清楚认识综合防控儿童青少年近视的重要意义</a:t>
            </a:r>
          </a:p>
        </p:txBody>
      </p:sp>
      <p:sp>
        <p:nvSpPr>
          <p:cNvPr id="13" name="Text Box 14">
            <a:extLst>
              <a:ext uri="{FF2B5EF4-FFF2-40B4-BE49-F238E27FC236}">
                <a16:creationId xmlns:a16="http://schemas.microsoft.com/office/drawing/2014/main" id="{43D03993-1653-4B0C-925D-3B9B559D36F5}"/>
              </a:ext>
            </a:extLst>
          </p:cNvPr>
          <p:cNvSpPr txBox="1">
            <a:spLocks noChangeArrowheads="1"/>
          </p:cNvSpPr>
          <p:nvPr/>
        </p:nvSpPr>
        <p:spPr bwMode="auto">
          <a:xfrm>
            <a:off x="7070940" y="1860061"/>
            <a:ext cx="4206240" cy="2855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9pPr>
          </a:lstStyle>
          <a:p>
            <a:pPr marL="288000" indent="-288000" algn="just">
              <a:lnSpc>
                <a:spcPts val="2700"/>
              </a:lnSpc>
              <a:spcBef>
                <a:spcPct val="0"/>
              </a:spcBef>
              <a:buClr>
                <a:srgbClr val="4A47A3"/>
              </a:buClr>
              <a:buSzPct val="80000"/>
              <a:buNone/>
              <a:defRPr/>
            </a:pPr>
            <a:r>
              <a:rPr lang="zh-CN" altLang="en-US" sz="1600" dirty="0">
                <a:latin typeface="微软雅黑" panose="020B0503020204020204" pitchFamily="34" charset="-122"/>
                <a:ea typeface="微软雅黑" panose="020B0503020204020204" pitchFamily="34" charset="-122"/>
              </a:rPr>
              <a:t>要充分认识到儿童青少年近视综合防控是</a:t>
            </a:r>
            <a:r>
              <a:rPr lang="en-US" altLang="zh-CN" sz="1600" dirty="0">
                <a:latin typeface="微软雅黑" panose="020B0503020204020204" pitchFamily="34" charset="-122"/>
                <a:ea typeface="微软雅黑" panose="020B0503020204020204" pitchFamily="34" charset="-122"/>
              </a:rPr>
              <a:t>:</a:t>
            </a:r>
          </a:p>
          <a:p>
            <a:pPr marL="288000" indent="-288000" algn="just">
              <a:lnSpc>
                <a:spcPts val="2700"/>
              </a:lnSpc>
              <a:spcBef>
                <a:spcPct val="0"/>
              </a:spcBef>
              <a:buClr>
                <a:srgbClr val="4A47A3"/>
              </a:buClr>
              <a:buSzPct val="80000"/>
              <a:buFont typeface="Wingdings" panose="05000000000000000000" pitchFamily="2" charset="2"/>
              <a:buChar char="n"/>
              <a:defRPr/>
            </a:pPr>
            <a:r>
              <a:rPr lang="zh-CN" altLang="en-US" sz="1600" dirty="0">
                <a:latin typeface="微软雅黑" panose="020B0503020204020204" pitchFamily="34" charset="-122"/>
                <a:ea typeface="微软雅黑" panose="020B0503020204020204" pitchFamily="34" charset="-122"/>
              </a:rPr>
              <a:t>体现国家意志的</a:t>
            </a:r>
            <a:r>
              <a:rPr lang="zh-CN" altLang="en-US" sz="1600" b="1" dirty="0">
                <a:solidFill>
                  <a:srgbClr val="4A47A3"/>
                </a:solidFill>
                <a:latin typeface="微软雅黑" panose="020B0503020204020204" pitchFamily="34" charset="-122"/>
                <a:ea typeface="微软雅黑" panose="020B0503020204020204" pitchFamily="34" charset="-122"/>
              </a:rPr>
              <a:t>政治问题</a:t>
            </a:r>
            <a:r>
              <a:rPr lang="en-US" altLang="zh-CN" sz="1600" b="1" dirty="0">
                <a:solidFill>
                  <a:srgbClr val="4A47A3"/>
                </a:solidFill>
                <a:latin typeface="微软雅黑" panose="020B0503020204020204" pitchFamily="34" charset="-122"/>
                <a:ea typeface="微软雅黑" panose="020B0503020204020204" pitchFamily="34" charset="-122"/>
              </a:rPr>
              <a:t>; </a:t>
            </a:r>
          </a:p>
          <a:p>
            <a:pPr marL="288000" indent="-288000" algn="just">
              <a:lnSpc>
                <a:spcPts val="2700"/>
              </a:lnSpc>
              <a:spcBef>
                <a:spcPct val="0"/>
              </a:spcBef>
              <a:buClr>
                <a:srgbClr val="4A47A3"/>
              </a:buClr>
              <a:buSzPct val="80000"/>
              <a:buFont typeface="Wingdings" panose="05000000000000000000" pitchFamily="2" charset="2"/>
              <a:buChar char="n"/>
              <a:defRPr/>
            </a:pPr>
            <a:r>
              <a:rPr lang="zh-CN" altLang="en-US" sz="1600" dirty="0">
                <a:latin typeface="微软雅黑" panose="020B0503020204020204" pitchFamily="34" charset="-122"/>
                <a:ea typeface="微软雅黑" panose="020B0503020204020204" pitchFamily="34" charset="-122"/>
              </a:rPr>
              <a:t>事关民族复兴和国家前途的</a:t>
            </a:r>
            <a:r>
              <a:rPr lang="zh-CN" altLang="en-US" sz="1600" b="1" dirty="0">
                <a:solidFill>
                  <a:srgbClr val="4A47A3"/>
                </a:solidFill>
                <a:latin typeface="微软雅黑" panose="020B0503020204020204" pitchFamily="34" charset="-122"/>
                <a:ea typeface="微软雅黑" panose="020B0503020204020204" pitchFamily="34" charset="-122"/>
              </a:rPr>
              <a:t>命运问题</a:t>
            </a:r>
            <a:r>
              <a:rPr lang="en-US" altLang="zh-CN" sz="1600" b="1" dirty="0">
                <a:solidFill>
                  <a:srgbClr val="4A47A3"/>
                </a:solidFill>
                <a:latin typeface="微软雅黑" panose="020B0503020204020204" pitchFamily="34" charset="-122"/>
                <a:ea typeface="微软雅黑" panose="020B0503020204020204" pitchFamily="34" charset="-122"/>
              </a:rPr>
              <a:t>; </a:t>
            </a:r>
          </a:p>
          <a:p>
            <a:pPr marL="288000" indent="-288000" algn="just">
              <a:lnSpc>
                <a:spcPts val="2700"/>
              </a:lnSpc>
              <a:spcBef>
                <a:spcPct val="0"/>
              </a:spcBef>
              <a:buClr>
                <a:srgbClr val="4A47A3"/>
              </a:buClr>
              <a:buSzPct val="80000"/>
              <a:buFont typeface="Wingdings" panose="05000000000000000000" pitchFamily="2" charset="2"/>
              <a:buChar char="n"/>
              <a:defRPr/>
            </a:pPr>
            <a:r>
              <a:rPr lang="zh-CN" altLang="en-US" sz="1600" dirty="0">
                <a:latin typeface="微软雅黑" panose="020B0503020204020204" pitchFamily="34" charset="-122"/>
                <a:ea typeface="微软雅黑" panose="020B0503020204020204" pitchFamily="34" charset="-122"/>
              </a:rPr>
              <a:t>关系民族体质健康的</a:t>
            </a:r>
            <a:r>
              <a:rPr lang="zh-CN" altLang="en-US" sz="1600" b="1" dirty="0">
                <a:solidFill>
                  <a:srgbClr val="4A47A3"/>
                </a:solidFill>
                <a:latin typeface="微软雅黑" panose="020B0503020204020204" pitchFamily="34" charset="-122"/>
                <a:ea typeface="微软雅黑" panose="020B0503020204020204" pitchFamily="34" charset="-122"/>
              </a:rPr>
              <a:t>危机问题</a:t>
            </a:r>
            <a:r>
              <a:rPr lang="en-US" altLang="zh-CN" sz="1600" b="1" dirty="0">
                <a:solidFill>
                  <a:srgbClr val="4A47A3"/>
                </a:solidFill>
                <a:latin typeface="微软雅黑" panose="020B0503020204020204" pitchFamily="34" charset="-122"/>
                <a:ea typeface="微软雅黑" panose="020B0503020204020204" pitchFamily="34" charset="-122"/>
              </a:rPr>
              <a:t>; </a:t>
            </a:r>
          </a:p>
          <a:p>
            <a:pPr marL="288000" indent="-288000" algn="just">
              <a:lnSpc>
                <a:spcPts val="2700"/>
              </a:lnSpc>
              <a:spcBef>
                <a:spcPct val="0"/>
              </a:spcBef>
              <a:buClr>
                <a:srgbClr val="4A47A3"/>
              </a:buClr>
              <a:buSzPct val="80000"/>
              <a:buFont typeface="Wingdings" panose="05000000000000000000" pitchFamily="2" charset="2"/>
              <a:buChar char="n"/>
              <a:defRPr/>
            </a:pPr>
            <a:r>
              <a:rPr lang="zh-CN" altLang="en-US" sz="1600" dirty="0">
                <a:latin typeface="微软雅黑" panose="020B0503020204020204" pitchFamily="34" charset="-122"/>
                <a:ea typeface="微软雅黑" panose="020B0503020204020204" pitchFamily="34" charset="-122"/>
              </a:rPr>
              <a:t>关系人民群众新期待的</a:t>
            </a:r>
            <a:r>
              <a:rPr lang="zh-CN" altLang="en-US" sz="1600" b="1" dirty="0">
                <a:solidFill>
                  <a:srgbClr val="4A47A3"/>
                </a:solidFill>
                <a:latin typeface="微软雅黑" panose="020B0503020204020204" pitchFamily="34" charset="-122"/>
                <a:ea typeface="微软雅黑" panose="020B0503020204020204" pitchFamily="34" charset="-122"/>
              </a:rPr>
              <a:t>民心问题</a:t>
            </a:r>
            <a:r>
              <a:rPr lang="en-US" altLang="zh-CN" sz="1600" b="1" dirty="0">
                <a:solidFill>
                  <a:srgbClr val="4A47A3"/>
                </a:solidFill>
                <a:latin typeface="微软雅黑" panose="020B0503020204020204" pitchFamily="34" charset="-122"/>
                <a:ea typeface="微软雅黑" panose="020B0503020204020204" pitchFamily="34" charset="-122"/>
              </a:rPr>
              <a:t>; </a:t>
            </a:r>
          </a:p>
          <a:p>
            <a:pPr algn="just">
              <a:lnSpc>
                <a:spcPts val="2700"/>
              </a:lnSpc>
              <a:spcBef>
                <a:spcPct val="0"/>
              </a:spcBef>
              <a:buClr>
                <a:srgbClr val="A63636"/>
              </a:buClr>
              <a:buSzPct val="80000"/>
              <a:buNone/>
              <a:defRPr/>
            </a:pPr>
            <a:r>
              <a:rPr lang="zh-CN" altLang="en-US" sz="1600" dirty="0">
                <a:latin typeface="微软雅黑" panose="020B0503020204020204" pitchFamily="34" charset="-122"/>
                <a:ea typeface="微软雅黑" panose="020B0503020204020204" pitchFamily="34" charset="-122"/>
              </a:rPr>
              <a:t>要本着对中华民族素质负责的态度</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抓紧行动起来</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打好儿童青少年近视防控这场攻坚战</a:t>
            </a:r>
            <a:r>
              <a:rPr lang="en-US" altLang="zh-CN" sz="1600" dirty="0">
                <a:latin typeface="微软雅黑" panose="020B0503020204020204" pitchFamily="34" charset="-122"/>
                <a:ea typeface="微软雅黑" panose="020B0503020204020204" pitchFamily="34" charset="-122"/>
              </a:rPr>
              <a:t>; </a:t>
            </a:r>
          </a:p>
          <a:p>
            <a:pPr marL="288000" indent="-288000" algn="r">
              <a:lnSpc>
                <a:spcPts val="2700"/>
              </a:lnSpc>
              <a:spcBef>
                <a:spcPct val="0"/>
              </a:spcBef>
              <a:buClr>
                <a:srgbClr val="4A47A3"/>
              </a:buClr>
              <a:buSzPct val="80000"/>
              <a:buNone/>
              <a:defRPr/>
            </a:pP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教育部部长 陈宝生</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4" name="矩形 13">
            <a:extLst>
              <a:ext uri="{FF2B5EF4-FFF2-40B4-BE49-F238E27FC236}">
                <a16:creationId xmlns:a16="http://schemas.microsoft.com/office/drawing/2014/main" id="{FC18ADA7-CA06-48DB-BB13-AB048D9867E4}"/>
              </a:ext>
            </a:extLst>
          </p:cNvPr>
          <p:cNvSpPr/>
          <p:nvPr/>
        </p:nvSpPr>
        <p:spPr>
          <a:xfrm>
            <a:off x="1758564" y="1133135"/>
            <a:ext cx="8674873"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CLEARLY UNDERSTAND The IMPORTANCE  of myopia prevention and control in children and adolescents</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308647460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413F12D7-78F7-49B0-9827-36802FF0FF45}"/>
              </a:ext>
            </a:extLst>
          </p:cNvPr>
          <p:cNvSpPr txBox="1">
            <a:spLocks noChangeArrowheads="1"/>
          </p:cNvSpPr>
          <p:nvPr/>
        </p:nvSpPr>
        <p:spPr bwMode="auto">
          <a:xfrm>
            <a:off x="2340697" y="645862"/>
            <a:ext cx="7510606"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综合防控儿童青少年近视方案</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职责分解</a:t>
            </a:r>
          </a:p>
        </p:txBody>
      </p:sp>
      <p:sp>
        <p:nvSpPr>
          <p:cNvPr id="55" name="ïŝlíḋé">
            <a:extLst>
              <a:ext uri="{FF2B5EF4-FFF2-40B4-BE49-F238E27FC236}">
                <a16:creationId xmlns:a16="http://schemas.microsoft.com/office/drawing/2014/main" id="{35224436-D79F-43B2-8E2E-6FDC5D12914A}"/>
              </a:ext>
            </a:extLst>
          </p:cNvPr>
          <p:cNvSpPr/>
          <p:nvPr/>
        </p:nvSpPr>
        <p:spPr>
          <a:xfrm>
            <a:off x="4306448" y="1854205"/>
            <a:ext cx="3612256" cy="4052502"/>
          </a:xfrm>
          <a:prstGeom prst="snipRoundRect">
            <a:avLst>
              <a:gd name="adj1" fmla="val 0"/>
              <a:gd name="adj2" fmla="val 0"/>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a:lnSpc>
                <a:spcPct val="150000"/>
              </a:lnSpc>
              <a:spcBef>
                <a:spcPct val="0"/>
              </a:spcBef>
            </a:pPr>
            <a:endParaRPr lang="en-US" altLang="zh-CN" dirty="0">
              <a:solidFill>
                <a:schemeClr val="tx1"/>
              </a:solidFill>
            </a:endParaRPr>
          </a:p>
        </p:txBody>
      </p:sp>
      <p:sp>
        <p:nvSpPr>
          <p:cNvPr id="56" name="ïśḷîḍé">
            <a:extLst>
              <a:ext uri="{FF2B5EF4-FFF2-40B4-BE49-F238E27FC236}">
                <a16:creationId xmlns:a16="http://schemas.microsoft.com/office/drawing/2014/main" id="{37B617CF-35DA-4AD5-955B-63EAC3188B90}"/>
              </a:ext>
            </a:extLst>
          </p:cNvPr>
          <p:cNvSpPr/>
          <p:nvPr/>
        </p:nvSpPr>
        <p:spPr>
          <a:xfrm>
            <a:off x="4435953" y="1741975"/>
            <a:ext cx="712119" cy="712119"/>
          </a:xfrm>
          <a:prstGeom prst="flowChartOffpageConnector">
            <a:avLst/>
          </a:prstGeom>
          <a:solidFill>
            <a:srgbClr val="4A47A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sp>
        <p:nvSpPr>
          <p:cNvPr id="90" name="islídé">
            <a:extLst>
              <a:ext uri="{FF2B5EF4-FFF2-40B4-BE49-F238E27FC236}">
                <a16:creationId xmlns:a16="http://schemas.microsoft.com/office/drawing/2014/main" id="{12EFBFCB-B556-4FD2-A2EE-07098E048844}"/>
              </a:ext>
            </a:extLst>
          </p:cNvPr>
          <p:cNvSpPr/>
          <p:nvPr/>
        </p:nvSpPr>
        <p:spPr bwMode="auto">
          <a:xfrm>
            <a:off x="4558177" y="1866419"/>
            <a:ext cx="467670" cy="367819"/>
          </a:xfrm>
          <a:custGeom>
            <a:avLst/>
            <a:gdLst>
              <a:gd name="T0" fmla="*/ 314 w 396"/>
              <a:gd name="T1" fmla="*/ 37 h 312"/>
              <a:gd name="T2" fmla="*/ 287 w 396"/>
              <a:gd name="T3" fmla="*/ 37 h 312"/>
              <a:gd name="T4" fmla="*/ 250 w 396"/>
              <a:gd name="T5" fmla="*/ 18 h 312"/>
              <a:gd name="T6" fmla="*/ 132 w 396"/>
              <a:gd name="T7" fmla="*/ 18 h 312"/>
              <a:gd name="T8" fmla="*/ 95 w 396"/>
              <a:gd name="T9" fmla="*/ 37 h 312"/>
              <a:gd name="T10" fmla="*/ 68 w 396"/>
              <a:gd name="T11" fmla="*/ 37 h 312"/>
              <a:gd name="T12" fmla="*/ 0 w 396"/>
              <a:gd name="T13" fmla="*/ 0 h 312"/>
              <a:gd name="T14" fmla="*/ 41 w 396"/>
              <a:gd name="T15" fmla="*/ 270 h 312"/>
              <a:gd name="T16" fmla="*/ 137 w 396"/>
              <a:gd name="T17" fmla="*/ 287 h 312"/>
              <a:gd name="T18" fmla="*/ 147 w 396"/>
              <a:gd name="T19" fmla="*/ 287 h 312"/>
              <a:gd name="T20" fmla="*/ 184 w 396"/>
              <a:gd name="T21" fmla="*/ 270 h 312"/>
              <a:gd name="T22" fmla="*/ 211 w 396"/>
              <a:gd name="T23" fmla="*/ 270 h 312"/>
              <a:gd name="T24" fmla="*/ 271 w 396"/>
              <a:gd name="T25" fmla="*/ 287 h 312"/>
              <a:gd name="T26" fmla="*/ 320 w 396"/>
              <a:gd name="T27" fmla="*/ 287 h 312"/>
              <a:gd name="T28" fmla="*/ 355 w 396"/>
              <a:gd name="T29" fmla="*/ 270 h 312"/>
              <a:gd name="T30" fmla="*/ 396 w 396"/>
              <a:gd name="T31" fmla="*/ 5 h 312"/>
              <a:gd name="T32" fmla="*/ 208 w 396"/>
              <a:gd name="T33" fmla="*/ 178 h 312"/>
              <a:gd name="T34" fmla="*/ 170 w 396"/>
              <a:gd name="T35" fmla="*/ 161 h 312"/>
              <a:gd name="T36" fmla="*/ 160 w 396"/>
              <a:gd name="T37" fmla="*/ 161 h 312"/>
              <a:gd name="T38" fmla="*/ 124 w 396"/>
              <a:gd name="T39" fmla="*/ 178 h 312"/>
              <a:gd name="T40" fmla="*/ 97 w 396"/>
              <a:gd name="T41" fmla="*/ 178 h 312"/>
              <a:gd name="T42" fmla="*/ 59 w 396"/>
              <a:gd name="T43" fmla="*/ 161 h 312"/>
              <a:gd name="T44" fmla="*/ 41 w 396"/>
              <a:gd name="T45" fmla="*/ 118 h 312"/>
              <a:gd name="T46" fmla="*/ 183 w 396"/>
              <a:gd name="T47" fmla="*/ 135 h 312"/>
              <a:gd name="T48" fmla="*/ 194 w 396"/>
              <a:gd name="T49" fmla="*/ 135 h 312"/>
              <a:gd name="T50" fmla="*/ 231 w 396"/>
              <a:gd name="T51" fmla="*/ 118 h 312"/>
              <a:gd name="T52" fmla="*/ 258 w 396"/>
              <a:gd name="T53" fmla="*/ 118 h 312"/>
              <a:gd name="T54" fmla="*/ 327 w 396"/>
              <a:gd name="T55" fmla="*/ 135 h 312"/>
              <a:gd name="T56" fmla="*/ 355 w 396"/>
              <a:gd name="T57" fmla="*/ 178 h 312"/>
              <a:gd name="T58" fmla="*/ 208 w 396"/>
              <a:gd name="T59" fmla="*/ 161 h 312"/>
              <a:gd name="T60" fmla="*/ 68 w 396"/>
              <a:gd name="T61" fmla="*/ 66 h 312"/>
              <a:gd name="T62" fmla="*/ 106 w 396"/>
              <a:gd name="T63" fmla="*/ 51 h 312"/>
              <a:gd name="T64" fmla="*/ 132 w 396"/>
              <a:gd name="T65" fmla="*/ 51 h 312"/>
              <a:gd name="T66" fmla="*/ 276 w 396"/>
              <a:gd name="T67" fmla="*/ 66 h 312"/>
              <a:gd name="T68" fmla="*/ 287 w 396"/>
              <a:gd name="T69" fmla="*/ 66 h 312"/>
              <a:gd name="T70" fmla="*/ 355 w 396"/>
              <a:gd name="T71" fmla="*/ 51 h 312"/>
              <a:gd name="T72" fmla="*/ 327 w 396"/>
              <a:gd name="T73" fmla="*/ 87 h 312"/>
              <a:gd name="T74" fmla="*/ 258 w 396"/>
              <a:gd name="T75" fmla="*/ 104 h 312"/>
              <a:gd name="T76" fmla="*/ 231 w 396"/>
              <a:gd name="T77" fmla="*/ 104 h 312"/>
              <a:gd name="T78" fmla="*/ 194 w 396"/>
              <a:gd name="T79" fmla="*/ 87 h 312"/>
              <a:gd name="T80" fmla="*/ 183 w 396"/>
              <a:gd name="T81" fmla="*/ 87 h 312"/>
              <a:gd name="T82" fmla="*/ 41 w 396"/>
              <a:gd name="T83" fmla="*/ 104 h 312"/>
              <a:gd name="T84" fmla="*/ 346 w 396"/>
              <a:gd name="T85" fmla="*/ 256 h 312"/>
              <a:gd name="T86" fmla="*/ 320 w 396"/>
              <a:gd name="T87" fmla="*/ 256 h 312"/>
              <a:gd name="T88" fmla="*/ 245 w 396"/>
              <a:gd name="T89" fmla="*/ 239 h 312"/>
              <a:gd name="T90" fmla="*/ 211 w 396"/>
              <a:gd name="T91" fmla="*/ 239 h 312"/>
              <a:gd name="T92" fmla="*/ 173 w 396"/>
              <a:gd name="T93" fmla="*/ 256 h 312"/>
              <a:gd name="T94" fmla="*/ 147 w 396"/>
              <a:gd name="T95" fmla="*/ 256 h 312"/>
              <a:gd name="T96" fmla="*/ 110 w 396"/>
              <a:gd name="T97" fmla="*/ 239 h 312"/>
              <a:gd name="T98" fmla="*/ 41 w 396"/>
              <a:gd name="T99" fmla="*/ 192 h 312"/>
              <a:gd name="T100" fmla="*/ 86 w 396"/>
              <a:gd name="T101" fmla="*/ 209 h 312"/>
              <a:gd name="T102" fmla="*/ 97 w 396"/>
              <a:gd name="T103" fmla="*/ 209 h 312"/>
              <a:gd name="T104" fmla="*/ 134 w 396"/>
              <a:gd name="T105" fmla="*/ 192 h 312"/>
              <a:gd name="T106" fmla="*/ 160 w 396"/>
              <a:gd name="T107" fmla="*/ 192 h 312"/>
              <a:gd name="T108" fmla="*/ 197 w 396"/>
              <a:gd name="T109" fmla="*/ 209 h 312"/>
              <a:gd name="T110" fmla="*/ 208 w 396"/>
              <a:gd name="T111" fmla="*/ 209 h 312"/>
              <a:gd name="T112" fmla="*/ 355 w 396"/>
              <a:gd name="T113" fmla="*/ 19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312">
                <a:moveTo>
                  <a:pt x="355" y="5"/>
                </a:moveTo>
                <a:lnTo>
                  <a:pt x="355" y="37"/>
                </a:lnTo>
                <a:lnTo>
                  <a:pt x="314" y="37"/>
                </a:lnTo>
                <a:lnTo>
                  <a:pt x="314" y="18"/>
                </a:lnTo>
                <a:lnTo>
                  <a:pt x="287" y="18"/>
                </a:lnTo>
                <a:lnTo>
                  <a:pt x="287" y="37"/>
                </a:lnTo>
                <a:lnTo>
                  <a:pt x="276" y="37"/>
                </a:lnTo>
                <a:lnTo>
                  <a:pt x="276" y="18"/>
                </a:lnTo>
                <a:lnTo>
                  <a:pt x="250" y="18"/>
                </a:lnTo>
                <a:lnTo>
                  <a:pt x="250" y="37"/>
                </a:lnTo>
                <a:lnTo>
                  <a:pt x="132" y="37"/>
                </a:lnTo>
                <a:lnTo>
                  <a:pt x="132" y="18"/>
                </a:lnTo>
                <a:lnTo>
                  <a:pt x="106" y="18"/>
                </a:lnTo>
                <a:lnTo>
                  <a:pt x="106" y="37"/>
                </a:lnTo>
                <a:lnTo>
                  <a:pt x="95" y="37"/>
                </a:lnTo>
                <a:lnTo>
                  <a:pt x="95" y="18"/>
                </a:lnTo>
                <a:lnTo>
                  <a:pt x="68" y="18"/>
                </a:lnTo>
                <a:lnTo>
                  <a:pt x="68" y="37"/>
                </a:lnTo>
                <a:lnTo>
                  <a:pt x="41" y="37"/>
                </a:lnTo>
                <a:lnTo>
                  <a:pt x="41" y="0"/>
                </a:lnTo>
                <a:lnTo>
                  <a:pt x="0" y="0"/>
                </a:lnTo>
                <a:lnTo>
                  <a:pt x="0" y="307"/>
                </a:lnTo>
                <a:lnTo>
                  <a:pt x="41" y="307"/>
                </a:lnTo>
                <a:lnTo>
                  <a:pt x="41" y="270"/>
                </a:lnTo>
                <a:lnTo>
                  <a:pt x="110" y="270"/>
                </a:lnTo>
                <a:lnTo>
                  <a:pt x="110" y="287"/>
                </a:lnTo>
                <a:lnTo>
                  <a:pt x="137" y="287"/>
                </a:lnTo>
                <a:lnTo>
                  <a:pt x="137" y="270"/>
                </a:lnTo>
                <a:lnTo>
                  <a:pt x="147" y="270"/>
                </a:lnTo>
                <a:lnTo>
                  <a:pt x="147" y="287"/>
                </a:lnTo>
                <a:lnTo>
                  <a:pt x="173" y="287"/>
                </a:lnTo>
                <a:lnTo>
                  <a:pt x="173" y="270"/>
                </a:lnTo>
                <a:lnTo>
                  <a:pt x="184" y="270"/>
                </a:lnTo>
                <a:lnTo>
                  <a:pt x="184" y="287"/>
                </a:lnTo>
                <a:lnTo>
                  <a:pt x="211" y="287"/>
                </a:lnTo>
                <a:lnTo>
                  <a:pt x="211" y="270"/>
                </a:lnTo>
                <a:lnTo>
                  <a:pt x="245" y="270"/>
                </a:lnTo>
                <a:lnTo>
                  <a:pt x="245" y="287"/>
                </a:lnTo>
                <a:lnTo>
                  <a:pt x="271" y="287"/>
                </a:lnTo>
                <a:lnTo>
                  <a:pt x="271" y="270"/>
                </a:lnTo>
                <a:lnTo>
                  <a:pt x="320" y="270"/>
                </a:lnTo>
                <a:lnTo>
                  <a:pt x="320" y="287"/>
                </a:lnTo>
                <a:lnTo>
                  <a:pt x="346" y="287"/>
                </a:lnTo>
                <a:lnTo>
                  <a:pt x="346" y="270"/>
                </a:lnTo>
                <a:lnTo>
                  <a:pt x="355" y="270"/>
                </a:lnTo>
                <a:lnTo>
                  <a:pt x="355" y="312"/>
                </a:lnTo>
                <a:lnTo>
                  <a:pt x="396" y="312"/>
                </a:lnTo>
                <a:lnTo>
                  <a:pt x="396" y="5"/>
                </a:lnTo>
                <a:lnTo>
                  <a:pt x="355" y="5"/>
                </a:lnTo>
                <a:close/>
                <a:moveTo>
                  <a:pt x="208" y="161"/>
                </a:moveTo>
                <a:lnTo>
                  <a:pt x="208" y="178"/>
                </a:lnTo>
                <a:lnTo>
                  <a:pt x="197" y="178"/>
                </a:lnTo>
                <a:lnTo>
                  <a:pt x="197" y="161"/>
                </a:lnTo>
                <a:lnTo>
                  <a:pt x="170" y="161"/>
                </a:lnTo>
                <a:lnTo>
                  <a:pt x="170" y="178"/>
                </a:lnTo>
                <a:lnTo>
                  <a:pt x="160" y="178"/>
                </a:lnTo>
                <a:lnTo>
                  <a:pt x="160" y="161"/>
                </a:lnTo>
                <a:lnTo>
                  <a:pt x="134" y="161"/>
                </a:lnTo>
                <a:lnTo>
                  <a:pt x="134" y="178"/>
                </a:lnTo>
                <a:lnTo>
                  <a:pt x="124" y="178"/>
                </a:lnTo>
                <a:lnTo>
                  <a:pt x="124" y="161"/>
                </a:lnTo>
                <a:lnTo>
                  <a:pt x="97" y="161"/>
                </a:lnTo>
                <a:lnTo>
                  <a:pt x="97" y="178"/>
                </a:lnTo>
                <a:lnTo>
                  <a:pt x="86" y="178"/>
                </a:lnTo>
                <a:lnTo>
                  <a:pt x="86" y="161"/>
                </a:lnTo>
                <a:lnTo>
                  <a:pt x="59" y="161"/>
                </a:lnTo>
                <a:lnTo>
                  <a:pt x="59" y="178"/>
                </a:lnTo>
                <a:lnTo>
                  <a:pt x="41" y="178"/>
                </a:lnTo>
                <a:lnTo>
                  <a:pt x="41" y="118"/>
                </a:lnTo>
                <a:lnTo>
                  <a:pt x="157" y="118"/>
                </a:lnTo>
                <a:lnTo>
                  <a:pt x="157" y="135"/>
                </a:lnTo>
                <a:lnTo>
                  <a:pt x="183" y="135"/>
                </a:lnTo>
                <a:lnTo>
                  <a:pt x="183" y="118"/>
                </a:lnTo>
                <a:lnTo>
                  <a:pt x="194" y="118"/>
                </a:lnTo>
                <a:lnTo>
                  <a:pt x="194" y="135"/>
                </a:lnTo>
                <a:lnTo>
                  <a:pt x="221" y="135"/>
                </a:lnTo>
                <a:lnTo>
                  <a:pt x="221" y="118"/>
                </a:lnTo>
                <a:lnTo>
                  <a:pt x="231" y="118"/>
                </a:lnTo>
                <a:lnTo>
                  <a:pt x="231" y="135"/>
                </a:lnTo>
                <a:lnTo>
                  <a:pt x="258" y="135"/>
                </a:lnTo>
                <a:lnTo>
                  <a:pt x="258" y="118"/>
                </a:lnTo>
                <a:lnTo>
                  <a:pt x="301" y="118"/>
                </a:lnTo>
                <a:lnTo>
                  <a:pt x="301" y="135"/>
                </a:lnTo>
                <a:lnTo>
                  <a:pt x="327" y="135"/>
                </a:lnTo>
                <a:lnTo>
                  <a:pt x="327" y="118"/>
                </a:lnTo>
                <a:lnTo>
                  <a:pt x="355" y="118"/>
                </a:lnTo>
                <a:lnTo>
                  <a:pt x="355" y="178"/>
                </a:lnTo>
                <a:lnTo>
                  <a:pt x="234" y="178"/>
                </a:lnTo>
                <a:lnTo>
                  <a:pt x="234" y="161"/>
                </a:lnTo>
                <a:lnTo>
                  <a:pt x="208" y="161"/>
                </a:lnTo>
                <a:lnTo>
                  <a:pt x="208" y="161"/>
                </a:lnTo>
                <a:close/>
                <a:moveTo>
                  <a:pt x="68" y="51"/>
                </a:moveTo>
                <a:lnTo>
                  <a:pt x="68" y="66"/>
                </a:lnTo>
                <a:lnTo>
                  <a:pt x="95" y="66"/>
                </a:lnTo>
                <a:lnTo>
                  <a:pt x="95" y="51"/>
                </a:lnTo>
                <a:lnTo>
                  <a:pt x="106" y="51"/>
                </a:lnTo>
                <a:lnTo>
                  <a:pt x="106" y="66"/>
                </a:lnTo>
                <a:lnTo>
                  <a:pt x="132" y="66"/>
                </a:lnTo>
                <a:lnTo>
                  <a:pt x="132" y="51"/>
                </a:lnTo>
                <a:lnTo>
                  <a:pt x="250" y="51"/>
                </a:lnTo>
                <a:lnTo>
                  <a:pt x="250" y="66"/>
                </a:lnTo>
                <a:lnTo>
                  <a:pt x="276" y="66"/>
                </a:lnTo>
                <a:lnTo>
                  <a:pt x="276" y="51"/>
                </a:lnTo>
                <a:lnTo>
                  <a:pt x="287" y="51"/>
                </a:lnTo>
                <a:lnTo>
                  <a:pt x="287" y="66"/>
                </a:lnTo>
                <a:lnTo>
                  <a:pt x="314" y="66"/>
                </a:lnTo>
                <a:lnTo>
                  <a:pt x="314" y="51"/>
                </a:lnTo>
                <a:lnTo>
                  <a:pt x="355" y="51"/>
                </a:lnTo>
                <a:lnTo>
                  <a:pt x="355" y="104"/>
                </a:lnTo>
                <a:lnTo>
                  <a:pt x="327" y="104"/>
                </a:lnTo>
                <a:lnTo>
                  <a:pt x="327" y="87"/>
                </a:lnTo>
                <a:lnTo>
                  <a:pt x="301" y="87"/>
                </a:lnTo>
                <a:lnTo>
                  <a:pt x="301" y="104"/>
                </a:lnTo>
                <a:lnTo>
                  <a:pt x="258" y="104"/>
                </a:lnTo>
                <a:lnTo>
                  <a:pt x="258" y="87"/>
                </a:lnTo>
                <a:lnTo>
                  <a:pt x="231" y="87"/>
                </a:lnTo>
                <a:lnTo>
                  <a:pt x="231" y="104"/>
                </a:lnTo>
                <a:lnTo>
                  <a:pt x="221" y="104"/>
                </a:lnTo>
                <a:lnTo>
                  <a:pt x="221" y="87"/>
                </a:lnTo>
                <a:lnTo>
                  <a:pt x="194" y="87"/>
                </a:lnTo>
                <a:lnTo>
                  <a:pt x="194" y="104"/>
                </a:lnTo>
                <a:lnTo>
                  <a:pt x="183" y="104"/>
                </a:lnTo>
                <a:lnTo>
                  <a:pt x="183" y="87"/>
                </a:lnTo>
                <a:lnTo>
                  <a:pt x="157" y="87"/>
                </a:lnTo>
                <a:lnTo>
                  <a:pt x="157" y="104"/>
                </a:lnTo>
                <a:lnTo>
                  <a:pt x="41" y="104"/>
                </a:lnTo>
                <a:lnTo>
                  <a:pt x="41" y="51"/>
                </a:lnTo>
                <a:lnTo>
                  <a:pt x="68" y="51"/>
                </a:lnTo>
                <a:close/>
                <a:moveTo>
                  <a:pt x="346" y="256"/>
                </a:moveTo>
                <a:lnTo>
                  <a:pt x="346" y="239"/>
                </a:lnTo>
                <a:lnTo>
                  <a:pt x="320" y="239"/>
                </a:lnTo>
                <a:lnTo>
                  <a:pt x="320" y="256"/>
                </a:lnTo>
                <a:lnTo>
                  <a:pt x="271" y="256"/>
                </a:lnTo>
                <a:lnTo>
                  <a:pt x="271" y="239"/>
                </a:lnTo>
                <a:lnTo>
                  <a:pt x="245" y="239"/>
                </a:lnTo>
                <a:lnTo>
                  <a:pt x="245" y="256"/>
                </a:lnTo>
                <a:lnTo>
                  <a:pt x="211" y="256"/>
                </a:lnTo>
                <a:lnTo>
                  <a:pt x="211" y="239"/>
                </a:lnTo>
                <a:lnTo>
                  <a:pt x="184" y="239"/>
                </a:lnTo>
                <a:lnTo>
                  <a:pt x="184" y="256"/>
                </a:lnTo>
                <a:lnTo>
                  <a:pt x="173" y="256"/>
                </a:lnTo>
                <a:lnTo>
                  <a:pt x="173" y="239"/>
                </a:lnTo>
                <a:lnTo>
                  <a:pt x="147" y="239"/>
                </a:lnTo>
                <a:lnTo>
                  <a:pt x="147" y="256"/>
                </a:lnTo>
                <a:lnTo>
                  <a:pt x="137" y="256"/>
                </a:lnTo>
                <a:lnTo>
                  <a:pt x="137" y="239"/>
                </a:lnTo>
                <a:lnTo>
                  <a:pt x="110" y="239"/>
                </a:lnTo>
                <a:lnTo>
                  <a:pt x="110" y="256"/>
                </a:lnTo>
                <a:lnTo>
                  <a:pt x="41" y="256"/>
                </a:lnTo>
                <a:lnTo>
                  <a:pt x="41" y="192"/>
                </a:lnTo>
                <a:lnTo>
                  <a:pt x="59" y="192"/>
                </a:lnTo>
                <a:lnTo>
                  <a:pt x="59" y="209"/>
                </a:lnTo>
                <a:lnTo>
                  <a:pt x="86" y="209"/>
                </a:lnTo>
                <a:lnTo>
                  <a:pt x="86" y="192"/>
                </a:lnTo>
                <a:lnTo>
                  <a:pt x="97" y="192"/>
                </a:lnTo>
                <a:lnTo>
                  <a:pt x="97" y="209"/>
                </a:lnTo>
                <a:lnTo>
                  <a:pt x="124" y="209"/>
                </a:lnTo>
                <a:lnTo>
                  <a:pt x="124" y="192"/>
                </a:lnTo>
                <a:lnTo>
                  <a:pt x="134" y="192"/>
                </a:lnTo>
                <a:lnTo>
                  <a:pt x="134" y="209"/>
                </a:lnTo>
                <a:lnTo>
                  <a:pt x="160" y="209"/>
                </a:lnTo>
                <a:lnTo>
                  <a:pt x="160" y="192"/>
                </a:lnTo>
                <a:lnTo>
                  <a:pt x="170" y="192"/>
                </a:lnTo>
                <a:lnTo>
                  <a:pt x="170" y="209"/>
                </a:lnTo>
                <a:lnTo>
                  <a:pt x="197" y="209"/>
                </a:lnTo>
                <a:lnTo>
                  <a:pt x="197" y="192"/>
                </a:lnTo>
                <a:lnTo>
                  <a:pt x="208" y="192"/>
                </a:lnTo>
                <a:lnTo>
                  <a:pt x="208" y="209"/>
                </a:lnTo>
                <a:lnTo>
                  <a:pt x="234" y="209"/>
                </a:lnTo>
                <a:lnTo>
                  <a:pt x="234" y="192"/>
                </a:lnTo>
                <a:lnTo>
                  <a:pt x="355" y="192"/>
                </a:lnTo>
                <a:lnTo>
                  <a:pt x="355" y="256"/>
                </a:lnTo>
                <a:lnTo>
                  <a:pt x="346" y="256"/>
                </a:lnTo>
                <a:close/>
              </a:path>
            </a:pathLst>
          </a:custGeom>
          <a:solidFill>
            <a:schemeClr val="bg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58" name="矩形 57">
            <a:extLst>
              <a:ext uri="{FF2B5EF4-FFF2-40B4-BE49-F238E27FC236}">
                <a16:creationId xmlns:a16="http://schemas.microsoft.com/office/drawing/2014/main" id="{042ADE05-E188-459B-A836-26CA75D41EBF}"/>
              </a:ext>
            </a:extLst>
          </p:cNvPr>
          <p:cNvSpPr/>
          <p:nvPr/>
        </p:nvSpPr>
        <p:spPr>
          <a:xfrm>
            <a:off x="5161082" y="1870358"/>
            <a:ext cx="2949646" cy="3800271"/>
          </a:xfrm>
          <a:prstGeom prst="rect">
            <a:avLst/>
          </a:prstGeom>
        </p:spPr>
        <p:txBody>
          <a:bodyPr wrap="square">
            <a:spAutoFit/>
          </a:bodyPr>
          <a:lstStyle/>
          <a:p>
            <a:pPr defTabSz="914400">
              <a:lnSpc>
                <a:spcPct val="115000"/>
              </a:lnSpc>
            </a:pPr>
            <a:r>
              <a:rPr lang="zh-CN" altLang="en-US" b="1" dirty="0">
                <a:solidFill>
                  <a:srgbClr val="AD62AA"/>
                </a:solidFill>
                <a:latin typeface="微软雅黑" panose="020B0503020204020204" pitchFamily="34" charset="-122"/>
                <a:ea typeface="微软雅黑" panose="020B0503020204020204" pitchFamily="34" charset="-122"/>
              </a:rPr>
              <a:t>学校职责</a:t>
            </a:r>
            <a:endParaRPr lang="en-US" altLang="zh-CN" b="1" dirty="0">
              <a:solidFill>
                <a:srgbClr val="AD62AA"/>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减轻学生学业负担</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加强考试管理</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改善视觉环境</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加强护眼指导</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强化户外体育锻炼</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加强学校卫生与健康教育</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科学合理使用电子产品</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定期开展视力监测</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加强视力健康管理</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倡导科学保育保教</a:t>
            </a:r>
            <a:endPar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nvGrpSpPr>
          <p:cNvPr id="88" name="组合 87">
            <a:extLst>
              <a:ext uri="{FF2B5EF4-FFF2-40B4-BE49-F238E27FC236}">
                <a16:creationId xmlns:a16="http://schemas.microsoft.com/office/drawing/2014/main" id="{2CC1DE8C-5989-4EE8-8462-F69566AC2EA3}"/>
              </a:ext>
            </a:extLst>
          </p:cNvPr>
          <p:cNvGrpSpPr/>
          <p:nvPr/>
        </p:nvGrpSpPr>
        <p:grpSpPr>
          <a:xfrm>
            <a:off x="571124" y="3269023"/>
            <a:ext cx="3612256" cy="2637684"/>
            <a:chOff x="571124" y="3324204"/>
            <a:chExt cx="3612256" cy="2637684"/>
          </a:xfrm>
        </p:grpSpPr>
        <p:sp>
          <p:nvSpPr>
            <p:cNvPr id="59" name="ïŝlíḋé">
              <a:extLst>
                <a:ext uri="{FF2B5EF4-FFF2-40B4-BE49-F238E27FC236}">
                  <a16:creationId xmlns:a16="http://schemas.microsoft.com/office/drawing/2014/main" id="{29ACC569-5EEB-4EA6-9333-A277FBC07C55}"/>
                </a:ext>
              </a:extLst>
            </p:cNvPr>
            <p:cNvSpPr/>
            <p:nvPr/>
          </p:nvSpPr>
          <p:spPr>
            <a:xfrm>
              <a:off x="571124" y="3436434"/>
              <a:ext cx="3612256" cy="2525454"/>
            </a:xfrm>
            <a:prstGeom prst="snipRoundRect">
              <a:avLst>
                <a:gd name="adj1" fmla="val 0"/>
                <a:gd name="adj2" fmla="val 0"/>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a:lnSpc>
                  <a:spcPct val="150000"/>
                </a:lnSpc>
                <a:spcBef>
                  <a:spcPct val="0"/>
                </a:spcBef>
              </a:pPr>
              <a:endParaRPr lang="en-US" altLang="zh-CN" dirty="0">
                <a:solidFill>
                  <a:schemeClr val="tx1"/>
                </a:solidFill>
              </a:endParaRPr>
            </a:p>
          </p:txBody>
        </p:sp>
        <p:sp>
          <p:nvSpPr>
            <p:cNvPr id="60" name="ïśḷîḍé">
              <a:extLst>
                <a:ext uri="{FF2B5EF4-FFF2-40B4-BE49-F238E27FC236}">
                  <a16:creationId xmlns:a16="http://schemas.microsoft.com/office/drawing/2014/main" id="{DA545DB1-3382-4287-8C8B-BA674683AEC5}"/>
                </a:ext>
              </a:extLst>
            </p:cNvPr>
            <p:cNvSpPr/>
            <p:nvPr/>
          </p:nvSpPr>
          <p:spPr>
            <a:xfrm>
              <a:off x="700629" y="3324204"/>
              <a:ext cx="712119" cy="712119"/>
            </a:xfrm>
            <a:prstGeom prst="flowChartOffpageConnector">
              <a:avLst/>
            </a:prstGeom>
            <a:solidFill>
              <a:srgbClr val="4A47A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sp>
          <p:nvSpPr>
            <p:cNvPr id="87" name="islídé">
              <a:extLst>
                <a:ext uri="{FF2B5EF4-FFF2-40B4-BE49-F238E27FC236}">
                  <a16:creationId xmlns:a16="http://schemas.microsoft.com/office/drawing/2014/main" id="{9EB6DCC5-D42A-4C38-B158-7F1C1E0F6E43}"/>
                </a:ext>
              </a:extLst>
            </p:cNvPr>
            <p:cNvSpPr/>
            <p:nvPr/>
          </p:nvSpPr>
          <p:spPr bwMode="auto">
            <a:xfrm>
              <a:off x="790253" y="3418964"/>
              <a:ext cx="532871" cy="427187"/>
            </a:xfrm>
            <a:custGeom>
              <a:avLst/>
              <a:gdLst>
                <a:gd name="connsiteX0" fmla="*/ 308702 w 608062"/>
                <a:gd name="connsiteY0" fmla="*/ 341872 h 487466"/>
                <a:gd name="connsiteX1" fmla="*/ 308702 w 608062"/>
                <a:gd name="connsiteY1" fmla="*/ 409674 h 487466"/>
                <a:gd name="connsiteX2" fmla="*/ 381336 w 608062"/>
                <a:gd name="connsiteY2" fmla="*/ 409674 h 487466"/>
                <a:gd name="connsiteX3" fmla="*/ 381336 w 608062"/>
                <a:gd name="connsiteY3" fmla="*/ 341872 h 487466"/>
                <a:gd name="connsiteX4" fmla="*/ 226655 w 608062"/>
                <a:gd name="connsiteY4" fmla="*/ 341872 h 487466"/>
                <a:gd name="connsiteX5" fmla="*/ 226655 w 608062"/>
                <a:gd name="connsiteY5" fmla="*/ 409674 h 487466"/>
                <a:gd name="connsiteX6" fmla="*/ 299290 w 608062"/>
                <a:gd name="connsiteY6" fmla="*/ 409674 h 487466"/>
                <a:gd name="connsiteX7" fmla="*/ 299290 w 608062"/>
                <a:gd name="connsiteY7" fmla="*/ 341872 h 487466"/>
                <a:gd name="connsiteX8" fmla="*/ 308702 w 608062"/>
                <a:gd name="connsiteY8" fmla="*/ 265203 h 487466"/>
                <a:gd name="connsiteX9" fmla="*/ 308702 w 608062"/>
                <a:gd name="connsiteY9" fmla="*/ 333005 h 487466"/>
                <a:gd name="connsiteX10" fmla="*/ 381336 w 608062"/>
                <a:gd name="connsiteY10" fmla="*/ 333005 h 487466"/>
                <a:gd name="connsiteX11" fmla="*/ 381336 w 608062"/>
                <a:gd name="connsiteY11" fmla="*/ 265203 h 487466"/>
                <a:gd name="connsiteX12" fmla="*/ 226655 w 608062"/>
                <a:gd name="connsiteY12" fmla="*/ 265203 h 487466"/>
                <a:gd name="connsiteX13" fmla="*/ 226655 w 608062"/>
                <a:gd name="connsiteY13" fmla="*/ 333005 h 487466"/>
                <a:gd name="connsiteX14" fmla="*/ 299290 w 608062"/>
                <a:gd name="connsiteY14" fmla="*/ 333005 h 487466"/>
                <a:gd name="connsiteX15" fmla="*/ 299290 w 608062"/>
                <a:gd name="connsiteY15" fmla="*/ 265203 h 487466"/>
                <a:gd name="connsiteX16" fmla="*/ 304025 w 608062"/>
                <a:gd name="connsiteY16" fmla="*/ 121796 h 487466"/>
                <a:gd name="connsiteX17" fmla="*/ 500026 w 608062"/>
                <a:gd name="connsiteY17" fmla="*/ 283942 h 487466"/>
                <a:gd name="connsiteX18" fmla="*/ 500026 w 608062"/>
                <a:gd name="connsiteY18" fmla="*/ 431487 h 487466"/>
                <a:gd name="connsiteX19" fmla="*/ 500026 w 608062"/>
                <a:gd name="connsiteY19" fmla="*/ 482028 h 487466"/>
                <a:gd name="connsiteX20" fmla="*/ 500026 w 608062"/>
                <a:gd name="connsiteY20" fmla="*/ 487466 h 487466"/>
                <a:gd name="connsiteX21" fmla="*/ 107965 w 608062"/>
                <a:gd name="connsiteY21" fmla="*/ 487466 h 487466"/>
                <a:gd name="connsiteX22" fmla="*/ 107965 w 608062"/>
                <a:gd name="connsiteY22" fmla="*/ 481437 h 487466"/>
                <a:gd name="connsiteX23" fmla="*/ 107965 w 608062"/>
                <a:gd name="connsiteY23" fmla="*/ 431487 h 487466"/>
                <a:gd name="connsiteX24" fmla="*/ 107965 w 608062"/>
                <a:gd name="connsiteY24" fmla="*/ 283351 h 487466"/>
                <a:gd name="connsiteX25" fmla="*/ 304061 w 608062"/>
                <a:gd name="connsiteY25" fmla="*/ 0 h 487466"/>
                <a:gd name="connsiteX26" fmla="*/ 608062 w 608062"/>
                <a:gd name="connsiteY26" fmla="*/ 249643 h 487466"/>
                <a:gd name="connsiteX27" fmla="*/ 574258 w 608062"/>
                <a:gd name="connsiteY27" fmla="*/ 290659 h 487466"/>
                <a:gd name="connsiteX28" fmla="*/ 304061 w 608062"/>
                <a:gd name="connsiteY28" fmla="*/ 68794 h 487466"/>
                <a:gd name="connsiteX29" fmla="*/ 33804 w 608062"/>
                <a:gd name="connsiteY29" fmla="*/ 290659 h 487466"/>
                <a:gd name="connsiteX30" fmla="*/ 0 w 608062"/>
                <a:gd name="connsiteY30" fmla="*/ 249643 h 4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8062" h="487466">
                  <a:moveTo>
                    <a:pt x="308702" y="341872"/>
                  </a:moveTo>
                  <a:lnTo>
                    <a:pt x="308702" y="409674"/>
                  </a:lnTo>
                  <a:lnTo>
                    <a:pt x="381336" y="409674"/>
                  </a:lnTo>
                  <a:lnTo>
                    <a:pt x="381336" y="341872"/>
                  </a:lnTo>
                  <a:close/>
                  <a:moveTo>
                    <a:pt x="226655" y="341872"/>
                  </a:moveTo>
                  <a:lnTo>
                    <a:pt x="226655" y="409674"/>
                  </a:lnTo>
                  <a:lnTo>
                    <a:pt x="299290" y="409674"/>
                  </a:lnTo>
                  <a:lnTo>
                    <a:pt x="299290" y="341872"/>
                  </a:lnTo>
                  <a:close/>
                  <a:moveTo>
                    <a:pt x="308702" y="265203"/>
                  </a:moveTo>
                  <a:lnTo>
                    <a:pt x="308702" y="333005"/>
                  </a:lnTo>
                  <a:lnTo>
                    <a:pt x="381336" y="333005"/>
                  </a:lnTo>
                  <a:lnTo>
                    <a:pt x="381336" y="265203"/>
                  </a:lnTo>
                  <a:close/>
                  <a:moveTo>
                    <a:pt x="226655" y="265203"/>
                  </a:moveTo>
                  <a:lnTo>
                    <a:pt x="226655" y="333005"/>
                  </a:lnTo>
                  <a:lnTo>
                    <a:pt x="299290" y="333005"/>
                  </a:lnTo>
                  <a:lnTo>
                    <a:pt x="299290" y="265203"/>
                  </a:lnTo>
                  <a:close/>
                  <a:moveTo>
                    <a:pt x="304025" y="121796"/>
                  </a:moveTo>
                  <a:lnTo>
                    <a:pt x="500026" y="283942"/>
                  </a:lnTo>
                  <a:lnTo>
                    <a:pt x="500026" y="431487"/>
                  </a:lnTo>
                  <a:lnTo>
                    <a:pt x="500026" y="482028"/>
                  </a:lnTo>
                  <a:lnTo>
                    <a:pt x="500026" y="487466"/>
                  </a:lnTo>
                  <a:lnTo>
                    <a:pt x="107965" y="487466"/>
                  </a:lnTo>
                  <a:lnTo>
                    <a:pt x="107965" y="481437"/>
                  </a:lnTo>
                  <a:lnTo>
                    <a:pt x="107965" y="431487"/>
                  </a:lnTo>
                  <a:lnTo>
                    <a:pt x="107965" y="283351"/>
                  </a:lnTo>
                  <a:close/>
                  <a:moveTo>
                    <a:pt x="304061" y="0"/>
                  </a:moveTo>
                  <a:lnTo>
                    <a:pt x="608062" y="249643"/>
                  </a:lnTo>
                  <a:lnTo>
                    <a:pt x="574258" y="290659"/>
                  </a:lnTo>
                  <a:lnTo>
                    <a:pt x="304061" y="68794"/>
                  </a:lnTo>
                  <a:lnTo>
                    <a:pt x="33804" y="290659"/>
                  </a:lnTo>
                  <a:lnTo>
                    <a:pt x="0" y="249643"/>
                  </a:lnTo>
                  <a:close/>
                </a:path>
              </a:pathLst>
            </a:custGeom>
            <a:solidFill>
              <a:schemeClr val="bg1"/>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62" name="矩形 61">
              <a:extLst>
                <a:ext uri="{FF2B5EF4-FFF2-40B4-BE49-F238E27FC236}">
                  <a16:creationId xmlns:a16="http://schemas.microsoft.com/office/drawing/2014/main" id="{13EA95E4-C76C-49D0-B6DE-E51D5964D41C}"/>
                </a:ext>
              </a:extLst>
            </p:cNvPr>
            <p:cNvSpPr/>
            <p:nvPr/>
          </p:nvSpPr>
          <p:spPr>
            <a:xfrm>
              <a:off x="1425758" y="3452587"/>
              <a:ext cx="2583886" cy="2450671"/>
            </a:xfrm>
            <a:prstGeom prst="rect">
              <a:avLst/>
            </a:prstGeom>
          </p:spPr>
          <p:txBody>
            <a:bodyPr wrap="square">
              <a:spAutoFit/>
            </a:bodyPr>
            <a:lstStyle/>
            <a:p>
              <a:pPr defTabSz="914400">
                <a:lnSpc>
                  <a:spcPct val="115000"/>
                </a:lnSpc>
              </a:pPr>
              <a:r>
                <a:rPr lang="zh-CN" altLang="en-US" b="1" dirty="0">
                  <a:solidFill>
                    <a:srgbClr val="AD62AA"/>
                  </a:solidFill>
                  <a:latin typeface="微软雅黑" panose="020B0503020204020204" pitchFamily="34" charset="-122"/>
                  <a:ea typeface="微软雅黑" panose="020B0503020204020204" pitchFamily="34" charset="-122"/>
                </a:rPr>
                <a:t>家庭职责</a:t>
              </a:r>
              <a:endParaRPr lang="en-US" altLang="zh-CN" b="1" dirty="0">
                <a:solidFill>
                  <a:srgbClr val="AD62AA"/>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增加户外活动和锻炼</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控制电子产品使用</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减轻课外学习负担</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避免不良用眼行为</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保障睡眠和营养</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做到早发现早干预</a:t>
              </a:r>
            </a:p>
          </p:txBody>
        </p:sp>
      </p:grpSp>
      <p:sp>
        <p:nvSpPr>
          <p:cNvPr id="64" name="ïŝlíḋé">
            <a:extLst>
              <a:ext uri="{FF2B5EF4-FFF2-40B4-BE49-F238E27FC236}">
                <a16:creationId xmlns:a16="http://schemas.microsoft.com/office/drawing/2014/main" id="{A2029314-ECC6-4630-B44B-150D4E7C52F8}"/>
              </a:ext>
            </a:extLst>
          </p:cNvPr>
          <p:cNvSpPr/>
          <p:nvPr/>
        </p:nvSpPr>
        <p:spPr>
          <a:xfrm>
            <a:off x="8032628" y="1854205"/>
            <a:ext cx="3612256" cy="1949382"/>
          </a:xfrm>
          <a:prstGeom prst="snipRoundRect">
            <a:avLst>
              <a:gd name="adj1" fmla="val 0"/>
              <a:gd name="adj2" fmla="val 0"/>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a:lnSpc>
                <a:spcPct val="150000"/>
              </a:lnSpc>
              <a:spcBef>
                <a:spcPct val="0"/>
              </a:spcBef>
            </a:pPr>
            <a:endParaRPr lang="en-US" altLang="zh-CN" dirty="0">
              <a:solidFill>
                <a:schemeClr val="tx1"/>
              </a:solidFill>
            </a:endParaRPr>
          </a:p>
        </p:txBody>
      </p:sp>
      <p:sp>
        <p:nvSpPr>
          <p:cNvPr id="65" name="ïśḷîḍé">
            <a:extLst>
              <a:ext uri="{FF2B5EF4-FFF2-40B4-BE49-F238E27FC236}">
                <a16:creationId xmlns:a16="http://schemas.microsoft.com/office/drawing/2014/main" id="{171CF91F-6EB6-48AF-86B4-04EABC853EED}"/>
              </a:ext>
            </a:extLst>
          </p:cNvPr>
          <p:cNvSpPr/>
          <p:nvPr/>
        </p:nvSpPr>
        <p:spPr>
          <a:xfrm>
            <a:off x="8162133" y="1741975"/>
            <a:ext cx="712119" cy="712119"/>
          </a:xfrm>
          <a:prstGeom prst="flowChartOffpageConnector">
            <a:avLst/>
          </a:prstGeom>
          <a:solidFill>
            <a:srgbClr val="4A47A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sp>
        <p:nvSpPr>
          <p:cNvPr id="94" name="islídé">
            <a:extLst>
              <a:ext uri="{FF2B5EF4-FFF2-40B4-BE49-F238E27FC236}">
                <a16:creationId xmlns:a16="http://schemas.microsoft.com/office/drawing/2014/main" id="{2F4CBCFE-FDFA-47CE-8A52-38B50346BFD1}"/>
              </a:ext>
            </a:extLst>
          </p:cNvPr>
          <p:cNvSpPr/>
          <p:nvPr/>
        </p:nvSpPr>
        <p:spPr bwMode="auto">
          <a:xfrm>
            <a:off x="8302686" y="1830231"/>
            <a:ext cx="467670" cy="464918"/>
          </a:xfrm>
          <a:custGeom>
            <a:avLst/>
            <a:gdLst>
              <a:gd name="T0" fmla="*/ 10208 w 10976"/>
              <a:gd name="T1" fmla="*/ 2048 h 10912"/>
              <a:gd name="T2" fmla="*/ 8288 w 10976"/>
              <a:gd name="T3" fmla="*/ 128 h 10912"/>
              <a:gd name="T4" fmla="*/ 7840 w 10976"/>
              <a:gd name="T5" fmla="*/ 576 h 10912"/>
              <a:gd name="T6" fmla="*/ 7264 w 10976"/>
              <a:gd name="T7" fmla="*/ 1984 h 10912"/>
              <a:gd name="T8" fmla="*/ 5280 w 10976"/>
              <a:gd name="T9" fmla="*/ 448 h 10912"/>
              <a:gd name="T10" fmla="*/ 5856 w 10976"/>
              <a:gd name="T11" fmla="*/ 1472 h 10912"/>
              <a:gd name="T12" fmla="*/ 704 w 10976"/>
              <a:gd name="T13" fmla="*/ 7520 h 10912"/>
              <a:gd name="T14" fmla="*/ 128 w 10976"/>
              <a:gd name="T15" fmla="*/ 10336 h 10912"/>
              <a:gd name="T16" fmla="*/ 576 w 10976"/>
              <a:gd name="T17" fmla="*/ 10784 h 10912"/>
              <a:gd name="T18" fmla="*/ 3392 w 10976"/>
              <a:gd name="T19" fmla="*/ 10208 h 10912"/>
              <a:gd name="T20" fmla="*/ 4288 w 10976"/>
              <a:gd name="T21" fmla="*/ 10208 h 10912"/>
              <a:gd name="T22" fmla="*/ 10016 w 10976"/>
              <a:gd name="T23" fmla="*/ 5632 h 10912"/>
              <a:gd name="T24" fmla="*/ 10464 w 10976"/>
              <a:gd name="T25" fmla="*/ 5184 h 10912"/>
              <a:gd name="T26" fmla="*/ 9920 w 10976"/>
              <a:gd name="T27" fmla="*/ 2656 h 10912"/>
              <a:gd name="T28" fmla="*/ 10784 w 10976"/>
              <a:gd name="T29" fmla="*/ 3072 h 10912"/>
              <a:gd name="T30" fmla="*/ 3872 w 10976"/>
              <a:gd name="T31" fmla="*/ 9824 h 10912"/>
              <a:gd name="T32" fmla="*/ 4704 w 10976"/>
              <a:gd name="T33" fmla="*/ 3552 h 10912"/>
              <a:gd name="T34" fmla="*/ 4960 w 10976"/>
              <a:gd name="T35" fmla="*/ 3808 h 10912"/>
              <a:gd name="T36" fmla="*/ 6912 w 10976"/>
              <a:gd name="T37" fmla="*/ 6784 h 10912"/>
              <a:gd name="T38" fmla="*/ 5920 w 10976"/>
              <a:gd name="T39" fmla="*/ 6240 h 10912"/>
              <a:gd name="T40" fmla="*/ 6464 w 10976"/>
              <a:gd name="T41" fmla="*/ 7232 h 10912"/>
              <a:gd name="T42" fmla="*/ 5408 w 10976"/>
              <a:gd name="T43" fmla="*/ 7200 h 10912"/>
              <a:gd name="T44" fmla="*/ 4960 w 10976"/>
              <a:gd name="T45" fmla="*/ 7648 h 10912"/>
              <a:gd name="T46" fmla="*/ 4992 w 10976"/>
              <a:gd name="T47" fmla="*/ 8704 h 10912"/>
              <a:gd name="T48" fmla="*/ 3680 w 10976"/>
              <a:gd name="T49" fmla="*/ 7840 h 10912"/>
              <a:gd name="T50" fmla="*/ 4544 w 10976"/>
              <a:gd name="T51" fmla="*/ 9152 h 10912"/>
              <a:gd name="T52" fmla="*/ 7904 w 10976"/>
              <a:gd name="T53" fmla="*/ 5824 h 10912"/>
              <a:gd name="T54" fmla="*/ 5216 w 10976"/>
              <a:gd name="T55" fmla="*/ 3136 h 10912"/>
              <a:gd name="T56" fmla="*/ 9088 w 10976"/>
              <a:gd name="T57" fmla="*/ 4704 h 10912"/>
              <a:gd name="T58" fmla="*/ 8544 w 10976"/>
              <a:gd name="T59" fmla="*/ 3264 h 10912"/>
              <a:gd name="T60" fmla="*/ 8704 w 10976"/>
              <a:gd name="T61" fmla="*/ 1440 h 10912"/>
              <a:gd name="T62" fmla="*/ 8544 w 10976"/>
              <a:gd name="T63" fmla="*/ 3264 h 10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76" h="10912">
                <a:moveTo>
                  <a:pt x="10848" y="2688"/>
                </a:moveTo>
                <a:lnTo>
                  <a:pt x="10208" y="2048"/>
                </a:lnTo>
                <a:lnTo>
                  <a:pt x="8928" y="768"/>
                </a:lnTo>
                <a:lnTo>
                  <a:pt x="8288" y="128"/>
                </a:lnTo>
                <a:cubicBezTo>
                  <a:pt x="8160" y="0"/>
                  <a:pt x="7968" y="0"/>
                  <a:pt x="7840" y="128"/>
                </a:cubicBezTo>
                <a:cubicBezTo>
                  <a:pt x="7712" y="256"/>
                  <a:pt x="7712" y="448"/>
                  <a:pt x="7840" y="576"/>
                </a:cubicBezTo>
                <a:lnTo>
                  <a:pt x="8256" y="992"/>
                </a:lnTo>
                <a:lnTo>
                  <a:pt x="7264" y="1984"/>
                </a:lnTo>
                <a:lnTo>
                  <a:pt x="5728" y="448"/>
                </a:lnTo>
                <a:cubicBezTo>
                  <a:pt x="5600" y="320"/>
                  <a:pt x="5408" y="320"/>
                  <a:pt x="5280" y="448"/>
                </a:cubicBezTo>
                <a:cubicBezTo>
                  <a:pt x="5152" y="576"/>
                  <a:pt x="5152" y="768"/>
                  <a:pt x="5280" y="896"/>
                </a:cubicBezTo>
                <a:lnTo>
                  <a:pt x="5856" y="1472"/>
                </a:lnTo>
                <a:lnTo>
                  <a:pt x="704" y="6624"/>
                </a:lnTo>
                <a:cubicBezTo>
                  <a:pt x="448" y="6880"/>
                  <a:pt x="448" y="7264"/>
                  <a:pt x="704" y="7520"/>
                </a:cubicBezTo>
                <a:lnTo>
                  <a:pt x="1824" y="8640"/>
                </a:lnTo>
                <a:lnTo>
                  <a:pt x="128" y="10336"/>
                </a:lnTo>
                <a:cubicBezTo>
                  <a:pt x="0" y="10464"/>
                  <a:pt x="0" y="10656"/>
                  <a:pt x="128" y="10784"/>
                </a:cubicBezTo>
                <a:cubicBezTo>
                  <a:pt x="256" y="10912"/>
                  <a:pt x="448" y="10912"/>
                  <a:pt x="576" y="10784"/>
                </a:cubicBezTo>
                <a:lnTo>
                  <a:pt x="2272" y="9088"/>
                </a:lnTo>
                <a:lnTo>
                  <a:pt x="3392" y="10208"/>
                </a:lnTo>
                <a:cubicBezTo>
                  <a:pt x="3520" y="10336"/>
                  <a:pt x="3680" y="10400"/>
                  <a:pt x="3840" y="10400"/>
                </a:cubicBezTo>
                <a:cubicBezTo>
                  <a:pt x="4000" y="10400"/>
                  <a:pt x="4160" y="10336"/>
                  <a:pt x="4288" y="10208"/>
                </a:cubicBezTo>
                <a:lnTo>
                  <a:pt x="9440" y="5056"/>
                </a:lnTo>
                <a:lnTo>
                  <a:pt x="10016" y="5632"/>
                </a:lnTo>
                <a:cubicBezTo>
                  <a:pt x="10144" y="5760"/>
                  <a:pt x="10336" y="5760"/>
                  <a:pt x="10464" y="5632"/>
                </a:cubicBezTo>
                <a:cubicBezTo>
                  <a:pt x="10592" y="5504"/>
                  <a:pt x="10592" y="5312"/>
                  <a:pt x="10464" y="5184"/>
                </a:cubicBezTo>
                <a:lnTo>
                  <a:pt x="8928" y="3648"/>
                </a:lnTo>
                <a:lnTo>
                  <a:pt x="9920" y="2656"/>
                </a:lnTo>
                <a:lnTo>
                  <a:pt x="10336" y="3072"/>
                </a:lnTo>
                <a:cubicBezTo>
                  <a:pt x="10464" y="3200"/>
                  <a:pt x="10656" y="3200"/>
                  <a:pt x="10784" y="3072"/>
                </a:cubicBezTo>
                <a:cubicBezTo>
                  <a:pt x="10912" y="2944"/>
                  <a:pt x="10976" y="2816"/>
                  <a:pt x="10848" y="2688"/>
                </a:cubicBezTo>
                <a:close/>
                <a:moveTo>
                  <a:pt x="3872" y="9824"/>
                </a:moveTo>
                <a:lnTo>
                  <a:pt x="1152" y="7104"/>
                </a:lnTo>
                <a:lnTo>
                  <a:pt x="4704" y="3552"/>
                </a:lnTo>
                <a:lnTo>
                  <a:pt x="4864" y="3712"/>
                </a:lnTo>
                <a:lnTo>
                  <a:pt x="4960" y="3808"/>
                </a:lnTo>
                <a:lnTo>
                  <a:pt x="7424" y="6272"/>
                </a:lnTo>
                <a:lnTo>
                  <a:pt x="6912" y="6784"/>
                </a:lnTo>
                <a:lnTo>
                  <a:pt x="6368" y="6240"/>
                </a:lnTo>
                <a:cubicBezTo>
                  <a:pt x="6240" y="6112"/>
                  <a:pt x="6048" y="6112"/>
                  <a:pt x="5920" y="6240"/>
                </a:cubicBezTo>
                <a:cubicBezTo>
                  <a:pt x="5792" y="6368"/>
                  <a:pt x="5792" y="6560"/>
                  <a:pt x="5920" y="6688"/>
                </a:cubicBezTo>
                <a:lnTo>
                  <a:pt x="6464" y="7232"/>
                </a:lnTo>
                <a:lnTo>
                  <a:pt x="5952" y="7744"/>
                </a:lnTo>
                <a:lnTo>
                  <a:pt x="5408" y="7200"/>
                </a:lnTo>
                <a:cubicBezTo>
                  <a:pt x="5280" y="7072"/>
                  <a:pt x="5088" y="7072"/>
                  <a:pt x="4960" y="7200"/>
                </a:cubicBezTo>
                <a:cubicBezTo>
                  <a:pt x="4832" y="7328"/>
                  <a:pt x="4832" y="7520"/>
                  <a:pt x="4960" y="7648"/>
                </a:cubicBezTo>
                <a:lnTo>
                  <a:pt x="5504" y="8192"/>
                </a:lnTo>
                <a:lnTo>
                  <a:pt x="4992" y="8704"/>
                </a:lnTo>
                <a:lnTo>
                  <a:pt x="4128" y="7840"/>
                </a:lnTo>
                <a:cubicBezTo>
                  <a:pt x="4000" y="7712"/>
                  <a:pt x="3808" y="7712"/>
                  <a:pt x="3680" y="7840"/>
                </a:cubicBezTo>
                <a:cubicBezTo>
                  <a:pt x="3552" y="7968"/>
                  <a:pt x="3552" y="8160"/>
                  <a:pt x="3680" y="8288"/>
                </a:cubicBezTo>
                <a:lnTo>
                  <a:pt x="4544" y="9152"/>
                </a:lnTo>
                <a:lnTo>
                  <a:pt x="3872" y="9824"/>
                </a:lnTo>
                <a:close/>
                <a:moveTo>
                  <a:pt x="7904" y="5824"/>
                </a:moveTo>
                <a:lnTo>
                  <a:pt x="5440" y="3360"/>
                </a:lnTo>
                <a:lnTo>
                  <a:pt x="5216" y="3136"/>
                </a:lnTo>
                <a:lnTo>
                  <a:pt x="6368" y="1984"/>
                </a:lnTo>
                <a:lnTo>
                  <a:pt x="9088" y="4704"/>
                </a:lnTo>
                <a:lnTo>
                  <a:pt x="7904" y="5824"/>
                </a:lnTo>
                <a:close/>
                <a:moveTo>
                  <a:pt x="8544" y="3264"/>
                </a:moveTo>
                <a:lnTo>
                  <a:pt x="7712" y="2432"/>
                </a:lnTo>
                <a:lnTo>
                  <a:pt x="8704" y="1440"/>
                </a:lnTo>
                <a:lnTo>
                  <a:pt x="9536" y="2272"/>
                </a:lnTo>
                <a:lnTo>
                  <a:pt x="8544" y="3264"/>
                </a:lnTo>
                <a:close/>
              </a:path>
            </a:pathLst>
          </a:custGeom>
          <a:solidFill>
            <a:schemeClr val="bg1"/>
          </a:solidFill>
          <a:ln>
            <a:solidFill>
              <a:schemeClr val="bg1"/>
            </a:solid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67" name="矩形 66">
            <a:extLst>
              <a:ext uri="{FF2B5EF4-FFF2-40B4-BE49-F238E27FC236}">
                <a16:creationId xmlns:a16="http://schemas.microsoft.com/office/drawing/2014/main" id="{D3965580-33FB-45E3-852F-09656F561EBB}"/>
              </a:ext>
            </a:extLst>
          </p:cNvPr>
          <p:cNvSpPr/>
          <p:nvPr/>
        </p:nvSpPr>
        <p:spPr>
          <a:xfrm>
            <a:off x="8887262" y="1870358"/>
            <a:ext cx="2158690" cy="1439625"/>
          </a:xfrm>
          <a:prstGeom prst="rect">
            <a:avLst/>
          </a:prstGeom>
        </p:spPr>
        <p:txBody>
          <a:bodyPr wrap="square">
            <a:spAutoFit/>
          </a:bodyPr>
          <a:lstStyle/>
          <a:p>
            <a:pPr marL="288000" indent="-288000" defTabSz="914400">
              <a:lnSpc>
                <a:spcPts val="2700"/>
              </a:lnSpc>
            </a:pPr>
            <a:r>
              <a:rPr lang="zh-CN" altLang="en-US" b="1" dirty="0">
                <a:solidFill>
                  <a:srgbClr val="AD62AA"/>
                </a:solidFill>
                <a:latin typeface="微软雅黑" panose="020B0503020204020204" pitchFamily="34" charset="-122"/>
                <a:ea typeface="微软雅黑" panose="020B0503020204020204" pitchFamily="34" charset="-122"/>
              </a:rPr>
              <a:t>医疗机构职责</a:t>
            </a:r>
            <a:endParaRPr lang="en-US" altLang="zh-CN" b="1" dirty="0">
              <a:solidFill>
                <a:srgbClr val="AD62AA"/>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建立视力档案</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规范诊断治疗</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加强健康教育</a:t>
            </a:r>
          </a:p>
        </p:txBody>
      </p:sp>
      <p:sp>
        <p:nvSpPr>
          <p:cNvPr id="79" name="ïŝlíḋé">
            <a:extLst>
              <a:ext uri="{FF2B5EF4-FFF2-40B4-BE49-F238E27FC236}">
                <a16:creationId xmlns:a16="http://schemas.microsoft.com/office/drawing/2014/main" id="{5B835B36-9C64-4884-A128-A3B81A6F46EF}"/>
              </a:ext>
            </a:extLst>
          </p:cNvPr>
          <p:cNvSpPr/>
          <p:nvPr/>
        </p:nvSpPr>
        <p:spPr>
          <a:xfrm>
            <a:off x="8032628" y="3948181"/>
            <a:ext cx="3612256" cy="1949382"/>
          </a:xfrm>
          <a:prstGeom prst="snipRoundRect">
            <a:avLst>
              <a:gd name="adj1" fmla="val 0"/>
              <a:gd name="adj2" fmla="val 0"/>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a:lnSpc>
                <a:spcPct val="150000"/>
              </a:lnSpc>
              <a:spcBef>
                <a:spcPct val="0"/>
              </a:spcBef>
            </a:pPr>
            <a:endParaRPr lang="en-US" altLang="zh-CN" dirty="0">
              <a:solidFill>
                <a:schemeClr val="tx1"/>
              </a:solidFill>
            </a:endParaRPr>
          </a:p>
        </p:txBody>
      </p:sp>
      <p:sp>
        <p:nvSpPr>
          <p:cNvPr id="80" name="ïśḷîḍé">
            <a:extLst>
              <a:ext uri="{FF2B5EF4-FFF2-40B4-BE49-F238E27FC236}">
                <a16:creationId xmlns:a16="http://schemas.microsoft.com/office/drawing/2014/main" id="{A5722F5B-4040-4794-A696-A4763E01FC2D}"/>
              </a:ext>
            </a:extLst>
          </p:cNvPr>
          <p:cNvSpPr/>
          <p:nvPr/>
        </p:nvSpPr>
        <p:spPr>
          <a:xfrm>
            <a:off x="8162133" y="3835951"/>
            <a:ext cx="712119" cy="712119"/>
          </a:xfrm>
          <a:prstGeom prst="flowChartOffpageConnector">
            <a:avLst/>
          </a:prstGeom>
          <a:solidFill>
            <a:srgbClr val="4A47A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sp>
        <p:nvSpPr>
          <p:cNvPr id="97" name="islídé">
            <a:extLst>
              <a:ext uri="{FF2B5EF4-FFF2-40B4-BE49-F238E27FC236}">
                <a16:creationId xmlns:a16="http://schemas.microsoft.com/office/drawing/2014/main" id="{CEA51C9A-8322-49AC-B932-CD6B61645ED4}"/>
              </a:ext>
            </a:extLst>
          </p:cNvPr>
          <p:cNvSpPr/>
          <p:nvPr/>
        </p:nvSpPr>
        <p:spPr bwMode="auto">
          <a:xfrm>
            <a:off x="8233051" y="3995579"/>
            <a:ext cx="586185" cy="361059"/>
          </a:xfrm>
          <a:custGeom>
            <a:avLst/>
            <a:gdLst>
              <a:gd name="connsiteX0" fmla="*/ 495751 w 565249"/>
              <a:gd name="connsiteY0" fmla="*/ 264866 h 348164"/>
              <a:gd name="connsiteX1" fmla="*/ 522564 w 565249"/>
              <a:gd name="connsiteY1" fmla="*/ 264866 h 348164"/>
              <a:gd name="connsiteX2" fmla="*/ 522564 w 565249"/>
              <a:gd name="connsiteY2" fmla="*/ 331306 h 348164"/>
              <a:gd name="connsiteX3" fmla="*/ 488799 w 565249"/>
              <a:gd name="connsiteY3" fmla="*/ 348164 h 348164"/>
              <a:gd name="connsiteX4" fmla="*/ 282128 w 565249"/>
              <a:gd name="connsiteY4" fmla="*/ 240055 h 348164"/>
              <a:gd name="connsiteX5" fmla="*/ 131130 w 565249"/>
              <a:gd name="connsiteY5" fmla="*/ 261878 h 348164"/>
              <a:gd name="connsiteX6" fmla="*/ 282128 w 565249"/>
              <a:gd name="connsiteY6" fmla="*/ 282710 h 348164"/>
              <a:gd name="connsiteX7" fmla="*/ 434119 w 565249"/>
              <a:gd name="connsiteY7" fmla="*/ 261878 h 348164"/>
              <a:gd name="connsiteX8" fmla="*/ 282128 w 565249"/>
              <a:gd name="connsiteY8" fmla="*/ 240055 h 348164"/>
              <a:gd name="connsiteX9" fmla="*/ 282128 w 565249"/>
              <a:gd name="connsiteY9" fmla="*/ 123995 h 348164"/>
              <a:gd name="connsiteX10" fmla="*/ 116229 w 565249"/>
              <a:gd name="connsiteY10" fmla="*/ 172602 h 348164"/>
              <a:gd name="connsiteX11" fmla="*/ 116229 w 565249"/>
              <a:gd name="connsiteY11" fmla="*/ 184505 h 348164"/>
              <a:gd name="connsiteX12" fmla="*/ 282128 w 565249"/>
              <a:gd name="connsiteY12" fmla="*/ 140859 h 348164"/>
              <a:gd name="connsiteX13" fmla="*/ 449020 w 565249"/>
              <a:gd name="connsiteY13" fmla="*/ 184505 h 348164"/>
              <a:gd name="connsiteX14" fmla="*/ 449020 w 565249"/>
              <a:gd name="connsiteY14" fmla="*/ 172602 h 348164"/>
              <a:gd name="connsiteX15" fmla="*/ 282128 w 565249"/>
              <a:gd name="connsiteY15" fmla="*/ 123995 h 348164"/>
              <a:gd name="connsiteX16" fmla="*/ 282128 w 565249"/>
              <a:gd name="connsiteY16" fmla="*/ 0 h 348164"/>
              <a:gd name="connsiteX17" fmla="*/ 565249 w 565249"/>
              <a:gd name="connsiteY17" fmla="*/ 150778 h 348164"/>
              <a:gd name="connsiteX18" fmla="*/ 512598 w 565249"/>
              <a:gd name="connsiteY18" fmla="*/ 179545 h 348164"/>
              <a:gd name="connsiteX19" fmla="*/ 512598 w 565249"/>
              <a:gd name="connsiteY19" fmla="*/ 233111 h 348164"/>
              <a:gd name="connsiteX20" fmla="*/ 522533 w 565249"/>
              <a:gd name="connsiteY20" fmla="*/ 246999 h 348164"/>
              <a:gd name="connsiteX21" fmla="*/ 507631 w 565249"/>
              <a:gd name="connsiteY21" fmla="*/ 261878 h 348164"/>
              <a:gd name="connsiteX22" fmla="*/ 492730 w 565249"/>
              <a:gd name="connsiteY22" fmla="*/ 246999 h 348164"/>
              <a:gd name="connsiteX23" fmla="*/ 501671 w 565249"/>
              <a:gd name="connsiteY23" fmla="*/ 233111 h 348164"/>
              <a:gd name="connsiteX24" fmla="*/ 501671 w 565249"/>
              <a:gd name="connsiteY24" fmla="*/ 185497 h 348164"/>
              <a:gd name="connsiteX25" fmla="*/ 452994 w 565249"/>
              <a:gd name="connsiteY25" fmla="*/ 215256 h 348164"/>
              <a:gd name="connsiteX26" fmla="*/ 452994 w 565249"/>
              <a:gd name="connsiteY26" fmla="*/ 253942 h 348164"/>
              <a:gd name="connsiteX27" fmla="*/ 452994 w 565249"/>
              <a:gd name="connsiteY27" fmla="*/ 256918 h 348164"/>
              <a:gd name="connsiteX28" fmla="*/ 452000 w 565249"/>
              <a:gd name="connsiteY28" fmla="*/ 256918 h 348164"/>
              <a:gd name="connsiteX29" fmla="*/ 453987 w 565249"/>
              <a:gd name="connsiteY29" fmla="*/ 261878 h 348164"/>
              <a:gd name="connsiteX30" fmla="*/ 282128 w 565249"/>
              <a:gd name="connsiteY30" fmla="*/ 295605 h 348164"/>
              <a:gd name="connsiteX31" fmla="*/ 111262 w 565249"/>
              <a:gd name="connsiteY31" fmla="*/ 261878 h 348164"/>
              <a:gd name="connsiteX32" fmla="*/ 113248 w 565249"/>
              <a:gd name="connsiteY32" fmla="*/ 256918 h 348164"/>
              <a:gd name="connsiteX33" fmla="*/ 112255 w 565249"/>
              <a:gd name="connsiteY33" fmla="*/ 256918 h 348164"/>
              <a:gd name="connsiteX34" fmla="*/ 112255 w 565249"/>
              <a:gd name="connsiteY34" fmla="*/ 253942 h 348164"/>
              <a:gd name="connsiteX35" fmla="*/ 112255 w 565249"/>
              <a:gd name="connsiteY35" fmla="*/ 215256 h 348164"/>
              <a:gd name="connsiteX36" fmla="*/ 0 w 565249"/>
              <a:gd name="connsiteY36" fmla="*/ 150778 h 34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65249" h="348164">
                <a:moveTo>
                  <a:pt x="495751" y="264866"/>
                </a:moveTo>
                <a:cubicBezTo>
                  <a:pt x="495751" y="264866"/>
                  <a:pt x="502702" y="271808"/>
                  <a:pt x="522564" y="264866"/>
                </a:cubicBezTo>
                <a:lnTo>
                  <a:pt x="522564" y="331306"/>
                </a:lnTo>
                <a:cubicBezTo>
                  <a:pt x="522564" y="331306"/>
                  <a:pt x="507668" y="320398"/>
                  <a:pt x="488799" y="348164"/>
                </a:cubicBezTo>
                <a:close/>
                <a:moveTo>
                  <a:pt x="282128" y="240055"/>
                </a:moveTo>
                <a:cubicBezTo>
                  <a:pt x="198681" y="240055"/>
                  <a:pt x="131130" y="249975"/>
                  <a:pt x="131130" y="261878"/>
                </a:cubicBezTo>
                <a:cubicBezTo>
                  <a:pt x="131130" y="273782"/>
                  <a:pt x="198681" y="282710"/>
                  <a:pt x="282128" y="282710"/>
                </a:cubicBezTo>
                <a:cubicBezTo>
                  <a:pt x="366567" y="282710"/>
                  <a:pt x="434119" y="273782"/>
                  <a:pt x="434119" y="261878"/>
                </a:cubicBezTo>
                <a:cubicBezTo>
                  <a:pt x="434119" y="249975"/>
                  <a:pt x="366567" y="240055"/>
                  <a:pt x="282128" y="240055"/>
                </a:cubicBezTo>
                <a:close/>
                <a:moveTo>
                  <a:pt x="282128" y="123995"/>
                </a:moveTo>
                <a:cubicBezTo>
                  <a:pt x="149011" y="123995"/>
                  <a:pt x="116229" y="172602"/>
                  <a:pt x="116229" y="172602"/>
                </a:cubicBezTo>
                <a:lnTo>
                  <a:pt x="116229" y="184505"/>
                </a:lnTo>
                <a:cubicBezTo>
                  <a:pt x="127156" y="172602"/>
                  <a:pt x="167886" y="140859"/>
                  <a:pt x="282128" y="140859"/>
                </a:cubicBezTo>
                <a:cubicBezTo>
                  <a:pt x="397363" y="140859"/>
                  <a:pt x="438093" y="172602"/>
                  <a:pt x="449020" y="184505"/>
                </a:cubicBezTo>
                <a:lnTo>
                  <a:pt x="449020" y="172602"/>
                </a:lnTo>
                <a:cubicBezTo>
                  <a:pt x="449020" y="172602"/>
                  <a:pt x="416238" y="123995"/>
                  <a:pt x="282128" y="123995"/>
                </a:cubicBezTo>
                <a:close/>
                <a:moveTo>
                  <a:pt x="282128" y="0"/>
                </a:moveTo>
                <a:lnTo>
                  <a:pt x="565249" y="150778"/>
                </a:lnTo>
                <a:lnTo>
                  <a:pt x="512598" y="179545"/>
                </a:lnTo>
                <a:lnTo>
                  <a:pt x="512598" y="233111"/>
                </a:lnTo>
                <a:cubicBezTo>
                  <a:pt x="518559" y="235095"/>
                  <a:pt x="522533" y="241047"/>
                  <a:pt x="522533" y="246999"/>
                </a:cubicBezTo>
                <a:cubicBezTo>
                  <a:pt x="522533" y="254934"/>
                  <a:pt x="515579" y="261878"/>
                  <a:pt x="507631" y="261878"/>
                </a:cubicBezTo>
                <a:cubicBezTo>
                  <a:pt x="499684" y="261878"/>
                  <a:pt x="492730" y="254934"/>
                  <a:pt x="492730" y="246999"/>
                </a:cubicBezTo>
                <a:cubicBezTo>
                  <a:pt x="492730" y="241047"/>
                  <a:pt x="496704" y="235095"/>
                  <a:pt x="501671" y="233111"/>
                </a:cubicBezTo>
                <a:lnTo>
                  <a:pt x="501671" y="185497"/>
                </a:lnTo>
                <a:lnTo>
                  <a:pt x="452994" y="215256"/>
                </a:lnTo>
                <a:lnTo>
                  <a:pt x="452994" y="253942"/>
                </a:lnTo>
                <a:lnTo>
                  <a:pt x="452994" y="256918"/>
                </a:lnTo>
                <a:cubicBezTo>
                  <a:pt x="452000" y="256918"/>
                  <a:pt x="452000" y="256918"/>
                  <a:pt x="452000" y="256918"/>
                </a:cubicBezTo>
                <a:cubicBezTo>
                  <a:pt x="452994" y="258902"/>
                  <a:pt x="453987" y="259894"/>
                  <a:pt x="453987" y="261878"/>
                </a:cubicBezTo>
                <a:cubicBezTo>
                  <a:pt x="453987" y="280726"/>
                  <a:pt x="377495" y="295605"/>
                  <a:pt x="282128" y="295605"/>
                </a:cubicBezTo>
                <a:cubicBezTo>
                  <a:pt x="187754" y="295605"/>
                  <a:pt x="111262" y="280726"/>
                  <a:pt x="111262" y="261878"/>
                </a:cubicBezTo>
                <a:cubicBezTo>
                  <a:pt x="111262" y="259894"/>
                  <a:pt x="112255" y="258902"/>
                  <a:pt x="113248" y="256918"/>
                </a:cubicBezTo>
                <a:cubicBezTo>
                  <a:pt x="113248" y="256918"/>
                  <a:pt x="113248" y="256918"/>
                  <a:pt x="112255" y="256918"/>
                </a:cubicBezTo>
                <a:lnTo>
                  <a:pt x="112255" y="253942"/>
                </a:lnTo>
                <a:lnTo>
                  <a:pt x="112255" y="215256"/>
                </a:lnTo>
                <a:lnTo>
                  <a:pt x="0" y="150778"/>
                </a:lnTo>
                <a:close/>
              </a:path>
            </a:pathLst>
          </a:custGeom>
          <a:solidFill>
            <a:schemeClr val="bg1"/>
          </a:solidFill>
          <a:ln>
            <a:noFill/>
          </a:ln>
        </p:spPr>
        <p:txBody>
          <a:bodyPr wrap="square" lIns="91440" tIns="45720" rIns="91440" bIns="45720" anchor="ctr">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82" name="矩形 81">
            <a:extLst>
              <a:ext uri="{FF2B5EF4-FFF2-40B4-BE49-F238E27FC236}">
                <a16:creationId xmlns:a16="http://schemas.microsoft.com/office/drawing/2014/main" id="{1935CDF6-7A7D-48B3-8E53-2080FAA3DF49}"/>
              </a:ext>
            </a:extLst>
          </p:cNvPr>
          <p:cNvSpPr/>
          <p:nvPr/>
        </p:nvSpPr>
        <p:spPr>
          <a:xfrm>
            <a:off x="8887262" y="3956451"/>
            <a:ext cx="2158690" cy="1093376"/>
          </a:xfrm>
          <a:prstGeom prst="rect">
            <a:avLst/>
          </a:prstGeom>
        </p:spPr>
        <p:txBody>
          <a:bodyPr wrap="square">
            <a:spAutoFit/>
          </a:bodyPr>
          <a:lstStyle/>
          <a:p>
            <a:pPr marL="288000" indent="-288000" defTabSz="914400">
              <a:lnSpc>
                <a:spcPts val="2700"/>
              </a:lnSpc>
            </a:pPr>
            <a:r>
              <a:rPr lang="zh-CN" altLang="en-US" b="1" dirty="0">
                <a:solidFill>
                  <a:srgbClr val="AD62AA"/>
                </a:solidFill>
                <a:latin typeface="微软雅黑" panose="020B0503020204020204" pitchFamily="34" charset="-122"/>
                <a:ea typeface="微软雅黑" panose="020B0503020204020204" pitchFamily="34" charset="-122"/>
              </a:rPr>
              <a:t>学生职责</a:t>
            </a:r>
            <a:endParaRPr lang="en-US" altLang="zh-CN" b="1" dirty="0">
              <a:solidFill>
                <a:srgbClr val="AD62AA"/>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强化健康意识</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养成健康习惯</a:t>
            </a:r>
            <a:endPar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nvGrpSpPr>
          <p:cNvPr id="84" name="组合 83">
            <a:extLst>
              <a:ext uri="{FF2B5EF4-FFF2-40B4-BE49-F238E27FC236}">
                <a16:creationId xmlns:a16="http://schemas.microsoft.com/office/drawing/2014/main" id="{D352F1B3-0BEF-42A6-951C-AB9977B5BBFE}"/>
              </a:ext>
            </a:extLst>
          </p:cNvPr>
          <p:cNvGrpSpPr/>
          <p:nvPr/>
        </p:nvGrpSpPr>
        <p:grpSpPr>
          <a:xfrm>
            <a:off x="571124" y="1741975"/>
            <a:ext cx="3612256" cy="1470830"/>
            <a:chOff x="571124" y="1797156"/>
            <a:chExt cx="3612256" cy="1470830"/>
          </a:xfrm>
        </p:grpSpPr>
        <p:sp>
          <p:nvSpPr>
            <p:cNvPr id="46" name="ïŝlíḋé">
              <a:extLst>
                <a:ext uri="{FF2B5EF4-FFF2-40B4-BE49-F238E27FC236}">
                  <a16:creationId xmlns:a16="http://schemas.microsoft.com/office/drawing/2014/main" id="{1D8F88F2-77C4-477F-930C-6AEB631810EB}"/>
                </a:ext>
              </a:extLst>
            </p:cNvPr>
            <p:cNvSpPr/>
            <p:nvPr/>
          </p:nvSpPr>
          <p:spPr>
            <a:xfrm>
              <a:off x="571124" y="1909386"/>
              <a:ext cx="3612256" cy="1358600"/>
            </a:xfrm>
            <a:prstGeom prst="snipRoundRect">
              <a:avLst>
                <a:gd name="adj1" fmla="val 0"/>
                <a:gd name="adj2" fmla="val 0"/>
              </a:avLst>
            </a:prstGeom>
            <a:solidFill>
              <a:schemeClr val="bg1">
                <a:lumMod val="9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a:lnSpc>
                  <a:spcPct val="150000"/>
                </a:lnSpc>
                <a:spcBef>
                  <a:spcPct val="0"/>
                </a:spcBef>
              </a:pPr>
              <a:endParaRPr lang="en-US" altLang="zh-CN" dirty="0">
                <a:solidFill>
                  <a:schemeClr val="tx1"/>
                </a:solidFill>
              </a:endParaRPr>
            </a:p>
          </p:txBody>
        </p:sp>
        <p:sp>
          <p:nvSpPr>
            <p:cNvPr id="49" name="ïśḷîḍé">
              <a:extLst>
                <a:ext uri="{FF2B5EF4-FFF2-40B4-BE49-F238E27FC236}">
                  <a16:creationId xmlns:a16="http://schemas.microsoft.com/office/drawing/2014/main" id="{764C0D0F-D285-4F04-B561-136F908DFDBD}"/>
                </a:ext>
              </a:extLst>
            </p:cNvPr>
            <p:cNvSpPr/>
            <p:nvPr/>
          </p:nvSpPr>
          <p:spPr>
            <a:xfrm>
              <a:off x="700629" y="1797156"/>
              <a:ext cx="712119" cy="712119"/>
            </a:xfrm>
            <a:prstGeom prst="flowChartOffpageConnector">
              <a:avLst/>
            </a:prstGeom>
            <a:solidFill>
              <a:srgbClr val="4A47A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pPr algn="ctr"/>
              <a:endParaRPr dirty="0"/>
            </a:p>
          </p:txBody>
        </p:sp>
        <p:sp>
          <p:nvSpPr>
            <p:cNvPr id="52" name="矩形 51">
              <a:extLst>
                <a:ext uri="{FF2B5EF4-FFF2-40B4-BE49-F238E27FC236}">
                  <a16:creationId xmlns:a16="http://schemas.microsoft.com/office/drawing/2014/main" id="{4BD310E3-49B5-4B58-A4AA-8515DB747EC3}"/>
                </a:ext>
              </a:extLst>
            </p:cNvPr>
            <p:cNvSpPr/>
            <p:nvPr/>
          </p:nvSpPr>
          <p:spPr>
            <a:xfrm>
              <a:off x="1425758" y="1925539"/>
              <a:ext cx="1477462" cy="1043234"/>
            </a:xfrm>
            <a:prstGeom prst="rect">
              <a:avLst/>
            </a:prstGeom>
          </p:spPr>
          <p:txBody>
            <a:bodyPr wrap="square">
              <a:spAutoFit/>
            </a:bodyPr>
            <a:lstStyle/>
            <a:p>
              <a:pPr defTabSz="914400">
                <a:lnSpc>
                  <a:spcPct val="115000"/>
                </a:lnSpc>
              </a:pPr>
              <a:r>
                <a:rPr lang="zh-CN" altLang="en-US" b="1" dirty="0">
                  <a:solidFill>
                    <a:srgbClr val="AD62AA"/>
                  </a:solidFill>
                  <a:latin typeface="微软雅黑" panose="020B0503020204020204" pitchFamily="34" charset="-122"/>
                  <a:ea typeface="微软雅黑" panose="020B0503020204020204" pitchFamily="34" charset="-122"/>
                </a:rPr>
                <a:t>政府职责</a:t>
              </a:r>
              <a:endParaRPr lang="en-US" altLang="zh-CN" b="1" dirty="0">
                <a:solidFill>
                  <a:srgbClr val="AD62AA"/>
                </a:solidFill>
                <a:latin typeface="微软雅黑" panose="020B0503020204020204" pitchFamily="34" charset="-122"/>
                <a:ea typeface="微软雅黑" panose="020B0503020204020204" pitchFamily="34" charset="-122"/>
              </a:endParaRPr>
            </a:p>
            <a:p>
              <a:pPr marL="285750" indent="-285750">
                <a:lnSpc>
                  <a:spcPts val="26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主导引领</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5750" indent="-285750">
                <a:lnSpc>
                  <a:spcPts val="26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分工负责</a:t>
              </a:r>
              <a:endPar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83" name="iconfont-11117-5703304">
              <a:extLst>
                <a:ext uri="{FF2B5EF4-FFF2-40B4-BE49-F238E27FC236}">
                  <a16:creationId xmlns:a16="http://schemas.microsoft.com/office/drawing/2014/main" id="{95D1286F-D5A4-44F3-B444-2E46935F68FF}"/>
                </a:ext>
              </a:extLst>
            </p:cNvPr>
            <p:cNvSpPr>
              <a:spLocks noChangeAspect="1"/>
            </p:cNvSpPr>
            <p:nvPr/>
          </p:nvSpPr>
          <p:spPr bwMode="auto">
            <a:xfrm>
              <a:off x="872969" y="1875803"/>
              <a:ext cx="367438" cy="485733"/>
            </a:xfrm>
            <a:custGeom>
              <a:avLst/>
              <a:gdLst>
                <a:gd name="connsiteX0" fmla="*/ 92399 w 305247"/>
                <a:gd name="connsiteY0" fmla="*/ 384440 h 403520"/>
                <a:gd name="connsiteX1" fmla="*/ 109168 w 305247"/>
                <a:gd name="connsiteY1" fmla="*/ 384440 h 403520"/>
                <a:gd name="connsiteX2" fmla="*/ 109169 w 305247"/>
                <a:gd name="connsiteY2" fmla="*/ 384441 h 403520"/>
                <a:gd name="connsiteX3" fmla="*/ 92399 w 305247"/>
                <a:gd name="connsiteY3" fmla="*/ 384441 h 403520"/>
                <a:gd name="connsiteX4" fmla="*/ 219558 w 305247"/>
                <a:gd name="connsiteY4" fmla="*/ 304539 h 403520"/>
                <a:gd name="connsiteX5" fmla="*/ 229093 w 305247"/>
                <a:gd name="connsiteY5" fmla="*/ 314076 h 403520"/>
                <a:gd name="connsiteX6" fmla="*/ 229093 w 305247"/>
                <a:gd name="connsiteY6" fmla="*/ 331943 h 403520"/>
                <a:gd name="connsiteX7" fmla="*/ 219558 w 305247"/>
                <a:gd name="connsiteY7" fmla="*/ 341481 h 403520"/>
                <a:gd name="connsiteX8" fmla="*/ 210022 w 305247"/>
                <a:gd name="connsiteY8" fmla="*/ 331943 h 403520"/>
                <a:gd name="connsiteX9" fmla="*/ 210022 w 305247"/>
                <a:gd name="connsiteY9" fmla="*/ 314076 h 403520"/>
                <a:gd name="connsiteX10" fmla="*/ 219558 w 305247"/>
                <a:gd name="connsiteY10" fmla="*/ 304539 h 403520"/>
                <a:gd name="connsiteX11" fmla="*/ 151774 w 305247"/>
                <a:gd name="connsiteY11" fmla="*/ 304539 h 403520"/>
                <a:gd name="connsiteX12" fmla="*/ 161310 w 305247"/>
                <a:gd name="connsiteY12" fmla="*/ 314076 h 403520"/>
                <a:gd name="connsiteX13" fmla="*/ 161310 w 305247"/>
                <a:gd name="connsiteY13" fmla="*/ 331943 h 403520"/>
                <a:gd name="connsiteX14" fmla="*/ 151774 w 305247"/>
                <a:gd name="connsiteY14" fmla="*/ 341481 h 403520"/>
                <a:gd name="connsiteX15" fmla="*/ 142239 w 305247"/>
                <a:gd name="connsiteY15" fmla="*/ 331943 h 403520"/>
                <a:gd name="connsiteX16" fmla="*/ 142239 w 305247"/>
                <a:gd name="connsiteY16" fmla="*/ 314076 h 403520"/>
                <a:gd name="connsiteX17" fmla="*/ 151774 w 305247"/>
                <a:gd name="connsiteY17" fmla="*/ 304539 h 403520"/>
                <a:gd name="connsiteX18" fmla="*/ 219558 w 305247"/>
                <a:gd name="connsiteY18" fmla="*/ 233588 h 403520"/>
                <a:gd name="connsiteX19" fmla="*/ 229093 w 305247"/>
                <a:gd name="connsiteY19" fmla="*/ 243083 h 403520"/>
                <a:gd name="connsiteX20" fmla="*/ 229093 w 305247"/>
                <a:gd name="connsiteY20" fmla="*/ 260993 h 403520"/>
                <a:gd name="connsiteX21" fmla="*/ 219558 w 305247"/>
                <a:gd name="connsiteY21" fmla="*/ 270531 h 403520"/>
                <a:gd name="connsiteX22" fmla="*/ 210022 w 305247"/>
                <a:gd name="connsiteY22" fmla="*/ 260993 h 403520"/>
                <a:gd name="connsiteX23" fmla="*/ 210022 w 305247"/>
                <a:gd name="connsiteY23" fmla="*/ 243083 h 403520"/>
                <a:gd name="connsiteX24" fmla="*/ 219558 w 305247"/>
                <a:gd name="connsiteY24" fmla="*/ 233588 h 403520"/>
                <a:gd name="connsiteX25" fmla="*/ 151774 w 305247"/>
                <a:gd name="connsiteY25" fmla="*/ 233588 h 403520"/>
                <a:gd name="connsiteX26" fmla="*/ 161310 w 305247"/>
                <a:gd name="connsiteY26" fmla="*/ 243083 h 403520"/>
                <a:gd name="connsiteX27" fmla="*/ 161310 w 305247"/>
                <a:gd name="connsiteY27" fmla="*/ 260993 h 403520"/>
                <a:gd name="connsiteX28" fmla="*/ 151774 w 305247"/>
                <a:gd name="connsiteY28" fmla="*/ 270531 h 403520"/>
                <a:gd name="connsiteX29" fmla="*/ 142239 w 305247"/>
                <a:gd name="connsiteY29" fmla="*/ 260993 h 403520"/>
                <a:gd name="connsiteX30" fmla="*/ 142239 w 305247"/>
                <a:gd name="connsiteY30" fmla="*/ 243083 h 403520"/>
                <a:gd name="connsiteX31" fmla="*/ 151774 w 305247"/>
                <a:gd name="connsiteY31" fmla="*/ 233588 h 403520"/>
                <a:gd name="connsiteX32" fmla="*/ 82861 w 305247"/>
                <a:gd name="connsiteY32" fmla="*/ 174877 h 403520"/>
                <a:gd name="connsiteX33" fmla="*/ 200077 w 305247"/>
                <a:gd name="connsiteY33" fmla="*/ 174877 h 403520"/>
                <a:gd name="connsiteX34" fmla="*/ 200077 w 305247"/>
                <a:gd name="connsiteY34" fmla="*/ 184103 h 403520"/>
                <a:gd name="connsiteX35" fmla="*/ 209573 w 305247"/>
                <a:gd name="connsiteY35" fmla="*/ 193642 h 403520"/>
                <a:gd name="connsiteX36" fmla="*/ 219113 w 305247"/>
                <a:gd name="connsiteY36" fmla="*/ 184103 h 403520"/>
                <a:gd name="connsiteX37" fmla="*/ 219113 w 305247"/>
                <a:gd name="connsiteY37" fmla="*/ 174877 h 403520"/>
                <a:gd name="connsiteX38" fmla="*/ 295753 w 305247"/>
                <a:gd name="connsiteY38" fmla="*/ 174877 h 403520"/>
                <a:gd name="connsiteX39" fmla="*/ 305247 w 305247"/>
                <a:gd name="connsiteY39" fmla="*/ 184417 h 403520"/>
                <a:gd name="connsiteX40" fmla="*/ 305247 w 305247"/>
                <a:gd name="connsiteY40" fmla="*/ 393981 h 403520"/>
                <a:gd name="connsiteX41" fmla="*/ 295753 w 305247"/>
                <a:gd name="connsiteY41" fmla="*/ 403520 h 403520"/>
                <a:gd name="connsiteX42" fmla="*/ 109168 w 305247"/>
                <a:gd name="connsiteY42" fmla="*/ 403520 h 403520"/>
                <a:gd name="connsiteX43" fmla="*/ 118708 w 305247"/>
                <a:gd name="connsiteY43" fmla="*/ 393980 h 403520"/>
                <a:gd name="connsiteX44" fmla="*/ 109169 w 305247"/>
                <a:gd name="connsiteY44" fmla="*/ 384441 h 403520"/>
                <a:gd name="connsiteX45" fmla="*/ 286215 w 305247"/>
                <a:gd name="connsiteY45" fmla="*/ 384441 h 403520"/>
                <a:gd name="connsiteX46" fmla="*/ 286215 w 305247"/>
                <a:gd name="connsiteY46" fmla="*/ 193956 h 403520"/>
                <a:gd name="connsiteX47" fmla="*/ 92399 w 305247"/>
                <a:gd name="connsiteY47" fmla="*/ 193956 h 403520"/>
                <a:gd name="connsiteX48" fmla="*/ 92399 w 305247"/>
                <a:gd name="connsiteY48" fmla="*/ 384440 h 403520"/>
                <a:gd name="connsiteX49" fmla="*/ 73367 w 305247"/>
                <a:gd name="connsiteY49" fmla="*/ 384440 h 403520"/>
                <a:gd name="connsiteX50" fmla="*/ 73367 w 305247"/>
                <a:gd name="connsiteY50" fmla="*/ 184417 h 403520"/>
                <a:gd name="connsiteX51" fmla="*/ 82861 w 305247"/>
                <a:gd name="connsiteY51" fmla="*/ 174877 h 403520"/>
                <a:gd name="connsiteX52" fmla="*/ 109629 w 305247"/>
                <a:gd name="connsiteY52" fmla="*/ 118748 h 403520"/>
                <a:gd name="connsiteX53" fmla="*/ 109678 w 305247"/>
                <a:gd name="connsiteY53" fmla="*/ 118748 h 403520"/>
                <a:gd name="connsiteX54" fmla="*/ 109654 w 305247"/>
                <a:gd name="connsiteY54" fmla="*/ 118772 h 403520"/>
                <a:gd name="connsiteX55" fmla="*/ 119189 w 305247"/>
                <a:gd name="connsiteY55" fmla="*/ 99711 h 403520"/>
                <a:gd name="connsiteX56" fmla="*/ 209573 w 305247"/>
                <a:gd name="connsiteY56" fmla="*/ 99711 h 403520"/>
                <a:gd name="connsiteX57" fmla="*/ 219113 w 305247"/>
                <a:gd name="connsiteY57" fmla="*/ 109251 h 403520"/>
                <a:gd name="connsiteX58" fmla="*/ 219113 w 305247"/>
                <a:gd name="connsiteY58" fmla="*/ 174877 h 403520"/>
                <a:gd name="connsiteX59" fmla="*/ 200077 w 305247"/>
                <a:gd name="connsiteY59" fmla="*/ 174877 h 403520"/>
                <a:gd name="connsiteX60" fmla="*/ 200077 w 305247"/>
                <a:gd name="connsiteY60" fmla="*/ 118748 h 403520"/>
                <a:gd name="connsiteX61" fmla="*/ 109678 w 305247"/>
                <a:gd name="connsiteY61" fmla="*/ 118748 h 403520"/>
                <a:gd name="connsiteX62" fmla="*/ 119189 w 305247"/>
                <a:gd name="connsiteY62" fmla="*/ 109277 h 403520"/>
                <a:gd name="connsiteX63" fmla="*/ 9540 w 305247"/>
                <a:gd name="connsiteY63" fmla="*/ 99711 h 403520"/>
                <a:gd name="connsiteX64" fmla="*/ 100161 w 305247"/>
                <a:gd name="connsiteY64" fmla="*/ 99711 h 403520"/>
                <a:gd name="connsiteX65" fmla="*/ 100161 w 305247"/>
                <a:gd name="connsiteY65" fmla="*/ 109277 h 403520"/>
                <a:gd name="connsiteX66" fmla="*/ 109629 w 305247"/>
                <a:gd name="connsiteY66" fmla="*/ 118748 h 403520"/>
                <a:gd name="connsiteX67" fmla="*/ 19080 w 305247"/>
                <a:gd name="connsiteY67" fmla="*/ 118748 h 403520"/>
                <a:gd name="connsiteX68" fmla="*/ 19080 w 305247"/>
                <a:gd name="connsiteY68" fmla="*/ 384440 h 403520"/>
                <a:gd name="connsiteX69" fmla="*/ 73367 w 305247"/>
                <a:gd name="connsiteY69" fmla="*/ 384440 h 403520"/>
                <a:gd name="connsiteX70" fmla="*/ 73367 w 305247"/>
                <a:gd name="connsiteY70" fmla="*/ 393981 h 403520"/>
                <a:gd name="connsiteX71" fmla="*/ 82861 w 305247"/>
                <a:gd name="connsiteY71" fmla="*/ 403520 h 403520"/>
                <a:gd name="connsiteX72" fmla="*/ 9540 w 305247"/>
                <a:gd name="connsiteY72" fmla="*/ 403520 h 403520"/>
                <a:gd name="connsiteX73" fmla="*/ 0 w 305247"/>
                <a:gd name="connsiteY73" fmla="*/ 393980 h 403520"/>
                <a:gd name="connsiteX74" fmla="*/ 0 w 305247"/>
                <a:gd name="connsiteY74" fmla="*/ 109251 h 403520"/>
                <a:gd name="connsiteX75" fmla="*/ 9540 w 305247"/>
                <a:gd name="connsiteY75" fmla="*/ 99711 h 403520"/>
                <a:gd name="connsiteX76" fmla="*/ 119189 w 305247"/>
                <a:gd name="connsiteY76" fmla="*/ 19076 h 403520"/>
                <a:gd name="connsiteX77" fmla="*/ 119189 w 305247"/>
                <a:gd name="connsiteY77" fmla="*/ 49934 h 403520"/>
                <a:gd name="connsiteX78" fmla="*/ 179855 w 305247"/>
                <a:gd name="connsiteY78" fmla="*/ 49934 h 403520"/>
                <a:gd name="connsiteX79" fmla="*/ 179855 w 305247"/>
                <a:gd name="connsiteY79" fmla="*/ 19076 h 403520"/>
                <a:gd name="connsiteX80" fmla="*/ 109654 w 305247"/>
                <a:gd name="connsiteY80" fmla="*/ 0 h 403520"/>
                <a:gd name="connsiteX81" fmla="*/ 189391 w 305247"/>
                <a:gd name="connsiteY81" fmla="*/ 0 h 403520"/>
                <a:gd name="connsiteX82" fmla="*/ 198883 w 305247"/>
                <a:gd name="connsiteY82" fmla="*/ 9538 h 403520"/>
                <a:gd name="connsiteX83" fmla="*/ 198883 w 305247"/>
                <a:gd name="connsiteY83" fmla="*/ 59472 h 403520"/>
                <a:gd name="connsiteX84" fmla="*/ 189391 w 305247"/>
                <a:gd name="connsiteY84" fmla="*/ 68967 h 403520"/>
                <a:gd name="connsiteX85" fmla="*/ 119189 w 305247"/>
                <a:gd name="connsiteY85" fmla="*/ 68967 h 403520"/>
                <a:gd name="connsiteX86" fmla="*/ 119189 w 305247"/>
                <a:gd name="connsiteY86" fmla="*/ 99711 h 403520"/>
                <a:gd name="connsiteX87" fmla="*/ 100161 w 305247"/>
                <a:gd name="connsiteY87" fmla="*/ 99711 h 403520"/>
                <a:gd name="connsiteX88" fmla="*/ 100161 w 305247"/>
                <a:gd name="connsiteY88" fmla="*/ 9538 h 403520"/>
                <a:gd name="connsiteX89" fmla="*/ 109654 w 305247"/>
                <a:gd name="connsiteY89" fmla="*/ 0 h 40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5247" h="403520">
                  <a:moveTo>
                    <a:pt x="92399" y="384440"/>
                  </a:moveTo>
                  <a:lnTo>
                    <a:pt x="109168" y="384440"/>
                  </a:lnTo>
                  <a:lnTo>
                    <a:pt x="109169" y="384441"/>
                  </a:lnTo>
                  <a:lnTo>
                    <a:pt x="92399" y="384441"/>
                  </a:lnTo>
                  <a:close/>
                  <a:moveTo>
                    <a:pt x="219558" y="304539"/>
                  </a:moveTo>
                  <a:cubicBezTo>
                    <a:pt x="224822" y="304539"/>
                    <a:pt x="229093" y="308811"/>
                    <a:pt x="229093" y="314076"/>
                  </a:cubicBezTo>
                  <a:lnTo>
                    <a:pt x="229093" y="331943"/>
                  </a:lnTo>
                  <a:cubicBezTo>
                    <a:pt x="229093" y="337209"/>
                    <a:pt x="224822" y="341481"/>
                    <a:pt x="219558" y="341481"/>
                  </a:cubicBezTo>
                  <a:cubicBezTo>
                    <a:pt x="214294" y="341481"/>
                    <a:pt x="210022" y="337209"/>
                    <a:pt x="210022" y="331943"/>
                  </a:cubicBezTo>
                  <a:lnTo>
                    <a:pt x="210022" y="314076"/>
                  </a:lnTo>
                  <a:cubicBezTo>
                    <a:pt x="210022" y="308811"/>
                    <a:pt x="214294" y="304539"/>
                    <a:pt x="219558" y="304539"/>
                  </a:cubicBezTo>
                  <a:close/>
                  <a:moveTo>
                    <a:pt x="151774" y="304539"/>
                  </a:moveTo>
                  <a:cubicBezTo>
                    <a:pt x="157038" y="304539"/>
                    <a:pt x="161310" y="308811"/>
                    <a:pt x="161310" y="314076"/>
                  </a:cubicBezTo>
                  <a:lnTo>
                    <a:pt x="161310" y="331943"/>
                  </a:lnTo>
                  <a:cubicBezTo>
                    <a:pt x="161310" y="337209"/>
                    <a:pt x="157038" y="341481"/>
                    <a:pt x="151774" y="341481"/>
                  </a:cubicBezTo>
                  <a:cubicBezTo>
                    <a:pt x="146511" y="341481"/>
                    <a:pt x="142239" y="337209"/>
                    <a:pt x="142239" y="331943"/>
                  </a:cubicBezTo>
                  <a:lnTo>
                    <a:pt x="142239" y="314076"/>
                  </a:lnTo>
                  <a:cubicBezTo>
                    <a:pt x="142239" y="308811"/>
                    <a:pt x="146511" y="304539"/>
                    <a:pt x="151774" y="304539"/>
                  </a:cubicBezTo>
                  <a:close/>
                  <a:moveTo>
                    <a:pt x="219558" y="233588"/>
                  </a:moveTo>
                  <a:cubicBezTo>
                    <a:pt x="224822" y="233588"/>
                    <a:pt x="229093" y="237861"/>
                    <a:pt x="229093" y="243083"/>
                  </a:cubicBezTo>
                  <a:lnTo>
                    <a:pt x="229093" y="260993"/>
                  </a:lnTo>
                  <a:cubicBezTo>
                    <a:pt x="229093" y="266258"/>
                    <a:pt x="224822" y="270531"/>
                    <a:pt x="219558" y="270531"/>
                  </a:cubicBezTo>
                  <a:cubicBezTo>
                    <a:pt x="214294" y="270531"/>
                    <a:pt x="210022" y="266258"/>
                    <a:pt x="210022" y="260993"/>
                  </a:cubicBezTo>
                  <a:lnTo>
                    <a:pt x="210022" y="243083"/>
                  </a:lnTo>
                  <a:cubicBezTo>
                    <a:pt x="210022" y="237861"/>
                    <a:pt x="214294" y="233588"/>
                    <a:pt x="219558" y="233588"/>
                  </a:cubicBezTo>
                  <a:close/>
                  <a:moveTo>
                    <a:pt x="151774" y="233588"/>
                  </a:moveTo>
                  <a:cubicBezTo>
                    <a:pt x="157038" y="233588"/>
                    <a:pt x="161310" y="237861"/>
                    <a:pt x="161310" y="243083"/>
                  </a:cubicBezTo>
                  <a:lnTo>
                    <a:pt x="161310" y="260993"/>
                  </a:lnTo>
                  <a:cubicBezTo>
                    <a:pt x="161310" y="266258"/>
                    <a:pt x="157038" y="270531"/>
                    <a:pt x="151774" y="270531"/>
                  </a:cubicBezTo>
                  <a:cubicBezTo>
                    <a:pt x="146511" y="270531"/>
                    <a:pt x="142239" y="266258"/>
                    <a:pt x="142239" y="260993"/>
                  </a:cubicBezTo>
                  <a:lnTo>
                    <a:pt x="142239" y="243083"/>
                  </a:lnTo>
                  <a:cubicBezTo>
                    <a:pt x="142239" y="237861"/>
                    <a:pt x="146511" y="233588"/>
                    <a:pt x="151774" y="233588"/>
                  </a:cubicBezTo>
                  <a:close/>
                  <a:moveTo>
                    <a:pt x="82861" y="174877"/>
                  </a:moveTo>
                  <a:lnTo>
                    <a:pt x="200077" y="174877"/>
                  </a:lnTo>
                  <a:lnTo>
                    <a:pt x="200077" y="184103"/>
                  </a:lnTo>
                  <a:cubicBezTo>
                    <a:pt x="200077" y="189369"/>
                    <a:pt x="204350" y="193642"/>
                    <a:pt x="209573" y="193642"/>
                  </a:cubicBezTo>
                  <a:cubicBezTo>
                    <a:pt x="214840" y="193642"/>
                    <a:pt x="219113" y="189369"/>
                    <a:pt x="219113" y="184103"/>
                  </a:cubicBezTo>
                  <a:lnTo>
                    <a:pt x="219113" y="174877"/>
                  </a:lnTo>
                  <a:lnTo>
                    <a:pt x="295753" y="174877"/>
                  </a:lnTo>
                  <a:cubicBezTo>
                    <a:pt x="301018" y="174877"/>
                    <a:pt x="305247" y="179150"/>
                    <a:pt x="305247" y="184417"/>
                  </a:cubicBezTo>
                  <a:lnTo>
                    <a:pt x="305247" y="393981"/>
                  </a:lnTo>
                  <a:cubicBezTo>
                    <a:pt x="305247" y="399247"/>
                    <a:pt x="301018" y="403520"/>
                    <a:pt x="295753" y="403520"/>
                  </a:cubicBezTo>
                  <a:lnTo>
                    <a:pt x="109168" y="403520"/>
                  </a:lnTo>
                  <a:cubicBezTo>
                    <a:pt x="114434" y="403520"/>
                    <a:pt x="118708" y="399247"/>
                    <a:pt x="118708" y="393980"/>
                  </a:cubicBezTo>
                  <a:lnTo>
                    <a:pt x="109169" y="384441"/>
                  </a:lnTo>
                  <a:lnTo>
                    <a:pt x="286215" y="384441"/>
                  </a:lnTo>
                  <a:lnTo>
                    <a:pt x="286215" y="193956"/>
                  </a:lnTo>
                  <a:lnTo>
                    <a:pt x="92399" y="193956"/>
                  </a:lnTo>
                  <a:lnTo>
                    <a:pt x="92399" y="384440"/>
                  </a:lnTo>
                  <a:lnTo>
                    <a:pt x="73367" y="384440"/>
                  </a:lnTo>
                  <a:lnTo>
                    <a:pt x="73367" y="184417"/>
                  </a:lnTo>
                  <a:cubicBezTo>
                    <a:pt x="73367" y="179150"/>
                    <a:pt x="77596" y="174877"/>
                    <a:pt x="82861" y="174877"/>
                  </a:cubicBezTo>
                  <a:close/>
                  <a:moveTo>
                    <a:pt x="109629" y="118748"/>
                  </a:moveTo>
                  <a:lnTo>
                    <a:pt x="109678" y="118748"/>
                  </a:lnTo>
                  <a:lnTo>
                    <a:pt x="109654" y="118772"/>
                  </a:lnTo>
                  <a:close/>
                  <a:moveTo>
                    <a:pt x="119189" y="99711"/>
                  </a:moveTo>
                  <a:lnTo>
                    <a:pt x="209573" y="99711"/>
                  </a:lnTo>
                  <a:cubicBezTo>
                    <a:pt x="214840" y="99711"/>
                    <a:pt x="219113" y="103985"/>
                    <a:pt x="219113" y="109251"/>
                  </a:cubicBezTo>
                  <a:lnTo>
                    <a:pt x="219113" y="174877"/>
                  </a:lnTo>
                  <a:lnTo>
                    <a:pt x="200077" y="174877"/>
                  </a:lnTo>
                  <a:lnTo>
                    <a:pt x="200077" y="118748"/>
                  </a:lnTo>
                  <a:lnTo>
                    <a:pt x="109678" y="118748"/>
                  </a:lnTo>
                  <a:lnTo>
                    <a:pt x="119189" y="109277"/>
                  </a:lnTo>
                  <a:close/>
                  <a:moveTo>
                    <a:pt x="9540" y="99711"/>
                  </a:moveTo>
                  <a:lnTo>
                    <a:pt x="100161" y="99711"/>
                  </a:lnTo>
                  <a:lnTo>
                    <a:pt x="100161" y="109277"/>
                  </a:lnTo>
                  <a:lnTo>
                    <a:pt x="109629" y="118748"/>
                  </a:lnTo>
                  <a:lnTo>
                    <a:pt x="19080" y="118748"/>
                  </a:lnTo>
                  <a:lnTo>
                    <a:pt x="19080" y="384440"/>
                  </a:lnTo>
                  <a:lnTo>
                    <a:pt x="73367" y="384440"/>
                  </a:lnTo>
                  <a:lnTo>
                    <a:pt x="73367" y="393981"/>
                  </a:lnTo>
                  <a:cubicBezTo>
                    <a:pt x="73367" y="399247"/>
                    <a:pt x="77596" y="403520"/>
                    <a:pt x="82861" y="403520"/>
                  </a:cubicBezTo>
                  <a:lnTo>
                    <a:pt x="9540" y="403520"/>
                  </a:lnTo>
                  <a:cubicBezTo>
                    <a:pt x="4273" y="403520"/>
                    <a:pt x="0" y="399247"/>
                    <a:pt x="0" y="393980"/>
                  </a:cubicBezTo>
                  <a:lnTo>
                    <a:pt x="0" y="109251"/>
                  </a:lnTo>
                  <a:cubicBezTo>
                    <a:pt x="0" y="103985"/>
                    <a:pt x="4273" y="99711"/>
                    <a:pt x="9540" y="99711"/>
                  </a:cubicBezTo>
                  <a:close/>
                  <a:moveTo>
                    <a:pt x="119189" y="19076"/>
                  </a:moveTo>
                  <a:lnTo>
                    <a:pt x="119189" y="49934"/>
                  </a:lnTo>
                  <a:lnTo>
                    <a:pt x="179855" y="49934"/>
                  </a:lnTo>
                  <a:lnTo>
                    <a:pt x="179855" y="19076"/>
                  </a:lnTo>
                  <a:close/>
                  <a:moveTo>
                    <a:pt x="109654" y="0"/>
                  </a:moveTo>
                  <a:lnTo>
                    <a:pt x="189391" y="0"/>
                  </a:lnTo>
                  <a:cubicBezTo>
                    <a:pt x="194611" y="0"/>
                    <a:pt x="198883" y="4273"/>
                    <a:pt x="198883" y="9538"/>
                  </a:cubicBezTo>
                  <a:lnTo>
                    <a:pt x="198883" y="59472"/>
                  </a:lnTo>
                  <a:cubicBezTo>
                    <a:pt x="198883" y="64695"/>
                    <a:pt x="194611" y="68967"/>
                    <a:pt x="189391" y="68967"/>
                  </a:cubicBezTo>
                  <a:lnTo>
                    <a:pt x="119189" y="68967"/>
                  </a:lnTo>
                  <a:lnTo>
                    <a:pt x="119189" y="99711"/>
                  </a:lnTo>
                  <a:lnTo>
                    <a:pt x="100161" y="99711"/>
                  </a:lnTo>
                  <a:lnTo>
                    <a:pt x="100161" y="9538"/>
                  </a:lnTo>
                  <a:cubicBezTo>
                    <a:pt x="100161" y="4273"/>
                    <a:pt x="104390" y="0"/>
                    <a:pt x="109654" y="0"/>
                  </a:cubicBezTo>
                  <a:close/>
                </a:path>
              </a:pathLst>
            </a:custGeom>
            <a:solidFill>
              <a:schemeClr val="bg1"/>
            </a:solidFill>
            <a:ln>
              <a:solidFill>
                <a:schemeClr val="bg1"/>
              </a:solidFill>
            </a:ln>
          </p:spPr>
        </p:sp>
      </p:grpSp>
      <p:sp>
        <p:nvSpPr>
          <p:cNvPr id="27" name="矩形 26">
            <a:extLst>
              <a:ext uri="{FF2B5EF4-FFF2-40B4-BE49-F238E27FC236}">
                <a16:creationId xmlns:a16="http://schemas.microsoft.com/office/drawing/2014/main" id="{5B65BF15-5D31-49EA-963A-00C254FEF482}"/>
              </a:ext>
            </a:extLst>
          </p:cNvPr>
          <p:cNvSpPr/>
          <p:nvPr/>
        </p:nvSpPr>
        <p:spPr>
          <a:xfrm>
            <a:off x="1842052" y="1133135"/>
            <a:ext cx="8507896"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Duty decomposition of  plan for prevention and control of myopia among children and  adolescents</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custDataLst>
      <p:tags r:id="rId1"/>
    </p:custDataLst>
    <p:extLst>
      <p:ext uri="{BB962C8B-B14F-4D97-AF65-F5344CB8AC3E}">
        <p14:creationId xmlns:p14="http://schemas.microsoft.com/office/powerpoint/2010/main" val="3256249184"/>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descr="微笑的小孩&#10;&#10;描述已自动生成">
            <a:extLst>
              <a:ext uri="{FF2B5EF4-FFF2-40B4-BE49-F238E27FC236}">
                <a16:creationId xmlns:a16="http://schemas.microsoft.com/office/drawing/2014/main" id="{21FBE992-F22B-4872-81A5-D2CD6AC8A042}"/>
              </a:ext>
            </a:extLst>
          </p:cNvPr>
          <p:cNvPicPr>
            <a:picLocks noChangeAspect="1"/>
          </p:cNvPicPr>
          <p:nvPr/>
        </p:nvPicPr>
        <p:blipFill rotWithShape="1">
          <a:blip r:embed="rId4">
            <a:extLst>
              <a:ext uri="{28A0092B-C50C-407E-A947-70E740481C1C}">
                <a14:useLocalDpi xmlns:a14="http://schemas.microsoft.com/office/drawing/2010/main" val="0"/>
              </a:ext>
            </a:extLst>
          </a:blip>
          <a:srcRect t="43888" r="1433" b="3918"/>
          <a:stretch/>
        </p:blipFill>
        <p:spPr>
          <a:xfrm>
            <a:off x="0" y="2628900"/>
            <a:ext cx="12192000" cy="4229100"/>
          </a:xfrm>
          <a:prstGeom prst="rect">
            <a:avLst/>
          </a:prstGeom>
        </p:spPr>
      </p:pic>
      <p:sp>
        <p:nvSpPr>
          <p:cNvPr id="188" name="矩形 187">
            <a:extLst>
              <a:ext uri="{FF2B5EF4-FFF2-40B4-BE49-F238E27FC236}">
                <a16:creationId xmlns:a16="http://schemas.microsoft.com/office/drawing/2014/main" id="{503DA663-9103-4BE0-B4A6-17C0ADD1C1FE}"/>
              </a:ext>
            </a:extLst>
          </p:cNvPr>
          <p:cNvSpPr/>
          <p:nvPr/>
        </p:nvSpPr>
        <p:spPr>
          <a:xfrm>
            <a:off x="304952" y="304882"/>
            <a:ext cx="11578886" cy="6082467"/>
          </a:xfrm>
          <a:prstGeom prst="rect">
            <a:avLst/>
          </a:prstGeom>
          <a:noFill/>
          <a:ln w="57150">
            <a:solidFill>
              <a:srgbClr val="2344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a:extLst>
              <a:ext uri="{FF2B5EF4-FFF2-40B4-BE49-F238E27FC236}">
                <a16:creationId xmlns:a16="http://schemas.microsoft.com/office/drawing/2014/main" id="{EF1FAC8C-4AED-41F2-B3ED-A509FE45C32C}"/>
              </a:ext>
            </a:extLst>
          </p:cNvPr>
          <p:cNvSpPr/>
          <p:nvPr/>
        </p:nvSpPr>
        <p:spPr>
          <a:xfrm>
            <a:off x="1746250" y="1831635"/>
            <a:ext cx="8699500" cy="221599"/>
          </a:xfrm>
          <a:prstGeom prst="rect">
            <a:avLst/>
          </a:prstGeom>
        </p:spPr>
        <p:txBody>
          <a:bodyPr wrap="square">
            <a:spAutoFit/>
          </a:bodyPr>
          <a:lstStyle/>
          <a:p>
            <a:pPr algn="dist"/>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VISUAL DEVELOPMENT AND MYOPIA IN CHILDREN AND ADOLESCENTS</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cxnSp>
        <p:nvCxnSpPr>
          <p:cNvPr id="11" name="直接连接符 10">
            <a:extLst>
              <a:ext uri="{FF2B5EF4-FFF2-40B4-BE49-F238E27FC236}">
                <a16:creationId xmlns:a16="http://schemas.microsoft.com/office/drawing/2014/main" id="{4A0ED1E0-D8AA-4F2C-976D-EAA9E575B954}"/>
              </a:ext>
            </a:extLst>
          </p:cNvPr>
          <p:cNvCxnSpPr>
            <a:cxnSpLocks/>
          </p:cNvCxnSpPr>
          <p:nvPr/>
        </p:nvCxnSpPr>
        <p:spPr>
          <a:xfrm>
            <a:off x="1380000" y="2040970"/>
            <a:ext cx="9432000" cy="0"/>
          </a:xfrm>
          <a:prstGeom prst="line">
            <a:avLst/>
          </a:prstGeom>
          <a:ln w="6350">
            <a:solidFill>
              <a:srgbClr val="234494"/>
            </a:solidFill>
            <a:prstDash val="dash"/>
          </a:ln>
        </p:spPr>
        <p:style>
          <a:lnRef idx="1">
            <a:schemeClr val="accent6"/>
          </a:lnRef>
          <a:fillRef idx="0">
            <a:schemeClr val="accent6"/>
          </a:fillRef>
          <a:effectRef idx="0">
            <a:schemeClr val="accent6"/>
          </a:effectRef>
          <a:fontRef idx="minor">
            <a:schemeClr val="tx1"/>
          </a:fontRef>
        </p:style>
      </p:cxnSp>
      <p:sp>
        <p:nvSpPr>
          <p:cNvPr id="90" name="标题 1">
            <a:extLst>
              <a:ext uri="{FF2B5EF4-FFF2-40B4-BE49-F238E27FC236}">
                <a16:creationId xmlns:a16="http://schemas.microsoft.com/office/drawing/2014/main" id="{1DE988C8-611C-4A38-AC52-4E7F8D5F29DC}"/>
              </a:ext>
            </a:extLst>
          </p:cNvPr>
          <p:cNvSpPr txBox="1">
            <a:spLocks/>
          </p:cNvSpPr>
          <p:nvPr/>
        </p:nvSpPr>
        <p:spPr>
          <a:xfrm>
            <a:off x="1530430" y="887431"/>
            <a:ext cx="9131140" cy="1271569"/>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lnSpc>
                <a:spcPct val="150000"/>
              </a:lnSpc>
              <a:defRPr/>
            </a:pPr>
            <a:r>
              <a:rPr lang="zh-CN" altLang="en-US" sz="490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儿童青少年视觉发育和近视形成</a:t>
            </a:r>
          </a:p>
        </p:txBody>
      </p:sp>
      <p:cxnSp>
        <p:nvCxnSpPr>
          <p:cNvPr id="97" name="直接连接符 96">
            <a:extLst>
              <a:ext uri="{FF2B5EF4-FFF2-40B4-BE49-F238E27FC236}">
                <a16:creationId xmlns:a16="http://schemas.microsoft.com/office/drawing/2014/main" id="{58B195C3-6632-45CD-ADDD-C1696278386C}"/>
              </a:ext>
            </a:extLst>
          </p:cNvPr>
          <p:cNvCxnSpPr>
            <a:cxnSpLocks/>
          </p:cNvCxnSpPr>
          <p:nvPr/>
        </p:nvCxnSpPr>
        <p:spPr>
          <a:xfrm>
            <a:off x="1380000" y="1164670"/>
            <a:ext cx="9432000" cy="0"/>
          </a:xfrm>
          <a:prstGeom prst="line">
            <a:avLst/>
          </a:prstGeom>
          <a:ln w="6350">
            <a:solidFill>
              <a:srgbClr val="234494"/>
            </a:solidFill>
            <a:prstDash val="dash"/>
          </a:ln>
        </p:spPr>
        <p:style>
          <a:lnRef idx="1">
            <a:schemeClr val="accent6"/>
          </a:lnRef>
          <a:fillRef idx="0">
            <a:schemeClr val="accent6"/>
          </a:fillRef>
          <a:effectRef idx="0">
            <a:schemeClr val="accent6"/>
          </a:effectRef>
          <a:fontRef idx="minor">
            <a:schemeClr val="tx1"/>
          </a:fontRef>
        </p:style>
      </p:cxnSp>
    </p:spTree>
    <p:custDataLst>
      <p:tags r:id="rId1"/>
    </p:custDataLst>
    <p:extLst>
      <p:ext uri="{BB962C8B-B14F-4D97-AF65-F5344CB8AC3E}">
        <p14:creationId xmlns:p14="http://schemas.microsoft.com/office/powerpoint/2010/main" val="370560738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8A57D15B-3E79-4626-B79E-76F28F150558}"/>
              </a:ext>
            </a:extLst>
          </p:cNvPr>
          <p:cNvGrpSpPr/>
          <p:nvPr/>
        </p:nvGrpSpPr>
        <p:grpSpPr>
          <a:xfrm>
            <a:off x="2340697" y="645862"/>
            <a:ext cx="7510606" cy="708873"/>
            <a:chOff x="1950580" y="538218"/>
            <a:chExt cx="6258840" cy="590728"/>
          </a:xfrm>
        </p:grpSpPr>
        <p:sp>
          <p:nvSpPr>
            <p:cNvPr id="5" name="Text Box 6">
              <a:extLst>
                <a:ext uri="{FF2B5EF4-FFF2-40B4-BE49-F238E27FC236}">
                  <a16:creationId xmlns:a16="http://schemas.microsoft.com/office/drawing/2014/main" id="{4B4F9078-B9A7-4E07-B1BD-D21F461A5A78}"/>
                </a:ext>
              </a:extLst>
            </p:cNvPr>
            <p:cNvSpPr txBox="1">
              <a:spLocks noChangeArrowheads="1"/>
            </p:cNvSpPr>
            <p:nvPr/>
          </p:nvSpPr>
          <p:spPr bwMode="auto">
            <a:xfrm>
              <a:off x="1950580" y="538218"/>
              <a:ext cx="6258840" cy="504056"/>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眼睛结构与近视概念</a:t>
              </a:r>
            </a:p>
          </p:txBody>
        </p:sp>
        <p:sp>
          <p:nvSpPr>
            <p:cNvPr id="6" name="矩形 5">
              <a:extLst>
                <a:ext uri="{FF2B5EF4-FFF2-40B4-BE49-F238E27FC236}">
                  <a16:creationId xmlns:a16="http://schemas.microsoft.com/office/drawing/2014/main" id="{2E2F797F-E1A2-49C8-8AF1-E286C2B8F0B1}"/>
                </a:ext>
              </a:extLst>
            </p:cNvPr>
            <p:cNvSpPr/>
            <p:nvPr/>
          </p:nvSpPr>
          <p:spPr>
            <a:xfrm>
              <a:off x="3143988" y="944280"/>
              <a:ext cx="3872024" cy="184666"/>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THE STRUCTURE OF THE EYE AND THE CONCEPT OF MYOPIA</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grpSp>
      <p:grpSp>
        <p:nvGrpSpPr>
          <p:cNvPr id="39" name="组合 38">
            <a:extLst>
              <a:ext uri="{FF2B5EF4-FFF2-40B4-BE49-F238E27FC236}">
                <a16:creationId xmlns:a16="http://schemas.microsoft.com/office/drawing/2014/main" id="{89704D66-24D5-4160-93FF-4F5C26DD4CA0}"/>
              </a:ext>
            </a:extLst>
          </p:cNvPr>
          <p:cNvGrpSpPr/>
          <p:nvPr/>
        </p:nvGrpSpPr>
        <p:grpSpPr>
          <a:xfrm>
            <a:off x="634998" y="1969190"/>
            <a:ext cx="10922005" cy="3496733"/>
            <a:chOff x="872062" y="2125134"/>
            <a:chExt cx="10922005" cy="3496733"/>
          </a:xfrm>
        </p:grpSpPr>
        <p:grpSp>
          <p:nvGrpSpPr>
            <p:cNvPr id="37" name="组合 36">
              <a:extLst>
                <a:ext uri="{FF2B5EF4-FFF2-40B4-BE49-F238E27FC236}">
                  <a16:creationId xmlns:a16="http://schemas.microsoft.com/office/drawing/2014/main" id="{BEDB285A-C3CB-4081-B7F1-DA99FB409618}"/>
                </a:ext>
              </a:extLst>
            </p:cNvPr>
            <p:cNvGrpSpPr/>
            <p:nvPr/>
          </p:nvGrpSpPr>
          <p:grpSpPr>
            <a:xfrm>
              <a:off x="6400800" y="2133601"/>
              <a:ext cx="5393267" cy="3488266"/>
              <a:chOff x="6400800" y="2133601"/>
              <a:chExt cx="5393267" cy="3488266"/>
            </a:xfrm>
          </p:grpSpPr>
          <p:grpSp>
            <p:nvGrpSpPr>
              <p:cNvPr id="11" name="组合 10">
                <a:extLst>
                  <a:ext uri="{FF2B5EF4-FFF2-40B4-BE49-F238E27FC236}">
                    <a16:creationId xmlns:a16="http://schemas.microsoft.com/office/drawing/2014/main" id="{8CAA3073-5FC8-42BB-996A-E76909E6C1B3}"/>
                  </a:ext>
                </a:extLst>
              </p:cNvPr>
              <p:cNvGrpSpPr/>
              <p:nvPr/>
            </p:nvGrpSpPr>
            <p:grpSpPr>
              <a:xfrm>
                <a:off x="6705599" y="2167468"/>
                <a:ext cx="2760135" cy="3285067"/>
                <a:chOff x="7611533" y="1667934"/>
                <a:chExt cx="3450168" cy="4106333"/>
              </a:xfrm>
            </p:grpSpPr>
            <p:pic>
              <p:nvPicPr>
                <p:cNvPr id="7" name="图片 6" descr="图片包含 游戏机, 体育&#10;&#10;描述已自动生成">
                  <a:extLst>
                    <a:ext uri="{FF2B5EF4-FFF2-40B4-BE49-F238E27FC236}">
                      <a16:creationId xmlns:a16="http://schemas.microsoft.com/office/drawing/2014/main" id="{56761611-D148-489D-823B-B69B05019C0B}"/>
                    </a:ext>
                  </a:extLst>
                </p:cNvPr>
                <p:cNvPicPr>
                  <a:picLocks noChangeAspect="1"/>
                </p:cNvPicPr>
                <p:nvPr/>
              </p:nvPicPr>
              <p:blipFill rotWithShape="1">
                <a:blip r:embed="rId2">
                  <a:extLst>
                    <a:ext uri="{28A0092B-C50C-407E-A947-70E740481C1C}">
                      <a14:useLocalDpi xmlns:a14="http://schemas.microsoft.com/office/drawing/2010/main" val="0"/>
                    </a:ext>
                  </a:extLst>
                </a:blip>
                <a:srcRect l="1111" t="12099" r="50000" b="57284"/>
                <a:stretch/>
              </p:blipFill>
              <p:spPr>
                <a:xfrm>
                  <a:off x="7645400" y="1667934"/>
                  <a:ext cx="3373966" cy="2099733"/>
                </a:xfrm>
                <a:prstGeom prst="rect">
                  <a:avLst/>
                </a:prstGeom>
              </p:spPr>
            </p:pic>
            <p:pic>
              <p:nvPicPr>
                <p:cNvPr id="9" name="图片 8" descr="图片包含 游戏机, 体育&#10;&#10;描述已自动生成">
                  <a:extLst>
                    <a:ext uri="{FF2B5EF4-FFF2-40B4-BE49-F238E27FC236}">
                      <a16:creationId xmlns:a16="http://schemas.microsoft.com/office/drawing/2014/main" id="{50E447C6-1708-4AFD-A1D4-F50B6D8F867C}"/>
                    </a:ext>
                  </a:extLst>
                </p:cNvPr>
                <p:cNvPicPr>
                  <a:picLocks noChangeAspect="1"/>
                </p:cNvPicPr>
                <p:nvPr/>
              </p:nvPicPr>
              <p:blipFill rotWithShape="1">
                <a:blip r:embed="rId3">
                  <a:extLst>
                    <a:ext uri="{28A0092B-C50C-407E-A947-70E740481C1C}">
                      <a14:useLocalDpi xmlns:a14="http://schemas.microsoft.com/office/drawing/2010/main" val="0"/>
                    </a:ext>
                  </a:extLst>
                </a:blip>
                <a:srcRect l="49753" t="15555" r="1358" b="57284"/>
                <a:stretch/>
              </p:blipFill>
              <p:spPr>
                <a:xfrm>
                  <a:off x="7611533" y="3911600"/>
                  <a:ext cx="3450168" cy="1862667"/>
                </a:xfrm>
                <a:prstGeom prst="rect">
                  <a:avLst/>
                </a:prstGeom>
              </p:spPr>
            </p:pic>
            <p:cxnSp>
              <p:nvCxnSpPr>
                <p:cNvPr id="13" name="直接连接符 12">
                  <a:extLst>
                    <a:ext uri="{FF2B5EF4-FFF2-40B4-BE49-F238E27FC236}">
                      <a16:creationId xmlns:a16="http://schemas.microsoft.com/office/drawing/2014/main" id="{6493E7EF-09C6-412E-895C-EFDED883D145}"/>
                    </a:ext>
                  </a:extLst>
                </p:cNvPr>
                <p:cNvCxnSpPr>
                  <a:cxnSpLocks/>
                </p:cNvCxnSpPr>
                <p:nvPr/>
              </p:nvCxnSpPr>
              <p:spPr>
                <a:xfrm>
                  <a:off x="10456252" y="1981254"/>
                  <a:ext cx="0" cy="3780000"/>
                </a:xfrm>
                <a:prstGeom prst="line">
                  <a:avLst/>
                </a:prstGeom>
                <a:ln w="28575" cap="rnd">
                  <a:solidFill>
                    <a:srgbClr val="234494"/>
                  </a:solidFill>
                  <a:prstDash val="sysDash"/>
                  <a:headEnd type="none" w="med" len="med"/>
                  <a:tailEnd type="stealth" w="med" len="med"/>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127804C0-7503-416C-A277-C91FBEC5FCB0}"/>
                    </a:ext>
                  </a:extLst>
                </p:cNvPr>
                <p:cNvCxnSpPr>
                  <a:cxnSpLocks/>
                </p:cNvCxnSpPr>
                <p:nvPr/>
              </p:nvCxnSpPr>
              <p:spPr>
                <a:xfrm>
                  <a:off x="7763852" y="1981254"/>
                  <a:ext cx="0" cy="3780000"/>
                </a:xfrm>
                <a:prstGeom prst="line">
                  <a:avLst/>
                </a:prstGeom>
                <a:ln w="28575" cap="rnd">
                  <a:solidFill>
                    <a:srgbClr val="234494"/>
                  </a:solidFill>
                  <a:prstDash val="sysDash"/>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grpSp>
            <p:nvGrpSpPr>
              <p:cNvPr id="32" name="组合 31">
                <a:extLst>
                  <a:ext uri="{FF2B5EF4-FFF2-40B4-BE49-F238E27FC236}">
                    <a16:creationId xmlns:a16="http://schemas.microsoft.com/office/drawing/2014/main" id="{2350162A-EAC1-489C-AC2F-CD174FB25FB8}"/>
                  </a:ext>
                </a:extLst>
              </p:cNvPr>
              <p:cNvGrpSpPr/>
              <p:nvPr/>
            </p:nvGrpSpPr>
            <p:grpSpPr>
              <a:xfrm>
                <a:off x="9254065" y="3997868"/>
                <a:ext cx="2379135" cy="1256267"/>
                <a:chOff x="9059331" y="3921669"/>
                <a:chExt cx="2734731" cy="1256267"/>
              </a:xfrm>
            </p:grpSpPr>
            <p:cxnSp>
              <p:nvCxnSpPr>
                <p:cNvPr id="21" name="直接连接符 20">
                  <a:extLst>
                    <a:ext uri="{FF2B5EF4-FFF2-40B4-BE49-F238E27FC236}">
                      <a16:creationId xmlns:a16="http://schemas.microsoft.com/office/drawing/2014/main" id="{A982DCA3-3A09-408A-A94C-017611419DCC}"/>
                    </a:ext>
                  </a:extLst>
                </p:cNvPr>
                <p:cNvCxnSpPr>
                  <a:cxnSpLocks/>
                </p:cNvCxnSpPr>
                <p:nvPr/>
              </p:nvCxnSpPr>
              <p:spPr>
                <a:xfrm flipV="1">
                  <a:off x="9059331" y="4504267"/>
                  <a:ext cx="360000"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grpSp>
              <p:nvGrpSpPr>
                <p:cNvPr id="29" name="组合 28">
                  <a:extLst>
                    <a:ext uri="{FF2B5EF4-FFF2-40B4-BE49-F238E27FC236}">
                      <a16:creationId xmlns:a16="http://schemas.microsoft.com/office/drawing/2014/main" id="{D3095906-B4C0-4AD3-90EB-860D92D0418A}"/>
                    </a:ext>
                  </a:extLst>
                </p:cNvPr>
                <p:cNvGrpSpPr/>
                <p:nvPr/>
              </p:nvGrpSpPr>
              <p:grpSpPr>
                <a:xfrm>
                  <a:off x="9414929" y="4838470"/>
                  <a:ext cx="2379133" cy="300797"/>
                  <a:chOff x="9812867" y="4846936"/>
                  <a:chExt cx="2379133" cy="300797"/>
                </a:xfrm>
              </p:grpSpPr>
              <p:sp>
                <p:nvSpPr>
                  <p:cNvPr id="19" name="矩形 18">
                    <a:extLst>
                      <a:ext uri="{FF2B5EF4-FFF2-40B4-BE49-F238E27FC236}">
                        <a16:creationId xmlns:a16="http://schemas.microsoft.com/office/drawing/2014/main" id="{7FFD24E1-3D7D-4BB0-93DD-F07B19E42EBA}"/>
                      </a:ext>
                    </a:extLst>
                  </p:cNvPr>
                  <p:cNvSpPr/>
                  <p:nvPr/>
                </p:nvSpPr>
                <p:spPr>
                  <a:xfrm>
                    <a:off x="9812867" y="4846936"/>
                    <a:ext cx="2379133" cy="276999"/>
                  </a:xfrm>
                  <a:prstGeom prst="rect">
                    <a:avLst/>
                  </a:prstGeom>
                </p:spPr>
                <p:txBody>
                  <a:bodyPr wrap="square">
                    <a:spAutoFit/>
                  </a:bodyPr>
                  <a:lstStyle/>
                  <a:p>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病理性近视</a:t>
                    </a:r>
                    <a:r>
                      <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出现眼底并发症</a:t>
                    </a:r>
                  </a:p>
                </p:txBody>
              </p:sp>
              <p:cxnSp>
                <p:nvCxnSpPr>
                  <p:cNvPr id="24" name="直接连接符 23">
                    <a:extLst>
                      <a:ext uri="{FF2B5EF4-FFF2-40B4-BE49-F238E27FC236}">
                        <a16:creationId xmlns:a16="http://schemas.microsoft.com/office/drawing/2014/main" id="{BA372217-55E7-4656-9C60-622A47B082CA}"/>
                      </a:ext>
                    </a:extLst>
                  </p:cNvPr>
                  <p:cNvCxnSpPr>
                    <a:cxnSpLocks/>
                  </p:cNvCxnSpPr>
                  <p:nvPr/>
                </p:nvCxnSpPr>
                <p:spPr>
                  <a:xfrm flipV="1">
                    <a:off x="9886433" y="5147733"/>
                    <a:ext cx="2232000"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grpSp>
            <p:grpSp>
              <p:nvGrpSpPr>
                <p:cNvPr id="26" name="组合 25">
                  <a:extLst>
                    <a:ext uri="{FF2B5EF4-FFF2-40B4-BE49-F238E27FC236}">
                      <a16:creationId xmlns:a16="http://schemas.microsoft.com/office/drawing/2014/main" id="{5714FA25-7270-4DCE-9B32-52C29BE017D5}"/>
                    </a:ext>
                  </a:extLst>
                </p:cNvPr>
                <p:cNvGrpSpPr/>
                <p:nvPr/>
              </p:nvGrpSpPr>
              <p:grpSpPr>
                <a:xfrm>
                  <a:off x="9465731" y="3921669"/>
                  <a:ext cx="1813070" cy="303198"/>
                  <a:chOff x="9878501" y="3930135"/>
                  <a:chExt cx="1813070" cy="303198"/>
                </a:xfrm>
              </p:grpSpPr>
              <p:cxnSp>
                <p:nvCxnSpPr>
                  <p:cNvPr id="22" name="直接连接符 21">
                    <a:extLst>
                      <a:ext uri="{FF2B5EF4-FFF2-40B4-BE49-F238E27FC236}">
                        <a16:creationId xmlns:a16="http://schemas.microsoft.com/office/drawing/2014/main" id="{DD6C6AE7-271E-415C-9243-6263EDFF5E8A}"/>
                      </a:ext>
                    </a:extLst>
                  </p:cNvPr>
                  <p:cNvCxnSpPr>
                    <a:cxnSpLocks/>
                  </p:cNvCxnSpPr>
                  <p:nvPr/>
                </p:nvCxnSpPr>
                <p:spPr>
                  <a:xfrm flipV="1">
                    <a:off x="9891571" y="4233333"/>
                    <a:ext cx="1800000"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a16="http://schemas.microsoft.com/office/drawing/2014/main" id="{3E636407-DD63-4CE0-AACC-49081F9313DF}"/>
                      </a:ext>
                    </a:extLst>
                  </p:cNvPr>
                  <p:cNvSpPr/>
                  <p:nvPr/>
                </p:nvSpPr>
                <p:spPr>
                  <a:xfrm>
                    <a:off x="9878501" y="3930135"/>
                    <a:ext cx="1625538" cy="276999"/>
                  </a:xfrm>
                  <a:prstGeom prst="rect">
                    <a:avLst/>
                  </a:prstGeom>
                </p:spPr>
                <p:txBody>
                  <a:bodyPr wrap="none">
                    <a:spAutoFit/>
                  </a:bodyPr>
                  <a:lstStyle/>
                  <a:p>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普通近视</a:t>
                    </a:r>
                    <a:r>
                      <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a:t>
                    </a:r>
                    <a:r>
                      <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rPr>
                      <a:t>600</a:t>
                    </a:r>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度</a:t>
                    </a:r>
                    <a:endPar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grpSp>
              <p:nvGrpSpPr>
                <p:cNvPr id="28" name="组合 27">
                  <a:extLst>
                    <a:ext uri="{FF2B5EF4-FFF2-40B4-BE49-F238E27FC236}">
                      <a16:creationId xmlns:a16="http://schemas.microsoft.com/office/drawing/2014/main" id="{9A1F16CA-F8E4-46D6-914B-455FE720CD28}"/>
                    </a:ext>
                  </a:extLst>
                </p:cNvPr>
                <p:cNvGrpSpPr/>
                <p:nvPr/>
              </p:nvGrpSpPr>
              <p:grpSpPr>
                <a:xfrm>
                  <a:off x="9465731" y="4371602"/>
                  <a:ext cx="1813070" cy="303196"/>
                  <a:chOff x="9911013" y="4429670"/>
                  <a:chExt cx="1813070" cy="303196"/>
                </a:xfrm>
              </p:grpSpPr>
              <p:cxnSp>
                <p:nvCxnSpPr>
                  <p:cNvPr id="23" name="直接连接符 22">
                    <a:extLst>
                      <a:ext uri="{FF2B5EF4-FFF2-40B4-BE49-F238E27FC236}">
                        <a16:creationId xmlns:a16="http://schemas.microsoft.com/office/drawing/2014/main" id="{7810FC0E-6B7F-4F45-BEB8-531662530E06}"/>
                      </a:ext>
                    </a:extLst>
                  </p:cNvPr>
                  <p:cNvCxnSpPr>
                    <a:cxnSpLocks/>
                  </p:cNvCxnSpPr>
                  <p:nvPr/>
                </p:nvCxnSpPr>
                <p:spPr>
                  <a:xfrm flipV="1">
                    <a:off x="9924083" y="4732866"/>
                    <a:ext cx="1800000"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sp>
                <p:nvSpPr>
                  <p:cNvPr id="27" name="矩形 26">
                    <a:extLst>
                      <a:ext uri="{FF2B5EF4-FFF2-40B4-BE49-F238E27FC236}">
                        <a16:creationId xmlns:a16="http://schemas.microsoft.com/office/drawing/2014/main" id="{EFE6A9F6-CA05-40B7-857F-BB61F1ECA260}"/>
                      </a:ext>
                    </a:extLst>
                  </p:cNvPr>
                  <p:cNvSpPr/>
                  <p:nvPr/>
                </p:nvSpPr>
                <p:spPr>
                  <a:xfrm>
                    <a:off x="9911013" y="4429670"/>
                    <a:ext cx="1579472" cy="276999"/>
                  </a:xfrm>
                  <a:prstGeom prst="rect">
                    <a:avLst/>
                  </a:prstGeom>
                </p:spPr>
                <p:txBody>
                  <a:bodyPr wrap="none">
                    <a:spAutoFit/>
                  </a:bodyPr>
                  <a:lstStyle/>
                  <a:p>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高度近视</a:t>
                    </a:r>
                    <a:r>
                      <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a:t>
                    </a:r>
                    <a:r>
                      <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rPr>
                      <a:t>600</a:t>
                    </a:r>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度</a:t>
                    </a:r>
                    <a:endPar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cxnSp>
              <p:nvCxnSpPr>
                <p:cNvPr id="30" name="直接连接符 29">
                  <a:extLst>
                    <a:ext uri="{FF2B5EF4-FFF2-40B4-BE49-F238E27FC236}">
                      <a16:creationId xmlns:a16="http://schemas.microsoft.com/office/drawing/2014/main" id="{9F3A4907-24F7-49E3-8BC3-E8B7F415BD37}"/>
                    </a:ext>
                  </a:extLst>
                </p:cNvPr>
                <p:cNvCxnSpPr>
                  <a:cxnSpLocks/>
                </p:cNvCxnSpPr>
                <p:nvPr/>
              </p:nvCxnSpPr>
              <p:spPr>
                <a:xfrm>
                  <a:off x="9448796" y="3953936"/>
                  <a:ext cx="0" cy="122400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grpSp>
          <p:grpSp>
            <p:nvGrpSpPr>
              <p:cNvPr id="36" name="组合 35">
                <a:extLst>
                  <a:ext uri="{FF2B5EF4-FFF2-40B4-BE49-F238E27FC236}">
                    <a16:creationId xmlns:a16="http://schemas.microsoft.com/office/drawing/2014/main" id="{08932BF3-BDBC-45A7-A34D-2C001B700198}"/>
                  </a:ext>
                </a:extLst>
              </p:cNvPr>
              <p:cNvGrpSpPr/>
              <p:nvPr/>
            </p:nvGrpSpPr>
            <p:grpSpPr>
              <a:xfrm>
                <a:off x="6400800" y="2133601"/>
                <a:ext cx="5393267" cy="3488266"/>
                <a:chOff x="6400800" y="2133601"/>
                <a:chExt cx="5393267" cy="3488266"/>
              </a:xfrm>
            </p:grpSpPr>
            <p:sp>
              <p:nvSpPr>
                <p:cNvPr id="18" name="矩形 17">
                  <a:extLst>
                    <a:ext uri="{FF2B5EF4-FFF2-40B4-BE49-F238E27FC236}">
                      <a16:creationId xmlns:a16="http://schemas.microsoft.com/office/drawing/2014/main" id="{04D94C1B-7C98-4D38-874E-F770961A853E}"/>
                    </a:ext>
                  </a:extLst>
                </p:cNvPr>
                <p:cNvSpPr/>
                <p:nvPr/>
              </p:nvSpPr>
              <p:spPr>
                <a:xfrm>
                  <a:off x="10096436" y="2544846"/>
                  <a:ext cx="1697631" cy="420683"/>
                </a:xfrm>
                <a:prstGeom prst="rect">
                  <a:avLst/>
                </a:prstGeom>
                <a:solidFill>
                  <a:srgbClr val="AD62AA">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chemeClr val="bg1"/>
                      </a:solidFill>
                      <a:latin typeface="微软雅黑" panose="020B0503020204020204" pitchFamily="34" charset="-122"/>
                      <a:ea typeface="微软雅黑" panose="020B0503020204020204" pitchFamily="34" charset="-122"/>
                    </a:rPr>
                    <a:t>近视概念分析图</a:t>
                  </a:r>
                </a:p>
              </p:txBody>
            </p:sp>
            <p:sp>
              <p:nvSpPr>
                <p:cNvPr id="33" name="矩形 32">
                  <a:extLst>
                    <a:ext uri="{FF2B5EF4-FFF2-40B4-BE49-F238E27FC236}">
                      <a16:creationId xmlns:a16="http://schemas.microsoft.com/office/drawing/2014/main" id="{6509E863-D2A2-4F4F-918F-EBEEB4DE4A5F}"/>
                    </a:ext>
                  </a:extLst>
                </p:cNvPr>
                <p:cNvSpPr/>
                <p:nvPr/>
              </p:nvSpPr>
              <p:spPr>
                <a:xfrm>
                  <a:off x="6400800" y="2133601"/>
                  <a:ext cx="5393267" cy="348826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8" name="组合 37">
              <a:extLst>
                <a:ext uri="{FF2B5EF4-FFF2-40B4-BE49-F238E27FC236}">
                  <a16:creationId xmlns:a16="http://schemas.microsoft.com/office/drawing/2014/main" id="{BD3CB5D8-9074-4088-ADBC-3492077C511E}"/>
                </a:ext>
              </a:extLst>
            </p:cNvPr>
            <p:cNvGrpSpPr/>
            <p:nvPr/>
          </p:nvGrpSpPr>
          <p:grpSpPr>
            <a:xfrm>
              <a:off x="872062" y="2125134"/>
              <a:ext cx="5393267" cy="3488266"/>
              <a:chOff x="872062" y="2125134"/>
              <a:chExt cx="5393267" cy="3488266"/>
            </a:xfrm>
          </p:grpSpPr>
          <p:pic>
            <p:nvPicPr>
              <p:cNvPr id="3" name="图片 2" descr="地图上有字&#10;&#10;描述已自动生成">
                <a:extLst>
                  <a:ext uri="{FF2B5EF4-FFF2-40B4-BE49-F238E27FC236}">
                    <a16:creationId xmlns:a16="http://schemas.microsoft.com/office/drawing/2014/main" id="{C78191A8-006E-418E-A729-F333672E4E2C}"/>
                  </a:ext>
                </a:extLst>
              </p:cNvPr>
              <p:cNvPicPr>
                <a:picLocks noChangeAspect="1"/>
              </p:cNvPicPr>
              <p:nvPr/>
            </p:nvPicPr>
            <p:blipFill rotWithShape="1">
              <a:blip r:embed="rId4">
                <a:extLst>
                  <a:ext uri="{28A0092B-C50C-407E-A947-70E740481C1C}">
                    <a14:useLocalDpi xmlns:a14="http://schemas.microsoft.com/office/drawing/2010/main" val="0"/>
                  </a:ext>
                </a:extLst>
              </a:blip>
              <a:srcRect l="9515" t="17200" r="8957" b="8134"/>
              <a:stretch/>
            </p:blipFill>
            <p:spPr>
              <a:xfrm>
                <a:off x="1066798" y="2264882"/>
                <a:ext cx="4749801" cy="3216311"/>
              </a:xfrm>
              <a:prstGeom prst="rect">
                <a:avLst/>
              </a:prstGeom>
            </p:spPr>
          </p:pic>
          <p:grpSp>
            <p:nvGrpSpPr>
              <p:cNvPr id="35" name="组合 34">
                <a:extLst>
                  <a:ext uri="{FF2B5EF4-FFF2-40B4-BE49-F238E27FC236}">
                    <a16:creationId xmlns:a16="http://schemas.microsoft.com/office/drawing/2014/main" id="{08399ADF-1A4D-4BA3-981A-FD1C132B29ED}"/>
                  </a:ext>
                </a:extLst>
              </p:cNvPr>
              <p:cNvGrpSpPr/>
              <p:nvPr/>
            </p:nvGrpSpPr>
            <p:grpSpPr>
              <a:xfrm>
                <a:off x="872062" y="2125134"/>
                <a:ext cx="5393267" cy="3488266"/>
                <a:chOff x="872062" y="2125134"/>
                <a:chExt cx="5393267" cy="3488266"/>
              </a:xfrm>
            </p:grpSpPr>
            <p:sp>
              <p:nvSpPr>
                <p:cNvPr id="17" name="矩形 16">
                  <a:extLst>
                    <a:ext uri="{FF2B5EF4-FFF2-40B4-BE49-F238E27FC236}">
                      <a16:creationId xmlns:a16="http://schemas.microsoft.com/office/drawing/2014/main" id="{88603A19-96DB-4677-AD92-281DAA6301AB}"/>
                    </a:ext>
                  </a:extLst>
                </p:cNvPr>
                <p:cNvSpPr/>
                <p:nvPr/>
              </p:nvSpPr>
              <p:spPr>
                <a:xfrm>
                  <a:off x="4567698" y="2544846"/>
                  <a:ext cx="1697631" cy="420683"/>
                </a:xfrm>
                <a:prstGeom prst="rect">
                  <a:avLst/>
                </a:prstGeom>
                <a:solidFill>
                  <a:srgbClr val="AD62AA">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chemeClr val="bg1"/>
                      </a:solidFill>
                      <a:latin typeface="微软雅黑" panose="020B0503020204020204" pitchFamily="34" charset="-122"/>
                      <a:ea typeface="微软雅黑" panose="020B0503020204020204" pitchFamily="34" charset="-122"/>
                    </a:rPr>
                    <a:t>眼睛结构图</a:t>
                  </a:r>
                </a:p>
              </p:txBody>
            </p:sp>
            <p:sp>
              <p:nvSpPr>
                <p:cNvPr id="34" name="矩形 33">
                  <a:extLst>
                    <a:ext uri="{FF2B5EF4-FFF2-40B4-BE49-F238E27FC236}">
                      <a16:creationId xmlns:a16="http://schemas.microsoft.com/office/drawing/2014/main" id="{CED3B67C-8642-44CD-AD84-C72E34729D0A}"/>
                    </a:ext>
                  </a:extLst>
                </p:cNvPr>
                <p:cNvSpPr/>
                <p:nvPr/>
              </p:nvSpPr>
              <p:spPr>
                <a:xfrm>
                  <a:off x="872062" y="2125134"/>
                  <a:ext cx="5393267" cy="348826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Tree>
    <p:extLst>
      <p:ext uri="{BB962C8B-B14F-4D97-AF65-F5344CB8AC3E}">
        <p14:creationId xmlns:p14="http://schemas.microsoft.com/office/powerpoint/2010/main" val="3598657480"/>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pattFill prst="dotGrid">
          <a:fgClr>
            <a:srgbClr val="FFEBEB"/>
          </a:fgClr>
          <a:bgClr>
            <a:schemeClr val="bg1"/>
          </a:bgClr>
        </a:pattFill>
        <a:effectLst/>
      </p:bgPr>
    </p:bg>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8A57D15B-3E79-4626-B79E-76F28F150558}"/>
              </a:ext>
            </a:extLst>
          </p:cNvPr>
          <p:cNvGrpSpPr/>
          <p:nvPr/>
        </p:nvGrpSpPr>
        <p:grpSpPr>
          <a:xfrm>
            <a:off x="2340697" y="645862"/>
            <a:ext cx="7510606" cy="708875"/>
            <a:chOff x="1950580" y="538218"/>
            <a:chExt cx="6258840" cy="590729"/>
          </a:xfrm>
        </p:grpSpPr>
        <p:sp>
          <p:nvSpPr>
            <p:cNvPr id="5" name="Text Box 6">
              <a:extLst>
                <a:ext uri="{FF2B5EF4-FFF2-40B4-BE49-F238E27FC236}">
                  <a16:creationId xmlns:a16="http://schemas.microsoft.com/office/drawing/2014/main" id="{4B4F9078-B9A7-4E07-B1BD-D21F461A5A78}"/>
                </a:ext>
              </a:extLst>
            </p:cNvPr>
            <p:cNvSpPr txBox="1">
              <a:spLocks noChangeArrowheads="1"/>
            </p:cNvSpPr>
            <p:nvPr/>
          </p:nvSpPr>
          <p:spPr bwMode="auto">
            <a:xfrm>
              <a:off x="1950580" y="538218"/>
              <a:ext cx="6258840" cy="504056"/>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儿童视力与眼屈光发育</a:t>
              </a:r>
            </a:p>
          </p:txBody>
        </p:sp>
        <p:sp>
          <p:nvSpPr>
            <p:cNvPr id="6" name="矩形 5">
              <a:extLst>
                <a:ext uri="{FF2B5EF4-FFF2-40B4-BE49-F238E27FC236}">
                  <a16:creationId xmlns:a16="http://schemas.microsoft.com/office/drawing/2014/main" id="{2E2F797F-E1A2-49C8-8AF1-E286C2B8F0B1}"/>
                </a:ext>
              </a:extLst>
            </p:cNvPr>
            <p:cNvSpPr/>
            <p:nvPr/>
          </p:nvSpPr>
          <p:spPr>
            <a:xfrm>
              <a:off x="3059075" y="944281"/>
              <a:ext cx="4041849" cy="184666"/>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THE VISION AND REFRACTIVE AEVELOPMENT IN CHILDREN</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grpSp>
      <p:grpSp>
        <p:nvGrpSpPr>
          <p:cNvPr id="9" name="组合 8">
            <a:extLst>
              <a:ext uri="{FF2B5EF4-FFF2-40B4-BE49-F238E27FC236}">
                <a16:creationId xmlns:a16="http://schemas.microsoft.com/office/drawing/2014/main" id="{B3C50B43-4768-40EE-A410-282E1AF3B665}"/>
              </a:ext>
            </a:extLst>
          </p:cNvPr>
          <p:cNvGrpSpPr/>
          <p:nvPr/>
        </p:nvGrpSpPr>
        <p:grpSpPr>
          <a:xfrm>
            <a:off x="-12000" y="3107182"/>
            <a:ext cx="12204000" cy="1414896"/>
            <a:chOff x="-12000" y="3004707"/>
            <a:chExt cx="12204000" cy="1414896"/>
          </a:xfrm>
        </p:grpSpPr>
        <p:cxnSp>
          <p:nvCxnSpPr>
            <p:cNvPr id="109" name="直接连接符 108">
              <a:extLst>
                <a:ext uri="{FF2B5EF4-FFF2-40B4-BE49-F238E27FC236}">
                  <a16:creationId xmlns:a16="http://schemas.microsoft.com/office/drawing/2014/main" id="{738F1248-03DB-46DA-A8D9-4DACB1399FB4}"/>
                </a:ext>
              </a:extLst>
            </p:cNvPr>
            <p:cNvCxnSpPr>
              <a:cxnSpLocks/>
            </p:cNvCxnSpPr>
            <p:nvPr/>
          </p:nvCxnSpPr>
          <p:spPr>
            <a:xfrm>
              <a:off x="-12000" y="3639879"/>
              <a:ext cx="12204000" cy="0"/>
            </a:xfrm>
            <a:prstGeom prst="line">
              <a:avLst/>
            </a:prstGeom>
            <a:ln w="114300" cap="flat">
              <a:solidFill>
                <a:schemeClr val="bg1">
                  <a:lumMod val="85000"/>
                </a:schemeClr>
              </a:solidFill>
              <a:round/>
            </a:ln>
          </p:spPr>
          <p:style>
            <a:lnRef idx="1">
              <a:schemeClr val="accent1"/>
            </a:lnRef>
            <a:fillRef idx="0">
              <a:schemeClr val="accent1"/>
            </a:fillRef>
            <a:effectRef idx="0">
              <a:schemeClr val="accent1"/>
            </a:effectRef>
            <a:fontRef idx="minor">
              <a:schemeClr val="tx1"/>
            </a:fontRef>
          </p:style>
        </p:cxnSp>
        <p:sp>
          <p:nvSpPr>
            <p:cNvPr id="108" name="矩形 107">
              <a:extLst>
                <a:ext uri="{FF2B5EF4-FFF2-40B4-BE49-F238E27FC236}">
                  <a16:creationId xmlns:a16="http://schemas.microsoft.com/office/drawing/2014/main" id="{CDDE915A-2121-49DD-B660-340574ACC242}"/>
                </a:ext>
              </a:extLst>
            </p:cNvPr>
            <p:cNvSpPr/>
            <p:nvPr/>
          </p:nvSpPr>
          <p:spPr>
            <a:xfrm>
              <a:off x="1329389"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1</a:t>
              </a:r>
              <a:r>
                <a:rPr lang="zh-CN" altLang="en-US" sz="1600" dirty="0">
                  <a:solidFill>
                    <a:schemeClr val="bg1"/>
                  </a:solidFill>
                  <a:latin typeface="微软雅黑" panose="020B0503020204020204" pitchFamily="34" charset="-122"/>
                  <a:ea typeface="微软雅黑" panose="020B0503020204020204" pitchFamily="34" charset="-122"/>
                </a:rPr>
                <a:t>个月</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10" name="矩形 109">
              <a:extLst>
                <a:ext uri="{FF2B5EF4-FFF2-40B4-BE49-F238E27FC236}">
                  <a16:creationId xmlns:a16="http://schemas.microsoft.com/office/drawing/2014/main" id="{9FA16CDA-C07E-490F-B5D0-2CFBC723E3DB}"/>
                </a:ext>
              </a:extLst>
            </p:cNvPr>
            <p:cNvSpPr/>
            <p:nvPr/>
          </p:nvSpPr>
          <p:spPr>
            <a:xfrm>
              <a:off x="2215310"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3</a:t>
              </a:r>
              <a:r>
                <a:rPr lang="zh-CN" altLang="en-US" sz="1600" dirty="0">
                  <a:solidFill>
                    <a:schemeClr val="bg1"/>
                  </a:solidFill>
                  <a:latin typeface="微软雅黑" panose="020B0503020204020204" pitchFamily="34" charset="-122"/>
                  <a:ea typeface="微软雅黑" panose="020B0503020204020204" pitchFamily="34" charset="-122"/>
                </a:rPr>
                <a:t>个月</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11" name="矩形 110">
              <a:extLst>
                <a:ext uri="{FF2B5EF4-FFF2-40B4-BE49-F238E27FC236}">
                  <a16:creationId xmlns:a16="http://schemas.microsoft.com/office/drawing/2014/main" id="{7B985F96-10C6-496F-B62F-A44E7347A9F6}"/>
                </a:ext>
              </a:extLst>
            </p:cNvPr>
            <p:cNvSpPr/>
            <p:nvPr/>
          </p:nvSpPr>
          <p:spPr>
            <a:xfrm>
              <a:off x="3101231"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6</a:t>
              </a:r>
              <a:r>
                <a:rPr lang="zh-CN" altLang="en-US" sz="1600" dirty="0">
                  <a:solidFill>
                    <a:schemeClr val="bg1"/>
                  </a:solidFill>
                  <a:latin typeface="微软雅黑" panose="020B0503020204020204" pitchFamily="34" charset="-122"/>
                  <a:ea typeface="微软雅黑" panose="020B0503020204020204" pitchFamily="34" charset="-122"/>
                </a:rPr>
                <a:t>个月</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12" name="矩形 111">
              <a:extLst>
                <a:ext uri="{FF2B5EF4-FFF2-40B4-BE49-F238E27FC236}">
                  <a16:creationId xmlns:a16="http://schemas.microsoft.com/office/drawing/2014/main" id="{DA60BEC0-63CB-4834-93B8-13C16387E97D}"/>
                </a:ext>
              </a:extLst>
            </p:cNvPr>
            <p:cNvSpPr/>
            <p:nvPr/>
          </p:nvSpPr>
          <p:spPr>
            <a:xfrm>
              <a:off x="3987152"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1</a:t>
              </a:r>
              <a:r>
                <a:rPr lang="zh-CN" altLang="en-US" sz="1600" dirty="0">
                  <a:solidFill>
                    <a:schemeClr val="bg1"/>
                  </a:solidFill>
                  <a:latin typeface="微软雅黑" panose="020B0503020204020204" pitchFamily="34" charset="-122"/>
                  <a:ea typeface="微软雅黑" panose="020B0503020204020204" pitchFamily="34" charset="-122"/>
                </a:rPr>
                <a:t>周岁</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13" name="矩形 112">
              <a:extLst>
                <a:ext uri="{FF2B5EF4-FFF2-40B4-BE49-F238E27FC236}">
                  <a16:creationId xmlns:a16="http://schemas.microsoft.com/office/drawing/2014/main" id="{0544B83B-9529-4388-9C02-794C09424D38}"/>
                </a:ext>
              </a:extLst>
            </p:cNvPr>
            <p:cNvSpPr/>
            <p:nvPr/>
          </p:nvSpPr>
          <p:spPr>
            <a:xfrm>
              <a:off x="4873073"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3</a:t>
              </a:r>
              <a:r>
                <a:rPr lang="zh-CN" altLang="en-US" sz="1600" dirty="0">
                  <a:solidFill>
                    <a:schemeClr val="bg1"/>
                  </a:solidFill>
                  <a:latin typeface="微软雅黑" panose="020B0503020204020204" pitchFamily="34" charset="-122"/>
                  <a:ea typeface="微软雅黑" panose="020B0503020204020204" pitchFamily="34" charset="-122"/>
                </a:rPr>
                <a:t>周岁</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14" name="矩形 113">
              <a:extLst>
                <a:ext uri="{FF2B5EF4-FFF2-40B4-BE49-F238E27FC236}">
                  <a16:creationId xmlns:a16="http://schemas.microsoft.com/office/drawing/2014/main" id="{2874536C-D369-45ED-9FCE-A8009F9B9934}"/>
                </a:ext>
              </a:extLst>
            </p:cNvPr>
            <p:cNvSpPr/>
            <p:nvPr/>
          </p:nvSpPr>
          <p:spPr>
            <a:xfrm>
              <a:off x="5758994" y="3477879"/>
              <a:ext cx="720000" cy="324000"/>
            </a:xfrm>
            <a:prstGeom prst="rect">
              <a:avLst/>
            </a:prstGeom>
            <a:solidFill>
              <a:srgbClr val="AD62AA"/>
            </a:solidFill>
            <a:ln>
              <a:noFill/>
            </a:ln>
          </p:spPr>
          <p:txBody>
            <a:bodyPr wrap="none">
              <a:noAutofit/>
            </a:bodyPr>
            <a:lstStyle/>
            <a:p>
              <a:pPr algn="ctr"/>
              <a:r>
                <a:rPr lang="en-US" altLang="zh-CN" sz="1400" dirty="0">
                  <a:solidFill>
                    <a:schemeClr val="bg1"/>
                  </a:solidFill>
                  <a:latin typeface="微软雅黑" panose="020B0503020204020204" pitchFamily="34" charset="-122"/>
                  <a:ea typeface="微软雅黑" panose="020B0503020204020204" pitchFamily="34" charset="-122"/>
                </a:rPr>
                <a:t>4-5</a:t>
              </a:r>
              <a:r>
                <a:rPr lang="zh-CN" altLang="en-US" sz="1400" dirty="0">
                  <a:solidFill>
                    <a:schemeClr val="bg1"/>
                  </a:solidFill>
                  <a:latin typeface="微软雅黑" panose="020B0503020204020204" pitchFamily="34" charset="-122"/>
                  <a:ea typeface="微软雅黑" panose="020B0503020204020204" pitchFamily="34" charset="-122"/>
                </a:rPr>
                <a:t>周岁</a:t>
              </a:r>
              <a:endParaRPr lang="en-US" altLang="zh-CN" sz="1400" dirty="0">
                <a:solidFill>
                  <a:schemeClr val="bg1"/>
                </a:solidFill>
                <a:latin typeface="微软雅黑" panose="020B0503020204020204" pitchFamily="34" charset="-122"/>
                <a:ea typeface="微软雅黑" panose="020B0503020204020204" pitchFamily="34" charset="-122"/>
              </a:endParaRPr>
            </a:p>
          </p:txBody>
        </p:sp>
        <p:sp>
          <p:nvSpPr>
            <p:cNvPr id="115" name="矩形 114">
              <a:extLst>
                <a:ext uri="{FF2B5EF4-FFF2-40B4-BE49-F238E27FC236}">
                  <a16:creationId xmlns:a16="http://schemas.microsoft.com/office/drawing/2014/main" id="{DDB006E2-BB33-4DF7-BDF4-1BDAE13BB89D}"/>
                </a:ext>
              </a:extLst>
            </p:cNvPr>
            <p:cNvSpPr/>
            <p:nvPr/>
          </p:nvSpPr>
          <p:spPr>
            <a:xfrm>
              <a:off x="6644915" y="3477879"/>
              <a:ext cx="720000" cy="324000"/>
            </a:xfrm>
            <a:prstGeom prst="rect">
              <a:avLst/>
            </a:prstGeom>
            <a:solidFill>
              <a:srgbClr val="AD62AA"/>
            </a:solidFill>
            <a:ln>
              <a:noFill/>
            </a:ln>
          </p:spPr>
          <p:txBody>
            <a:bodyPr wrap="none">
              <a:noAutofit/>
            </a:bodyPr>
            <a:lstStyle/>
            <a:p>
              <a:pPr algn="ctr"/>
              <a:r>
                <a:rPr lang="en-US" altLang="zh-CN" sz="1400" dirty="0">
                  <a:solidFill>
                    <a:schemeClr val="bg1"/>
                  </a:solidFill>
                  <a:latin typeface="微软雅黑" panose="020B0503020204020204" pitchFamily="34" charset="-122"/>
                  <a:ea typeface="微软雅黑" panose="020B0503020204020204" pitchFamily="34" charset="-122"/>
                </a:rPr>
                <a:t>6-7</a:t>
              </a:r>
              <a:r>
                <a:rPr lang="zh-CN" altLang="en-US" sz="1400" dirty="0">
                  <a:solidFill>
                    <a:schemeClr val="bg1"/>
                  </a:solidFill>
                  <a:latin typeface="微软雅黑" panose="020B0503020204020204" pitchFamily="34" charset="-122"/>
                  <a:ea typeface="微软雅黑" panose="020B0503020204020204" pitchFamily="34" charset="-122"/>
                </a:rPr>
                <a:t>周岁</a:t>
              </a:r>
              <a:endParaRPr lang="en-US" altLang="zh-CN" sz="1400" dirty="0">
                <a:solidFill>
                  <a:schemeClr val="bg1"/>
                </a:solidFill>
                <a:latin typeface="微软雅黑" panose="020B0503020204020204" pitchFamily="34" charset="-122"/>
                <a:ea typeface="微软雅黑" panose="020B0503020204020204" pitchFamily="34" charset="-122"/>
              </a:endParaRPr>
            </a:p>
          </p:txBody>
        </p:sp>
        <p:sp>
          <p:nvSpPr>
            <p:cNvPr id="116" name="矩形 115">
              <a:extLst>
                <a:ext uri="{FF2B5EF4-FFF2-40B4-BE49-F238E27FC236}">
                  <a16:creationId xmlns:a16="http://schemas.microsoft.com/office/drawing/2014/main" id="{9F4C9FCA-9A26-4630-A661-BDEB68A54AF5}"/>
                </a:ext>
              </a:extLst>
            </p:cNvPr>
            <p:cNvSpPr/>
            <p:nvPr/>
          </p:nvSpPr>
          <p:spPr>
            <a:xfrm>
              <a:off x="7530836"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8</a:t>
              </a:r>
              <a:r>
                <a:rPr lang="zh-CN" altLang="en-US" sz="1600" dirty="0">
                  <a:solidFill>
                    <a:schemeClr val="bg1"/>
                  </a:solidFill>
                  <a:latin typeface="微软雅黑" panose="020B0503020204020204" pitchFamily="34" charset="-122"/>
                  <a:ea typeface="微软雅黑" panose="020B0503020204020204" pitchFamily="34" charset="-122"/>
                </a:rPr>
                <a:t>周岁</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17" name="矩形 116">
              <a:extLst>
                <a:ext uri="{FF2B5EF4-FFF2-40B4-BE49-F238E27FC236}">
                  <a16:creationId xmlns:a16="http://schemas.microsoft.com/office/drawing/2014/main" id="{F9CED6F9-8D10-457F-B6DD-AF37FE3029B9}"/>
                </a:ext>
              </a:extLst>
            </p:cNvPr>
            <p:cNvSpPr/>
            <p:nvPr/>
          </p:nvSpPr>
          <p:spPr>
            <a:xfrm>
              <a:off x="8416757"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9</a:t>
              </a:r>
              <a:r>
                <a:rPr lang="zh-CN" altLang="en-US" sz="1600" dirty="0">
                  <a:solidFill>
                    <a:schemeClr val="bg1"/>
                  </a:solidFill>
                  <a:latin typeface="微软雅黑" panose="020B0503020204020204" pitchFamily="34" charset="-122"/>
                  <a:ea typeface="微软雅黑" panose="020B0503020204020204" pitchFamily="34" charset="-122"/>
                </a:rPr>
                <a:t>周岁</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18" name="矩形 117">
              <a:extLst>
                <a:ext uri="{FF2B5EF4-FFF2-40B4-BE49-F238E27FC236}">
                  <a16:creationId xmlns:a16="http://schemas.microsoft.com/office/drawing/2014/main" id="{88B24B7E-0B95-4DBF-B632-9E0C655D9486}"/>
                </a:ext>
              </a:extLst>
            </p:cNvPr>
            <p:cNvSpPr/>
            <p:nvPr/>
          </p:nvSpPr>
          <p:spPr>
            <a:xfrm>
              <a:off x="9302678"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10</a:t>
              </a:r>
              <a:r>
                <a:rPr lang="zh-CN" altLang="en-US" sz="1600" dirty="0">
                  <a:solidFill>
                    <a:schemeClr val="bg1"/>
                  </a:solidFill>
                  <a:latin typeface="微软雅黑" panose="020B0503020204020204" pitchFamily="34" charset="-122"/>
                  <a:ea typeface="微软雅黑" panose="020B0503020204020204" pitchFamily="34" charset="-122"/>
                </a:rPr>
                <a:t>周岁</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19" name="矩形 118">
              <a:extLst>
                <a:ext uri="{FF2B5EF4-FFF2-40B4-BE49-F238E27FC236}">
                  <a16:creationId xmlns:a16="http://schemas.microsoft.com/office/drawing/2014/main" id="{1A8F38E0-B6BD-4272-BA8E-8BB2E54F10CC}"/>
                </a:ext>
              </a:extLst>
            </p:cNvPr>
            <p:cNvSpPr/>
            <p:nvPr/>
          </p:nvSpPr>
          <p:spPr>
            <a:xfrm>
              <a:off x="10188599"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11</a:t>
              </a:r>
              <a:r>
                <a:rPr lang="zh-CN" altLang="en-US" sz="1600" dirty="0">
                  <a:solidFill>
                    <a:schemeClr val="bg1"/>
                  </a:solidFill>
                  <a:latin typeface="微软雅黑" panose="020B0503020204020204" pitchFamily="34" charset="-122"/>
                  <a:ea typeface="微软雅黑" panose="020B0503020204020204" pitchFamily="34" charset="-122"/>
                </a:rPr>
                <a:t>周岁</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20" name="矩形 119">
              <a:extLst>
                <a:ext uri="{FF2B5EF4-FFF2-40B4-BE49-F238E27FC236}">
                  <a16:creationId xmlns:a16="http://schemas.microsoft.com/office/drawing/2014/main" id="{CC372826-4D49-45D8-8D73-829593D514B1}"/>
                </a:ext>
              </a:extLst>
            </p:cNvPr>
            <p:cNvSpPr/>
            <p:nvPr/>
          </p:nvSpPr>
          <p:spPr>
            <a:xfrm>
              <a:off x="11074523" y="3477879"/>
              <a:ext cx="720000" cy="324000"/>
            </a:xfrm>
            <a:prstGeom prst="rect">
              <a:avLst/>
            </a:prstGeom>
            <a:solidFill>
              <a:srgbClr val="AD62AA"/>
            </a:solidFill>
            <a:ln>
              <a:noFill/>
            </a:ln>
          </p:spPr>
          <p:txBody>
            <a:bodyPr wrap="none">
              <a:noAutofit/>
            </a:bodyPr>
            <a:lstStyle/>
            <a:p>
              <a:pPr algn="ctr"/>
              <a:r>
                <a:rPr lang="en-US" altLang="zh-CN" sz="1600" dirty="0">
                  <a:solidFill>
                    <a:schemeClr val="bg1"/>
                  </a:solidFill>
                  <a:latin typeface="微软雅黑" panose="020B0503020204020204" pitchFamily="34" charset="-122"/>
                  <a:ea typeface="微软雅黑" panose="020B0503020204020204" pitchFamily="34" charset="-122"/>
                </a:rPr>
                <a:t>12</a:t>
              </a:r>
              <a:r>
                <a:rPr lang="zh-CN" altLang="en-US" sz="1600" dirty="0">
                  <a:solidFill>
                    <a:schemeClr val="bg1"/>
                  </a:solidFill>
                  <a:latin typeface="微软雅黑" panose="020B0503020204020204" pitchFamily="34" charset="-122"/>
                  <a:ea typeface="微软雅黑" panose="020B0503020204020204" pitchFamily="34" charset="-122"/>
                </a:rPr>
                <a:t>周岁</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26" name="矩形 125">
              <a:extLst>
                <a:ext uri="{FF2B5EF4-FFF2-40B4-BE49-F238E27FC236}">
                  <a16:creationId xmlns:a16="http://schemas.microsoft.com/office/drawing/2014/main" id="{0D31FA30-9ACD-4446-9862-058C52026881}"/>
                </a:ext>
              </a:extLst>
            </p:cNvPr>
            <p:cNvSpPr/>
            <p:nvPr/>
          </p:nvSpPr>
          <p:spPr>
            <a:xfrm>
              <a:off x="5775927" y="3926612"/>
              <a:ext cx="720000" cy="492991"/>
            </a:xfrm>
            <a:prstGeom prst="rect">
              <a:avLst/>
            </a:prstGeom>
            <a:noFill/>
            <a:ln>
              <a:solidFill>
                <a:srgbClr val="EAB9C9"/>
              </a:solidFill>
            </a:ln>
          </p:spPr>
          <p:txBody>
            <a:bodyPr wrap="none">
              <a:noAutofit/>
            </a:bodyPr>
            <a:lstStyle/>
            <a:p>
              <a:pPr algn="ctr"/>
              <a:r>
                <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rPr>
                <a:t>+2.10~</a:t>
              </a:r>
            </a:p>
            <a:p>
              <a:pPr algn="ctr"/>
              <a:r>
                <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rPr>
                <a:t>+2.20</a:t>
              </a:r>
            </a:p>
          </p:txBody>
        </p:sp>
        <p:sp>
          <p:nvSpPr>
            <p:cNvPr id="127" name="矩形 126">
              <a:extLst>
                <a:ext uri="{FF2B5EF4-FFF2-40B4-BE49-F238E27FC236}">
                  <a16:creationId xmlns:a16="http://schemas.microsoft.com/office/drawing/2014/main" id="{85E2D312-99EC-43B6-82DE-3BA1028F2BD1}"/>
                </a:ext>
              </a:extLst>
            </p:cNvPr>
            <p:cNvSpPr/>
            <p:nvPr/>
          </p:nvSpPr>
          <p:spPr>
            <a:xfrm>
              <a:off x="6661848" y="3926612"/>
              <a:ext cx="720000" cy="492991"/>
            </a:xfrm>
            <a:prstGeom prst="rect">
              <a:avLst/>
            </a:prstGeom>
            <a:noFill/>
            <a:ln>
              <a:solidFill>
                <a:srgbClr val="EAB9C9"/>
              </a:solidFill>
            </a:ln>
          </p:spPr>
          <p:txBody>
            <a:bodyPr wrap="none">
              <a:noAutofit/>
            </a:bodyPr>
            <a:lstStyle/>
            <a:p>
              <a:pPr algn="ctr"/>
              <a:r>
                <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rPr>
                <a:t>+1.75~</a:t>
              </a:r>
            </a:p>
            <a:p>
              <a:pPr algn="ctr"/>
              <a:r>
                <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rPr>
                <a:t>+2.00</a:t>
              </a:r>
            </a:p>
          </p:txBody>
        </p:sp>
        <p:sp>
          <p:nvSpPr>
            <p:cNvPr id="128" name="矩形 127">
              <a:extLst>
                <a:ext uri="{FF2B5EF4-FFF2-40B4-BE49-F238E27FC236}">
                  <a16:creationId xmlns:a16="http://schemas.microsoft.com/office/drawing/2014/main" id="{89EA74D1-72EA-497F-A346-49B17652F4B6}"/>
                </a:ext>
              </a:extLst>
            </p:cNvPr>
            <p:cNvSpPr/>
            <p:nvPr/>
          </p:nvSpPr>
          <p:spPr>
            <a:xfrm>
              <a:off x="7547769" y="3926612"/>
              <a:ext cx="720000" cy="324000"/>
            </a:xfrm>
            <a:prstGeom prst="rect">
              <a:avLst/>
            </a:prstGeom>
            <a:noFill/>
            <a:ln>
              <a:solidFill>
                <a:srgbClr val="EAB9C9"/>
              </a:solidFill>
            </a:ln>
          </p:spPr>
          <p:txBody>
            <a:bodyPr wrap="none">
              <a:noAutofit/>
            </a:bodyPr>
            <a:lstStyle/>
            <a:p>
              <a:pPr algn="ct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+1.50</a:t>
              </a:r>
            </a:p>
          </p:txBody>
        </p:sp>
        <p:sp>
          <p:nvSpPr>
            <p:cNvPr id="129" name="矩形 128">
              <a:extLst>
                <a:ext uri="{FF2B5EF4-FFF2-40B4-BE49-F238E27FC236}">
                  <a16:creationId xmlns:a16="http://schemas.microsoft.com/office/drawing/2014/main" id="{76A724E3-C026-480D-BD48-D37681A66B58}"/>
                </a:ext>
              </a:extLst>
            </p:cNvPr>
            <p:cNvSpPr/>
            <p:nvPr/>
          </p:nvSpPr>
          <p:spPr>
            <a:xfrm>
              <a:off x="8433690" y="3926612"/>
              <a:ext cx="720000" cy="324000"/>
            </a:xfrm>
            <a:prstGeom prst="rect">
              <a:avLst/>
            </a:prstGeom>
            <a:noFill/>
            <a:ln>
              <a:solidFill>
                <a:srgbClr val="EAB9C9"/>
              </a:solidFill>
            </a:ln>
          </p:spPr>
          <p:txBody>
            <a:bodyPr wrap="none">
              <a:noAutofit/>
            </a:bodyPr>
            <a:lstStyle/>
            <a:p>
              <a:pPr algn="ct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+1.25</a:t>
              </a:r>
            </a:p>
          </p:txBody>
        </p:sp>
        <p:sp>
          <p:nvSpPr>
            <p:cNvPr id="130" name="矩形 129">
              <a:extLst>
                <a:ext uri="{FF2B5EF4-FFF2-40B4-BE49-F238E27FC236}">
                  <a16:creationId xmlns:a16="http://schemas.microsoft.com/office/drawing/2014/main" id="{7774803E-EF6B-41C8-B00F-A64D8A5190EE}"/>
                </a:ext>
              </a:extLst>
            </p:cNvPr>
            <p:cNvSpPr/>
            <p:nvPr/>
          </p:nvSpPr>
          <p:spPr>
            <a:xfrm>
              <a:off x="9319611" y="3926612"/>
              <a:ext cx="720000" cy="324000"/>
            </a:xfrm>
            <a:prstGeom prst="rect">
              <a:avLst/>
            </a:prstGeom>
            <a:noFill/>
            <a:ln>
              <a:solidFill>
                <a:srgbClr val="EAB9C9"/>
              </a:solidFill>
            </a:ln>
          </p:spPr>
          <p:txBody>
            <a:bodyPr wrap="none">
              <a:noAutofit/>
            </a:bodyPr>
            <a:lstStyle/>
            <a:p>
              <a:pPr algn="ct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+1.00</a:t>
              </a:r>
            </a:p>
          </p:txBody>
        </p:sp>
        <p:sp>
          <p:nvSpPr>
            <p:cNvPr id="131" name="矩形 130">
              <a:extLst>
                <a:ext uri="{FF2B5EF4-FFF2-40B4-BE49-F238E27FC236}">
                  <a16:creationId xmlns:a16="http://schemas.microsoft.com/office/drawing/2014/main" id="{89A921DE-4EB7-43A1-B62A-E93C46A4A228}"/>
                </a:ext>
              </a:extLst>
            </p:cNvPr>
            <p:cNvSpPr/>
            <p:nvPr/>
          </p:nvSpPr>
          <p:spPr>
            <a:xfrm>
              <a:off x="10205532" y="3926612"/>
              <a:ext cx="720000" cy="324000"/>
            </a:xfrm>
            <a:prstGeom prst="rect">
              <a:avLst/>
            </a:prstGeom>
            <a:noFill/>
            <a:ln>
              <a:solidFill>
                <a:srgbClr val="EAB9C9"/>
              </a:solidFill>
            </a:ln>
          </p:spPr>
          <p:txBody>
            <a:bodyPr wrap="none">
              <a:noAutofit/>
            </a:bodyPr>
            <a:lstStyle/>
            <a:p>
              <a:pPr algn="ct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+0.75</a:t>
              </a:r>
            </a:p>
          </p:txBody>
        </p:sp>
        <p:sp>
          <p:nvSpPr>
            <p:cNvPr id="132" name="矩形 131">
              <a:extLst>
                <a:ext uri="{FF2B5EF4-FFF2-40B4-BE49-F238E27FC236}">
                  <a16:creationId xmlns:a16="http://schemas.microsoft.com/office/drawing/2014/main" id="{AD64B2B8-FD2F-414E-B758-B63CDCA9AB18}"/>
                </a:ext>
              </a:extLst>
            </p:cNvPr>
            <p:cNvSpPr/>
            <p:nvPr/>
          </p:nvSpPr>
          <p:spPr>
            <a:xfrm>
              <a:off x="11091456" y="3926612"/>
              <a:ext cx="720000" cy="324000"/>
            </a:xfrm>
            <a:prstGeom prst="rect">
              <a:avLst/>
            </a:prstGeom>
            <a:noFill/>
            <a:ln>
              <a:solidFill>
                <a:srgbClr val="EAB9C9"/>
              </a:solidFill>
            </a:ln>
          </p:spPr>
          <p:txBody>
            <a:bodyPr wrap="none">
              <a:noAutofit/>
            </a:bodyPr>
            <a:lstStyle/>
            <a:p>
              <a:pPr algn="ct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+0.50</a:t>
              </a:r>
            </a:p>
          </p:txBody>
        </p:sp>
        <p:sp>
          <p:nvSpPr>
            <p:cNvPr id="133" name="矩形 132">
              <a:extLst>
                <a:ext uri="{FF2B5EF4-FFF2-40B4-BE49-F238E27FC236}">
                  <a16:creationId xmlns:a16="http://schemas.microsoft.com/office/drawing/2014/main" id="{772C8E2E-8158-418E-B6DE-E4E0A510C519}"/>
                </a:ext>
              </a:extLst>
            </p:cNvPr>
            <p:cNvSpPr/>
            <p:nvPr/>
          </p:nvSpPr>
          <p:spPr>
            <a:xfrm>
              <a:off x="1329388" y="3004707"/>
              <a:ext cx="720000" cy="324000"/>
            </a:xfrm>
            <a:prstGeom prst="rect">
              <a:avLst/>
            </a:prstGeom>
            <a:noFill/>
            <a:ln>
              <a:solidFill>
                <a:srgbClr val="AD62AA"/>
              </a:solidFill>
            </a:ln>
          </p:spPr>
          <p:txBody>
            <a:bodyPr wrap="none">
              <a:noAutofit/>
            </a:bodyPr>
            <a:lstStyle/>
            <a:p>
              <a:pPr algn="ct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光感</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34" name="矩形 133">
              <a:extLst>
                <a:ext uri="{FF2B5EF4-FFF2-40B4-BE49-F238E27FC236}">
                  <a16:creationId xmlns:a16="http://schemas.microsoft.com/office/drawing/2014/main" id="{9D641DFA-B789-48A3-B045-1AAEC9B725B1}"/>
                </a:ext>
              </a:extLst>
            </p:cNvPr>
            <p:cNvSpPr/>
            <p:nvPr/>
          </p:nvSpPr>
          <p:spPr>
            <a:xfrm>
              <a:off x="2215309" y="3004707"/>
              <a:ext cx="720000" cy="324000"/>
            </a:xfrm>
            <a:prstGeom prst="rect">
              <a:avLst/>
            </a:prstGeom>
            <a:noFill/>
            <a:ln>
              <a:solidFill>
                <a:srgbClr val="AD62AA"/>
              </a:solidFill>
            </a:ln>
          </p:spPr>
          <p:txBody>
            <a:bodyPr wrap="none">
              <a:noAutofit/>
            </a:bodyPr>
            <a:lstStyle/>
            <a:p>
              <a:pPr algn="ct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3.3</a:t>
              </a:r>
            </a:p>
          </p:txBody>
        </p:sp>
        <p:sp>
          <p:nvSpPr>
            <p:cNvPr id="135" name="矩形 134">
              <a:extLst>
                <a:ext uri="{FF2B5EF4-FFF2-40B4-BE49-F238E27FC236}">
                  <a16:creationId xmlns:a16="http://schemas.microsoft.com/office/drawing/2014/main" id="{8E543367-9912-49BD-B723-C834654E2042}"/>
                </a:ext>
              </a:extLst>
            </p:cNvPr>
            <p:cNvSpPr/>
            <p:nvPr/>
          </p:nvSpPr>
          <p:spPr>
            <a:xfrm>
              <a:off x="3101230" y="3004707"/>
              <a:ext cx="720000" cy="324000"/>
            </a:xfrm>
            <a:prstGeom prst="rect">
              <a:avLst/>
            </a:prstGeom>
            <a:noFill/>
            <a:ln>
              <a:solidFill>
                <a:srgbClr val="AD62AA"/>
              </a:solidFill>
            </a:ln>
          </p:spPr>
          <p:txBody>
            <a:bodyPr wrap="none">
              <a:noAutofit/>
            </a:bodyPr>
            <a:lstStyle/>
            <a:p>
              <a:pPr algn="ct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3.6-3.9</a:t>
              </a:r>
            </a:p>
          </p:txBody>
        </p:sp>
        <p:sp>
          <p:nvSpPr>
            <p:cNvPr id="136" name="矩形 135">
              <a:extLst>
                <a:ext uri="{FF2B5EF4-FFF2-40B4-BE49-F238E27FC236}">
                  <a16:creationId xmlns:a16="http://schemas.microsoft.com/office/drawing/2014/main" id="{BA033779-86AB-4185-A784-C588C017C530}"/>
                </a:ext>
              </a:extLst>
            </p:cNvPr>
            <p:cNvSpPr/>
            <p:nvPr/>
          </p:nvSpPr>
          <p:spPr>
            <a:xfrm>
              <a:off x="3987151" y="3004707"/>
              <a:ext cx="720000" cy="324000"/>
            </a:xfrm>
            <a:prstGeom prst="rect">
              <a:avLst/>
            </a:prstGeom>
            <a:noFill/>
            <a:ln>
              <a:solidFill>
                <a:srgbClr val="AD62AA"/>
              </a:solidFill>
            </a:ln>
          </p:spPr>
          <p:txBody>
            <a:bodyPr wrap="none">
              <a:noAutofit/>
            </a:bodyPr>
            <a:lstStyle/>
            <a:p>
              <a:pPr algn="ct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4.3</a:t>
              </a:r>
            </a:p>
          </p:txBody>
        </p:sp>
        <p:sp>
          <p:nvSpPr>
            <p:cNvPr id="137" name="矩形 136">
              <a:extLst>
                <a:ext uri="{FF2B5EF4-FFF2-40B4-BE49-F238E27FC236}">
                  <a16:creationId xmlns:a16="http://schemas.microsoft.com/office/drawing/2014/main" id="{030EAA06-9658-44D7-B95C-A650EC9A57C3}"/>
                </a:ext>
              </a:extLst>
            </p:cNvPr>
            <p:cNvSpPr/>
            <p:nvPr/>
          </p:nvSpPr>
          <p:spPr>
            <a:xfrm>
              <a:off x="4873072" y="3004707"/>
              <a:ext cx="720000" cy="324000"/>
            </a:xfrm>
            <a:prstGeom prst="rect">
              <a:avLst/>
            </a:prstGeom>
            <a:noFill/>
            <a:ln>
              <a:solidFill>
                <a:srgbClr val="AD62AA"/>
              </a:solidFill>
            </a:ln>
          </p:spPr>
          <p:txBody>
            <a:bodyPr wrap="none">
              <a:noAutofit/>
            </a:bodyPr>
            <a:lstStyle/>
            <a:p>
              <a:pPr algn="ct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4.8</a:t>
              </a:r>
            </a:p>
          </p:txBody>
        </p:sp>
        <p:sp>
          <p:nvSpPr>
            <p:cNvPr id="138" name="矩形 137">
              <a:extLst>
                <a:ext uri="{FF2B5EF4-FFF2-40B4-BE49-F238E27FC236}">
                  <a16:creationId xmlns:a16="http://schemas.microsoft.com/office/drawing/2014/main" id="{CEE3E6CE-B392-4229-A005-E50F849A1FC9}"/>
                </a:ext>
              </a:extLst>
            </p:cNvPr>
            <p:cNvSpPr/>
            <p:nvPr/>
          </p:nvSpPr>
          <p:spPr>
            <a:xfrm>
              <a:off x="5758993" y="3004707"/>
              <a:ext cx="720000" cy="324000"/>
            </a:xfrm>
            <a:prstGeom prst="rect">
              <a:avLst/>
            </a:prstGeom>
            <a:noFill/>
            <a:ln>
              <a:solidFill>
                <a:srgbClr val="AD62AA"/>
              </a:solidFill>
            </a:ln>
          </p:spPr>
          <p:txBody>
            <a:bodyPr wrap="none">
              <a:noAutofit/>
            </a:bodyPr>
            <a:lstStyle/>
            <a:p>
              <a:pPr algn="ctr"/>
              <a:r>
                <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rPr>
                <a:t>4.9</a:t>
              </a:r>
            </a:p>
          </p:txBody>
        </p:sp>
        <p:sp>
          <p:nvSpPr>
            <p:cNvPr id="139" name="矩形 138">
              <a:extLst>
                <a:ext uri="{FF2B5EF4-FFF2-40B4-BE49-F238E27FC236}">
                  <a16:creationId xmlns:a16="http://schemas.microsoft.com/office/drawing/2014/main" id="{46C854BA-C70D-4901-8925-C65A823C30BA}"/>
                </a:ext>
              </a:extLst>
            </p:cNvPr>
            <p:cNvSpPr/>
            <p:nvPr/>
          </p:nvSpPr>
          <p:spPr>
            <a:xfrm>
              <a:off x="6644914" y="3004707"/>
              <a:ext cx="720000" cy="324000"/>
            </a:xfrm>
            <a:prstGeom prst="rect">
              <a:avLst/>
            </a:prstGeom>
            <a:noFill/>
            <a:ln>
              <a:solidFill>
                <a:srgbClr val="AD62AA"/>
              </a:solidFill>
            </a:ln>
          </p:spPr>
          <p:txBody>
            <a:bodyPr wrap="none">
              <a:noAutofit/>
            </a:bodyPr>
            <a:lstStyle/>
            <a:p>
              <a:pPr algn="ctr"/>
              <a:r>
                <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rPr>
                <a:t>5.1</a:t>
              </a:r>
            </a:p>
          </p:txBody>
        </p:sp>
        <p:sp>
          <p:nvSpPr>
            <p:cNvPr id="145" name="矩形 144">
              <a:extLst>
                <a:ext uri="{FF2B5EF4-FFF2-40B4-BE49-F238E27FC236}">
                  <a16:creationId xmlns:a16="http://schemas.microsoft.com/office/drawing/2014/main" id="{473DEBF5-BC27-4DFC-8DE5-C6D7E2EEAA7B}"/>
                </a:ext>
              </a:extLst>
            </p:cNvPr>
            <p:cNvSpPr/>
            <p:nvPr/>
          </p:nvSpPr>
          <p:spPr>
            <a:xfrm>
              <a:off x="214459" y="3004707"/>
              <a:ext cx="1047074" cy="322697"/>
            </a:xfrm>
            <a:prstGeom prst="rect">
              <a:avLst/>
            </a:prstGeom>
            <a:solidFill>
              <a:srgbClr val="AD62AA"/>
            </a:solidFill>
            <a:ln>
              <a:solidFill>
                <a:srgbClr val="AD62AA"/>
              </a:solidFill>
            </a:ln>
          </p:spPr>
          <p:txBody>
            <a:bodyPr wrap="none">
              <a:noAutofit/>
            </a:bodyPr>
            <a:lstStyle/>
            <a:p>
              <a:r>
                <a:rPr lang="zh-CN" altLang="en-US" sz="1600" dirty="0">
                  <a:solidFill>
                    <a:schemeClr val="bg1"/>
                  </a:solidFill>
                  <a:latin typeface="微软雅黑" panose="020B0503020204020204" pitchFamily="34" charset="-122"/>
                  <a:ea typeface="微软雅黑" panose="020B0503020204020204" pitchFamily="34" charset="-122"/>
                </a:rPr>
                <a:t>儿童视力</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146" name="矩形 145">
              <a:extLst>
                <a:ext uri="{FF2B5EF4-FFF2-40B4-BE49-F238E27FC236}">
                  <a16:creationId xmlns:a16="http://schemas.microsoft.com/office/drawing/2014/main" id="{08CCAEF1-38A1-4D22-9ECB-5C6585457714}"/>
                </a:ext>
              </a:extLst>
            </p:cNvPr>
            <p:cNvSpPr/>
            <p:nvPr/>
          </p:nvSpPr>
          <p:spPr>
            <a:xfrm>
              <a:off x="214459" y="3910639"/>
              <a:ext cx="1761067" cy="322697"/>
            </a:xfrm>
            <a:prstGeom prst="rect">
              <a:avLst/>
            </a:prstGeom>
            <a:solidFill>
              <a:srgbClr val="EAB9C9"/>
            </a:solidFill>
            <a:ln>
              <a:noFill/>
            </a:ln>
          </p:spPr>
          <p:txBody>
            <a:bodyPr wrap="none">
              <a:noAutofit/>
            </a:bodyPr>
            <a:lstStyle/>
            <a:p>
              <a:r>
                <a:rPr lang="zh-CN" altLang="en-US" sz="1600" dirty="0">
                  <a:solidFill>
                    <a:schemeClr val="bg1"/>
                  </a:solidFill>
                  <a:latin typeface="微软雅黑" panose="020B0503020204020204" pitchFamily="34" charset="-122"/>
                  <a:ea typeface="微软雅黑" panose="020B0503020204020204" pitchFamily="34" charset="-122"/>
                </a:rPr>
                <a:t>儿童眼球屈光发育</a:t>
              </a:r>
              <a:endParaRPr lang="en-US" altLang="zh-CN" sz="1600" dirty="0">
                <a:solidFill>
                  <a:schemeClr val="bg1"/>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266976605"/>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DFCFC"/>
        </a:solidFill>
        <a:effectLst/>
      </p:bgPr>
    </p:bg>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A1B6EA26-AFB9-42ED-9A0B-24EFF6E0B864}"/>
              </a:ext>
            </a:extLst>
          </p:cNvPr>
          <p:cNvGrpSpPr/>
          <p:nvPr/>
        </p:nvGrpSpPr>
        <p:grpSpPr>
          <a:xfrm>
            <a:off x="2340697" y="645862"/>
            <a:ext cx="7510606" cy="708872"/>
            <a:chOff x="1950580" y="538218"/>
            <a:chExt cx="6258840" cy="590727"/>
          </a:xfrm>
        </p:grpSpPr>
        <p:sp>
          <p:nvSpPr>
            <p:cNvPr id="3" name="Text Box 6">
              <a:extLst>
                <a:ext uri="{FF2B5EF4-FFF2-40B4-BE49-F238E27FC236}">
                  <a16:creationId xmlns:a16="http://schemas.microsoft.com/office/drawing/2014/main" id="{F7F5098B-2C5C-4FC8-B3C6-29F64F79DEBC}"/>
                </a:ext>
              </a:extLst>
            </p:cNvPr>
            <p:cNvSpPr txBox="1">
              <a:spLocks noChangeArrowheads="1"/>
            </p:cNvSpPr>
            <p:nvPr/>
          </p:nvSpPr>
          <p:spPr bwMode="auto">
            <a:xfrm>
              <a:off x="1950580" y="538218"/>
              <a:ext cx="6258840" cy="504056"/>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遗传和不良的用眼环境可导致眼轴过度增长</a:t>
              </a:r>
            </a:p>
          </p:txBody>
        </p:sp>
        <p:sp>
          <p:nvSpPr>
            <p:cNvPr id="4" name="矩形 3">
              <a:extLst>
                <a:ext uri="{FF2B5EF4-FFF2-40B4-BE49-F238E27FC236}">
                  <a16:creationId xmlns:a16="http://schemas.microsoft.com/office/drawing/2014/main" id="{AB17FD78-49A7-48A3-A323-067F64EDCE31}"/>
                </a:ext>
              </a:extLst>
            </p:cNvPr>
            <p:cNvSpPr/>
            <p:nvPr/>
          </p:nvSpPr>
          <p:spPr>
            <a:xfrm>
              <a:off x="2344420" y="944279"/>
              <a:ext cx="5471161" cy="184666"/>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GENETICS AND POOR EYE-USE CONDITIONS CAN LEAD TO EXCESSIVE AXIAL GROWTH</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grpSp>
      <p:pic>
        <p:nvPicPr>
          <p:cNvPr id="6" name="图片 5">
            <a:extLst>
              <a:ext uri="{FF2B5EF4-FFF2-40B4-BE49-F238E27FC236}">
                <a16:creationId xmlns:a16="http://schemas.microsoft.com/office/drawing/2014/main" id="{286796A6-BB63-43B1-AA54-4FCD9FDC2BF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2971"/>
          <a:stretch/>
        </p:blipFill>
        <p:spPr>
          <a:xfrm rot="16200000">
            <a:off x="4054109" y="1482735"/>
            <a:ext cx="4116288" cy="4563863"/>
          </a:xfrm>
          <a:prstGeom prst="rect">
            <a:avLst/>
          </a:prstGeom>
        </p:spPr>
      </p:pic>
      <p:sp>
        <p:nvSpPr>
          <p:cNvPr id="7" name="箭头: 右 6">
            <a:extLst>
              <a:ext uri="{FF2B5EF4-FFF2-40B4-BE49-F238E27FC236}">
                <a16:creationId xmlns:a16="http://schemas.microsoft.com/office/drawing/2014/main" id="{DBBE4E87-5886-4602-9748-BC115E20810E}"/>
              </a:ext>
            </a:extLst>
          </p:cNvPr>
          <p:cNvSpPr/>
          <p:nvPr/>
        </p:nvSpPr>
        <p:spPr>
          <a:xfrm>
            <a:off x="7111854" y="3506130"/>
            <a:ext cx="841222" cy="517072"/>
          </a:xfrm>
          <a:prstGeom prst="rightArrow">
            <a:avLst/>
          </a:prstGeom>
          <a:solidFill>
            <a:srgbClr val="4A47A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431553446"/>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2000" fill="hold"/>
                                        <p:tgtEl>
                                          <p:spTgt spid="6"/>
                                        </p:tgtEl>
                                      </p:cBhvr>
                                      <p:by x="150000" y="100000"/>
                                    </p:animScale>
                                  </p:childTnLst>
                                </p:cTn>
                              </p:par>
                              <p:par>
                                <p:cTn id="7" presetID="10" presetClass="entr" presetSubtype="0" fill="hold" grpId="0" nodeType="withEffect">
                                  <p:stCondLst>
                                    <p:cond delay="250"/>
                                  </p:stCondLst>
                                  <p:childTnLst>
                                    <p:set>
                                      <p:cBhvr>
                                        <p:cTn id="8" dur="1" fill="hold">
                                          <p:stCondLst>
                                            <p:cond delay="0"/>
                                          </p:stCondLst>
                                        </p:cTn>
                                        <p:tgtEl>
                                          <p:spTgt spid="7"/>
                                        </p:tgtEl>
                                        <p:attrNameLst>
                                          <p:attrName>style.visibility</p:attrName>
                                        </p:attrNameLst>
                                      </p:cBhvr>
                                      <p:to>
                                        <p:strVal val="visible"/>
                                      </p:to>
                                    </p:set>
                                    <p:animEffect transition="in" filter="fade">
                                      <p:cBhvr>
                                        <p:cTn id="9" dur="500"/>
                                        <p:tgtEl>
                                          <p:spTgt spid="7"/>
                                        </p:tgtEl>
                                      </p:cBhvr>
                                    </p:animEffect>
                                  </p:childTnLst>
                                </p:cTn>
                              </p:par>
                              <p:par>
                                <p:cTn id="10" presetID="42" presetClass="path" presetSubtype="0" fill="hold" grpId="1" nodeType="withEffect">
                                  <p:stCondLst>
                                    <p:cond delay="250"/>
                                  </p:stCondLst>
                                  <p:childTnLst>
                                    <p:animMotion origin="layout" path="M -4.16667E-6 0 L 0.0737 0 " pathEditMode="relative" rAng="0" ptsTypes="AA">
                                      <p:cBhvr>
                                        <p:cTn id="11" dur="1750" fill="hold"/>
                                        <p:tgtEl>
                                          <p:spTgt spid="7"/>
                                        </p:tgtEl>
                                        <p:attrNameLst>
                                          <p:attrName>ppt_x</p:attrName>
                                          <p:attrName>ppt_y</p:attrName>
                                        </p:attrNameLst>
                                      </p:cBhvr>
                                      <p:rCtr x="3685"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6">
            <a:extLst>
              <a:ext uri="{FF2B5EF4-FFF2-40B4-BE49-F238E27FC236}">
                <a16:creationId xmlns:a16="http://schemas.microsoft.com/office/drawing/2014/main" id="{28A565D4-5D8F-4E91-AD37-49A7C847C6A5}"/>
              </a:ext>
            </a:extLst>
          </p:cNvPr>
          <p:cNvSpPr txBox="1">
            <a:spLocks noChangeArrowheads="1"/>
          </p:cNvSpPr>
          <p:nvPr/>
        </p:nvSpPr>
        <p:spPr bwMode="auto">
          <a:xfrm>
            <a:off x="2340697" y="645862"/>
            <a:ext cx="7510606"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眼轴过长导致轴性近视形成</a:t>
            </a:r>
          </a:p>
        </p:txBody>
      </p:sp>
      <p:grpSp>
        <p:nvGrpSpPr>
          <p:cNvPr id="21" name="组合 20">
            <a:extLst>
              <a:ext uri="{FF2B5EF4-FFF2-40B4-BE49-F238E27FC236}">
                <a16:creationId xmlns:a16="http://schemas.microsoft.com/office/drawing/2014/main" id="{64B42540-6701-4A8F-AAAB-7C43000F76BF}"/>
              </a:ext>
            </a:extLst>
          </p:cNvPr>
          <p:cNvGrpSpPr/>
          <p:nvPr/>
        </p:nvGrpSpPr>
        <p:grpSpPr>
          <a:xfrm>
            <a:off x="704991" y="1752644"/>
            <a:ext cx="10762968" cy="4267088"/>
            <a:chOff x="704991" y="1752644"/>
            <a:chExt cx="10762968" cy="4267088"/>
          </a:xfrm>
        </p:grpSpPr>
        <p:pic>
          <p:nvPicPr>
            <p:cNvPr id="22" name="图片 21" descr="图片包含 游戏机, 吉他&#10;&#10;描述已自动生成">
              <a:extLst>
                <a:ext uri="{FF2B5EF4-FFF2-40B4-BE49-F238E27FC236}">
                  <a16:creationId xmlns:a16="http://schemas.microsoft.com/office/drawing/2014/main" id="{CC3BD5C1-7C01-454A-AF69-4906E9C58F3D}"/>
                </a:ext>
              </a:extLst>
            </p:cNvPr>
            <p:cNvPicPr>
              <a:picLocks noChangeAspect="1"/>
            </p:cNvPicPr>
            <p:nvPr/>
          </p:nvPicPr>
          <p:blipFill rotWithShape="1">
            <a:blip r:embed="rId2"/>
            <a:srcRect l="1234" t="42073" r="75426" b="27523"/>
            <a:stretch/>
          </p:blipFill>
          <p:spPr>
            <a:xfrm>
              <a:off x="6019802" y="1828842"/>
              <a:ext cx="3554142" cy="1983102"/>
            </a:xfrm>
            <a:prstGeom prst="rect">
              <a:avLst/>
            </a:prstGeom>
          </p:spPr>
        </p:pic>
        <p:pic>
          <p:nvPicPr>
            <p:cNvPr id="23" name="图片 22" descr="图片包含 树, 绿色, 手, 黑暗&#10;&#10;描述已自动生成">
              <a:extLst>
                <a:ext uri="{FF2B5EF4-FFF2-40B4-BE49-F238E27FC236}">
                  <a16:creationId xmlns:a16="http://schemas.microsoft.com/office/drawing/2014/main" id="{25E4D456-CBC8-43B3-B133-CEAD4845ED10}"/>
                </a:ext>
              </a:extLst>
            </p:cNvPr>
            <p:cNvPicPr>
              <a:picLocks noChangeAspect="1"/>
            </p:cNvPicPr>
            <p:nvPr/>
          </p:nvPicPr>
          <p:blipFill>
            <a:blip r:embed="rId3"/>
            <a:stretch>
              <a:fillRect/>
            </a:stretch>
          </p:blipFill>
          <p:spPr>
            <a:xfrm>
              <a:off x="4057703" y="2020314"/>
              <a:ext cx="1600158" cy="1600158"/>
            </a:xfrm>
            <a:prstGeom prst="rect">
              <a:avLst/>
            </a:prstGeom>
          </p:spPr>
        </p:pic>
        <p:sp>
          <p:nvSpPr>
            <p:cNvPr id="24" name="矩形 23">
              <a:extLst>
                <a:ext uri="{FF2B5EF4-FFF2-40B4-BE49-F238E27FC236}">
                  <a16:creationId xmlns:a16="http://schemas.microsoft.com/office/drawing/2014/main" id="{3374D5C0-6EBB-4035-A753-547CF7542FE8}"/>
                </a:ext>
              </a:extLst>
            </p:cNvPr>
            <p:cNvSpPr/>
            <p:nvPr/>
          </p:nvSpPr>
          <p:spPr>
            <a:xfrm>
              <a:off x="704991" y="2286030"/>
              <a:ext cx="3276514" cy="1066772"/>
            </a:xfrm>
            <a:prstGeom prst="rect">
              <a:avLst/>
            </a:prstGeom>
            <a:noFill/>
            <a:ln w="19050">
              <a:solidFill>
                <a:srgbClr val="F7B51B"/>
              </a:solidFill>
            </a:ln>
          </p:spPr>
          <p:txBody>
            <a:bodyPr wrap="square" anchor="ctr">
              <a:noAutofit/>
            </a:bodyPr>
            <a:lstStyle/>
            <a:p>
              <a:pPr>
                <a:lnSpc>
                  <a:spcPts val="2600"/>
                </a:lnSpc>
              </a:pPr>
              <a:r>
                <a:rPr lang="zh-CN" altLang="en-US" b="1" dirty="0">
                  <a:solidFill>
                    <a:srgbClr val="4A47A3"/>
                  </a:solidFill>
                  <a:latin typeface="微软雅黑" panose="020B0503020204020204" pitchFamily="34" charset="-122"/>
                  <a:ea typeface="微软雅黑" panose="020B0503020204020204" pitchFamily="34" charset="-122"/>
                </a:rPr>
                <a:t>正视眼</a:t>
              </a:r>
              <a:endParaRPr lang="en-US" altLang="zh-CN" b="1" dirty="0">
                <a:solidFill>
                  <a:srgbClr val="4A47A3"/>
                </a:solidFill>
                <a:latin typeface="微软雅黑" panose="020B0503020204020204" pitchFamily="34" charset="-122"/>
                <a:ea typeface="微软雅黑" panose="020B0503020204020204" pitchFamily="34" charset="-122"/>
              </a:endParaRPr>
            </a:p>
            <a:p>
              <a:pPr>
                <a:lnSpc>
                  <a:spcPts val="2600"/>
                </a:lnSpc>
              </a:pP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外界平行光线入射</a:t>
              </a:r>
              <a:r>
                <a:rPr lang="zh-CN" altLang="en-US" b="1" dirty="0">
                  <a:solidFill>
                    <a:srgbClr val="4A47A3"/>
                  </a:solidFill>
                  <a:latin typeface="微软雅黑" panose="020B0503020204020204" pitchFamily="34" charset="-122"/>
                  <a:ea typeface="微软雅黑" panose="020B0503020204020204" pitchFamily="34" charset="-122"/>
                </a:rPr>
                <a:t>可调节</a:t>
              </a: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的眼</a:t>
              </a:r>
              <a:r>
                <a:rPr lang="zh-CN" altLang="en-US" b="1" dirty="0">
                  <a:solidFill>
                    <a:srgbClr val="4A47A3"/>
                  </a:solidFill>
                  <a:latin typeface="微软雅黑" panose="020B0503020204020204" pitchFamily="34" charset="-122"/>
                  <a:ea typeface="微软雅黑" panose="020B0503020204020204" pitchFamily="34" charset="-122"/>
                </a:rPr>
                <a:t>聚焦在视网膜上</a:t>
              </a:r>
              <a:endParaRPr lang="zh-CN" altLang="en-US" b="1" dirty="0">
                <a:solidFill>
                  <a:srgbClr val="4A47A3"/>
                </a:solidFill>
              </a:endParaRPr>
            </a:p>
          </p:txBody>
        </p:sp>
        <p:pic>
          <p:nvPicPr>
            <p:cNvPr id="25" name="图片 24" descr="图片包含 树, 绿色, 手, 黑暗&#10;&#10;描述已自动生成">
              <a:extLst>
                <a:ext uri="{FF2B5EF4-FFF2-40B4-BE49-F238E27FC236}">
                  <a16:creationId xmlns:a16="http://schemas.microsoft.com/office/drawing/2014/main" id="{657C25E6-10FB-4FAB-B8E6-53707FCDED0A}"/>
                </a:ext>
              </a:extLst>
            </p:cNvPr>
            <p:cNvPicPr>
              <a:picLocks noChangeAspect="1"/>
            </p:cNvPicPr>
            <p:nvPr/>
          </p:nvPicPr>
          <p:blipFill>
            <a:blip r:embed="rId3"/>
            <a:stretch>
              <a:fillRect/>
            </a:stretch>
          </p:blipFill>
          <p:spPr>
            <a:xfrm rot="10800000">
              <a:off x="10020197" y="2248910"/>
              <a:ext cx="1142970" cy="1142970"/>
            </a:xfrm>
            <a:prstGeom prst="rect">
              <a:avLst/>
            </a:prstGeom>
          </p:spPr>
        </p:pic>
        <p:sp>
          <p:nvSpPr>
            <p:cNvPr id="26" name="椭圆 25">
              <a:extLst>
                <a:ext uri="{FF2B5EF4-FFF2-40B4-BE49-F238E27FC236}">
                  <a16:creationId xmlns:a16="http://schemas.microsoft.com/office/drawing/2014/main" id="{18FEC24E-3984-40BC-BF89-00D2D24D524B}"/>
                </a:ext>
              </a:extLst>
            </p:cNvPr>
            <p:cNvSpPr/>
            <p:nvPr/>
          </p:nvSpPr>
          <p:spPr>
            <a:xfrm>
              <a:off x="8991524" y="2590822"/>
              <a:ext cx="180000" cy="180000"/>
            </a:xfrm>
            <a:prstGeom prst="ellipse">
              <a:avLst/>
            </a:prstGeom>
            <a:solidFill>
              <a:srgbClr val="F7B51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a:extLst>
                <a:ext uri="{FF2B5EF4-FFF2-40B4-BE49-F238E27FC236}">
                  <a16:creationId xmlns:a16="http://schemas.microsoft.com/office/drawing/2014/main" id="{D0C94BD0-1C34-44A6-B029-720FE64603AA}"/>
                </a:ext>
              </a:extLst>
            </p:cNvPr>
            <p:cNvSpPr/>
            <p:nvPr/>
          </p:nvSpPr>
          <p:spPr>
            <a:xfrm>
              <a:off x="4057703" y="2286030"/>
              <a:ext cx="7315008" cy="1066772"/>
            </a:xfrm>
            <a:prstGeom prst="rect">
              <a:avLst/>
            </a:prstGeom>
            <a:noFill/>
            <a:ln w="19050">
              <a:solidFill>
                <a:srgbClr val="F7B51B"/>
              </a:solidFill>
            </a:ln>
          </p:spPr>
          <p:txBody>
            <a:bodyPr wrap="square" anchor="ctr">
              <a:noAutofit/>
            </a:bodyPr>
            <a:lstStyle/>
            <a:p>
              <a:pPr>
                <a:lnSpc>
                  <a:spcPts val="2600"/>
                </a:lnSpc>
              </a:pPr>
              <a:endParaRPr lang="zh-CN" altLang="en-US" b="1" dirty="0">
                <a:solidFill>
                  <a:srgbClr val="3F68C0"/>
                </a:solidFill>
              </a:endParaRPr>
            </a:p>
          </p:txBody>
        </p:sp>
        <p:pic>
          <p:nvPicPr>
            <p:cNvPr id="28" name="图片 27" descr="图片包含 游戏机, 吉他&#10;&#10;描述已自动生成">
              <a:extLst>
                <a:ext uri="{FF2B5EF4-FFF2-40B4-BE49-F238E27FC236}">
                  <a16:creationId xmlns:a16="http://schemas.microsoft.com/office/drawing/2014/main" id="{216D04CF-6BE7-4554-B9B1-0B04B5882F70}"/>
                </a:ext>
              </a:extLst>
            </p:cNvPr>
            <p:cNvPicPr>
              <a:picLocks noChangeAspect="1"/>
            </p:cNvPicPr>
            <p:nvPr/>
          </p:nvPicPr>
          <p:blipFill rotWithShape="1">
            <a:blip r:embed="rId2"/>
            <a:srcRect l="23844" t="40828" r="50110" b="25293"/>
            <a:stretch/>
          </p:blipFill>
          <p:spPr>
            <a:xfrm>
              <a:off x="5847161" y="3809990"/>
              <a:ext cx="4077788" cy="2209741"/>
            </a:xfrm>
            <a:prstGeom prst="rect">
              <a:avLst/>
            </a:prstGeom>
          </p:spPr>
        </p:pic>
        <p:pic>
          <p:nvPicPr>
            <p:cNvPr id="29" name="图片 28" descr="图片包含 树, 绿色, 手, 黑暗&#10;&#10;描述已自动生成">
              <a:extLst>
                <a:ext uri="{FF2B5EF4-FFF2-40B4-BE49-F238E27FC236}">
                  <a16:creationId xmlns:a16="http://schemas.microsoft.com/office/drawing/2014/main" id="{8437B2CD-B41F-4946-B53D-B17EF9CDA65F}"/>
                </a:ext>
              </a:extLst>
            </p:cNvPr>
            <p:cNvPicPr>
              <a:picLocks noChangeAspect="1"/>
            </p:cNvPicPr>
            <p:nvPr/>
          </p:nvPicPr>
          <p:blipFill>
            <a:blip r:embed="rId3"/>
            <a:stretch>
              <a:fillRect/>
            </a:stretch>
          </p:blipFill>
          <p:spPr>
            <a:xfrm>
              <a:off x="4057703" y="4114781"/>
              <a:ext cx="1600158" cy="1600158"/>
            </a:xfrm>
            <a:prstGeom prst="rect">
              <a:avLst/>
            </a:prstGeom>
          </p:spPr>
        </p:pic>
        <p:pic>
          <p:nvPicPr>
            <p:cNvPr id="30" name="图片 29" descr="图片包含 树, 绿色, 手, 黑暗&#10;&#10;描述已自动生成">
              <a:extLst>
                <a:ext uri="{FF2B5EF4-FFF2-40B4-BE49-F238E27FC236}">
                  <a16:creationId xmlns:a16="http://schemas.microsoft.com/office/drawing/2014/main" id="{4B1E1F0B-48F6-4F45-963A-F04409C1E734}"/>
                </a:ext>
              </a:extLst>
            </p:cNvPr>
            <p:cNvPicPr>
              <a:picLocks noChangeAspect="1"/>
            </p:cNvPicPr>
            <p:nvPr/>
          </p:nvPicPr>
          <p:blipFill>
            <a:blip r:embed="rId4">
              <a:extLst>
                <a:ext uri="{BEBA8EAE-BF5A-486C-A8C5-ECC9F3942E4B}">
                  <a14:imgProps xmlns:a14="http://schemas.microsoft.com/office/drawing/2010/main">
                    <a14:imgLayer r:embed="rId5">
                      <a14:imgEffect>
                        <a14:artisticBlur/>
                      </a14:imgEffect>
                    </a14:imgLayer>
                  </a14:imgProps>
                </a:ext>
              </a:extLst>
            </a:blip>
            <a:stretch>
              <a:fillRect/>
            </a:stretch>
          </p:blipFill>
          <p:spPr>
            <a:xfrm rot="10800000">
              <a:off x="10039247" y="4343376"/>
              <a:ext cx="1104871" cy="1104871"/>
            </a:xfrm>
            <a:prstGeom prst="rect">
              <a:avLst/>
            </a:prstGeom>
          </p:spPr>
        </p:pic>
        <p:sp>
          <p:nvSpPr>
            <p:cNvPr id="31" name="椭圆 30">
              <a:extLst>
                <a:ext uri="{FF2B5EF4-FFF2-40B4-BE49-F238E27FC236}">
                  <a16:creationId xmlns:a16="http://schemas.microsoft.com/office/drawing/2014/main" id="{BC8BD8C5-FF98-46CC-B045-FD754C6A871D}"/>
                </a:ext>
              </a:extLst>
            </p:cNvPr>
            <p:cNvSpPr/>
            <p:nvPr/>
          </p:nvSpPr>
          <p:spPr>
            <a:xfrm>
              <a:off x="8991524" y="4724366"/>
              <a:ext cx="180000" cy="180000"/>
            </a:xfrm>
            <a:prstGeom prst="ellipse">
              <a:avLst/>
            </a:prstGeom>
            <a:solidFill>
              <a:srgbClr val="F7B51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a16="http://schemas.microsoft.com/office/drawing/2014/main" id="{7538FEF1-0554-4574-84B0-62958AD7CE83}"/>
                </a:ext>
              </a:extLst>
            </p:cNvPr>
            <p:cNvSpPr/>
            <p:nvPr/>
          </p:nvSpPr>
          <p:spPr>
            <a:xfrm>
              <a:off x="704991" y="4343375"/>
              <a:ext cx="3276514" cy="1066772"/>
            </a:xfrm>
            <a:prstGeom prst="rect">
              <a:avLst/>
            </a:prstGeom>
            <a:noFill/>
            <a:ln w="19050">
              <a:solidFill>
                <a:srgbClr val="F7B51B"/>
              </a:solidFill>
            </a:ln>
          </p:spPr>
          <p:txBody>
            <a:bodyPr wrap="square" anchor="ctr">
              <a:noAutofit/>
            </a:bodyPr>
            <a:lstStyle/>
            <a:p>
              <a:pPr>
                <a:lnSpc>
                  <a:spcPts val="2600"/>
                </a:lnSpc>
              </a:pPr>
              <a:r>
                <a:rPr lang="zh-CN" altLang="en-US" b="1" dirty="0">
                  <a:solidFill>
                    <a:srgbClr val="4A47A3"/>
                  </a:solidFill>
                  <a:latin typeface="微软雅黑" panose="020B0503020204020204" pitchFamily="34" charset="-122"/>
                  <a:ea typeface="微软雅黑" panose="020B0503020204020204" pitchFamily="34" charset="-122"/>
                </a:rPr>
                <a:t>近视眼看不清远处物体</a:t>
              </a:r>
              <a:endParaRPr lang="en-US" altLang="zh-CN" b="1" dirty="0">
                <a:solidFill>
                  <a:srgbClr val="4A47A3"/>
                </a:solidFill>
                <a:latin typeface="微软雅黑" panose="020B0503020204020204" pitchFamily="34" charset="-122"/>
                <a:ea typeface="微软雅黑" panose="020B0503020204020204" pitchFamily="34" charset="-122"/>
              </a:endParaRPr>
            </a:p>
            <a:p>
              <a:pPr>
                <a:lnSpc>
                  <a:spcPts val="2600"/>
                </a:lnSpc>
              </a:pP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外界平行光线入射</a:t>
              </a:r>
              <a:r>
                <a:rPr lang="zh-CN" altLang="en-US" b="1" dirty="0">
                  <a:solidFill>
                    <a:srgbClr val="4A47A3"/>
                  </a:solidFill>
                  <a:latin typeface="微软雅黑" panose="020B0503020204020204" pitchFamily="34" charset="-122"/>
                  <a:ea typeface="微软雅黑" panose="020B0503020204020204" pitchFamily="34" charset="-122"/>
                </a:rPr>
                <a:t>非调节</a:t>
              </a: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的眼</a:t>
              </a:r>
              <a:r>
                <a:rPr lang="zh-CN" altLang="en-US" b="1" dirty="0">
                  <a:solidFill>
                    <a:srgbClr val="4A47A3"/>
                  </a:solidFill>
                  <a:latin typeface="微软雅黑" panose="020B0503020204020204" pitchFamily="34" charset="-122"/>
                  <a:ea typeface="微软雅黑" panose="020B0503020204020204" pitchFamily="34" charset="-122"/>
                </a:rPr>
                <a:t>聚焦在视网膜前</a:t>
              </a:r>
              <a:endParaRPr lang="zh-CN" altLang="en-US" b="1" dirty="0">
                <a:solidFill>
                  <a:srgbClr val="4A47A3"/>
                </a:solidFill>
              </a:endParaRPr>
            </a:p>
          </p:txBody>
        </p:sp>
        <p:sp>
          <p:nvSpPr>
            <p:cNvPr id="33" name="矩形 32">
              <a:extLst>
                <a:ext uri="{FF2B5EF4-FFF2-40B4-BE49-F238E27FC236}">
                  <a16:creationId xmlns:a16="http://schemas.microsoft.com/office/drawing/2014/main" id="{BCFB4F46-9B9B-4C81-B918-C3F6B9CA53DE}"/>
                </a:ext>
              </a:extLst>
            </p:cNvPr>
            <p:cNvSpPr/>
            <p:nvPr/>
          </p:nvSpPr>
          <p:spPr>
            <a:xfrm>
              <a:off x="4057703" y="4343375"/>
              <a:ext cx="7315008" cy="1066772"/>
            </a:xfrm>
            <a:prstGeom prst="rect">
              <a:avLst/>
            </a:prstGeom>
            <a:noFill/>
            <a:ln w="19050">
              <a:solidFill>
                <a:srgbClr val="F7B51B"/>
              </a:solidFill>
            </a:ln>
          </p:spPr>
          <p:txBody>
            <a:bodyPr wrap="square" anchor="ctr">
              <a:noAutofit/>
            </a:bodyPr>
            <a:lstStyle/>
            <a:p>
              <a:pPr>
                <a:lnSpc>
                  <a:spcPts val="2600"/>
                </a:lnSpc>
              </a:pPr>
              <a:endParaRPr lang="zh-CN" altLang="en-US" b="1" dirty="0">
                <a:solidFill>
                  <a:srgbClr val="3F68C0"/>
                </a:solidFill>
              </a:endParaRPr>
            </a:p>
          </p:txBody>
        </p:sp>
        <p:cxnSp>
          <p:nvCxnSpPr>
            <p:cNvPr id="34" name="直接连接符 33">
              <a:extLst>
                <a:ext uri="{FF2B5EF4-FFF2-40B4-BE49-F238E27FC236}">
                  <a16:creationId xmlns:a16="http://schemas.microsoft.com/office/drawing/2014/main" id="{CAFBD649-F227-42D4-B905-18F1BD2F48AE}"/>
                </a:ext>
              </a:extLst>
            </p:cNvPr>
            <p:cNvCxnSpPr>
              <a:cxnSpLocks/>
            </p:cNvCxnSpPr>
            <p:nvPr/>
          </p:nvCxnSpPr>
          <p:spPr>
            <a:xfrm>
              <a:off x="9220118" y="1752644"/>
              <a:ext cx="0" cy="4267088"/>
            </a:xfrm>
            <a:prstGeom prst="line">
              <a:avLst/>
            </a:prstGeom>
            <a:ln w="28575" cap="rnd">
              <a:solidFill>
                <a:srgbClr val="4A47A3"/>
              </a:solidFill>
              <a:prstDash val="sysDash"/>
              <a:headEnd type="none" w="med" len="med"/>
              <a:tailEnd type="stealth" w="med" len="med"/>
            </a:ln>
          </p:spPr>
          <p:style>
            <a:lnRef idx="1">
              <a:schemeClr val="accent1"/>
            </a:lnRef>
            <a:fillRef idx="0">
              <a:schemeClr val="accent1"/>
            </a:fillRef>
            <a:effectRef idx="0">
              <a:schemeClr val="accent1"/>
            </a:effectRef>
            <a:fontRef idx="minor">
              <a:schemeClr val="tx1"/>
            </a:fontRef>
          </p:style>
        </p:cxnSp>
        <p:sp>
          <p:nvSpPr>
            <p:cNvPr id="35" name="标注: 线形(带强调线) 34">
              <a:extLst>
                <a:ext uri="{FF2B5EF4-FFF2-40B4-BE49-F238E27FC236}">
                  <a16:creationId xmlns:a16="http://schemas.microsoft.com/office/drawing/2014/main" id="{B0FB661D-457D-4412-A93C-87CD89722ED9}"/>
                </a:ext>
              </a:extLst>
            </p:cNvPr>
            <p:cNvSpPr/>
            <p:nvPr/>
          </p:nvSpPr>
          <p:spPr>
            <a:xfrm>
              <a:off x="9867801" y="5562544"/>
              <a:ext cx="1600158" cy="76198"/>
            </a:xfrm>
            <a:prstGeom prst="accentCallout1">
              <a:avLst>
                <a:gd name="adj1" fmla="val 74565"/>
                <a:gd name="adj2" fmla="val -6007"/>
                <a:gd name="adj3" fmla="val -327048"/>
                <a:gd name="adj4" fmla="val -31135"/>
              </a:avLst>
            </a:prstGeom>
            <a:noFill/>
            <a:ln w="28575">
              <a:solidFill>
                <a:srgbClr val="4A47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b="1" dirty="0">
                  <a:solidFill>
                    <a:srgbClr val="4A47A3"/>
                  </a:solidFill>
                  <a:latin typeface="微软雅黑" panose="020B0503020204020204" pitchFamily="34" charset="-122"/>
                  <a:ea typeface="微软雅黑" panose="020B0503020204020204" pitchFamily="34" charset="-122"/>
                </a:rPr>
                <a:t>近视眼轴变长</a:t>
              </a:r>
              <a:endParaRPr lang="zh-CN" altLang="en-US" dirty="0">
                <a:solidFill>
                  <a:srgbClr val="4A47A3"/>
                </a:solidFill>
              </a:endParaRPr>
            </a:p>
          </p:txBody>
        </p:sp>
      </p:grpSp>
      <p:sp>
        <p:nvSpPr>
          <p:cNvPr id="36" name="矩形 35">
            <a:extLst>
              <a:ext uri="{FF2B5EF4-FFF2-40B4-BE49-F238E27FC236}">
                <a16:creationId xmlns:a16="http://schemas.microsoft.com/office/drawing/2014/main" id="{271DA2EA-82C6-4AAA-9209-29305FF8030D}"/>
              </a:ext>
            </a:extLst>
          </p:cNvPr>
          <p:cNvSpPr/>
          <p:nvPr/>
        </p:nvSpPr>
        <p:spPr>
          <a:xfrm>
            <a:off x="4010593" y="1125184"/>
            <a:ext cx="4059981" cy="22653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AXIAL MYOPIA IS CAUSED BY AXIAL LENGTH</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2282381661"/>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组合 17">
            <a:extLst>
              <a:ext uri="{FF2B5EF4-FFF2-40B4-BE49-F238E27FC236}">
                <a16:creationId xmlns:a16="http://schemas.microsoft.com/office/drawing/2014/main" id="{C14448F6-CE64-4B5E-81EF-D0471F24FB03}"/>
              </a:ext>
            </a:extLst>
          </p:cNvPr>
          <p:cNvGrpSpPr/>
          <p:nvPr/>
        </p:nvGrpSpPr>
        <p:grpSpPr>
          <a:xfrm>
            <a:off x="2340697" y="645862"/>
            <a:ext cx="7510606" cy="708872"/>
            <a:chOff x="1950580" y="538218"/>
            <a:chExt cx="6258840" cy="590727"/>
          </a:xfrm>
        </p:grpSpPr>
        <p:sp>
          <p:nvSpPr>
            <p:cNvPr id="19" name="Text Box 6">
              <a:extLst>
                <a:ext uri="{FF2B5EF4-FFF2-40B4-BE49-F238E27FC236}">
                  <a16:creationId xmlns:a16="http://schemas.microsoft.com/office/drawing/2014/main" id="{28A565D4-5D8F-4E91-AD37-49A7C847C6A5}"/>
                </a:ext>
              </a:extLst>
            </p:cNvPr>
            <p:cNvSpPr txBox="1">
              <a:spLocks noChangeArrowheads="1"/>
            </p:cNvSpPr>
            <p:nvPr/>
          </p:nvSpPr>
          <p:spPr bwMode="auto">
            <a:xfrm>
              <a:off x="1950580" y="538218"/>
              <a:ext cx="6258840" cy="504056"/>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较为少见的近视类型</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屈光性近视</a:t>
              </a:r>
            </a:p>
          </p:txBody>
        </p:sp>
        <p:sp>
          <p:nvSpPr>
            <p:cNvPr id="20" name="矩形 19">
              <a:extLst>
                <a:ext uri="{FF2B5EF4-FFF2-40B4-BE49-F238E27FC236}">
                  <a16:creationId xmlns:a16="http://schemas.microsoft.com/office/drawing/2014/main" id="{FE93F140-587B-46DB-9A57-72AA184B5151}"/>
                </a:ext>
              </a:extLst>
            </p:cNvPr>
            <p:cNvSpPr/>
            <p:nvPr/>
          </p:nvSpPr>
          <p:spPr>
            <a:xfrm>
              <a:off x="2882604" y="944279"/>
              <a:ext cx="4394792" cy="184666"/>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A RARE TYPE OF REFRACTION : REFRACTIVE MYOPIA</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grpSp>
      <p:grpSp>
        <p:nvGrpSpPr>
          <p:cNvPr id="2" name="组合 1">
            <a:extLst>
              <a:ext uri="{FF2B5EF4-FFF2-40B4-BE49-F238E27FC236}">
                <a16:creationId xmlns:a16="http://schemas.microsoft.com/office/drawing/2014/main" id="{15ED080B-3321-4EAC-BD55-C3BC79FE9AF4}"/>
              </a:ext>
            </a:extLst>
          </p:cNvPr>
          <p:cNvGrpSpPr/>
          <p:nvPr/>
        </p:nvGrpSpPr>
        <p:grpSpPr>
          <a:xfrm>
            <a:off x="2390872" y="1734356"/>
            <a:ext cx="7315008" cy="4267088"/>
            <a:chOff x="4057703" y="1752644"/>
            <a:chExt cx="7315008" cy="4267088"/>
          </a:xfrm>
        </p:grpSpPr>
        <p:pic>
          <p:nvPicPr>
            <p:cNvPr id="29" name="图片 28" descr="图片包含 树, 绿色, 手, 黑暗&#10;&#10;描述已自动生成">
              <a:extLst>
                <a:ext uri="{FF2B5EF4-FFF2-40B4-BE49-F238E27FC236}">
                  <a16:creationId xmlns:a16="http://schemas.microsoft.com/office/drawing/2014/main" id="{8437B2CD-B41F-4946-B53D-B17EF9CDA65F}"/>
                </a:ext>
              </a:extLst>
            </p:cNvPr>
            <p:cNvPicPr>
              <a:picLocks noChangeAspect="1"/>
            </p:cNvPicPr>
            <p:nvPr/>
          </p:nvPicPr>
          <p:blipFill>
            <a:blip r:embed="rId3"/>
            <a:stretch>
              <a:fillRect/>
            </a:stretch>
          </p:blipFill>
          <p:spPr>
            <a:xfrm>
              <a:off x="4057703" y="4114781"/>
              <a:ext cx="1600158" cy="1600158"/>
            </a:xfrm>
            <a:prstGeom prst="rect">
              <a:avLst/>
            </a:prstGeom>
          </p:spPr>
        </p:pic>
        <p:pic>
          <p:nvPicPr>
            <p:cNvPr id="30" name="图片 29" descr="图片包含 树, 绿色, 手, 黑暗&#10;&#10;描述已自动生成">
              <a:extLst>
                <a:ext uri="{FF2B5EF4-FFF2-40B4-BE49-F238E27FC236}">
                  <a16:creationId xmlns:a16="http://schemas.microsoft.com/office/drawing/2014/main" id="{4B1E1F0B-48F6-4F45-963A-F04409C1E734}"/>
                </a:ext>
              </a:extLst>
            </p:cNvPr>
            <p:cNvPicPr>
              <a:picLocks noChangeAspect="1"/>
            </p:cNvPicPr>
            <p:nvPr/>
          </p:nvPicPr>
          <p:blipFill>
            <a:blip r:embed="rId4">
              <a:extLst>
                <a:ext uri="{BEBA8EAE-BF5A-486C-A8C5-ECC9F3942E4B}">
                  <a14:imgProps xmlns:a14="http://schemas.microsoft.com/office/drawing/2010/main">
                    <a14:imgLayer r:embed="rId5">
                      <a14:imgEffect>
                        <a14:artisticBlur/>
                      </a14:imgEffect>
                    </a14:imgLayer>
                  </a14:imgProps>
                </a:ext>
              </a:extLst>
            </a:blip>
            <a:stretch>
              <a:fillRect/>
            </a:stretch>
          </p:blipFill>
          <p:spPr>
            <a:xfrm rot="10800000">
              <a:off x="10039247" y="4343376"/>
              <a:ext cx="1104871" cy="1104871"/>
            </a:xfrm>
            <a:prstGeom prst="rect">
              <a:avLst/>
            </a:prstGeom>
          </p:spPr>
        </p:pic>
        <p:pic>
          <p:nvPicPr>
            <p:cNvPr id="22" name="图片 21" descr="图片包含 游戏机, 吉他&#10;&#10;描述已自动生成">
              <a:extLst>
                <a:ext uri="{FF2B5EF4-FFF2-40B4-BE49-F238E27FC236}">
                  <a16:creationId xmlns:a16="http://schemas.microsoft.com/office/drawing/2014/main" id="{CC3BD5C1-7C01-454A-AF69-4906E9C58F3D}"/>
                </a:ext>
              </a:extLst>
            </p:cNvPr>
            <p:cNvPicPr>
              <a:picLocks noChangeAspect="1"/>
            </p:cNvPicPr>
            <p:nvPr/>
          </p:nvPicPr>
          <p:blipFill rotWithShape="1">
            <a:blip r:embed="rId6"/>
            <a:srcRect l="1234" t="42073" r="75426" b="27523"/>
            <a:stretch/>
          </p:blipFill>
          <p:spPr>
            <a:xfrm>
              <a:off x="6019802" y="1828842"/>
              <a:ext cx="3554142" cy="1983102"/>
            </a:xfrm>
            <a:prstGeom prst="rect">
              <a:avLst/>
            </a:prstGeom>
          </p:spPr>
        </p:pic>
        <p:pic>
          <p:nvPicPr>
            <p:cNvPr id="23" name="图片 22" descr="图片包含 树, 绿色, 手, 黑暗&#10;&#10;描述已自动生成">
              <a:extLst>
                <a:ext uri="{FF2B5EF4-FFF2-40B4-BE49-F238E27FC236}">
                  <a16:creationId xmlns:a16="http://schemas.microsoft.com/office/drawing/2014/main" id="{25E4D456-CBC8-43B3-B133-CEAD4845ED10}"/>
                </a:ext>
              </a:extLst>
            </p:cNvPr>
            <p:cNvPicPr>
              <a:picLocks noChangeAspect="1"/>
            </p:cNvPicPr>
            <p:nvPr/>
          </p:nvPicPr>
          <p:blipFill>
            <a:blip r:embed="rId3"/>
            <a:stretch>
              <a:fillRect/>
            </a:stretch>
          </p:blipFill>
          <p:spPr>
            <a:xfrm>
              <a:off x="4057703" y="2020314"/>
              <a:ext cx="1600158" cy="1600158"/>
            </a:xfrm>
            <a:prstGeom prst="rect">
              <a:avLst/>
            </a:prstGeom>
          </p:spPr>
        </p:pic>
        <p:pic>
          <p:nvPicPr>
            <p:cNvPr id="25" name="图片 24" descr="图片包含 树, 绿色, 手, 黑暗&#10;&#10;描述已自动生成">
              <a:extLst>
                <a:ext uri="{FF2B5EF4-FFF2-40B4-BE49-F238E27FC236}">
                  <a16:creationId xmlns:a16="http://schemas.microsoft.com/office/drawing/2014/main" id="{657C25E6-10FB-4FAB-B8E6-53707FCDED0A}"/>
                </a:ext>
              </a:extLst>
            </p:cNvPr>
            <p:cNvPicPr>
              <a:picLocks noChangeAspect="1"/>
            </p:cNvPicPr>
            <p:nvPr/>
          </p:nvPicPr>
          <p:blipFill>
            <a:blip r:embed="rId3"/>
            <a:stretch>
              <a:fillRect/>
            </a:stretch>
          </p:blipFill>
          <p:spPr>
            <a:xfrm rot="10800000">
              <a:off x="10020197" y="2248910"/>
              <a:ext cx="1142970" cy="1142970"/>
            </a:xfrm>
            <a:prstGeom prst="rect">
              <a:avLst/>
            </a:prstGeom>
          </p:spPr>
        </p:pic>
        <p:sp>
          <p:nvSpPr>
            <p:cNvPr id="26" name="椭圆 25">
              <a:extLst>
                <a:ext uri="{FF2B5EF4-FFF2-40B4-BE49-F238E27FC236}">
                  <a16:creationId xmlns:a16="http://schemas.microsoft.com/office/drawing/2014/main" id="{18FEC24E-3984-40BC-BF89-00D2D24D524B}"/>
                </a:ext>
              </a:extLst>
            </p:cNvPr>
            <p:cNvSpPr/>
            <p:nvPr/>
          </p:nvSpPr>
          <p:spPr>
            <a:xfrm>
              <a:off x="8991524" y="2590822"/>
              <a:ext cx="180000" cy="180000"/>
            </a:xfrm>
            <a:prstGeom prst="ellipse">
              <a:avLst/>
            </a:prstGeom>
            <a:solidFill>
              <a:srgbClr val="F7B51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a:extLst>
                <a:ext uri="{FF2B5EF4-FFF2-40B4-BE49-F238E27FC236}">
                  <a16:creationId xmlns:a16="http://schemas.microsoft.com/office/drawing/2014/main" id="{D0C94BD0-1C34-44A6-B029-720FE64603AA}"/>
                </a:ext>
              </a:extLst>
            </p:cNvPr>
            <p:cNvSpPr/>
            <p:nvPr/>
          </p:nvSpPr>
          <p:spPr>
            <a:xfrm>
              <a:off x="4057703" y="2286030"/>
              <a:ext cx="7315008" cy="1066772"/>
            </a:xfrm>
            <a:prstGeom prst="rect">
              <a:avLst/>
            </a:prstGeom>
            <a:noFill/>
            <a:ln w="19050">
              <a:solidFill>
                <a:srgbClr val="F7B51B"/>
              </a:solidFill>
            </a:ln>
          </p:spPr>
          <p:txBody>
            <a:bodyPr wrap="square" anchor="ctr">
              <a:noAutofit/>
            </a:bodyPr>
            <a:lstStyle/>
            <a:p>
              <a:pPr>
                <a:lnSpc>
                  <a:spcPts val="2600"/>
                </a:lnSpc>
              </a:pPr>
              <a:endParaRPr lang="zh-CN" altLang="en-US" b="1" dirty="0">
                <a:solidFill>
                  <a:srgbClr val="3F68C0"/>
                </a:solidFill>
              </a:endParaRPr>
            </a:p>
          </p:txBody>
        </p:sp>
        <p:pic>
          <p:nvPicPr>
            <p:cNvPr id="37" name="图片 36" descr="图片包含 游戏机, 吉他&#10;&#10;描述已自动生成">
              <a:extLst>
                <a:ext uri="{FF2B5EF4-FFF2-40B4-BE49-F238E27FC236}">
                  <a16:creationId xmlns:a16="http://schemas.microsoft.com/office/drawing/2014/main" id="{C4F2438D-C722-4A58-B47B-D6006D3496BC}"/>
                </a:ext>
              </a:extLst>
            </p:cNvPr>
            <p:cNvPicPr>
              <a:picLocks noChangeAspect="1"/>
            </p:cNvPicPr>
            <p:nvPr/>
          </p:nvPicPr>
          <p:blipFill rotWithShape="1">
            <a:blip r:embed="rId6"/>
            <a:srcRect l="1234" t="42073" r="75426" b="27523"/>
            <a:stretch/>
          </p:blipFill>
          <p:spPr>
            <a:xfrm>
              <a:off x="6010658" y="3886242"/>
              <a:ext cx="3554142" cy="1983102"/>
            </a:xfrm>
            <a:prstGeom prst="rect">
              <a:avLst/>
            </a:prstGeom>
          </p:spPr>
        </p:pic>
        <p:sp>
          <p:nvSpPr>
            <p:cNvPr id="38" name="椭圆 37">
              <a:extLst>
                <a:ext uri="{FF2B5EF4-FFF2-40B4-BE49-F238E27FC236}">
                  <a16:creationId xmlns:a16="http://schemas.microsoft.com/office/drawing/2014/main" id="{EACD7FE2-D3E1-4CBC-B76E-7AC242522DC6}"/>
                </a:ext>
              </a:extLst>
            </p:cNvPr>
            <p:cNvSpPr/>
            <p:nvPr/>
          </p:nvSpPr>
          <p:spPr>
            <a:xfrm>
              <a:off x="8982380" y="4648222"/>
              <a:ext cx="180000" cy="180000"/>
            </a:xfrm>
            <a:prstGeom prst="ellipse">
              <a:avLst/>
            </a:prstGeom>
            <a:solidFill>
              <a:srgbClr val="F7B51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a16="http://schemas.microsoft.com/office/drawing/2014/main" id="{BCFB4F46-9B9B-4C81-B918-C3F6B9CA53DE}"/>
                </a:ext>
              </a:extLst>
            </p:cNvPr>
            <p:cNvSpPr/>
            <p:nvPr/>
          </p:nvSpPr>
          <p:spPr>
            <a:xfrm>
              <a:off x="4057703" y="4343375"/>
              <a:ext cx="7315008" cy="1066772"/>
            </a:xfrm>
            <a:prstGeom prst="rect">
              <a:avLst/>
            </a:prstGeom>
            <a:noFill/>
            <a:ln w="19050">
              <a:solidFill>
                <a:srgbClr val="F7B51B"/>
              </a:solidFill>
            </a:ln>
          </p:spPr>
          <p:txBody>
            <a:bodyPr wrap="square" anchor="ctr">
              <a:noAutofit/>
            </a:bodyPr>
            <a:lstStyle/>
            <a:p>
              <a:pPr>
                <a:lnSpc>
                  <a:spcPts val="2600"/>
                </a:lnSpc>
              </a:pPr>
              <a:endParaRPr lang="zh-CN" altLang="en-US" b="1" dirty="0">
                <a:solidFill>
                  <a:srgbClr val="3F68C0"/>
                </a:solidFill>
              </a:endParaRPr>
            </a:p>
          </p:txBody>
        </p:sp>
        <p:cxnSp>
          <p:nvCxnSpPr>
            <p:cNvPr id="34" name="直接连接符 33">
              <a:extLst>
                <a:ext uri="{FF2B5EF4-FFF2-40B4-BE49-F238E27FC236}">
                  <a16:creationId xmlns:a16="http://schemas.microsoft.com/office/drawing/2014/main" id="{CAFBD649-F227-42D4-B905-18F1BD2F48AE}"/>
                </a:ext>
              </a:extLst>
            </p:cNvPr>
            <p:cNvCxnSpPr>
              <a:cxnSpLocks/>
            </p:cNvCxnSpPr>
            <p:nvPr/>
          </p:nvCxnSpPr>
          <p:spPr>
            <a:xfrm>
              <a:off x="9220118" y="1752644"/>
              <a:ext cx="0" cy="4267088"/>
            </a:xfrm>
            <a:prstGeom prst="line">
              <a:avLst/>
            </a:prstGeom>
            <a:ln w="28575" cap="rnd">
              <a:solidFill>
                <a:srgbClr val="234494"/>
              </a:solidFill>
              <a:prstDash val="sysDash"/>
              <a:headEnd type="none" w="med" len="med"/>
              <a:tailEnd type="stealth"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51585612"/>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descr="图片包含 人, 室内, 桌子, 年轻&#10;&#10;描述已自动生成">
            <a:extLst>
              <a:ext uri="{FF2B5EF4-FFF2-40B4-BE49-F238E27FC236}">
                <a16:creationId xmlns:a16="http://schemas.microsoft.com/office/drawing/2014/main" id="{FEB3EB68-9ABB-40EE-ADAD-9A404BFA426D}"/>
              </a:ext>
            </a:extLst>
          </p:cNvPr>
          <p:cNvPicPr>
            <a:picLocks noChangeAspect="1"/>
          </p:cNvPicPr>
          <p:nvPr/>
        </p:nvPicPr>
        <p:blipFill rotWithShape="1">
          <a:blip r:embed="rId2">
            <a:extLst>
              <a:ext uri="{28A0092B-C50C-407E-A947-70E740481C1C}">
                <a14:useLocalDpi xmlns:a14="http://schemas.microsoft.com/office/drawing/2010/main" val="0"/>
              </a:ext>
            </a:extLst>
          </a:blip>
          <a:srcRect l="4540" t="15522" r="23589" b="25756"/>
          <a:stretch/>
        </p:blipFill>
        <p:spPr>
          <a:xfrm flipH="1">
            <a:off x="-2" y="0"/>
            <a:ext cx="12192001" cy="6858000"/>
          </a:xfrm>
          <a:prstGeom prst="rect">
            <a:avLst/>
          </a:prstGeom>
        </p:spPr>
      </p:pic>
      <p:sp>
        <p:nvSpPr>
          <p:cNvPr id="2" name="矩形: 圆顶角 1">
            <a:extLst>
              <a:ext uri="{FF2B5EF4-FFF2-40B4-BE49-F238E27FC236}">
                <a16:creationId xmlns:a16="http://schemas.microsoft.com/office/drawing/2014/main" id="{9C64609A-3F9E-41BB-9696-42A528250458}"/>
              </a:ext>
            </a:extLst>
          </p:cNvPr>
          <p:cNvSpPr/>
          <p:nvPr/>
        </p:nvSpPr>
        <p:spPr>
          <a:xfrm rot="16200000">
            <a:off x="6064487" y="101418"/>
            <a:ext cx="5259060" cy="6980967"/>
          </a:xfrm>
          <a:prstGeom prst="round2SameRect">
            <a:avLst>
              <a:gd name="adj1" fmla="val 2343"/>
              <a:gd name="adj2" fmla="val 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矩形 2">
            <a:extLst>
              <a:ext uri="{FF2B5EF4-FFF2-40B4-BE49-F238E27FC236}">
                <a16:creationId xmlns:a16="http://schemas.microsoft.com/office/drawing/2014/main" id="{AB6F82EF-DF6C-409A-A4DA-C0E6F77BE8A1}"/>
              </a:ext>
            </a:extLst>
          </p:cNvPr>
          <p:cNvSpPr/>
          <p:nvPr/>
        </p:nvSpPr>
        <p:spPr>
          <a:xfrm>
            <a:off x="5477432" y="1140165"/>
            <a:ext cx="6433171" cy="584775"/>
          </a:xfrm>
          <a:prstGeom prst="rect">
            <a:avLst/>
          </a:prstGeom>
        </p:spPr>
        <p:txBody>
          <a:bodyPr wrap="square">
            <a:spAutoFit/>
          </a:bodyPr>
          <a:lstStyle/>
          <a:p>
            <a:pPr algn="ctr"/>
            <a:r>
              <a:rPr lang="zh-CN" altLang="en-US" sz="3200" dirty="0">
                <a:solidFill>
                  <a:srgbClr val="AD62AA"/>
                </a:solidFill>
                <a:ea typeface="迷你简特粗宋" panose="02010609010101010101" pitchFamily="49" charset="-122"/>
              </a:rPr>
              <a:t>近视是全球性问题 </a:t>
            </a:r>
            <a:r>
              <a:rPr lang="zh-CN" altLang="en-US" sz="3200" dirty="0">
                <a:solidFill>
                  <a:srgbClr val="4A47A3"/>
                </a:solidFill>
                <a:ea typeface="迷你简特粗宋" panose="02010609010101010101" pitchFamily="49" charset="-122"/>
              </a:rPr>
              <a:t>患病率逐年攀升</a:t>
            </a:r>
          </a:p>
        </p:txBody>
      </p:sp>
      <p:cxnSp>
        <p:nvCxnSpPr>
          <p:cNvPr id="4" name="直接连接符 3">
            <a:extLst>
              <a:ext uri="{FF2B5EF4-FFF2-40B4-BE49-F238E27FC236}">
                <a16:creationId xmlns:a16="http://schemas.microsoft.com/office/drawing/2014/main" id="{93E8AC87-8627-42E2-9804-25D485C02704}"/>
              </a:ext>
            </a:extLst>
          </p:cNvPr>
          <p:cNvCxnSpPr>
            <a:cxnSpLocks/>
          </p:cNvCxnSpPr>
          <p:nvPr/>
        </p:nvCxnSpPr>
        <p:spPr>
          <a:xfrm>
            <a:off x="5598017" y="1749749"/>
            <a:ext cx="6192000" cy="0"/>
          </a:xfrm>
          <a:prstGeom prst="line">
            <a:avLst/>
          </a:prstGeom>
          <a:ln w="38100">
            <a:solidFill>
              <a:srgbClr val="4A47A3"/>
            </a:solidFill>
          </a:ln>
        </p:spPr>
        <p:style>
          <a:lnRef idx="1">
            <a:schemeClr val="accent1"/>
          </a:lnRef>
          <a:fillRef idx="0">
            <a:schemeClr val="accent1"/>
          </a:fillRef>
          <a:effectRef idx="0">
            <a:schemeClr val="accent1"/>
          </a:effectRef>
          <a:fontRef idx="minor">
            <a:schemeClr val="tx1"/>
          </a:fontRef>
        </p:style>
      </p:cxnSp>
      <p:pic>
        <p:nvPicPr>
          <p:cNvPr id="5" name="图片 4">
            <a:extLst>
              <a:ext uri="{FF2B5EF4-FFF2-40B4-BE49-F238E27FC236}">
                <a16:creationId xmlns:a16="http://schemas.microsoft.com/office/drawing/2014/main" id="{3D694E69-AC8B-4BB8-9D45-E86B7C72E756}"/>
              </a:ext>
            </a:extLst>
          </p:cNvPr>
          <p:cNvPicPr>
            <a:picLocks noChangeAspect="1"/>
          </p:cNvPicPr>
          <p:nvPr/>
        </p:nvPicPr>
        <p:blipFill rotWithShape="1">
          <a:blip r:embed="rId3">
            <a:clrChange>
              <a:clrFrom>
                <a:srgbClr val="FFFFFF"/>
              </a:clrFrom>
              <a:clrTo>
                <a:srgbClr val="FFFFFF">
                  <a:alpha val="0"/>
                </a:srgbClr>
              </a:clrTo>
            </a:clrChange>
          </a:blip>
          <a:srcRect b="9197"/>
          <a:stretch/>
        </p:blipFill>
        <p:spPr>
          <a:xfrm>
            <a:off x="5730252" y="1879847"/>
            <a:ext cx="5927530" cy="3831525"/>
          </a:xfrm>
          <a:prstGeom prst="rect">
            <a:avLst/>
          </a:prstGeom>
        </p:spPr>
      </p:pic>
      <p:sp>
        <p:nvSpPr>
          <p:cNvPr id="6" name="文本框 5">
            <a:extLst>
              <a:ext uri="{FF2B5EF4-FFF2-40B4-BE49-F238E27FC236}">
                <a16:creationId xmlns:a16="http://schemas.microsoft.com/office/drawing/2014/main" id="{267CC105-10E5-447C-8C59-31A51BE13BAA}"/>
              </a:ext>
            </a:extLst>
          </p:cNvPr>
          <p:cNvSpPr txBox="1"/>
          <p:nvPr/>
        </p:nvSpPr>
        <p:spPr>
          <a:xfrm>
            <a:off x="5221226" y="5655789"/>
            <a:ext cx="6945583" cy="338554"/>
          </a:xfrm>
          <a:prstGeom prst="rect">
            <a:avLst/>
          </a:prstGeom>
          <a:noFill/>
        </p:spPr>
        <p:txBody>
          <a:bodyPr wrap="square" rtlCol="0">
            <a:spAutoFit/>
          </a:bodyPr>
          <a:lstStyle/>
          <a:p>
            <a:pPr algn="ctr"/>
            <a:r>
              <a:rPr lang="zh-CN" altLang="en-US" sz="1600" b="1" dirty="0">
                <a:solidFill>
                  <a:srgbClr val="4A47A3"/>
                </a:solidFill>
                <a:latin typeface="微软雅黑" panose="020B0503020204020204" pitchFamily="34" charset="-122"/>
                <a:ea typeface="微软雅黑" panose="020B0503020204020204" pitchFamily="34" charset="-122"/>
              </a:rPr>
              <a:t>世界近视率增长趋势</a:t>
            </a:r>
            <a:r>
              <a:rPr lang="en-US" altLang="zh-CN" sz="1600" b="1" dirty="0">
                <a:solidFill>
                  <a:srgbClr val="4A47A3"/>
                </a:solidFill>
                <a:latin typeface="微软雅黑" panose="020B0503020204020204" pitchFamily="34" charset="-122"/>
                <a:ea typeface="微软雅黑" panose="020B0503020204020204" pitchFamily="34" charset="-122"/>
              </a:rPr>
              <a:t>:2010</a:t>
            </a:r>
            <a:r>
              <a:rPr lang="zh-CN" altLang="en-US" sz="1600" b="1" dirty="0">
                <a:solidFill>
                  <a:srgbClr val="4A47A3"/>
                </a:solidFill>
                <a:latin typeface="微软雅黑" panose="020B0503020204020204" pitchFamily="34" charset="-122"/>
                <a:ea typeface="微软雅黑" panose="020B0503020204020204" pitchFamily="34" charset="-122"/>
              </a:rPr>
              <a:t>年总体近视率</a:t>
            </a:r>
            <a:r>
              <a:rPr lang="en-US" altLang="zh-CN" sz="1600" b="1" dirty="0">
                <a:solidFill>
                  <a:srgbClr val="4A47A3"/>
                </a:solidFill>
                <a:latin typeface="微软雅黑" panose="020B0503020204020204" pitchFamily="34" charset="-122"/>
                <a:ea typeface="微软雅黑" panose="020B0503020204020204" pitchFamily="34" charset="-122"/>
              </a:rPr>
              <a:t>25%;2050</a:t>
            </a:r>
            <a:r>
              <a:rPr lang="zh-CN" altLang="en-US" sz="1600" b="1" dirty="0">
                <a:solidFill>
                  <a:srgbClr val="4A47A3"/>
                </a:solidFill>
                <a:latin typeface="微软雅黑" panose="020B0503020204020204" pitchFamily="34" charset="-122"/>
                <a:ea typeface="微软雅黑" panose="020B0503020204020204" pitchFamily="34" charset="-122"/>
              </a:rPr>
              <a:t>年预计达到</a:t>
            </a:r>
            <a:r>
              <a:rPr lang="en-US" altLang="zh-CN" sz="1600" b="1" dirty="0">
                <a:solidFill>
                  <a:srgbClr val="4A47A3"/>
                </a:solidFill>
                <a:latin typeface="微软雅黑" panose="020B0503020204020204" pitchFamily="34" charset="-122"/>
                <a:ea typeface="微软雅黑" panose="020B0503020204020204" pitchFamily="34" charset="-122"/>
              </a:rPr>
              <a:t>50%</a:t>
            </a:r>
            <a:r>
              <a:rPr lang="zh-CN" altLang="en-US" sz="1600" b="1" dirty="0">
                <a:solidFill>
                  <a:srgbClr val="4A47A3"/>
                </a:solidFill>
                <a:latin typeface="微软雅黑" panose="020B0503020204020204" pitchFamily="34" charset="-122"/>
                <a:ea typeface="微软雅黑" panose="020B0503020204020204" pitchFamily="34" charset="-122"/>
              </a:rPr>
              <a:t>以上</a:t>
            </a:r>
            <a:r>
              <a:rPr lang="en-US" altLang="zh-CN" sz="1600" b="1" dirty="0">
                <a:solidFill>
                  <a:srgbClr val="4A47A3"/>
                </a:solidFill>
                <a:latin typeface="微软雅黑" panose="020B0503020204020204" pitchFamily="34" charset="-122"/>
                <a:ea typeface="微软雅黑" panose="020B0503020204020204" pitchFamily="34" charset="-122"/>
              </a:rPr>
              <a:t>;</a:t>
            </a:r>
            <a:endParaRPr lang="zh-CN" altLang="en-US" sz="1600" b="1" dirty="0">
              <a:solidFill>
                <a:srgbClr val="4A47A3"/>
              </a:solidFill>
              <a:latin typeface="微软雅黑" panose="020B0503020204020204" pitchFamily="34" charset="-122"/>
              <a:ea typeface="微软雅黑" panose="020B0503020204020204" pitchFamily="34" charset="-122"/>
            </a:endParaRPr>
          </a:p>
        </p:txBody>
      </p:sp>
      <p:sp>
        <p:nvSpPr>
          <p:cNvPr id="7" name="文本框 6">
            <a:extLst>
              <a:ext uri="{FF2B5EF4-FFF2-40B4-BE49-F238E27FC236}">
                <a16:creationId xmlns:a16="http://schemas.microsoft.com/office/drawing/2014/main" id="{11E9313C-CF45-45E7-ABAC-4965DEA476C0}"/>
              </a:ext>
            </a:extLst>
          </p:cNvPr>
          <p:cNvSpPr txBox="1"/>
          <p:nvPr/>
        </p:nvSpPr>
        <p:spPr>
          <a:xfrm>
            <a:off x="8607434" y="5882711"/>
            <a:ext cx="3428910" cy="276999"/>
          </a:xfrm>
          <a:prstGeom prst="rect">
            <a:avLst/>
          </a:prstGeom>
          <a:noFill/>
        </p:spPr>
        <p:txBody>
          <a:bodyPr wrap="square" rtlCol="0">
            <a:spAutoFit/>
          </a:bodyPr>
          <a:lstStyle/>
          <a:p>
            <a:pPr algn="r"/>
            <a:r>
              <a:rPr lang="zh-CN" altLang="en-US" sz="1200" b="1" i="1" dirty="0">
                <a:solidFill>
                  <a:srgbClr val="4A47A3"/>
                </a:solidFill>
                <a:latin typeface="仿宋" panose="02010609060101010101" pitchFamily="49" charset="-122"/>
                <a:ea typeface="仿宋" panose="02010609060101010101" pitchFamily="49" charset="-122"/>
              </a:rPr>
              <a:t>数据来源</a:t>
            </a:r>
            <a:r>
              <a:rPr lang="en-US" altLang="zh-CN" sz="1200" b="1" i="1" dirty="0">
                <a:solidFill>
                  <a:srgbClr val="4A47A3"/>
                </a:solidFill>
                <a:latin typeface="仿宋" panose="02010609060101010101" pitchFamily="49" charset="-122"/>
                <a:ea typeface="仿宋" panose="02010609060101010101" pitchFamily="49" charset="-122"/>
              </a:rPr>
              <a:t>:</a:t>
            </a:r>
            <a:r>
              <a:rPr lang="zh-CN" altLang="en-US" sz="1200" b="1" i="1" dirty="0">
                <a:solidFill>
                  <a:srgbClr val="4A47A3"/>
                </a:solidFill>
                <a:latin typeface="仿宋" panose="02010609060101010101" pitchFamily="49" charset="-122"/>
                <a:ea typeface="仿宋" panose="02010609060101010101" pitchFamily="49" charset="-122"/>
              </a:rPr>
              <a:t>中国近视预防中心</a:t>
            </a:r>
            <a:r>
              <a:rPr lang="en-US" altLang="zh-CN" sz="1200" b="1" i="1" dirty="0">
                <a:solidFill>
                  <a:srgbClr val="4A47A3"/>
                </a:solidFill>
                <a:latin typeface="仿宋" panose="02010609060101010101" pitchFamily="49" charset="-122"/>
                <a:ea typeface="仿宋" panose="02010609060101010101" pitchFamily="49" charset="-122"/>
              </a:rPr>
              <a:t>2019</a:t>
            </a:r>
            <a:r>
              <a:rPr lang="zh-CN" altLang="en-US" sz="1200" b="1" i="1" dirty="0">
                <a:solidFill>
                  <a:srgbClr val="4A47A3"/>
                </a:solidFill>
                <a:latin typeface="仿宋" panose="02010609060101010101" pitchFamily="49" charset="-122"/>
                <a:ea typeface="仿宋" panose="02010609060101010101" pitchFamily="49" charset="-122"/>
              </a:rPr>
              <a:t>报告</a:t>
            </a:r>
          </a:p>
        </p:txBody>
      </p:sp>
      <p:cxnSp>
        <p:nvCxnSpPr>
          <p:cNvPr id="8" name="直接连接符 7">
            <a:extLst>
              <a:ext uri="{FF2B5EF4-FFF2-40B4-BE49-F238E27FC236}">
                <a16:creationId xmlns:a16="http://schemas.microsoft.com/office/drawing/2014/main" id="{EBB44135-B732-4BB3-8515-F1A10A90A36F}"/>
              </a:ext>
            </a:extLst>
          </p:cNvPr>
          <p:cNvCxnSpPr>
            <a:cxnSpLocks/>
          </p:cNvCxnSpPr>
          <p:nvPr/>
        </p:nvCxnSpPr>
        <p:spPr>
          <a:xfrm>
            <a:off x="5598017" y="1825947"/>
            <a:ext cx="6192000" cy="0"/>
          </a:xfrm>
          <a:prstGeom prst="line">
            <a:avLst/>
          </a:prstGeom>
          <a:ln w="19050">
            <a:solidFill>
              <a:srgbClr val="4A47A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13569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2">
            <a:extLst>
              <a:ext uri="{FF2B5EF4-FFF2-40B4-BE49-F238E27FC236}">
                <a16:creationId xmlns:a16="http://schemas.microsoft.com/office/drawing/2014/main" id="{4714AEB0-7BEF-428D-8F8D-7B26E72676FA}"/>
              </a:ext>
            </a:extLst>
          </p:cNvPr>
          <p:cNvSpPr txBox="1">
            <a:spLocks/>
          </p:cNvSpPr>
          <p:nvPr/>
        </p:nvSpPr>
        <p:spPr>
          <a:xfrm>
            <a:off x="7087195" y="1984297"/>
            <a:ext cx="4677935" cy="3520392"/>
          </a:xfrm>
          <a:prstGeom prst="rect">
            <a:avLst/>
          </a:prstGeom>
        </p:spPr>
        <p:txBody>
          <a:bodyPr/>
          <a:lstStyle>
            <a:lvl1pPr marL="381000" indent="-381000" algn="l" defTabSz="1016000" rtl="0" eaLnBrk="1" latinLnBrk="0" hangingPunct="1">
              <a:spcBef>
                <a:spcPct val="20000"/>
              </a:spcBef>
              <a:buFont typeface="Arial" panose="020B0604020202020204" pitchFamily="34" charset="0"/>
              <a:buChar char="•"/>
              <a:defRPr sz="3555" kern="1200">
                <a:solidFill>
                  <a:schemeClr val="tx1"/>
                </a:solidFill>
                <a:latin typeface="+mn-lt"/>
                <a:ea typeface="+mn-ea"/>
                <a:cs typeface="+mn-cs"/>
              </a:defRPr>
            </a:lvl1pPr>
            <a:lvl2pPr marL="825500" indent="-317500" algn="l" defTabSz="1016000" rtl="0" eaLnBrk="1" latinLnBrk="0" hangingPunct="1">
              <a:spcBef>
                <a:spcPct val="20000"/>
              </a:spcBef>
              <a:buFont typeface="Arial" panose="020B0604020202020204" pitchFamily="34" charset="0"/>
              <a:buChar char="–"/>
              <a:defRPr sz="3110" kern="1200">
                <a:solidFill>
                  <a:schemeClr val="tx1"/>
                </a:solidFill>
                <a:latin typeface="+mn-lt"/>
                <a:ea typeface="+mn-ea"/>
                <a:cs typeface="+mn-cs"/>
              </a:defRPr>
            </a:lvl2pPr>
            <a:lvl3pPr marL="1270000" indent="-254000" algn="l" defTabSz="1016000" rtl="0" eaLnBrk="1" latinLnBrk="0" hangingPunct="1">
              <a:spcBef>
                <a:spcPct val="20000"/>
              </a:spcBef>
              <a:buFont typeface="Arial" panose="020B0604020202020204" pitchFamily="34" charset="0"/>
              <a:buChar char="•"/>
              <a:defRPr sz="2665" kern="1200">
                <a:solidFill>
                  <a:schemeClr val="tx1"/>
                </a:solidFill>
                <a:latin typeface="+mn-lt"/>
                <a:ea typeface="+mn-ea"/>
                <a:cs typeface="+mn-cs"/>
              </a:defRPr>
            </a:lvl3pPr>
            <a:lvl4pPr marL="1778000" indent="-254000" algn="l" defTabSz="1016000" rtl="0" eaLnBrk="1" latinLnBrk="0" hangingPunct="1">
              <a:spcBef>
                <a:spcPct val="20000"/>
              </a:spcBef>
              <a:buFont typeface="Arial" panose="020B0604020202020204" pitchFamily="34" charset="0"/>
              <a:buChar char="–"/>
              <a:defRPr sz="2220" kern="1200">
                <a:solidFill>
                  <a:schemeClr val="tx1"/>
                </a:solidFill>
                <a:latin typeface="+mn-lt"/>
                <a:ea typeface="+mn-ea"/>
                <a:cs typeface="+mn-cs"/>
              </a:defRPr>
            </a:lvl4pPr>
            <a:lvl5pPr marL="2286000" indent="-254000" algn="l" defTabSz="1016000" rtl="0" eaLnBrk="1" latinLnBrk="0" hangingPunct="1">
              <a:spcBef>
                <a:spcPct val="20000"/>
              </a:spcBef>
              <a:buFont typeface="Arial" panose="020B0604020202020204" pitchFamily="34" charset="0"/>
              <a:buChar char="»"/>
              <a:defRPr sz="2220" kern="1200">
                <a:solidFill>
                  <a:schemeClr val="tx1"/>
                </a:solidFill>
                <a:latin typeface="+mn-lt"/>
                <a:ea typeface="+mn-ea"/>
                <a:cs typeface="+mn-cs"/>
              </a:defRPr>
            </a:lvl5pPr>
            <a:lvl6pPr marL="2794000" indent="-254000" algn="l" defTabSz="1016000" rtl="0" eaLnBrk="1" latinLnBrk="0" hangingPunct="1">
              <a:spcBef>
                <a:spcPct val="20000"/>
              </a:spcBef>
              <a:buFont typeface="Arial" panose="020B0604020202020204" pitchFamily="34" charset="0"/>
              <a:buChar char="•"/>
              <a:defRPr sz="2220" kern="1200">
                <a:solidFill>
                  <a:schemeClr val="tx1"/>
                </a:solidFill>
                <a:latin typeface="+mn-lt"/>
                <a:ea typeface="+mn-ea"/>
                <a:cs typeface="+mn-cs"/>
              </a:defRPr>
            </a:lvl6pPr>
            <a:lvl7pPr marL="3302000" indent="-254000" algn="l" defTabSz="1016000" rtl="0" eaLnBrk="1" latinLnBrk="0" hangingPunct="1">
              <a:spcBef>
                <a:spcPct val="20000"/>
              </a:spcBef>
              <a:buFont typeface="Arial" panose="020B0604020202020204" pitchFamily="34" charset="0"/>
              <a:buChar char="•"/>
              <a:defRPr sz="2220" kern="1200">
                <a:solidFill>
                  <a:schemeClr val="tx1"/>
                </a:solidFill>
                <a:latin typeface="+mn-lt"/>
                <a:ea typeface="+mn-ea"/>
                <a:cs typeface="+mn-cs"/>
              </a:defRPr>
            </a:lvl7pPr>
            <a:lvl8pPr marL="3810000" indent="-254000" algn="l" defTabSz="1016000" rtl="0" eaLnBrk="1" latinLnBrk="0" hangingPunct="1">
              <a:spcBef>
                <a:spcPct val="20000"/>
              </a:spcBef>
              <a:buFont typeface="Arial" panose="020B0604020202020204" pitchFamily="34" charset="0"/>
              <a:buChar char="•"/>
              <a:defRPr sz="2220" kern="1200">
                <a:solidFill>
                  <a:schemeClr val="tx1"/>
                </a:solidFill>
                <a:latin typeface="+mn-lt"/>
                <a:ea typeface="+mn-ea"/>
                <a:cs typeface="+mn-cs"/>
              </a:defRPr>
            </a:lvl8pPr>
            <a:lvl9pPr marL="4318000" indent="-254000" algn="l" defTabSz="1016000" rtl="0" eaLnBrk="1" latinLnBrk="0" hangingPunct="1">
              <a:spcBef>
                <a:spcPct val="20000"/>
              </a:spcBef>
              <a:buFont typeface="Arial" panose="020B0604020202020204" pitchFamily="34" charset="0"/>
              <a:buChar char="•"/>
              <a:defRPr sz="2220" kern="1200">
                <a:solidFill>
                  <a:schemeClr val="tx1"/>
                </a:solidFill>
                <a:latin typeface="+mn-lt"/>
                <a:ea typeface="+mn-ea"/>
                <a:cs typeface="+mn-cs"/>
              </a:defRPr>
            </a:lvl9pPr>
          </a:lstStyle>
          <a:p>
            <a:pPr marL="288000" lvl="1" indent="-288000">
              <a:lnSpc>
                <a:spcPts val="2700"/>
              </a:lnSpc>
              <a:spcBef>
                <a:spcPts val="0"/>
              </a:spcBef>
              <a:buClr>
                <a:srgbClr val="4A47A3"/>
              </a:buClr>
              <a:buSzPct val="80000"/>
              <a:buNone/>
            </a:pPr>
            <a:r>
              <a:rPr lang="zh-CN" altLang="en-US" sz="1800" b="1" dirty="0">
                <a:solidFill>
                  <a:srgbClr val="AD62AA"/>
                </a:solidFill>
                <a:latin typeface="微软雅黑" panose="020B0503020204020204" pitchFamily="34" charset="-122"/>
                <a:ea typeface="微软雅黑" panose="020B0503020204020204" pitchFamily="34" charset="-122"/>
              </a:rPr>
              <a:t>普通近视</a:t>
            </a:r>
            <a:r>
              <a:rPr lang="en-US" altLang="zh-CN" sz="1800" b="1" dirty="0">
                <a:solidFill>
                  <a:srgbClr val="AD62AA"/>
                </a:solidFill>
                <a:latin typeface="微软雅黑" panose="020B0503020204020204" pitchFamily="34" charset="-122"/>
                <a:ea typeface="微软雅黑" panose="020B0503020204020204" pitchFamily="34" charset="-122"/>
              </a:rPr>
              <a:t>:</a:t>
            </a:r>
          </a:p>
          <a:p>
            <a:pPr marL="288000" lvl="2" indent="-288000">
              <a:lnSpc>
                <a:spcPts val="2700"/>
              </a:lnSpc>
              <a:spcBef>
                <a:spcPts val="0"/>
              </a:spcBef>
              <a:buClr>
                <a:srgbClr val="234494"/>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远看模糊、近看清楚；</a:t>
            </a:r>
            <a:endParaRPr lang="en-US" altLang="zh-CN" sz="1600" dirty="0">
              <a:latin typeface="微软雅黑" panose="020B0503020204020204" pitchFamily="34" charset="-122"/>
              <a:ea typeface="微软雅黑" panose="020B0503020204020204" pitchFamily="34" charset="-122"/>
            </a:endParaRPr>
          </a:p>
          <a:p>
            <a:pPr marL="288000" lvl="2" indent="-288000">
              <a:lnSpc>
                <a:spcPts val="2700"/>
              </a:lnSpc>
              <a:spcBef>
                <a:spcPts val="0"/>
              </a:spcBef>
              <a:buClr>
                <a:srgbClr val="234494"/>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视物模糊、视物眯眼、眨眼；</a:t>
            </a:r>
            <a:endParaRPr lang="en-US" altLang="zh-CN" sz="1600" dirty="0">
              <a:latin typeface="微软雅黑" panose="020B0503020204020204" pitchFamily="34" charset="-122"/>
              <a:ea typeface="微软雅黑" panose="020B0503020204020204" pitchFamily="34" charset="-122"/>
            </a:endParaRPr>
          </a:p>
          <a:p>
            <a:pPr marL="288000" lvl="2" indent="-288000">
              <a:lnSpc>
                <a:spcPts val="2700"/>
              </a:lnSpc>
              <a:spcBef>
                <a:spcPts val="0"/>
              </a:spcBef>
              <a:buClr>
                <a:srgbClr val="234494"/>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歪头、视疲劳；</a:t>
            </a:r>
          </a:p>
          <a:p>
            <a:pPr marL="288000" lvl="1" indent="-288000">
              <a:lnSpc>
                <a:spcPts val="2700"/>
              </a:lnSpc>
              <a:spcBef>
                <a:spcPts val="0"/>
              </a:spcBef>
              <a:buClr>
                <a:srgbClr val="4A47A3"/>
              </a:buClr>
              <a:buSzPct val="80000"/>
              <a:buNone/>
            </a:pPr>
            <a:endParaRPr lang="en-US" altLang="zh-CN" sz="1800" b="1" dirty="0">
              <a:solidFill>
                <a:srgbClr val="AD62AA"/>
              </a:solidFill>
              <a:latin typeface="微软雅黑" panose="020B0503020204020204" pitchFamily="34" charset="-122"/>
              <a:ea typeface="微软雅黑" panose="020B0503020204020204" pitchFamily="34" charset="-122"/>
            </a:endParaRPr>
          </a:p>
          <a:p>
            <a:pPr marL="288000" lvl="1" indent="-288000">
              <a:lnSpc>
                <a:spcPts val="2700"/>
              </a:lnSpc>
              <a:spcBef>
                <a:spcPts val="0"/>
              </a:spcBef>
              <a:buClr>
                <a:srgbClr val="4A47A3"/>
              </a:buClr>
              <a:buSzPct val="80000"/>
              <a:buNone/>
            </a:pPr>
            <a:r>
              <a:rPr lang="zh-CN" altLang="en-US" sz="1800" b="1" dirty="0">
                <a:solidFill>
                  <a:srgbClr val="AD62AA"/>
                </a:solidFill>
                <a:latin typeface="微软雅黑" panose="020B0503020204020204" pitchFamily="34" charset="-122"/>
                <a:ea typeface="微软雅黑" panose="020B0503020204020204" pitchFamily="34" charset="-122"/>
              </a:rPr>
              <a:t>近视度数较高</a:t>
            </a:r>
            <a:r>
              <a:rPr lang="en-US" altLang="zh-CN" sz="1800" b="1" dirty="0">
                <a:solidFill>
                  <a:srgbClr val="AD62AA"/>
                </a:solidFill>
                <a:latin typeface="微软雅黑" panose="020B0503020204020204" pitchFamily="34" charset="-122"/>
                <a:ea typeface="微软雅黑" panose="020B0503020204020204" pitchFamily="34" charset="-122"/>
              </a:rPr>
              <a:t>,</a:t>
            </a:r>
            <a:r>
              <a:rPr lang="zh-CN" altLang="en-US" sz="1800" b="1" dirty="0">
                <a:solidFill>
                  <a:srgbClr val="AD62AA"/>
                </a:solidFill>
                <a:latin typeface="微软雅黑" panose="020B0503020204020204" pitchFamily="34" charset="-122"/>
                <a:ea typeface="微软雅黑" panose="020B0503020204020204" pitchFamily="34" charset="-122"/>
              </a:rPr>
              <a:t>尤其是病理性近视</a:t>
            </a:r>
            <a:r>
              <a:rPr lang="en-US" altLang="zh-CN" sz="1800" b="1" dirty="0">
                <a:solidFill>
                  <a:srgbClr val="AD62AA"/>
                </a:solidFill>
                <a:latin typeface="微软雅黑" panose="020B0503020204020204" pitchFamily="34" charset="-122"/>
                <a:ea typeface="微软雅黑" panose="020B0503020204020204" pitchFamily="34" charset="-122"/>
              </a:rPr>
              <a:t>:</a:t>
            </a:r>
          </a:p>
          <a:p>
            <a:pPr marL="288000" lvl="2" indent="-288000">
              <a:lnSpc>
                <a:spcPts val="2700"/>
              </a:lnSpc>
              <a:spcBef>
                <a:spcPts val="0"/>
              </a:spcBef>
              <a:buClr>
                <a:srgbClr val="234494"/>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飞蚊症、视物遮挡；</a:t>
            </a:r>
            <a:endParaRPr lang="en-US" altLang="zh-CN" sz="1600" dirty="0">
              <a:latin typeface="微软雅黑" panose="020B0503020204020204" pitchFamily="34" charset="-122"/>
              <a:ea typeface="微软雅黑" panose="020B0503020204020204" pitchFamily="34" charset="-122"/>
            </a:endParaRPr>
          </a:p>
          <a:p>
            <a:pPr marL="288000" lvl="2" indent="-288000">
              <a:lnSpc>
                <a:spcPts val="2700"/>
              </a:lnSpc>
              <a:spcBef>
                <a:spcPts val="0"/>
              </a:spcBef>
              <a:buClr>
                <a:srgbClr val="234494"/>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视物变形、视物重影、眼动转动受限；</a:t>
            </a:r>
            <a:endParaRPr lang="en-US" altLang="zh-CN" sz="1600" dirty="0">
              <a:latin typeface="微软雅黑" panose="020B0503020204020204" pitchFamily="34" charset="-122"/>
              <a:ea typeface="微软雅黑" panose="020B0503020204020204" pitchFamily="34" charset="-122"/>
            </a:endParaRPr>
          </a:p>
          <a:p>
            <a:pPr marL="288000" lvl="2" indent="-288000">
              <a:lnSpc>
                <a:spcPts val="2700"/>
              </a:lnSpc>
              <a:spcBef>
                <a:spcPts val="0"/>
              </a:spcBef>
              <a:buClr>
                <a:srgbClr val="234494"/>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色觉异常、对比敏感度下降</a:t>
            </a:r>
            <a:r>
              <a:rPr lang="zh-CN" altLang="en-US" sz="1800" dirty="0">
                <a:latin typeface="微软雅黑" panose="020B0503020204020204" pitchFamily="34" charset="-122"/>
                <a:ea typeface="微软雅黑" panose="020B0503020204020204" pitchFamily="34" charset="-122"/>
              </a:rPr>
              <a:t>；</a:t>
            </a:r>
            <a:endParaRPr lang="en-US" altLang="zh-CN" sz="1600" dirty="0">
              <a:latin typeface="微软雅黑" panose="020B0503020204020204" pitchFamily="34" charset="-122"/>
              <a:ea typeface="微软雅黑" panose="020B0503020204020204" pitchFamily="34" charset="-122"/>
            </a:endParaRPr>
          </a:p>
        </p:txBody>
      </p:sp>
      <p:grpSp>
        <p:nvGrpSpPr>
          <p:cNvPr id="3" name="组合 2">
            <a:extLst>
              <a:ext uri="{FF2B5EF4-FFF2-40B4-BE49-F238E27FC236}">
                <a16:creationId xmlns:a16="http://schemas.microsoft.com/office/drawing/2014/main" id="{B8D2936C-5EE7-418C-9AAD-03EFA1B55652}"/>
              </a:ext>
            </a:extLst>
          </p:cNvPr>
          <p:cNvGrpSpPr/>
          <p:nvPr/>
        </p:nvGrpSpPr>
        <p:grpSpPr>
          <a:xfrm>
            <a:off x="2340697" y="645862"/>
            <a:ext cx="7510606" cy="708872"/>
            <a:chOff x="1950580" y="538218"/>
            <a:chExt cx="6258840" cy="590727"/>
          </a:xfrm>
        </p:grpSpPr>
        <p:sp>
          <p:nvSpPr>
            <p:cNvPr id="4" name="Text Box 6">
              <a:extLst>
                <a:ext uri="{FF2B5EF4-FFF2-40B4-BE49-F238E27FC236}">
                  <a16:creationId xmlns:a16="http://schemas.microsoft.com/office/drawing/2014/main" id="{511B7437-66F3-47CA-A78A-A972D1B595AA}"/>
                </a:ext>
              </a:extLst>
            </p:cNvPr>
            <p:cNvSpPr txBox="1">
              <a:spLocks noChangeArrowheads="1"/>
            </p:cNvSpPr>
            <p:nvPr/>
          </p:nvSpPr>
          <p:spPr bwMode="auto">
            <a:xfrm>
              <a:off x="1950580" y="538218"/>
              <a:ext cx="6258840" cy="504056"/>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近视的症状</a:t>
              </a:r>
            </a:p>
          </p:txBody>
        </p:sp>
        <p:sp>
          <p:nvSpPr>
            <p:cNvPr id="5" name="矩形 4">
              <a:extLst>
                <a:ext uri="{FF2B5EF4-FFF2-40B4-BE49-F238E27FC236}">
                  <a16:creationId xmlns:a16="http://schemas.microsoft.com/office/drawing/2014/main" id="{C60C60B4-2774-4C2B-B495-CA1E6A02F543}"/>
                </a:ext>
              </a:extLst>
            </p:cNvPr>
            <p:cNvSpPr/>
            <p:nvPr/>
          </p:nvSpPr>
          <p:spPr>
            <a:xfrm>
              <a:off x="4087628" y="944279"/>
              <a:ext cx="1984745" cy="184666"/>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THE SYMPTOMS OF MYOPIA</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grpSp>
      <p:grpSp>
        <p:nvGrpSpPr>
          <p:cNvPr id="6" name="组合 5">
            <a:extLst>
              <a:ext uri="{FF2B5EF4-FFF2-40B4-BE49-F238E27FC236}">
                <a16:creationId xmlns:a16="http://schemas.microsoft.com/office/drawing/2014/main" id="{B8B3D13B-13A1-4DDE-B28D-D70D99D75231}"/>
              </a:ext>
            </a:extLst>
          </p:cNvPr>
          <p:cNvGrpSpPr/>
          <p:nvPr/>
        </p:nvGrpSpPr>
        <p:grpSpPr>
          <a:xfrm>
            <a:off x="1371724" y="2819416"/>
            <a:ext cx="5029068" cy="2133544"/>
            <a:chOff x="1371724" y="2819416"/>
            <a:chExt cx="5029068" cy="2133544"/>
          </a:xfrm>
        </p:grpSpPr>
        <p:pic>
          <p:nvPicPr>
            <p:cNvPr id="7" name="Picture 2" descr="C:\Users\sword\Desktop\20110608113807182.jpg">
              <a:extLst>
                <a:ext uri="{FF2B5EF4-FFF2-40B4-BE49-F238E27FC236}">
                  <a16:creationId xmlns:a16="http://schemas.microsoft.com/office/drawing/2014/main" id="{E5D89D71-CA13-497A-B980-3C510E62F519}"/>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2750" b="95500" l="3600" r="96400">
                          <a14:foregroundMark x1="8000" y1="27000" x2="13200" y2="17250"/>
                          <a14:foregroundMark x1="13200" y1="17250" x2="61800" y2="6000"/>
                          <a14:foregroundMark x1="61800" y1="6000" x2="71400" y2="7500"/>
                          <a14:foregroundMark x1="71400" y1="7500" x2="78800" y2="11750"/>
                          <a14:foregroundMark x1="78800" y1="11750" x2="78800" y2="11750"/>
                          <a14:foregroundMark x1="14800" y1="12750" x2="3600" y2="46750"/>
                          <a14:foregroundMark x1="3600" y1="46750" x2="3200" y2="58750"/>
                          <a14:foregroundMark x1="3200" y1="58750" x2="5200" y2="68500"/>
                          <a14:foregroundMark x1="5200" y1="68500" x2="19000" y2="95500"/>
                          <a14:foregroundMark x1="19000" y1="95500" x2="23600" y2="94000"/>
                          <a14:foregroundMark x1="22400" y1="8000" x2="39800" y2="6750"/>
                          <a14:foregroundMark x1="39800" y1="6750" x2="48400" y2="6750"/>
                          <a14:foregroundMark x1="84314" y1="11922" x2="90800" y2="43000"/>
                          <a14:foregroundMark x1="90800" y1="43000" x2="91600" y2="58000"/>
                          <a14:foregroundMark x1="91600" y1="58000" x2="87800" y2="75250"/>
                          <a14:foregroundMark x1="89600" y1="19000" x2="96400" y2="50500"/>
                          <a14:foregroundMark x1="96400" y1="50500" x2="96400" y2="52500"/>
                          <a14:foregroundMark x1="3600" y1="36250" x2="4200" y2="58000"/>
                          <a14:foregroundMark x1="73200" y1="3250" x2="79400" y2="6250"/>
                          <a14:foregroundMark x1="87846" y1="8957" x2="88200" y2="9500"/>
                          <a14:foregroundMark x1="83800" y1="2750" x2="84406" y2="3681"/>
                          <a14:backgroundMark x1="88915" y1="8889" x2="90000" y2="10500"/>
                          <a14:backgroundMark x1="83600" y1="1000" x2="84421" y2="2219"/>
                          <a14:backgroundMark x1="90200" y1="6250" x2="90200" y2="6250"/>
                          <a14:backgroundMark x1="88400" y1="4500" x2="89800" y2="7750"/>
                          <a14:backgroundMark x1="88200" y1="4500" x2="89000" y2="6750"/>
                          <a14:backgroundMark x1="86200" y1="1750" x2="89600" y2="4000"/>
                          <a14:backgroundMark x1="85200" y1="2750" x2="88200" y2="5500"/>
                        </a14:backgroundRemoval>
                      </a14:imgEffect>
                    </a14:imgLayer>
                  </a14:imgProps>
                </a:ext>
              </a:extLst>
            </a:blip>
            <a:stretch>
              <a:fillRect/>
            </a:stretch>
          </p:blipFill>
          <p:spPr>
            <a:xfrm>
              <a:off x="4267248" y="2819416"/>
              <a:ext cx="2133544" cy="1676356"/>
            </a:xfrm>
            <a:prstGeom prst="rect">
              <a:avLst/>
            </a:prstGeom>
            <a:noFill/>
            <a:ln w="9525">
              <a:noFill/>
            </a:ln>
          </p:spPr>
        </p:pic>
        <p:pic>
          <p:nvPicPr>
            <p:cNvPr id="8" name="图片 7" descr="图片包含 游戏机, 桌子&#10;&#10;描述已自动生成">
              <a:extLst>
                <a:ext uri="{FF2B5EF4-FFF2-40B4-BE49-F238E27FC236}">
                  <a16:creationId xmlns:a16="http://schemas.microsoft.com/office/drawing/2014/main" id="{63D6295E-E8F0-4D6C-9A10-633A9DE0ACA9}"/>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3048" b="96483" l="10000" r="90000">
                          <a14:foregroundMark x1="27578" y1="14654" x2="62266" y2="3165"/>
                          <a14:foregroundMark x1="62266" y1="3165" x2="67109" y2="3986"/>
                          <a14:foregroundMark x1="46172" y1="95662" x2="75547" y2="96483"/>
                        </a14:backgroundRemoval>
                      </a14:imgEffect>
                    </a14:imgLayer>
                  </a14:imgProps>
                </a:ext>
              </a:extLst>
            </a:blip>
            <a:stretch>
              <a:fillRect/>
            </a:stretch>
          </p:blipFill>
          <p:spPr>
            <a:xfrm>
              <a:off x="1371724" y="2819416"/>
              <a:ext cx="2858542" cy="1676356"/>
            </a:xfrm>
            <a:prstGeom prst="rect">
              <a:avLst/>
            </a:prstGeom>
          </p:spPr>
        </p:pic>
        <p:sp>
          <p:nvSpPr>
            <p:cNvPr id="9" name="Text Box 6">
              <a:extLst>
                <a:ext uri="{FF2B5EF4-FFF2-40B4-BE49-F238E27FC236}">
                  <a16:creationId xmlns:a16="http://schemas.microsoft.com/office/drawing/2014/main" id="{D3E1299D-6C75-414B-B761-AEDB1A9ECE6B}"/>
                </a:ext>
              </a:extLst>
            </p:cNvPr>
            <p:cNvSpPr txBox="1">
              <a:spLocks noChangeArrowheads="1"/>
            </p:cNvSpPr>
            <p:nvPr/>
          </p:nvSpPr>
          <p:spPr bwMode="auto">
            <a:xfrm>
              <a:off x="1848520" y="4571970"/>
              <a:ext cx="1904950" cy="380990"/>
            </a:xfrm>
            <a:prstGeom prst="rect">
              <a:avLst/>
            </a:prstGeom>
            <a:solidFill>
              <a:srgbClr val="AD62AA"/>
            </a:solidFill>
          </p:spPr>
          <p:txBody>
            <a:bodyPr vert="horz" lIns="91440" tIns="45720" rIns="91440" bIns="45720" rtlCol="0" anchor="ctr">
              <a:noAutofit/>
            </a:bodyPr>
            <a:lstStyle/>
            <a:p>
              <a:pPr algn="ctr">
                <a:spcBef>
                  <a:spcPct val="0"/>
                </a:spcBef>
              </a:pPr>
              <a:r>
                <a:rPr lang="zh-CN" altLang="en-US" b="1" dirty="0">
                  <a:solidFill>
                    <a:schemeClr val="bg1"/>
                  </a:solidFill>
                  <a:latin typeface="微软雅黑" panose="020B0503020204020204" pitchFamily="34" charset="-122"/>
                  <a:ea typeface="微软雅黑" panose="020B0503020204020204" pitchFamily="34" charset="-122"/>
                </a:rPr>
                <a:t>单纯性近视眼底</a:t>
              </a:r>
              <a:endParaRPr lang="en-US" altLang="zh-CN" b="1" dirty="0">
                <a:solidFill>
                  <a:schemeClr val="bg1"/>
                </a:solidFill>
                <a:latin typeface="微软雅黑" panose="020B0503020204020204" pitchFamily="34" charset="-122"/>
                <a:ea typeface="微软雅黑" panose="020B0503020204020204" pitchFamily="34" charset="-122"/>
              </a:endParaRPr>
            </a:p>
          </p:txBody>
        </p:sp>
        <p:sp>
          <p:nvSpPr>
            <p:cNvPr id="10" name="Text Box 6">
              <a:extLst>
                <a:ext uri="{FF2B5EF4-FFF2-40B4-BE49-F238E27FC236}">
                  <a16:creationId xmlns:a16="http://schemas.microsoft.com/office/drawing/2014/main" id="{3AC4364D-A8D0-4CBB-A078-BDC82CACE305}"/>
                </a:ext>
              </a:extLst>
            </p:cNvPr>
            <p:cNvSpPr txBox="1">
              <a:spLocks noChangeArrowheads="1"/>
            </p:cNvSpPr>
            <p:nvPr/>
          </p:nvSpPr>
          <p:spPr bwMode="auto">
            <a:xfrm>
              <a:off x="4381545" y="4571970"/>
              <a:ext cx="1904950" cy="380990"/>
            </a:xfrm>
            <a:prstGeom prst="rect">
              <a:avLst/>
            </a:prstGeom>
            <a:solidFill>
              <a:srgbClr val="AD62AA"/>
            </a:solidFill>
          </p:spPr>
          <p:txBody>
            <a:bodyPr vert="horz" lIns="91440" tIns="45720" rIns="91440" bIns="45720" rtlCol="0" anchor="ctr">
              <a:noAutofit/>
            </a:bodyPr>
            <a:lstStyle/>
            <a:p>
              <a:pPr algn="ctr">
                <a:spcBef>
                  <a:spcPct val="0"/>
                </a:spcBef>
              </a:pPr>
              <a:r>
                <a:rPr lang="zh-CN" altLang="en-US" b="1" dirty="0">
                  <a:solidFill>
                    <a:schemeClr val="bg1"/>
                  </a:solidFill>
                  <a:latin typeface="微软雅黑" panose="020B0503020204020204" pitchFamily="34" charset="-122"/>
                  <a:ea typeface="微软雅黑" panose="020B0503020204020204" pitchFamily="34" charset="-122"/>
                </a:rPr>
                <a:t>病理性近视眼底</a:t>
              </a:r>
              <a:endParaRPr lang="en-US" altLang="zh-CN" b="1" dirty="0">
                <a:solidFill>
                  <a:schemeClr val="bg1"/>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307352756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AE5A91C0-EC9F-48E9-B919-26A2733C1950}"/>
              </a:ext>
            </a:extLst>
          </p:cNvPr>
          <p:cNvSpPr/>
          <p:nvPr/>
        </p:nvSpPr>
        <p:spPr>
          <a:xfrm>
            <a:off x="1938529" y="3116067"/>
            <a:ext cx="4080972" cy="598136"/>
          </a:xfrm>
          <a:prstGeom prst="rect">
            <a:avLst/>
          </a:prstGeom>
          <a:noFill/>
          <a:ln>
            <a:solidFill>
              <a:srgbClr val="AD62AA"/>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90500" lvl="1" indent="-190500" algn="r">
              <a:lnSpc>
                <a:spcPct val="1100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高度近视与遗传关系密切</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同时还受到</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190500" lvl="1" indent="-190500" algn="r">
              <a:lnSpc>
                <a:spcPct val="1100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其他因素影响</a:t>
            </a:r>
          </a:p>
        </p:txBody>
      </p:sp>
      <p:sp>
        <p:nvSpPr>
          <p:cNvPr id="4" name="矩形 3">
            <a:extLst>
              <a:ext uri="{FF2B5EF4-FFF2-40B4-BE49-F238E27FC236}">
                <a16:creationId xmlns:a16="http://schemas.microsoft.com/office/drawing/2014/main" id="{7F8AD347-58B7-413F-BE89-AFD5208813BD}"/>
              </a:ext>
            </a:extLst>
          </p:cNvPr>
          <p:cNvSpPr/>
          <p:nvPr/>
        </p:nvSpPr>
        <p:spPr>
          <a:xfrm>
            <a:off x="919513" y="3781245"/>
            <a:ext cx="5099987" cy="598136"/>
          </a:xfrm>
          <a:prstGeom prst="rect">
            <a:avLst/>
          </a:prstGeom>
          <a:noFill/>
          <a:ln>
            <a:solidFill>
              <a:srgbClr val="AD62AA"/>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lnSpc>
                <a:spcPts val="22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父母中</a:t>
            </a:r>
            <a:r>
              <a:rPr lang="zh-CN" altLang="en-US" sz="1600" b="1" dirty="0">
                <a:solidFill>
                  <a:srgbClr val="AD62AA"/>
                </a:solidFill>
                <a:latin typeface="微软雅黑" panose="020B0503020204020204" pitchFamily="34" charset="-122"/>
                <a:ea typeface="微软雅黑" panose="020B0503020204020204" pitchFamily="34" charset="-122"/>
              </a:rPr>
              <a:t>单方</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患有近视</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algn="r">
              <a:lnSpc>
                <a:spcPts val="22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其子女发生近视的易感性和特异性都比其他人群高</a:t>
            </a:r>
            <a:r>
              <a:rPr lang="en-US" altLang="zh-CN" sz="1600" b="1" dirty="0">
                <a:solidFill>
                  <a:srgbClr val="AD62AA"/>
                </a:solidFill>
                <a:latin typeface="微软雅黑" panose="020B0503020204020204" pitchFamily="34" charset="-122"/>
                <a:ea typeface="微软雅黑" panose="020B0503020204020204" pitchFamily="34" charset="-122"/>
              </a:rPr>
              <a:t>15%</a:t>
            </a:r>
          </a:p>
        </p:txBody>
      </p:sp>
      <p:sp>
        <p:nvSpPr>
          <p:cNvPr id="5" name="矩形 4">
            <a:extLst>
              <a:ext uri="{FF2B5EF4-FFF2-40B4-BE49-F238E27FC236}">
                <a16:creationId xmlns:a16="http://schemas.microsoft.com/office/drawing/2014/main" id="{E770D7C0-5799-40E7-8F8B-ECF643B62C37}"/>
              </a:ext>
            </a:extLst>
          </p:cNvPr>
          <p:cNvSpPr/>
          <p:nvPr/>
        </p:nvSpPr>
        <p:spPr>
          <a:xfrm>
            <a:off x="914536" y="4446423"/>
            <a:ext cx="5104964" cy="598136"/>
          </a:xfrm>
          <a:prstGeom prst="rect">
            <a:avLst/>
          </a:prstGeom>
          <a:noFill/>
          <a:ln>
            <a:solidFill>
              <a:srgbClr val="AD62AA"/>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lnSpc>
                <a:spcPts val="22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父母中</a:t>
            </a:r>
            <a:r>
              <a:rPr lang="zh-CN" altLang="en-US" sz="1600" b="1" dirty="0">
                <a:solidFill>
                  <a:srgbClr val="AD62AA"/>
                </a:solidFill>
                <a:latin typeface="微软雅黑" panose="020B0503020204020204" pitchFamily="34" charset="-122"/>
                <a:ea typeface="微软雅黑" panose="020B0503020204020204" pitchFamily="34" charset="-122"/>
              </a:rPr>
              <a:t>双方</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患有近视</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algn="r">
              <a:lnSpc>
                <a:spcPts val="22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其子女发生近视的易感性和特异性都比其他人群高</a:t>
            </a:r>
            <a:r>
              <a:rPr lang="en-US" altLang="zh-CN" sz="1600" b="1" dirty="0">
                <a:solidFill>
                  <a:srgbClr val="AD62AA"/>
                </a:solidFill>
                <a:latin typeface="微软雅黑" panose="020B0503020204020204" pitchFamily="34" charset="-122"/>
                <a:ea typeface="微软雅黑" panose="020B0503020204020204" pitchFamily="34" charset="-122"/>
              </a:rPr>
              <a:t>26%</a:t>
            </a:r>
          </a:p>
        </p:txBody>
      </p:sp>
      <p:sp>
        <p:nvSpPr>
          <p:cNvPr id="6" name="矩形 5">
            <a:extLst>
              <a:ext uri="{FF2B5EF4-FFF2-40B4-BE49-F238E27FC236}">
                <a16:creationId xmlns:a16="http://schemas.microsoft.com/office/drawing/2014/main" id="{3D0A0EB8-EF63-4229-9DB2-8E2370340640}"/>
              </a:ext>
            </a:extLst>
          </p:cNvPr>
          <p:cNvSpPr/>
          <p:nvPr/>
        </p:nvSpPr>
        <p:spPr>
          <a:xfrm>
            <a:off x="2590892" y="5111601"/>
            <a:ext cx="3428608" cy="598136"/>
          </a:xfrm>
          <a:prstGeom prst="rect">
            <a:avLst/>
          </a:prstGeom>
          <a:noFill/>
          <a:ln>
            <a:solidFill>
              <a:srgbClr val="AD62AA"/>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914377">
              <a:lnSpc>
                <a:spcPts val="22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父母中有屈光度</a:t>
            </a:r>
            <a:r>
              <a:rPr lang="en-US" altLang="zh-CN" sz="1600" b="1" dirty="0">
                <a:solidFill>
                  <a:srgbClr val="AD62AA"/>
                </a:solidFill>
                <a:latin typeface="微软雅黑" panose="020B0503020204020204" pitchFamily="34" charset="-122"/>
                <a:ea typeface="微软雅黑" panose="020B0503020204020204" pitchFamily="34" charset="-122"/>
              </a:rPr>
              <a:t>&gt;-6.00D</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时</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algn="r" defTabSz="914377">
              <a:lnSpc>
                <a:spcPts val="22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其子女发生近视的概率</a:t>
            </a:r>
            <a:r>
              <a:rPr lang="en-US" altLang="zh-CN" sz="1600" b="1" dirty="0">
                <a:solidFill>
                  <a:srgbClr val="AD62AA"/>
                </a:solidFill>
                <a:latin typeface="微软雅黑" panose="020B0503020204020204" pitchFamily="34" charset="-122"/>
                <a:ea typeface="微软雅黑" panose="020B0503020204020204" pitchFamily="34" charset="-122"/>
              </a:rPr>
              <a:t>40-60%</a:t>
            </a:r>
            <a:endParaRPr lang="zh-CN" altLang="en-US" sz="1600" b="1" dirty="0">
              <a:solidFill>
                <a:srgbClr val="AD62AA"/>
              </a:solidFill>
              <a:latin typeface="微软雅黑" panose="020B0503020204020204" pitchFamily="34" charset="-122"/>
              <a:ea typeface="微软雅黑" panose="020B0503020204020204" pitchFamily="34" charset="-122"/>
            </a:endParaRPr>
          </a:p>
        </p:txBody>
      </p:sp>
      <p:sp>
        <p:nvSpPr>
          <p:cNvPr id="7" name="矩形 6">
            <a:extLst>
              <a:ext uri="{FF2B5EF4-FFF2-40B4-BE49-F238E27FC236}">
                <a16:creationId xmlns:a16="http://schemas.microsoft.com/office/drawing/2014/main" id="{743CD675-7B07-476D-A428-9BECF583DE93}"/>
              </a:ext>
            </a:extLst>
          </p:cNvPr>
          <p:cNvSpPr/>
          <p:nvPr/>
        </p:nvSpPr>
        <p:spPr>
          <a:xfrm>
            <a:off x="6172198" y="3105897"/>
            <a:ext cx="4305512" cy="598136"/>
          </a:xfrm>
          <a:prstGeom prst="rect">
            <a:avLst/>
          </a:prstGeom>
          <a:noFill/>
          <a:ln>
            <a:solidFill>
              <a:srgbClr val="4A47A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90500" indent="-190500">
              <a:lnSpc>
                <a:spcPct val="1100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长时间的近距离学习、看书、电脑、电视等</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8" name="矩形 7">
            <a:extLst>
              <a:ext uri="{FF2B5EF4-FFF2-40B4-BE49-F238E27FC236}">
                <a16:creationId xmlns:a16="http://schemas.microsoft.com/office/drawing/2014/main" id="{583A572E-B290-4F11-8E4D-A004E155DF78}"/>
              </a:ext>
            </a:extLst>
          </p:cNvPr>
          <p:cNvSpPr/>
          <p:nvPr/>
        </p:nvSpPr>
        <p:spPr>
          <a:xfrm>
            <a:off x="6172198" y="3772383"/>
            <a:ext cx="4800474" cy="598136"/>
          </a:xfrm>
          <a:prstGeom prst="rect">
            <a:avLst/>
          </a:prstGeom>
          <a:noFill/>
          <a:ln>
            <a:solidFill>
              <a:srgbClr val="4A47A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7"/>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不良的用眼习惯</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：看书、做作业姿势不正确</a:t>
            </a:r>
          </a:p>
        </p:txBody>
      </p:sp>
      <p:sp>
        <p:nvSpPr>
          <p:cNvPr id="9" name="矩形 8">
            <a:extLst>
              <a:ext uri="{FF2B5EF4-FFF2-40B4-BE49-F238E27FC236}">
                <a16:creationId xmlns:a16="http://schemas.microsoft.com/office/drawing/2014/main" id="{4998CB77-0ED1-4DAE-966E-A053F950F252}"/>
              </a:ext>
            </a:extLst>
          </p:cNvPr>
          <p:cNvSpPr/>
          <p:nvPr/>
        </p:nvSpPr>
        <p:spPr>
          <a:xfrm>
            <a:off x="6172198" y="2439411"/>
            <a:ext cx="2063632" cy="598136"/>
          </a:xfrm>
          <a:prstGeom prst="rect">
            <a:avLst/>
          </a:prstGeom>
          <a:noFill/>
          <a:ln>
            <a:solidFill>
              <a:srgbClr val="4A47A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7"/>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不够健康的饮食方式</a:t>
            </a:r>
          </a:p>
        </p:txBody>
      </p:sp>
      <p:sp>
        <p:nvSpPr>
          <p:cNvPr id="10" name="矩形 9">
            <a:extLst>
              <a:ext uri="{FF2B5EF4-FFF2-40B4-BE49-F238E27FC236}">
                <a16:creationId xmlns:a16="http://schemas.microsoft.com/office/drawing/2014/main" id="{DEA483C3-B6C5-4793-886C-76382F0E7FDA}"/>
              </a:ext>
            </a:extLst>
          </p:cNvPr>
          <p:cNvSpPr/>
          <p:nvPr/>
        </p:nvSpPr>
        <p:spPr>
          <a:xfrm>
            <a:off x="6172198" y="4434945"/>
            <a:ext cx="3886098" cy="598136"/>
          </a:xfrm>
          <a:prstGeom prst="rect">
            <a:avLst/>
          </a:prstGeom>
          <a:noFill/>
          <a:ln>
            <a:solidFill>
              <a:srgbClr val="4A47A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7"/>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不良的用眼环境：灯光、环境采光不足</a:t>
            </a:r>
          </a:p>
        </p:txBody>
      </p:sp>
      <p:sp>
        <p:nvSpPr>
          <p:cNvPr id="11" name="矩形 10">
            <a:extLst>
              <a:ext uri="{FF2B5EF4-FFF2-40B4-BE49-F238E27FC236}">
                <a16:creationId xmlns:a16="http://schemas.microsoft.com/office/drawing/2014/main" id="{68AE44C5-BDB8-4B8A-9C47-065A3B6CE45D}"/>
              </a:ext>
            </a:extLst>
          </p:cNvPr>
          <p:cNvSpPr/>
          <p:nvPr/>
        </p:nvSpPr>
        <p:spPr>
          <a:xfrm>
            <a:off x="6172198" y="5105356"/>
            <a:ext cx="1903201" cy="598136"/>
          </a:xfrm>
          <a:prstGeom prst="rect">
            <a:avLst/>
          </a:prstGeom>
          <a:noFill/>
          <a:ln>
            <a:solidFill>
              <a:srgbClr val="4A47A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7"/>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户外活动时间不够</a:t>
            </a:r>
          </a:p>
        </p:txBody>
      </p:sp>
      <p:sp>
        <p:nvSpPr>
          <p:cNvPr id="12" name="矩形 11">
            <a:extLst>
              <a:ext uri="{FF2B5EF4-FFF2-40B4-BE49-F238E27FC236}">
                <a16:creationId xmlns:a16="http://schemas.microsoft.com/office/drawing/2014/main" id="{34EC438B-8EEC-40A6-9C58-4026CB8F2B7B}"/>
              </a:ext>
            </a:extLst>
          </p:cNvPr>
          <p:cNvSpPr/>
          <p:nvPr/>
        </p:nvSpPr>
        <p:spPr>
          <a:xfrm>
            <a:off x="4570575" y="1828842"/>
            <a:ext cx="1447478" cy="533386"/>
          </a:xfrm>
          <a:prstGeom prst="rect">
            <a:avLst/>
          </a:prstGeom>
          <a:solidFill>
            <a:srgbClr val="AD62AA"/>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90500" indent="-190500" algn="r">
              <a:lnSpc>
                <a:spcPct val="110000"/>
              </a:lnSpc>
            </a:pPr>
            <a:r>
              <a:rPr lang="zh-CN" altLang="en-US"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先天因素</a:t>
            </a:r>
          </a:p>
        </p:txBody>
      </p:sp>
      <p:sp>
        <p:nvSpPr>
          <p:cNvPr id="13" name="矩形 12">
            <a:extLst>
              <a:ext uri="{FF2B5EF4-FFF2-40B4-BE49-F238E27FC236}">
                <a16:creationId xmlns:a16="http://schemas.microsoft.com/office/drawing/2014/main" id="{75B32427-6A3E-4B0C-9638-1FB40D4B8056}"/>
              </a:ext>
            </a:extLst>
          </p:cNvPr>
          <p:cNvSpPr/>
          <p:nvPr/>
        </p:nvSpPr>
        <p:spPr>
          <a:xfrm>
            <a:off x="6172198" y="1828842"/>
            <a:ext cx="1704897" cy="533386"/>
          </a:xfrm>
          <a:prstGeom prst="rect">
            <a:avLst/>
          </a:prstGeom>
          <a:solidFill>
            <a:srgbClr val="4A47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90500" indent="-190500">
              <a:lnSpc>
                <a:spcPct val="110000"/>
              </a:lnSpc>
            </a:pPr>
            <a:r>
              <a:rPr lang="zh-CN" altLang="en-US"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后天因素</a:t>
            </a:r>
          </a:p>
        </p:txBody>
      </p:sp>
      <p:sp>
        <p:nvSpPr>
          <p:cNvPr id="15" name="Text Box 6">
            <a:extLst>
              <a:ext uri="{FF2B5EF4-FFF2-40B4-BE49-F238E27FC236}">
                <a16:creationId xmlns:a16="http://schemas.microsoft.com/office/drawing/2014/main" id="{3D6A5D39-20F5-4952-B261-E077065B816A}"/>
              </a:ext>
            </a:extLst>
          </p:cNvPr>
          <p:cNvSpPr txBox="1">
            <a:spLocks noChangeArrowheads="1"/>
          </p:cNvSpPr>
          <p:nvPr/>
        </p:nvSpPr>
        <p:spPr bwMode="auto">
          <a:xfrm>
            <a:off x="2340697" y="645862"/>
            <a:ext cx="7510606"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近视与遗传和环境均存在密切联系</a:t>
            </a:r>
          </a:p>
        </p:txBody>
      </p:sp>
      <p:sp>
        <p:nvSpPr>
          <p:cNvPr id="19" name="矩形 18">
            <a:extLst>
              <a:ext uri="{FF2B5EF4-FFF2-40B4-BE49-F238E27FC236}">
                <a16:creationId xmlns:a16="http://schemas.microsoft.com/office/drawing/2014/main" id="{A8815FA1-EA7E-4F91-8E1B-AB943A862D82}"/>
              </a:ext>
            </a:extLst>
          </p:cNvPr>
          <p:cNvSpPr/>
          <p:nvPr/>
        </p:nvSpPr>
        <p:spPr>
          <a:xfrm>
            <a:off x="1764793" y="2430267"/>
            <a:ext cx="4245564" cy="598136"/>
          </a:xfrm>
          <a:prstGeom prst="rect">
            <a:avLst/>
          </a:prstGeom>
          <a:noFill/>
          <a:ln>
            <a:solidFill>
              <a:srgbClr val="AD62AA"/>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90500" lvl="1" indent="-190500" algn="r">
              <a:lnSpc>
                <a:spcPct val="1100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近视有一定的遗传倾向性</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marL="190500" lvl="1" indent="-190500" algn="r">
              <a:lnSpc>
                <a:spcPct val="110000"/>
              </a:lnSpc>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但父母未近视并不意味着孩子也不会近视</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7" name="矩形 16">
            <a:extLst>
              <a:ext uri="{FF2B5EF4-FFF2-40B4-BE49-F238E27FC236}">
                <a16:creationId xmlns:a16="http://schemas.microsoft.com/office/drawing/2014/main" id="{704B06E5-C241-4FCF-BA89-E46DBCB9D28E}"/>
              </a:ext>
            </a:extLst>
          </p:cNvPr>
          <p:cNvSpPr/>
          <p:nvPr/>
        </p:nvSpPr>
        <p:spPr>
          <a:xfrm>
            <a:off x="3317358" y="1133136"/>
            <a:ext cx="5550195"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MYOPIA IS CLOSELY RELATED TO HEREDITY AND ENVIRONMENT</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453520727"/>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96778240-9BAF-4D44-94AB-688868E94DAE}"/>
              </a:ext>
            </a:extLst>
          </p:cNvPr>
          <p:cNvGrpSpPr/>
          <p:nvPr/>
        </p:nvGrpSpPr>
        <p:grpSpPr>
          <a:xfrm>
            <a:off x="1750298" y="1676446"/>
            <a:ext cx="8691404" cy="4571880"/>
            <a:chOff x="1770427" y="1676446"/>
            <a:chExt cx="8691404" cy="4571880"/>
          </a:xfrm>
        </p:grpSpPr>
        <p:sp>
          <p:nvSpPr>
            <p:cNvPr id="3" name="矩形: 一个圆顶角，剪去另一个顶角 2">
              <a:extLst>
                <a:ext uri="{FF2B5EF4-FFF2-40B4-BE49-F238E27FC236}">
                  <a16:creationId xmlns:a16="http://schemas.microsoft.com/office/drawing/2014/main" id="{26828391-E5E9-4AD2-9D85-C90D00F94351}"/>
                </a:ext>
              </a:extLst>
            </p:cNvPr>
            <p:cNvSpPr>
              <a:spLocks/>
            </p:cNvSpPr>
            <p:nvPr/>
          </p:nvSpPr>
          <p:spPr>
            <a:xfrm>
              <a:off x="1830247" y="4039423"/>
              <a:ext cx="4171841" cy="1599319"/>
            </a:xfrm>
            <a:prstGeom prst="snipRoundRect">
              <a:avLst>
                <a:gd name="adj1" fmla="val 7364"/>
                <a:gd name="adj2" fmla="val 50000"/>
              </a:avLst>
            </a:prstGeom>
            <a:noFill/>
            <a:ln w="28575">
              <a:solidFill>
                <a:srgbClr val="AD62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 name="矩形: 一个圆顶角，剪去另一个顶角 3">
              <a:extLst>
                <a:ext uri="{FF2B5EF4-FFF2-40B4-BE49-F238E27FC236}">
                  <a16:creationId xmlns:a16="http://schemas.microsoft.com/office/drawing/2014/main" id="{ADB825C5-A878-4645-B7F8-7FB081BDAB94}"/>
                </a:ext>
              </a:extLst>
            </p:cNvPr>
            <p:cNvSpPr>
              <a:spLocks/>
            </p:cNvSpPr>
            <p:nvPr/>
          </p:nvSpPr>
          <p:spPr>
            <a:xfrm flipH="1">
              <a:off x="6137593" y="4039423"/>
              <a:ext cx="4171841" cy="1599319"/>
            </a:xfrm>
            <a:prstGeom prst="snipRoundRect">
              <a:avLst>
                <a:gd name="adj1" fmla="val 7364"/>
                <a:gd name="adj2" fmla="val 50000"/>
              </a:avLst>
            </a:prstGeom>
            <a:noFill/>
            <a:ln w="28575">
              <a:solidFill>
                <a:srgbClr val="AD62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一个圆顶角，剪去另一个顶角 4">
              <a:extLst>
                <a:ext uri="{FF2B5EF4-FFF2-40B4-BE49-F238E27FC236}">
                  <a16:creationId xmlns:a16="http://schemas.microsoft.com/office/drawing/2014/main" id="{33B10FDF-5E18-4304-A734-4B15117A7172}"/>
                </a:ext>
              </a:extLst>
            </p:cNvPr>
            <p:cNvSpPr>
              <a:spLocks/>
            </p:cNvSpPr>
            <p:nvPr/>
          </p:nvSpPr>
          <p:spPr>
            <a:xfrm flipV="1">
              <a:off x="1830247" y="2286029"/>
              <a:ext cx="4171841" cy="1599319"/>
            </a:xfrm>
            <a:prstGeom prst="snipRoundRect">
              <a:avLst>
                <a:gd name="adj1" fmla="val 7364"/>
                <a:gd name="adj2" fmla="val 50000"/>
              </a:avLst>
            </a:prstGeom>
            <a:noFill/>
            <a:ln w="28575">
              <a:solidFill>
                <a:srgbClr val="AD62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一个圆顶角，剪去另一个顶角 5">
              <a:extLst>
                <a:ext uri="{FF2B5EF4-FFF2-40B4-BE49-F238E27FC236}">
                  <a16:creationId xmlns:a16="http://schemas.microsoft.com/office/drawing/2014/main" id="{A9C820C3-9F98-429E-B301-1F834BBC7430}"/>
                </a:ext>
              </a:extLst>
            </p:cNvPr>
            <p:cNvSpPr>
              <a:spLocks/>
            </p:cNvSpPr>
            <p:nvPr/>
          </p:nvSpPr>
          <p:spPr>
            <a:xfrm flipH="1" flipV="1">
              <a:off x="6137593" y="2286029"/>
              <a:ext cx="4171841" cy="1599319"/>
            </a:xfrm>
            <a:prstGeom prst="snipRoundRect">
              <a:avLst>
                <a:gd name="adj1" fmla="val 7364"/>
                <a:gd name="adj2" fmla="val 50000"/>
              </a:avLst>
            </a:prstGeom>
            <a:noFill/>
            <a:ln w="28575">
              <a:solidFill>
                <a:srgbClr val="AD62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立方体 6">
              <a:extLst>
                <a:ext uri="{FF2B5EF4-FFF2-40B4-BE49-F238E27FC236}">
                  <a16:creationId xmlns:a16="http://schemas.microsoft.com/office/drawing/2014/main" id="{21B7F24C-53AE-4B52-8C69-F7CD61E1E4C9}"/>
                </a:ext>
              </a:extLst>
            </p:cNvPr>
            <p:cNvSpPr/>
            <p:nvPr/>
          </p:nvSpPr>
          <p:spPr>
            <a:xfrm>
              <a:off x="3191907" y="2403853"/>
              <a:ext cx="684000" cy="1440000"/>
            </a:xfrm>
            <a:prstGeom prst="cube">
              <a:avLst>
                <a:gd name="adj" fmla="val 22386"/>
              </a:avLst>
            </a:prstGeom>
            <a:solidFill>
              <a:srgbClr val="4A47A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立方体 7">
              <a:extLst>
                <a:ext uri="{FF2B5EF4-FFF2-40B4-BE49-F238E27FC236}">
                  <a16:creationId xmlns:a16="http://schemas.microsoft.com/office/drawing/2014/main" id="{4B50BA44-0C5F-4A39-9A46-493754728F36}"/>
                </a:ext>
              </a:extLst>
            </p:cNvPr>
            <p:cNvSpPr/>
            <p:nvPr/>
          </p:nvSpPr>
          <p:spPr>
            <a:xfrm>
              <a:off x="3868545" y="2403853"/>
              <a:ext cx="684000" cy="1440000"/>
            </a:xfrm>
            <a:prstGeom prst="cube">
              <a:avLst>
                <a:gd name="adj" fmla="val 22386"/>
              </a:avLst>
            </a:prstGeom>
            <a:solidFill>
              <a:srgbClr val="EAB9C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9" name="直接连接符 8">
              <a:extLst>
                <a:ext uri="{FF2B5EF4-FFF2-40B4-BE49-F238E27FC236}">
                  <a16:creationId xmlns:a16="http://schemas.microsoft.com/office/drawing/2014/main" id="{4435D070-5906-43EA-81DB-919503FC436B}"/>
                </a:ext>
              </a:extLst>
            </p:cNvPr>
            <p:cNvCxnSpPr>
              <a:cxnSpLocks/>
            </p:cNvCxnSpPr>
            <p:nvPr/>
          </p:nvCxnSpPr>
          <p:spPr>
            <a:xfrm>
              <a:off x="1811199" y="2784843"/>
              <a:ext cx="1152000" cy="0"/>
            </a:xfrm>
            <a:prstGeom prst="line">
              <a:avLst/>
            </a:prstGeom>
            <a:ln w="28575">
              <a:solidFill>
                <a:srgbClr val="4A47A3"/>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D41194EC-DD32-4F9D-B15C-7EDBB007DF2A}"/>
                </a:ext>
              </a:extLst>
            </p:cNvPr>
            <p:cNvCxnSpPr>
              <a:cxnSpLocks/>
            </p:cNvCxnSpPr>
            <p:nvPr/>
          </p:nvCxnSpPr>
          <p:spPr>
            <a:xfrm>
              <a:off x="4778089" y="2784843"/>
              <a:ext cx="1224000" cy="0"/>
            </a:xfrm>
            <a:prstGeom prst="line">
              <a:avLst/>
            </a:prstGeom>
            <a:ln w="28575">
              <a:solidFill>
                <a:srgbClr val="EAB9C9"/>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B9511C72-FF7F-421F-9364-2ADA38A574B1}"/>
                </a:ext>
              </a:extLst>
            </p:cNvPr>
            <p:cNvCxnSpPr>
              <a:cxnSpLocks/>
            </p:cNvCxnSpPr>
            <p:nvPr/>
          </p:nvCxnSpPr>
          <p:spPr>
            <a:xfrm>
              <a:off x="1807635" y="4537397"/>
              <a:ext cx="1152000" cy="0"/>
            </a:xfrm>
            <a:prstGeom prst="line">
              <a:avLst/>
            </a:prstGeom>
            <a:ln w="28575">
              <a:solidFill>
                <a:srgbClr val="4A47A3"/>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E9879A73-D561-4278-8594-1CB1CF7C825C}"/>
                </a:ext>
              </a:extLst>
            </p:cNvPr>
            <p:cNvCxnSpPr>
              <a:cxnSpLocks/>
            </p:cNvCxnSpPr>
            <p:nvPr/>
          </p:nvCxnSpPr>
          <p:spPr>
            <a:xfrm>
              <a:off x="4563010" y="4537397"/>
              <a:ext cx="1152000" cy="0"/>
            </a:xfrm>
            <a:prstGeom prst="line">
              <a:avLst/>
            </a:prstGeom>
            <a:ln w="28575">
              <a:solidFill>
                <a:srgbClr val="EAB9C9"/>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3F7BBB90-680C-43EA-A481-BC5B346B7D22}"/>
                </a:ext>
              </a:extLst>
            </p:cNvPr>
            <p:cNvCxnSpPr>
              <a:cxnSpLocks/>
            </p:cNvCxnSpPr>
            <p:nvPr/>
          </p:nvCxnSpPr>
          <p:spPr>
            <a:xfrm>
              <a:off x="6118545" y="2784843"/>
              <a:ext cx="1152000" cy="0"/>
            </a:xfrm>
            <a:prstGeom prst="line">
              <a:avLst/>
            </a:prstGeom>
            <a:ln w="28575">
              <a:solidFill>
                <a:srgbClr val="4A47A3"/>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F7D3EB88-16FF-473B-A261-861619B7D3DB}"/>
                </a:ext>
              </a:extLst>
            </p:cNvPr>
            <p:cNvCxnSpPr>
              <a:cxnSpLocks/>
            </p:cNvCxnSpPr>
            <p:nvPr/>
          </p:nvCxnSpPr>
          <p:spPr>
            <a:xfrm>
              <a:off x="9085435" y="2784843"/>
              <a:ext cx="1224000" cy="0"/>
            </a:xfrm>
            <a:prstGeom prst="line">
              <a:avLst/>
            </a:prstGeom>
            <a:ln w="28575">
              <a:solidFill>
                <a:srgbClr val="EAB9C9"/>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CE4C33A8-D038-48F8-8A0D-9B9EBDA5FA65}"/>
                </a:ext>
              </a:extLst>
            </p:cNvPr>
            <p:cNvCxnSpPr>
              <a:cxnSpLocks/>
            </p:cNvCxnSpPr>
            <p:nvPr/>
          </p:nvCxnSpPr>
          <p:spPr>
            <a:xfrm>
              <a:off x="6427188" y="4537397"/>
              <a:ext cx="1080000" cy="0"/>
            </a:xfrm>
            <a:prstGeom prst="line">
              <a:avLst/>
            </a:prstGeom>
            <a:ln w="28575">
              <a:solidFill>
                <a:srgbClr val="4A47A3"/>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99D4C5B0-1B66-429E-8030-BAD97954F0C4}"/>
                </a:ext>
              </a:extLst>
            </p:cNvPr>
            <p:cNvCxnSpPr>
              <a:cxnSpLocks/>
            </p:cNvCxnSpPr>
            <p:nvPr/>
          </p:nvCxnSpPr>
          <p:spPr>
            <a:xfrm>
              <a:off x="9085435" y="4537397"/>
              <a:ext cx="1224000" cy="0"/>
            </a:xfrm>
            <a:prstGeom prst="line">
              <a:avLst/>
            </a:prstGeom>
            <a:ln w="28575">
              <a:solidFill>
                <a:srgbClr val="EAB9C9"/>
              </a:solidFill>
            </a:ln>
          </p:spPr>
          <p:style>
            <a:lnRef idx="1">
              <a:schemeClr val="accent1"/>
            </a:lnRef>
            <a:fillRef idx="0">
              <a:schemeClr val="accent1"/>
            </a:fillRef>
            <a:effectRef idx="0">
              <a:schemeClr val="accent1"/>
            </a:effectRef>
            <a:fontRef idx="minor">
              <a:schemeClr val="tx1"/>
            </a:fontRef>
          </p:style>
        </p:cxnSp>
        <p:sp>
          <p:nvSpPr>
            <p:cNvPr id="17" name="文本框 16">
              <a:extLst>
                <a:ext uri="{FF2B5EF4-FFF2-40B4-BE49-F238E27FC236}">
                  <a16:creationId xmlns:a16="http://schemas.microsoft.com/office/drawing/2014/main" id="{4D8483F2-5A48-4ACC-879E-19587A05F611}"/>
                </a:ext>
              </a:extLst>
            </p:cNvPr>
            <p:cNvSpPr txBox="1"/>
            <p:nvPr/>
          </p:nvSpPr>
          <p:spPr>
            <a:xfrm>
              <a:off x="1770427" y="2784843"/>
              <a:ext cx="1336138" cy="292388"/>
            </a:xfrm>
            <a:prstGeom prst="rect">
              <a:avLst/>
            </a:prstGeom>
            <a:noFill/>
          </p:spPr>
          <p:txBody>
            <a:bodyPr wrap="square" rtlCol="0">
              <a:spAutoFit/>
            </a:bodyPr>
            <a:lstStyle/>
            <a:p>
              <a:r>
                <a:rPr lang="zh-CN" altLang="en-US" sz="1300" b="1" dirty="0">
                  <a:solidFill>
                    <a:srgbClr val="4A47A3"/>
                  </a:solidFill>
                  <a:latin typeface="微软雅黑" panose="020B0503020204020204" pitchFamily="34" charset="-122"/>
                  <a:ea typeface="微软雅黑" panose="020B0503020204020204" pitchFamily="34" charset="-122"/>
                </a:rPr>
                <a:t>工作时间</a:t>
              </a:r>
              <a:r>
                <a:rPr lang="en-US" altLang="zh-CN" sz="1300" b="1" dirty="0">
                  <a:solidFill>
                    <a:srgbClr val="4A47A3"/>
                  </a:solidFill>
                  <a:latin typeface="微软雅黑" panose="020B0503020204020204" pitchFamily="34" charset="-122"/>
                  <a:ea typeface="微软雅黑" panose="020B0503020204020204" pitchFamily="34" charset="-122"/>
                </a:rPr>
                <a:t>2</a:t>
              </a:r>
              <a:r>
                <a:rPr lang="zh-CN" altLang="en-US" sz="1300" b="1" dirty="0">
                  <a:solidFill>
                    <a:srgbClr val="4A47A3"/>
                  </a:solidFill>
                  <a:latin typeface="微软雅黑" panose="020B0503020204020204" pitchFamily="34" charset="-122"/>
                  <a:ea typeface="微软雅黑" panose="020B0503020204020204" pitchFamily="34" charset="-122"/>
                </a:rPr>
                <a:t>小时</a:t>
              </a:r>
            </a:p>
          </p:txBody>
        </p:sp>
        <p:sp>
          <p:nvSpPr>
            <p:cNvPr id="18" name="文本框 17">
              <a:extLst>
                <a:ext uri="{FF2B5EF4-FFF2-40B4-BE49-F238E27FC236}">
                  <a16:creationId xmlns:a16="http://schemas.microsoft.com/office/drawing/2014/main" id="{86838606-9B8F-434E-9B86-9ABDAF79DEC2}"/>
                </a:ext>
              </a:extLst>
            </p:cNvPr>
            <p:cNvSpPr txBox="1"/>
            <p:nvPr/>
          </p:nvSpPr>
          <p:spPr>
            <a:xfrm>
              <a:off x="1770427" y="4537397"/>
              <a:ext cx="1336138" cy="292388"/>
            </a:xfrm>
            <a:prstGeom prst="rect">
              <a:avLst/>
            </a:prstGeom>
            <a:noFill/>
          </p:spPr>
          <p:txBody>
            <a:bodyPr wrap="square" rtlCol="0">
              <a:spAutoFit/>
            </a:bodyPr>
            <a:lstStyle/>
            <a:p>
              <a:r>
                <a:rPr lang="zh-CN" altLang="en-US" sz="1300" b="1" dirty="0">
                  <a:solidFill>
                    <a:srgbClr val="4A47A3"/>
                  </a:solidFill>
                  <a:latin typeface="微软雅黑" panose="020B0503020204020204" pitchFamily="34" charset="-122"/>
                  <a:ea typeface="微软雅黑" panose="020B0503020204020204" pitchFamily="34" charset="-122"/>
                </a:rPr>
                <a:t>工作时间</a:t>
              </a:r>
              <a:r>
                <a:rPr lang="en-US" altLang="zh-CN" sz="1300" b="1" dirty="0">
                  <a:solidFill>
                    <a:srgbClr val="4A47A3"/>
                  </a:solidFill>
                  <a:latin typeface="微软雅黑" panose="020B0503020204020204" pitchFamily="34" charset="-122"/>
                  <a:ea typeface="微软雅黑" panose="020B0503020204020204" pitchFamily="34" charset="-122"/>
                </a:rPr>
                <a:t>2</a:t>
              </a:r>
              <a:r>
                <a:rPr lang="zh-CN" altLang="en-US" sz="1300" b="1" dirty="0">
                  <a:solidFill>
                    <a:srgbClr val="4A47A3"/>
                  </a:solidFill>
                  <a:latin typeface="微软雅黑" panose="020B0503020204020204" pitchFamily="34" charset="-122"/>
                  <a:ea typeface="微软雅黑" panose="020B0503020204020204" pitchFamily="34" charset="-122"/>
                </a:rPr>
                <a:t>小时</a:t>
              </a:r>
            </a:p>
          </p:txBody>
        </p:sp>
        <p:sp>
          <p:nvSpPr>
            <p:cNvPr id="19" name="文本框 18">
              <a:extLst>
                <a:ext uri="{FF2B5EF4-FFF2-40B4-BE49-F238E27FC236}">
                  <a16:creationId xmlns:a16="http://schemas.microsoft.com/office/drawing/2014/main" id="{C10DC41D-6F83-46A2-A0F3-1FC724C08794}"/>
                </a:ext>
              </a:extLst>
            </p:cNvPr>
            <p:cNvSpPr txBox="1"/>
            <p:nvPr/>
          </p:nvSpPr>
          <p:spPr>
            <a:xfrm>
              <a:off x="6096000" y="2784843"/>
              <a:ext cx="1336138" cy="292388"/>
            </a:xfrm>
            <a:prstGeom prst="rect">
              <a:avLst/>
            </a:prstGeom>
            <a:noFill/>
          </p:spPr>
          <p:txBody>
            <a:bodyPr wrap="square" rtlCol="0">
              <a:spAutoFit/>
            </a:bodyPr>
            <a:lstStyle/>
            <a:p>
              <a:r>
                <a:rPr lang="zh-CN" altLang="en-US" sz="1300" b="1" dirty="0">
                  <a:solidFill>
                    <a:srgbClr val="4A47A3"/>
                  </a:solidFill>
                  <a:latin typeface="微软雅黑" panose="020B0503020204020204" pitchFamily="34" charset="-122"/>
                  <a:ea typeface="微软雅黑" panose="020B0503020204020204" pitchFamily="34" charset="-122"/>
                </a:rPr>
                <a:t>工作时间</a:t>
              </a:r>
              <a:r>
                <a:rPr lang="en-US" altLang="zh-CN" sz="1300" b="1" dirty="0">
                  <a:solidFill>
                    <a:srgbClr val="4A47A3"/>
                  </a:solidFill>
                  <a:latin typeface="微软雅黑" panose="020B0503020204020204" pitchFamily="34" charset="-122"/>
                  <a:ea typeface="微软雅黑" panose="020B0503020204020204" pitchFamily="34" charset="-122"/>
                </a:rPr>
                <a:t>2</a:t>
              </a:r>
              <a:r>
                <a:rPr lang="zh-CN" altLang="en-US" sz="1300" b="1" dirty="0">
                  <a:solidFill>
                    <a:srgbClr val="4A47A3"/>
                  </a:solidFill>
                  <a:latin typeface="微软雅黑" panose="020B0503020204020204" pitchFamily="34" charset="-122"/>
                  <a:ea typeface="微软雅黑" panose="020B0503020204020204" pitchFamily="34" charset="-122"/>
                </a:rPr>
                <a:t>小时</a:t>
              </a:r>
            </a:p>
          </p:txBody>
        </p:sp>
        <p:sp>
          <p:nvSpPr>
            <p:cNvPr id="20" name="文本框 19">
              <a:extLst>
                <a:ext uri="{FF2B5EF4-FFF2-40B4-BE49-F238E27FC236}">
                  <a16:creationId xmlns:a16="http://schemas.microsoft.com/office/drawing/2014/main" id="{E08CD361-5B26-4282-AAA8-5A2BCF2A27E0}"/>
                </a:ext>
              </a:extLst>
            </p:cNvPr>
            <p:cNvSpPr txBox="1"/>
            <p:nvPr/>
          </p:nvSpPr>
          <p:spPr>
            <a:xfrm>
              <a:off x="6283822" y="4537397"/>
              <a:ext cx="1336138" cy="292388"/>
            </a:xfrm>
            <a:prstGeom prst="rect">
              <a:avLst/>
            </a:prstGeom>
            <a:noFill/>
          </p:spPr>
          <p:txBody>
            <a:bodyPr wrap="square" rtlCol="0">
              <a:spAutoFit/>
            </a:bodyPr>
            <a:lstStyle/>
            <a:p>
              <a:r>
                <a:rPr lang="zh-CN" altLang="en-US" sz="1300" b="1" dirty="0">
                  <a:solidFill>
                    <a:srgbClr val="4A47A3"/>
                  </a:solidFill>
                  <a:latin typeface="微软雅黑" panose="020B0503020204020204" pitchFamily="34" charset="-122"/>
                  <a:ea typeface="微软雅黑" panose="020B0503020204020204" pitchFamily="34" charset="-122"/>
                </a:rPr>
                <a:t>工作时间</a:t>
              </a:r>
              <a:r>
                <a:rPr lang="en-US" altLang="zh-CN" sz="1300" b="1" dirty="0">
                  <a:solidFill>
                    <a:srgbClr val="4A47A3"/>
                  </a:solidFill>
                  <a:latin typeface="微软雅黑" panose="020B0503020204020204" pitchFamily="34" charset="-122"/>
                  <a:ea typeface="微软雅黑" panose="020B0503020204020204" pitchFamily="34" charset="-122"/>
                </a:rPr>
                <a:t>2</a:t>
              </a:r>
              <a:r>
                <a:rPr lang="zh-CN" altLang="en-US" sz="1300" b="1" dirty="0">
                  <a:solidFill>
                    <a:srgbClr val="4A47A3"/>
                  </a:solidFill>
                  <a:latin typeface="微软雅黑" panose="020B0503020204020204" pitchFamily="34" charset="-122"/>
                  <a:ea typeface="微软雅黑" panose="020B0503020204020204" pitchFamily="34" charset="-122"/>
                </a:rPr>
                <a:t>小时</a:t>
              </a:r>
            </a:p>
          </p:txBody>
        </p:sp>
        <p:sp>
          <p:nvSpPr>
            <p:cNvPr id="21" name="文本框 20">
              <a:extLst>
                <a:ext uri="{FF2B5EF4-FFF2-40B4-BE49-F238E27FC236}">
                  <a16:creationId xmlns:a16="http://schemas.microsoft.com/office/drawing/2014/main" id="{D5FA9554-2C24-4AD3-9852-04630D8E63D3}"/>
                </a:ext>
              </a:extLst>
            </p:cNvPr>
            <p:cNvSpPr txBox="1"/>
            <p:nvPr/>
          </p:nvSpPr>
          <p:spPr>
            <a:xfrm>
              <a:off x="4724436" y="2755622"/>
              <a:ext cx="1447762" cy="292388"/>
            </a:xfrm>
            <a:prstGeom prst="rect">
              <a:avLst/>
            </a:prstGeom>
            <a:noFill/>
          </p:spPr>
          <p:txBody>
            <a:bodyPr wrap="square" rtlCol="0">
              <a:spAutoFit/>
            </a:bodyPr>
            <a:lstStyle/>
            <a:p>
              <a:r>
                <a:rPr lang="zh-CN" altLang="en-US" sz="1300" b="1" dirty="0">
                  <a:solidFill>
                    <a:srgbClr val="EAB9C9"/>
                  </a:solidFill>
                  <a:latin typeface="微软雅黑" panose="020B0503020204020204" pitchFamily="34" charset="-122"/>
                  <a:ea typeface="微软雅黑" panose="020B0503020204020204" pitchFamily="34" charset="-122"/>
                </a:rPr>
                <a:t>工作距离</a:t>
              </a:r>
              <a:r>
                <a:rPr lang="en-US" altLang="zh-CN" sz="1300" b="1" dirty="0">
                  <a:solidFill>
                    <a:srgbClr val="EAB9C9"/>
                  </a:solidFill>
                  <a:latin typeface="微软雅黑" panose="020B0503020204020204" pitchFamily="34" charset="-122"/>
                  <a:ea typeface="微软雅黑" panose="020B0503020204020204" pitchFamily="34" charset="-122"/>
                </a:rPr>
                <a:t>30CM</a:t>
              </a:r>
              <a:endParaRPr lang="zh-CN" altLang="en-US" sz="1300" b="1" dirty="0">
                <a:solidFill>
                  <a:srgbClr val="EAB9C9"/>
                </a:solidFill>
                <a:latin typeface="微软雅黑" panose="020B0503020204020204" pitchFamily="34" charset="-122"/>
                <a:ea typeface="微软雅黑" panose="020B0503020204020204" pitchFamily="34" charset="-122"/>
              </a:endParaRPr>
            </a:p>
          </p:txBody>
        </p:sp>
        <p:sp>
          <p:nvSpPr>
            <p:cNvPr id="22" name="文本框 21">
              <a:extLst>
                <a:ext uri="{FF2B5EF4-FFF2-40B4-BE49-F238E27FC236}">
                  <a16:creationId xmlns:a16="http://schemas.microsoft.com/office/drawing/2014/main" id="{967798FA-C355-43E5-BC4C-3B2CDC854A37}"/>
                </a:ext>
              </a:extLst>
            </p:cNvPr>
            <p:cNvSpPr txBox="1"/>
            <p:nvPr/>
          </p:nvSpPr>
          <p:spPr>
            <a:xfrm>
              <a:off x="4495842" y="4508176"/>
              <a:ext cx="1447762" cy="292388"/>
            </a:xfrm>
            <a:prstGeom prst="rect">
              <a:avLst/>
            </a:prstGeom>
            <a:noFill/>
          </p:spPr>
          <p:txBody>
            <a:bodyPr wrap="square" rtlCol="0">
              <a:spAutoFit/>
            </a:bodyPr>
            <a:lstStyle/>
            <a:p>
              <a:r>
                <a:rPr lang="zh-CN" altLang="en-US" sz="1300" b="1" dirty="0">
                  <a:solidFill>
                    <a:srgbClr val="EAB9C9"/>
                  </a:solidFill>
                  <a:latin typeface="微软雅黑" panose="020B0503020204020204" pitchFamily="34" charset="-122"/>
                  <a:ea typeface="微软雅黑" panose="020B0503020204020204" pitchFamily="34" charset="-122"/>
                </a:rPr>
                <a:t>工作距离</a:t>
              </a:r>
              <a:r>
                <a:rPr lang="en-US" altLang="zh-CN" sz="1300" b="1" u="sng" dirty="0">
                  <a:solidFill>
                    <a:srgbClr val="EAB9C9"/>
                  </a:solidFill>
                  <a:latin typeface="微软雅黑" panose="020B0503020204020204" pitchFamily="34" charset="-122"/>
                  <a:ea typeface="微软雅黑" panose="020B0503020204020204" pitchFamily="34" charset="-122"/>
                </a:rPr>
                <a:t>30CM</a:t>
              </a:r>
              <a:endParaRPr lang="zh-CN" altLang="en-US" sz="1300" b="1" u="sng" dirty="0">
                <a:solidFill>
                  <a:srgbClr val="EAB9C9"/>
                </a:solidFill>
                <a:latin typeface="微软雅黑" panose="020B0503020204020204" pitchFamily="34" charset="-122"/>
                <a:ea typeface="微软雅黑" panose="020B0503020204020204" pitchFamily="34" charset="-122"/>
              </a:endParaRPr>
            </a:p>
          </p:txBody>
        </p:sp>
        <p:sp>
          <p:nvSpPr>
            <p:cNvPr id="23" name="文本框 22">
              <a:extLst>
                <a:ext uri="{FF2B5EF4-FFF2-40B4-BE49-F238E27FC236}">
                  <a16:creationId xmlns:a16="http://schemas.microsoft.com/office/drawing/2014/main" id="{E8428F81-252F-4F63-98D4-E2EBEA4F489B}"/>
                </a:ext>
              </a:extLst>
            </p:cNvPr>
            <p:cNvSpPr txBox="1"/>
            <p:nvPr/>
          </p:nvSpPr>
          <p:spPr>
            <a:xfrm>
              <a:off x="9014069" y="4508176"/>
              <a:ext cx="1447762" cy="292388"/>
            </a:xfrm>
            <a:prstGeom prst="rect">
              <a:avLst/>
            </a:prstGeom>
            <a:noFill/>
          </p:spPr>
          <p:txBody>
            <a:bodyPr wrap="square" rtlCol="0">
              <a:spAutoFit/>
            </a:bodyPr>
            <a:lstStyle/>
            <a:p>
              <a:r>
                <a:rPr lang="zh-CN" altLang="en-US" sz="1300" b="1" dirty="0">
                  <a:solidFill>
                    <a:srgbClr val="EAB9C9"/>
                  </a:solidFill>
                  <a:latin typeface="微软雅黑" panose="020B0503020204020204" pitchFamily="34" charset="-122"/>
                  <a:ea typeface="微软雅黑" panose="020B0503020204020204" pitchFamily="34" charset="-122"/>
                </a:rPr>
                <a:t>工作距离</a:t>
              </a:r>
              <a:r>
                <a:rPr lang="en-US" altLang="zh-CN" sz="1300" b="1" dirty="0">
                  <a:solidFill>
                    <a:srgbClr val="EAB9C9"/>
                  </a:solidFill>
                  <a:latin typeface="微软雅黑" panose="020B0503020204020204" pitchFamily="34" charset="-122"/>
                  <a:ea typeface="微软雅黑" panose="020B0503020204020204" pitchFamily="34" charset="-122"/>
                </a:rPr>
                <a:t>30CM</a:t>
              </a:r>
              <a:endParaRPr lang="zh-CN" altLang="en-US" sz="1300" b="1" dirty="0">
                <a:solidFill>
                  <a:srgbClr val="EAB9C9"/>
                </a:solidFill>
                <a:latin typeface="微软雅黑" panose="020B0503020204020204" pitchFamily="34" charset="-122"/>
                <a:ea typeface="微软雅黑" panose="020B0503020204020204" pitchFamily="34" charset="-122"/>
              </a:endParaRPr>
            </a:p>
          </p:txBody>
        </p:sp>
        <p:sp>
          <p:nvSpPr>
            <p:cNvPr id="24" name="文本框 23">
              <a:extLst>
                <a:ext uri="{FF2B5EF4-FFF2-40B4-BE49-F238E27FC236}">
                  <a16:creationId xmlns:a16="http://schemas.microsoft.com/office/drawing/2014/main" id="{27B7027F-28FA-43F7-BA32-6C9215946285}"/>
                </a:ext>
              </a:extLst>
            </p:cNvPr>
            <p:cNvSpPr txBox="1"/>
            <p:nvPr/>
          </p:nvSpPr>
          <p:spPr>
            <a:xfrm>
              <a:off x="9014069" y="2755622"/>
              <a:ext cx="1447762" cy="292388"/>
            </a:xfrm>
            <a:prstGeom prst="rect">
              <a:avLst/>
            </a:prstGeom>
            <a:noFill/>
          </p:spPr>
          <p:txBody>
            <a:bodyPr wrap="square" rtlCol="0">
              <a:spAutoFit/>
            </a:bodyPr>
            <a:lstStyle/>
            <a:p>
              <a:r>
                <a:rPr lang="zh-CN" altLang="en-US" sz="1300" b="1" dirty="0">
                  <a:solidFill>
                    <a:srgbClr val="EAB9C9"/>
                  </a:solidFill>
                  <a:latin typeface="微软雅黑" panose="020B0503020204020204" pitchFamily="34" charset="-122"/>
                  <a:ea typeface="微软雅黑" panose="020B0503020204020204" pitchFamily="34" charset="-122"/>
                </a:rPr>
                <a:t>工作距离</a:t>
              </a:r>
              <a:r>
                <a:rPr lang="en-US" altLang="zh-CN" sz="1300" b="1" dirty="0">
                  <a:solidFill>
                    <a:srgbClr val="EAB9C9"/>
                  </a:solidFill>
                  <a:latin typeface="微软雅黑" panose="020B0503020204020204" pitchFamily="34" charset="-122"/>
                  <a:ea typeface="微软雅黑" panose="020B0503020204020204" pitchFamily="34" charset="-122"/>
                </a:rPr>
                <a:t>30CM</a:t>
              </a:r>
              <a:endParaRPr lang="zh-CN" altLang="en-US" sz="1300" b="1" dirty="0">
                <a:solidFill>
                  <a:srgbClr val="EAB9C9"/>
                </a:solidFill>
                <a:latin typeface="微软雅黑" panose="020B0503020204020204" pitchFamily="34" charset="-122"/>
                <a:ea typeface="微软雅黑" panose="020B0503020204020204" pitchFamily="34" charset="-122"/>
              </a:endParaRPr>
            </a:p>
          </p:txBody>
        </p:sp>
        <p:sp>
          <p:nvSpPr>
            <p:cNvPr id="25" name="立方体 24">
              <a:extLst>
                <a:ext uri="{FF2B5EF4-FFF2-40B4-BE49-F238E27FC236}">
                  <a16:creationId xmlns:a16="http://schemas.microsoft.com/office/drawing/2014/main" id="{2813C480-AAF8-4E92-AE8C-FB670FB074A9}"/>
                </a:ext>
              </a:extLst>
            </p:cNvPr>
            <p:cNvSpPr/>
            <p:nvPr/>
          </p:nvSpPr>
          <p:spPr>
            <a:xfrm>
              <a:off x="3106565" y="4765991"/>
              <a:ext cx="684000" cy="828000"/>
            </a:xfrm>
            <a:prstGeom prst="cube">
              <a:avLst>
                <a:gd name="adj" fmla="val 22386"/>
              </a:avLst>
            </a:prstGeom>
            <a:solidFill>
              <a:srgbClr val="4A47A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立方体 25">
              <a:extLst>
                <a:ext uri="{FF2B5EF4-FFF2-40B4-BE49-F238E27FC236}">
                  <a16:creationId xmlns:a16="http://schemas.microsoft.com/office/drawing/2014/main" id="{C622B65D-70EA-44F6-B6A9-AB5797FA212C}"/>
                </a:ext>
              </a:extLst>
            </p:cNvPr>
            <p:cNvSpPr/>
            <p:nvPr/>
          </p:nvSpPr>
          <p:spPr>
            <a:xfrm>
              <a:off x="3792347" y="4156407"/>
              <a:ext cx="684000" cy="1440000"/>
            </a:xfrm>
            <a:prstGeom prst="cube">
              <a:avLst>
                <a:gd name="adj" fmla="val 22386"/>
              </a:avLst>
            </a:prstGeom>
            <a:solidFill>
              <a:srgbClr val="EAB9C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立方体 26">
              <a:extLst>
                <a:ext uri="{FF2B5EF4-FFF2-40B4-BE49-F238E27FC236}">
                  <a16:creationId xmlns:a16="http://schemas.microsoft.com/office/drawing/2014/main" id="{1D7719FA-B03B-4DF3-9938-CE9F10320E29}"/>
                </a:ext>
              </a:extLst>
            </p:cNvPr>
            <p:cNvSpPr/>
            <p:nvPr/>
          </p:nvSpPr>
          <p:spPr>
            <a:xfrm>
              <a:off x="7548594" y="4765991"/>
              <a:ext cx="684000" cy="828000"/>
            </a:xfrm>
            <a:prstGeom prst="cube">
              <a:avLst>
                <a:gd name="adj" fmla="val 22386"/>
              </a:avLst>
            </a:prstGeom>
            <a:solidFill>
              <a:srgbClr val="4A47A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立方体 27">
              <a:extLst>
                <a:ext uri="{FF2B5EF4-FFF2-40B4-BE49-F238E27FC236}">
                  <a16:creationId xmlns:a16="http://schemas.microsoft.com/office/drawing/2014/main" id="{A8D971D2-F8B8-4655-AE51-BA1B273A4F85}"/>
                </a:ext>
              </a:extLst>
            </p:cNvPr>
            <p:cNvSpPr/>
            <p:nvPr/>
          </p:nvSpPr>
          <p:spPr>
            <a:xfrm>
              <a:off x="8234376" y="4765991"/>
              <a:ext cx="684000" cy="828000"/>
            </a:xfrm>
            <a:prstGeom prst="cube">
              <a:avLst>
                <a:gd name="adj" fmla="val 22386"/>
              </a:avLst>
            </a:prstGeom>
            <a:solidFill>
              <a:srgbClr val="EAB9C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立方体 28">
              <a:extLst>
                <a:ext uri="{FF2B5EF4-FFF2-40B4-BE49-F238E27FC236}">
                  <a16:creationId xmlns:a16="http://schemas.microsoft.com/office/drawing/2014/main" id="{4E615595-7C22-4CAF-BB77-21B44CD9968F}"/>
                </a:ext>
              </a:extLst>
            </p:cNvPr>
            <p:cNvSpPr/>
            <p:nvPr/>
          </p:nvSpPr>
          <p:spPr>
            <a:xfrm>
              <a:off x="7548594" y="2403853"/>
              <a:ext cx="684000" cy="1440000"/>
            </a:xfrm>
            <a:prstGeom prst="cube">
              <a:avLst>
                <a:gd name="adj" fmla="val 22386"/>
              </a:avLst>
            </a:prstGeom>
            <a:solidFill>
              <a:srgbClr val="4A47A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立方体 29">
              <a:extLst>
                <a:ext uri="{FF2B5EF4-FFF2-40B4-BE49-F238E27FC236}">
                  <a16:creationId xmlns:a16="http://schemas.microsoft.com/office/drawing/2014/main" id="{672473D3-2DC3-4E50-A7E6-50FA180D8DD7}"/>
                </a:ext>
              </a:extLst>
            </p:cNvPr>
            <p:cNvSpPr/>
            <p:nvPr/>
          </p:nvSpPr>
          <p:spPr>
            <a:xfrm>
              <a:off x="8234376" y="3013437"/>
              <a:ext cx="684000" cy="828000"/>
            </a:xfrm>
            <a:prstGeom prst="cube">
              <a:avLst>
                <a:gd name="adj" fmla="val 22386"/>
              </a:avLst>
            </a:prstGeom>
            <a:solidFill>
              <a:srgbClr val="EAB9C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圆顶角 30">
              <a:extLst>
                <a:ext uri="{FF2B5EF4-FFF2-40B4-BE49-F238E27FC236}">
                  <a16:creationId xmlns:a16="http://schemas.microsoft.com/office/drawing/2014/main" id="{A5F7F96D-B871-4D8E-AD96-A79607FB1045}"/>
                </a:ext>
              </a:extLst>
            </p:cNvPr>
            <p:cNvSpPr/>
            <p:nvPr/>
          </p:nvSpPr>
          <p:spPr>
            <a:xfrm>
              <a:off x="6242365" y="1676446"/>
              <a:ext cx="3962296" cy="609584"/>
            </a:xfrm>
            <a:prstGeom prst="round2SameRect">
              <a:avLst>
                <a:gd name="adj1" fmla="val 28627"/>
                <a:gd name="adj2" fmla="val 0"/>
              </a:avLst>
            </a:prstGeom>
            <a:solidFill>
              <a:srgbClr val="4A47A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工作时间超过</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2</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小时</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近视发生率</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1.5</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倍</a:t>
              </a:r>
            </a:p>
          </p:txBody>
        </p:sp>
        <p:sp>
          <p:nvSpPr>
            <p:cNvPr id="32" name="矩形: 圆顶角 31">
              <a:extLst>
                <a:ext uri="{FF2B5EF4-FFF2-40B4-BE49-F238E27FC236}">
                  <a16:creationId xmlns:a16="http://schemas.microsoft.com/office/drawing/2014/main" id="{2F776CD1-327C-4CA4-BC97-7B32F0A1ABA0}"/>
                </a:ext>
              </a:extLst>
            </p:cNvPr>
            <p:cNvSpPr/>
            <p:nvPr/>
          </p:nvSpPr>
          <p:spPr>
            <a:xfrm>
              <a:off x="1935019" y="1676446"/>
              <a:ext cx="3962296" cy="609584"/>
            </a:xfrm>
            <a:prstGeom prst="round2SameRect">
              <a:avLst>
                <a:gd name="adj1" fmla="val 28627"/>
                <a:gd name="adj2" fmla="val 0"/>
              </a:avLst>
            </a:prstGeom>
            <a:solidFill>
              <a:srgbClr val="EAB9C9">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rgbClr val="4A47A3"/>
                  </a:solidFill>
                  <a:latin typeface="微软雅黑" panose="020B0503020204020204" pitchFamily="34" charset="-122"/>
                  <a:ea typeface="微软雅黑" panose="020B0503020204020204" pitchFamily="34" charset="-122"/>
                </a:rPr>
                <a:t>长时间近距离工作</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近视发生率越高</a:t>
              </a:r>
            </a:p>
          </p:txBody>
        </p:sp>
        <p:sp>
          <p:nvSpPr>
            <p:cNvPr id="33" name="矩形: 圆顶角 32">
              <a:extLst>
                <a:ext uri="{FF2B5EF4-FFF2-40B4-BE49-F238E27FC236}">
                  <a16:creationId xmlns:a16="http://schemas.microsoft.com/office/drawing/2014/main" id="{72AE567B-B52D-45C4-8311-9B35D0042FFF}"/>
                </a:ext>
              </a:extLst>
            </p:cNvPr>
            <p:cNvSpPr/>
            <p:nvPr/>
          </p:nvSpPr>
          <p:spPr>
            <a:xfrm rot="10800000">
              <a:off x="1935019" y="5638742"/>
              <a:ext cx="3962296" cy="609584"/>
            </a:xfrm>
            <a:prstGeom prst="round2SameRect">
              <a:avLst>
                <a:gd name="adj1" fmla="val 28627"/>
                <a:gd name="adj2" fmla="val 0"/>
              </a:avLst>
            </a:prstGeom>
            <a:solidFill>
              <a:srgbClr val="EAB9C9">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dirty="0">
                <a:latin typeface="微软雅黑" panose="020B0503020204020204" pitchFamily="34" charset="-122"/>
                <a:ea typeface="微软雅黑" panose="020B0503020204020204" pitchFamily="34" charset="-122"/>
              </a:endParaRPr>
            </a:p>
          </p:txBody>
        </p:sp>
        <p:sp>
          <p:nvSpPr>
            <p:cNvPr id="34" name="文本框 33">
              <a:extLst>
                <a:ext uri="{FF2B5EF4-FFF2-40B4-BE49-F238E27FC236}">
                  <a16:creationId xmlns:a16="http://schemas.microsoft.com/office/drawing/2014/main" id="{5990E3DD-F36E-4F9F-B62A-112EE53B34D4}"/>
                </a:ext>
              </a:extLst>
            </p:cNvPr>
            <p:cNvSpPr txBox="1"/>
            <p:nvPr/>
          </p:nvSpPr>
          <p:spPr>
            <a:xfrm>
              <a:off x="2011217" y="5791138"/>
              <a:ext cx="3809900" cy="338554"/>
            </a:xfrm>
            <a:prstGeom prst="rect">
              <a:avLst/>
            </a:prstGeom>
            <a:noFill/>
          </p:spPr>
          <p:txBody>
            <a:bodyPr wrap="square" rtlCol="0">
              <a:spAutoFit/>
            </a:bodyPr>
            <a:lstStyle/>
            <a:p>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近距离工作超过</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30CM,</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近视发生率</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2.5</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倍</a:t>
              </a:r>
            </a:p>
          </p:txBody>
        </p:sp>
        <p:grpSp>
          <p:nvGrpSpPr>
            <p:cNvPr id="35" name="组合 3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ED6CC8A6-7086-476A-9D27-906459D466F6}"/>
                </a:ext>
              </a:extLst>
            </p:cNvPr>
            <p:cNvGrpSpPr/>
            <p:nvPr/>
          </p:nvGrpSpPr>
          <p:grpSpPr>
            <a:xfrm>
              <a:off x="5562614" y="3505198"/>
              <a:ext cx="975253" cy="822651"/>
              <a:chOff x="4098202" y="1743806"/>
              <a:chExt cx="3995596" cy="3370388"/>
            </a:xfrm>
          </p:grpSpPr>
          <p:sp>
            <p:nvSpPr>
              <p:cNvPr id="36" name="ïŝḻïḍe">
                <a:extLst>
                  <a:ext uri="{FF2B5EF4-FFF2-40B4-BE49-F238E27FC236}">
                    <a16:creationId xmlns:a16="http://schemas.microsoft.com/office/drawing/2014/main" id="{AE3A6D1E-CCD7-487C-B4D0-95601E97BAFD}"/>
                  </a:ext>
                </a:extLst>
              </p:cNvPr>
              <p:cNvSpPr/>
              <p:nvPr/>
            </p:nvSpPr>
            <p:spPr bwMode="auto">
              <a:xfrm>
                <a:off x="4098202" y="1743806"/>
                <a:ext cx="3995596" cy="3370388"/>
              </a:xfrm>
              <a:custGeom>
                <a:avLst/>
                <a:gdLst>
                  <a:gd name="T0" fmla="*/ 170 w 340"/>
                  <a:gd name="T1" fmla="*/ 0 h 287"/>
                  <a:gd name="T2" fmla="*/ 0 w 340"/>
                  <a:gd name="T3" fmla="*/ 143 h 287"/>
                  <a:gd name="T4" fmla="*/ 170 w 340"/>
                  <a:gd name="T5" fmla="*/ 287 h 287"/>
                  <a:gd name="T6" fmla="*/ 340 w 340"/>
                  <a:gd name="T7" fmla="*/ 143 h 287"/>
                  <a:gd name="T8" fmla="*/ 170 w 340"/>
                  <a:gd name="T9" fmla="*/ 0 h 287"/>
                </a:gdLst>
                <a:ahLst/>
                <a:cxnLst>
                  <a:cxn ang="0">
                    <a:pos x="T0" y="T1"/>
                  </a:cxn>
                  <a:cxn ang="0">
                    <a:pos x="T2" y="T3"/>
                  </a:cxn>
                  <a:cxn ang="0">
                    <a:pos x="T4" y="T5"/>
                  </a:cxn>
                  <a:cxn ang="0">
                    <a:pos x="T6" y="T7"/>
                  </a:cxn>
                  <a:cxn ang="0">
                    <a:pos x="T8" y="T9"/>
                  </a:cxn>
                </a:cxnLst>
                <a:rect l="0" t="0" r="r" b="b"/>
                <a:pathLst>
                  <a:path w="340" h="287">
                    <a:moveTo>
                      <a:pt x="170" y="0"/>
                    </a:moveTo>
                    <a:cubicBezTo>
                      <a:pt x="85" y="0"/>
                      <a:pt x="14" y="62"/>
                      <a:pt x="0" y="143"/>
                    </a:cubicBezTo>
                    <a:cubicBezTo>
                      <a:pt x="14" y="225"/>
                      <a:pt x="85" y="287"/>
                      <a:pt x="170" y="287"/>
                    </a:cubicBezTo>
                    <a:cubicBezTo>
                      <a:pt x="256" y="287"/>
                      <a:pt x="326" y="225"/>
                      <a:pt x="340" y="143"/>
                    </a:cubicBezTo>
                    <a:cubicBezTo>
                      <a:pt x="326" y="62"/>
                      <a:pt x="256" y="0"/>
                      <a:pt x="170" y="0"/>
                    </a:cubicBezTo>
                    <a:close/>
                  </a:path>
                </a:pathLst>
              </a:custGeom>
              <a:solidFill>
                <a:srgbClr val="F7B5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7" name="ïsļîde">
                <a:extLst>
                  <a:ext uri="{FF2B5EF4-FFF2-40B4-BE49-F238E27FC236}">
                    <a16:creationId xmlns:a16="http://schemas.microsoft.com/office/drawing/2014/main" id="{59C23B95-5CE4-4D9B-9A2E-1AD70FFA96BE}"/>
                  </a:ext>
                </a:extLst>
              </p:cNvPr>
              <p:cNvSpPr/>
              <p:nvPr/>
            </p:nvSpPr>
            <p:spPr bwMode="auto">
              <a:xfrm>
                <a:off x="4155693" y="2462438"/>
                <a:ext cx="3880615" cy="1933123"/>
              </a:xfrm>
              <a:custGeom>
                <a:avLst/>
                <a:gdLst>
                  <a:gd name="T0" fmla="*/ 165 w 330"/>
                  <a:gd name="T1" fmla="*/ 0 h 165"/>
                  <a:gd name="T2" fmla="*/ 0 w 330"/>
                  <a:gd name="T3" fmla="*/ 82 h 165"/>
                  <a:gd name="T4" fmla="*/ 165 w 330"/>
                  <a:gd name="T5" fmla="*/ 165 h 165"/>
                  <a:gd name="T6" fmla="*/ 330 w 330"/>
                  <a:gd name="T7" fmla="*/ 82 h 165"/>
                  <a:gd name="T8" fmla="*/ 165 w 330"/>
                  <a:gd name="T9" fmla="*/ 0 h 165"/>
                </a:gdLst>
                <a:ahLst/>
                <a:cxnLst>
                  <a:cxn ang="0">
                    <a:pos x="T0" y="T1"/>
                  </a:cxn>
                  <a:cxn ang="0">
                    <a:pos x="T2" y="T3"/>
                  </a:cxn>
                  <a:cxn ang="0">
                    <a:pos x="T4" y="T5"/>
                  </a:cxn>
                  <a:cxn ang="0">
                    <a:pos x="T6" y="T7"/>
                  </a:cxn>
                  <a:cxn ang="0">
                    <a:pos x="T8" y="T9"/>
                  </a:cxn>
                </a:cxnLst>
                <a:rect l="0" t="0" r="r" b="b"/>
                <a:pathLst>
                  <a:path w="330" h="165">
                    <a:moveTo>
                      <a:pt x="165" y="0"/>
                    </a:moveTo>
                    <a:cubicBezTo>
                      <a:pt x="95" y="0"/>
                      <a:pt x="33" y="33"/>
                      <a:pt x="0" y="82"/>
                    </a:cubicBezTo>
                    <a:cubicBezTo>
                      <a:pt x="33" y="132"/>
                      <a:pt x="95" y="165"/>
                      <a:pt x="165" y="165"/>
                    </a:cubicBezTo>
                    <a:cubicBezTo>
                      <a:pt x="236" y="165"/>
                      <a:pt x="297" y="132"/>
                      <a:pt x="330" y="82"/>
                    </a:cubicBezTo>
                    <a:cubicBezTo>
                      <a:pt x="297" y="33"/>
                      <a:pt x="236" y="0"/>
                      <a:pt x="16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ṣ1íḓe">
                <a:extLst>
                  <a:ext uri="{FF2B5EF4-FFF2-40B4-BE49-F238E27FC236}">
                    <a16:creationId xmlns:a16="http://schemas.microsoft.com/office/drawing/2014/main" id="{2699E4B8-3623-463A-B09E-2759E523B569}"/>
                  </a:ext>
                </a:extLst>
              </p:cNvPr>
              <p:cNvSpPr/>
              <p:nvPr/>
            </p:nvSpPr>
            <p:spPr bwMode="auto">
              <a:xfrm>
                <a:off x="4903070" y="2095934"/>
                <a:ext cx="2393048" cy="2385859"/>
              </a:xfrm>
              <a:prstGeom prst="ellipse">
                <a:avLst/>
              </a:prstGeom>
              <a:solidFill>
                <a:srgbClr val="92DE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sľiḋè">
                <a:extLst>
                  <a:ext uri="{FF2B5EF4-FFF2-40B4-BE49-F238E27FC236}">
                    <a16:creationId xmlns:a16="http://schemas.microsoft.com/office/drawing/2014/main" id="{1BD72493-D52F-45EE-9346-696A93ED6663}"/>
                  </a:ext>
                </a:extLst>
              </p:cNvPr>
              <p:cNvSpPr/>
              <p:nvPr/>
            </p:nvSpPr>
            <p:spPr bwMode="auto">
              <a:xfrm>
                <a:off x="5470788" y="2670839"/>
                <a:ext cx="1243236" cy="1243236"/>
              </a:xfrm>
              <a:prstGeom prst="ellipse">
                <a:avLst/>
              </a:prstGeom>
              <a:solidFill>
                <a:srgbClr val="353F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ŝľide">
                <a:extLst>
                  <a:ext uri="{FF2B5EF4-FFF2-40B4-BE49-F238E27FC236}">
                    <a16:creationId xmlns:a16="http://schemas.microsoft.com/office/drawing/2014/main" id="{FB228D07-FDC7-4CE8-B847-5FCEDB2D95B4}"/>
                  </a:ext>
                </a:extLst>
              </p:cNvPr>
              <p:cNvSpPr/>
              <p:nvPr/>
            </p:nvSpPr>
            <p:spPr bwMode="auto">
              <a:xfrm>
                <a:off x="5743868" y="2929547"/>
                <a:ext cx="337759" cy="352132"/>
              </a:xfrm>
              <a:custGeom>
                <a:avLst/>
                <a:gdLst>
                  <a:gd name="T0" fmla="*/ 25 w 29"/>
                  <a:gd name="T1" fmla="*/ 5 h 30"/>
                  <a:gd name="T2" fmla="*/ 23 w 29"/>
                  <a:gd name="T3" fmla="*/ 23 h 30"/>
                  <a:gd name="T4" fmla="*/ 5 w 29"/>
                  <a:gd name="T5" fmla="*/ 25 h 30"/>
                  <a:gd name="T6" fmla="*/ 6 w 29"/>
                  <a:gd name="T7" fmla="*/ 7 h 30"/>
                  <a:gd name="T8" fmla="*/ 25 w 29"/>
                  <a:gd name="T9" fmla="*/ 5 h 30"/>
                </a:gdLst>
                <a:ahLst/>
                <a:cxnLst>
                  <a:cxn ang="0">
                    <a:pos x="T0" y="T1"/>
                  </a:cxn>
                  <a:cxn ang="0">
                    <a:pos x="T2" y="T3"/>
                  </a:cxn>
                  <a:cxn ang="0">
                    <a:pos x="T4" y="T5"/>
                  </a:cxn>
                  <a:cxn ang="0">
                    <a:pos x="T6" y="T7"/>
                  </a:cxn>
                  <a:cxn ang="0">
                    <a:pos x="T8" y="T9"/>
                  </a:cxn>
                </a:cxnLst>
                <a:rect l="0" t="0" r="r" b="b"/>
                <a:pathLst>
                  <a:path w="29" h="30">
                    <a:moveTo>
                      <a:pt x="25" y="5"/>
                    </a:moveTo>
                    <a:cubicBezTo>
                      <a:pt x="29" y="9"/>
                      <a:pt x="29" y="18"/>
                      <a:pt x="23" y="23"/>
                    </a:cubicBezTo>
                    <a:cubicBezTo>
                      <a:pt x="17" y="29"/>
                      <a:pt x="9" y="30"/>
                      <a:pt x="5" y="25"/>
                    </a:cubicBezTo>
                    <a:cubicBezTo>
                      <a:pt x="0" y="20"/>
                      <a:pt x="1" y="12"/>
                      <a:pt x="6" y="7"/>
                    </a:cubicBezTo>
                    <a:cubicBezTo>
                      <a:pt x="12" y="1"/>
                      <a:pt x="20" y="0"/>
                      <a:pt x="25"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ísḻîḓè">
                <a:extLst>
                  <a:ext uri="{FF2B5EF4-FFF2-40B4-BE49-F238E27FC236}">
                    <a16:creationId xmlns:a16="http://schemas.microsoft.com/office/drawing/2014/main" id="{2E2E7945-B20C-4F8E-ACAC-166FD8251B62}"/>
                  </a:ext>
                </a:extLst>
              </p:cNvPr>
              <p:cNvSpPr/>
              <p:nvPr/>
            </p:nvSpPr>
            <p:spPr bwMode="auto">
              <a:xfrm>
                <a:off x="5140217" y="2333085"/>
                <a:ext cx="718632" cy="711448"/>
              </a:xfrm>
              <a:custGeom>
                <a:avLst/>
                <a:gdLst>
                  <a:gd name="T0" fmla="*/ 51 w 61"/>
                  <a:gd name="T1" fmla="*/ 10 h 61"/>
                  <a:gd name="T2" fmla="*/ 48 w 61"/>
                  <a:gd name="T3" fmla="*/ 48 h 61"/>
                  <a:gd name="T4" fmla="*/ 10 w 61"/>
                  <a:gd name="T5" fmla="*/ 52 h 61"/>
                  <a:gd name="T6" fmla="*/ 13 w 61"/>
                  <a:gd name="T7" fmla="*/ 13 h 61"/>
                  <a:gd name="T8" fmla="*/ 51 w 61"/>
                  <a:gd name="T9" fmla="*/ 10 h 61"/>
                </a:gdLst>
                <a:ahLst/>
                <a:cxnLst>
                  <a:cxn ang="0">
                    <a:pos x="T0" y="T1"/>
                  </a:cxn>
                  <a:cxn ang="0">
                    <a:pos x="T2" y="T3"/>
                  </a:cxn>
                  <a:cxn ang="0">
                    <a:pos x="T4" y="T5"/>
                  </a:cxn>
                  <a:cxn ang="0">
                    <a:pos x="T6" y="T7"/>
                  </a:cxn>
                  <a:cxn ang="0">
                    <a:pos x="T8" y="T9"/>
                  </a:cxn>
                </a:cxnLst>
                <a:rect l="0" t="0" r="r" b="b"/>
                <a:pathLst>
                  <a:path w="61" h="61">
                    <a:moveTo>
                      <a:pt x="51" y="10"/>
                    </a:moveTo>
                    <a:cubicBezTo>
                      <a:pt x="61" y="19"/>
                      <a:pt x="59" y="37"/>
                      <a:pt x="48" y="48"/>
                    </a:cubicBezTo>
                    <a:cubicBezTo>
                      <a:pt x="36" y="60"/>
                      <a:pt x="19" y="61"/>
                      <a:pt x="10" y="52"/>
                    </a:cubicBezTo>
                    <a:cubicBezTo>
                      <a:pt x="0" y="42"/>
                      <a:pt x="2" y="25"/>
                      <a:pt x="13" y="13"/>
                    </a:cubicBezTo>
                    <a:cubicBezTo>
                      <a:pt x="25" y="2"/>
                      <a:pt x="42" y="0"/>
                      <a:pt x="51"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43" name="组合 42">
            <a:extLst>
              <a:ext uri="{FF2B5EF4-FFF2-40B4-BE49-F238E27FC236}">
                <a16:creationId xmlns:a16="http://schemas.microsoft.com/office/drawing/2014/main" id="{B7B30014-EBFA-446B-9233-C9156070A4F6}"/>
              </a:ext>
            </a:extLst>
          </p:cNvPr>
          <p:cNvGrpSpPr/>
          <p:nvPr/>
        </p:nvGrpSpPr>
        <p:grpSpPr>
          <a:xfrm>
            <a:off x="2340697" y="645862"/>
            <a:ext cx="7510606" cy="708872"/>
            <a:chOff x="1950580" y="538218"/>
            <a:chExt cx="6258840" cy="590727"/>
          </a:xfrm>
        </p:grpSpPr>
        <p:sp>
          <p:nvSpPr>
            <p:cNvPr id="44" name="Text Box 6">
              <a:extLst>
                <a:ext uri="{FF2B5EF4-FFF2-40B4-BE49-F238E27FC236}">
                  <a16:creationId xmlns:a16="http://schemas.microsoft.com/office/drawing/2014/main" id="{DC441B36-0223-44B9-9199-F08D4C8B6D96}"/>
                </a:ext>
              </a:extLst>
            </p:cNvPr>
            <p:cNvSpPr txBox="1">
              <a:spLocks noChangeArrowheads="1"/>
            </p:cNvSpPr>
            <p:nvPr/>
          </p:nvSpPr>
          <p:spPr bwMode="auto">
            <a:xfrm>
              <a:off x="1950580" y="538218"/>
              <a:ext cx="6258840" cy="504056"/>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长时近距用眼是近视形成的关键因素之一</a:t>
              </a:r>
            </a:p>
          </p:txBody>
        </p:sp>
        <p:sp>
          <p:nvSpPr>
            <p:cNvPr id="45" name="矩形 44">
              <a:extLst>
                <a:ext uri="{FF2B5EF4-FFF2-40B4-BE49-F238E27FC236}">
                  <a16:creationId xmlns:a16="http://schemas.microsoft.com/office/drawing/2014/main" id="{59EA8E5B-E258-49D7-81D4-B688A6A06676}"/>
                </a:ext>
              </a:extLst>
            </p:cNvPr>
            <p:cNvSpPr/>
            <p:nvPr/>
          </p:nvSpPr>
          <p:spPr>
            <a:xfrm>
              <a:off x="2144084" y="944279"/>
              <a:ext cx="5871832" cy="184666"/>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PROLONGED AND CLOSE USE OF THE EYE IS A KEY FACTOR IN THE DEVELOPMENT OF MYOPIA</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grpSp>
    </p:spTree>
    <p:extLst>
      <p:ext uri="{BB962C8B-B14F-4D97-AF65-F5344CB8AC3E}">
        <p14:creationId xmlns:p14="http://schemas.microsoft.com/office/powerpoint/2010/main" val="1198224649"/>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组合 42">
            <a:extLst>
              <a:ext uri="{FF2B5EF4-FFF2-40B4-BE49-F238E27FC236}">
                <a16:creationId xmlns:a16="http://schemas.microsoft.com/office/drawing/2014/main" id="{B7B30014-EBFA-446B-9233-C9156070A4F6}"/>
              </a:ext>
            </a:extLst>
          </p:cNvPr>
          <p:cNvGrpSpPr/>
          <p:nvPr/>
        </p:nvGrpSpPr>
        <p:grpSpPr>
          <a:xfrm>
            <a:off x="2340697" y="645862"/>
            <a:ext cx="7510606" cy="708872"/>
            <a:chOff x="1950580" y="538218"/>
            <a:chExt cx="6258840" cy="590727"/>
          </a:xfrm>
        </p:grpSpPr>
        <p:sp>
          <p:nvSpPr>
            <p:cNvPr id="44" name="Text Box 6">
              <a:extLst>
                <a:ext uri="{FF2B5EF4-FFF2-40B4-BE49-F238E27FC236}">
                  <a16:creationId xmlns:a16="http://schemas.microsoft.com/office/drawing/2014/main" id="{DC441B36-0223-44B9-9199-F08D4C8B6D96}"/>
                </a:ext>
              </a:extLst>
            </p:cNvPr>
            <p:cNvSpPr txBox="1">
              <a:spLocks noChangeArrowheads="1"/>
            </p:cNvSpPr>
            <p:nvPr/>
          </p:nvSpPr>
          <p:spPr bwMode="auto">
            <a:xfrm>
              <a:off x="1950580" y="538218"/>
              <a:ext cx="6258840" cy="504056"/>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充足的户外活动能够有效预防近视发生</a:t>
              </a:r>
            </a:p>
          </p:txBody>
        </p:sp>
        <p:sp>
          <p:nvSpPr>
            <p:cNvPr id="45" name="矩形 44">
              <a:extLst>
                <a:ext uri="{FF2B5EF4-FFF2-40B4-BE49-F238E27FC236}">
                  <a16:creationId xmlns:a16="http://schemas.microsoft.com/office/drawing/2014/main" id="{59EA8E5B-E258-49D7-81D4-B688A6A06676}"/>
                </a:ext>
              </a:extLst>
            </p:cNvPr>
            <p:cNvSpPr/>
            <p:nvPr/>
          </p:nvSpPr>
          <p:spPr>
            <a:xfrm>
              <a:off x="2324099" y="944279"/>
              <a:ext cx="5471161" cy="184666"/>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Adequate outdoor activities CAN</a:t>
              </a:r>
              <a:r>
                <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 </a:t>
              </a: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EFFECTIVELY</a:t>
              </a:r>
              <a:r>
                <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 </a:t>
              </a: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PREVENT</a:t>
              </a:r>
              <a:r>
                <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 </a:t>
              </a: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MYOPIA</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grpSp>
      <p:sp>
        <p:nvSpPr>
          <p:cNvPr id="46" name="矩形 45">
            <a:extLst>
              <a:ext uri="{FF2B5EF4-FFF2-40B4-BE49-F238E27FC236}">
                <a16:creationId xmlns:a16="http://schemas.microsoft.com/office/drawing/2014/main" id="{43A3D738-BBD8-46BD-9E1B-F6883DF94293}"/>
              </a:ext>
            </a:extLst>
          </p:cNvPr>
          <p:cNvSpPr/>
          <p:nvPr/>
        </p:nvSpPr>
        <p:spPr>
          <a:xfrm>
            <a:off x="5017255" y="2153070"/>
            <a:ext cx="6249879" cy="1093376"/>
          </a:xfrm>
          <a:prstGeom prst="rect">
            <a:avLst/>
          </a:prstGeom>
        </p:spPr>
        <p:txBody>
          <a:bodyPr wrap="square">
            <a:spAutoFit/>
          </a:bodyPr>
          <a:lstStyle/>
          <a:p>
            <a:pPr marL="288000" indent="-288000" defTabSz="609585">
              <a:lnSpc>
                <a:spcPts val="2700"/>
              </a:lnSpc>
              <a:buClr>
                <a:srgbClr val="4A47A3"/>
              </a:buClr>
              <a:buSzPct val="80000"/>
              <a:buFont typeface="Wingdings" panose="05000000000000000000" pitchFamily="2" charset="2"/>
              <a:buChar char="n"/>
              <a:defRPr/>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户外活动每</a:t>
            </a:r>
            <a:r>
              <a:rPr lang="zh-CN" altLang="en-US" sz="1600" b="1" dirty="0">
                <a:solidFill>
                  <a:srgbClr val="4A47A3"/>
                </a:solidFill>
                <a:latin typeface="微软雅黑" panose="020B0503020204020204" pitchFamily="34" charset="-122"/>
                <a:ea typeface="微软雅黑" panose="020B0503020204020204" pitchFamily="34" charset="-122"/>
              </a:rPr>
              <a:t>增加</a:t>
            </a:r>
            <a:r>
              <a:rPr lang="en-US" altLang="zh-CN" sz="1600" b="1" dirty="0">
                <a:solidFill>
                  <a:srgbClr val="4A47A3"/>
                </a:solidFill>
                <a:latin typeface="微软雅黑" panose="020B0503020204020204" pitchFamily="34" charset="-122"/>
                <a:ea typeface="微软雅黑" panose="020B0503020204020204" pitchFamily="34" charset="-122"/>
              </a:rPr>
              <a:t>1</a:t>
            </a:r>
            <a:r>
              <a:rPr lang="zh-CN" altLang="en-US" sz="1600" b="1" dirty="0">
                <a:solidFill>
                  <a:srgbClr val="4A47A3"/>
                </a:solidFill>
                <a:latin typeface="微软雅黑" panose="020B0503020204020204" pitchFamily="34" charset="-122"/>
                <a:ea typeface="微软雅黑" panose="020B0503020204020204" pitchFamily="34" charset="-122"/>
              </a:rPr>
              <a:t>小时</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屈光度偏向远视</a:t>
            </a:r>
            <a:r>
              <a:rPr lang="en-US" altLang="zh-CN" sz="1600" b="1" dirty="0">
                <a:solidFill>
                  <a:srgbClr val="4A47A3"/>
                </a:solidFill>
                <a:latin typeface="微软雅黑" panose="020B0503020204020204" pitchFamily="34" charset="-122"/>
                <a:ea typeface="微软雅黑" panose="020B0503020204020204" pitchFamily="34" charset="-122"/>
              </a:rPr>
              <a:t>0.17D</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眼轴缩短</a:t>
            </a:r>
            <a:r>
              <a:rPr lang="en-US" altLang="zh-CN" sz="1600" b="1" dirty="0">
                <a:solidFill>
                  <a:srgbClr val="4A47A3"/>
                </a:solidFill>
                <a:latin typeface="微软雅黑" panose="020B0503020204020204" pitchFamily="34" charset="-122"/>
                <a:ea typeface="微软雅黑" panose="020B0503020204020204" pitchFamily="34" charset="-122"/>
              </a:rPr>
              <a:t>0.06mm</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8000" indent="-288000" defTabSz="609585">
              <a:lnSpc>
                <a:spcPts val="2700"/>
              </a:lnSpc>
              <a:buClr>
                <a:srgbClr val="4A47A3"/>
              </a:buClr>
              <a:buSzPct val="80000"/>
              <a:buFont typeface="Wingdings" panose="05000000000000000000" pitchFamily="2" charset="2"/>
              <a:buChar char="n"/>
              <a:defRPr/>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户外时间少、近距离工作时间长的孩子近视发生率是户外时间多</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近距离工作时间短孩子的</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2.3</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倍；</a:t>
            </a:r>
          </a:p>
        </p:txBody>
      </p:sp>
      <p:sp>
        <p:nvSpPr>
          <p:cNvPr id="47" name="内容占位符 2">
            <a:extLst>
              <a:ext uri="{FF2B5EF4-FFF2-40B4-BE49-F238E27FC236}">
                <a16:creationId xmlns:a16="http://schemas.microsoft.com/office/drawing/2014/main" id="{DC4AE4AF-AEF6-40D1-8766-BC68790E1CA8}"/>
              </a:ext>
            </a:extLst>
          </p:cNvPr>
          <p:cNvSpPr>
            <a:spLocks/>
          </p:cNvSpPr>
          <p:nvPr/>
        </p:nvSpPr>
        <p:spPr bwMode="auto">
          <a:xfrm>
            <a:off x="6169994" y="3342951"/>
            <a:ext cx="5141134" cy="18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56" tIns="81277" rIns="162556" bIns="81277"/>
          <a:lstStyle>
            <a:lvl1pPr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1pPr>
            <a:lvl2pPr marL="514350" indent="-1714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4pPr>
            <a:lvl5pPr marL="20574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5pPr>
            <a:lvl6pPr marL="25146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6pPr>
            <a:lvl7pPr marL="29718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7pPr>
            <a:lvl8pPr marL="34290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8pPr>
            <a:lvl9pPr marL="38862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9pPr>
          </a:lstStyle>
          <a:p>
            <a:pPr marL="288000" indent="-288000" eaLnBrk="1" hangingPunct="1">
              <a:lnSpc>
                <a:spcPts val="2700"/>
              </a:lnSpc>
              <a:spcBef>
                <a:spcPts val="0"/>
              </a:spcBef>
              <a:buNone/>
            </a:pPr>
            <a:r>
              <a:rPr lang="zh-CN" altLang="en-US" sz="1800" b="1" dirty="0">
                <a:solidFill>
                  <a:srgbClr val="AD62AA"/>
                </a:solidFill>
                <a:latin typeface="微软雅黑" panose="020B0503020204020204" pitchFamily="34" charset="-122"/>
                <a:ea typeface="微软雅黑" panose="020B0503020204020204" pitchFamily="34" charset="-122"/>
              </a:rPr>
              <a:t>户外活动时间与屈光度数和眼轴长度呈显著相关</a:t>
            </a:r>
            <a:endParaRPr lang="en-US" altLang="zh-CN" sz="1800" b="1" dirty="0">
              <a:solidFill>
                <a:srgbClr val="AD62AA"/>
              </a:solidFill>
              <a:latin typeface="微软雅黑" panose="020B0503020204020204" pitchFamily="34" charset="-122"/>
              <a:ea typeface="微软雅黑" panose="020B0503020204020204" pitchFamily="34" charset="-122"/>
            </a:endParaRPr>
          </a:p>
          <a:p>
            <a:pPr marL="288000" indent="-288000">
              <a:lnSpc>
                <a:spcPts val="2700"/>
              </a:lnSpc>
              <a:spcBef>
                <a:spcPts val="0"/>
              </a:spcBef>
              <a:buClr>
                <a:srgbClr val="4A47A3"/>
              </a:buClr>
              <a:buSzPct val="80000"/>
              <a:buFont typeface="Wingdings" panose="05000000000000000000" pitchFamily="2" charset="2"/>
              <a:buChar char="n"/>
            </a:pPr>
            <a:r>
              <a:rPr lang="zh-CN" altLang="en-US" sz="1600" dirty="0">
                <a:solidFill>
                  <a:prstClr val="black"/>
                </a:solidFill>
                <a:latin typeface="微软雅黑" panose="020B0503020204020204" pitchFamily="34" charset="-122"/>
                <a:ea typeface="微软雅黑" panose="020B0503020204020204" pitchFamily="34" charset="-122"/>
              </a:rPr>
              <a:t>户外光照强度更高</a:t>
            </a:r>
            <a:r>
              <a:rPr lang="en-US" altLang="zh-CN" sz="1600" dirty="0">
                <a:solidFill>
                  <a:prstClr val="black"/>
                </a:solidFill>
                <a:latin typeface="微软雅黑" panose="020B0503020204020204" pitchFamily="34" charset="-122"/>
                <a:ea typeface="微软雅黑" panose="020B0503020204020204" pitchFamily="34" charset="-122"/>
              </a:rPr>
              <a:t>,</a:t>
            </a:r>
            <a:r>
              <a:rPr lang="zh-CN" altLang="en-US" sz="1600" dirty="0">
                <a:solidFill>
                  <a:prstClr val="black"/>
                </a:solidFill>
                <a:latin typeface="微软雅黑" panose="020B0503020204020204" pitchFamily="34" charset="-122"/>
                <a:ea typeface="微软雅黑" panose="020B0503020204020204" pitchFamily="34" charset="-122"/>
              </a:rPr>
              <a:t>视网膜照明增加</a:t>
            </a:r>
            <a:r>
              <a:rPr lang="en-US" altLang="zh-CN" sz="1600" dirty="0">
                <a:solidFill>
                  <a:prstClr val="black"/>
                </a:solidFill>
                <a:latin typeface="微软雅黑" panose="020B0503020204020204" pitchFamily="34" charset="-122"/>
                <a:ea typeface="微软雅黑" panose="020B0503020204020204" pitchFamily="34" charset="-122"/>
              </a:rPr>
              <a:t>,</a:t>
            </a:r>
            <a:r>
              <a:rPr lang="zh-CN" altLang="en-US" sz="1600" dirty="0">
                <a:solidFill>
                  <a:prstClr val="black"/>
                </a:solidFill>
                <a:latin typeface="微软雅黑" panose="020B0503020204020204" pitchFamily="34" charset="-122"/>
                <a:ea typeface="微软雅黑" panose="020B0503020204020204" pitchFamily="34" charset="-122"/>
              </a:rPr>
              <a:t>多巴胺释放增加从而抑制了眼轴增长</a:t>
            </a:r>
            <a:r>
              <a:rPr lang="en-US" altLang="zh-CN" sz="1600" dirty="0">
                <a:solidFill>
                  <a:prstClr val="black"/>
                </a:solidFill>
                <a:latin typeface="微软雅黑" panose="020B0503020204020204" pitchFamily="34" charset="-122"/>
                <a:ea typeface="微软雅黑" panose="020B0503020204020204" pitchFamily="34" charset="-122"/>
              </a:rPr>
              <a:t>; </a:t>
            </a:r>
          </a:p>
          <a:p>
            <a:pPr marL="288000" indent="-288000">
              <a:lnSpc>
                <a:spcPts val="2700"/>
              </a:lnSpc>
              <a:spcBef>
                <a:spcPts val="0"/>
              </a:spcBef>
              <a:buClr>
                <a:srgbClr val="4A47A3"/>
              </a:buClr>
              <a:buSzPct val="80000"/>
              <a:buFont typeface="Wingdings" panose="05000000000000000000" pitchFamily="2" charset="2"/>
              <a:buChar char="n"/>
            </a:pPr>
            <a:r>
              <a:rPr lang="zh-CN" altLang="en-US" sz="1600" dirty="0">
                <a:solidFill>
                  <a:prstClr val="black"/>
                </a:solidFill>
                <a:latin typeface="微软雅黑" panose="020B0503020204020204" pitchFamily="34" charset="-122"/>
                <a:ea typeface="微软雅黑" panose="020B0503020204020204" pitchFamily="34" charset="-122"/>
              </a:rPr>
              <a:t>户外活动能增加皮肤源性</a:t>
            </a:r>
            <a:r>
              <a:rPr lang="en-US" altLang="zh-CN" sz="1600" dirty="0" err="1">
                <a:solidFill>
                  <a:prstClr val="black"/>
                </a:solidFill>
                <a:latin typeface="微软雅黑" panose="020B0503020204020204" pitchFamily="34" charset="-122"/>
                <a:ea typeface="微软雅黑" panose="020B0503020204020204" pitchFamily="34" charset="-122"/>
              </a:rPr>
              <a:t>VitD</a:t>
            </a:r>
            <a:r>
              <a:rPr lang="zh-CN" altLang="en-US" sz="1600" dirty="0">
                <a:solidFill>
                  <a:prstClr val="black"/>
                </a:solidFill>
                <a:latin typeface="微软雅黑" panose="020B0503020204020204" pitchFamily="34" charset="-122"/>
                <a:ea typeface="微软雅黑" panose="020B0503020204020204" pitchFamily="34" charset="-122"/>
              </a:rPr>
              <a:t>产生</a:t>
            </a:r>
            <a:r>
              <a:rPr lang="en-US" altLang="zh-CN" sz="1600" dirty="0">
                <a:solidFill>
                  <a:prstClr val="black"/>
                </a:solidFill>
                <a:latin typeface="微软雅黑" panose="020B0503020204020204" pitchFamily="34" charset="-122"/>
                <a:ea typeface="微软雅黑" panose="020B0503020204020204" pitchFamily="34" charset="-122"/>
              </a:rPr>
              <a:t>,</a:t>
            </a:r>
            <a:r>
              <a:rPr lang="zh-CN" altLang="en-US" sz="1600" dirty="0">
                <a:solidFill>
                  <a:prstClr val="black"/>
                </a:solidFill>
                <a:latin typeface="微软雅黑" panose="020B0503020204020204" pitchFamily="34" charset="-122"/>
                <a:ea typeface="微软雅黑" panose="020B0503020204020204" pitchFamily="34" charset="-122"/>
              </a:rPr>
              <a:t>可能会通过视黄酸介导影响屈光发育</a:t>
            </a:r>
            <a:r>
              <a:rPr lang="en-US" altLang="zh-CN" sz="1600" dirty="0">
                <a:solidFill>
                  <a:prstClr val="black"/>
                </a:solidFill>
                <a:latin typeface="微软雅黑" panose="020B0503020204020204" pitchFamily="34" charset="-122"/>
                <a:ea typeface="微软雅黑" panose="020B0503020204020204" pitchFamily="34" charset="-122"/>
              </a:rPr>
              <a:t>; </a:t>
            </a:r>
            <a:endParaRPr lang="zh-CN" altLang="en-US" sz="1600" dirty="0">
              <a:solidFill>
                <a:prstClr val="black"/>
              </a:solidFill>
              <a:latin typeface="微软雅黑" panose="020B0503020204020204" pitchFamily="34" charset="-122"/>
              <a:ea typeface="微软雅黑" panose="020B0503020204020204" pitchFamily="34" charset="-122"/>
            </a:endParaRPr>
          </a:p>
        </p:txBody>
      </p:sp>
      <p:grpSp>
        <p:nvGrpSpPr>
          <p:cNvPr id="30" name="组合 29">
            <a:extLst>
              <a:ext uri="{FF2B5EF4-FFF2-40B4-BE49-F238E27FC236}">
                <a16:creationId xmlns:a16="http://schemas.microsoft.com/office/drawing/2014/main" id="{BBE18C4E-0E88-414F-B40A-B3EFABEC3900}"/>
              </a:ext>
            </a:extLst>
          </p:cNvPr>
          <p:cNvGrpSpPr/>
          <p:nvPr/>
        </p:nvGrpSpPr>
        <p:grpSpPr>
          <a:xfrm>
            <a:off x="-562289" y="1404198"/>
            <a:ext cx="6718833" cy="5453802"/>
            <a:chOff x="-482390" y="1062408"/>
            <a:chExt cx="6718833" cy="5453802"/>
          </a:xfrm>
        </p:grpSpPr>
        <p:grpSp>
          <p:nvGrpSpPr>
            <p:cNvPr id="3" name="组合 2">
              <a:extLst>
                <a:ext uri="{FF2B5EF4-FFF2-40B4-BE49-F238E27FC236}">
                  <a16:creationId xmlns:a16="http://schemas.microsoft.com/office/drawing/2014/main" id="{301016FB-348C-4479-A791-97DDB3809E51}"/>
                </a:ext>
              </a:extLst>
            </p:cNvPr>
            <p:cNvGrpSpPr/>
            <p:nvPr/>
          </p:nvGrpSpPr>
          <p:grpSpPr>
            <a:xfrm>
              <a:off x="3824089" y="2252416"/>
              <a:ext cx="957851" cy="955247"/>
              <a:chOff x="3038416" y="2216085"/>
              <a:chExt cx="957851" cy="955247"/>
            </a:xfrm>
          </p:grpSpPr>
          <p:sp>
            <p:nvSpPr>
              <p:cNvPr id="959" name="îSḷïḑê">
                <a:extLst>
                  <a:ext uri="{FF2B5EF4-FFF2-40B4-BE49-F238E27FC236}">
                    <a16:creationId xmlns:a16="http://schemas.microsoft.com/office/drawing/2014/main" id="{05D60468-C401-485E-9B3B-B3B526701ED8}"/>
                  </a:ext>
                </a:extLst>
              </p:cNvPr>
              <p:cNvSpPr/>
              <p:nvPr/>
            </p:nvSpPr>
            <p:spPr bwMode="auto">
              <a:xfrm>
                <a:off x="3144626" y="2321644"/>
                <a:ext cx="745430" cy="744129"/>
              </a:xfrm>
              <a:prstGeom prst="ellipse">
                <a:avLst/>
              </a:pr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0" name="íṩḻíďé">
                <a:extLst>
                  <a:ext uri="{FF2B5EF4-FFF2-40B4-BE49-F238E27FC236}">
                    <a16:creationId xmlns:a16="http://schemas.microsoft.com/office/drawing/2014/main" id="{BFAF48E1-7B9C-446E-B420-755FD1F3AA4B}"/>
                  </a:ext>
                </a:extLst>
              </p:cNvPr>
              <p:cNvSpPr/>
              <p:nvPr/>
            </p:nvSpPr>
            <p:spPr bwMode="auto">
              <a:xfrm>
                <a:off x="3144626" y="2321644"/>
                <a:ext cx="745430" cy="744129"/>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44 w 288"/>
                  <a:gd name="T11" fmla="*/ 261 h 288"/>
                  <a:gd name="T12" fmla="*/ 27 w 288"/>
                  <a:gd name="T13" fmla="*/ 144 h 288"/>
                  <a:gd name="T14" fmla="*/ 144 w 288"/>
                  <a:gd name="T15" fmla="*/ 27 h 288"/>
                  <a:gd name="T16" fmla="*/ 261 w 288"/>
                  <a:gd name="T17" fmla="*/ 144 h 288"/>
                  <a:gd name="T18" fmla="*/ 144 w 288"/>
                  <a:gd name="T19" fmla="*/ 26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8">
                    <a:moveTo>
                      <a:pt x="144" y="0"/>
                    </a:moveTo>
                    <a:cubicBezTo>
                      <a:pt x="64" y="0"/>
                      <a:pt x="0" y="64"/>
                      <a:pt x="0" y="144"/>
                    </a:cubicBezTo>
                    <a:cubicBezTo>
                      <a:pt x="0" y="224"/>
                      <a:pt x="64" y="288"/>
                      <a:pt x="144" y="288"/>
                    </a:cubicBezTo>
                    <a:cubicBezTo>
                      <a:pt x="223" y="288"/>
                      <a:pt x="288" y="224"/>
                      <a:pt x="288" y="144"/>
                    </a:cubicBezTo>
                    <a:cubicBezTo>
                      <a:pt x="288" y="64"/>
                      <a:pt x="223" y="0"/>
                      <a:pt x="144" y="0"/>
                    </a:cubicBezTo>
                    <a:close/>
                    <a:moveTo>
                      <a:pt x="144" y="261"/>
                    </a:moveTo>
                    <a:cubicBezTo>
                      <a:pt x="79" y="261"/>
                      <a:pt x="27" y="209"/>
                      <a:pt x="27" y="144"/>
                    </a:cubicBezTo>
                    <a:cubicBezTo>
                      <a:pt x="27" y="79"/>
                      <a:pt x="79" y="27"/>
                      <a:pt x="144" y="27"/>
                    </a:cubicBezTo>
                    <a:cubicBezTo>
                      <a:pt x="208" y="27"/>
                      <a:pt x="261" y="79"/>
                      <a:pt x="261" y="144"/>
                    </a:cubicBezTo>
                    <a:cubicBezTo>
                      <a:pt x="261" y="209"/>
                      <a:pt x="208" y="261"/>
                      <a:pt x="144" y="261"/>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1" name="íṣḻiḓê">
                <a:extLst>
                  <a:ext uri="{FF2B5EF4-FFF2-40B4-BE49-F238E27FC236}">
                    <a16:creationId xmlns:a16="http://schemas.microsoft.com/office/drawing/2014/main" id="{705F2FB1-275B-4436-A752-A881B0E18FB8}"/>
                  </a:ext>
                </a:extLst>
              </p:cNvPr>
              <p:cNvSpPr/>
              <p:nvPr/>
            </p:nvSpPr>
            <p:spPr bwMode="auto">
              <a:xfrm>
                <a:off x="3134201" y="2311218"/>
                <a:ext cx="766281" cy="764980"/>
              </a:xfrm>
              <a:custGeom>
                <a:avLst/>
                <a:gdLst>
                  <a:gd name="T0" fmla="*/ 148 w 296"/>
                  <a:gd name="T1" fmla="*/ 296 h 296"/>
                  <a:gd name="T2" fmla="*/ 0 w 296"/>
                  <a:gd name="T3" fmla="*/ 148 h 296"/>
                  <a:gd name="T4" fmla="*/ 148 w 296"/>
                  <a:gd name="T5" fmla="*/ 0 h 296"/>
                  <a:gd name="T6" fmla="*/ 296 w 296"/>
                  <a:gd name="T7" fmla="*/ 148 h 296"/>
                  <a:gd name="T8" fmla="*/ 148 w 296"/>
                  <a:gd name="T9" fmla="*/ 296 h 296"/>
                  <a:gd name="T10" fmla="*/ 148 w 296"/>
                  <a:gd name="T11" fmla="*/ 8 h 296"/>
                  <a:gd name="T12" fmla="*/ 8 w 296"/>
                  <a:gd name="T13" fmla="*/ 148 h 296"/>
                  <a:gd name="T14" fmla="*/ 148 w 296"/>
                  <a:gd name="T15" fmla="*/ 288 h 296"/>
                  <a:gd name="T16" fmla="*/ 288 w 296"/>
                  <a:gd name="T17" fmla="*/ 148 h 296"/>
                  <a:gd name="T18" fmla="*/ 148 w 296"/>
                  <a:gd name="T1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6" h="296">
                    <a:moveTo>
                      <a:pt x="148" y="296"/>
                    </a:moveTo>
                    <a:cubicBezTo>
                      <a:pt x="66" y="296"/>
                      <a:pt x="0" y="230"/>
                      <a:pt x="0" y="148"/>
                    </a:cubicBezTo>
                    <a:cubicBezTo>
                      <a:pt x="0" y="66"/>
                      <a:pt x="66" y="0"/>
                      <a:pt x="148" y="0"/>
                    </a:cubicBezTo>
                    <a:cubicBezTo>
                      <a:pt x="229" y="0"/>
                      <a:pt x="296" y="66"/>
                      <a:pt x="296" y="148"/>
                    </a:cubicBezTo>
                    <a:cubicBezTo>
                      <a:pt x="296" y="230"/>
                      <a:pt x="229" y="296"/>
                      <a:pt x="148" y="296"/>
                    </a:cubicBezTo>
                    <a:close/>
                    <a:moveTo>
                      <a:pt x="148" y="8"/>
                    </a:moveTo>
                    <a:cubicBezTo>
                      <a:pt x="71" y="8"/>
                      <a:pt x="8" y="71"/>
                      <a:pt x="8" y="148"/>
                    </a:cubicBezTo>
                    <a:cubicBezTo>
                      <a:pt x="8" y="225"/>
                      <a:pt x="71" y="288"/>
                      <a:pt x="148" y="288"/>
                    </a:cubicBezTo>
                    <a:cubicBezTo>
                      <a:pt x="225" y="288"/>
                      <a:pt x="288" y="225"/>
                      <a:pt x="288" y="148"/>
                    </a:cubicBezTo>
                    <a:cubicBezTo>
                      <a:pt x="288" y="71"/>
                      <a:pt x="225" y="8"/>
                      <a:pt x="148"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2" name="î$ļïdê">
                <a:extLst>
                  <a:ext uri="{FF2B5EF4-FFF2-40B4-BE49-F238E27FC236}">
                    <a16:creationId xmlns:a16="http://schemas.microsoft.com/office/drawing/2014/main" id="{F1D45B2A-BA43-4176-8CBF-A6E7B6D30A2B}"/>
                  </a:ext>
                </a:extLst>
              </p:cNvPr>
              <p:cNvSpPr/>
              <p:nvPr/>
            </p:nvSpPr>
            <p:spPr bwMode="auto">
              <a:xfrm>
                <a:off x="3038416" y="2216085"/>
                <a:ext cx="957851" cy="955247"/>
              </a:xfrm>
              <a:custGeom>
                <a:avLst/>
                <a:gdLst>
                  <a:gd name="T0" fmla="*/ 185 w 370"/>
                  <a:gd name="T1" fmla="*/ 370 h 370"/>
                  <a:gd name="T2" fmla="*/ 135 w 370"/>
                  <a:gd name="T3" fmla="*/ 359 h 370"/>
                  <a:gd name="T4" fmla="*/ 185 w 370"/>
                  <a:gd name="T5" fmla="*/ 362 h 370"/>
                  <a:gd name="T6" fmla="*/ 189 w 370"/>
                  <a:gd name="T7" fmla="*/ 366 h 370"/>
                  <a:gd name="T8" fmla="*/ 232 w 370"/>
                  <a:gd name="T9" fmla="*/ 364 h 370"/>
                  <a:gd name="T10" fmla="*/ 231 w 370"/>
                  <a:gd name="T11" fmla="*/ 356 h 370"/>
                  <a:gd name="T12" fmla="*/ 279 w 370"/>
                  <a:gd name="T13" fmla="*/ 340 h 370"/>
                  <a:gd name="T14" fmla="*/ 233 w 370"/>
                  <a:gd name="T15" fmla="*/ 364 h 370"/>
                  <a:gd name="T16" fmla="*/ 95 w 370"/>
                  <a:gd name="T17" fmla="*/ 346 h 370"/>
                  <a:gd name="T18" fmla="*/ 54 w 370"/>
                  <a:gd name="T19" fmla="*/ 317 h 370"/>
                  <a:gd name="T20" fmla="*/ 60 w 370"/>
                  <a:gd name="T21" fmla="*/ 311 h 370"/>
                  <a:gd name="T22" fmla="*/ 98 w 370"/>
                  <a:gd name="T23" fmla="*/ 344 h 370"/>
                  <a:gd name="T24" fmla="*/ 313 w 370"/>
                  <a:gd name="T25" fmla="*/ 317 h 370"/>
                  <a:gd name="T26" fmla="*/ 311 w 370"/>
                  <a:gd name="T27" fmla="*/ 310 h 370"/>
                  <a:gd name="T28" fmla="*/ 344 w 370"/>
                  <a:gd name="T29" fmla="*/ 272 h 370"/>
                  <a:gd name="T30" fmla="*/ 316 w 370"/>
                  <a:gd name="T31" fmla="*/ 316 h 370"/>
                  <a:gd name="T32" fmla="*/ 28 w 370"/>
                  <a:gd name="T33" fmla="*/ 280 h 370"/>
                  <a:gd name="T34" fmla="*/ 6 w 370"/>
                  <a:gd name="T35" fmla="*/ 234 h 370"/>
                  <a:gd name="T36" fmla="*/ 14 w 370"/>
                  <a:gd name="T37" fmla="*/ 232 h 370"/>
                  <a:gd name="T38" fmla="*/ 30 w 370"/>
                  <a:gd name="T39" fmla="*/ 280 h 370"/>
                  <a:gd name="T40" fmla="*/ 360 w 370"/>
                  <a:gd name="T41" fmla="*/ 236 h 370"/>
                  <a:gd name="T42" fmla="*/ 356 w 370"/>
                  <a:gd name="T43" fmla="*/ 231 h 370"/>
                  <a:gd name="T44" fmla="*/ 366 w 370"/>
                  <a:gd name="T45" fmla="*/ 181 h 370"/>
                  <a:gd name="T46" fmla="*/ 370 w 370"/>
                  <a:gd name="T47" fmla="*/ 185 h 370"/>
                  <a:gd name="T48" fmla="*/ 360 w 370"/>
                  <a:gd name="T49" fmla="*/ 236 h 370"/>
                  <a:gd name="T50" fmla="*/ 0 w 370"/>
                  <a:gd name="T51" fmla="*/ 186 h 370"/>
                  <a:gd name="T52" fmla="*/ 6 w 370"/>
                  <a:gd name="T53" fmla="*/ 137 h 370"/>
                  <a:gd name="T54" fmla="*/ 14 w 370"/>
                  <a:gd name="T55" fmla="*/ 139 h 370"/>
                  <a:gd name="T56" fmla="*/ 8 w 370"/>
                  <a:gd name="T57" fmla="*/ 186 h 370"/>
                  <a:gd name="T58" fmla="*/ 360 w 370"/>
                  <a:gd name="T59" fmla="*/ 142 h 370"/>
                  <a:gd name="T60" fmla="*/ 338 w 370"/>
                  <a:gd name="T61" fmla="*/ 96 h 370"/>
                  <a:gd name="T62" fmla="*/ 345 w 370"/>
                  <a:gd name="T63" fmla="*/ 92 h 370"/>
                  <a:gd name="T64" fmla="*/ 361 w 370"/>
                  <a:gd name="T65" fmla="*/ 142 h 370"/>
                  <a:gd name="T66" fmla="*/ 28 w 370"/>
                  <a:gd name="T67" fmla="*/ 98 h 370"/>
                  <a:gd name="T68" fmla="*/ 24 w 370"/>
                  <a:gd name="T69" fmla="*/ 92 h 370"/>
                  <a:gd name="T70" fmla="*/ 59 w 370"/>
                  <a:gd name="T71" fmla="*/ 54 h 370"/>
                  <a:gd name="T72" fmla="*/ 31 w 370"/>
                  <a:gd name="T73" fmla="*/ 96 h 370"/>
                  <a:gd name="T74" fmla="*/ 313 w 370"/>
                  <a:gd name="T75" fmla="*/ 61 h 370"/>
                  <a:gd name="T76" fmla="*/ 273 w 370"/>
                  <a:gd name="T77" fmla="*/ 31 h 370"/>
                  <a:gd name="T78" fmla="*/ 277 w 370"/>
                  <a:gd name="T79" fmla="*/ 24 h 370"/>
                  <a:gd name="T80" fmla="*/ 316 w 370"/>
                  <a:gd name="T81" fmla="*/ 59 h 370"/>
                  <a:gd name="T82" fmla="*/ 94 w 370"/>
                  <a:gd name="T83" fmla="*/ 32 h 370"/>
                  <a:gd name="T84" fmla="*/ 92 w 370"/>
                  <a:gd name="T85" fmla="*/ 25 h 370"/>
                  <a:gd name="T86" fmla="*/ 142 w 370"/>
                  <a:gd name="T87" fmla="*/ 9 h 370"/>
                  <a:gd name="T88" fmla="*/ 96 w 370"/>
                  <a:gd name="T89" fmla="*/ 31 h 370"/>
                  <a:gd name="T90" fmla="*/ 232 w 370"/>
                  <a:gd name="T91" fmla="*/ 14 h 370"/>
                  <a:gd name="T92" fmla="*/ 185 w 370"/>
                  <a:gd name="T93" fmla="*/ 8 h 370"/>
                  <a:gd name="T94" fmla="*/ 185 w 370"/>
                  <a:gd name="T95" fmla="*/ 0 h 370"/>
                  <a:gd name="T96" fmla="*/ 233 w 370"/>
                  <a:gd name="T97" fmla="*/ 6 h 370"/>
                  <a:gd name="T98" fmla="*/ 232 w 370"/>
                  <a:gd name="T99" fmla="*/ 1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0" h="370">
                    <a:moveTo>
                      <a:pt x="185" y="370"/>
                    </a:moveTo>
                    <a:cubicBezTo>
                      <a:pt x="185" y="370"/>
                      <a:pt x="185" y="370"/>
                      <a:pt x="185" y="370"/>
                    </a:cubicBezTo>
                    <a:cubicBezTo>
                      <a:pt x="169" y="370"/>
                      <a:pt x="153" y="368"/>
                      <a:pt x="137" y="364"/>
                    </a:cubicBezTo>
                    <a:cubicBezTo>
                      <a:pt x="135" y="364"/>
                      <a:pt x="134" y="361"/>
                      <a:pt x="135" y="359"/>
                    </a:cubicBezTo>
                    <a:cubicBezTo>
                      <a:pt x="135" y="357"/>
                      <a:pt x="137" y="356"/>
                      <a:pt x="139" y="356"/>
                    </a:cubicBezTo>
                    <a:cubicBezTo>
                      <a:pt x="154" y="360"/>
                      <a:pt x="169" y="362"/>
                      <a:pt x="185" y="362"/>
                    </a:cubicBezTo>
                    <a:cubicBezTo>
                      <a:pt x="185" y="362"/>
                      <a:pt x="185" y="362"/>
                      <a:pt x="185" y="362"/>
                    </a:cubicBezTo>
                    <a:cubicBezTo>
                      <a:pt x="188" y="362"/>
                      <a:pt x="189" y="364"/>
                      <a:pt x="189" y="366"/>
                    </a:cubicBezTo>
                    <a:cubicBezTo>
                      <a:pt x="189" y="369"/>
                      <a:pt x="188" y="370"/>
                      <a:pt x="185" y="370"/>
                    </a:cubicBezTo>
                    <a:close/>
                    <a:moveTo>
                      <a:pt x="232" y="364"/>
                    </a:moveTo>
                    <a:cubicBezTo>
                      <a:pt x="231" y="364"/>
                      <a:pt x="229" y="363"/>
                      <a:pt x="228" y="361"/>
                    </a:cubicBezTo>
                    <a:cubicBezTo>
                      <a:pt x="228" y="359"/>
                      <a:pt x="229" y="357"/>
                      <a:pt x="231" y="356"/>
                    </a:cubicBezTo>
                    <a:cubicBezTo>
                      <a:pt x="246" y="352"/>
                      <a:pt x="261" y="346"/>
                      <a:pt x="274" y="338"/>
                    </a:cubicBezTo>
                    <a:cubicBezTo>
                      <a:pt x="276" y="337"/>
                      <a:pt x="278" y="338"/>
                      <a:pt x="279" y="340"/>
                    </a:cubicBezTo>
                    <a:cubicBezTo>
                      <a:pt x="281" y="342"/>
                      <a:pt x="280" y="344"/>
                      <a:pt x="278" y="345"/>
                    </a:cubicBezTo>
                    <a:cubicBezTo>
                      <a:pt x="264" y="353"/>
                      <a:pt x="249" y="360"/>
                      <a:pt x="233" y="364"/>
                    </a:cubicBezTo>
                    <a:lnTo>
                      <a:pt x="232" y="364"/>
                    </a:lnTo>
                    <a:close/>
                    <a:moveTo>
                      <a:pt x="95" y="346"/>
                    </a:moveTo>
                    <a:cubicBezTo>
                      <a:pt x="94" y="346"/>
                      <a:pt x="93" y="346"/>
                      <a:pt x="93" y="346"/>
                    </a:cubicBezTo>
                    <a:cubicBezTo>
                      <a:pt x="79" y="338"/>
                      <a:pt x="66" y="328"/>
                      <a:pt x="54" y="317"/>
                    </a:cubicBezTo>
                    <a:cubicBezTo>
                      <a:pt x="53" y="315"/>
                      <a:pt x="53" y="312"/>
                      <a:pt x="54" y="311"/>
                    </a:cubicBezTo>
                    <a:cubicBezTo>
                      <a:pt x="56" y="309"/>
                      <a:pt x="58" y="309"/>
                      <a:pt x="60" y="311"/>
                    </a:cubicBezTo>
                    <a:cubicBezTo>
                      <a:pt x="71" y="322"/>
                      <a:pt x="83" y="331"/>
                      <a:pt x="97" y="339"/>
                    </a:cubicBezTo>
                    <a:cubicBezTo>
                      <a:pt x="99" y="340"/>
                      <a:pt x="99" y="342"/>
                      <a:pt x="98" y="344"/>
                    </a:cubicBezTo>
                    <a:cubicBezTo>
                      <a:pt x="97" y="346"/>
                      <a:pt x="96" y="346"/>
                      <a:pt x="95" y="346"/>
                    </a:cubicBezTo>
                    <a:close/>
                    <a:moveTo>
                      <a:pt x="313" y="317"/>
                    </a:moveTo>
                    <a:cubicBezTo>
                      <a:pt x="312" y="317"/>
                      <a:pt x="311" y="317"/>
                      <a:pt x="311" y="316"/>
                    </a:cubicBezTo>
                    <a:cubicBezTo>
                      <a:pt x="309" y="314"/>
                      <a:pt x="309" y="312"/>
                      <a:pt x="311" y="310"/>
                    </a:cubicBezTo>
                    <a:cubicBezTo>
                      <a:pt x="321" y="299"/>
                      <a:pt x="331" y="287"/>
                      <a:pt x="339" y="273"/>
                    </a:cubicBezTo>
                    <a:cubicBezTo>
                      <a:pt x="340" y="271"/>
                      <a:pt x="342" y="271"/>
                      <a:pt x="344" y="272"/>
                    </a:cubicBezTo>
                    <a:cubicBezTo>
                      <a:pt x="346" y="273"/>
                      <a:pt x="347" y="275"/>
                      <a:pt x="346" y="277"/>
                    </a:cubicBezTo>
                    <a:cubicBezTo>
                      <a:pt x="338" y="291"/>
                      <a:pt x="328" y="304"/>
                      <a:pt x="316" y="316"/>
                    </a:cubicBezTo>
                    <a:cubicBezTo>
                      <a:pt x="315" y="317"/>
                      <a:pt x="314" y="317"/>
                      <a:pt x="313" y="317"/>
                    </a:cubicBezTo>
                    <a:close/>
                    <a:moveTo>
                      <a:pt x="28" y="280"/>
                    </a:moveTo>
                    <a:cubicBezTo>
                      <a:pt x="27" y="280"/>
                      <a:pt x="25" y="280"/>
                      <a:pt x="25" y="278"/>
                    </a:cubicBezTo>
                    <a:cubicBezTo>
                      <a:pt x="17" y="264"/>
                      <a:pt x="10" y="249"/>
                      <a:pt x="6" y="234"/>
                    </a:cubicBezTo>
                    <a:cubicBezTo>
                      <a:pt x="5" y="232"/>
                      <a:pt x="7" y="229"/>
                      <a:pt x="9" y="229"/>
                    </a:cubicBezTo>
                    <a:cubicBezTo>
                      <a:pt x="11" y="228"/>
                      <a:pt x="13" y="229"/>
                      <a:pt x="14" y="232"/>
                    </a:cubicBezTo>
                    <a:cubicBezTo>
                      <a:pt x="18" y="246"/>
                      <a:pt x="24" y="261"/>
                      <a:pt x="32" y="274"/>
                    </a:cubicBezTo>
                    <a:cubicBezTo>
                      <a:pt x="33" y="276"/>
                      <a:pt x="32" y="279"/>
                      <a:pt x="30" y="280"/>
                    </a:cubicBezTo>
                    <a:cubicBezTo>
                      <a:pt x="30" y="280"/>
                      <a:pt x="29" y="280"/>
                      <a:pt x="28" y="280"/>
                    </a:cubicBezTo>
                    <a:close/>
                    <a:moveTo>
                      <a:pt x="360" y="236"/>
                    </a:moveTo>
                    <a:cubicBezTo>
                      <a:pt x="359" y="235"/>
                      <a:pt x="359" y="235"/>
                      <a:pt x="359" y="235"/>
                    </a:cubicBezTo>
                    <a:cubicBezTo>
                      <a:pt x="357" y="235"/>
                      <a:pt x="356" y="233"/>
                      <a:pt x="356" y="231"/>
                    </a:cubicBezTo>
                    <a:cubicBezTo>
                      <a:pt x="360" y="216"/>
                      <a:pt x="362" y="200"/>
                      <a:pt x="362" y="185"/>
                    </a:cubicBezTo>
                    <a:cubicBezTo>
                      <a:pt x="362" y="183"/>
                      <a:pt x="364" y="181"/>
                      <a:pt x="366" y="181"/>
                    </a:cubicBezTo>
                    <a:cubicBezTo>
                      <a:pt x="368" y="181"/>
                      <a:pt x="370" y="182"/>
                      <a:pt x="370" y="185"/>
                    </a:cubicBezTo>
                    <a:cubicBezTo>
                      <a:pt x="370" y="185"/>
                      <a:pt x="370" y="185"/>
                      <a:pt x="370" y="185"/>
                    </a:cubicBezTo>
                    <a:cubicBezTo>
                      <a:pt x="370" y="201"/>
                      <a:pt x="368" y="217"/>
                      <a:pt x="364" y="233"/>
                    </a:cubicBezTo>
                    <a:cubicBezTo>
                      <a:pt x="364" y="234"/>
                      <a:pt x="362" y="236"/>
                      <a:pt x="360" y="236"/>
                    </a:cubicBezTo>
                    <a:close/>
                    <a:moveTo>
                      <a:pt x="4" y="190"/>
                    </a:moveTo>
                    <a:cubicBezTo>
                      <a:pt x="1" y="190"/>
                      <a:pt x="0" y="188"/>
                      <a:pt x="0" y="186"/>
                    </a:cubicBezTo>
                    <a:cubicBezTo>
                      <a:pt x="0" y="185"/>
                      <a:pt x="0" y="185"/>
                      <a:pt x="0" y="185"/>
                    </a:cubicBezTo>
                    <a:cubicBezTo>
                      <a:pt x="0" y="169"/>
                      <a:pt x="2" y="153"/>
                      <a:pt x="6" y="137"/>
                    </a:cubicBezTo>
                    <a:cubicBezTo>
                      <a:pt x="6" y="135"/>
                      <a:pt x="9" y="134"/>
                      <a:pt x="11" y="134"/>
                    </a:cubicBezTo>
                    <a:cubicBezTo>
                      <a:pt x="13" y="135"/>
                      <a:pt x="14" y="137"/>
                      <a:pt x="14" y="139"/>
                    </a:cubicBezTo>
                    <a:cubicBezTo>
                      <a:pt x="10" y="154"/>
                      <a:pt x="8" y="169"/>
                      <a:pt x="8" y="185"/>
                    </a:cubicBezTo>
                    <a:cubicBezTo>
                      <a:pt x="8" y="186"/>
                      <a:pt x="8" y="186"/>
                      <a:pt x="8" y="186"/>
                    </a:cubicBezTo>
                    <a:cubicBezTo>
                      <a:pt x="8" y="188"/>
                      <a:pt x="6" y="190"/>
                      <a:pt x="4" y="190"/>
                    </a:cubicBezTo>
                    <a:close/>
                    <a:moveTo>
                      <a:pt x="360" y="142"/>
                    </a:moveTo>
                    <a:cubicBezTo>
                      <a:pt x="358" y="142"/>
                      <a:pt x="357" y="141"/>
                      <a:pt x="356" y="139"/>
                    </a:cubicBezTo>
                    <a:cubicBezTo>
                      <a:pt x="352" y="124"/>
                      <a:pt x="346" y="109"/>
                      <a:pt x="338" y="96"/>
                    </a:cubicBezTo>
                    <a:cubicBezTo>
                      <a:pt x="337" y="94"/>
                      <a:pt x="338" y="92"/>
                      <a:pt x="340" y="91"/>
                    </a:cubicBezTo>
                    <a:cubicBezTo>
                      <a:pt x="342" y="89"/>
                      <a:pt x="344" y="90"/>
                      <a:pt x="345" y="92"/>
                    </a:cubicBezTo>
                    <a:cubicBezTo>
                      <a:pt x="353" y="106"/>
                      <a:pt x="360" y="121"/>
                      <a:pt x="364" y="137"/>
                    </a:cubicBezTo>
                    <a:cubicBezTo>
                      <a:pt x="364" y="139"/>
                      <a:pt x="363" y="141"/>
                      <a:pt x="361" y="142"/>
                    </a:cubicBezTo>
                    <a:lnTo>
                      <a:pt x="360" y="142"/>
                    </a:lnTo>
                    <a:close/>
                    <a:moveTo>
                      <a:pt x="28" y="98"/>
                    </a:moveTo>
                    <a:cubicBezTo>
                      <a:pt x="27" y="98"/>
                      <a:pt x="26" y="98"/>
                      <a:pt x="26" y="98"/>
                    </a:cubicBezTo>
                    <a:cubicBezTo>
                      <a:pt x="24" y="97"/>
                      <a:pt x="23" y="94"/>
                      <a:pt x="24" y="92"/>
                    </a:cubicBezTo>
                    <a:cubicBezTo>
                      <a:pt x="32" y="78"/>
                      <a:pt x="42" y="65"/>
                      <a:pt x="54" y="54"/>
                    </a:cubicBezTo>
                    <a:cubicBezTo>
                      <a:pt x="55" y="52"/>
                      <a:pt x="58" y="52"/>
                      <a:pt x="59" y="54"/>
                    </a:cubicBezTo>
                    <a:cubicBezTo>
                      <a:pt x="61" y="56"/>
                      <a:pt x="61" y="58"/>
                      <a:pt x="59" y="60"/>
                    </a:cubicBezTo>
                    <a:cubicBezTo>
                      <a:pt x="48" y="71"/>
                      <a:pt x="39" y="83"/>
                      <a:pt x="31" y="96"/>
                    </a:cubicBezTo>
                    <a:cubicBezTo>
                      <a:pt x="30" y="98"/>
                      <a:pt x="29" y="98"/>
                      <a:pt x="28" y="98"/>
                    </a:cubicBezTo>
                    <a:close/>
                    <a:moveTo>
                      <a:pt x="313" y="61"/>
                    </a:moveTo>
                    <a:cubicBezTo>
                      <a:pt x="312" y="61"/>
                      <a:pt x="311" y="60"/>
                      <a:pt x="310" y="59"/>
                    </a:cubicBezTo>
                    <a:cubicBezTo>
                      <a:pt x="299" y="48"/>
                      <a:pt x="287" y="39"/>
                      <a:pt x="273" y="31"/>
                    </a:cubicBezTo>
                    <a:cubicBezTo>
                      <a:pt x="271" y="30"/>
                      <a:pt x="271" y="28"/>
                      <a:pt x="272" y="26"/>
                    </a:cubicBezTo>
                    <a:cubicBezTo>
                      <a:pt x="273" y="24"/>
                      <a:pt x="275" y="23"/>
                      <a:pt x="277" y="24"/>
                    </a:cubicBezTo>
                    <a:cubicBezTo>
                      <a:pt x="291" y="32"/>
                      <a:pt x="304" y="42"/>
                      <a:pt x="316" y="54"/>
                    </a:cubicBezTo>
                    <a:cubicBezTo>
                      <a:pt x="317" y="55"/>
                      <a:pt x="317" y="58"/>
                      <a:pt x="316" y="59"/>
                    </a:cubicBezTo>
                    <a:cubicBezTo>
                      <a:pt x="315" y="60"/>
                      <a:pt x="314" y="61"/>
                      <a:pt x="313" y="61"/>
                    </a:cubicBezTo>
                    <a:close/>
                    <a:moveTo>
                      <a:pt x="94" y="32"/>
                    </a:moveTo>
                    <a:cubicBezTo>
                      <a:pt x="93" y="32"/>
                      <a:pt x="91" y="31"/>
                      <a:pt x="91" y="30"/>
                    </a:cubicBezTo>
                    <a:cubicBezTo>
                      <a:pt x="90" y="28"/>
                      <a:pt x="90" y="26"/>
                      <a:pt x="92" y="25"/>
                    </a:cubicBezTo>
                    <a:cubicBezTo>
                      <a:pt x="106" y="16"/>
                      <a:pt x="121" y="10"/>
                      <a:pt x="137" y="6"/>
                    </a:cubicBezTo>
                    <a:cubicBezTo>
                      <a:pt x="139" y="5"/>
                      <a:pt x="141" y="7"/>
                      <a:pt x="142" y="9"/>
                    </a:cubicBezTo>
                    <a:cubicBezTo>
                      <a:pt x="142" y="11"/>
                      <a:pt x="141" y="13"/>
                      <a:pt x="139" y="14"/>
                    </a:cubicBezTo>
                    <a:cubicBezTo>
                      <a:pt x="124" y="18"/>
                      <a:pt x="109" y="24"/>
                      <a:pt x="96" y="31"/>
                    </a:cubicBezTo>
                    <a:cubicBezTo>
                      <a:pt x="95" y="32"/>
                      <a:pt x="95" y="32"/>
                      <a:pt x="94" y="32"/>
                    </a:cubicBezTo>
                    <a:close/>
                    <a:moveTo>
                      <a:pt x="232" y="14"/>
                    </a:moveTo>
                    <a:cubicBezTo>
                      <a:pt x="231" y="14"/>
                      <a:pt x="231" y="14"/>
                      <a:pt x="231" y="14"/>
                    </a:cubicBezTo>
                    <a:cubicBezTo>
                      <a:pt x="216" y="10"/>
                      <a:pt x="200" y="8"/>
                      <a:pt x="185" y="8"/>
                    </a:cubicBezTo>
                    <a:cubicBezTo>
                      <a:pt x="183" y="8"/>
                      <a:pt x="181" y="6"/>
                      <a:pt x="181" y="4"/>
                    </a:cubicBezTo>
                    <a:cubicBezTo>
                      <a:pt x="181" y="1"/>
                      <a:pt x="182" y="0"/>
                      <a:pt x="185" y="0"/>
                    </a:cubicBezTo>
                    <a:cubicBezTo>
                      <a:pt x="185" y="0"/>
                      <a:pt x="185" y="0"/>
                      <a:pt x="185" y="0"/>
                    </a:cubicBezTo>
                    <a:cubicBezTo>
                      <a:pt x="201" y="0"/>
                      <a:pt x="217" y="2"/>
                      <a:pt x="233" y="6"/>
                    </a:cubicBezTo>
                    <a:cubicBezTo>
                      <a:pt x="235" y="6"/>
                      <a:pt x="236" y="9"/>
                      <a:pt x="235" y="11"/>
                    </a:cubicBezTo>
                    <a:cubicBezTo>
                      <a:pt x="235" y="13"/>
                      <a:pt x="233" y="14"/>
                      <a:pt x="232" y="1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1" name="组合 10">
              <a:extLst>
                <a:ext uri="{FF2B5EF4-FFF2-40B4-BE49-F238E27FC236}">
                  <a16:creationId xmlns:a16="http://schemas.microsoft.com/office/drawing/2014/main" id="{844C411B-98BC-4021-BDA1-ED6EE9BEE9DC}"/>
                </a:ext>
              </a:extLst>
            </p:cNvPr>
            <p:cNvGrpSpPr/>
            <p:nvPr/>
          </p:nvGrpSpPr>
          <p:grpSpPr>
            <a:xfrm>
              <a:off x="-482390" y="1941297"/>
              <a:ext cx="818285" cy="384652"/>
              <a:chOff x="849261" y="2908965"/>
              <a:chExt cx="818285" cy="423756"/>
            </a:xfrm>
          </p:grpSpPr>
          <p:sp>
            <p:nvSpPr>
              <p:cNvPr id="963" name="iṧliḋè">
                <a:extLst>
                  <a:ext uri="{FF2B5EF4-FFF2-40B4-BE49-F238E27FC236}">
                    <a16:creationId xmlns:a16="http://schemas.microsoft.com/office/drawing/2014/main" id="{B929C704-B94E-4B3A-A3B8-BF8870E8223C}"/>
                  </a:ext>
                </a:extLst>
              </p:cNvPr>
              <p:cNvSpPr/>
              <p:nvPr/>
            </p:nvSpPr>
            <p:spPr bwMode="auto">
              <a:xfrm>
                <a:off x="880312" y="3117190"/>
                <a:ext cx="18265" cy="20092"/>
              </a:xfrm>
              <a:custGeom>
                <a:avLst/>
                <a:gdLst>
                  <a:gd name="T0" fmla="*/ 10 w 10"/>
                  <a:gd name="T1" fmla="*/ 0 h 11"/>
                  <a:gd name="T2" fmla="*/ 0 w 10"/>
                  <a:gd name="T3" fmla="*/ 11 h 11"/>
                  <a:gd name="T4" fmla="*/ 5 w 10"/>
                  <a:gd name="T5" fmla="*/ 9 h 11"/>
                  <a:gd name="T6" fmla="*/ 10 w 10"/>
                  <a:gd name="T7" fmla="*/ 0 h 11"/>
                </a:gdLst>
                <a:ahLst/>
                <a:cxnLst>
                  <a:cxn ang="0">
                    <a:pos x="T0" y="T1"/>
                  </a:cxn>
                  <a:cxn ang="0">
                    <a:pos x="T2" y="T3"/>
                  </a:cxn>
                  <a:cxn ang="0">
                    <a:pos x="T4" y="T5"/>
                  </a:cxn>
                  <a:cxn ang="0">
                    <a:pos x="T6" y="T7"/>
                  </a:cxn>
                </a:cxnLst>
                <a:rect l="0" t="0" r="r" b="b"/>
                <a:pathLst>
                  <a:path w="10" h="11">
                    <a:moveTo>
                      <a:pt x="10" y="0"/>
                    </a:moveTo>
                    <a:cubicBezTo>
                      <a:pt x="6" y="3"/>
                      <a:pt x="3" y="7"/>
                      <a:pt x="0" y="11"/>
                    </a:cubicBezTo>
                    <a:cubicBezTo>
                      <a:pt x="2" y="10"/>
                      <a:pt x="3" y="10"/>
                      <a:pt x="5" y="9"/>
                    </a:cubicBezTo>
                    <a:cubicBezTo>
                      <a:pt x="7" y="6"/>
                      <a:pt x="8" y="3"/>
                      <a:pt x="10" y="0"/>
                    </a:cubicBezTo>
                    <a:close/>
                  </a:path>
                </a:pathLst>
              </a:custGeom>
              <a:solidFill>
                <a:srgbClr val="79D3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4" name="i$ḷídé">
                <a:extLst>
                  <a:ext uri="{FF2B5EF4-FFF2-40B4-BE49-F238E27FC236}">
                    <a16:creationId xmlns:a16="http://schemas.microsoft.com/office/drawing/2014/main" id="{1C36BD69-CA1F-4960-952C-63BA54F99BC0}"/>
                  </a:ext>
                </a:extLst>
              </p:cNvPr>
              <p:cNvSpPr/>
              <p:nvPr/>
            </p:nvSpPr>
            <p:spPr bwMode="auto">
              <a:xfrm>
                <a:off x="1123240" y="2979286"/>
                <a:ext cx="34704" cy="23745"/>
              </a:xfrm>
              <a:custGeom>
                <a:avLst/>
                <a:gdLst>
                  <a:gd name="T0" fmla="*/ 19 w 19"/>
                  <a:gd name="T1" fmla="*/ 0 h 13"/>
                  <a:gd name="T2" fmla="*/ 0 w 19"/>
                  <a:gd name="T3" fmla="*/ 12 h 13"/>
                  <a:gd name="T4" fmla="*/ 7 w 19"/>
                  <a:gd name="T5" fmla="*/ 13 h 13"/>
                  <a:gd name="T6" fmla="*/ 19 w 19"/>
                  <a:gd name="T7" fmla="*/ 0 h 13"/>
                </a:gdLst>
                <a:ahLst/>
                <a:cxnLst>
                  <a:cxn ang="0">
                    <a:pos x="T0" y="T1"/>
                  </a:cxn>
                  <a:cxn ang="0">
                    <a:pos x="T2" y="T3"/>
                  </a:cxn>
                  <a:cxn ang="0">
                    <a:pos x="T4" y="T5"/>
                  </a:cxn>
                  <a:cxn ang="0">
                    <a:pos x="T6" y="T7"/>
                  </a:cxn>
                </a:cxnLst>
                <a:rect l="0" t="0" r="r" b="b"/>
                <a:pathLst>
                  <a:path w="19" h="13">
                    <a:moveTo>
                      <a:pt x="19" y="0"/>
                    </a:moveTo>
                    <a:cubicBezTo>
                      <a:pt x="12" y="3"/>
                      <a:pt x="6" y="7"/>
                      <a:pt x="0" y="12"/>
                    </a:cubicBezTo>
                    <a:cubicBezTo>
                      <a:pt x="2" y="12"/>
                      <a:pt x="5" y="12"/>
                      <a:pt x="7" y="13"/>
                    </a:cubicBezTo>
                    <a:cubicBezTo>
                      <a:pt x="11" y="8"/>
                      <a:pt x="15" y="4"/>
                      <a:pt x="19" y="0"/>
                    </a:cubicBezTo>
                    <a:close/>
                  </a:path>
                </a:pathLst>
              </a:custGeom>
              <a:solidFill>
                <a:srgbClr val="79D3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5" name="îšľiďê">
                <a:extLst>
                  <a:ext uri="{FF2B5EF4-FFF2-40B4-BE49-F238E27FC236}">
                    <a16:creationId xmlns:a16="http://schemas.microsoft.com/office/drawing/2014/main" id="{41D5431E-8D4A-4AB9-9D32-DD503F9D7C49}"/>
                  </a:ext>
                </a:extLst>
              </p:cNvPr>
              <p:cNvSpPr/>
              <p:nvPr/>
            </p:nvSpPr>
            <p:spPr bwMode="auto">
              <a:xfrm>
                <a:off x="856567" y="2916271"/>
                <a:ext cx="803672" cy="409143"/>
              </a:xfrm>
              <a:custGeom>
                <a:avLst/>
                <a:gdLst>
                  <a:gd name="T0" fmla="*/ 377 w 443"/>
                  <a:gd name="T1" fmla="*/ 95 h 226"/>
                  <a:gd name="T2" fmla="*/ 360 w 443"/>
                  <a:gd name="T3" fmla="*/ 98 h 226"/>
                  <a:gd name="T4" fmla="*/ 247 w 443"/>
                  <a:gd name="T5" fmla="*/ 0 h 226"/>
                  <a:gd name="T6" fmla="*/ 166 w 443"/>
                  <a:gd name="T7" fmla="*/ 35 h 226"/>
                  <a:gd name="T8" fmla="*/ 154 w 443"/>
                  <a:gd name="T9" fmla="*/ 48 h 226"/>
                  <a:gd name="T10" fmla="*/ 147 w 443"/>
                  <a:gd name="T11" fmla="*/ 47 h 226"/>
                  <a:gd name="T12" fmla="*/ 131 w 443"/>
                  <a:gd name="T13" fmla="*/ 45 h 226"/>
                  <a:gd name="T14" fmla="*/ 63 w 443"/>
                  <a:gd name="T15" fmla="*/ 76 h 226"/>
                  <a:gd name="T16" fmla="*/ 49 w 443"/>
                  <a:gd name="T17" fmla="*/ 98 h 226"/>
                  <a:gd name="T18" fmla="*/ 23 w 443"/>
                  <a:gd name="T19" fmla="*/ 111 h 226"/>
                  <a:gd name="T20" fmla="*/ 18 w 443"/>
                  <a:gd name="T21" fmla="*/ 120 h 226"/>
                  <a:gd name="T22" fmla="*/ 13 w 443"/>
                  <a:gd name="T23" fmla="*/ 122 h 226"/>
                  <a:gd name="T24" fmla="*/ 0 w 443"/>
                  <a:gd name="T25" fmla="*/ 161 h 226"/>
                  <a:gd name="T26" fmla="*/ 65 w 443"/>
                  <a:gd name="T27" fmla="*/ 226 h 226"/>
                  <a:gd name="T28" fmla="*/ 386 w 443"/>
                  <a:gd name="T29" fmla="*/ 226 h 226"/>
                  <a:gd name="T30" fmla="*/ 386 w 443"/>
                  <a:gd name="T31" fmla="*/ 226 h 226"/>
                  <a:gd name="T32" fmla="*/ 399 w 443"/>
                  <a:gd name="T33" fmla="*/ 223 h 226"/>
                  <a:gd name="T34" fmla="*/ 443 w 443"/>
                  <a:gd name="T35" fmla="*/ 161 h 226"/>
                  <a:gd name="T36" fmla="*/ 377 w 443"/>
                  <a:gd name="T37" fmla="*/ 9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3" h="226">
                    <a:moveTo>
                      <a:pt x="377" y="95"/>
                    </a:moveTo>
                    <a:cubicBezTo>
                      <a:pt x="371" y="95"/>
                      <a:pt x="365" y="96"/>
                      <a:pt x="360" y="98"/>
                    </a:cubicBezTo>
                    <a:cubicBezTo>
                      <a:pt x="352" y="42"/>
                      <a:pt x="305" y="0"/>
                      <a:pt x="247" y="0"/>
                    </a:cubicBezTo>
                    <a:cubicBezTo>
                      <a:pt x="215" y="0"/>
                      <a:pt x="186" y="13"/>
                      <a:pt x="166" y="35"/>
                    </a:cubicBezTo>
                    <a:cubicBezTo>
                      <a:pt x="162" y="39"/>
                      <a:pt x="158" y="43"/>
                      <a:pt x="154" y="48"/>
                    </a:cubicBezTo>
                    <a:cubicBezTo>
                      <a:pt x="152" y="47"/>
                      <a:pt x="149" y="47"/>
                      <a:pt x="147" y="47"/>
                    </a:cubicBezTo>
                    <a:cubicBezTo>
                      <a:pt x="142" y="46"/>
                      <a:pt x="136" y="45"/>
                      <a:pt x="131" y="45"/>
                    </a:cubicBezTo>
                    <a:cubicBezTo>
                      <a:pt x="104" y="45"/>
                      <a:pt x="80" y="57"/>
                      <a:pt x="63" y="76"/>
                    </a:cubicBezTo>
                    <a:cubicBezTo>
                      <a:pt x="57" y="82"/>
                      <a:pt x="53" y="90"/>
                      <a:pt x="49" y="98"/>
                    </a:cubicBezTo>
                    <a:cubicBezTo>
                      <a:pt x="39" y="100"/>
                      <a:pt x="31" y="105"/>
                      <a:pt x="23" y="111"/>
                    </a:cubicBezTo>
                    <a:cubicBezTo>
                      <a:pt x="21" y="114"/>
                      <a:pt x="20" y="117"/>
                      <a:pt x="18" y="120"/>
                    </a:cubicBezTo>
                    <a:cubicBezTo>
                      <a:pt x="16" y="121"/>
                      <a:pt x="15" y="121"/>
                      <a:pt x="13" y="122"/>
                    </a:cubicBezTo>
                    <a:cubicBezTo>
                      <a:pt x="5" y="133"/>
                      <a:pt x="0" y="146"/>
                      <a:pt x="0" y="161"/>
                    </a:cubicBezTo>
                    <a:cubicBezTo>
                      <a:pt x="0" y="197"/>
                      <a:pt x="29" y="226"/>
                      <a:pt x="65" y="226"/>
                    </a:cubicBezTo>
                    <a:cubicBezTo>
                      <a:pt x="386" y="226"/>
                      <a:pt x="386" y="226"/>
                      <a:pt x="386" y="226"/>
                    </a:cubicBezTo>
                    <a:cubicBezTo>
                      <a:pt x="386" y="226"/>
                      <a:pt x="386" y="226"/>
                      <a:pt x="386" y="226"/>
                    </a:cubicBezTo>
                    <a:cubicBezTo>
                      <a:pt x="390" y="225"/>
                      <a:pt x="395" y="224"/>
                      <a:pt x="399" y="223"/>
                    </a:cubicBezTo>
                    <a:cubicBezTo>
                      <a:pt x="424" y="213"/>
                      <a:pt x="443" y="189"/>
                      <a:pt x="443" y="161"/>
                    </a:cubicBezTo>
                    <a:cubicBezTo>
                      <a:pt x="443" y="125"/>
                      <a:pt x="413" y="95"/>
                      <a:pt x="377" y="95"/>
                    </a:cubicBez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966" name="î$ḻiḑé">
                <a:extLst>
                  <a:ext uri="{FF2B5EF4-FFF2-40B4-BE49-F238E27FC236}">
                    <a16:creationId xmlns:a16="http://schemas.microsoft.com/office/drawing/2014/main" id="{958F4D24-A4EE-4DC2-9996-7FB3F0508470}"/>
                  </a:ext>
                </a:extLst>
              </p:cNvPr>
              <p:cNvSpPr/>
              <p:nvPr/>
            </p:nvSpPr>
            <p:spPr bwMode="auto">
              <a:xfrm>
                <a:off x="1157944" y="2916271"/>
                <a:ext cx="502295" cy="403664"/>
              </a:xfrm>
              <a:custGeom>
                <a:avLst/>
                <a:gdLst>
                  <a:gd name="T0" fmla="*/ 277 w 277"/>
                  <a:gd name="T1" fmla="*/ 161 h 223"/>
                  <a:gd name="T2" fmla="*/ 211 w 277"/>
                  <a:gd name="T3" fmla="*/ 95 h 223"/>
                  <a:gd name="T4" fmla="*/ 194 w 277"/>
                  <a:gd name="T5" fmla="*/ 98 h 223"/>
                  <a:gd name="T6" fmla="*/ 81 w 277"/>
                  <a:gd name="T7" fmla="*/ 0 h 223"/>
                  <a:gd name="T8" fmla="*/ 0 w 277"/>
                  <a:gd name="T9" fmla="*/ 35 h 223"/>
                  <a:gd name="T10" fmla="*/ 51 w 277"/>
                  <a:gd name="T11" fmla="*/ 22 h 223"/>
                  <a:gd name="T12" fmla="*/ 163 w 277"/>
                  <a:gd name="T13" fmla="*/ 120 h 223"/>
                  <a:gd name="T14" fmla="*/ 180 w 277"/>
                  <a:gd name="T15" fmla="*/ 118 h 223"/>
                  <a:gd name="T16" fmla="*/ 246 w 277"/>
                  <a:gd name="T17" fmla="*/ 184 h 223"/>
                  <a:gd name="T18" fmla="*/ 233 w 277"/>
                  <a:gd name="T19" fmla="*/ 223 h 223"/>
                  <a:gd name="T20" fmla="*/ 277 w 277"/>
                  <a:gd name="T21" fmla="*/ 16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7" h="223">
                    <a:moveTo>
                      <a:pt x="277" y="161"/>
                    </a:moveTo>
                    <a:cubicBezTo>
                      <a:pt x="277" y="125"/>
                      <a:pt x="247" y="95"/>
                      <a:pt x="211" y="95"/>
                    </a:cubicBezTo>
                    <a:cubicBezTo>
                      <a:pt x="205" y="95"/>
                      <a:pt x="199" y="96"/>
                      <a:pt x="194" y="98"/>
                    </a:cubicBezTo>
                    <a:cubicBezTo>
                      <a:pt x="186" y="42"/>
                      <a:pt x="139" y="0"/>
                      <a:pt x="81" y="0"/>
                    </a:cubicBezTo>
                    <a:cubicBezTo>
                      <a:pt x="49" y="0"/>
                      <a:pt x="20" y="13"/>
                      <a:pt x="0" y="35"/>
                    </a:cubicBezTo>
                    <a:cubicBezTo>
                      <a:pt x="15" y="27"/>
                      <a:pt x="32" y="22"/>
                      <a:pt x="51" y="22"/>
                    </a:cubicBezTo>
                    <a:cubicBezTo>
                      <a:pt x="108" y="22"/>
                      <a:pt x="155" y="65"/>
                      <a:pt x="163" y="120"/>
                    </a:cubicBezTo>
                    <a:cubicBezTo>
                      <a:pt x="168" y="119"/>
                      <a:pt x="174" y="118"/>
                      <a:pt x="180" y="118"/>
                    </a:cubicBezTo>
                    <a:cubicBezTo>
                      <a:pt x="217" y="118"/>
                      <a:pt x="246" y="147"/>
                      <a:pt x="246" y="184"/>
                    </a:cubicBezTo>
                    <a:cubicBezTo>
                      <a:pt x="246" y="198"/>
                      <a:pt x="241" y="212"/>
                      <a:pt x="233" y="223"/>
                    </a:cubicBezTo>
                    <a:cubicBezTo>
                      <a:pt x="258" y="213"/>
                      <a:pt x="277" y="189"/>
                      <a:pt x="277" y="161"/>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7" name="iṥ1îḑè">
                <a:extLst>
                  <a:ext uri="{FF2B5EF4-FFF2-40B4-BE49-F238E27FC236}">
                    <a16:creationId xmlns:a16="http://schemas.microsoft.com/office/drawing/2014/main" id="{9108976E-CAFF-4980-A20C-1328FE32BB7D}"/>
                  </a:ext>
                </a:extLst>
              </p:cNvPr>
              <p:cNvSpPr/>
              <p:nvPr/>
            </p:nvSpPr>
            <p:spPr bwMode="auto">
              <a:xfrm>
                <a:off x="849261" y="2908965"/>
                <a:ext cx="818285" cy="423756"/>
              </a:xfrm>
              <a:custGeom>
                <a:avLst/>
                <a:gdLst>
                  <a:gd name="T0" fmla="*/ 390 w 451"/>
                  <a:gd name="T1" fmla="*/ 234 h 234"/>
                  <a:gd name="T2" fmla="*/ 69 w 451"/>
                  <a:gd name="T3" fmla="*/ 234 h 234"/>
                  <a:gd name="T4" fmla="*/ 0 w 451"/>
                  <a:gd name="T5" fmla="*/ 165 h 234"/>
                  <a:gd name="T6" fmla="*/ 50 w 451"/>
                  <a:gd name="T7" fmla="*/ 98 h 234"/>
                  <a:gd name="T8" fmla="*/ 135 w 451"/>
                  <a:gd name="T9" fmla="*/ 45 h 234"/>
                  <a:gd name="T10" fmla="*/ 157 w 451"/>
                  <a:gd name="T11" fmla="*/ 48 h 234"/>
                  <a:gd name="T12" fmla="*/ 251 w 451"/>
                  <a:gd name="T13" fmla="*/ 0 h 234"/>
                  <a:gd name="T14" fmla="*/ 367 w 451"/>
                  <a:gd name="T15" fmla="*/ 97 h 234"/>
                  <a:gd name="T16" fmla="*/ 381 w 451"/>
                  <a:gd name="T17" fmla="*/ 95 h 234"/>
                  <a:gd name="T18" fmla="*/ 451 w 451"/>
                  <a:gd name="T19" fmla="*/ 165 h 234"/>
                  <a:gd name="T20" fmla="*/ 393 w 451"/>
                  <a:gd name="T21" fmla="*/ 233 h 234"/>
                  <a:gd name="T22" fmla="*/ 390 w 451"/>
                  <a:gd name="T23" fmla="*/ 234 h 234"/>
                  <a:gd name="T24" fmla="*/ 135 w 451"/>
                  <a:gd name="T25" fmla="*/ 53 h 234"/>
                  <a:gd name="T26" fmla="*/ 56 w 451"/>
                  <a:gd name="T27" fmla="*/ 103 h 234"/>
                  <a:gd name="T28" fmla="*/ 54 w 451"/>
                  <a:gd name="T29" fmla="*/ 105 h 234"/>
                  <a:gd name="T30" fmla="*/ 8 w 451"/>
                  <a:gd name="T31" fmla="*/ 165 h 234"/>
                  <a:gd name="T32" fmla="*/ 69 w 451"/>
                  <a:gd name="T33" fmla="*/ 226 h 234"/>
                  <a:gd name="T34" fmla="*/ 388 w 451"/>
                  <a:gd name="T35" fmla="*/ 226 h 234"/>
                  <a:gd name="T36" fmla="*/ 389 w 451"/>
                  <a:gd name="T37" fmla="*/ 226 h 234"/>
                  <a:gd name="T38" fmla="*/ 443 w 451"/>
                  <a:gd name="T39" fmla="*/ 165 h 234"/>
                  <a:gd name="T40" fmla="*/ 381 w 451"/>
                  <a:gd name="T41" fmla="*/ 103 h 234"/>
                  <a:gd name="T42" fmla="*/ 365 w 451"/>
                  <a:gd name="T43" fmla="*/ 106 h 234"/>
                  <a:gd name="T44" fmla="*/ 361 w 451"/>
                  <a:gd name="T45" fmla="*/ 105 h 234"/>
                  <a:gd name="T46" fmla="*/ 360 w 451"/>
                  <a:gd name="T47" fmla="*/ 102 h 234"/>
                  <a:gd name="T48" fmla="*/ 251 w 451"/>
                  <a:gd name="T49" fmla="*/ 8 h 234"/>
                  <a:gd name="T50" fmla="*/ 162 w 451"/>
                  <a:gd name="T51" fmla="*/ 54 h 234"/>
                  <a:gd name="T52" fmla="*/ 157 w 451"/>
                  <a:gd name="T53" fmla="*/ 56 h 234"/>
                  <a:gd name="T54" fmla="*/ 135 w 451"/>
                  <a:gd name="T55" fmla="*/ 5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1" h="234">
                    <a:moveTo>
                      <a:pt x="390" y="234"/>
                    </a:moveTo>
                    <a:cubicBezTo>
                      <a:pt x="69" y="234"/>
                      <a:pt x="69" y="234"/>
                      <a:pt x="69" y="234"/>
                    </a:cubicBezTo>
                    <a:cubicBezTo>
                      <a:pt x="31" y="234"/>
                      <a:pt x="0" y="203"/>
                      <a:pt x="0" y="165"/>
                    </a:cubicBezTo>
                    <a:cubicBezTo>
                      <a:pt x="0" y="134"/>
                      <a:pt x="20" y="107"/>
                      <a:pt x="50" y="98"/>
                    </a:cubicBezTo>
                    <a:cubicBezTo>
                      <a:pt x="66" y="66"/>
                      <a:pt x="99" y="45"/>
                      <a:pt x="135" y="45"/>
                    </a:cubicBezTo>
                    <a:cubicBezTo>
                      <a:pt x="142" y="45"/>
                      <a:pt x="150" y="46"/>
                      <a:pt x="157" y="48"/>
                    </a:cubicBezTo>
                    <a:cubicBezTo>
                      <a:pt x="179" y="18"/>
                      <a:pt x="214" y="0"/>
                      <a:pt x="251" y="0"/>
                    </a:cubicBezTo>
                    <a:cubicBezTo>
                      <a:pt x="308" y="0"/>
                      <a:pt x="357" y="41"/>
                      <a:pt x="367" y="97"/>
                    </a:cubicBezTo>
                    <a:cubicBezTo>
                      <a:pt x="372" y="96"/>
                      <a:pt x="376" y="95"/>
                      <a:pt x="381" y="95"/>
                    </a:cubicBezTo>
                    <a:cubicBezTo>
                      <a:pt x="419" y="95"/>
                      <a:pt x="451" y="127"/>
                      <a:pt x="451" y="165"/>
                    </a:cubicBezTo>
                    <a:cubicBezTo>
                      <a:pt x="451" y="199"/>
                      <a:pt x="426" y="228"/>
                      <a:pt x="393" y="233"/>
                    </a:cubicBezTo>
                    <a:cubicBezTo>
                      <a:pt x="392" y="234"/>
                      <a:pt x="391" y="234"/>
                      <a:pt x="390" y="234"/>
                    </a:cubicBezTo>
                    <a:close/>
                    <a:moveTo>
                      <a:pt x="135" y="53"/>
                    </a:moveTo>
                    <a:cubicBezTo>
                      <a:pt x="101" y="53"/>
                      <a:pt x="71" y="73"/>
                      <a:pt x="56" y="103"/>
                    </a:cubicBezTo>
                    <a:cubicBezTo>
                      <a:pt x="56" y="104"/>
                      <a:pt x="55" y="105"/>
                      <a:pt x="54" y="105"/>
                    </a:cubicBezTo>
                    <a:cubicBezTo>
                      <a:pt x="27" y="113"/>
                      <a:pt x="8" y="137"/>
                      <a:pt x="8" y="165"/>
                    </a:cubicBezTo>
                    <a:cubicBezTo>
                      <a:pt x="8" y="199"/>
                      <a:pt x="36" y="226"/>
                      <a:pt x="69" y="226"/>
                    </a:cubicBezTo>
                    <a:cubicBezTo>
                      <a:pt x="388" y="226"/>
                      <a:pt x="388" y="226"/>
                      <a:pt x="388" y="226"/>
                    </a:cubicBezTo>
                    <a:cubicBezTo>
                      <a:pt x="388" y="226"/>
                      <a:pt x="389" y="226"/>
                      <a:pt x="389" y="226"/>
                    </a:cubicBezTo>
                    <a:cubicBezTo>
                      <a:pt x="420" y="222"/>
                      <a:pt x="443" y="195"/>
                      <a:pt x="443" y="165"/>
                    </a:cubicBezTo>
                    <a:cubicBezTo>
                      <a:pt x="443" y="131"/>
                      <a:pt x="415" y="103"/>
                      <a:pt x="381" y="103"/>
                    </a:cubicBezTo>
                    <a:cubicBezTo>
                      <a:pt x="376" y="103"/>
                      <a:pt x="370" y="104"/>
                      <a:pt x="365" y="106"/>
                    </a:cubicBezTo>
                    <a:cubicBezTo>
                      <a:pt x="363" y="106"/>
                      <a:pt x="362" y="106"/>
                      <a:pt x="361" y="105"/>
                    </a:cubicBezTo>
                    <a:cubicBezTo>
                      <a:pt x="360" y="104"/>
                      <a:pt x="360" y="103"/>
                      <a:pt x="360" y="102"/>
                    </a:cubicBezTo>
                    <a:cubicBezTo>
                      <a:pt x="352" y="48"/>
                      <a:pt x="306" y="8"/>
                      <a:pt x="251" y="8"/>
                    </a:cubicBezTo>
                    <a:cubicBezTo>
                      <a:pt x="216" y="8"/>
                      <a:pt x="182" y="25"/>
                      <a:pt x="162" y="54"/>
                    </a:cubicBezTo>
                    <a:cubicBezTo>
                      <a:pt x="161" y="56"/>
                      <a:pt x="159" y="56"/>
                      <a:pt x="157" y="56"/>
                    </a:cubicBezTo>
                    <a:cubicBezTo>
                      <a:pt x="150" y="54"/>
                      <a:pt x="143" y="53"/>
                      <a:pt x="135" y="5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995" name="ïslíḑè">
              <a:extLst>
                <a:ext uri="{FF2B5EF4-FFF2-40B4-BE49-F238E27FC236}">
                  <a16:creationId xmlns:a16="http://schemas.microsoft.com/office/drawing/2014/main" id="{9358ACDF-D932-4D71-964E-C79B4CC3F6E8}"/>
                </a:ext>
              </a:extLst>
            </p:cNvPr>
            <p:cNvSpPr/>
            <p:nvPr/>
          </p:nvSpPr>
          <p:spPr bwMode="auto">
            <a:xfrm>
              <a:off x="2152160" y="5601167"/>
              <a:ext cx="32878" cy="445674"/>
            </a:xfrm>
            <a:prstGeom prst="rect">
              <a:avLst/>
            </a:prstGeom>
            <a:solidFill>
              <a:srgbClr val="FFFC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nvGrpSpPr>
            <p:cNvPr id="2" name="组合 1">
              <a:extLst>
                <a:ext uri="{FF2B5EF4-FFF2-40B4-BE49-F238E27FC236}">
                  <a16:creationId xmlns:a16="http://schemas.microsoft.com/office/drawing/2014/main" id="{B9CDB111-B235-460A-B291-1BA82F01CC6E}"/>
                </a:ext>
              </a:extLst>
            </p:cNvPr>
            <p:cNvGrpSpPr/>
            <p:nvPr/>
          </p:nvGrpSpPr>
          <p:grpSpPr>
            <a:xfrm>
              <a:off x="267722" y="2521069"/>
              <a:ext cx="620046" cy="429677"/>
              <a:chOff x="1888555" y="2669689"/>
              <a:chExt cx="948882" cy="657552"/>
            </a:xfrm>
          </p:grpSpPr>
          <p:sp>
            <p:nvSpPr>
              <p:cNvPr id="1026" name="îṣ1ïḍe">
                <a:extLst>
                  <a:ext uri="{FF2B5EF4-FFF2-40B4-BE49-F238E27FC236}">
                    <a16:creationId xmlns:a16="http://schemas.microsoft.com/office/drawing/2014/main" id="{BE77816A-10E6-47FD-B2B4-09B2E6C89453}"/>
                  </a:ext>
                </a:extLst>
              </p:cNvPr>
              <p:cNvSpPr/>
              <p:nvPr/>
            </p:nvSpPr>
            <p:spPr bwMode="auto">
              <a:xfrm>
                <a:off x="2313223" y="2669689"/>
                <a:ext cx="325122" cy="463939"/>
              </a:xfrm>
              <a:custGeom>
                <a:avLst/>
                <a:gdLst>
                  <a:gd name="T0" fmla="*/ 75 w 179"/>
                  <a:gd name="T1" fmla="*/ 73 h 256"/>
                  <a:gd name="T2" fmla="*/ 179 w 179"/>
                  <a:gd name="T3" fmla="*/ 218 h 256"/>
                  <a:gd name="T4" fmla="*/ 105 w 179"/>
                  <a:gd name="T5" fmla="*/ 254 h 256"/>
                  <a:gd name="T6" fmla="*/ 32 w 179"/>
                  <a:gd name="T7" fmla="*/ 105 h 256"/>
                  <a:gd name="T8" fmla="*/ 75 w 179"/>
                  <a:gd name="T9" fmla="*/ 73 h 256"/>
                </a:gdLst>
                <a:ahLst/>
                <a:cxnLst>
                  <a:cxn ang="0">
                    <a:pos x="T0" y="T1"/>
                  </a:cxn>
                  <a:cxn ang="0">
                    <a:pos x="T2" y="T3"/>
                  </a:cxn>
                  <a:cxn ang="0">
                    <a:pos x="T4" y="T5"/>
                  </a:cxn>
                  <a:cxn ang="0">
                    <a:pos x="T6" y="T7"/>
                  </a:cxn>
                  <a:cxn ang="0">
                    <a:pos x="T8" y="T9"/>
                  </a:cxn>
                </a:cxnLst>
                <a:rect l="0" t="0" r="r" b="b"/>
                <a:pathLst>
                  <a:path w="179" h="256">
                    <a:moveTo>
                      <a:pt x="75" y="73"/>
                    </a:moveTo>
                    <a:cubicBezTo>
                      <a:pt x="179" y="218"/>
                      <a:pt x="179" y="218"/>
                      <a:pt x="179" y="218"/>
                    </a:cubicBezTo>
                    <a:cubicBezTo>
                      <a:pt x="179" y="218"/>
                      <a:pt x="148" y="252"/>
                      <a:pt x="105" y="254"/>
                    </a:cubicBezTo>
                    <a:cubicBezTo>
                      <a:pt x="62" y="256"/>
                      <a:pt x="0" y="172"/>
                      <a:pt x="32" y="105"/>
                    </a:cubicBezTo>
                    <a:cubicBezTo>
                      <a:pt x="32" y="105"/>
                      <a:pt x="39" y="0"/>
                      <a:pt x="75" y="73"/>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7" name="iṡļidé">
                <a:extLst>
                  <a:ext uri="{FF2B5EF4-FFF2-40B4-BE49-F238E27FC236}">
                    <a16:creationId xmlns:a16="http://schemas.microsoft.com/office/drawing/2014/main" id="{43B9214C-77BB-4307-9D7F-3B940A855FBD}"/>
                  </a:ext>
                </a:extLst>
              </p:cNvPr>
              <p:cNvSpPr/>
              <p:nvPr/>
            </p:nvSpPr>
            <p:spPr bwMode="auto">
              <a:xfrm>
                <a:off x="2347927" y="2747317"/>
                <a:ext cx="297724" cy="389965"/>
              </a:xfrm>
              <a:custGeom>
                <a:avLst/>
                <a:gdLst>
                  <a:gd name="T0" fmla="*/ 56 w 164"/>
                  <a:gd name="T1" fmla="*/ 30 h 215"/>
                  <a:gd name="T2" fmla="*/ 53 w 164"/>
                  <a:gd name="T3" fmla="*/ 33 h 215"/>
                  <a:gd name="T4" fmla="*/ 157 w 164"/>
                  <a:gd name="T5" fmla="*/ 178 h 215"/>
                  <a:gd name="T6" fmla="*/ 160 w 164"/>
                  <a:gd name="T7" fmla="*/ 175 h 215"/>
                  <a:gd name="T8" fmla="*/ 157 w 164"/>
                  <a:gd name="T9" fmla="*/ 173 h 215"/>
                  <a:gd name="T10" fmla="*/ 157 w 164"/>
                  <a:gd name="T11" fmla="*/ 173 h 215"/>
                  <a:gd name="T12" fmla="*/ 136 w 164"/>
                  <a:gd name="T13" fmla="*/ 190 h 215"/>
                  <a:gd name="T14" fmla="*/ 86 w 164"/>
                  <a:gd name="T15" fmla="*/ 207 h 215"/>
                  <a:gd name="T16" fmla="*/ 85 w 164"/>
                  <a:gd name="T17" fmla="*/ 207 h 215"/>
                  <a:gd name="T18" fmla="*/ 60 w 164"/>
                  <a:gd name="T19" fmla="*/ 198 h 215"/>
                  <a:gd name="T20" fmla="*/ 24 w 164"/>
                  <a:gd name="T21" fmla="*/ 159 h 215"/>
                  <a:gd name="T22" fmla="*/ 8 w 164"/>
                  <a:gd name="T23" fmla="*/ 102 h 215"/>
                  <a:gd name="T24" fmla="*/ 16 w 164"/>
                  <a:gd name="T25" fmla="*/ 64 h 215"/>
                  <a:gd name="T26" fmla="*/ 17 w 164"/>
                  <a:gd name="T27" fmla="*/ 62 h 215"/>
                  <a:gd name="T28" fmla="*/ 17 w 164"/>
                  <a:gd name="T29" fmla="*/ 62 h 215"/>
                  <a:gd name="T30" fmla="*/ 21 w 164"/>
                  <a:gd name="T31" fmla="*/ 31 h 215"/>
                  <a:gd name="T32" fmla="*/ 27 w 164"/>
                  <a:gd name="T33" fmla="*/ 14 h 215"/>
                  <a:gd name="T34" fmla="*/ 31 w 164"/>
                  <a:gd name="T35" fmla="*/ 10 h 215"/>
                  <a:gd name="T36" fmla="*/ 33 w 164"/>
                  <a:gd name="T37" fmla="*/ 8 h 215"/>
                  <a:gd name="T38" fmla="*/ 36 w 164"/>
                  <a:gd name="T39" fmla="*/ 9 h 215"/>
                  <a:gd name="T40" fmla="*/ 43 w 164"/>
                  <a:gd name="T41" fmla="*/ 16 h 215"/>
                  <a:gd name="T42" fmla="*/ 52 w 164"/>
                  <a:gd name="T43" fmla="*/ 32 h 215"/>
                  <a:gd name="T44" fmla="*/ 53 w 164"/>
                  <a:gd name="T45" fmla="*/ 33 h 215"/>
                  <a:gd name="T46" fmla="*/ 56 w 164"/>
                  <a:gd name="T47" fmla="*/ 30 h 215"/>
                  <a:gd name="T48" fmla="*/ 60 w 164"/>
                  <a:gd name="T49" fmla="*/ 29 h 215"/>
                  <a:gd name="T50" fmla="*/ 46 w 164"/>
                  <a:gd name="T51" fmla="*/ 8 h 215"/>
                  <a:gd name="T52" fmla="*/ 40 w 164"/>
                  <a:gd name="T53" fmla="*/ 2 h 215"/>
                  <a:gd name="T54" fmla="*/ 33 w 164"/>
                  <a:gd name="T55" fmla="*/ 0 h 215"/>
                  <a:gd name="T56" fmla="*/ 25 w 164"/>
                  <a:gd name="T57" fmla="*/ 4 h 215"/>
                  <a:gd name="T58" fmla="*/ 16 w 164"/>
                  <a:gd name="T59" fmla="*/ 19 h 215"/>
                  <a:gd name="T60" fmla="*/ 10 w 164"/>
                  <a:gd name="T61" fmla="*/ 47 h 215"/>
                  <a:gd name="T62" fmla="*/ 9 w 164"/>
                  <a:gd name="T63" fmla="*/ 62 h 215"/>
                  <a:gd name="T64" fmla="*/ 13 w 164"/>
                  <a:gd name="T65" fmla="*/ 62 h 215"/>
                  <a:gd name="T66" fmla="*/ 9 w 164"/>
                  <a:gd name="T67" fmla="*/ 60 h 215"/>
                  <a:gd name="T68" fmla="*/ 0 w 164"/>
                  <a:gd name="T69" fmla="*/ 102 h 215"/>
                  <a:gd name="T70" fmla="*/ 28 w 164"/>
                  <a:gd name="T71" fmla="*/ 180 h 215"/>
                  <a:gd name="T72" fmla="*/ 55 w 164"/>
                  <a:gd name="T73" fmla="*/ 205 h 215"/>
                  <a:gd name="T74" fmla="*/ 85 w 164"/>
                  <a:gd name="T75" fmla="*/ 215 h 215"/>
                  <a:gd name="T76" fmla="*/ 87 w 164"/>
                  <a:gd name="T77" fmla="*/ 215 h 215"/>
                  <a:gd name="T78" fmla="*/ 142 w 164"/>
                  <a:gd name="T79" fmla="*/ 196 h 215"/>
                  <a:gd name="T80" fmla="*/ 163 w 164"/>
                  <a:gd name="T81" fmla="*/ 178 h 215"/>
                  <a:gd name="T82" fmla="*/ 163 w 164"/>
                  <a:gd name="T83" fmla="*/ 173 h 215"/>
                  <a:gd name="T84" fmla="*/ 59 w 164"/>
                  <a:gd name="T85" fmla="*/ 28 h 215"/>
                  <a:gd name="T86" fmla="*/ 56 w 164"/>
                  <a:gd name="T87" fmla="*/ 30 h 215"/>
                  <a:gd name="T88" fmla="*/ 60 w 164"/>
                  <a:gd name="T89" fmla="*/ 29 h 215"/>
                  <a:gd name="T90" fmla="*/ 56 w 164"/>
                  <a:gd name="T91" fmla="*/ 3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215">
                    <a:moveTo>
                      <a:pt x="56" y="30"/>
                    </a:moveTo>
                    <a:cubicBezTo>
                      <a:pt x="53" y="33"/>
                      <a:pt x="53" y="33"/>
                      <a:pt x="53" y="33"/>
                    </a:cubicBezTo>
                    <a:cubicBezTo>
                      <a:pt x="157" y="178"/>
                      <a:pt x="157" y="178"/>
                      <a:pt x="157" y="178"/>
                    </a:cubicBezTo>
                    <a:cubicBezTo>
                      <a:pt x="160" y="175"/>
                      <a:pt x="160" y="175"/>
                      <a:pt x="160" y="175"/>
                    </a:cubicBezTo>
                    <a:cubicBezTo>
                      <a:pt x="157" y="173"/>
                      <a:pt x="157" y="173"/>
                      <a:pt x="157" y="173"/>
                    </a:cubicBezTo>
                    <a:cubicBezTo>
                      <a:pt x="157" y="173"/>
                      <a:pt x="157" y="173"/>
                      <a:pt x="157" y="173"/>
                    </a:cubicBezTo>
                    <a:cubicBezTo>
                      <a:pt x="156" y="173"/>
                      <a:pt x="148" y="182"/>
                      <a:pt x="136" y="190"/>
                    </a:cubicBezTo>
                    <a:cubicBezTo>
                      <a:pt x="123" y="198"/>
                      <a:pt x="106" y="206"/>
                      <a:pt x="86" y="207"/>
                    </a:cubicBezTo>
                    <a:cubicBezTo>
                      <a:pt x="86" y="207"/>
                      <a:pt x="85" y="207"/>
                      <a:pt x="85" y="207"/>
                    </a:cubicBezTo>
                    <a:cubicBezTo>
                      <a:pt x="77" y="207"/>
                      <a:pt x="68" y="204"/>
                      <a:pt x="60" y="198"/>
                    </a:cubicBezTo>
                    <a:cubicBezTo>
                      <a:pt x="47" y="190"/>
                      <a:pt x="33" y="176"/>
                      <a:pt x="24" y="159"/>
                    </a:cubicBezTo>
                    <a:cubicBezTo>
                      <a:pt x="14" y="142"/>
                      <a:pt x="8" y="122"/>
                      <a:pt x="8" y="102"/>
                    </a:cubicBezTo>
                    <a:cubicBezTo>
                      <a:pt x="8" y="89"/>
                      <a:pt x="10" y="76"/>
                      <a:pt x="16" y="64"/>
                    </a:cubicBezTo>
                    <a:cubicBezTo>
                      <a:pt x="17" y="63"/>
                      <a:pt x="17" y="63"/>
                      <a:pt x="17" y="62"/>
                    </a:cubicBezTo>
                    <a:cubicBezTo>
                      <a:pt x="17" y="62"/>
                      <a:pt x="17" y="62"/>
                      <a:pt x="17" y="62"/>
                    </a:cubicBezTo>
                    <a:cubicBezTo>
                      <a:pt x="17" y="59"/>
                      <a:pt x="18" y="45"/>
                      <a:pt x="21" y="31"/>
                    </a:cubicBezTo>
                    <a:cubicBezTo>
                      <a:pt x="23" y="25"/>
                      <a:pt x="25" y="19"/>
                      <a:pt x="27" y="14"/>
                    </a:cubicBezTo>
                    <a:cubicBezTo>
                      <a:pt x="28" y="12"/>
                      <a:pt x="29" y="10"/>
                      <a:pt x="31" y="10"/>
                    </a:cubicBezTo>
                    <a:cubicBezTo>
                      <a:pt x="32" y="9"/>
                      <a:pt x="32" y="8"/>
                      <a:pt x="33" y="8"/>
                    </a:cubicBezTo>
                    <a:cubicBezTo>
                      <a:pt x="34" y="8"/>
                      <a:pt x="35" y="8"/>
                      <a:pt x="36" y="9"/>
                    </a:cubicBezTo>
                    <a:cubicBezTo>
                      <a:pt x="38" y="10"/>
                      <a:pt x="40" y="12"/>
                      <a:pt x="43" y="16"/>
                    </a:cubicBezTo>
                    <a:cubicBezTo>
                      <a:pt x="46" y="20"/>
                      <a:pt x="49" y="25"/>
                      <a:pt x="52" y="32"/>
                    </a:cubicBezTo>
                    <a:cubicBezTo>
                      <a:pt x="53" y="33"/>
                      <a:pt x="53" y="33"/>
                      <a:pt x="53" y="33"/>
                    </a:cubicBezTo>
                    <a:cubicBezTo>
                      <a:pt x="56" y="30"/>
                      <a:pt x="56" y="30"/>
                      <a:pt x="56" y="30"/>
                    </a:cubicBezTo>
                    <a:cubicBezTo>
                      <a:pt x="60" y="29"/>
                      <a:pt x="60" y="29"/>
                      <a:pt x="60" y="29"/>
                    </a:cubicBezTo>
                    <a:cubicBezTo>
                      <a:pt x="55" y="19"/>
                      <a:pt x="50" y="12"/>
                      <a:pt x="46" y="8"/>
                    </a:cubicBezTo>
                    <a:cubicBezTo>
                      <a:pt x="44" y="5"/>
                      <a:pt x="42" y="3"/>
                      <a:pt x="40" y="2"/>
                    </a:cubicBezTo>
                    <a:cubicBezTo>
                      <a:pt x="38" y="1"/>
                      <a:pt x="36" y="0"/>
                      <a:pt x="33" y="0"/>
                    </a:cubicBezTo>
                    <a:cubicBezTo>
                      <a:pt x="30" y="0"/>
                      <a:pt x="27" y="2"/>
                      <a:pt x="25" y="4"/>
                    </a:cubicBezTo>
                    <a:cubicBezTo>
                      <a:pt x="21" y="8"/>
                      <a:pt x="19" y="13"/>
                      <a:pt x="16" y="19"/>
                    </a:cubicBezTo>
                    <a:cubicBezTo>
                      <a:pt x="13" y="28"/>
                      <a:pt x="12" y="39"/>
                      <a:pt x="10" y="47"/>
                    </a:cubicBezTo>
                    <a:cubicBezTo>
                      <a:pt x="9" y="56"/>
                      <a:pt x="9" y="62"/>
                      <a:pt x="9" y="62"/>
                    </a:cubicBezTo>
                    <a:cubicBezTo>
                      <a:pt x="13" y="62"/>
                      <a:pt x="13" y="62"/>
                      <a:pt x="13" y="62"/>
                    </a:cubicBezTo>
                    <a:cubicBezTo>
                      <a:pt x="9" y="60"/>
                      <a:pt x="9" y="60"/>
                      <a:pt x="9" y="60"/>
                    </a:cubicBezTo>
                    <a:cubicBezTo>
                      <a:pt x="3" y="74"/>
                      <a:pt x="0" y="88"/>
                      <a:pt x="0" y="102"/>
                    </a:cubicBezTo>
                    <a:cubicBezTo>
                      <a:pt x="0" y="131"/>
                      <a:pt x="12" y="159"/>
                      <a:pt x="28" y="180"/>
                    </a:cubicBezTo>
                    <a:cubicBezTo>
                      <a:pt x="36" y="190"/>
                      <a:pt x="46" y="199"/>
                      <a:pt x="55" y="205"/>
                    </a:cubicBezTo>
                    <a:cubicBezTo>
                      <a:pt x="65" y="211"/>
                      <a:pt x="75" y="215"/>
                      <a:pt x="85" y="215"/>
                    </a:cubicBezTo>
                    <a:cubicBezTo>
                      <a:pt x="85" y="215"/>
                      <a:pt x="86" y="215"/>
                      <a:pt x="87" y="215"/>
                    </a:cubicBezTo>
                    <a:cubicBezTo>
                      <a:pt x="109" y="214"/>
                      <a:pt x="128" y="204"/>
                      <a:pt x="142" y="196"/>
                    </a:cubicBezTo>
                    <a:cubicBezTo>
                      <a:pt x="155" y="187"/>
                      <a:pt x="163" y="178"/>
                      <a:pt x="163" y="178"/>
                    </a:cubicBezTo>
                    <a:cubicBezTo>
                      <a:pt x="164" y="177"/>
                      <a:pt x="164" y="174"/>
                      <a:pt x="163" y="173"/>
                    </a:cubicBezTo>
                    <a:cubicBezTo>
                      <a:pt x="59" y="28"/>
                      <a:pt x="59" y="28"/>
                      <a:pt x="59" y="28"/>
                    </a:cubicBezTo>
                    <a:cubicBezTo>
                      <a:pt x="56" y="30"/>
                      <a:pt x="56" y="30"/>
                      <a:pt x="56" y="30"/>
                    </a:cubicBezTo>
                    <a:cubicBezTo>
                      <a:pt x="60" y="29"/>
                      <a:pt x="60" y="29"/>
                      <a:pt x="60" y="29"/>
                    </a:cubicBezTo>
                    <a:lnTo>
                      <a:pt x="56" y="3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8" name="íṩḷíḋe">
                <a:extLst>
                  <a:ext uri="{FF2B5EF4-FFF2-40B4-BE49-F238E27FC236}">
                    <a16:creationId xmlns:a16="http://schemas.microsoft.com/office/drawing/2014/main" id="{74F47038-92C1-482C-A8DA-3DE064B53850}"/>
                  </a:ext>
                </a:extLst>
              </p:cNvPr>
              <p:cNvSpPr/>
              <p:nvPr/>
            </p:nvSpPr>
            <p:spPr bwMode="auto">
              <a:xfrm>
                <a:off x="2237422" y="2929970"/>
                <a:ext cx="592708" cy="377179"/>
              </a:xfrm>
              <a:custGeom>
                <a:avLst/>
                <a:gdLst>
                  <a:gd name="T0" fmla="*/ 298 w 327"/>
                  <a:gd name="T1" fmla="*/ 29 h 208"/>
                  <a:gd name="T2" fmla="*/ 259 w 327"/>
                  <a:gd name="T3" fmla="*/ 3 h 208"/>
                  <a:gd name="T4" fmla="*/ 203 w 327"/>
                  <a:gd name="T5" fmla="*/ 24 h 208"/>
                  <a:gd name="T6" fmla="*/ 0 w 327"/>
                  <a:gd name="T7" fmla="*/ 75 h 208"/>
                  <a:gd name="T8" fmla="*/ 41 w 327"/>
                  <a:gd name="T9" fmla="*/ 138 h 208"/>
                  <a:gd name="T10" fmla="*/ 97 w 327"/>
                  <a:gd name="T11" fmla="*/ 181 h 208"/>
                  <a:gd name="T12" fmla="*/ 246 w 327"/>
                  <a:gd name="T13" fmla="*/ 134 h 208"/>
                  <a:gd name="T14" fmla="*/ 327 w 327"/>
                  <a:gd name="T15" fmla="*/ 75 h 208"/>
                  <a:gd name="T16" fmla="*/ 298 w 327"/>
                  <a:gd name="T17" fmla="*/ 2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208">
                    <a:moveTo>
                      <a:pt x="298" y="29"/>
                    </a:moveTo>
                    <a:cubicBezTo>
                      <a:pt x="294" y="22"/>
                      <a:pt x="279" y="8"/>
                      <a:pt x="259" y="3"/>
                    </a:cubicBezTo>
                    <a:cubicBezTo>
                      <a:pt x="242" y="0"/>
                      <a:pt x="222" y="3"/>
                      <a:pt x="203" y="24"/>
                    </a:cubicBezTo>
                    <a:cubicBezTo>
                      <a:pt x="191" y="37"/>
                      <a:pt x="22" y="96"/>
                      <a:pt x="0" y="75"/>
                    </a:cubicBezTo>
                    <a:cubicBezTo>
                      <a:pt x="0" y="75"/>
                      <a:pt x="23" y="120"/>
                      <a:pt x="41" y="138"/>
                    </a:cubicBezTo>
                    <a:cubicBezTo>
                      <a:pt x="48" y="146"/>
                      <a:pt x="69" y="167"/>
                      <a:pt x="97" y="181"/>
                    </a:cubicBezTo>
                    <a:cubicBezTo>
                      <a:pt x="138" y="202"/>
                      <a:pt x="195" y="208"/>
                      <a:pt x="246" y="134"/>
                    </a:cubicBezTo>
                    <a:cubicBezTo>
                      <a:pt x="270" y="100"/>
                      <a:pt x="294" y="82"/>
                      <a:pt x="327" y="75"/>
                    </a:cubicBezTo>
                    <a:cubicBezTo>
                      <a:pt x="327" y="75"/>
                      <a:pt x="304" y="41"/>
                      <a:pt x="298" y="29"/>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9" name="íṡliḓe">
                <a:extLst>
                  <a:ext uri="{FF2B5EF4-FFF2-40B4-BE49-F238E27FC236}">
                    <a16:creationId xmlns:a16="http://schemas.microsoft.com/office/drawing/2014/main" id="{94AD432A-8B0E-4AF6-B413-C30FC547E331}"/>
                  </a:ext>
                </a:extLst>
              </p:cNvPr>
              <p:cNvSpPr/>
              <p:nvPr/>
            </p:nvSpPr>
            <p:spPr bwMode="auto">
              <a:xfrm>
                <a:off x="2412769" y="2935450"/>
                <a:ext cx="417362" cy="371699"/>
              </a:xfrm>
              <a:custGeom>
                <a:avLst/>
                <a:gdLst>
                  <a:gd name="T0" fmla="*/ 201 w 230"/>
                  <a:gd name="T1" fmla="*/ 26 h 205"/>
                  <a:gd name="T2" fmla="*/ 162 w 230"/>
                  <a:gd name="T3" fmla="*/ 0 h 205"/>
                  <a:gd name="T4" fmla="*/ 180 w 230"/>
                  <a:gd name="T5" fmla="*/ 17 h 205"/>
                  <a:gd name="T6" fmla="*/ 209 w 230"/>
                  <a:gd name="T7" fmla="*/ 63 h 205"/>
                  <a:gd name="T8" fmla="*/ 128 w 230"/>
                  <a:gd name="T9" fmla="*/ 123 h 205"/>
                  <a:gd name="T10" fmla="*/ 0 w 230"/>
                  <a:gd name="T11" fmla="*/ 178 h 205"/>
                  <a:gd name="T12" fmla="*/ 149 w 230"/>
                  <a:gd name="T13" fmla="*/ 131 h 205"/>
                  <a:gd name="T14" fmla="*/ 230 w 230"/>
                  <a:gd name="T15" fmla="*/ 72 h 205"/>
                  <a:gd name="T16" fmla="*/ 201 w 230"/>
                  <a:gd name="T17"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05">
                    <a:moveTo>
                      <a:pt x="201" y="26"/>
                    </a:moveTo>
                    <a:cubicBezTo>
                      <a:pt x="197" y="19"/>
                      <a:pt x="182" y="5"/>
                      <a:pt x="162" y="0"/>
                    </a:cubicBezTo>
                    <a:cubicBezTo>
                      <a:pt x="171" y="6"/>
                      <a:pt x="178" y="13"/>
                      <a:pt x="180" y="17"/>
                    </a:cubicBezTo>
                    <a:cubicBezTo>
                      <a:pt x="187" y="29"/>
                      <a:pt x="209" y="63"/>
                      <a:pt x="209" y="63"/>
                    </a:cubicBezTo>
                    <a:cubicBezTo>
                      <a:pt x="176" y="71"/>
                      <a:pt x="152" y="88"/>
                      <a:pt x="128" y="123"/>
                    </a:cubicBezTo>
                    <a:cubicBezTo>
                      <a:pt x="85" y="185"/>
                      <a:pt x="38" y="190"/>
                      <a:pt x="0" y="178"/>
                    </a:cubicBezTo>
                    <a:cubicBezTo>
                      <a:pt x="41" y="199"/>
                      <a:pt x="98" y="205"/>
                      <a:pt x="149" y="131"/>
                    </a:cubicBezTo>
                    <a:cubicBezTo>
                      <a:pt x="173" y="97"/>
                      <a:pt x="197" y="79"/>
                      <a:pt x="230" y="72"/>
                    </a:cubicBezTo>
                    <a:cubicBezTo>
                      <a:pt x="230" y="72"/>
                      <a:pt x="207" y="38"/>
                      <a:pt x="201" y="26"/>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0" name="iśľïḑê">
                <a:extLst>
                  <a:ext uri="{FF2B5EF4-FFF2-40B4-BE49-F238E27FC236}">
                    <a16:creationId xmlns:a16="http://schemas.microsoft.com/office/drawing/2014/main" id="{07525BBB-F57D-425B-93C0-81BCE7083B2F}"/>
                  </a:ext>
                </a:extLst>
              </p:cNvPr>
              <p:cNvSpPr/>
              <p:nvPr/>
            </p:nvSpPr>
            <p:spPr bwMode="auto">
              <a:xfrm>
                <a:off x="2230116" y="2926317"/>
                <a:ext cx="607321" cy="364393"/>
              </a:xfrm>
              <a:custGeom>
                <a:avLst/>
                <a:gdLst>
                  <a:gd name="T0" fmla="*/ 154 w 335"/>
                  <a:gd name="T1" fmla="*/ 201 h 201"/>
                  <a:gd name="T2" fmla="*/ 154 w 335"/>
                  <a:gd name="T3" fmla="*/ 201 h 201"/>
                  <a:gd name="T4" fmla="*/ 42 w 335"/>
                  <a:gd name="T5" fmla="*/ 143 h 201"/>
                  <a:gd name="T6" fmla="*/ 1 w 335"/>
                  <a:gd name="T7" fmla="*/ 79 h 201"/>
                  <a:gd name="T8" fmla="*/ 2 w 335"/>
                  <a:gd name="T9" fmla="*/ 74 h 201"/>
                  <a:gd name="T10" fmla="*/ 7 w 335"/>
                  <a:gd name="T11" fmla="*/ 74 h 201"/>
                  <a:gd name="T12" fmla="*/ 23 w 335"/>
                  <a:gd name="T13" fmla="*/ 77 h 201"/>
                  <a:gd name="T14" fmla="*/ 23 w 335"/>
                  <a:gd name="T15" fmla="*/ 77 h 201"/>
                  <a:gd name="T16" fmla="*/ 204 w 335"/>
                  <a:gd name="T17" fmla="*/ 23 h 201"/>
                  <a:gd name="T18" fmla="*/ 251 w 335"/>
                  <a:gd name="T19" fmla="*/ 0 h 201"/>
                  <a:gd name="T20" fmla="*/ 305 w 335"/>
                  <a:gd name="T21" fmla="*/ 29 h 201"/>
                  <a:gd name="T22" fmla="*/ 334 w 335"/>
                  <a:gd name="T23" fmla="*/ 75 h 201"/>
                  <a:gd name="T24" fmla="*/ 335 w 335"/>
                  <a:gd name="T25" fmla="*/ 78 h 201"/>
                  <a:gd name="T26" fmla="*/ 332 w 335"/>
                  <a:gd name="T27" fmla="*/ 81 h 201"/>
                  <a:gd name="T28" fmla="*/ 253 w 335"/>
                  <a:gd name="T29" fmla="*/ 139 h 201"/>
                  <a:gd name="T30" fmla="*/ 154 w 335"/>
                  <a:gd name="T31" fmla="*/ 201 h 201"/>
                  <a:gd name="T32" fmla="*/ 13 w 335"/>
                  <a:gd name="T33" fmla="*/ 85 h 201"/>
                  <a:gd name="T34" fmla="*/ 48 w 335"/>
                  <a:gd name="T35" fmla="*/ 138 h 201"/>
                  <a:gd name="T36" fmla="*/ 154 w 335"/>
                  <a:gd name="T37" fmla="*/ 193 h 201"/>
                  <a:gd name="T38" fmla="*/ 247 w 335"/>
                  <a:gd name="T39" fmla="*/ 134 h 201"/>
                  <a:gd name="T40" fmla="*/ 325 w 335"/>
                  <a:gd name="T41" fmla="*/ 74 h 201"/>
                  <a:gd name="T42" fmla="*/ 298 w 335"/>
                  <a:gd name="T43" fmla="*/ 33 h 201"/>
                  <a:gd name="T44" fmla="*/ 251 w 335"/>
                  <a:gd name="T45" fmla="*/ 8 h 201"/>
                  <a:gd name="T46" fmla="*/ 210 w 335"/>
                  <a:gd name="T47" fmla="*/ 28 h 201"/>
                  <a:gd name="T48" fmla="*/ 23 w 335"/>
                  <a:gd name="T49" fmla="*/ 85 h 201"/>
                  <a:gd name="T50" fmla="*/ 23 w 335"/>
                  <a:gd name="T51" fmla="*/ 85 h 201"/>
                  <a:gd name="T52" fmla="*/ 13 w 335"/>
                  <a:gd name="T53" fmla="*/ 8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5" h="201">
                    <a:moveTo>
                      <a:pt x="154" y="201"/>
                    </a:moveTo>
                    <a:cubicBezTo>
                      <a:pt x="154" y="201"/>
                      <a:pt x="154" y="201"/>
                      <a:pt x="154" y="201"/>
                    </a:cubicBezTo>
                    <a:cubicBezTo>
                      <a:pt x="118" y="201"/>
                      <a:pt x="80" y="181"/>
                      <a:pt x="42" y="143"/>
                    </a:cubicBezTo>
                    <a:cubicBezTo>
                      <a:pt x="24" y="125"/>
                      <a:pt x="2" y="81"/>
                      <a:pt x="1" y="79"/>
                    </a:cubicBezTo>
                    <a:cubicBezTo>
                      <a:pt x="0" y="77"/>
                      <a:pt x="1" y="75"/>
                      <a:pt x="2" y="74"/>
                    </a:cubicBezTo>
                    <a:cubicBezTo>
                      <a:pt x="4" y="73"/>
                      <a:pt x="6" y="73"/>
                      <a:pt x="7" y="74"/>
                    </a:cubicBezTo>
                    <a:cubicBezTo>
                      <a:pt x="8" y="75"/>
                      <a:pt x="12" y="77"/>
                      <a:pt x="23" y="77"/>
                    </a:cubicBezTo>
                    <a:cubicBezTo>
                      <a:pt x="23" y="77"/>
                      <a:pt x="23" y="77"/>
                      <a:pt x="23" y="77"/>
                    </a:cubicBezTo>
                    <a:cubicBezTo>
                      <a:pt x="73" y="77"/>
                      <a:pt x="196" y="33"/>
                      <a:pt x="204" y="23"/>
                    </a:cubicBezTo>
                    <a:cubicBezTo>
                      <a:pt x="218" y="8"/>
                      <a:pt x="234" y="0"/>
                      <a:pt x="251" y="0"/>
                    </a:cubicBezTo>
                    <a:cubicBezTo>
                      <a:pt x="278" y="0"/>
                      <a:pt x="301" y="20"/>
                      <a:pt x="305" y="29"/>
                    </a:cubicBezTo>
                    <a:cubicBezTo>
                      <a:pt x="312" y="41"/>
                      <a:pt x="334" y="74"/>
                      <a:pt x="334" y="75"/>
                    </a:cubicBezTo>
                    <a:cubicBezTo>
                      <a:pt x="335" y="76"/>
                      <a:pt x="335" y="77"/>
                      <a:pt x="335" y="78"/>
                    </a:cubicBezTo>
                    <a:cubicBezTo>
                      <a:pt x="334" y="80"/>
                      <a:pt x="333" y="81"/>
                      <a:pt x="332" y="81"/>
                    </a:cubicBezTo>
                    <a:cubicBezTo>
                      <a:pt x="299" y="88"/>
                      <a:pt x="276" y="105"/>
                      <a:pt x="253" y="139"/>
                    </a:cubicBezTo>
                    <a:cubicBezTo>
                      <a:pt x="224" y="180"/>
                      <a:pt x="191" y="201"/>
                      <a:pt x="154" y="201"/>
                    </a:cubicBezTo>
                    <a:close/>
                    <a:moveTo>
                      <a:pt x="13" y="85"/>
                    </a:moveTo>
                    <a:cubicBezTo>
                      <a:pt x="20" y="99"/>
                      <a:pt x="35" y="125"/>
                      <a:pt x="48" y="138"/>
                    </a:cubicBezTo>
                    <a:cubicBezTo>
                      <a:pt x="93" y="183"/>
                      <a:pt x="131" y="193"/>
                      <a:pt x="154" y="193"/>
                    </a:cubicBezTo>
                    <a:cubicBezTo>
                      <a:pt x="188" y="193"/>
                      <a:pt x="219" y="173"/>
                      <a:pt x="247" y="134"/>
                    </a:cubicBezTo>
                    <a:cubicBezTo>
                      <a:pt x="270" y="101"/>
                      <a:pt x="293" y="83"/>
                      <a:pt x="325" y="74"/>
                    </a:cubicBezTo>
                    <a:cubicBezTo>
                      <a:pt x="318" y="65"/>
                      <a:pt x="304" y="42"/>
                      <a:pt x="298" y="33"/>
                    </a:cubicBezTo>
                    <a:cubicBezTo>
                      <a:pt x="294" y="26"/>
                      <a:pt x="275" y="8"/>
                      <a:pt x="251" y="8"/>
                    </a:cubicBezTo>
                    <a:cubicBezTo>
                      <a:pt x="236" y="8"/>
                      <a:pt x="223" y="15"/>
                      <a:pt x="210" y="28"/>
                    </a:cubicBezTo>
                    <a:cubicBezTo>
                      <a:pt x="199" y="40"/>
                      <a:pt x="73" y="85"/>
                      <a:pt x="23" y="85"/>
                    </a:cubicBezTo>
                    <a:cubicBezTo>
                      <a:pt x="23" y="85"/>
                      <a:pt x="23" y="85"/>
                      <a:pt x="23" y="85"/>
                    </a:cubicBezTo>
                    <a:cubicBezTo>
                      <a:pt x="19" y="85"/>
                      <a:pt x="16" y="85"/>
                      <a:pt x="13" y="8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1" name="îṣľïḋé">
                <a:extLst>
                  <a:ext uri="{FF2B5EF4-FFF2-40B4-BE49-F238E27FC236}">
                    <a16:creationId xmlns:a16="http://schemas.microsoft.com/office/drawing/2014/main" id="{FCB64E8F-E5C3-4A23-A08D-98941AD7AD19}"/>
                  </a:ext>
                </a:extLst>
              </p:cNvPr>
              <p:cNvSpPr/>
              <p:nvPr/>
            </p:nvSpPr>
            <p:spPr bwMode="auto">
              <a:xfrm>
                <a:off x="2237422" y="2745490"/>
                <a:ext cx="368045" cy="425582"/>
              </a:xfrm>
              <a:custGeom>
                <a:avLst/>
                <a:gdLst>
                  <a:gd name="T0" fmla="*/ 58 w 203"/>
                  <a:gd name="T1" fmla="*/ 58 h 235"/>
                  <a:gd name="T2" fmla="*/ 203 w 203"/>
                  <a:gd name="T3" fmla="*/ 162 h 235"/>
                  <a:gd name="T4" fmla="*/ 145 w 203"/>
                  <a:gd name="T5" fmla="*/ 219 h 235"/>
                  <a:gd name="T6" fmla="*/ 28 w 203"/>
                  <a:gd name="T7" fmla="*/ 102 h 235"/>
                  <a:gd name="T8" fmla="*/ 58 w 203"/>
                  <a:gd name="T9" fmla="*/ 58 h 235"/>
                </a:gdLst>
                <a:ahLst/>
                <a:cxnLst>
                  <a:cxn ang="0">
                    <a:pos x="T0" y="T1"/>
                  </a:cxn>
                  <a:cxn ang="0">
                    <a:pos x="T2" y="T3"/>
                  </a:cxn>
                  <a:cxn ang="0">
                    <a:pos x="T4" y="T5"/>
                  </a:cxn>
                  <a:cxn ang="0">
                    <a:pos x="T6" y="T7"/>
                  </a:cxn>
                  <a:cxn ang="0">
                    <a:pos x="T8" y="T9"/>
                  </a:cxn>
                </a:cxnLst>
                <a:rect l="0" t="0" r="r" b="b"/>
                <a:pathLst>
                  <a:path w="203" h="235">
                    <a:moveTo>
                      <a:pt x="58" y="58"/>
                    </a:moveTo>
                    <a:cubicBezTo>
                      <a:pt x="203" y="162"/>
                      <a:pt x="203" y="162"/>
                      <a:pt x="203" y="162"/>
                    </a:cubicBezTo>
                    <a:cubicBezTo>
                      <a:pt x="203" y="162"/>
                      <a:pt x="185" y="203"/>
                      <a:pt x="145" y="219"/>
                    </a:cubicBezTo>
                    <a:cubicBezTo>
                      <a:pt x="105" y="235"/>
                      <a:pt x="18" y="175"/>
                      <a:pt x="28" y="102"/>
                    </a:cubicBezTo>
                    <a:cubicBezTo>
                      <a:pt x="28" y="102"/>
                      <a:pt x="0" y="0"/>
                      <a:pt x="58" y="58"/>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2" name="îŝľîḋe">
                <a:extLst>
                  <a:ext uri="{FF2B5EF4-FFF2-40B4-BE49-F238E27FC236}">
                    <a16:creationId xmlns:a16="http://schemas.microsoft.com/office/drawing/2014/main" id="{8D736420-B56F-4668-9F5B-844DA0CEB73A}"/>
                  </a:ext>
                </a:extLst>
              </p:cNvPr>
              <p:cNvSpPr/>
              <p:nvPr/>
            </p:nvSpPr>
            <p:spPr bwMode="auto">
              <a:xfrm>
                <a:off x="2267560" y="2810332"/>
                <a:ext cx="347040" cy="344301"/>
              </a:xfrm>
              <a:custGeom>
                <a:avLst/>
                <a:gdLst>
                  <a:gd name="T0" fmla="*/ 41 w 191"/>
                  <a:gd name="T1" fmla="*/ 22 h 190"/>
                  <a:gd name="T2" fmla="*/ 39 w 191"/>
                  <a:gd name="T3" fmla="*/ 25 h 190"/>
                  <a:gd name="T4" fmla="*/ 184 w 191"/>
                  <a:gd name="T5" fmla="*/ 129 h 190"/>
                  <a:gd name="T6" fmla="*/ 186 w 191"/>
                  <a:gd name="T7" fmla="*/ 126 h 190"/>
                  <a:gd name="T8" fmla="*/ 183 w 191"/>
                  <a:gd name="T9" fmla="*/ 124 h 190"/>
                  <a:gd name="T10" fmla="*/ 183 w 191"/>
                  <a:gd name="T11" fmla="*/ 124 h 190"/>
                  <a:gd name="T12" fmla="*/ 168 w 191"/>
                  <a:gd name="T13" fmla="*/ 147 h 190"/>
                  <a:gd name="T14" fmla="*/ 127 w 191"/>
                  <a:gd name="T15" fmla="*/ 179 h 190"/>
                  <a:gd name="T16" fmla="*/ 113 w 191"/>
                  <a:gd name="T17" fmla="*/ 182 h 190"/>
                  <a:gd name="T18" fmla="*/ 82 w 191"/>
                  <a:gd name="T19" fmla="*/ 174 h 190"/>
                  <a:gd name="T20" fmla="*/ 35 w 191"/>
                  <a:gd name="T21" fmla="*/ 135 h 190"/>
                  <a:gd name="T22" fmla="*/ 14 w 191"/>
                  <a:gd name="T23" fmla="*/ 77 h 190"/>
                  <a:gd name="T24" fmla="*/ 15 w 191"/>
                  <a:gd name="T25" fmla="*/ 66 h 190"/>
                  <a:gd name="T26" fmla="*/ 15 w 191"/>
                  <a:gd name="T27" fmla="*/ 65 h 190"/>
                  <a:gd name="T28" fmla="*/ 14 w 191"/>
                  <a:gd name="T29" fmla="*/ 64 h 190"/>
                  <a:gd name="T30" fmla="*/ 11 w 191"/>
                  <a:gd name="T31" fmla="*/ 48 h 190"/>
                  <a:gd name="T32" fmla="*/ 8 w 191"/>
                  <a:gd name="T33" fmla="*/ 24 h 190"/>
                  <a:gd name="T34" fmla="*/ 10 w 191"/>
                  <a:gd name="T35" fmla="*/ 11 h 190"/>
                  <a:gd name="T36" fmla="*/ 12 w 191"/>
                  <a:gd name="T37" fmla="*/ 9 h 190"/>
                  <a:gd name="T38" fmla="*/ 14 w 191"/>
                  <a:gd name="T39" fmla="*/ 8 h 190"/>
                  <a:gd name="T40" fmla="*/ 23 w 191"/>
                  <a:gd name="T41" fmla="*/ 11 h 190"/>
                  <a:gd name="T42" fmla="*/ 39 w 191"/>
                  <a:gd name="T43" fmla="*/ 25 h 190"/>
                  <a:gd name="T44" fmla="*/ 39 w 191"/>
                  <a:gd name="T45" fmla="*/ 25 h 190"/>
                  <a:gd name="T46" fmla="*/ 41 w 191"/>
                  <a:gd name="T47" fmla="*/ 22 h 190"/>
                  <a:gd name="T48" fmla="*/ 44 w 191"/>
                  <a:gd name="T49" fmla="*/ 19 h 190"/>
                  <a:gd name="T50" fmla="*/ 27 w 191"/>
                  <a:gd name="T51" fmla="*/ 5 h 190"/>
                  <a:gd name="T52" fmla="*/ 14 w 191"/>
                  <a:gd name="T53" fmla="*/ 0 h 190"/>
                  <a:gd name="T54" fmla="*/ 7 w 191"/>
                  <a:gd name="T55" fmla="*/ 2 h 190"/>
                  <a:gd name="T56" fmla="*/ 2 w 191"/>
                  <a:gd name="T57" fmla="*/ 12 h 190"/>
                  <a:gd name="T58" fmla="*/ 0 w 191"/>
                  <a:gd name="T59" fmla="*/ 24 h 190"/>
                  <a:gd name="T60" fmla="*/ 4 w 191"/>
                  <a:gd name="T61" fmla="*/ 52 h 190"/>
                  <a:gd name="T62" fmla="*/ 7 w 191"/>
                  <a:gd name="T63" fmla="*/ 67 h 190"/>
                  <a:gd name="T64" fmla="*/ 11 w 191"/>
                  <a:gd name="T65" fmla="*/ 66 h 190"/>
                  <a:gd name="T66" fmla="*/ 7 w 191"/>
                  <a:gd name="T67" fmla="*/ 65 h 190"/>
                  <a:gd name="T68" fmla="*/ 6 w 191"/>
                  <a:gd name="T69" fmla="*/ 77 h 190"/>
                  <a:gd name="T70" fmla="*/ 44 w 191"/>
                  <a:gd name="T71" fmla="*/ 157 h 190"/>
                  <a:gd name="T72" fmla="*/ 78 w 191"/>
                  <a:gd name="T73" fmla="*/ 181 h 190"/>
                  <a:gd name="T74" fmla="*/ 113 w 191"/>
                  <a:gd name="T75" fmla="*/ 190 h 190"/>
                  <a:gd name="T76" fmla="*/ 130 w 191"/>
                  <a:gd name="T77" fmla="*/ 187 h 190"/>
                  <a:gd name="T78" fmla="*/ 175 w 191"/>
                  <a:gd name="T79" fmla="*/ 151 h 190"/>
                  <a:gd name="T80" fmla="*/ 190 w 191"/>
                  <a:gd name="T81" fmla="*/ 127 h 190"/>
                  <a:gd name="T82" fmla="*/ 189 w 191"/>
                  <a:gd name="T83" fmla="*/ 123 h 190"/>
                  <a:gd name="T84" fmla="*/ 44 w 191"/>
                  <a:gd name="T85" fmla="*/ 19 h 190"/>
                  <a:gd name="T86" fmla="*/ 41 w 191"/>
                  <a:gd name="T87" fmla="*/ 22 h 190"/>
                  <a:gd name="T88" fmla="*/ 44 w 191"/>
                  <a:gd name="T89" fmla="*/ 19 h 190"/>
                  <a:gd name="T90" fmla="*/ 41 w 191"/>
                  <a:gd name="T91" fmla="*/ 2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1" h="190">
                    <a:moveTo>
                      <a:pt x="41" y="22"/>
                    </a:moveTo>
                    <a:cubicBezTo>
                      <a:pt x="39" y="25"/>
                      <a:pt x="39" y="25"/>
                      <a:pt x="39" y="25"/>
                    </a:cubicBezTo>
                    <a:cubicBezTo>
                      <a:pt x="184" y="129"/>
                      <a:pt x="184" y="129"/>
                      <a:pt x="184" y="129"/>
                    </a:cubicBezTo>
                    <a:cubicBezTo>
                      <a:pt x="186" y="126"/>
                      <a:pt x="186" y="126"/>
                      <a:pt x="186" y="126"/>
                    </a:cubicBezTo>
                    <a:cubicBezTo>
                      <a:pt x="183" y="124"/>
                      <a:pt x="183" y="124"/>
                      <a:pt x="183" y="124"/>
                    </a:cubicBezTo>
                    <a:cubicBezTo>
                      <a:pt x="183" y="124"/>
                      <a:pt x="183" y="124"/>
                      <a:pt x="183" y="124"/>
                    </a:cubicBezTo>
                    <a:cubicBezTo>
                      <a:pt x="182" y="125"/>
                      <a:pt x="178" y="136"/>
                      <a:pt x="168" y="147"/>
                    </a:cubicBezTo>
                    <a:cubicBezTo>
                      <a:pt x="159" y="159"/>
                      <a:pt x="145" y="172"/>
                      <a:pt x="127" y="179"/>
                    </a:cubicBezTo>
                    <a:cubicBezTo>
                      <a:pt x="123" y="181"/>
                      <a:pt x="118" y="182"/>
                      <a:pt x="113" y="182"/>
                    </a:cubicBezTo>
                    <a:cubicBezTo>
                      <a:pt x="104" y="182"/>
                      <a:pt x="93" y="179"/>
                      <a:pt x="82" y="174"/>
                    </a:cubicBezTo>
                    <a:cubicBezTo>
                      <a:pt x="65" y="166"/>
                      <a:pt x="48" y="152"/>
                      <a:pt x="35" y="135"/>
                    </a:cubicBezTo>
                    <a:cubicBezTo>
                      <a:pt x="23" y="119"/>
                      <a:pt x="14" y="98"/>
                      <a:pt x="14" y="77"/>
                    </a:cubicBezTo>
                    <a:cubicBezTo>
                      <a:pt x="14" y="73"/>
                      <a:pt x="14" y="70"/>
                      <a:pt x="15" y="66"/>
                    </a:cubicBezTo>
                    <a:cubicBezTo>
                      <a:pt x="15" y="66"/>
                      <a:pt x="15" y="65"/>
                      <a:pt x="15" y="65"/>
                    </a:cubicBezTo>
                    <a:cubicBezTo>
                      <a:pt x="15" y="65"/>
                      <a:pt x="15" y="64"/>
                      <a:pt x="14" y="64"/>
                    </a:cubicBezTo>
                    <a:cubicBezTo>
                      <a:pt x="14" y="61"/>
                      <a:pt x="12" y="55"/>
                      <a:pt x="11" y="48"/>
                    </a:cubicBezTo>
                    <a:cubicBezTo>
                      <a:pt x="10" y="40"/>
                      <a:pt x="8" y="31"/>
                      <a:pt x="8" y="24"/>
                    </a:cubicBezTo>
                    <a:cubicBezTo>
                      <a:pt x="8" y="19"/>
                      <a:pt x="9" y="14"/>
                      <a:pt x="10" y="11"/>
                    </a:cubicBezTo>
                    <a:cubicBezTo>
                      <a:pt x="11" y="10"/>
                      <a:pt x="11" y="9"/>
                      <a:pt x="12" y="9"/>
                    </a:cubicBezTo>
                    <a:cubicBezTo>
                      <a:pt x="13" y="8"/>
                      <a:pt x="13" y="8"/>
                      <a:pt x="14" y="8"/>
                    </a:cubicBezTo>
                    <a:cubicBezTo>
                      <a:pt x="16" y="8"/>
                      <a:pt x="19" y="9"/>
                      <a:pt x="23" y="11"/>
                    </a:cubicBezTo>
                    <a:cubicBezTo>
                      <a:pt x="27" y="14"/>
                      <a:pt x="32" y="18"/>
                      <a:pt x="39" y="25"/>
                    </a:cubicBezTo>
                    <a:cubicBezTo>
                      <a:pt x="39" y="25"/>
                      <a:pt x="39" y="25"/>
                      <a:pt x="39" y="25"/>
                    </a:cubicBezTo>
                    <a:cubicBezTo>
                      <a:pt x="41" y="22"/>
                      <a:pt x="41" y="22"/>
                      <a:pt x="41" y="22"/>
                    </a:cubicBezTo>
                    <a:cubicBezTo>
                      <a:pt x="44" y="19"/>
                      <a:pt x="44" y="19"/>
                      <a:pt x="44" y="19"/>
                    </a:cubicBezTo>
                    <a:cubicBezTo>
                      <a:pt x="38" y="12"/>
                      <a:pt x="32" y="8"/>
                      <a:pt x="27" y="5"/>
                    </a:cubicBezTo>
                    <a:cubicBezTo>
                      <a:pt x="23" y="2"/>
                      <a:pt x="18" y="0"/>
                      <a:pt x="14" y="0"/>
                    </a:cubicBezTo>
                    <a:cubicBezTo>
                      <a:pt x="12" y="0"/>
                      <a:pt x="9" y="1"/>
                      <a:pt x="7" y="2"/>
                    </a:cubicBezTo>
                    <a:cubicBezTo>
                      <a:pt x="4" y="5"/>
                      <a:pt x="3" y="8"/>
                      <a:pt x="2" y="12"/>
                    </a:cubicBezTo>
                    <a:cubicBezTo>
                      <a:pt x="1" y="15"/>
                      <a:pt x="0" y="19"/>
                      <a:pt x="0" y="24"/>
                    </a:cubicBezTo>
                    <a:cubicBezTo>
                      <a:pt x="0" y="33"/>
                      <a:pt x="2" y="44"/>
                      <a:pt x="4" y="52"/>
                    </a:cubicBezTo>
                    <a:cubicBezTo>
                      <a:pt x="5" y="61"/>
                      <a:pt x="7" y="67"/>
                      <a:pt x="7" y="67"/>
                    </a:cubicBezTo>
                    <a:cubicBezTo>
                      <a:pt x="11" y="66"/>
                      <a:pt x="11" y="66"/>
                      <a:pt x="11" y="66"/>
                    </a:cubicBezTo>
                    <a:cubicBezTo>
                      <a:pt x="7" y="65"/>
                      <a:pt x="7" y="65"/>
                      <a:pt x="7" y="65"/>
                    </a:cubicBezTo>
                    <a:cubicBezTo>
                      <a:pt x="6" y="69"/>
                      <a:pt x="6" y="73"/>
                      <a:pt x="6" y="77"/>
                    </a:cubicBezTo>
                    <a:cubicBezTo>
                      <a:pt x="6" y="108"/>
                      <a:pt x="22" y="137"/>
                      <a:pt x="44" y="157"/>
                    </a:cubicBezTo>
                    <a:cubicBezTo>
                      <a:pt x="54" y="167"/>
                      <a:pt x="66" y="175"/>
                      <a:pt x="78" y="181"/>
                    </a:cubicBezTo>
                    <a:cubicBezTo>
                      <a:pt x="90" y="187"/>
                      <a:pt x="102" y="190"/>
                      <a:pt x="113" y="190"/>
                    </a:cubicBezTo>
                    <a:cubicBezTo>
                      <a:pt x="119" y="190"/>
                      <a:pt x="125" y="189"/>
                      <a:pt x="130" y="187"/>
                    </a:cubicBezTo>
                    <a:cubicBezTo>
                      <a:pt x="151" y="179"/>
                      <a:pt x="166" y="164"/>
                      <a:pt x="175" y="151"/>
                    </a:cubicBezTo>
                    <a:cubicBezTo>
                      <a:pt x="185" y="138"/>
                      <a:pt x="190" y="128"/>
                      <a:pt x="190" y="127"/>
                    </a:cubicBezTo>
                    <a:cubicBezTo>
                      <a:pt x="191" y="126"/>
                      <a:pt x="190" y="124"/>
                      <a:pt x="189" y="123"/>
                    </a:cubicBezTo>
                    <a:cubicBezTo>
                      <a:pt x="44" y="19"/>
                      <a:pt x="44" y="19"/>
                      <a:pt x="44" y="19"/>
                    </a:cubicBezTo>
                    <a:cubicBezTo>
                      <a:pt x="41" y="22"/>
                      <a:pt x="41" y="22"/>
                      <a:pt x="41" y="22"/>
                    </a:cubicBezTo>
                    <a:cubicBezTo>
                      <a:pt x="44" y="19"/>
                      <a:pt x="44" y="19"/>
                      <a:pt x="44" y="19"/>
                    </a:cubicBezTo>
                    <a:lnTo>
                      <a:pt x="41" y="2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3" name="íśľîdé">
                <a:extLst>
                  <a:ext uri="{FF2B5EF4-FFF2-40B4-BE49-F238E27FC236}">
                    <a16:creationId xmlns:a16="http://schemas.microsoft.com/office/drawing/2014/main" id="{7452BF3E-6AEF-42A6-88E3-5A964975D86D}"/>
                  </a:ext>
                </a:extLst>
              </p:cNvPr>
              <p:cNvSpPr/>
              <p:nvPr/>
            </p:nvSpPr>
            <p:spPr bwMode="auto">
              <a:xfrm>
                <a:off x="2338794" y="2905312"/>
                <a:ext cx="34704" cy="136990"/>
              </a:xfrm>
              <a:custGeom>
                <a:avLst/>
                <a:gdLst>
                  <a:gd name="T0" fmla="*/ 17 w 19"/>
                  <a:gd name="T1" fmla="*/ 69 h 76"/>
                  <a:gd name="T2" fmla="*/ 17 w 19"/>
                  <a:gd name="T3" fmla="*/ 70 h 76"/>
                  <a:gd name="T4" fmla="*/ 17 w 19"/>
                  <a:gd name="T5" fmla="*/ 69 h 76"/>
                  <a:gd name="T6" fmla="*/ 17 w 19"/>
                  <a:gd name="T7" fmla="*/ 69 h 76"/>
                  <a:gd name="T8" fmla="*/ 17 w 19"/>
                  <a:gd name="T9" fmla="*/ 70 h 76"/>
                  <a:gd name="T10" fmla="*/ 17 w 19"/>
                  <a:gd name="T11" fmla="*/ 69 h 76"/>
                  <a:gd name="T12" fmla="*/ 15 w 19"/>
                  <a:gd name="T13" fmla="*/ 65 h 76"/>
                  <a:gd name="T14" fmla="*/ 13 w 19"/>
                  <a:gd name="T15" fmla="*/ 56 h 76"/>
                  <a:gd name="T16" fmla="*/ 17 w 19"/>
                  <a:gd name="T17" fmla="*/ 46 h 76"/>
                  <a:gd name="T18" fmla="*/ 18 w 19"/>
                  <a:gd name="T19" fmla="*/ 43 h 76"/>
                  <a:gd name="T20" fmla="*/ 17 w 19"/>
                  <a:gd name="T21" fmla="*/ 40 h 76"/>
                  <a:gd name="T22" fmla="*/ 17 w 19"/>
                  <a:gd name="T23" fmla="*/ 40 h 76"/>
                  <a:gd name="T24" fmla="*/ 17 w 19"/>
                  <a:gd name="T25" fmla="*/ 40 h 76"/>
                  <a:gd name="T26" fmla="*/ 17 w 19"/>
                  <a:gd name="T27" fmla="*/ 40 h 76"/>
                  <a:gd name="T28" fmla="*/ 17 w 19"/>
                  <a:gd name="T29" fmla="*/ 40 h 76"/>
                  <a:gd name="T30" fmla="*/ 17 w 19"/>
                  <a:gd name="T31" fmla="*/ 40 h 76"/>
                  <a:gd name="T32" fmla="*/ 12 w 19"/>
                  <a:gd name="T33" fmla="*/ 34 h 76"/>
                  <a:gd name="T34" fmla="*/ 8 w 19"/>
                  <a:gd name="T35" fmla="*/ 22 h 76"/>
                  <a:gd name="T36" fmla="*/ 14 w 19"/>
                  <a:gd name="T37" fmla="*/ 8 h 76"/>
                  <a:gd name="T38" fmla="*/ 14 w 19"/>
                  <a:gd name="T39" fmla="*/ 2 h 76"/>
                  <a:gd name="T40" fmla="*/ 9 w 19"/>
                  <a:gd name="T41" fmla="*/ 2 h 76"/>
                  <a:gd name="T42" fmla="*/ 0 w 19"/>
                  <a:gd name="T43" fmla="*/ 22 h 76"/>
                  <a:gd name="T44" fmla="*/ 6 w 19"/>
                  <a:gd name="T45" fmla="*/ 39 h 76"/>
                  <a:gd name="T46" fmla="*/ 12 w 19"/>
                  <a:gd name="T47" fmla="*/ 46 h 76"/>
                  <a:gd name="T48" fmla="*/ 14 w 19"/>
                  <a:gd name="T49" fmla="*/ 43 h 76"/>
                  <a:gd name="T50" fmla="*/ 11 w 19"/>
                  <a:gd name="T51" fmla="*/ 40 h 76"/>
                  <a:gd name="T52" fmla="*/ 5 w 19"/>
                  <a:gd name="T53" fmla="*/ 56 h 76"/>
                  <a:gd name="T54" fmla="*/ 8 w 19"/>
                  <a:gd name="T55" fmla="*/ 69 h 76"/>
                  <a:gd name="T56" fmla="*/ 11 w 19"/>
                  <a:gd name="T57" fmla="*/ 74 h 76"/>
                  <a:gd name="T58" fmla="*/ 17 w 19"/>
                  <a:gd name="T59" fmla="*/ 75 h 76"/>
                  <a:gd name="T60" fmla="*/ 17 w 19"/>
                  <a:gd name="T61"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76">
                    <a:moveTo>
                      <a:pt x="17" y="69"/>
                    </a:moveTo>
                    <a:cubicBezTo>
                      <a:pt x="17" y="70"/>
                      <a:pt x="17" y="70"/>
                      <a:pt x="17" y="70"/>
                    </a:cubicBezTo>
                    <a:cubicBezTo>
                      <a:pt x="17" y="69"/>
                      <a:pt x="17" y="69"/>
                      <a:pt x="17" y="69"/>
                    </a:cubicBezTo>
                    <a:cubicBezTo>
                      <a:pt x="17" y="69"/>
                      <a:pt x="17" y="69"/>
                      <a:pt x="17" y="69"/>
                    </a:cubicBezTo>
                    <a:cubicBezTo>
                      <a:pt x="17" y="70"/>
                      <a:pt x="17" y="70"/>
                      <a:pt x="17" y="70"/>
                    </a:cubicBezTo>
                    <a:cubicBezTo>
                      <a:pt x="17" y="69"/>
                      <a:pt x="17" y="69"/>
                      <a:pt x="17" y="69"/>
                    </a:cubicBezTo>
                    <a:cubicBezTo>
                      <a:pt x="17" y="69"/>
                      <a:pt x="16" y="68"/>
                      <a:pt x="15" y="65"/>
                    </a:cubicBezTo>
                    <a:cubicBezTo>
                      <a:pt x="14" y="63"/>
                      <a:pt x="13" y="59"/>
                      <a:pt x="13" y="56"/>
                    </a:cubicBezTo>
                    <a:cubicBezTo>
                      <a:pt x="13" y="52"/>
                      <a:pt x="14" y="49"/>
                      <a:pt x="17" y="46"/>
                    </a:cubicBezTo>
                    <a:cubicBezTo>
                      <a:pt x="18" y="45"/>
                      <a:pt x="18" y="44"/>
                      <a:pt x="18" y="43"/>
                    </a:cubicBezTo>
                    <a:cubicBezTo>
                      <a:pt x="18" y="42"/>
                      <a:pt x="18" y="41"/>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4" y="38"/>
                      <a:pt x="12" y="34"/>
                    </a:cubicBezTo>
                    <a:cubicBezTo>
                      <a:pt x="10" y="31"/>
                      <a:pt x="8" y="26"/>
                      <a:pt x="8" y="22"/>
                    </a:cubicBezTo>
                    <a:cubicBezTo>
                      <a:pt x="8" y="18"/>
                      <a:pt x="9" y="13"/>
                      <a:pt x="14" y="8"/>
                    </a:cubicBezTo>
                    <a:cubicBezTo>
                      <a:pt x="16" y="6"/>
                      <a:pt x="16" y="4"/>
                      <a:pt x="14" y="2"/>
                    </a:cubicBezTo>
                    <a:cubicBezTo>
                      <a:pt x="13" y="0"/>
                      <a:pt x="10" y="0"/>
                      <a:pt x="9" y="2"/>
                    </a:cubicBezTo>
                    <a:cubicBezTo>
                      <a:pt x="2" y="8"/>
                      <a:pt x="0" y="16"/>
                      <a:pt x="0" y="22"/>
                    </a:cubicBezTo>
                    <a:cubicBezTo>
                      <a:pt x="0" y="29"/>
                      <a:pt x="3" y="35"/>
                      <a:pt x="6" y="39"/>
                    </a:cubicBezTo>
                    <a:cubicBezTo>
                      <a:pt x="9" y="43"/>
                      <a:pt x="12" y="46"/>
                      <a:pt x="12" y="46"/>
                    </a:cubicBezTo>
                    <a:cubicBezTo>
                      <a:pt x="14" y="43"/>
                      <a:pt x="14" y="43"/>
                      <a:pt x="14" y="43"/>
                    </a:cubicBezTo>
                    <a:cubicBezTo>
                      <a:pt x="11" y="40"/>
                      <a:pt x="11" y="40"/>
                      <a:pt x="11" y="40"/>
                    </a:cubicBezTo>
                    <a:cubicBezTo>
                      <a:pt x="7" y="45"/>
                      <a:pt x="5" y="51"/>
                      <a:pt x="5" y="56"/>
                    </a:cubicBezTo>
                    <a:cubicBezTo>
                      <a:pt x="5" y="61"/>
                      <a:pt x="6" y="66"/>
                      <a:pt x="8" y="69"/>
                    </a:cubicBezTo>
                    <a:cubicBezTo>
                      <a:pt x="9" y="72"/>
                      <a:pt x="11" y="74"/>
                      <a:pt x="11" y="74"/>
                    </a:cubicBezTo>
                    <a:cubicBezTo>
                      <a:pt x="12" y="76"/>
                      <a:pt x="15" y="76"/>
                      <a:pt x="17" y="75"/>
                    </a:cubicBezTo>
                    <a:cubicBezTo>
                      <a:pt x="18" y="74"/>
                      <a:pt x="19" y="71"/>
                      <a:pt x="17" y="6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4" name="íś1îďé">
                <a:extLst>
                  <a:ext uri="{FF2B5EF4-FFF2-40B4-BE49-F238E27FC236}">
                    <a16:creationId xmlns:a16="http://schemas.microsoft.com/office/drawing/2014/main" id="{7E63412E-1989-41F4-B4C6-0D9BD23A84AD}"/>
                  </a:ext>
                </a:extLst>
              </p:cNvPr>
              <p:cNvSpPr/>
              <p:nvPr/>
            </p:nvSpPr>
            <p:spPr bwMode="auto">
              <a:xfrm>
                <a:off x="2423728" y="2962848"/>
                <a:ext cx="34704" cy="137903"/>
              </a:xfrm>
              <a:custGeom>
                <a:avLst/>
                <a:gdLst>
                  <a:gd name="T0" fmla="*/ 18 w 19"/>
                  <a:gd name="T1" fmla="*/ 69 h 76"/>
                  <a:gd name="T2" fmla="*/ 17 w 19"/>
                  <a:gd name="T3" fmla="*/ 70 h 76"/>
                  <a:gd name="T4" fmla="*/ 18 w 19"/>
                  <a:gd name="T5" fmla="*/ 69 h 76"/>
                  <a:gd name="T6" fmla="*/ 18 w 19"/>
                  <a:gd name="T7" fmla="*/ 69 h 76"/>
                  <a:gd name="T8" fmla="*/ 17 w 19"/>
                  <a:gd name="T9" fmla="*/ 70 h 76"/>
                  <a:gd name="T10" fmla="*/ 18 w 19"/>
                  <a:gd name="T11" fmla="*/ 69 h 76"/>
                  <a:gd name="T12" fmla="*/ 15 w 19"/>
                  <a:gd name="T13" fmla="*/ 65 h 76"/>
                  <a:gd name="T14" fmla="*/ 13 w 19"/>
                  <a:gd name="T15" fmla="*/ 56 h 76"/>
                  <a:gd name="T16" fmla="*/ 18 w 19"/>
                  <a:gd name="T17" fmla="*/ 46 h 76"/>
                  <a:gd name="T18" fmla="*/ 19 w 19"/>
                  <a:gd name="T19" fmla="*/ 43 h 76"/>
                  <a:gd name="T20" fmla="*/ 17 w 19"/>
                  <a:gd name="T21" fmla="*/ 40 h 76"/>
                  <a:gd name="T22" fmla="*/ 17 w 19"/>
                  <a:gd name="T23" fmla="*/ 40 h 76"/>
                  <a:gd name="T24" fmla="*/ 17 w 19"/>
                  <a:gd name="T25" fmla="*/ 40 h 76"/>
                  <a:gd name="T26" fmla="*/ 17 w 19"/>
                  <a:gd name="T27" fmla="*/ 40 h 76"/>
                  <a:gd name="T28" fmla="*/ 17 w 19"/>
                  <a:gd name="T29" fmla="*/ 40 h 76"/>
                  <a:gd name="T30" fmla="*/ 17 w 19"/>
                  <a:gd name="T31" fmla="*/ 40 h 76"/>
                  <a:gd name="T32" fmla="*/ 12 w 19"/>
                  <a:gd name="T33" fmla="*/ 34 h 76"/>
                  <a:gd name="T34" fmla="*/ 8 w 19"/>
                  <a:gd name="T35" fmla="*/ 22 h 76"/>
                  <a:gd name="T36" fmla="*/ 15 w 19"/>
                  <a:gd name="T37" fmla="*/ 8 h 76"/>
                  <a:gd name="T38" fmla="*/ 15 w 19"/>
                  <a:gd name="T39" fmla="*/ 2 h 76"/>
                  <a:gd name="T40" fmla="*/ 9 w 19"/>
                  <a:gd name="T41" fmla="*/ 2 h 76"/>
                  <a:gd name="T42" fmla="*/ 0 w 19"/>
                  <a:gd name="T43" fmla="*/ 22 h 76"/>
                  <a:gd name="T44" fmla="*/ 6 w 19"/>
                  <a:gd name="T45" fmla="*/ 39 h 76"/>
                  <a:gd name="T46" fmla="*/ 12 w 19"/>
                  <a:gd name="T47" fmla="*/ 46 h 76"/>
                  <a:gd name="T48" fmla="*/ 15 w 19"/>
                  <a:gd name="T49" fmla="*/ 43 h 76"/>
                  <a:gd name="T50" fmla="*/ 12 w 19"/>
                  <a:gd name="T51" fmla="*/ 40 h 76"/>
                  <a:gd name="T52" fmla="*/ 5 w 19"/>
                  <a:gd name="T53" fmla="*/ 56 h 76"/>
                  <a:gd name="T54" fmla="*/ 8 w 19"/>
                  <a:gd name="T55" fmla="*/ 69 h 76"/>
                  <a:gd name="T56" fmla="*/ 12 w 19"/>
                  <a:gd name="T57" fmla="*/ 74 h 76"/>
                  <a:gd name="T58" fmla="*/ 17 w 19"/>
                  <a:gd name="T59" fmla="*/ 75 h 76"/>
                  <a:gd name="T60" fmla="*/ 18 w 19"/>
                  <a:gd name="T61"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76">
                    <a:moveTo>
                      <a:pt x="18" y="69"/>
                    </a:moveTo>
                    <a:cubicBezTo>
                      <a:pt x="17" y="70"/>
                      <a:pt x="17" y="70"/>
                      <a:pt x="17" y="70"/>
                    </a:cubicBezTo>
                    <a:cubicBezTo>
                      <a:pt x="18" y="69"/>
                      <a:pt x="18" y="69"/>
                      <a:pt x="18" y="69"/>
                    </a:cubicBezTo>
                    <a:cubicBezTo>
                      <a:pt x="18" y="69"/>
                      <a:pt x="18" y="69"/>
                      <a:pt x="18" y="69"/>
                    </a:cubicBezTo>
                    <a:cubicBezTo>
                      <a:pt x="17" y="70"/>
                      <a:pt x="17" y="70"/>
                      <a:pt x="17" y="70"/>
                    </a:cubicBezTo>
                    <a:cubicBezTo>
                      <a:pt x="18" y="69"/>
                      <a:pt x="18" y="69"/>
                      <a:pt x="18" y="69"/>
                    </a:cubicBezTo>
                    <a:cubicBezTo>
                      <a:pt x="18" y="69"/>
                      <a:pt x="17" y="68"/>
                      <a:pt x="15" y="65"/>
                    </a:cubicBezTo>
                    <a:cubicBezTo>
                      <a:pt x="14" y="63"/>
                      <a:pt x="13" y="59"/>
                      <a:pt x="13" y="56"/>
                    </a:cubicBezTo>
                    <a:cubicBezTo>
                      <a:pt x="13" y="52"/>
                      <a:pt x="14" y="49"/>
                      <a:pt x="18" y="46"/>
                    </a:cubicBezTo>
                    <a:cubicBezTo>
                      <a:pt x="18" y="45"/>
                      <a:pt x="19" y="44"/>
                      <a:pt x="19" y="43"/>
                    </a:cubicBezTo>
                    <a:cubicBezTo>
                      <a:pt x="19" y="42"/>
                      <a:pt x="18" y="41"/>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5" y="38"/>
                      <a:pt x="12" y="34"/>
                    </a:cubicBezTo>
                    <a:cubicBezTo>
                      <a:pt x="10" y="31"/>
                      <a:pt x="8" y="26"/>
                      <a:pt x="8" y="22"/>
                    </a:cubicBezTo>
                    <a:cubicBezTo>
                      <a:pt x="8" y="18"/>
                      <a:pt x="10" y="13"/>
                      <a:pt x="15" y="8"/>
                    </a:cubicBezTo>
                    <a:cubicBezTo>
                      <a:pt x="16" y="6"/>
                      <a:pt x="16" y="4"/>
                      <a:pt x="15" y="2"/>
                    </a:cubicBezTo>
                    <a:cubicBezTo>
                      <a:pt x="13" y="0"/>
                      <a:pt x="11" y="0"/>
                      <a:pt x="9" y="2"/>
                    </a:cubicBezTo>
                    <a:cubicBezTo>
                      <a:pt x="3" y="8"/>
                      <a:pt x="0" y="16"/>
                      <a:pt x="0" y="22"/>
                    </a:cubicBezTo>
                    <a:cubicBezTo>
                      <a:pt x="0" y="29"/>
                      <a:pt x="3" y="35"/>
                      <a:pt x="6" y="39"/>
                    </a:cubicBezTo>
                    <a:cubicBezTo>
                      <a:pt x="9" y="43"/>
                      <a:pt x="12" y="46"/>
                      <a:pt x="12" y="46"/>
                    </a:cubicBezTo>
                    <a:cubicBezTo>
                      <a:pt x="15" y="43"/>
                      <a:pt x="15" y="43"/>
                      <a:pt x="15" y="43"/>
                    </a:cubicBezTo>
                    <a:cubicBezTo>
                      <a:pt x="12" y="40"/>
                      <a:pt x="12" y="40"/>
                      <a:pt x="12" y="40"/>
                    </a:cubicBezTo>
                    <a:cubicBezTo>
                      <a:pt x="7" y="45"/>
                      <a:pt x="5" y="51"/>
                      <a:pt x="5" y="56"/>
                    </a:cubicBezTo>
                    <a:cubicBezTo>
                      <a:pt x="5" y="61"/>
                      <a:pt x="7" y="66"/>
                      <a:pt x="8" y="69"/>
                    </a:cubicBezTo>
                    <a:cubicBezTo>
                      <a:pt x="10" y="72"/>
                      <a:pt x="11" y="74"/>
                      <a:pt x="12" y="74"/>
                    </a:cubicBezTo>
                    <a:cubicBezTo>
                      <a:pt x="13" y="76"/>
                      <a:pt x="15" y="76"/>
                      <a:pt x="17" y="75"/>
                    </a:cubicBezTo>
                    <a:cubicBezTo>
                      <a:pt x="19" y="74"/>
                      <a:pt x="19" y="71"/>
                      <a:pt x="18" y="6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5" name="iśḻïďe">
                <a:extLst>
                  <a:ext uri="{FF2B5EF4-FFF2-40B4-BE49-F238E27FC236}">
                    <a16:creationId xmlns:a16="http://schemas.microsoft.com/office/drawing/2014/main" id="{7BE9135C-1866-4A95-9E73-919C534EF44B}"/>
                  </a:ext>
                </a:extLst>
              </p:cNvPr>
              <p:cNvSpPr/>
              <p:nvPr/>
            </p:nvSpPr>
            <p:spPr bwMode="auto">
              <a:xfrm>
                <a:off x="2672136" y="2962848"/>
                <a:ext cx="49316" cy="49316"/>
              </a:xfrm>
              <a:prstGeom prst="ellipse">
                <a:avLst/>
              </a:pr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6" name="ïsḷîḍè">
                <a:extLst>
                  <a:ext uri="{FF2B5EF4-FFF2-40B4-BE49-F238E27FC236}">
                    <a16:creationId xmlns:a16="http://schemas.microsoft.com/office/drawing/2014/main" id="{4A642335-4634-4DB9-AC69-03F22F764223}"/>
                  </a:ext>
                </a:extLst>
              </p:cNvPr>
              <p:cNvSpPr/>
              <p:nvPr/>
            </p:nvSpPr>
            <p:spPr bwMode="auto">
              <a:xfrm>
                <a:off x="2688575" y="2964674"/>
                <a:ext cx="31051" cy="31051"/>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7" name="iṥliďè">
                <a:extLst>
                  <a:ext uri="{FF2B5EF4-FFF2-40B4-BE49-F238E27FC236}">
                    <a16:creationId xmlns:a16="http://schemas.microsoft.com/office/drawing/2014/main" id="{C21CEA56-3D35-40C0-91DE-ED726AC70C4B}"/>
                  </a:ext>
                </a:extLst>
              </p:cNvPr>
              <p:cNvSpPr/>
              <p:nvPr/>
            </p:nvSpPr>
            <p:spPr bwMode="auto">
              <a:xfrm>
                <a:off x="2765289" y="3012164"/>
                <a:ext cx="42923" cy="83107"/>
              </a:xfrm>
              <a:custGeom>
                <a:avLst/>
                <a:gdLst>
                  <a:gd name="T0" fmla="*/ 8 w 24"/>
                  <a:gd name="T1" fmla="*/ 42 h 46"/>
                  <a:gd name="T2" fmla="*/ 8 w 24"/>
                  <a:gd name="T3" fmla="*/ 42 h 46"/>
                  <a:gd name="T4" fmla="*/ 12 w 24"/>
                  <a:gd name="T5" fmla="*/ 28 h 46"/>
                  <a:gd name="T6" fmla="*/ 22 w 24"/>
                  <a:gd name="T7" fmla="*/ 7 h 46"/>
                  <a:gd name="T8" fmla="*/ 22 w 24"/>
                  <a:gd name="T9" fmla="*/ 1 h 46"/>
                  <a:gd name="T10" fmla="*/ 16 w 24"/>
                  <a:gd name="T11" fmla="*/ 2 h 46"/>
                  <a:gd name="T12" fmla="*/ 4 w 24"/>
                  <a:gd name="T13" fmla="*/ 27 h 46"/>
                  <a:gd name="T14" fmla="*/ 0 w 24"/>
                  <a:gd name="T15" fmla="*/ 41 h 46"/>
                  <a:gd name="T16" fmla="*/ 3 w 24"/>
                  <a:gd name="T17" fmla="*/ 46 h 46"/>
                  <a:gd name="T18" fmla="*/ 8 w 24"/>
                  <a:gd name="T1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6">
                    <a:moveTo>
                      <a:pt x="8" y="42"/>
                    </a:moveTo>
                    <a:cubicBezTo>
                      <a:pt x="8" y="42"/>
                      <a:pt x="8" y="42"/>
                      <a:pt x="8" y="42"/>
                    </a:cubicBezTo>
                    <a:cubicBezTo>
                      <a:pt x="8" y="41"/>
                      <a:pt x="9" y="35"/>
                      <a:pt x="12" y="28"/>
                    </a:cubicBezTo>
                    <a:cubicBezTo>
                      <a:pt x="14" y="21"/>
                      <a:pt x="18" y="13"/>
                      <a:pt x="22" y="7"/>
                    </a:cubicBezTo>
                    <a:cubicBezTo>
                      <a:pt x="24" y="5"/>
                      <a:pt x="23" y="2"/>
                      <a:pt x="22" y="1"/>
                    </a:cubicBezTo>
                    <a:cubicBezTo>
                      <a:pt x="20" y="0"/>
                      <a:pt x="17" y="0"/>
                      <a:pt x="16" y="2"/>
                    </a:cubicBezTo>
                    <a:cubicBezTo>
                      <a:pt x="10" y="10"/>
                      <a:pt x="6" y="19"/>
                      <a:pt x="4" y="27"/>
                    </a:cubicBezTo>
                    <a:cubicBezTo>
                      <a:pt x="1" y="35"/>
                      <a:pt x="0" y="41"/>
                      <a:pt x="0" y="41"/>
                    </a:cubicBezTo>
                    <a:cubicBezTo>
                      <a:pt x="0" y="43"/>
                      <a:pt x="1" y="45"/>
                      <a:pt x="3" y="46"/>
                    </a:cubicBezTo>
                    <a:cubicBezTo>
                      <a:pt x="5" y="46"/>
                      <a:pt x="7" y="45"/>
                      <a:pt x="8" y="4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8" name="ïṣ1iďè">
                <a:extLst>
                  <a:ext uri="{FF2B5EF4-FFF2-40B4-BE49-F238E27FC236}">
                    <a16:creationId xmlns:a16="http://schemas.microsoft.com/office/drawing/2014/main" id="{76A90930-357F-401B-9047-A06838AC5E22}"/>
                  </a:ext>
                </a:extLst>
              </p:cNvPr>
              <p:cNvSpPr/>
              <p:nvPr/>
            </p:nvSpPr>
            <p:spPr bwMode="auto">
              <a:xfrm>
                <a:off x="2233769" y="3312629"/>
                <a:ext cx="72148" cy="14612"/>
              </a:xfrm>
              <a:custGeom>
                <a:avLst/>
                <a:gdLst>
                  <a:gd name="T0" fmla="*/ 36 w 40"/>
                  <a:gd name="T1" fmla="*/ 0 h 8"/>
                  <a:gd name="T2" fmla="*/ 4 w 40"/>
                  <a:gd name="T3" fmla="*/ 0 h 8"/>
                  <a:gd name="T4" fmla="*/ 0 w 40"/>
                  <a:gd name="T5" fmla="*/ 4 h 8"/>
                  <a:gd name="T6" fmla="*/ 4 w 40"/>
                  <a:gd name="T7" fmla="*/ 8 h 8"/>
                  <a:gd name="T8" fmla="*/ 36 w 40"/>
                  <a:gd name="T9" fmla="*/ 8 h 8"/>
                  <a:gd name="T10" fmla="*/ 40 w 40"/>
                  <a:gd name="T11" fmla="*/ 4 h 8"/>
                  <a:gd name="T12" fmla="*/ 36 w 4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36" y="0"/>
                    </a:moveTo>
                    <a:cubicBezTo>
                      <a:pt x="4" y="0"/>
                      <a:pt x="4" y="0"/>
                      <a:pt x="4" y="0"/>
                    </a:cubicBezTo>
                    <a:cubicBezTo>
                      <a:pt x="2" y="0"/>
                      <a:pt x="0" y="1"/>
                      <a:pt x="0" y="4"/>
                    </a:cubicBezTo>
                    <a:cubicBezTo>
                      <a:pt x="0" y="6"/>
                      <a:pt x="2" y="8"/>
                      <a:pt x="4" y="8"/>
                    </a:cubicBezTo>
                    <a:cubicBezTo>
                      <a:pt x="36" y="8"/>
                      <a:pt x="36" y="8"/>
                      <a:pt x="36" y="8"/>
                    </a:cubicBezTo>
                    <a:cubicBezTo>
                      <a:pt x="38" y="8"/>
                      <a:pt x="40" y="6"/>
                      <a:pt x="40" y="4"/>
                    </a:cubicBezTo>
                    <a:cubicBezTo>
                      <a:pt x="40" y="1"/>
                      <a:pt x="38" y="0"/>
                      <a:pt x="36" y="0"/>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9" name="ïṩ1îḓe">
                <a:extLst>
                  <a:ext uri="{FF2B5EF4-FFF2-40B4-BE49-F238E27FC236}">
                    <a16:creationId xmlns:a16="http://schemas.microsoft.com/office/drawing/2014/main" id="{5C296DB7-E899-4932-B052-EAB3E38E7497}"/>
                  </a:ext>
                </a:extLst>
              </p:cNvPr>
              <p:cNvSpPr/>
              <p:nvPr/>
            </p:nvSpPr>
            <p:spPr bwMode="auto">
              <a:xfrm>
                <a:off x="2119611" y="3245960"/>
                <a:ext cx="112331" cy="13699"/>
              </a:xfrm>
              <a:custGeom>
                <a:avLst/>
                <a:gdLst>
                  <a:gd name="T0" fmla="*/ 58 w 62"/>
                  <a:gd name="T1" fmla="*/ 0 h 8"/>
                  <a:gd name="T2" fmla="*/ 4 w 62"/>
                  <a:gd name="T3" fmla="*/ 0 h 8"/>
                  <a:gd name="T4" fmla="*/ 0 w 62"/>
                  <a:gd name="T5" fmla="*/ 4 h 8"/>
                  <a:gd name="T6" fmla="*/ 4 w 62"/>
                  <a:gd name="T7" fmla="*/ 8 h 8"/>
                  <a:gd name="T8" fmla="*/ 58 w 62"/>
                  <a:gd name="T9" fmla="*/ 8 h 8"/>
                  <a:gd name="T10" fmla="*/ 62 w 62"/>
                  <a:gd name="T11" fmla="*/ 4 h 8"/>
                  <a:gd name="T12" fmla="*/ 58 w 6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2" h="8">
                    <a:moveTo>
                      <a:pt x="58" y="0"/>
                    </a:moveTo>
                    <a:cubicBezTo>
                      <a:pt x="4" y="0"/>
                      <a:pt x="4" y="0"/>
                      <a:pt x="4" y="0"/>
                    </a:cubicBezTo>
                    <a:cubicBezTo>
                      <a:pt x="2" y="0"/>
                      <a:pt x="0" y="1"/>
                      <a:pt x="0" y="4"/>
                    </a:cubicBezTo>
                    <a:cubicBezTo>
                      <a:pt x="0" y="6"/>
                      <a:pt x="2" y="8"/>
                      <a:pt x="4" y="8"/>
                    </a:cubicBezTo>
                    <a:cubicBezTo>
                      <a:pt x="58" y="8"/>
                      <a:pt x="58" y="8"/>
                      <a:pt x="58" y="8"/>
                    </a:cubicBezTo>
                    <a:cubicBezTo>
                      <a:pt x="60" y="8"/>
                      <a:pt x="62" y="6"/>
                      <a:pt x="62" y="4"/>
                    </a:cubicBezTo>
                    <a:cubicBezTo>
                      <a:pt x="62" y="1"/>
                      <a:pt x="60" y="0"/>
                      <a:pt x="58" y="0"/>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0" name="ïsḷïḓe">
                <a:extLst>
                  <a:ext uri="{FF2B5EF4-FFF2-40B4-BE49-F238E27FC236}">
                    <a16:creationId xmlns:a16="http://schemas.microsoft.com/office/drawing/2014/main" id="{1A0D502B-6D45-439E-83CE-112F8F78850D}"/>
                  </a:ext>
                </a:extLst>
              </p:cNvPr>
              <p:cNvSpPr/>
              <p:nvPr/>
            </p:nvSpPr>
            <p:spPr bwMode="auto">
              <a:xfrm>
                <a:off x="2044723" y="2953715"/>
                <a:ext cx="73061" cy="14612"/>
              </a:xfrm>
              <a:custGeom>
                <a:avLst/>
                <a:gdLst>
                  <a:gd name="T0" fmla="*/ 4 w 40"/>
                  <a:gd name="T1" fmla="*/ 8 h 8"/>
                  <a:gd name="T2" fmla="*/ 36 w 40"/>
                  <a:gd name="T3" fmla="*/ 8 h 8"/>
                  <a:gd name="T4" fmla="*/ 40 w 40"/>
                  <a:gd name="T5" fmla="*/ 4 h 8"/>
                  <a:gd name="T6" fmla="*/ 36 w 40"/>
                  <a:gd name="T7" fmla="*/ 0 h 8"/>
                  <a:gd name="T8" fmla="*/ 4 w 40"/>
                  <a:gd name="T9" fmla="*/ 0 h 8"/>
                  <a:gd name="T10" fmla="*/ 0 w 40"/>
                  <a:gd name="T11" fmla="*/ 4 h 8"/>
                  <a:gd name="T12" fmla="*/ 4 w 4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4" y="8"/>
                    </a:moveTo>
                    <a:cubicBezTo>
                      <a:pt x="36" y="8"/>
                      <a:pt x="36" y="8"/>
                      <a:pt x="36" y="8"/>
                    </a:cubicBezTo>
                    <a:cubicBezTo>
                      <a:pt x="38" y="8"/>
                      <a:pt x="40" y="6"/>
                      <a:pt x="40" y="4"/>
                    </a:cubicBezTo>
                    <a:cubicBezTo>
                      <a:pt x="40" y="1"/>
                      <a:pt x="38" y="0"/>
                      <a:pt x="36" y="0"/>
                    </a:cubicBezTo>
                    <a:cubicBezTo>
                      <a:pt x="4" y="0"/>
                      <a:pt x="4" y="0"/>
                      <a:pt x="4" y="0"/>
                    </a:cubicBezTo>
                    <a:cubicBezTo>
                      <a:pt x="2" y="0"/>
                      <a:pt x="0" y="1"/>
                      <a:pt x="0" y="4"/>
                    </a:cubicBezTo>
                    <a:cubicBezTo>
                      <a:pt x="0" y="6"/>
                      <a:pt x="2" y="8"/>
                      <a:pt x="4" y="8"/>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1" name="ïṣḷiďe">
                <a:extLst>
                  <a:ext uri="{FF2B5EF4-FFF2-40B4-BE49-F238E27FC236}">
                    <a16:creationId xmlns:a16="http://schemas.microsoft.com/office/drawing/2014/main" id="{DE4AC88C-7E2D-400B-AE54-72062771D508}"/>
                  </a:ext>
                </a:extLst>
              </p:cNvPr>
              <p:cNvSpPr/>
              <p:nvPr/>
            </p:nvSpPr>
            <p:spPr bwMode="auto">
              <a:xfrm>
                <a:off x="2119611" y="2887046"/>
                <a:ext cx="110505" cy="14612"/>
              </a:xfrm>
              <a:custGeom>
                <a:avLst/>
                <a:gdLst>
                  <a:gd name="T0" fmla="*/ 4 w 61"/>
                  <a:gd name="T1" fmla="*/ 8 h 8"/>
                  <a:gd name="T2" fmla="*/ 57 w 61"/>
                  <a:gd name="T3" fmla="*/ 8 h 8"/>
                  <a:gd name="T4" fmla="*/ 61 w 61"/>
                  <a:gd name="T5" fmla="*/ 4 h 8"/>
                  <a:gd name="T6" fmla="*/ 57 w 61"/>
                  <a:gd name="T7" fmla="*/ 0 h 8"/>
                  <a:gd name="T8" fmla="*/ 4 w 61"/>
                  <a:gd name="T9" fmla="*/ 0 h 8"/>
                  <a:gd name="T10" fmla="*/ 0 w 61"/>
                  <a:gd name="T11" fmla="*/ 4 h 8"/>
                  <a:gd name="T12" fmla="*/ 4 w 6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1" h="8">
                    <a:moveTo>
                      <a:pt x="4" y="8"/>
                    </a:moveTo>
                    <a:cubicBezTo>
                      <a:pt x="57" y="8"/>
                      <a:pt x="57" y="8"/>
                      <a:pt x="57" y="8"/>
                    </a:cubicBezTo>
                    <a:cubicBezTo>
                      <a:pt x="60" y="8"/>
                      <a:pt x="61" y="6"/>
                      <a:pt x="61" y="4"/>
                    </a:cubicBezTo>
                    <a:cubicBezTo>
                      <a:pt x="61" y="1"/>
                      <a:pt x="60" y="0"/>
                      <a:pt x="57" y="0"/>
                    </a:cubicBezTo>
                    <a:cubicBezTo>
                      <a:pt x="4" y="0"/>
                      <a:pt x="4" y="0"/>
                      <a:pt x="4" y="0"/>
                    </a:cubicBezTo>
                    <a:cubicBezTo>
                      <a:pt x="2" y="0"/>
                      <a:pt x="0" y="1"/>
                      <a:pt x="0" y="4"/>
                    </a:cubicBezTo>
                    <a:cubicBezTo>
                      <a:pt x="0" y="6"/>
                      <a:pt x="2" y="8"/>
                      <a:pt x="4" y="8"/>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2" name="íŝḻïḍé">
                <a:extLst>
                  <a:ext uri="{FF2B5EF4-FFF2-40B4-BE49-F238E27FC236}">
                    <a16:creationId xmlns:a16="http://schemas.microsoft.com/office/drawing/2014/main" id="{495D911C-858E-42A1-B00E-3341AE425286}"/>
                  </a:ext>
                </a:extLst>
              </p:cNvPr>
              <p:cNvSpPr/>
              <p:nvPr/>
            </p:nvSpPr>
            <p:spPr bwMode="auto">
              <a:xfrm>
                <a:off x="2024632" y="3086138"/>
                <a:ext cx="110505" cy="14612"/>
              </a:xfrm>
              <a:custGeom>
                <a:avLst/>
                <a:gdLst>
                  <a:gd name="T0" fmla="*/ 4 w 61"/>
                  <a:gd name="T1" fmla="*/ 8 h 8"/>
                  <a:gd name="T2" fmla="*/ 57 w 61"/>
                  <a:gd name="T3" fmla="*/ 8 h 8"/>
                  <a:gd name="T4" fmla="*/ 61 w 61"/>
                  <a:gd name="T5" fmla="*/ 4 h 8"/>
                  <a:gd name="T6" fmla="*/ 57 w 61"/>
                  <a:gd name="T7" fmla="*/ 0 h 8"/>
                  <a:gd name="T8" fmla="*/ 4 w 61"/>
                  <a:gd name="T9" fmla="*/ 0 h 8"/>
                  <a:gd name="T10" fmla="*/ 0 w 61"/>
                  <a:gd name="T11" fmla="*/ 4 h 8"/>
                  <a:gd name="T12" fmla="*/ 4 w 6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1" h="8">
                    <a:moveTo>
                      <a:pt x="4" y="8"/>
                    </a:moveTo>
                    <a:cubicBezTo>
                      <a:pt x="57" y="8"/>
                      <a:pt x="57" y="8"/>
                      <a:pt x="57" y="8"/>
                    </a:cubicBezTo>
                    <a:cubicBezTo>
                      <a:pt x="60" y="8"/>
                      <a:pt x="61" y="6"/>
                      <a:pt x="61" y="4"/>
                    </a:cubicBezTo>
                    <a:cubicBezTo>
                      <a:pt x="61" y="2"/>
                      <a:pt x="60" y="0"/>
                      <a:pt x="57" y="0"/>
                    </a:cubicBezTo>
                    <a:cubicBezTo>
                      <a:pt x="4" y="0"/>
                      <a:pt x="4" y="0"/>
                      <a:pt x="4" y="0"/>
                    </a:cubicBezTo>
                    <a:cubicBezTo>
                      <a:pt x="2" y="0"/>
                      <a:pt x="0" y="2"/>
                      <a:pt x="0" y="4"/>
                    </a:cubicBezTo>
                    <a:cubicBezTo>
                      <a:pt x="0" y="6"/>
                      <a:pt x="2" y="8"/>
                      <a:pt x="4" y="8"/>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3" name="î$ľîḓè">
                <a:extLst>
                  <a:ext uri="{FF2B5EF4-FFF2-40B4-BE49-F238E27FC236}">
                    <a16:creationId xmlns:a16="http://schemas.microsoft.com/office/drawing/2014/main" id="{4A832639-9ED2-4451-A19B-EC2769098BCD}"/>
                  </a:ext>
                </a:extLst>
              </p:cNvPr>
              <p:cNvSpPr/>
              <p:nvPr/>
            </p:nvSpPr>
            <p:spPr bwMode="auto">
              <a:xfrm>
                <a:off x="1888555" y="3086138"/>
                <a:ext cx="54796" cy="14612"/>
              </a:xfrm>
              <a:custGeom>
                <a:avLst/>
                <a:gdLst>
                  <a:gd name="T0" fmla="*/ 4 w 30"/>
                  <a:gd name="T1" fmla="*/ 8 h 8"/>
                  <a:gd name="T2" fmla="*/ 26 w 30"/>
                  <a:gd name="T3" fmla="*/ 8 h 8"/>
                  <a:gd name="T4" fmla="*/ 30 w 30"/>
                  <a:gd name="T5" fmla="*/ 4 h 8"/>
                  <a:gd name="T6" fmla="*/ 26 w 30"/>
                  <a:gd name="T7" fmla="*/ 0 h 8"/>
                  <a:gd name="T8" fmla="*/ 4 w 30"/>
                  <a:gd name="T9" fmla="*/ 0 h 8"/>
                  <a:gd name="T10" fmla="*/ 0 w 30"/>
                  <a:gd name="T11" fmla="*/ 4 h 8"/>
                  <a:gd name="T12" fmla="*/ 4 w 3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0" h="8">
                    <a:moveTo>
                      <a:pt x="4" y="8"/>
                    </a:moveTo>
                    <a:cubicBezTo>
                      <a:pt x="26" y="8"/>
                      <a:pt x="26" y="8"/>
                      <a:pt x="26" y="8"/>
                    </a:cubicBezTo>
                    <a:cubicBezTo>
                      <a:pt x="28" y="8"/>
                      <a:pt x="30" y="6"/>
                      <a:pt x="30" y="4"/>
                    </a:cubicBezTo>
                    <a:cubicBezTo>
                      <a:pt x="30" y="2"/>
                      <a:pt x="28" y="0"/>
                      <a:pt x="26" y="0"/>
                    </a:cubicBezTo>
                    <a:cubicBezTo>
                      <a:pt x="4" y="0"/>
                      <a:pt x="4" y="0"/>
                      <a:pt x="4" y="0"/>
                    </a:cubicBezTo>
                    <a:cubicBezTo>
                      <a:pt x="2" y="0"/>
                      <a:pt x="0" y="2"/>
                      <a:pt x="0" y="4"/>
                    </a:cubicBezTo>
                    <a:cubicBezTo>
                      <a:pt x="0" y="6"/>
                      <a:pt x="2" y="8"/>
                      <a:pt x="4" y="8"/>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47" name="îŝḷiḓe">
              <a:extLst>
                <a:ext uri="{FF2B5EF4-FFF2-40B4-BE49-F238E27FC236}">
                  <a16:creationId xmlns:a16="http://schemas.microsoft.com/office/drawing/2014/main" id="{2CAD2DC4-501E-4D7D-9D5A-C7E5A7F31CB7}"/>
                </a:ext>
              </a:extLst>
            </p:cNvPr>
            <p:cNvSpPr/>
            <p:nvPr/>
          </p:nvSpPr>
          <p:spPr bwMode="auto">
            <a:xfrm>
              <a:off x="86435" y="6053893"/>
              <a:ext cx="6000770" cy="338030"/>
            </a:xfrm>
            <a:prstGeom prst="rect">
              <a:avLst/>
            </a:prstGeom>
            <a:solidFill>
              <a:schemeClr val="accent6">
                <a:lumMod val="40000"/>
                <a:lumOff val="60000"/>
              </a:schemeClr>
            </a:solidFill>
            <a:ln>
              <a:noFill/>
            </a:ln>
          </p:spPr>
          <p:txBody>
            <a:bodyPr anchor="ctr"/>
            <a:lstStyle/>
            <a:p>
              <a:pPr algn="ctr"/>
              <a:endParaRPr/>
            </a:p>
          </p:txBody>
        </p:sp>
        <p:sp>
          <p:nvSpPr>
            <p:cNvPr id="1048" name="îş1îdé">
              <a:extLst>
                <a:ext uri="{FF2B5EF4-FFF2-40B4-BE49-F238E27FC236}">
                  <a16:creationId xmlns:a16="http://schemas.microsoft.com/office/drawing/2014/main" id="{5D636CBA-2FFD-4E00-8DA5-38483B9D2407}"/>
                </a:ext>
              </a:extLst>
            </p:cNvPr>
            <p:cNvSpPr/>
            <p:nvPr/>
          </p:nvSpPr>
          <p:spPr bwMode="auto">
            <a:xfrm>
              <a:off x="86435" y="6282209"/>
              <a:ext cx="6000770" cy="234001"/>
            </a:xfrm>
            <a:custGeom>
              <a:avLst/>
              <a:gdLst>
                <a:gd name="T0" fmla="*/ 2586 w 2586"/>
                <a:gd name="T1" fmla="*/ 152 h 252"/>
                <a:gd name="T2" fmla="*/ 2557 w 2586"/>
                <a:gd name="T3" fmla="*/ 223 h 252"/>
                <a:gd name="T4" fmla="*/ 2486 w 2586"/>
                <a:gd name="T5" fmla="*/ 252 h 252"/>
                <a:gd name="T6" fmla="*/ 100 w 2586"/>
                <a:gd name="T7" fmla="*/ 252 h 252"/>
                <a:gd name="T8" fmla="*/ 30 w 2586"/>
                <a:gd name="T9" fmla="*/ 223 h 252"/>
                <a:gd name="T10" fmla="*/ 0 w 2586"/>
                <a:gd name="T11" fmla="*/ 152 h 252"/>
                <a:gd name="T12" fmla="*/ 0 w 2586"/>
                <a:gd name="T13" fmla="*/ 0 h 252"/>
                <a:gd name="T14" fmla="*/ 2586 w 2586"/>
                <a:gd name="T15" fmla="*/ 0 h 252"/>
                <a:gd name="T16" fmla="*/ 2586 w 2586"/>
                <a:gd name="T17" fmla="*/ 1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86" h="252">
                  <a:moveTo>
                    <a:pt x="2586" y="152"/>
                  </a:moveTo>
                  <a:cubicBezTo>
                    <a:pt x="2586" y="178"/>
                    <a:pt x="2576" y="204"/>
                    <a:pt x="2557" y="223"/>
                  </a:cubicBezTo>
                  <a:cubicBezTo>
                    <a:pt x="2537" y="243"/>
                    <a:pt x="2512" y="252"/>
                    <a:pt x="2486" y="252"/>
                  </a:cubicBezTo>
                  <a:cubicBezTo>
                    <a:pt x="100" y="252"/>
                    <a:pt x="100" y="252"/>
                    <a:pt x="100" y="252"/>
                  </a:cubicBezTo>
                  <a:cubicBezTo>
                    <a:pt x="75" y="252"/>
                    <a:pt x="49" y="243"/>
                    <a:pt x="30" y="223"/>
                  </a:cubicBezTo>
                  <a:cubicBezTo>
                    <a:pt x="10" y="204"/>
                    <a:pt x="0" y="178"/>
                    <a:pt x="0" y="152"/>
                  </a:cubicBezTo>
                  <a:cubicBezTo>
                    <a:pt x="0" y="0"/>
                    <a:pt x="0" y="0"/>
                    <a:pt x="0" y="0"/>
                  </a:cubicBezTo>
                  <a:cubicBezTo>
                    <a:pt x="2586" y="0"/>
                    <a:pt x="2586" y="0"/>
                    <a:pt x="2586" y="0"/>
                  </a:cubicBezTo>
                  <a:lnTo>
                    <a:pt x="2586" y="152"/>
                  </a:lnTo>
                  <a:close/>
                </a:path>
              </a:pathLst>
            </a:custGeom>
            <a:solidFill>
              <a:schemeClr val="accent4">
                <a:lumMod val="40000"/>
                <a:lumOff val="60000"/>
              </a:schemeClr>
            </a:solidFill>
            <a:ln>
              <a:noFill/>
            </a:ln>
          </p:spPr>
          <p:txBody>
            <a:bodyPr anchor="ctr"/>
            <a:lstStyle/>
            <a:p>
              <a:pPr algn="ctr"/>
              <a:endParaRPr dirty="0"/>
            </a:p>
          </p:txBody>
        </p:sp>
        <p:sp>
          <p:nvSpPr>
            <p:cNvPr id="1049" name="îśľíḍê">
              <a:extLst>
                <a:ext uri="{FF2B5EF4-FFF2-40B4-BE49-F238E27FC236}">
                  <a16:creationId xmlns:a16="http://schemas.microsoft.com/office/drawing/2014/main" id="{A4EFF5E1-7B69-4781-AE10-D79AD36E3399}"/>
                </a:ext>
              </a:extLst>
            </p:cNvPr>
            <p:cNvSpPr/>
            <p:nvPr/>
          </p:nvSpPr>
          <p:spPr bwMode="auto">
            <a:xfrm>
              <a:off x="2306501" y="4476936"/>
              <a:ext cx="52969" cy="46577"/>
            </a:xfrm>
            <a:custGeom>
              <a:avLst/>
              <a:gdLst>
                <a:gd name="T0" fmla="*/ 58 w 58"/>
                <a:gd name="T1" fmla="*/ 29 h 51"/>
                <a:gd name="T2" fmla="*/ 16 w 58"/>
                <a:gd name="T3" fmla="*/ 51 h 51"/>
                <a:gd name="T4" fmla="*/ 0 w 58"/>
                <a:gd name="T5" fmla="*/ 21 h 51"/>
                <a:gd name="T6" fmla="*/ 42 w 58"/>
                <a:gd name="T7" fmla="*/ 0 h 51"/>
                <a:gd name="T8" fmla="*/ 58 w 58"/>
                <a:gd name="T9" fmla="*/ 29 h 51"/>
              </a:gdLst>
              <a:ahLst/>
              <a:cxnLst>
                <a:cxn ang="0">
                  <a:pos x="T0" y="T1"/>
                </a:cxn>
                <a:cxn ang="0">
                  <a:pos x="T2" y="T3"/>
                </a:cxn>
                <a:cxn ang="0">
                  <a:pos x="T4" y="T5"/>
                </a:cxn>
                <a:cxn ang="0">
                  <a:pos x="T6" y="T7"/>
                </a:cxn>
                <a:cxn ang="0">
                  <a:pos x="T8" y="T9"/>
                </a:cxn>
              </a:cxnLst>
              <a:rect l="0" t="0" r="r" b="b"/>
              <a:pathLst>
                <a:path w="58" h="51">
                  <a:moveTo>
                    <a:pt x="58" y="29"/>
                  </a:moveTo>
                  <a:lnTo>
                    <a:pt x="16" y="51"/>
                  </a:lnTo>
                  <a:lnTo>
                    <a:pt x="0" y="21"/>
                  </a:lnTo>
                  <a:lnTo>
                    <a:pt x="42" y="0"/>
                  </a:lnTo>
                  <a:lnTo>
                    <a:pt x="58" y="29"/>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0" name="î$ļíḋé">
              <a:extLst>
                <a:ext uri="{FF2B5EF4-FFF2-40B4-BE49-F238E27FC236}">
                  <a16:creationId xmlns:a16="http://schemas.microsoft.com/office/drawing/2014/main" id="{DB479BF4-8A67-469E-BAB0-0B7BD65AC53B}"/>
                </a:ext>
              </a:extLst>
            </p:cNvPr>
            <p:cNvSpPr/>
            <p:nvPr/>
          </p:nvSpPr>
          <p:spPr bwMode="auto">
            <a:xfrm>
              <a:off x="2299195" y="4469630"/>
              <a:ext cx="69408" cy="61189"/>
            </a:xfrm>
            <a:custGeom>
              <a:avLst/>
              <a:gdLst>
                <a:gd name="T0" fmla="*/ 12 w 38"/>
                <a:gd name="T1" fmla="*/ 34 h 34"/>
                <a:gd name="T2" fmla="*/ 11 w 38"/>
                <a:gd name="T3" fmla="*/ 34 h 34"/>
                <a:gd name="T4" fmla="*/ 8 w 38"/>
                <a:gd name="T5" fmla="*/ 32 h 34"/>
                <a:gd name="T6" fmla="*/ 1 w 38"/>
                <a:gd name="T7" fmla="*/ 17 h 34"/>
                <a:gd name="T8" fmla="*/ 2 w 38"/>
                <a:gd name="T9" fmla="*/ 12 h 34"/>
                <a:gd name="T10" fmla="*/ 23 w 38"/>
                <a:gd name="T11" fmla="*/ 1 h 34"/>
                <a:gd name="T12" fmla="*/ 27 w 38"/>
                <a:gd name="T13" fmla="*/ 0 h 34"/>
                <a:gd name="T14" fmla="*/ 29 w 38"/>
                <a:gd name="T15" fmla="*/ 2 h 34"/>
                <a:gd name="T16" fmla="*/ 37 w 38"/>
                <a:gd name="T17" fmla="*/ 17 h 34"/>
                <a:gd name="T18" fmla="*/ 35 w 38"/>
                <a:gd name="T19" fmla="*/ 23 h 34"/>
                <a:gd name="T20" fmla="*/ 14 w 38"/>
                <a:gd name="T21" fmla="*/ 34 h 34"/>
                <a:gd name="T22" fmla="*/ 12 w 38"/>
                <a:gd name="T23" fmla="*/ 34 h 34"/>
                <a:gd name="T24" fmla="*/ 10 w 38"/>
                <a:gd name="T25" fmla="*/ 17 h 34"/>
                <a:gd name="T26" fmla="*/ 14 w 38"/>
                <a:gd name="T27" fmla="*/ 25 h 34"/>
                <a:gd name="T28" fmla="*/ 28 w 38"/>
                <a:gd name="T29" fmla="*/ 18 h 34"/>
                <a:gd name="T30" fmla="*/ 24 w 38"/>
                <a:gd name="T31" fmla="*/ 10 h 34"/>
                <a:gd name="T32" fmla="*/ 10 w 38"/>
                <a:gd name="T33"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4">
                  <a:moveTo>
                    <a:pt x="12" y="34"/>
                  </a:moveTo>
                  <a:cubicBezTo>
                    <a:pt x="11" y="34"/>
                    <a:pt x="11" y="34"/>
                    <a:pt x="11" y="34"/>
                  </a:cubicBezTo>
                  <a:cubicBezTo>
                    <a:pt x="10" y="34"/>
                    <a:pt x="9" y="33"/>
                    <a:pt x="8" y="32"/>
                  </a:cubicBezTo>
                  <a:cubicBezTo>
                    <a:pt x="1" y="17"/>
                    <a:pt x="1" y="17"/>
                    <a:pt x="1" y="17"/>
                  </a:cubicBezTo>
                  <a:cubicBezTo>
                    <a:pt x="0" y="15"/>
                    <a:pt x="0" y="13"/>
                    <a:pt x="2" y="12"/>
                  </a:cubicBezTo>
                  <a:cubicBezTo>
                    <a:pt x="23" y="1"/>
                    <a:pt x="23" y="1"/>
                    <a:pt x="23" y="1"/>
                  </a:cubicBezTo>
                  <a:cubicBezTo>
                    <a:pt x="24" y="0"/>
                    <a:pt x="26" y="0"/>
                    <a:pt x="27" y="0"/>
                  </a:cubicBezTo>
                  <a:cubicBezTo>
                    <a:pt x="28" y="1"/>
                    <a:pt x="28" y="2"/>
                    <a:pt x="29" y="2"/>
                  </a:cubicBezTo>
                  <a:cubicBezTo>
                    <a:pt x="37" y="17"/>
                    <a:pt x="37" y="17"/>
                    <a:pt x="37" y="17"/>
                  </a:cubicBezTo>
                  <a:cubicBezTo>
                    <a:pt x="38" y="19"/>
                    <a:pt x="37" y="22"/>
                    <a:pt x="35" y="23"/>
                  </a:cubicBezTo>
                  <a:cubicBezTo>
                    <a:pt x="14" y="34"/>
                    <a:pt x="14" y="34"/>
                    <a:pt x="14" y="34"/>
                  </a:cubicBezTo>
                  <a:cubicBezTo>
                    <a:pt x="13" y="34"/>
                    <a:pt x="13" y="34"/>
                    <a:pt x="12" y="34"/>
                  </a:cubicBezTo>
                  <a:close/>
                  <a:moveTo>
                    <a:pt x="10" y="17"/>
                  </a:moveTo>
                  <a:cubicBezTo>
                    <a:pt x="14" y="25"/>
                    <a:pt x="14" y="25"/>
                    <a:pt x="14" y="25"/>
                  </a:cubicBezTo>
                  <a:cubicBezTo>
                    <a:pt x="28" y="18"/>
                    <a:pt x="28" y="18"/>
                    <a:pt x="28" y="18"/>
                  </a:cubicBezTo>
                  <a:cubicBezTo>
                    <a:pt x="24" y="10"/>
                    <a:pt x="24" y="10"/>
                    <a:pt x="24" y="10"/>
                  </a:cubicBezTo>
                  <a:lnTo>
                    <a:pt x="10" y="1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5" name="ï$ḻïḑe">
              <a:extLst>
                <a:ext uri="{FF2B5EF4-FFF2-40B4-BE49-F238E27FC236}">
                  <a16:creationId xmlns:a16="http://schemas.microsoft.com/office/drawing/2014/main" id="{A6FBADA0-FBE5-487F-A438-7E79362FA307}"/>
                </a:ext>
              </a:extLst>
            </p:cNvPr>
            <p:cNvSpPr/>
            <p:nvPr/>
          </p:nvSpPr>
          <p:spPr bwMode="auto">
            <a:xfrm>
              <a:off x="2486414" y="5402075"/>
              <a:ext cx="308683" cy="170781"/>
            </a:xfrm>
            <a:custGeom>
              <a:avLst/>
              <a:gdLst>
                <a:gd name="T0" fmla="*/ 165 w 170"/>
                <a:gd name="T1" fmla="*/ 56 h 94"/>
                <a:gd name="T2" fmla="*/ 163 w 170"/>
                <a:gd name="T3" fmla="*/ 49 h 94"/>
                <a:gd name="T4" fmla="*/ 69 w 170"/>
                <a:gd name="T5" fmla="*/ 36 h 94"/>
                <a:gd name="T6" fmla="*/ 46 w 170"/>
                <a:gd name="T7" fmla="*/ 0 h 94"/>
                <a:gd name="T8" fmla="*/ 35 w 170"/>
                <a:gd name="T9" fmla="*/ 2 h 94"/>
                <a:gd name="T10" fmla="*/ 0 w 170"/>
                <a:gd name="T11" fmla="*/ 9 h 94"/>
                <a:gd name="T12" fmla="*/ 42 w 170"/>
                <a:gd name="T13" fmla="*/ 66 h 94"/>
                <a:gd name="T14" fmla="*/ 69 w 170"/>
                <a:gd name="T15" fmla="*/ 83 h 94"/>
                <a:gd name="T16" fmla="*/ 170 w 170"/>
                <a:gd name="T17" fmla="*/ 72 h 94"/>
                <a:gd name="T18" fmla="*/ 165 w 170"/>
                <a:gd name="T19" fmla="*/ 5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94">
                  <a:moveTo>
                    <a:pt x="165" y="56"/>
                  </a:moveTo>
                  <a:cubicBezTo>
                    <a:pt x="163" y="49"/>
                    <a:pt x="163" y="49"/>
                    <a:pt x="163" y="49"/>
                  </a:cubicBezTo>
                  <a:cubicBezTo>
                    <a:pt x="117" y="38"/>
                    <a:pt x="69" y="36"/>
                    <a:pt x="69" y="36"/>
                  </a:cubicBezTo>
                  <a:cubicBezTo>
                    <a:pt x="46" y="0"/>
                    <a:pt x="46" y="0"/>
                    <a:pt x="46" y="0"/>
                  </a:cubicBezTo>
                  <a:cubicBezTo>
                    <a:pt x="35" y="2"/>
                    <a:pt x="35" y="2"/>
                    <a:pt x="35" y="2"/>
                  </a:cubicBezTo>
                  <a:cubicBezTo>
                    <a:pt x="0" y="9"/>
                    <a:pt x="0" y="9"/>
                    <a:pt x="0" y="9"/>
                  </a:cubicBezTo>
                  <a:cubicBezTo>
                    <a:pt x="8" y="43"/>
                    <a:pt x="42" y="66"/>
                    <a:pt x="42" y="66"/>
                  </a:cubicBezTo>
                  <a:cubicBezTo>
                    <a:pt x="43" y="94"/>
                    <a:pt x="69" y="83"/>
                    <a:pt x="69" y="83"/>
                  </a:cubicBezTo>
                  <a:cubicBezTo>
                    <a:pt x="85" y="88"/>
                    <a:pt x="170" y="72"/>
                    <a:pt x="170" y="72"/>
                  </a:cubicBezTo>
                  <a:lnTo>
                    <a:pt x="165" y="56"/>
                  </a:ln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6" name="îśļiḍe">
              <a:extLst>
                <a:ext uri="{FF2B5EF4-FFF2-40B4-BE49-F238E27FC236}">
                  <a16:creationId xmlns:a16="http://schemas.microsoft.com/office/drawing/2014/main" id="{AE4F165B-33F9-44CD-9731-D8ED3CE610C7}"/>
                </a:ext>
              </a:extLst>
            </p:cNvPr>
            <p:cNvSpPr/>
            <p:nvPr/>
          </p:nvSpPr>
          <p:spPr bwMode="auto">
            <a:xfrm>
              <a:off x="2549430" y="5402075"/>
              <a:ext cx="236535" cy="101373"/>
            </a:xfrm>
            <a:custGeom>
              <a:avLst/>
              <a:gdLst>
                <a:gd name="T0" fmla="*/ 130 w 130"/>
                <a:gd name="T1" fmla="*/ 56 h 56"/>
                <a:gd name="T2" fmla="*/ 128 w 130"/>
                <a:gd name="T3" fmla="*/ 49 h 56"/>
                <a:gd name="T4" fmla="*/ 34 w 130"/>
                <a:gd name="T5" fmla="*/ 36 h 56"/>
                <a:gd name="T6" fmla="*/ 11 w 130"/>
                <a:gd name="T7" fmla="*/ 0 h 56"/>
                <a:gd name="T8" fmla="*/ 0 w 130"/>
                <a:gd name="T9" fmla="*/ 2 h 56"/>
                <a:gd name="T10" fmla="*/ 28 w 130"/>
                <a:gd name="T11" fmla="*/ 44 h 56"/>
                <a:gd name="T12" fmla="*/ 130 w 130"/>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130" h="56">
                  <a:moveTo>
                    <a:pt x="130" y="56"/>
                  </a:moveTo>
                  <a:cubicBezTo>
                    <a:pt x="128" y="49"/>
                    <a:pt x="128" y="49"/>
                    <a:pt x="128" y="49"/>
                  </a:cubicBezTo>
                  <a:cubicBezTo>
                    <a:pt x="82" y="38"/>
                    <a:pt x="34" y="36"/>
                    <a:pt x="34" y="36"/>
                  </a:cubicBezTo>
                  <a:cubicBezTo>
                    <a:pt x="11" y="0"/>
                    <a:pt x="11" y="0"/>
                    <a:pt x="11" y="0"/>
                  </a:cubicBezTo>
                  <a:cubicBezTo>
                    <a:pt x="0" y="2"/>
                    <a:pt x="0" y="2"/>
                    <a:pt x="0" y="2"/>
                  </a:cubicBezTo>
                  <a:cubicBezTo>
                    <a:pt x="28" y="44"/>
                    <a:pt x="28" y="44"/>
                    <a:pt x="28" y="44"/>
                  </a:cubicBezTo>
                  <a:cubicBezTo>
                    <a:pt x="28" y="44"/>
                    <a:pt x="77" y="46"/>
                    <a:pt x="130" y="56"/>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7" name="íşḷïḓê">
              <a:extLst>
                <a:ext uri="{FF2B5EF4-FFF2-40B4-BE49-F238E27FC236}">
                  <a16:creationId xmlns:a16="http://schemas.microsoft.com/office/drawing/2014/main" id="{C0C6B407-32CE-44C6-8694-20815E63AB9A}"/>
                </a:ext>
              </a:extLst>
            </p:cNvPr>
            <p:cNvSpPr/>
            <p:nvPr/>
          </p:nvSpPr>
          <p:spPr bwMode="auto">
            <a:xfrm>
              <a:off x="2477282" y="5394769"/>
              <a:ext cx="324209" cy="168954"/>
            </a:xfrm>
            <a:custGeom>
              <a:avLst/>
              <a:gdLst>
                <a:gd name="T0" fmla="*/ 63 w 179"/>
                <a:gd name="T1" fmla="*/ 93 h 93"/>
                <a:gd name="T2" fmla="*/ 43 w 179"/>
                <a:gd name="T3" fmla="*/ 72 h 93"/>
                <a:gd name="T4" fmla="*/ 1 w 179"/>
                <a:gd name="T5" fmla="*/ 14 h 93"/>
                <a:gd name="T6" fmla="*/ 1 w 179"/>
                <a:gd name="T7" fmla="*/ 11 h 93"/>
                <a:gd name="T8" fmla="*/ 4 w 179"/>
                <a:gd name="T9" fmla="*/ 9 h 93"/>
                <a:gd name="T10" fmla="*/ 50 w 179"/>
                <a:gd name="T11" fmla="*/ 0 h 93"/>
                <a:gd name="T12" fmla="*/ 54 w 179"/>
                <a:gd name="T13" fmla="*/ 2 h 93"/>
                <a:gd name="T14" fmla="*/ 77 w 179"/>
                <a:gd name="T15" fmla="*/ 36 h 93"/>
                <a:gd name="T16" fmla="*/ 169 w 179"/>
                <a:gd name="T17" fmla="*/ 49 h 93"/>
                <a:gd name="T18" fmla="*/ 171 w 179"/>
                <a:gd name="T19" fmla="*/ 52 h 93"/>
                <a:gd name="T20" fmla="*/ 179 w 179"/>
                <a:gd name="T21" fmla="*/ 75 h 93"/>
                <a:gd name="T22" fmla="*/ 178 w 179"/>
                <a:gd name="T23" fmla="*/ 78 h 93"/>
                <a:gd name="T24" fmla="*/ 176 w 179"/>
                <a:gd name="T25" fmla="*/ 80 h 93"/>
                <a:gd name="T26" fmla="*/ 84 w 179"/>
                <a:gd name="T27" fmla="*/ 92 h 93"/>
                <a:gd name="T28" fmla="*/ 84 w 179"/>
                <a:gd name="T29" fmla="*/ 92 h 93"/>
                <a:gd name="T30" fmla="*/ 74 w 179"/>
                <a:gd name="T31" fmla="*/ 91 h 93"/>
                <a:gd name="T32" fmla="*/ 63 w 179"/>
                <a:gd name="T33" fmla="*/ 93 h 93"/>
                <a:gd name="T34" fmla="*/ 10 w 179"/>
                <a:gd name="T35" fmla="*/ 16 h 93"/>
                <a:gd name="T36" fmla="*/ 50 w 179"/>
                <a:gd name="T37" fmla="*/ 67 h 93"/>
                <a:gd name="T38" fmla="*/ 51 w 179"/>
                <a:gd name="T39" fmla="*/ 70 h 93"/>
                <a:gd name="T40" fmla="*/ 63 w 179"/>
                <a:gd name="T41" fmla="*/ 85 h 93"/>
                <a:gd name="T42" fmla="*/ 72 w 179"/>
                <a:gd name="T43" fmla="*/ 83 h 93"/>
                <a:gd name="T44" fmla="*/ 75 w 179"/>
                <a:gd name="T45" fmla="*/ 83 h 93"/>
                <a:gd name="T46" fmla="*/ 84 w 179"/>
                <a:gd name="T47" fmla="*/ 84 h 93"/>
                <a:gd name="T48" fmla="*/ 84 w 179"/>
                <a:gd name="T49" fmla="*/ 84 h 93"/>
                <a:gd name="T50" fmla="*/ 170 w 179"/>
                <a:gd name="T51" fmla="*/ 73 h 93"/>
                <a:gd name="T52" fmla="*/ 164 w 179"/>
                <a:gd name="T53" fmla="*/ 57 h 93"/>
                <a:gd name="T54" fmla="*/ 74 w 179"/>
                <a:gd name="T55" fmla="*/ 44 h 93"/>
                <a:gd name="T56" fmla="*/ 71 w 179"/>
                <a:gd name="T57" fmla="*/ 42 h 93"/>
                <a:gd name="T58" fmla="*/ 49 w 179"/>
                <a:gd name="T59" fmla="*/ 9 h 93"/>
                <a:gd name="T60" fmla="*/ 10 w 179"/>
                <a:gd name="T61" fmla="*/ 1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9" h="93">
                  <a:moveTo>
                    <a:pt x="63" y="93"/>
                  </a:moveTo>
                  <a:cubicBezTo>
                    <a:pt x="57" y="93"/>
                    <a:pt x="45" y="91"/>
                    <a:pt x="43" y="72"/>
                  </a:cubicBezTo>
                  <a:cubicBezTo>
                    <a:pt x="36" y="67"/>
                    <a:pt x="8" y="45"/>
                    <a:pt x="1" y="14"/>
                  </a:cubicBezTo>
                  <a:cubicBezTo>
                    <a:pt x="0" y="13"/>
                    <a:pt x="1" y="12"/>
                    <a:pt x="1" y="11"/>
                  </a:cubicBezTo>
                  <a:cubicBezTo>
                    <a:pt x="2" y="10"/>
                    <a:pt x="3" y="9"/>
                    <a:pt x="4" y="9"/>
                  </a:cubicBezTo>
                  <a:cubicBezTo>
                    <a:pt x="50" y="0"/>
                    <a:pt x="50" y="0"/>
                    <a:pt x="50" y="0"/>
                  </a:cubicBezTo>
                  <a:cubicBezTo>
                    <a:pt x="52" y="0"/>
                    <a:pt x="53" y="1"/>
                    <a:pt x="54" y="2"/>
                  </a:cubicBezTo>
                  <a:cubicBezTo>
                    <a:pt x="77" y="36"/>
                    <a:pt x="77" y="36"/>
                    <a:pt x="77" y="36"/>
                  </a:cubicBezTo>
                  <a:cubicBezTo>
                    <a:pt x="86" y="37"/>
                    <a:pt x="129" y="40"/>
                    <a:pt x="169" y="49"/>
                  </a:cubicBezTo>
                  <a:cubicBezTo>
                    <a:pt x="170" y="50"/>
                    <a:pt x="171" y="51"/>
                    <a:pt x="171" y="52"/>
                  </a:cubicBezTo>
                  <a:cubicBezTo>
                    <a:pt x="179" y="75"/>
                    <a:pt x="179" y="75"/>
                    <a:pt x="179" y="75"/>
                  </a:cubicBezTo>
                  <a:cubicBezTo>
                    <a:pt x="179" y="76"/>
                    <a:pt x="179" y="77"/>
                    <a:pt x="178" y="78"/>
                  </a:cubicBezTo>
                  <a:cubicBezTo>
                    <a:pt x="178" y="79"/>
                    <a:pt x="177" y="80"/>
                    <a:pt x="176" y="80"/>
                  </a:cubicBezTo>
                  <a:cubicBezTo>
                    <a:pt x="173" y="80"/>
                    <a:pt x="111" y="92"/>
                    <a:pt x="84" y="92"/>
                  </a:cubicBezTo>
                  <a:cubicBezTo>
                    <a:pt x="84" y="92"/>
                    <a:pt x="84" y="92"/>
                    <a:pt x="84" y="92"/>
                  </a:cubicBezTo>
                  <a:cubicBezTo>
                    <a:pt x="80" y="92"/>
                    <a:pt x="76" y="92"/>
                    <a:pt x="74" y="91"/>
                  </a:cubicBezTo>
                  <a:cubicBezTo>
                    <a:pt x="72" y="92"/>
                    <a:pt x="68" y="93"/>
                    <a:pt x="63" y="93"/>
                  </a:cubicBezTo>
                  <a:close/>
                  <a:moveTo>
                    <a:pt x="10" y="16"/>
                  </a:moveTo>
                  <a:cubicBezTo>
                    <a:pt x="19" y="46"/>
                    <a:pt x="49" y="67"/>
                    <a:pt x="50" y="67"/>
                  </a:cubicBezTo>
                  <a:cubicBezTo>
                    <a:pt x="51" y="68"/>
                    <a:pt x="51" y="69"/>
                    <a:pt x="51" y="70"/>
                  </a:cubicBezTo>
                  <a:cubicBezTo>
                    <a:pt x="52" y="84"/>
                    <a:pt x="58" y="85"/>
                    <a:pt x="63" y="85"/>
                  </a:cubicBezTo>
                  <a:cubicBezTo>
                    <a:pt x="68" y="85"/>
                    <a:pt x="72" y="83"/>
                    <a:pt x="72" y="83"/>
                  </a:cubicBezTo>
                  <a:cubicBezTo>
                    <a:pt x="73" y="83"/>
                    <a:pt x="74" y="83"/>
                    <a:pt x="75" y="83"/>
                  </a:cubicBezTo>
                  <a:cubicBezTo>
                    <a:pt x="76" y="84"/>
                    <a:pt x="79" y="84"/>
                    <a:pt x="84" y="84"/>
                  </a:cubicBezTo>
                  <a:cubicBezTo>
                    <a:pt x="84" y="84"/>
                    <a:pt x="84" y="84"/>
                    <a:pt x="84" y="84"/>
                  </a:cubicBezTo>
                  <a:cubicBezTo>
                    <a:pt x="106" y="84"/>
                    <a:pt x="155" y="76"/>
                    <a:pt x="170" y="73"/>
                  </a:cubicBezTo>
                  <a:cubicBezTo>
                    <a:pt x="164" y="57"/>
                    <a:pt x="164" y="57"/>
                    <a:pt x="164" y="57"/>
                  </a:cubicBezTo>
                  <a:cubicBezTo>
                    <a:pt x="121" y="46"/>
                    <a:pt x="75" y="44"/>
                    <a:pt x="74" y="44"/>
                  </a:cubicBezTo>
                  <a:cubicBezTo>
                    <a:pt x="73" y="44"/>
                    <a:pt x="72" y="43"/>
                    <a:pt x="71" y="42"/>
                  </a:cubicBezTo>
                  <a:cubicBezTo>
                    <a:pt x="49" y="9"/>
                    <a:pt x="49" y="9"/>
                    <a:pt x="49" y="9"/>
                  </a:cubicBezTo>
                  <a:lnTo>
                    <a:pt x="10" y="1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8" name="îṩľíďê">
              <a:extLst>
                <a:ext uri="{FF2B5EF4-FFF2-40B4-BE49-F238E27FC236}">
                  <a16:creationId xmlns:a16="http://schemas.microsoft.com/office/drawing/2014/main" id="{BD06C95D-0E1E-40E7-8D2F-79A50CE11EA8}"/>
                </a:ext>
              </a:extLst>
            </p:cNvPr>
            <p:cNvSpPr/>
            <p:nvPr/>
          </p:nvSpPr>
          <p:spPr bwMode="auto">
            <a:xfrm>
              <a:off x="2374083" y="5212115"/>
              <a:ext cx="221010" cy="253888"/>
            </a:xfrm>
            <a:custGeom>
              <a:avLst/>
              <a:gdLst>
                <a:gd name="T0" fmla="*/ 63 w 122"/>
                <a:gd name="T1" fmla="*/ 140 h 140"/>
                <a:gd name="T2" fmla="*/ 6 w 122"/>
                <a:gd name="T3" fmla="*/ 53 h 140"/>
                <a:gd name="T4" fmla="*/ 1 w 122"/>
                <a:gd name="T5" fmla="*/ 29 h 140"/>
                <a:gd name="T6" fmla="*/ 15 w 122"/>
                <a:gd name="T7" fmla="*/ 9 h 140"/>
                <a:gd name="T8" fmla="*/ 19 w 122"/>
                <a:gd name="T9" fmla="*/ 7 h 140"/>
                <a:gd name="T10" fmla="*/ 45 w 122"/>
                <a:gd name="T11" fmla="*/ 2 h 140"/>
                <a:gd name="T12" fmla="*/ 67 w 122"/>
                <a:gd name="T13" fmla="*/ 17 h 140"/>
                <a:gd name="T14" fmla="*/ 122 w 122"/>
                <a:gd name="T15" fmla="*/ 102 h 140"/>
                <a:gd name="T16" fmla="*/ 63 w 122"/>
                <a:gd name="T1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40">
                  <a:moveTo>
                    <a:pt x="63" y="140"/>
                  </a:moveTo>
                  <a:cubicBezTo>
                    <a:pt x="6" y="53"/>
                    <a:pt x="6" y="53"/>
                    <a:pt x="6" y="53"/>
                  </a:cubicBezTo>
                  <a:cubicBezTo>
                    <a:pt x="2" y="46"/>
                    <a:pt x="0" y="38"/>
                    <a:pt x="1" y="29"/>
                  </a:cubicBezTo>
                  <a:cubicBezTo>
                    <a:pt x="3" y="21"/>
                    <a:pt x="8" y="14"/>
                    <a:pt x="15" y="9"/>
                  </a:cubicBezTo>
                  <a:cubicBezTo>
                    <a:pt x="19" y="7"/>
                    <a:pt x="19" y="7"/>
                    <a:pt x="19" y="7"/>
                  </a:cubicBezTo>
                  <a:cubicBezTo>
                    <a:pt x="26" y="2"/>
                    <a:pt x="36" y="0"/>
                    <a:pt x="45" y="2"/>
                  </a:cubicBezTo>
                  <a:cubicBezTo>
                    <a:pt x="55" y="4"/>
                    <a:pt x="62" y="10"/>
                    <a:pt x="67" y="17"/>
                  </a:cubicBezTo>
                  <a:cubicBezTo>
                    <a:pt x="122" y="102"/>
                    <a:pt x="122" y="102"/>
                    <a:pt x="122" y="102"/>
                  </a:cubicBezTo>
                  <a:lnTo>
                    <a:pt x="63" y="140"/>
                  </a:lnTo>
                  <a:close/>
                </a:path>
              </a:pathLst>
            </a:custGeom>
            <a:solidFill>
              <a:srgbClr val="567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9" name="ïṡlîďé">
              <a:extLst>
                <a:ext uri="{FF2B5EF4-FFF2-40B4-BE49-F238E27FC236}">
                  <a16:creationId xmlns:a16="http://schemas.microsoft.com/office/drawing/2014/main" id="{61E2D849-CDA4-4C45-92E3-7B4CD3DD2185}"/>
                </a:ext>
              </a:extLst>
            </p:cNvPr>
            <p:cNvSpPr/>
            <p:nvPr/>
          </p:nvSpPr>
          <p:spPr bwMode="auto">
            <a:xfrm>
              <a:off x="2368603" y="5206636"/>
              <a:ext cx="233796" cy="267587"/>
            </a:xfrm>
            <a:custGeom>
              <a:avLst/>
              <a:gdLst>
                <a:gd name="T0" fmla="*/ 66 w 129"/>
                <a:gd name="T1" fmla="*/ 143 h 148"/>
                <a:gd name="T2" fmla="*/ 69 w 129"/>
                <a:gd name="T3" fmla="*/ 141 h 148"/>
                <a:gd name="T4" fmla="*/ 12 w 129"/>
                <a:gd name="T5" fmla="*/ 54 h 148"/>
                <a:gd name="T6" fmla="*/ 8 w 129"/>
                <a:gd name="T7" fmla="*/ 39 h 148"/>
                <a:gd name="T8" fmla="*/ 8 w 129"/>
                <a:gd name="T9" fmla="*/ 33 h 148"/>
                <a:gd name="T10" fmla="*/ 20 w 129"/>
                <a:gd name="T11" fmla="*/ 16 h 148"/>
                <a:gd name="T12" fmla="*/ 24 w 129"/>
                <a:gd name="T13" fmla="*/ 13 h 148"/>
                <a:gd name="T14" fmla="*/ 41 w 129"/>
                <a:gd name="T15" fmla="*/ 8 h 148"/>
                <a:gd name="T16" fmla="*/ 47 w 129"/>
                <a:gd name="T17" fmla="*/ 9 h 148"/>
                <a:gd name="T18" fmla="*/ 67 w 129"/>
                <a:gd name="T19" fmla="*/ 22 h 148"/>
                <a:gd name="T20" fmla="*/ 120 w 129"/>
                <a:gd name="T21" fmla="*/ 103 h 148"/>
                <a:gd name="T22" fmla="*/ 64 w 129"/>
                <a:gd name="T23" fmla="*/ 140 h 148"/>
                <a:gd name="T24" fmla="*/ 66 w 129"/>
                <a:gd name="T25" fmla="*/ 143 h 148"/>
                <a:gd name="T26" fmla="*/ 69 w 129"/>
                <a:gd name="T27" fmla="*/ 141 h 148"/>
                <a:gd name="T28" fmla="*/ 66 w 129"/>
                <a:gd name="T29" fmla="*/ 143 h 148"/>
                <a:gd name="T30" fmla="*/ 68 w 129"/>
                <a:gd name="T31" fmla="*/ 147 h 148"/>
                <a:gd name="T32" fmla="*/ 127 w 129"/>
                <a:gd name="T33" fmla="*/ 108 h 148"/>
                <a:gd name="T34" fmla="*/ 129 w 129"/>
                <a:gd name="T35" fmla="*/ 105 h 148"/>
                <a:gd name="T36" fmla="*/ 129 w 129"/>
                <a:gd name="T37" fmla="*/ 102 h 148"/>
                <a:gd name="T38" fmla="*/ 74 w 129"/>
                <a:gd name="T39" fmla="*/ 18 h 148"/>
                <a:gd name="T40" fmla="*/ 49 w 129"/>
                <a:gd name="T41" fmla="*/ 1 h 148"/>
                <a:gd name="T42" fmla="*/ 41 w 129"/>
                <a:gd name="T43" fmla="*/ 0 h 148"/>
                <a:gd name="T44" fmla="*/ 20 w 129"/>
                <a:gd name="T45" fmla="*/ 7 h 148"/>
                <a:gd name="T46" fmla="*/ 16 w 129"/>
                <a:gd name="T47" fmla="*/ 9 h 148"/>
                <a:gd name="T48" fmla="*/ 1 w 129"/>
                <a:gd name="T49" fmla="*/ 31 h 148"/>
                <a:gd name="T50" fmla="*/ 0 w 129"/>
                <a:gd name="T51" fmla="*/ 39 h 148"/>
                <a:gd name="T52" fmla="*/ 6 w 129"/>
                <a:gd name="T53" fmla="*/ 58 h 148"/>
                <a:gd name="T54" fmla="*/ 62 w 129"/>
                <a:gd name="T55" fmla="*/ 146 h 148"/>
                <a:gd name="T56" fmla="*/ 65 w 129"/>
                <a:gd name="T57" fmla="*/ 147 h 148"/>
                <a:gd name="T58" fmla="*/ 68 w 129"/>
                <a:gd name="T59" fmla="*/ 147 h 148"/>
                <a:gd name="T60" fmla="*/ 66 w 129"/>
                <a:gd name="T61"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9" h="148">
                  <a:moveTo>
                    <a:pt x="66" y="143"/>
                  </a:moveTo>
                  <a:cubicBezTo>
                    <a:pt x="69" y="141"/>
                    <a:pt x="69" y="141"/>
                    <a:pt x="69" y="141"/>
                  </a:cubicBezTo>
                  <a:cubicBezTo>
                    <a:pt x="12" y="54"/>
                    <a:pt x="12" y="54"/>
                    <a:pt x="12" y="54"/>
                  </a:cubicBezTo>
                  <a:cubicBezTo>
                    <a:pt x="9" y="50"/>
                    <a:pt x="8" y="44"/>
                    <a:pt x="8" y="39"/>
                  </a:cubicBezTo>
                  <a:cubicBezTo>
                    <a:pt x="8" y="37"/>
                    <a:pt x="8" y="35"/>
                    <a:pt x="8" y="33"/>
                  </a:cubicBezTo>
                  <a:cubicBezTo>
                    <a:pt x="10" y="26"/>
                    <a:pt x="14" y="19"/>
                    <a:pt x="20" y="16"/>
                  </a:cubicBezTo>
                  <a:cubicBezTo>
                    <a:pt x="24" y="13"/>
                    <a:pt x="24" y="13"/>
                    <a:pt x="24" y="13"/>
                  </a:cubicBezTo>
                  <a:cubicBezTo>
                    <a:pt x="29" y="10"/>
                    <a:pt x="35" y="8"/>
                    <a:pt x="41" y="8"/>
                  </a:cubicBezTo>
                  <a:cubicBezTo>
                    <a:pt x="43" y="8"/>
                    <a:pt x="45" y="8"/>
                    <a:pt x="47" y="9"/>
                  </a:cubicBezTo>
                  <a:cubicBezTo>
                    <a:pt x="56" y="11"/>
                    <a:pt x="62" y="16"/>
                    <a:pt x="67" y="22"/>
                  </a:cubicBezTo>
                  <a:cubicBezTo>
                    <a:pt x="120" y="103"/>
                    <a:pt x="120" y="103"/>
                    <a:pt x="120" y="103"/>
                  </a:cubicBezTo>
                  <a:cubicBezTo>
                    <a:pt x="64" y="140"/>
                    <a:pt x="64" y="140"/>
                    <a:pt x="64" y="140"/>
                  </a:cubicBezTo>
                  <a:cubicBezTo>
                    <a:pt x="66" y="143"/>
                    <a:pt x="66" y="143"/>
                    <a:pt x="66" y="143"/>
                  </a:cubicBezTo>
                  <a:cubicBezTo>
                    <a:pt x="69" y="141"/>
                    <a:pt x="69" y="141"/>
                    <a:pt x="69" y="141"/>
                  </a:cubicBezTo>
                  <a:cubicBezTo>
                    <a:pt x="66" y="143"/>
                    <a:pt x="66" y="143"/>
                    <a:pt x="66" y="143"/>
                  </a:cubicBezTo>
                  <a:cubicBezTo>
                    <a:pt x="68" y="147"/>
                    <a:pt x="68" y="147"/>
                    <a:pt x="68" y="147"/>
                  </a:cubicBezTo>
                  <a:cubicBezTo>
                    <a:pt x="127" y="108"/>
                    <a:pt x="127" y="108"/>
                    <a:pt x="127" y="108"/>
                  </a:cubicBezTo>
                  <a:cubicBezTo>
                    <a:pt x="128" y="107"/>
                    <a:pt x="129" y="107"/>
                    <a:pt x="129" y="105"/>
                  </a:cubicBezTo>
                  <a:cubicBezTo>
                    <a:pt x="129" y="104"/>
                    <a:pt x="129" y="103"/>
                    <a:pt x="129" y="102"/>
                  </a:cubicBezTo>
                  <a:cubicBezTo>
                    <a:pt x="74" y="18"/>
                    <a:pt x="74" y="18"/>
                    <a:pt x="74" y="18"/>
                  </a:cubicBezTo>
                  <a:cubicBezTo>
                    <a:pt x="68" y="10"/>
                    <a:pt x="59" y="3"/>
                    <a:pt x="49" y="1"/>
                  </a:cubicBezTo>
                  <a:cubicBezTo>
                    <a:pt x="46" y="1"/>
                    <a:pt x="43" y="0"/>
                    <a:pt x="41" y="0"/>
                  </a:cubicBezTo>
                  <a:cubicBezTo>
                    <a:pt x="33" y="0"/>
                    <a:pt x="26" y="3"/>
                    <a:pt x="20" y="7"/>
                  </a:cubicBezTo>
                  <a:cubicBezTo>
                    <a:pt x="16" y="9"/>
                    <a:pt x="16" y="9"/>
                    <a:pt x="16" y="9"/>
                  </a:cubicBezTo>
                  <a:cubicBezTo>
                    <a:pt x="8" y="14"/>
                    <a:pt x="3" y="22"/>
                    <a:pt x="1" y="31"/>
                  </a:cubicBezTo>
                  <a:cubicBezTo>
                    <a:pt x="0" y="34"/>
                    <a:pt x="0" y="36"/>
                    <a:pt x="0" y="39"/>
                  </a:cubicBezTo>
                  <a:cubicBezTo>
                    <a:pt x="0" y="46"/>
                    <a:pt x="2" y="53"/>
                    <a:pt x="6" y="58"/>
                  </a:cubicBezTo>
                  <a:cubicBezTo>
                    <a:pt x="62" y="146"/>
                    <a:pt x="62" y="146"/>
                    <a:pt x="62" y="146"/>
                  </a:cubicBezTo>
                  <a:cubicBezTo>
                    <a:pt x="63" y="147"/>
                    <a:pt x="64" y="147"/>
                    <a:pt x="65" y="147"/>
                  </a:cubicBezTo>
                  <a:cubicBezTo>
                    <a:pt x="66" y="148"/>
                    <a:pt x="67" y="147"/>
                    <a:pt x="68" y="147"/>
                  </a:cubicBezTo>
                  <a:lnTo>
                    <a:pt x="66" y="14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0" name="îšḷîḑe">
              <a:extLst>
                <a:ext uri="{FF2B5EF4-FFF2-40B4-BE49-F238E27FC236}">
                  <a16:creationId xmlns:a16="http://schemas.microsoft.com/office/drawing/2014/main" id="{33C6DC0D-F612-457F-A189-33D6D87712A6}"/>
                </a:ext>
              </a:extLst>
            </p:cNvPr>
            <p:cNvSpPr/>
            <p:nvPr/>
          </p:nvSpPr>
          <p:spPr bwMode="auto">
            <a:xfrm>
              <a:off x="2782312" y="5422167"/>
              <a:ext cx="141556" cy="128771"/>
            </a:xfrm>
            <a:custGeom>
              <a:avLst/>
              <a:gdLst>
                <a:gd name="T0" fmla="*/ 55 w 78"/>
                <a:gd name="T1" fmla="*/ 13 h 71"/>
                <a:gd name="T2" fmla="*/ 48 w 78"/>
                <a:gd name="T3" fmla="*/ 7 h 71"/>
                <a:gd name="T4" fmla="*/ 20 w 78"/>
                <a:gd name="T5" fmla="*/ 10 h 71"/>
                <a:gd name="T6" fmla="*/ 0 w 78"/>
                <a:gd name="T7" fmla="*/ 38 h 71"/>
                <a:gd name="T8" fmla="*/ 3 w 78"/>
                <a:gd name="T9" fmla="*/ 50 h 71"/>
                <a:gd name="T10" fmla="*/ 7 w 78"/>
                <a:gd name="T11" fmla="*/ 61 h 71"/>
                <a:gd name="T12" fmla="*/ 57 w 78"/>
                <a:gd name="T13" fmla="*/ 60 h 71"/>
                <a:gd name="T14" fmla="*/ 55 w 78"/>
                <a:gd name="T15" fmla="*/ 13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55" y="13"/>
                  </a:moveTo>
                  <a:cubicBezTo>
                    <a:pt x="52" y="10"/>
                    <a:pt x="50" y="8"/>
                    <a:pt x="48" y="7"/>
                  </a:cubicBezTo>
                  <a:cubicBezTo>
                    <a:pt x="39" y="0"/>
                    <a:pt x="20" y="10"/>
                    <a:pt x="20" y="10"/>
                  </a:cubicBezTo>
                  <a:cubicBezTo>
                    <a:pt x="0" y="38"/>
                    <a:pt x="0" y="38"/>
                    <a:pt x="0" y="38"/>
                  </a:cubicBezTo>
                  <a:cubicBezTo>
                    <a:pt x="3" y="50"/>
                    <a:pt x="3" y="50"/>
                    <a:pt x="3" y="50"/>
                  </a:cubicBezTo>
                  <a:cubicBezTo>
                    <a:pt x="7" y="61"/>
                    <a:pt x="7" y="61"/>
                    <a:pt x="7" y="61"/>
                  </a:cubicBezTo>
                  <a:cubicBezTo>
                    <a:pt x="7" y="61"/>
                    <a:pt x="31" y="71"/>
                    <a:pt x="57" y="60"/>
                  </a:cubicBezTo>
                  <a:cubicBezTo>
                    <a:pt x="78" y="52"/>
                    <a:pt x="65" y="26"/>
                    <a:pt x="55" y="13"/>
                  </a:cubicBez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1" name="íšḷïḓé">
              <a:extLst>
                <a:ext uri="{FF2B5EF4-FFF2-40B4-BE49-F238E27FC236}">
                  <a16:creationId xmlns:a16="http://schemas.microsoft.com/office/drawing/2014/main" id="{E5CF0808-AA3F-4589-84DC-06BA0C0331F5}"/>
                </a:ext>
              </a:extLst>
            </p:cNvPr>
            <p:cNvSpPr/>
            <p:nvPr/>
          </p:nvSpPr>
          <p:spPr bwMode="auto">
            <a:xfrm>
              <a:off x="2782312" y="5422167"/>
              <a:ext cx="99546" cy="90413"/>
            </a:xfrm>
            <a:custGeom>
              <a:avLst/>
              <a:gdLst>
                <a:gd name="T0" fmla="*/ 55 w 55"/>
                <a:gd name="T1" fmla="*/ 13 h 50"/>
                <a:gd name="T2" fmla="*/ 48 w 55"/>
                <a:gd name="T3" fmla="*/ 7 h 50"/>
                <a:gd name="T4" fmla="*/ 20 w 55"/>
                <a:gd name="T5" fmla="*/ 10 h 50"/>
                <a:gd name="T6" fmla="*/ 0 w 55"/>
                <a:gd name="T7" fmla="*/ 38 h 50"/>
                <a:gd name="T8" fmla="*/ 3 w 55"/>
                <a:gd name="T9" fmla="*/ 50 h 50"/>
                <a:gd name="T10" fmla="*/ 25 w 55"/>
                <a:gd name="T11" fmla="*/ 19 h 50"/>
                <a:gd name="T12" fmla="*/ 55 w 55"/>
                <a:gd name="T13" fmla="*/ 13 h 50"/>
              </a:gdLst>
              <a:ahLst/>
              <a:cxnLst>
                <a:cxn ang="0">
                  <a:pos x="T0" y="T1"/>
                </a:cxn>
                <a:cxn ang="0">
                  <a:pos x="T2" y="T3"/>
                </a:cxn>
                <a:cxn ang="0">
                  <a:pos x="T4" y="T5"/>
                </a:cxn>
                <a:cxn ang="0">
                  <a:pos x="T6" y="T7"/>
                </a:cxn>
                <a:cxn ang="0">
                  <a:pos x="T8" y="T9"/>
                </a:cxn>
                <a:cxn ang="0">
                  <a:pos x="T10" y="T11"/>
                </a:cxn>
                <a:cxn ang="0">
                  <a:pos x="T12" y="T13"/>
                </a:cxn>
              </a:cxnLst>
              <a:rect l="0" t="0" r="r" b="b"/>
              <a:pathLst>
                <a:path w="55" h="50">
                  <a:moveTo>
                    <a:pt x="55" y="13"/>
                  </a:moveTo>
                  <a:cubicBezTo>
                    <a:pt x="52" y="10"/>
                    <a:pt x="50" y="8"/>
                    <a:pt x="48" y="7"/>
                  </a:cubicBezTo>
                  <a:cubicBezTo>
                    <a:pt x="39" y="0"/>
                    <a:pt x="20" y="10"/>
                    <a:pt x="20" y="10"/>
                  </a:cubicBezTo>
                  <a:cubicBezTo>
                    <a:pt x="0" y="38"/>
                    <a:pt x="0" y="38"/>
                    <a:pt x="0" y="38"/>
                  </a:cubicBezTo>
                  <a:cubicBezTo>
                    <a:pt x="3" y="50"/>
                    <a:pt x="3" y="50"/>
                    <a:pt x="3" y="50"/>
                  </a:cubicBezTo>
                  <a:cubicBezTo>
                    <a:pt x="25" y="19"/>
                    <a:pt x="25" y="19"/>
                    <a:pt x="25" y="19"/>
                  </a:cubicBezTo>
                  <a:cubicBezTo>
                    <a:pt x="25" y="19"/>
                    <a:pt x="42" y="10"/>
                    <a:pt x="55" y="13"/>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2" name="îṩ1iďe">
              <a:extLst>
                <a:ext uri="{FF2B5EF4-FFF2-40B4-BE49-F238E27FC236}">
                  <a16:creationId xmlns:a16="http://schemas.microsoft.com/office/drawing/2014/main" id="{37C083BB-64C4-419F-940E-3F8B276F3148}"/>
                </a:ext>
              </a:extLst>
            </p:cNvPr>
            <p:cNvSpPr/>
            <p:nvPr/>
          </p:nvSpPr>
          <p:spPr bwMode="auto">
            <a:xfrm>
              <a:off x="2773179" y="5422167"/>
              <a:ext cx="143382" cy="125117"/>
            </a:xfrm>
            <a:custGeom>
              <a:avLst/>
              <a:gdLst>
                <a:gd name="T0" fmla="*/ 36 w 79"/>
                <a:gd name="T1" fmla="*/ 69 h 69"/>
                <a:gd name="T2" fmla="*/ 10 w 79"/>
                <a:gd name="T3" fmla="*/ 65 h 69"/>
                <a:gd name="T4" fmla="*/ 8 w 79"/>
                <a:gd name="T5" fmla="*/ 62 h 69"/>
                <a:gd name="T6" fmla="*/ 1 w 79"/>
                <a:gd name="T7" fmla="*/ 40 h 69"/>
                <a:gd name="T8" fmla="*/ 1 w 79"/>
                <a:gd name="T9" fmla="*/ 36 h 69"/>
                <a:gd name="T10" fmla="*/ 22 w 79"/>
                <a:gd name="T11" fmla="*/ 7 h 69"/>
                <a:gd name="T12" fmla="*/ 23 w 79"/>
                <a:gd name="T13" fmla="*/ 6 h 69"/>
                <a:gd name="T14" fmla="*/ 44 w 79"/>
                <a:gd name="T15" fmla="*/ 0 h 69"/>
                <a:gd name="T16" fmla="*/ 56 w 79"/>
                <a:gd name="T17" fmla="*/ 3 h 69"/>
                <a:gd name="T18" fmla="*/ 77 w 79"/>
                <a:gd name="T19" fmla="*/ 47 h 69"/>
                <a:gd name="T20" fmla="*/ 63 w 79"/>
                <a:gd name="T21" fmla="*/ 64 h 69"/>
                <a:gd name="T22" fmla="*/ 36 w 79"/>
                <a:gd name="T23" fmla="*/ 69 h 69"/>
                <a:gd name="T24" fmla="*/ 15 w 79"/>
                <a:gd name="T25" fmla="*/ 58 h 69"/>
                <a:gd name="T26" fmla="*/ 36 w 79"/>
                <a:gd name="T27" fmla="*/ 61 h 69"/>
                <a:gd name="T28" fmla="*/ 60 w 79"/>
                <a:gd name="T29" fmla="*/ 57 h 69"/>
                <a:gd name="T30" fmla="*/ 69 w 79"/>
                <a:gd name="T31" fmla="*/ 46 h 69"/>
                <a:gd name="T32" fmla="*/ 51 w 79"/>
                <a:gd name="T33" fmla="*/ 10 h 69"/>
                <a:gd name="T34" fmla="*/ 44 w 79"/>
                <a:gd name="T35" fmla="*/ 8 h 69"/>
                <a:gd name="T36" fmla="*/ 28 w 79"/>
                <a:gd name="T37" fmla="*/ 13 h 69"/>
                <a:gd name="T38" fmla="*/ 9 w 79"/>
                <a:gd name="T39" fmla="*/ 39 h 69"/>
                <a:gd name="T40" fmla="*/ 15 w 79"/>
                <a:gd name="T41"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69">
                  <a:moveTo>
                    <a:pt x="36" y="69"/>
                  </a:moveTo>
                  <a:cubicBezTo>
                    <a:pt x="22" y="69"/>
                    <a:pt x="11" y="65"/>
                    <a:pt x="10" y="65"/>
                  </a:cubicBezTo>
                  <a:cubicBezTo>
                    <a:pt x="9" y="64"/>
                    <a:pt x="8" y="63"/>
                    <a:pt x="8" y="62"/>
                  </a:cubicBezTo>
                  <a:cubicBezTo>
                    <a:pt x="1" y="40"/>
                    <a:pt x="1" y="40"/>
                    <a:pt x="1" y="40"/>
                  </a:cubicBezTo>
                  <a:cubicBezTo>
                    <a:pt x="0" y="38"/>
                    <a:pt x="1" y="37"/>
                    <a:pt x="1" y="36"/>
                  </a:cubicBezTo>
                  <a:cubicBezTo>
                    <a:pt x="22" y="7"/>
                    <a:pt x="22" y="7"/>
                    <a:pt x="22" y="7"/>
                  </a:cubicBezTo>
                  <a:cubicBezTo>
                    <a:pt x="22" y="7"/>
                    <a:pt x="22" y="6"/>
                    <a:pt x="23" y="6"/>
                  </a:cubicBezTo>
                  <a:cubicBezTo>
                    <a:pt x="23" y="6"/>
                    <a:pt x="34" y="0"/>
                    <a:pt x="44" y="0"/>
                  </a:cubicBezTo>
                  <a:cubicBezTo>
                    <a:pt x="49" y="0"/>
                    <a:pt x="53" y="1"/>
                    <a:pt x="56" y="3"/>
                  </a:cubicBezTo>
                  <a:cubicBezTo>
                    <a:pt x="63" y="9"/>
                    <a:pt x="79" y="31"/>
                    <a:pt x="77" y="47"/>
                  </a:cubicBezTo>
                  <a:cubicBezTo>
                    <a:pt x="76" y="55"/>
                    <a:pt x="71" y="61"/>
                    <a:pt x="63" y="64"/>
                  </a:cubicBezTo>
                  <a:cubicBezTo>
                    <a:pt x="55" y="67"/>
                    <a:pt x="46" y="69"/>
                    <a:pt x="36" y="69"/>
                  </a:cubicBezTo>
                  <a:close/>
                  <a:moveTo>
                    <a:pt x="15" y="58"/>
                  </a:moveTo>
                  <a:cubicBezTo>
                    <a:pt x="18" y="59"/>
                    <a:pt x="26" y="61"/>
                    <a:pt x="36" y="61"/>
                  </a:cubicBezTo>
                  <a:cubicBezTo>
                    <a:pt x="45" y="61"/>
                    <a:pt x="53" y="60"/>
                    <a:pt x="60" y="57"/>
                  </a:cubicBezTo>
                  <a:cubicBezTo>
                    <a:pt x="66" y="54"/>
                    <a:pt x="68" y="51"/>
                    <a:pt x="69" y="46"/>
                  </a:cubicBezTo>
                  <a:cubicBezTo>
                    <a:pt x="71" y="34"/>
                    <a:pt x="57" y="15"/>
                    <a:pt x="51" y="10"/>
                  </a:cubicBezTo>
                  <a:cubicBezTo>
                    <a:pt x="49" y="9"/>
                    <a:pt x="47" y="8"/>
                    <a:pt x="44" y="8"/>
                  </a:cubicBezTo>
                  <a:cubicBezTo>
                    <a:pt x="38" y="8"/>
                    <a:pt x="30" y="12"/>
                    <a:pt x="28" y="13"/>
                  </a:cubicBezTo>
                  <a:cubicBezTo>
                    <a:pt x="9" y="39"/>
                    <a:pt x="9" y="39"/>
                    <a:pt x="9" y="39"/>
                  </a:cubicBezTo>
                  <a:lnTo>
                    <a:pt x="15" y="5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3" name="íṥḷíḋè">
              <a:extLst>
                <a:ext uri="{FF2B5EF4-FFF2-40B4-BE49-F238E27FC236}">
                  <a16:creationId xmlns:a16="http://schemas.microsoft.com/office/drawing/2014/main" id="{66BDB2E2-3F77-4B28-BDE1-F66666D43E98}"/>
                </a:ext>
              </a:extLst>
            </p:cNvPr>
            <p:cNvSpPr/>
            <p:nvPr/>
          </p:nvSpPr>
          <p:spPr bwMode="auto">
            <a:xfrm>
              <a:off x="2435272" y="4981972"/>
              <a:ext cx="91326" cy="143383"/>
            </a:xfrm>
            <a:prstGeom prst="rect">
              <a:avLst/>
            </a:prstGeom>
            <a:solidFill>
              <a:srgbClr val="F7DC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4" name="iṣlïde">
              <a:extLst>
                <a:ext uri="{FF2B5EF4-FFF2-40B4-BE49-F238E27FC236}">
                  <a16:creationId xmlns:a16="http://schemas.microsoft.com/office/drawing/2014/main" id="{21B00AFD-2630-4524-8DEC-2B0EDA949B18}"/>
                </a:ext>
              </a:extLst>
            </p:cNvPr>
            <p:cNvSpPr/>
            <p:nvPr/>
          </p:nvSpPr>
          <p:spPr bwMode="auto">
            <a:xfrm>
              <a:off x="2427966" y="4974666"/>
              <a:ext cx="105939" cy="157995"/>
            </a:xfrm>
            <a:custGeom>
              <a:avLst/>
              <a:gdLst>
                <a:gd name="T0" fmla="*/ 54 w 58"/>
                <a:gd name="T1" fmla="*/ 87 h 87"/>
                <a:gd name="T2" fmla="*/ 4 w 58"/>
                <a:gd name="T3" fmla="*/ 87 h 87"/>
                <a:gd name="T4" fmla="*/ 0 w 58"/>
                <a:gd name="T5" fmla="*/ 83 h 87"/>
                <a:gd name="T6" fmla="*/ 0 w 58"/>
                <a:gd name="T7" fmla="*/ 4 h 87"/>
                <a:gd name="T8" fmla="*/ 4 w 58"/>
                <a:gd name="T9" fmla="*/ 0 h 87"/>
                <a:gd name="T10" fmla="*/ 54 w 58"/>
                <a:gd name="T11" fmla="*/ 0 h 87"/>
                <a:gd name="T12" fmla="*/ 58 w 58"/>
                <a:gd name="T13" fmla="*/ 4 h 87"/>
                <a:gd name="T14" fmla="*/ 58 w 58"/>
                <a:gd name="T15" fmla="*/ 83 h 87"/>
                <a:gd name="T16" fmla="*/ 54 w 58"/>
                <a:gd name="T17" fmla="*/ 87 h 87"/>
                <a:gd name="T18" fmla="*/ 8 w 58"/>
                <a:gd name="T19" fmla="*/ 79 h 87"/>
                <a:gd name="T20" fmla="*/ 50 w 58"/>
                <a:gd name="T21" fmla="*/ 79 h 87"/>
                <a:gd name="T22" fmla="*/ 50 w 58"/>
                <a:gd name="T23" fmla="*/ 8 h 87"/>
                <a:gd name="T24" fmla="*/ 8 w 58"/>
                <a:gd name="T25" fmla="*/ 8 h 87"/>
                <a:gd name="T26" fmla="*/ 8 w 58"/>
                <a:gd name="T2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7">
                  <a:moveTo>
                    <a:pt x="54" y="87"/>
                  </a:moveTo>
                  <a:cubicBezTo>
                    <a:pt x="4" y="87"/>
                    <a:pt x="4" y="87"/>
                    <a:pt x="4" y="87"/>
                  </a:cubicBezTo>
                  <a:cubicBezTo>
                    <a:pt x="2" y="87"/>
                    <a:pt x="0" y="85"/>
                    <a:pt x="0" y="83"/>
                  </a:cubicBezTo>
                  <a:cubicBezTo>
                    <a:pt x="0" y="4"/>
                    <a:pt x="0" y="4"/>
                    <a:pt x="0" y="4"/>
                  </a:cubicBezTo>
                  <a:cubicBezTo>
                    <a:pt x="0" y="2"/>
                    <a:pt x="2" y="0"/>
                    <a:pt x="4" y="0"/>
                  </a:cubicBezTo>
                  <a:cubicBezTo>
                    <a:pt x="54" y="0"/>
                    <a:pt x="54" y="0"/>
                    <a:pt x="54" y="0"/>
                  </a:cubicBezTo>
                  <a:cubicBezTo>
                    <a:pt x="56" y="0"/>
                    <a:pt x="58" y="2"/>
                    <a:pt x="58" y="4"/>
                  </a:cubicBezTo>
                  <a:cubicBezTo>
                    <a:pt x="58" y="83"/>
                    <a:pt x="58" y="83"/>
                    <a:pt x="58" y="83"/>
                  </a:cubicBezTo>
                  <a:cubicBezTo>
                    <a:pt x="58" y="85"/>
                    <a:pt x="56" y="87"/>
                    <a:pt x="54" y="87"/>
                  </a:cubicBezTo>
                  <a:close/>
                  <a:moveTo>
                    <a:pt x="8" y="79"/>
                  </a:moveTo>
                  <a:cubicBezTo>
                    <a:pt x="50" y="79"/>
                    <a:pt x="50" y="79"/>
                    <a:pt x="50" y="79"/>
                  </a:cubicBezTo>
                  <a:cubicBezTo>
                    <a:pt x="50" y="8"/>
                    <a:pt x="50" y="8"/>
                    <a:pt x="50" y="8"/>
                  </a:cubicBezTo>
                  <a:cubicBezTo>
                    <a:pt x="8" y="8"/>
                    <a:pt x="8" y="8"/>
                    <a:pt x="8" y="8"/>
                  </a:cubicBezTo>
                  <a:lnTo>
                    <a:pt x="8" y="7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5" name="ïSlïḍé">
              <a:extLst>
                <a:ext uri="{FF2B5EF4-FFF2-40B4-BE49-F238E27FC236}">
                  <a16:creationId xmlns:a16="http://schemas.microsoft.com/office/drawing/2014/main" id="{63BD1951-073D-4FCD-B34B-DF4CDE08EC03}"/>
                </a:ext>
              </a:extLst>
            </p:cNvPr>
            <p:cNvSpPr/>
            <p:nvPr/>
          </p:nvSpPr>
          <p:spPr bwMode="auto">
            <a:xfrm>
              <a:off x="2272711" y="4589268"/>
              <a:ext cx="537913" cy="464853"/>
            </a:xfrm>
            <a:custGeom>
              <a:avLst/>
              <a:gdLst>
                <a:gd name="T0" fmla="*/ 248 w 297"/>
                <a:gd name="T1" fmla="*/ 83 h 257"/>
                <a:gd name="T2" fmla="*/ 248 w 297"/>
                <a:gd name="T3" fmla="*/ 83 h 257"/>
                <a:gd name="T4" fmla="*/ 128 w 297"/>
                <a:gd name="T5" fmla="*/ 0 h 257"/>
                <a:gd name="T6" fmla="*/ 122 w 297"/>
                <a:gd name="T7" fmla="*/ 0 h 257"/>
                <a:gd name="T8" fmla="*/ 118 w 297"/>
                <a:gd name="T9" fmla="*/ 1 h 257"/>
                <a:gd name="T10" fmla="*/ 0 w 297"/>
                <a:gd name="T11" fmla="*/ 128 h 257"/>
                <a:gd name="T12" fmla="*/ 118 w 297"/>
                <a:gd name="T13" fmla="*/ 256 h 257"/>
                <a:gd name="T14" fmla="*/ 123 w 297"/>
                <a:gd name="T15" fmla="*/ 256 h 257"/>
                <a:gd name="T16" fmla="*/ 128 w 297"/>
                <a:gd name="T17" fmla="*/ 257 h 257"/>
                <a:gd name="T18" fmla="*/ 257 w 297"/>
                <a:gd name="T19" fmla="*/ 132 h 257"/>
                <a:gd name="T20" fmla="*/ 257 w 297"/>
                <a:gd name="T21" fmla="*/ 132 h 257"/>
                <a:gd name="T22" fmla="*/ 248 w 297"/>
                <a:gd name="T23" fmla="*/ 8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257">
                  <a:moveTo>
                    <a:pt x="248" y="83"/>
                  </a:moveTo>
                  <a:cubicBezTo>
                    <a:pt x="248" y="83"/>
                    <a:pt x="248" y="83"/>
                    <a:pt x="248" y="83"/>
                  </a:cubicBezTo>
                  <a:cubicBezTo>
                    <a:pt x="230" y="35"/>
                    <a:pt x="183" y="0"/>
                    <a:pt x="128" y="0"/>
                  </a:cubicBezTo>
                  <a:cubicBezTo>
                    <a:pt x="126" y="0"/>
                    <a:pt x="124" y="0"/>
                    <a:pt x="122" y="0"/>
                  </a:cubicBezTo>
                  <a:cubicBezTo>
                    <a:pt x="120" y="0"/>
                    <a:pt x="119" y="0"/>
                    <a:pt x="118" y="1"/>
                  </a:cubicBezTo>
                  <a:cubicBezTo>
                    <a:pt x="52" y="6"/>
                    <a:pt x="0" y="61"/>
                    <a:pt x="0" y="128"/>
                  </a:cubicBezTo>
                  <a:cubicBezTo>
                    <a:pt x="0" y="196"/>
                    <a:pt x="52" y="251"/>
                    <a:pt x="118" y="256"/>
                  </a:cubicBezTo>
                  <a:cubicBezTo>
                    <a:pt x="119" y="256"/>
                    <a:pt x="121" y="256"/>
                    <a:pt x="123" y="256"/>
                  </a:cubicBezTo>
                  <a:cubicBezTo>
                    <a:pt x="125" y="257"/>
                    <a:pt x="126" y="257"/>
                    <a:pt x="128" y="257"/>
                  </a:cubicBezTo>
                  <a:cubicBezTo>
                    <a:pt x="198" y="257"/>
                    <a:pt x="255" y="201"/>
                    <a:pt x="257" y="132"/>
                  </a:cubicBezTo>
                  <a:cubicBezTo>
                    <a:pt x="257" y="132"/>
                    <a:pt x="257" y="132"/>
                    <a:pt x="257" y="132"/>
                  </a:cubicBezTo>
                  <a:cubicBezTo>
                    <a:pt x="297" y="113"/>
                    <a:pt x="248" y="83"/>
                    <a:pt x="248" y="83"/>
                  </a:cubicBez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6" name="iŝlîḑê">
              <a:extLst>
                <a:ext uri="{FF2B5EF4-FFF2-40B4-BE49-F238E27FC236}">
                  <a16:creationId xmlns:a16="http://schemas.microsoft.com/office/drawing/2014/main" id="{4788951D-DB5D-4B05-BFC3-DF7367687362}"/>
                </a:ext>
              </a:extLst>
            </p:cNvPr>
            <p:cNvSpPr/>
            <p:nvPr/>
          </p:nvSpPr>
          <p:spPr bwMode="auto">
            <a:xfrm>
              <a:off x="2486414" y="4589268"/>
              <a:ext cx="324209" cy="464853"/>
            </a:xfrm>
            <a:custGeom>
              <a:avLst/>
              <a:gdLst>
                <a:gd name="T0" fmla="*/ 130 w 179"/>
                <a:gd name="T1" fmla="*/ 83 h 257"/>
                <a:gd name="T2" fmla="*/ 130 w 179"/>
                <a:gd name="T3" fmla="*/ 83 h 257"/>
                <a:gd name="T4" fmla="*/ 10 w 179"/>
                <a:gd name="T5" fmla="*/ 0 h 257"/>
                <a:gd name="T6" fmla="*/ 4 w 179"/>
                <a:gd name="T7" fmla="*/ 0 h 257"/>
                <a:gd name="T8" fmla="*/ 0 w 179"/>
                <a:gd name="T9" fmla="*/ 1 h 257"/>
                <a:gd name="T10" fmla="*/ 109 w 179"/>
                <a:gd name="T11" fmla="*/ 83 h 257"/>
                <a:gd name="T12" fmla="*/ 109 w 179"/>
                <a:gd name="T13" fmla="*/ 83 h 257"/>
                <a:gd name="T14" fmla="*/ 117 w 179"/>
                <a:gd name="T15" fmla="*/ 132 h 257"/>
                <a:gd name="T16" fmla="*/ 117 w 179"/>
                <a:gd name="T17" fmla="*/ 132 h 257"/>
                <a:gd name="T18" fmla="*/ 0 w 179"/>
                <a:gd name="T19" fmla="*/ 256 h 257"/>
                <a:gd name="T20" fmla="*/ 5 w 179"/>
                <a:gd name="T21" fmla="*/ 256 h 257"/>
                <a:gd name="T22" fmla="*/ 10 w 179"/>
                <a:gd name="T23" fmla="*/ 257 h 257"/>
                <a:gd name="T24" fmla="*/ 139 w 179"/>
                <a:gd name="T25" fmla="*/ 132 h 257"/>
                <a:gd name="T26" fmla="*/ 139 w 179"/>
                <a:gd name="T27" fmla="*/ 132 h 257"/>
                <a:gd name="T28" fmla="*/ 130 w 179"/>
                <a:gd name="T29" fmla="*/ 8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57">
                  <a:moveTo>
                    <a:pt x="130" y="83"/>
                  </a:moveTo>
                  <a:cubicBezTo>
                    <a:pt x="130" y="83"/>
                    <a:pt x="130" y="83"/>
                    <a:pt x="130" y="83"/>
                  </a:cubicBezTo>
                  <a:cubicBezTo>
                    <a:pt x="112" y="35"/>
                    <a:pt x="65" y="0"/>
                    <a:pt x="10" y="0"/>
                  </a:cubicBezTo>
                  <a:cubicBezTo>
                    <a:pt x="8" y="0"/>
                    <a:pt x="6" y="0"/>
                    <a:pt x="4" y="0"/>
                  </a:cubicBezTo>
                  <a:cubicBezTo>
                    <a:pt x="2" y="0"/>
                    <a:pt x="1" y="0"/>
                    <a:pt x="0" y="1"/>
                  </a:cubicBezTo>
                  <a:cubicBezTo>
                    <a:pt x="50" y="5"/>
                    <a:pt x="92" y="38"/>
                    <a:pt x="109" y="83"/>
                  </a:cubicBezTo>
                  <a:cubicBezTo>
                    <a:pt x="109" y="83"/>
                    <a:pt x="109" y="83"/>
                    <a:pt x="109" y="83"/>
                  </a:cubicBezTo>
                  <a:cubicBezTo>
                    <a:pt x="109" y="83"/>
                    <a:pt x="158" y="113"/>
                    <a:pt x="117" y="132"/>
                  </a:cubicBezTo>
                  <a:cubicBezTo>
                    <a:pt x="117" y="132"/>
                    <a:pt x="117" y="132"/>
                    <a:pt x="117" y="132"/>
                  </a:cubicBezTo>
                  <a:cubicBezTo>
                    <a:pt x="115" y="198"/>
                    <a:pt x="64" y="251"/>
                    <a:pt x="0" y="256"/>
                  </a:cubicBezTo>
                  <a:cubicBezTo>
                    <a:pt x="1" y="256"/>
                    <a:pt x="3" y="256"/>
                    <a:pt x="5" y="256"/>
                  </a:cubicBezTo>
                  <a:cubicBezTo>
                    <a:pt x="7" y="257"/>
                    <a:pt x="8" y="257"/>
                    <a:pt x="10" y="257"/>
                  </a:cubicBezTo>
                  <a:cubicBezTo>
                    <a:pt x="80" y="257"/>
                    <a:pt x="137" y="201"/>
                    <a:pt x="139" y="132"/>
                  </a:cubicBezTo>
                  <a:cubicBezTo>
                    <a:pt x="139" y="132"/>
                    <a:pt x="139" y="132"/>
                    <a:pt x="139" y="132"/>
                  </a:cubicBezTo>
                  <a:cubicBezTo>
                    <a:pt x="179" y="113"/>
                    <a:pt x="130" y="83"/>
                    <a:pt x="130" y="83"/>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7" name="ïšḷîḓè">
              <a:extLst>
                <a:ext uri="{FF2B5EF4-FFF2-40B4-BE49-F238E27FC236}">
                  <a16:creationId xmlns:a16="http://schemas.microsoft.com/office/drawing/2014/main" id="{17213637-A2B0-48C8-8610-E3ABE22D550E}"/>
                </a:ext>
              </a:extLst>
            </p:cNvPr>
            <p:cNvSpPr/>
            <p:nvPr/>
          </p:nvSpPr>
          <p:spPr bwMode="auto">
            <a:xfrm>
              <a:off x="2265405" y="4581961"/>
              <a:ext cx="509601" cy="479465"/>
            </a:xfrm>
            <a:custGeom>
              <a:avLst/>
              <a:gdLst>
                <a:gd name="T0" fmla="*/ 132 w 281"/>
                <a:gd name="T1" fmla="*/ 265 h 265"/>
                <a:gd name="T2" fmla="*/ 0 w 281"/>
                <a:gd name="T3" fmla="*/ 132 h 265"/>
                <a:gd name="T4" fmla="*/ 132 w 281"/>
                <a:gd name="T5" fmla="*/ 0 h 265"/>
                <a:gd name="T6" fmla="*/ 256 w 281"/>
                <a:gd name="T7" fmla="*/ 84 h 265"/>
                <a:gd name="T8" fmla="*/ 281 w 281"/>
                <a:gd name="T9" fmla="*/ 118 h 265"/>
                <a:gd name="T10" fmla="*/ 264 w 281"/>
                <a:gd name="T11" fmla="*/ 139 h 265"/>
                <a:gd name="T12" fmla="*/ 132 w 281"/>
                <a:gd name="T13" fmla="*/ 265 h 265"/>
                <a:gd name="T14" fmla="*/ 132 w 281"/>
                <a:gd name="T15" fmla="*/ 8 h 265"/>
                <a:gd name="T16" fmla="*/ 8 w 281"/>
                <a:gd name="T17" fmla="*/ 132 h 265"/>
                <a:gd name="T18" fmla="*/ 132 w 281"/>
                <a:gd name="T19" fmla="*/ 257 h 265"/>
                <a:gd name="T20" fmla="*/ 257 w 281"/>
                <a:gd name="T21" fmla="*/ 136 h 265"/>
                <a:gd name="T22" fmla="*/ 259 w 281"/>
                <a:gd name="T23" fmla="*/ 132 h 265"/>
                <a:gd name="T24" fmla="*/ 273 w 281"/>
                <a:gd name="T25" fmla="*/ 118 h 265"/>
                <a:gd name="T26" fmla="*/ 250 w 281"/>
                <a:gd name="T27" fmla="*/ 91 h 265"/>
                <a:gd name="T28" fmla="*/ 249 w 281"/>
                <a:gd name="T29" fmla="*/ 88 h 265"/>
                <a:gd name="T30" fmla="*/ 132 w 281"/>
                <a:gd name="T31" fmla="*/ 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1" h="265">
                  <a:moveTo>
                    <a:pt x="132" y="265"/>
                  </a:moveTo>
                  <a:cubicBezTo>
                    <a:pt x="59" y="265"/>
                    <a:pt x="0" y="205"/>
                    <a:pt x="0" y="132"/>
                  </a:cubicBezTo>
                  <a:cubicBezTo>
                    <a:pt x="0" y="59"/>
                    <a:pt x="59" y="0"/>
                    <a:pt x="132" y="0"/>
                  </a:cubicBezTo>
                  <a:cubicBezTo>
                    <a:pt x="187" y="0"/>
                    <a:pt x="236" y="34"/>
                    <a:pt x="256" y="84"/>
                  </a:cubicBezTo>
                  <a:cubicBezTo>
                    <a:pt x="261" y="88"/>
                    <a:pt x="281" y="102"/>
                    <a:pt x="281" y="118"/>
                  </a:cubicBezTo>
                  <a:cubicBezTo>
                    <a:pt x="280" y="126"/>
                    <a:pt x="275" y="133"/>
                    <a:pt x="264" y="139"/>
                  </a:cubicBezTo>
                  <a:cubicBezTo>
                    <a:pt x="261" y="209"/>
                    <a:pt x="204" y="265"/>
                    <a:pt x="132" y="265"/>
                  </a:cubicBezTo>
                  <a:close/>
                  <a:moveTo>
                    <a:pt x="132" y="8"/>
                  </a:moveTo>
                  <a:cubicBezTo>
                    <a:pt x="64" y="8"/>
                    <a:pt x="8" y="64"/>
                    <a:pt x="8" y="132"/>
                  </a:cubicBezTo>
                  <a:cubicBezTo>
                    <a:pt x="8" y="201"/>
                    <a:pt x="64" y="257"/>
                    <a:pt x="132" y="257"/>
                  </a:cubicBezTo>
                  <a:cubicBezTo>
                    <a:pt x="200" y="257"/>
                    <a:pt x="255" y="204"/>
                    <a:pt x="257" y="136"/>
                  </a:cubicBezTo>
                  <a:cubicBezTo>
                    <a:pt x="257" y="134"/>
                    <a:pt x="258" y="133"/>
                    <a:pt x="259" y="132"/>
                  </a:cubicBezTo>
                  <a:cubicBezTo>
                    <a:pt x="268" y="128"/>
                    <a:pt x="272" y="123"/>
                    <a:pt x="273" y="118"/>
                  </a:cubicBezTo>
                  <a:cubicBezTo>
                    <a:pt x="273" y="107"/>
                    <a:pt x="257" y="95"/>
                    <a:pt x="250" y="91"/>
                  </a:cubicBezTo>
                  <a:cubicBezTo>
                    <a:pt x="250" y="90"/>
                    <a:pt x="249" y="89"/>
                    <a:pt x="249" y="88"/>
                  </a:cubicBezTo>
                  <a:cubicBezTo>
                    <a:pt x="230" y="40"/>
                    <a:pt x="184" y="8"/>
                    <a:pt x="132"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8" name="ïṣľidè">
              <a:extLst>
                <a:ext uri="{FF2B5EF4-FFF2-40B4-BE49-F238E27FC236}">
                  <a16:creationId xmlns:a16="http://schemas.microsoft.com/office/drawing/2014/main" id="{4A712907-EAC0-4472-BFDF-2196374C56F5}"/>
                </a:ext>
              </a:extLst>
            </p:cNvPr>
            <p:cNvSpPr/>
            <p:nvPr/>
          </p:nvSpPr>
          <p:spPr bwMode="auto">
            <a:xfrm>
              <a:off x="2238007" y="4646803"/>
              <a:ext cx="442020" cy="445674"/>
            </a:xfrm>
            <a:custGeom>
              <a:avLst/>
              <a:gdLst>
                <a:gd name="T0" fmla="*/ 218 w 244"/>
                <a:gd name="T1" fmla="*/ 13 h 246"/>
                <a:gd name="T2" fmla="*/ 15 w 244"/>
                <a:gd name="T3" fmla="*/ 112 h 246"/>
                <a:gd name="T4" fmla="*/ 3 w 244"/>
                <a:gd name="T5" fmla="*/ 198 h 246"/>
                <a:gd name="T6" fmla="*/ 24 w 244"/>
                <a:gd name="T7" fmla="*/ 185 h 246"/>
                <a:gd name="T8" fmla="*/ 24 w 244"/>
                <a:gd name="T9" fmla="*/ 221 h 246"/>
                <a:gd name="T10" fmla="*/ 44 w 244"/>
                <a:gd name="T11" fmla="*/ 216 h 246"/>
                <a:gd name="T12" fmla="*/ 44 w 244"/>
                <a:gd name="T13" fmla="*/ 246 h 246"/>
                <a:gd name="T14" fmla="*/ 98 w 244"/>
                <a:gd name="T15" fmla="*/ 231 h 246"/>
                <a:gd name="T16" fmla="*/ 109 w 244"/>
                <a:gd name="T17" fmla="*/ 229 h 246"/>
                <a:gd name="T18" fmla="*/ 155 w 244"/>
                <a:gd name="T19" fmla="*/ 118 h 246"/>
                <a:gd name="T20" fmla="*/ 244 w 244"/>
                <a:gd name="T21" fmla="*/ 0 h 246"/>
                <a:gd name="T22" fmla="*/ 218 w 244"/>
                <a:gd name="T23" fmla="*/ 1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4" h="246">
                  <a:moveTo>
                    <a:pt x="218" y="13"/>
                  </a:moveTo>
                  <a:cubicBezTo>
                    <a:pt x="15" y="112"/>
                    <a:pt x="15" y="112"/>
                    <a:pt x="15" y="112"/>
                  </a:cubicBezTo>
                  <a:cubicBezTo>
                    <a:pt x="0" y="139"/>
                    <a:pt x="3" y="198"/>
                    <a:pt x="3" y="198"/>
                  </a:cubicBezTo>
                  <a:cubicBezTo>
                    <a:pt x="8" y="185"/>
                    <a:pt x="24" y="185"/>
                    <a:pt x="24" y="185"/>
                  </a:cubicBezTo>
                  <a:cubicBezTo>
                    <a:pt x="20" y="197"/>
                    <a:pt x="24" y="221"/>
                    <a:pt x="24" y="221"/>
                  </a:cubicBezTo>
                  <a:cubicBezTo>
                    <a:pt x="32" y="211"/>
                    <a:pt x="44" y="216"/>
                    <a:pt x="44" y="216"/>
                  </a:cubicBezTo>
                  <a:cubicBezTo>
                    <a:pt x="39" y="230"/>
                    <a:pt x="44" y="246"/>
                    <a:pt x="44" y="246"/>
                  </a:cubicBezTo>
                  <a:cubicBezTo>
                    <a:pt x="44" y="246"/>
                    <a:pt x="44" y="235"/>
                    <a:pt x="98" y="231"/>
                  </a:cubicBezTo>
                  <a:cubicBezTo>
                    <a:pt x="102" y="231"/>
                    <a:pt x="106" y="230"/>
                    <a:pt x="109" y="229"/>
                  </a:cubicBezTo>
                  <a:cubicBezTo>
                    <a:pt x="152" y="216"/>
                    <a:pt x="152" y="146"/>
                    <a:pt x="155" y="118"/>
                  </a:cubicBezTo>
                  <a:cubicBezTo>
                    <a:pt x="159" y="87"/>
                    <a:pt x="244" y="0"/>
                    <a:pt x="244" y="0"/>
                  </a:cubicBezTo>
                  <a:lnTo>
                    <a:pt x="218" y="13"/>
                  </a:ln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9" name="iṡḷíḍe">
              <a:extLst>
                <a:ext uri="{FF2B5EF4-FFF2-40B4-BE49-F238E27FC236}">
                  <a16:creationId xmlns:a16="http://schemas.microsoft.com/office/drawing/2014/main" id="{14607275-26A9-4686-82D4-594052AD63D4}"/>
                </a:ext>
              </a:extLst>
            </p:cNvPr>
            <p:cNvSpPr/>
            <p:nvPr/>
          </p:nvSpPr>
          <p:spPr bwMode="auto">
            <a:xfrm>
              <a:off x="2435272" y="4646803"/>
              <a:ext cx="244755" cy="414623"/>
            </a:xfrm>
            <a:custGeom>
              <a:avLst/>
              <a:gdLst>
                <a:gd name="T0" fmla="*/ 109 w 135"/>
                <a:gd name="T1" fmla="*/ 13 h 229"/>
                <a:gd name="T2" fmla="*/ 26 w 135"/>
                <a:gd name="T3" fmla="*/ 126 h 229"/>
                <a:gd name="T4" fmla="*/ 0 w 135"/>
                <a:gd name="T5" fmla="*/ 229 h 229"/>
                <a:gd name="T6" fmla="*/ 46 w 135"/>
                <a:gd name="T7" fmla="*/ 118 h 229"/>
                <a:gd name="T8" fmla="*/ 135 w 135"/>
                <a:gd name="T9" fmla="*/ 0 h 229"/>
                <a:gd name="T10" fmla="*/ 109 w 135"/>
                <a:gd name="T11" fmla="*/ 13 h 229"/>
              </a:gdLst>
              <a:ahLst/>
              <a:cxnLst>
                <a:cxn ang="0">
                  <a:pos x="T0" y="T1"/>
                </a:cxn>
                <a:cxn ang="0">
                  <a:pos x="T2" y="T3"/>
                </a:cxn>
                <a:cxn ang="0">
                  <a:pos x="T4" y="T5"/>
                </a:cxn>
                <a:cxn ang="0">
                  <a:pos x="T6" y="T7"/>
                </a:cxn>
                <a:cxn ang="0">
                  <a:pos x="T8" y="T9"/>
                </a:cxn>
                <a:cxn ang="0">
                  <a:pos x="T10" y="T11"/>
                </a:cxn>
              </a:cxnLst>
              <a:rect l="0" t="0" r="r" b="b"/>
              <a:pathLst>
                <a:path w="135" h="229">
                  <a:moveTo>
                    <a:pt x="109" y="13"/>
                  </a:moveTo>
                  <a:cubicBezTo>
                    <a:pt x="84" y="39"/>
                    <a:pt x="29" y="101"/>
                    <a:pt x="26" y="126"/>
                  </a:cubicBezTo>
                  <a:cubicBezTo>
                    <a:pt x="23" y="150"/>
                    <a:pt x="23" y="201"/>
                    <a:pt x="0" y="229"/>
                  </a:cubicBezTo>
                  <a:cubicBezTo>
                    <a:pt x="43" y="216"/>
                    <a:pt x="43" y="146"/>
                    <a:pt x="46" y="118"/>
                  </a:cubicBezTo>
                  <a:cubicBezTo>
                    <a:pt x="50" y="87"/>
                    <a:pt x="135" y="0"/>
                    <a:pt x="135" y="0"/>
                  </a:cubicBezTo>
                  <a:lnTo>
                    <a:pt x="109" y="13"/>
                  </a:ln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0" name="ïṡḷîďé">
              <a:extLst>
                <a:ext uri="{FF2B5EF4-FFF2-40B4-BE49-F238E27FC236}">
                  <a16:creationId xmlns:a16="http://schemas.microsoft.com/office/drawing/2014/main" id="{3460F992-3323-4AAB-B239-D0C0F06CB85C}"/>
                </a:ext>
              </a:extLst>
            </p:cNvPr>
            <p:cNvSpPr/>
            <p:nvPr/>
          </p:nvSpPr>
          <p:spPr bwMode="auto">
            <a:xfrm>
              <a:off x="2230701" y="4637671"/>
              <a:ext cx="458459" cy="462113"/>
            </a:xfrm>
            <a:custGeom>
              <a:avLst/>
              <a:gdLst>
                <a:gd name="T0" fmla="*/ 48 w 253"/>
                <a:gd name="T1" fmla="*/ 255 h 255"/>
                <a:gd name="T2" fmla="*/ 45 w 253"/>
                <a:gd name="T3" fmla="*/ 252 h 255"/>
                <a:gd name="T4" fmla="*/ 43 w 253"/>
                <a:gd name="T5" fmla="*/ 224 h 255"/>
                <a:gd name="T6" fmla="*/ 41 w 253"/>
                <a:gd name="T7" fmla="*/ 224 h 255"/>
                <a:gd name="T8" fmla="*/ 31 w 253"/>
                <a:gd name="T9" fmla="*/ 228 h 255"/>
                <a:gd name="T10" fmla="*/ 27 w 253"/>
                <a:gd name="T11" fmla="*/ 229 h 255"/>
                <a:gd name="T12" fmla="*/ 24 w 253"/>
                <a:gd name="T13" fmla="*/ 226 h 255"/>
                <a:gd name="T14" fmla="*/ 23 w 253"/>
                <a:gd name="T15" fmla="*/ 195 h 255"/>
                <a:gd name="T16" fmla="*/ 11 w 253"/>
                <a:gd name="T17" fmla="*/ 204 h 255"/>
                <a:gd name="T18" fmla="*/ 7 w 253"/>
                <a:gd name="T19" fmla="*/ 207 h 255"/>
                <a:gd name="T20" fmla="*/ 3 w 253"/>
                <a:gd name="T21" fmla="*/ 203 h 255"/>
                <a:gd name="T22" fmla="*/ 16 w 253"/>
                <a:gd name="T23" fmla="*/ 115 h 255"/>
                <a:gd name="T24" fmla="*/ 18 w 253"/>
                <a:gd name="T25" fmla="*/ 113 h 255"/>
                <a:gd name="T26" fmla="*/ 247 w 253"/>
                <a:gd name="T27" fmla="*/ 1 h 255"/>
                <a:gd name="T28" fmla="*/ 252 w 253"/>
                <a:gd name="T29" fmla="*/ 2 h 255"/>
                <a:gd name="T30" fmla="*/ 251 w 253"/>
                <a:gd name="T31" fmla="*/ 7 h 255"/>
                <a:gd name="T32" fmla="*/ 163 w 253"/>
                <a:gd name="T33" fmla="*/ 123 h 255"/>
                <a:gd name="T34" fmla="*/ 162 w 253"/>
                <a:gd name="T35" fmla="*/ 135 h 255"/>
                <a:gd name="T36" fmla="*/ 102 w 253"/>
                <a:gd name="T37" fmla="*/ 240 h 255"/>
                <a:gd name="T38" fmla="*/ 52 w 253"/>
                <a:gd name="T39" fmla="*/ 252 h 255"/>
                <a:gd name="T40" fmla="*/ 49 w 253"/>
                <a:gd name="T41" fmla="*/ 255 h 255"/>
                <a:gd name="T42" fmla="*/ 48 w 253"/>
                <a:gd name="T43" fmla="*/ 255 h 255"/>
                <a:gd name="T44" fmla="*/ 41 w 253"/>
                <a:gd name="T45" fmla="*/ 216 h 255"/>
                <a:gd name="T46" fmla="*/ 50 w 253"/>
                <a:gd name="T47" fmla="*/ 217 h 255"/>
                <a:gd name="T48" fmla="*/ 52 w 253"/>
                <a:gd name="T49" fmla="*/ 223 h 255"/>
                <a:gd name="T50" fmla="*/ 50 w 253"/>
                <a:gd name="T51" fmla="*/ 243 h 255"/>
                <a:gd name="T52" fmla="*/ 102 w 253"/>
                <a:gd name="T53" fmla="*/ 232 h 255"/>
                <a:gd name="T54" fmla="*/ 154 w 253"/>
                <a:gd name="T55" fmla="*/ 134 h 255"/>
                <a:gd name="T56" fmla="*/ 155 w 253"/>
                <a:gd name="T57" fmla="*/ 122 h 255"/>
                <a:gd name="T58" fmla="*/ 230 w 253"/>
                <a:gd name="T59" fmla="*/ 18 h 255"/>
                <a:gd name="T60" fmla="*/ 22 w 253"/>
                <a:gd name="T61" fmla="*/ 120 h 255"/>
                <a:gd name="T62" fmla="*/ 11 w 253"/>
                <a:gd name="T63" fmla="*/ 191 h 255"/>
                <a:gd name="T64" fmla="*/ 28 w 253"/>
                <a:gd name="T65" fmla="*/ 186 h 255"/>
                <a:gd name="T66" fmla="*/ 31 w 253"/>
                <a:gd name="T67" fmla="*/ 188 h 255"/>
                <a:gd name="T68" fmla="*/ 32 w 253"/>
                <a:gd name="T69" fmla="*/ 191 h 255"/>
                <a:gd name="T70" fmla="*/ 31 w 253"/>
                <a:gd name="T71" fmla="*/ 218 h 255"/>
                <a:gd name="T72" fmla="*/ 41 w 253"/>
                <a:gd name="T73" fmla="*/ 21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3" h="255">
                  <a:moveTo>
                    <a:pt x="48" y="255"/>
                  </a:moveTo>
                  <a:cubicBezTo>
                    <a:pt x="47" y="255"/>
                    <a:pt x="45" y="254"/>
                    <a:pt x="45" y="252"/>
                  </a:cubicBezTo>
                  <a:cubicBezTo>
                    <a:pt x="44" y="252"/>
                    <a:pt x="40" y="238"/>
                    <a:pt x="43" y="224"/>
                  </a:cubicBezTo>
                  <a:cubicBezTo>
                    <a:pt x="42" y="224"/>
                    <a:pt x="42" y="224"/>
                    <a:pt x="41" y="224"/>
                  </a:cubicBezTo>
                  <a:cubicBezTo>
                    <a:pt x="37" y="224"/>
                    <a:pt x="33" y="225"/>
                    <a:pt x="31" y="228"/>
                  </a:cubicBezTo>
                  <a:cubicBezTo>
                    <a:pt x="30" y="229"/>
                    <a:pt x="28" y="230"/>
                    <a:pt x="27" y="229"/>
                  </a:cubicBezTo>
                  <a:cubicBezTo>
                    <a:pt x="25" y="229"/>
                    <a:pt x="24" y="228"/>
                    <a:pt x="24" y="226"/>
                  </a:cubicBezTo>
                  <a:cubicBezTo>
                    <a:pt x="24" y="225"/>
                    <a:pt x="21" y="208"/>
                    <a:pt x="23" y="195"/>
                  </a:cubicBezTo>
                  <a:cubicBezTo>
                    <a:pt x="18" y="196"/>
                    <a:pt x="13" y="198"/>
                    <a:pt x="11" y="204"/>
                  </a:cubicBezTo>
                  <a:cubicBezTo>
                    <a:pt x="10" y="206"/>
                    <a:pt x="9" y="207"/>
                    <a:pt x="7" y="207"/>
                  </a:cubicBezTo>
                  <a:cubicBezTo>
                    <a:pt x="5" y="206"/>
                    <a:pt x="3" y="205"/>
                    <a:pt x="3" y="203"/>
                  </a:cubicBezTo>
                  <a:cubicBezTo>
                    <a:pt x="3" y="201"/>
                    <a:pt x="0" y="143"/>
                    <a:pt x="16" y="115"/>
                  </a:cubicBezTo>
                  <a:cubicBezTo>
                    <a:pt x="16" y="114"/>
                    <a:pt x="17" y="113"/>
                    <a:pt x="18" y="113"/>
                  </a:cubicBezTo>
                  <a:cubicBezTo>
                    <a:pt x="247" y="1"/>
                    <a:pt x="247" y="1"/>
                    <a:pt x="247" y="1"/>
                  </a:cubicBezTo>
                  <a:cubicBezTo>
                    <a:pt x="248" y="0"/>
                    <a:pt x="251" y="1"/>
                    <a:pt x="252" y="2"/>
                  </a:cubicBezTo>
                  <a:cubicBezTo>
                    <a:pt x="253" y="4"/>
                    <a:pt x="253" y="6"/>
                    <a:pt x="251" y="7"/>
                  </a:cubicBezTo>
                  <a:cubicBezTo>
                    <a:pt x="228" y="31"/>
                    <a:pt x="166" y="99"/>
                    <a:pt x="163" y="123"/>
                  </a:cubicBezTo>
                  <a:cubicBezTo>
                    <a:pt x="163" y="126"/>
                    <a:pt x="163" y="130"/>
                    <a:pt x="162" y="135"/>
                  </a:cubicBezTo>
                  <a:cubicBezTo>
                    <a:pt x="159" y="170"/>
                    <a:pt x="154" y="236"/>
                    <a:pt x="102" y="240"/>
                  </a:cubicBezTo>
                  <a:cubicBezTo>
                    <a:pt x="59" y="243"/>
                    <a:pt x="53" y="251"/>
                    <a:pt x="52" y="252"/>
                  </a:cubicBezTo>
                  <a:cubicBezTo>
                    <a:pt x="52" y="253"/>
                    <a:pt x="51" y="255"/>
                    <a:pt x="49" y="255"/>
                  </a:cubicBezTo>
                  <a:lnTo>
                    <a:pt x="48" y="255"/>
                  </a:lnTo>
                  <a:close/>
                  <a:moveTo>
                    <a:pt x="41" y="216"/>
                  </a:moveTo>
                  <a:cubicBezTo>
                    <a:pt x="46" y="216"/>
                    <a:pt x="49" y="217"/>
                    <a:pt x="50" y="217"/>
                  </a:cubicBezTo>
                  <a:cubicBezTo>
                    <a:pt x="52" y="218"/>
                    <a:pt x="53" y="221"/>
                    <a:pt x="52" y="223"/>
                  </a:cubicBezTo>
                  <a:cubicBezTo>
                    <a:pt x="49" y="230"/>
                    <a:pt x="50" y="237"/>
                    <a:pt x="50" y="243"/>
                  </a:cubicBezTo>
                  <a:cubicBezTo>
                    <a:pt x="59" y="238"/>
                    <a:pt x="76" y="234"/>
                    <a:pt x="102" y="232"/>
                  </a:cubicBezTo>
                  <a:cubicBezTo>
                    <a:pt x="147" y="229"/>
                    <a:pt x="151" y="170"/>
                    <a:pt x="154" y="134"/>
                  </a:cubicBezTo>
                  <a:cubicBezTo>
                    <a:pt x="155" y="130"/>
                    <a:pt x="155" y="126"/>
                    <a:pt x="155" y="122"/>
                  </a:cubicBezTo>
                  <a:cubicBezTo>
                    <a:pt x="158" y="99"/>
                    <a:pt x="205" y="45"/>
                    <a:pt x="230" y="18"/>
                  </a:cubicBezTo>
                  <a:cubicBezTo>
                    <a:pt x="22" y="120"/>
                    <a:pt x="22" y="120"/>
                    <a:pt x="22" y="120"/>
                  </a:cubicBezTo>
                  <a:cubicBezTo>
                    <a:pt x="12" y="139"/>
                    <a:pt x="11" y="174"/>
                    <a:pt x="11" y="191"/>
                  </a:cubicBezTo>
                  <a:cubicBezTo>
                    <a:pt x="17" y="187"/>
                    <a:pt x="23" y="186"/>
                    <a:pt x="28" y="186"/>
                  </a:cubicBezTo>
                  <a:cubicBezTo>
                    <a:pt x="29" y="186"/>
                    <a:pt x="30" y="187"/>
                    <a:pt x="31" y="188"/>
                  </a:cubicBezTo>
                  <a:cubicBezTo>
                    <a:pt x="32" y="189"/>
                    <a:pt x="32" y="190"/>
                    <a:pt x="32" y="191"/>
                  </a:cubicBezTo>
                  <a:cubicBezTo>
                    <a:pt x="29" y="198"/>
                    <a:pt x="30" y="210"/>
                    <a:pt x="31" y="218"/>
                  </a:cubicBezTo>
                  <a:cubicBezTo>
                    <a:pt x="34" y="217"/>
                    <a:pt x="37" y="216"/>
                    <a:pt x="41" y="21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1" name="íṧ1îďe">
              <a:extLst>
                <a:ext uri="{FF2B5EF4-FFF2-40B4-BE49-F238E27FC236}">
                  <a16:creationId xmlns:a16="http://schemas.microsoft.com/office/drawing/2014/main" id="{79C5E87C-1CC3-4079-AEA3-A5146F0AAD1C}"/>
                </a:ext>
              </a:extLst>
            </p:cNvPr>
            <p:cNvSpPr/>
            <p:nvPr/>
          </p:nvSpPr>
          <p:spPr bwMode="auto">
            <a:xfrm>
              <a:off x="2825235" y="5005717"/>
              <a:ext cx="181740" cy="26485"/>
            </a:xfrm>
            <a:custGeom>
              <a:avLst/>
              <a:gdLst>
                <a:gd name="T0" fmla="*/ 199 w 199"/>
                <a:gd name="T1" fmla="*/ 29 h 29"/>
                <a:gd name="T2" fmla="*/ 0 w 199"/>
                <a:gd name="T3" fmla="*/ 0 h 29"/>
                <a:gd name="T4" fmla="*/ 199 w 199"/>
                <a:gd name="T5" fmla="*/ 29 h 29"/>
              </a:gdLst>
              <a:ahLst/>
              <a:cxnLst>
                <a:cxn ang="0">
                  <a:pos x="T0" y="T1"/>
                </a:cxn>
                <a:cxn ang="0">
                  <a:pos x="T2" y="T3"/>
                </a:cxn>
                <a:cxn ang="0">
                  <a:pos x="T4" y="T5"/>
                </a:cxn>
              </a:cxnLst>
              <a:rect l="0" t="0" r="r" b="b"/>
              <a:pathLst>
                <a:path w="199" h="29">
                  <a:moveTo>
                    <a:pt x="199" y="29"/>
                  </a:moveTo>
                  <a:lnTo>
                    <a:pt x="0" y="0"/>
                  </a:lnTo>
                  <a:lnTo>
                    <a:pt x="199" y="29"/>
                  </a:ln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2" name="ïṧ1ïḋè">
              <a:extLst>
                <a:ext uri="{FF2B5EF4-FFF2-40B4-BE49-F238E27FC236}">
                  <a16:creationId xmlns:a16="http://schemas.microsoft.com/office/drawing/2014/main" id="{29DA041F-A080-48AD-8E28-0DF364D233B2}"/>
                </a:ext>
              </a:extLst>
            </p:cNvPr>
            <p:cNvSpPr/>
            <p:nvPr/>
          </p:nvSpPr>
          <p:spPr bwMode="auto">
            <a:xfrm flipH="1" flipV="1">
              <a:off x="2825235" y="5005717"/>
              <a:ext cx="181740" cy="2648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3" name="ïśḷïḋè">
              <a:extLst>
                <a:ext uri="{FF2B5EF4-FFF2-40B4-BE49-F238E27FC236}">
                  <a16:creationId xmlns:a16="http://schemas.microsoft.com/office/drawing/2014/main" id="{4509EC67-B1FF-4F09-91A2-2EF197EE7333}"/>
                </a:ext>
              </a:extLst>
            </p:cNvPr>
            <p:cNvSpPr/>
            <p:nvPr/>
          </p:nvSpPr>
          <p:spPr bwMode="auto">
            <a:xfrm>
              <a:off x="2817929" y="4996584"/>
              <a:ext cx="196352" cy="42924"/>
            </a:xfrm>
            <a:custGeom>
              <a:avLst/>
              <a:gdLst>
                <a:gd name="T0" fmla="*/ 104 w 108"/>
                <a:gd name="T1" fmla="*/ 24 h 24"/>
                <a:gd name="T2" fmla="*/ 103 w 108"/>
                <a:gd name="T3" fmla="*/ 24 h 24"/>
                <a:gd name="T4" fmla="*/ 4 w 108"/>
                <a:gd name="T5" fmla="*/ 9 h 24"/>
                <a:gd name="T6" fmla="*/ 0 w 108"/>
                <a:gd name="T7" fmla="*/ 4 h 24"/>
                <a:gd name="T8" fmla="*/ 5 w 108"/>
                <a:gd name="T9" fmla="*/ 1 h 24"/>
                <a:gd name="T10" fmla="*/ 105 w 108"/>
                <a:gd name="T11" fmla="*/ 16 h 24"/>
                <a:gd name="T12" fmla="*/ 108 w 108"/>
                <a:gd name="T13" fmla="*/ 21 h 24"/>
                <a:gd name="T14" fmla="*/ 104 w 108"/>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4">
                  <a:moveTo>
                    <a:pt x="104" y="24"/>
                  </a:moveTo>
                  <a:cubicBezTo>
                    <a:pt x="103" y="24"/>
                    <a:pt x="103" y="24"/>
                    <a:pt x="103" y="24"/>
                  </a:cubicBezTo>
                  <a:cubicBezTo>
                    <a:pt x="4" y="9"/>
                    <a:pt x="4" y="9"/>
                    <a:pt x="4" y="9"/>
                  </a:cubicBezTo>
                  <a:cubicBezTo>
                    <a:pt x="1" y="8"/>
                    <a:pt x="0" y="6"/>
                    <a:pt x="0" y="4"/>
                  </a:cubicBezTo>
                  <a:cubicBezTo>
                    <a:pt x="1" y="2"/>
                    <a:pt x="3" y="0"/>
                    <a:pt x="5" y="1"/>
                  </a:cubicBezTo>
                  <a:cubicBezTo>
                    <a:pt x="105" y="16"/>
                    <a:pt x="105" y="16"/>
                    <a:pt x="105" y="16"/>
                  </a:cubicBezTo>
                  <a:cubicBezTo>
                    <a:pt x="107" y="17"/>
                    <a:pt x="108" y="19"/>
                    <a:pt x="108" y="21"/>
                  </a:cubicBezTo>
                  <a:cubicBezTo>
                    <a:pt x="108" y="23"/>
                    <a:pt x="106" y="24"/>
                    <a:pt x="104"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4" name="ïŝḻïḓê">
              <a:extLst>
                <a:ext uri="{FF2B5EF4-FFF2-40B4-BE49-F238E27FC236}">
                  <a16:creationId xmlns:a16="http://schemas.microsoft.com/office/drawing/2014/main" id="{8D79F0D5-8379-41F0-8927-09F8278B3C14}"/>
                </a:ext>
              </a:extLst>
            </p:cNvPr>
            <p:cNvSpPr/>
            <p:nvPr/>
          </p:nvSpPr>
          <p:spPr bwMode="auto">
            <a:xfrm>
              <a:off x="2607879" y="5074212"/>
              <a:ext cx="264847" cy="228317"/>
            </a:xfrm>
            <a:custGeom>
              <a:avLst/>
              <a:gdLst>
                <a:gd name="T0" fmla="*/ 135 w 146"/>
                <a:gd name="T1" fmla="*/ 3 h 126"/>
                <a:gd name="T2" fmla="*/ 123 w 146"/>
                <a:gd name="T3" fmla="*/ 0 h 126"/>
                <a:gd name="T4" fmla="*/ 61 w 146"/>
                <a:gd name="T5" fmla="*/ 71 h 126"/>
                <a:gd name="T6" fmla="*/ 18 w 146"/>
                <a:gd name="T7" fmla="*/ 71 h 126"/>
                <a:gd name="T8" fmla="*/ 11 w 146"/>
                <a:gd name="T9" fmla="*/ 89 h 126"/>
                <a:gd name="T10" fmla="*/ 0 w 146"/>
                <a:gd name="T11" fmla="*/ 115 h 126"/>
                <a:gd name="T12" fmla="*/ 72 w 146"/>
                <a:gd name="T13" fmla="*/ 110 h 126"/>
                <a:gd name="T14" fmla="*/ 100 w 146"/>
                <a:gd name="T15" fmla="*/ 97 h 126"/>
                <a:gd name="T16" fmla="*/ 146 w 146"/>
                <a:gd name="T17" fmla="*/ 6 h 126"/>
                <a:gd name="T18" fmla="*/ 135 w 146"/>
                <a:gd name="T1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26">
                  <a:moveTo>
                    <a:pt x="135" y="3"/>
                  </a:moveTo>
                  <a:cubicBezTo>
                    <a:pt x="123" y="0"/>
                    <a:pt x="123" y="0"/>
                    <a:pt x="123" y="0"/>
                  </a:cubicBezTo>
                  <a:cubicBezTo>
                    <a:pt x="89" y="32"/>
                    <a:pt x="61" y="71"/>
                    <a:pt x="61" y="71"/>
                  </a:cubicBezTo>
                  <a:cubicBezTo>
                    <a:pt x="18" y="71"/>
                    <a:pt x="18" y="71"/>
                    <a:pt x="18" y="71"/>
                  </a:cubicBezTo>
                  <a:cubicBezTo>
                    <a:pt x="11" y="89"/>
                    <a:pt x="11" y="89"/>
                    <a:pt x="11" y="89"/>
                  </a:cubicBezTo>
                  <a:cubicBezTo>
                    <a:pt x="0" y="115"/>
                    <a:pt x="0" y="115"/>
                    <a:pt x="0" y="115"/>
                  </a:cubicBezTo>
                  <a:cubicBezTo>
                    <a:pt x="33" y="126"/>
                    <a:pt x="72" y="110"/>
                    <a:pt x="72" y="110"/>
                  </a:cubicBezTo>
                  <a:cubicBezTo>
                    <a:pt x="95" y="125"/>
                    <a:pt x="100" y="97"/>
                    <a:pt x="100" y="97"/>
                  </a:cubicBezTo>
                  <a:cubicBezTo>
                    <a:pt x="113" y="86"/>
                    <a:pt x="146" y="6"/>
                    <a:pt x="146" y="6"/>
                  </a:cubicBezTo>
                  <a:lnTo>
                    <a:pt x="135" y="3"/>
                  </a:ln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5" name="ïšliďe">
              <a:extLst>
                <a:ext uri="{FF2B5EF4-FFF2-40B4-BE49-F238E27FC236}">
                  <a16:creationId xmlns:a16="http://schemas.microsoft.com/office/drawing/2014/main" id="{28290C17-9005-477A-8957-912B8E5AC28D}"/>
                </a:ext>
              </a:extLst>
            </p:cNvPr>
            <p:cNvSpPr/>
            <p:nvPr/>
          </p:nvSpPr>
          <p:spPr bwMode="auto">
            <a:xfrm>
              <a:off x="2627970" y="5074212"/>
              <a:ext cx="224663" cy="161648"/>
            </a:xfrm>
            <a:custGeom>
              <a:avLst/>
              <a:gdLst>
                <a:gd name="T0" fmla="*/ 124 w 124"/>
                <a:gd name="T1" fmla="*/ 3 h 89"/>
                <a:gd name="T2" fmla="*/ 112 w 124"/>
                <a:gd name="T3" fmla="*/ 0 h 89"/>
                <a:gd name="T4" fmla="*/ 50 w 124"/>
                <a:gd name="T5" fmla="*/ 71 h 89"/>
                <a:gd name="T6" fmla="*/ 7 w 124"/>
                <a:gd name="T7" fmla="*/ 71 h 89"/>
                <a:gd name="T8" fmla="*/ 0 w 124"/>
                <a:gd name="T9" fmla="*/ 89 h 89"/>
                <a:gd name="T10" fmla="*/ 49 w 124"/>
                <a:gd name="T11" fmla="*/ 89 h 89"/>
                <a:gd name="T12" fmla="*/ 124 w 124"/>
                <a:gd name="T13" fmla="*/ 3 h 89"/>
              </a:gdLst>
              <a:ahLst/>
              <a:cxnLst>
                <a:cxn ang="0">
                  <a:pos x="T0" y="T1"/>
                </a:cxn>
                <a:cxn ang="0">
                  <a:pos x="T2" y="T3"/>
                </a:cxn>
                <a:cxn ang="0">
                  <a:pos x="T4" y="T5"/>
                </a:cxn>
                <a:cxn ang="0">
                  <a:pos x="T6" y="T7"/>
                </a:cxn>
                <a:cxn ang="0">
                  <a:pos x="T8" y="T9"/>
                </a:cxn>
                <a:cxn ang="0">
                  <a:pos x="T10" y="T11"/>
                </a:cxn>
                <a:cxn ang="0">
                  <a:pos x="T12" y="T13"/>
                </a:cxn>
              </a:cxnLst>
              <a:rect l="0" t="0" r="r" b="b"/>
              <a:pathLst>
                <a:path w="124" h="89">
                  <a:moveTo>
                    <a:pt x="124" y="3"/>
                  </a:moveTo>
                  <a:cubicBezTo>
                    <a:pt x="112" y="0"/>
                    <a:pt x="112" y="0"/>
                    <a:pt x="112" y="0"/>
                  </a:cubicBezTo>
                  <a:cubicBezTo>
                    <a:pt x="78" y="32"/>
                    <a:pt x="50" y="71"/>
                    <a:pt x="50" y="71"/>
                  </a:cubicBezTo>
                  <a:cubicBezTo>
                    <a:pt x="7" y="71"/>
                    <a:pt x="7" y="71"/>
                    <a:pt x="7" y="71"/>
                  </a:cubicBezTo>
                  <a:cubicBezTo>
                    <a:pt x="0" y="89"/>
                    <a:pt x="0" y="89"/>
                    <a:pt x="0" y="89"/>
                  </a:cubicBezTo>
                  <a:cubicBezTo>
                    <a:pt x="49" y="89"/>
                    <a:pt x="49" y="89"/>
                    <a:pt x="49" y="89"/>
                  </a:cubicBezTo>
                  <a:cubicBezTo>
                    <a:pt x="49" y="89"/>
                    <a:pt x="82" y="43"/>
                    <a:pt x="124" y="3"/>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6" name="iṡḻïḋe">
              <a:extLst>
                <a:ext uri="{FF2B5EF4-FFF2-40B4-BE49-F238E27FC236}">
                  <a16:creationId xmlns:a16="http://schemas.microsoft.com/office/drawing/2014/main" id="{5DF83731-7865-4F3F-A85F-D284130FD71D}"/>
                </a:ext>
              </a:extLst>
            </p:cNvPr>
            <p:cNvSpPr/>
            <p:nvPr/>
          </p:nvSpPr>
          <p:spPr bwMode="auto">
            <a:xfrm>
              <a:off x="2600572" y="5066906"/>
              <a:ext cx="279459" cy="230143"/>
            </a:xfrm>
            <a:custGeom>
              <a:avLst/>
              <a:gdLst>
                <a:gd name="T0" fmla="*/ 31 w 154"/>
                <a:gd name="T1" fmla="*/ 127 h 127"/>
                <a:gd name="T2" fmla="*/ 3 w 154"/>
                <a:gd name="T3" fmla="*/ 122 h 127"/>
                <a:gd name="T4" fmla="*/ 0 w 154"/>
                <a:gd name="T5" fmla="*/ 120 h 127"/>
                <a:gd name="T6" fmla="*/ 0 w 154"/>
                <a:gd name="T7" fmla="*/ 117 h 127"/>
                <a:gd name="T8" fmla="*/ 18 w 154"/>
                <a:gd name="T9" fmla="*/ 74 h 127"/>
                <a:gd name="T10" fmla="*/ 22 w 154"/>
                <a:gd name="T11" fmla="*/ 71 h 127"/>
                <a:gd name="T12" fmla="*/ 63 w 154"/>
                <a:gd name="T13" fmla="*/ 71 h 127"/>
                <a:gd name="T14" fmla="*/ 124 w 154"/>
                <a:gd name="T15" fmla="*/ 1 h 127"/>
                <a:gd name="T16" fmla="*/ 128 w 154"/>
                <a:gd name="T17" fmla="*/ 0 h 127"/>
                <a:gd name="T18" fmla="*/ 151 w 154"/>
                <a:gd name="T19" fmla="*/ 7 h 127"/>
                <a:gd name="T20" fmla="*/ 154 w 154"/>
                <a:gd name="T21" fmla="*/ 9 h 127"/>
                <a:gd name="T22" fmla="*/ 154 w 154"/>
                <a:gd name="T23" fmla="*/ 12 h 127"/>
                <a:gd name="T24" fmla="*/ 108 w 154"/>
                <a:gd name="T25" fmla="*/ 103 h 127"/>
                <a:gd name="T26" fmla="*/ 88 w 154"/>
                <a:gd name="T27" fmla="*/ 123 h 127"/>
                <a:gd name="T28" fmla="*/ 75 w 154"/>
                <a:gd name="T29" fmla="*/ 119 h 127"/>
                <a:gd name="T30" fmla="*/ 31 w 154"/>
                <a:gd name="T31" fmla="*/ 127 h 127"/>
                <a:gd name="T32" fmla="*/ 9 w 154"/>
                <a:gd name="T33" fmla="*/ 116 h 127"/>
                <a:gd name="T34" fmla="*/ 31 w 154"/>
                <a:gd name="T35" fmla="*/ 119 h 127"/>
                <a:gd name="T36" fmla="*/ 74 w 154"/>
                <a:gd name="T37" fmla="*/ 110 h 127"/>
                <a:gd name="T38" fmla="*/ 78 w 154"/>
                <a:gd name="T39" fmla="*/ 111 h 127"/>
                <a:gd name="T40" fmla="*/ 88 w 154"/>
                <a:gd name="T41" fmla="*/ 115 h 127"/>
                <a:gd name="T42" fmla="*/ 100 w 154"/>
                <a:gd name="T43" fmla="*/ 100 h 127"/>
                <a:gd name="T44" fmla="*/ 101 w 154"/>
                <a:gd name="T45" fmla="*/ 98 h 127"/>
                <a:gd name="T46" fmla="*/ 145 w 154"/>
                <a:gd name="T47" fmla="*/ 13 h 127"/>
                <a:gd name="T48" fmla="*/ 128 w 154"/>
                <a:gd name="T49" fmla="*/ 9 h 127"/>
                <a:gd name="T50" fmla="*/ 68 w 154"/>
                <a:gd name="T51" fmla="*/ 77 h 127"/>
                <a:gd name="T52" fmla="*/ 65 w 154"/>
                <a:gd name="T53" fmla="*/ 79 h 127"/>
                <a:gd name="T54" fmla="*/ 25 w 154"/>
                <a:gd name="T55" fmla="*/ 79 h 127"/>
                <a:gd name="T56" fmla="*/ 9 w 154"/>
                <a:gd name="T57" fmla="*/ 11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27">
                  <a:moveTo>
                    <a:pt x="31" y="127"/>
                  </a:moveTo>
                  <a:cubicBezTo>
                    <a:pt x="20" y="127"/>
                    <a:pt x="11" y="125"/>
                    <a:pt x="3" y="122"/>
                  </a:cubicBezTo>
                  <a:cubicBezTo>
                    <a:pt x="2" y="122"/>
                    <a:pt x="1" y="121"/>
                    <a:pt x="0" y="120"/>
                  </a:cubicBezTo>
                  <a:cubicBezTo>
                    <a:pt x="0" y="119"/>
                    <a:pt x="0" y="118"/>
                    <a:pt x="0" y="117"/>
                  </a:cubicBezTo>
                  <a:cubicBezTo>
                    <a:pt x="18" y="74"/>
                    <a:pt x="18" y="74"/>
                    <a:pt x="18" y="74"/>
                  </a:cubicBezTo>
                  <a:cubicBezTo>
                    <a:pt x="19" y="72"/>
                    <a:pt x="20" y="71"/>
                    <a:pt x="22" y="71"/>
                  </a:cubicBezTo>
                  <a:cubicBezTo>
                    <a:pt x="63" y="71"/>
                    <a:pt x="63" y="71"/>
                    <a:pt x="63" y="71"/>
                  </a:cubicBezTo>
                  <a:cubicBezTo>
                    <a:pt x="69" y="63"/>
                    <a:pt x="94" y="29"/>
                    <a:pt x="124" y="1"/>
                  </a:cubicBezTo>
                  <a:cubicBezTo>
                    <a:pt x="125" y="0"/>
                    <a:pt x="127" y="0"/>
                    <a:pt x="128" y="0"/>
                  </a:cubicBezTo>
                  <a:cubicBezTo>
                    <a:pt x="151" y="7"/>
                    <a:pt x="151" y="7"/>
                    <a:pt x="151" y="7"/>
                  </a:cubicBezTo>
                  <a:cubicBezTo>
                    <a:pt x="152" y="7"/>
                    <a:pt x="153" y="8"/>
                    <a:pt x="154" y="9"/>
                  </a:cubicBezTo>
                  <a:cubicBezTo>
                    <a:pt x="154" y="10"/>
                    <a:pt x="154" y="11"/>
                    <a:pt x="154" y="12"/>
                  </a:cubicBezTo>
                  <a:cubicBezTo>
                    <a:pt x="150" y="20"/>
                    <a:pt x="121" y="89"/>
                    <a:pt x="108" y="103"/>
                  </a:cubicBezTo>
                  <a:cubicBezTo>
                    <a:pt x="107" y="108"/>
                    <a:pt x="102" y="123"/>
                    <a:pt x="88" y="123"/>
                  </a:cubicBezTo>
                  <a:cubicBezTo>
                    <a:pt x="84" y="123"/>
                    <a:pt x="80" y="121"/>
                    <a:pt x="75" y="119"/>
                  </a:cubicBezTo>
                  <a:cubicBezTo>
                    <a:pt x="69" y="121"/>
                    <a:pt x="51" y="127"/>
                    <a:pt x="31" y="127"/>
                  </a:cubicBezTo>
                  <a:close/>
                  <a:moveTo>
                    <a:pt x="9" y="116"/>
                  </a:moveTo>
                  <a:cubicBezTo>
                    <a:pt x="16" y="118"/>
                    <a:pt x="23" y="119"/>
                    <a:pt x="31" y="119"/>
                  </a:cubicBezTo>
                  <a:cubicBezTo>
                    <a:pt x="54" y="119"/>
                    <a:pt x="74" y="110"/>
                    <a:pt x="74" y="110"/>
                  </a:cubicBezTo>
                  <a:cubicBezTo>
                    <a:pt x="75" y="110"/>
                    <a:pt x="77" y="110"/>
                    <a:pt x="78" y="111"/>
                  </a:cubicBezTo>
                  <a:cubicBezTo>
                    <a:pt x="82" y="113"/>
                    <a:pt x="85" y="115"/>
                    <a:pt x="88" y="115"/>
                  </a:cubicBezTo>
                  <a:cubicBezTo>
                    <a:pt x="98" y="115"/>
                    <a:pt x="100" y="101"/>
                    <a:pt x="100" y="100"/>
                  </a:cubicBezTo>
                  <a:cubicBezTo>
                    <a:pt x="100" y="100"/>
                    <a:pt x="101" y="99"/>
                    <a:pt x="101" y="98"/>
                  </a:cubicBezTo>
                  <a:cubicBezTo>
                    <a:pt x="110" y="91"/>
                    <a:pt x="131" y="45"/>
                    <a:pt x="145" y="13"/>
                  </a:cubicBezTo>
                  <a:cubicBezTo>
                    <a:pt x="128" y="9"/>
                    <a:pt x="128" y="9"/>
                    <a:pt x="128" y="9"/>
                  </a:cubicBezTo>
                  <a:cubicBezTo>
                    <a:pt x="96" y="40"/>
                    <a:pt x="69" y="77"/>
                    <a:pt x="68" y="77"/>
                  </a:cubicBezTo>
                  <a:cubicBezTo>
                    <a:pt x="67" y="78"/>
                    <a:pt x="66" y="79"/>
                    <a:pt x="65" y="79"/>
                  </a:cubicBezTo>
                  <a:cubicBezTo>
                    <a:pt x="25" y="79"/>
                    <a:pt x="25" y="79"/>
                    <a:pt x="25" y="79"/>
                  </a:cubicBezTo>
                  <a:lnTo>
                    <a:pt x="9" y="11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7" name="ísḷiḍè">
              <a:extLst>
                <a:ext uri="{FF2B5EF4-FFF2-40B4-BE49-F238E27FC236}">
                  <a16:creationId xmlns:a16="http://schemas.microsoft.com/office/drawing/2014/main" id="{D7151887-4068-43D0-94D4-7464FCB6CE2D}"/>
                </a:ext>
              </a:extLst>
            </p:cNvPr>
            <p:cNvSpPr/>
            <p:nvPr/>
          </p:nvSpPr>
          <p:spPr bwMode="auto">
            <a:xfrm>
              <a:off x="2028869" y="5704366"/>
              <a:ext cx="277632" cy="253888"/>
            </a:xfrm>
            <a:custGeom>
              <a:avLst/>
              <a:gdLst>
                <a:gd name="T0" fmla="*/ 153 w 153"/>
                <a:gd name="T1" fmla="*/ 55 h 140"/>
                <a:gd name="T2" fmla="*/ 145 w 153"/>
                <a:gd name="T3" fmla="*/ 48 h 140"/>
                <a:gd name="T4" fmla="*/ 91 w 153"/>
                <a:gd name="T5" fmla="*/ 0 h 140"/>
                <a:gd name="T6" fmla="*/ 70 w 153"/>
                <a:gd name="T7" fmla="*/ 70 h 140"/>
                <a:gd name="T8" fmla="*/ 0 w 153"/>
                <a:gd name="T9" fmla="*/ 114 h 140"/>
                <a:gd name="T10" fmla="*/ 11 w 153"/>
                <a:gd name="T11" fmla="*/ 132 h 140"/>
                <a:gd name="T12" fmla="*/ 16 w 153"/>
                <a:gd name="T13" fmla="*/ 140 h 140"/>
                <a:gd name="T14" fmla="*/ 104 w 153"/>
                <a:gd name="T15" fmla="*/ 107 h 140"/>
                <a:gd name="T16" fmla="*/ 118 w 153"/>
                <a:gd name="T17" fmla="*/ 86 h 140"/>
                <a:gd name="T18" fmla="*/ 153 w 153"/>
                <a:gd name="T19" fmla="*/ 5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40">
                  <a:moveTo>
                    <a:pt x="153" y="55"/>
                  </a:moveTo>
                  <a:cubicBezTo>
                    <a:pt x="145" y="48"/>
                    <a:pt x="145" y="48"/>
                    <a:pt x="145" y="48"/>
                  </a:cubicBezTo>
                  <a:cubicBezTo>
                    <a:pt x="91" y="0"/>
                    <a:pt x="91" y="0"/>
                    <a:pt x="91" y="0"/>
                  </a:cubicBezTo>
                  <a:cubicBezTo>
                    <a:pt x="70" y="70"/>
                    <a:pt x="70" y="70"/>
                    <a:pt x="70" y="70"/>
                  </a:cubicBezTo>
                  <a:cubicBezTo>
                    <a:pt x="42" y="69"/>
                    <a:pt x="0" y="114"/>
                    <a:pt x="0" y="114"/>
                  </a:cubicBezTo>
                  <a:cubicBezTo>
                    <a:pt x="11" y="132"/>
                    <a:pt x="11" y="132"/>
                    <a:pt x="11" y="132"/>
                  </a:cubicBezTo>
                  <a:cubicBezTo>
                    <a:pt x="16" y="140"/>
                    <a:pt x="16" y="140"/>
                    <a:pt x="16" y="140"/>
                  </a:cubicBezTo>
                  <a:cubicBezTo>
                    <a:pt x="16" y="140"/>
                    <a:pt x="88" y="109"/>
                    <a:pt x="104" y="107"/>
                  </a:cubicBezTo>
                  <a:cubicBezTo>
                    <a:pt x="120" y="104"/>
                    <a:pt x="118" y="86"/>
                    <a:pt x="118" y="86"/>
                  </a:cubicBezTo>
                  <a:lnTo>
                    <a:pt x="153" y="55"/>
                  </a:ln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8" name="ís1íḑe">
              <a:extLst>
                <a:ext uri="{FF2B5EF4-FFF2-40B4-BE49-F238E27FC236}">
                  <a16:creationId xmlns:a16="http://schemas.microsoft.com/office/drawing/2014/main" id="{30FA0F17-898F-4F75-B283-85DF2CFA850B}"/>
                </a:ext>
              </a:extLst>
            </p:cNvPr>
            <p:cNvSpPr/>
            <p:nvPr/>
          </p:nvSpPr>
          <p:spPr bwMode="auto">
            <a:xfrm>
              <a:off x="2048961" y="5792039"/>
              <a:ext cx="257540" cy="166214"/>
            </a:xfrm>
            <a:custGeom>
              <a:avLst/>
              <a:gdLst>
                <a:gd name="T0" fmla="*/ 142 w 142"/>
                <a:gd name="T1" fmla="*/ 7 h 92"/>
                <a:gd name="T2" fmla="*/ 134 w 142"/>
                <a:gd name="T3" fmla="*/ 0 h 92"/>
                <a:gd name="T4" fmla="*/ 99 w 142"/>
                <a:gd name="T5" fmla="*/ 31 h 92"/>
                <a:gd name="T6" fmla="*/ 84 w 142"/>
                <a:gd name="T7" fmla="*/ 53 h 92"/>
                <a:gd name="T8" fmla="*/ 0 w 142"/>
                <a:gd name="T9" fmla="*/ 84 h 92"/>
                <a:gd name="T10" fmla="*/ 5 w 142"/>
                <a:gd name="T11" fmla="*/ 92 h 92"/>
                <a:gd name="T12" fmla="*/ 93 w 142"/>
                <a:gd name="T13" fmla="*/ 59 h 92"/>
                <a:gd name="T14" fmla="*/ 107 w 142"/>
                <a:gd name="T15" fmla="*/ 38 h 92"/>
                <a:gd name="T16" fmla="*/ 142 w 142"/>
                <a:gd name="T17"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92">
                  <a:moveTo>
                    <a:pt x="142" y="7"/>
                  </a:moveTo>
                  <a:cubicBezTo>
                    <a:pt x="134" y="0"/>
                    <a:pt x="134" y="0"/>
                    <a:pt x="134" y="0"/>
                  </a:cubicBezTo>
                  <a:cubicBezTo>
                    <a:pt x="99" y="31"/>
                    <a:pt x="99" y="31"/>
                    <a:pt x="99" y="31"/>
                  </a:cubicBezTo>
                  <a:cubicBezTo>
                    <a:pt x="99" y="31"/>
                    <a:pt x="101" y="50"/>
                    <a:pt x="84" y="53"/>
                  </a:cubicBezTo>
                  <a:cubicBezTo>
                    <a:pt x="71" y="56"/>
                    <a:pt x="21" y="75"/>
                    <a:pt x="0" y="84"/>
                  </a:cubicBezTo>
                  <a:cubicBezTo>
                    <a:pt x="5" y="92"/>
                    <a:pt x="5" y="92"/>
                    <a:pt x="5" y="92"/>
                  </a:cubicBezTo>
                  <a:cubicBezTo>
                    <a:pt x="5" y="92"/>
                    <a:pt x="77" y="61"/>
                    <a:pt x="93" y="59"/>
                  </a:cubicBezTo>
                  <a:cubicBezTo>
                    <a:pt x="109" y="56"/>
                    <a:pt x="107" y="38"/>
                    <a:pt x="107" y="38"/>
                  </a:cubicBezTo>
                  <a:lnTo>
                    <a:pt x="142" y="7"/>
                  </a:ln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9" name="íş1íḓè">
              <a:extLst>
                <a:ext uri="{FF2B5EF4-FFF2-40B4-BE49-F238E27FC236}">
                  <a16:creationId xmlns:a16="http://schemas.microsoft.com/office/drawing/2014/main" id="{1512E3BC-CD67-4F05-9BB6-F8FE3E77BBD5}"/>
                </a:ext>
              </a:extLst>
            </p:cNvPr>
            <p:cNvSpPr/>
            <p:nvPr/>
          </p:nvSpPr>
          <p:spPr bwMode="auto">
            <a:xfrm>
              <a:off x="2021563" y="5697060"/>
              <a:ext cx="292244" cy="268500"/>
            </a:xfrm>
            <a:custGeom>
              <a:avLst/>
              <a:gdLst>
                <a:gd name="T0" fmla="*/ 20 w 161"/>
                <a:gd name="T1" fmla="*/ 148 h 148"/>
                <a:gd name="T2" fmla="*/ 16 w 161"/>
                <a:gd name="T3" fmla="*/ 146 h 148"/>
                <a:gd name="T4" fmla="*/ 0 w 161"/>
                <a:gd name="T5" fmla="*/ 121 h 148"/>
                <a:gd name="T6" fmla="*/ 1 w 161"/>
                <a:gd name="T7" fmla="*/ 116 h 148"/>
                <a:gd name="T8" fmla="*/ 71 w 161"/>
                <a:gd name="T9" fmla="*/ 70 h 148"/>
                <a:gd name="T10" fmla="*/ 91 w 161"/>
                <a:gd name="T11" fmla="*/ 3 h 148"/>
                <a:gd name="T12" fmla="*/ 94 w 161"/>
                <a:gd name="T13" fmla="*/ 1 h 148"/>
                <a:gd name="T14" fmla="*/ 98 w 161"/>
                <a:gd name="T15" fmla="*/ 1 h 148"/>
                <a:gd name="T16" fmla="*/ 159 w 161"/>
                <a:gd name="T17" fmla="*/ 56 h 148"/>
                <a:gd name="T18" fmla="*/ 161 w 161"/>
                <a:gd name="T19" fmla="*/ 59 h 148"/>
                <a:gd name="T20" fmla="*/ 159 w 161"/>
                <a:gd name="T21" fmla="*/ 62 h 148"/>
                <a:gd name="T22" fmla="*/ 126 w 161"/>
                <a:gd name="T23" fmla="*/ 92 h 148"/>
                <a:gd name="T24" fmla="*/ 109 w 161"/>
                <a:gd name="T25" fmla="*/ 114 h 148"/>
                <a:gd name="T26" fmla="*/ 21 w 161"/>
                <a:gd name="T27" fmla="*/ 147 h 148"/>
                <a:gd name="T28" fmla="*/ 20 w 161"/>
                <a:gd name="T29" fmla="*/ 148 h 148"/>
                <a:gd name="T30" fmla="*/ 9 w 161"/>
                <a:gd name="T31" fmla="*/ 119 h 148"/>
                <a:gd name="T32" fmla="*/ 21 w 161"/>
                <a:gd name="T33" fmla="*/ 139 h 148"/>
                <a:gd name="T34" fmla="*/ 107 w 161"/>
                <a:gd name="T35" fmla="*/ 107 h 148"/>
                <a:gd name="T36" fmla="*/ 118 w 161"/>
                <a:gd name="T37" fmla="*/ 90 h 148"/>
                <a:gd name="T38" fmla="*/ 119 w 161"/>
                <a:gd name="T39" fmla="*/ 87 h 148"/>
                <a:gd name="T40" fmla="*/ 150 w 161"/>
                <a:gd name="T41" fmla="*/ 59 h 148"/>
                <a:gd name="T42" fmla="*/ 97 w 161"/>
                <a:gd name="T43" fmla="*/ 12 h 148"/>
                <a:gd name="T44" fmla="*/ 78 w 161"/>
                <a:gd name="T45" fmla="*/ 75 h 148"/>
                <a:gd name="T46" fmla="*/ 74 w 161"/>
                <a:gd name="T47" fmla="*/ 78 h 148"/>
                <a:gd name="T48" fmla="*/ 74 w 161"/>
                <a:gd name="T49" fmla="*/ 78 h 148"/>
                <a:gd name="T50" fmla="*/ 9 w 161"/>
                <a:gd name="T51" fmla="*/ 11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1" h="148">
                  <a:moveTo>
                    <a:pt x="20" y="148"/>
                  </a:moveTo>
                  <a:cubicBezTo>
                    <a:pt x="18" y="148"/>
                    <a:pt x="17" y="147"/>
                    <a:pt x="16" y="146"/>
                  </a:cubicBezTo>
                  <a:cubicBezTo>
                    <a:pt x="0" y="121"/>
                    <a:pt x="0" y="121"/>
                    <a:pt x="0" y="121"/>
                  </a:cubicBezTo>
                  <a:cubicBezTo>
                    <a:pt x="0" y="119"/>
                    <a:pt x="0" y="117"/>
                    <a:pt x="1" y="116"/>
                  </a:cubicBezTo>
                  <a:cubicBezTo>
                    <a:pt x="3" y="114"/>
                    <a:pt x="42" y="72"/>
                    <a:pt x="71" y="70"/>
                  </a:cubicBezTo>
                  <a:cubicBezTo>
                    <a:pt x="91" y="3"/>
                    <a:pt x="91" y="3"/>
                    <a:pt x="91" y="3"/>
                  </a:cubicBezTo>
                  <a:cubicBezTo>
                    <a:pt x="92" y="2"/>
                    <a:pt x="93" y="1"/>
                    <a:pt x="94" y="1"/>
                  </a:cubicBezTo>
                  <a:cubicBezTo>
                    <a:pt x="95" y="0"/>
                    <a:pt x="97" y="1"/>
                    <a:pt x="98" y="1"/>
                  </a:cubicBezTo>
                  <a:cubicBezTo>
                    <a:pt x="159" y="56"/>
                    <a:pt x="159" y="56"/>
                    <a:pt x="159" y="56"/>
                  </a:cubicBezTo>
                  <a:cubicBezTo>
                    <a:pt x="160" y="57"/>
                    <a:pt x="161" y="58"/>
                    <a:pt x="161" y="59"/>
                  </a:cubicBezTo>
                  <a:cubicBezTo>
                    <a:pt x="160" y="60"/>
                    <a:pt x="160" y="62"/>
                    <a:pt x="159" y="62"/>
                  </a:cubicBezTo>
                  <a:cubicBezTo>
                    <a:pt x="126" y="92"/>
                    <a:pt x="126" y="92"/>
                    <a:pt x="126" y="92"/>
                  </a:cubicBezTo>
                  <a:cubicBezTo>
                    <a:pt x="126" y="99"/>
                    <a:pt x="123" y="112"/>
                    <a:pt x="109" y="114"/>
                  </a:cubicBezTo>
                  <a:cubicBezTo>
                    <a:pt x="93" y="117"/>
                    <a:pt x="22" y="147"/>
                    <a:pt x="21" y="147"/>
                  </a:cubicBezTo>
                  <a:cubicBezTo>
                    <a:pt x="21" y="148"/>
                    <a:pt x="20" y="148"/>
                    <a:pt x="20" y="148"/>
                  </a:cubicBezTo>
                  <a:close/>
                  <a:moveTo>
                    <a:pt x="9" y="119"/>
                  </a:moveTo>
                  <a:cubicBezTo>
                    <a:pt x="21" y="139"/>
                    <a:pt x="21" y="139"/>
                    <a:pt x="21" y="139"/>
                  </a:cubicBezTo>
                  <a:cubicBezTo>
                    <a:pt x="36" y="133"/>
                    <a:pt x="93" y="109"/>
                    <a:pt x="107" y="107"/>
                  </a:cubicBezTo>
                  <a:cubicBezTo>
                    <a:pt x="119" y="104"/>
                    <a:pt x="118" y="91"/>
                    <a:pt x="118" y="90"/>
                  </a:cubicBezTo>
                  <a:cubicBezTo>
                    <a:pt x="118" y="89"/>
                    <a:pt x="118" y="88"/>
                    <a:pt x="119" y="87"/>
                  </a:cubicBezTo>
                  <a:cubicBezTo>
                    <a:pt x="150" y="59"/>
                    <a:pt x="150" y="59"/>
                    <a:pt x="150" y="59"/>
                  </a:cubicBezTo>
                  <a:cubicBezTo>
                    <a:pt x="97" y="12"/>
                    <a:pt x="97" y="12"/>
                    <a:pt x="97" y="12"/>
                  </a:cubicBezTo>
                  <a:cubicBezTo>
                    <a:pt x="78" y="75"/>
                    <a:pt x="78" y="75"/>
                    <a:pt x="78" y="75"/>
                  </a:cubicBezTo>
                  <a:cubicBezTo>
                    <a:pt x="78" y="77"/>
                    <a:pt x="76" y="78"/>
                    <a:pt x="74" y="78"/>
                  </a:cubicBezTo>
                  <a:cubicBezTo>
                    <a:pt x="74" y="78"/>
                    <a:pt x="74" y="78"/>
                    <a:pt x="74" y="78"/>
                  </a:cubicBezTo>
                  <a:cubicBezTo>
                    <a:pt x="50" y="78"/>
                    <a:pt x="17" y="110"/>
                    <a:pt x="9" y="11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0" name="ïṥḻiḓê">
              <a:extLst>
                <a:ext uri="{FF2B5EF4-FFF2-40B4-BE49-F238E27FC236}">
                  <a16:creationId xmlns:a16="http://schemas.microsoft.com/office/drawing/2014/main" id="{296C63BB-F41F-4543-B7C1-B38B0E940B99}"/>
                </a:ext>
              </a:extLst>
            </p:cNvPr>
            <p:cNvSpPr/>
            <p:nvPr/>
          </p:nvSpPr>
          <p:spPr bwMode="auto">
            <a:xfrm>
              <a:off x="2103757" y="5427646"/>
              <a:ext cx="389964" cy="421929"/>
            </a:xfrm>
            <a:custGeom>
              <a:avLst/>
              <a:gdLst>
                <a:gd name="T0" fmla="*/ 0 w 215"/>
                <a:gd name="T1" fmla="*/ 146 h 233"/>
                <a:gd name="T2" fmla="*/ 121 w 215"/>
                <a:gd name="T3" fmla="*/ 233 h 233"/>
                <a:gd name="T4" fmla="*/ 215 w 215"/>
                <a:gd name="T5" fmla="*/ 108 h 233"/>
                <a:gd name="T6" fmla="*/ 153 w 215"/>
                <a:gd name="T7" fmla="*/ 54 h 233"/>
                <a:gd name="T8" fmla="*/ 123 w 215"/>
                <a:gd name="T9" fmla="*/ 6 h 233"/>
                <a:gd name="T10" fmla="*/ 89 w 215"/>
                <a:gd name="T11" fmla="*/ 28 h 233"/>
                <a:gd name="T12" fmla="*/ 0 w 215"/>
                <a:gd name="T13" fmla="*/ 146 h 233"/>
              </a:gdLst>
              <a:ahLst/>
              <a:cxnLst>
                <a:cxn ang="0">
                  <a:pos x="T0" y="T1"/>
                </a:cxn>
                <a:cxn ang="0">
                  <a:pos x="T2" y="T3"/>
                </a:cxn>
                <a:cxn ang="0">
                  <a:pos x="T4" y="T5"/>
                </a:cxn>
                <a:cxn ang="0">
                  <a:pos x="T6" y="T7"/>
                </a:cxn>
                <a:cxn ang="0">
                  <a:pos x="T8" y="T9"/>
                </a:cxn>
                <a:cxn ang="0">
                  <a:pos x="T10" y="T11"/>
                </a:cxn>
                <a:cxn ang="0">
                  <a:pos x="T12" y="T13"/>
                </a:cxn>
              </a:cxnLst>
              <a:rect l="0" t="0" r="r" b="b"/>
              <a:pathLst>
                <a:path w="215" h="233">
                  <a:moveTo>
                    <a:pt x="0" y="146"/>
                  </a:moveTo>
                  <a:cubicBezTo>
                    <a:pt x="121" y="233"/>
                    <a:pt x="121" y="233"/>
                    <a:pt x="121" y="233"/>
                  </a:cubicBezTo>
                  <a:cubicBezTo>
                    <a:pt x="215" y="108"/>
                    <a:pt x="215" y="108"/>
                    <a:pt x="215" y="108"/>
                  </a:cubicBezTo>
                  <a:cubicBezTo>
                    <a:pt x="153" y="54"/>
                    <a:pt x="153" y="54"/>
                    <a:pt x="153" y="54"/>
                  </a:cubicBezTo>
                  <a:cubicBezTo>
                    <a:pt x="153" y="54"/>
                    <a:pt x="137" y="0"/>
                    <a:pt x="123" y="6"/>
                  </a:cubicBezTo>
                  <a:cubicBezTo>
                    <a:pt x="110" y="12"/>
                    <a:pt x="97" y="16"/>
                    <a:pt x="89" y="28"/>
                  </a:cubicBezTo>
                  <a:lnTo>
                    <a:pt x="0" y="146"/>
                  </a:lnTo>
                  <a:close/>
                </a:path>
              </a:pathLst>
            </a:custGeom>
            <a:solidFill>
              <a:srgbClr val="567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1" name="ïṣḻïḓê">
              <a:extLst>
                <a:ext uri="{FF2B5EF4-FFF2-40B4-BE49-F238E27FC236}">
                  <a16:creationId xmlns:a16="http://schemas.microsoft.com/office/drawing/2014/main" id="{BFC800ED-0451-474C-A9A8-D4D3393C76BC}"/>
                </a:ext>
              </a:extLst>
            </p:cNvPr>
            <p:cNvSpPr/>
            <p:nvPr/>
          </p:nvSpPr>
          <p:spPr bwMode="auto">
            <a:xfrm>
              <a:off x="2096451" y="5431299"/>
              <a:ext cx="406403" cy="425582"/>
            </a:xfrm>
            <a:custGeom>
              <a:avLst/>
              <a:gdLst>
                <a:gd name="T0" fmla="*/ 125 w 224"/>
                <a:gd name="T1" fmla="*/ 235 h 235"/>
                <a:gd name="T2" fmla="*/ 123 w 224"/>
                <a:gd name="T3" fmla="*/ 234 h 235"/>
                <a:gd name="T4" fmla="*/ 1 w 224"/>
                <a:gd name="T5" fmla="*/ 147 h 235"/>
                <a:gd name="T6" fmla="*/ 0 w 224"/>
                <a:gd name="T7" fmla="*/ 145 h 235"/>
                <a:gd name="T8" fmla="*/ 0 w 224"/>
                <a:gd name="T9" fmla="*/ 142 h 235"/>
                <a:gd name="T10" fmla="*/ 90 w 224"/>
                <a:gd name="T11" fmla="*/ 23 h 235"/>
                <a:gd name="T12" fmla="*/ 122 w 224"/>
                <a:gd name="T13" fmla="*/ 2 h 235"/>
                <a:gd name="T14" fmla="*/ 126 w 224"/>
                <a:gd name="T15" fmla="*/ 0 h 235"/>
                <a:gd name="T16" fmla="*/ 129 w 224"/>
                <a:gd name="T17" fmla="*/ 0 h 235"/>
                <a:gd name="T18" fmla="*/ 161 w 224"/>
                <a:gd name="T19" fmla="*/ 50 h 235"/>
                <a:gd name="T20" fmla="*/ 222 w 224"/>
                <a:gd name="T21" fmla="*/ 103 h 235"/>
                <a:gd name="T22" fmla="*/ 222 w 224"/>
                <a:gd name="T23" fmla="*/ 109 h 235"/>
                <a:gd name="T24" fmla="*/ 128 w 224"/>
                <a:gd name="T25" fmla="*/ 233 h 235"/>
                <a:gd name="T26" fmla="*/ 125 w 224"/>
                <a:gd name="T27" fmla="*/ 235 h 235"/>
                <a:gd name="T28" fmla="*/ 9 w 224"/>
                <a:gd name="T29" fmla="*/ 143 h 235"/>
                <a:gd name="T30" fmla="*/ 124 w 224"/>
                <a:gd name="T31" fmla="*/ 226 h 235"/>
                <a:gd name="T32" fmla="*/ 214 w 224"/>
                <a:gd name="T33" fmla="*/ 107 h 235"/>
                <a:gd name="T34" fmla="*/ 155 w 224"/>
                <a:gd name="T35" fmla="*/ 55 h 235"/>
                <a:gd name="T36" fmla="*/ 154 w 224"/>
                <a:gd name="T37" fmla="*/ 53 h 235"/>
                <a:gd name="T38" fmla="*/ 129 w 224"/>
                <a:gd name="T39" fmla="*/ 8 h 235"/>
                <a:gd name="T40" fmla="*/ 129 w 224"/>
                <a:gd name="T41" fmla="*/ 8 h 235"/>
                <a:gd name="T42" fmla="*/ 125 w 224"/>
                <a:gd name="T43" fmla="*/ 9 h 235"/>
                <a:gd name="T44" fmla="*/ 96 w 224"/>
                <a:gd name="T45" fmla="*/ 28 h 235"/>
                <a:gd name="T46" fmla="*/ 9 w 224"/>
                <a:gd name="T47" fmla="*/ 14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4" h="235">
                  <a:moveTo>
                    <a:pt x="125" y="235"/>
                  </a:moveTo>
                  <a:cubicBezTo>
                    <a:pt x="124" y="235"/>
                    <a:pt x="124" y="235"/>
                    <a:pt x="123" y="234"/>
                  </a:cubicBezTo>
                  <a:cubicBezTo>
                    <a:pt x="1" y="147"/>
                    <a:pt x="1" y="147"/>
                    <a:pt x="1" y="147"/>
                  </a:cubicBezTo>
                  <a:cubicBezTo>
                    <a:pt x="0" y="147"/>
                    <a:pt x="0" y="146"/>
                    <a:pt x="0" y="145"/>
                  </a:cubicBezTo>
                  <a:cubicBezTo>
                    <a:pt x="0" y="143"/>
                    <a:pt x="0" y="142"/>
                    <a:pt x="0" y="142"/>
                  </a:cubicBezTo>
                  <a:cubicBezTo>
                    <a:pt x="90" y="23"/>
                    <a:pt x="90" y="23"/>
                    <a:pt x="90" y="23"/>
                  </a:cubicBezTo>
                  <a:cubicBezTo>
                    <a:pt x="98" y="12"/>
                    <a:pt x="110" y="7"/>
                    <a:pt x="122" y="2"/>
                  </a:cubicBezTo>
                  <a:cubicBezTo>
                    <a:pt x="126" y="0"/>
                    <a:pt x="126" y="0"/>
                    <a:pt x="126" y="0"/>
                  </a:cubicBezTo>
                  <a:cubicBezTo>
                    <a:pt x="127" y="0"/>
                    <a:pt x="128" y="0"/>
                    <a:pt x="129" y="0"/>
                  </a:cubicBezTo>
                  <a:cubicBezTo>
                    <a:pt x="144" y="0"/>
                    <a:pt x="157" y="37"/>
                    <a:pt x="161" y="50"/>
                  </a:cubicBezTo>
                  <a:cubicBezTo>
                    <a:pt x="222" y="103"/>
                    <a:pt x="222" y="103"/>
                    <a:pt x="222" y="103"/>
                  </a:cubicBezTo>
                  <a:cubicBezTo>
                    <a:pt x="223" y="105"/>
                    <a:pt x="224" y="107"/>
                    <a:pt x="222" y="109"/>
                  </a:cubicBezTo>
                  <a:cubicBezTo>
                    <a:pt x="128" y="233"/>
                    <a:pt x="128" y="233"/>
                    <a:pt x="128" y="233"/>
                  </a:cubicBezTo>
                  <a:cubicBezTo>
                    <a:pt x="128" y="235"/>
                    <a:pt x="126" y="235"/>
                    <a:pt x="125" y="235"/>
                  </a:cubicBezTo>
                  <a:close/>
                  <a:moveTo>
                    <a:pt x="9" y="143"/>
                  </a:moveTo>
                  <a:cubicBezTo>
                    <a:pt x="124" y="226"/>
                    <a:pt x="124" y="226"/>
                    <a:pt x="124" y="226"/>
                  </a:cubicBezTo>
                  <a:cubicBezTo>
                    <a:pt x="214" y="107"/>
                    <a:pt x="214" y="107"/>
                    <a:pt x="214" y="107"/>
                  </a:cubicBezTo>
                  <a:cubicBezTo>
                    <a:pt x="155" y="55"/>
                    <a:pt x="155" y="55"/>
                    <a:pt x="155" y="55"/>
                  </a:cubicBezTo>
                  <a:cubicBezTo>
                    <a:pt x="154" y="55"/>
                    <a:pt x="154" y="54"/>
                    <a:pt x="154" y="53"/>
                  </a:cubicBezTo>
                  <a:cubicBezTo>
                    <a:pt x="147" y="31"/>
                    <a:pt x="135" y="8"/>
                    <a:pt x="129" y="8"/>
                  </a:cubicBezTo>
                  <a:cubicBezTo>
                    <a:pt x="129" y="8"/>
                    <a:pt x="129" y="8"/>
                    <a:pt x="129" y="8"/>
                  </a:cubicBezTo>
                  <a:cubicBezTo>
                    <a:pt x="125" y="9"/>
                    <a:pt x="125" y="9"/>
                    <a:pt x="125" y="9"/>
                  </a:cubicBezTo>
                  <a:cubicBezTo>
                    <a:pt x="113" y="14"/>
                    <a:pt x="103" y="18"/>
                    <a:pt x="96" y="28"/>
                  </a:cubicBezTo>
                  <a:lnTo>
                    <a:pt x="9" y="14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2" name="íṧḻïḍe">
              <a:extLst>
                <a:ext uri="{FF2B5EF4-FFF2-40B4-BE49-F238E27FC236}">
                  <a16:creationId xmlns:a16="http://schemas.microsoft.com/office/drawing/2014/main" id="{259B9DB2-E1F8-40DA-AD77-7238599041F7}"/>
                </a:ext>
              </a:extLst>
            </p:cNvPr>
            <p:cNvSpPr/>
            <p:nvPr/>
          </p:nvSpPr>
          <p:spPr bwMode="auto">
            <a:xfrm>
              <a:off x="1995078" y="5887932"/>
              <a:ext cx="86760" cy="99546"/>
            </a:xfrm>
            <a:custGeom>
              <a:avLst/>
              <a:gdLst>
                <a:gd name="T0" fmla="*/ 51 w 95"/>
                <a:gd name="T1" fmla="*/ 109 h 109"/>
                <a:gd name="T2" fmla="*/ 0 w 95"/>
                <a:gd name="T3" fmla="*/ 27 h 109"/>
                <a:gd name="T4" fmla="*/ 43 w 95"/>
                <a:gd name="T5" fmla="*/ 0 h 109"/>
                <a:gd name="T6" fmla="*/ 95 w 95"/>
                <a:gd name="T7" fmla="*/ 81 h 109"/>
                <a:gd name="T8" fmla="*/ 51 w 95"/>
                <a:gd name="T9" fmla="*/ 109 h 109"/>
              </a:gdLst>
              <a:ahLst/>
              <a:cxnLst>
                <a:cxn ang="0">
                  <a:pos x="T0" y="T1"/>
                </a:cxn>
                <a:cxn ang="0">
                  <a:pos x="T2" y="T3"/>
                </a:cxn>
                <a:cxn ang="0">
                  <a:pos x="T4" y="T5"/>
                </a:cxn>
                <a:cxn ang="0">
                  <a:pos x="T6" y="T7"/>
                </a:cxn>
                <a:cxn ang="0">
                  <a:pos x="T8" y="T9"/>
                </a:cxn>
              </a:cxnLst>
              <a:rect l="0" t="0" r="r" b="b"/>
              <a:pathLst>
                <a:path w="95" h="109">
                  <a:moveTo>
                    <a:pt x="51" y="109"/>
                  </a:moveTo>
                  <a:lnTo>
                    <a:pt x="0" y="27"/>
                  </a:lnTo>
                  <a:lnTo>
                    <a:pt x="43" y="0"/>
                  </a:lnTo>
                  <a:lnTo>
                    <a:pt x="95" y="81"/>
                  </a:lnTo>
                  <a:lnTo>
                    <a:pt x="51"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3" name="îŝľíḍé">
              <a:extLst>
                <a:ext uri="{FF2B5EF4-FFF2-40B4-BE49-F238E27FC236}">
                  <a16:creationId xmlns:a16="http://schemas.microsoft.com/office/drawing/2014/main" id="{6E727B40-CBD7-46E1-913B-832F0890D74C}"/>
                </a:ext>
              </a:extLst>
            </p:cNvPr>
            <p:cNvSpPr/>
            <p:nvPr/>
          </p:nvSpPr>
          <p:spPr bwMode="auto">
            <a:xfrm>
              <a:off x="1987772" y="5880626"/>
              <a:ext cx="101372" cy="114158"/>
            </a:xfrm>
            <a:custGeom>
              <a:avLst/>
              <a:gdLst>
                <a:gd name="T0" fmla="*/ 30 w 56"/>
                <a:gd name="T1" fmla="*/ 63 h 63"/>
                <a:gd name="T2" fmla="*/ 29 w 56"/>
                <a:gd name="T3" fmla="*/ 63 h 63"/>
                <a:gd name="T4" fmla="*/ 27 w 56"/>
                <a:gd name="T5" fmla="*/ 61 h 63"/>
                <a:gd name="T6" fmla="*/ 1 w 56"/>
                <a:gd name="T7" fmla="*/ 20 h 63"/>
                <a:gd name="T8" fmla="*/ 0 w 56"/>
                <a:gd name="T9" fmla="*/ 17 h 63"/>
                <a:gd name="T10" fmla="*/ 2 w 56"/>
                <a:gd name="T11" fmla="*/ 15 h 63"/>
                <a:gd name="T12" fmla="*/ 24 w 56"/>
                <a:gd name="T13" fmla="*/ 1 h 63"/>
                <a:gd name="T14" fmla="*/ 30 w 56"/>
                <a:gd name="T15" fmla="*/ 2 h 63"/>
                <a:gd name="T16" fmla="*/ 56 w 56"/>
                <a:gd name="T17" fmla="*/ 43 h 63"/>
                <a:gd name="T18" fmla="*/ 56 w 56"/>
                <a:gd name="T19" fmla="*/ 46 h 63"/>
                <a:gd name="T20" fmla="*/ 54 w 56"/>
                <a:gd name="T21" fmla="*/ 49 h 63"/>
                <a:gd name="T22" fmla="*/ 32 w 56"/>
                <a:gd name="T23" fmla="*/ 63 h 63"/>
                <a:gd name="T24" fmla="*/ 30 w 56"/>
                <a:gd name="T25" fmla="*/ 63 h 63"/>
                <a:gd name="T26" fmla="*/ 10 w 56"/>
                <a:gd name="T27" fmla="*/ 19 h 63"/>
                <a:gd name="T28" fmla="*/ 31 w 56"/>
                <a:gd name="T29" fmla="*/ 54 h 63"/>
                <a:gd name="T30" fmla="*/ 47 w 56"/>
                <a:gd name="T31" fmla="*/ 44 h 63"/>
                <a:gd name="T32" fmla="*/ 25 w 56"/>
                <a:gd name="T33" fmla="*/ 10 h 63"/>
                <a:gd name="T34" fmla="*/ 10 w 56"/>
                <a:gd name="T35" fmla="*/ 1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63">
                  <a:moveTo>
                    <a:pt x="30" y="63"/>
                  </a:moveTo>
                  <a:cubicBezTo>
                    <a:pt x="29" y="63"/>
                    <a:pt x="29" y="63"/>
                    <a:pt x="29" y="63"/>
                  </a:cubicBezTo>
                  <a:cubicBezTo>
                    <a:pt x="28" y="63"/>
                    <a:pt x="27" y="62"/>
                    <a:pt x="27" y="61"/>
                  </a:cubicBezTo>
                  <a:cubicBezTo>
                    <a:pt x="1" y="20"/>
                    <a:pt x="1" y="20"/>
                    <a:pt x="1" y="20"/>
                  </a:cubicBezTo>
                  <a:cubicBezTo>
                    <a:pt x="0" y="19"/>
                    <a:pt x="0" y="18"/>
                    <a:pt x="0" y="17"/>
                  </a:cubicBezTo>
                  <a:cubicBezTo>
                    <a:pt x="1" y="16"/>
                    <a:pt x="1" y="15"/>
                    <a:pt x="2" y="15"/>
                  </a:cubicBezTo>
                  <a:cubicBezTo>
                    <a:pt x="24" y="1"/>
                    <a:pt x="24" y="1"/>
                    <a:pt x="24" y="1"/>
                  </a:cubicBezTo>
                  <a:cubicBezTo>
                    <a:pt x="26" y="0"/>
                    <a:pt x="29" y="0"/>
                    <a:pt x="30" y="2"/>
                  </a:cubicBezTo>
                  <a:cubicBezTo>
                    <a:pt x="56" y="43"/>
                    <a:pt x="56" y="43"/>
                    <a:pt x="56" y="43"/>
                  </a:cubicBezTo>
                  <a:cubicBezTo>
                    <a:pt x="56" y="44"/>
                    <a:pt x="56" y="45"/>
                    <a:pt x="56" y="46"/>
                  </a:cubicBezTo>
                  <a:cubicBezTo>
                    <a:pt x="56" y="47"/>
                    <a:pt x="55" y="48"/>
                    <a:pt x="54" y="49"/>
                  </a:cubicBezTo>
                  <a:cubicBezTo>
                    <a:pt x="32" y="63"/>
                    <a:pt x="32" y="63"/>
                    <a:pt x="32" y="63"/>
                  </a:cubicBezTo>
                  <a:cubicBezTo>
                    <a:pt x="32" y="63"/>
                    <a:pt x="31" y="63"/>
                    <a:pt x="30" y="63"/>
                  </a:cubicBezTo>
                  <a:close/>
                  <a:moveTo>
                    <a:pt x="10" y="19"/>
                  </a:moveTo>
                  <a:cubicBezTo>
                    <a:pt x="31" y="54"/>
                    <a:pt x="31" y="54"/>
                    <a:pt x="31" y="54"/>
                  </a:cubicBezTo>
                  <a:cubicBezTo>
                    <a:pt x="47" y="44"/>
                    <a:pt x="47" y="44"/>
                    <a:pt x="47" y="44"/>
                  </a:cubicBezTo>
                  <a:cubicBezTo>
                    <a:pt x="25" y="10"/>
                    <a:pt x="25" y="10"/>
                    <a:pt x="25" y="10"/>
                  </a:cubicBezTo>
                  <a:lnTo>
                    <a:pt x="10" y="1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4" name="ïṩľiďê">
              <a:extLst>
                <a:ext uri="{FF2B5EF4-FFF2-40B4-BE49-F238E27FC236}">
                  <a16:creationId xmlns:a16="http://schemas.microsoft.com/office/drawing/2014/main" id="{68286372-E993-4774-99FC-BE8E884C0448}"/>
                </a:ext>
              </a:extLst>
            </p:cNvPr>
            <p:cNvSpPr/>
            <p:nvPr/>
          </p:nvSpPr>
          <p:spPr bwMode="auto">
            <a:xfrm>
              <a:off x="1925670" y="5914417"/>
              <a:ext cx="139729" cy="196352"/>
            </a:xfrm>
            <a:custGeom>
              <a:avLst/>
              <a:gdLst>
                <a:gd name="T0" fmla="*/ 77 w 77"/>
                <a:gd name="T1" fmla="*/ 62 h 108"/>
                <a:gd name="T2" fmla="*/ 76 w 77"/>
                <a:gd name="T3" fmla="*/ 58 h 108"/>
                <a:gd name="T4" fmla="*/ 42 w 77"/>
                <a:gd name="T5" fmla="*/ 5 h 108"/>
                <a:gd name="T6" fmla="*/ 0 w 77"/>
                <a:gd name="T7" fmla="*/ 14 h 108"/>
                <a:gd name="T8" fmla="*/ 59 w 77"/>
                <a:gd name="T9" fmla="*/ 108 h 108"/>
                <a:gd name="T10" fmla="*/ 65 w 77"/>
                <a:gd name="T11" fmla="*/ 104 h 108"/>
                <a:gd name="T12" fmla="*/ 70 w 77"/>
                <a:gd name="T13" fmla="*/ 100 h 108"/>
                <a:gd name="T14" fmla="*/ 54 w 77"/>
                <a:gd name="T15" fmla="*/ 76 h 108"/>
                <a:gd name="T16" fmla="*/ 77 w 77"/>
                <a:gd name="T17" fmla="*/ 6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08">
                  <a:moveTo>
                    <a:pt x="77" y="62"/>
                  </a:moveTo>
                  <a:cubicBezTo>
                    <a:pt x="77" y="61"/>
                    <a:pt x="76" y="59"/>
                    <a:pt x="76" y="58"/>
                  </a:cubicBezTo>
                  <a:cubicBezTo>
                    <a:pt x="42" y="5"/>
                    <a:pt x="42" y="5"/>
                    <a:pt x="42" y="5"/>
                  </a:cubicBezTo>
                  <a:cubicBezTo>
                    <a:pt x="42" y="5"/>
                    <a:pt x="23" y="0"/>
                    <a:pt x="0" y="14"/>
                  </a:cubicBezTo>
                  <a:cubicBezTo>
                    <a:pt x="59" y="108"/>
                    <a:pt x="59" y="108"/>
                    <a:pt x="59" y="108"/>
                  </a:cubicBezTo>
                  <a:cubicBezTo>
                    <a:pt x="65" y="104"/>
                    <a:pt x="65" y="104"/>
                    <a:pt x="65" y="104"/>
                  </a:cubicBezTo>
                  <a:cubicBezTo>
                    <a:pt x="67" y="103"/>
                    <a:pt x="68" y="101"/>
                    <a:pt x="70" y="100"/>
                  </a:cubicBezTo>
                  <a:cubicBezTo>
                    <a:pt x="54" y="76"/>
                    <a:pt x="54" y="76"/>
                    <a:pt x="54" y="76"/>
                  </a:cubicBezTo>
                  <a:lnTo>
                    <a:pt x="77" y="62"/>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5" name="ïšḷîdê">
              <a:extLst>
                <a:ext uri="{FF2B5EF4-FFF2-40B4-BE49-F238E27FC236}">
                  <a16:creationId xmlns:a16="http://schemas.microsoft.com/office/drawing/2014/main" id="{9BCF51CC-AF50-40CF-BDC2-5B72F94F5283}"/>
                </a:ext>
              </a:extLst>
            </p:cNvPr>
            <p:cNvSpPr/>
            <p:nvPr/>
          </p:nvSpPr>
          <p:spPr bwMode="auto">
            <a:xfrm>
              <a:off x="1918364" y="5914417"/>
              <a:ext cx="156168" cy="203658"/>
            </a:xfrm>
            <a:custGeom>
              <a:avLst/>
              <a:gdLst>
                <a:gd name="T0" fmla="*/ 63 w 86"/>
                <a:gd name="T1" fmla="*/ 112 h 112"/>
                <a:gd name="T2" fmla="*/ 62 w 86"/>
                <a:gd name="T3" fmla="*/ 111 h 112"/>
                <a:gd name="T4" fmla="*/ 59 w 86"/>
                <a:gd name="T5" fmla="*/ 110 h 112"/>
                <a:gd name="T6" fmla="*/ 1 w 86"/>
                <a:gd name="T7" fmla="*/ 16 h 112"/>
                <a:gd name="T8" fmla="*/ 2 w 86"/>
                <a:gd name="T9" fmla="*/ 11 h 112"/>
                <a:gd name="T10" fmla="*/ 37 w 86"/>
                <a:gd name="T11" fmla="*/ 0 h 112"/>
                <a:gd name="T12" fmla="*/ 47 w 86"/>
                <a:gd name="T13" fmla="*/ 1 h 112"/>
                <a:gd name="T14" fmla="*/ 50 w 86"/>
                <a:gd name="T15" fmla="*/ 3 h 112"/>
                <a:gd name="T16" fmla="*/ 83 w 86"/>
                <a:gd name="T17" fmla="*/ 56 h 112"/>
                <a:gd name="T18" fmla="*/ 85 w 86"/>
                <a:gd name="T19" fmla="*/ 60 h 112"/>
                <a:gd name="T20" fmla="*/ 83 w 86"/>
                <a:gd name="T21" fmla="*/ 65 h 112"/>
                <a:gd name="T22" fmla="*/ 64 w 86"/>
                <a:gd name="T23" fmla="*/ 77 h 112"/>
                <a:gd name="T24" fmla="*/ 77 w 86"/>
                <a:gd name="T25" fmla="*/ 98 h 112"/>
                <a:gd name="T26" fmla="*/ 76 w 86"/>
                <a:gd name="T27" fmla="*/ 103 h 112"/>
                <a:gd name="T28" fmla="*/ 71 w 86"/>
                <a:gd name="T29" fmla="*/ 107 h 112"/>
                <a:gd name="T30" fmla="*/ 65 w 86"/>
                <a:gd name="T31" fmla="*/ 111 h 112"/>
                <a:gd name="T32" fmla="*/ 63 w 86"/>
                <a:gd name="T33" fmla="*/ 112 h 112"/>
                <a:gd name="T34" fmla="*/ 10 w 86"/>
                <a:gd name="T35" fmla="*/ 16 h 112"/>
                <a:gd name="T36" fmla="*/ 64 w 86"/>
                <a:gd name="T37" fmla="*/ 102 h 112"/>
                <a:gd name="T38" fmla="*/ 67 w 86"/>
                <a:gd name="T39" fmla="*/ 100 h 112"/>
                <a:gd name="T40" fmla="*/ 68 w 86"/>
                <a:gd name="T41" fmla="*/ 99 h 112"/>
                <a:gd name="T42" fmla="*/ 55 w 86"/>
                <a:gd name="T43" fmla="*/ 78 h 112"/>
                <a:gd name="T44" fmla="*/ 56 w 86"/>
                <a:gd name="T45" fmla="*/ 73 h 112"/>
                <a:gd name="T46" fmla="*/ 76 w 86"/>
                <a:gd name="T47" fmla="*/ 60 h 112"/>
                <a:gd name="T48" fmla="*/ 44 w 86"/>
                <a:gd name="T49" fmla="*/ 9 h 112"/>
                <a:gd name="T50" fmla="*/ 10 w 86"/>
                <a:gd name="T5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12">
                  <a:moveTo>
                    <a:pt x="63" y="112"/>
                  </a:moveTo>
                  <a:cubicBezTo>
                    <a:pt x="62" y="111"/>
                    <a:pt x="62" y="111"/>
                    <a:pt x="62" y="111"/>
                  </a:cubicBezTo>
                  <a:cubicBezTo>
                    <a:pt x="61" y="111"/>
                    <a:pt x="60" y="111"/>
                    <a:pt x="59" y="110"/>
                  </a:cubicBezTo>
                  <a:cubicBezTo>
                    <a:pt x="1" y="16"/>
                    <a:pt x="1" y="16"/>
                    <a:pt x="1" y="16"/>
                  </a:cubicBezTo>
                  <a:cubicBezTo>
                    <a:pt x="0" y="15"/>
                    <a:pt x="0" y="12"/>
                    <a:pt x="2" y="11"/>
                  </a:cubicBezTo>
                  <a:cubicBezTo>
                    <a:pt x="16" y="2"/>
                    <a:pt x="29" y="0"/>
                    <a:pt x="37" y="0"/>
                  </a:cubicBezTo>
                  <a:cubicBezTo>
                    <a:pt x="43" y="0"/>
                    <a:pt x="47" y="1"/>
                    <a:pt x="47" y="1"/>
                  </a:cubicBezTo>
                  <a:cubicBezTo>
                    <a:pt x="48" y="2"/>
                    <a:pt x="49" y="2"/>
                    <a:pt x="50" y="3"/>
                  </a:cubicBezTo>
                  <a:cubicBezTo>
                    <a:pt x="83" y="56"/>
                    <a:pt x="83" y="56"/>
                    <a:pt x="83" y="56"/>
                  </a:cubicBezTo>
                  <a:cubicBezTo>
                    <a:pt x="84" y="57"/>
                    <a:pt x="84" y="59"/>
                    <a:pt x="85" y="60"/>
                  </a:cubicBezTo>
                  <a:cubicBezTo>
                    <a:pt x="86" y="62"/>
                    <a:pt x="85" y="64"/>
                    <a:pt x="83" y="65"/>
                  </a:cubicBezTo>
                  <a:cubicBezTo>
                    <a:pt x="64" y="77"/>
                    <a:pt x="64" y="77"/>
                    <a:pt x="64" y="77"/>
                  </a:cubicBezTo>
                  <a:cubicBezTo>
                    <a:pt x="77" y="98"/>
                    <a:pt x="77" y="98"/>
                    <a:pt x="77" y="98"/>
                  </a:cubicBezTo>
                  <a:cubicBezTo>
                    <a:pt x="78" y="100"/>
                    <a:pt x="78" y="102"/>
                    <a:pt x="76" y="103"/>
                  </a:cubicBezTo>
                  <a:cubicBezTo>
                    <a:pt x="75" y="105"/>
                    <a:pt x="73" y="106"/>
                    <a:pt x="71" y="107"/>
                  </a:cubicBezTo>
                  <a:cubicBezTo>
                    <a:pt x="65" y="111"/>
                    <a:pt x="65" y="111"/>
                    <a:pt x="65" y="111"/>
                  </a:cubicBezTo>
                  <a:cubicBezTo>
                    <a:pt x="64" y="111"/>
                    <a:pt x="64" y="112"/>
                    <a:pt x="63" y="112"/>
                  </a:cubicBezTo>
                  <a:close/>
                  <a:moveTo>
                    <a:pt x="10" y="16"/>
                  </a:moveTo>
                  <a:cubicBezTo>
                    <a:pt x="64" y="102"/>
                    <a:pt x="64" y="102"/>
                    <a:pt x="64" y="102"/>
                  </a:cubicBezTo>
                  <a:cubicBezTo>
                    <a:pt x="67" y="100"/>
                    <a:pt x="67" y="100"/>
                    <a:pt x="67" y="100"/>
                  </a:cubicBezTo>
                  <a:cubicBezTo>
                    <a:pt x="68" y="100"/>
                    <a:pt x="68" y="100"/>
                    <a:pt x="68" y="99"/>
                  </a:cubicBezTo>
                  <a:cubicBezTo>
                    <a:pt x="55" y="78"/>
                    <a:pt x="55" y="78"/>
                    <a:pt x="55" y="78"/>
                  </a:cubicBezTo>
                  <a:cubicBezTo>
                    <a:pt x="54" y="76"/>
                    <a:pt x="54" y="74"/>
                    <a:pt x="56" y="73"/>
                  </a:cubicBezTo>
                  <a:cubicBezTo>
                    <a:pt x="76" y="60"/>
                    <a:pt x="76" y="60"/>
                    <a:pt x="76" y="60"/>
                  </a:cubicBezTo>
                  <a:cubicBezTo>
                    <a:pt x="44" y="9"/>
                    <a:pt x="44" y="9"/>
                    <a:pt x="44" y="9"/>
                  </a:cubicBezTo>
                  <a:cubicBezTo>
                    <a:pt x="39" y="8"/>
                    <a:pt x="26" y="7"/>
                    <a:pt x="10" y="1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6" name="i$ľïdé">
              <a:extLst>
                <a:ext uri="{FF2B5EF4-FFF2-40B4-BE49-F238E27FC236}">
                  <a16:creationId xmlns:a16="http://schemas.microsoft.com/office/drawing/2014/main" id="{72F675BF-8942-4D43-B11A-7F06F08E45B1}"/>
                </a:ext>
              </a:extLst>
            </p:cNvPr>
            <p:cNvSpPr/>
            <p:nvPr/>
          </p:nvSpPr>
          <p:spPr bwMode="auto">
            <a:xfrm>
              <a:off x="2023390" y="6026749"/>
              <a:ext cx="49316" cy="69408"/>
            </a:xfrm>
            <a:custGeom>
              <a:avLst/>
              <a:gdLst>
                <a:gd name="T0" fmla="*/ 23 w 27"/>
                <a:gd name="T1" fmla="*/ 0 h 38"/>
                <a:gd name="T2" fmla="*/ 0 w 27"/>
                <a:gd name="T3" fmla="*/ 14 h 38"/>
                <a:gd name="T4" fmla="*/ 16 w 27"/>
                <a:gd name="T5" fmla="*/ 38 h 38"/>
                <a:gd name="T6" fmla="*/ 26 w 27"/>
                <a:gd name="T7" fmla="*/ 21 h 38"/>
                <a:gd name="T8" fmla="*/ 23 w 27"/>
                <a:gd name="T9" fmla="*/ 0 h 38"/>
              </a:gdLst>
              <a:ahLst/>
              <a:cxnLst>
                <a:cxn ang="0">
                  <a:pos x="T0" y="T1"/>
                </a:cxn>
                <a:cxn ang="0">
                  <a:pos x="T2" y="T3"/>
                </a:cxn>
                <a:cxn ang="0">
                  <a:pos x="T4" y="T5"/>
                </a:cxn>
                <a:cxn ang="0">
                  <a:pos x="T6" y="T7"/>
                </a:cxn>
                <a:cxn ang="0">
                  <a:pos x="T8" y="T9"/>
                </a:cxn>
              </a:cxnLst>
              <a:rect l="0" t="0" r="r" b="b"/>
              <a:pathLst>
                <a:path w="27" h="38">
                  <a:moveTo>
                    <a:pt x="23" y="0"/>
                  </a:moveTo>
                  <a:cubicBezTo>
                    <a:pt x="0" y="14"/>
                    <a:pt x="0" y="14"/>
                    <a:pt x="0" y="14"/>
                  </a:cubicBezTo>
                  <a:cubicBezTo>
                    <a:pt x="16" y="38"/>
                    <a:pt x="16" y="38"/>
                    <a:pt x="16" y="38"/>
                  </a:cubicBezTo>
                  <a:cubicBezTo>
                    <a:pt x="21" y="34"/>
                    <a:pt x="24" y="28"/>
                    <a:pt x="26" y="21"/>
                  </a:cubicBezTo>
                  <a:cubicBezTo>
                    <a:pt x="27" y="14"/>
                    <a:pt x="26" y="6"/>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7" name="íṥľidé">
              <a:extLst>
                <a:ext uri="{FF2B5EF4-FFF2-40B4-BE49-F238E27FC236}">
                  <a16:creationId xmlns:a16="http://schemas.microsoft.com/office/drawing/2014/main" id="{8B791846-578E-470E-82DB-1F71E28EFB98}"/>
                </a:ext>
              </a:extLst>
            </p:cNvPr>
            <p:cNvSpPr/>
            <p:nvPr/>
          </p:nvSpPr>
          <p:spPr bwMode="auto">
            <a:xfrm>
              <a:off x="2016083" y="6019443"/>
              <a:ext cx="63928" cy="84021"/>
            </a:xfrm>
            <a:custGeom>
              <a:avLst/>
              <a:gdLst>
                <a:gd name="T0" fmla="*/ 20 w 35"/>
                <a:gd name="T1" fmla="*/ 46 h 46"/>
                <a:gd name="T2" fmla="*/ 19 w 35"/>
                <a:gd name="T3" fmla="*/ 46 h 46"/>
                <a:gd name="T4" fmla="*/ 16 w 35"/>
                <a:gd name="T5" fmla="*/ 44 h 46"/>
                <a:gd name="T6" fmla="*/ 1 w 35"/>
                <a:gd name="T7" fmla="*/ 20 h 46"/>
                <a:gd name="T8" fmla="*/ 2 w 35"/>
                <a:gd name="T9" fmla="*/ 15 h 46"/>
                <a:gd name="T10" fmla="*/ 25 w 35"/>
                <a:gd name="T11" fmla="*/ 0 h 46"/>
                <a:gd name="T12" fmla="*/ 28 w 35"/>
                <a:gd name="T13" fmla="*/ 0 h 46"/>
                <a:gd name="T14" fmla="*/ 31 w 35"/>
                <a:gd name="T15" fmla="*/ 2 h 46"/>
                <a:gd name="T16" fmla="*/ 34 w 35"/>
                <a:gd name="T17" fmla="*/ 26 h 46"/>
                <a:gd name="T18" fmla="*/ 22 w 35"/>
                <a:gd name="T19" fmla="*/ 45 h 46"/>
                <a:gd name="T20" fmla="*/ 20 w 35"/>
                <a:gd name="T21" fmla="*/ 46 h 46"/>
                <a:gd name="T22" fmla="*/ 10 w 35"/>
                <a:gd name="T23" fmla="*/ 19 h 46"/>
                <a:gd name="T24" fmla="*/ 20 w 35"/>
                <a:gd name="T25" fmla="*/ 36 h 46"/>
                <a:gd name="T26" fmla="*/ 26 w 35"/>
                <a:gd name="T27" fmla="*/ 24 h 46"/>
                <a:gd name="T28" fmla="*/ 25 w 35"/>
                <a:gd name="T29" fmla="*/ 10 h 46"/>
                <a:gd name="T30" fmla="*/ 10 w 35"/>
                <a:gd name="T3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46">
                  <a:moveTo>
                    <a:pt x="20" y="46"/>
                  </a:moveTo>
                  <a:cubicBezTo>
                    <a:pt x="19" y="46"/>
                    <a:pt x="19" y="46"/>
                    <a:pt x="19" y="46"/>
                  </a:cubicBezTo>
                  <a:cubicBezTo>
                    <a:pt x="18" y="46"/>
                    <a:pt x="17" y="45"/>
                    <a:pt x="16" y="44"/>
                  </a:cubicBezTo>
                  <a:cubicBezTo>
                    <a:pt x="1" y="20"/>
                    <a:pt x="1" y="20"/>
                    <a:pt x="1" y="20"/>
                  </a:cubicBezTo>
                  <a:cubicBezTo>
                    <a:pt x="0" y="18"/>
                    <a:pt x="0" y="16"/>
                    <a:pt x="2" y="15"/>
                  </a:cubicBezTo>
                  <a:cubicBezTo>
                    <a:pt x="25" y="0"/>
                    <a:pt x="25" y="0"/>
                    <a:pt x="25" y="0"/>
                  </a:cubicBezTo>
                  <a:cubicBezTo>
                    <a:pt x="26" y="0"/>
                    <a:pt x="27" y="0"/>
                    <a:pt x="28" y="0"/>
                  </a:cubicBezTo>
                  <a:cubicBezTo>
                    <a:pt x="30" y="0"/>
                    <a:pt x="30" y="1"/>
                    <a:pt x="31" y="2"/>
                  </a:cubicBezTo>
                  <a:cubicBezTo>
                    <a:pt x="35" y="10"/>
                    <a:pt x="35" y="18"/>
                    <a:pt x="34" y="26"/>
                  </a:cubicBezTo>
                  <a:cubicBezTo>
                    <a:pt x="32" y="33"/>
                    <a:pt x="28" y="40"/>
                    <a:pt x="22" y="45"/>
                  </a:cubicBezTo>
                  <a:cubicBezTo>
                    <a:pt x="22" y="46"/>
                    <a:pt x="21" y="46"/>
                    <a:pt x="20" y="46"/>
                  </a:cubicBezTo>
                  <a:close/>
                  <a:moveTo>
                    <a:pt x="10" y="19"/>
                  </a:moveTo>
                  <a:cubicBezTo>
                    <a:pt x="20" y="36"/>
                    <a:pt x="20" y="36"/>
                    <a:pt x="20" y="36"/>
                  </a:cubicBezTo>
                  <a:cubicBezTo>
                    <a:pt x="23" y="32"/>
                    <a:pt x="25" y="28"/>
                    <a:pt x="26" y="24"/>
                  </a:cubicBezTo>
                  <a:cubicBezTo>
                    <a:pt x="27" y="19"/>
                    <a:pt x="27" y="14"/>
                    <a:pt x="25" y="10"/>
                  </a:cubicBezTo>
                  <a:lnTo>
                    <a:pt x="10" y="1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8" name="iṩļiḑê">
              <a:extLst>
                <a:ext uri="{FF2B5EF4-FFF2-40B4-BE49-F238E27FC236}">
                  <a16:creationId xmlns:a16="http://schemas.microsoft.com/office/drawing/2014/main" id="{978A1F94-EE21-4BDF-A56A-36E43EF74CE8}"/>
                </a:ext>
              </a:extLst>
            </p:cNvPr>
            <p:cNvSpPr/>
            <p:nvPr/>
          </p:nvSpPr>
          <p:spPr bwMode="auto">
            <a:xfrm>
              <a:off x="2372256" y="5773774"/>
              <a:ext cx="186306" cy="291332"/>
            </a:xfrm>
            <a:custGeom>
              <a:avLst/>
              <a:gdLst>
                <a:gd name="T0" fmla="*/ 87 w 103"/>
                <a:gd name="T1" fmla="*/ 45 h 161"/>
                <a:gd name="T2" fmla="*/ 79 w 103"/>
                <a:gd name="T3" fmla="*/ 0 h 161"/>
                <a:gd name="T4" fmla="*/ 67 w 103"/>
                <a:gd name="T5" fmla="*/ 4 h 161"/>
                <a:gd name="T6" fmla="*/ 0 w 103"/>
                <a:gd name="T7" fmla="*/ 23 h 161"/>
                <a:gd name="T8" fmla="*/ 48 w 103"/>
                <a:gd name="T9" fmla="*/ 77 h 161"/>
                <a:gd name="T10" fmla="*/ 48 w 103"/>
                <a:gd name="T11" fmla="*/ 161 h 161"/>
                <a:gd name="T12" fmla="*/ 67 w 103"/>
                <a:gd name="T13" fmla="*/ 161 h 161"/>
                <a:gd name="T14" fmla="*/ 78 w 103"/>
                <a:gd name="T15" fmla="*/ 161 h 161"/>
                <a:gd name="T16" fmla="*/ 97 w 103"/>
                <a:gd name="T17" fmla="*/ 68 h 161"/>
                <a:gd name="T18" fmla="*/ 87 w 103"/>
                <a:gd name="T19" fmla="*/ 4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61">
                  <a:moveTo>
                    <a:pt x="87" y="45"/>
                  </a:moveTo>
                  <a:cubicBezTo>
                    <a:pt x="79" y="0"/>
                    <a:pt x="79" y="0"/>
                    <a:pt x="79" y="0"/>
                  </a:cubicBezTo>
                  <a:cubicBezTo>
                    <a:pt x="67" y="4"/>
                    <a:pt x="67" y="4"/>
                    <a:pt x="67" y="4"/>
                  </a:cubicBezTo>
                  <a:cubicBezTo>
                    <a:pt x="0" y="23"/>
                    <a:pt x="0" y="23"/>
                    <a:pt x="0" y="23"/>
                  </a:cubicBezTo>
                  <a:cubicBezTo>
                    <a:pt x="48" y="77"/>
                    <a:pt x="48" y="77"/>
                    <a:pt x="48" y="77"/>
                  </a:cubicBezTo>
                  <a:cubicBezTo>
                    <a:pt x="32" y="101"/>
                    <a:pt x="48" y="161"/>
                    <a:pt x="48" y="161"/>
                  </a:cubicBezTo>
                  <a:cubicBezTo>
                    <a:pt x="67" y="161"/>
                    <a:pt x="67" y="161"/>
                    <a:pt x="67" y="161"/>
                  </a:cubicBezTo>
                  <a:cubicBezTo>
                    <a:pt x="78" y="161"/>
                    <a:pt x="78" y="161"/>
                    <a:pt x="78" y="161"/>
                  </a:cubicBezTo>
                  <a:cubicBezTo>
                    <a:pt x="78" y="161"/>
                    <a:pt x="91" y="83"/>
                    <a:pt x="97" y="68"/>
                  </a:cubicBezTo>
                  <a:cubicBezTo>
                    <a:pt x="103" y="53"/>
                    <a:pt x="87" y="45"/>
                    <a:pt x="87" y="45"/>
                  </a:cubicBez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9" name="ïṩ1íḍè">
              <a:extLst>
                <a:ext uri="{FF2B5EF4-FFF2-40B4-BE49-F238E27FC236}">
                  <a16:creationId xmlns:a16="http://schemas.microsoft.com/office/drawing/2014/main" id="{99271EB8-219D-476C-A7D7-85DCA9C4C3DD}"/>
                </a:ext>
              </a:extLst>
            </p:cNvPr>
            <p:cNvSpPr/>
            <p:nvPr/>
          </p:nvSpPr>
          <p:spPr bwMode="auto">
            <a:xfrm>
              <a:off x="2493721" y="5773774"/>
              <a:ext cx="64842" cy="291332"/>
            </a:xfrm>
            <a:custGeom>
              <a:avLst/>
              <a:gdLst>
                <a:gd name="T0" fmla="*/ 20 w 36"/>
                <a:gd name="T1" fmla="*/ 45 h 161"/>
                <a:gd name="T2" fmla="*/ 12 w 36"/>
                <a:gd name="T3" fmla="*/ 0 h 161"/>
                <a:gd name="T4" fmla="*/ 0 w 36"/>
                <a:gd name="T5" fmla="*/ 4 h 161"/>
                <a:gd name="T6" fmla="*/ 7 w 36"/>
                <a:gd name="T7" fmla="*/ 47 h 161"/>
                <a:gd name="T8" fmla="*/ 18 w 36"/>
                <a:gd name="T9" fmla="*/ 73 h 161"/>
                <a:gd name="T10" fmla="*/ 0 w 36"/>
                <a:gd name="T11" fmla="*/ 161 h 161"/>
                <a:gd name="T12" fmla="*/ 11 w 36"/>
                <a:gd name="T13" fmla="*/ 161 h 161"/>
                <a:gd name="T14" fmla="*/ 30 w 36"/>
                <a:gd name="T15" fmla="*/ 68 h 161"/>
                <a:gd name="T16" fmla="*/ 20 w 36"/>
                <a:gd name="T17" fmla="*/ 4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61">
                  <a:moveTo>
                    <a:pt x="20" y="45"/>
                  </a:moveTo>
                  <a:cubicBezTo>
                    <a:pt x="12" y="0"/>
                    <a:pt x="12" y="0"/>
                    <a:pt x="12" y="0"/>
                  </a:cubicBezTo>
                  <a:cubicBezTo>
                    <a:pt x="0" y="4"/>
                    <a:pt x="0" y="4"/>
                    <a:pt x="0" y="4"/>
                  </a:cubicBezTo>
                  <a:cubicBezTo>
                    <a:pt x="7" y="47"/>
                    <a:pt x="7" y="47"/>
                    <a:pt x="7" y="47"/>
                  </a:cubicBezTo>
                  <a:cubicBezTo>
                    <a:pt x="7" y="47"/>
                    <a:pt x="25" y="56"/>
                    <a:pt x="18" y="73"/>
                  </a:cubicBezTo>
                  <a:cubicBezTo>
                    <a:pt x="13" y="85"/>
                    <a:pt x="4" y="135"/>
                    <a:pt x="0" y="161"/>
                  </a:cubicBezTo>
                  <a:cubicBezTo>
                    <a:pt x="11" y="161"/>
                    <a:pt x="11" y="161"/>
                    <a:pt x="11" y="161"/>
                  </a:cubicBezTo>
                  <a:cubicBezTo>
                    <a:pt x="11" y="161"/>
                    <a:pt x="24" y="83"/>
                    <a:pt x="30" y="68"/>
                  </a:cubicBezTo>
                  <a:cubicBezTo>
                    <a:pt x="36" y="53"/>
                    <a:pt x="20" y="45"/>
                    <a:pt x="20" y="45"/>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0" name="îšļiďê">
              <a:extLst>
                <a:ext uri="{FF2B5EF4-FFF2-40B4-BE49-F238E27FC236}">
                  <a16:creationId xmlns:a16="http://schemas.microsoft.com/office/drawing/2014/main" id="{A144ECB6-F653-4F08-ADDE-2F8DE3AF747A}"/>
                </a:ext>
              </a:extLst>
            </p:cNvPr>
            <p:cNvSpPr/>
            <p:nvPr/>
          </p:nvSpPr>
          <p:spPr bwMode="auto">
            <a:xfrm>
              <a:off x="2364950" y="5766468"/>
              <a:ext cx="199092" cy="305944"/>
            </a:xfrm>
            <a:custGeom>
              <a:avLst/>
              <a:gdLst>
                <a:gd name="T0" fmla="*/ 82 w 110"/>
                <a:gd name="T1" fmla="*/ 169 h 169"/>
                <a:gd name="T2" fmla="*/ 52 w 110"/>
                <a:gd name="T3" fmla="*/ 169 h 169"/>
                <a:gd name="T4" fmla="*/ 48 w 110"/>
                <a:gd name="T5" fmla="*/ 166 h 169"/>
                <a:gd name="T6" fmla="*/ 47 w 110"/>
                <a:gd name="T7" fmla="*/ 82 h 169"/>
                <a:gd name="T8" fmla="*/ 1 w 110"/>
                <a:gd name="T9" fmla="*/ 30 h 169"/>
                <a:gd name="T10" fmla="*/ 0 w 110"/>
                <a:gd name="T11" fmla="*/ 26 h 169"/>
                <a:gd name="T12" fmla="*/ 3 w 110"/>
                <a:gd name="T13" fmla="*/ 23 h 169"/>
                <a:gd name="T14" fmla="*/ 82 w 110"/>
                <a:gd name="T15" fmla="*/ 0 h 169"/>
                <a:gd name="T16" fmla="*/ 85 w 110"/>
                <a:gd name="T17" fmla="*/ 1 h 169"/>
                <a:gd name="T18" fmla="*/ 87 w 110"/>
                <a:gd name="T19" fmla="*/ 3 h 169"/>
                <a:gd name="T20" fmla="*/ 94 w 110"/>
                <a:gd name="T21" fmla="*/ 47 h 169"/>
                <a:gd name="T22" fmla="*/ 104 w 110"/>
                <a:gd name="T23" fmla="*/ 74 h 169"/>
                <a:gd name="T24" fmla="*/ 86 w 110"/>
                <a:gd name="T25" fmla="*/ 165 h 169"/>
                <a:gd name="T26" fmla="*/ 82 w 110"/>
                <a:gd name="T27" fmla="*/ 169 h 169"/>
                <a:gd name="T28" fmla="*/ 55 w 110"/>
                <a:gd name="T29" fmla="*/ 161 h 169"/>
                <a:gd name="T30" fmla="*/ 78 w 110"/>
                <a:gd name="T31" fmla="*/ 161 h 169"/>
                <a:gd name="T32" fmla="*/ 97 w 110"/>
                <a:gd name="T33" fmla="*/ 71 h 169"/>
                <a:gd name="T34" fmla="*/ 89 w 110"/>
                <a:gd name="T35" fmla="*/ 53 h 169"/>
                <a:gd name="T36" fmla="*/ 87 w 110"/>
                <a:gd name="T37" fmla="*/ 50 h 169"/>
                <a:gd name="T38" fmla="*/ 80 w 110"/>
                <a:gd name="T39" fmla="*/ 9 h 169"/>
                <a:gd name="T40" fmla="*/ 11 w 110"/>
                <a:gd name="T41" fmla="*/ 29 h 169"/>
                <a:gd name="T42" fmla="*/ 55 w 110"/>
                <a:gd name="T43" fmla="*/ 79 h 169"/>
                <a:gd name="T44" fmla="*/ 55 w 110"/>
                <a:gd name="T45" fmla="*/ 84 h 169"/>
                <a:gd name="T46" fmla="*/ 55 w 110"/>
                <a:gd name="T47" fmla="*/ 16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69">
                  <a:moveTo>
                    <a:pt x="82" y="169"/>
                  </a:moveTo>
                  <a:cubicBezTo>
                    <a:pt x="52" y="169"/>
                    <a:pt x="52" y="169"/>
                    <a:pt x="52" y="169"/>
                  </a:cubicBezTo>
                  <a:cubicBezTo>
                    <a:pt x="50" y="169"/>
                    <a:pt x="49" y="168"/>
                    <a:pt x="48" y="166"/>
                  </a:cubicBezTo>
                  <a:cubicBezTo>
                    <a:pt x="47" y="163"/>
                    <a:pt x="33" y="108"/>
                    <a:pt x="47" y="82"/>
                  </a:cubicBezTo>
                  <a:cubicBezTo>
                    <a:pt x="1" y="30"/>
                    <a:pt x="1" y="30"/>
                    <a:pt x="1" y="30"/>
                  </a:cubicBezTo>
                  <a:cubicBezTo>
                    <a:pt x="0" y="29"/>
                    <a:pt x="0" y="27"/>
                    <a:pt x="0" y="26"/>
                  </a:cubicBezTo>
                  <a:cubicBezTo>
                    <a:pt x="1" y="25"/>
                    <a:pt x="2" y="23"/>
                    <a:pt x="3" y="23"/>
                  </a:cubicBezTo>
                  <a:cubicBezTo>
                    <a:pt x="82" y="0"/>
                    <a:pt x="82" y="0"/>
                    <a:pt x="82" y="0"/>
                  </a:cubicBezTo>
                  <a:cubicBezTo>
                    <a:pt x="83" y="0"/>
                    <a:pt x="84" y="0"/>
                    <a:pt x="85" y="1"/>
                  </a:cubicBezTo>
                  <a:cubicBezTo>
                    <a:pt x="86" y="1"/>
                    <a:pt x="87" y="2"/>
                    <a:pt x="87" y="3"/>
                  </a:cubicBezTo>
                  <a:cubicBezTo>
                    <a:pt x="94" y="47"/>
                    <a:pt x="94" y="47"/>
                    <a:pt x="94" y="47"/>
                  </a:cubicBezTo>
                  <a:cubicBezTo>
                    <a:pt x="101" y="51"/>
                    <a:pt x="110" y="61"/>
                    <a:pt x="104" y="74"/>
                  </a:cubicBezTo>
                  <a:cubicBezTo>
                    <a:pt x="99" y="88"/>
                    <a:pt x="86" y="165"/>
                    <a:pt x="86" y="165"/>
                  </a:cubicBezTo>
                  <a:cubicBezTo>
                    <a:pt x="85" y="167"/>
                    <a:pt x="84" y="169"/>
                    <a:pt x="82" y="169"/>
                  </a:cubicBezTo>
                  <a:close/>
                  <a:moveTo>
                    <a:pt x="55" y="161"/>
                  </a:moveTo>
                  <a:cubicBezTo>
                    <a:pt x="78" y="161"/>
                    <a:pt x="78" y="161"/>
                    <a:pt x="78" y="161"/>
                  </a:cubicBezTo>
                  <a:cubicBezTo>
                    <a:pt x="81" y="146"/>
                    <a:pt x="92" y="85"/>
                    <a:pt x="97" y="71"/>
                  </a:cubicBezTo>
                  <a:cubicBezTo>
                    <a:pt x="102" y="59"/>
                    <a:pt x="89" y="53"/>
                    <a:pt x="89" y="53"/>
                  </a:cubicBezTo>
                  <a:cubicBezTo>
                    <a:pt x="88" y="52"/>
                    <a:pt x="87" y="51"/>
                    <a:pt x="87" y="50"/>
                  </a:cubicBezTo>
                  <a:cubicBezTo>
                    <a:pt x="80" y="9"/>
                    <a:pt x="80" y="9"/>
                    <a:pt x="80" y="9"/>
                  </a:cubicBezTo>
                  <a:cubicBezTo>
                    <a:pt x="11" y="29"/>
                    <a:pt x="11" y="29"/>
                    <a:pt x="11" y="29"/>
                  </a:cubicBezTo>
                  <a:cubicBezTo>
                    <a:pt x="55" y="79"/>
                    <a:pt x="55" y="79"/>
                    <a:pt x="55" y="79"/>
                  </a:cubicBezTo>
                  <a:cubicBezTo>
                    <a:pt x="56" y="80"/>
                    <a:pt x="56" y="82"/>
                    <a:pt x="55" y="84"/>
                  </a:cubicBezTo>
                  <a:cubicBezTo>
                    <a:pt x="42" y="103"/>
                    <a:pt x="52" y="149"/>
                    <a:pt x="55" y="16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1" name="iṧḷiḓè">
              <a:extLst>
                <a:ext uri="{FF2B5EF4-FFF2-40B4-BE49-F238E27FC236}">
                  <a16:creationId xmlns:a16="http://schemas.microsoft.com/office/drawing/2014/main" id="{2AD7A35F-3DC9-4C8A-85C3-D81D46C13F33}"/>
                </a:ext>
              </a:extLst>
            </p:cNvPr>
            <p:cNvSpPr/>
            <p:nvPr/>
          </p:nvSpPr>
          <p:spPr bwMode="auto">
            <a:xfrm>
              <a:off x="264522" y="6168051"/>
              <a:ext cx="5616000" cy="14612"/>
            </a:xfrm>
            <a:custGeom>
              <a:avLst/>
              <a:gdLst>
                <a:gd name="T0" fmla="*/ 2182 w 2186"/>
                <a:gd name="T1" fmla="*/ 8 h 8"/>
                <a:gd name="T2" fmla="*/ 4 w 2186"/>
                <a:gd name="T3" fmla="*/ 8 h 8"/>
                <a:gd name="T4" fmla="*/ 0 w 2186"/>
                <a:gd name="T5" fmla="*/ 4 h 8"/>
                <a:gd name="T6" fmla="*/ 4 w 2186"/>
                <a:gd name="T7" fmla="*/ 0 h 8"/>
                <a:gd name="T8" fmla="*/ 2182 w 2186"/>
                <a:gd name="T9" fmla="*/ 0 h 8"/>
                <a:gd name="T10" fmla="*/ 2186 w 2186"/>
                <a:gd name="T11" fmla="*/ 4 h 8"/>
                <a:gd name="T12" fmla="*/ 2182 w 218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186" h="8">
                  <a:moveTo>
                    <a:pt x="2182" y="8"/>
                  </a:moveTo>
                  <a:cubicBezTo>
                    <a:pt x="4" y="8"/>
                    <a:pt x="4" y="8"/>
                    <a:pt x="4" y="8"/>
                  </a:cubicBezTo>
                  <a:cubicBezTo>
                    <a:pt x="2" y="8"/>
                    <a:pt x="0" y="6"/>
                    <a:pt x="0" y="4"/>
                  </a:cubicBezTo>
                  <a:cubicBezTo>
                    <a:pt x="0" y="2"/>
                    <a:pt x="2" y="0"/>
                    <a:pt x="4" y="0"/>
                  </a:cubicBezTo>
                  <a:cubicBezTo>
                    <a:pt x="2182" y="0"/>
                    <a:pt x="2182" y="0"/>
                    <a:pt x="2182" y="0"/>
                  </a:cubicBezTo>
                  <a:cubicBezTo>
                    <a:pt x="2185" y="0"/>
                    <a:pt x="2186" y="2"/>
                    <a:pt x="2186" y="4"/>
                  </a:cubicBezTo>
                  <a:cubicBezTo>
                    <a:pt x="2186" y="6"/>
                    <a:pt x="2185" y="8"/>
                    <a:pt x="2182"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92" name="îšļîďê">
              <a:extLst>
                <a:ext uri="{FF2B5EF4-FFF2-40B4-BE49-F238E27FC236}">
                  <a16:creationId xmlns:a16="http://schemas.microsoft.com/office/drawing/2014/main" id="{F497FD66-FB83-4CD0-A71D-BEE81D8E79D5}"/>
                </a:ext>
              </a:extLst>
            </p:cNvPr>
            <p:cNvSpPr/>
            <p:nvPr/>
          </p:nvSpPr>
          <p:spPr bwMode="auto">
            <a:xfrm>
              <a:off x="264522" y="6387805"/>
              <a:ext cx="1757120" cy="10800"/>
            </a:xfrm>
            <a:custGeom>
              <a:avLst/>
              <a:gdLst>
                <a:gd name="T0" fmla="*/ 965 w 969"/>
                <a:gd name="T1" fmla="*/ 8 h 8"/>
                <a:gd name="T2" fmla="*/ 4 w 969"/>
                <a:gd name="T3" fmla="*/ 8 h 8"/>
                <a:gd name="T4" fmla="*/ 0 w 969"/>
                <a:gd name="T5" fmla="*/ 4 h 8"/>
                <a:gd name="T6" fmla="*/ 4 w 969"/>
                <a:gd name="T7" fmla="*/ 0 h 8"/>
                <a:gd name="T8" fmla="*/ 965 w 969"/>
                <a:gd name="T9" fmla="*/ 0 h 8"/>
                <a:gd name="T10" fmla="*/ 969 w 969"/>
                <a:gd name="T11" fmla="*/ 4 h 8"/>
                <a:gd name="T12" fmla="*/ 965 w 969"/>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969" h="8">
                  <a:moveTo>
                    <a:pt x="965" y="8"/>
                  </a:moveTo>
                  <a:cubicBezTo>
                    <a:pt x="4" y="8"/>
                    <a:pt x="4" y="8"/>
                    <a:pt x="4" y="8"/>
                  </a:cubicBezTo>
                  <a:cubicBezTo>
                    <a:pt x="2" y="8"/>
                    <a:pt x="0" y="7"/>
                    <a:pt x="0" y="4"/>
                  </a:cubicBezTo>
                  <a:cubicBezTo>
                    <a:pt x="0" y="2"/>
                    <a:pt x="2" y="0"/>
                    <a:pt x="4" y="0"/>
                  </a:cubicBezTo>
                  <a:cubicBezTo>
                    <a:pt x="965" y="0"/>
                    <a:pt x="965" y="0"/>
                    <a:pt x="965" y="0"/>
                  </a:cubicBezTo>
                  <a:cubicBezTo>
                    <a:pt x="967" y="0"/>
                    <a:pt x="969" y="2"/>
                    <a:pt x="969" y="4"/>
                  </a:cubicBezTo>
                  <a:cubicBezTo>
                    <a:pt x="969" y="7"/>
                    <a:pt x="967" y="8"/>
                    <a:pt x="965" y="8"/>
                  </a:cubicBezTo>
                  <a:close/>
                </a:path>
              </a:pathLst>
            </a:custGeom>
            <a:solidFill>
              <a:schemeClr val="tx1"/>
            </a:solidFill>
            <a:ln w="9525">
              <a:solidFill>
                <a:srgbClr val="000000"/>
              </a:solidFill>
              <a:round/>
              <a:headEnd/>
              <a:tailEnd/>
            </a:ln>
          </p:spPr>
          <p:txBody>
            <a:bodyPr anchor="ctr"/>
            <a:lstStyle/>
            <a:p>
              <a:pPr algn="ctr"/>
              <a:endParaRPr/>
            </a:p>
          </p:txBody>
        </p:sp>
        <p:sp>
          <p:nvSpPr>
            <p:cNvPr id="1094" name="íšlîḑé">
              <a:extLst>
                <a:ext uri="{FF2B5EF4-FFF2-40B4-BE49-F238E27FC236}">
                  <a16:creationId xmlns:a16="http://schemas.microsoft.com/office/drawing/2014/main" id="{3202539E-FC3A-4FB3-A54D-ECC99A2D3F79}"/>
                </a:ext>
              </a:extLst>
            </p:cNvPr>
            <p:cNvSpPr/>
            <p:nvPr/>
          </p:nvSpPr>
          <p:spPr bwMode="auto">
            <a:xfrm>
              <a:off x="3560153" y="6425592"/>
              <a:ext cx="740657" cy="10800"/>
            </a:xfrm>
            <a:custGeom>
              <a:avLst/>
              <a:gdLst>
                <a:gd name="T0" fmla="*/ 404 w 408"/>
                <a:gd name="T1" fmla="*/ 8 h 8"/>
                <a:gd name="T2" fmla="*/ 4 w 408"/>
                <a:gd name="T3" fmla="*/ 8 h 8"/>
                <a:gd name="T4" fmla="*/ 0 w 408"/>
                <a:gd name="T5" fmla="*/ 4 h 8"/>
                <a:gd name="T6" fmla="*/ 4 w 408"/>
                <a:gd name="T7" fmla="*/ 0 h 8"/>
                <a:gd name="T8" fmla="*/ 404 w 408"/>
                <a:gd name="T9" fmla="*/ 0 h 8"/>
                <a:gd name="T10" fmla="*/ 408 w 408"/>
                <a:gd name="T11" fmla="*/ 4 h 8"/>
                <a:gd name="T12" fmla="*/ 404 w 40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8" h="8">
                  <a:moveTo>
                    <a:pt x="404" y="8"/>
                  </a:moveTo>
                  <a:cubicBezTo>
                    <a:pt x="4" y="8"/>
                    <a:pt x="4" y="8"/>
                    <a:pt x="4" y="8"/>
                  </a:cubicBezTo>
                  <a:cubicBezTo>
                    <a:pt x="2" y="8"/>
                    <a:pt x="0" y="6"/>
                    <a:pt x="0" y="4"/>
                  </a:cubicBezTo>
                  <a:cubicBezTo>
                    <a:pt x="0" y="2"/>
                    <a:pt x="2" y="0"/>
                    <a:pt x="4" y="0"/>
                  </a:cubicBezTo>
                  <a:cubicBezTo>
                    <a:pt x="404" y="0"/>
                    <a:pt x="404" y="0"/>
                    <a:pt x="404" y="0"/>
                  </a:cubicBezTo>
                  <a:cubicBezTo>
                    <a:pt x="406" y="0"/>
                    <a:pt x="408" y="2"/>
                    <a:pt x="408" y="4"/>
                  </a:cubicBezTo>
                  <a:cubicBezTo>
                    <a:pt x="408" y="6"/>
                    <a:pt x="406" y="8"/>
                    <a:pt x="404" y="8"/>
                  </a:cubicBezTo>
                  <a:close/>
                </a:path>
              </a:pathLst>
            </a:custGeom>
            <a:solidFill>
              <a:schemeClr val="tx1"/>
            </a:solidFill>
            <a:ln w="9525">
              <a:solidFill>
                <a:srgbClr val="000000"/>
              </a:solidFill>
              <a:round/>
              <a:headEnd/>
              <a:tailEnd/>
            </a:ln>
          </p:spPr>
          <p:txBody>
            <a:bodyPr anchor="ctr"/>
            <a:lstStyle/>
            <a:p>
              <a:pPr algn="ctr"/>
              <a:endParaRPr/>
            </a:p>
          </p:txBody>
        </p:sp>
        <p:sp>
          <p:nvSpPr>
            <p:cNvPr id="1095" name="îŝḷiḋe">
              <a:extLst>
                <a:ext uri="{FF2B5EF4-FFF2-40B4-BE49-F238E27FC236}">
                  <a16:creationId xmlns:a16="http://schemas.microsoft.com/office/drawing/2014/main" id="{F47D2620-4CB8-4EA9-8E33-98FBE03DB45D}"/>
                </a:ext>
              </a:extLst>
            </p:cNvPr>
            <p:cNvSpPr/>
            <p:nvPr/>
          </p:nvSpPr>
          <p:spPr bwMode="auto">
            <a:xfrm>
              <a:off x="249909" y="6260290"/>
              <a:ext cx="3993704" cy="43837"/>
            </a:xfrm>
            <a:custGeom>
              <a:avLst/>
              <a:gdLst>
                <a:gd name="T0" fmla="*/ 2190 w 2202"/>
                <a:gd name="T1" fmla="*/ 24 h 24"/>
                <a:gd name="T2" fmla="*/ 12 w 2202"/>
                <a:gd name="T3" fmla="*/ 24 h 24"/>
                <a:gd name="T4" fmla="*/ 0 w 2202"/>
                <a:gd name="T5" fmla="*/ 12 h 24"/>
                <a:gd name="T6" fmla="*/ 12 w 2202"/>
                <a:gd name="T7" fmla="*/ 0 h 24"/>
                <a:gd name="T8" fmla="*/ 2190 w 2202"/>
                <a:gd name="T9" fmla="*/ 0 h 24"/>
                <a:gd name="T10" fmla="*/ 2202 w 2202"/>
                <a:gd name="T11" fmla="*/ 12 h 24"/>
                <a:gd name="T12" fmla="*/ 2190 w 220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202" h="24">
                  <a:moveTo>
                    <a:pt x="2190" y="24"/>
                  </a:moveTo>
                  <a:cubicBezTo>
                    <a:pt x="12" y="24"/>
                    <a:pt x="12" y="24"/>
                    <a:pt x="12" y="24"/>
                  </a:cubicBezTo>
                  <a:cubicBezTo>
                    <a:pt x="6" y="24"/>
                    <a:pt x="0" y="19"/>
                    <a:pt x="0" y="12"/>
                  </a:cubicBezTo>
                  <a:cubicBezTo>
                    <a:pt x="0" y="6"/>
                    <a:pt x="6" y="0"/>
                    <a:pt x="12" y="0"/>
                  </a:cubicBezTo>
                  <a:cubicBezTo>
                    <a:pt x="2190" y="0"/>
                    <a:pt x="2190" y="0"/>
                    <a:pt x="2190" y="0"/>
                  </a:cubicBezTo>
                  <a:cubicBezTo>
                    <a:pt x="2197" y="0"/>
                    <a:pt x="2202" y="6"/>
                    <a:pt x="2202" y="12"/>
                  </a:cubicBezTo>
                  <a:cubicBezTo>
                    <a:pt x="2202" y="19"/>
                    <a:pt x="2197" y="24"/>
                    <a:pt x="2190"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6" name="iṩļîďe">
              <a:extLst>
                <a:ext uri="{FF2B5EF4-FFF2-40B4-BE49-F238E27FC236}">
                  <a16:creationId xmlns:a16="http://schemas.microsoft.com/office/drawing/2014/main" id="{27D2B095-6581-48A4-86BC-8216130D3481}"/>
                </a:ext>
              </a:extLst>
            </p:cNvPr>
            <p:cNvSpPr/>
            <p:nvPr/>
          </p:nvSpPr>
          <p:spPr bwMode="auto">
            <a:xfrm>
              <a:off x="4467415" y="6260290"/>
              <a:ext cx="173520" cy="43837"/>
            </a:xfrm>
            <a:custGeom>
              <a:avLst/>
              <a:gdLst>
                <a:gd name="T0" fmla="*/ 84 w 96"/>
                <a:gd name="T1" fmla="*/ 24 h 24"/>
                <a:gd name="T2" fmla="*/ 12 w 96"/>
                <a:gd name="T3" fmla="*/ 24 h 24"/>
                <a:gd name="T4" fmla="*/ 0 w 96"/>
                <a:gd name="T5" fmla="*/ 12 h 24"/>
                <a:gd name="T6" fmla="*/ 12 w 96"/>
                <a:gd name="T7" fmla="*/ 0 h 24"/>
                <a:gd name="T8" fmla="*/ 84 w 96"/>
                <a:gd name="T9" fmla="*/ 0 h 24"/>
                <a:gd name="T10" fmla="*/ 96 w 96"/>
                <a:gd name="T11" fmla="*/ 12 h 24"/>
                <a:gd name="T12" fmla="*/ 84 w 96"/>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96" h="24">
                  <a:moveTo>
                    <a:pt x="84" y="24"/>
                  </a:moveTo>
                  <a:cubicBezTo>
                    <a:pt x="12" y="24"/>
                    <a:pt x="12" y="24"/>
                    <a:pt x="12" y="24"/>
                  </a:cubicBezTo>
                  <a:cubicBezTo>
                    <a:pt x="5" y="24"/>
                    <a:pt x="0" y="19"/>
                    <a:pt x="0" y="12"/>
                  </a:cubicBezTo>
                  <a:cubicBezTo>
                    <a:pt x="0" y="6"/>
                    <a:pt x="5" y="0"/>
                    <a:pt x="12" y="0"/>
                  </a:cubicBezTo>
                  <a:cubicBezTo>
                    <a:pt x="84" y="0"/>
                    <a:pt x="84" y="0"/>
                    <a:pt x="84" y="0"/>
                  </a:cubicBezTo>
                  <a:cubicBezTo>
                    <a:pt x="90" y="0"/>
                    <a:pt x="96" y="6"/>
                    <a:pt x="96" y="12"/>
                  </a:cubicBezTo>
                  <a:cubicBezTo>
                    <a:pt x="96" y="19"/>
                    <a:pt x="90" y="24"/>
                    <a:pt x="84"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7" name="işḷíḍé">
              <a:extLst>
                <a:ext uri="{FF2B5EF4-FFF2-40B4-BE49-F238E27FC236}">
                  <a16:creationId xmlns:a16="http://schemas.microsoft.com/office/drawing/2014/main" id="{D84A427F-E6F2-407A-9640-DB2287BB01F7}"/>
                </a:ext>
              </a:extLst>
            </p:cNvPr>
            <p:cNvSpPr/>
            <p:nvPr/>
          </p:nvSpPr>
          <p:spPr bwMode="auto">
            <a:xfrm>
              <a:off x="4697557" y="6260290"/>
              <a:ext cx="108678" cy="43837"/>
            </a:xfrm>
            <a:custGeom>
              <a:avLst/>
              <a:gdLst>
                <a:gd name="T0" fmla="*/ 48 w 60"/>
                <a:gd name="T1" fmla="*/ 24 h 24"/>
                <a:gd name="T2" fmla="*/ 12 w 60"/>
                <a:gd name="T3" fmla="*/ 24 h 24"/>
                <a:gd name="T4" fmla="*/ 0 w 60"/>
                <a:gd name="T5" fmla="*/ 12 h 24"/>
                <a:gd name="T6" fmla="*/ 12 w 60"/>
                <a:gd name="T7" fmla="*/ 0 h 24"/>
                <a:gd name="T8" fmla="*/ 48 w 60"/>
                <a:gd name="T9" fmla="*/ 0 h 24"/>
                <a:gd name="T10" fmla="*/ 60 w 60"/>
                <a:gd name="T11" fmla="*/ 12 h 24"/>
                <a:gd name="T12" fmla="*/ 48 w 6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0" h="24">
                  <a:moveTo>
                    <a:pt x="48" y="24"/>
                  </a:moveTo>
                  <a:cubicBezTo>
                    <a:pt x="12" y="24"/>
                    <a:pt x="12" y="24"/>
                    <a:pt x="12" y="24"/>
                  </a:cubicBezTo>
                  <a:cubicBezTo>
                    <a:pt x="6" y="24"/>
                    <a:pt x="0" y="19"/>
                    <a:pt x="0" y="12"/>
                  </a:cubicBezTo>
                  <a:cubicBezTo>
                    <a:pt x="0" y="6"/>
                    <a:pt x="6" y="0"/>
                    <a:pt x="12" y="0"/>
                  </a:cubicBezTo>
                  <a:cubicBezTo>
                    <a:pt x="48" y="0"/>
                    <a:pt x="48" y="0"/>
                    <a:pt x="48" y="0"/>
                  </a:cubicBezTo>
                  <a:cubicBezTo>
                    <a:pt x="55" y="0"/>
                    <a:pt x="60" y="6"/>
                    <a:pt x="60" y="12"/>
                  </a:cubicBezTo>
                  <a:cubicBezTo>
                    <a:pt x="60" y="19"/>
                    <a:pt x="55" y="24"/>
                    <a:pt x="48"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8" name="íṡľidé">
              <a:extLst>
                <a:ext uri="{FF2B5EF4-FFF2-40B4-BE49-F238E27FC236}">
                  <a16:creationId xmlns:a16="http://schemas.microsoft.com/office/drawing/2014/main" id="{949F1F2D-1497-4F87-8C72-EBD282DB11DD}"/>
                </a:ext>
              </a:extLst>
            </p:cNvPr>
            <p:cNvSpPr/>
            <p:nvPr/>
          </p:nvSpPr>
          <p:spPr bwMode="auto">
            <a:xfrm>
              <a:off x="4392866" y="6260290"/>
              <a:ext cx="108678" cy="43837"/>
            </a:xfrm>
            <a:custGeom>
              <a:avLst/>
              <a:gdLst>
                <a:gd name="T0" fmla="*/ 12 w 60"/>
                <a:gd name="T1" fmla="*/ 24 h 24"/>
                <a:gd name="T2" fmla="*/ 48 w 60"/>
                <a:gd name="T3" fmla="*/ 24 h 24"/>
                <a:gd name="T4" fmla="*/ 60 w 60"/>
                <a:gd name="T5" fmla="*/ 12 h 24"/>
                <a:gd name="T6" fmla="*/ 48 w 60"/>
                <a:gd name="T7" fmla="*/ 0 h 24"/>
                <a:gd name="T8" fmla="*/ 12 w 60"/>
                <a:gd name="T9" fmla="*/ 0 h 24"/>
                <a:gd name="T10" fmla="*/ 0 w 60"/>
                <a:gd name="T11" fmla="*/ 12 h 24"/>
                <a:gd name="T12" fmla="*/ 12 w 6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0" h="24">
                  <a:moveTo>
                    <a:pt x="12" y="24"/>
                  </a:moveTo>
                  <a:cubicBezTo>
                    <a:pt x="48" y="24"/>
                    <a:pt x="48" y="24"/>
                    <a:pt x="48" y="24"/>
                  </a:cubicBezTo>
                  <a:cubicBezTo>
                    <a:pt x="55" y="24"/>
                    <a:pt x="60" y="19"/>
                    <a:pt x="60" y="12"/>
                  </a:cubicBezTo>
                  <a:cubicBezTo>
                    <a:pt x="60" y="6"/>
                    <a:pt x="55" y="0"/>
                    <a:pt x="48" y="0"/>
                  </a:cubicBezTo>
                  <a:cubicBezTo>
                    <a:pt x="12" y="0"/>
                    <a:pt x="12" y="0"/>
                    <a:pt x="12" y="0"/>
                  </a:cubicBezTo>
                  <a:cubicBezTo>
                    <a:pt x="6" y="0"/>
                    <a:pt x="0" y="6"/>
                    <a:pt x="0" y="12"/>
                  </a:cubicBezTo>
                  <a:cubicBezTo>
                    <a:pt x="0" y="19"/>
                    <a:pt x="6" y="24"/>
                    <a:pt x="12" y="24"/>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9" name="ïşḻiḑe">
              <a:extLst>
                <a:ext uri="{FF2B5EF4-FFF2-40B4-BE49-F238E27FC236}">
                  <a16:creationId xmlns:a16="http://schemas.microsoft.com/office/drawing/2014/main" id="{52EB397E-DEA0-4F33-9C32-EFA19ECADF20}"/>
                </a:ext>
              </a:extLst>
            </p:cNvPr>
            <p:cNvSpPr/>
            <p:nvPr/>
          </p:nvSpPr>
          <p:spPr bwMode="auto">
            <a:xfrm>
              <a:off x="-87085" y="6260290"/>
              <a:ext cx="108678" cy="43837"/>
            </a:xfrm>
            <a:custGeom>
              <a:avLst/>
              <a:gdLst>
                <a:gd name="T0" fmla="*/ 48 w 60"/>
                <a:gd name="T1" fmla="*/ 24 h 24"/>
                <a:gd name="T2" fmla="*/ 12 w 60"/>
                <a:gd name="T3" fmla="*/ 24 h 24"/>
                <a:gd name="T4" fmla="*/ 0 w 60"/>
                <a:gd name="T5" fmla="*/ 12 h 24"/>
                <a:gd name="T6" fmla="*/ 12 w 60"/>
                <a:gd name="T7" fmla="*/ 0 h 24"/>
                <a:gd name="T8" fmla="*/ 48 w 60"/>
                <a:gd name="T9" fmla="*/ 0 h 24"/>
                <a:gd name="T10" fmla="*/ 60 w 60"/>
                <a:gd name="T11" fmla="*/ 12 h 24"/>
                <a:gd name="T12" fmla="*/ 48 w 6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0" h="24">
                  <a:moveTo>
                    <a:pt x="48" y="24"/>
                  </a:moveTo>
                  <a:cubicBezTo>
                    <a:pt x="12" y="24"/>
                    <a:pt x="12" y="24"/>
                    <a:pt x="12" y="24"/>
                  </a:cubicBezTo>
                  <a:cubicBezTo>
                    <a:pt x="6" y="24"/>
                    <a:pt x="0" y="19"/>
                    <a:pt x="0" y="12"/>
                  </a:cubicBezTo>
                  <a:cubicBezTo>
                    <a:pt x="0" y="6"/>
                    <a:pt x="6" y="0"/>
                    <a:pt x="12" y="0"/>
                  </a:cubicBezTo>
                  <a:cubicBezTo>
                    <a:pt x="48" y="0"/>
                    <a:pt x="48" y="0"/>
                    <a:pt x="48" y="0"/>
                  </a:cubicBezTo>
                  <a:cubicBezTo>
                    <a:pt x="55" y="0"/>
                    <a:pt x="60" y="6"/>
                    <a:pt x="60" y="12"/>
                  </a:cubicBezTo>
                  <a:cubicBezTo>
                    <a:pt x="60" y="19"/>
                    <a:pt x="55" y="24"/>
                    <a:pt x="48"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0" name="îṥ1iḑe">
              <a:extLst>
                <a:ext uri="{FF2B5EF4-FFF2-40B4-BE49-F238E27FC236}">
                  <a16:creationId xmlns:a16="http://schemas.microsoft.com/office/drawing/2014/main" id="{7EF4375B-1CEF-4D8F-8580-C680FCD8EF79}"/>
                </a:ext>
              </a:extLst>
            </p:cNvPr>
            <p:cNvSpPr/>
            <p:nvPr/>
          </p:nvSpPr>
          <p:spPr bwMode="auto">
            <a:xfrm>
              <a:off x="64517" y="6260290"/>
              <a:ext cx="109592" cy="43837"/>
            </a:xfrm>
            <a:custGeom>
              <a:avLst/>
              <a:gdLst>
                <a:gd name="T0" fmla="*/ 48 w 60"/>
                <a:gd name="T1" fmla="*/ 24 h 24"/>
                <a:gd name="T2" fmla="*/ 12 w 60"/>
                <a:gd name="T3" fmla="*/ 24 h 24"/>
                <a:gd name="T4" fmla="*/ 0 w 60"/>
                <a:gd name="T5" fmla="*/ 12 h 24"/>
                <a:gd name="T6" fmla="*/ 12 w 60"/>
                <a:gd name="T7" fmla="*/ 0 h 24"/>
                <a:gd name="T8" fmla="*/ 48 w 60"/>
                <a:gd name="T9" fmla="*/ 0 h 24"/>
                <a:gd name="T10" fmla="*/ 60 w 60"/>
                <a:gd name="T11" fmla="*/ 12 h 24"/>
                <a:gd name="T12" fmla="*/ 48 w 6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0" h="24">
                  <a:moveTo>
                    <a:pt x="48" y="24"/>
                  </a:moveTo>
                  <a:cubicBezTo>
                    <a:pt x="12" y="24"/>
                    <a:pt x="12" y="24"/>
                    <a:pt x="12" y="24"/>
                  </a:cubicBezTo>
                  <a:cubicBezTo>
                    <a:pt x="6" y="24"/>
                    <a:pt x="0" y="19"/>
                    <a:pt x="0" y="12"/>
                  </a:cubicBezTo>
                  <a:cubicBezTo>
                    <a:pt x="0" y="6"/>
                    <a:pt x="6" y="0"/>
                    <a:pt x="12" y="0"/>
                  </a:cubicBezTo>
                  <a:cubicBezTo>
                    <a:pt x="48" y="0"/>
                    <a:pt x="48" y="0"/>
                    <a:pt x="48" y="0"/>
                  </a:cubicBezTo>
                  <a:cubicBezTo>
                    <a:pt x="55" y="0"/>
                    <a:pt x="60" y="6"/>
                    <a:pt x="60" y="12"/>
                  </a:cubicBezTo>
                  <a:cubicBezTo>
                    <a:pt x="60" y="19"/>
                    <a:pt x="55" y="24"/>
                    <a:pt x="48"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1" name="íṣļíḑè">
              <a:extLst>
                <a:ext uri="{FF2B5EF4-FFF2-40B4-BE49-F238E27FC236}">
                  <a16:creationId xmlns:a16="http://schemas.microsoft.com/office/drawing/2014/main" id="{25721AB9-FA31-43C6-830B-878D06186414}"/>
                </a:ext>
              </a:extLst>
            </p:cNvPr>
            <p:cNvSpPr/>
            <p:nvPr/>
          </p:nvSpPr>
          <p:spPr bwMode="auto">
            <a:xfrm>
              <a:off x="2205129" y="5518059"/>
              <a:ext cx="357086" cy="368046"/>
            </a:xfrm>
            <a:custGeom>
              <a:avLst/>
              <a:gdLst>
                <a:gd name="T0" fmla="*/ 142 w 197"/>
                <a:gd name="T1" fmla="*/ 0 h 203"/>
                <a:gd name="T2" fmla="*/ 120 w 197"/>
                <a:gd name="T3" fmla="*/ 7 h 203"/>
                <a:gd name="T4" fmla="*/ 63 w 197"/>
                <a:gd name="T5" fmla="*/ 24 h 203"/>
                <a:gd name="T6" fmla="*/ 41 w 197"/>
                <a:gd name="T7" fmla="*/ 19 h 203"/>
                <a:gd name="T8" fmla="*/ 26 w 197"/>
                <a:gd name="T9" fmla="*/ 24 h 203"/>
                <a:gd name="T10" fmla="*/ 9 w 197"/>
                <a:gd name="T11" fmla="*/ 20 h 203"/>
                <a:gd name="T12" fmla="*/ 6 w 197"/>
                <a:gd name="T13" fmla="*/ 24 h 203"/>
                <a:gd name="T14" fmla="*/ 6 w 197"/>
                <a:gd name="T15" fmla="*/ 64 h 203"/>
                <a:gd name="T16" fmla="*/ 59 w 197"/>
                <a:gd name="T17" fmla="*/ 203 h 203"/>
                <a:gd name="T18" fmla="*/ 176 w 197"/>
                <a:gd name="T19" fmla="*/ 155 h 203"/>
                <a:gd name="T20" fmla="*/ 197 w 197"/>
                <a:gd name="T21" fmla="*/ 146 h 203"/>
                <a:gd name="T22" fmla="*/ 142 w 197"/>
                <a:gd name="T2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203">
                  <a:moveTo>
                    <a:pt x="142" y="0"/>
                  </a:moveTo>
                  <a:cubicBezTo>
                    <a:pt x="120" y="7"/>
                    <a:pt x="120" y="7"/>
                    <a:pt x="120" y="7"/>
                  </a:cubicBezTo>
                  <a:cubicBezTo>
                    <a:pt x="63" y="24"/>
                    <a:pt x="63" y="24"/>
                    <a:pt x="63" y="24"/>
                  </a:cubicBezTo>
                  <a:cubicBezTo>
                    <a:pt x="63" y="24"/>
                    <a:pt x="53" y="21"/>
                    <a:pt x="41" y="19"/>
                  </a:cubicBezTo>
                  <a:cubicBezTo>
                    <a:pt x="26" y="24"/>
                    <a:pt x="26" y="24"/>
                    <a:pt x="26" y="24"/>
                  </a:cubicBezTo>
                  <a:cubicBezTo>
                    <a:pt x="26" y="24"/>
                    <a:pt x="19" y="22"/>
                    <a:pt x="9" y="20"/>
                  </a:cubicBezTo>
                  <a:cubicBezTo>
                    <a:pt x="7" y="21"/>
                    <a:pt x="6" y="22"/>
                    <a:pt x="6" y="24"/>
                  </a:cubicBezTo>
                  <a:cubicBezTo>
                    <a:pt x="3" y="38"/>
                    <a:pt x="0" y="51"/>
                    <a:pt x="6" y="64"/>
                  </a:cubicBezTo>
                  <a:cubicBezTo>
                    <a:pt x="59" y="203"/>
                    <a:pt x="59" y="203"/>
                    <a:pt x="59" y="203"/>
                  </a:cubicBezTo>
                  <a:cubicBezTo>
                    <a:pt x="176" y="155"/>
                    <a:pt x="176" y="155"/>
                    <a:pt x="176" y="155"/>
                  </a:cubicBezTo>
                  <a:cubicBezTo>
                    <a:pt x="197" y="146"/>
                    <a:pt x="197" y="146"/>
                    <a:pt x="197" y="146"/>
                  </a:cubicBezTo>
                  <a:lnTo>
                    <a:pt x="142" y="0"/>
                  </a:lnTo>
                  <a:close/>
                </a:path>
              </a:pathLst>
            </a:custGeom>
            <a:solidFill>
              <a:srgbClr val="567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2" name="íŝḷiḑê">
              <a:extLst>
                <a:ext uri="{FF2B5EF4-FFF2-40B4-BE49-F238E27FC236}">
                  <a16:creationId xmlns:a16="http://schemas.microsoft.com/office/drawing/2014/main" id="{ACF13DFF-2320-47A6-BBC5-DB618509B960}"/>
                </a:ext>
              </a:extLst>
            </p:cNvPr>
            <p:cNvSpPr/>
            <p:nvPr/>
          </p:nvSpPr>
          <p:spPr bwMode="auto">
            <a:xfrm>
              <a:off x="2422486" y="5518059"/>
              <a:ext cx="139729" cy="280373"/>
            </a:xfrm>
            <a:custGeom>
              <a:avLst/>
              <a:gdLst>
                <a:gd name="T0" fmla="*/ 153 w 153"/>
                <a:gd name="T1" fmla="*/ 290 h 307"/>
                <a:gd name="T2" fmla="*/ 44 w 153"/>
                <a:gd name="T3" fmla="*/ 0 h 307"/>
                <a:gd name="T4" fmla="*/ 0 w 153"/>
                <a:gd name="T5" fmla="*/ 14 h 307"/>
                <a:gd name="T6" fmla="*/ 112 w 153"/>
                <a:gd name="T7" fmla="*/ 307 h 307"/>
                <a:gd name="T8" fmla="*/ 153 w 153"/>
                <a:gd name="T9" fmla="*/ 290 h 307"/>
              </a:gdLst>
              <a:ahLst/>
              <a:cxnLst>
                <a:cxn ang="0">
                  <a:pos x="T0" y="T1"/>
                </a:cxn>
                <a:cxn ang="0">
                  <a:pos x="T2" y="T3"/>
                </a:cxn>
                <a:cxn ang="0">
                  <a:pos x="T4" y="T5"/>
                </a:cxn>
                <a:cxn ang="0">
                  <a:pos x="T6" y="T7"/>
                </a:cxn>
                <a:cxn ang="0">
                  <a:pos x="T8" y="T9"/>
                </a:cxn>
              </a:cxnLst>
              <a:rect l="0" t="0" r="r" b="b"/>
              <a:pathLst>
                <a:path w="153" h="307">
                  <a:moveTo>
                    <a:pt x="153" y="290"/>
                  </a:moveTo>
                  <a:lnTo>
                    <a:pt x="44" y="0"/>
                  </a:lnTo>
                  <a:lnTo>
                    <a:pt x="0" y="14"/>
                  </a:lnTo>
                  <a:lnTo>
                    <a:pt x="112" y="307"/>
                  </a:lnTo>
                  <a:lnTo>
                    <a:pt x="153" y="290"/>
                  </a:ln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3" name="ïSļîḋè">
              <a:extLst>
                <a:ext uri="{FF2B5EF4-FFF2-40B4-BE49-F238E27FC236}">
                  <a16:creationId xmlns:a16="http://schemas.microsoft.com/office/drawing/2014/main" id="{6062555E-F691-45B9-B8DC-5D6034D375A2}"/>
                </a:ext>
              </a:extLst>
            </p:cNvPr>
            <p:cNvSpPr/>
            <p:nvPr/>
          </p:nvSpPr>
          <p:spPr bwMode="auto">
            <a:xfrm>
              <a:off x="2199650" y="5510753"/>
              <a:ext cx="371698" cy="382659"/>
            </a:xfrm>
            <a:custGeom>
              <a:avLst/>
              <a:gdLst>
                <a:gd name="T0" fmla="*/ 62 w 205"/>
                <a:gd name="T1" fmla="*/ 211 h 211"/>
                <a:gd name="T2" fmla="*/ 60 w 205"/>
                <a:gd name="T3" fmla="*/ 210 h 211"/>
                <a:gd name="T4" fmla="*/ 58 w 205"/>
                <a:gd name="T5" fmla="*/ 208 h 211"/>
                <a:gd name="T6" fmla="*/ 5 w 205"/>
                <a:gd name="T7" fmla="*/ 70 h 211"/>
                <a:gd name="T8" fmla="*/ 4 w 205"/>
                <a:gd name="T9" fmla="*/ 31 h 211"/>
                <a:gd name="T10" fmla="*/ 5 w 205"/>
                <a:gd name="T11" fmla="*/ 27 h 211"/>
                <a:gd name="T12" fmla="*/ 25 w 205"/>
                <a:gd name="T13" fmla="*/ 17 h 211"/>
                <a:gd name="T14" fmla="*/ 66 w 205"/>
                <a:gd name="T15" fmla="*/ 23 h 211"/>
                <a:gd name="T16" fmla="*/ 143 w 205"/>
                <a:gd name="T17" fmla="*/ 0 h 211"/>
                <a:gd name="T18" fmla="*/ 148 w 205"/>
                <a:gd name="T19" fmla="*/ 3 h 211"/>
                <a:gd name="T20" fmla="*/ 204 w 205"/>
                <a:gd name="T21" fmla="*/ 149 h 211"/>
                <a:gd name="T22" fmla="*/ 202 w 205"/>
                <a:gd name="T23" fmla="*/ 154 h 211"/>
                <a:gd name="T24" fmla="*/ 63 w 205"/>
                <a:gd name="T25" fmla="*/ 210 h 211"/>
                <a:gd name="T26" fmla="*/ 62 w 205"/>
                <a:gd name="T27" fmla="*/ 211 h 211"/>
                <a:gd name="T28" fmla="*/ 25 w 205"/>
                <a:gd name="T29" fmla="*/ 25 h 211"/>
                <a:gd name="T30" fmla="*/ 13 w 205"/>
                <a:gd name="T31" fmla="*/ 28 h 211"/>
                <a:gd name="T32" fmla="*/ 12 w 205"/>
                <a:gd name="T33" fmla="*/ 32 h 211"/>
                <a:gd name="T34" fmla="*/ 13 w 205"/>
                <a:gd name="T35" fmla="*/ 67 h 211"/>
                <a:gd name="T36" fmla="*/ 64 w 205"/>
                <a:gd name="T37" fmla="*/ 201 h 211"/>
                <a:gd name="T38" fmla="*/ 195 w 205"/>
                <a:gd name="T39" fmla="*/ 148 h 211"/>
                <a:gd name="T40" fmla="*/ 142 w 205"/>
                <a:gd name="T41" fmla="*/ 9 h 211"/>
                <a:gd name="T42" fmla="*/ 67 w 205"/>
                <a:gd name="T43" fmla="*/ 31 h 211"/>
                <a:gd name="T44" fmla="*/ 65 w 205"/>
                <a:gd name="T45" fmla="*/ 31 h 211"/>
                <a:gd name="T46" fmla="*/ 25 w 205"/>
                <a:gd name="T47" fmla="*/ 2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211">
                  <a:moveTo>
                    <a:pt x="62" y="211"/>
                  </a:moveTo>
                  <a:cubicBezTo>
                    <a:pt x="61" y="211"/>
                    <a:pt x="61" y="211"/>
                    <a:pt x="60" y="210"/>
                  </a:cubicBezTo>
                  <a:cubicBezTo>
                    <a:pt x="59" y="210"/>
                    <a:pt x="58" y="209"/>
                    <a:pt x="58" y="208"/>
                  </a:cubicBezTo>
                  <a:cubicBezTo>
                    <a:pt x="5" y="70"/>
                    <a:pt x="5" y="70"/>
                    <a:pt x="5" y="70"/>
                  </a:cubicBezTo>
                  <a:cubicBezTo>
                    <a:pt x="0" y="57"/>
                    <a:pt x="2" y="44"/>
                    <a:pt x="4" y="31"/>
                  </a:cubicBezTo>
                  <a:cubicBezTo>
                    <a:pt x="5" y="27"/>
                    <a:pt x="5" y="27"/>
                    <a:pt x="5" y="27"/>
                  </a:cubicBezTo>
                  <a:cubicBezTo>
                    <a:pt x="6" y="20"/>
                    <a:pt x="13" y="17"/>
                    <a:pt x="25" y="17"/>
                  </a:cubicBezTo>
                  <a:cubicBezTo>
                    <a:pt x="40" y="17"/>
                    <a:pt x="60" y="22"/>
                    <a:pt x="66" y="23"/>
                  </a:cubicBezTo>
                  <a:cubicBezTo>
                    <a:pt x="143" y="0"/>
                    <a:pt x="143" y="0"/>
                    <a:pt x="143" y="0"/>
                  </a:cubicBezTo>
                  <a:cubicBezTo>
                    <a:pt x="145" y="0"/>
                    <a:pt x="148" y="1"/>
                    <a:pt x="148" y="3"/>
                  </a:cubicBezTo>
                  <a:cubicBezTo>
                    <a:pt x="204" y="149"/>
                    <a:pt x="204" y="149"/>
                    <a:pt x="204" y="149"/>
                  </a:cubicBezTo>
                  <a:cubicBezTo>
                    <a:pt x="205" y="151"/>
                    <a:pt x="204" y="153"/>
                    <a:pt x="202" y="154"/>
                  </a:cubicBezTo>
                  <a:cubicBezTo>
                    <a:pt x="63" y="210"/>
                    <a:pt x="63" y="210"/>
                    <a:pt x="63" y="210"/>
                  </a:cubicBezTo>
                  <a:cubicBezTo>
                    <a:pt x="63" y="211"/>
                    <a:pt x="62" y="211"/>
                    <a:pt x="62" y="211"/>
                  </a:cubicBezTo>
                  <a:close/>
                  <a:moveTo>
                    <a:pt x="25" y="25"/>
                  </a:moveTo>
                  <a:cubicBezTo>
                    <a:pt x="16" y="25"/>
                    <a:pt x="13" y="27"/>
                    <a:pt x="13" y="28"/>
                  </a:cubicBezTo>
                  <a:cubicBezTo>
                    <a:pt x="12" y="32"/>
                    <a:pt x="12" y="32"/>
                    <a:pt x="12" y="32"/>
                  </a:cubicBezTo>
                  <a:cubicBezTo>
                    <a:pt x="10" y="45"/>
                    <a:pt x="8" y="56"/>
                    <a:pt x="13" y="67"/>
                  </a:cubicBezTo>
                  <a:cubicBezTo>
                    <a:pt x="64" y="201"/>
                    <a:pt x="64" y="201"/>
                    <a:pt x="64" y="201"/>
                  </a:cubicBezTo>
                  <a:cubicBezTo>
                    <a:pt x="195" y="148"/>
                    <a:pt x="195" y="148"/>
                    <a:pt x="195" y="148"/>
                  </a:cubicBezTo>
                  <a:cubicBezTo>
                    <a:pt x="142" y="9"/>
                    <a:pt x="142" y="9"/>
                    <a:pt x="142" y="9"/>
                  </a:cubicBezTo>
                  <a:cubicBezTo>
                    <a:pt x="67" y="31"/>
                    <a:pt x="67" y="31"/>
                    <a:pt x="67" y="31"/>
                  </a:cubicBezTo>
                  <a:cubicBezTo>
                    <a:pt x="66" y="32"/>
                    <a:pt x="65" y="32"/>
                    <a:pt x="65" y="31"/>
                  </a:cubicBezTo>
                  <a:cubicBezTo>
                    <a:pt x="64" y="31"/>
                    <a:pt x="41" y="25"/>
                    <a:pt x="25" y="2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4" name="iṡļiḋè">
              <a:extLst>
                <a:ext uri="{FF2B5EF4-FFF2-40B4-BE49-F238E27FC236}">
                  <a16:creationId xmlns:a16="http://schemas.microsoft.com/office/drawing/2014/main" id="{581E1324-683A-45DD-A2A8-6C2FD2665C62}"/>
                </a:ext>
              </a:extLst>
            </p:cNvPr>
            <p:cNvSpPr/>
            <p:nvPr/>
          </p:nvSpPr>
          <p:spPr bwMode="auto">
            <a:xfrm>
              <a:off x="2216088" y="5081518"/>
              <a:ext cx="377178" cy="536087"/>
            </a:xfrm>
            <a:custGeom>
              <a:avLst/>
              <a:gdLst>
                <a:gd name="T0" fmla="*/ 196 w 208"/>
                <a:gd name="T1" fmla="*/ 33 h 296"/>
                <a:gd name="T2" fmla="*/ 172 w 208"/>
                <a:gd name="T3" fmla="*/ 12 h 296"/>
                <a:gd name="T4" fmla="*/ 160 w 208"/>
                <a:gd name="T5" fmla="*/ 9 h 296"/>
                <a:gd name="T6" fmla="*/ 136 w 208"/>
                <a:gd name="T7" fmla="*/ 4 h 296"/>
                <a:gd name="T8" fmla="*/ 74 w 208"/>
                <a:gd name="T9" fmla="*/ 16 h 296"/>
                <a:gd name="T10" fmla="*/ 39 w 208"/>
                <a:gd name="T11" fmla="*/ 69 h 296"/>
                <a:gd name="T12" fmla="*/ 0 w 208"/>
                <a:gd name="T13" fmla="*/ 265 h 296"/>
                <a:gd name="T14" fmla="*/ 139 w 208"/>
                <a:gd name="T15" fmla="*/ 292 h 296"/>
                <a:gd name="T16" fmla="*/ 161 w 208"/>
                <a:gd name="T17" fmla="*/ 296 h 296"/>
                <a:gd name="T18" fmla="*/ 205 w 208"/>
                <a:gd name="T19" fmla="*/ 75 h 296"/>
                <a:gd name="T20" fmla="*/ 196 w 208"/>
                <a:gd name="T21" fmla="*/ 3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8" h="296">
                  <a:moveTo>
                    <a:pt x="196" y="33"/>
                  </a:moveTo>
                  <a:cubicBezTo>
                    <a:pt x="190" y="23"/>
                    <a:pt x="182" y="17"/>
                    <a:pt x="172" y="12"/>
                  </a:cubicBezTo>
                  <a:cubicBezTo>
                    <a:pt x="168" y="11"/>
                    <a:pt x="165" y="10"/>
                    <a:pt x="160" y="9"/>
                  </a:cubicBezTo>
                  <a:cubicBezTo>
                    <a:pt x="136" y="4"/>
                    <a:pt x="136" y="4"/>
                    <a:pt x="136" y="4"/>
                  </a:cubicBezTo>
                  <a:cubicBezTo>
                    <a:pt x="115" y="0"/>
                    <a:pt x="93" y="4"/>
                    <a:pt x="74" y="16"/>
                  </a:cubicBezTo>
                  <a:cubicBezTo>
                    <a:pt x="55" y="29"/>
                    <a:pt x="43" y="49"/>
                    <a:pt x="39" y="69"/>
                  </a:cubicBezTo>
                  <a:cubicBezTo>
                    <a:pt x="0" y="265"/>
                    <a:pt x="0" y="265"/>
                    <a:pt x="0" y="265"/>
                  </a:cubicBezTo>
                  <a:cubicBezTo>
                    <a:pt x="139" y="292"/>
                    <a:pt x="139" y="292"/>
                    <a:pt x="139" y="292"/>
                  </a:cubicBezTo>
                  <a:cubicBezTo>
                    <a:pt x="161" y="296"/>
                    <a:pt x="161" y="296"/>
                    <a:pt x="161" y="296"/>
                  </a:cubicBezTo>
                  <a:cubicBezTo>
                    <a:pt x="205" y="75"/>
                    <a:pt x="205" y="75"/>
                    <a:pt x="205" y="75"/>
                  </a:cubicBezTo>
                  <a:cubicBezTo>
                    <a:pt x="208" y="61"/>
                    <a:pt x="205" y="45"/>
                    <a:pt x="196" y="33"/>
                  </a:cubicBezTo>
                  <a:close/>
                </a:path>
              </a:pathLst>
            </a:custGeom>
            <a:solidFill>
              <a:schemeClr val="accent2">
                <a:lumMod val="60000"/>
                <a:lumOff val="40000"/>
              </a:schemeClr>
            </a:solidFill>
            <a:ln>
              <a:noFill/>
            </a:ln>
          </p:spPr>
          <p:txBody>
            <a:bodyPr anchor="ctr"/>
            <a:lstStyle/>
            <a:p>
              <a:pPr algn="ctr"/>
              <a:endParaRPr/>
            </a:p>
          </p:txBody>
        </p:sp>
        <p:sp>
          <p:nvSpPr>
            <p:cNvPr id="1105" name="išḻîďè">
              <a:extLst>
                <a:ext uri="{FF2B5EF4-FFF2-40B4-BE49-F238E27FC236}">
                  <a16:creationId xmlns:a16="http://schemas.microsoft.com/office/drawing/2014/main" id="{802DD5CC-5062-4DE4-96CE-F9A34A88AB0A}"/>
                </a:ext>
              </a:extLst>
            </p:cNvPr>
            <p:cNvSpPr/>
            <p:nvPr/>
          </p:nvSpPr>
          <p:spPr bwMode="auto">
            <a:xfrm>
              <a:off x="2468149" y="5103437"/>
              <a:ext cx="125117" cy="514169"/>
            </a:xfrm>
            <a:custGeom>
              <a:avLst/>
              <a:gdLst>
                <a:gd name="T0" fmla="*/ 57 w 69"/>
                <a:gd name="T1" fmla="*/ 21 h 284"/>
                <a:gd name="T2" fmla="*/ 33 w 69"/>
                <a:gd name="T3" fmla="*/ 0 h 284"/>
                <a:gd name="T4" fmla="*/ 36 w 69"/>
                <a:gd name="T5" fmla="*/ 5 h 284"/>
                <a:gd name="T6" fmla="*/ 45 w 69"/>
                <a:gd name="T7" fmla="*/ 50 h 284"/>
                <a:gd name="T8" fmla="*/ 0 w 69"/>
                <a:gd name="T9" fmla="*/ 280 h 284"/>
                <a:gd name="T10" fmla="*/ 22 w 69"/>
                <a:gd name="T11" fmla="*/ 284 h 284"/>
                <a:gd name="T12" fmla="*/ 66 w 69"/>
                <a:gd name="T13" fmla="*/ 63 h 284"/>
                <a:gd name="T14" fmla="*/ 57 w 69"/>
                <a:gd name="T15" fmla="*/ 21 h 2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284">
                  <a:moveTo>
                    <a:pt x="57" y="21"/>
                  </a:moveTo>
                  <a:cubicBezTo>
                    <a:pt x="51" y="11"/>
                    <a:pt x="43" y="5"/>
                    <a:pt x="33" y="0"/>
                  </a:cubicBezTo>
                  <a:cubicBezTo>
                    <a:pt x="34" y="2"/>
                    <a:pt x="35" y="3"/>
                    <a:pt x="36" y="5"/>
                  </a:cubicBezTo>
                  <a:cubicBezTo>
                    <a:pt x="46" y="18"/>
                    <a:pt x="48" y="35"/>
                    <a:pt x="45" y="50"/>
                  </a:cubicBezTo>
                  <a:cubicBezTo>
                    <a:pt x="0" y="280"/>
                    <a:pt x="0" y="280"/>
                    <a:pt x="0" y="280"/>
                  </a:cubicBezTo>
                  <a:cubicBezTo>
                    <a:pt x="22" y="284"/>
                    <a:pt x="22" y="284"/>
                    <a:pt x="22" y="284"/>
                  </a:cubicBezTo>
                  <a:cubicBezTo>
                    <a:pt x="66" y="63"/>
                    <a:pt x="66" y="63"/>
                    <a:pt x="66" y="63"/>
                  </a:cubicBezTo>
                  <a:cubicBezTo>
                    <a:pt x="69" y="49"/>
                    <a:pt x="66" y="33"/>
                    <a:pt x="57" y="21"/>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6" name="işľîďé">
              <a:extLst>
                <a:ext uri="{FF2B5EF4-FFF2-40B4-BE49-F238E27FC236}">
                  <a16:creationId xmlns:a16="http://schemas.microsoft.com/office/drawing/2014/main" id="{0FC58CBD-106F-4BE0-8A07-B6DDAF66A14F}"/>
                </a:ext>
              </a:extLst>
            </p:cNvPr>
            <p:cNvSpPr/>
            <p:nvPr/>
          </p:nvSpPr>
          <p:spPr bwMode="auto">
            <a:xfrm>
              <a:off x="2208782" y="5077865"/>
              <a:ext cx="391790" cy="547047"/>
            </a:xfrm>
            <a:custGeom>
              <a:avLst/>
              <a:gdLst>
                <a:gd name="T0" fmla="*/ 165 w 216"/>
                <a:gd name="T1" fmla="*/ 302 h 302"/>
                <a:gd name="T2" fmla="*/ 164 w 216"/>
                <a:gd name="T3" fmla="*/ 302 h 302"/>
                <a:gd name="T4" fmla="*/ 4 w 216"/>
                <a:gd name="T5" fmla="*/ 271 h 302"/>
                <a:gd name="T6" fmla="*/ 0 w 216"/>
                <a:gd name="T7" fmla="*/ 266 h 302"/>
                <a:gd name="T8" fmla="*/ 39 w 216"/>
                <a:gd name="T9" fmla="*/ 71 h 302"/>
                <a:gd name="T10" fmla="*/ 76 w 216"/>
                <a:gd name="T11" fmla="*/ 15 h 302"/>
                <a:gd name="T12" fmla="*/ 124 w 216"/>
                <a:gd name="T13" fmla="*/ 0 h 302"/>
                <a:gd name="T14" fmla="*/ 141 w 216"/>
                <a:gd name="T15" fmla="*/ 2 h 302"/>
                <a:gd name="T16" fmla="*/ 165 w 216"/>
                <a:gd name="T17" fmla="*/ 7 h 302"/>
                <a:gd name="T18" fmla="*/ 204 w 216"/>
                <a:gd name="T19" fmla="*/ 32 h 302"/>
                <a:gd name="T20" fmla="*/ 213 w 216"/>
                <a:gd name="T21" fmla="*/ 78 h 302"/>
                <a:gd name="T22" fmla="*/ 169 w 216"/>
                <a:gd name="T23" fmla="*/ 299 h 302"/>
                <a:gd name="T24" fmla="*/ 167 w 216"/>
                <a:gd name="T25" fmla="*/ 302 h 302"/>
                <a:gd name="T26" fmla="*/ 165 w 216"/>
                <a:gd name="T27" fmla="*/ 302 h 302"/>
                <a:gd name="T28" fmla="*/ 9 w 216"/>
                <a:gd name="T29" fmla="*/ 263 h 302"/>
                <a:gd name="T30" fmla="*/ 162 w 216"/>
                <a:gd name="T31" fmla="*/ 294 h 302"/>
                <a:gd name="T32" fmla="*/ 205 w 216"/>
                <a:gd name="T33" fmla="*/ 76 h 302"/>
                <a:gd name="T34" fmla="*/ 197 w 216"/>
                <a:gd name="T35" fmla="*/ 37 h 302"/>
                <a:gd name="T36" fmla="*/ 164 w 216"/>
                <a:gd name="T37" fmla="*/ 15 h 302"/>
                <a:gd name="T38" fmla="*/ 139 w 216"/>
                <a:gd name="T39" fmla="*/ 10 h 302"/>
                <a:gd name="T40" fmla="*/ 124 w 216"/>
                <a:gd name="T41" fmla="*/ 8 h 302"/>
                <a:gd name="T42" fmla="*/ 80 w 216"/>
                <a:gd name="T43" fmla="*/ 22 h 302"/>
                <a:gd name="T44" fmla="*/ 47 w 216"/>
                <a:gd name="T45" fmla="*/ 72 h 302"/>
                <a:gd name="T46" fmla="*/ 9 w 216"/>
                <a:gd name="T47" fmla="*/ 263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 h="302">
                  <a:moveTo>
                    <a:pt x="165" y="302"/>
                  </a:moveTo>
                  <a:cubicBezTo>
                    <a:pt x="164" y="302"/>
                    <a:pt x="164" y="302"/>
                    <a:pt x="164" y="302"/>
                  </a:cubicBezTo>
                  <a:cubicBezTo>
                    <a:pt x="4" y="271"/>
                    <a:pt x="4" y="271"/>
                    <a:pt x="4" y="271"/>
                  </a:cubicBezTo>
                  <a:cubicBezTo>
                    <a:pt x="1" y="270"/>
                    <a:pt x="0" y="268"/>
                    <a:pt x="0" y="266"/>
                  </a:cubicBezTo>
                  <a:cubicBezTo>
                    <a:pt x="39" y="71"/>
                    <a:pt x="39" y="71"/>
                    <a:pt x="39" y="71"/>
                  </a:cubicBezTo>
                  <a:cubicBezTo>
                    <a:pt x="43" y="48"/>
                    <a:pt x="56" y="28"/>
                    <a:pt x="76" y="15"/>
                  </a:cubicBezTo>
                  <a:cubicBezTo>
                    <a:pt x="90" y="5"/>
                    <a:pt x="107" y="0"/>
                    <a:pt x="124" y="0"/>
                  </a:cubicBezTo>
                  <a:cubicBezTo>
                    <a:pt x="130" y="0"/>
                    <a:pt x="135" y="1"/>
                    <a:pt x="141" y="2"/>
                  </a:cubicBezTo>
                  <a:cubicBezTo>
                    <a:pt x="165" y="7"/>
                    <a:pt x="165" y="7"/>
                    <a:pt x="165" y="7"/>
                  </a:cubicBezTo>
                  <a:cubicBezTo>
                    <a:pt x="181" y="10"/>
                    <a:pt x="195" y="19"/>
                    <a:pt x="204" y="32"/>
                  </a:cubicBezTo>
                  <a:cubicBezTo>
                    <a:pt x="213" y="46"/>
                    <a:pt x="216" y="62"/>
                    <a:pt x="213" y="78"/>
                  </a:cubicBezTo>
                  <a:cubicBezTo>
                    <a:pt x="169" y="299"/>
                    <a:pt x="169" y="299"/>
                    <a:pt x="169" y="299"/>
                  </a:cubicBezTo>
                  <a:cubicBezTo>
                    <a:pt x="169" y="300"/>
                    <a:pt x="168" y="301"/>
                    <a:pt x="167" y="302"/>
                  </a:cubicBezTo>
                  <a:cubicBezTo>
                    <a:pt x="167" y="302"/>
                    <a:pt x="166" y="302"/>
                    <a:pt x="165" y="302"/>
                  </a:cubicBezTo>
                  <a:close/>
                  <a:moveTo>
                    <a:pt x="9" y="263"/>
                  </a:moveTo>
                  <a:cubicBezTo>
                    <a:pt x="162" y="294"/>
                    <a:pt x="162" y="294"/>
                    <a:pt x="162" y="294"/>
                  </a:cubicBezTo>
                  <a:cubicBezTo>
                    <a:pt x="205" y="76"/>
                    <a:pt x="205" y="76"/>
                    <a:pt x="205" y="76"/>
                  </a:cubicBezTo>
                  <a:cubicBezTo>
                    <a:pt x="208" y="62"/>
                    <a:pt x="205" y="48"/>
                    <a:pt x="197" y="37"/>
                  </a:cubicBezTo>
                  <a:cubicBezTo>
                    <a:pt x="189" y="25"/>
                    <a:pt x="177" y="17"/>
                    <a:pt x="164" y="15"/>
                  </a:cubicBezTo>
                  <a:cubicBezTo>
                    <a:pt x="139" y="10"/>
                    <a:pt x="139" y="10"/>
                    <a:pt x="139" y="10"/>
                  </a:cubicBezTo>
                  <a:cubicBezTo>
                    <a:pt x="134" y="9"/>
                    <a:pt x="129" y="8"/>
                    <a:pt x="124" y="8"/>
                  </a:cubicBezTo>
                  <a:cubicBezTo>
                    <a:pt x="108" y="8"/>
                    <a:pt x="93" y="13"/>
                    <a:pt x="80" y="22"/>
                  </a:cubicBezTo>
                  <a:cubicBezTo>
                    <a:pt x="63" y="34"/>
                    <a:pt x="51" y="51"/>
                    <a:pt x="47" y="72"/>
                  </a:cubicBezTo>
                  <a:lnTo>
                    <a:pt x="9" y="26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7" name="iSḷiďè">
              <a:extLst>
                <a:ext uri="{FF2B5EF4-FFF2-40B4-BE49-F238E27FC236}">
                  <a16:creationId xmlns:a16="http://schemas.microsoft.com/office/drawing/2014/main" id="{BD5740C4-FEA2-4964-A260-81553B459B4D}"/>
                </a:ext>
              </a:extLst>
            </p:cNvPr>
            <p:cNvSpPr/>
            <p:nvPr/>
          </p:nvSpPr>
          <p:spPr bwMode="auto">
            <a:xfrm>
              <a:off x="2442578" y="6046841"/>
              <a:ext cx="87673" cy="47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8" name="ïṣľiḍé">
              <a:extLst>
                <a:ext uri="{FF2B5EF4-FFF2-40B4-BE49-F238E27FC236}">
                  <a16:creationId xmlns:a16="http://schemas.microsoft.com/office/drawing/2014/main" id="{72785F6B-568C-4295-8AEB-D3DE836B971E}"/>
                </a:ext>
              </a:extLst>
            </p:cNvPr>
            <p:cNvSpPr/>
            <p:nvPr/>
          </p:nvSpPr>
          <p:spPr bwMode="auto">
            <a:xfrm>
              <a:off x="2435272" y="6039535"/>
              <a:ext cx="102286" cy="62102"/>
            </a:xfrm>
            <a:custGeom>
              <a:avLst/>
              <a:gdLst>
                <a:gd name="T0" fmla="*/ 52 w 56"/>
                <a:gd name="T1" fmla="*/ 34 h 34"/>
                <a:gd name="T2" fmla="*/ 4 w 56"/>
                <a:gd name="T3" fmla="*/ 34 h 34"/>
                <a:gd name="T4" fmla="*/ 0 w 56"/>
                <a:gd name="T5" fmla="*/ 30 h 34"/>
                <a:gd name="T6" fmla="*/ 0 w 56"/>
                <a:gd name="T7" fmla="*/ 4 h 34"/>
                <a:gd name="T8" fmla="*/ 4 w 56"/>
                <a:gd name="T9" fmla="*/ 0 h 34"/>
                <a:gd name="T10" fmla="*/ 52 w 56"/>
                <a:gd name="T11" fmla="*/ 0 h 34"/>
                <a:gd name="T12" fmla="*/ 56 w 56"/>
                <a:gd name="T13" fmla="*/ 4 h 34"/>
                <a:gd name="T14" fmla="*/ 56 w 56"/>
                <a:gd name="T15" fmla="*/ 30 h 34"/>
                <a:gd name="T16" fmla="*/ 52 w 56"/>
                <a:gd name="T17" fmla="*/ 34 h 34"/>
                <a:gd name="T18" fmla="*/ 8 w 56"/>
                <a:gd name="T19" fmla="*/ 26 h 34"/>
                <a:gd name="T20" fmla="*/ 48 w 56"/>
                <a:gd name="T21" fmla="*/ 26 h 34"/>
                <a:gd name="T22" fmla="*/ 48 w 56"/>
                <a:gd name="T23" fmla="*/ 8 h 34"/>
                <a:gd name="T24" fmla="*/ 8 w 56"/>
                <a:gd name="T25" fmla="*/ 8 h 34"/>
                <a:gd name="T26" fmla="*/ 8 w 56"/>
                <a:gd name="T27"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34">
                  <a:moveTo>
                    <a:pt x="52" y="34"/>
                  </a:moveTo>
                  <a:cubicBezTo>
                    <a:pt x="4" y="34"/>
                    <a:pt x="4" y="34"/>
                    <a:pt x="4" y="34"/>
                  </a:cubicBezTo>
                  <a:cubicBezTo>
                    <a:pt x="2" y="34"/>
                    <a:pt x="0" y="32"/>
                    <a:pt x="0" y="30"/>
                  </a:cubicBezTo>
                  <a:cubicBezTo>
                    <a:pt x="0" y="4"/>
                    <a:pt x="0" y="4"/>
                    <a:pt x="0" y="4"/>
                  </a:cubicBezTo>
                  <a:cubicBezTo>
                    <a:pt x="0" y="2"/>
                    <a:pt x="2" y="0"/>
                    <a:pt x="4" y="0"/>
                  </a:cubicBezTo>
                  <a:cubicBezTo>
                    <a:pt x="52" y="0"/>
                    <a:pt x="52" y="0"/>
                    <a:pt x="52" y="0"/>
                  </a:cubicBezTo>
                  <a:cubicBezTo>
                    <a:pt x="54" y="0"/>
                    <a:pt x="56" y="2"/>
                    <a:pt x="56" y="4"/>
                  </a:cubicBezTo>
                  <a:cubicBezTo>
                    <a:pt x="56" y="30"/>
                    <a:pt x="56" y="30"/>
                    <a:pt x="56" y="30"/>
                  </a:cubicBezTo>
                  <a:cubicBezTo>
                    <a:pt x="56" y="32"/>
                    <a:pt x="54" y="34"/>
                    <a:pt x="52" y="34"/>
                  </a:cubicBezTo>
                  <a:close/>
                  <a:moveTo>
                    <a:pt x="8" y="26"/>
                  </a:moveTo>
                  <a:cubicBezTo>
                    <a:pt x="48" y="26"/>
                    <a:pt x="48" y="26"/>
                    <a:pt x="48" y="26"/>
                  </a:cubicBezTo>
                  <a:cubicBezTo>
                    <a:pt x="48" y="8"/>
                    <a:pt x="48" y="8"/>
                    <a:pt x="48" y="8"/>
                  </a:cubicBezTo>
                  <a:cubicBezTo>
                    <a:pt x="8" y="8"/>
                    <a:pt x="8" y="8"/>
                    <a:pt x="8" y="8"/>
                  </a:cubicBezTo>
                  <a:lnTo>
                    <a:pt x="8" y="2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9" name="íşlïďe">
              <a:extLst>
                <a:ext uri="{FF2B5EF4-FFF2-40B4-BE49-F238E27FC236}">
                  <a16:creationId xmlns:a16="http://schemas.microsoft.com/office/drawing/2014/main" id="{E92670A2-81A0-44C5-B3DB-79C889247061}"/>
                </a:ext>
              </a:extLst>
            </p:cNvPr>
            <p:cNvSpPr/>
            <p:nvPr/>
          </p:nvSpPr>
          <p:spPr bwMode="auto">
            <a:xfrm>
              <a:off x="2429792" y="6094331"/>
              <a:ext cx="200005" cy="72148"/>
            </a:xfrm>
            <a:custGeom>
              <a:avLst/>
              <a:gdLst>
                <a:gd name="T0" fmla="*/ 81 w 110"/>
                <a:gd name="T1" fmla="*/ 0 h 40"/>
                <a:gd name="T2" fmla="*/ 77 w 110"/>
                <a:gd name="T3" fmla="*/ 0 h 40"/>
                <a:gd name="T4" fmla="*/ 14 w 110"/>
                <a:gd name="T5" fmla="*/ 0 h 40"/>
                <a:gd name="T6" fmla="*/ 0 w 110"/>
                <a:gd name="T7" fmla="*/ 40 h 40"/>
                <a:gd name="T8" fmla="*/ 110 w 110"/>
                <a:gd name="T9" fmla="*/ 40 h 40"/>
                <a:gd name="T10" fmla="*/ 110 w 110"/>
                <a:gd name="T11" fmla="*/ 33 h 40"/>
                <a:gd name="T12" fmla="*/ 109 w 110"/>
                <a:gd name="T13" fmla="*/ 27 h 40"/>
                <a:gd name="T14" fmla="*/ 81 w 110"/>
                <a:gd name="T15" fmla="*/ 27 h 40"/>
                <a:gd name="T16" fmla="*/ 81 w 110"/>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40">
                  <a:moveTo>
                    <a:pt x="81" y="0"/>
                  </a:moveTo>
                  <a:cubicBezTo>
                    <a:pt x="79" y="0"/>
                    <a:pt x="78" y="0"/>
                    <a:pt x="77" y="0"/>
                  </a:cubicBezTo>
                  <a:cubicBezTo>
                    <a:pt x="14" y="0"/>
                    <a:pt x="14" y="0"/>
                    <a:pt x="14" y="0"/>
                  </a:cubicBezTo>
                  <a:cubicBezTo>
                    <a:pt x="14" y="0"/>
                    <a:pt x="0" y="13"/>
                    <a:pt x="0" y="40"/>
                  </a:cubicBezTo>
                  <a:cubicBezTo>
                    <a:pt x="110" y="40"/>
                    <a:pt x="110" y="40"/>
                    <a:pt x="110" y="40"/>
                  </a:cubicBezTo>
                  <a:cubicBezTo>
                    <a:pt x="110" y="33"/>
                    <a:pt x="110" y="33"/>
                    <a:pt x="110" y="33"/>
                  </a:cubicBezTo>
                  <a:cubicBezTo>
                    <a:pt x="110" y="31"/>
                    <a:pt x="109" y="29"/>
                    <a:pt x="109" y="27"/>
                  </a:cubicBezTo>
                  <a:cubicBezTo>
                    <a:pt x="81" y="27"/>
                    <a:pt x="81" y="27"/>
                    <a:pt x="81" y="27"/>
                  </a:cubicBezTo>
                  <a:lnTo>
                    <a:pt x="81"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0" name="íśľídé">
              <a:extLst>
                <a:ext uri="{FF2B5EF4-FFF2-40B4-BE49-F238E27FC236}">
                  <a16:creationId xmlns:a16="http://schemas.microsoft.com/office/drawing/2014/main" id="{1EE3471C-7685-4745-8FA0-CE6D6D8940AD}"/>
                </a:ext>
              </a:extLst>
            </p:cNvPr>
            <p:cNvSpPr/>
            <p:nvPr/>
          </p:nvSpPr>
          <p:spPr bwMode="auto">
            <a:xfrm>
              <a:off x="2422486" y="6087024"/>
              <a:ext cx="214617" cy="86760"/>
            </a:xfrm>
            <a:custGeom>
              <a:avLst/>
              <a:gdLst>
                <a:gd name="T0" fmla="*/ 114 w 118"/>
                <a:gd name="T1" fmla="*/ 48 h 48"/>
                <a:gd name="T2" fmla="*/ 4 w 118"/>
                <a:gd name="T3" fmla="*/ 48 h 48"/>
                <a:gd name="T4" fmla="*/ 0 w 118"/>
                <a:gd name="T5" fmla="*/ 44 h 48"/>
                <a:gd name="T6" fmla="*/ 15 w 118"/>
                <a:gd name="T7" fmla="*/ 1 h 48"/>
                <a:gd name="T8" fmla="*/ 18 w 118"/>
                <a:gd name="T9" fmla="*/ 0 h 48"/>
                <a:gd name="T10" fmla="*/ 81 w 118"/>
                <a:gd name="T11" fmla="*/ 0 h 48"/>
                <a:gd name="T12" fmla="*/ 85 w 118"/>
                <a:gd name="T13" fmla="*/ 0 h 48"/>
                <a:gd name="T14" fmla="*/ 89 w 118"/>
                <a:gd name="T15" fmla="*/ 4 h 48"/>
                <a:gd name="T16" fmla="*/ 89 w 118"/>
                <a:gd name="T17" fmla="*/ 27 h 48"/>
                <a:gd name="T18" fmla="*/ 113 w 118"/>
                <a:gd name="T19" fmla="*/ 27 h 48"/>
                <a:gd name="T20" fmla="*/ 117 w 118"/>
                <a:gd name="T21" fmla="*/ 30 h 48"/>
                <a:gd name="T22" fmla="*/ 118 w 118"/>
                <a:gd name="T23" fmla="*/ 37 h 48"/>
                <a:gd name="T24" fmla="*/ 118 w 118"/>
                <a:gd name="T25" fmla="*/ 44 h 48"/>
                <a:gd name="T26" fmla="*/ 114 w 118"/>
                <a:gd name="T27" fmla="*/ 48 h 48"/>
                <a:gd name="T28" fmla="*/ 8 w 118"/>
                <a:gd name="T29" fmla="*/ 40 h 48"/>
                <a:gd name="T30" fmla="*/ 110 w 118"/>
                <a:gd name="T31" fmla="*/ 40 h 48"/>
                <a:gd name="T32" fmla="*/ 110 w 118"/>
                <a:gd name="T33" fmla="*/ 37 h 48"/>
                <a:gd name="T34" fmla="*/ 109 w 118"/>
                <a:gd name="T35" fmla="*/ 35 h 48"/>
                <a:gd name="T36" fmla="*/ 85 w 118"/>
                <a:gd name="T37" fmla="*/ 35 h 48"/>
                <a:gd name="T38" fmla="*/ 81 w 118"/>
                <a:gd name="T39" fmla="*/ 31 h 48"/>
                <a:gd name="T40" fmla="*/ 81 w 118"/>
                <a:gd name="T41" fmla="*/ 8 h 48"/>
                <a:gd name="T42" fmla="*/ 20 w 118"/>
                <a:gd name="T43" fmla="*/ 8 h 48"/>
                <a:gd name="T44" fmla="*/ 8 w 118"/>
                <a:gd name="T4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48">
                  <a:moveTo>
                    <a:pt x="114" y="48"/>
                  </a:moveTo>
                  <a:cubicBezTo>
                    <a:pt x="4" y="48"/>
                    <a:pt x="4" y="48"/>
                    <a:pt x="4" y="48"/>
                  </a:cubicBezTo>
                  <a:cubicBezTo>
                    <a:pt x="1" y="48"/>
                    <a:pt x="0" y="46"/>
                    <a:pt x="0" y="44"/>
                  </a:cubicBezTo>
                  <a:cubicBezTo>
                    <a:pt x="0" y="16"/>
                    <a:pt x="15" y="1"/>
                    <a:pt x="15" y="1"/>
                  </a:cubicBezTo>
                  <a:cubicBezTo>
                    <a:pt x="16" y="0"/>
                    <a:pt x="17" y="0"/>
                    <a:pt x="18" y="0"/>
                  </a:cubicBezTo>
                  <a:cubicBezTo>
                    <a:pt x="81" y="0"/>
                    <a:pt x="81" y="0"/>
                    <a:pt x="81" y="0"/>
                  </a:cubicBezTo>
                  <a:cubicBezTo>
                    <a:pt x="82" y="0"/>
                    <a:pt x="84" y="0"/>
                    <a:pt x="85" y="0"/>
                  </a:cubicBezTo>
                  <a:cubicBezTo>
                    <a:pt x="87" y="0"/>
                    <a:pt x="89" y="2"/>
                    <a:pt x="89" y="4"/>
                  </a:cubicBezTo>
                  <a:cubicBezTo>
                    <a:pt x="89" y="27"/>
                    <a:pt x="89" y="27"/>
                    <a:pt x="89" y="27"/>
                  </a:cubicBezTo>
                  <a:cubicBezTo>
                    <a:pt x="113" y="27"/>
                    <a:pt x="113" y="27"/>
                    <a:pt x="113" y="27"/>
                  </a:cubicBezTo>
                  <a:cubicBezTo>
                    <a:pt x="115" y="27"/>
                    <a:pt x="117" y="29"/>
                    <a:pt x="117" y="30"/>
                  </a:cubicBezTo>
                  <a:cubicBezTo>
                    <a:pt x="117" y="33"/>
                    <a:pt x="118" y="35"/>
                    <a:pt x="118" y="37"/>
                  </a:cubicBezTo>
                  <a:cubicBezTo>
                    <a:pt x="118" y="44"/>
                    <a:pt x="118" y="44"/>
                    <a:pt x="118" y="44"/>
                  </a:cubicBezTo>
                  <a:cubicBezTo>
                    <a:pt x="118" y="46"/>
                    <a:pt x="116" y="48"/>
                    <a:pt x="114" y="48"/>
                  </a:cubicBezTo>
                  <a:close/>
                  <a:moveTo>
                    <a:pt x="8" y="40"/>
                  </a:moveTo>
                  <a:cubicBezTo>
                    <a:pt x="110" y="40"/>
                    <a:pt x="110" y="40"/>
                    <a:pt x="110" y="40"/>
                  </a:cubicBezTo>
                  <a:cubicBezTo>
                    <a:pt x="110" y="37"/>
                    <a:pt x="110" y="37"/>
                    <a:pt x="110" y="37"/>
                  </a:cubicBezTo>
                  <a:cubicBezTo>
                    <a:pt x="110" y="36"/>
                    <a:pt x="109" y="36"/>
                    <a:pt x="109" y="35"/>
                  </a:cubicBezTo>
                  <a:cubicBezTo>
                    <a:pt x="85" y="35"/>
                    <a:pt x="85" y="35"/>
                    <a:pt x="85" y="35"/>
                  </a:cubicBezTo>
                  <a:cubicBezTo>
                    <a:pt x="82" y="35"/>
                    <a:pt x="81" y="33"/>
                    <a:pt x="81" y="31"/>
                  </a:cubicBezTo>
                  <a:cubicBezTo>
                    <a:pt x="81" y="8"/>
                    <a:pt x="81" y="8"/>
                    <a:pt x="81" y="8"/>
                  </a:cubicBezTo>
                  <a:cubicBezTo>
                    <a:pt x="20" y="8"/>
                    <a:pt x="20" y="8"/>
                    <a:pt x="20" y="8"/>
                  </a:cubicBezTo>
                  <a:cubicBezTo>
                    <a:pt x="17" y="11"/>
                    <a:pt x="9" y="22"/>
                    <a:pt x="8" y="4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1" name="îṣḷídé">
              <a:extLst>
                <a:ext uri="{FF2B5EF4-FFF2-40B4-BE49-F238E27FC236}">
                  <a16:creationId xmlns:a16="http://schemas.microsoft.com/office/drawing/2014/main" id="{C8CFFD31-2BA6-4572-899D-A9484C67A476}"/>
                </a:ext>
              </a:extLst>
            </p:cNvPr>
            <p:cNvSpPr/>
            <p:nvPr/>
          </p:nvSpPr>
          <p:spPr bwMode="auto">
            <a:xfrm>
              <a:off x="2576828" y="6094331"/>
              <a:ext cx="51143" cy="48403"/>
            </a:xfrm>
            <a:custGeom>
              <a:avLst/>
              <a:gdLst>
                <a:gd name="T0" fmla="*/ 0 w 28"/>
                <a:gd name="T1" fmla="*/ 0 h 27"/>
                <a:gd name="T2" fmla="*/ 0 w 28"/>
                <a:gd name="T3" fmla="*/ 27 h 27"/>
                <a:gd name="T4" fmla="*/ 28 w 28"/>
                <a:gd name="T5" fmla="*/ 27 h 27"/>
                <a:gd name="T6" fmla="*/ 19 w 28"/>
                <a:gd name="T7" fmla="*/ 9 h 27"/>
                <a:gd name="T8" fmla="*/ 0 w 28"/>
                <a:gd name="T9" fmla="*/ 0 h 27"/>
              </a:gdLst>
              <a:ahLst/>
              <a:cxnLst>
                <a:cxn ang="0">
                  <a:pos x="T0" y="T1"/>
                </a:cxn>
                <a:cxn ang="0">
                  <a:pos x="T2" y="T3"/>
                </a:cxn>
                <a:cxn ang="0">
                  <a:pos x="T4" y="T5"/>
                </a:cxn>
                <a:cxn ang="0">
                  <a:pos x="T6" y="T7"/>
                </a:cxn>
                <a:cxn ang="0">
                  <a:pos x="T8" y="T9"/>
                </a:cxn>
              </a:cxnLst>
              <a:rect l="0" t="0" r="r" b="b"/>
              <a:pathLst>
                <a:path w="28" h="27">
                  <a:moveTo>
                    <a:pt x="0" y="0"/>
                  </a:moveTo>
                  <a:cubicBezTo>
                    <a:pt x="0" y="27"/>
                    <a:pt x="0" y="27"/>
                    <a:pt x="0" y="27"/>
                  </a:cubicBezTo>
                  <a:cubicBezTo>
                    <a:pt x="28" y="27"/>
                    <a:pt x="28" y="27"/>
                    <a:pt x="28" y="27"/>
                  </a:cubicBezTo>
                  <a:cubicBezTo>
                    <a:pt x="27" y="21"/>
                    <a:pt x="24" y="14"/>
                    <a:pt x="19" y="9"/>
                  </a:cubicBezTo>
                  <a:cubicBezTo>
                    <a:pt x="13" y="4"/>
                    <a:pt x="7"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2" name="îs1ïḍe">
              <a:extLst>
                <a:ext uri="{FF2B5EF4-FFF2-40B4-BE49-F238E27FC236}">
                  <a16:creationId xmlns:a16="http://schemas.microsoft.com/office/drawing/2014/main" id="{A21BB66A-015F-4650-AFC2-02AE4A006364}"/>
                </a:ext>
              </a:extLst>
            </p:cNvPr>
            <p:cNvSpPr/>
            <p:nvPr/>
          </p:nvSpPr>
          <p:spPr bwMode="auto">
            <a:xfrm>
              <a:off x="2569521" y="6087024"/>
              <a:ext cx="65755" cy="63015"/>
            </a:xfrm>
            <a:custGeom>
              <a:avLst/>
              <a:gdLst>
                <a:gd name="T0" fmla="*/ 32 w 36"/>
                <a:gd name="T1" fmla="*/ 35 h 35"/>
                <a:gd name="T2" fmla="*/ 4 w 36"/>
                <a:gd name="T3" fmla="*/ 35 h 35"/>
                <a:gd name="T4" fmla="*/ 0 w 36"/>
                <a:gd name="T5" fmla="*/ 31 h 35"/>
                <a:gd name="T6" fmla="*/ 0 w 36"/>
                <a:gd name="T7" fmla="*/ 4 h 35"/>
                <a:gd name="T8" fmla="*/ 1 w 36"/>
                <a:gd name="T9" fmla="*/ 1 h 35"/>
                <a:gd name="T10" fmla="*/ 4 w 36"/>
                <a:gd name="T11" fmla="*/ 0 h 35"/>
                <a:gd name="T12" fmla="*/ 26 w 36"/>
                <a:gd name="T13" fmla="*/ 11 h 35"/>
                <a:gd name="T14" fmla="*/ 36 w 36"/>
                <a:gd name="T15" fmla="*/ 30 h 35"/>
                <a:gd name="T16" fmla="*/ 35 w 36"/>
                <a:gd name="T17" fmla="*/ 34 h 35"/>
                <a:gd name="T18" fmla="*/ 32 w 36"/>
                <a:gd name="T19" fmla="*/ 35 h 35"/>
                <a:gd name="T20" fmla="*/ 8 w 36"/>
                <a:gd name="T21" fmla="*/ 27 h 35"/>
                <a:gd name="T22" fmla="*/ 27 w 36"/>
                <a:gd name="T23" fmla="*/ 27 h 35"/>
                <a:gd name="T24" fmla="*/ 20 w 36"/>
                <a:gd name="T25" fmla="*/ 16 h 35"/>
                <a:gd name="T26" fmla="*/ 8 w 36"/>
                <a:gd name="T27" fmla="*/ 9 h 35"/>
                <a:gd name="T28" fmla="*/ 8 w 36"/>
                <a:gd name="T29"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5">
                  <a:moveTo>
                    <a:pt x="32" y="35"/>
                  </a:moveTo>
                  <a:cubicBezTo>
                    <a:pt x="4" y="35"/>
                    <a:pt x="4" y="35"/>
                    <a:pt x="4" y="35"/>
                  </a:cubicBezTo>
                  <a:cubicBezTo>
                    <a:pt x="1" y="35"/>
                    <a:pt x="0" y="33"/>
                    <a:pt x="0" y="31"/>
                  </a:cubicBezTo>
                  <a:cubicBezTo>
                    <a:pt x="0" y="4"/>
                    <a:pt x="0" y="4"/>
                    <a:pt x="0" y="4"/>
                  </a:cubicBezTo>
                  <a:cubicBezTo>
                    <a:pt x="0" y="3"/>
                    <a:pt x="0" y="2"/>
                    <a:pt x="1" y="1"/>
                  </a:cubicBezTo>
                  <a:cubicBezTo>
                    <a:pt x="2" y="0"/>
                    <a:pt x="3" y="0"/>
                    <a:pt x="4" y="0"/>
                  </a:cubicBezTo>
                  <a:cubicBezTo>
                    <a:pt x="12" y="1"/>
                    <a:pt x="20" y="5"/>
                    <a:pt x="26" y="11"/>
                  </a:cubicBezTo>
                  <a:cubicBezTo>
                    <a:pt x="31" y="16"/>
                    <a:pt x="35" y="23"/>
                    <a:pt x="36" y="30"/>
                  </a:cubicBezTo>
                  <a:cubicBezTo>
                    <a:pt x="36" y="32"/>
                    <a:pt x="36" y="33"/>
                    <a:pt x="35" y="34"/>
                  </a:cubicBezTo>
                  <a:cubicBezTo>
                    <a:pt x="34" y="35"/>
                    <a:pt x="33" y="35"/>
                    <a:pt x="32" y="35"/>
                  </a:cubicBezTo>
                  <a:close/>
                  <a:moveTo>
                    <a:pt x="8" y="27"/>
                  </a:moveTo>
                  <a:cubicBezTo>
                    <a:pt x="27" y="27"/>
                    <a:pt x="27" y="27"/>
                    <a:pt x="27" y="27"/>
                  </a:cubicBezTo>
                  <a:cubicBezTo>
                    <a:pt x="25" y="23"/>
                    <a:pt x="23" y="19"/>
                    <a:pt x="20" y="16"/>
                  </a:cubicBezTo>
                  <a:cubicBezTo>
                    <a:pt x="17" y="13"/>
                    <a:pt x="12" y="10"/>
                    <a:pt x="8" y="9"/>
                  </a:cubicBezTo>
                  <a:lnTo>
                    <a:pt x="8" y="2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3" name="îsľíḋé">
              <a:extLst>
                <a:ext uri="{FF2B5EF4-FFF2-40B4-BE49-F238E27FC236}">
                  <a16:creationId xmlns:a16="http://schemas.microsoft.com/office/drawing/2014/main" id="{9C774D75-7BDE-4D42-AFAB-4DDFB87DD932}"/>
                </a:ext>
              </a:extLst>
            </p:cNvPr>
            <p:cNvSpPr/>
            <p:nvPr/>
          </p:nvSpPr>
          <p:spPr bwMode="auto">
            <a:xfrm>
              <a:off x="2403307" y="5177411"/>
              <a:ext cx="246581" cy="128771"/>
            </a:xfrm>
            <a:custGeom>
              <a:avLst/>
              <a:gdLst>
                <a:gd name="T0" fmla="*/ 35 w 136"/>
                <a:gd name="T1" fmla="*/ 0 h 71"/>
                <a:gd name="T2" fmla="*/ 10 w 136"/>
                <a:gd name="T3" fmla="*/ 10 h 71"/>
                <a:gd name="T4" fmla="*/ 4 w 136"/>
                <a:gd name="T5" fmla="*/ 19 h 71"/>
                <a:gd name="T6" fmla="*/ 0 w 136"/>
                <a:gd name="T7" fmla="*/ 35 h 71"/>
                <a:gd name="T8" fmla="*/ 0 w 136"/>
                <a:gd name="T9" fmla="*/ 39 h 71"/>
                <a:gd name="T10" fmla="*/ 9 w 136"/>
                <a:gd name="T11" fmla="*/ 62 h 71"/>
                <a:gd name="T12" fmla="*/ 32 w 136"/>
                <a:gd name="T13" fmla="*/ 71 h 71"/>
                <a:gd name="T14" fmla="*/ 136 w 136"/>
                <a:gd name="T15" fmla="*/ 71 h 71"/>
                <a:gd name="T16" fmla="*/ 136 w 136"/>
                <a:gd name="T17" fmla="*/ 16 h 71"/>
                <a:gd name="T18" fmla="*/ 136 w 136"/>
                <a:gd name="T19" fmla="*/ 0 h 71"/>
                <a:gd name="T20" fmla="*/ 35 w 136"/>
                <a:gd name="T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71">
                  <a:moveTo>
                    <a:pt x="35" y="0"/>
                  </a:moveTo>
                  <a:cubicBezTo>
                    <a:pt x="26" y="0"/>
                    <a:pt x="17" y="4"/>
                    <a:pt x="10" y="10"/>
                  </a:cubicBezTo>
                  <a:cubicBezTo>
                    <a:pt x="8" y="13"/>
                    <a:pt x="6" y="16"/>
                    <a:pt x="4" y="19"/>
                  </a:cubicBezTo>
                  <a:cubicBezTo>
                    <a:pt x="1" y="24"/>
                    <a:pt x="0" y="30"/>
                    <a:pt x="0" y="35"/>
                  </a:cubicBezTo>
                  <a:cubicBezTo>
                    <a:pt x="0" y="39"/>
                    <a:pt x="0" y="39"/>
                    <a:pt x="0" y="39"/>
                  </a:cubicBezTo>
                  <a:cubicBezTo>
                    <a:pt x="0" y="47"/>
                    <a:pt x="3" y="56"/>
                    <a:pt x="9" y="62"/>
                  </a:cubicBezTo>
                  <a:cubicBezTo>
                    <a:pt x="16" y="68"/>
                    <a:pt x="24" y="71"/>
                    <a:pt x="32" y="71"/>
                  </a:cubicBezTo>
                  <a:cubicBezTo>
                    <a:pt x="136" y="71"/>
                    <a:pt x="136" y="71"/>
                    <a:pt x="136" y="71"/>
                  </a:cubicBezTo>
                  <a:cubicBezTo>
                    <a:pt x="136" y="16"/>
                    <a:pt x="136" y="16"/>
                    <a:pt x="136" y="16"/>
                  </a:cubicBezTo>
                  <a:cubicBezTo>
                    <a:pt x="136" y="0"/>
                    <a:pt x="136" y="0"/>
                    <a:pt x="136" y="0"/>
                  </a:cubicBezTo>
                  <a:lnTo>
                    <a:pt x="35" y="0"/>
                  </a:lnTo>
                  <a:close/>
                </a:path>
              </a:pathLst>
            </a:custGeom>
            <a:solidFill>
              <a:srgbClr val="567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4" name="ï$ļidê">
              <a:extLst>
                <a:ext uri="{FF2B5EF4-FFF2-40B4-BE49-F238E27FC236}">
                  <a16:creationId xmlns:a16="http://schemas.microsoft.com/office/drawing/2014/main" id="{8DDE968D-DB91-49B8-82FD-5A4BAA24FE05}"/>
                </a:ext>
              </a:extLst>
            </p:cNvPr>
            <p:cNvSpPr/>
            <p:nvPr/>
          </p:nvSpPr>
          <p:spPr bwMode="auto">
            <a:xfrm>
              <a:off x="2409700" y="5177411"/>
              <a:ext cx="240188" cy="34704"/>
            </a:xfrm>
            <a:custGeom>
              <a:avLst/>
              <a:gdLst>
                <a:gd name="T0" fmla="*/ 132 w 132"/>
                <a:gd name="T1" fmla="*/ 16 h 19"/>
                <a:gd name="T2" fmla="*/ 132 w 132"/>
                <a:gd name="T3" fmla="*/ 0 h 19"/>
                <a:gd name="T4" fmla="*/ 31 w 132"/>
                <a:gd name="T5" fmla="*/ 0 h 19"/>
                <a:gd name="T6" fmla="*/ 6 w 132"/>
                <a:gd name="T7" fmla="*/ 10 h 19"/>
                <a:gd name="T8" fmla="*/ 0 w 132"/>
                <a:gd name="T9" fmla="*/ 19 h 19"/>
                <a:gd name="T10" fmla="*/ 18 w 132"/>
                <a:gd name="T11" fmla="*/ 16 h 19"/>
                <a:gd name="T12" fmla="*/ 132 w 132"/>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132" h="19">
                  <a:moveTo>
                    <a:pt x="132" y="16"/>
                  </a:moveTo>
                  <a:cubicBezTo>
                    <a:pt x="132" y="0"/>
                    <a:pt x="132" y="0"/>
                    <a:pt x="132" y="0"/>
                  </a:cubicBezTo>
                  <a:cubicBezTo>
                    <a:pt x="31" y="0"/>
                    <a:pt x="31" y="0"/>
                    <a:pt x="31" y="0"/>
                  </a:cubicBezTo>
                  <a:cubicBezTo>
                    <a:pt x="22" y="0"/>
                    <a:pt x="13" y="4"/>
                    <a:pt x="6" y="10"/>
                  </a:cubicBezTo>
                  <a:cubicBezTo>
                    <a:pt x="4" y="13"/>
                    <a:pt x="2" y="16"/>
                    <a:pt x="0" y="19"/>
                  </a:cubicBezTo>
                  <a:cubicBezTo>
                    <a:pt x="6" y="17"/>
                    <a:pt x="12" y="16"/>
                    <a:pt x="18" y="16"/>
                  </a:cubicBezTo>
                  <a:lnTo>
                    <a:pt x="132" y="16"/>
                  </a:ln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5" name="iṡ1iḋé">
              <a:extLst>
                <a:ext uri="{FF2B5EF4-FFF2-40B4-BE49-F238E27FC236}">
                  <a16:creationId xmlns:a16="http://schemas.microsoft.com/office/drawing/2014/main" id="{CD34623B-BF9F-4759-9F0D-5BEDDD355194}"/>
                </a:ext>
              </a:extLst>
            </p:cNvPr>
            <p:cNvSpPr/>
            <p:nvPr/>
          </p:nvSpPr>
          <p:spPr bwMode="auto">
            <a:xfrm>
              <a:off x="2396001" y="5170105"/>
              <a:ext cx="261194" cy="143383"/>
            </a:xfrm>
            <a:custGeom>
              <a:avLst/>
              <a:gdLst>
                <a:gd name="T0" fmla="*/ 140 w 144"/>
                <a:gd name="T1" fmla="*/ 79 h 79"/>
                <a:gd name="T2" fmla="*/ 36 w 144"/>
                <a:gd name="T3" fmla="*/ 79 h 79"/>
                <a:gd name="T4" fmla="*/ 11 w 144"/>
                <a:gd name="T5" fmla="*/ 69 h 79"/>
                <a:gd name="T6" fmla="*/ 0 w 144"/>
                <a:gd name="T7" fmla="*/ 43 h 79"/>
                <a:gd name="T8" fmla="*/ 0 w 144"/>
                <a:gd name="T9" fmla="*/ 39 h 79"/>
                <a:gd name="T10" fmla="*/ 12 w 144"/>
                <a:gd name="T11" fmla="*/ 12 h 79"/>
                <a:gd name="T12" fmla="*/ 39 w 144"/>
                <a:gd name="T13" fmla="*/ 0 h 79"/>
                <a:gd name="T14" fmla="*/ 140 w 144"/>
                <a:gd name="T15" fmla="*/ 0 h 79"/>
                <a:gd name="T16" fmla="*/ 144 w 144"/>
                <a:gd name="T17" fmla="*/ 4 h 79"/>
                <a:gd name="T18" fmla="*/ 144 w 144"/>
                <a:gd name="T19" fmla="*/ 75 h 79"/>
                <a:gd name="T20" fmla="*/ 140 w 144"/>
                <a:gd name="T21" fmla="*/ 79 h 79"/>
                <a:gd name="T22" fmla="*/ 39 w 144"/>
                <a:gd name="T23" fmla="*/ 8 h 79"/>
                <a:gd name="T24" fmla="*/ 17 w 144"/>
                <a:gd name="T25" fmla="*/ 17 h 79"/>
                <a:gd name="T26" fmla="*/ 8 w 144"/>
                <a:gd name="T27" fmla="*/ 39 h 79"/>
                <a:gd name="T28" fmla="*/ 8 w 144"/>
                <a:gd name="T29" fmla="*/ 43 h 79"/>
                <a:gd name="T30" fmla="*/ 16 w 144"/>
                <a:gd name="T31" fmla="*/ 63 h 79"/>
                <a:gd name="T32" fmla="*/ 36 w 144"/>
                <a:gd name="T33" fmla="*/ 71 h 79"/>
                <a:gd name="T34" fmla="*/ 136 w 144"/>
                <a:gd name="T35" fmla="*/ 71 h 79"/>
                <a:gd name="T36" fmla="*/ 136 w 144"/>
                <a:gd name="T37" fmla="*/ 8 h 79"/>
                <a:gd name="T38" fmla="*/ 39 w 144"/>
                <a:gd name="T39" fmla="*/ 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79">
                  <a:moveTo>
                    <a:pt x="140" y="79"/>
                  </a:moveTo>
                  <a:cubicBezTo>
                    <a:pt x="36" y="79"/>
                    <a:pt x="36" y="79"/>
                    <a:pt x="36" y="79"/>
                  </a:cubicBezTo>
                  <a:cubicBezTo>
                    <a:pt x="26" y="79"/>
                    <a:pt x="17" y="75"/>
                    <a:pt x="11" y="69"/>
                  </a:cubicBezTo>
                  <a:cubicBezTo>
                    <a:pt x="4" y="62"/>
                    <a:pt x="0" y="53"/>
                    <a:pt x="0" y="43"/>
                  </a:cubicBezTo>
                  <a:cubicBezTo>
                    <a:pt x="0" y="39"/>
                    <a:pt x="0" y="39"/>
                    <a:pt x="0" y="39"/>
                  </a:cubicBezTo>
                  <a:cubicBezTo>
                    <a:pt x="0" y="29"/>
                    <a:pt x="4" y="19"/>
                    <a:pt x="12" y="12"/>
                  </a:cubicBezTo>
                  <a:cubicBezTo>
                    <a:pt x="19" y="4"/>
                    <a:pt x="29" y="0"/>
                    <a:pt x="39" y="0"/>
                  </a:cubicBezTo>
                  <a:cubicBezTo>
                    <a:pt x="140" y="0"/>
                    <a:pt x="140" y="0"/>
                    <a:pt x="140" y="0"/>
                  </a:cubicBezTo>
                  <a:cubicBezTo>
                    <a:pt x="142" y="0"/>
                    <a:pt x="144" y="2"/>
                    <a:pt x="144" y="4"/>
                  </a:cubicBezTo>
                  <a:cubicBezTo>
                    <a:pt x="144" y="75"/>
                    <a:pt x="144" y="75"/>
                    <a:pt x="144" y="75"/>
                  </a:cubicBezTo>
                  <a:cubicBezTo>
                    <a:pt x="144" y="77"/>
                    <a:pt x="142" y="79"/>
                    <a:pt x="140" y="79"/>
                  </a:cubicBezTo>
                  <a:close/>
                  <a:moveTo>
                    <a:pt x="39" y="8"/>
                  </a:moveTo>
                  <a:cubicBezTo>
                    <a:pt x="31" y="8"/>
                    <a:pt x="23" y="11"/>
                    <a:pt x="17" y="17"/>
                  </a:cubicBezTo>
                  <a:cubicBezTo>
                    <a:pt x="11" y="23"/>
                    <a:pt x="8" y="31"/>
                    <a:pt x="8" y="39"/>
                  </a:cubicBezTo>
                  <a:cubicBezTo>
                    <a:pt x="8" y="43"/>
                    <a:pt x="8" y="43"/>
                    <a:pt x="8" y="43"/>
                  </a:cubicBezTo>
                  <a:cubicBezTo>
                    <a:pt x="8" y="51"/>
                    <a:pt x="11" y="58"/>
                    <a:pt x="16" y="63"/>
                  </a:cubicBezTo>
                  <a:cubicBezTo>
                    <a:pt x="22" y="68"/>
                    <a:pt x="29" y="71"/>
                    <a:pt x="36" y="71"/>
                  </a:cubicBezTo>
                  <a:cubicBezTo>
                    <a:pt x="136" y="71"/>
                    <a:pt x="136" y="71"/>
                    <a:pt x="136" y="71"/>
                  </a:cubicBezTo>
                  <a:cubicBezTo>
                    <a:pt x="136" y="8"/>
                    <a:pt x="136" y="8"/>
                    <a:pt x="136" y="8"/>
                  </a:cubicBezTo>
                  <a:lnTo>
                    <a:pt x="39"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6" name="íṧḻiḍè">
              <a:extLst>
                <a:ext uri="{FF2B5EF4-FFF2-40B4-BE49-F238E27FC236}">
                  <a16:creationId xmlns:a16="http://schemas.microsoft.com/office/drawing/2014/main" id="{1281DA98-CA4C-4273-A1D7-B0198591563C}"/>
                </a:ext>
              </a:extLst>
            </p:cNvPr>
            <p:cNvSpPr/>
            <p:nvPr/>
          </p:nvSpPr>
          <p:spPr bwMode="auto">
            <a:xfrm>
              <a:off x="2232527" y="4484242"/>
              <a:ext cx="435627" cy="358000"/>
            </a:xfrm>
            <a:custGeom>
              <a:avLst/>
              <a:gdLst>
                <a:gd name="T0" fmla="*/ 125 w 240"/>
                <a:gd name="T1" fmla="*/ 0 h 198"/>
                <a:gd name="T2" fmla="*/ 117 w 240"/>
                <a:gd name="T3" fmla="*/ 0 h 198"/>
                <a:gd name="T4" fmla="*/ 0 w 240"/>
                <a:gd name="T5" fmla="*/ 112 h 198"/>
                <a:gd name="T6" fmla="*/ 21 w 240"/>
                <a:gd name="T7" fmla="*/ 198 h 198"/>
                <a:gd name="T8" fmla="*/ 224 w 240"/>
                <a:gd name="T9" fmla="*/ 102 h 198"/>
                <a:gd name="T10" fmla="*/ 240 w 240"/>
                <a:gd name="T11" fmla="*/ 94 h 198"/>
                <a:gd name="T12" fmla="*/ 125 w 240"/>
                <a:gd name="T13" fmla="*/ 0 h 198"/>
              </a:gdLst>
              <a:ahLst/>
              <a:cxnLst>
                <a:cxn ang="0">
                  <a:pos x="T0" y="T1"/>
                </a:cxn>
                <a:cxn ang="0">
                  <a:pos x="T2" y="T3"/>
                </a:cxn>
                <a:cxn ang="0">
                  <a:pos x="T4" y="T5"/>
                </a:cxn>
                <a:cxn ang="0">
                  <a:pos x="T6" y="T7"/>
                </a:cxn>
                <a:cxn ang="0">
                  <a:pos x="T8" y="T9"/>
                </a:cxn>
                <a:cxn ang="0">
                  <a:pos x="T10" y="T11"/>
                </a:cxn>
                <a:cxn ang="0">
                  <a:pos x="T12" y="T13"/>
                </a:cxn>
              </a:cxnLst>
              <a:rect l="0" t="0" r="r" b="b"/>
              <a:pathLst>
                <a:path w="240" h="198">
                  <a:moveTo>
                    <a:pt x="125" y="0"/>
                  </a:moveTo>
                  <a:cubicBezTo>
                    <a:pt x="122" y="0"/>
                    <a:pt x="120" y="0"/>
                    <a:pt x="117" y="0"/>
                  </a:cubicBezTo>
                  <a:cubicBezTo>
                    <a:pt x="55" y="4"/>
                    <a:pt x="0" y="49"/>
                    <a:pt x="0" y="112"/>
                  </a:cubicBezTo>
                  <a:cubicBezTo>
                    <a:pt x="0" y="142"/>
                    <a:pt x="2" y="177"/>
                    <a:pt x="21" y="198"/>
                  </a:cubicBezTo>
                  <a:cubicBezTo>
                    <a:pt x="224" y="102"/>
                    <a:pt x="224" y="102"/>
                    <a:pt x="224" y="102"/>
                  </a:cubicBezTo>
                  <a:cubicBezTo>
                    <a:pt x="240" y="94"/>
                    <a:pt x="240" y="94"/>
                    <a:pt x="240" y="94"/>
                  </a:cubicBezTo>
                  <a:cubicBezTo>
                    <a:pt x="229" y="41"/>
                    <a:pt x="181" y="0"/>
                    <a:pt x="125" y="0"/>
                  </a:cubicBezTo>
                  <a:close/>
                </a:path>
              </a:pathLst>
            </a:custGeom>
            <a:solidFill>
              <a:srgbClr val="BF2C3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7" name="îṥļïḍe">
              <a:extLst>
                <a:ext uri="{FF2B5EF4-FFF2-40B4-BE49-F238E27FC236}">
                  <a16:creationId xmlns:a16="http://schemas.microsoft.com/office/drawing/2014/main" id="{33514994-E9A7-46AF-B520-2A54A3FA58B5}"/>
                </a:ext>
              </a:extLst>
            </p:cNvPr>
            <p:cNvSpPr/>
            <p:nvPr/>
          </p:nvSpPr>
          <p:spPr bwMode="auto">
            <a:xfrm>
              <a:off x="2444404" y="4484242"/>
              <a:ext cx="223750" cy="184480"/>
            </a:xfrm>
            <a:custGeom>
              <a:avLst/>
              <a:gdLst>
                <a:gd name="T0" fmla="*/ 107 w 123"/>
                <a:gd name="T1" fmla="*/ 102 h 102"/>
                <a:gd name="T2" fmla="*/ 123 w 123"/>
                <a:gd name="T3" fmla="*/ 94 h 102"/>
                <a:gd name="T4" fmla="*/ 8 w 123"/>
                <a:gd name="T5" fmla="*/ 0 h 102"/>
                <a:gd name="T6" fmla="*/ 0 w 123"/>
                <a:gd name="T7" fmla="*/ 0 h 102"/>
                <a:gd name="T8" fmla="*/ 107 w 123"/>
                <a:gd name="T9" fmla="*/ 102 h 102"/>
              </a:gdLst>
              <a:ahLst/>
              <a:cxnLst>
                <a:cxn ang="0">
                  <a:pos x="T0" y="T1"/>
                </a:cxn>
                <a:cxn ang="0">
                  <a:pos x="T2" y="T3"/>
                </a:cxn>
                <a:cxn ang="0">
                  <a:pos x="T4" y="T5"/>
                </a:cxn>
                <a:cxn ang="0">
                  <a:pos x="T6" y="T7"/>
                </a:cxn>
                <a:cxn ang="0">
                  <a:pos x="T8" y="T9"/>
                </a:cxn>
              </a:cxnLst>
              <a:rect l="0" t="0" r="r" b="b"/>
              <a:pathLst>
                <a:path w="123" h="102">
                  <a:moveTo>
                    <a:pt x="107" y="102"/>
                  </a:moveTo>
                  <a:cubicBezTo>
                    <a:pt x="123" y="94"/>
                    <a:pt x="123" y="94"/>
                    <a:pt x="123" y="94"/>
                  </a:cubicBezTo>
                  <a:cubicBezTo>
                    <a:pt x="112" y="41"/>
                    <a:pt x="64" y="0"/>
                    <a:pt x="8" y="0"/>
                  </a:cubicBezTo>
                  <a:cubicBezTo>
                    <a:pt x="5" y="0"/>
                    <a:pt x="3" y="0"/>
                    <a:pt x="0" y="0"/>
                  </a:cubicBezTo>
                  <a:cubicBezTo>
                    <a:pt x="53" y="10"/>
                    <a:pt x="95" y="50"/>
                    <a:pt x="107" y="102"/>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8" name="íŝľiḋê">
              <a:extLst>
                <a:ext uri="{FF2B5EF4-FFF2-40B4-BE49-F238E27FC236}">
                  <a16:creationId xmlns:a16="http://schemas.microsoft.com/office/drawing/2014/main" id="{085F766D-043A-4A6F-AF85-8993A8564BD4}"/>
                </a:ext>
              </a:extLst>
            </p:cNvPr>
            <p:cNvSpPr/>
            <p:nvPr/>
          </p:nvSpPr>
          <p:spPr bwMode="auto">
            <a:xfrm>
              <a:off x="2225221" y="4476936"/>
              <a:ext cx="449326" cy="372613"/>
            </a:xfrm>
            <a:custGeom>
              <a:avLst/>
              <a:gdLst>
                <a:gd name="T0" fmla="*/ 25 w 248"/>
                <a:gd name="T1" fmla="*/ 206 h 206"/>
                <a:gd name="T2" fmla="*/ 22 w 248"/>
                <a:gd name="T3" fmla="*/ 205 h 206"/>
                <a:gd name="T4" fmla="*/ 0 w 248"/>
                <a:gd name="T5" fmla="*/ 116 h 206"/>
                <a:gd name="T6" fmla="*/ 129 w 248"/>
                <a:gd name="T7" fmla="*/ 0 h 206"/>
                <a:gd name="T8" fmla="*/ 248 w 248"/>
                <a:gd name="T9" fmla="*/ 97 h 206"/>
                <a:gd name="T10" fmla="*/ 246 w 248"/>
                <a:gd name="T11" fmla="*/ 102 h 206"/>
                <a:gd name="T12" fmla="*/ 27 w 248"/>
                <a:gd name="T13" fmla="*/ 206 h 206"/>
                <a:gd name="T14" fmla="*/ 25 w 248"/>
                <a:gd name="T15" fmla="*/ 206 h 206"/>
                <a:gd name="T16" fmla="*/ 129 w 248"/>
                <a:gd name="T17" fmla="*/ 8 h 206"/>
                <a:gd name="T18" fmla="*/ 8 w 248"/>
                <a:gd name="T19" fmla="*/ 116 h 206"/>
                <a:gd name="T20" fmla="*/ 26 w 248"/>
                <a:gd name="T21" fmla="*/ 197 h 206"/>
                <a:gd name="T22" fmla="*/ 239 w 248"/>
                <a:gd name="T23" fmla="*/ 96 h 206"/>
                <a:gd name="T24" fmla="*/ 129 w 248"/>
                <a:gd name="T25" fmla="*/ 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8" h="206">
                  <a:moveTo>
                    <a:pt x="25" y="206"/>
                  </a:moveTo>
                  <a:cubicBezTo>
                    <a:pt x="24" y="206"/>
                    <a:pt x="23" y="205"/>
                    <a:pt x="22" y="205"/>
                  </a:cubicBezTo>
                  <a:cubicBezTo>
                    <a:pt x="2" y="183"/>
                    <a:pt x="0" y="147"/>
                    <a:pt x="0" y="116"/>
                  </a:cubicBezTo>
                  <a:cubicBezTo>
                    <a:pt x="0" y="52"/>
                    <a:pt x="57" y="0"/>
                    <a:pt x="129" y="0"/>
                  </a:cubicBezTo>
                  <a:cubicBezTo>
                    <a:pt x="186" y="0"/>
                    <a:pt x="236" y="41"/>
                    <a:pt x="248" y="97"/>
                  </a:cubicBezTo>
                  <a:cubicBezTo>
                    <a:pt x="248" y="99"/>
                    <a:pt x="247" y="101"/>
                    <a:pt x="246" y="102"/>
                  </a:cubicBezTo>
                  <a:cubicBezTo>
                    <a:pt x="27" y="206"/>
                    <a:pt x="27" y="206"/>
                    <a:pt x="27" y="206"/>
                  </a:cubicBezTo>
                  <a:cubicBezTo>
                    <a:pt x="27" y="206"/>
                    <a:pt x="26" y="206"/>
                    <a:pt x="25" y="206"/>
                  </a:cubicBezTo>
                  <a:close/>
                  <a:moveTo>
                    <a:pt x="129" y="8"/>
                  </a:moveTo>
                  <a:cubicBezTo>
                    <a:pt x="62" y="8"/>
                    <a:pt x="8" y="56"/>
                    <a:pt x="8" y="116"/>
                  </a:cubicBezTo>
                  <a:cubicBezTo>
                    <a:pt x="8" y="145"/>
                    <a:pt x="10" y="177"/>
                    <a:pt x="26" y="197"/>
                  </a:cubicBezTo>
                  <a:cubicBezTo>
                    <a:pt x="239" y="96"/>
                    <a:pt x="239" y="96"/>
                    <a:pt x="239" y="96"/>
                  </a:cubicBezTo>
                  <a:cubicBezTo>
                    <a:pt x="227" y="45"/>
                    <a:pt x="181" y="8"/>
                    <a:pt x="129"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9" name="ïsḻïḍê">
              <a:extLst>
                <a:ext uri="{FF2B5EF4-FFF2-40B4-BE49-F238E27FC236}">
                  <a16:creationId xmlns:a16="http://schemas.microsoft.com/office/drawing/2014/main" id="{F3147809-7756-4D32-AE11-4963C75FAC71}"/>
                </a:ext>
              </a:extLst>
            </p:cNvPr>
            <p:cNvSpPr/>
            <p:nvPr/>
          </p:nvSpPr>
          <p:spPr bwMode="auto">
            <a:xfrm>
              <a:off x="2584134" y="4488808"/>
              <a:ext cx="323295" cy="201832"/>
            </a:xfrm>
            <a:custGeom>
              <a:avLst/>
              <a:gdLst>
                <a:gd name="T0" fmla="*/ 166 w 178"/>
                <a:gd name="T1" fmla="*/ 0 h 111"/>
                <a:gd name="T2" fmla="*/ 145 w 178"/>
                <a:gd name="T3" fmla="*/ 10 h 111"/>
                <a:gd name="T4" fmla="*/ 11 w 178"/>
                <a:gd name="T5" fmla="*/ 78 h 111"/>
                <a:gd name="T6" fmla="*/ 1 w 178"/>
                <a:gd name="T7" fmla="*/ 89 h 111"/>
                <a:gd name="T8" fmla="*/ 3 w 178"/>
                <a:gd name="T9" fmla="*/ 104 h 111"/>
                <a:gd name="T10" fmla="*/ 6 w 178"/>
                <a:gd name="T11" fmla="*/ 111 h 111"/>
                <a:gd name="T12" fmla="*/ 157 w 178"/>
                <a:gd name="T13" fmla="*/ 34 h 111"/>
                <a:gd name="T14" fmla="*/ 178 w 178"/>
                <a:gd name="T15" fmla="*/ 23 h 111"/>
                <a:gd name="T16" fmla="*/ 166 w 178"/>
                <a:gd name="T1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11">
                  <a:moveTo>
                    <a:pt x="166" y="0"/>
                  </a:moveTo>
                  <a:cubicBezTo>
                    <a:pt x="145" y="10"/>
                    <a:pt x="145" y="10"/>
                    <a:pt x="145" y="10"/>
                  </a:cubicBezTo>
                  <a:cubicBezTo>
                    <a:pt x="11" y="78"/>
                    <a:pt x="11" y="78"/>
                    <a:pt x="11" y="78"/>
                  </a:cubicBezTo>
                  <a:cubicBezTo>
                    <a:pt x="7" y="80"/>
                    <a:pt x="3" y="84"/>
                    <a:pt x="1" y="89"/>
                  </a:cubicBezTo>
                  <a:cubicBezTo>
                    <a:pt x="0" y="94"/>
                    <a:pt x="0" y="100"/>
                    <a:pt x="3" y="104"/>
                  </a:cubicBezTo>
                  <a:cubicBezTo>
                    <a:pt x="6" y="111"/>
                    <a:pt x="6" y="111"/>
                    <a:pt x="6" y="111"/>
                  </a:cubicBezTo>
                  <a:cubicBezTo>
                    <a:pt x="157" y="34"/>
                    <a:pt x="157" y="34"/>
                    <a:pt x="157" y="34"/>
                  </a:cubicBezTo>
                  <a:cubicBezTo>
                    <a:pt x="178" y="23"/>
                    <a:pt x="178" y="23"/>
                    <a:pt x="178" y="23"/>
                  </a:cubicBezTo>
                  <a:lnTo>
                    <a:pt x="166"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0" name="iṡļîḋé">
              <a:extLst>
                <a:ext uri="{FF2B5EF4-FFF2-40B4-BE49-F238E27FC236}">
                  <a16:creationId xmlns:a16="http://schemas.microsoft.com/office/drawing/2014/main" id="{82E272E2-0AC2-407B-AF8B-AFA6C67CB830}"/>
                </a:ext>
              </a:extLst>
            </p:cNvPr>
            <p:cNvSpPr/>
            <p:nvPr/>
          </p:nvSpPr>
          <p:spPr bwMode="auto">
            <a:xfrm>
              <a:off x="2847154" y="4488808"/>
              <a:ext cx="60275" cy="62102"/>
            </a:xfrm>
            <a:custGeom>
              <a:avLst/>
              <a:gdLst>
                <a:gd name="T0" fmla="*/ 66 w 66"/>
                <a:gd name="T1" fmla="*/ 46 h 68"/>
                <a:gd name="T2" fmla="*/ 42 w 66"/>
                <a:gd name="T3" fmla="*/ 0 h 68"/>
                <a:gd name="T4" fmla="*/ 0 w 66"/>
                <a:gd name="T5" fmla="*/ 20 h 68"/>
                <a:gd name="T6" fmla="*/ 24 w 66"/>
                <a:gd name="T7" fmla="*/ 68 h 68"/>
                <a:gd name="T8" fmla="*/ 66 w 66"/>
                <a:gd name="T9" fmla="*/ 46 h 68"/>
              </a:gdLst>
              <a:ahLst/>
              <a:cxnLst>
                <a:cxn ang="0">
                  <a:pos x="T0" y="T1"/>
                </a:cxn>
                <a:cxn ang="0">
                  <a:pos x="T2" y="T3"/>
                </a:cxn>
                <a:cxn ang="0">
                  <a:pos x="T4" y="T5"/>
                </a:cxn>
                <a:cxn ang="0">
                  <a:pos x="T6" y="T7"/>
                </a:cxn>
                <a:cxn ang="0">
                  <a:pos x="T8" y="T9"/>
                </a:cxn>
              </a:cxnLst>
              <a:rect l="0" t="0" r="r" b="b"/>
              <a:pathLst>
                <a:path w="66" h="68">
                  <a:moveTo>
                    <a:pt x="66" y="46"/>
                  </a:moveTo>
                  <a:lnTo>
                    <a:pt x="42" y="0"/>
                  </a:lnTo>
                  <a:lnTo>
                    <a:pt x="0" y="20"/>
                  </a:lnTo>
                  <a:lnTo>
                    <a:pt x="24" y="68"/>
                  </a:lnTo>
                  <a:lnTo>
                    <a:pt x="66" y="46"/>
                  </a:ln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1" name="íṡḷîḑé">
              <a:extLst>
                <a:ext uri="{FF2B5EF4-FFF2-40B4-BE49-F238E27FC236}">
                  <a16:creationId xmlns:a16="http://schemas.microsoft.com/office/drawing/2014/main" id="{022CE546-507D-424B-9052-FBD6378266AB}"/>
                </a:ext>
              </a:extLst>
            </p:cNvPr>
            <p:cNvSpPr/>
            <p:nvPr/>
          </p:nvSpPr>
          <p:spPr bwMode="auto">
            <a:xfrm>
              <a:off x="2576828" y="4480589"/>
              <a:ext cx="337908" cy="217357"/>
            </a:xfrm>
            <a:custGeom>
              <a:avLst/>
              <a:gdLst>
                <a:gd name="T0" fmla="*/ 10 w 186"/>
                <a:gd name="T1" fmla="*/ 120 h 120"/>
                <a:gd name="T2" fmla="*/ 6 w 186"/>
                <a:gd name="T3" fmla="*/ 118 h 120"/>
                <a:gd name="T4" fmla="*/ 3 w 186"/>
                <a:gd name="T5" fmla="*/ 111 h 120"/>
                <a:gd name="T6" fmla="*/ 2 w 186"/>
                <a:gd name="T7" fmla="*/ 93 h 120"/>
                <a:gd name="T8" fmla="*/ 13 w 186"/>
                <a:gd name="T9" fmla="*/ 80 h 120"/>
                <a:gd name="T10" fmla="*/ 168 w 186"/>
                <a:gd name="T11" fmla="*/ 1 h 120"/>
                <a:gd name="T12" fmla="*/ 173 w 186"/>
                <a:gd name="T13" fmla="*/ 3 h 120"/>
                <a:gd name="T14" fmla="*/ 186 w 186"/>
                <a:gd name="T15" fmla="*/ 27 h 120"/>
                <a:gd name="T16" fmla="*/ 186 w 186"/>
                <a:gd name="T17" fmla="*/ 30 h 120"/>
                <a:gd name="T18" fmla="*/ 184 w 186"/>
                <a:gd name="T19" fmla="*/ 32 h 120"/>
                <a:gd name="T20" fmla="*/ 12 w 186"/>
                <a:gd name="T21" fmla="*/ 119 h 120"/>
                <a:gd name="T22" fmla="*/ 10 w 186"/>
                <a:gd name="T23" fmla="*/ 120 h 120"/>
                <a:gd name="T24" fmla="*/ 168 w 186"/>
                <a:gd name="T25" fmla="*/ 10 h 120"/>
                <a:gd name="T26" fmla="*/ 17 w 186"/>
                <a:gd name="T27" fmla="*/ 87 h 120"/>
                <a:gd name="T28" fmla="*/ 9 w 186"/>
                <a:gd name="T29" fmla="*/ 96 h 120"/>
                <a:gd name="T30" fmla="*/ 10 w 186"/>
                <a:gd name="T31" fmla="*/ 107 h 120"/>
                <a:gd name="T32" fmla="*/ 12 w 186"/>
                <a:gd name="T33" fmla="*/ 110 h 120"/>
                <a:gd name="T34" fmla="*/ 177 w 186"/>
                <a:gd name="T35" fmla="*/ 27 h 120"/>
                <a:gd name="T36" fmla="*/ 168 w 186"/>
                <a:gd name="T37"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120">
                  <a:moveTo>
                    <a:pt x="10" y="120"/>
                  </a:moveTo>
                  <a:cubicBezTo>
                    <a:pt x="8" y="120"/>
                    <a:pt x="7" y="119"/>
                    <a:pt x="6" y="118"/>
                  </a:cubicBezTo>
                  <a:cubicBezTo>
                    <a:pt x="3" y="111"/>
                    <a:pt x="3" y="111"/>
                    <a:pt x="3" y="111"/>
                  </a:cubicBezTo>
                  <a:cubicBezTo>
                    <a:pt x="0" y="105"/>
                    <a:pt x="0" y="99"/>
                    <a:pt x="2" y="93"/>
                  </a:cubicBezTo>
                  <a:cubicBezTo>
                    <a:pt x="4" y="87"/>
                    <a:pt x="8" y="82"/>
                    <a:pt x="13" y="80"/>
                  </a:cubicBezTo>
                  <a:cubicBezTo>
                    <a:pt x="168" y="1"/>
                    <a:pt x="168" y="1"/>
                    <a:pt x="168" y="1"/>
                  </a:cubicBezTo>
                  <a:cubicBezTo>
                    <a:pt x="170" y="0"/>
                    <a:pt x="172" y="1"/>
                    <a:pt x="173" y="3"/>
                  </a:cubicBezTo>
                  <a:cubicBezTo>
                    <a:pt x="186" y="27"/>
                    <a:pt x="186" y="27"/>
                    <a:pt x="186" y="27"/>
                  </a:cubicBezTo>
                  <a:cubicBezTo>
                    <a:pt x="186" y="27"/>
                    <a:pt x="186" y="29"/>
                    <a:pt x="186" y="30"/>
                  </a:cubicBezTo>
                  <a:cubicBezTo>
                    <a:pt x="185" y="31"/>
                    <a:pt x="185" y="31"/>
                    <a:pt x="184" y="32"/>
                  </a:cubicBezTo>
                  <a:cubicBezTo>
                    <a:pt x="12" y="119"/>
                    <a:pt x="12" y="119"/>
                    <a:pt x="12" y="119"/>
                  </a:cubicBezTo>
                  <a:cubicBezTo>
                    <a:pt x="11" y="120"/>
                    <a:pt x="11" y="120"/>
                    <a:pt x="10" y="120"/>
                  </a:cubicBezTo>
                  <a:close/>
                  <a:moveTo>
                    <a:pt x="168" y="10"/>
                  </a:moveTo>
                  <a:cubicBezTo>
                    <a:pt x="17" y="87"/>
                    <a:pt x="17" y="87"/>
                    <a:pt x="17" y="87"/>
                  </a:cubicBezTo>
                  <a:cubicBezTo>
                    <a:pt x="13" y="89"/>
                    <a:pt x="10" y="92"/>
                    <a:pt x="9" y="96"/>
                  </a:cubicBezTo>
                  <a:cubicBezTo>
                    <a:pt x="8" y="99"/>
                    <a:pt x="8" y="104"/>
                    <a:pt x="10" y="107"/>
                  </a:cubicBezTo>
                  <a:cubicBezTo>
                    <a:pt x="12" y="110"/>
                    <a:pt x="12" y="110"/>
                    <a:pt x="12" y="110"/>
                  </a:cubicBezTo>
                  <a:cubicBezTo>
                    <a:pt x="177" y="27"/>
                    <a:pt x="177" y="27"/>
                    <a:pt x="177" y="27"/>
                  </a:cubicBezTo>
                  <a:lnTo>
                    <a:pt x="168"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2" name="íṡḷiḑê">
              <a:extLst>
                <a:ext uri="{FF2B5EF4-FFF2-40B4-BE49-F238E27FC236}">
                  <a16:creationId xmlns:a16="http://schemas.microsoft.com/office/drawing/2014/main" id="{D3029AAA-94B7-4D47-B63B-020CF748A7A6}"/>
                </a:ext>
              </a:extLst>
            </p:cNvPr>
            <p:cNvSpPr/>
            <p:nvPr/>
          </p:nvSpPr>
          <p:spPr bwMode="auto">
            <a:xfrm>
              <a:off x="2243486" y="4779227"/>
              <a:ext cx="73974" cy="70322"/>
            </a:xfrm>
            <a:custGeom>
              <a:avLst/>
              <a:gdLst>
                <a:gd name="T0" fmla="*/ 24 w 81"/>
                <a:gd name="T1" fmla="*/ 77 h 77"/>
                <a:gd name="T2" fmla="*/ 81 w 81"/>
                <a:gd name="T3" fmla="*/ 47 h 77"/>
                <a:gd name="T4" fmla="*/ 57 w 81"/>
                <a:gd name="T5" fmla="*/ 0 h 77"/>
                <a:gd name="T6" fmla="*/ 0 w 81"/>
                <a:gd name="T7" fmla="*/ 30 h 77"/>
                <a:gd name="T8" fmla="*/ 24 w 81"/>
                <a:gd name="T9" fmla="*/ 77 h 77"/>
              </a:gdLst>
              <a:ahLst/>
              <a:cxnLst>
                <a:cxn ang="0">
                  <a:pos x="T0" y="T1"/>
                </a:cxn>
                <a:cxn ang="0">
                  <a:pos x="T2" y="T3"/>
                </a:cxn>
                <a:cxn ang="0">
                  <a:pos x="T4" y="T5"/>
                </a:cxn>
                <a:cxn ang="0">
                  <a:pos x="T6" y="T7"/>
                </a:cxn>
                <a:cxn ang="0">
                  <a:pos x="T8" y="T9"/>
                </a:cxn>
              </a:cxnLst>
              <a:rect l="0" t="0" r="r" b="b"/>
              <a:pathLst>
                <a:path w="81" h="77">
                  <a:moveTo>
                    <a:pt x="24" y="77"/>
                  </a:moveTo>
                  <a:lnTo>
                    <a:pt x="81" y="47"/>
                  </a:lnTo>
                  <a:lnTo>
                    <a:pt x="57" y="0"/>
                  </a:lnTo>
                  <a:lnTo>
                    <a:pt x="0" y="30"/>
                  </a:lnTo>
                  <a:lnTo>
                    <a:pt x="24"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3" name="isḷíḓè">
              <a:extLst>
                <a:ext uri="{FF2B5EF4-FFF2-40B4-BE49-F238E27FC236}">
                  <a16:creationId xmlns:a16="http://schemas.microsoft.com/office/drawing/2014/main" id="{00E8974B-94F1-41F5-9E3D-4C0002BDD635}"/>
                </a:ext>
              </a:extLst>
            </p:cNvPr>
            <p:cNvSpPr/>
            <p:nvPr/>
          </p:nvSpPr>
          <p:spPr bwMode="auto">
            <a:xfrm>
              <a:off x="2236180" y="4771921"/>
              <a:ext cx="88587" cy="84934"/>
            </a:xfrm>
            <a:custGeom>
              <a:avLst/>
              <a:gdLst>
                <a:gd name="T0" fmla="*/ 16 w 49"/>
                <a:gd name="T1" fmla="*/ 47 h 47"/>
                <a:gd name="T2" fmla="*/ 13 w 49"/>
                <a:gd name="T3" fmla="*/ 45 h 47"/>
                <a:gd name="T4" fmla="*/ 1 w 49"/>
                <a:gd name="T5" fmla="*/ 21 h 47"/>
                <a:gd name="T6" fmla="*/ 0 w 49"/>
                <a:gd name="T7" fmla="*/ 18 h 47"/>
                <a:gd name="T8" fmla="*/ 2 w 49"/>
                <a:gd name="T9" fmla="*/ 15 h 47"/>
                <a:gd name="T10" fmla="*/ 31 w 49"/>
                <a:gd name="T11" fmla="*/ 1 h 47"/>
                <a:gd name="T12" fmla="*/ 37 w 49"/>
                <a:gd name="T13" fmla="*/ 2 h 47"/>
                <a:gd name="T14" fmla="*/ 49 w 49"/>
                <a:gd name="T15" fmla="*/ 26 h 47"/>
                <a:gd name="T16" fmla="*/ 49 w 49"/>
                <a:gd name="T17" fmla="*/ 29 h 47"/>
                <a:gd name="T18" fmla="*/ 47 w 49"/>
                <a:gd name="T19" fmla="*/ 32 h 47"/>
                <a:gd name="T20" fmla="*/ 18 w 49"/>
                <a:gd name="T21" fmla="*/ 46 h 47"/>
                <a:gd name="T22" fmla="*/ 16 w 49"/>
                <a:gd name="T23" fmla="*/ 47 h 47"/>
                <a:gd name="T24" fmla="*/ 10 w 49"/>
                <a:gd name="T25" fmla="*/ 21 h 47"/>
                <a:gd name="T26" fmla="*/ 18 w 49"/>
                <a:gd name="T27" fmla="*/ 37 h 47"/>
                <a:gd name="T28" fmla="*/ 40 w 49"/>
                <a:gd name="T29" fmla="*/ 26 h 47"/>
                <a:gd name="T30" fmla="*/ 32 w 49"/>
                <a:gd name="T31" fmla="*/ 10 h 47"/>
                <a:gd name="T32" fmla="*/ 10 w 49"/>
                <a:gd name="T33" fmla="*/ 2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7">
                  <a:moveTo>
                    <a:pt x="16" y="47"/>
                  </a:moveTo>
                  <a:cubicBezTo>
                    <a:pt x="15" y="47"/>
                    <a:pt x="14" y="46"/>
                    <a:pt x="13" y="45"/>
                  </a:cubicBezTo>
                  <a:cubicBezTo>
                    <a:pt x="1" y="21"/>
                    <a:pt x="1" y="21"/>
                    <a:pt x="1" y="21"/>
                  </a:cubicBezTo>
                  <a:cubicBezTo>
                    <a:pt x="0" y="20"/>
                    <a:pt x="0" y="19"/>
                    <a:pt x="0" y="18"/>
                  </a:cubicBezTo>
                  <a:cubicBezTo>
                    <a:pt x="1" y="17"/>
                    <a:pt x="2" y="16"/>
                    <a:pt x="2" y="15"/>
                  </a:cubicBezTo>
                  <a:cubicBezTo>
                    <a:pt x="31" y="1"/>
                    <a:pt x="31" y="1"/>
                    <a:pt x="31" y="1"/>
                  </a:cubicBezTo>
                  <a:cubicBezTo>
                    <a:pt x="33" y="0"/>
                    <a:pt x="36" y="0"/>
                    <a:pt x="37" y="2"/>
                  </a:cubicBezTo>
                  <a:cubicBezTo>
                    <a:pt x="49" y="26"/>
                    <a:pt x="49" y="26"/>
                    <a:pt x="49" y="26"/>
                  </a:cubicBezTo>
                  <a:cubicBezTo>
                    <a:pt x="49" y="27"/>
                    <a:pt x="49" y="28"/>
                    <a:pt x="49" y="29"/>
                  </a:cubicBezTo>
                  <a:cubicBezTo>
                    <a:pt x="49" y="30"/>
                    <a:pt x="48" y="31"/>
                    <a:pt x="47" y="32"/>
                  </a:cubicBezTo>
                  <a:cubicBezTo>
                    <a:pt x="18" y="46"/>
                    <a:pt x="18" y="46"/>
                    <a:pt x="18" y="46"/>
                  </a:cubicBezTo>
                  <a:cubicBezTo>
                    <a:pt x="18" y="47"/>
                    <a:pt x="17" y="47"/>
                    <a:pt x="16" y="47"/>
                  </a:cubicBezTo>
                  <a:close/>
                  <a:moveTo>
                    <a:pt x="10" y="21"/>
                  </a:moveTo>
                  <a:cubicBezTo>
                    <a:pt x="18" y="37"/>
                    <a:pt x="18" y="37"/>
                    <a:pt x="18" y="37"/>
                  </a:cubicBezTo>
                  <a:cubicBezTo>
                    <a:pt x="40" y="26"/>
                    <a:pt x="40" y="26"/>
                    <a:pt x="40" y="26"/>
                  </a:cubicBezTo>
                  <a:cubicBezTo>
                    <a:pt x="32" y="10"/>
                    <a:pt x="32" y="10"/>
                    <a:pt x="32" y="10"/>
                  </a:cubicBezTo>
                  <a:lnTo>
                    <a:pt x="10" y="2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4" name="îs1íḍe">
              <a:extLst>
                <a:ext uri="{FF2B5EF4-FFF2-40B4-BE49-F238E27FC236}">
                  <a16:creationId xmlns:a16="http://schemas.microsoft.com/office/drawing/2014/main" id="{12B8C907-93AE-474C-994D-85F928DD69C2}"/>
                </a:ext>
              </a:extLst>
            </p:cNvPr>
            <p:cNvSpPr/>
            <p:nvPr/>
          </p:nvSpPr>
          <p:spPr bwMode="auto">
            <a:xfrm>
              <a:off x="2806970" y="4960054"/>
              <a:ext cx="123291" cy="125117"/>
            </a:xfrm>
            <a:custGeom>
              <a:avLst/>
              <a:gdLst>
                <a:gd name="T0" fmla="*/ 13 w 68"/>
                <a:gd name="T1" fmla="*/ 5 h 69"/>
                <a:gd name="T2" fmla="*/ 9 w 68"/>
                <a:gd name="T3" fmla="*/ 8 h 69"/>
                <a:gd name="T4" fmla="*/ 0 w 68"/>
                <a:gd name="T5" fmla="*/ 30 h 69"/>
                <a:gd name="T6" fmla="*/ 13 w 68"/>
                <a:gd name="T7" fmla="*/ 63 h 69"/>
                <a:gd name="T8" fmla="*/ 31 w 68"/>
                <a:gd name="T9" fmla="*/ 68 h 69"/>
                <a:gd name="T10" fmla="*/ 36 w 68"/>
                <a:gd name="T11" fmla="*/ 69 h 69"/>
                <a:gd name="T12" fmla="*/ 63 w 68"/>
                <a:gd name="T13" fmla="*/ 27 h 69"/>
                <a:gd name="T14" fmla="*/ 13 w 68"/>
                <a:gd name="T15" fmla="*/ 5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9">
                  <a:moveTo>
                    <a:pt x="13" y="5"/>
                  </a:moveTo>
                  <a:cubicBezTo>
                    <a:pt x="11" y="6"/>
                    <a:pt x="10" y="7"/>
                    <a:pt x="9" y="8"/>
                  </a:cubicBezTo>
                  <a:cubicBezTo>
                    <a:pt x="1" y="15"/>
                    <a:pt x="0" y="30"/>
                    <a:pt x="0" y="30"/>
                  </a:cubicBezTo>
                  <a:cubicBezTo>
                    <a:pt x="13" y="63"/>
                    <a:pt x="13" y="63"/>
                    <a:pt x="13" y="63"/>
                  </a:cubicBezTo>
                  <a:cubicBezTo>
                    <a:pt x="31" y="68"/>
                    <a:pt x="31" y="68"/>
                    <a:pt x="31" y="68"/>
                  </a:cubicBezTo>
                  <a:cubicBezTo>
                    <a:pt x="36" y="69"/>
                    <a:pt x="36" y="69"/>
                    <a:pt x="36" y="69"/>
                  </a:cubicBezTo>
                  <a:cubicBezTo>
                    <a:pt x="36" y="69"/>
                    <a:pt x="57" y="54"/>
                    <a:pt x="63" y="27"/>
                  </a:cubicBezTo>
                  <a:cubicBezTo>
                    <a:pt x="68" y="0"/>
                    <a:pt x="24" y="1"/>
                    <a:pt x="13" y="5"/>
                  </a:cubicBez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5" name="îṡľide">
              <a:extLst>
                <a:ext uri="{FF2B5EF4-FFF2-40B4-BE49-F238E27FC236}">
                  <a16:creationId xmlns:a16="http://schemas.microsoft.com/office/drawing/2014/main" id="{2CE55025-93F2-4B46-8EA4-CF959CB53A7D}"/>
                </a:ext>
              </a:extLst>
            </p:cNvPr>
            <p:cNvSpPr/>
            <p:nvPr/>
          </p:nvSpPr>
          <p:spPr bwMode="auto">
            <a:xfrm>
              <a:off x="2823409" y="4960054"/>
              <a:ext cx="106852" cy="125117"/>
            </a:xfrm>
            <a:custGeom>
              <a:avLst/>
              <a:gdLst>
                <a:gd name="T0" fmla="*/ 4 w 59"/>
                <a:gd name="T1" fmla="*/ 5 h 69"/>
                <a:gd name="T2" fmla="*/ 0 w 59"/>
                <a:gd name="T3" fmla="*/ 8 h 69"/>
                <a:gd name="T4" fmla="*/ 42 w 59"/>
                <a:gd name="T5" fmla="*/ 31 h 69"/>
                <a:gd name="T6" fmla="*/ 22 w 59"/>
                <a:gd name="T7" fmla="*/ 68 h 69"/>
                <a:gd name="T8" fmla="*/ 27 w 59"/>
                <a:gd name="T9" fmla="*/ 69 h 69"/>
                <a:gd name="T10" fmla="*/ 54 w 59"/>
                <a:gd name="T11" fmla="*/ 27 h 69"/>
                <a:gd name="T12" fmla="*/ 4 w 59"/>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59" h="69">
                  <a:moveTo>
                    <a:pt x="4" y="5"/>
                  </a:moveTo>
                  <a:cubicBezTo>
                    <a:pt x="2" y="6"/>
                    <a:pt x="1" y="7"/>
                    <a:pt x="0" y="8"/>
                  </a:cubicBezTo>
                  <a:cubicBezTo>
                    <a:pt x="16" y="6"/>
                    <a:pt x="46" y="8"/>
                    <a:pt x="42" y="31"/>
                  </a:cubicBezTo>
                  <a:cubicBezTo>
                    <a:pt x="39" y="49"/>
                    <a:pt x="29" y="61"/>
                    <a:pt x="22" y="68"/>
                  </a:cubicBezTo>
                  <a:cubicBezTo>
                    <a:pt x="27" y="69"/>
                    <a:pt x="27" y="69"/>
                    <a:pt x="27" y="69"/>
                  </a:cubicBezTo>
                  <a:cubicBezTo>
                    <a:pt x="27" y="69"/>
                    <a:pt x="48" y="54"/>
                    <a:pt x="54" y="27"/>
                  </a:cubicBezTo>
                  <a:cubicBezTo>
                    <a:pt x="59" y="0"/>
                    <a:pt x="15" y="1"/>
                    <a:pt x="4" y="5"/>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6" name="ïşlïḋe">
              <a:extLst>
                <a:ext uri="{FF2B5EF4-FFF2-40B4-BE49-F238E27FC236}">
                  <a16:creationId xmlns:a16="http://schemas.microsoft.com/office/drawing/2014/main" id="{DA1F2036-0653-4872-9D26-7CF979D7E65D}"/>
                </a:ext>
              </a:extLst>
            </p:cNvPr>
            <p:cNvSpPr/>
            <p:nvPr/>
          </p:nvSpPr>
          <p:spPr bwMode="auto">
            <a:xfrm>
              <a:off x="2799664" y="4958227"/>
              <a:ext cx="130597" cy="134250"/>
            </a:xfrm>
            <a:custGeom>
              <a:avLst/>
              <a:gdLst>
                <a:gd name="T0" fmla="*/ 40 w 72"/>
                <a:gd name="T1" fmla="*/ 74 h 74"/>
                <a:gd name="T2" fmla="*/ 39 w 72"/>
                <a:gd name="T3" fmla="*/ 74 h 74"/>
                <a:gd name="T4" fmla="*/ 16 w 72"/>
                <a:gd name="T5" fmla="*/ 68 h 74"/>
                <a:gd name="T6" fmla="*/ 13 w 72"/>
                <a:gd name="T7" fmla="*/ 66 h 74"/>
                <a:gd name="T8" fmla="*/ 0 w 72"/>
                <a:gd name="T9" fmla="*/ 33 h 74"/>
                <a:gd name="T10" fmla="*/ 0 w 72"/>
                <a:gd name="T11" fmla="*/ 31 h 74"/>
                <a:gd name="T12" fmla="*/ 16 w 72"/>
                <a:gd name="T13" fmla="*/ 2 h 74"/>
                <a:gd name="T14" fmla="*/ 34 w 72"/>
                <a:gd name="T15" fmla="*/ 0 h 74"/>
                <a:gd name="T16" fmla="*/ 67 w 72"/>
                <a:gd name="T17" fmla="*/ 11 h 74"/>
                <a:gd name="T18" fmla="*/ 71 w 72"/>
                <a:gd name="T19" fmla="*/ 29 h 74"/>
                <a:gd name="T20" fmla="*/ 42 w 72"/>
                <a:gd name="T21" fmla="*/ 74 h 74"/>
                <a:gd name="T22" fmla="*/ 40 w 72"/>
                <a:gd name="T23" fmla="*/ 74 h 74"/>
                <a:gd name="T24" fmla="*/ 20 w 72"/>
                <a:gd name="T25" fmla="*/ 61 h 74"/>
                <a:gd name="T26" fmla="*/ 39 w 72"/>
                <a:gd name="T27" fmla="*/ 66 h 74"/>
                <a:gd name="T28" fmla="*/ 63 w 72"/>
                <a:gd name="T29" fmla="*/ 27 h 74"/>
                <a:gd name="T30" fmla="*/ 61 w 72"/>
                <a:gd name="T31" fmla="*/ 16 h 74"/>
                <a:gd name="T32" fmla="*/ 34 w 72"/>
                <a:gd name="T33" fmla="*/ 8 h 74"/>
                <a:gd name="T34" fmla="*/ 18 w 72"/>
                <a:gd name="T35" fmla="*/ 10 h 74"/>
                <a:gd name="T36" fmla="*/ 8 w 72"/>
                <a:gd name="T37" fmla="*/ 31 h 74"/>
                <a:gd name="T38" fmla="*/ 20 w 72"/>
                <a:gd name="T39"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74">
                  <a:moveTo>
                    <a:pt x="40" y="74"/>
                  </a:moveTo>
                  <a:cubicBezTo>
                    <a:pt x="39" y="74"/>
                    <a:pt x="39" y="74"/>
                    <a:pt x="39" y="74"/>
                  </a:cubicBezTo>
                  <a:cubicBezTo>
                    <a:pt x="16" y="68"/>
                    <a:pt x="16" y="68"/>
                    <a:pt x="16" y="68"/>
                  </a:cubicBezTo>
                  <a:cubicBezTo>
                    <a:pt x="15" y="68"/>
                    <a:pt x="14" y="67"/>
                    <a:pt x="13" y="66"/>
                  </a:cubicBezTo>
                  <a:cubicBezTo>
                    <a:pt x="0" y="33"/>
                    <a:pt x="0" y="33"/>
                    <a:pt x="0" y="33"/>
                  </a:cubicBezTo>
                  <a:cubicBezTo>
                    <a:pt x="0" y="32"/>
                    <a:pt x="0" y="32"/>
                    <a:pt x="0" y="31"/>
                  </a:cubicBezTo>
                  <a:cubicBezTo>
                    <a:pt x="0" y="29"/>
                    <a:pt x="3" y="7"/>
                    <a:pt x="16" y="2"/>
                  </a:cubicBezTo>
                  <a:cubicBezTo>
                    <a:pt x="20" y="1"/>
                    <a:pt x="27" y="0"/>
                    <a:pt x="34" y="0"/>
                  </a:cubicBezTo>
                  <a:cubicBezTo>
                    <a:pt x="43" y="0"/>
                    <a:pt x="59" y="1"/>
                    <a:pt x="67" y="11"/>
                  </a:cubicBezTo>
                  <a:cubicBezTo>
                    <a:pt x="71" y="16"/>
                    <a:pt x="72" y="22"/>
                    <a:pt x="71" y="29"/>
                  </a:cubicBezTo>
                  <a:cubicBezTo>
                    <a:pt x="65" y="57"/>
                    <a:pt x="43" y="73"/>
                    <a:pt x="42" y="74"/>
                  </a:cubicBezTo>
                  <a:cubicBezTo>
                    <a:pt x="42" y="74"/>
                    <a:pt x="41" y="74"/>
                    <a:pt x="40" y="74"/>
                  </a:cubicBezTo>
                  <a:close/>
                  <a:moveTo>
                    <a:pt x="20" y="61"/>
                  </a:moveTo>
                  <a:cubicBezTo>
                    <a:pt x="39" y="66"/>
                    <a:pt x="39" y="66"/>
                    <a:pt x="39" y="66"/>
                  </a:cubicBezTo>
                  <a:cubicBezTo>
                    <a:pt x="44" y="62"/>
                    <a:pt x="59" y="49"/>
                    <a:pt x="63" y="27"/>
                  </a:cubicBezTo>
                  <a:cubicBezTo>
                    <a:pt x="64" y="23"/>
                    <a:pt x="63" y="19"/>
                    <a:pt x="61" y="16"/>
                  </a:cubicBezTo>
                  <a:cubicBezTo>
                    <a:pt x="56" y="11"/>
                    <a:pt x="46" y="8"/>
                    <a:pt x="34" y="8"/>
                  </a:cubicBezTo>
                  <a:cubicBezTo>
                    <a:pt x="27" y="8"/>
                    <a:pt x="21" y="9"/>
                    <a:pt x="18" y="10"/>
                  </a:cubicBezTo>
                  <a:cubicBezTo>
                    <a:pt x="12" y="12"/>
                    <a:pt x="9" y="25"/>
                    <a:pt x="8" y="31"/>
                  </a:cubicBezTo>
                  <a:lnTo>
                    <a:pt x="20" y="6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7" name="íšlïḓê">
              <a:extLst>
                <a:ext uri="{FF2B5EF4-FFF2-40B4-BE49-F238E27FC236}">
                  <a16:creationId xmlns:a16="http://schemas.microsoft.com/office/drawing/2014/main" id="{C4FCDF6C-D206-4407-BAE9-0227018544A4}"/>
                </a:ext>
              </a:extLst>
            </p:cNvPr>
            <p:cNvSpPr/>
            <p:nvPr/>
          </p:nvSpPr>
          <p:spPr bwMode="auto">
            <a:xfrm>
              <a:off x="1964027" y="4869640"/>
              <a:ext cx="861208" cy="136077"/>
            </a:xfrm>
            <a:custGeom>
              <a:avLst/>
              <a:gdLst>
                <a:gd name="T0" fmla="*/ 943 w 943"/>
                <a:gd name="T1" fmla="*/ 149 h 149"/>
                <a:gd name="T2" fmla="*/ 0 w 943"/>
                <a:gd name="T3" fmla="*/ 0 h 149"/>
                <a:gd name="T4" fmla="*/ 943 w 943"/>
                <a:gd name="T5" fmla="*/ 149 h 149"/>
              </a:gdLst>
              <a:ahLst/>
              <a:cxnLst>
                <a:cxn ang="0">
                  <a:pos x="T0" y="T1"/>
                </a:cxn>
                <a:cxn ang="0">
                  <a:pos x="T2" y="T3"/>
                </a:cxn>
                <a:cxn ang="0">
                  <a:pos x="T4" y="T5"/>
                </a:cxn>
              </a:cxnLst>
              <a:rect l="0" t="0" r="r" b="b"/>
              <a:pathLst>
                <a:path w="943" h="149">
                  <a:moveTo>
                    <a:pt x="943" y="149"/>
                  </a:moveTo>
                  <a:lnTo>
                    <a:pt x="0" y="0"/>
                  </a:lnTo>
                  <a:lnTo>
                    <a:pt x="943" y="149"/>
                  </a:ln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8" name="iŝļiďè">
              <a:extLst>
                <a:ext uri="{FF2B5EF4-FFF2-40B4-BE49-F238E27FC236}">
                  <a16:creationId xmlns:a16="http://schemas.microsoft.com/office/drawing/2014/main" id="{3B5D5149-2B0A-4675-B85B-5431BCCF4DF6}"/>
                </a:ext>
              </a:extLst>
            </p:cNvPr>
            <p:cNvSpPr/>
            <p:nvPr/>
          </p:nvSpPr>
          <p:spPr bwMode="auto">
            <a:xfrm>
              <a:off x="1964027" y="4869640"/>
              <a:ext cx="861208" cy="136077"/>
            </a:xfrm>
            <a:custGeom>
              <a:avLst/>
              <a:gdLst>
                <a:gd name="T0" fmla="*/ 943 w 943"/>
                <a:gd name="T1" fmla="*/ 149 h 149"/>
                <a:gd name="T2" fmla="*/ 0 w 943"/>
                <a:gd name="T3" fmla="*/ 0 h 149"/>
                <a:gd name="T4" fmla="*/ 943 w 943"/>
                <a:gd name="T5" fmla="*/ 149 h 149"/>
              </a:gdLst>
              <a:ahLst/>
              <a:cxnLst>
                <a:cxn ang="0">
                  <a:pos x="T0" y="T1"/>
                </a:cxn>
                <a:cxn ang="0">
                  <a:pos x="T2" y="T3"/>
                </a:cxn>
                <a:cxn ang="0">
                  <a:pos x="T4" y="T5"/>
                </a:cxn>
              </a:cxnLst>
              <a:rect l="0" t="0" r="r" b="b"/>
              <a:pathLst>
                <a:path w="943" h="149">
                  <a:moveTo>
                    <a:pt x="943" y="149"/>
                  </a:moveTo>
                  <a:lnTo>
                    <a:pt x="0" y="0"/>
                  </a:lnTo>
                  <a:lnTo>
                    <a:pt x="943" y="1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9" name="iŝļiḋe">
              <a:extLst>
                <a:ext uri="{FF2B5EF4-FFF2-40B4-BE49-F238E27FC236}">
                  <a16:creationId xmlns:a16="http://schemas.microsoft.com/office/drawing/2014/main" id="{F045EC62-65FE-445F-A8D8-74AC5E287EBE}"/>
                </a:ext>
              </a:extLst>
            </p:cNvPr>
            <p:cNvSpPr/>
            <p:nvPr/>
          </p:nvSpPr>
          <p:spPr bwMode="auto">
            <a:xfrm>
              <a:off x="1956721" y="4862334"/>
              <a:ext cx="877647" cy="150689"/>
            </a:xfrm>
            <a:custGeom>
              <a:avLst/>
              <a:gdLst>
                <a:gd name="T0" fmla="*/ 479 w 484"/>
                <a:gd name="T1" fmla="*/ 83 h 83"/>
                <a:gd name="T2" fmla="*/ 479 w 484"/>
                <a:gd name="T3" fmla="*/ 83 h 83"/>
                <a:gd name="T4" fmla="*/ 3 w 484"/>
                <a:gd name="T5" fmla="*/ 8 h 83"/>
                <a:gd name="T6" fmla="*/ 0 w 484"/>
                <a:gd name="T7" fmla="*/ 3 h 83"/>
                <a:gd name="T8" fmla="*/ 5 w 484"/>
                <a:gd name="T9" fmla="*/ 0 h 83"/>
                <a:gd name="T10" fmla="*/ 480 w 484"/>
                <a:gd name="T11" fmla="*/ 75 h 83"/>
                <a:gd name="T12" fmla="*/ 483 w 484"/>
                <a:gd name="T13" fmla="*/ 79 h 83"/>
                <a:gd name="T14" fmla="*/ 479 w 484"/>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4" h="83">
                  <a:moveTo>
                    <a:pt x="479" y="83"/>
                  </a:moveTo>
                  <a:cubicBezTo>
                    <a:pt x="479" y="83"/>
                    <a:pt x="479" y="83"/>
                    <a:pt x="479" y="83"/>
                  </a:cubicBezTo>
                  <a:cubicBezTo>
                    <a:pt x="3" y="8"/>
                    <a:pt x="3" y="8"/>
                    <a:pt x="3" y="8"/>
                  </a:cubicBezTo>
                  <a:cubicBezTo>
                    <a:pt x="1" y="8"/>
                    <a:pt x="0" y="6"/>
                    <a:pt x="0" y="3"/>
                  </a:cubicBezTo>
                  <a:cubicBezTo>
                    <a:pt x="0" y="1"/>
                    <a:pt x="2" y="0"/>
                    <a:pt x="5" y="0"/>
                  </a:cubicBezTo>
                  <a:cubicBezTo>
                    <a:pt x="480" y="75"/>
                    <a:pt x="480" y="75"/>
                    <a:pt x="480" y="75"/>
                  </a:cubicBezTo>
                  <a:cubicBezTo>
                    <a:pt x="482" y="75"/>
                    <a:pt x="484" y="77"/>
                    <a:pt x="483" y="79"/>
                  </a:cubicBezTo>
                  <a:cubicBezTo>
                    <a:pt x="483" y="81"/>
                    <a:pt x="481" y="83"/>
                    <a:pt x="479" y="83"/>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6" name="íṧļíḋe">
              <a:extLst>
                <a:ext uri="{FF2B5EF4-FFF2-40B4-BE49-F238E27FC236}">
                  <a16:creationId xmlns:a16="http://schemas.microsoft.com/office/drawing/2014/main" id="{28A62059-5DE1-444F-8E51-1067BFCC25E1}"/>
                </a:ext>
              </a:extLst>
            </p:cNvPr>
            <p:cNvSpPr/>
            <p:nvPr/>
          </p:nvSpPr>
          <p:spPr bwMode="auto">
            <a:xfrm>
              <a:off x="1743017" y="5456870"/>
              <a:ext cx="5480" cy="1827"/>
            </a:xfrm>
            <a:custGeom>
              <a:avLst/>
              <a:gdLst>
                <a:gd name="T0" fmla="*/ 3 w 3"/>
                <a:gd name="T1" fmla="*/ 1 h 1"/>
                <a:gd name="T2" fmla="*/ 2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1"/>
                    <a:pt x="2" y="1"/>
                    <a:pt x="2" y="1"/>
                  </a:cubicBezTo>
                  <a:cubicBezTo>
                    <a:pt x="1" y="1"/>
                    <a:pt x="1" y="1"/>
                    <a:pt x="0" y="0"/>
                  </a:cubicBezTo>
                  <a:cubicBezTo>
                    <a:pt x="3" y="1"/>
                    <a:pt x="3" y="1"/>
                    <a:pt x="3" y="1"/>
                  </a:cubicBezTo>
                </a:path>
              </a:pathLst>
            </a:custGeom>
            <a:solidFill>
              <a:srgbClr val="BAE5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7" name="iṩḻíḑe">
              <a:extLst>
                <a:ext uri="{FF2B5EF4-FFF2-40B4-BE49-F238E27FC236}">
                  <a16:creationId xmlns:a16="http://schemas.microsoft.com/office/drawing/2014/main" id="{ED944130-8487-469C-B3E5-70DA2F05AF4E}"/>
                </a:ext>
              </a:extLst>
            </p:cNvPr>
            <p:cNvSpPr/>
            <p:nvPr/>
          </p:nvSpPr>
          <p:spPr bwMode="auto">
            <a:xfrm>
              <a:off x="1784114" y="5466003"/>
              <a:ext cx="5480" cy="0"/>
            </a:xfrm>
            <a:custGeom>
              <a:avLst/>
              <a:gdLst>
                <a:gd name="T0" fmla="*/ 3 w 3"/>
                <a:gd name="T1" fmla="*/ 1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1" y="0"/>
                  </a:cubicBezTo>
                  <a:cubicBezTo>
                    <a:pt x="1" y="0"/>
                    <a:pt x="0" y="0"/>
                    <a:pt x="0" y="0"/>
                  </a:cubicBezTo>
                  <a:lnTo>
                    <a:pt x="3" y="0"/>
                  </a:lnTo>
                  <a:close/>
                </a:path>
              </a:pathLst>
            </a:custGeom>
            <a:solidFill>
              <a:srgbClr val="BAE5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8" name="ïŝliḑé">
              <a:extLst>
                <a:ext uri="{FF2B5EF4-FFF2-40B4-BE49-F238E27FC236}">
                  <a16:creationId xmlns:a16="http://schemas.microsoft.com/office/drawing/2014/main" id="{4216D4C5-0F83-4DFE-B594-66ADED3BB6DB}"/>
                </a:ext>
              </a:extLst>
            </p:cNvPr>
            <p:cNvSpPr/>
            <p:nvPr/>
          </p:nvSpPr>
          <p:spPr bwMode="auto">
            <a:xfrm>
              <a:off x="1627946" y="4820324"/>
              <a:ext cx="368959" cy="640200"/>
            </a:xfrm>
            <a:custGeom>
              <a:avLst/>
              <a:gdLst>
                <a:gd name="T0" fmla="*/ 76 w 203"/>
                <a:gd name="T1" fmla="*/ 5 h 353"/>
                <a:gd name="T2" fmla="*/ 54 w 203"/>
                <a:gd name="T3" fmla="*/ 0 h 353"/>
                <a:gd name="T4" fmla="*/ 3 w 203"/>
                <a:gd name="T5" fmla="*/ 259 h 353"/>
                <a:gd name="T6" fmla="*/ 16 w 203"/>
                <a:gd name="T7" fmla="*/ 318 h 353"/>
                <a:gd name="T8" fmla="*/ 65 w 203"/>
                <a:gd name="T9" fmla="*/ 352 h 353"/>
                <a:gd name="T10" fmla="*/ 76 w 203"/>
                <a:gd name="T11" fmla="*/ 353 h 353"/>
                <a:gd name="T12" fmla="*/ 120 w 203"/>
                <a:gd name="T13" fmla="*/ 340 h 353"/>
                <a:gd name="T14" fmla="*/ 152 w 203"/>
                <a:gd name="T15" fmla="*/ 292 h 353"/>
                <a:gd name="T16" fmla="*/ 203 w 203"/>
                <a:gd name="T17" fmla="*/ 30 h 353"/>
                <a:gd name="T18" fmla="*/ 76 w 203"/>
                <a:gd name="T19" fmla="*/ 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353">
                  <a:moveTo>
                    <a:pt x="76" y="5"/>
                  </a:moveTo>
                  <a:cubicBezTo>
                    <a:pt x="54" y="0"/>
                    <a:pt x="54" y="0"/>
                    <a:pt x="54" y="0"/>
                  </a:cubicBezTo>
                  <a:cubicBezTo>
                    <a:pt x="3" y="259"/>
                    <a:pt x="3" y="259"/>
                    <a:pt x="3" y="259"/>
                  </a:cubicBezTo>
                  <a:cubicBezTo>
                    <a:pt x="0" y="279"/>
                    <a:pt x="3" y="300"/>
                    <a:pt x="16" y="318"/>
                  </a:cubicBezTo>
                  <a:cubicBezTo>
                    <a:pt x="28" y="336"/>
                    <a:pt x="45" y="348"/>
                    <a:pt x="65" y="352"/>
                  </a:cubicBezTo>
                  <a:cubicBezTo>
                    <a:pt x="69" y="352"/>
                    <a:pt x="72" y="353"/>
                    <a:pt x="76" y="353"/>
                  </a:cubicBezTo>
                  <a:cubicBezTo>
                    <a:pt x="91" y="353"/>
                    <a:pt x="106" y="349"/>
                    <a:pt x="120" y="340"/>
                  </a:cubicBezTo>
                  <a:cubicBezTo>
                    <a:pt x="137" y="328"/>
                    <a:pt x="148" y="311"/>
                    <a:pt x="152" y="292"/>
                  </a:cubicBezTo>
                  <a:cubicBezTo>
                    <a:pt x="203" y="30"/>
                    <a:pt x="203" y="30"/>
                    <a:pt x="203" y="30"/>
                  </a:cubicBezTo>
                  <a:cubicBezTo>
                    <a:pt x="76" y="5"/>
                    <a:pt x="76" y="5"/>
                    <a:pt x="76" y="5"/>
                  </a:cubicBezTo>
                </a:path>
              </a:pathLst>
            </a:custGeom>
            <a:solidFill>
              <a:srgbClr val="BAE5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9" name="íś1iḑè">
              <a:extLst>
                <a:ext uri="{FF2B5EF4-FFF2-40B4-BE49-F238E27FC236}">
                  <a16:creationId xmlns:a16="http://schemas.microsoft.com/office/drawing/2014/main" id="{E3F7AC93-57FC-4377-B5B7-456C92BB45A6}"/>
                </a:ext>
              </a:extLst>
            </p:cNvPr>
            <p:cNvSpPr/>
            <p:nvPr/>
          </p:nvSpPr>
          <p:spPr bwMode="auto">
            <a:xfrm>
              <a:off x="1627946" y="4820324"/>
              <a:ext cx="137903" cy="640200"/>
            </a:xfrm>
            <a:custGeom>
              <a:avLst/>
              <a:gdLst>
                <a:gd name="T0" fmla="*/ 26 w 76"/>
                <a:gd name="T1" fmla="*/ 263 h 353"/>
                <a:gd name="T2" fmla="*/ 76 w 76"/>
                <a:gd name="T3" fmla="*/ 5 h 353"/>
                <a:gd name="T4" fmla="*/ 54 w 76"/>
                <a:gd name="T5" fmla="*/ 0 h 353"/>
                <a:gd name="T6" fmla="*/ 3 w 76"/>
                <a:gd name="T7" fmla="*/ 259 h 353"/>
                <a:gd name="T8" fmla="*/ 16 w 76"/>
                <a:gd name="T9" fmla="*/ 318 h 353"/>
                <a:gd name="T10" fmla="*/ 65 w 76"/>
                <a:gd name="T11" fmla="*/ 352 h 353"/>
                <a:gd name="T12" fmla="*/ 76 w 76"/>
                <a:gd name="T13" fmla="*/ 353 h 353"/>
                <a:gd name="T14" fmla="*/ 38 w 76"/>
                <a:gd name="T15" fmla="*/ 323 h 353"/>
                <a:gd name="T16" fmla="*/ 26 w 76"/>
                <a:gd name="T17" fmla="*/ 263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353">
                  <a:moveTo>
                    <a:pt x="26" y="263"/>
                  </a:moveTo>
                  <a:cubicBezTo>
                    <a:pt x="76" y="5"/>
                    <a:pt x="76" y="5"/>
                    <a:pt x="76" y="5"/>
                  </a:cubicBezTo>
                  <a:cubicBezTo>
                    <a:pt x="54" y="0"/>
                    <a:pt x="54" y="0"/>
                    <a:pt x="54" y="0"/>
                  </a:cubicBezTo>
                  <a:cubicBezTo>
                    <a:pt x="3" y="259"/>
                    <a:pt x="3" y="259"/>
                    <a:pt x="3" y="259"/>
                  </a:cubicBezTo>
                  <a:cubicBezTo>
                    <a:pt x="0" y="279"/>
                    <a:pt x="3" y="300"/>
                    <a:pt x="16" y="318"/>
                  </a:cubicBezTo>
                  <a:cubicBezTo>
                    <a:pt x="28" y="336"/>
                    <a:pt x="45" y="348"/>
                    <a:pt x="65" y="352"/>
                  </a:cubicBezTo>
                  <a:cubicBezTo>
                    <a:pt x="69" y="352"/>
                    <a:pt x="72" y="353"/>
                    <a:pt x="76" y="353"/>
                  </a:cubicBezTo>
                  <a:cubicBezTo>
                    <a:pt x="61" y="347"/>
                    <a:pt x="48" y="337"/>
                    <a:pt x="38" y="323"/>
                  </a:cubicBezTo>
                  <a:cubicBezTo>
                    <a:pt x="26" y="305"/>
                    <a:pt x="22" y="283"/>
                    <a:pt x="26" y="263"/>
                  </a:cubicBezTo>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0" name="işḻîḓé">
              <a:extLst>
                <a:ext uri="{FF2B5EF4-FFF2-40B4-BE49-F238E27FC236}">
                  <a16:creationId xmlns:a16="http://schemas.microsoft.com/office/drawing/2014/main" id="{864E1143-B01C-47D5-8BFB-1506A8445384}"/>
                </a:ext>
              </a:extLst>
            </p:cNvPr>
            <p:cNvSpPr/>
            <p:nvPr/>
          </p:nvSpPr>
          <p:spPr bwMode="auto">
            <a:xfrm>
              <a:off x="1765849" y="4831283"/>
              <a:ext cx="38357" cy="21918"/>
            </a:xfrm>
            <a:custGeom>
              <a:avLst/>
              <a:gdLst>
                <a:gd name="T0" fmla="*/ 8 w 42"/>
                <a:gd name="T1" fmla="*/ 0 h 24"/>
                <a:gd name="T2" fmla="*/ 0 w 42"/>
                <a:gd name="T3" fmla="*/ 4 h 24"/>
                <a:gd name="T4" fmla="*/ 14 w 42"/>
                <a:gd name="T5" fmla="*/ 24 h 24"/>
                <a:gd name="T6" fmla="*/ 42 w 42"/>
                <a:gd name="T7" fmla="*/ 6 h 24"/>
                <a:gd name="T8" fmla="*/ 8 w 42"/>
                <a:gd name="T9" fmla="*/ 0 h 24"/>
              </a:gdLst>
              <a:ahLst/>
              <a:cxnLst>
                <a:cxn ang="0">
                  <a:pos x="T0" y="T1"/>
                </a:cxn>
                <a:cxn ang="0">
                  <a:pos x="T2" y="T3"/>
                </a:cxn>
                <a:cxn ang="0">
                  <a:pos x="T4" y="T5"/>
                </a:cxn>
                <a:cxn ang="0">
                  <a:pos x="T6" y="T7"/>
                </a:cxn>
                <a:cxn ang="0">
                  <a:pos x="T8" y="T9"/>
                </a:cxn>
              </a:cxnLst>
              <a:rect l="0" t="0" r="r" b="b"/>
              <a:pathLst>
                <a:path w="42" h="24">
                  <a:moveTo>
                    <a:pt x="8" y="0"/>
                  </a:moveTo>
                  <a:lnTo>
                    <a:pt x="0" y="4"/>
                  </a:lnTo>
                  <a:lnTo>
                    <a:pt x="14" y="24"/>
                  </a:lnTo>
                  <a:lnTo>
                    <a:pt x="42" y="6"/>
                  </a:lnTo>
                  <a:lnTo>
                    <a:pt x="8"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1" name="ïṣľîḑè">
              <a:extLst>
                <a:ext uri="{FF2B5EF4-FFF2-40B4-BE49-F238E27FC236}">
                  <a16:creationId xmlns:a16="http://schemas.microsoft.com/office/drawing/2014/main" id="{8CDDB364-5055-4CA2-905E-8E48535B267D}"/>
                </a:ext>
              </a:extLst>
            </p:cNvPr>
            <p:cNvSpPr/>
            <p:nvPr/>
          </p:nvSpPr>
          <p:spPr bwMode="auto">
            <a:xfrm>
              <a:off x="1765849" y="4831283"/>
              <a:ext cx="38357" cy="21918"/>
            </a:xfrm>
            <a:custGeom>
              <a:avLst/>
              <a:gdLst>
                <a:gd name="T0" fmla="*/ 8 w 42"/>
                <a:gd name="T1" fmla="*/ 0 h 24"/>
                <a:gd name="T2" fmla="*/ 0 w 42"/>
                <a:gd name="T3" fmla="*/ 4 h 24"/>
                <a:gd name="T4" fmla="*/ 14 w 42"/>
                <a:gd name="T5" fmla="*/ 24 h 24"/>
                <a:gd name="T6" fmla="*/ 42 w 42"/>
                <a:gd name="T7" fmla="*/ 6 h 24"/>
                <a:gd name="T8" fmla="*/ 8 w 42"/>
                <a:gd name="T9" fmla="*/ 0 h 24"/>
              </a:gdLst>
              <a:ahLst/>
              <a:cxnLst>
                <a:cxn ang="0">
                  <a:pos x="T0" y="T1"/>
                </a:cxn>
                <a:cxn ang="0">
                  <a:pos x="T2" y="T3"/>
                </a:cxn>
                <a:cxn ang="0">
                  <a:pos x="T4" y="T5"/>
                </a:cxn>
                <a:cxn ang="0">
                  <a:pos x="T6" y="T7"/>
                </a:cxn>
                <a:cxn ang="0">
                  <a:pos x="T8" y="T9"/>
                </a:cxn>
              </a:cxnLst>
              <a:rect l="0" t="0" r="r" b="b"/>
              <a:pathLst>
                <a:path w="42" h="24">
                  <a:moveTo>
                    <a:pt x="8" y="0"/>
                  </a:moveTo>
                  <a:lnTo>
                    <a:pt x="0" y="4"/>
                  </a:lnTo>
                  <a:lnTo>
                    <a:pt x="14" y="24"/>
                  </a:lnTo>
                  <a:lnTo>
                    <a:pt x="42" y="6"/>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2" name="íSľíḍé">
              <a:extLst>
                <a:ext uri="{FF2B5EF4-FFF2-40B4-BE49-F238E27FC236}">
                  <a16:creationId xmlns:a16="http://schemas.microsoft.com/office/drawing/2014/main" id="{8995199F-1357-4E73-8DBE-33026C07DA20}"/>
                </a:ext>
              </a:extLst>
            </p:cNvPr>
            <p:cNvSpPr/>
            <p:nvPr/>
          </p:nvSpPr>
          <p:spPr bwMode="auto">
            <a:xfrm>
              <a:off x="1758543" y="4864160"/>
              <a:ext cx="1827" cy="3653"/>
            </a:xfrm>
            <a:custGeom>
              <a:avLst/>
              <a:gdLst>
                <a:gd name="T0" fmla="*/ 2 w 2"/>
                <a:gd name="T1" fmla="*/ 0 h 4"/>
                <a:gd name="T2" fmla="*/ 0 w 2"/>
                <a:gd name="T3" fmla="*/ 4 h 4"/>
                <a:gd name="T4" fmla="*/ 2 w 2"/>
                <a:gd name="T5" fmla="*/ 2 h 4"/>
                <a:gd name="T6" fmla="*/ 2 w 2"/>
                <a:gd name="T7" fmla="*/ 0 h 4"/>
              </a:gdLst>
              <a:ahLst/>
              <a:cxnLst>
                <a:cxn ang="0">
                  <a:pos x="T0" y="T1"/>
                </a:cxn>
                <a:cxn ang="0">
                  <a:pos x="T2" y="T3"/>
                </a:cxn>
                <a:cxn ang="0">
                  <a:pos x="T4" y="T5"/>
                </a:cxn>
                <a:cxn ang="0">
                  <a:pos x="T6" y="T7"/>
                </a:cxn>
              </a:cxnLst>
              <a:rect l="0" t="0" r="r" b="b"/>
              <a:pathLst>
                <a:path w="2" h="4">
                  <a:moveTo>
                    <a:pt x="2" y="0"/>
                  </a:moveTo>
                  <a:lnTo>
                    <a:pt x="0" y="4"/>
                  </a:lnTo>
                  <a:lnTo>
                    <a:pt x="2" y="2"/>
                  </a:lnTo>
                  <a:lnTo>
                    <a:pt x="2"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3" name="ï$ḷíḓè">
              <a:extLst>
                <a:ext uri="{FF2B5EF4-FFF2-40B4-BE49-F238E27FC236}">
                  <a16:creationId xmlns:a16="http://schemas.microsoft.com/office/drawing/2014/main" id="{E39A1E9C-FA77-4C32-9F97-85D2126987D2}"/>
                </a:ext>
              </a:extLst>
            </p:cNvPr>
            <p:cNvSpPr/>
            <p:nvPr/>
          </p:nvSpPr>
          <p:spPr bwMode="auto">
            <a:xfrm>
              <a:off x="1758543" y="4864160"/>
              <a:ext cx="1827" cy="3653"/>
            </a:xfrm>
            <a:custGeom>
              <a:avLst/>
              <a:gdLst>
                <a:gd name="T0" fmla="*/ 2 w 2"/>
                <a:gd name="T1" fmla="*/ 0 h 4"/>
                <a:gd name="T2" fmla="*/ 0 w 2"/>
                <a:gd name="T3" fmla="*/ 4 h 4"/>
                <a:gd name="T4" fmla="*/ 2 w 2"/>
                <a:gd name="T5" fmla="*/ 2 h 4"/>
                <a:gd name="T6" fmla="*/ 2 w 2"/>
                <a:gd name="T7" fmla="*/ 0 h 4"/>
              </a:gdLst>
              <a:ahLst/>
              <a:cxnLst>
                <a:cxn ang="0">
                  <a:pos x="T0" y="T1"/>
                </a:cxn>
                <a:cxn ang="0">
                  <a:pos x="T2" y="T3"/>
                </a:cxn>
                <a:cxn ang="0">
                  <a:pos x="T4" y="T5"/>
                </a:cxn>
                <a:cxn ang="0">
                  <a:pos x="T6" y="T7"/>
                </a:cxn>
              </a:cxnLst>
              <a:rect l="0" t="0" r="r" b="b"/>
              <a:pathLst>
                <a:path w="2" h="4">
                  <a:moveTo>
                    <a:pt x="2" y="0"/>
                  </a:moveTo>
                  <a:lnTo>
                    <a:pt x="0" y="4"/>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4" name="íŝļïde">
              <a:extLst>
                <a:ext uri="{FF2B5EF4-FFF2-40B4-BE49-F238E27FC236}">
                  <a16:creationId xmlns:a16="http://schemas.microsoft.com/office/drawing/2014/main" id="{B89E0661-C997-4E17-86E1-DD0F421C232B}"/>
                </a:ext>
              </a:extLst>
            </p:cNvPr>
            <p:cNvSpPr/>
            <p:nvPr/>
          </p:nvSpPr>
          <p:spPr bwMode="auto">
            <a:xfrm>
              <a:off x="1715619" y="4847722"/>
              <a:ext cx="44750" cy="42010"/>
            </a:xfrm>
            <a:custGeom>
              <a:avLst/>
              <a:gdLst>
                <a:gd name="T0" fmla="*/ 36 w 49"/>
                <a:gd name="T1" fmla="*/ 0 h 46"/>
                <a:gd name="T2" fmla="*/ 2 w 49"/>
                <a:gd name="T3" fmla="*/ 24 h 46"/>
                <a:gd name="T4" fmla="*/ 0 w 49"/>
                <a:gd name="T5" fmla="*/ 28 h 46"/>
                <a:gd name="T6" fmla="*/ 14 w 49"/>
                <a:gd name="T7" fmla="*/ 46 h 46"/>
                <a:gd name="T8" fmla="*/ 47 w 49"/>
                <a:gd name="T9" fmla="*/ 22 h 46"/>
                <a:gd name="T10" fmla="*/ 49 w 49"/>
                <a:gd name="T11" fmla="*/ 18 h 46"/>
                <a:gd name="T12" fmla="*/ 36 w 4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49" h="46">
                  <a:moveTo>
                    <a:pt x="36" y="0"/>
                  </a:moveTo>
                  <a:lnTo>
                    <a:pt x="2" y="24"/>
                  </a:lnTo>
                  <a:lnTo>
                    <a:pt x="0" y="28"/>
                  </a:lnTo>
                  <a:lnTo>
                    <a:pt x="14" y="46"/>
                  </a:lnTo>
                  <a:lnTo>
                    <a:pt x="47" y="22"/>
                  </a:lnTo>
                  <a:lnTo>
                    <a:pt x="49" y="18"/>
                  </a:lnTo>
                  <a:lnTo>
                    <a:pt x="36"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5" name="îṩ1ídè">
              <a:extLst>
                <a:ext uri="{FF2B5EF4-FFF2-40B4-BE49-F238E27FC236}">
                  <a16:creationId xmlns:a16="http://schemas.microsoft.com/office/drawing/2014/main" id="{7EC2CC14-A265-462A-A52F-567A1DE8AB9D}"/>
                </a:ext>
              </a:extLst>
            </p:cNvPr>
            <p:cNvSpPr/>
            <p:nvPr/>
          </p:nvSpPr>
          <p:spPr bwMode="auto">
            <a:xfrm>
              <a:off x="1715619" y="4847722"/>
              <a:ext cx="44750" cy="42010"/>
            </a:xfrm>
            <a:custGeom>
              <a:avLst/>
              <a:gdLst>
                <a:gd name="T0" fmla="*/ 36 w 49"/>
                <a:gd name="T1" fmla="*/ 0 h 46"/>
                <a:gd name="T2" fmla="*/ 2 w 49"/>
                <a:gd name="T3" fmla="*/ 24 h 46"/>
                <a:gd name="T4" fmla="*/ 0 w 49"/>
                <a:gd name="T5" fmla="*/ 28 h 46"/>
                <a:gd name="T6" fmla="*/ 14 w 49"/>
                <a:gd name="T7" fmla="*/ 46 h 46"/>
                <a:gd name="T8" fmla="*/ 47 w 49"/>
                <a:gd name="T9" fmla="*/ 22 h 46"/>
                <a:gd name="T10" fmla="*/ 49 w 49"/>
                <a:gd name="T11" fmla="*/ 18 h 46"/>
                <a:gd name="T12" fmla="*/ 36 w 4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49" h="46">
                  <a:moveTo>
                    <a:pt x="36" y="0"/>
                  </a:moveTo>
                  <a:lnTo>
                    <a:pt x="2" y="24"/>
                  </a:lnTo>
                  <a:lnTo>
                    <a:pt x="0" y="28"/>
                  </a:lnTo>
                  <a:lnTo>
                    <a:pt x="14" y="46"/>
                  </a:lnTo>
                  <a:lnTo>
                    <a:pt x="47" y="22"/>
                  </a:lnTo>
                  <a:lnTo>
                    <a:pt x="49" y="1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6" name="iṡḷíḑê">
              <a:extLst>
                <a:ext uri="{FF2B5EF4-FFF2-40B4-BE49-F238E27FC236}">
                  <a16:creationId xmlns:a16="http://schemas.microsoft.com/office/drawing/2014/main" id="{56415028-75AE-4238-9492-A06CD9A578EA}"/>
                </a:ext>
              </a:extLst>
            </p:cNvPr>
            <p:cNvSpPr/>
            <p:nvPr/>
          </p:nvSpPr>
          <p:spPr bwMode="auto">
            <a:xfrm>
              <a:off x="1750323" y="4847722"/>
              <a:ext cx="140643" cy="92240"/>
            </a:xfrm>
            <a:custGeom>
              <a:avLst/>
              <a:gdLst>
                <a:gd name="T0" fmla="*/ 37 w 154"/>
                <a:gd name="T1" fmla="*/ 58 h 101"/>
                <a:gd name="T2" fmla="*/ 0 w 154"/>
                <a:gd name="T3" fmla="*/ 81 h 101"/>
                <a:gd name="T4" fmla="*/ 13 w 154"/>
                <a:gd name="T5" fmla="*/ 101 h 101"/>
                <a:gd name="T6" fmla="*/ 49 w 154"/>
                <a:gd name="T7" fmla="*/ 78 h 101"/>
                <a:gd name="T8" fmla="*/ 37 w 154"/>
                <a:gd name="T9" fmla="*/ 58 h 101"/>
                <a:gd name="T10" fmla="*/ 93 w 154"/>
                <a:gd name="T11" fmla="*/ 18 h 101"/>
                <a:gd name="T12" fmla="*/ 57 w 154"/>
                <a:gd name="T13" fmla="*/ 44 h 101"/>
                <a:gd name="T14" fmla="*/ 69 w 154"/>
                <a:gd name="T15" fmla="*/ 64 h 101"/>
                <a:gd name="T16" fmla="*/ 107 w 154"/>
                <a:gd name="T17" fmla="*/ 38 h 101"/>
                <a:gd name="T18" fmla="*/ 93 w 154"/>
                <a:gd name="T19" fmla="*/ 18 h 101"/>
                <a:gd name="T20" fmla="*/ 121 w 154"/>
                <a:gd name="T21" fmla="*/ 0 h 101"/>
                <a:gd name="T22" fmla="*/ 113 w 154"/>
                <a:gd name="T23" fmla="*/ 6 h 101"/>
                <a:gd name="T24" fmla="*/ 127 w 154"/>
                <a:gd name="T25" fmla="*/ 26 h 101"/>
                <a:gd name="T26" fmla="*/ 154 w 154"/>
                <a:gd name="T27" fmla="*/ 6 h 101"/>
                <a:gd name="T28" fmla="*/ 121 w 15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1">
                  <a:moveTo>
                    <a:pt x="37" y="58"/>
                  </a:moveTo>
                  <a:lnTo>
                    <a:pt x="0" y="81"/>
                  </a:lnTo>
                  <a:lnTo>
                    <a:pt x="13" y="101"/>
                  </a:lnTo>
                  <a:lnTo>
                    <a:pt x="49" y="78"/>
                  </a:lnTo>
                  <a:lnTo>
                    <a:pt x="37" y="58"/>
                  </a:lnTo>
                  <a:close/>
                  <a:moveTo>
                    <a:pt x="93" y="18"/>
                  </a:moveTo>
                  <a:lnTo>
                    <a:pt x="57" y="44"/>
                  </a:lnTo>
                  <a:lnTo>
                    <a:pt x="69" y="64"/>
                  </a:lnTo>
                  <a:lnTo>
                    <a:pt x="107" y="38"/>
                  </a:lnTo>
                  <a:lnTo>
                    <a:pt x="93" y="18"/>
                  </a:lnTo>
                  <a:close/>
                  <a:moveTo>
                    <a:pt x="121" y="0"/>
                  </a:moveTo>
                  <a:lnTo>
                    <a:pt x="113" y="6"/>
                  </a:lnTo>
                  <a:lnTo>
                    <a:pt x="127" y="26"/>
                  </a:lnTo>
                  <a:lnTo>
                    <a:pt x="154" y="6"/>
                  </a:lnTo>
                  <a:lnTo>
                    <a:pt x="121"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7" name="î$1ïďè">
              <a:extLst>
                <a:ext uri="{FF2B5EF4-FFF2-40B4-BE49-F238E27FC236}">
                  <a16:creationId xmlns:a16="http://schemas.microsoft.com/office/drawing/2014/main" id="{66D1E2F8-AD51-4F59-9EC5-F756D4074A52}"/>
                </a:ext>
              </a:extLst>
            </p:cNvPr>
            <p:cNvSpPr/>
            <p:nvPr/>
          </p:nvSpPr>
          <p:spPr bwMode="auto">
            <a:xfrm>
              <a:off x="1750323" y="4847722"/>
              <a:ext cx="140643" cy="92240"/>
            </a:xfrm>
            <a:custGeom>
              <a:avLst/>
              <a:gdLst>
                <a:gd name="T0" fmla="*/ 37 w 154"/>
                <a:gd name="T1" fmla="*/ 58 h 101"/>
                <a:gd name="T2" fmla="*/ 0 w 154"/>
                <a:gd name="T3" fmla="*/ 81 h 101"/>
                <a:gd name="T4" fmla="*/ 13 w 154"/>
                <a:gd name="T5" fmla="*/ 101 h 101"/>
                <a:gd name="T6" fmla="*/ 49 w 154"/>
                <a:gd name="T7" fmla="*/ 78 h 101"/>
                <a:gd name="T8" fmla="*/ 37 w 154"/>
                <a:gd name="T9" fmla="*/ 58 h 101"/>
                <a:gd name="T10" fmla="*/ 93 w 154"/>
                <a:gd name="T11" fmla="*/ 18 h 101"/>
                <a:gd name="T12" fmla="*/ 57 w 154"/>
                <a:gd name="T13" fmla="*/ 44 h 101"/>
                <a:gd name="T14" fmla="*/ 69 w 154"/>
                <a:gd name="T15" fmla="*/ 64 h 101"/>
                <a:gd name="T16" fmla="*/ 107 w 154"/>
                <a:gd name="T17" fmla="*/ 38 h 101"/>
                <a:gd name="T18" fmla="*/ 93 w 154"/>
                <a:gd name="T19" fmla="*/ 18 h 101"/>
                <a:gd name="T20" fmla="*/ 121 w 154"/>
                <a:gd name="T21" fmla="*/ 0 h 101"/>
                <a:gd name="T22" fmla="*/ 113 w 154"/>
                <a:gd name="T23" fmla="*/ 6 h 101"/>
                <a:gd name="T24" fmla="*/ 127 w 154"/>
                <a:gd name="T25" fmla="*/ 26 h 101"/>
                <a:gd name="T26" fmla="*/ 154 w 154"/>
                <a:gd name="T27" fmla="*/ 6 h 101"/>
                <a:gd name="T28" fmla="*/ 121 w 15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1">
                  <a:moveTo>
                    <a:pt x="37" y="58"/>
                  </a:moveTo>
                  <a:lnTo>
                    <a:pt x="0" y="81"/>
                  </a:lnTo>
                  <a:lnTo>
                    <a:pt x="13" y="101"/>
                  </a:lnTo>
                  <a:lnTo>
                    <a:pt x="49" y="78"/>
                  </a:lnTo>
                  <a:lnTo>
                    <a:pt x="37" y="58"/>
                  </a:lnTo>
                  <a:moveTo>
                    <a:pt x="93" y="18"/>
                  </a:moveTo>
                  <a:lnTo>
                    <a:pt x="57" y="44"/>
                  </a:lnTo>
                  <a:lnTo>
                    <a:pt x="69" y="64"/>
                  </a:lnTo>
                  <a:lnTo>
                    <a:pt x="107" y="38"/>
                  </a:lnTo>
                  <a:lnTo>
                    <a:pt x="93" y="18"/>
                  </a:lnTo>
                  <a:moveTo>
                    <a:pt x="121" y="0"/>
                  </a:moveTo>
                  <a:lnTo>
                    <a:pt x="113" y="6"/>
                  </a:lnTo>
                  <a:lnTo>
                    <a:pt x="127" y="26"/>
                  </a:lnTo>
                  <a:lnTo>
                    <a:pt x="154" y="6"/>
                  </a:lnTo>
                  <a:lnTo>
                    <a:pt x="1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8" name="íşḻídè">
              <a:extLst>
                <a:ext uri="{FF2B5EF4-FFF2-40B4-BE49-F238E27FC236}">
                  <a16:creationId xmlns:a16="http://schemas.microsoft.com/office/drawing/2014/main" id="{7561027E-FA57-41D2-8844-D60ABCE9D1DA}"/>
                </a:ext>
              </a:extLst>
            </p:cNvPr>
            <p:cNvSpPr/>
            <p:nvPr/>
          </p:nvSpPr>
          <p:spPr bwMode="auto">
            <a:xfrm>
              <a:off x="1743017" y="4950921"/>
              <a:ext cx="1827" cy="1827"/>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9" name="îṧ1îḋê">
              <a:extLst>
                <a:ext uri="{FF2B5EF4-FFF2-40B4-BE49-F238E27FC236}">
                  <a16:creationId xmlns:a16="http://schemas.microsoft.com/office/drawing/2014/main" id="{2895B628-BA33-434C-8B0F-5162994290F1}"/>
                </a:ext>
              </a:extLst>
            </p:cNvPr>
            <p:cNvSpPr/>
            <p:nvPr/>
          </p:nvSpPr>
          <p:spPr bwMode="auto">
            <a:xfrm>
              <a:off x="1743017" y="4950921"/>
              <a:ext cx="1827" cy="1827"/>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0" name="işľide">
              <a:extLst>
                <a:ext uri="{FF2B5EF4-FFF2-40B4-BE49-F238E27FC236}">
                  <a16:creationId xmlns:a16="http://schemas.microsoft.com/office/drawing/2014/main" id="{3A706FE3-E1B1-4042-BE6B-5E51826B2B67}"/>
                </a:ext>
              </a:extLst>
            </p:cNvPr>
            <p:cNvSpPr/>
            <p:nvPr/>
          </p:nvSpPr>
          <p:spPr bwMode="auto">
            <a:xfrm>
              <a:off x="1699181" y="4934482"/>
              <a:ext cx="43837" cy="40184"/>
            </a:xfrm>
            <a:custGeom>
              <a:avLst/>
              <a:gdLst>
                <a:gd name="T0" fmla="*/ 36 w 48"/>
                <a:gd name="T1" fmla="*/ 0 h 44"/>
                <a:gd name="T2" fmla="*/ 0 w 48"/>
                <a:gd name="T3" fmla="*/ 24 h 44"/>
                <a:gd name="T4" fmla="*/ 0 w 48"/>
                <a:gd name="T5" fmla="*/ 26 h 44"/>
                <a:gd name="T6" fmla="*/ 12 w 48"/>
                <a:gd name="T7" fmla="*/ 44 h 44"/>
                <a:gd name="T8" fmla="*/ 48 w 48"/>
                <a:gd name="T9" fmla="*/ 20 h 44"/>
                <a:gd name="T10" fmla="*/ 48 w 48"/>
                <a:gd name="T11" fmla="*/ 18 h 44"/>
                <a:gd name="T12" fmla="*/ 36 w 48"/>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8" h="44">
                  <a:moveTo>
                    <a:pt x="36" y="0"/>
                  </a:moveTo>
                  <a:lnTo>
                    <a:pt x="0" y="24"/>
                  </a:lnTo>
                  <a:lnTo>
                    <a:pt x="0" y="26"/>
                  </a:lnTo>
                  <a:lnTo>
                    <a:pt x="12" y="44"/>
                  </a:lnTo>
                  <a:lnTo>
                    <a:pt x="48" y="20"/>
                  </a:lnTo>
                  <a:lnTo>
                    <a:pt x="48" y="18"/>
                  </a:lnTo>
                  <a:lnTo>
                    <a:pt x="36"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1" name="íşḻiḋe">
              <a:extLst>
                <a:ext uri="{FF2B5EF4-FFF2-40B4-BE49-F238E27FC236}">
                  <a16:creationId xmlns:a16="http://schemas.microsoft.com/office/drawing/2014/main" id="{1750C23E-0883-4940-870E-64B343586C02}"/>
                </a:ext>
              </a:extLst>
            </p:cNvPr>
            <p:cNvSpPr/>
            <p:nvPr/>
          </p:nvSpPr>
          <p:spPr bwMode="auto">
            <a:xfrm>
              <a:off x="1699181" y="4934482"/>
              <a:ext cx="43837" cy="40184"/>
            </a:xfrm>
            <a:custGeom>
              <a:avLst/>
              <a:gdLst>
                <a:gd name="T0" fmla="*/ 36 w 48"/>
                <a:gd name="T1" fmla="*/ 0 h 44"/>
                <a:gd name="T2" fmla="*/ 0 w 48"/>
                <a:gd name="T3" fmla="*/ 24 h 44"/>
                <a:gd name="T4" fmla="*/ 0 w 48"/>
                <a:gd name="T5" fmla="*/ 26 h 44"/>
                <a:gd name="T6" fmla="*/ 12 w 48"/>
                <a:gd name="T7" fmla="*/ 44 h 44"/>
                <a:gd name="T8" fmla="*/ 48 w 48"/>
                <a:gd name="T9" fmla="*/ 20 h 44"/>
                <a:gd name="T10" fmla="*/ 48 w 48"/>
                <a:gd name="T11" fmla="*/ 18 h 44"/>
                <a:gd name="T12" fmla="*/ 36 w 48"/>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8" h="44">
                  <a:moveTo>
                    <a:pt x="36" y="0"/>
                  </a:moveTo>
                  <a:lnTo>
                    <a:pt x="0" y="24"/>
                  </a:lnTo>
                  <a:lnTo>
                    <a:pt x="0" y="26"/>
                  </a:lnTo>
                  <a:lnTo>
                    <a:pt x="12" y="44"/>
                  </a:lnTo>
                  <a:lnTo>
                    <a:pt x="48" y="20"/>
                  </a:lnTo>
                  <a:lnTo>
                    <a:pt x="48" y="1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2" name="ïṣļïḑé">
              <a:extLst>
                <a:ext uri="{FF2B5EF4-FFF2-40B4-BE49-F238E27FC236}">
                  <a16:creationId xmlns:a16="http://schemas.microsoft.com/office/drawing/2014/main" id="{3A051605-8A2F-42FB-AD08-2BBA931128D6}"/>
                </a:ext>
              </a:extLst>
            </p:cNvPr>
            <p:cNvSpPr/>
            <p:nvPr/>
          </p:nvSpPr>
          <p:spPr bwMode="auto">
            <a:xfrm>
              <a:off x="1733885" y="4864160"/>
              <a:ext cx="244755" cy="163475"/>
            </a:xfrm>
            <a:custGeom>
              <a:avLst/>
              <a:gdLst>
                <a:gd name="T0" fmla="*/ 35 w 268"/>
                <a:gd name="T1" fmla="*/ 133 h 179"/>
                <a:gd name="T2" fmla="*/ 0 w 268"/>
                <a:gd name="T3" fmla="*/ 159 h 179"/>
                <a:gd name="T4" fmla="*/ 12 w 268"/>
                <a:gd name="T5" fmla="*/ 179 h 179"/>
                <a:gd name="T6" fmla="*/ 49 w 268"/>
                <a:gd name="T7" fmla="*/ 153 h 179"/>
                <a:gd name="T8" fmla="*/ 35 w 268"/>
                <a:gd name="T9" fmla="*/ 133 h 179"/>
                <a:gd name="T10" fmla="*/ 93 w 268"/>
                <a:gd name="T11" fmla="*/ 95 h 179"/>
                <a:gd name="T12" fmla="*/ 55 w 268"/>
                <a:gd name="T13" fmla="*/ 121 h 179"/>
                <a:gd name="T14" fmla="*/ 69 w 268"/>
                <a:gd name="T15" fmla="*/ 141 h 179"/>
                <a:gd name="T16" fmla="*/ 107 w 268"/>
                <a:gd name="T17" fmla="*/ 115 h 179"/>
                <a:gd name="T18" fmla="*/ 93 w 268"/>
                <a:gd name="T19" fmla="*/ 95 h 179"/>
                <a:gd name="T20" fmla="*/ 149 w 268"/>
                <a:gd name="T21" fmla="*/ 58 h 179"/>
                <a:gd name="T22" fmla="*/ 113 w 268"/>
                <a:gd name="T23" fmla="*/ 81 h 179"/>
                <a:gd name="T24" fmla="*/ 127 w 268"/>
                <a:gd name="T25" fmla="*/ 103 h 179"/>
                <a:gd name="T26" fmla="*/ 163 w 268"/>
                <a:gd name="T27" fmla="*/ 77 h 179"/>
                <a:gd name="T28" fmla="*/ 149 w 268"/>
                <a:gd name="T29" fmla="*/ 58 h 179"/>
                <a:gd name="T30" fmla="*/ 206 w 268"/>
                <a:gd name="T31" fmla="*/ 20 h 179"/>
                <a:gd name="T32" fmla="*/ 168 w 268"/>
                <a:gd name="T33" fmla="*/ 44 h 179"/>
                <a:gd name="T34" fmla="*/ 182 w 268"/>
                <a:gd name="T35" fmla="*/ 63 h 179"/>
                <a:gd name="T36" fmla="*/ 220 w 268"/>
                <a:gd name="T37" fmla="*/ 40 h 179"/>
                <a:gd name="T38" fmla="*/ 206 w 268"/>
                <a:gd name="T39" fmla="*/ 20 h 179"/>
                <a:gd name="T40" fmla="*/ 234 w 268"/>
                <a:gd name="T41" fmla="*/ 0 h 179"/>
                <a:gd name="T42" fmla="*/ 226 w 268"/>
                <a:gd name="T43" fmla="*/ 6 h 179"/>
                <a:gd name="T44" fmla="*/ 240 w 268"/>
                <a:gd name="T45" fmla="*/ 26 h 179"/>
                <a:gd name="T46" fmla="*/ 268 w 268"/>
                <a:gd name="T47" fmla="*/ 8 h 179"/>
                <a:gd name="T48" fmla="*/ 234 w 268"/>
                <a:gd name="T49"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179">
                  <a:moveTo>
                    <a:pt x="35" y="133"/>
                  </a:moveTo>
                  <a:lnTo>
                    <a:pt x="0" y="159"/>
                  </a:lnTo>
                  <a:lnTo>
                    <a:pt x="12" y="179"/>
                  </a:lnTo>
                  <a:lnTo>
                    <a:pt x="49" y="153"/>
                  </a:lnTo>
                  <a:lnTo>
                    <a:pt x="35" y="133"/>
                  </a:lnTo>
                  <a:close/>
                  <a:moveTo>
                    <a:pt x="93" y="95"/>
                  </a:moveTo>
                  <a:lnTo>
                    <a:pt x="55" y="121"/>
                  </a:lnTo>
                  <a:lnTo>
                    <a:pt x="69" y="141"/>
                  </a:lnTo>
                  <a:lnTo>
                    <a:pt x="107" y="115"/>
                  </a:lnTo>
                  <a:lnTo>
                    <a:pt x="93" y="95"/>
                  </a:lnTo>
                  <a:close/>
                  <a:moveTo>
                    <a:pt x="149" y="58"/>
                  </a:moveTo>
                  <a:lnTo>
                    <a:pt x="113" y="81"/>
                  </a:lnTo>
                  <a:lnTo>
                    <a:pt x="127" y="103"/>
                  </a:lnTo>
                  <a:lnTo>
                    <a:pt x="163" y="77"/>
                  </a:lnTo>
                  <a:lnTo>
                    <a:pt x="149" y="58"/>
                  </a:lnTo>
                  <a:close/>
                  <a:moveTo>
                    <a:pt x="206" y="20"/>
                  </a:moveTo>
                  <a:lnTo>
                    <a:pt x="168" y="44"/>
                  </a:lnTo>
                  <a:lnTo>
                    <a:pt x="182" y="63"/>
                  </a:lnTo>
                  <a:lnTo>
                    <a:pt x="220" y="40"/>
                  </a:lnTo>
                  <a:lnTo>
                    <a:pt x="206" y="20"/>
                  </a:lnTo>
                  <a:close/>
                  <a:moveTo>
                    <a:pt x="234" y="0"/>
                  </a:moveTo>
                  <a:lnTo>
                    <a:pt x="226" y="6"/>
                  </a:lnTo>
                  <a:lnTo>
                    <a:pt x="240" y="26"/>
                  </a:lnTo>
                  <a:lnTo>
                    <a:pt x="268" y="8"/>
                  </a:lnTo>
                  <a:lnTo>
                    <a:pt x="234"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3" name="íṩḷiḑe">
              <a:extLst>
                <a:ext uri="{FF2B5EF4-FFF2-40B4-BE49-F238E27FC236}">
                  <a16:creationId xmlns:a16="http://schemas.microsoft.com/office/drawing/2014/main" id="{AE2F1833-1F46-4C66-92B5-2D94B1EC8E12}"/>
                </a:ext>
              </a:extLst>
            </p:cNvPr>
            <p:cNvSpPr/>
            <p:nvPr/>
          </p:nvSpPr>
          <p:spPr bwMode="auto">
            <a:xfrm>
              <a:off x="1733885" y="4864160"/>
              <a:ext cx="244755" cy="163475"/>
            </a:xfrm>
            <a:custGeom>
              <a:avLst/>
              <a:gdLst>
                <a:gd name="T0" fmla="*/ 35 w 268"/>
                <a:gd name="T1" fmla="*/ 133 h 179"/>
                <a:gd name="T2" fmla="*/ 0 w 268"/>
                <a:gd name="T3" fmla="*/ 159 h 179"/>
                <a:gd name="T4" fmla="*/ 12 w 268"/>
                <a:gd name="T5" fmla="*/ 179 h 179"/>
                <a:gd name="T6" fmla="*/ 49 w 268"/>
                <a:gd name="T7" fmla="*/ 153 h 179"/>
                <a:gd name="T8" fmla="*/ 35 w 268"/>
                <a:gd name="T9" fmla="*/ 133 h 179"/>
                <a:gd name="T10" fmla="*/ 93 w 268"/>
                <a:gd name="T11" fmla="*/ 95 h 179"/>
                <a:gd name="T12" fmla="*/ 55 w 268"/>
                <a:gd name="T13" fmla="*/ 121 h 179"/>
                <a:gd name="T14" fmla="*/ 69 w 268"/>
                <a:gd name="T15" fmla="*/ 141 h 179"/>
                <a:gd name="T16" fmla="*/ 107 w 268"/>
                <a:gd name="T17" fmla="*/ 115 h 179"/>
                <a:gd name="T18" fmla="*/ 93 w 268"/>
                <a:gd name="T19" fmla="*/ 95 h 179"/>
                <a:gd name="T20" fmla="*/ 149 w 268"/>
                <a:gd name="T21" fmla="*/ 58 h 179"/>
                <a:gd name="T22" fmla="*/ 113 w 268"/>
                <a:gd name="T23" fmla="*/ 81 h 179"/>
                <a:gd name="T24" fmla="*/ 127 w 268"/>
                <a:gd name="T25" fmla="*/ 103 h 179"/>
                <a:gd name="T26" fmla="*/ 163 w 268"/>
                <a:gd name="T27" fmla="*/ 77 h 179"/>
                <a:gd name="T28" fmla="*/ 149 w 268"/>
                <a:gd name="T29" fmla="*/ 58 h 179"/>
                <a:gd name="T30" fmla="*/ 206 w 268"/>
                <a:gd name="T31" fmla="*/ 20 h 179"/>
                <a:gd name="T32" fmla="*/ 168 w 268"/>
                <a:gd name="T33" fmla="*/ 44 h 179"/>
                <a:gd name="T34" fmla="*/ 182 w 268"/>
                <a:gd name="T35" fmla="*/ 63 h 179"/>
                <a:gd name="T36" fmla="*/ 220 w 268"/>
                <a:gd name="T37" fmla="*/ 40 h 179"/>
                <a:gd name="T38" fmla="*/ 206 w 268"/>
                <a:gd name="T39" fmla="*/ 20 h 179"/>
                <a:gd name="T40" fmla="*/ 234 w 268"/>
                <a:gd name="T41" fmla="*/ 0 h 179"/>
                <a:gd name="T42" fmla="*/ 226 w 268"/>
                <a:gd name="T43" fmla="*/ 6 h 179"/>
                <a:gd name="T44" fmla="*/ 240 w 268"/>
                <a:gd name="T45" fmla="*/ 26 h 179"/>
                <a:gd name="T46" fmla="*/ 268 w 268"/>
                <a:gd name="T47" fmla="*/ 8 h 179"/>
                <a:gd name="T48" fmla="*/ 234 w 268"/>
                <a:gd name="T49"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179">
                  <a:moveTo>
                    <a:pt x="35" y="133"/>
                  </a:moveTo>
                  <a:lnTo>
                    <a:pt x="0" y="159"/>
                  </a:lnTo>
                  <a:lnTo>
                    <a:pt x="12" y="179"/>
                  </a:lnTo>
                  <a:lnTo>
                    <a:pt x="49" y="153"/>
                  </a:lnTo>
                  <a:lnTo>
                    <a:pt x="35" y="133"/>
                  </a:lnTo>
                  <a:moveTo>
                    <a:pt x="93" y="95"/>
                  </a:moveTo>
                  <a:lnTo>
                    <a:pt x="55" y="121"/>
                  </a:lnTo>
                  <a:lnTo>
                    <a:pt x="69" y="141"/>
                  </a:lnTo>
                  <a:lnTo>
                    <a:pt x="107" y="115"/>
                  </a:lnTo>
                  <a:lnTo>
                    <a:pt x="93" y="95"/>
                  </a:lnTo>
                  <a:moveTo>
                    <a:pt x="149" y="58"/>
                  </a:moveTo>
                  <a:lnTo>
                    <a:pt x="113" y="81"/>
                  </a:lnTo>
                  <a:lnTo>
                    <a:pt x="127" y="103"/>
                  </a:lnTo>
                  <a:lnTo>
                    <a:pt x="163" y="77"/>
                  </a:lnTo>
                  <a:lnTo>
                    <a:pt x="149" y="58"/>
                  </a:lnTo>
                  <a:moveTo>
                    <a:pt x="206" y="20"/>
                  </a:moveTo>
                  <a:lnTo>
                    <a:pt x="168" y="44"/>
                  </a:lnTo>
                  <a:lnTo>
                    <a:pt x="182" y="63"/>
                  </a:lnTo>
                  <a:lnTo>
                    <a:pt x="220" y="40"/>
                  </a:lnTo>
                  <a:lnTo>
                    <a:pt x="206" y="20"/>
                  </a:lnTo>
                  <a:moveTo>
                    <a:pt x="234" y="0"/>
                  </a:moveTo>
                  <a:lnTo>
                    <a:pt x="226" y="6"/>
                  </a:lnTo>
                  <a:lnTo>
                    <a:pt x="240" y="26"/>
                  </a:lnTo>
                  <a:lnTo>
                    <a:pt x="268" y="8"/>
                  </a:lnTo>
                  <a:lnTo>
                    <a:pt x="2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4" name="íślîḓè">
              <a:extLst>
                <a:ext uri="{FF2B5EF4-FFF2-40B4-BE49-F238E27FC236}">
                  <a16:creationId xmlns:a16="http://schemas.microsoft.com/office/drawing/2014/main" id="{08F92134-E0B6-43E6-9E7A-EE86E54D3568}"/>
                </a:ext>
              </a:extLst>
            </p:cNvPr>
            <p:cNvSpPr/>
            <p:nvPr/>
          </p:nvSpPr>
          <p:spPr bwMode="auto">
            <a:xfrm>
              <a:off x="1726579" y="5037681"/>
              <a:ext cx="913" cy="1827"/>
            </a:xfrm>
            <a:prstGeom prst="rect">
              <a:avLst/>
            </a:prstGeom>
            <a:solidFill>
              <a:srgbClr val="A8CFB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05" name="iṣ1ïḋé">
              <a:extLst>
                <a:ext uri="{FF2B5EF4-FFF2-40B4-BE49-F238E27FC236}">
                  <a16:creationId xmlns:a16="http://schemas.microsoft.com/office/drawing/2014/main" id="{74D48969-C967-45A4-A66B-C1AA0C6DD721}"/>
                </a:ext>
              </a:extLst>
            </p:cNvPr>
            <p:cNvSpPr/>
            <p:nvPr/>
          </p:nvSpPr>
          <p:spPr bwMode="auto">
            <a:xfrm>
              <a:off x="1726579" y="5037681"/>
              <a:ext cx="0" cy="1827"/>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6" name="íṥ1ïḑê">
              <a:extLst>
                <a:ext uri="{FF2B5EF4-FFF2-40B4-BE49-F238E27FC236}">
                  <a16:creationId xmlns:a16="http://schemas.microsoft.com/office/drawing/2014/main" id="{811BDBE5-97D3-4641-B301-609895D0E67A}"/>
                </a:ext>
              </a:extLst>
            </p:cNvPr>
            <p:cNvSpPr/>
            <p:nvPr/>
          </p:nvSpPr>
          <p:spPr bwMode="auto">
            <a:xfrm>
              <a:off x="1682742" y="5022156"/>
              <a:ext cx="43837" cy="39270"/>
            </a:xfrm>
            <a:custGeom>
              <a:avLst/>
              <a:gdLst>
                <a:gd name="T0" fmla="*/ 36 w 48"/>
                <a:gd name="T1" fmla="*/ 0 h 43"/>
                <a:gd name="T2" fmla="*/ 0 w 48"/>
                <a:gd name="T3" fmla="*/ 23 h 43"/>
                <a:gd name="T4" fmla="*/ 0 w 48"/>
                <a:gd name="T5" fmla="*/ 25 h 43"/>
                <a:gd name="T6" fmla="*/ 12 w 48"/>
                <a:gd name="T7" fmla="*/ 43 h 43"/>
                <a:gd name="T8" fmla="*/ 48 w 48"/>
                <a:gd name="T9" fmla="*/ 19 h 43"/>
                <a:gd name="T10" fmla="*/ 48 w 48"/>
                <a:gd name="T11" fmla="*/ 17 h 43"/>
                <a:gd name="T12" fmla="*/ 36 w 48"/>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48" h="43">
                  <a:moveTo>
                    <a:pt x="36" y="0"/>
                  </a:moveTo>
                  <a:lnTo>
                    <a:pt x="0" y="23"/>
                  </a:lnTo>
                  <a:lnTo>
                    <a:pt x="0" y="25"/>
                  </a:lnTo>
                  <a:lnTo>
                    <a:pt x="12" y="43"/>
                  </a:lnTo>
                  <a:lnTo>
                    <a:pt x="48" y="19"/>
                  </a:lnTo>
                  <a:lnTo>
                    <a:pt x="48" y="17"/>
                  </a:lnTo>
                  <a:lnTo>
                    <a:pt x="36"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7" name="î$ḷïḍè">
              <a:extLst>
                <a:ext uri="{FF2B5EF4-FFF2-40B4-BE49-F238E27FC236}">
                  <a16:creationId xmlns:a16="http://schemas.microsoft.com/office/drawing/2014/main" id="{1F3D1A81-71E6-4DFA-A6E5-48C25FDF99A6}"/>
                </a:ext>
              </a:extLst>
            </p:cNvPr>
            <p:cNvSpPr/>
            <p:nvPr/>
          </p:nvSpPr>
          <p:spPr bwMode="auto">
            <a:xfrm>
              <a:off x="1682742" y="5022156"/>
              <a:ext cx="43837" cy="39270"/>
            </a:xfrm>
            <a:custGeom>
              <a:avLst/>
              <a:gdLst>
                <a:gd name="T0" fmla="*/ 36 w 48"/>
                <a:gd name="T1" fmla="*/ 0 h 43"/>
                <a:gd name="T2" fmla="*/ 0 w 48"/>
                <a:gd name="T3" fmla="*/ 23 h 43"/>
                <a:gd name="T4" fmla="*/ 0 w 48"/>
                <a:gd name="T5" fmla="*/ 25 h 43"/>
                <a:gd name="T6" fmla="*/ 12 w 48"/>
                <a:gd name="T7" fmla="*/ 43 h 43"/>
                <a:gd name="T8" fmla="*/ 48 w 48"/>
                <a:gd name="T9" fmla="*/ 19 h 43"/>
                <a:gd name="T10" fmla="*/ 48 w 48"/>
                <a:gd name="T11" fmla="*/ 17 h 43"/>
                <a:gd name="T12" fmla="*/ 36 w 48"/>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48" h="43">
                  <a:moveTo>
                    <a:pt x="36" y="0"/>
                  </a:moveTo>
                  <a:lnTo>
                    <a:pt x="0" y="23"/>
                  </a:lnTo>
                  <a:lnTo>
                    <a:pt x="0" y="25"/>
                  </a:lnTo>
                  <a:lnTo>
                    <a:pt x="12" y="43"/>
                  </a:lnTo>
                  <a:lnTo>
                    <a:pt x="48" y="19"/>
                  </a:lnTo>
                  <a:lnTo>
                    <a:pt x="48" y="17"/>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8" name="ïŝlídê">
              <a:extLst>
                <a:ext uri="{FF2B5EF4-FFF2-40B4-BE49-F238E27FC236}">
                  <a16:creationId xmlns:a16="http://schemas.microsoft.com/office/drawing/2014/main" id="{56248CC3-94EE-4DD4-A069-A44AE1B6035E}"/>
                </a:ext>
              </a:extLst>
            </p:cNvPr>
            <p:cNvSpPr/>
            <p:nvPr/>
          </p:nvSpPr>
          <p:spPr bwMode="auto">
            <a:xfrm>
              <a:off x="1715619" y="4911650"/>
              <a:ext cx="273979" cy="202745"/>
            </a:xfrm>
            <a:custGeom>
              <a:avLst/>
              <a:gdLst>
                <a:gd name="T0" fmla="*/ 38 w 300"/>
                <a:gd name="T1" fmla="*/ 176 h 222"/>
                <a:gd name="T2" fmla="*/ 0 w 300"/>
                <a:gd name="T3" fmla="*/ 202 h 222"/>
                <a:gd name="T4" fmla="*/ 14 w 300"/>
                <a:gd name="T5" fmla="*/ 222 h 222"/>
                <a:gd name="T6" fmla="*/ 51 w 300"/>
                <a:gd name="T7" fmla="*/ 196 h 222"/>
                <a:gd name="T8" fmla="*/ 38 w 300"/>
                <a:gd name="T9" fmla="*/ 176 h 222"/>
                <a:gd name="T10" fmla="*/ 93 w 300"/>
                <a:gd name="T11" fmla="*/ 138 h 222"/>
                <a:gd name="T12" fmla="*/ 57 w 300"/>
                <a:gd name="T13" fmla="*/ 164 h 222"/>
                <a:gd name="T14" fmla="*/ 71 w 300"/>
                <a:gd name="T15" fmla="*/ 184 h 222"/>
                <a:gd name="T16" fmla="*/ 107 w 300"/>
                <a:gd name="T17" fmla="*/ 158 h 222"/>
                <a:gd name="T18" fmla="*/ 93 w 300"/>
                <a:gd name="T19" fmla="*/ 138 h 222"/>
                <a:gd name="T20" fmla="*/ 151 w 300"/>
                <a:gd name="T21" fmla="*/ 101 h 222"/>
                <a:gd name="T22" fmla="*/ 113 w 300"/>
                <a:gd name="T23" fmla="*/ 125 h 222"/>
                <a:gd name="T24" fmla="*/ 127 w 300"/>
                <a:gd name="T25" fmla="*/ 144 h 222"/>
                <a:gd name="T26" fmla="*/ 165 w 300"/>
                <a:gd name="T27" fmla="*/ 121 h 222"/>
                <a:gd name="T28" fmla="*/ 151 w 300"/>
                <a:gd name="T29" fmla="*/ 101 h 222"/>
                <a:gd name="T30" fmla="*/ 208 w 300"/>
                <a:gd name="T31" fmla="*/ 63 h 222"/>
                <a:gd name="T32" fmla="*/ 171 w 300"/>
                <a:gd name="T33" fmla="*/ 87 h 222"/>
                <a:gd name="T34" fmla="*/ 185 w 300"/>
                <a:gd name="T35" fmla="*/ 107 h 222"/>
                <a:gd name="T36" fmla="*/ 220 w 300"/>
                <a:gd name="T37" fmla="*/ 83 h 222"/>
                <a:gd name="T38" fmla="*/ 208 w 300"/>
                <a:gd name="T39" fmla="*/ 63 h 222"/>
                <a:gd name="T40" fmla="*/ 264 w 300"/>
                <a:gd name="T41" fmla="*/ 23 h 222"/>
                <a:gd name="T42" fmla="*/ 228 w 300"/>
                <a:gd name="T43" fmla="*/ 49 h 222"/>
                <a:gd name="T44" fmla="*/ 240 w 300"/>
                <a:gd name="T45" fmla="*/ 69 h 222"/>
                <a:gd name="T46" fmla="*/ 278 w 300"/>
                <a:gd name="T47" fmla="*/ 43 h 222"/>
                <a:gd name="T48" fmla="*/ 264 w 300"/>
                <a:gd name="T49" fmla="*/ 23 h 222"/>
                <a:gd name="T50" fmla="*/ 300 w 300"/>
                <a:gd name="T51" fmla="*/ 0 h 222"/>
                <a:gd name="T52" fmla="*/ 284 w 300"/>
                <a:gd name="T53" fmla="*/ 11 h 222"/>
                <a:gd name="T54" fmla="*/ 294 w 300"/>
                <a:gd name="T55" fmla="*/ 25 h 222"/>
                <a:gd name="T56" fmla="*/ 300 w 300"/>
                <a:gd name="T5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222">
                  <a:moveTo>
                    <a:pt x="38" y="176"/>
                  </a:moveTo>
                  <a:lnTo>
                    <a:pt x="0" y="202"/>
                  </a:lnTo>
                  <a:lnTo>
                    <a:pt x="14" y="222"/>
                  </a:lnTo>
                  <a:lnTo>
                    <a:pt x="51" y="196"/>
                  </a:lnTo>
                  <a:lnTo>
                    <a:pt x="38" y="176"/>
                  </a:lnTo>
                  <a:close/>
                  <a:moveTo>
                    <a:pt x="93" y="138"/>
                  </a:moveTo>
                  <a:lnTo>
                    <a:pt x="57" y="164"/>
                  </a:lnTo>
                  <a:lnTo>
                    <a:pt x="71" y="184"/>
                  </a:lnTo>
                  <a:lnTo>
                    <a:pt x="107" y="158"/>
                  </a:lnTo>
                  <a:lnTo>
                    <a:pt x="93" y="138"/>
                  </a:lnTo>
                  <a:close/>
                  <a:moveTo>
                    <a:pt x="151" y="101"/>
                  </a:moveTo>
                  <a:lnTo>
                    <a:pt x="113" y="125"/>
                  </a:lnTo>
                  <a:lnTo>
                    <a:pt x="127" y="144"/>
                  </a:lnTo>
                  <a:lnTo>
                    <a:pt x="165" y="121"/>
                  </a:lnTo>
                  <a:lnTo>
                    <a:pt x="151" y="101"/>
                  </a:lnTo>
                  <a:close/>
                  <a:moveTo>
                    <a:pt x="208" y="63"/>
                  </a:moveTo>
                  <a:lnTo>
                    <a:pt x="171" y="87"/>
                  </a:lnTo>
                  <a:lnTo>
                    <a:pt x="185" y="107"/>
                  </a:lnTo>
                  <a:lnTo>
                    <a:pt x="220" y="83"/>
                  </a:lnTo>
                  <a:lnTo>
                    <a:pt x="208" y="63"/>
                  </a:lnTo>
                  <a:close/>
                  <a:moveTo>
                    <a:pt x="264" y="23"/>
                  </a:moveTo>
                  <a:lnTo>
                    <a:pt x="228" y="49"/>
                  </a:lnTo>
                  <a:lnTo>
                    <a:pt x="240" y="69"/>
                  </a:lnTo>
                  <a:lnTo>
                    <a:pt x="278" y="43"/>
                  </a:lnTo>
                  <a:lnTo>
                    <a:pt x="264" y="23"/>
                  </a:lnTo>
                  <a:close/>
                  <a:moveTo>
                    <a:pt x="300" y="0"/>
                  </a:moveTo>
                  <a:lnTo>
                    <a:pt x="284" y="11"/>
                  </a:lnTo>
                  <a:lnTo>
                    <a:pt x="294" y="25"/>
                  </a:lnTo>
                  <a:lnTo>
                    <a:pt x="30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9" name="işľíďê">
              <a:extLst>
                <a:ext uri="{FF2B5EF4-FFF2-40B4-BE49-F238E27FC236}">
                  <a16:creationId xmlns:a16="http://schemas.microsoft.com/office/drawing/2014/main" id="{43390978-E01A-48A1-B3C6-137A4B0BF1F6}"/>
                </a:ext>
              </a:extLst>
            </p:cNvPr>
            <p:cNvSpPr/>
            <p:nvPr/>
          </p:nvSpPr>
          <p:spPr bwMode="auto">
            <a:xfrm>
              <a:off x="1715619" y="4911650"/>
              <a:ext cx="273979" cy="202745"/>
            </a:xfrm>
            <a:custGeom>
              <a:avLst/>
              <a:gdLst>
                <a:gd name="T0" fmla="*/ 38 w 300"/>
                <a:gd name="T1" fmla="*/ 176 h 222"/>
                <a:gd name="T2" fmla="*/ 0 w 300"/>
                <a:gd name="T3" fmla="*/ 202 h 222"/>
                <a:gd name="T4" fmla="*/ 14 w 300"/>
                <a:gd name="T5" fmla="*/ 222 h 222"/>
                <a:gd name="T6" fmla="*/ 51 w 300"/>
                <a:gd name="T7" fmla="*/ 196 h 222"/>
                <a:gd name="T8" fmla="*/ 38 w 300"/>
                <a:gd name="T9" fmla="*/ 176 h 222"/>
                <a:gd name="T10" fmla="*/ 93 w 300"/>
                <a:gd name="T11" fmla="*/ 138 h 222"/>
                <a:gd name="T12" fmla="*/ 57 w 300"/>
                <a:gd name="T13" fmla="*/ 164 h 222"/>
                <a:gd name="T14" fmla="*/ 71 w 300"/>
                <a:gd name="T15" fmla="*/ 184 h 222"/>
                <a:gd name="T16" fmla="*/ 107 w 300"/>
                <a:gd name="T17" fmla="*/ 158 h 222"/>
                <a:gd name="T18" fmla="*/ 93 w 300"/>
                <a:gd name="T19" fmla="*/ 138 h 222"/>
                <a:gd name="T20" fmla="*/ 151 w 300"/>
                <a:gd name="T21" fmla="*/ 101 h 222"/>
                <a:gd name="T22" fmla="*/ 113 w 300"/>
                <a:gd name="T23" fmla="*/ 125 h 222"/>
                <a:gd name="T24" fmla="*/ 127 w 300"/>
                <a:gd name="T25" fmla="*/ 144 h 222"/>
                <a:gd name="T26" fmla="*/ 165 w 300"/>
                <a:gd name="T27" fmla="*/ 121 h 222"/>
                <a:gd name="T28" fmla="*/ 151 w 300"/>
                <a:gd name="T29" fmla="*/ 101 h 222"/>
                <a:gd name="T30" fmla="*/ 208 w 300"/>
                <a:gd name="T31" fmla="*/ 63 h 222"/>
                <a:gd name="T32" fmla="*/ 171 w 300"/>
                <a:gd name="T33" fmla="*/ 87 h 222"/>
                <a:gd name="T34" fmla="*/ 185 w 300"/>
                <a:gd name="T35" fmla="*/ 107 h 222"/>
                <a:gd name="T36" fmla="*/ 220 w 300"/>
                <a:gd name="T37" fmla="*/ 83 h 222"/>
                <a:gd name="T38" fmla="*/ 208 w 300"/>
                <a:gd name="T39" fmla="*/ 63 h 222"/>
                <a:gd name="T40" fmla="*/ 264 w 300"/>
                <a:gd name="T41" fmla="*/ 23 h 222"/>
                <a:gd name="T42" fmla="*/ 228 w 300"/>
                <a:gd name="T43" fmla="*/ 49 h 222"/>
                <a:gd name="T44" fmla="*/ 240 w 300"/>
                <a:gd name="T45" fmla="*/ 69 h 222"/>
                <a:gd name="T46" fmla="*/ 278 w 300"/>
                <a:gd name="T47" fmla="*/ 43 h 222"/>
                <a:gd name="T48" fmla="*/ 264 w 300"/>
                <a:gd name="T49" fmla="*/ 23 h 222"/>
                <a:gd name="T50" fmla="*/ 300 w 300"/>
                <a:gd name="T51" fmla="*/ 0 h 222"/>
                <a:gd name="T52" fmla="*/ 284 w 300"/>
                <a:gd name="T53" fmla="*/ 11 h 222"/>
                <a:gd name="T54" fmla="*/ 294 w 300"/>
                <a:gd name="T55" fmla="*/ 25 h 222"/>
                <a:gd name="T56" fmla="*/ 300 w 300"/>
                <a:gd name="T5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222">
                  <a:moveTo>
                    <a:pt x="38" y="176"/>
                  </a:moveTo>
                  <a:lnTo>
                    <a:pt x="0" y="202"/>
                  </a:lnTo>
                  <a:lnTo>
                    <a:pt x="14" y="222"/>
                  </a:lnTo>
                  <a:lnTo>
                    <a:pt x="51" y="196"/>
                  </a:lnTo>
                  <a:lnTo>
                    <a:pt x="38" y="176"/>
                  </a:lnTo>
                  <a:moveTo>
                    <a:pt x="93" y="138"/>
                  </a:moveTo>
                  <a:lnTo>
                    <a:pt x="57" y="164"/>
                  </a:lnTo>
                  <a:lnTo>
                    <a:pt x="71" y="184"/>
                  </a:lnTo>
                  <a:lnTo>
                    <a:pt x="107" y="158"/>
                  </a:lnTo>
                  <a:lnTo>
                    <a:pt x="93" y="138"/>
                  </a:lnTo>
                  <a:moveTo>
                    <a:pt x="151" y="101"/>
                  </a:moveTo>
                  <a:lnTo>
                    <a:pt x="113" y="125"/>
                  </a:lnTo>
                  <a:lnTo>
                    <a:pt x="127" y="144"/>
                  </a:lnTo>
                  <a:lnTo>
                    <a:pt x="165" y="121"/>
                  </a:lnTo>
                  <a:lnTo>
                    <a:pt x="151" y="101"/>
                  </a:lnTo>
                  <a:moveTo>
                    <a:pt x="208" y="63"/>
                  </a:moveTo>
                  <a:lnTo>
                    <a:pt x="171" y="87"/>
                  </a:lnTo>
                  <a:lnTo>
                    <a:pt x="185" y="107"/>
                  </a:lnTo>
                  <a:lnTo>
                    <a:pt x="220" y="83"/>
                  </a:lnTo>
                  <a:lnTo>
                    <a:pt x="208" y="63"/>
                  </a:lnTo>
                  <a:moveTo>
                    <a:pt x="264" y="23"/>
                  </a:moveTo>
                  <a:lnTo>
                    <a:pt x="228" y="49"/>
                  </a:lnTo>
                  <a:lnTo>
                    <a:pt x="240" y="69"/>
                  </a:lnTo>
                  <a:lnTo>
                    <a:pt x="278" y="43"/>
                  </a:lnTo>
                  <a:lnTo>
                    <a:pt x="264" y="23"/>
                  </a:lnTo>
                  <a:moveTo>
                    <a:pt x="300" y="0"/>
                  </a:moveTo>
                  <a:lnTo>
                    <a:pt x="284" y="11"/>
                  </a:lnTo>
                  <a:lnTo>
                    <a:pt x="294" y="25"/>
                  </a:lnTo>
                  <a:lnTo>
                    <a:pt x="3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0" name="ïṣlîďé">
              <a:extLst>
                <a:ext uri="{FF2B5EF4-FFF2-40B4-BE49-F238E27FC236}">
                  <a16:creationId xmlns:a16="http://schemas.microsoft.com/office/drawing/2014/main" id="{BD7673D9-FDE4-4AC9-ADBC-66534E4A730A}"/>
                </a:ext>
              </a:extLst>
            </p:cNvPr>
            <p:cNvSpPr/>
            <p:nvPr/>
          </p:nvSpPr>
          <p:spPr bwMode="auto">
            <a:xfrm>
              <a:off x="1708313" y="5125355"/>
              <a:ext cx="1827" cy="1827"/>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1" name="ïSľïḍe">
              <a:extLst>
                <a:ext uri="{FF2B5EF4-FFF2-40B4-BE49-F238E27FC236}">
                  <a16:creationId xmlns:a16="http://schemas.microsoft.com/office/drawing/2014/main" id="{768DAAAE-50AD-4722-9F2F-C02F3CF0ADEB}"/>
                </a:ext>
              </a:extLst>
            </p:cNvPr>
            <p:cNvSpPr/>
            <p:nvPr/>
          </p:nvSpPr>
          <p:spPr bwMode="auto">
            <a:xfrm>
              <a:off x="1708313" y="5125355"/>
              <a:ext cx="1827" cy="1827"/>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2" name="íṥḻïḑè">
              <a:extLst>
                <a:ext uri="{FF2B5EF4-FFF2-40B4-BE49-F238E27FC236}">
                  <a16:creationId xmlns:a16="http://schemas.microsoft.com/office/drawing/2014/main" id="{996A7F35-FCE4-4176-8361-1B1B515985C5}"/>
                </a:ext>
              </a:extLst>
            </p:cNvPr>
            <p:cNvSpPr/>
            <p:nvPr/>
          </p:nvSpPr>
          <p:spPr bwMode="auto">
            <a:xfrm>
              <a:off x="1664477" y="5108916"/>
              <a:ext cx="45663" cy="39270"/>
            </a:xfrm>
            <a:custGeom>
              <a:avLst/>
              <a:gdLst>
                <a:gd name="T0" fmla="*/ 36 w 50"/>
                <a:gd name="T1" fmla="*/ 0 h 43"/>
                <a:gd name="T2" fmla="*/ 2 w 50"/>
                <a:gd name="T3" fmla="*/ 22 h 43"/>
                <a:gd name="T4" fmla="*/ 0 w 50"/>
                <a:gd name="T5" fmla="*/ 26 h 43"/>
                <a:gd name="T6" fmla="*/ 12 w 50"/>
                <a:gd name="T7" fmla="*/ 43 h 43"/>
                <a:gd name="T8" fmla="*/ 48 w 50"/>
                <a:gd name="T9" fmla="*/ 20 h 43"/>
                <a:gd name="T10" fmla="*/ 50 w 50"/>
                <a:gd name="T11" fmla="*/ 18 h 43"/>
                <a:gd name="T12" fmla="*/ 36 w 5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36" y="0"/>
                  </a:moveTo>
                  <a:lnTo>
                    <a:pt x="2" y="22"/>
                  </a:lnTo>
                  <a:lnTo>
                    <a:pt x="0" y="26"/>
                  </a:lnTo>
                  <a:lnTo>
                    <a:pt x="12" y="43"/>
                  </a:lnTo>
                  <a:lnTo>
                    <a:pt x="48" y="20"/>
                  </a:lnTo>
                  <a:lnTo>
                    <a:pt x="50" y="18"/>
                  </a:lnTo>
                  <a:lnTo>
                    <a:pt x="36"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3" name="íṩḷïďe">
              <a:extLst>
                <a:ext uri="{FF2B5EF4-FFF2-40B4-BE49-F238E27FC236}">
                  <a16:creationId xmlns:a16="http://schemas.microsoft.com/office/drawing/2014/main" id="{E2C4CBC6-4D57-4AE4-A3DC-BC07E35CD9BB}"/>
                </a:ext>
              </a:extLst>
            </p:cNvPr>
            <p:cNvSpPr/>
            <p:nvPr/>
          </p:nvSpPr>
          <p:spPr bwMode="auto">
            <a:xfrm>
              <a:off x="1664477" y="5108916"/>
              <a:ext cx="45663" cy="39270"/>
            </a:xfrm>
            <a:custGeom>
              <a:avLst/>
              <a:gdLst>
                <a:gd name="T0" fmla="*/ 36 w 50"/>
                <a:gd name="T1" fmla="*/ 0 h 43"/>
                <a:gd name="T2" fmla="*/ 2 w 50"/>
                <a:gd name="T3" fmla="*/ 22 h 43"/>
                <a:gd name="T4" fmla="*/ 0 w 50"/>
                <a:gd name="T5" fmla="*/ 26 h 43"/>
                <a:gd name="T6" fmla="*/ 12 w 50"/>
                <a:gd name="T7" fmla="*/ 43 h 43"/>
                <a:gd name="T8" fmla="*/ 48 w 50"/>
                <a:gd name="T9" fmla="*/ 20 h 43"/>
                <a:gd name="T10" fmla="*/ 50 w 50"/>
                <a:gd name="T11" fmla="*/ 18 h 43"/>
                <a:gd name="T12" fmla="*/ 36 w 5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0" h="43">
                  <a:moveTo>
                    <a:pt x="36" y="0"/>
                  </a:moveTo>
                  <a:lnTo>
                    <a:pt x="2" y="22"/>
                  </a:lnTo>
                  <a:lnTo>
                    <a:pt x="0" y="26"/>
                  </a:lnTo>
                  <a:lnTo>
                    <a:pt x="12" y="43"/>
                  </a:lnTo>
                  <a:lnTo>
                    <a:pt x="48" y="20"/>
                  </a:lnTo>
                  <a:lnTo>
                    <a:pt x="50" y="1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4" name="iŝļiḑè">
              <a:extLst>
                <a:ext uri="{FF2B5EF4-FFF2-40B4-BE49-F238E27FC236}">
                  <a16:creationId xmlns:a16="http://schemas.microsoft.com/office/drawing/2014/main" id="{16AEE90F-E51F-4966-A29B-6B9BB6EA853C}"/>
                </a:ext>
              </a:extLst>
            </p:cNvPr>
            <p:cNvSpPr/>
            <p:nvPr/>
          </p:nvSpPr>
          <p:spPr bwMode="auto">
            <a:xfrm>
              <a:off x="1699181" y="4998411"/>
              <a:ext cx="273979" cy="202745"/>
            </a:xfrm>
            <a:custGeom>
              <a:avLst/>
              <a:gdLst>
                <a:gd name="T0" fmla="*/ 38 w 300"/>
                <a:gd name="T1" fmla="*/ 176 h 222"/>
                <a:gd name="T2" fmla="*/ 0 w 300"/>
                <a:gd name="T3" fmla="*/ 202 h 222"/>
                <a:gd name="T4" fmla="*/ 14 w 300"/>
                <a:gd name="T5" fmla="*/ 222 h 222"/>
                <a:gd name="T6" fmla="*/ 50 w 300"/>
                <a:gd name="T7" fmla="*/ 196 h 222"/>
                <a:gd name="T8" fmla="*/ 38 w 300"/>
                <a:gd name="T9" fmla="*/ 176 h 222"/>
                <a:gd name="T10" fmla="*/ 93 w 300"/>
                <a:gd name="T11" fmla="*/ 139 h 222"/>
                <a:gd name="T12" fmla="*/ 58 w 300"/>
                <a:gd name="T13" fmla="*/ 162 h 222"/>
                <a:gd name="T14" fmla="*/ 69 w 300"/>
                <a:gd name="T15" fmla="*/ 182 h 222"/>
                <a:gd name="T16" fmla="*/ 107 w 300"/>
                <a:gd name="T17" fmla="*/ 158 h 222"/>
                <a:gd name="T18" fmla="*/ 93 w 300"/>
                <a:gd name="T19" fmla="*/ 139 h 222"/>
                <a:gd name="T20" fmla="*/ 151 w 300"/>
                <a:gd name="T21" fmla="*/ 101 h 222"/>
                <a:gd name="T22" fmla="*/ 113 w 300"/>
                <a:gd name="T23" fmla="*/ 125 h 222"/>
                <a:gd name="T24" fmla="*/ 127 w 300"/>
                <a:gd name="T25" fmla="*/ 145 h 222"/>
                <a:gd name="T26" fmla="*/ 163 w 300"/>
                <a:gd name="T27" fmla="*/ 121 h 222"/>
                <a:gd name="T28" fmla="*/ 151 w 300"/>
                <a:gd name="T29" fmla="*/ 101 h 222"/>
                <a:gd name="T30" fmla="*/ 206 w 300"/>
                <a:gd name="T31" fmla="*/ 61 h 222"/>
                <a:gd name="T32" fmla="*/ 171 w 300"/>
                <a:gd name="T33" fmla="*/ 87 h 222"/>
                <a:gd name="T34" fmla="*/ 183 w 300"/>
                <a:gd name="T35" fmla="*/ 107 h 222"/>
                <a:gd name="T36" fmla="*/ 220 w 300"/>
                <a:gd name="T37" fmla="*/ 81 h 222"/>
                <a:gd name="T38" fmla="*/ 206 w 300"/>
                <a:gd name="T39" fmla="*/ 61 h 222"/>
                <a:gd name="T40" fmla="*/ 264 w 300"/>
                <a:gd name="T41" fmla="*/ 24 h 222"/>
                <a:gd name="T42" fmla="*/ 226 w 300"/>
                <a:gd name="T43" fmla="*/ 49 h 222"/>
                <a:gd name="T44" fmla="*/ 240 w 300"/>
                <a:gd name="T45" fmla="*/ 69 h 222"/>
                <a:gd name="T46" fmla="*/ 278 w 300"/>
                <a:gd name="T47" fmla="*/ 43 h 222"/>
                <a:gd name="T48" fmla="*/ 264 w 300"/>
                <a:gd name="T49" fmla="*/ 24 h 222"/>
                <a:gd name="T50" fmla="*/ 300 w 300"/>
                <a:gd name="T51" fmla="*/ 0 h 222"/>
                <a:gd name="T52" fmla="*/ 284 w 300"/>
                <a:gd name="T53" fmla="*/ 10 h 222"/>
                <a:gd name="T54" fmla="*/ 294 w 300"/>
                <a:gd name="T55" fmla="*/ 26 h 222"/>
                <a:gd name="T56" fmla="*/ 300 w 300"/>
                <a:gd name="T5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222">
                  <a:moveTo>
                    <a:pt x="38" y="176"/>
                  </a:moveTo>
                  <a:lnTo>
                    <a:pt x="0" y="202"/>
                  </a:lnTo>
                  <a:lnTo>
                    <a:pt x="14" y="222"/>
                  </a:lnTo>
                  <a:lnTo>
                    <a:pt x="50" y="196"/>
                  </a:lnTo>
                  <a:lnTo>
                    <a:pt x="38" y="176"/>
                  </a:lnTo>
                  <a:close/>
                  <a:moveTo>
                    <a:pt x="93" y="139"/>
                  </a:moveTo>
                  <a:lnTo>
                    <a:pt x="58" y="162"/>
                  </a:lnTo>
                  <a:lnTo>
                    <a:pt x="69" y="182"/>
                  </a:lnTo>
                  <a:lnTo>
                    <a:pt x="107" y="158"/>
                  </a:lnTo>
                  <a:lnTo>
                    <a:pt x="93" y="139"/>
                  </a:lnTo>
                  <a:close/>
                  <a:moveTo>
                    <a:pt x="151" y="101"/>
                  </a:moveTo>
                  <a:lnTo>
                    <a:pt x="113" y="125"/>
                  </a:lnTo>
                  <a:lnTo>
                    <a:pt x="127" y="145"/>
                  </a:lnTo>
                  <a:lnTo>
                    <a:pt x="163" y="121"/>
                  </a:lnTo>
                  <a:lnTo>
                    <a:pt x="151" y="101"/>
                  </a:lnTo>
                  <a:close/>
                  <a:moveTo>
                    <a:pt x="206" y="61"/>
                  </a:moveTo>
                  <a:lnTo>
                    <a:pt x="171" y="87"/>
                  </a:lnTo>
                  <a:lnTo>
                    <a:pt x="183" y="107"/>
                  </a:lnTo>
                  <a:lnTo>
                    <a:pt x="220" y="81"/>
                  </a:lnTo>
                  <a:lnTo>
                    <a:pt x="206" y="61"/>
                  </a:lnTo>
                  <a:close/>
                  <a:moveTo>
                    <a:pt x="264" y="24"/>
                  </a:moveTo>
                  <a:lnTo>
                    <a:pt x="226" y="49"/>
                  </a:lnTo>
                  <a:lnTo>
                    <a:pt x="240" y="69"/>
                  </a:lnTo>
                  <a:lnTo>
                    <a:pt x="278" y="43"/>
                  </a:lnTo>
                  <a:lnTo>
                    <a:pt x="264" y="24"/>
                  </a:lnTo>
                  <a:close/>
                  <a:moveTo>
                    <a:pt x="300" y="0"/>
                  </a:moveTo>
                  <a:lnTo>
                    <a:pt x="284" y="10"/>
                  </a:lnTo>
                  <a:lnTo>
                    <a:pt x="294" y="26"/>
                  </a:lnTo>
                  <a:lnTo>
                    <a:pt x="30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5" name="iSḷíďê">
              <a:extLst>
                <a:ext uri="{FF2B5EF4-FFF2-40B4-BE49-F238E27FC236}">
                  <a16:creationId xmlns:a16="http://schemas.microsoft.com/office/drawing/2014/main" id="{ABF1F350-EE20-4DB1-8EAC-ABFF8FEA0FFD}"/>
                </a:ext>
              </a:extLst>
            </p:cNvPr>
            <p:cNvSpPr/>
            <p:nvPr/>
          </p:nvSpPr>
          <p:spPr bwMode="auto">
            <a:xfrm>
              <a:off x="1699181" y="4998411"/>
              <a:ext cx="273979" cy="202745"/>
            </a:xfrm>
            <a:custGeom>
              <a:avLst/>
              <a:gdLst>
                <a:gd name="T0" fmla="*/ 38 w 300"/>
                <a:gd name="T1" fmla="*/ 176 h 222"/>
                <a:gd name="T2" fmla="*/ 0 w 300"/>
                <a:gd name="T3" fmla="*/ 202 h 222"/>
                <a:gd name="T4" fmla="*/ 14 w 300"/>
                <a:gd name="T5" fmla="*/ 222 h 222"/>
                <a:gd name="T6" fmla="*/ 50 w 300"/>
                <a:gd name="T7" fmla="*/ 196 h 222"/>
                <a:gd name="T8" fmla="*/ 38 w 300"/>
                <a:gd name="T9" fmla="*/ 176 h 222"/>
                <a:gd name="T10" fmla="*/ 93 w 300"/>
                <a:gd name="T11" fmla="*/ 139 h 222"/>
                <a:gd name="T12" fmla="*/ 58 w 300"/>
                <a:gd name="T13" fmla="*/ 162 h 222"/>
                <a:gd name="T14" fmla="*/ 69 w 300"/>
                <a:gd name="T15" fmla="*/ 182 h 222"/>
                <a:gd name="T16" fmla="*/ 107 w 300"/>
                <a:gd name="T17" fmla="*/ 158 h 222"/>
                <a:gd name="T18" fmla="*/ 93 w 300"/>
                <a:gd name="T19" fmla="*/ 139 h 222"/>
                <a:gd name="T20" fmla="*/ 151 w 300"/>
                <a:gd name="T21" fmla="*/ 101 h 222"/>
                <a:gd name="T22" fmla="*/ 113 w 300"/>
                <a:gd name="T23" fmla="*/ 125 h 222"/>
                <a:gd name="T24" fmla="*/ 127 w 300"/>
                <a:gd name="T25" fmla="*/ 145 h 222"/>
                <a:gd name="T26" fmla="*/ 163 w 300"/>
                <a:gd name="T27" fmla="*/ 121 h 222"/>
                <a:gd name="T28" fmla="*/ 151 w 300"/>
                <a:gd name="T29" fmla="*/ 101 h 222"/>
                <a:gd name="T30" fmla="*/ 206 w 300"/>
                <a:gd name="T31" fmla="*/ 61 h 222"/>
                <a:gd name="T32" fmla="*/ 171 w 300"/>
                <a:gd name="T33" fmla="*/ 87 h 222"/>
                <a:gd name="T34" fmla="*/ 183 w 300"/>
                <a:gd name="T35" fmla="*/ 107 h 222"/>
                <a:gd name="T36" fmla="*/ 220 w 300"/>
                <a:gd name="T37" fmla="*/ 81 h 222"/>
                <a:gd name="T38" fmla="*/ 206 w 300"/>
                <a:gd name="T39" fmla="*/ 61 h 222"/>
                <a:gd name="T40" fmla="*/ 264 w 300"/>
                <a:gd name="T41" fmla="*/ 24 h 222"/>
                <a:gd name="T42" fmla="*/ 226 w 300"/>
                <a:gd name="T43" fmla="*/ 49 h 222"/>
                <a:gd name="T44" fmla="*/ 240 w 300"/>
                <a:gd name="T45" fmla="*/ 69 h 222"/>
                <a:gd name="T46" fmla="*/ 278 w 300"/>
                <a:gd name="T47" fmla="*/ 43 h 222"/>
                <a:gd name="T48" fmla="*/ 264 w 300"/>
                <a:gd name="T49" fmla="*/ 24 h 222"/>
                <a:gd name="T50" fmla="*/ 300 w 300"/>
                <a:gd name="T51" fmla="*/ 0 h 222"/>
                <a:gd name="T52" fmla="*/ 284 w 300"/>
                <a:gd name="T53" fmla="*/ 10 h 222"/>
                <a:gd name="T54" fmla="*/ 294 w 300"/>
                <a:gd name="T55" fmla="*/ 26 h 222"/>
                <a:gd name="T56" fmla="*/ 300 w 300"/>
                <a:gd name="T5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0" h="222">
                  <a:moveTo>
                    <a:pt x="38" y="176"/>
                  </a:moveTo>
                  <a:lnTo>
                    <a:pt x="0" y="202"/>
                  </a:lnTo>
                  <a:lnTo>
                    <a:pt x="14" y="222"/>
                  </a:lnTo>
                  <a:lnTo>
                    <a:pt x="50" y="196"/>
                  </a:lnTo>
                  <a:lnTo>
                    <a:pt x="38" y="176"/>
                  </a:lnTo>
                  <a:moveTo>
                    <a:pt x="93" y="139"/>
                  </a:moveTo>
                  <a:lnTo>
                    <a:pt x="58" y="162"/>
                  </a:lnTo>
                  <a:lnTo>
                    <a:pt x="69" y="182"/>
                  </a:lnTo>
                  <a:lnTo>
                    <a:pt x="107" y="158"/>
                  </a:lnTo>
                  <a:lnTo>
                    <a:pt x="93" y="139"/>
                  </a:lnTo>
                  <a:moveTo>
                    <a:pt x="151" y="101"/>
                  </a:moveTo>
                  <a:lnTo>
                    <a:pt x="113" y="125"/>
                  </a:lnTo>
                  <a:lnTo>
                    <a:pt x="127" y="145"/>
                  </a:lnTo>
                  <a:lnTo>
                    <a:pt x="163" y="121"/>
                  </a:lnTo>
                  <a:lnTo>
                    <a:pt x="151" y="101"/>
                  </a:lnTo>
                  <a:moveTo>
                    <a:pt x="206" y="61"/>
                  </a:moveTo>
                  <a:lnTo>
                    <a:pt x="171" y="87"/>
                  </a:lnTo>
                  <a:lnTo>
                    <a:pt x="183" y="107"/>
                  </a:lnTo>
                  <a:lnTo>
                    <a:pt x="220" y="81"/>
                  </a:lnTo>
                  <a:lnTo>
                    <a:pt x="206" y="61"/>
                  </a:lnTo>
                  <a:moveTo>
                    <a:pt x="264" y="24"/>
                  </a:moveTo>
                  <a:lnTo>
                    <a:pt x="226" y="49"/>
                  </a:lnTo>
                  <a:lnTo>
                    <a:pt x="240" y="69"/>
                  </a:lnTo>
                  <a:lnTo>
                    <a:pt x="278" y="43"/>
                  </a:lnTo>
                  <a:lnTo>
                    <a:pt x="264" y="24"/>
                  </a:lnTo>
                  <a:moveTo>
                    <a:pt x="300" y="0"/>
                  </a:moveTo>
                  <a:lnTo>
                    <a:pt x="284" y="10"/>
                  </a:lnTo>
                  <a:lnTo>
                    <a:pt x="294" y="26"/>
                  </a:lnTo>
                  <a:lnTo>
                    <a:pt x="3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6" name="îSliďè">
              <a:extLst>
                <a:ext uri="{FF2B5EF4-FFF2-40B4-BE49-F238E27FC236}">
                  <a16:creationId xmlns:a16="http://schemas.microsoft.com/office/drawing/2014/main" id="{4DAD4BBD-2401-4D24-A392-0DF21E07ADF2}"/>
                </a:ext>
              </a:extLst>
            </p:cNvPr>
            <p:cNvSpPr/>
            <p:nvPr/>
          </p:nvSpPr>
          <p:spPr bwMode="auto">
            <a:xfrm>
              <a:off x="1691874" y="5212115"/>
              <a:ext cx="1827" cy="1827"/>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7" name="išliďé">
              <a:extLst>
                <a:ext uri="{FF2B5EF4-FFF2-40B4-BE49-F238E27FC236}">
                  <a16:creationId xmlns:a16="http://schemas.microsoft.com/office/drawing/2014/main" id="{7D2E0FF3-F043-44E6-9B5C-E644DED3D15F}"/>
                </a:ext>
              </a:extLst>
            </p:cNvPr>
            <p:cNvSpPr/>
            <p:nvPr/>
          </p:nvSpPr>
          <p:spPr bwMode="auto">
            <a:xfrm>
              <a:off x="1691874" y="5212115"/>
              <a:ext cx="1827" cy="1827"/>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8" name="ïṡľidè">
              <a:extLst>
                <a:ext uri="{FF2B5EF4-FFF2-40B4-BE49-F238E27FC236}">
                  <a16:creationId xmlns:a16="http://schemas.microsoft.com/office/drawing/2014/main" id="{07ACB4D0-FD7D-4CC8-85A4-53F2E7C433F3}"/>
                </a:ext>
              </a:extLst>
            </p:cNvPr>
            <p:cNvSpPr/>
            <p:nvPr/>
          </p:nvSpPr>
          <p:spPr bwMode="auto">
            <a:xfrm>
              <a:off x="1648038" y="5193850"/>
              <a:ext cx="43837" cy="42010"/>
            </a:xfrm>
            <a:custGeom>
              <a:avLst/>
              <a:gdLst>
                <a:gd name="T0" fmla="*/ 36 w 48"/>
                <a:gd name="T1" fmla="*/ 0 h 46"/>
                <a:gd name="T2" fmla="*/ 0 w 48"/>
                <a:gd name="T3" fmla="*/ 24 h 46"/>
                <a:gd name="T4" fmla="*/ 0 w 48"/>
                <a:gd name="T5" fmla="*/ 28 h 46"/>
                <a:gd name="T6" fmla="*/ 12 w 48"/>
                <a:gd name="T7" fmla="*/ 46 h 46"/>
                <a:gd name="T8" fmla="*/ 48 w 48"/>
                <a:gd name="T9" fmla="*/ 22 h 46"/>
                <a:gd name="T10" fmla="*/ 48 w 48"/>
                <a:gd name="T11" fmla="*/ 20 h 46"/>
                <a:gd name="T12" fmla="*/ 36 w 4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48" h="46">
                  <a:moveTo>
                    <a:pt x="36" y="0"/>
                  </a:moveTo>
                  <a:lnTo>
                    <a:pt x="0" y="24"/>
                  </a:lnTo>
                  <a:lnTo>
                    <a:pt x="0" y="28"/>
                  </a:lnTo>
                  <a:lnTo>
                    <a:pt x="12" y="46"/>
                  </a:lnTo>
                  <a:lnTo>
                    <a:pt x="48" y="22"/>
                  </a:lnTo>
                  <a:lnTo>
                    <a:pt x="48" y="20"/>
                  </a:lnTo>
                  <a:lnTo>
                    <a:pt x="36"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9" name="ïsḷiḍe">
              <a:extLst>
                <a:ext uri="{FF2B5EF4-FFF2-40B4-BE49-F238E27FC236}">
                  <a16:creationId xmlns:a16="http://schemas.microsoft.com/office/drawing/2014/main" id="{AE011C43-771E-4277-BFE0-D003D34CC669}"/>
                </a:ext>
              </a:extLst>
            </p:cNvPr>
            <p:cNvSpPr/>
            <p:nvPr/>
          </p:nvSpPr>
          <p:spPr bwMode="auto">
            <a:xfrm>
              <a:off x="1648038" y="5193850"/>
              <a:ext cx="43837" cy="42010"/>
            </a:xfrm>
            <a:custGeom>
              <a:avLst/>
              <a:gdLst>
                <a:gd name="T0" fmla="*/ 36 w 48"/>
                <a:gd name="T1" fmla="*/ 0 h 46"/>
                <a:gd name="T2" fmla="*/ 0 w 48"/>
                <a:gd name="T3" fmla="*/ 24 h 46"/>
                <a:gd name="T4" fmla="*/ 0 w 48"/>
                <a:gd name="T5" fmla="*/ 28 h 46"/>
                <a:gd name="T6" fmla="*/ 12 w 48"/>
                <a:gd name="T7" fmla="*/ 46 h 46"/>
                <a:gd name="T8" fmla="*/ 48 w 48"/>
                <a:gd name="T9" fmla="*/ 22 h 46"/>
                <a:gd name="T10" fmla="*/ 48 w 48"/>
                <a:gd name="T11" fmla="*/ 20 h 46"/>
                <a:gd name="T12" fmla="*/ 36 w 4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48" h="46">
                  <a:moveTo>
                    <a:pt x="36" y="0"/>
                  </a:moveTo>
                  <a:lnTo>
                    <a:pt x="0" y="24"/>
                  </a:lnTo>
                  <a:lnTo>
                    <a:pt x="0" y="28"/>
                  </a:lnTo>
                  <a:lnTo>
                    <a:pt x="12" y="46"/>
                  </a:lnTo>
                  <a:lnTo>
                    <a:pt x="48" y="22"/>
                  </a:lnTo>
                  <a:lnTo>
                    <a:pt x="48" y="2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0" name="iŝľiḓè">
              <a:extLst>
                <a:ext uri="{FF2B5EF4-FFF2-40B4-BE49-F238E27FC236}">
                  <a16:creationId xmlns:a16="http://schemas.microsoft.com/office/drawing/2014/main" id="{02631F5F-DCB1-481F-9B57-C19B10895589}"/>
                </a:ext>
              </a:extLst>
            </p:cNvPr>
            <p:cNvSpPr/>
            <p:nvPr/>
          </p:nvSpPr>
          <p:spPr bwMode="auto">
            <a:xfrm>
              <a:off x="1682742" y="5085171"/>
              <a:ext cx="272153" cy="200919"/>
            </a:xfrm>
            <a:custGeom>
              <a:avLst/>
              <a:gdLst>
                <a:gd name="T0" fmla="*/ 36 w 298"/>
                <a:gd name="T1" fmla="*/ 177 h 220"/>
                <a:gd name="T2" fmla="*/ 0 w 298"/>
                <a:gd name="T3" fmla="*/ 200 h 220"/>
                <a:gd name="T4" fmla="*/ 12 w 298"/>
                <a:gd name="T5" fmla="*/ 220 h 220"/>
                <a:gd name="T6" fmla="*/ 50 w 298"/>
                <a:gd name="T7" fmla="*/ 196 h 220"/>
                <a:gd name="T8" fmla="*/ 36 w 298"/>
                <a:gd name="T9" fmla="*/ 177 h 220"/>
                <a:gd name="T10" fmla="*/ 93 w 298"/>
                <a:gd name="T11" fmla="*/ 139 h 220"/>
                <a:gd name="T12" fmla="*/ 56 w 298"/>
                <a:gd name="T13" fmla="*/ 163 h 220"/>
                <a:gd name="T14" fmla="*/ 70 w 298"/>
                <a:gd name="T15" fmla="*/ 182 h 220"/>
                <a:gd name="T16" fmla="*/ 107 w 298"/>
                <a:gd name="T17" fmla="*/ 159 h 220"/>
                <a:gd name="T18" fmla="*/ 93 w 298"/>
                <a:gd name="T19" fmla="*/ 139 h 220"/>
                <a:gd name="T20" fmla="*/ 149 w 298"/>
                <a:gd name="T21" fmla="*/ 99 h 220"/>
                <a:gd name="T22" fmla="*/ 113 w 298"/>
                <a:gd name="T23" fmla="*/ 125 h 220"/>
                <a:gd name="T24" fmla="*/ 127 w 298"/>
                <a:gd name="T25" fmla="*/ 145 h 220"/>
                <a:gd name="T26" fmla="*/ 163 w 298"/>
                <a:gd name="T27" fmla="*/ 119 h 220"/>
                <a:gd name="T28" fmla="*/ 149 w 298"/>
                <a:gd name="T29" fmla="*/ 99 h 220"/>
                <a:gd name="T30" fmla="*/ 207 w 298"/>
                <a:gd name="T31" fmla="*/ 61 h 220"/>
                <a:gd name="T32" fmla="*/ 169 w 298"/>
                <a:gd name="T33" fmla="*/ 87 h 220"/>
                <a:gd name="T34" fmla="*/ 183 w 298"/>
                <a:gd name="T35" fmla="*/ 107 h 220"/>
                <a:gd name="T36" fmla="*/ 221 w 298"/>
                <a:gd name="T37" fmla="*/ 81 h 220"/>
                <a:gd name="T38" fmla="*/ 207 w 298"/>
                <a:gd name="T39" fmla="*/ 61 h 220"/>
                <a:gd name="T40" fmla="*/ 264 w 298"/>
                <a:gd name="T41" fmla="*/ 24 h 220"/>
                <a:gd name="T42" fmla="*/ 226 w 298"/>
                <a:gd name="T43" fmla="*/ 48 h 220"/>
                <a:gd name="T44" fmla="*/ 240 w 298"/>
                <a:gd name="T45" fmla="*/ 67 h 220"/>
                <a:gd name="T46" fmla="*/ 276 w 298"/>
                <a:gd name="T47" fmla="*/ 44 h 220"/>
                <a:gd name="T48" fmla="*/ 264 w 298"/>
                <a:gd name="T49" fmla="*/ 24 h 220"/>
                <a:gd name="T50" fmla="*/ 298 w 298"/>
                <a:gd name="T51" fmla="*/ 0 h 220"/>
                <a:gd name="T52" fmla="*/ 284 w 298"/>
                <a:gd name="T53" fmla="*/ 10 h 220"/>
                <a:gd name="T54" fmla="*/ 294 w 298"/>
                <a:gd name="T55" fmla="*/ 26 h 220"/>
                <a:gd name="T56" fmla="*/ 298 w 298"/>
                <a:gd name="T57"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8" h="220">
                  <a:moveTo>
                    <a:pt x="36" y="177"/>
                  </a:moveTo>
                  <a:lnTo>
                    <a:pt x="0" y="200"/>
                  </a:lnTo>
                  <a:lnTo>
                    <a:pt x="12" y="220"/>
                  </a:lnTo>
                  <a:lnTo>
                    <a:pt x="50" y="196"/>
                  </a:lnTo>
                  <a:lnTo>
                    <a:pt x="36" y="177"/>
                  </a:lnTo>
                  <a:close/>
                  <a:moveTo>
                    <a:pt x="93" y="139"/>
                  </a:moveTo>
                  <a:lnTo>
                    <a:pt x="56" y="163"/>
                  </a:lnTo>
                  <a:lnTo>
                    <a:pt x="70" y="182"/>
                  </a:lnTo>
                  <a:lnTo>
                    <a:pt x="107" y="159"/>
                  </a:lnTo>
                  <a:lnTo>
                    <a:pt x="93" y="139"/>
                  </a:lnTo>
                  <a:close/>
                  <a:moveTo>
                    <a:pt x="149" y="99"/>
                  </a:moveTo>
                  <a:lnTo>
                    <a:pt x="113" y="125"/>
                  </a:lnTo>
                  <a:lnTo>
                    <a:pt x="127" y="145"/>
                  </a:lnTo>
                  <a:lnTo>
                    <a:pt x="163" y="119"/>
                  </a:lnTo>
                  <a:lnTo>
                    <a:pt x="149" y="99"/>
                  </a:lnTo>
                  <a:close/>
                  <a:moveTo>
                    <a:pt x="207" y="61"/>
                  </a:moveTo>
                  <a:lnTo>
                    <a:pt x="169" y="87"/>
                  </a:lnTo>
                  <a:lnTo>
                    <a:pt x="183" y="107"/>
                  </a:lnTo>
                  <a:lnTo>
                    <a:pt x="221" y="81"/>
                  </a:lnTo>
                  <a:lnTo>
                    <a:pt x="207" y="61"/>
                  </a:lnTo>
                  <a:close/>
                  <a:moveTo>
                    <a:pt x="264" y="24"/>
                  </a:moveTo>
                  <a:lnTo>
                    <a:pt x="226" y="48"/>
                  </a:lnTo>
                  <a:lnTo>
                    <a:pt x="240" y="67"/>
                  </a:lnTo>
                  <a:lnTo>
                    <a:pt x="276" y="44"/>
                  </a:lnTo>
                  <a:lnTo>
                    <a:pt x="264" y="24"/>
                  </a:lnTo>
                  <a:close/>
                  <a:moveTo>
                    <a:pt x="298" y="0"/>
                  </a:moveTo>
                  <a:lnTo>
                    <a:pt x="284" y="10"/>
                  </a:lnTo>
                  <a:lnTo>
                    <a:pt x="294" y="26"/>
                  </a:lnTo>
                  <a:lnTo>
                    <a:pt x="298"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1" name="íSḷïdé">
              <a:extLst>
                <a:ext uri="{FF2B5EF4-FFF2-40B4-BE49-F238E27FC236}">
                  <a16:creationId xmlns:a16="http://schemas.microsoft.com/office/drawing/2014/main" id="{A469AA01-A130-4259-8023-2CE47D19AACE}"/>
                </a:ext>
              </a:extLst>
            </p:cNvPr>
            <p:cNvSpPr/>
            <p:nvPr/>
          </p:nvSpPr>
          <p:spPr bwMode="auto">
            <a:xfrm>
              <a:off x="1682742" y="5085171"/>
              <a:ext cx="272153" cy="200919"/>
            </a:xfrm>
            <a:custGeom>
              <a:avLst/>
              <a:gdLst>
                <a:gd name="T0" fmla="*/ 36 w 298"/>
                <a:gd name="T1" fmla="*/ 177 h 220"/>
                <a:gd name="T2" fmla="*/ 0 w 298"/>
                <a:gd name="T3" fmla="*/ 200 h 220"/>
                <a:gd name="T4" fmla="*/ 12 w 298"/>
                <a:gd name="T5" fmla="*/ 220 h 220"/>
                <a:gd name="T6" fmla="*/ 50 w 298"/>
                <a:gd name="T7" fmla="*/ 196 h 220"/>
                <a:gd name="T8" fmla="*/ 36 w 298"/>
                <a:gd name="T9" fmla="*/ 177 h 220"/>
                <a:gd name="T10" fmla="*/ 93 w 298"/>
                <a:gd name="T11" fmla="*/ 139 h 220"/>
                <a:gd name="T12" fmla="*/ 56 w 298"/>
                <a:gd name="T13" fmla="*/ 163 h 220"/>
                <a:gd name="T14" fmla="*/ 70 w 298"/>
                <a:gd name="T15" fmla="*/ 182 h 220"/>
                <a:gd name="T16" fmla="*/ 107 w 298"/>
                <a:gd name="T17" fmla="*/ 159 h 220"/>
                <a:gd name="T18" fmla="*/ 93 w 298"/>
                <a:gd name="T19" fmla="*/ 139 h 220"/>
                <a:gd name="T20" fmla="*/ 149 w 298"/>
                <a:gd name="T21" fmla="*/ 99 h 220"/>
                <a:gd name="T22" fmla="*/ 113 w 298"/>
                <a:gd name="T23" fmla="*/ 125 h 220"/>
                <a:gd name="T24" fmla="*/ 127 w 298"/>
                <a:gd name="T25" fmla="*/ 145 h 220"/>
                <a:gd name="T26" fmla="*/ 163 w 298"/>
                <a:gd name="T27" fmla="*/ 119 h 220"/>
                <a:gd name="T28" fmla="*/ 149 w 298"/>
                <a:gd name="T29" fmla="*/ 99 h 220"/>
                <a:gd name="T30" fmla="*/ 207 w 298"/>
                <a:gd name="T31" fmla="*/ 61 h 220"/>
                <a:gd name="T32" fmla="*/ 169 w 298"/>
                <a:gd name="T33" fmla="*/ 87 h 220"/>
                <a:gd name="T34" fmla="*/ 183 w 298"/>
                <a:gd name="T35" fmla="*/ 107 h 220"/>
                <a:gd name="T36" fmla="*/ 221 w 298"/>
                <a:gd name="T37" fmla="*/ 81 h 220"/>
                <a:gd name="T38" fmla="*/ 207 w 298"/>
                <a:gd name="T39" fmla="*/ 61 h 220"/>
                <a:gd name="T40" fmla="*/ 264 w 298"/>
                <a:gd name="T41" fmla="*/ 24 h 220"/>
                <a:gd name="T42" fmla="*/ 226 w 298"/>
                <a:gd name="T43" fmla="*/ 48 h 220"/>
                <a:gd name="T44" fmla="*/ 240 w 298"/>
                <a:gd name="T45" fmla="*/ 67 h 220"/>
                <a:gd name="T46" fmla="*/ 276 w 298"/>
                <a:gd name="T47" fmla="*/ 44 h 220"/>
                <a:gd name="T48" fmla="*/ 264 w 298"/>
                <a:gd name="T49" fmla="*/ 24 h 220"/>
                <a:gd name="T50" fmla="*/ 298 w 298"/>
                <a:gd name="T51" fmla="*/ 0 h 220"/>
                <a:gd name="T52" fmla="*/ 284 w 298"/>
                <a:gd name="T53" fmla="*/ 10 h 220"/>
                <a:gd name="T54" fmla="*/ 294 w 298"/>
                <a:gd name="T55" fmla="*/ 26 h 220"/>
                <a:gd name="T56" fmla="*/ 298 w 298"/>
                <a:gd name="T57"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8" h="220">
                  <a:moveTo>
                    <a:pt x="36" y="177"/>
                  </a:moveTo>
                  <a:lnTo>
                    <a:pt x="0" y="200"/>
                  </a:lnTo>
                  <a:lnTo>
                    <a:pt x="12" y="220"/>
                  </a:lnTo>
                  <a:lnTo>
                    <a:pt x="50" y="196"/>
                  </a:lnTo>
                  <a:lnTo>
                    <a:pt x="36" y="177"/>
                  </a:lnTo>
                  <a:moveTo>
                    <a:pt x="93" y="139"/>
                  </a:moveTo>
                  <a:lnTo>
                    <a:pt x="56" y="163"/>
                  </a:lnTo>
                  <a:lnTo>
                    <a:pt x="70" y="182"/>
                  </a:lnTo>
                  <a:lnTo>
                    <a:pt x="107" y="159"/>
                  </a:lnTo>
                  <a:lnTo>
                    <a:pt x="93" y="139"/>
                  </a:lnTo>
                  <a:moveTo>
                    <a:pt x="149" y="99"/>
                  </a:moveTo>
                  <a:lnTo>
                    <a:pt x="113" y="125"/>
                  </a:lnTo>
                  <a:lnTo>
                    <a:pt x="127" y="145"/>
                  </a:lnTo>
                  <a:lnTo>
                    <a:pt x="163" y="119"/>
                  </a:lnTo>
                  <a:lnTo>
                    <a:pt x="149" y="99"/>
                  </a:lnTo>
                  <a:moveTo>
                    <a:pt x="207" y="61"/>
                  </a:moveTo>
                  <a:lnTo>
                    <a:pt x="169" y="87"/>
                  </a:lnTo>
                  <a:lnTo>
                    <a:pt x="183" y="107"/>
                  </a:lnTo>
                  <a:lnTo>
                    <a:pt x="221" y="81"/>
                  </a:lnTo>
                  <a:lnTo>
                    <a:pt x="207" y="61"/>
                  </a:lnTo>
                  <a:moveTo>
                    <a:pt x="264" y="24"/>
                  </a:moveTo>
                  <a:lnTo>
                    <a:pt x="226" y="48"/>
                  </a:lnTo>
                  <a:lnTo>
                    <a:pt x="240" y="67"/>
                  </a:lnTo>
                  <a:lnTo>
                    <a:pt x="276" y="44"/>
                  </a:lnTo>
                  <a:lnTo>
                    <a:pt x="264" y="24"/>
                  </a:lnTo>
                  <a:moveTo>
                    <a:pt x="298" y="0"/>
                  </a:moveTo>
                  <a:lnTo>
                    <a:pt x="284" y="10"/>
                  </a:lnTo>
                  <a:lnTo>
                    <a:pt x="294" y="26"/>
                  </a:lnTo>
                  <a:lnTo>
                    <a:pt x="2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2" name="isļíḓe">
              <a:extLst>
                <a:ext uri="{FF2B5EF4-FFF2-40B4-BE49-F238E27FC236}">
                  <a16:creationId xmlns:a16="http://schemas.microsoft.com/office/drawing/2014/main" id="{F741EF56-BD02-4833-8CA2-FCD7924FFED3}"/>
                </a:ext>
              </a:extLst>
            </p:cNvPr>
            <p:cNvSpPr/>
            <p:nvPr/>
          </p:nvSpPr>
          <p:spPr bwMode="auto">
            <a:xfrm>
              <a:off x="1675436" y="5297049"/>
              <a:ext cx="0" cy="365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0"/>
                    <a:pt x="0" y="0"/>
                    <a:pt x="0"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3" name="ïşḷïḋe">
              <a:extLst>
                <a:ext uri="{FF2B5EF4-FFF2-40B4-BE49-F238E27FC236}">
                  <a16:creationId xmlns:a16="http://schemas.microsoft.com/office/drawing/2014/main" id="{3F71672D-F685-41A8-8953-58076319D921}"/>
                </a:ext>
              </a:extLst>
            </p:cNvPr>
            <p:cNvSpPr/>
            <p:nvPr/>
          </p:nvSpPr>
          <p:spPr bwMode="auto">
            <a:xfrm>
              <a:off x="1631599" y="5280610"/>
              <a:ext cx="43837" cy="42010"/>
            </a:xfrm>
            <a:custGeom>
              <a:avLst/>
              <a:gdLst>
                <a:gd name="T0" fmla="*/ 18 w 24"/>
                <a:gd name="T1" fmla="*/ 0 h 23"/>
                <a:gd name="T2" fmla="*/ 0 w 24"/>
                <a:gd name="T3" fmla="*/ 12 h 23"/>
                <a:gd name="T4" fmla="*/ 0 w 24"/>
                <a:gd name="T5" fmla="*/ 14 h 23"/>
                <a:gd name="T6" fmla="*/ 6 w 24"/>
                <a:gd name="T7" fmla="*/ 23 h 23"/>
                <a:gd name="T8" fmla="*/ 24 w 24"/>
                <a:gd name="T9" fmla="*/ 11 h 23"/>
                <a:gd name="T10" fmla="*/ 24 w 24"/>
                <a:gd name="T11" fmla="*/ 9 h 23"/>
                <a:gd name="T12" fmla="*/ 18 w 24"/>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4" h="23">
                  <a:moveTo>
                    <a:pt x="18" y="0"/>
                  </a:moveTo>
                  <a:cubicBezTo>
                    <a:pt x="0" y="12"/>
                    <a:pt x="0" y="12"/>
                    <a:pt x="0" y="12"/>
                  </a:cubicBezTo>
                  <a:cubicBezTo>
                    <a:pt x="0" y="13"/>
                    <a:pt x="0" y="13"/>
                    <a:pt x="0" y="14"/>
                  </a:cubicBezTo>
                  <a:cubicBezTo>
                    <a:pt x="6" y="23"/>
                    <a:pt x="6" y="23"/>
                    <a:pt x="6" y="23"/>
                  </a:cubicBezTo>
                  <a:cubicBezTo>
                    <a:pt x="24" y="11"/>
                    <a:pt x="24" y="11"/>
                    <a:pt x="24" y="11"/>
                  </a:cubicBezTo>
                  <a:cubicBezTo>
                    <a:pt x="24" y="10"/>
                    <a:pt x="24" y="10"/>
                    <a:pt x="24" y="9"/>
                  </a:cubicBezTo>
                  <a:cubicBezTo>
                    <a:pt x="18" y="0"/>
                    <a:pt x="18" y="0"/>
                    <a:pt x="18" y="0"/>
                  </a:cubicBezTo>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4" name="ïSḻíḍê">
              <a:extLst>
                <a:ext uri="{FF2B5EF4-FFF2-40B4-BE49-F238E27FC236}">
                  <a16:creationId xmlns:a16="http://schemas.microsoft.com/office/drawing/2014/main" id="{238544A6-A612-4C74-B5FE-FE1EBB8AB452}"/>
                </a:ext>
              </a:extLst>
            </p:cNvPr>
            <p:cNvSpPr/>
            <p:nvPr/>
          </p:nvSpPr>
          <p:spPr bwMode="auto">
            <a:xfrm>
              <a:off x="1675436" y="5171931"/>
              <a:ext cx="263020" cy="199092"/>
            </a:xfrm>
            <a:custGeom>
              <a:avLst/>
              <a:gdLst>
                <a:gd name="T0" fmla="*/ 13 w 145"/>
                <a:gd name="T1" fmla="*/ 89 h 110"/>
                <a:gd name="T2" fmla="*/ 0 w 145"/>
                <a:gd name="T3" fmla="*/ 98 h 110"/>
                <a:gd name="T4" fmla="*/ 3 w 145"/>
                <a:gd name="T5" fmla="*/ 110 h 110"/>
                <a:gd name="T6" fmla="*/ 20 w 145"/>
                <a:gd name="T7" fmla="*/ 99 h 110"/>
                <a:gd name="T8" fmla="*/ 13 w 145"/>
                <a:gd name="T9" fmla="*/ 89 h 110"/>
                <a:gd name="T10" fmla="*/ 41 w 145"/>
                <a:gd name="T11" fmla="*/ 69 h 110"/>
                <a:gd name="T12" fmla="*/ 23 w 145"/>
                <a:gd name="T13" fmla="*/ 82 h 110"/>
                <a:gd name="T14" fmla="*/ 30 w 145"/>
                <a:gd name="T15" fmla="*/ 92 h 110"/>
                <a:gd name="T16" fmla="*/ 48 w 145"/>
                <a:gd name="T17" fmla="*/ 79 h 110"/>
                <a:gd name="T18" fmla="*/ 41 w 145"/>
                <a:gd name="T19" fmla="*/ 69 h 110"/>
                <a:gd name="T20" fmla="*/ 70 w 145"/>
                <a:gd name="T21" fmla="*/ 50 h 110"/>
                <a:gd name="T22" fmla="*/ 51 w 145"/>
                <a:gd name="T23" fmla="*/ 63 h 110"/>
                <a:gd name="T24" fmla="*/ 58 w 145"/>
                <a:gd name="T25" fmla="*/ 73 h 110"/>
                <a:gd name="T26" fmla="*/ 77 w 145"/>
                <a:gd name="T27" fmla="*/ 60 h 110"/>
                <a:gd name="T28" fmla="*/ 70 w 145"/>
                <a:gd name="T29" fmla="*/ 50 h 110"/>
                <a:gd name="T30" fmla="*/ 99 w 145"/>
                <a:gd name="T31" fmla="*/ 31 h 110"/>
                <a:gd name="T32" fmla="*/ 80 w 145"/>
                <a:gd name="T33" fmla="*/ 44 h 110"/>
                <a:gd name="T34" fmla="*/ 87 w 145"/>
                <a:gd name="T35" fmla="*/ 54 h 110"/>
                <a:gd name="T36" fmla="*/ 105 w 145"/>
                <a:gd name="T37" fmla="*/ 41 h 110"/>
                <a:gd name="T38" fmla="*/ 99 w 145"/>
                <a:gd name="T39" fmla="*/ 31 h 110"/>
                <a:gd name="T40" fmla="*/ 127 w 145"/>
                <a:gd name="T41" fmla="*/ 12 h 110"/>
                <a:gd name="T42" fmla="*/ 109 w 145"/>
                <a:gd name="T43" fmla="*/ 24 h 110"/>
                <a:gd name="T44" fmla="*/ 115 w 145"/>
                <a:gd name="T45" fmla="*/ 34 h 110"/>
                <a:gd name="T46" fmla="*/ 134 w 145"/>
                <a:gd name="T47" fmla="*/ 22 h 110"/>
                <a:gd name="T48" fmla="*/ 127 w 145"/>
                <a:gd name="T49" fmla="*/ 12 h 110"/>
                <a:gd name="T50" fmla="*/ 145 w 145"/>
                <a:gd name="T51" fmla="*/ 0 h 110"/>
                <a:gd name="T52" fmla="*/ 137 w 145"/>
                <a:gd name="T53" fmla="*/ 5 h 110"/>
                <a:gd name="T54" fmla="*/ 142 w 145"/>
                <a:gd name="T55" fmla="*/ 13 h 110"/>
                <a:gd name="T56" fmla="*/ 145 w 145"/>
                <a:gd name="T5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110">
                  <a:moveTo>
                    <a:pt x="13" y="89"/>
                  </a:moveTo>
                  <a:cubicBezTo>
                    <a:pt x="0" y="98"/>
                    <a:pt x="0" y="98"/>
                    <a:pt x="0" y="98"/>
                  </a:cubicBezTo>
                  <a:cubicBezTo>
                    <a:pt x="0" y="102"/>
                    <a:pt x="1" y="106"/>
                    <a:pt x="3" y="110"/>
                  </a:cubicBezTo>
                  <a:cubicBezTo>
                    <a:pt x="20" y="99"/>
                    <a:pt x="20" y="99"/>
                    <a:pt x="20" y="99"/>
                  </a:cubicBezTo>
                  <a:cubicBezTo>
                    <a:pt x="13" y="89"/>
                    <a:pt x="13" y="89"/>
                    <a:pt x="13" y="89"/>
                  </a:cubicBezTo>
                  <a:moveTo>
                    <a:pt x="41" y="69"/>
                  </a:moveTo>
                  <a:cubicBezTo>
                    <a:pt x="23" y="82"/>
                    <a:pt x="23" y="82"/>
                    <a:pt x="23" y="82"/>
                  </a:cubicBezTo>
                  <a:cubicBezTo>
                    <a:pt x="30" y="92"/>
                    <a:pt x="30" y="92"/>
                    <a:pt x="30" y="92"/>
                  </a:cubicBezTo>
                  <a:cubicBezTo>
                    <a:pt x="48" y="79"/>
                    <a:pt x="48" y="79"/>
                    <a:pt x="48" y="79"/>
                  </a:cubicBezTo>
                  <a:cubicBezTo>
                    <a:pt x="41" y="69"/>
                    <a:pt x="41" y="69"/>
                    <a:pt x="41" y="69"/>
                  </a:cubicBezTo>
                  <a:moveTo>
                    <a:pt x="70" y="50"/>
                  </a:moveTo>
                  <a:cubicBezTo>
                    <a:pt x="51" y="63"/>
                    <a:pt x="51" y="63"/>
                    <a:pt x="51" y="63"/>
                  </a:cubicBezTo>
                  <a:cubicBezTo>
                    <a:pt x="58" y="73"/>
                    <a:pt x="58" y="73"/>
                    <a:pt x="58" y="73"/>
                  </a:cubicBezTo>
                  <a:cubicBezTo>
                    <a:pt x="77" y="60"/>
                    <a:pt x="77" y="60"/>
                    <a:pt x="77" y="60"/>
                  </a:cubicBezTo>
                  <a:cubicBezTo>
                    <a:pt x="70" y="50"/>
                    <a:pt x="70" y="50"/>
                    <a:pt x="70" y="50"/>
                  </a:cubicBezTo>
                  <a:moveTo>
                    <a:pt x="99" y="31"/>
                  </a:moveTo>
                  <a:cubicBezTo>
                    <a:pt x="80" y="44"/>
                    <a:pt x="80" y="44"/>
                    <a:pt x="80" y="44"/>
                  </a:cubicBezTo>
                  <a:cubicBezTo>
                    <a:pt x="87" y="54"/>
                    <a:pt x="87" y="54"/>
                    <a:pt x="87" y="54"/>
                  </a:cubicBezTo>
                  <a:cubicBezTo>
                    <a:pt x="105" y="41"/>
                    <a:pt x="105" y="41"/>
                    <a:pt x="105" y="41"/>
                  </a:cubicBezTo>
                  <a:cubicBezTo>
                    <a:pt x="99" y="31"/>
                    <a:pt x="99" y="31"/>
                    <a:pt x="99" y="31"/>
                  </a:cubicBezTo>
                  <a:moveTo>
                    <a:pt x="127" y="12"/>
                  </a:moveTo>
                  <a:cubicBezTo>
                    <a:pt x="109" y="24"/>
                    <a:pt x="109" y="24"/>
                    <a:pt x="109" y="24"/>
                  </a:cubicBezTo>
                  <a:cubicBezTo>
                    <a:pt x="115" y="34"/>
                    <a:pt x="115" y="34"/>
                    <a:pt x="115" y="34"/>
                  </a:cubicBezTo>
                  <a:cubicBezTo>
                    <a:pt x="134" y="22"/>
                    <a:pt x="134" y="22"/>
                    <a:pt x="134" y="22"/>
                  </a:cubicBezTo>
                  <a:cubicBezTo>
                    <a:pt x="127" y="12"/>
                    <a:pt x="127" y="12"/>
                    <a:pt x="127" y="12"/>
                  </a:cubicBezTo>
                  <a:moveTo>
                    <a:pt x="145" y="0"/>
                  </a:moveTo>
                  <a:cubicBezTo>
                    <a:pt x="137" y="5"/>
                    <a:pt x="137" y="5"/>
                    <a:pt x="137" y="5"/>
                  </a:cubicBezTo>
                  <a:cubicBezTo>
                    <a:pt x="142" y="13"/>
                    <a:pt x="142" y="13"/>
                    <a:pt x="142" y="13"/>
                  </a:cubicBezTo>
                  <a:cubicBezTo>
                    <a:pt x="145" y="0"/>
                    <a:pt x="145" y="0"/>
                    <a:pt x="145"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5" name="íṩļïde">
              <a:extLst>
                <a:ext uri="{FF2B5EF4-FFF2-40B4-BE49-F238E27FC236}">
                  <a16:creationId xmlns:a16="http://schemas.microsoft.com/office/drawing/2014/main" id="{DF9D1A65-028B-49C2-8C93-08A863360F4E}"/>
                </a:ext>
              </a:extLst>
            </p:cNvPr>
            <p:cNvSpPr/>
            <p:nvPr/>
          </p:nvSpPr>
          <p:spPr bwMode="auto">
            <a:xfrm>
              <a:off x="1642558" y="5350018"/>
              <a:ext cx="38357" cy="41097"/>
            </a:xfrm>
            <a:custGeom>
              <a:avLst/>
              <a:gdLst>
                <a:gd name="T0" fmla="*/ 2 w 21"/>
                <a:gd name="T1" fmla="*/ 10 h 23"/>
                <a:gd name="T2" fmla="*/ 0 w 21"/>
                <a:gd name="T3" fmla="*/ 12 h 23"/>
                <a:gd name="T4" fmla="*/ 5 w 21"/>
                <a:gd name="T5" fmla="*/ 23 h 23"/>
                <a:gd name="T6" fmla="*/ 9 w 21"/>
                <a:gd name="T7" fmla="*/ 20 h 23"/>
                <a:gd name="T8" fmla="*/ 2 w 21"/>
                <a:gd name="T9" fmla="*/ 10 h 23"/>
                <a:gd name="T10" fmla="*/ 18 w 21"/>
                <a:gd name="T11" fmla="*/ 0 h 23"/>
                <a:gd name="T12" fmla="*/ 12 w 21"/>
                <a:gd name="T13" fmla="*/ 3 h 23"/>
                <a:gd name="T14" fmla="*/ 19 w 21"/>
                <a:gd name="T15" fmla="*/ 13 h 23"/>
                <a:gd name="T16" fmla="*/ 21 w 21"/>
                <a:gd name="T17" fmla="*/ 12 h 23"/>
                <a:gd name="T18" fmla="*/ 18 w 21"/>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2" y="10"/>
                  </a:moveTo>
                  <a:cubicBezTo>
                    <a:pt x="0" y="12"/>
                    <a:pt x="0" y="12"/>
                    <a:pt x="0" y="12"/>
                  </a:cubicBezTo>
                  <a:cubicBezTo>
                    <a:pt x="1" y="15"/>
                    <a:pt x="3" y="19"/>
                    <a:pt x="5" y="23"/>
                  </a:cubicBezTo>
                  <a:cubicBezTo>
                    <a:pt x="9" y="20"/>
                    <a:pt x="9" y="20"/>
                    <a:pt x="9" y="20"/>
                  </a:cubicBezTo>
                  <a:cubicBezTo>
                    <a:pt x="2" y="10"/>
                    <a:pt x="2" y="10"/>
                    <a:pt x="2" y="10"/>
                  </a:cubicBezTo>
                  <a:moveTo>
                    <a:pt x="18" y="0"/>
                  </a:moveTo>
                  <a:cubicBezTo>
                    <a:pt x="12" y="3"/>
                    <a:pt x="12" y="3"/>
                    <a:pt x="12" y="3"/>
                  </a:cubicBezTo>
                  <a:cubicBezTo>
                    <a:pt x="19" y="13"/>
                    <a:pt x="19" y="13"/>
                    <a:pt x="19" y="13"/>
                  </a:cubicBezTo>
                  <a:cubicBezTo>
                    <a:pt x="21" y="12"/>
                    <a:pt x="21" y="12"/>
                    <a:pt x="21" y="12"/>
                  </a:cubicBezTo>
                  <a:cubicBezTo>
                    <a:pt x="19" y="8"/>
                    <a:pt x="18" y="4"/>
                    <a:pt x="18" y="0"/>
                  </a:cubicBezTo>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6" name="iş1îḓê">
              <a:extLst>
                <a:ext uri="{FF2B5EF4-FFF2-40B4-BE49-F238E27FC236}">
                  <a16:creationId xmlns:a16="http://schemas.microsoft.com/office/drawing/2014/main" id="{E0752A2B-1030-449D-8A37-A49327FA667F}"/>
                </a:ext>
              </a:extLst>
            </p:cNvPr>
            <p:cNvSpPr/>
            <p:nvPr/>
          </p:nvSpPr>
          <p:spPr bwMode="auto">
            <a:xfrm>
              <a:off x="1699181" y="5258692"/>
              <a:ext cx="222836" cy="165301"/>
            </a:xfrm>
            <a:custGeom>
              <a:avLst/>
              <a:gdLst>
                <a:gd name="T0" fmla="*/ 19 w 123"/>
                <a:gd name="T1" fmla="*/ 69 h 91"/>
                <a:gd name="T2" fmla="*/ 0 w 123"/>
                <a:gd name="T3" fmla="*/ 82 h 91"/>
                <a:gd name="T4" fmla="*/ 5 w 123"/>
                <a:gd name="T5" fmla="*/ 88 h 91"/>
                <a:gd name="T6" fmla="*/ 8 w 123"/>
                <a:gd name="T7" fmla="*/ 91 h 91"/>
                <a:gd name="T8" fmla="*/ 26 w 123"/>
                <a:gd name="T9" fmla="*/ 79 h 91"/>
                <a:gd name="T10" fmla="*/ 19 w 123"/>
                <a:gd name="T11" fmla="*/ 69 h 91"/>
                <a:gd name="T12" fmla="*/ 48 w 123"/>
                <a:gd name="T13" fmla="*/ 50 h 91"/>
                <a:gd name="T14" fmla="*/ 29 w 123"/>
                <a:gd name="T15" fmla="*/ 63 h 91"/>
                <a:gd name="T16" fmla="*/ 36 w 123"/>
                <a:gd name="T17" fmla="*/ 73 h 91"/>
                <a:gd name="T18" fmla="*/ 54 w 123"/>
                <a:gd name="T19" fmla="*/ 60 h 91"/>
                <a:gd name="T20" fmla="*/ 48 w 123"/>
                <a:gd name="T21" fmla="*/ 50 h 91"/>
                <a:gd name="T22" fmla="*/ 76 w 123"/>
                <a:gd name="T23" fmla="*/ 31 h 91"/>
                <a:gd name="T24" fmla="*/ 58 w 123"/>
                <a:gd name="T25" fmla="*/ 43 h 91"/>
                <a:gd name="T26" fmla="*/ 64 w 123"/>
                <a:gd name="T27" fmla="*/ 53 h 91"/>
                <a:gd name="T28" fmla="*/ 83 w 123"/>
                <a:gd name="T29" fmla="*/ 41 h 91"/>
                <a:gd name="T30" fmla="*/ 76 w 123"/>
                <a:gd name="T31" fmla="*/ 31 h 91"/>
                <a:gd name="T32" fmla="*/ 105 w 123"/>
                <a:gd name="T33" fmla="*/ 12 h 91"/>
                <a:gd name="T34" fmla="*/ 86 w 123"/>
                <a:gd name="T35" fmla="*/ 24 h 91"/>
                <a:gd name="T36" fmla="*/ 93 w 123"/>
                <a:gd name="T37" fmla="*/ 34 h 91"/>
                <a:gd name="T38" fmla="*/ 112 w 123"/>
                <a:gd name="T39" fmla="*/ 22 h 91"/>
                <a:gd name="T40" fmla="*/ 105 w 123"/>
                <a:gd name="T41" fmla="*/ 12 h 91"/>
                <a:gd name="T42" fmla="*/ 123 w 123"/>
                <a:gd name="T43" fmla="*/ 0 h 91"/>
                <a:gd name="T44" fmla="*/ 115 w 123"/>
                <a:gd name="T45" fmla="*/ 5 h 91"/>
                <a:gd name="T46" fmla="*/ 120 w 123"/>
                <a:gd name="T47" fmla="*/ 13 h 91"/>
                <a:gd name="T48" fmla="*/ 123 w 123"/>
                <a:gd name="T4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91">
                  <a:moveTo>
                    <a:pt x="19" y="69"/>
                  </a:moveTo>
                  <a:cubicBezTo>
                    <a:pt x="0" y="82"/>
                    <a:pt x="0" y="82"/>
                    <a:pt x="0" y="82"/>
                  </a:cubicBezTo>
                  <a:cubicBezTo>
                    <a:pt x="5" y="88"/>
                    <a:pt x="5" y="88"/>
                    <a:pt x="5" y="88"/>
                  </a:cubicBezTo>
                  <a:cubicBezTo>
                    <a:pt x="6" y="89"/>
                    <a:pt x="7" y="90"/>
                    <a:pt x="8" y="91"/>
                  </a:cubicBezTo>
                  <a:cubicBezTo>
                    <a:pt x="26" y="79"/>
                    <a:pt x="26" y="79"/>
                    <a:pt x="26" y="79"/>
                  </a:cubicBezTo>
                  <a:cubicBezTo>
                    <a:pt x="19" y="69"/>
                    <a:pt x="19" y="69"/>
                    <a:pt x="19" y="69"/>
                  </a:cubicBezTo>
                  <a:moveTo>
                    <a:pt x="48" y="50"/>
                  </a:moveTo>
                  <a:cubicBezTo>
                    <a:pt x="29" y="63"/>
                    <a:pt x="29" y="63"/>
                    <a:pt x="29" y="63"/>
                  </a:cubicBezTo>
                  <a:cubicBezTo>
                    <a:pt x="36" y="73"/>
                    <a:pt x="36" y="73"/>
                    <a:pt x="36" y="73"/>
                  </a:cubicBezTo>
                  <a:cubicBezTo>
                    <a:pt x="54" y="60"/>
                    <a:pt x="54" y="60"/>
                    <a:pt x="54" y="60"/>
                  </a:cubicBezTo>
                  <a:cubicBezTo>
                    <a:pt x="48" y="50"/>
                    <a:pt x="48" y="50"/>
                    <a:pt x="48" y="50"/>
                  </a:cubicBezTo>
                  <a:moveTo>
                    <a:pt x="76" y="31"/>
                  </a:moveTo>
                  <a:cubicBezTo>
                    <a:pt x="58" y="43"/>
                    <a:pt x="58" y="43"/>
                    <a:pt x="58" y="43"/>
                  </a:cubicBezTo>
                  <a:cubicBezTo>
                    <a:pt x="64" y="53"/>
                    <a:pt x="64" y="53"/>
                    <a:pt x="64" y="53"/>
                  </a:cubicBezTo>
                  <a:cubicBezTo>
                    <a:pt x="83" y="41"/>
                    <a:pt x="83" y="41"/>
                    <a:pt x="83" y="41"/>
                  </a:cubicBezTo>
                  <a:cubicBezTo>
                    <a:pt x="76" y="31"/>
                    <a:pt x="76" y="31"/>
                    <a:pt x="76" y="31"/>
                  </a:cubicBezTo>
                  <a:moveTo>
                    <a:pt x="105" y="12"/>
                  </a:moveTo>
                  <a:cubicBezTo>
                    <a:pt x="86" y="24"/>
                    <a:pt x="86" y="24"/>
                    <a:pt x="86" y="24"/>
                  </a:cubicBezTo>
                  <a:cubicBezTo>
                    <a:pt x="93" y="34"/>
                    <a:pt x="93" y="34"/>
                    <a:pt x="93" y="34"/>
                  </a:cubicBezTo>
                  <a:cubicBezTo>
                    <a:pt x="112" y="22"/>
                    <a:pt x="112" y="22"/>
                    <a:pt x="112" y="22"/>
                  </a:cubicBezTo>
                  <a:cubicBezTo>
                    <a:pt x="105" y="12"/>
                    <a:pt x="105" y="12"/>
                    <a:pt x="105" y="12"/>
                  </a:cubicBezTo>
                  <a:moveTo>
                    <a:pt x="123" y="0"/>
                  </a:moveTo>
                  <a:cubicBezTo>
                    <a:pt x="115" y="5"/>
                    <a:pt x="115" y="5"/>
                    <a:pt x="115" y="5"/>
                  </a:cubicBezTo>
                  <a:cubicBezTo>
                    <a:pt x="120" y="13"/>
                    <a:pt x="120" y="13"/>
                    <a:pt x="120" y="13"/>
                  </a:cubicBezTo>
                  <a:cubicBezTo>
                    <a:pt x="123" y="0"/>
                    <a:pt x="123" y="0"/>
                    <a:pt x="123"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7" name="ïSlïdê">
              <a:extLst>
                <a:ext uri="{FF2B5EF4-FFF2-40B4-BE49-F238E27FC236}">
                  <a16:creationId xmlns:a16="http://schemas.microsoft.com/office/drawing/2014/main" id="{011C1582-FF1C-42DC-AB57-C8A217F95DE1}"/>
                </a:ext>
              </a:extLst>
            </p:cNvPr>
            <p:cNvSpPr/>
            <p:nvPr/>
          </p:nvSpPr>
          <p:spPr bwMode="auto">
            <a:xfrm>
              <a:off x="1708313" y="5418513"/>
              <a:ext cx="5480" cy="7306"/>
            </a:xfrm>
            <a:custGeom>
              <a:avLst/>
              <a:gdLst>
                <a:gd name="T0" fmla="*/ 0 w 3"/>
                <a:gd name="T1" fmla="*/ 0 h 4"/>
                <a:gd name="T2" fmla="*/ 2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2" y="4"/>
                    <a:pt x="2" y="4"/>
                    <a:pt x="2" y="4"/>
                  </a:cubicBezTo>
                  <a:cubicBezTo>
                    <a:pt x="3" y="3"/>
                    <a:pt x="3" y="3"/>
                    <a:pt x="3" y="3"/>
                  </a:cubicBezTo>
                  <a:cubicBezTo>
                    <a:pt x="2" y="2"/>
                    <a:pt x="1" y="1"/>
                    <a:pt x="0" y="0"/>
                  </a:cubicBezTo>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8" name="ïṣľîḍè">
              <a:extLst>
                <a:ext uri="{FF2B5EF4-FFF2-40B4-BE49-F238E27FC236}">
                  <a16:creationId xmlns:a16="http://schemas.microsoft.com/office/drawing/2014/main" id="{9DE88687-5AB5-4837-BF08-4D1919BB0314}"/>
                </a:ext>
              </a:extLst>
            </p:cNvPr>
            <p:cNvSpPr/>
            <p:nvPr/>
          </p:nvSpPr>
          <p:spPr bwMode="auto">
            <a:xfrm>
              <a:off x="1677262" y="5422166"/>
              <a:ext cx="14612" cy="10959"/>
            </a:xfrm>
            <a:custGeom>
              <a:avLst/>
              <a:gdLst>
                <a:gd name="T0" fmla="*/ 0 w 8"/>
                <a:gd name="T1" fmla="*/ 0 h 6"/>
                <a:gd name="T2" fmla="*/ 0 w 8"/>
                <a:gd name="T3" fmla="*/ 0 h 6"/>
                <a:gd name="T4" fmla="*/ 8 w 8"/>
                <a:gd name="T5" fmla="*/ 6 h 6"/>
                <a:gd name="T6" fmla="*/ 8 w 8"/>
                <a:gd name="T7" fmla="*/ 6 h 6"/>
                <a:gd name="T8" fmla="*/ 0 w 8"/>
                <a:gd name="T9" fmla="*/ 0 h 6"/>
              </a:gdLst>
              <a:ahLst/>
              <a:cxnLst>
                <a:cxn ang="0">
                  <a:pos x="T0" y="T1"/>
                </a:cxn>
                <a:cxn ang="0">
                  <a:pos x="T2" y="T3"/>
                </a:cxn>
                <a:cxn ang="0">
                  <a:pos x="T4" y="T5"/>
                </a:cxn>
                <a:cxn ang="0">
                  <a:pos x="T6" y="T7"/>
                </a:cxn>
                <a:cxn ang="0">
                  <a:pos x="T8" y="T9"/>
                </a:cxn>
              </a:cxnLst>
              <a:rect l="0" t="0" r="r" b="b"/>
              <a:pathLst>
                <a:path w="8" h="6">
                  <a:moveTo>
                    <a:pt x="0" y="0"/>
                  </a:moveTo>
                  <a:cubicBezTo>
                    <a:pt x="0" y="0"/>
                    <a:pt x="0" y="0"/>
                    <a:pt x="0" y="0"/>
                  </a:cubicBezTo>
                  <a:cubicBezTo>
                    <a:pt x="3" y="2"/>
                    <a:pt x="5" y="4"/>
                    <a:pt x="8" y="6"/>
                  </a:cubicBezTo>
                  <a:cubicBezTo>
                    <a:pt x="8" y="6"/>
                    <a:pt x="8" y="6"/>
                    <a:pt x="8" y="6"/>
                  </a:cubicBezTo>
                  <a:cubicBezTo>
                    <a:pt x="5" y="4"/>
                    <a:pt x="3" y="2"/>
                    <a:pt x="0" y="0"/>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9" name="ísľiḋé">
              <a:extLst>
                <a:ext uri="{FF2B5EF4-FFF2-40B4-BE49-F238E27FC236}">
                  <a16:creationId xmlns:a16="http://schemas.microsoft.com/office/drawing/2014/main" id="{82F06C25-7F4D-4A4A-BFA4-1551D6E4EA15}"/>
                </a:ext>
              </a:extLst>
            </p:cNvPr>
            <p:cNvSpPr/>
            <p:nvPr/>
          </p:nvSpPr>
          <p:spPr bwMode="auto">
            <a:xfrm>
              <a:off x="1677262" y="5420340"/>
              <a:ext cx="14612" cy="12786"/>
            </a:xfrm>
            <a:custGeom>
              <a:avLst/>
              <a:gdLst>
                <a:gd name="T0" fmla="*/ 2 w 8"/>
                <a:gd name="T1" fmla="*/ 0 h 7"/>
                <a:gd name="T2" fmla="*/ 0 w 8"/>
                <a:gd name="T3" fmla="*/ 1 h 7"/>
                <a:gd name="T4" fmla="*/ 8 w 8"/>
                <a:gd name="T5" fmla="*/ 7 h 7"/>
                <a:gd name="T6" fmla="*/ 2 w 8"/>
                <a:gd name="T7" fmla="*/ 0 h 7"/>
              </a:gdLst>
              <a:ahLst/>
              <a:cxnLst>
                <a:cxn ang="0">
                  <a:pos x="T0" y="T1"/>
                </a:cxn>
                <a:cxn ang="0">
                  <a:pos x="T2" y="T3"/>
                </a:cxn>
                <a:cxn ang="0">
                  <a:pos x="T4" y="T5"/>
                </a:cxn>
                <a:cxn ang="0">
                  <a:pos x="T6" y="T7"/>
                </a:cxn>
              </a:cxnLst>
              <a:rect l="0" t="0" r="r" b="b"/>
              <a:pathLst>
                <a:path w="8" h="7">
                  <a:moveTo>
                    <a:pt x="2" y="0"/>
                  </a:moveTo>
                  <a:cubicBezTo>
                    <a:pt x="0" y="1"/>
                    <a:pt x="0" y="1"/>
                    <a:pt x="0" y="1"/>
                  </a:cubicBezTo>
                  <a:cubicBezTo>
                    <a:pt x="3" y="3"/>
                    <a:pt x="5" y="5"/>
                    <a:pt x="8" y="7"/>
                  </a:cubicBezTo>
                  <a:cubicBezTo>
                    <a:pt x="2" y="0"/>
                    <a:pt x="2" y="0"/>
                    <a:pt x="2" y="0"/>
                  </a:cubicBezTo>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0" name="îSļïḑé">
              <a:extLst>
                <a:ext uri="{FF2B5EF4-FFF2-40B4-BE49-F238E27FC236}">
                  <a16:creationId xmlns:a16="http://schemas.microsoft.com/office/drawing/2014/main" id="{44D32AA1-9B2E-47BB-8013-B2D131F77816}"/>
                </a:ext>
              </a:extLst>
            </p:cNvPr>
            <p:cNvSpPr/>
            <p:nvPr/>
          </p:nvSpPr>
          <p:spPr bwMode="auto">
            <a:xfrm>
              <a:off x="1785941" y="5344539"/>
              <a:ext cx="117811" cy="97720"/>
            </a:xfrm>
            <a:custGeom>
              <a:avLst/>
              <a:gdLst>
                <a:gd name="T0" fmla="*/ 19 w 65"/>
                <a:gd name="T1" fmla="*/ 32 h 54"/>
                <a:gd name="T2" fmla="*/ 0 w 65"/>
                <a:gd name="T3" fmla="*/ 44 h 54"/>
                <a:gd name="T4" fmla="*/ 7 w 65"/>
                <a:gd name="T5" fmla="*/ 54 h 54"/>
                <a:gd name="T6" fmla="*/ 26 w 65"/>
                <a:gd name="T7" fmla="*/ 42 h 54"/>
                <a:gd name="T8" fmla="*/ 19 w 65"/>
                <a:gd name="T9" fmla="*/ 32 h 54"/>
                <a:gd name="T10" fmla="*/ 47 w 65"/>
                <a:gd name="T11" fmla="*/ 12 h 54"/>
                <a:gd name="T12" fmla="*/ 29 w 65"/>
                <a:gd name="T13" fmla="*/ 25 h 54"/>
                <a:gd name="T14" fmla="*/ 36 w 65"/>
                <a:gd name="T15" fmla="*/ 35 h 54"/>
                <a:gd name="T16" fmla="*/ 54 w 65"/>
                <a:gd name="T17" fmla="*/ 22 h 54"/>
                <a:gd name="T18" fmla="*/ 47 w 65"/>
                <a:gd name="T19" fmla="*/ 12 h 54"/>
                <a:gd name="T20" fmla="*/ 65 w 65"/>
                <a:gd name="T21" fmla="*/ 0 h 54"/>
                <a:gd name="T22" fmla="*/ 57 w 65"/>
                <a:gd name="T23" fmla="*/ 6 h 54"/>
                <a:gd name="T24" fmla="*/ 62 w 65"/>
                <a:gd name="T25" fmla="*/ 13 h 54"/>
                <a:gd name="T26" fmla="*/ 65 w 65"/>
                <a:gd name="T27" fmla="*/ 3 h 54"/>
                <a:gd name="T28" fmla="*/ 65 w 65"/>
                <a:gd name="T2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54">
                  <a:moveTo>
                    <a:pt x="19" y="32"/>
                  </a:moveTo>
                  <a:cubicBezTo>
                    <a:pt x="0" y="44"/>
                    <a:pt x="0" y="44"/>
                    <a:pt x="0" y="44"/>
                  </a:cubicBezTo>
                  <a:cubicBezTo>
                    <a:pt x="7" y="54"/>
                    <a:pt x="7" y="54"/>
                    <a:pt x="7" y="54"/>
                  </a:cubicBezTo>
                  <a:cubicBezTo>
                    <a:pt x="26" y="42"/>
                    <a:pt x="26" y="42"/>
                    <a:pt x="26" y="42"/>
                  </a:cubicBezTo>
                  <a:cubicBezTo>
                    <a:pt x="19" y="32"/>
                    <a:pt x="19" y="32"/>
                    <a:pt x="19" y="32"/>
                  </a:cubicBezTo>
                  <a:moveTo>
                    <a:pt x="47" y="12"/>
                  </a:moveTo>
                  <a:cubicBezTo>
                    <a:pt x="29" y="25"/>
                    <a:pt x="29" y="25"/>
                    <a:pt x="29" y="25"/>
                  </a:cubicBezTo>
                  <a:cubicBezTo>
                    <a:pt x="36" y="35"/>
                    <a:pt x="36" y="35"/>
                    <a:pt x="36" y="35"/>
                  </a:cubicBezTo>
                  <a:cubicBezTo>
                    <a:pt x="54" y="22"/>
                    <a:pt x="54" y="22"/>
                    <a:pt x="54" y="22"/>
                  </a:cubicBezTo>
                  <a:cubicBezTo>
                    <a:pt x="47" y="12"/>
                    <a:pt x="47" y="12"/>
                    <a:pt x="47" y="12"/>
                  </a:cubicBezTo>
                  <a:moveTo>
                    <a:pt x="65" y="0"/>
                  </a:moveTo>
                  <a:cubicBezTo>
                    <a:pt x="57" y="6"/>
                    <a:pt x="57" y="6"/>
                    <a:pt x="57" y="6"/>
                  </a:cubicBezTo>
                  <a:cubicBezTo>
                    <a:pt x="62" y="13"/>
                    <a:pt x="62" y="13"/>
                    <a:pt x="62" y="13"/>
                  </a:cubicBezTo>
                  <a:cubicBezTo>
                    <a:pt x="63" y="10"/>
                    <a:pt x="64" y="6"/>
                    <a:pt x="65" y="3"/>
                  </a:cubicBezTo>
                  <a:cubicBezTo>
                    <a:pt x="65" y="0"/>
                    <a:pt x="65" y="0"/>
                    <a:pt x="65"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1" name="ïsḻíḍê">
              <a:extLst>
                <a:ext uri="{FF2B5EF4-FFF2-40B4-BE49-F238E27FC236}">
                  <a16:creationId xmlns:a16="http://schemas.microsoft.com/office/drawing/2014/main" id="{DFF975CD-E877-4990-98D8-DF9BE4765777}"/>
                </a:ext>
              </a:extLst>
            </p:cNvPr>
            <p:cNvSpPr/>
            <p:nvPr/>
          </p:nvSpPr>
          <p:spPr bwMode="auto">
            <a:xfrm>
              <a:off x="1739364" y="5456870"/>
              <a:ext cx="33791" cy="3653"/>
            </a:xfrm>
            <a:custGeom>
              <a:avLst/>
              <a:gdLst>
                <a:gd name="T0" fmla="*/ 0 w 19"/>
                <a:gd name="T1" fmla="*/ 0 h 2"/>
                <a:gd name="T2" fmla="*/ 0 w 19"/>
                <a:gd name="T3" fmla="*/ 0 h 2"/>
                <a:gd name="T4" fmla="*/ 3 w 19"/>
                <a:gd name="T5" fmla="*/ 1 h 2"/>
                <a:gd name="T6" fmla="*/ 4 w 19"/>
                <a:gd name="T7" fmla="*/ 1 h 2"/>
                <a:gd name="T8" fmla="*/ 5 w 19"/>
                <a:gd name="T9" fmla="*/ 1 h 2"/>
                <a:gd name="T10" fmla="*/ 17 w 19"/>
                <a:gd name="T11" fmla="*/ 2 h 2"/>
                <a:gd name="T12" fmla="*/ 19 w 19"/>
                <a:gd name="T13" fmla="*/ 2 h 2"/>
                <a:gd name="T14" fmla="*/ 19 w 19"/>
                <a:gd name="T15" fmla="*/ 2 h 2"/>
                <a:gd name="T16" fmla="*/ 17 w 19"/>
                <a:gd name="T17" fmla="*/ 2 h 2"/>
                <a:gd name="T18" fmla="*/ 15 w 19"/>
                <a:gd name="T19" fmla="*/ 2 h 2"/>
                <a:gd name="T20" fmla="*/ 4 w 19"/>
                <a:gd name="T21" fmla="*/ 1 h 2"/>
                <a:gd name="T22" fmla="*/ 0 w 19"/>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
                  <a:moveTo>
                    <a:pt x="0" y="0"/>
                  </a:moveTo>
                  <a:cubicBezTo>
                    <a:pt x="0" y="0"/>
                    <a:pt x="0" y="0"/>
                    <a:pt x="0" y="0"/>
                  </a:cubicBezTo>
                  <a:cubicBezTo>
                    <a:pt x="1" y="0"/>
                    <a:pt x="2" y="0"/>
                    <a:pt x="3" y="1"/>
                  </a:cubicBezTo>
                  <a:cubicBezTo>
                    <a:pt x="3" y="1"/>
                    <a:pt x="4" y="1"/>
                    <a:pt x="4" y="1"/>
                  </a:cubicBezTo>
                  <a:cubicBezTo>
                    <a:pt x="4" y="1"/>
                    <a:pt x="4" y="1"/>
                    <a:pt x="5" y="1"/>
                  </a:cubicBezTo>
                  <a:cubicBezTo>
                    <a:pt x="9" y="2"/>
                    <a:pt x="13" y="2"/>
                    <a:pt x="17" y="2"/>
                  </a:cubicBezTo>
                  <a:cubicBezTo>
                    <a:pt x="17" y="2"/>
                    <a:pt x="18" y="2"/>
                    <a:pt x="19" y="2"/>
                  </a:cubicBezTo>
                  <a:cubicBezTo>
                    <a:pt x="19" y="2"/>
                    <a:pt x="19" y="2"/>
                    <a:pt x="19" y="2"/>
                  </a:cubicBezTo>
                  <a:cubicBezTo>
                    <a:pt x="18" y="2"/>
                    <a:pt x="18" y="2"/>
                    <a:pt x="17" y="2"/>
                  </a:cubicBezTo>
                  <a:cubicBezTo>
                    <a:pt x="16" y="2"/>
                    <a:pt x="16" y="2"/>
                    <a:pt x="15" y="2"/>
                  </a:cubicBezTo>
                  <a:cubicBezTo>
                    <a:pt x="11" y="2"/>
                    <a:pt x="8" y="1"/>
                    <a:pt x="4" y="1"/>
                  </a:cubicBezTo>
                  <a:cubicBezTo>
                    <a:pt x="3" y="0"/>
                    <a:pt x="1" y="0"/>
                    <a:pt x="0" y="0"/>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2" name="islïde">
              <a:extLst>
                <a:ext uri="{FF2B5EF4-FFF2-40B4-BE49-F238E27FC236}">
                  <a16:creationId xmlns:a16="http://schemas.microsoft.com/office/drawing/2014/main" id="{FD7D7E1B-8BBF-41AC-9124-84E3FF81ACEB}"/>
                </a:ext>
              </a:extLst>
            </p:cNvPr>
            <p:cNvSpPr/>
            <p:nvPr/>
          </p:nvSpPr>
          <p:spPr bwMode="auto">
            <a:xfrm>
              <a:off x="1744844" y="5458697"/>
              <a:ext cx="3653"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1" y="0"/>
                    <a:pt x="1" y="0"/>
                  </a:cubicBezTo>
                  <a:cubicBezTo>
                    <a:pt x="1" y="0"/>
                    <a:pt x="1" y="0"/>
                    <a:pt x="2" y="0"/>
                  </a:cubicBezTo>
                  <a:cubicBezTo>
                    <a:pt x="1" y="0"/>
                    <a:pt x="1" y="0"/>
                    <a:pt x="1" y="0"/>
                  </a:cubicBezTo>
                  <a:cubicBezTo>
                    <a:pt x="1" y="0"/>
                    <a:pt x="0" y="0"/>
                    <a:pt x="0"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3" name="ïs1iḍê">
              <a:extLst>
                <a:ext uri="{FF2B5EF4-FFF2-40B4-BE49-F238E27FC236}">
                  <a16:creationId xmlns:a16="http://schemas.microsoft.com/office/drawing/2014/main" id="{390FC1BD-16C8-4054-9905-B03DAB3B5D88}"/>
                </a:ext>
              </a:extLst>
            </p:cNvPr>
            <p:cNvSpPr/>
            <p:nvPr/>
          </p:nvSpPr>
          <p:spPr bwMode="auto">
            <a:xfrm>
              <a:off x="1739364" y="5436778"/>
              <a:ext cx="41097" cy="23745"/>
            </a:xfrm>
            <a:custGeom>
              <a:avLst/>
              <a:gdLst>
                <a:gd name="T0" fmla="*/ 16 w 23"/>
                <a:gd name="T1" fmla="*/ 0 h 13"/>
                <a:gd name="T2" fmla="*/ 4 w 23"/>
                <a:gd name="T3" fmla="*/ 8 h 13"/>
                <a:gd name="T4" fmla="*/ 15 w 23"/>
                <a:gd name="T5" fmla="*/ 13 h 13"/>
                <a:gd name="T6" fmla="*/ 4 w 23"/>
                <a:gd name="T7" fmla="*/ 12 h 13"/>
                <a:gd name="T8" fmla="*/ 0 w 23"/>
                <a:gd name="T9" fmla="*/ 11 h 13"/>
                <a:gd name="T10" fmla="*/ 0 w 23"/>
                <a:gd name="T11" fmla="*/ 11 h 13"/>
                <a:gd name="T12" fmla="*/ 4 w 23"/>
                <a:gd name="T13" fmla="*/ 12 h 13"/>
                <a:gd name="T14" fmla="*/ 15 w 23"/>
                <a:gd name="T15" fmla="*/ 13 h 13"/>
                <a:gd name="T16" fmla="*/ 17 w 23"/>
                <a:gd name="T17" fmla="*/ 13 h 13"/>
                <a:gd name="T18" fmla="*/ 19 w 23"/>
                <a:gd name="T19" fmla="*/ 13 h 13"/>
                <a:gd name="T20" fmla="*/ 23 w 23"/>
                <a:gd name="T21" fmla="*/ 10 h 13"/>
                <a:gd name="T22" fmla="*/ 16 w 23"/>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3">
                  <a:moveTo>
                    <a:pt x="16" y="0"/>
                  </a:moveTo>
                  <a:cubicBezTo>
                    <a:pt x="4" y="8"/>
                    <a:pt x="4" y="8"/>
                    <a:pt x="4" y="8"/>
                  </a:cubicBezTo>
                  <a:cubicBezTo>
                    <a:pt x="8" y="10"/>
                    <a:pt x="12" y="11"/>
                    <a:pt x="15" y="13"/>
                  </a:cubicBezTo>
                  <a:cubicBezTo>
                    <a:pt x="11" y="13"/>
                    <a:pt x="8" y="12"/>
                    <a:pt x="4" y="12"/>
                  </a:cubicBezTo>
                  <a:cubicBezTo>
                    <a:pt x="3" y="11"/>
                    <a:pt x="1" y="11"/>
                    <a:pt x="0" y="11"/>
                  </a:cubicBezTo>
                  <a:cubicBezTo>
                    <a:pt x="0" y="11"/>
                    <a:pt x="0" y="11"/>
                    <a:pt x="0" y="11"/>
                  </a:cubicBezTo>
                  <a:cubicBezTo>
                    <a:pt x="1" y="11"/>
                    <a:pt x="3" y="11"/>
                    <a:pt x="4" y="12"/>
                  </a:cubicBezTo>
                  <a:cubicBezTo>
                    <a:pt x="8" y="12"/>
                    <a:pt x="11" y="13"/>
                    <a:pt x="15" y="13"/>
                  </a:cubicBezTo>
                  <a:cubicBezTo>
                    <a:pt x="16" y="13"/>
                    <a:pt x="16" y="13"/>
                    <a:pt x="17" y="13"/>
                  </a:cubicBezTo>
                  <a:cubicBezTo>
                    <a:pt x="18" y="13"/>
                    <a:pt x="18" y="13"/>
                    <a:pt x="19" y="13"/>
                  </a:cubicBezTo>
                  <a:cubicBezTo>
                    <a:pt x="23" y="10"/>
                    <a:pt x="23" y="10"/>
                    <a:pt x="23" y="10"/>
                  </a:cubicBezTo>
                  <a:cubicBezTo>
                    <a:pt x="16" y="0"/>
                    <a:pt x="16" y="0"/>
                    <a:pt x="16"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4" name="íṣ1iḍe">
              <a:extLst>
                <a:ext uri="{FF2B5EF4-FFF2-40B4-BE49-F238E27FC236}">
                  <a16:creationId xmlns:a16="http://schemas.microsoft.com/office/drawing/2014/main" id="{590F2B84-6F30-4EFA-9C21-A2456A819823}"/>
                </a:ext>
              </a:extLst>
            </p:cNvPr>
            <p:cNvSpPr/>
            <p:nvPr/>
          </p:nvSpPr>
          <p:spPr bwMode="auto">
            <a:xfrm>
              <a:off x="1739364" y="5451391"/>
              <a:ext cx="26485" cy="9133"/>
            </a:xfrm>
            <a:custGeom>
              <a:avLst/>
              <a:gdLst>
                <a:gd name="T0" fmla="*/ 4 w 15"/>
                <a:gd name="T1" fmla="*/ 0 h 5"/>
                <a:gd name="T2" fmla="*/ 0 w 15"/>
                <a:gd name="T3" fmla="*/ 3 h 5"/>
                <a:gd name="T4" fmla="*/ 4 w 15"/>
                <a:gd name="T5" fmla="*/ 4 h 5"/>
                <a:gd name="T6" fmla="*/ 15 w 15"/>
                <a:gd name="T7" fmla="*/ 5 h 5"/>
                <a:gd name="T8" fmla="*/ 4 w 15"/>
                <a:gd name="T9" fmla="*/ 0 h 5"/>
              </a:gdLst>
              <a:ahLst/>
              <a:cxnLst>
                <a:cxn ang="0">
                  <a:pos x="T0" y="T1"/>
                </a:cxn>
                <a:cxn ang="0">
                  <a:pos x="T2" y="T3"/>
                </a:cxn>
                <a:cxn ang="0">
                  <a:pos x="T4" y="T5"/>
                </a:cxn>
                <a:cxn ang="0">
                  <a:pos x="T6" y="T7"/>
                </a:cxn>
                <a:cxn ang="0">
                  <a:pos x="T8" y="T9"/>
                </a:cxn>
              </a:cxnLst>
              <a:rect l="0" t="0" r="r" b="b"/>
              <a:pathLst>
                <a:path w="15" h="5">
                  <a:moveTo>
                    <a:pt x="4" y="0"/>
                  </a:moveTo>
                  <a:cubicBezTo>
                    <a:pt x="0" y="3"/>
                    <a:pt x="0" y="3"/>
                    <a:pt x="0" y="3"/>
                  </a:cubicBezTo>
                  <a:cubicBezTo>
                    <a:pt x="1" y="3"/>
                    <a:pt x="3" y="3"/>
                    <a:pt x="4" y="4"/>
                  </a:cubicBezTo>
                  <a:cubicBezTo>
                    <a:pt x="8" y="4"/>
                    <a:pt x="11" y="5"/>
                    <a:pt x="15" y="5"/>
                  </a:cubicBezTo>
                  <a:cubicBezTo>
                    <a:pt x="12" y="3"/>
                    <a:pt x="8" y="2"/>
                    <a:pt x="4" y="0"/>
                  </a:cubicBezTo>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5" name="ïṧḷíḋé">
              <a:extLst>
                <a:ext uri="{FF2B5EF4-FFF2-40B4-BE49-F238E27FC236}">
                  <a16:creationId xmlns:a16="http://schemas.microsoft.com/office/drawing/2014/main" id="{27826226-0091-4A25-9102-B6E105BEE857}"/>
                </a:ext>
              </a:extLst>
            </p:cNvPr>
            <p:cNvSpPr/>
            <p:nvPr/>
          </p:nvSpPr>
          <p:spPr bwMode="auto">
            <a:xfrm>
              <a:off x="1743017" y="54568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6" name="işľîḓê">
              <a:extLst>
                <a:ext uri="{FF2B5EF4-FFF2-40B4-BE49-F238E27FC236}">
                  <a16:creationId xmlns:a16="http://schemas.microsoft.com/office/drawing/2014/main" id="{914A3B7B-F237-43F9-8436-D7A6E11BE4F9}"/>
                </a:ext>
              </a:extLst>
            </p:cNvPr>
            <p:cNvSpPr/>
            <p:nvPr/>
          </p:nvSpPr>
          <p:spPr bwMode="auto">
            <a:xfrm>
              <a:off x="1743017" y="5456870"/>
              <a:ext cx="5480" cy="1827"/>
            </a:xfrm>
            <a:custGeom>
              <a:avLst/>
              <a:gdLst>
                <a:gd name="T0" fmla="*/ 0 w 3"/>
                <a:gd name="T1" fmla="*/ 0 h 1"/>
                <a:gd name="T2" fmla="*/ 3 w 3"/>
                <a:gd name="T3" fmla="*/ 1 h 1"/>
                <a:gd name="T4" fmla="*/ 3 w 3"/>
                <a:gd name="T5" fmla="*/ 1 h 1"/>
                <a:gd name="T6" fmla="*/ 2 w 3"/>
                <a:gd name="T7" fmla="*/ 1 h 1"/>
                <a:gd name="T8" fmla="*/ 0 w 3"/>
                <a:gd name="T9" fmla="*/ 0 h 1"/>
                <a:gd name="T10" fmla="*/ 0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0" y="0"/>
                  </a:moveTo>
                  <a:cubicBezTo>
                    <a:pt x="3" y="1"/>
                    <a:pt x="3" y="1"/>
                    <a:pt x="3" y="1"/>
                  </a:cubicBezTo>
                  <a:cubicBezTo>
                    <a:pt x="3" y="1"/>
                    <a:pt x="3" y="1"/>
                    <a:pt x="3" y="1"/>
                  </a:cubicBezTo>
                  <a:cubicBezTo>
                    <a:pt x="3" y="1"/>
                    <a:pt x="2" y="1"/>
                    <a:pt x="2" y="1"/>
                  </a:cubicBezTo>
                  <a:cubicBezTo>
                    <a:pt x="1" y="1"/>
                    <a:pt x="1" y="1"/>
                    <a:pt x="0" y="0"/>
                  </a:cubicBezTo>
                  <a:cubicBezTo>
                    <a:pt x="0" y="0"/>
                    <a:pt x="0" y="0"/>
                    <a:pt x="0"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7" name="iṩlíḑe">
              <a:extLst>
                <a:ext uri="{FF2B5EF4-FFF2-40B4-BE49-F238E27FC236}">
                  <a16:creationId xmlns:a16="http://schemas.microsoft.com/office/drawing/2014/main" id="{FA45749B-DDB8-4655-B072-3166753D1A5D}"/>
                </a:ext>
              </a:extLst>
            </p:cNvPr>
            <p:cNvSpPr/>
            <p:nvPr/>
          </p:nvSpPr>
          <p:spPr bwMode="auto">
            <a:xfrm>
              <a:off x="1905578" y="4856854"/>
              <a:ext cx="69408" cy="75801"/>
            </a:xfrm>
            <a:custGeom>
              <a:avLst/>
              <a:gdLst>
                <a:gd name="T0" fmla="*/ 52 w 76"/>
                <a:gd name="T1" fmla="*/ 34 h 83"/>
                <a:gd name="T2" fmla="*/ 32 w 76"/>
                <a:gd name="T3" fmla="*/ 48 h 83"/>
                <a:gd name="T4" fmla="*/ 56 w 76"/>
                <a:gd name="T5" fmla="*/ 83 h 83"/>
                <a:gd name="T6" fmla="*/ 76 w 76"/>
                <a:gd name="T7" fmla="*/ 71 h 83"/>
                <a:gd name="T8" fmla="*/ 52 w 76"/>
                <a:gd name="T9" fmla="*/ 34 h 83"/>
                <a:gd name="T10" fmla="*/ 0 w 76"/>
                <a:gd name="T11" fmla="*/ 0 h 83"/>
                <a:gd name="T12" fmla="*/ 18 w 76"/>
                <a:gd name="T13" fmla="*/ 28 h 83"/>
                <a:gd name="T14" fmla="*/ 38 w 76"/>
                <a:gd name="T15" fmla="*/ 14 h 83"/>
                <a:gd name="T16" fmla="*/ 32 w 76"/>
                <a:gd name="T17" fmla="*/ 6 h 83"/>
                <a:gd name="T18" fmla="*/ 0 w 76"/>
                <a:gd name="T1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3">
                  <a:moveTo>
                    <a:pt x="52" y="34"/>
                  </a:moveTo>
                  <a:lnTo>
                    <a:pt x="32" y="48"/>
                  </a:lnTo>
                  <a:lnTo>
                    <a:pt x="56" y="83"/>
                  </a:lnTo>
                  <a:lnTo>
                    <a:pt x="76" y="71"/>
                  </a:lnTo>
                  <a:lnTo>
                    <a:pt x="52" y="34"/>
                  </a:lnTo>
                  <a:close/>
                  <a:moveTo>
                    <a:pt x="0" y="0"/>
                  </a:moveTo>
                  <a:lnTo>
                    <a:pt x="18" y="28"/>
                  </a:lnTo>
                  <a:lnTo>
                    <a:pt x="38" y="14"/>
                  </a:lnTo>
                  <a:lnTo>
                    <a:pt x="32" y="6"/>
                  </a:lnTo>
                  <a:lnTo>
                    <a:pt x="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8" name="íṥ1iḋe">
              <a:extLst>
                <a:ext uri="{FF2B5EF4-FFF2-40B4-BE49-F238E27FC236}">
                  <a16:creationId xmlns:a16="http://schemas.microsoft.com/office/drawing/2014/main" id="{A3B3BA5E-5B94-4703-BDC1-B5F781621579}"/>
                </a:ext>
              </a:extLst>
            </p:cNvPr>
            <p:cNvSpPr/>
            <p:nvPr/>
          </p:nvSpPr>
          <p:spPr bwMode="auto">
            <a:xfrm>
              <a:off x="1905578" y="4856854"/>
              <a:ext cx="69408" cy="75801"/>
            </a:xfrm>
            <a:custGeom>
              <a:avLst/>
              <a:gdLst>
                <a:gd name="T0" fmla="*/ 52 w 76"/>
                <a:gd name="T1" fmla="*/ 34 h 83"/>
                <a:gd name="T2" fmla="*/ 32 w 76"/>
                <a:gd name="T3" fmla="*/ 48 h 83"/>
                <a:gd name="T4" fmla="*/ 56 w 76"/>
                <a:gd name="T5" fmla="*/ 83 h 83"/>
                <a:gd name="T6" fmla="*/ 76 w 76"/>
                <a:gd name="T7" fmla="*/ 71 h 83"/>
                <a:gd name="T8" fmla="*/ 52 w 76"/>
                <a:gd name="T9" fmla="*/ 34 h 83"/>
                <a:gd name="T10" fmla="*/ 0 w 76"/>
                <a:gd name="T11" fmla="*/ 0 h 83"/>
                <a:gd name="T12" fmla="*/ 18 w 76"/>
                <a:gd name="T13" fmla="*/ 28 h 83"/>
                <a:gd name="T14" fmla="*/ 38 w 76"/>
                <a:gd name="T15" fmla="*/ 14 h 83"/>
                <a:gd name="T16" fmla="*/ 32 w 76"/>
                <a:gd name="T17" fmla="*/ 6 h 83"/>
                <a:gd name="T18" fmla="*/ 0 w 76"/>
                <a:gd name="T1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83">
                  <a:moveTo>
                    <a:pt x="52" y="34"/>
                  </a:moveTo>
                  <a:lnTo>
                    <a:pt x="32" y="48"/>
                  </a:lnTo>
                  <a:lnTo>
                    <a:pt x="56" y="83"/>
                  </a:lnTo>
                  <a:lnTo>
                    <a:pt x="76" y="71"/>
                  </a:lnTo>
                  <a:lnTo>
                    <a:pt x="52" y="34"/>
                  </a:lnTo>
                  <a:moveTo>
                    <a:pt x="0" y="0"/>
                  </a:moveTo>
                  <a:lnTo>
                    <a:pt x="18" y="28"/>
                  </a:lnTo>
                  <a:lnTo>
                    <a:pt x="38" y="14"/>
                  </a:lnTo>
                  <a:lnTo>
                    <a:pt x="32"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9" name="îṩļïḍê">
              <a:extLst>
                <a:ext uri="{FF2B5EF4-FFF2-40B4-BE49-F238E27FC236}">
                  <a16:creationId xmlns:a16="http://schemas.microsoft.com/office/drawing/2014/main" id="{9C33E6D0-6DB0-4960-8255-700B41073A0B}"/>
                </a:ext>
              </a:extLst>
            </p:cNvPr>
            <p:cNvSpPr/>
            <p:nvPr/>
          </p:nvSpPr>
          <p:spPr bwMode="auto">
            <a:xfrm>
              <a:off x="1922017" y="4869640"/>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0" name="îşļïḑé">
              <a:extLst>
                <a:ext uri="{FF2B5EF4-FFF2-40B4-BE49-F238E27FC236}">
                  <a16:creationId xmlns:a16="http://schemas.microsoft.com/office/drawing/2014/main" id="{226BDEB1-4652-4460-920F-EA0C9ABA1CF7}"/>
                </a:ext>
              </a:extLst>
            </p:cNvPr>
            <p:cNvSpPr/>
            <p:nvPr/>
          </p:nvSpPr>
          <p:spPr bwMode="auto">
            <a:xfrm>
              <a:off x="1922017" y="4869640"/>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1" name="iŝḻîḓe">
              <a:extLst>
                <a:ext uri="{FF2B5EF4-FFF2-40B4-BE49-F238E27FC236}">
                  <a16:creationId xmlns:a16="http://schemas.microsoft.com/office/drawing/2014/main" id="{3E2B282E-519E-4C15-A2C7-9AE9711B532C}"/>
                </a:ext>
              </a:extLst>
            </p:cNvPr>
            <p:cNvSpPr/>
            <p:nvPr/>
          </p:nvSpPr>
          <p:spPr bwMode="auto">
            <a:xfrm>
              <a:off x="1969507" y="4941788"/>
              <a:ext cx="14612" cy="23745"/>
            </a:xfrm>
            <a:custGeom>
              <a:avLst/>
              <a:gdLst>
                <a:gd name="T0" fmla="*/ 16 w 16"/>
                <a:gd name="T1" fmla="*/ 0 h 26"/>
                <a:gd name="T2" fmla="*/ 0 w 16"/>
                <a:gd name="T3" fmla="*/ 10 h 26"/>
                <a:gd name="T4" fmla="*/ 10 w 16"/>
                <a:gd name="T5" fmla="*/ 26 h 26"/>
                <a:gd name="T6" fmla="*/ 16 w 16"/>
                <a:gd name="T7" fmla="*/ 0 h 26"/>
              </a:gdLst>
              <a:ahLst/>
              <a:cxnLst>
                <a:cxn ang="0">
                  <a:pos x="T0" y="T1"/>
                </a:cxn>
                <a:cxn ang="0">
                  <a:pos x="T2" y="T3"/>
                </a:cxn>
                <a:cxn ang="0">
                  <a:pos x="T4" y="T5"/>
                </a:cxn>
                <a:cxn ang="0">
                  <a:pos x="T6" y="T7"/>
                </a:cxn>
              </a:cxnLst>
              <a:rect l="0" t="0" r="r" b="b"/>
              <a:pathLst>
                <a:path w="16" h="26">
                  <a:moveTo>
                    <a:pt x="16" y="0"/>
                  </a:moveTo>
                  <a:lnTo>
                    <a:pt x="0" y="10"/>
                  </a:lnTo>
                  <a:lnTo>
                    <a:pt x="10" y="26"/>
                  </a:lnTo>
                  <a:lnTo>
                    <a:pt x="16"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2" name="ïṡlide">
              <a:extLst>
                <a:ext uri="{FF2B5EF4-FFF2-40B4-BE49-F238E27FC236}">
                  <a16:creationId xmlns:a16="http://schemas.microsoft.com/office/drawing/2014/main" id="{9838068B-9F8E-405A-B7D3-6EE3BD3E4592}"/>
                </a:ext>
              </a:extLst>
            </p:cNvPr>
            <p:cNvSpPr/>
            <p:nvPr/>
          </p:nvSpPr>
          <p:spPr bwMode="auto">
            <a:xfrm>
              <a:off x="1969507" y="4941788"/>
              <a:ext cx="14612" cy="23745"/>
            </a:xfrm>
            <a:custGeom>
              <a:avLst/>
              <a:gdLst>
                <a:gd name="T0" fmla="*/ 16 w 16"/>
                <a:gd name="T1" fmla="*/ 0 h 26"/>
                <a:gd name="T2" fmla="*/ 0 w 16"/>
                <a:gd name="T3" fmla="*/ 10 h 26"/>
                <a:gd name="T4" fmla="*/ 10 w 16"/>
                <a:gd name="T5" fmla="*/ 26 h 26"/>
                <a:gd name="T6" fmla="*/ 16 w 16"/>
                <a:gd name="T7" fmla="*/ 0 h 26"/>
              </a:gdLst>
              <a:ahLst/>
              <a:cxnLst>
                <a:cxn ang="0">
                  <a:pos x="T0" y="T1"/>
                </a:cxn>
                <a:cxn ang="0">
                  <a:pos x="T2" y="T3"/>
                </a:cxn>
                <a:cxn ang="0">
                  <a:pos x="T4" y="T5"/>
                </a:cxn>
                <a:cxn ang="0">
                  <a:pos x="T6" y="T7"/>
                </a:cxn>
              </a:cxnLst>
              <a:rect l="0" t="0" r="r" b="b"/>
              <a:pathLst>
                <a:path w="16" h="26">
                  <a:moveTo>
                    <a:pt x="16" y="0"/>
                  </a:moveTo>
                  <a:lnTo>
                    <a:pt x="0" y="10"/>
                  </a:lnTo>
                  <a:lnTo>
                    <a:pt x="10" y="2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3" name="îş1ïḓê">
              <a:extLst>
                <a:ext uri="{FF2B5EF4-FFF2-40B4-BE49-F238E27FC236}">
                  <a16:creationId xmlns:a16="http://schemas.microsoft.com/office/drawing/2014/main" id="{3BC47559-62F8-4371-9927-DDE63E0AB208}"/>
                </a:ext>
              </a:extLst>
            </p:cNvPr>
            <p:cNvSpPr/>
            <p:nvPr/>
          </p:nvSpPr>
          <p:spPr bwMode="auto">
            <a:xfrm>
              <a:off x="1956721" y="4921696"/>
              <a:ext cx="27398" cy="29225"/>
            </a:xfrm>
            <a:custGeom>
              <a:avLst/>
              <a:gdLst>
                <a:gd name="T0" fmla="*/ 20 w 30"/>
                <a:gd name="T1" fmla="*/ 0 h 32"/>
                <a:gd name="T2" fmla="*/ 0 w 30"/>
                <a:gd name="T3" fmla="*/ 12 h 32"/>
                <a:gd name="T4" fmla="*/ 14 w 30"/>
                <a:gd name="T5" fmla="*/ 32 h 32"/>
                <a:gd name="T6" fmla="*/ 30 w 30"/>
                <a:gd name="T7" fmla="*/ 22 h 32"/>
                <a:gd name="T8" fmla="*/ 30 w 30"/>
                <a:gd name="T9" fmla="*/ 14 h 32"/>
                <a:gd name="T10" fmla="*/ 20 w 30"/>
                <a:gd name="T11" fmla="*/ 0 h 32"/>
              </a:gdLst>
              <a:ahLst/>
              <a:cxnLst>
                <a:cxn ang="0">
                  <a:pos x="T0" y="T1"/>
                </a:cxn>
                <a:cxn ang="0">
                  <a:pos x="T2" y="T3"/>
                </a:cxn>
                <a:cxn ang="0">
                  <a:pos x="T4" y="T5"/>
                </a:cxn>
                <a:cxn ang="0">
                  <a:pos x="T6" y="T7"/>
                </a:cxn>
                <a:cxn ang="0">
                  <a:pos x="T8" y="T9"/>
                </a:cxn>
                <a:cxn ang="0">
                  <a:pos x="T10" y="T11"/>
                </a:cxn>
              </a:cxnLst>
              <a:rect l="0" t="0" r="r" b="b"/>
              <a:pathLst>
                <a:path w="30" h="32">
                  <a:moveTo>
                    <a:pt x="20" y="0"/>
                  </a:moveTo>
                  <a:lnTo>
                    <a:pt x="0" y="12"/>
                  </a:lnTo>
                  <a:lnTo>
                    <a:pt x="14" y="32"/>
                  </a:lnTo>
                  <a:lnTo>
                    <a:pt x="30" y="22"/>
                  </a:lnTo>
                  <a:lnTo>
                    <a:pt x="30" y="14"/>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4" name="iṥļîḓé">
              <a:extLst>
                <a:ext uri="{FF2B5EF4-FFF2-40B4-BE49-F238E27FC236}">
                  <a16:creationId xmlns:a16="http://schemas.microsoft.com/office/drawing/2014/main" id="{5FC43FC8-32EC-4A5F-8F3A-AB58EE6C41C1}"/>
                </a:ext>
              </a:extLst>
            </p:cNvPr>
            <p:cNvSpPr/>
            <p:nvPr/>
          </p:nvSpPr>
          <p:spPr bwMode="auto">
            <a:xfrm>
              <a:off x="1956721" y="4921696"/>
              <a:ext cx="27398" cy="29225"/>
            </a:xfrm>
            <a:custGeom>
              <a:avLst/>
              <a:gdLst>
                <a:gd name="T0" fmla="*/ 20 w 30"/>
                <a:gd name="T1" fmla="*/ 0 h 32"/>
                <a:gd name="T2" fmla="*/ 0 w 30"/>
                <a:gd name="T3" fmla="*/ 12 h 32"/>
                <a:gd name="T4" fmla="*/ 14 w 30"/>
                <a:gd name="T5" fmla="*/ 32 h 32"/>
                <a:gd name="T6" fmla="*/ 30 w 30"/>
                <a:gd name="T7" fmla="*/ 22 h 32"/>
                <a:gd name="T8" fmla="*/ 30 w 30"/>
                <a:gd name="T9" fmla="*/ 14 h 32"/>
                <a:gd name="T10" fmla="*/ 20 w 30"/>
                <a:gd name="T11" fmla="*/ 0 h 32"/>
              </a:gdLst>
              <a:ahLst/>
              <a:cxnLst>
                <a:cxn ang="0">
                  <a:pos x="T0" y="T1"/>
                </a:cxn>
                <a:cxn ang="0">
                  <a:pos x="T2" y="T3"/>
                </a:cxn>
                <a:cxn ang="0">
                  <a:pos x="T4" y="T5"/>
                </a:cxn>
                <a:cxn ang="0">
                  <a:pos x="T6" y="T7"/>
                </a:cxn>
                <a:cxn ang="0">
                  <a:pos x="T8" y="T9"/>
                </a:cxn>
                <a:cxn ang="0">
                  <a:pos x="T10" y="T11"/>
                </a:cxn>
              </a:cxnLst>
              <a:rect l="0" t="0" r="r" b="b"/>
              <a:pathLst>
                <a:path w="30" h="32">
                  <a:moveTo>
                    <a:pt x="20" y="0"/>
                  </a:moveTo>
                  <a:lnTo>
                    <a:pt x="0" y="12"/>
                  </a:lnTo>
                  <a:lnTo>
                    <a:pt x="14" y="32"/>
                  </a:lnTo>
                  <a:lnTo>
                    <a:pt x="30" y="22"/>
                  </a:lnTo>
                  <a:lnTo>
                    <a:pt x="30" y="14"/>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5" name="iṩľídê">
              <a:extLst>
                <a:ext uri="{FF2B5EF4-FFF2-40B4-BE49-F238E27FC236}">
                  <a16:creationId xmlns:a16="http://schemas.microsoft.com/office/drawing/2014/main" id="{7B38E818-7AEF-4868-BF40-00FC53257CA3}"/>
                </a:ext>
              </a:extLst>
            </p:cNvPr>
            <p:cNvSpPr/>
            <p:nvPr/>
          </p:nvSpPr>
          <p:spPr bwMode="auto">
            <a:xfrm>
              <a:off x="1818818" y="4838589"/>
              <a:ext cx="105025" cy="130597"/>
            </a:xfrm>
            <a:custGeom>
              <a:avLst/>
              <a:gdLst>
                <a:gd name="T0" fmla="*/ 89 w 115"/>
                <a:gd name="T1" fmla="*/ 91 h 143"/>
                <a:gd name="T2" fmla="*/ 70 w 115"/>
                <a:gd name="T3" fmla="*/ 105 h 143"/>
                <a:gd name="T4" fmla="*/ 95 w 115"/>
                <a:gd name="T5" fmla="*/ 143 h 143"/>
                <a:gd name="T6" fmla="*/ 115 w 115"/>
                <a:gd name="T7" fmla="*/ 129 h 143"/>
                <a:gd name="T8" fmla="*/ 89 w 115"/>
                <a:gd name="T9" fmla="*/ 91 h 143"/>
                <a:gd name="T10" fmla="*/ 52 w 115"/>
                <a:gd name="T11" fmla="*/ 36 h 143"/>
                <a:gd name="T12" fmla="*/ 32 w 115"/>
                <a:gd name="T13" fmla="*/ 48 h 143"/>
                <a:gd name="T14" fmla="*/ 56 w 115"/>
                <a:gd name="T15" fmla="*/ 86 h 143"/>
                <a:gd name="T16" fmla="*/ 75 w 115"/>
                <a:gd name="T17" fmla="*/ 72 h 143"/>
                <a:gd name="T18" fmla="*/ 52 w 115"/>
                <a:gd name="T19" fmla="*/ 36 h 143"/>
                <a:gd name="T20" fmla="*/ 0 w 115"/>
                <a:gd name="T21" fmla="*/ 0 h 143"/>
                <a:gd name="T22" fmla="*/ 18 w 115"/>
                <a:gd name="T23" fmla="*/ 28 h 143"/>
                <a:gd name="T24" fmla="*/ 38 w 115"/>
                <a:gd name="T25" fmla="*/ 16 h 143"/>
                <a:gd name="T26" fmla="*/ 32 w 115"/>
                <a:gd name="T27" fmla="*/ 8 h 143"/>
                <a:gd name="T28" fmla="*/ 0 w 115"/>
                <a:gd name="T2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43">
                  <a:moveTo>
                    <a:pt x="89" y="91"/>
                  </a:moveTo>
                  <a:lnTo>
                    <a:pt x="70" y="105"/>
                  </a:lnTo>
                  <a:lnTo>
                    <a:pt x="95" y="143"/>
                  </a:lnTo>
                  <a:lnTo>
                    <a:pt x="115" y="129"/>
                  </a:lnTo>
                  <a:lnTo>
                    <a:pt x="89" y="91"/>
                  </a:lnTo>
                  <a:close/>
                  <a:moveTo>
                    <a:pt x="52" y="36"/>
                  </a:moveTo>
                  <a:lnTo>
                    <a:pt x="32" y="48"/>
                  </a:lnTo>
                  <a:lnTo>
                    <a:pt x="56" y="86"/>
                  </a:lnTo>
                  <a:lnTo>
                    <a:pt x="75" y="72"/>
                  </a:lnTo>
                  <a:lnTo>
                    <a:pt x="52" y="36"/>
                  </a:lnTo>
                  <a:close/>
                  <a:moveTo>
                    <a:pt x="0" y="0"/>
                  </a:moveTo>
                  <a:lnTo>
                    <a:pt x="18" y="28"/>
                  </a:lnTo>
                  <a:lnTo>
                    <a:pt x="38" y="16"/>
                  </a:lnTo>
                  <a:lnTo>
                    <a:pt x="32" y="8"/>
                  </a:lnTo>
                  <a:lnTo>
                    <a:pt x="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6" name="isḻîḍê">
              <a:extLst>
                <a:ext uri="{FF2B5EF4-FFF2-40B4-BE49-F238E27FC236}">
                  <a16:creationId xmlns:a16="http://schemas.microsoft.com/office/drawing/2014/main" id="{2F4C5135-917C-48B1-A191-5B9CD89A69D5}"/>
                </a:ext>
              </a:extLst>
            </p:cNvPr>
            <p:cNvSpPr/>
            <p:nvPr/>
          </p:nvSpPr>
          <p:spPr bwMode="auto">
            <a:xfrm>
              <a:off x="1818818" y="4838589"/>
              <a:ext cx="105025" cy="130597"/>
            </a:xfrm>
            <a:custGeom>
              <a:avLst/>
              <a:gdLst>
                <a:gd name="T0" fmla="*/ 89 w 115"/>
                <a:gd name="T1" fmla="*/ 91 h 143"/>
                <a:gd name="T2" fmla="*/ 70 w 115"/>
                <a:gd name="T3" fmla="*/ 105 h 143"/>
                <a:gd name="T4" fmla="*/ 95 w 115"/>
                <a:gd name="T5" fmla="*/ 143 h 143"/>
                <a:gd name="T6" fmla="*/ 115 w 115"/>
                <a:gd name="T7" fmla="*/ 129 h 143"/>
                <a:gd name="T8" fmla="*/ 89 w 115"/>
                <a:gd name="T9" fmla="*/ 91 h 143"/>
                <a:gd name="T10" fmla="*/ 52 w 115"/>
                <a:gd name="T11" fmla="*/ 36 h 143"/>
                <a:gd name="T12" fmla="*/ 32 w 115"/>
                <a:gd name="T13" fmla="*/ 48 h 143"/>
                <a:gd name="T14" fmla="*/ 56 w 115"/>
                <a:gd name="T15" fmla="*/ 86 h 143"/>
                <a:gd name="T16" fmla="*/ 75 w 115"/>
                <a:gd name="T17" fmla="*/ 72 h 143"/>
                <a:gd name="T18" fmla="*/ 52 w 115"/>
                <a:gd name="T19" fmla="*/ 36 h 143"/>
                <a:gd name="T20" fmla="*/ 0 w 115"/>
                <a:gd name="T21" fmla="*/ 0 h 143"/>
                <a:gd name="T22" fmla="*/ 18 w 115"/>
                <a:gd name="T23" fmla="*/ 28 h 143"/>
                <a:gd name="T24" fmla="*/ 38 w 115"/>
                <a:gd name="T25" fmla="*/ 16 h 143"/>
                <a:gd name="T26" fmla="*/ 32 w 115"/>
                <a:gd name="T27" fmla="*/ 8 h 143"/>
                <a:gd name="T28" fmla="*/ 0 w 115"/>
                <a:gd name="T2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43">
                  <a:moveTo>
                    <a:pt x="89" y="91"/>
                  </a:moveTo>
                  <a:lnTo>
                    <a:pt x="70" y="105"/>
                  </a:lnTo>
                  <a:lnTo>
                    <a:pt x="95" y="143"/>
                  </a:lnTo>
                  <a:lnTo>
                    <a:pt x="115" y="129"/>
                  </a:lnTo>
                  <a:lnTo>
                    <a:pt x="89" y="91"/>
                  </a:lnTo>
                  <a:moveTo>
                    <a:pt x="52" y="36"/>
                  </a:moveTo>
                  <a:lnTo>
                    <a:pt x="32" y="48"/>
                  </a:lnTo>
                  <a:lnTo>
                    <a:pt x="56" y="86"/>
                  </a:lnTo>
                  <a:lnTo>
                    <a:pt x="75" y="72"/>
                  </a:lnTo>
                  <a:lnTo>
                    <a:pt x="52" y="36"/>
                  </a:lnTo>
                  <a:moveTo>
                    <a:pt x="0" y="0"/>
                  </a:moveTo>
                  <a:lnTo>
                    <a:pt x="18" y="28"/>
                  </a:lnTo>
                  <a:lnTo>
                    <a:pt x="38" y="16"/>
                  </a:lnTo>
                  <a:lnTo>
                    <a:pt x="32"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7" name="íŝḷïḍê">
              <a:extLst>
                <a:ext uri="{FF2B5EF4-FFF2-40B4-BE49-F238E27FC236}">
                  <a16:creationId xmlns:a16="http://schemas.microsoft.com/office/drawing/2014/main" id="{E0E92F0F-4553-4666-9487-9BF048BAD6F6}"/>
                </a:ext>
              </a:extLst>
            </p:cNvPr>
            <p:cNvSpPr/>
            <p:nvPr/>
          </p:nvSpPr>
          <p:spPr bwMode="auto">
            <a:xfrm>
              <a:off x="1835257" y="4853201"/>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8" name="ïṩľîdé">
              <a:extLst>
                <a:ext uri="{FF2B5EF4-FFF2-40B4-BE49-F238E27FC236}">
                  <a16:creationId xmlns:a16="http://schemas.microsoft.com/office/drawing/2014/main" id="{DBECC0F1-81CC-4730-90A7-4AFB8C955533}"/>
                </a:ext>
              </a:extLst>
            </p:cNvPr>
            <p:cNvSpPr/>
            <p:nvPr/>
          </p:nvSpPr>
          <p:spPr bwMode="auto">
            <a:xfrm>
              <a:off x="1835257" y="4853201"/>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2" name="ïṣlîďe">
              <a:extLst>
                <a:ext uri="{FF2B5EF4-FFF2-40B4-BE49-F238E27FC236}">
                  <a16:creationId xmlns:a16="http://schemas.microsoft.com/office/drawing/2014/main" id="{83B7CA49-4E54-4872-B8AC-9A4DB106C493}"/>
                </a:ext>
              </a:extLst>
            </p:cNvPr>
            <p:cNvSpPr/>
            <p:nvPr/>
          </p:nvSpPr>
          <p:spPr bwMode="auto">
            <a:xfrm>
              <a:off x="1869961" y="4904344"/>
              <a:ext cx="30138" cy="30138"/>
            </a:xfrm>
            <a:custGeom>
              <a:avLst/>
              <a:gdLst>
                <a:gd name="T0" fmla="*/ 19 w 33"/>
                <a:gd name="T1" fmla="*/ 0 h 33"/>
                <a:gd name="T2" fmla="*/ 0 w 33"/>
                <a:gd name="T3" fmla="*/ 14 h 33"/>
                <a:gd name="T4" fmla="*/ 14 w 33"/>
                <a:gd name="T5" fmla="*/ 33 h 33"/>
                <a:gd name="T6" fmla="*/ 33 w 33"/>
                <a:gd name="T7" fmla="*/ 19 h 33"/>
                <a:gd name="T8" fmla="*/ 19 w 33"/>
                <a:gd name="T9" fmla="*/ 0 h 33"/>
              </a:gdLst>
              <a:ahLst/>
              <a:cxnLst>
                <a:cxn ang="0">
                  <a:pos x="T0" y="T1"/>
                </a:cxn>
                <a:cxn ang="0">
                  <a:pos x="T2" y="T3"/>
                </a:cxn>
                <a:cxn ang="0">
                  <a:pos x="T4" y="T5"/>
                </a:cxn>
                <a:cxn ang="0">
                  <a:pos x="T6" y="T7"/>
                </a:cxn>
                <a:cxn ang="0">
                  <a:pos x="T8" y="T9"/>
                </a:cxn>
              </a:cxnLst>
              <a:rect l="0" t="0" r="r" b="b"/>
              <a:pathLst>
                <a:path w="33" h="33">
                  <a:moveTo>
                    <a:pt x="19" y="0"/>
                  </a:moveTo>
                  <a:lnTo>
                    <a:pt x="0" y="14"/>
                  </a:lnTo>
                  <a:lnTo>
                    <a:pt x="14" y="33"/>
                  </a:lnTo>
                  <a:lnTo>
                    <a:pt x="33" y="19"/>
                  </a:lnTo>
                  <a:lnTo>
                    <a:pt x="19"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3" name="ïṥḻiḍe">
              <a:extLst>
                <a:ext uri="{FF2B5EF4-FFF2-40B4-BE49-F238E27FC236}">
                  <a16:creationId xmlns:a16="http://schemas.microsoft.com/office/drawing/2014/main" id="{579873B9-B9DE-4C5A-99C7-8F345513A3AB}"/>
                </a:ext>
              </a:extLst>
            </p:cNvPr>
            <p:cNvSpPr/>
            <p:nvPr/>
          </p:nvSpPr>
          <p:spPr bwMode="auto">
            <a:xfrm>
              <a:off x="1869961" y="4904344"/>
              <a:ext cx="30138" cy="30138"/>
            </a:xfrm>
            <a:custGeom>
              <a:avLst/>
              <a:gdLst>
                <a:gd name="T0" fmla="*/ 19 w 33"/>
                <a:gd name="T1" fmla="*/ 0 h 33"/>
                <a:gd name="T2" fmla="*/ 0 w 33"/>
                <a:gd name="T3" fmla="*/ 14 h 33"/>
                <a:gd name="T4" fmla="*/ 14 w 33"/>
                <a:gd name="T5" fmla="*/ 33 h 33"/>
                <a:gd name="T6" fmla="*/ 33 w 33"/>
                <a:gd name="T7" fmla="*/ 19 h 33"/>
                <a:gd name="T8" fmla="*/ 19 w 33"/>
                <a:gd name="T9" fmla="*/ 0 h 33"/>
              </a:gdLst>
              <a:ahLst/>
              <a:cxnLst>
                <a:cxn ang="0">
                  <a:pos x="T0" y="T1"/>
                </a:cxn>
                <a:cxn ang="0">
                  <a:pos x="T2" y="T3"/>
                </a:cxn>
                <a:cxn ang="0">
                  <a:pos x="T4" y="T5"/>
                </a:cxn>
                <a:cxn ang="0">
                  <a:pos x="T6" y="T7"/>
                </a:cxn>
                <a:cxn ang="0">
                  <a:pos x="T8" y="T9"/>
                </a:cxn>
              </a:cxnLst>
              <a:rect l="0" t="0" r="r" b="b"/>
              <a:pathLst>
                <a:path w="33" h="33">
                  <a:moveTo>
                    <a:pt x="19" y="0"/>
                  </a:moveTo>
                  <a:lnTo>
                    <a:pt x="0" y="14"/>
                  </a:lnTo>
                  <a:lnTo>
                    <a:pt x="14" y="33"/>
                  </a:lnTo>
                  <a:lnTo>
                    <a:pt x="33" y="19"/>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4" name="îślídê">
              <a:extLst>
                <a:ext uri="{FF2B5EF4-FFF2-40B4-BE49-F238E27FC236}">
                  <a16:creationId xmlns:a16="http://schemas.microsoft.com/office/drawing/2014/main" id="{055C3C10-5B10-48E8-8336-688598F5BB92}"/>
                </a:ext>
              </a:extLst>
            </p:cNvPr>
            <p:cNvSpPr/>
            <p:nvPr/>
          </p:nvSpPr>
          <p:spPr bwMode="auto">
            <a:xfrm>
              <a:off x="1916537" y="4974666"/>
              <a:ext cx="49316" cy="77628"/>
            </a:xfrm>
            <a:custGeom>
              <a:avLst/>
              <a:gdLst>
                <a:gd name="T0" fmla="*/ 54 w 54"/>
                <a:gd name="T1" fmla="*/ 60 h 85"/>
                <a:gd name="T2" fmla="*/ 40 w 54"/>
                <a:gd name="T3" fmla="*/ 69 h 85"/>
                <a:gd name="T4" fmla="*/ 50 w 54"/>
                <a:gd name="T5" fmla="*/ 85 h 85"/>
                <a:gd name="T6" fmla="*/ 54 w 54"/>
                <a:gd name="T7" fmla="*/ 60 h 85"/>
                <a:gd name="T8" fmla="*/ 20 w 54"/>
                <a:gd name="T9" fmla="*/ 0 h 85"/>
                <a:gd name="T10" fmla="*/ 0 w 54"/>
                <a:gd name="T11" fmla="*/ 14 h 85"/>
                <a:gd name="T12" fmla="*/ 26 w 54"/>
                <a:gd name="T13" fmla="*/ 50 h 85"/>
                <a:gd name="T14" fmla="*/ 46 w 54"/>
                <a:gd name="T15" fmla="*/ 36 h 85"/>
                <a:gd name="T16" fmla="*/ 20 w 54"/>
                <a:gd name="T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5">
                  <a:moveTo>
                    <a:pt x="54" y="60"/>
                  </a:moveTo>
                  <a:lnTo>
                    <a:pt x="40" y="69"/>
                  </a:lnTo>
                  <a:lnTo>
                    <a:pt x="50" y="85"/>
                  </a:lnTo>
                  <a:lnTo>
                    <a:pt x="54" y="60"/>
                  </a:lnTo>
                  <a:close/>
                  <a:moveTo>
                    <a:pt x="20" y="0"/>
                  </a:moveTo>
                  <a:lnTo>
                    <a:pt x="0" y="14"/>
                  </a:lnTo>
                  <a:lnTo>
                    <a:pt x="26" y="50"/>
                  </a:lnTo>
                  <a:lnTo>
                    <a:pt x="46" y="36"/>
                  </a:lnTo>
                  <a:lnTo>
                    <a:pt x="2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5" name="işļiḑe">
              <a:extLst>
                <a:ext uri="{FF2B5EF4-FFF2-40B4-BE49-F238E27FC236}">
                  <a16:creationId xmlns:a16="http://schemas.microsoft.com/office/drawing/2014/main" id="{FBF5B93E-BE2E-4531-B53E-E935E8547380}"/>
                </a:ext>
              </a:extLst>
            </p:cNvPr>
            <p:cNvSpPr/>
            <p:nvPr/>
          </p:nvSpPr>
          <p:spPr bwMode="auto">
            <a:xfrm>
              <a:off x="1916537" y="4974666"/>
              <a:ext cx="49316" cy="77628"/>
            </a:xfrm>
            <a:custGeom>
              <a:avLst/>
              <a:gdLst>
                <a:gd name="T0" fmla="*/ 54 w 54"/>
                <a:gd name="T1" fmla="*/ 60 h 85"/>
                <a:gd name="T2" fmla="*/ 40 w 54"/>
                <a:gd name="T3" fmla="*/ 69 h 85"/>
                <a:gd name="T4" fmla="*/ 50 w 54"/>
                <a:gd name="T5" fmla="*/ 85 h 85"/>
                <a:gd name="T6" fmla="*/ 54 w 54"/>
                <a:gd name="T7" fmla="*/ 60 h 85"/>
                <a:gd name="T8" fmla="*/ 20 w 54"/>
                <a:gd name="T9" fmla="*/ 0 h 85"/>
                <a:gd name="T10" fmla="*/ 0 w 54"/>
                <a:gd name="T11" fmla="*/ 14 h 85"/>
                <a:gd name="T12" fmla="*/ 26 w 54"/>
                <a:gd name="T13" fmla="*/ 50 h 85"/>
                <a:gd name="T14" fmla="*/ 46 w 54"/>
                <a:gd name="T15" fmla="*/ 36 h 85"/>
                <a:gd name="T16" fmla="*/ 20 w 54"/>
                <a:gd name="T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5">
                  <a:moveTo>
                    <a:pt x="54" y="60"/>
                  </a:moveTo>
                  <a:lnTo>
                    <a:pt x="40" y="69"/>
                  </a:lnTo>
                  <a:lnTo>
                    <a:pt x="50" y="85"/>
                  </a:lnTo>
                  <a:lnTo>
                    <a:pt x="54" y="60"/>
                  </a:lnTo>
                  <a:moveTo>
                    <a:pt x="20" y="0"/>
                  </a:moveTo>
                  <a:lnTo>
                    <a:pt x="0" y="14"/>
                  </a:lnTo>
                  <a:lnTo>
                    <a:pt x="26" y="50"/>
                  </a:lnTo>
                  <a:lnTo>
                    <a:pt x="46" y="3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6" name="is1îḓè">
              <a:extLst>
                <a:ext uri="{FF2B5EF4-FFF2-40B4-BE49-F238E27FC236}">
                  <a16:creationId xmlns:a16="http://schemas.microsoft.com/office/drawing/2014/main" id="{C3CD0BAE-28AF-49B5-B2AE-CBE80A97F9EE}"/>
                </a:ext>
              </a:extLst>
            </p:cNvPr>
            <p:cNvSpPr/>
            <p:nvPr/>
          </p:nvSpPr>
          <p:spPr bwMode="auto">
            <a:xfrm>
              <a:off x="1905578" y="4956400"/>
              <a:ext cx="29224" cy="31051"/>
            </a:xfrm>
            <a:custGeom>
              <a:avLst/>
              <a:gdLst>
                <a:gd name="T0" fmla="*/ 20 w 32"/>
                <a:gd name="T1" fmla="*/ 0 h 34"/>
                <a:gd name="T2" fmla="*/ 0 w 32"/>
                <a:gd name="T3" fmla="*/ 14 h 34"/>
                <a:gd name="T4" fmla="*/ 12 w 32"/>
                <a:gd name="T5" fmla="*/ 34 h 34"/>
                <a:gd name="T6" fmla="*/ 32 w 32"/>
                <a:gd name="T7" fmla="*/ 20 h 34"/>
                <a:gd name="T8" fmla="*/ 20 w 32"/>
                <a:gd name="T9" fmla="*/ 0 h 34"/>
              </a:gdLst>
              <a:ahLst/>
              <a:cxnLst>
                <a:cxn ang="0">
                  <a:pos x="T0" y="T1"/>
                </a:cxn>
                <a:cxn ang="0">
                  <a:pos x="T2" y="T3"/>
                </a:cxn>
                <a:cxn ang="0">
                  <a:pos x="T4" y="T5"/>
                </a:cxn>
                <a:cxn ang="0">
                  <a:pos x="T6" y="T7"/>
                </a:cxn>
                <a:cxn ang="0">
                  <a:pos x="T8" y="T9"/>
                </a:cxn>
              </a:cxnLst>
              <a:rect l="0" t="0" r="r" b="b"/>
              <a:pathLst>
                <a:path w="32" h="34">
                  <a:moveTo>
                    <a:pt x="20" y="0"/>
                  </a:moveTo>
                  <a:lnTo>
                    <a:pt x="0" y="14"/>
                  </a:lnTo>
                  <a:lnTo>
                    <a:pt x="12" y="34"/>
                  </a:lnTo>
                  <a:lnTo>
                    <a:pt x="32"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7" name="iṩlïḑè">
              <a:extLst>
                <a:ext uri="{FF2B5EF4-FFF2-40B4-BE49-F238E27FC236}">
                  <a16:creationId xmlns:a16="http://schemas.microsoft.com/office/drawing/2014/main" id="{714EC5F1-4D25-4D3E-8DE7-0D2EA582DF80}"/>
                </a:ext>
              </a:extLst>
            </p:cNvPr>
            <p:cNvSpPr/>
            <p:nvPr/>
          </p:nvSpPr>
          <p:spPr bwMode="auto">
            <a:xfrm>
              <a:off x="1905578" y="4956400"/>
              <a:ext cx="29224" cy="31051"/>
            </a:xfrm>
            <a:custGeom>
              <a:avLst/>
              <a:gdLst>
                <a:gd name="T0" fmla="*/ 20 w 32"/>
                <a:gd name="T1" fmla="*/ 0 h 34"/>
                <a:gd name="T2" fmla="*/ 0 w 32"/>
                <a:gd name="T3" fmla="*/ 14 h 34"/>
                <a:gd name="T4" fmla="*/ 12 w 32"/>
                <a:gd name="T5" fmla="*/ 34 h 34"/>
                <a:gd name="T6" fmla="*/ 32 w 32"/>
                <a:gd name="T7" fmla="*/ 20 h 34"/>
                <a:gd name="T8" fmla="*/ 20 w 32"/>
                <a:gd name="T9" fmla="*/ 0 h 34"/>
              </a:gdLst>
              <a:ahLst/>
              <a:cxnLst>
                <a:cxn ang="0">
                  <a:pos x="T0" y="T1"/>
                </a:cxn>
                <a:cxn ang="0">
                  <a:pos x="T2" y="T3"/>
                </a:cxn>
                <a:cxn ang="0">
                  <a:pos x="T4" y="T5"/>
                </a:cxn>
                <a:cxn ang="0">
                  <a:pos x="T6" y="T7"/>
                </a:cxn>
                <a:cxn ang="0">
                  <a:pos x="T8" y="T9"/>
                </a:cxn>
              </a:cxnLst>
              <a:rect l="0" t="0" r="r" b="b"/>
              <a:pathLst>
                <a:path w="32" h="34">
                  <a:moveTo>
                    <a:pt x="20" y="0"/>
                  </a:moveTo>
                  <a:lnTo>
                    <a:pt x="0" y="14"/>
                  </a:lnTo>
                  <a:lnTo>
                    <a:pt x="12" y="34"/>
                  </a:lnTo>
                  <a:lnTo>
                    <a:pt x="32"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8" name="îṥlïḓê">
              <a:extLst>
                <a:ext uri="{FF2B5EF4-FFF2-40B4-BE49-F238E27FC236}">
                  <a16:creationId xmlns:a16="http://schemas.microsoft.com/office/drawing/2014/main" id="{D7CC99BA-DA4E-4C55-B56B-6458C4E15354}"/>
                </a:ext>
              </a:extLst>
            </p:cNvPr>
            <p:cNvSpPr/>
            <p:nvPr/>
          </p:nvSpPr>
          <p:spPr bwMode="auto">
            <a:xfrm>
              <a:off x="1940282" y="5007543"/>
              <a:ext cx="27398" cy="30138"/>
            </a:xfrm>
            <a:custGeom>
              <a:avLst/>
              <a:gdLst>
                <a:gd name="T0" fmla="*/ 20 w 30"/>
                <a:gd name="T1" fmla="*/ 0 h 33"/>
                <a:gd name="T2" fmla="*/ 0 w 30"/>
                <a:gd name="T3" fmla="*/ 14 h 33"/>
                <a:gd name="T4" fmla="*/ 14 w 30"/>
                <a:gd name="T5" fmla="*/ 33 h 33"/>
                <a:gd name="T6" fmla="*/ 28 w 30"/>
                <a:gd name="T7" fmla="*/ 24 h 33"/>
                <a:gd name="T8" fmla="*/ 30 w 30"/>
                <a:gd name="T9" fmla="*/ 16 h 33"/>
                <a:gd name="T10" fmla="*/ 20 w 30"/>
                <a:gd name="T11" fmla="*/ 0 h 33"/>
              </a:gdLst>
              <a:ahLst/>
              <a:cxnLst>
                <a:cxn ang="0">
                  <a:pos x="T0" y="T1"/>
                </a:cxn>
                <a:cxn ang="0">
                  <a:pos x="T2" y="T3"/>
                </a:cxn>
                <a:cxn ang="0">
                  <a:pos x="T4" y="T5"/>
                </a:cxn>
                <a:cxn ang="0">
                  <a:pos x="T6" y="T7"/>
                </a:cxn>
                <a:cxn ang="0">
                  <a:pos x="T8" y="T9"/>
                </a:cxn>
                <a:cxn ang="0">
                  <a:pos x="T10" y="T11"/>
                </a:cxn>
              </a:cxnLst>
              <a:rect l="0" t="0" r="r" b="b"/>
              <a:pathLst>
                <a:path w="30" h="33">
                  <a:moveTo>
                    <a:pt x="20" y="0"/>
                  </a:moveTo>
                  <a:lnTo>
                    <a:pt x="0" y="14"/>
                  </a:lnTo>
                  <a:lnTo>
                    <a:pt x="14" y="33"/>
                  </a:lnTo>
                  <a:lnTo>
                    <a:pt x="28" y="24"/>
                  </a:lnTo>
                  <a:lnTo>
                    <a:pt x="30" y="16"/>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9" name="ïSlîḋe">
              <a:extLst>
                <a:ext uri="{FF2B5EF4-FFF2-40B4-BE49-F238E27FC236}">
                  <a16:creationId xmlns:a16="http://schemas.microsoft.com/office/drawing/2014/main" id="{F002C9FC-82A4-412E-9757-4FB3EF10D547}"/>
                </a:ext>
              </a:extLst>
            </p:cNvPr>
            <p:cNvSpPr/>
            <p:nvPr/>
          </p:nvSpPr>
          <p:spPr bwMode="auto">
            <a:xfrm>
              <a:off x="1940282" y="5007543"/>
              <a:ext cx="27398" cy="30138"/>
            </a:xfrm>
            <a:custGeom>
              <a:avLst/>
              <a:gdLst>
                <a:gd name="T0" fmla="*/ 20 w 30"/>
                <a:gd name="T1" fmla="*/ 0 h 33"/>
                <a:gd name="T2" fmla="*/ 0 w 30"/>
                <a:gd name="T3" fmla="*/ 14 h 33"/>
                <a:gd name="T4" fmla="*/ 14 w 30"/>
                <a:gd name="T5" fmla="*/ 33 h 33"/>
                <a:gd name="T6" fmla="*/ 28 w 30"/>
                <a:gd name="T7" fmla="*/ 24 h 33"/>
                <a:gd name="T8" fmla="*/ 30 w 30"/>
                <a:gd name="T9" fmla="*/ 16 h 33"/>
                <a:gd name="T10" fmla="*/ 20 w 30"/>
                <a:gd name="T11" fmla="*/ 0 h 33"/>
              </a:gdLst>
              <a:ahLst/>
              <a:cxnLst>
                <a:cxn ang="0">
                  <a:pos x="T0" y="T1"/>
                </a:cxn>
                <a:cxn ang="0">
                  <a:pos x="T2" y="T3"/>
                </a:cxn>
                <a:cxn ang="0">
                  <a:pos x="T4" y="T5"/>
                </a:cxn>
                <a:cxn ang="0">
                  <a:pos x="T6" y="T7"/>
                </a:cxn>
                <a:cxn ang="0">
                  <a:pos x="T8" y="T9"/>
                </a:cxn>
                <a:cxn ang="0">
                  <a:pos x="T10" y="T11"/>
                </a:cxn>
              </a:cxnLst>
              <a:rect l="0" t="0" r="r" b="b"/>
              <a:pathLst>
                <a:path w="30" h="33">
                  <a:moveTo>
                    <a:pt x="20" y="0"/>
                  </a:moveTo>
                  <a:lnTo>
                    <a:pt x="0" y="14"/>
                  </a:lnTo>
                  <a:lnTo>
                    <a:pt x="14" y="33"/>
                  </a:lnTo>
                  <a:lnTo>
                    <a:pt x="28" y="24"/>
                  </a:lnTo>
                  <a:lnTo>
                    <a:pt x="30" y="1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0" name="îṩľîḍe">
              <a:extLst>
                <a:ext uri="{FF2B5EF4-FFF2-40B4-BE49-F238E27FC236}">
                  <a16:creationId xmlns:a16="http://schemas.microsoft.com/office/drawing/2014/main" id="{EFEF9F4A-DD38-41D7-AC30-8C30F2E3AAF8}"/>
                </a:ext>
              </a:extLst>
            </p:cNvPr>
            <p:cNvSpPr/>
            <p:nvPr/>
          </p:nvSpPr>
          <p:spPr bwMode="auto">
            <a:xfrm>
              <a:off x="1765849" y="4834936"/>
              <a:ext cx="0" cy="1827"/>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1" name="ïšḻiḑê">
              <a:extLst>
                <a:ext uri="{FF2B5EF4-FFF2-40B4-BE49-F238E27FC236}">
                  <a16:creationId xmlns:a16="http://schemas.microsoft.com/office/drawing/2014/main" id="{ABF69024-EB4D-489E-ACF4-7A42E6B41121}"/>
                </a:ext>
              </a:extLst>
            </p:cNvPr>
            <p:cNvSpPr/>
            <p:nvPr/>
          </p:nvSpPr>
          <p:spPr bwMode="auto">
            <a:xfrm>
              <a:off x="1765849" y="4834936"/>
              <a:ext cx="0" cy="1827"/>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2" name="ï$ḷîďe">
              <a:extLst>
                <a:ext uri="{FF2B5EF4-FFF2-40B4-BE49-F238E27FC236}">
                  <a16:creationId xmlns:a16="http://schemas.microsoft.com/office/drawing/2014/main" id="{D5038525-AB06-43D1-9905-BCC352F771EE}"/>
                </a:ext>
              </a:extLst>
            </p:cNvPr>
            <p:cNvSpPr/>
            <p:nvPr/>
          </p:nvSpPr>
          <p:spPr bwMode="auto">
            <a:xfrm>
              <a:off x="1732058" y="4822150"/>
              <a:ext cx="33791" cy="25571"/>
            </a:xfrm>
            <a:custGeom>
              <a:avLst/>
              <a:gdLst>
                <a:gd name="T0" fmla="*/ 0 w 37"/>
                <a:gd name="T1" fmla="*/ 0 h 28"/>
                <a:gd name="T2" fmla="*/ 18 w 37"/>
                <a:gd name="T3" fmla="*/ 28 h 28"/>
                <a:gd name="T4" fmla="*/ 37 w 37"/>
                <a:gd name="T5" fmla="*/ 16 h 28"/>
                <a:gd name="T6" fmla="*/ 37 w 37"/>
                <a:gd name="T7" fmla="*/ 14 h 28"/>
                <a:gd name="T8" fmla="*/ 33 w 37"/>
                <a:gd name="T9" fmla="*/ 6 h 28"/>
                <a:gd name="T10" fmla="*/ 0 w 37"/>
                <a:gd name="T11" fmla="*/ 0 h 28"/>
              </a:gdLst>
              <a:ahLst/>
              <a:cxnLst>
                <a:cxn ang="0">
                  <a:pos x="T0" y="T1"/>
                </a:cxn>
                <a:cxn ang="0">
                  <a:pos x="T2" y="T3"/>
                </a:cxn>
                <a:cxn ang="0">
                  <a:pos x="T4" y="T5"/>
                </a:cxn>
                <a:cxn ang="0">
                  <a:pos x="T6" y="T7"/>
                </a:cxn>
                <a:cxn ang="0">
                  <a:pos x="T8" y="T9"/>
                </a:cxn>
                <a:cxn ang="0">
                  <a:pos x="T10" y="T11"/>
                </a:cxn>
              </a:cxnLst>
              <a:rect l="0" t="0" r="r" b="b"/>
              <a:pathLst>
                <a:path w="37" h="28">
                  <a:moveTo>
                    <a:pt x="0" y="0"/>
                  </a:moveTo>
                  <a:lnTo>
                    <a:pt x="18" y="28"/>
                  </a:lnTo>
                  <a:lnTo>
                    <a:pt x="37" y="16"/>
                  </a:lnTo>
                  <a:lnTo>
                    <a:pt x="37" y="14"/>
                  </a:lnTo>
                  <a:lnTo>
                    <a:pt x="33" y="6"/>
                  </a:lnTo>
                  <a:lnTo>
                    <a:pt x="0"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3" name="ïṣḷïḑé">
              <a:extLst>
                <a:ext uri="{FF2B5EF4-FFF2-40B4-BE49-F238E27FC236}">
                  <a16:creationId xmlns:a16="http://schemas.microsoft.com/office/drawing/2014/main" id="{AA1E61B4-224C-49C8-A317-1F29DA1EBD19}"/>
                </a:ext>
              </a:extLst>
            </p:cNvPr>
            <p:cNvSpPr/>
            <p:nvPr/>
          </p:nvSpPr>
          <p:spPr bwMode="auto">
            <a:xfrm>
              <a:off x="1732058" y="4822150"/>
              <a:ext cx="33791" cy="25571"/>
            </a:xfrm>
            <a:custGeom>
              <a:avLst/>
              <a:gdLst>
                <a:gd name="T0" fmla="*/ 0 w 37"/>
                <a:gd name="T1" fmla="*/ 0 h 28"/>
                <a:gd name="T2" fmla="*/ 18 w 37"/>
                <a:gd name="T3" fmla="*/ 28 h 28"/>
                <a:gd name="T4" fmla="*/ 37 w 37"/>
                <a:gd name="T5" fmla="*/ 16 h 28"/>
                <a:gd name="T6" fmla="*/ 37 w 37"/>
                <a:gd name="T7" fmla="*/ 14 h 28"/>
                <a:gd name="T8" fmla="*/ 33 w 37"/>
                <a:gd name="T9" fmla="*/ 6 h 28"/>
                <a:gd name="T10" fmla="*/ 0 w 37"/>
                <a:gd name="T11" fmla="*/ 0 h 28"/>
              </a:gdLst>
              <a:ahLst/>
              <a:cxnLst>
                <a:cxn ang="0">
                  <a:pos x="T0" y="T1"/>
                </a:cxn>
                <a:cxn ang="0">
                  <a:pos x="T2" y="T3"/>
                </a:cxn>
                <a:cxn ang="0">
                  <a:pos x="T4" y="T5"/>
                </a:cxn>
                <a:cxn ang="0">
                  <a:pos x="T6" y="T7"/>
                </a:cxn>
                <a:cxn ang="0">
                  <a:pos x="T8" y="T9"/>
                </a:cxn>
                <a:cxn ang="0">
                  <a:pos x="T10" y="T11"/>
                </a:cxn>
              </a:cxnLst>
              <a:rect l="0" t="0" r="r" b="b"/>
              <a:pathLst>
                <a:path w="37" h="28">
                  <a:moveTo>
                    <a:pt x="0" y="0"/>
                  </a:moveTo>
                  <a:lnTo>
                    <a:pt x="18" y="28"/>
                  </a:lnTo>
                  <a:lnTo>
                    <a:pt x="37" y="16"/>
                  </a:lnTo>
                  <a:lnTo>
                    <a:pt x="37" y="14"/>
                  </a:lnTo>
                  <a:lnTo>
                    <a:pt x="33"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4" name="îślïdé">
              <a:extLst>
                <a:ext uri="{FF2B5EF4-FFF2-40B4-BE49-F238E27FC236}">
                  <a16:creationId xmlns:a16="http://schemas.microsoft.com/office/drawing/2014/main" id="{55CF6448-46CA-4EE7-9267-E1ABBA1C6980}"/>
                </a:ext>
              </a:extLst>
            </p:cNvPr>
            <p:cNvSpPr/>
            <p:nvPr/>
          </p:nvSpPr>
          <p:spPr bwMode="auto">
            <a:xfrm>
              <a:off x="1760369" y="4853201"/>
              <a:ext cx="111418" cy="150689"/>
            </a:xfrm>
            <a:custGeom>
              <a:avLst/>
              <a:gdLst>
                <a:gd name="T0" fmla="*/ 98 w 122"/>
                <a:gd name="T1" fmla="*/ 115 h 165"/>
                <a:gd name="T2" fmla="*/ 78 w 122"/>
                <a:gd name="T3" fmla="*/ 127 h 165"/>
                <a:gd name="T4" fmla="*/ 102 w 122"/>
                <a:gd name="T5" fmla="*/ 165 h 165"/>
                <a:gd name="T6" fmla="*/ 122 w 122"/>
                <a:gd name="T7" fmla="*/ 151 h 165"/>
                <a:gd name="T8" fmla="*/ 98 w 122"/>
                <a:gd name="T9" fmla="*/ 115 h 165"/>
                <a:gd name="T10" fmla="*/ 58 w 122"/>
                <a:gd name="T11" fmla="*/ 58 h 165"/>
                <a:gd name="T12" fmla="*/ 38 w 122"/>
                <a:gd name="T13" fmla="*/ 72 h 165"/>
                <a:gd name="T14" fmla="*/ 64 w 122"/>
                <a:gd name="T15" fmla="*/ 107 h 165"/>
                <a:gd name="T16" fmla="*/ 84 w 122"/>
                <a:gd name="T17" fmla="*/ 93 h 165"/>
                <a:gd name="T18" fmla="*/ 58 w 122"/>
                <a:gd name="T19" fmla="*/ 58 h 165"/>
                <a:gd name="T20" fmla="*/ 20 w 122"/>
                <a:gd name="T21" fmla="*/ 0 h 165"/>
                <a:gd name="T22" fmla="*/ 0 w 122"/>
                <a:gd name="T23" fmla="*/ 14 h 165"/>
                <a:gd name="T24" fmla="*/ 26 w 122"/>
                <a:gd name="T25" fmla="*/ 52 h 165"/>
                <a:gd name="T26" fmla="*/ 46 w 122"/>
                <a:gd name="T27" fmla="*/ 38 h 165"/>
                <a:gd name="T28" fmla="*/ 20 w 122"/>
                <a:gd name="T2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165">
                  <a:moveTo>
                    <a:pt x="98" y="115"/>
                  </a:moveTo>
                  <a:lnTo>
                    <a:pt x="78" y="127"/>
                  </a:lnTo>
                  <a:lnTo>
                    <a:pt x="102" y="165"/>
                  </a:lnTo>
                  <a:lnTo>
                    <a:pt x="122" y="151"/>
                  </a:lnTo>
                  <a:lnTo>
                    <a:pt x="98" y="115"/>
                  </a:lnTo>
                  <a:close/>
                  <a:moveTo>
                    <a:pt x="58" y="58"/>
                  </a:moveTo>
                  <a:lnTo>
                    <a:pt x="38" y="72"/>
                  </a:lnTo>
                  <a:lnTo>
                    <a:pt x="64" y="107"/>
                  </a:lnTo>
                  <a:lnTo>
                    <a:pt x="84" y="93"/>
                  </a:lnTo>
                  <a:lnTo>
                    <a:pt x="58" y="58"/>
                  </a:lnTo>
                  <a:close/>
                  <a:moveTo>
                    <a:pt x="20" y="0"/>
                  </a:moveTo>
                  <a:lnTo>
                    <a:pt x="0" y="14"/>
                  </a:lnTo>
                  <a:lnTo>
                    <a:pt x="26" y="52"/>
                  </a:lnTo>
                  <a:lnTo>
                    <a:pt x="46" y="38"/>
                  </a:lnTo>
                  <a:lnTo>
                    <a:pt x="2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5" name="ïṥḻïde">
              <a:extLst>
                <a:ext uri="{FF2B5EF4-FFF2-40B4-BE49-F238E27FC236}">
                  <a16:creationId xmlns:a16="http://schemas.microsoft.com/office/drawing/2014/main" id="{514676C5-0C3A-4435-BA57-43F7C568F5D3}"/>
                </a:ext>
              </a:extLst>
            </p:cNvPr>
            <p:cNvSpPr/>
            <p:nvPr/>
          </p:nvSpPr>
          <p:spPr bwMode="auto">
            <a:xfrm>
              <a:off x="1760369" y="4853201"/>
              <a:ext cx="111418" cy="150689"/>
            </a:xfrm>
            <a:custGeom>
              <a:avLst/>
              <a:gdLst>
                <a:gd name="T0" fmla="*/ 98 w 122"/>
                <a:gd name="T1" fmla="*/ 115 h 165"/>
                <a:gd name="T2" fmla="*/ 78 w 122"/>
                <a:gd name="T3" fmla="*/ 127 h 165"/>
                <a:gd name="T4" fmla="*/ 102 w 122"/>
                <a:gd name="T5" fmla="*/ 165 h 165"/>
                <a:gd name="T6" fmla="*/ 122 w 122"/>
                <a:gd name="T7" fmla="*/ 151 h 165"/>
                <a:gd name="T8" fmla="*/ 98 w 122"/>
                <a:gd name="T9" fmla="*/ 115 h 165"/>
                <a:gd name="T10" fmla="*/ 58 w 122"/>
                <a:gd name="T11" fmla="*/ 58 h 165"/>
                <a:gd name="T12" fmla="*/ 38 w 122"/>
                <a:gd name="T13" fmla="*/ 72 h 165"/>
                <a:gd name="T14" fmla="*/ 64 w 122"/>
                <a:gd name="T15" fmla="*/ 107 h 165"/>
                <a:gd name="T16" fmla="*/ 84 w 122"/>
                <a:gd name="T17" fmla="*/ 93 h 165"/>
                <a:gd name="T18" fmla="*/ 58 w 122"/>
                <a:gd name="T19" fmla="*/ 58 h 165"/>
                <a:gd name="T20" fmla="*/ 20 w 122"/>
                <a:gd name="T21" fmla="*/ 0 h 165"/>
                <a:gd name="T22" fmla="*/ 0 w 122"/>
                <a:gd name="T23" fmla="*/ 14 h 165"/>
                <a:gd name="T24" fmla="*/ 26 w 122"/>
                <a:gd name="T25" fmla="*/ 52 h 165"/>
                <a:gd name="T26" fmla="*/ 46 w 122"/>
                <a:gd name="T27" fmla="*/ 38 h 165"/>
                <a:gd name="T28" fmla="*/ 20 w 122"/>
                <a:gd name="T2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165">
                  <a:moveTo>
                    <a:pt x="98" y="115"/>
                  </a:moveTo>
                  <a:lnTo>
                    <a:pt x="78" y="127"/>
                  </a:lnTo>
                  <a:lnTo>
                    <a:pt x="102" y="165"/>
                  </a:lnTo>
                  <a:lnTo>
                    <a:pt x="122" y="151"/>
                  </a:lnTo>
                  <a:lnTo>
                    <a:pt x="98" y="115"/>
                  </a:lnTo>
                  <a:moveTo>
                    <a:pt x="58" y="58"/>
                  </a:moveTo>
                  <a:lnTo>
                    <a:pt x="38" y="72"/>
                  </a:lnTo>
                  <a:lnTo>
                    <a:pt x="64" y="107"/>
                  </a:lnTo>
                  <a:lnTo>
                    <a:pt x="84" y="93"/>
                  </a:lnTo>
                  <a:lnTo>
                    <a:pt x="58" y="58"/>
                  </a:lnTo>
                  <a:moveTo>
                    <a:pt x="20" y="0"/>
                  </a:moveTo>
                  <a:lnTo>
                    <a:pt x="0" y="14"/>
                  </a:lnTo>
                  <a:lnTo>
                    <a:pt x="26" y="52"/>
                  </a:lnTo>
                  <a:lnTo>
                    <a:pt x="46" y="38"/>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6" name="ïŝḻidé">
              <a:extLst>
                <a:ext uri="{FF2B5EF4-FFF2-40B4-BE49-F238E27FC236}">
                  <a16:creationId xmlns:a16="http://schemas.microsoft.com/office/drawing/2014/main" id="{4D00ECC3-3B22-4588-A5CF-8A167F3D7E24}"/>
                </a:ext>
              </a:extLst>
            </p:cNvPr>
            <p:cNvSpPr/>
            <p:nvPr/>
          </p:nvSpPr>
          <p:spPr bwMode="auto">
            <a:xfrm>
              <a:off x="1760369" y="4834936"/>
              <a:ext cx="18265" cy="31051"/>
            </a:xfrm>
            <a:custGeom>
              <a:avLst/>
              <a:gdLst>
                <a:gd name="T0" fmla="*/ 6 w 20"/>
                <a:gd name="T1" fmla="*/ 0 h 34"/>
                <a:gd name="T2" fmla="*/ 6 w 20"/>
                <a:gd name="T3" fmla="*/ 2 h 34"/>
                <a:gd name="T4" fmla="*/ 0 w 20"/>
                <a:gd name="T5" fmla="*/ 32 h 34"/>
                <a:gd name="T6" fmla="*/ 0 w 20"/>
                <a:gd name="T7" fmla="*/ 34 h 34"/>
                <a:gd name="T8" fmla="*/ 20 w 20"/>
                <a:gd name="T9" fmla="*/ 20 h 34"/>
                <a:gd name="T10" fmla="*/ 6 w 20"/>
                <a:gd name="T11" fmla="*/ 0 h 34"/>
              </a:gdLst>
              <a:ahLst/>
              <a:cxnLst>
                <a:cxn ang="0">
                  <a:pos x="T0" y="T1"/>
                </a:cxn>
                <a:cxn ang="0">
                  <a:pos x="T2" y="T3"/>
                </a:cxn>
                <a:cxn ang="0">
                  <a:pos x="T4" y="T5"/>
                </a:cxn>
                <a:cxn ang="0">
                  <a:pos x="T6" y="T7"/>
                </a:cxn>
                <a:cxn ang="0">
                  <a:pos x="T8" y="T9"/>
                </a:cxn>
                <a:cxn ang="0">
                  <a:pos x="T10" y="T11"/>
                </a:cxn>
              </a:cxnLst>
              <a:rect l="0" t="0" r="r" b="b"/>
              <a:pathLst>
                <a:path w="20" h="34">
                  <a:moveTo>
                    <a:pt x="6" y="0"/>
                  </a:moveTo>
                  <a:lnTo>
                    <a:pt x="6" y="2"/>
                  </a:lnTo>
                  <a:lnTo>
                    <a:pt x="0" y="32"/>
                  </a:lnTo>
                  <a:lnTo>
                    <a:pt x="0" y="34"/>
                  </a:lnTo>
                  <a:lnTo>
                    <a:pt x="20" y="20"/>
                  </a:lnTo>
                  <a:lnTo>
                    <a:pt x="6"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7" name="îṥḻíďé">
              <a:extLst>
                <a:ext uri="{FF2B5EF4-FFF2-40B4-BE49-F238E27FC236}">
                  <a16:creationId xmlns:a16="http://schemas.microsoft.com/office/drawing/2014/main" id="{064D7BB8-1F8E-4484-8841-5FD40CB3C499}"/>
                </a:ext>
              </a:extLst>
            </p:cNvPr>
            <p:cNvSpPr/>
            <p:nvPr/>
          </p:nvSpPr>
          <p:spPr bwMode="auto">
            <a:xfrm>
              <a:off x="1760369" y="4834936"/>
              <a:ext cx="18265" cy="31051"/>
            </a:xfrm>
            <a:custGeom>
              <a:avLst/>
              <a:gdLst>
                <a:gd name="T0" fmla="*/ 6 w 20"/>
                <a:gd name="T1" fmla="*/ 0 h 34"/>
                <a:gd name="T2" fmla="*/ 6 w 20"/>
                <a:gd name="T3" fmla="*/ 2 h 34"/>
                <a:gd name="T4" fmla="*/ 0 w 20"/>
                <a:gd name="T5" fmla="*/ 32 h 34"/>
                <a:gd name="T6" fmla="*/ 0 w 20"/>
                <a:gd name="T7" fmla="*/ 34 h 34"/>
                <a:gd name="T8" fmla="*/ 20 w 20"/>
                <a:gd name="T9" fmla="*/ 20 h 34"/>
                <a:gd name="T10" fmla="*/ 6 w 20"/>
                <a:gd name="T11" fmla="*/ 0 h 34"/>
              </a:gdLst>
              <a:ahLst/>
              <a:cxnLst>
                <a:cxn ang="0">
                  <a:pos x="T0" y="T1"/>
                </a:cxn>
                <a:cxn ang="0">
                  <a:pos x="T2" y="T3"/>
                </a:cxn>
                <a:cxn ang="0">
                  <a:pos x="T4" y="T5"/>
                </a:cxn>
                <a:cxn ang="0">
                  <a:pos x="T6" y="T7"/>
                </a:cxn>
                <a:cxn ang="0">
                  <a:pos x="T8" y="T9"/>
                </a:cxn>
                <a:cxn ang="0">
                  <a:pos x="T10" y="T11"/>
                </a:cxn>
              </a:cxnLst>
              <a:rect l="0" t="0" r="r" b="b"/>
              <a:pathLst>
                <a:path w="20" h="34">
                  <a:moveTo>
                    <a:pt x="6" y="0"/>
                  </a:moveTo>
                  <a:lnTo>
                    <a:pt x="6" y="2"/>
                  </a:lnTo>
                  <a:lnTo>
                    <a:pt x="0" y="32"/>
                  </a:lnTo>
                  <a:lnTo>
                    <a:pt x="0" y="34"/>
                  </a:lnTo>
                  <a:lnTo>
                    <a:pt x="20" y="2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8" name="ï$1iḑé">
              <a:extLst>
                <a:ext uri="{FF2B5EF4-FFF2-40B4-BE49-F238E27FC236}">
                  <a16:creationId xmlns:a16="http://schemas.microsoft.com/office/drawing/2014/main" id="{124B1262-C2DA-4D5E-B74D-244E3BEA3713}"/>
                </a:ext>
              </a:extLst>
            </p:cNvPr>
            <p:cNvSpPr/>
            <p:nvPr/>
          </p:nvSpPr>
          <p:spPr bwMode="auto">
            <a:xfrm>
              <a:off x="1748497" y="4836762"/>
              <a:ext cx="17352" cy="27398"/>
            </a:xfrm>
            <a:custGeom>
              <a:avLst/>
              <a:gdLst>
                <a:gd name="T0" fmla="*/ 19 w 19"/>
                <a:gd name="T1" fmla="*/ 0 h 30"/>
                <a:gd name="T2" fmla="*/ 0 w 19"/>
                <a:gd name="T3" fmla="*/ 12 h 30"/>
                <a:gd name="T4" fmla="*/ 13 w 19"/>
                <a:gd name="T5" fmla="*/ 30 h 30"/>
                <a:gd name="T6" fmla="*/ 19 w 19"/>
                <a:gd name="T7" fmla="*/ 0 h 30"/>
              </a:gdLst>
              <a:ahLst/>
              <a:cxnLst>
                <a:cxn ang="0">
                  <a:pos x="T0" y="T1"/>
                </a:cxn>
                <a:cxn ang="0">
                  <a:pos x="T2" y="T3"/>
                </a:cxn>
                <a:cxn ang="0">
                  <a:pos x="T4" y="T5"/>
                </a:cxn>
                <a:cxn ang="0">
                  <a:pos x="T6" y="T7"/>
                </a:cxn>
              </a:cxnLst>
              <a:rect l="0" t="0" r="r" b="b"/>
              <a:pathLst>
                <a:path w="19" h="30">
                  <a:moveTo>
                    <a:pt x="19" y="0"/>
                  </a:moveTo>
                  <a:lnTo>
                    <a:pt x="0" y="12"/>
                  </a:lnTo>
                  <a:lnTo>
                    <a:pt x="13" y="30"/>
                  </a:lnTo>
                  <a:lnTo>
                    <a:pt x="19"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9" name="íṧḻïďe">
              <a:extLst>
                <a:ext uri="{FF2B5EF4-FFF2-40B4-BE49-F238E27FC236}">
                  <a16:creationId xmlns:a16="http://schemas.microsoft.com/office/drawing/2014/main" id="{CFD3C8AA-CF87-4FD5-B1D3-97DEBA444477}"/>
                </a:ext>
              </a:extLst>
            </p:cNvPr>
            <p:cNvSpPr/>
            <p:nvPr/>
          </p:nvSpPr>
          <p:spPr bwMode="auto">
            <a:xfrm>
              <a:off x="1748497" y="4836762"/>
              <a:ext cx="17352" cy="27398"/>
            </a:xfrm>
            <a:custGeom>
              <a:avLst/>
              <a:gdLst>
                <a:gd name="T0" fmla="*/ 19 w 19"/>
                <a:gd name="T1" fmla="*/ 0 h 30"/>
                <a:gd name="T2" fmla="*/ 0 w 19"/>
                <a:gd name="T3" fmla="*/ 12 h 30"/>
                <a:gd name="T4" fmla="*/ 13 w 19"/>
                <a:gd name="T5" fmla="*/ 30 h 30"/>
                <a:gd name="T6" fmla="*/ 19 w 19"/>
                <a:gd name="T7" fmla="*/ 0 h 30"/>
              </a:gdLst>
              <a:ahLst/>
              <a:cxnLst>
                <a:cxn ang="0">
                  <a:pos x="T0" y="T1"/>
                </a:cxn>
                <a:cxn ang="0">
                  <a:pos x="T2" y="T3"/>
                </a:cxn>
                <a:cxn ang="0">
                  <a:pos x="T4" y="T5"/>
                </a:cxn>
                <a:cxn ang="0">
                  <a:pos x="T6" y="T7"/>
                </a:cxn>
              </a:cxnLst>
              <a:rect l="0" t="0" r="r" b="b"/>
              <a:pathLst>
                <a:path w="19" h="30">
                  <a:moveTo>
                    <a:pt x="19" y="0"/>
                  </a:moveTo>
                  <a:lnTo>
                    <a:pt x="0" y="12"/>
                  </a:lnTo>
                  <a:lnTo>
                    <a:pt x="13" y="3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0" name="iSḷíḋe">
              <a:extLst>
                <a:ext uri="{FF2B5EF4-FFF2-40B4-BE49-F238E27FC236}">
                  <a16:creationId xmlns:a16="http://schemas.microsoft.com/office/drawing/2014/main" id="{DCD53E04-F2C5-486B-BE5D-9D63899B9657}"/>
                </a:ext>
              </a:extLst>
            </p:cNvPr>
            <p:cNvSpPr/>
            <p:nvPr/>
          </p:nvSpPr>
          <p:spPr bwMode="auto">
            <a:xfrm>
              <a:off x="1784114" y="4887905"/>
              <a:ext cx="29224" cy="31051"/>
            </a:xfrm>
            <a:custGeom>
              <a:avLst/>
              <a:gdLst>
                <a:gd name="T0" fmla="*/ 20 w 32"/>
                <a:gd name="T1" fmla="*/ 0 h 34"/>
                <a:gd name="T2" fmla="*/ 0 w 32"/>
                <a:gd name="T3" fmla="*/ 14 h 34"/>
                <a:gd name="T4" fmla="*/ 12 w 32"/>
                <a:gd name="T5" fmla="*/ 34 h 34"/>
                <a:gd name="T6" fmla="*/ 32 w 32"/>
                <a:gd name="T7" fmla="*/ 20 h 34"/>
                <a:gd name="T8" fmla="*/ 20 w 32"/>
                <a:gd name="T9" fmla="*/ 0 h 34"/>
              </a:gdLst>
              <a:ahLst/>
              <a:cxnLst>
                <a:cxn ang="0">
                  <a:pos x="T0" y="T1"/>
                </a:cxn>
                <a:cxn ang="0">
                  <a:pos x="T2" y="T3"/>
                </a:cxn>
                <a:cxn ang="0">
                  <a:pos x="T4" y="T5"/>
                </a:cxn>
                <a:cxn ang="0">
                  <a:pos x="T6" y="T7"/>
                </a:cxn>
                <a:cxn ang="0">
                  <a:pos x="T8" y="T9"/>
                </a:cxn>
              </a:cxnLst>
              <a:rect l="0" t="0" r="r" b="b"/>
              <a:pathLst>
                <a:path w="32" h="34">
                  <a:moveTo>
                    <a:pt x="20" y="0"/>
                  </a:moveTo>
                  <a:lnTo>
                    <a:pt x="0" y="14"/>
                  </a:lnTo>
                  <a:lnTo>
                    <a:pt x="12" y="34"/>
                  </a:lnTo>
                  <a:lnTo>
                    <a:pt x="32"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1" name="ïS1îďè">
              <a:extLst>
                <a:ext uri="{FF2B5EF4-FFF2-40B4-BE49-F238E27FC236}">
                  <a16:creationId xmlns:a16="http://schemas.microsoft.com/office/drawing/2014/main" id="{DC5AF9FB-2F05-4B44-9E7F-B1C727A5C66A}"/>
                </a:ext>
              </a:extLst>
            </p:cNvPr>
            <p:cNvSpPr/>
            <p:nvPr/>
          </p:nvSpPr>
          <p:spPr bwMode="auto">
            <a:xfrm>
              <a:off x="1784114" y="4887905"/>
              <a:ext cx="29224" cy="31051"/>
            </a:xfrm>
            <a:custGeom>
              <a:avLst/>
              <a:gdLst>
                <a:gd name="T0" fmla="*/ 20 w 32"/>
                <a:gd name="T1" fmla="*/ 0 h 34"/>
                <a:gd name="T2" fmla="*/ 0 w 32"/>
                <a:gd name="T3" fmla="*/ 14 h 34"/>
                <a:gd name="T4" fmla="*/ 12 w 32"/>
                <a:gd name="T5" fmla="*/ 34 h 34"/>
                <a:gd name="T6" fmla="*/ 32 w 32"/>
                <a:gd name="T7" fmla="*/ 20 h 34"/>
                <a:gd name="T8" fmla="*/ 20 w 32"/>
                <a:gd name="T9" fmla="*/ 0 h 34"/>
              </a:gdLst>
              <a:ahLst/>
              <a:cxnLst>
                <a:cxn ang="0">
                  <a:pos x="T0" y="T1"/>
                </a:cxn>
                <a:cxn ang="0">
                  <a:pos x="T2" y="T3"/>
                </a:cxn>
                <a:cxn ang="0">
                  <a:pos x="T4" y="T5"/>
                </a:cxn>
                <a:cxn ang="0">
                  <a:pos x="T6" y="T7"/>
                </a:cxn>
                <a:cxn ang="0">
                  <a:pos x="T8" y="T9"/>
                </a:cxn>
              </a:cxnLst>
              <a:rect l="0" t="0" r="r" b="b"/>
              <a:pathLst>
                <a:path w="32" h="34">
                  <a:moveTo>
                    <a:pt x="20" y="0"/>
                  </a:moveTo>
                  <a:lnTo>
                    <a:pt x="0" y="14"/>
                  </a:lnTo>
                  <a:lnTo>
                    <a:pt x="12" y="34"/>
                  </a:lnTo>
                  <a:lnTo>
                    <a:pt x="32"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2" name="išļiḋe">
              <a:extLst>
                <a:ext uri="{FF2B5EF4-FFF2-40B4-BE49-F238E27FC236}">
                  <a16:creationId xmlns:a16="http://schemas.microsoft.com/office/drawing/2014/main" id="{27793BF6-4A99-41C6-A003-8113FB1E9E70}"/>
                </a:ext>
              </a:extLst>
            </p:cNvPr>
            <p:cNvSpPr/>
            <p:nvPr/>
          </p:nvSpPr>
          <p:spPr bwMode="auto">
            <a:xfrm>
              <a:off x="1818818" y="4938135"/>
              <a:ext cx="31051" cy="31051"/>
            </a:xfrm>
            <a:custGeom>
              <a:avLst/>
              <a:gdLst>
                <a:gd name="T0" fmla="*/ 20 w 34"/>
                <a:gd name="T1" fmla="*/ 0 h 34"/>
                <a:gd name="T2" fmla="*/ 0 w 34"/>
                <a:gd name="T3" fmla="*/ 14 h 34"/>
                <a:gd name="T4" fmla="*/ 14 w 34"/>
                <a:gd name="T5" fmla="*/ 34 h 34"/>
                <a:gd name="T6" fmla="*/ 34 w 34"/>
                <a:gd name="T7" fmla="*/ 22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2"/>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3" name="î$ľîďê">
              <a:extLst>
                <a:ext uri="{FF2B5EF4-FFF2-40B4-BE49-F238E27FC236}">
                  <a16:creationId xmlns:a16="http://schemas.microsoft.com/office/drawing/2014/main" id="{55A304FF-2BD3-4867-B029-C6BD031FCA57}"/>
                </a:ext>
              </a:extLst>
            </p:cNvPr>
            <p:cNvSpPr/>
            <p:nvPr/>
          </p:nvSpPr>
          <p:spPr bwMode="auto">
            <a:xfrm>
              <a:off x="1818818" y="4938135"/>
              <a:ext cx="31051" cy="31051"/>
            </a:xfrm>
            <a:custGeom>
              <a:avLst/>
              <a:gdLst>
                <a:gd name="T0" fmla="*/ 20 w 34"/>
                <a:gd name="T1" fmla="*/ 0 h 34"/>
                <a:gd name="T2" fmla="*/ 0 w 34"/>
                <a:gd name="T3" fmla="*/ 14 h 34"/>
                <a:gd name="T4" fmla="*/ 14 w 34"/>
                <a:gd name="T5" fmla="*/ 34 h 34"/>
                <a:gd name="T6" fmla="*/ 34 w 34"/>
                <a:gd name="T7" fmla="*/ 22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4" name="îṥḻíḑè">
              <a:extLst>
                <a:ext uri="{FF2B5EF4-FFF2-40B4-BE49-F238E27FC236}">
                  <a16:creationId xmlns:a16="http://schemas.microsoft.com/office/drawing/2014/main" id="{1D211D13-52B2-47AF-ADD9-F9A6622771EA}"/>
                </a:ext>
              </a:extLst>
            </p:cNvPr>
            <p:cNvSpPr/>
            <p:nvPr/>
          </p:nvSpPr>
          <p:spPr bwMode="auto">
            <a:xfrm>
              <a:off x="1866308" y="5009370"/>
              <a:ext cx="83107" cy="130597"/>
            </a:xfrm>
            <a:custGeom>
              <a:avLst/>
              <a:gdLst>
                <a:gd name="T0" fmla="*/ 91 w 91"/>
                <a:gd name="T1" fmla="*/ 117 h 143"/>
                <a:gd name="T2" fmla="*/ 75 w 91"/>
                <a:gd name="T3" fmla="*/ 127 h 143"/>
                <a:gd name="T4" fmla="*/ 87 w 91"/>
                <a:gd name="T5" fmla="*/ 143 h 143"/>
                <a:gd name="T6" fmla="*/ 91 w 91"/>
                <a:gd name="T7" fmla="*/ 117 h 143"/>
                <a:gd name="T8" fmla="*/ 57 w 91"/>
                <a:gd name="T9" fmla="*/ 57 h 143"/>
                <a:gd name="T10" fmla="*/ 37 w 91"/>
                <a:gd name="T11" fmla="*/ 69 h 143"/>
                <a:gd name="T12" fmla="*/ 63 w 91"/>
                <a:gd name="T13" fmla="*/ 107 h 143"/>
                <a:gd name="T14" fmla="*/ 83 w 91"/>
                <a:gd name="T15" fmla="*/ 93 h 143"/>
                <a:gd name="T16" fmla="*/ 57 w 91"/>
                <a:gd name="T17" fmla="*/ 57 h 143"/>
                <a:gd name="T18" fmla="*/ 20 w 91"/>
                <a:gd name="T19" fmla="*/ 0 h 143"/>
                <a:gd name="T20" fmla="*/ 0 w 91"/>
                <a:gd name="T21" fmla="*/ 14 h 143"/>
                <a:gd name="T22" fmla="*/ 23 w 91"/>
                <a:gd name="T23" fmla="*/ 49 h 143"/>
                <a:gd name="T24" fmla="*/ 43 w 91"/>
                <a:gd name="T25" fmla="*/ 37 h 143"/>
                <a:gd name="T26" fmla="*/ 20 w 91"/>
                <a:gd name="T2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43">
                  <a:moveTo>
                    <a:pt x="91" y="117"/>
                  </a:moveTo>
                  <a:lnTo>
                    <a:pt x="75" y="127"/>
                  </a:lnTo>
                  <a:lnTo>
                    <a:pt x="87" y="143"/>
                  </a:lnTo>
                  <a:lnTo>
                    <a:pt x="91" y="117"/>
                  </a:lnTo>
                  <a:close/>
                  <a:moveTo>
                    <a:pt x="57" y="57"/>
                  </a:moveTo>
                  <a:lnTo>
                    <a:pt x="37" y="69"/>
                  </a:lnTo>
                  <a:lnTo>
                    <a:pt x="63" y="107"/>
                  </a:lnTo>
                  <a:lnTo>
                    <a:pt x="83" y="93"/>
                  </a:lnTo>
                  <a:lnTo>
                    <a:pt x="57" y="57"/>
                  </a:lnTo>
                  <a:close/>
                  <a:moveTo>
                    <a:pt x="20" y="0"/>
                  </a:moveTo>
                  <a:lnTo>
                    <a:pt x="0" y="14"/>
                  </a:lnTo>
                  <a:lnTo>
                    <a:pt x="23" y="49"/>
                  </a:lnTo>
                  <a:lnTo>
                    <a:pt x="43" y="37"/>
                  </a:lnTo>
                  <a:lnTo>
                    <a:pt x="2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5" name="íSḷïde">
              <a:extLst>
                <a:ext uri="{FF2B5EF4-FFF2-40B4-BE49-F238E27FC236}">
                  <a16:creationId xmlns:a16="http://schemas.microsoft.com/office/drawing/2014/main" id="{0AE86E9C-27B9-4195-9524-294B11DDC760}"/>
                </a:ext>
              </a:extLst>
            </p:cNvPr>
            <p:cNvSpPr/>
            <p:nvPr/>
          </p:nvSpPr>
          <p:spPr bwMode="auto">
            <a:xfrm>
              <a:off x="1866308" y="5009370"/>
              <a:ext cx="83107" cy="130597"/>
            </a:xfrm>
            <a:custGeom>
              <a:avLst/>
              <a:gdLst>
                <a:gd name="T0" fmla="*/ 91 w 91"/>
                <a:gd name="T1" fmla="*/ 117 h 143"/>
                <a:gd name="T2" fmla="*/ 75 w 91"/>
                <a:gd name="T3" fmla="*/ 127 h 143"/>
                <a:gd name="T4" fmla="*/ 87 w 91"/>
                <a:gd name="T5" fmla="*/ 143 h 143"/>
                <a:gd name="T6" fmla="*/ 91 w 91"/>
                <a:gd name="T7" fmla="*/ 117 h 143"/>
                <a:gd name="T8" fmla="*/ 57 w 91"/>
                <a:gd name="T9" fmla="*/ 57 h 143"/>
                <a:gd name="T10" fmla="*/ 37 w 91"/>
                <a:gd name="T11" fmla="*/ 69 h 143"/>
                <a:gd name="T12" fmla="*/ 63 w 91"/>
                <a:gd name="T13" fmla="*/ 107 h 143"/>
                <a:gd name="T14" fmla="*/ 83 w 91"/>
                <a:gd name="T15" fmla="*/ 93 h 143"/>
                <a:gd name="T16" fmla="*/ 57 w 91"/>
                <a:gd name="T17" fmla="*/ 57 h 143"/>
                <a:gd name="T18" fmla="*/ 20 w 91"/>
                <a:gd name="T19" fmla="*/ 0 h 143"/>
                <a:gd name="T20" fmla="*/ 0 w 91"/>
                <a:gd name="T21" fmla="*/ 14 h 143"/>
                <a:gd name="T22" fmla="*/ 23 w 91"/>
                <a:gd name="T23" fmla="*/ 49 h 143"/>
                <a:gd name="T24" fmla="*/ 43 w 91"/>
                <a:gd name="T25" fmla="*/ 37 h 143"/>
                <a:gd name="T26" fmla="*/ 20 w 91"/>
                <a:gd name="T2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43">
                  <a:moveTo>
                    <a:pt x="91" y="117"/>
                  </a:moveTo>
                  <a:lnTo>
                    <a:pt x="75" y="127"/>
                  </a:lnTo>
                  <a:lnTo>
                    <a:pt x="87" y="143"/>
                  </a:lnTo>
                  <a:lnTo>
                    <a:pt x="91" y="117"/>
                  </a:lnTo>
                  <a:moveTo>
                    <a:pt x="57" y="57"/>
                  </a:moveTo>
                  <a:lnTo>
                    <a:pt x="37" y="69"/>
                  </a:lnTo>
                  <a:lnTo>
                    <a:pt x="63" y="107"/>
                  </a:lnTo>
                  <a:lnTo>
                    <a:pt x="83" y="93"/>
                  </a:lnTo>
                  <a:lnTo>
                    <a:pt x="57" y="57"/>
                  </a:lnTo>
                  <a:moveTo>
                    <a:pt x="20" y="0"/>
                  </a:moveTo>
                  <a:lnTo>
                    <a:pt x="0" y="14"/>
                  </a:lnTo>
                  <a:lnTo>
                    <a:pt x="23" y="49"/>
                  </a:lnTo>
                  <a:lnTo>
                    <a:pt x="43" y="3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6" name="ï$lïḑê">
              <a:extLst>
                <a:ext uri="{FF2B5EF4-FFF2-40B4-BE49-F238E27FC236}">
                  <a16:creationId xmlns:a16="http://schemas.microsoft.com/office/drawing/2014/main" id="{70A36711-1386-4B93-90D9-6FA054B261C9}"/>
                </a:ext>
              </a:extLst>
            </p:cNvPr>
            <p:cNvSpPr/>
            <p:nvPr/>
          </p:nvSpPr>
          <p:spPr bwMode="auto">
            <a:xfrm>
              <a:off x="1853522" y="4991104"/>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7" name="íṡľîḋê">
              <a:extLst>
                <a:ext uri="{FF2B5EF4-FFF2-40B4-BE49-F238E27FC236}">
                  <a16:creationId xmlns:a16="http://schemas.microsoft.com/office/drawing/2014/main" id="{6915E2AA-EF2A-45F1-90B5-F9DFCDEC00FE}"/>
                </a:ext>
              </a:extLst>
            </p:cNvPr>
            <p:cNvSpPr/>
            <p:nvPr/>
          </p:nvSpPr>
          <p:spPr bwMode="auto">
            <a:xfrm>
              <a:off x="1853522" y="4991104"/>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8" name="iṡļïḋé">
              <a:extLst>
                <a:ext uri="{FF2B5EF4-FFF2-40B4-BE49-F238E27FC236}">
                  <a16:creationId xmlns:a16="http://schemas.microsoft.com/office/drawing/2014/main" id="{FA26DBCB-7C34-453D-BCBD-34AD8EBC7B6D}"/>
                </a:ext>
              </a:extLst>
            </p:cNvPr>
            <p:cNvSpPr/>
            <p:nvPr/>
          </p:nvSpPr>
          <p:spPr bwMode="auto">
            <a:xfrm>
              <a:off x="1887313" y="5043161"/>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9" name="ïślïḓê">
              <a:extLst>
                <a:ext uri="{FF2B5EF4-FFF2-40B4-BE49-F238E27FC236}">
                  <a16:creationId xmlns:a16="http://schemas.microsoft.com/office/drawing/2014/main" id="{0D110CEC-123A-4327-8CCC-EA8798308503}"/>
                </a:ext>
              </a:extLst>
            </p:cNvPr>
            <p:cNvSpPr/>
            <p:nvPr/>
          </p:nvSpPr>
          <p:spPr bwMode="auto">
            <a:xfrm>
              <a:off x="1887313" y="5043161"/>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0" name="iṣļîḋê">
              <a:extLst>
                <a:ext uri="{FF2B5EF4-FFF2-40B4-BE49-F238E27FC236}">
                  <a16:creationId xmlns:a16="http://schemas.microsoft.com/office/drawing/2014/main" id="{4A90E736-AEB3-4C1F-B811-F0504E3A54AF}"/>
                </a:ext>
              </a:extLst>
            </p:cNvPr>
            <p:cNvSpPr/>
            <p:nvPr/>
          </p:nvSpPr>
          <p:spPr bwMode="auto">
            <a:xfrm>
              <a:off x="1923844" y="5094304"/>
              <a:ext cx="27398" cy="31051"/>
            </a:xfrm>
            <a:custGeom>
              <a:avLst/>
              <a:gdLst>
                <a:gd name="T0" fmla="*/ 20 w 30"/>
                <a:gd name="T1" fmla="*/ 0 h 34"/>
                <a:gd name="T2" fmla="*/ 0 w 30"/>
                <a:gd name="T3" fmla="*/ 14 h 34"/>
                <a:gd name="T4" fmla="*/ 12 w 30"/>
                <a:gd name="T5" fmla="*/ 34 h 34"/>
                <a:gd name="T6" fmla="*/ 28 w 30"/>
                <a:gd name="T7" fmla="*/ 24 h 34"/>
                <a:gd name="T8" fmla="*/ 30 w 30"/>
                <a:gd name="T9" fmla="*/ 16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0" y="14"/>
                  </a:lnTo>
                  <a:lnTo>
                    <a:pt x="12" y="34"/>
                  </a:lnTo>
                  <a:lnTo>
                    <a:pt x="28" y="24"/>
                  </a:lnTo>
                  <a:lnTo>
                    <a:pt x="30" y="16"/>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1" name="îśḷîde">
              <a:extLst>
                <a:ext uri="{FF2B5EF4-FFF2-40B4-BE49-F238E27FC236}">
                  <a16:creationId xmlns:a16="http://schemas.microsoft.com/office/drawing/2014/main" id="{166ADB87-DE50-4459-A3DA-D7879E10397B}"/>
                </a:ext>
              </a:extLst>
            </p:cNvPr>
            <p:cNvSpPr/>
            <p:nvPr/>
          </p:nvSpPr>
          <p:spPr bwMode="auto">
            <a:xfrm>
              <a:off x="1923844" y="5094304"/>
              <a:ext cx="27398" cy="31051"/>
            </a:xfrm>
            <a:custGeom>
              <a:avLst/>
              <a:gdLst>
                <a:gd name="T0" fmla="*/ 20 w 30"/>
                <a:gd name="T1" fmla="*/ 0 h 34"/>
                <a:gd name="T2" fmla="*/ 0 w 30"/>
                <a:gd name="T3" fmla="*/ 14 h 34"/>
                <a:gd name="T4" fmla="*/ 12 w 30"/>
                <a:gd name="T5" fmla="*/ 34 h 34"/>
                <a:gd name="T6" fmla="*/ 28 w 30"/>
                <a:gd name="T7" fmla="*/ 24 h 34"/>
                <a:gd name="T8" fmla="*/ 30 w 30"/>
                <a:gd name="T9" fmla="*/ 16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0" y="14"/>
                  </a:lnTo>
                  <a:lnTo>
                    <a:pt x="12" y="34"/>
                  </a:lnTo>
                  <a:lnTo>
                    <a:pt x="28" y="24"/>
                  </a:lnTo>
                  <a:lnTo>
                    <a:pt x="30" y="1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2" name="ïṣļîḋè">
              <a:extLst>
                <a:ext uri="{FF2B5EF4-FFF2-40B4-BE49-F238E27FC236}">
                  <a16:creationId xmlns:a16="http://schemas.microsoft.com/office/drawing/2014/main" id="{4D4522DA-3ECB-487C-9BD0-CC967D18D6D1}"/>
                </a:ext>
              </a:extLst>
            </p:cNvPr>
            <p:cNvSpPr/>
            <p:nvPr/>
          </p:nvSpPr>
          <p:spPr bwMode="auto">
            <a:xfrm>
              <a:off x="1748497" y="4921696"/>
              <a:ext cx="1827" cy="1827"/>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0"/>
                  </a:lnTo>
                  <a:lnTo>
                    <a:pt x="2"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3" name="îšľiḋe">
              <a:extLst>
                <a:ext uri="{FF2B5EF4-FFF2-40B4-BE49-F238E27FC236}">
                  <a16:creationId xmlns:a16="http://schemas.microsoft.com/office/drawing/2014/main" id="{27CF3269-9FD2-41D6-9D29-F2B212EF2835}"/>
                </a:ext>
              </a:extLst>
            </p:cNvPr>
            <p:cNvSpPr/>
            <p:nvPr/>
          </p:nvSpPr>
          <p:spPr bwMode="auto">
            <a:xfrm>
              <a:off x="1748497" y="4921696"/>
              <a:ext cx="1827" cy="1827"/>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4" name="ïṣḷiďé">
              <a:extLst>
                <a:ext uri="{FF2B5EF4-FFF2-40B4-BE49-F238E27FC236}">
                  <a16:creationId xmlns:a16="http://schemas.microsoft.com/office/drawing/2014/main" id="{9656DC84-2F83-47B1-B8AD-D12E6B075593}"/>
                </a:ext>
              </a:extLst>
            </p:cNvPr>
            <p:cNvSpPr/>
            <p:nvPr/>
          </p:nvSpPr>
          <p:spPr bwMode="auto">
            <a:xfrm>
              <a:off x="1710140" y="4889732"/>
              <a:ext cx="40184" cy="44750"/>
            </a:xfrm>
            <a:custGeom>
              <a:avLst/>
              <a:gdLst>
                <a:gd name="T0" fmla="*/ 20 w 44"/>
                <a:gd name="T1" fmla="*/ 0 h 49"/>
                <a:gd name="T2" fmla="*/ 0 w 44"/>
                <a:gd name="T3" fmla="*/ 12 h 49"/>
                <a:gd name="T4" fmla="*/ 0 w 44"/>
                <a:gd name="T5" fmla="*/ 14 h 49"/>
                <a:gd name="T6" fmla="*/ 24 w 44"/>
                <a:gd name="T7" fmla="*/ 49 h 49"/>
                <a:gd name="T8" fmla="*/ 42 w 44"/>
                <a:gd name="T9" fmla="*/ 37 h 49"/>
                <a:gd name="T10" fmla="*/ 44 w 44"/>
                <a:gd name="T11" fmla="*/ 35 h 49"/>
                <a:gd name="T12" fmla="*/ 20 w 4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4" h="49">
                  <a:moveTo>
                    <a:pt x="20" y="0"/>
                  </a:moveTo>
                  <a:lnTo>
                    <a:pt x="0" y="12"/>
                  </a:lnTo>
                  <a:lnTo>
                    <a:pt x="0" y="14"/>
                  </a:lnTo>
                  <a:lnTo>
                    <a:pt x="24" y="49"/>
                  </a:lnTo>
                  <a:lnTo>
                    <a:pt x="42" y="37"/>
                  </a:lnTo>
                  <a:lnTo>
                    <a:pt x="44" y="35"/>
                  </a:lnTo>
                  <a:lnTo>
                    <a:pt x="20"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5" name="ïsľíďe">
              <a:extLst>
                <a:ext uri="{FF2B5EF4-FFF2-40B4-BE49-F238E27FC236}">
                  <a16:creationId xmlns:a16="http://schemas.microsoft.com/office/drawing/2014/main" id="{F7C580C8-9729-4472-A5F8-BE1B7EF204E8}"/>
                </a:ext>
              </a:extLst>
            </p:cNvPr>
            <p:cNvSpPr/>
            <p:nvPr/>
          </p:nvSpPr>
          <p:spPr bwMode="auto">
            <a:xfrm>
              <a:off x="1710140" y="4889732"/>
              <a:ext cx="40184" cy="44750"/>
            </a:xfrm>
            <a:custGeom>
              <a:avLst/>
              <a:gdLst>
                <a:gd name="T0" fmla="*/ 20 w 44"/>
                <a:gd name="T1" fmla="*/ 0 h 49"/>
                <a:gd name="T2" fmla="*/ 0 w 44"/>
                <a:gd name="T3" fmla="*/ 12 h 49"/>
                <a:gd name="T4" fmla="*/ 0 w 44"/>
                <a:gd name="T5" fmla="*/ 14 h 49"/>
                <a:gd name="T6" fmla="*/ 24 w 44"/>
                <a:gd name="T7" fmla="*/ 49 h 49"/>
                <a:gd name="T8" fmla="*/ 42 w 44"/>
                <a:gd name="T9" fmla="*/ 37 h 49"/>
                <a:gd name="T10" fmla="*/ 44 w 44"/>
                <a:gd name="T11" fmla="*/ 35 h 49"/>
                <a:gd name="T12" fmla="*/ 20 w 4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4" h="49">
                  <a:moveTo>
                    <a:pt x="20" y="0"/>
                  </a:moveTo>
                  <a:lnTo>
                    <a:pt x="0" y="12"/>
                  </a:lnTo>
                  <a:lnTo>
                    <a:pt x="0" y="14"/>
                  </a:lnTo>
                  <a:lnTo>
                    <a:pt x="24" y="49"/>
                  </a:lnTo>
                  <a:lnTo>
                    <a:pt x="42" y="37"/>
                  </a:lnTo>
                  <a:lnTo>
                    <a:pt x="44" y="35"/>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6" name="iṧlíḋê">
              <a:extLst>
                <a:ext uri="{FF2B5EF4-FFF2-40B4-BE49-F238E27FC236}">
                  <a16:creationId xmlns:a16="http://schemas.microsoft.com/office/drawing/2014/main" id="{62713F07-F063-42E0-A9BE-16676B94B318}"/>
                </a:ext>
              </a:extLst>
            </p:cNvPr>
            <p:cNvSpPr/>
            <p:nvPr/>
          </p:nvSpPr>
          <p:spPr bwMode="auto">
            <a:xfrm>
              <a:off x="1744844" y="4939962"/>
              <a:ext cx="73974" cy="97720"/>
            </a:xfrm>
            <a:custGeom>
              <a:avLst/>
              <a:gdLst>
                <a:gd name="T0" fmla="*/ 57 w 81"/>
                <a:gd name="T1" fmla="*/ 58 h 107"/>
                <a:gd name="T2" fmla="*/ 37 w 81"/>
                <a:gd name="T3" fmla="*/ 70 h 107"/>
                <a:gd name="T4" fmla="*/ 61 w 81"/>
                <a:gd name="T5" fmla="*/ 107 h 107"/>
                <a:gd name="T6" fmla="*/ 81 w 81"/>
                <a:gd name="T7" fmla="*/ 94 h 107"/>
                <a:gd name="T8" fmla="*/ 57 w 81"/>
                <a:gd name="T9" fmla="*/ 58 h 107"/>
                <a:gd name="T10" fmla="*/ 19 w 81"/>
                <a:gd name="T11" fmla="*/ 0 h 107"/>
                <a:gd name="T12" fmla="*/ 0 w 81"/>
                <a:gd name="T13" fmla="*/ 14 h 107"/>
                <a:gd name="T14" fmla="*/ 23 w 81"/>
                <a:gd name="T15" fmla="*/ 50 h 107"/>
                <a:gd name="T16" fmla="*/ 43 w 81"/>
                <a:gd name="T17" fmla="*/ 38 h 107"/>
                <a:gd name="T18" fmla="*/ 19 w 81"/>
                <a:gd name="T1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107">
                  <a:moveTo>
                    <a:pt x="57" y="58"/>
                  </a:moveTo>
                  <a:lnTo>
                    <a:pt x="37" y="70"/>
                  </a:lnTo>
                  <a:lnTo>
                    <a:pt x="61" y="107"/>
                  </a:lnTo>
                  <a:lnTo>
                    <a:pt x="81" y="94"/>
                  </a:lnTo>
                  <a:lnTo>
                    <a:pt x="57" y="58"/>
                  </a:lnTo>
                  <a:close/>
                  <a:moveTo>
                    <a:pt x="19" y="0"/>
                  </a:moveTo>
                  <a:lnTo>
                    <a:pt x="0" y="14"/>
                  </a:lnTo>
                  <a:lnTo>
                    <a:pt x="23" y="50"/>
                  </a:lnTo>
                  <a:lnTo>
                    <a:pt x="43" y="38"/>
                  </a:lnTo>
                  <a:lnTo>
                    <a:pt x="19"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7" name="ïṩlîďé">
              <a:extLst>
                <a:ext uri="{FF2B5EF4-FFF2-40B4-BE49-F238E27FC236}">
                  <a16:creationId xmlns:a16="http://schemas.microsoft.com/office/drawing/2014/main" id="{209136AD-BA7F-4CA2-AADC-0B5815B749AA}"/>
                </a:ext>
              </a:extLst>
            </p:cNvPr>
            <p:cNvSpPr/>
            <p:nvPr/>
          </p:nvSpPr>
          <p:spPr bwMode="auto">
            <a:xfrm>
              <a:off x="1744844" y="4939962"/>
              <a:ext cx="73974" cy="97720"/>
            </a:xfrm>
            <a:custGeom>
              <a:avLst/>
              <a:gdLst>
                <a:gd name="T0" fmla="*/ 57 w 81"/>
                <a:gd name="T1" fmla="*/ 58 h 107"/>
                <a:gd name="T2" fmla="*/ 37 w 81"/>
                <a:gd name="T3" fmla="*/ 70 h 107"/>
                <a:gd name="T4" fmla="*/ 61 w 81"/>
                <a:gd name="T5" fmla="*/ 107 h 107"/>
                <a:gd name="T6" fmla="*/ 81 w 81"/>
                <a:gd name="T7" fmla="*/ 94 h 107"/>
                <a:gd name="T8" fmla="*/ 57 w 81"/>
                <a:gd name="T9" fmla="*/ 58 h 107"/>
                <a:gd name="T10" fmla="*/ 19 w 81"/>
                <a:gd name="T11" fmla="*/ 0 h 107"/>
                <a:gd name="T12" fmla="*/ 0 w 81"/>
                <a:gd name="T13" fmla="*/ 14 h 107"/>
                <a:gd name="T14" fmla="*/ 23 w 81"/>
                <a:gd name="T15" fmla="*/ 50 h 107"/>
                <a:gd name="T16" fmla="*/ 43 w 81"/>
                <a:gd name="T17" fmla="*/ 38 h 107"/>
                <a:gd name="T18" fmla="*/ 19 w 81"/>
                <a:gd name="T1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107">
                  <a:moveTo>
                    <a:pt x="57" y="58"/>
                  </a:moveTo>
                  <a:lnTo>
                    <a:pt x="37" y="70"/>
                  </a:lnTo>
                  <a:lnTo>
                    <a:pt x="61" y="107"/>
                  </a:lnTo>
                  <a:lnTo>
                    <a:pt x="81" y="94"/>
                  </a:lnTo>
                  <a:lnTo>
                    <a:pt x="57" y="58"/>
                  </a:lnTo>
                  <a:moveTo>
                    <a:pt x="19" y="0"/>
                  </a:moveTo>
                  <a:lnTo>
                    <a:pt x="0" y="14"/>
                  </a:lnTo>
                  <a:lnTo>
                    <a:pt x="23" y="50"/>
                  </a:lnTo>
                  <a:lnTo>
                    <a:pt x="43" y="38"/>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8" name="is1îḋê">
              <a:extLst>
                <a:ext uri="{FF2B5EF4-FFF2-40B4-BE49-F238E27FC236}">
                  <a16:creationId xmlns:a16="http://schemas.microsoft.com/office/drawing/2014/main" id="{891D2F27-0C40-4057-A5F1-6A2F13B52835}"/>
                </a:ext>
              </a:extLst>
            </p:cNvPr>
            <p:cNvSpPr/>
            <p:nvPr/>
          </p:nvSpPr>
          <p:spPr bwMode="auto">
            <a:xfrm>
              <a:off x="1710140" y="4873293"/>
              <a:ext cx="18265" cy="27398"/>
            </a:xfrm>
            <a:custGeom>
              <a:avLst/>
              <a:gdLst>
                <a:gd name="T0" fmla="*/ 6 w 20"/>
                <a:gd name="T1" fmla="*/ 0 h 30"/>
                <a:gd name="T2" fmla="*/ 0 w 20"/>
                <a:gd name="T3" fmla="*/ 30 h 30"/>
                <a:gd name="T4" fmla="*/ 20 w 20"/>
                <a:gd name="T5" fmla="*/ 18 h 30"/>
                <a:gd name="T6" fmla="*/ 6 w 20"/>
                <a:gd name="T7" fmla="*/ 0 h 30"/>
              </a:gdLst>
              <a:ahLst/>
              <a:cxnLst>
                <a:cxn ang="0">
                  <a:pos x="T0" y="T1"/>
                </a:cxn>
                <a:cxn ang="0">
                  <a:pos x="T2" y="T3"/>
                </a:cxn>
                <a:cxn ang="0">
                  <a:pos x="T4" y="T5"/>
                </a:cxn>
                <a:cxn ang="0">
                  <a:pos x="T6" y="T7"/>
                </a:cxn>
              </a:cxnLst>
              <a:rect l="0" t="0" r="r" b="b"/>
              <a:pathLst>
                <a:path w="20" h="30">
                  <a:moveTo>
                    <a:pt x="6" y="0"/>
                  </a:moveTo>
                  <a:lnTo>
                    <a:pt x="0" y="30"/>
                  </a:lnTo>
                  <a:lnTo>
                    <a:pt x="20" y="18"/>
                  </a:lnTo>
                  <a:lnTo>
                    <a:pt x="6"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9" name="íşlíďé">
              <a:extLst>
                <a:ext uri="{FF2B5EF4-FFF2-40B4-BE49-F238E27FC236}">
                  <a16:creationId xmlns:a16="http://schemas.microsoft.com/office/drawing/2014/main" id="{68FC4B9A-9915-4ED1-B1B1-4112251523F6}"/>
                </a:ext>
              </a:extLst>
            </p:cNvPr>
            <p:cNvSpPr/>
            <p:nvPr/>
          </p:nvSpPr>
          <p:spPr bwMode="auto">
            <a:xfrm>
              <a:off x="1710140" y="4873293"/>
              <a:ext cx="18265" cy="27398"/>
            </a:xfrm>
            <a:custGeom>
              <a:avLst/>
              <a:gdLst>
                <a:gd name="T0" fmla="*/ 6 w 20"/>
                <a:gd name="T1" fmla="*/ 0 h 30"/>
                <a:gd name="T2" fmla="*/ 0 w 20"/>
                <a:gd name="T3" fmla="*/ 30 h 30"/>
                <a:gd name="T4" fmla="*/ 20 w 20"/>
                <a:gd name="T5" fmla="*/ 18 h 30"/>
                <a:gd name="T6" fmla="*/ 6 w 20"/>
                <a:gd name="T7" fmla="*/ 0 h 30"/>
              </a:gdLst>
              <a:ahLst/>
              <a:cxnLst>
                <a:cxn ang="0">
                  <a:pos x="T0" y="T1"/>
                </a:cxn>
                <a:cxn ang="0">
                  <a:pos x="T2" y="T3"/>
                </a:cxn>
                <a:cxn ang="0">
                  <a:pos x="T4" y="T5"/>
                </a:cxn>
                <a:cxn ang="0">
                  <a:pos x="T6" y="T7"/>
                </a:cxn>
              </a:cxnLst>
              <a:rect l="0" t="0" r="r" b="b"/>
              <a:pathLst>
                <a:path w="20" h="30">
                  <a:moveTo>
                    <a:pt x="6" y="0"/>
                  </a:moveTo>
                  <a:lnTo>
                    <a:pt x="0" y="30"/>
                  </a:lnTo>
                  <a:lnTo>
                    <a:pt x="20" y="18"/>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0" name="iṥliḓê">
              <a:extLst>
                <a:ext uri="{FF2B5EF4-FFF2-40B4-BE49-F238E27FC236}">
                  <a16:creationId xmlns:a16="http://schemas.microsoft.com/office/drawing/2014/main" id="{BF393413-646A-474A-8F13-43C47A8D42E0}"/>
                </a:ext>
              </a:extLst>
            </p:cNvPr>
            <p:cNvSpPr/>
            <p:nvPr/>
          </p:nvSpPr>
          <p:spPr bwMode="auto">
            <a:xfrm>
              <a:off x="1743017" y="4921696"/>
              <a:ext cx="19179" cy="31051"/>
            </a:xfrm>
            <a:custGeom>
              <a:avLst/>
              <a:gdLst>
                <a:gd name="T0" fmla="*/ 8 w 21"/>
                <a:gd name="T1" fmla="*/ 0 h 34"/>
                <a:gd name="T2" fmla="*/ 6 w 21"/>
                <a:gd name="T3" fmla="*/ 2 h 34"/>
                <a:gd name="T4" fmla="*/ 0 w 21"/>
                <a:gd name="T5" fmla="*/ 32 h 34"/>
                <a:gd name="T6" fmla="*/ 2 w 21"/>
                <a:gd name="T7" fmla="*/ 34 h 34"/>
                <a:gd name="T8" fmla="*/ 21 w 21"/>
                <a:gd name="T9" fmla="*/ 20 h 34"/>
                <a:gd name="T10" fmla="*/ 8 w 21"/>
                <a:gd name="T11" fmla="*/ 0 h 34"/>
              </a:gdLst>
              <a:ahLst/>
              <a:cxnLst>
                <a:cxn ang="0">
                  <a:pos x="T0" y="T1"/>
                </a:cxn>
                <a:cxn ang="0">
                  <a:pos x="T2" y="T3"/>
                </a:cxn>
                <a:cxn ang="0">
                  <a:pos x="T4" y="T5"/>
                </a:cxn>
                <a:cxn ang="0">
                  <a:pos x="T6" y="T7"/>
                </a:cxn>
                <a:cxn ang="0">
                  <a:pos x="T8" y="T9"/>
                </a:cxn>
                <a:cxn ang="0">
                  <a:pos x="T10" y="T11"/>
                </a:cxn>
              </a:cxnLst>
              <a:rect l="0" t="0" r="r" b="b"/>
              <a:pathLst>
                <a:path w="21" h="34">
                  <a:moveTo>
                    <a:pt x="8" y="0"/>
                  </a:moveTo>
                  <a:lnTo>
                    <a:pt x="6" y="2"/>
                  </a:lnTo>
                  <a:lnTo>
                    <a:pt x="0" y="32"/>
                  </a:lnTo>
                  <a:lnTo>
                    <a:pt x="2" y="34"/>
                  </a:lnTo>
                  <a:lnTo>
                    <a:pt x="21" y="20"/>
                  </a:lnTo>
                  <a:lnTo>
                    <a:pt x="8"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1" name="îṡḷîḍè">
              <a:extLst>
                <a:ext uri="{FF2B5EF4-FFF2-40B4-BE49-F238E27FC236}">
                  <a16:creationId xmlns:a16="http://schemas.microsoft.com/office/drawing/2014/main" id="{5994BF5D-D3E2-457A-9530-00ED8F04A4EB}"/>
                </a:ext>
              </a:extLst>
            </p:cNvPr>
            <p:cNvSpPr/>
            <p:nvPr/>
          </p:nvSpPr>
          <p:spPr bwMode="auto">
            <a:xfrm>
              <a:off x="1743017" y="4921696"/>
              <a:ext cx="19179" cy="31051"/>
            </a:xfrm>
            <a:custGeom>
              <a:avLst/>
              <a:gdLst>
                <a:gd name="T0" fmla="*/ 8 w 21"/>
                <a:gd name="T1" fmla="*/ 0 h 34"/>
                <a:gd name="T2" fmla="*/ 6 w 21"/>
                <a:gd name="T3" fmla="*/ 2 h 34"/>
                <a:gd name="T4" fmla="*/ 0 w 21"/>
                <a:gd name="T5" fmla="*/ 32 h 34"/>
                <a:gd name="T6" fmla="*/ 2 w 21"/>
                <a:gd name="T7" fmla="*/ 34 h 34"/>
                <a:gd name="T8" fmla="*/ 21 w 21"/>
                <a:gd name="T9" fmla="*/ 20 h 34"/>
                <a:gd name="T10" fmla="*/ 8 w 21"/>
                <a:gd name="T11" fmla="*/ 0 h 34"/>
              </a:gdLst>
              <a:ahLst/>
              <a:cxnLst>
                <a:cxn ang="0">
                  <a:pos x="T0" y="T1"/>
                </a:cxn>
                <a:cxn ang="0">
                  <a:pos x="T2" y="T3"/>
                </a:cxn>
                <a:cxn ang="0">
                  <a:pos x="T4" y="T5"/>
                </a:cxn>
                <a:cxn ang="0">
                  <a:pos x="T6" y="T7"/>
                </a:cxn>
                <a:cxn ang="0">
                  <a:pos x="T8" y="T9"/>
                </a:cxn>
                <a:cxn ang="0">
                  <a:pos x="T10" y="T11"/>
                </a:cxn>
              </a:cxnLst>
              <a:rect l="0" t="0" r="r" b="b"/>
              <a:pathLst>
                <a:path w="21" h="34">
                  <a:moveTo>
                    <a:pt x="8" y="0"/>
                  </a:moveTo>
                  <a:lnTo>
                    <a:pt x="6" y="2"/>
                  </a:lnTo>
                  <a:lnTo>
                    <a:pt x="0" y="32"/>
                  </a:lnTo>
                  <a:lnTo>
                    <a:pt x="2" y="34"/>
                  </a:lnTo>
                  <a:lnTo>
                    <a:pt x="21" y="2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2" name="ísļíḋê">
              <a:extLst>
                <a:ext uri="{FF2B5EF4-FFF2-40B4-BE49-F238E27FC236}">
                  <a16:creationId xmlns:a16="http://schemas.microsoft.com/office/drawing/2014/main" id="{79D7E1FD-D685-4E6B-B006-91A7D367A7B1}"/>
                </a:ext>
              </a:extLst>
            </p:cNvPr>
            <p:cNvSpPr/>
            <p:nvPr/>
          </p:nvSpPr>
          <p:spPr bwMode="auto">
            <a:xfrm>
              <a:off x="1732058" y="4923523"/>
              <a:ext cx="16439" cy="27398"/>
            </a:xfrm>
            <a:custGeom>
              <a:avLst/>
              <a:gdLst>
                <a:gd name="T0" fmla="*/ 18 w 18"/>
                <a:gd name="T1" fmla="*/ 0 h 30"/>
                <a:gd name="T2" fmla="*/ 0 w 18"/>
                <a:gd name="T3" fmla="*/ 12 h 30"/>
                <a:gd name="T4" fmla="*/ 12 w 18"/>
                <a:gd name="T5" fmla="*/ 30 h 30"/>
                <a:gd name="T6" fmla="*/ 18 w 18"/>
                <a:gd name="T7" fmla="*/ 0 h 30"/>
              </a:gdLst>
              <a:ahLst/>
              <a:cxnLst>
                <a:cxn ang="0">
                  <a:pos x="T0" y="T1"/>
                </a:cxn>
                <a:cxn ang="0">
                  <a:pos x="T2" y="T3"/>
                </a:cxn>
                <a:cxn ang="0">
                  <a:pos x="T4" y="T5"/>
                </a:cxn>
                <a:cxn ang="0">
                  <a:pos x="T6" y="T7"/>
                </a:cxn>
              </a:cxnLst>
              <a:rect l="0" t="0" r="r" b="b"/>
              <a:pathLst>
                <a:path w="18" h="30">
                  <a:moveTo>
                    <a:pt x="18" y="0"/>
                  </a:moveTo>
                  <a:lnTo>
                    <a:pt x="0" y="12"/>
                  </a:lnTo>
                  <a:lnTo>
                    <a:pt x="12" y="30"/>
                  </a:lnTo>
                  <a:lnTo>
                    <a:pt x="18"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3" name="ïśḷiďê">
              <a:extLst>
                <a:ext uri="{FF2B5EF4-FFF2-40B4-BE49-F238E27FC236}">
                  <a16:creationId xmlns:a16="http://schemas.microsoft.com/office/drawing/2014/main" id="{DB753F2C-D1E1-43AD-9651-42CD2CBEB187}"/>
                </a:ext>
              </a:extLst>
            </p:cNvPr>
            <p:cNvSpPr/>
            <p:nvPr/>
          </p:nvSpPr>
          <p:spPr bwMode="auto">
            <a:xfrm>
              <a:off x="1732058" y="4923523"/>
              <a:ext cx="16439" cy="27398"/>
            </a:xfrm>
            <a:custGeom>
              <a:avLst/>
              <a:gdLst>
                <a:gd name="T0" fmla="*/ 18 w 18"/>
                <a:gd name="T1" fmla="*/ 0 h 30"/>
                <a:gd name="T2" fmla="*/ 0 w 18"/>
                <a:gd name="T3" fmla="*/ 12 h 30"/>
                <a:gd name="T4" fmla="*/ 12 w 18"/>
                <a:gd name="T5" fmla="*/ 30 h 30"/>
                <a:gd name="T6" fmla="*/ 18 w 18"/>
                <a:gd name="T7" fmla="*/ 0 h 30"/>
              </a:gdLst>
              <a:ahLst/>
              <a:cxnLst>
                <a:cxn ang="0">
                  <a:pos x="T0" y="T1"/>
                </a:cxn>
                <a:cxn ang="0">
                  <a:pos x="T2" y="T3"/>
                </a:cxn>
                <a:cxn ang="0">
                  <a:pos x="T4" y="T5"/>
                </a:cxn>
                <a:cxn ang="0">
                  <a:pos x="T6" y="T7"/>
                </a:cxn>
              </a:cxnLst>
              <a:rect l="0" t="0" r="r" b="b"/>
              <a:pathLst>
                <a:path w="18" h="30">
                  <a:moveTo>
                    <a:pt x="18" y="0"/>
                  </a:moveTo>
                  <a:lnTo>
                    <a:pt x="0" y="12"/>
                  </a:lnTo>
                  <a:lnTo>
                    <a:pt x="12" y="3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4" name="îsḻîdê">
              <a:extLst>
                <a:ext uri="{FF2B5EF4-FFF2-40B4-BE49-F238E27FC236}">
                  <a16:creationId xmlns:a16="http://schemas.microsoft.com/office/drawing/2014/main" id="{4BA628AD-1693-448C-81DB-7851835090A8}"/>
                </a:ext>
              </a:extLst>
            </p:cNvPr>
            <p:cNvSpPr/>
            <p:nvPr/>
          </p:nvSpPr>
          <p:spPr bwMode="auto">
            <a:xfrm>
              <a:off x="1765849" y="4974666"/>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5" name="îšḻîḋé">
              <a:extLst>
                <a:ext uri="{FF2B5EF4-FFF2-40B4-BE49-F238E27FC236}">
                  <a16:creationId xmlns:a16="http://schemas.microsoft.com/office/drawing/2014/main" id="{D8BCA781-BF8D-4D69-A05D-6752C0FA87D4}"/>
                </a:ext>
              </a:extLst>
            </p:cNvPr>
            <p:cNvSpPr/>
            <p:nvPr/>
          </p:nvSpPr>
          <p:spPr bwMode="auto">
            <a:xfrm>
              <a:off x="1765849" y="4974666"/>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6" name="îšḷídé">
              <a:extLst>
                <a:ext uri="{FF2B5EF4-FFF2-40B4-BE49-F238E27FC236}">
                  <a16:creationId xmlns:a16="http://schemas.microsoft.com/office/drawing/2014/main" id="{F57B6CB8-B92C-424A-BDF1-B4090C13BA8C}"/>
                </a:ext>
              </a:extLst>
            </p:cNvPr>
            <p:cNvSpPr/>
            <p:nvPr/>
          </p:nvSpPr>
          <p:spPr bwMode="auto">
            <a:xfrm>
              <a:off x="1813339" y="5043161"/>
              <a:ext cx="119638" cy="183567"/>
            </a:xfrm>
            <a:custGeom>
              <a:avLst/>
              <a:gdLst>
                <a:gd name="T0" fmla="*/ 131 w 131"/>
                <a:gd name="T1" fmla="*/ 175 h 201"/>
                <a:gd name="T2" fmla="*/ 115 w 131"/>
                <a:gd name="T3" fmla="*/ 185 h 201"/>
                <a:gd name="T4" fmla="*/ 125 w 131"/>
                <a:gd name="T5" fmla="*/ 201 h 201"/>
                <a:gd name="T6" fmla="*/ 131 w 131"/>
                <a:gd name="T7" fmla="*/ 175 h 201"/>
                <a:gd name="T8" fmla="*/ 97 w 131"/>
                <a:gd name="T9" fmla="*/ 113 h 201"/>
                <a:gd name="T10" fmla="*/ 78 w 131"/>
                <a:gd name="T11" fmla="*/ 127 h 201"/>
                <a:gd name="T12" fmla="*/ 101 w 131"/>
                <a:gd name="T13" fmla="*/ 165 h 201"/>
                <a:gd name="T14" fmla="*/ 121 w 131"/>
                <a:gd name="T15" fmla="*/ 151 h 201"/>
                <a:gd name="T16" fmla="*/ 97 w 131"/>
                <a:gd name="T17" fmla="*/ 113 h 201"/>
                <a:gd name="T18" fmla="*/ 58 w 131"/>
                <a:gd name="T19" fmla="*/ 58 h 201"/>
                <a:gd name="T20" fmla="*/ 38 w 131"/>
                <a:gd name="T21" fmla="*/ 72 h 201"/>
                <a:gd name="T22" fmla="*/ 64 w 131"/>
                <a:gd name="T23" fmla="*/ 107 h 201"/>
                <a:gd name="T24" fmla="*/ 83 w 131"/>
                <a:gd name="T25" fmla="*/ 94 h 201"/>
                <a:gd name="T26" fmla="*/ 58 w 131"/>
                <a:gd name="T27" fmla="*/ 58 h 201"/>
                <a:gd name="T28" fmla="*/ 20 w 131"/>
                <a:gd name="T29" fmla="*/ 0 h 201"/>
                <a:gd name="T30" fmla="*/ 0 w 131"/>
                <a:gd name="T31" fmla="*/ 14 h 201"/>
                <a:gd name="T32" fmla="*/ 26 w 131"/>
                <a:gd name="T33" fmla="*/ 52 h 201"/>
                <a:gd name="T34" fmla="*/ 46 w 131"/>
                <a:gd name="T35" fmla="*/ 38 h 201"/>
                <a:gd name="T36" fmla="*/ 20 w 131"/>
                <a:gd name="T3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201">
                  <a:moveTo>
                    <a:pt x="131" y="175"/>
                  </a:moveTo>
                  <a:lnTo>
                    <a:pt x="115" y="185"/>
                  </a:lnTo>
                  <a:lnTo>
                    <a:pt x="125" y="201"/>
                  </a:lnTo>
                  <a:lnTo>
                    <a:pt x="131" y="175"/>
                  </a:lnTo>
                  <a:close/>
                  <a:moveTo>
                    <a:pt x="97" y="113"/>
                  </a:moveTo>
                  <a:lnTo>
                    <a:pt x="78" y="127"/>
                  </a:lnTo>
                  <a:lnTo>
                    <a:pt x="101" y="165"/>
                  </a:lnTo>
                  <a:lnTo>
                    <a:pt x="121" y="151"/>
                  </a:lnTo>
                  <a:lnTo>
                    <a:pt x="97" y="113"/>
                  </a:lnTo>
                  <a:close/>
                  <a:moveTo>
                    <a:pt x="58" y="58"/>
                  </a:moveTo>
                  <a:lnTo>
                    <a:pt x="38" y="72"/>
                  </a:lnTo>
                  <a:lnTo>
                    <a:pt x="64" y="107"/>
                  </a:lnTo>
                  <a:lnTo>
                    <a:pt x="83" y="94"/>
                  </a:lnTo>
                  <a:lnTo>
                    <a:pt x="58" y="58"/>
                  </a:lnTo>
                  <a:close/>
                  <a:moveTo>
                    <a:pt x="20" y="0"/>
                  </a:moveTo>
                  <a:lnTo>
                    <a:pt x="0" y="14"/>
                  </a:lnTo>
                  <a:lnTo>
                    <a:pt x="26" y="52"/>
                  </a:lnTo>
                  <a:lnTo>
                    <a:pt x="46" y="38"/>
                  </a:lnTo>
                  <a:lnTo>
                    <a:pt x="2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7" name="ïṥḷïḍe">
              <a:extLst>
                <a:ext uri="{FF2B5EF4-FFF2-40B4-BE49-F238E27FC236}">
                  <a16:creationId xmlns:a16="http://schemas.microsoft.com/office/drawing/2014/main" id="{A8E4C4DD-C94A-4252-B456-E88F736399C7}"/>
                </a:ext>
              </a:extLst>
            </p:cNvPr>
            <p:cNvSpPr/>
            <p:nvPr/>
          </p:nvSpPr>
          <p:spPr bwMode="auto">
            <a:xfrm>
              <a:off x="1813339" y="5043161"/>
              <a:ext cx="119638" cy="183567"/>
            </a:xfrm>
            <a:custGeom>
              <a:avLst/>
              <a:gdLst>
                <a:gd name="T0" fmla="*/ 131 w 131"/>
                <a:gd name="T1" fmla="*/ 175 h 201"/>
                <a:gd name="T2" fmla="*/ 115 w 131"/>
                <a:gd name="T3" fmla="*/ 185 h 201"/>
                <a:gd name="T4" fmla="*/ 125 w 131"/>
                <a:gd name="T5" fmla="*/ 201 h 201"/>
                <a:gd name="T6" fmla="*/ 131 w 131"/>
                <a:gd name="T7" fmla="*/ 175 h 201"/>
                <a:gd name="T8" fmla="*/ 97 w 131"/>
                <a:gd name="T9" fmla="*/ 113 h 201"/>
                <a:gd name="T10" fmla="*/ 78 w 131"/>
                <a:gd name="T11" fmla="*/ 127 h 201"/>
                <a:gd name="T12" fmla="*/ 101 w 131"/>
                <a:gd name="T13" fmla="*/ 165 h 201"/>
                <a:gd name="T14" fmla="*/ 121 w 131"/>
                <a:gd name="T15" fmla="*/ 151 h 201"/>
                <a:gd name="T16" fmla="*/ 97 w 131"/>
                <a:gd name="T17" fmla="*/ 113 h 201"/>
                <a:gd name="T18" fmla="*/ 58 w 131"/>
                <a:gd name="T19" fmla="*/ 58 h 201"/>
                <a:gd name="T20" fmla="*/ 38 w 131"/>
                <a:gd name="T21" fmla="*/ 72 h 201"/>
                <a:gd name="T22" fmla="*/ 64 w 131"/>
                <a:gd name="T23" fmla="*/ 107 h 201"/>
                <a:gd name="T24" fmla="*/ 83 w 131"/>
                <a:gd name="T25" fmla="*/ 94 h 201"/>
                <a:gd name="T26" fmla="*/ 58 w 131"/>
                <a:gd name="T27" fmla="*/ 58 h 201"/>
                <a:gd name="T28" fmla="*/ 20 w 131"/>
                <a:gd name="T29" fmla="*/ 0 h 201"/>
                <a:gd name="T30" fmla="*/ 0 w 131"/>
                <a:gd name="T31" fmla="*/ 14 h 201"/>
                <a:gd name="T32" fmla="*/ 26 w 131"/>
                <a:gd name="T33" fmla="*/ 52 h 201"/>
                <a:gd name="T34" fmla="*/ 46 w 131"/>
                <a:gd name="T35" fmla="*/ 38 h 201"/>
                <a:gd name="T36" fmla="*/ 20 w 131"/>
                <a:gd name="T3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201">
                  <a:moveTo>
                    <a:pt x="131" y="175"/>
                  </a:moveTo>
                  <a:lnTo>
                    <a:pt x="115" y="185"/>
                  </a:lnTo>
                  <a:lnTo>
                    <a:pt x="125" y="201"/>
                  </a:lnTo>
                  <a:lnTo>
                    <a:pt x="131" y="175"/>
                  </a:lnTo>
                  <a:moveTo>
                    <a:pt x="97" y="113"/>
                  </a:moveTo>
                  <a:lnTo>
                    <a:pt x="78" y="127"/>
                  </a:lnTo>
                  <a:lnTo>
                    <a:pt x="101" y="165"/>
                  </a:lnTo>
                  <a:lnTo>
                    <a:pt x="121" y="151"/>
                  </a:lnTo>
                  <a:lnTo>
                    <a:pt x="97" y="113"/>
                  </a:lnTo>
                  <a:moveTo>
                    <a:pt x="58" y="58"/>
                  </a:moveTo>
                  <a:lnTo>
                    <a:pt x="38" y="72"/>
                  </a:lnTo>
                  <a:lnTo>
                    <a:pt x="64" y="107"/>
                  </a:lnTo>
                  <a:lnTo>
                    <a:pt x="83" y="94"/>
                  </a:lnTo>
                  <a:lnTo>
                    <a:pt x="58" y="58"/>
                  </a:lnTo>
                  <a:moveTo>
                    <a:pt x="20" y="0"/>
                  </a:moveTo>
                  <a:lnTo>
                    <a:pt x="0" y="14"/>
                  </a:lnTo>
                  <a:lnTo>
                    <a:pt x="26" y="52"/>
                  </a:lnTo>
                  <a:lnTo>
                    <a:pt x="46" y="38"/>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8" name="iSḷíḍé">
              <a:extLst>
                <a:ext uri="{FF2B5EF4-FFF2-40B4-BE49-F238E27FC236}">
                  <a16:creationId xmlns:a16="http://schemas.microsoft.com/office/drawing/2014/main" id="{14FF4696-B096-46BD-AB19-45D6091652D3}"/>
                </a:ext>
              </a:extLst>
            </p:cNvPr>
            <p:cNvSpPr/>
            <p:nvPr/>
          </p:nvSpPr>
          <p:spPr bwMode="auto">
            <a:xfrm>
              <a:off x="1800553" y="5025809"/>
              <a:ext cx="31051" cy="30138"/>
            </a:xfrm>
            <a:custGeom>
              <a:avLst/>
              <a:gdLst>
                <a:gd name="T0" fmla="*/ 20 w 34"/>
                <a:gd name="T1" fmla="*/ 0 h 33"/>
                <a:gd name="T2" fmla="*/ 0 w 34"/>
                <a:gd name="T3" fmla="*/ 13 h 33"/>
                <a:gd name="T4" fmla="*/ 14 w 34"/>
                <a:gd name="T5" fmla="*/ 33 h 33"/>
                <a:gd name="T6" fmla="*/ 34 w 34"/>
                <a:gd name="T7" fmla="*/ 19 h 33"/>
                <a:gd name="T8" fmla="*/ 20 w 34"/>
                <a:gd name="T9" fmla="*/ 0 h 33"/>
              </a:gdLst>
              <a:ahLst/>
              <a:cxnLst>
                <a:cxn ang="0">
                  <a:pos x="T0" y="T1"/>
                </a:cxn>
                <a:cxn ang="0">
                  <a:pos x="T2" y="T3"/>
                </a:cxn>
                <a:cxn ang="0">
                  <a:pos x="T4" y="T5"/>
                </a:cxn>
                <a:cxn ang="0">
                  <a:pos x="T6" y="T7"/>
                </a:cxn>
                <a:cxn ang="0">
                  <a:pos x="T8" y="T9"/>
                </a:cxn>
              </a:cxnLst>
              <a:rect l="0" t="0" r="r" b="b"/>
              <a:pathLst>
                <a:path w="34" h="33">
                  <a:moveTo>
                    <a:pt x="20" y="0"/>
                  </a:moveTo>
                  <a:lnTo>
                    <a:pt x="0" y="13"/>
                  </a:lnTo>
                  <a:lnTo>
                    <a:pt x="14" y="33"/>
                  </a:lnTo>
                  <a:lnTo>
                    <a:pt x="34" y="19"/>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9" name="ïsḷíḍé">
              <a:extLst>
                <a:ext uri="{FF2B5EF4-FFF2-40B4-BE49-F238E27FC236}">
                  <a16:creationId xmlns:a16="http://schemas.microsoft.com/office/drawing/2014/main" id="{1B17D21F-AC07-47F6-8F6E-6B8841971CD3}"/>
                </a:ext>
              </a:extLst>
            </p:cNvPr>
            <p:cNvSpPr/>
            <p:nvPr/>
          </p:nvSpPr>
          <p:spPr bwMode="auto">
            <a:xfrm>
              <a:off x="1800553" y="5025809"/>
              <a:ext cx="31051" cy="30138"/>
            </a:xfrm>
            <a:custGeom>
              <a:avLst/>
              <a:gdLst>
                <a:gd name="T0" fmla="*/ 20 w 34"/>
                <a:gd name="T1" fmla="*/ 0 h 33"/>
                <a:gd name="T2" fmla="*/ 0 w 34"/>
                <a:gd name="T3" fmla="*/ 13 h 33"/>
                <a:gd name="T4" fmla="*/ 14 w 34"/>
                <a:gd name="T5" fmla="*/ 33 h 33"/>
                <a:gd name="T6" fmla="*/ 34 w 34"/>
                <a:gd name="T7" fmla="*/ 19 h 33"/>
                <a:gd name="T8" fmla="*/ 20 w 34"/>
                <a:gd name="T9" fmla="*/ 0 h 33"/>
              </a:gdLst>
              <a:ahLst/>
              <a:cxnLst>
                <a:cxn ang="0">
                  <a:pos x="T0" y="T1"/>
                </a:cxn>
                <a:cxn ang="0">
                  <a:pos x="T2" y="T3"/>
                </a:cxn>
                <a:cxn ang="0">
                  <a:pos x="T4" y="T5"/>
                </a:cxn>
                <a:cxn ang="0">
                  <a:pos x="T6" y="T7"/>
                </a:cxn>
                <a:cxn ang="0">
                  <a:pos x="T8" y="T9"/>
                </a:cxn>
              </a:cxnLst>
              <a:rect l="0" t="0" r="r" b="b"/>
              <a:pathLst>
                <a:path w="34" h="33">
                  <a:moveTo>
                    <a:pt x="20" y="0"/>
                  </a:moveTo>
                  <a:lnTo>
                    <a:pt x="0" y="13"/>
                  </a:lnTo>
                  <a:lnTo>
                    <a:pt x="14" y="33"/>
                  </a:lnTo>
                  <a:lnTo>
                    <a:pt x="34" y="19"/>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0" name="išlïďé">
              <a:extLst>
                <a:ext uri="{FF2B5EF4-FFF2-40B4-BE49-F238E27FC236}">
                  <a16:creationId xmlns:a16="http://schemas.microsoft.com/office/drawing/2014/main" id="{250C1223-46C3-48FD-8AA0-A0879D0A419A}"/>
                </a:ext>
              </a:extLst>
            </p:cNvPr>
            <p:cNvSpPr/>
            <p:nvPr/>
          </p:nvSpPr>
          <p:spPr bwMode="auto">
            <a:xfrm>
              <a:off x="1837083" y="5077865"/>
              <a:ext cx="29224" cy="31051"/>
            </a:xfrm>
            <a:custGeom>
              <a:avLst/>
              <a:gdLst>
                <a:gd name="T0" fmla="*/ 20 w 32"/>
                <a:gd name="T1" fmla="*/ 0 h 34"/>
                <a:gd name="T2" fmla="*/ 0 w 32"/>
                <a:gd name="T3" fmla="*/ 14 h 34"/>
                <a:gd name="T4" fmla="*/ 12 w 32"/>
                <a:gd name="T5" fmla="*/ 34 h 34"/>
                <a:gd name="T6" fmla="*/ 32 w 32"/>
                <a:gd name="T7" fmla="*/ 20 h 34"/>
                <a:gd name="T8" fmla="*/ 20 w 32"/>
                <a:gd name="T9" fmla="*/ 0 h 34"/>
              </a:gdLst>
              <a:ahLst/>
              <a:cxnLst>
                <a:cxn ang="0">
                  <a:pos x="T0" y="T1"/>
                </a:cxn>
                <a:cxn ang="0">
                  <a:pos x="T2" y="T3"/>
                </a:cxn>
                <a:cxn ang="0">
                  <a:pos x="T4" y="T5"/>
                </a:cxn>
                <a:cxn ang="0">
                  <a:pos x="T6" y="T7"/>
                </a:cxn>
                <a:cxn ang="0">
                  <a:pos x="T8" y="T9"/>
                </a:cxn>
              </a:cxnLst>
              <a:rect l="0" t="0" r="r" b="b"/>
              <a:pathLst>
                <a:path w="32" h="34">
                  <a:moveTo>
                    <a:pt x="20" y="0"/>
                  </a:moveTo>
                  <a:lnTo>
                    <a:pt x="0" y="14"/>
                  </a:lnTo>
                  <a:lnTo>
                    <a:pt x="12" y="34"/>
                  </a:lnTo>
                  <a:lnTo>
                    <a:pt x="32"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1" name="íŝḷiḓè">
              <a:extLst>
                <a:ext uri="{FF2B5EF4-FFF2-40B4-BE49-F238E27FC236}">
                  <a16:creationId xmlns:a16="http://schemas.microsoft.com/office/drawing/2014/main" id="{F3CFA529-FFE7-4560-95B9-093947E24040}"/>
                </a:ext>
              </a:extLst>
            </p:cNvPr>
            <p:cNvSpPr/>
            <p:nvPr/>
          </p:nvSpPr>
          <p:spPr bwMode="auto">
            <a:xfrm>
              <a:off x="1837083" y="5077865"/>
              <a:ext cx="29224" cy="31051"/>
            </a:xfrm>
            <a:custGeom>
              <a:avLst/>
              <a:gdLst>
                <a:gd name="T0" fmla="*/ 20 w 32"/>
                <a:gd name="T1" fmla="*/ 0 h 34"/>
                <a:gd name="T2" fmla="*/ 0 w 32"/>
                <a:gd name="T3" fmla="*/ 14 h 34"/>
                <a:gd name="T4" fmla="*/ 12 w 32"/>
                <a:gd name="T5" fmla="*/ 34 h 34"/>
                <a:gd name="T6" fmla="*/ 32 w 32"/>
                <a:gd name="T7" fmla="*/ 20 h 34"/>
                <a:gd name="T8" fmla="*/ 20 w 32"/>
                <a:gd name="T9" fmla="*/ 0 h 34"/>
              </a:gdLst>
              <a:ahLst/>
              <a:cxnLst>
                <a:cxn ang="0">
                  <a:pos x="T0" y="T1"/>
                </a:cxn>
                <a:cxn ang="0">
                  <a:pos x="T2" y="T3"/>
                </a:cxn>
                <a:cxn ang="0">
                  <a:pos x="T4" y="T5"/>
                </a:cxn>
                <a:cxn ang="0">
                  <a:pos x="T6" y="T7"/>
                </a:cxn>
                <a:cxn ang="0">
                  <a:pos x="T8" y="T9"/>
                </a:cxn>
              </a:cxnLst>
              <a:rect l="0" t="0" r="r" b="b"/>
              <a:pathLst>
                <a:path w="32" h="34">
                  <a:moveTo>
                    <a:pt x="20" y="0"/>
                  </a:moveTo>
                  <a:lnTo>
                    <a:pt x="0" y="14"/>
                  </a:lnTo>
                  <a:lnTo>
                    <a:pt x="12" y="34"/>
                  </a:lnTo>
                  <a:lnTo>
                    <a:pt x="32"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2" name="iṣlidè">
              <a:extLst>
                <a:ext uri="{FF2B5EF4-FFF2-40B4-BE49-F238E27FC236}">
                  <a16:creationId xmlns:a16="http://schemas.microsoft.com/office/drawing/2014/main" id="{02C1C75F-E422-49CE-A2E9-B66C0A3A0A7B}"/>
                </a:ext>
              </a:extLst>
            </p:cNvPr>
            <p:cNvSpPr/>
            <p:nvPr/>
          </p:nvSpPr>
          <p:spPr bwMode="auto">
            <a:xfrm>
              <a:off x="1871787" y="5129008"/>
              <a:ext cx="30138" cy="30138"/>
            </a:xfrm>
            <a:custGeom>
              <a:avLst/>
              <a:gdLst>
                <a:gd name="T0" fmla="*/ 19 w 33"/>
                <a:gd name="T1" fmla="*/ 0 h 33"/>
                <a:gd name="T2" fmla="*/ 0 w 33"/>
                <a:gd name="T3" fmla="*/ 13 h 33"/>
                <a:gd name="T4" fmla="*/ 14 w 33"/>
                <a:gd name="T5" fmla="*/ 33 h 33"/>
                <a:gd name="T6" fmla="*/ 33 w 33"/>
                <a:gd name="T7" fmla="*/ 19 h 33"/>
                <a:gd name="T8" fmla="*/ 19 w 33"/>
                <a:gd name="T9" fmla="*/ 0 h 33"/>
              </a:gdLst>
              <a:ahLst/>
              <a:cxnLst>
                <a:cxn ang="0">
                  <a:pos x="T0" y="T1"/>
                </a:cxn>
                <a:cxn ang="0">
                  <a:pos x="T2" y="T3"/>
                </a:cxn>
                <a:cxn ang="0">
                  <a:pos x="T4" y="T5"/>
                </a:cxn>
                <a:cxn ang="0">
                  <a:pos x="T6" y="T7"/>
                </a:cxn>
                <a:cxn ang="0">
                  <a:pos x="T8" y="T9"/>
                </a:cxn>
              </a:cxnLst>
              <a:rect l="0" t="0" r="r" b="b"/>
              <a:pathLst>
                <a:path w="33" h="33">
                  <a:moveTo>
                    <a:pt x="19" y="0"/>
                  </a:moveTo>
                  <a:lnTo>
                    <a:pt x="0" y="13"/>
                  </a:lnTo>
                  <a:lnTo>
                    <a:pt x="14" y="33"/>
                  </a:lnTo>
                  <a:lnTo>
                    <a:pt x="33" y="19"/>
                  </a:lnTo>
                  <a:lnTo>
                    <a:pt x="19"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3" name="išḷïḍê">
              <a:extLst>
                <a:ext uri="{FF2B5EF4-FFF2-40B4-BE49-F238E27FC236}">
                  <a16:creationId xmlns:a16="http://schemas.microsoft.com/office/drawing/2014/main" id="{7A3F9807-6782-4BC4-843C-ADC8AEBE19B7}"/>
                </a:ext>
              </a:extLst>
            </p:cNvPr>
            <p:cNvSpPr/>
            <p:nvPr/>
          </p:nvSpPr>
          <p:spPr bwMode="auto">
            <a:xfrm>
              <a:off x="1871787" y="5129008"/>
              <a:ext cx="30138" cy="30138"/>
            </a:xfrm>
            <a:custGeom>
              <a:avLst/>
              <a:gdLst>
                <a:gd name="T0" fmla="*/ 19 w 33"/>
                <a:gd name="T1" fmla="*/ 0 h 33"/>
                <a:gd name="T2" fmla="*/ 0 w 33"/>
                <a:gd name="T3" fmla="*/ 13 h 33"/>
                <a:gd name="T4" fmla="*/ 14 w 33"/>
                <a:gd name="T5" fmla="*/ 33 h 33"/>
                <a:gd name="T6" fmla="*/ 33 w 33"/>
                <a:gd name="T7" fmla="*/ 19 h 33"/>
                <a:gd name="T8" fmla="*/ 19 w 33"/>
                <a:gd name="T9" fmla="*/ 0 h 33"/>
              </a:gdLst>
              <a:ahLst/>
              <a:cxnLst>
                <a:cxn ang="0">
                  <a:pos x="T0" y="T1"/>
                </a:cxn>
                <a:cxn ang="0">
                  <a:pos x="T2" y="T3"/>
                </a:cxn>
                <a:cxn ang="0">
                  <a:pos x="T4" y="T5"/>
                </a:cxn>
                <a:cxn ang="0">
                  <a:pos x="T6" y="T7"/>
                </a:cxn>
                <a:cxn ang="0">
                  <a:pos x="T8" y="T9"/>
                </a:cxn>
              </a:cxnLst>
              <a:rect l="0" t="0" r="r" b="b"/>
              <a:pathLst>
                <a:path w="33" h="33">
                  <a:moveTo>
                    <a:pt x="19" y="0"/>
                  </a:moveTo>
                  <a:lnTo>
                    <a:pt x="0" y="13"/>
                  </a:lnTo>
                  <a:lnTo>
                    <a:pt x="14" y="33"/>
                  </a:lnTo>
                  <a:lnTo>
                    <a:pt x="33" y="19"/>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4" name="i$ľíḓe">
              <a:extLst>
                <a:ext uri="{FF2B5EF4-FFF2-40B4-BE49-F238E27FC236}">
                  <a16:creationId xmlns:a16="http://schemas.microsoft.com/office/drawing/2014/main" id="{161289BC-5044-4556-A911-92BC2876D786}"/>
                </a:ext>
              </a:extLst>
            </p:cNvPr>
            <p:cNvSpPr/>
            <p:nvPr/>
          </p:nvSpPr>
          <p:spPr bwMode="auto">
            <a:xfrm>
              <a:off x="1905578" y="5181064"/>
              <a:ext cx="27398" cy="31051"/>
            </a:xfrm>
            <a:custGeom>
              <a:avLst/>
              <a:gdLst>
                <a:gd name="T0" fmla="*/ 20 w 30"/>
                <a:gd name="T1" fmla="*/ 0 h 34"/>
                <a:gd name="T2" fmla="*/ 0 w 30"/>
                <a:gd name="T3" fmla="*/ 14 h 34"/>
                <a:gd name="T4" fmla="*/ 14 w 30"/>
                <a:gd name="T5" fmla="*/ 34 h 34"/>
                <a:gd name="T6" fmla="*/ 30 w 30"/>
                <a:gd name="T7" fmla="*/ 24 h 34"/>
                <a:gd name="T8" fmla="*/ 30 w 30"/>
                <a:gd name="T9" fmla="*/ 16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0" y="14"/>
                  </a:lnTo>
                  <a:lnTo>
                    <a:pt x="14" y="34"/>
                  </a:lnTo>
                  <a:lnTo>
                    <a:pt x="30" y="24"/>
                  </a:lnTo>
                  <a:lnTo>
                    <a:pt x="30" y="16"/>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5" name="ïśľiḋe">
              <a:extLst>
                <a:ext uri="{FF2B5EF4-FFF2-40B4-BE49-F238E27FC236}">
                  <a16:creationId xmlns:a16="http://schemas.microsoft.com/office/drawing/2014/main" id="{87214DE6-D987-4707-B4B7-0F44505D3F29}"/>
                </a:ext>
              </a:extLst>
            </p:cNvPr>
            <p:cNvSpPr/>
            <p:nvPr/>
          </p:nvSpPr>
          <p:spPr bwMode="auto">
            <a:xfrm>
              <a:off x="1905578" y="5181064"/>
              <a:ext cx="27398" cy="31051"/>
            </a:xfrm>
            <a:custGeom>
              <a:avLst/>
              <a:gdLst>
                <a:gd name="T0" fmla="*/ 20 w 30"/>
                <a:gd name="T1" fmla="*/ 0 h 34"/>
                <a:gd name="T2" fmla="*/ 0 w 30"/>
                <a:gd name="T3" fmla="*/ 14 h 34"/>
                <a:gd name="T4" fmla="*/ 14 w 30"/>
                <a:gd name="T5" fmla="*/ 34 h 34"/>
                <a:gd name="T6" fmla="*/ 30 w 30"/>
                <a:gd name="T7" fmla="*/ 24 h 34"/>
                <a:gd name="T8" fmla="*/ 30 w 30"/>
                <a:gd name="T9" fmla="*/ 16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0" y="14"/>
                  </a:lnTo>
                  <a:lnTo>
                    <a:pt x="14" y="34"/>
                  </a:lnTo>
                  <a:lnTo>
                    <a:pt x="30" y="24"/>
                  </a:lnTo>
                  <a:lnTo>
                    <a:pt x="30" y="1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6" name="íSḷiḍé">
              <a:extLst>
                <a:ext uri="{FF2B5EF4-FFF2-40B4-BE49-F238E27FC236}">
                  <a16:creationId xmlns:a16="http://schemas.microsoft.com/office/drawing/2014/main" id="{D1A4CF04-6D52-4153-ABAA-2D55BF03F022}"/>
                </a:ext>
              </a:extLst>
            </p:cNvPr>
            <p:cNvSpPr/>
            <p:nvPr/>
          </p:nvSpPr>
          <p:spPr bwMode="auto">
            <a:xfrm>
              <a:off x="1732058" y="5007543"/>
              <a:ext cx="1827" cy="1827"/>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7" name="í$ľîḍê">
              <a:extLst>
                <a:ext uri="{FF2B5EF4-FFF2-40B4-BE49-F238E27FC236}">
                  <a16:creationId xmlns:a16="http://schemas.microsoft.com/office/drawing/2014/main" id="{B3733A63-7BF6-406D-B6A6-E9CF0B89311D}"/>
                </a:ext>
              </a:extLst>
            </p:cNvPr>
            <p:cNvSpPr/>
            <p:nvPr/>
          </p:nvSpPr>
          <p:spPr bwMode="auto">
            <a:xfrm>
              <a:off x="1732058" y="5007543"/>
              <a:ext cx="1827" cy="1827"/>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8" name="íŝḻíḋé">
              <a:extLst>
                <a:ext uri="{FF2B5EF4-FFF2-40B4-BE49-F238E27FC236}">
                  <a16:creationId xmlns:a16="http://schemas.microsoft.com/office/drawing/2014/main" id="{95A15FC6-8572-4562-92B6-82A5F205EBE4}"/>
                </a:ext>
              </a:extLst>
            </p:cNvPr>
            <p:cNvSpPr/>
            <p:nvPr/>
          </p:nvSpPr>
          <p:spPr bwMode="auto">
            <a:xfrm>
              <a:off x="1693701" y="4974666"/>
              <a:ext cx="38357" cy="47490"/>
            </a:xfrm>
            <a:custGeom>
              <a:avLst/>
              <a:gdLst>
                <a:gd name="T0" fmla="*/ 18 w 42"/>
                <a:gd name="T1" fmla="*/ 0 h 52"/>
                <a:gd name="T2" fmla="*/ 0 w 42"/>
                <a:gd name="T3" fmla="*/ 12 h 52"/>
                <a:gd name="T4" fmla="*/ 0 w 42"/>
                <a:gd name="T5" fmla="*/ 16 h 52"/>
                <a:gd name="T6" fmla="*/ 24 w 42"/>
                <a:gd name="T7" fmla="*/ 52 h 52"/>
                <a:gd name="T8" fmla="*/ 42 w 42"/>
                <a:gd name="T9" fmla="*/ 38 h 52"/>
                <a:gd name="T10" fmla="*/ 42 w 42"/>
                <a:gd name="T11" fmla="*/ 36 h 52"/>
                <a:gd name="T12" fmla="*/ 18 w 42"/>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2" h="52">
                  <a:moveTo>
                    <a:pt x="18" y="0"/>
                  </a:moveTo>
                  <a:lnTo>
                    <a:pt x="0" y="12"/>
                  </a:lnTo>
                  <a:lnTo>
                    <a:pt x="0" y="16"/>
                  </a:lnTo>
                  <a:lnTo>
                    <a:pt x="24" y="52"/>
                  </a:lnTo>
                  <a:lnTo>
                    <a:pt x="42" y="38"/>
                  </a:lnTo>
                  <a:lnTo>
                    <a:pt x="42" y="36"/>
                  </a:lnTo>
                  <a:lnTo>
                    <a:pt x="18"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9" name="ï$ļíḓé">
              <a:extLst>
                <a:ext uri="{FF2B5EF4-FFF2-40B4-BE49-F238E27FC236}">
                  <a16:creationId xmlns:a16="http://schemas.microsoft.com/office/drawing/2014/main" id="{E57148E8-D310-443E-997D-8718728E7E90}"/>
                </a:ext>
              </a:extLst>
            </p:cNvPr>
            <p:cNvSpPr/>
            <p:nvPr/>
          </p:nvSpPr>
          <p:spPr bwMode="auto">
            <a:xfrm>
              <a:off x="1693701" y="4974666"/>
              <a:ext cx="38357" cy="47490"/>
            </a:xfrm>
            <a:custGeom>
              <a:avLst/>
              <a:gdLst>
                <a:gd name="T0" fmla="*/ 18 w 42"/>
                <a:gd name="T1" fmla="*/ 0 h 52"/>
                <a:gd name="T2" fmla="*/ 0 w 42"/>
                <a:gd name="T3" fmla="*/ 12 h 52"/>
                <a:gd name="T4" fmla="*/ 0 w 42"/>
                <a:gd name="T5" fmla="*/ 16 h 52"/>
                <a:gd name="T6" fmla="*/ 24 w 42"/>
                <a:gd name="T7" fmla="*/ 52 h 52"/>
                <a:gd name="T8" fmla="*/ 42 w 42"/>
                <a:gd name="T9" fmla="*/ 38 h 52"/>
                <a:gd name="T10" fmla="*/ 42 w 42"/>
                <a:gd name="T11" fmla="*/ 36 h 52"/>
                <a:gd name="T12" fmla="*/ 18 w 42"/>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2" h="52">
                  <a:moveTo>
                    <a:pt x="18" y="0"/>
                  </a:moveTo>
                  <a:lnTo>
                    <a:pt x="0" y="12"/>
                  </a:lnTo>
                  <a:lnTo>
                    <a:pt x="0" y="16"/>
                  </a:lnTo>
                  <a:lnTo>
                    <a:pt x="24" y="52"/>
                  </a:lnTo>
                  <a:lnTo>
                    <a:pt x="42" y="38"/>
                  </a:lnTo>
                  <a:lnTo>
                    <a:pt x="42" y="36"/>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0" name="iSḻîdè">
              <a:extLst>
                <a:ext uri="{FF2B5EF4-FFF2-40B4-BE49-F238E27FC236}">
                  <a16:creationId xmlns:a16="http://schemas.microsoft.com/office/drawing/2014/main" id="{723C65FB-9E21-40A1-8514-5114BB02C1D8}"/>
                </a:ext>
              </a:extLst>
            </p:cNvPr>
            <p:cNvSpPr/>
            <p:nvPr/>
          </p:nvSpPr>
          <p:spPr bwMode="auto">
            <a:xfrm>
              <a:off x="1726579" y="5027635"/>
              <a:ext cx="41097" cy="44750"/>
            </a:xfrm>
            <a:custGeom>
              <a:avLst/>
              <a:gdLst>
                <a:gd name="T0" fmla="*/ 20 w 45"/>
                <a:gd name="T1" fmla="*/ 0 h 49"/>
                <a:gd name="T2" fmla="*/ 0 w 45"/>
                <a:gd name="T3" fmla="*/ 13 h 49"/>
                <a:gd name="T4" fmla="*/ 26 w 45"/>
                <a:gd name="T5" fmla="*/ 49 h 49"/>
                <a:gd name="T6" fmla="*/ 45 w 45"/>
                <a:gd name="T7" fmla="*/ 37 h 49"/>
                <a:gd name="T8" fmla="*/ 20 w 45"/>
                <a:gd name="T9" fmla="*/ 0 h 49"/>
              </a:gdLst>
              <a:ahLst/>
              <a:cxnLst>
                <a:cxn ang="0">
                  <a:pos x="T0" y="T1"/>
                </a:cxn>
                <a:cxn ang="0">
                  <a:pos x="T2" y="T3"/>
                </a:cxn>
                <a:cxn ang="0">
                  <a:pos x="T4" y="T5"/>
                </a:cxn>
                <a:cxn ang="0">
                  <a:pos x="T6" y="T7"/>
                </a:cxn>
                <a:cxn ang="0">
                  <a:pos x="T8" y="T9"/>
                </a:cxn>
              </a:cxnLst>
              <a:rect l="0" t="0" r="r" b="b"/>
              <a:pathLst>
                <a:path w="45" h="49">
                  <a:moveTo>
                    <a:pt x="20" y="0"/>
                  </a:moveTo>
                  <a:lnTo>
                    <a:pt x="0" y="13"/>
                  </a:lnTo>
                  <a:lnTo>
                    <a:pt x="26" y="49"/>
                  </a:lnTo>
                  <a:lnTo>
                    <a:pt x="45" y="37"/>
                  </a:lnTo>
                  <a:lnTo>
                    <a:pt x="2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1" name="ïṧliďe">
              <a:extLst>
                <a:ext uri="{FF2B5EF4-FFF2-40B4-BE49-F238E27FC236}">
                  <a16:creationId xmlns:a16="http://schemas.microsoft.com/office/drawing/2014/main" id="{78424A1E-DE05-406A-BE34-FFEA28A17BB6}"/>
                </a:ext>
              </a:extLst>
            </p:cNvPr>
            <p:cNvSpPr/>
            <p:nvPr/>
          </p:nvSpPr>
          <p:spPr bwMode="auto">
            <a:xfrm>
              <a:off x="1726579" y="5027635"/>
              <a:ext cx="41097" cy="44750"/>
            </a:xfrm>
            <a:custGeom>
              <a:avLst/>
              <a:gdLst>
                <a:gd name="T0" fmla="*/ 20 w 45"/>
                <a:gd name="T1" fmla="*/ 0 h 49"/>
                <a:gd name="T2" fmla="*/ 0 w 45"/>
                <a:gd name="T3" fmla="*/ 13 h 49"/>
                <a:gd name="T4" fmla="*/ 26 w 45"/>
                <a:gd name="T5" fmla="*/ 49 h 49"/>
                <a:gd name="T6" fmla="*/ 45 w 45"/>
                <a:gd name="T7" fmla="*/ 37 h 49"/>
                <a:gd name="T8" fmla="*/ 20 w 45"/>
                <a:gd name="T9" fmla="*/ 0 h 49"/>
              </a:gdLst>
              <a:ahLst/>
              <a:cxnLst>
                <a:cxn ang="0">
                  <a:pos x="T0" y="T1"/>
                </a:cxn>
                <a:cxn ang="0">
                  <a:pos x="T2" y="T3"/>
                </a:cxn>
                <a:cxn ang="0">
                  <a:pos x="T4" y="T5"/>
                </a:cxn>
                <a:cxn ang="0">
                  <a:pos x="T6" y="T7"/>
                </a:cxn>
                <a:cxn ang="0">
                  <a:pos x="T8" y="T9"/>
                </a:cxn>
              </a:cxnLst>
              <a:rect l="0" t="0" r="r" b="b"/>
              <a:pathLst>
                <a:path w="45" h="49">
                  <a:moveTo>
                    <a:pt x="20" y="0"/>
                  </a:moveTo>
                  <a:lnTo>
                    <a:pt x="0" y="13"/>
                  </a:lnTo>
                  <a:lnTo>
                    <a:pt x="26" y="49"/>
                  </a:lnTo>
                  <a:lnTo>
                    <a:pt x="45" y="37"/>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2" name="îšľiḍe">
              <a:extLst>
                <a:ext uri="{FF2B5EF4-FFF2-40B4-BE49-F238E27FC236}">
                  <a16:creationId xmlns:a16="http://schemas.microsoft.com/office/drawing/2014/main" id="{C4C2F309-A3C7-4AC4-90F2-70AB63C91113}"/>
                </a:ext>
              </a:extLst>
            </p:cNvPr>
            <p:cNvSpPr/>
            <p:nvPr/>
          </p:nvSpPr>
          <p:spPr bwMode="auto">
            <a:xfrm>
              <a:off x="1693701" y="4958227"/>
              <a:ext cx="16439" cy="27398"/>
            </a:xfrm>
            <a:custGeom>
              <a:avLst/>
              <a:gdLst>
                <a:gd name="T0" fmla="*/ 6 w 18"/>
                <a:gd name="T1" fmla="*/ 0 h 30"/>
                <a:gd name="T2" fmla="*/ 0 w 18"/>
                <a:gd name="T3" fmla="*/ 30 h 30"/>
                <a:gd name="T4" fmla="*/ 18 w 18"/>
                <a:gd name="T5" fmla="*/ 18 h 30"/>
                <a:gd name="T6" fmla="*/ 6 w 18"/>
                <a:gd name="T7" fmla="*/ 0 h 30"/>
              </a:gdLst>
              <a:ahLst/>
              <a:cxnLst>
                <a:cxn ang="0">
                  <a:pos x="T0" y="T1"/>
                </a:cxn>
                <a:cxn ang="0">
                  <a:pos x="T2" y="T3"/>
                </a:cxn>
                <a:cxn ang="0">
                  <a:pos x="T4" y="T5"/>
                </a:cxn>
                <a:cxn ang="0">
                  <a:pos x="T6" y="T7"/>
                </a:cxn>
              </a:cxnLst>
              <a:rect l="0" t="0" r="r" b="b"/>
              <a:pathLst>
                <a:path w="18" h="30">
                  <a:moveTo>
                    <a:pt x="6" y="0"/>
                  </a:moveTo>
                  <a:lnTo>
                    <a:pt x="0" y="30"/>
                  </a:lnTo>
                  <a:lnTo>
                    <a:pt x="18" y="18"/>
                  </a:lnTo>
                  <a:lnTo>
                    <a:pt x="6"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3" name="îṣḷîde">
              <a:extLst>
                <a:ext uri="{FF2B5EF4-FFF2-40B4-BE49-F238E27FC236}">
                  <a16:creationId xmlns:a16="http://schemas.microsoft.com/office/drawing/2014/main" id="{AEF6FC22-C48C-4A98-A78D-AACBF4A0E4C1}"/>
                </a:ext>
              </a:extLst>
            </p:cNvPr>
            <p:cNvSpPr/>
            <p:nvPr/>
          </p:nvSpPr>
          <p:spPr bwMode="auto">
            <a:xfrm>
              <a:off x="1693701" y="4958227"/>
              <a:ext cx="16439" cy="27398"/>
            </a:xfrm>
            <a:custGeom>
              <a:avLst/>
              <a:gdLst>
                <a:gd name="T0" fmla="*/ 6 w 18"/>
                <a:gd name="T1" fmla="*/ 0 h 30"/>
                <a:gd name="T2" fmla="*/ 0 w 18"/>
                <a:gd name="T3" fmla="*/ 30 h 30"/>
                <a:gd name="T4" fmla="*/ 18 w 18"/>
                <a:gd name="T5" fmla="*/ 18 h 30"/>
                <a:gd name="T6" fmla="*/ 6 w 18"/>
                <a:gd name="T7" fmla="*/ 0 h 30"/>
              </a:gdLst>
              <a:ahLst/>
              <a:cxnLst>
                <a:cxn ang="0">
                  <a:pos x="T0" y="T1"/>
                </a:cxn>
                <a:cxn ang="0">
                  <a:pos x="T2" y="T3"/>
                </a:cxn>
                <a:cxn ang="0">
                  <a:pos x="T4" y="T5"/>
                </a:cxn>
                <a:cxn ang="0">
                  <a:pos x="T6" y="T7"/>
                </a:cxn>
              </a:cxnLst>
              <a:rect l="0" t="0" r="r" b="b"/>
              <a:pathLst>
                <a:path w="18" h="30">
                  <a:moveTo>
                    <a:pt x="6" y="0"/>
                  </a:moveTo>
                  <a:lnTo>
                    <a:pt x="0" y="30"/>
                  </a:lnTo>
                  <a:lnTo>
                    <a:pt x="18" y="18"/>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4" name="iṥḻïḍe">
              <a:extLst>
                <a:ext uri="{FF2B5EF4-FFF2-40B4-BE49-F238E27FC236}">
                  <a16:creationId xmlns:a16="http://schemas.microsoft.com/office/drawing/2014/main" id="{E39AF2E0-9AB5-428A-940D-615045490BE5}"/>
                </a:ext>
              </a:extLst>
            </p:cNvPr>
            <p:cNvSpPr/>
            <p:nvPr/>
          </p:nvSpPr>
          <p:spPr bwMode="auto">
            <a:xfrm>
              <a:off x="1726579" y="5009370"/>
              <a:ext cx="18265" cy="30138"/>
            </a:xfrm>
            <a:custGeom>
              <a:avLst/>
              <a:gdLst>
                <a:gd name="T0" fmla="*/ 8 w 20"/>
                <a:gd name="T1" fmla="*/ 0 h 33"/>
                <a:gd name="T2" fmla="*/ 6 w 20"/>
                <a:gd name="T3" fmla="*/ 0 h 33"/>
                <a:gd name="T4" fmla="*/ 0 w 20"/>
                <a:gd name="T5" fmla="*/ 31 h 33"/>
                <a:gd name="T6" fmla="*/ 0 w 20"/>
                <a:gd name="T7" fmla="*/ 33 h 33"/>
                <a:gd name="T8" fmla="*/ 20 w 20"/>
                <a:gd name="T9" fmla="*/ 20 h 33"/>
                <a:gd name="T10" fmla="*/ 8 w 20"/>
                <a:gd name="T11" fmla="*/ 0 h 33"/>
              </a:gdLst>
              <a:ahLst/>
              <a:cxnLst>
                <a:cxn ang="0">
                  <a:pos x="T0" y="T1"/>
                </a:cxn>
                <a:cxn ang="0">
                  <a:pos x="T2" y="T3"/>
                </a:cxn>
                <a:cxn ang="0">
                  <a:pos x="T4" y="T5"/>
                </a:cxn>
                <a:cxn ang="0">
                  <a:pos x="T6" y="T7"/>
                </a:cxn>
                <a:cxn ang="0">
                  <a:pos x="T8" y="T9"/>
                </a:cxn>
                <a:cxn ang="0">
                  <a:pos x="T10" y="T11"/>
                </a:cxn>
              </a:cxnLst>
              <a:rect l="0" t="0" r="r" b="b"/>
              <a:pathLst>
                <a:path w="20" h="33">
                  <a:moveTo>
                    <a:pt x="8" y="0"/>
                  </a:moveTo>
                  <a:lnTo>
                    <a:pt x="6" y="0"/>
                  </a:lnTo>
                  <a:lnTo>
                    <a:pt x="0" y="31"/>
                  </a:lnTo>
                  <a:lnTo>
                    <a:pt x="0" y="33"/>
                  </a:lnTo>
                  <a:lnTo>
                    <a:pt x="20" y="20"/>
                  </a:lnTo>
                  <a:lnTo>
                    <a:pt x="8"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5" name="îşlidè">
              <a:extLst>
                <a:ext uri="{FF2B5EF4-FFF2-40B4-BE49-F238E27FC236}">
                  <a16:creationId xmlns:a16="http://schemas.microsoft.com/office/drawing/2014/main" id="{0A63EF2B-D813-4CFB-A449-B9B87D3FFDE0}"/>
                </a:ext>
              </a:extLst>
            </p:cNvPr>
            <p:cNvSpPr/>
            <p:nvPr/>
          </p:nvSpPr>
          <p:spPr bwMode="auto">
            <a:xfrm>
              <a:off x="1726579" y="5009370"/>
              <a:ext cx="18265" cy="30138"/>
            </a:xfrm>
            <a:custGeom>
              <a:avLst/>
              <a:gdLst>
                <a:gd name="T0" fmla="*/ 8 w 20"/>
                <a:gd name="T1" fmla="*/ 0 h 33"/>
                <a:gd name="T2" fmla="*/ 6 w 20"/>
                <a:gd name="T3" fmla="*/ 0 h 33"/>
                <a:gd name="T4" fmla="*/ 0 w 20"/>
                <a:gd name="T5" fmla="*/ 31 h 33"/>
                <a:gd name="T6" fmla="*/ 0 w 20"/>
                <a:gd name="T7" fmla="*/ 33 h 33"/>
                <a:gd name="T8" fmla="*/ 20 w 20"/>
                <a:gd name="T9" fmla="*/ 20 h 33"/>
                <a:gd name="T10" fmla="*/ 8 w 20"/>
                <a:gd name="T11" fmla="*/ 0 h 33"/>
              </a:gdLst>
              <a:ahLst/>
              <a:cxnLst>
                <a:cxn ang="0">
                  <a:pos x="T0" y="T1"/>
                </a:cxn>
                <a:cxn ang="0">
                  <a:pos x="T2" y="T3"/>
                </a:cxn>
                <a:cxn ang="0">
                  <a:pos x="T4" y="T5"/>
                </a:cxn>
                <a:cxn ang="0">
                  <a:pos x="T6" y="T7"/>
                </a:cxn>
                <a:cxn ang="0">
                  <a:pos x="T8" y="T9"/>
                </a:cxn>
                <a:cxn ang="0">
                  <a:pos x="T10" y="T11"/>
                </a:cxn>
              </a:cxnLst>
              <a:rect l="0" t="0" r="r" b="b"/>
              <a:pathLst>
                <a:path w="20" h="33">
                  <a:moveTo>
                    <a:pt x="8" y="0"/>
                  </a:moveTo>
                  <a:lnTo>
                    <a:pt x="6" y="0"/>
                  </a:lnTo>
                  <a:lnTo>
                    <a:pt x="0" y="31"/>
                  </a:lnTo>
                  <a:lnTo>
                    <a:pt x="0" y="33"/>
                  </a:lnTo>
                  <a:lnTo>
                    <a:pt x="20" y="2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6" name="ïṧ1ïḓé">
              <a:extLst>
                <a:ext uri="{FF2B5EF4-FFF2-40B4-BE49-F238E27FC236}">
                  <a16:creationId xmlns:a16="http://schemas.microsoft.com/office/drawing/2014/main" id="{02FDFBB1-7D3E-4B29-8465-10BD0D639D65}"/>
                </a:ext>
              </a:extLst>
            </p:cNvPr>
            <p:cNvSpPr/>
            <p:nvPr/>
          </p:nvSpPr>
          <p:spPr bwMode="auto">
            <a:xfrm>
              <a:off x="1715619" y="5009370"/>
              <a:ext cx="16439" cy="28311"/>
            </a:xfrm>
            <a:custGeom>
              <a:avLst/>
              <a:gdLst>
                <a:gd name="T0" fmla="*/ 18 w 18"/>
                <a:gd name="T1" fmla="*/ 0 h 31"/>
                <a:gd name="T2" fmla="*/ 0 w 18"/>
                <a:gd name="T3" fmla="*/ 14 h 31"/>
                <a:gd name="T4" fmla="*/ 12 w 18"/>
                <a:gd name="T5" fmla="*/ 31 h 31"/>
                <a:gd name="T6" fmla="*/ 18 w 18"/>
                <a:gd name="T7" fmla="*/ 0 h 31"/>
              </a:gdLst>
              <a:ahLst/>
              <a:cxnLst>
                <a:cxn ang="0">
                  <a:pos x="T0" y="T1"/>
                </a:cxn>
                <a:cxn ang="0">
                  <a:pos x="T2" y="T3"/>
                </a:cxn>
                <a:cxn ang="0">
                  <a:pos x="T4" y="T5"/>
                </a:cxn>
                <a:cxn ang="0">
                  <a:pos x="T6" y="T7"/>
                </a:cxn>
              </a:cxnLst>
              <a:rect l="0" t="0" r="r" b="b"/>
              <a:pathLst>
                <a:path w="18" h="31">
                  <a:moveTo>
                    <a:pt x="18" y="0"/>
                  </a:moveTo>
                  <a:lnTo>
                    <a:pt x="0" y="14"/>
                  </a:lnTo>
                  <a:lnTo>
                    <a:pt x="12" y="31"/>
                  </a:lnTo>
                  <a:lnTo>
                    <a:pt x="18"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7" name="î$ḷïḓè">
              <a:extLst>
                <a:ext uri="{FF2B5EF4-FFF2-40B4-BE49-F238E27FC236}">
                  <a16:creationId xmlns:a16="http://schemas.microsoft.com/office/drawing/2014/main" id="{8A2FE267-1CAC-4108-8FC0-19226A256047}"/>
                </a:ext>
              </a:extLst>
            </p:cNvPr>
            <p:cNvSpPr/>
            <p:nvPr/>
          </p:nvSpPr>
          <p:spPr bwMode="auto">
            <a:xfrm>
              <a:off x="1715619" y="5009370"/>
              <a:ext cx="16439" cy="28311"/>
            </a:xfrm>
            <a:custGeom>
              <a:avLst/>
              <a:gdLst>
                <a:gd name="T0" fmla="*/ 18 w 18"/>
                <a:gd name="T1" fmla="*/ 0 h 31"/>
                <a:gd name="T2" fmla="*/ 0 w 18"/>
                <a:gd name="T3" fmla="*/ 14 h 31"/>
                <a:gd name="T4" fmla="*/ 12 w 18"/>
                <a:gd name="T5" fmla="*/ 31 h 31"/>
                <a:gd name="T6" fmla="*/ 18 w 18"/>
                <a:gd name="T7" fmla="*/ 0 h 31"/>
              </a:gdLst>
              <a:ahLst/>
              <a:cxnLst>
                <a:cxn ang="0">
                  <a:pos x="T0" y="T1"/>
                </a:cxn>
                <a:cxn ang="0">
                  <a:pos x="T2" y="T3"/>
                </a:cxn>
                <a:cxn ang="0">
                  <a:pos x="T4" y="T5"/>
                </a:cxn>
                <a:cxn ang="0">
                  <a:pos x="T6" y="T7"/>
                </a:cxn>
              </a:cxnLst>
              <a:rect l="0" t="0" r="r" b="b"/>
              <a:pathLst>
                <a:path w="18" h="31">
                  <a:moveTo>
                    <a:pt x="18" y="0"/>
                  </a:moveTo>
                  <a:lnTo>
                    <a:pt x="0" y="14"/>
                  </a:lnTo>
                  <a:lnTo>
                    <a:pt x="12" y="31"/>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8" name="iṧḻíḓe">
              <a:extLst>
                <a:ext uri="{FF2B5EF4-FFF2-40B4-BE49-F238E27FC236}">
                  <a16:creationId xmlns:a16="http://schemas.microsoft.com/office/drawing/2014/main" id="{93D2C87F-6F3B-411A-A583-0C7BB6BC5CE0}"/>
                </a:ext>
              </a:extLst>
            </p:cNvPr>
            <p:cNvSpPr/>
            <p:nvPr/>
          </p:nvSpPr>
          <p:spPr bwMode="auto">
            <a:xfrm>
              <a:off x="1762196" y="5079691"/>
              <a:ext cx="152515" cy="231970"/>
            </a:xfrm>
            <a:custGeom>
              <a:avLst/>
              <a:gdLst>
                <a:gd name="T0" fmla="*/ 167 w 167"/>
                <a:gd name="T1" fmla="*/ 228 h 254"/>
                <a:gd name="T2" fmla="*/ 153 w 167"/>
                <a:gd name="T3" fmla="*/ 240 h 254"/>
                <a:gd name="T4" fmla="*/ 163 w 167"/>
                <a:gd name="T5" fmla="*/ 254 h 254"/>
                <a:gd name="T6" fmla="*/ 167 w 167"/>
                <a:gd name="T7" fmla="*/ 228 h 254"/>
                <a:gd name="T8" fmla="*/ 134 w 167"/>
                <a:gd name="T9" fmla="*/ 169 h 254"/>
                <a:gd name="T10" fmla="*/ 114 w 167"/>
                <a:gd name="T11" fmla="*/ 183 h 254"/>
                <a:gd name="T12" fmla="*/ 139 w 167"/>
                <a:gd name="T13" fmla="*/ 220 h 254"/>
                <a:gd name="T14" fmla="*/ 159 w 167"/>
                <a:gd name="T15" fmla="*/ 206 h 254"/>
                <a:gd name="T16" fmla="*/ 134 w 167"/>
                <a:gd name="T17" fmla="*/ 169 h 254"/>
                <a:gd name="T18" fmla="*/ 96 w 167"/>
                <a:gd name="T19" fmla="*/ 113 h 254"/>
                <a:gd name="T20" fmla="*/ 76 w 167"/>
                <a:gd name="T21" fmla="*/ 125 h 254"/>
                <a:gd name="T22" fmla="*/ 102 w 167"/>
                <a:gd name="T23" fmla="*/ 163 h 254"/>
                <a:gd name="T24" fmla="*/ 122 w 167"/>
                <a:gd name="T25" fmla="*/ 149 h 254"/>
                <a:gd name="T26" fmla="*/ 96 w 167"/>
                <a:gd name="T27" fmla="*/ 113 h 254"/>
                <a:gd name="T28" fmla="*/ 58 w 167"/>
                <a:gd name="T29" fmla="*/ 56 h 254"/>
                <a:gd name="T30" fmla="*/ 38 w 167"/>
                <a:gd name="T31" fmla="*/ 69 h 254"/>
                <a:gd name="T32" fmla="*/ 62 w 167"/>
                <a:gd name="T33" fmla="*/ 105 h 254"/>
                <a:gd name="T34" fmla="*/ 82 w 167"/>
                <a:gd name="T35" fmla="*/ 93 h 254"/>
                <a:gd name="T36" fmla="*/ 58 w 167"/>
                <a:gd name="T37" fmla="*/ 56 h 254"/>
                <a:gd name="T38" fmla="*/ 20 w 167"/>
                <a:gd name="T39" fmla="*/ 0 h 254"/>
                <a:gd name="T40" fmla="*/ 0 w 167"/>
                <a:gd name="T41" fmla="*/ 12 h 254"/>
                <a:gd name="T42" fmla="*/ 24 w 167"/>
                <a:gd name="T43" fmla="*/ 50 h 254"/>
                <a:gd name="T44" fmla="*/ 44 w 167"/>
                <a:gd name="T45" fmla="*/ 36 h 254"/>
                <a:gd name="T46" fmla="*/ 20 w 167"/>
                <a:gd name="T4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7" h="254">
                  <a:moveTo>
                    <a:pt x="167" y="228"/>
                  </a:moveTo>
                  <a:lnTo>
                    <a:pt x="153" y="240"/>
                  </a:lnTo>
                  <a:lnTo>
                    <a:pt x="163" y="254"/>
                  </a:lnTo>
                  <a:lnTo>
                    <a:pt x="167" y="228"/>
                  </a:lnTo>
                  <a:close/>
                  <a:moveTo>
                    <a:pt x="134" y="169"/>
                  </a:moveTo>
                  <a:lnTo>
                    <a:pt x="114" y="183"/>
                  </a:lnTo>
                  <a:lnTo>
                    <a:pt x="139" y="220"/>
                  </a:lnTo>
                  <a:lnTo>
                    <a:pt x="159" y="206"/>
                  </a:lnTo>
                  <a:lnTo>
                    <a:pt x="134" y="169"/>
                  </a:lnTo>
                  <a:close/>
                  <a:moveTo>
                    <a:pt x="96" y="113"/>
                  </a:moveTo>
                  <a:lnTo>
                    <a:pt x="76" y="125"/>
                  </a:lnTo>
                  <a:lnTo>
                    <a:pt x="102" y="163"/>
                  </a:lnTo>
                  <a:lnTo>
                    <a:pt x="122" y="149"/>
                  </a:lnTo>
                  <a:lnTo>
                    <a:pt x="96" y="113"/>
                  </a:lnTo>
                  <a:close/>
                  <a:moveTo>
                    <a:pt x="58" y="56"/>
                  </a:moveTo>
                  <a:lnTo>
                    <a:pt x="38" y="69"/>
                  </a:lnTo>
                  <a:lnTo>
                    <a:pt x="62" y="105"/>
                  </a:lnTo>
                  <a:lnTo>
                    <a:pt x="82" y="93"/>
                  </a:lnTo>
                  <a:lnTo>
                    <a:pt x="58" y="56"/>
                  </a:lnTo>
                  <a:close/>
                  <a:moveTo>
                    <a:pt x="20" y="0"/>
                  </a:moveTo>
                  <a:lnTo>
                    <a:pt x="0" y="12"/>
                  </a:lnTo>
                  <a:lnTo>
                    <a:pt x="24" y="50"/>
                  </a:lnTo>
                  <a:lnTo>
                    <a:pt x="44" y="36"/>
                  </a:lnTo>
                  <a:lnTo>
                    <a:pt x="2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9" name="ïṩḻïḍé">
              <a:extLst>
                <a:ext uri="{FF2B5EF4-FFF2-40B4-BE49-F238E27FC236}">
                  <a16:creationId xmlns:a16="http://schemas.microsoft.com/office/drawing/2014/main" id="{9A5788AA-550B-4298-8F93-A931F5F6D21A}"/>
                </a:ext>
              </a:extLst>
            </p:cNvPr>
            <p:cNvSpPr/>
            <p:nvPr/>
          </p:nvSpPr>
          <p:spPr bwMode="auto">
            <a:xfrm>
              <a:off x="1762196" y="5079691"/>
              <a:ext cx="152515" cy="231970"/>
            </a:xfrm>
            <a:custGeom>
              <a:avLst/>
              <a:gdLst>
                <a:gd name="T0" fmla="*/ 167 w 167"/>
                <a:gd name="T1" fmla="*/ 228 h 254"/>
                <a:gd name="T2" fmla="*/ 153 w 167"/>
                <a:gd name="T3" fmla="*/ 240 h 254"/>
                <a:gd name="T4" fmla="*/ 163 w 167"/>
                <a:gd name="T5" fmla="*/ 254 h 254"/>
                <a:gd name="T6" fmla="*/ 167 w 167"/>
                <a:gd name="T7" fmla="*/ 228 h 254"/>
                <a:gd name="T8" fmla="*/ 134 w 167"/>
                <a:gd name="T9" fmla="*/ 169 h 254"/>
                <a:gd name="T10" fmla="*/ 114 w 167"/>
                <a:gd name="T11" fmla="*/ 183 h 254"/>
                <a:gd name="T12" fmla="*/ 139 w 167"/>
                <a:gd name="T13" fmla="*/ 220 h 254"/>
                <a:gd name="T14" fmla="*/ 159 w 167"/>
                <a:gd name="T15" fmla="*/ 206 h 254"/>
                <a:gd name="T16" fmla="*/ 134 w 167"/>
                <a:gd name="T17" fmla="*/ 169 h 254"/>
                <a:gd name="T18" fmla="*/ 96 w 167"/>
                <a:gd name="T19" fmla="*/ 113 h 254"/>
                <a:gd name="T20" fmla="*/ 76 w 167"/>
                <a:gd name="T21" fmla="*/ 125 h 254"/>
                <a:gd name="T22" fmla="*/ 102 w 167"/>
                <a:gd name="T23" fmla="*/ 163 h 254"/>
                <a:gd name="T24" fmla="*/ 122 w 167"/>
                <a:gd name="T25" fmla="*/ 149 h 254"/>
                <a:gd name="T26" fmla="*/ 96 w 167"/>
                <a:gd name="T27" fmla="*/ 113 h 254"/>
                <a:gd name="T28" fmla="*/ 58 w 167"/>
                <a:gd name="T29" fmla="*/ 56 h 254"/>
                <a:gd name="T30" fmla="*/ 38 w 167"/>
                <a:gd name="T31" fmla="*/ 69 h 254"/>
                <a:gd name="T32" fmla="*/ 62 w 167"/>
                <a:gd name="T33" fmla="*/ 105 h 254"/>
                <a:gd name="T34" fmla="*/ 82 w 167"/>
                <a:gd name="T35" fmla="*/ 93 h 254"/>
                <a:gd name="T36" fmla="*/ 58 w 167"/>
                <a:gd name="T37" fmla="*/ 56 h 254"/>
                <a:gd name="T38" fmla="*/ 20 w 167"/>
                <a:gd name="T39" fmla="*/ 0 h 254"/>
                <a:gd name="T40" fmla="*/ 0 w 167"/>
                <a:gd name="T41" fmla="*/ 12 h 254"/>
                <a:gd name="T42" fmla="*/ 24 w 167"/>
                <a:gd name="T43" fmla="*/ 50 h 254"/>
                <a:gd name="T44" fmla="*/ 44 w 167"/>
                <a:gd name="T45" fmla="*/ 36 h 254"/>
                <a:gd name="T46" fmla="*/ 20 w 167"/>
                <a:gd name="T4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7" h="254">
                  <a:moveTo>
                    <a:pt x="167" y="228"/>
                  </a:moveTo>
                  <a:lnTo>
                    <a:pt x="153" y="240"/>
                  </a:lnTo>
                  <a:lnTo>
                    <a:pt x="163" y="254"/>
                  </a:lnTo>
                  <a:lnTo>
                    <a:pt x="167" y="228"/>
                  </a:lnTo>
                  <a:moveTo>
                    <a:pt x="134" y="169"/>
                  </a:moveTo>
                  <a:lnTo>
                    <a:pt x="114" y="183"/>
                  </a:lnTo>
                  <a:lnTo>
                    <a:pt x="139" y="220"/>
                  </a:lnTo>
                  <a:lnTo>
                    <a:pt x="159" y="206"/>
                  </a:lnTo>
                  <a:lnTo>
                    <a:pt x="134" y="169"/>
                  </a:lnTo>
                  <a:moveTo>
                    <a:pt x="96" y="113"/>
                  </a:moveTo>
                  <a:lnTo>
                    <a:pt x="76" y="125"/>
                  </a:lnTo>
                  <a:lnTo>
                    <a:pt x="102" y="163"/>
                  </a:lnTo>
                  <a:lnTo>
                    <a:pt x="122" y="149"/>
                  </a:lnTo>
                  <a:lnTo>
                    <a:pt x="96" y="113"/>
                  </a:lnTo>
                  <a:moveTo>
                    <a:pt x="58" y="56"/>
                  </a:moveTo>
                  <a:lnTo>
                    <a:pt x="38" y="69"/>
                  </a:lnTo>
                  <a:lnTo>
                    <a:pt x="62" y="105"/>
                  </a:lnTo>
                  <a:lnTo>
                    <a:pt x="82" y="93"/>
                  </a:lnTo>
                  <a:lnTo>
                    <a:pt x="58" y="56"/>
                  </a:lnTo>
                  <a:moveTo>
                    <a:pt x="20" y="0"/>
                  </a:moveTo>
                  <a:lnTo>
                    <a:pt x="0" y="12"/>
                  </a:lnTo>
                  <a:lnTo>
                    <a:pt x="24" y="50"/>
                  </a:lnTo>
                  <a:lnTo>
                    <a:pt x="44" y="3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0" name="íşlíḑê">
              <a:extLst>
                <a:ext uri="{FF2B5EF4-FFF2-40B4-BE49-F238E27FC236}">
                  <a16:creationId xmlns:a16="http://schemas.microsoft.com/office/drawing/2014/main" id="{5320862E-73E2-4461-A7AD-DDAFF58C7266}"/>
                </a:ext>
              </a:extLst>
            </p:cNvPr>
            <p:cNvSpPr/>
            <p:nvPr/>
          </p:nvSpPr>
          <p:spPr bwMode="auto">
            <a:xfrm>
              <a:off x="1750323" y="5061426"/>
              <a:ext cx="30138" cy="29225"/>
            </a:xfrm>
            <a:custGeom>
              <a:avLst/>
              <a:gdLst>
                <a:gd name="T0" fmla="*/ 19 w 33"/>
                <a:gd name="T1" fmla="*/ 0 h 32"/>
                <a:gd name="T2" fmla="*/ 0 w 33"/>
                <a:gd name="T3" fmla="*/ 12 h 32"/>
                <a:gd name="T4" fmla="*/ 13 w 33"/>
                <a:gd name="T5" fmla="*/ 32 h 32"/>
                <a:gd name="T6" fmla="*/ 33 w 33"/>
                <a:gd name="T7" fmla="*/ 20 h 32"/>
                <a:gd name="T8" fmla="*/ 19 w 33"/>
                <a:gd name="T9" fmla="*/ 0 h 32"/>
              </a:gdLst>
              <a:ahLst/>
              <a:cxnLst>
                <a:cxn ang="0">
                  <a:pos x="T0" y="T1"/>
                </a:cxn>
                <a:cxn ang="0">
                  <a:pos x="T2" y="T3"/>
                </a:cxn>
                <a:cxn ang="0">
                  <a:pos x="T4" y="T5"/>
                </a:cxn>
                <a:cxn ang="0">
                  <a:pos x="T6" y="T7"/>
                </a:cxn>
                <a:cxn ang="0">
                  <a:pos x="T8" y="T9"/>
                </a:cxn>
              </a:cxnLst>
              <a:rect l="0" t="0" r="r" b="b"/>
              <a:pathLst>
                <a:path w="33" h="32">
                  <a:moveTo>
                    <a:pt x="19" y="0"/>
                  </a:moveTo>
                  <a:lnTo>
                    <a:pt x="0" y="12"/>
                  </a:lnTo>
                  <a:lnTo>
                    <a:pt x="13" y="32"/>
                  </a:lnTo>
                  <a:lnTo>
                    <a:pt x="33" y="20"/>
                  </a:lnTo>
                  <a:lnTo>
                    <a:pt x="19"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1" name="ïṣḷiḋé">
              <a:extLst>
                <a:ext uri="{FF2B5EF4-FFF2-40B4-BE49-F238E27FC236}">
                  <a16:creationId xmlns:a16="http://schemas.microsoft.com/office/drawing/2014/main" id="{9C28B0ED-F34D-419A-B11A-77EB85C1B5DB}"/>
                </a:ext>
              </a:extLst>
            </p:cNvPr>
            <p:cNvSpPr/>
            <p:nvPr/>
          </p:nvSpPr>
          <p:spPr bwMode="auto">
            <a:xfrm>
              <a:off x="1750323" y="5061426"/>
              <a:ext cx="30138" cy="29225"/>
            </a:xfrm>
            <a:custGeom>
              <a:avLst/>
              <a:gdLst>
                <a:gd name="T0" fmla="*/ 19 w 33"/>
                <a:gd name="T1" fmla="*/ 0 h 32"/>
                <a:gd name="T2" fmla="*/ 0 w 33"/>
                <a:gd name="T3" fmla="*/ 12 h 32"/>
                <a:gd name="T4" fmla="*/ 13 w 33"/>
                <a:gd name="T5" fmla="*/ 32 h 32"/>
                <a:gd name="T6" fmla="*/ 33 w 33"/>
                <a:gd name="T7" fmla="*/ 20 h 32"/>
                <a:gd name="T8" fmla="*/ 19 w 33"/>
                <a:gd name="T9" fmla="*/ 0 h 32"/>
              </a:gdLst>
              <a:ahLst/>
              <a:cxnLst>
                <a:cxn ang="0">
                  <a:pos x="T0" y="T1"/>
                </a:cxn>
                <a:cxn ang="0">
                  <a:pos x="T2" y="T3"/>
                </a:cxn>
                <a:cxn ang="0">
                  <a:pos x="T4" y="T5"/>
                </a:cxn>
                <a:cxn ang="0">
                  <a:pos x="T6" y="T7"/>
                </a:cxn>
                <a:cxn ang="0">
                  <a:pos x="T8" y="T9"/>
                </a:cxn>
              </a:cxnLst>
              <a:rect l="0" t="0" r="r" b="b"/>
              <a:pathLst>
                <a:path w="33" h="32">
                  <a:moveTo>
                    <a:pt x="19" y="0"/>
                  </a:moveTo>
                  <a:lnTo>
                    <a:pt x="0" y="12"/>
                  </a:lnTo>
                  <a:lnTo>
                    <a:pt x="13" y="32"/>
                  </a:lnTo>
                  <a:lnTo>
                    <a:pt x="33" y="2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2" name="iṣḻïdê">
              <a:extLst>
                <a:ext uri="{FF2B5EF4-FFF2-40B4-BE49-F238E27FC236}">
                  <a16:creationId xmlns:a16="http://schemas.microsoft.com/office/drawing/2014/main" id="{46166684-8C35-4F90-B3CA-286620F62619}"/>
                </a:ext>
              </a:extLst>
            </p:cNvPr>
            <p:cNvSpPr/>
            <p:nvPr/>
          </p:nvSpPr>
          <p:spPr bwMode="auto">
            <a:xfrm>
              <a:off x="1784114" y="5112569"/>
              <a:ext cx="31051" cy="30138"/>
            </a:xfrm>
            <a:custGeom>
              <a:avLst/>
              <a:gdLst>
                <a:gd name="T0" fmla="*/ 20 w 34"/>
                <a:gd name="T1" fmla="*/ 0 h 33"/>
                <a:gd name="T2" fmla="*/ 0 w 34"/>
                <a:gd name="T3" fmla="*/ 14 h 33"/>
                <a:gd name="T4" fmla="*/ 14 w 34"/>
                <a:gd name="T5" fmla="*/ 33 h 33"/>
                <a:gd name="T6" fmla="*/ 34 w 34"/>
                <a:gd name="T7" fmla="*/ 20 h 33"/>
                <a:gd name="T8" fmla="*/ 20 w 34"/>
                <a:gd name="T9" fmla="*/ 0 h 33"/>
              </a:gdLst>
              <a:ahLst/>
              <a:cxnLst>
                <a:cxn ang="0">
                  <a:pos x="T0" y="T1"/>
                </a:cxn>
                <a:cxn ang="0">
                  <a:pos x="T2" y="T3"/>
                </a:cxn>
                <a:cxn ang="0">
                  <a:pos x="T4" y="T5"/>
                </a:cxn>
                <a:cxn ang="0">
                  <a:pos x="T6" y="T7"/>
                </a:cxn>
                <a:cxn ang="0">
                  <a:pos x="T8" y="T9"/>
                </a:cxn>
              </a:cxnLst>
              <a:rect l="0" t="0" r="r" b="b"/>
              <a:pathLst>
                <a:path w="34" h="33">
                  <a:moveTo>
                    <a:pt x="20" y="0"/>
                  </a:moveTo>
                  <a:lnTo>
                    <a:pt x="0" y="14"/>
                  </a:lnTo>
                  <a:lnTo>
                    <a:pt x="14" y="33"/>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3" name="íśḷíḓé">
              <a:extLst>
                <a:ext uri="{FF2B5EF4-FFF2-40B4-BE49-F238E27FC236}">
                  <a16:creationId xmlns:a16="http://schemas.microsoft.com/office/drawing/2014/main" id="{F6AA9676-D88B-47FB-A99F-5CCEBF3B8E41}"/>
                </a:ext>
              </a:extLst>
            </p:cNvPr>
            <p:cNvSpPr/>
            <p:nvPr/>
          </p:nvSpPr>
          <p:spPr bwMode="auto">
            <a:xfrm>
              <a:off x="1784114" y="5112569"/>
              <a:ext cx="31051" cy="30138"/>
            </a:xfrm>
            <a:custGeom>
              <a:avLst/>
              <a:gdLst>
                <a:gd name="T0" fmla="*/ 20 w 34"/>
                <a:gd name="T1" fmla="*/ 0 h 33"/>
                <a:gd name="T2" fmla="*/ 0 w 34"/>
                <a:gd name="T3" fmla="*/ 14 h 33"/>
                <a:gd name="T4" fmla="*/ 14 w 34"/>
                <a:gd name="T5" fmla="*/ 33 h 33"/>
                <a:gd name="T6" fmla="*/ 34 w 34"/>
                <a:gd name="T7" fmla="*/ 20 h 33"/>
                <a:gd name="T8" fmla="*/ 20 w 34"/>
                <a:gd name="T9" fmla="*/ 0 h 33"/>
              </a:gdLst>
              <a:ahLst/>
              <a:cxnLst>
                <a:cxn ang="0">
                  <a:pos x="T0" y="T1"/>
                </a:cxn>
                <a:cxn ang="0">
                  <a:pos x="T2" y="T3"/>
                </a:cxn>
                <a:cxn ang="0">
                  <a:pos x="T4" y="T5"/>
                </a:cxn>
                <a:cxn ang="0">
                  <a:pos x="T6" y="T7"/>
                </a:cxn>
                <a:cxn ang="0">
                  <a:pos x="T8" y="T9"/>
                </a:cxn>
              </a:cxnLst>
              <a:rect l="0" t="0" r="r" b="b"/>
              <a:pathLst>
                <a:path w="34" h="33">
                  <a:moveTo>
                    <a:pt x="20" y="0"/>
                  </a:moveTo>
                  <a:lnTo>
                    <a:pt x="0" y="14"/>
                  </a:lnTo>
                  <a:lnTo>
                    <a:pt x="14" y="33"/>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4" name="i$lidé">
              <a:extLst>
                <a:ext uri="{FF2B5EF4-FFF2-40B4-BE49-F238E27FC236}">
                  <a16:creationId xmlns:a16="http://schemas.microsoft.com/office/drawing/2014/main" id="{B897CCDE-53E5-48AA-AED8-BA64C723952E}"/>
                </a:ext>
              </a:extLst>
            </p:cNvPr>
            <p:cNvSpPr/>
            <p:nvPr/>
          </p:nvSpPr>
          <p:spPr bwMode="auto">
            <a:xfrm>
              <a:off x="1818818" y="5164625"/>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5" name="íşľîḑé">
              <a:extLst>
                <a:ext uri="{FF2B5EF4-FFF2-40B4-BE49-F238E27FC236}">
                  <a16:creationId xmlns:a16="http://schemas.microsoft.com/office/drawing/2014/main" id="{01D0ABE1-2D60-441C-AF51-3E67E81F8776}"/>
                </a:ext>
              </a:extLst>
            </p:cNvPr>
            <p:cNvSpPr/>
            <p:nvPr/>
          </p:nvSpPr>
          <p:spPr bwMode="auto">
            <a:xfrm>
              <a:off x="1818818" y="5164625"/>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6" name="íśļïde">
              <a:extLst>
                <a:ext uri="{FF2B5EF4-FFF2-40B4-BE49-F238E27FC236}">
                  <a16:creationId xmlns:a16="http://schemas.microsoft.com/office/drawing/2014/main" id="{F5991FD1-E922-43D0-B153-580EC211CA85}"/>
                </a:ext>
              </a:extLst>
            </p:cNvPr>
            <p:cNvSpPr/>
            <p:nvPr/>
          </p:nvSpPr>
          <p:spPr bwMode="auto">
            <a:xfrm>
              <a:off x="1855349" y="5215768"/>
              <a:ext cx="29224" cy="31051"/>
            </a:xfrm>
            <a:custGeom>
              <a:avLst/>
              <a:gdLst>
                <a:gd name="T0" fmla="*/ 20 w 32"/>
                <a:gd name="T1" fmla="*/ 0 h 34"/>
                <a:gd name="T2" fmla="*/ 0 w 32"/>
                <a:gd name="T3" fmla="*/ 14 h 34"/>
                <a:gd name="T4" fmla="*/ 12 w 32"/>
                <a:gd name="T5" fmla="*/ 34 h 34"/>
                <a:gd name="T6" fmla="*/ 32 w 32"/>
                <a:gd name="T7" fmla="*/ 20 h 34"/>
                <a:gd name="T8" fmla="*/ 20 w 32"/>
                <a:gd name="T9" fmla="*/ 0 h 34"/>
              </a:gdLst>
              <a:ahLst/>
              <a:cxnLst>
                <a:cxn ang="0">
                  <a:pos x="T0" y="T1"/>
                </a:cxn>
                <a:cxn ang="0">
                  <a:pos x="T2" y="T3"/>
                </a:cxn>
                <a:cxn ang="0">
                  <a:pos x="T4" y="T5"/>
                </a:cxn>
                <a:cxn ang="0">
                  <a:pos x="T6" y="T7"/>
                </a:cxn>
                <a:cxn ang="0">
                  <a:pos x="T8" y="T9"/>
                </a:cxn>
              </a:cxnLst>
              <a:rect l="0" t="0" r="r" b="b"/>
              <a:pathLst>
                <a:path w="32" h="34">
                  <a:moveTo>
                    <a:pt x="20" y="0"/>
                  </a:moveTo>
                  <a:lnTo>
                    <a:pt x="0" y="14"/>
                  </a:lnTo>
                  <a:lnTo>
                    <a:pt x="12" y="34"/>
                  </a:lnTo>
                  <a:lnTo>
                    <a:pt x="32"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7" name="îşļíḍe">
              <a:extLst>
                <a:ext uri="{FF2B5EF4-FFF2-40B4-BE49-F238E27FC236}">
                  <a16:creationId xmlns:a16="http://schemas.microsoft.com/office/drawing/2014/main" id="{B5CE4DDD-5CBC-4E67-9BC8-C3ECF251135D}"/>
                </a:ext>
              </a:extLst>
            </p:cNvPr>
            <p:cNvSpPr/>
            <p:nvPr/>
          </p:nvSpPr>
          <p:spPr bwMode="auto">
            <a:xfrm>
              <a:off x="1855349" y="5215768"/>
              <a:ext cx="29224" cy="31051"/>
            </a:xfrm>
            <a:custGeom>
              <a:avLst/>
              <a:gdLst>
                <a:gd name="T0" fmla="*/ 20 w 32"/>
                <a:gd name="T1" fmla="*/ 0 h 34"/>
                <a:gd name="T2" fmla="*/ 0 w 32"/>
                <a:gd name="T3" fmla="*/ 14 h 34"/>
                <a:gd name="T4" fmla="*/ 12 w 32"/>
                <a:gd name="T5" fmla="*/ 34 h 34"/>
                <a:gd name="T6" fmla="*/ 32 w 32"/>
                <a:gd name="T7" fmla="*/ 20 h 34"/>
                <a:gd name="T8" fmla="*/ 20 w 32"/>
                <a:gd name="T9" fmla="*/ 0 h 34"/>
              </a:gdLst>
              <a:ahLst/>
              <a:cxnLst>
                <a:cxn ang="0">
                  <a:pos x="T0" y="T1"/>
                </a:cxn>
                <a:cxn ang="0">
                  <a:pos x="T2" y="T3"/>
                </a:cxn>
                <a:cxn ang="0">
                  <a:pos x="T4" y="T5"/>
                </a:cxn>
                <a:cxn ang="0">
                  <a:pos x="T6" y="T7"/>
                </a:cxn>
                <a:cxn ang="0">
                  <a:pos x="T8" y="T9"/>
                </a:cxn>
              </a:cxnLst>
              <a:rect l="0" t="0" r="r" b="b"/>
              <a:pathLst>
                <a:path w="32" h="34">
                  <a:moveTo>
                    <a:pt x="20" y="0"/>
                  </a:moveTo>
                  <a:lnTo>
                    <a:pt x="0" y="14"/>
                  </a:lnTo>
                  <a:lnTo>
                    <a:pt x="12" y="34"/>
                  </a:lnTo>
                  <a:lnTo>
                    <a:pt x="32"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8" name="işľiḑe">
              <a:extLst>
                <a:ext uri="{FF2B5EF4-FFF2-40B4-BE49-F238E27FC236}">
                  <a16:creationId xmlns:a16="http://schemas.microsoft.com/office/drawing/2014/main" id="{40172DB5-0533-4F74-8936-0106FC3E7BBA}"/>
                </a:ext>
              </a:extLst>
            </p:cNvPr>
            <p:cNvSpPr/>
            <p:nvPr/>
          </p:nvSpPr>
          <p:spPr bwMode="auto">
            <a:xfrm>
              <a:off x="1889139" y="5267824"/>
              <a:ext cx="27398" cy="31051"/>
            </a:xfrm>
            <a:custGeom>
              <a:avLst/>
              <a:gdLst>
                <a:gd name="T0" fmla="*/ 20 w 30"/>
                <a:gd name="T1" fmla="*/ 0 h 34"/>
                <a:gd name="T2" fmla="*/ 0 w 30"/>
                <a:gd name="T3" fmla="*/ 14 h 34"/>
                <a:gd name="T4" fmla="*/ 14 w 30"/>
                <a:gd name="T5" fmla="*/ 34 h 34"/>
                <a:gd name="T6" fmla="*/ 28 w 30"/>
                <a:gd name="T7" fmla="*/ 22 h 34"/>
                <a:gd name="T8" fmla="*/ 30 w 30"/>
                <a:gd name="T9" fmla="*/ 16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0" y="14"/>
                  </a:lnTo>
                  <a:lnTo>
                    <a:pt x="14" y="34"/>
                  </a:lnTo>
                  <a:lnTo>
                    <a:pt x="28" y="22"/>
                  </a:lnTo>
                  <a:lnTo>
                    <a:pt x="30" y="16"/>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9" name="îşlîdè">
              <a:extLst>
                <a:ext uri="{FF2B5EF4-FFF2-40B4-BE49-F238E27FC236}">
                  <a16:creationId xmlns:a16="http://schemas.microsoft.com/office/drawing/2014/main" id="{B2DD3E70-0F7E-451B-8451-139EC3997DEA}"/>
                </a:ext>
              </a:extLst>
            </p:cNvPr>
            <p:cNvSpPr/>
            <p:nvPr/>
          </p:nvSpPr>
          <p:spPr bwMode="auto">
            <a:xfrm>
              <a:off x="1889139" y="5267824"/>
              <a:ext cx="27398" cy="31051"/>
            </a:xfrm>
            <a:custGeom>
              <a:avLst/>
              <a:gdLst>
                <a:gd name="T0" fmla="*/ 20 w 30"/>
                <a:gd name="T1" fmla="*/ 0 h 34"/>
                <a:gd name="T2" fmla="*/ 0 w 30"/>
                <a:gd name="T3" fmla="*/ 14 h 34"/>
                <a:gd name="T4" fmla="*/ 14 w 30"/>
                <a:gd name="T5" fmla="*/ 34 h 34"/>
                <a:gd name="T6" fmla="*/ 28 w 30"/>
                <a:gd name="T7" fmla="*/ 22 h 34"/>
                <a:gd name="T8" fmla="*/ 30 w 30"/>
                <a:gd name="T9" fmla="*/ 16 h 34"/>
                <a:gd name="T10" fmla="*/ 20 w 30"/>
                <a:gd name="T11" fmla="*/ 0 h 34"/>
              </a:gdLst>
              <a:ahLst/>
              <a:cxnLst>
                <a:cxn ang="0">
                  <a:pos x="T0" y="T1"/>
                </a:cxn>
                <a:cxn ang="0">
                  <a:pos x="T2" y="T3"/>
                </a:cxn>
                <a:cxn ang="0">
                  <a:pos x="T4" y="T5"/>
                </a:cxn>
                <a:cxn ang="0">
                  <a:pos x="T6" y="T7"/>
                </a:cxn>
                <a:cxn ang="0">
                  <a:pos x="T8" y="T9"/>
                </a:cxn>
                <a:cxn ang="0">
                  <a:pos x="T10" y="T11"/>
                </a:cxn>
              </a:cxnLst>
              <a:rect l="0" t="0" r="r" b="b"/>
              <a:pathLst>
                <a:path w="30" h="34">
                  <a:moveTo>
                    <a:pt x="20" y="0"/>
                  </a:moveTo>
                  <a:lnTo>
                    <a:pt x="0" y="14"/>
                  </a:lnTo>
                  <a:lnTo>
                    <a:pt x="14" y="34"/>
                  </a:lnTo>
                  <a:lnTo>
                    <a:pt x="28" y="22"/>
                  </a:lnTo>
                  <a:lnTo>
                    <a:pt x="30" y="1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0" name="îṣľiḓè">
              <a:extLst>
                <a:ext uri="{FF2B5EF4-FFF2-40B4-BE49-F238E27FC236}">
                  <a16:creationId xmlns:a16="http://schemas.microsoft.com/office/drawing/2014/main" id="{BB40002F-C1ED-4C8E-A824-37562ED164B0}"/>
                </a:ext>
              </a:extLst>
            </p:cNvPr>
            <p:cNvSpPr/>
            <p:nvPr/>
          </p:nvSpPr>
          <p:spPr bwMode="auto">
            <a:xfrm>
              <a:off x="1715619" y="5094304"/>
              <a:ext cx="913" cy="1827"/>
            </a:xfrm>
            <a:prstGeom prst="rect">
              <a:avLst/>
            </a:prstGeom>
            <a:solidFill>
              <a:srgbClr val="A8CFB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1" name="iṡ1iḑê">
              <a:extLst>
                <a:ext uri="{FF2B5EF4-FFF2-40B4-BE49-F238E27FC236}">
                  <a16:creationId xmlns:a16="http://schemas.microsoft.com/office/drawing/2014/main" id="{25DBA7B1-429B-4381-8A0C-628E988BFC28}"/>
                </a:ext>
              </a:extLst>
            </p:cNvPr>
            <p:cNvSpPr/>
            <p:nvPr/>
          </p:nvSpPr>
          <p:spPr bwMode="auto">
            <a:xfrm>
              <a:off x="1715619" y="5094304"/>
              <a:ext cx="0" cy="1827"/>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2" name="íṡlîḓê">
              <a:extLst>
                <a:ext uri="{FF2B5EF4-FFF2-40B4-BE49-F238E27FC236}">
                  <a16:creationId xmlns:a16="http://schemas.microsoft.com/office/drawing/2014/main" id="{20A94DBC-C9C3-43F1-A9A7-3C948497B44F}"/>
                </a:ext>
              </a:extLst>
            </p:cNvPr>
            <p:cNvSpPr/>
            <p:nvPr/>
          </p:nvSpPr>
          <p:spPr bwMode="auto">
            <a:xfrm>
              <a:off x="1675436" y="5061426"/>
              <a:ext cx="40184" cy="47490"/>
            </a:xfrm>
            <a:custGeom>
              <a:avLst/>
              <a:gdLst>
                <a:gd name="T0" fmla="*/ 20 w 44"/>
                <a:gd name="T1" fmla="*/ 0 h 52"/>
                <a:gd name="T2" fmla="*/ 2 w 44"/>
                <a:gd name="T3" fmla="*/ 12 h 52"/>
                <a:gd name="T4" fmla="*/ 0 w 44"/>
                <a:gd name="T5" fmla="*/ 16 h 52"/>
                <a:gd name="T6" fmla="*/ 24 w 44"/>
                <a:gd name="T7" fmla="*/ 52 h 52"/>
                <a:gd name="T8" fmla="*/ 44 w 44"/>
                <a:gd name="T9" fmla="*/ 38 h 52"/>
                <a:gd name="T10" fmla="*/ 44 w 44"/>
                <a:gd name="T11" fmla="*/ 36 h 52"/>
                <a:gd name="T12" fmla="*/ 20 w 44"/>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4" h="52">
                  <a:moveTo>
                    <a:pt x="20" y="0"/>
                  </a:moveTo>
                  <a:lnTo>
                    <a:pt x="2" y="12"/>
                  </a:lnTo>
                  <a:lnTo>
                    <a:pt x="0" y="16"/>
                  </a:lnTo>
                  <a:lnTo>
                    <a:pt x="24" y="52"/>
                  </a:lnTo>
                  <a:lnTo>
                    <a:pt x="44" y="38"/>
                  </a:lnTo>
                  <a:lnTo>
                    <a:pt x="44" y="36"/>
                  </a:lnTo>
                  <a:lnTo>
                    <a:pt x="20"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3" name="išḻiďe">
              <a:extLst>
                <a:ext uri="{FF2B5EF4-FFF2-40B4-BE49-F238E27FC236}">
                  <a16:creationId xmlns:a16="http://schemas.microsoft.com/office/drawing/2014/main" id="{051F0C91-C280-4AA1-AC12-623A545E0CD6}"/>
                </a:ext>
              </a:extLst>
            </p:cNvPr>
            <p:cNvSpPr/>
            <p:nvPr/>
          </p:nvSpPr>
          <p:spPr bwMode="auto">
            <a:xfrm>
              <a:off x="1675436" y="5061426"/>
              <a:ext cx="40184" cy="47490"/>
            </a:xfrm>
            <a:custGeom>
              <a:avLst/>
              <a:gdLst>
                <a:gd name="T0" fmla="*/ 20 w 44"/>
                <a:gd name="T1" fmla="*/ 0 h 52"/>
                <a:gd name="T2" fmla="*/ 2 w 44"/>
                <a:gd name="T3" fmla="*/ 12 h 52"/>
                <a:gd name="T4" fmla="*/ 0 w 44"/>
                <a:gd name="T5" fmla="*/ 16 h 52"/>
                <a:gd name="T6" fmla="*/ 24 w 44"/>
                <a:gd name="T7" fmla="*/ 52 h 52"/>
                <a:gd name="T8" fmla="*/ 44 w 44"/>
                <a:gd name="T9" fmla="*/ 38 h 52"/>
                <a:gd name="T10" fmla="*/ 44 w 44"/>
                <a:gd name="T11" fmla="*/ 36 h 52"/>
                <a:gd name="T12" fmla="*/ 20 w 44"/>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4" h="52">
                  <a:moveTo>
                    <a:pt x="20" y="0"/>
                  </a:moveTo>
                  <a:lnTo>
                    <a:pt x="2" y="12"/>
                  </a:lnTo>
                  <a:lnTo>
                    <a:pt x="0" y="16"/>
                  </a:lnTo>
                  <a:lnTo>
                    <a:pt x="24" y="52"/>
                  </a:lnTo>
                  <a:lnTo>
                    <a:pt x="44" y="38"/>
                  </a:lnTo>
                  <a:lnTo>
                    <a:pt x="44" y="3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4" name="iṡľíďé">
              <a:extLst>
                <a:ext uri="{FF2B5EF4-FFF2-40B4-BE49-F238E27FC236}">
                  <a16:creationId xmlns:a16="http://schemas.microsoft.com/office/drawing/2014/main" id="{9387FF92-A574-49D2-A187-DFBE148F438C}"/>
                </a:ext>
              </a:extLst>
            </p:cNvPr>
            <p:cNvSpPr/>
            <p:nvPr/>
          </p:nvSpPr>
          <p:spPr bwMode="auto">
            <a:xfrm>
              <a:off x="1677262" y="5044987"/>
              <a:ext cx="16439" cy="27398"/>
            </a:xfrm>
            <a:custGeom>
              <a:avLst/>
              <a:gdLst>
                <a:gd name="T0" fmla="*/ 6 w 18"/>
                <a:gd name="T1" fmla="*/ 0 h 30"/>
                <a:gd name="T2" fmla="*/ 0 w 18"/>
                <a:gd name="T3" fmla="*/ 30 h 30"/>
                <a:gd name="T4" fmla="*/ 18 w 18"/>
                <a:gd name="T5" fmla="*/ 18 h 30"/>
                <a:gd name="T6" fmla="*/ 6 w 18"/>
                <a:gd name="T7" fmla="*/ 0 h 30"/>
              </a:gdLst>
              <a:ahLst/>
              <a:cxnLst>
                <a:cxn ang="0">
                  <a:pos x="T0" y="T1"/>
                </a:cxn>
                <a:cxn ang="0">
                  <a:pos x="T2" y="T3"/>
                </a:cxn>
                <a:cxn ang="0">
                  <a:pos x="T4" y="T5"/>
                </a:cxn>
                <a:cxn ang="0">
                  <a:pos x="T6" y="T7"/>
                </a:cxn>
              </a:cxnLst>
              <a:rect l="0" t="0" r="r" b="b"/>
              <a:pathLst>
                <a:path w="18" h="30">
                  <a:moveTo>
                    <a:pt x="6" y="0"/>
                  </a:moveTo>
                  <a:lnTo>
                    <a:pt x="0" y="30"/>
                  </a:lnTo>
                  <a:lnTo>
                    <a:pt x="18" y="18"/>
                  </a:lnTo>
                  <a:lnTo>
                    <a:pt x="6"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5" name="íŝlíḋè">
              <a:extLst>
                <a:ext uri="{FF2B5EF4-FFF2-40B4-BE49-F238E27FC236}">
                  <a16:creationId xmlns:a16="http://schemas.microsoft.com/office/drawing/2014/main" id="{C9350B3A-FB3F-45F0-B547-1A03946DB90A}"/>
                </a:ext>
              </a:extLst>
            </p:cNvPr>
            <p:cNvSpPr/>
            <p:nvPr/>
          </p:nvSpPr>
          <p:spPr bwMode="auto">
            <a:xfrm>
              <a:off x="1677262" y="5044987"/>
              <a:ext cx="16439" cy="27398"/>
            </a:xfrm>
            <a:custGeom>
              <a:avLst/>
              <a:gdLst>
                <a:gd name="T0" fmla="*/ 6 w 18"/>
                <a:gd name="T1" fmla="*/ 0 h 30"/>
                <a:gd name="T2" fmla="*/ 0 w 18"/>
                <a:gd name="T3" fmla="*/ 30 h 30"/>
                <a:gd name="T4" fmla="*/ 18 w 18"/>
                <a:gd name="T5" fmla="*/ 18 h 30"/>
                <a:gd name="T6" fmla="*/ 6 w 18"/>
                <a:gd name="T7" fmla="*/ 0 h 30"/>
              </a:gdLst>
              <a:ahLst/>
              <a:cxnLst>
                <a:cxn ang="0">
                  <a:pos x="T0" y="T1"/>
                </a:cxn>
                <a:cxn ang="0">
                  <a:pos x="T2" y="T3"/>
                </a:cxn>
                <a:cxn ang="0">
                  <a:pos x="T4" y="T5"/>
                </a:cxn>
                <a:cxn ang="0">
                  <a:pos x="T6" y="T7"/>
                </a:cxn>
              </a:cxnLst>
              <a:rect l="0" t="0" r="r" b="b"/>
              <a:pathLst>
                <a:path w="18" h="30">
                  <a:moveTo>
                    <a:pt x="6" y="0"/>
                  </a:moveTo>
                  <a:lnTo>
                    <a:pt x="0" y="30"/>
                  </a:lnTo>
                  <a:lnTo>
                    <a:pt x="18" y="18"/>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6" name="îṣlíḋê">
              <a:extLst>
                <a:ext uri="{FF2B5EF4-FFF2-40B4-BE49-F238E27FC236}">
                  <a16:creationId xmlns:a16="http://schemas.microsoft.com/office/drawing/2014/main" id="{0582BEE6-723B-409B-B337-EA68E24E16C8}"/>
                </a:ext>
              </a:extLst>
            </p:cNvPr>
            <p:cNvSpPr/>
            <p:nvPr/>
          </p:nvSpPr>
          <p:spPr bwMode="auto">
            <a:xfrm>
              <a:off x="1710140" y="5114395"/>
              <a:ext cx="184479" cy="276720"/>
            </a:xfrm>
            <a:custGeom>
              <a:avLst/>
              <a:gdLst>
                <a:gd name="T0" fmla="*/ 102 w 102"/>
                <a:gd name="T1" fmla="*/ 146 h 153"/>
                <a:gd name="T2" fmla="*/ 96 w 102"/>
                <a:gd name="T3" fmla="*/ 149 h 153"/>
                <a:gd name="T4" fmla="*/ 98 w 102"/>
                <a:gd name="T5" fmla="*/ 153 h 153"/>
                <a:gd name="T6" fmla="*/ 102 w 102"/>
                <a:gd name="T7" fmla="*/ 146 h 153"/>
                <a:gd name="T8" fmla="*/ 87 w 102"/>
                <a:gd name="T9" fmla="*/ 114 h 153"/>
                <a:gd name="T10" fmla="*/ 77 w 102"/>
                <a:gd name="T11" fmla="*/ 121 h 153"/>
                <a:gd name="T12" fmla="*/ 89 w 102"/>
                <a:gd name="T13" fmla="*/ 139 h 153"/>
                <a:gd name="T14" fmla="*/ 99 w 102"/>
                <a:gd name="T15" fmla="*/ 133 h 153"/>
                <a:gd name="T16" fmla="*/ 87 w 102"/>
                <a:gd name="T17" fmla="*/ 114 h 153"/>
                <a:gd name="T18" fmla="*/ 68 w 102"/>
                <a:gd name="T19" fmla="*/ 86 h 153"/>
                <a:gd name="T20" fmla="*/ 58 w 102"/>
                <a:gd name="T21" fmla="*/ 92 h 153"/>
                <a:gd name="T22" fmla="*/ 70 w 102"/>
                <a:gd name="T23" fmla="*/ 111 h 153"/>
                <a:gd name="T24" fmla="*/ 80 w 102"/>
                <a:gd name="T25" fmla="*/ 104 h 153"/>
                <a:gd name="T26" fmla="*/ 68 w 102"/>
                <a:gd name="T27" fmla="*/ 86 h 153"/>
                <a:gd name="T28" fmla="*/ 49 w 102"/>
                <a:gd name="T29" fmla="*/ 57 h 153"/>
                <a:gd name="T30" fmla="*/ 39 w 102"/>
                <a:gd name="T31" fmla="*/ 64 h 153"/>
                <a:gd name="T32" fmla="*/ 51 w 102"/>
                <a:gd name="T33" fmla="*/ 82 h 153"/>
                <a:gd name="T34" fmla="*/ 61 w 102"/>
                <a:gd name="T35" fmla="*/ 76 h 153"/>
                <a:gd name="T36" fmla="*/ 49 w 102"/>
                <a:gd name="T37" fmla="*/ 57 h 153"/>
                <a:gd name="T38" fmla="*/ 29 w 102"/>
                <a:gd name="T39" fmla="*/ 28 h 153"/>
                <a:gd name="T40" fmla="*/ 19 w 102"/>
                <a:gd name="T41" fmla="*/ 35 h 153"/>
                <a:gd name="T42" fmla="*/ 32 w 102"/>
                <a:gd name="T43" fmla="*/ 54 h 153"/>
                <a:gd name="T44" fmla="*/ 42 w 102"/>
                <a:gd name="T45" fmla="*/ 47 h 153"/>
                <a:gd name="T46" fmla="*/ 29 w 102"/>
                <a:gd name="T47" fmla="*/ 28 h 153"/>
                <a:gd name="T48" fmla="*/ 10 w 102"/>
                <a:gd name="T49" fmla="*/ 0 h 153"/>
                <a:gd name="T50" fmla="*/ 0 w 102"/>
                <a:gd name="T51" fmla="*/ 7 h 153"/>
                <a:gd name="T52" fmla="*/ 13 w 102"/>
                <a:gd name="T53" fmla="*/ 25 h 153"/>
                <a:gd name="T54" fmla="*/ 23 w 102"/>
                <a:gd name="T55" fmla="*/ 18 h 153"/>
                <a:gd name="T56" fmla="*/ 10 w 102"/>
                <a:gd name="T5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2" h="153">
                  <a:moveTo>
                    <a:pt x="102" y="146"/>
                  </a:moveTo>
                  <a:cubicBezTo>
                    <a:pt x="96" y="149"/>
                    <a:pt x="96" y="149"/>
                    <a:pt x="96" y="149"/>
                  </a:cubicBezTo>
                  <a:cubicBezTo>
                    <a:pt x="98" y="153"/>
                    <a:pt x="98" y="153"/>
                    <a:pt x="98" y="153"/>
                  </a:cubicBezTo>
                  <a:cubicBezTo>
                    <a:pt x="100" y="150"/>
                    <a:pt x="101" y="148"/>
                    <a:pt x="102" y="146"/>
                  </a:cubicBezTo>
                  <a:moveTo>
                    <a:pt x="87" y="114"/>
                  </a:moveTo>
                  <a:cubicBezTo>
                    <a:pt x="77" y="121"/>
                    <a:pt x="77" y="121"/>
                    <a:pt x="77" y="121"/>
                  </a:cubicBezTo>
                  <a:cubicBezTo>
                    <a:pt x="89" y="139"/>
                    <a:pt x="89" y="139"/>
                    <a:pt x="89" y="139"/>
                  </a:cubicBezTo>
                  <a:cubicBezTo>
                    <a:pt x="99" y="133"/>
                    <a:pt x="99" y="133"/>
                    <a:pt x="99" y="133"/>
                  </a:cubicBezTo>
                  <a:cubicBezTo>
                    <a:pt x="87" y="114"/>
                    <a:pt x="87" y="114"/>
                    <a:pt x="87" y="114"/>
                  </a:cubicBezTo>
                  <a:moveTo>
                    <a:pt x="68" y="86"/>
                  </a:moveTo>
                  <a:cubicBezTo>
                    <a:pt x="58" y="92"/>
                    <a:pt x="58" y="92"/>
                    <a:pt x="58" y="92"/>
                  </a:cubicBezTo>
                  <a:cubicBezTo>
                    <a:pt x="70" y="111"/>
                    <a:pt x="70" y="111"/>
                    <a:pt x="70" y="111"/>
                  </a:cubicBezTo>
                  <a:cubicBezTo>
                    <a:pt x="80" y="104"/>
                    <a:pt x="80" y="104"/>
                    <a:pt x="80" y="104"/>
                  </a:cubicBezTo>
                  <a:cubicBezTo>
                    <a:pt x="68" y="86"/>
                    <a:pt x="68" y="86"/>
                    <a:pt x="68" y="86"/>
                  </a:cubicBezTo>
                  <a:moveTo>
                    <a:pt x="49" y="57"/>
                  </a:moveTo>
                  <a:cubicBezTo>
                    <a:pt x="39" y="64"/>
                    <a:pt x="39" y="64"/>
                    <a:pt x="39" y="64"/>
                  </a:cubicBezTo>
                  <a:cubicBezTo>
                    <a:pt x="51" y="82"/>
                    <a:pt x="51" y="82"/>
                    <a:pt x="51" y="82"/>
                  </a:cubicBezTo>
                  <a:cubicBezTo>
                    <a:pt x="61" y="76"/>
                    <a:pt x="61" y="76"/>
                    <a:pt x="61" y="76"/>
                  </a:cubicBezTo>
                  <a:cubicBezTo>
                    <a:pt x="49" y="57"/>
                    <a:pt x="49" y="57"/>
                    <a:pt x="49" y="57"/>
                  </a:cubicBezTo>
                  <a:moveTo>
                    <a:pt x="29" y="28"/>
                  </a:moveTo>
                  <a:cubicBezTo>
                    <a:pt x="19" y="35"/>
                    <a:pt x="19" y="35"/>
                    <a:pt x="19" y="35"/>
                  </a:cubicBezTo>
                  <a:cubicBezTo>
                    <a:pt x="32" y="54"/>
                    <a:pt x="32" y="54"/>
                    <a:pt x="32" y="54"/>
                  </a:cubicBezTo>
                  <a:cubicBezTo>
                    <a:pt x="42" y="47"/>
                    <a:pt x="42" y="47"/>
                    <a:pt x="42" y="47"/>
                  </a:cubicBezTo>
                  <a:cubicBezTo>
                    <a:pt x="29" y="28"/>
                    <a:pt x="29" y="28"/>
                    <a:pt x="29" y="28"/>
                  </a:cubicBezTo>
                  <a:moveTo>
                    <a:pt x="10" y="0"/>
                  </a:moveTo>
                  <a:cubicBezTo>
                    <a:pt x="0" y="7"/>
                    <a:pt x="0" y="7"/>
                    <a:pt x="0" y="7"/>
                  </a:cubicBezTo>
                  <a:cubicBezTo>
                    <a:pt x="13" y="25"/>
                    <a:pt x="13" y="25"/>
                    <a:pt x="13" y="25"/>
                  </a:cubicBezTo>
                  <a:cubicBezTo>
                    <a:pt x="23" y="18"/>
                    <a:pt x="23" y="18"/>
                    <a:pt x="23" y="18"/>
                  </a:cubicBezTo>
                  <a:cubicBezTo>
                    <a:pt x="10" y="0"/>
                    <a:pt x="10" y="0"/>
                    <a:pt x="10"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7" name="ïSľîḓe">
              <a:extLst>
                <a:ext uri="{FF2B5EF4-FFF2-40B4-BE49-F238E27FC236}">
                  <a16:creationId xmlns:a16="http://schemas.microsoft.com/office/drawing/2014/main" id="{C6F55A09-4339-467C-8EE5-6698CCBB16D5}"/>
                </a:ext>
              </a:extLst>
            </p:cNvPr>
            <p:cNvSpPr/>
            <p:nvPr/>
          </p:nvSpPr>
          <p:spPr bwMode="auto">
            <a:xfrm>
              <a:off x="1710140" y="5096130"/>
              <a:ext cx="18265" cy="31051"/>
            </a:xfrm>
            <a:custGeom>
              <a:avLst/>
              <a:gdLst>
                <a:gd name="T0" fmla="*/ 6 w 20"/>
                <a:gd name="T1" fmla="*/ 0 h 34"/>
                <a:gd name="T2" fmla="*/ 6 w 20"/>
                <a:gd name="T3" fmla="*/ 0 h 34"/>
                <a:gd name="T4" fmla="*/ 0 w 20"/>
                <a:gd name="T5" fmla="*/ 32 h 34"/>
                <a:gd name="T6" fmla="*/ 0 w 20"/>
                <a:gd name="T7" fmla="*/ 34 h 34"/>
                <a:gd name="T8" fmla="*/ 20 w 20"/>
                <a:gd name="T9" fmla="*/ 20 h 34"/>
                <a:gd name="T10" fmla="*/ 6 w 20"/>
                <a:gd name="T11" fmla="*/ 0 h 34"/>
              </a:gdLst>
              <a:ahLst/>
              <a:cxnLst>
                <a:cxn ang="0">
                  <a:pos x="T0" y="T1"/>
                </a:cxn>
                <a:cxn ang="0">
                  <a:pos x="T2" y="T3"/>
                </a:cxn>
                <a:cxn ang="0">
                  <a:pos x="T4" y="T5"/>
                </a:cxn>
                <a:cxn ang="0">
                  <a:pos x="T6" y="T7"/>
                </a:cxn>
                <a:cxn ang="0">
                  <a:pos x="T8" y="T9"/>
                </a:cxn>
                <a:cxn ang="0">
                  <a:pos x="T10" y="T11"/>
                </a:cxn>
              </a:cxnLst>
              <a:rect l="0" t="0" r="r" b="b"/>
              <a:pathLst>
                <a:path w="20" h="34">
                  <a:moveTo>
                    <a:pt x="6" y="0"/>
                  </a:moveTo>
                  <a:lnTo>
                    <a:pt x="6" y="0"/>
                  </a:lnTo>
                  <a:lnTo>
                    <a:pt x="0" y="32"/>
                  </a:lnTo>
                  <a:lnTo>
                    <a:pt x="0" y="34"/>
                  </a:lnTo>
                  <a:lnTo>
                    <a:pt x="20" y="20"/>
                  </a:lnTo>
                  <a:lnTo>
                    <a:pt x="6"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8" name="ïSlíḑe">
              <a:extLst>
                <a:ext uri="{FF2B5EF4-FFF2-40B4-BE49-F238E27FC236}">
                  <a16:creationId xmlns:a16="http://schemas.microsoft.com/office/drawing/2014/main" id="{56CB9466-0188-4D79-A7FB-92CE7DD6036C}"/>
                </a:ext>
              </a:extLst>
            </p:cNvPr>
            <p:cNvSpPr/>
            <p:nvPr/>
          </p:nvSpPr>
          <p:spPr bwMode="auto">
            <a:xfrm>
              <a:off x="1710140" y="5096130"/>
              <a:ext cx="18265" cy="31051"/>
            </a:xfrm>
            <a:custGeom>
              <a:avLst/>
              <a:gdLst>
                <a:gd name="T0" fmla="*/ 6 w 20"/>
                <a:gd name="T1" fmla="*/ 0 h 34"/>
                <a:gd name="T2" fmla="*/ 6 w 20"/>
                <a:gd name="T3" fmla="*/ 0 h 34"/>
                <a:gd name="T4" fmla="*/ 0 w 20"/>
                <a:gd name="T5" fmla="*/ 32 h 34"/>
                <a:gd name="T6" fmla="*/ 0 w 20"/>
                <a:gd name="T7" fmla="*/ 34 h 34"/>
                <a:gd name="T8" fmla="*/ 20 w 20"/>
                <a:gd name="T9" fmla="*/ 20 h 34"/>
                <a:gd name="T10" fmla="*/ 6 w 20"/>
                <a:gd name="T11" fmla="*/ 0 h 34"/>
              </a:gdLst>
              <a:ahLst/>
              <a:cxnLst>
                <a:cxn ang="0">
                  <a:pos x="T0" y="T1"/>
                </a:cxn>
                <a:cxn ang="0">
                  <a:pos x="T2" y="T3"/>
                </a:cxn>
                <a:cxn ang="0">
                  <a:pos x="T4" y="T5"/>
                </a:cxn>
                <a:cxn ang="0">
                  <a:pos x="T6" y="T7"/>
                </a:cxn>
                <a:cxn ang="0">
                  <a:pos x="T8" y="T9"/>
                </a:cxn>
                <a:cxn ang="0">
                  <a:pos x="T10" y="T11"/>
                </a:cxn>
              </a:cxnLst>
              <a:rect l="0" t="0" r="r" b="b"/>
              <a:pathLst>
                <a:path w="20" h="34">
                  <a:moveTo>
                    <a:pt x="6" y="0"/>
                  </a:moveTo>
                  <a:lnTo>
                    <a:pt x="6" y="0"/>
                  </a:lnTo>
                  <a:lnTo>
                    <a:pt x="0" y="32"/>
                  </a:lnTo>
                  <a:lnTo>
                    <a:pt x="0" y="34"/>
                  </a:lnTo>
                  <a:lnTo>
                    <a:pt x="20" y="2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9" name="îṡļíďè">
              <a:extLst>
                <a:ext uri="{FF2B5EF4-FFF2-40B4-BE49-F238E27FC236}">
                  <a16:creationId xmlns:a16="http://schemas.microsoft.com/office/drawing/2014/main" id="{6F2BB71F-6499-4D9F-95EA-8CE253CE2EE3}"/>
                </a:ext>
              </a:extLst>
            </p:cNvPr>
            <p:cNvSpPr/>
            <p:nvPr/>
          </p:nvSpPr>
          <p:spPr bwMode="auto">
            <a:xfrm>
              <a:off x="1697354" y="5096130"/>
              <a:ext cx="18265" cy="29225"/>
            </a:xfrm>
            <a:custGeom>
              <a:avLst/>
              <a:gdLst>
                <a:gd name="T0" fmla="*/ 20 w 20"/>
                <a:gd name="T1" fmla="*/ 0 h 32"/>
                <a:gd name="T2" fmla="*/ 0 w 20"/>
                <a:gd name="T3" fmla="*/ 14 h 32"/>
                <a:gd name="T4" fmla="*/ 14 w 20"/>
                <a:gd name="T5" fmla="*/ 32 h 32"/>
                <a:gd name="T6" fmla="*/ 20 w 20"/>
                <a:gd name="T7" fmla="*/ 0 h 32"/>
              </a:gdLst>
              <a:ahLst/>
              <a:cxnLst>
                <a:cxn ang="0">
                  <a:pos x="T0" y="T1"/>
                </a:cxn>
                <a:cxn ang="0">
                  <a:pos x="T2" y="T3"/>
                </a:cxn>
                <a:cxn ang="0">
                  <a:pos x="T4" y="T5"/>
                </a:cxn>
                <a:cxn ang="0">
                  <a:pos x="T6" y="T7"/>
                </a:cxn>
              </a:cxnLst>
              <a:rect l="0" t="0" r="r" b="b"/>
              <a:pathLst>
                <a:path w="20" h="32">
                  <a:moveTo>
                    <a:pt x="20" y="0"/>
                  </a:moveTo>
                  <a:lnTo>
                    <a:pt x="0" y="14"/>
                  </a:lnTo>
                  <a:lnTo>
                    <a:pt x="14" y="32"/>
                  </a:lnTo>
                  <a:lnTo>
                    <a:pt x="20"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0" name="ïŝļíḓê">
              <a:extLst>
                <a:ext uri="{FF2B5EF4-FFF2-40B4-BE49-F238E27FC236}">
                  <a16:creationId xmlns:a16="http://schemas.microsoft.com/office/drawing/2014/main" id="{5F39CFE5-C0A9-4855-BB73-BDFCDD8154CD}"/>
                </a:ext>
              </a:extLst>
            </p:cNvPr>
            <p:cNvSpPr/>
            <p:nvPr/>
          </p:nvSpPr>
          <p:spPr bwMode="auto">
            <a:xfrm>
              <a:off x="1697354" y="5096130"/>
              <a:ext cx="18265" cy="29225"/>
            </a:xfrm>
            <a:custGeom>
              <a:avLst/>
              <a:gdLst>
                <a:gd name="T0" fmla="*/ 20 w 20"/>
                <a:gd name="T1" fmla="*/ 0 h 32"/>
                <a:gd name="T2" fmla="*/ 0 w 20"/>
                <a:gd name="T3" fmla="*/ 14 h 32"/>
                <a:gd name="T4" fmla="*/ 14 w 20"/>
                <a:gd name="T5" fmla="*/ 32 h 32"/>
                <a:gd name="T6" fmla="*/ 20 w 20"/>
                <a:gd name="T7" fmla="*/ 0 h 32"/>
              </a:gdLst>
              <a:ahLst/>
              <a:cxnLst>
                <a:cxn ang="0">
                  <a:pos x="T0" y="T1"/>
                </a:cxn>
                <a:cxn ang="0">
                  <a:pos x="T2" y="T3"/>
                </a:cxn>
                <a:cxn ang="0">
                  <a:pos x="T4" y="T5"/>
                </a:cxn>
                <a:cxn ang="0">
                  <a:pos x="T6" y="T7"/>
                </a:cxn>
              </a:cxnLst>
              <a:rect l="0" t="0" r="r" b="b"/>
              <a:pathLst>
                <a:path w="20" h="32">
                  <a:moveTo>
                    <a:pt x="20" y="0"/>
                  </a:moveTo>
                  <a:lnTo>
                    <a:pt x="0" y="14"/>
                  </a:lnTo>
                  <a:lnTo>
                    <a:pt x="14" y="3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1" name="îS1îďe">
              <a:extLst>
                <a:ext uri="{FF2B5EF4-FFF2-40B4-BE49-F238E27FC236}">
                  <a16:creationId xmlns:a16="http://schemas.microsoft.com/office/drawing/2014/main" id="{57B29B5E-1AE3-401F-A1D0-91617DD2F993}"/>
                </a:ext>
              </a:extLst>
            </p:cNvPr>
            <p:cNvSpPr/>
            <p:nvPr/>
          </p:nvSpPr>
          <p:spPr bwMode="auto">
            <a:xfrm>
              <a:off x="1733885" y="5146360"/>
              <a:ext cx="28311" cy="31051"/>
            </a:xfrm>
            <a:custGeom>
              <a:avLst/>
              <a:gdLst>
                <a:gd name="T0" fmla="*/ 20 w 31"/>
                <a:gd name="T1" fmla="*/ 0 h 34"/>
                <a:gd name="T2" fmla="*/ 0 w 31"/>
                <a:gd name="T3" fmla="*/ 14 h 34"/>
                <a:gd name="T4" fmla="*/ 12 w 31"/>
                <a:gd name="T5" fmla="*/ 34 h 34"/>
                <a:gd name="T6" fmla="*/ 31 w 31"/>
                <a:gd name="T7" fmla="*/ 20 h 34"/>
                <a:gd name="T8" fmla="*/ 20 w 31"/>
                <a:gd name="T9" fmla="*/ 0 h 34"/>
              </a:gdLst>
              <a:ahLst/>
              <a:cxnLst>
                <a:cxn ang="0">
                  <a:pos x="T0" y="T1"/>
                </a:cxn>
                <a:cxn ang="0">
                  <a:pos x="T2" y="T3"/>
                </a:cxn>
                <a:cxn ang="0">
                  <a:pos x="T4" y="T5"/>
                </a:cxn>
                <a:cxn ang="0">
                  <a:pos x="T6" y="T7"/>
                </a:cxn>
                <a:cxn ang="0">
                  <a:pos x="T8" y="T9"/>
                </a:cxn>
              </a:cxnLst>
              <a:rect l="0" t="0" r="r" b="b"/>
              <a:pathLst>
                <a:path w="31" h="34">
                  <a:moveTo>
                    <a:pt x="20" y="0"/>
                  </a:moveTo>
                  <a:lnTo>
                    <a:pt x="0" y="14"/>
                  </a:lnTo>
                  <a:lnTo>
                    <a:pt x="12" y="34"/>
                  </a:lnTo>
                  <a:lnTo>
                    <a:pt x="31"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2" name="îṧḷïḋê">
              <a:extLst>
                <a:ext uri="{FF2B5EF4-FFF2-40B4-BE49-F238E27FC236}">
                  <a16:creationId xmlns:a16="http://schemas.microsoft.com/office/drawing/2014/main" id="{CE7BACE0-5755-4D52-84AF-1BB8ED0F5789}"/>
                </a:ext>
              </a:extLst>
            </p:cNvPr>
            <p:cNvSpPr/>
            <p:nvPr/>
          </p:nvSpPr>
          <p:spPr bwMode="auto">
            <a:xfrm>
              <a:off x="1733885" y="5146360"/>
              <a:ext cx="28311" cy="31051"/>
            </a:xfrm>
            <a:custGeom>
              <a:avLst/>
              <a:gdLst>
                <a:gd name="T0" fmla="*/ 20 w 31"/>
                <a:gd name="T1" fmla="*/ 0 h 34"/>
                <a:gd name="T2" fmla="*/ 0 w 31"/>
                <a:gd name="T3" fmla="*/ 14 h 34"/>
                <a:gd name="T4" fmla="*/ 12 w 31"/>
                <a:gd name="T5" fmla="*/ 34 h 34"/>
                <a:gd name="T6" fmla="*/ 31 w 31"/>
                <a:gd name="T7" fmla="*/ 20 h 34"/>
                <a:gd name="T8" fmla="*/ 20 w 31"/>
                <a:gd name="T9" fmla="*/ 0 h 34"/>
              </a:gdLst>
              <a:ahLst/>
              <a:cxnLst>
                <a:cxn ang="0">
                  <a:pos x="T0" y="T1"/>
                </a:cxn>
                <a:cxn ang="0">
                  <a:pos x="T2" y="T3"/>
                </a:cxn>
                <a:cxn ang="0">
                  <a:pos x="T4" y="T5"/>
                </a:cxn>
                <a:cxn ang="0">
                  <a:pos x="T6" y="T7"/>
                </a:cxn>
                <a:cxn ang="0">
                  <a:pos x="T8" y="T9"/>
                </a:cxn>
              </a:cxnLst>
              <a:rect l="0" t="0" r="r" b="b"/>
              <a:pathLst>
                <a:path w="31" h="34">
                  <a:moveTo>
                    <a:pt x="20" y="0"/>
                  </a:moveTo>
                  <a:lnTo>
                    <a:pt x="0" y="14"/>
                  </a:lnTo>
                  <a:lnTo>
                    <a:pt x="12" y="34"/>
                  </a:lnTo>
                  <a:lnTo>
                    <a:pt x="31"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3" name="ïṣļiḑê">
              <a:extLst>
                <a:ext uri="{FF2B5EF4-FFF2-40B4-BE49-F238E27FC236}">
                  <a16:creationId xmlns:a16="http://schemas.microsoft.com/office/drawing/2014/main" id="{EACD6D5B-775D-43A2-8384-9EB230D4DFF5}"/>
                </a:ext>
              </a:extLst>
            </p:cNvPr>
            <p:cNvSpPr/>
            <p:nvPr/>
          </p:nvSpPr>
          <p:spPr bwMode="auto">
            <a:xfrm>
              <a:off x="1767675" y="5199329"/>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4" name="íS1ïḓê">
              <a:extLst>
                <a:ext uri="{FF2B5EF4-FFF2-40B4-BE49-F238E27FC236}">
                  <a16:creationId xmlns:a16="http://schemas.microsoft.com/office/drawing/2014/main" id="{BF0C6BAE-2E16-4485-846C-5067A3D66254}"/>
                </a:ext>
              </a:extLst>
            </p:cNvPr>
            <p:cNvSpPr/>
            <p:nvPr/>
          </p:nvSpPr>
          <p:spPr bwMode="auto">
            <a:xfrm>
              <a:off x="1767675" y="5199329"/>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5" name="ïṡḷïḍè">
              <a:extLst>
                <a:ext uri="{FF2B5EF4-FFF2-40B4-BE49-F238E27FC236}">
                  <a16:creationId xmlns:a16="http://schemas.microsoft.com/office/drawing/2014/main" id="{53C222E3-8BA5-4EC3-9E81-A05B90CB0052}"/>
                </a:ext>
              </a:extLst>
            </p:cNvPr>
            <p:cNvSpPr/>
            <p:nvPr/>
          </p:nvSpPr>
          <p:spPr bwMode="auto">
            <a:xfrm>
              <a:off x="1802379" y="5251385"/>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6" name="íṩlíďê">
              <a:extLst>
                <a:ext uri="{FF2B5EF4-FFF2-40B4-BE49-F238E27FC236}">
                  <a16:creationId xmlns:a16="http://schemas.microsoft.com/office/drawing/2014/main" id="{42DE8755-A838-4291-8080-01CC18A9F2E3}"/>
                </a:ext>
              </a:extLst>
            </p:cNvPr>
            <p:cNvSpPr/>
            <p:nvPr/>
          </p:nvSpPr>
          <p:spPr bwMode="auto">
            <a:xfrm>
              <a:off x="1802379" y="5251385"/>
              <a:ext cx="31051" cy="29225"/>
            </a:xfrm>
            <a:custGeom>
              <a:avLst/>
              <a:gdLst>
                <a:gd name="T0" fmla="*/ 20 w 34"/>
                <a:gd name="T1" fmla="*/ 0 h 32"/>
                <a:gd name="T2" fmla="*/ 0 w 34"/>
                <a:gd name="T3" fmla="*/ 12 h 32"/>
                <a:gd name="T4" fmla="*/ 14 w 34"/>
                <a:gd name="T5" fmla="*/ 32 h 32"/>
                <a:gd name="T6" fmla="*/ 34 w 34"/>
                <a:gd name="T7" fmla="*/ 20 h 32"/>
                <a:gd name="T8" fmla="*/ 20 w 34"/>
                <a:gd name="T9" fmla="*/ 0 h 32"/>
              </a:gdLst>
              <a:ahLst/>
              <a:cxnLst>
                <a:cxn ang="0">
                  <a:pos x="T0" y="T1"/>
                </a:cxn>
                <a:cxn ang="0">
                  <a:pos x="T2" y="T3"/>
                </a:cxn>
                <a:cxn ang="0">
                  <a:pos x="T4" y="T5"/>
                </a:cxn>
                <a:cxn ang="0">
                  <a:pos x="T6" y="T7"/>
                </a:cxn>
                <a:cxn ang="0">
                  <a:pos x="T8" y="T9"/>
                </a:cxn>
              </a:cxnLst>
              <a:rect l="0" t="0" r="r" b="b"/>
              <a:pathLst>
                <a:path w="34" h="32">
                  <a:moveTo>
                    <a:pt x="20" y="0"/>
                  </a:moveTo>
                  <a:lnTo>
                    <a:pt x="0" y="12"/>
                  </a:lnTo>
                  <a:lnTo>
                    <a:pt x="14" y="32"/>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7" name="is1iďê">
              <a:extLst>
                <a:ext uri="{FF2B5EF4-FFF2-40B4-BE49-F238E27FC236}">
                  <a16:creationId xmlns:a16="http://schemas.microsoft.com/office/drawing/2014/main" id="{E02DA2DA-C905-4D57-9995-01FD82BEB3A7}"/>
                </a:ext>
              </a:extLst>
            </p:cNvPr>
            <p:cNvSpPr/>
            <p:nvPr/>
          </p:nvSpPr>
          <p:spPr bwMode="auto">
            <a:xfrm>
              <a:off x="1837083" y="5302528"/>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8" name="îṣ1îḑe">
              <a:extLst>
                <a:ext uri="{FF2B5EF4-FFF2-40B4-BE49-F238E27FC236}">
                  <a16:creationId xmlns:a16="http://schemas.microsoft.com/office/drawing/2014/main" id="{0DD2DDC7-925B-4AA1-B353-E13480614524}"/>
                </a:ext>
              </a:extLst>
            </p:cNvPr>
            <p:cNvSpPr/>
            <p:nvPr/>
          </p:nvSpPr>
          <p:spPr bwMode="auto">
            <a:xfrm>
              <a:off x="1837083" y="5302528"/>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9" name="ïṧ1îdé">
              <a:extLst>
                <a:ext uri="{FF2B5EF4-FFF2-40B4-BE49-F238E27FC236}">
                  <a16:creationId xmlns:a16="http://schemas.microsoft.com/office/drawing/2014/main" id="{937D6264-4319-4CDA-A219-5134141C9643}"/>
                </a:ext>
              </a:extLst>
            </p:cNvPr>
            <p:cNvSpPr/>
            <p:nvPr/>
          </p:nvSpPr>
          <p:spPr bwMode="auto">
            <a:xfrm>
              <a:off x="1871787" y="5355498"/>
              <a:ext cx="26485" cy="28311"/>
            </a:xfrm>
            <a:custGeom>
              <a:avLst/>
              <a:gdLst>
                <a:gd name="T0" fmla="*/ 10 w 15"/>
                <a:gd name="T1" fmla="*/ 0 h 16"/>
                <a:gd name="T2" fmla="*/ 0 w 15"/>
                <a:gd name="T3" fmla="*/ 6 h 16"/>
                <a:gd name="T4" fmla="*/ 7 w 15"/>
                <a:gd name="T5" fmla="*/ 16 h 16"/>
                <a:gd name="T6" fmla="*/ 13 w 15"/>
                <a:gd name="T7" fmla="*/ 13 h 16"/>
                <a:gd name="T8" fmla="*/ 15 w 15"/>
                <a:gd name="T9" fmla="*/ 7 h 16"/>
                <a:gd name="T10" fmla="*/ 10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10" y="0"/>
                  </a:moveTo>
                  <a:cubicBezTo>
                    <a:pt x="0" y="6"/>
                    <a:pt x="0" y="6"/>
                    <a:pt x="0" y="6"/>
                  </a:cubicBezTo>
                  <a:cubicBezTo>
                    <a:pt x="7" y="16"/>
                    <a:pt x="7" y="16"/>
                    <a:pt x="7" y="16"/>
                  </a:cubicBezTo>
                  <a:cubicBezTo>
                    <a:pt x="13" y="13"/>
                    <a:pt x="13" y="13"/>
                    <a:pt x="13" y="13"/>
                  </a:cubicBezTo>
                  <a:cubicBezTo>
                    <a:pt x="14" y="11"/>
                    <a:pt x="15" y="9"/>
                    <a:pt x="15" y="7"/>
                  </a:cubicBezTo>
                  <a:cubicBezTo>
                    <a:pt x="10" y="0"/>
                    <a:pt x="10" y="0"/>
                    <a:pt x="10" y="0"/>
                  </a:cubicBezTo>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0" name="ïṣliďé">
              <a:extLst>
                <a:ext uri="{FF2B5EF4-FFF2-40B4-BE49-F238E27FC236}">
                  <a16:creationId xmlns:a16="http://schemas.microsoft.com/office/drawing/2014/main" id="{D470E278-CB4A-40D4-AE0E-6E43CD9E33EF}"/>
                </a:ext>
              </a:extLst>
            </p:cNvPr>
            <p:cNvSpPr/>
            <p:nvPr/>
          </p:nvSpPr>
          <p:spPr bwMode="auto">
            <a:xfrm>
              <a:off x="1697354" y="5181064"/>
              <a:ext cx="1827" cy="1827"/>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1" name="íṧľiḍê">
              <a:extLst>
                <a:ext uri="{FF2B5EF4-FFF2-40B4-BE49-F238E27FC236}">
                  <a16:creationId xmlns:a16="http://schemas.microsoft.com/office/drawing/2014/main" id="{01C328A7-C421-49C1-9CD6-CDA9CC7B5013}"/>
                </a:ext>
              </a:extLst>
            </p:cNvPr>
            <p:cNvSpPr/>
            <p:nvPr/>
          </p:nvSpPr>
          <p:spPr bwMode="auto">
            <a:xfrm>
              <a:off x="1697354" y="5181064"/>
              <a:ext cx="1827" cy="1827"/>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2" name="îśḷïďè">
              <a:extLst>
                <a:ext uri="{FF2B5EF4-FFF2-40B4-BE49-F238E27FC236}">
                  <a16:creationId xmlns:a16="http://schemas.microsoft.com/office/drawing/2014/main" id="{BB01E3E7-18EF-4303-985F-00EA43539109}"/>
                </a:ext>
              </a:extLst>
            </p:cNvPr>
            <p:cNvSpPr/>
            <p:nvPr/>
          </p:nvSpPr>
          <p:spPr bwMode="auto">
            <a:xfrm>
              <a:off x="1658997" y="5148186"/>
              <a:ext cx="40184" cy="45663"/>
            </a:xfrm>
            <a:custGeom>
              <a:avLst/>
              <a:gdLst>
                <a:gd name="T0" fmla="*/ 18 w 44"/>
                <a:gd name="T1" fmla="*/ 0 h 50"/>
                <a:gd name="T2" fmla="*/ 0 w 44"/>
                <a:gd name="T3" fmla="*/ 12 h 50"/>
                <a:gd name="T4" fmla="*/ 0 w 44"/>
                <a:gd name="T5" fmla="*/ 16 h 50"/>
                <a:gd name="T6" fmla="*/ 24 w 44"/>
                <a:gd name="T7" fmla="*/ 50 h 50"/>
                <a:gd name="T8" fmla="*/ 42 w 44"/>
                <a:gd name="T9" fmla="*/ 38 h 50"/>
                <a:gd name="T10" fmla="*/ 44 w 44"/>
                <a:gd name="T11" fmla="*/ 36 h 50"/>
                <a:gd name="T12" fmla="*/ 18 w 4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44" h="50">
                  <a:moveTo>
                    <a:pt x="18" y="0"/>
                  </a:moveTo>
                  <a:lnTo>
                    <a:pt x="0" y="12"/>
                  </a:lnTo>
                  <a:lnTo>
                    <a:pt x="0" y="16"/>
                  </a:lnTo>
                  <a:lnTo>
                    <a:pt x="24" y="50"/>
                  </a:lnTo>
                  <a:lnTo>
                    <a:pt x="42" y="38"/>
                  </a:lnTo>
                  <a:lnTo>
                    <a:pt x="44" y="36"/>
                  </a:lnTo>
                  <a:lnTo>
                    <a:pt x="18"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3" name="ïś1iḍe">
              <a:extLst>
                <a:ext uri="{FF2B5EF4-FFF2-40B4-BE49-F238E27FC236}">
                  <a16:creationId xmlns:a16="http://schemas.microsoft.com/office/drawing/2014/main" id="{D33F057E-D1F6-4A0A-8FA6-F505F01C0146}"/>
                </a:ext>
              </a:extLst>
            </p:cNvPr>
            <p:cNvSpPr/>
            <p:nvPr/>
          </p:nvSpPr>
          <p:spPr bwMode="auto">
            <a:xfrm>
              <a:off x="1658997" y="5148186"/>
              <a:ext cx="40184" cy="45663"/>
            </a:xfrm>
            <a:custGeom>
              <a:avLst/>
              <a:gdLst>
                <a:gd name="T0" fmla="*/ 18 w 44"/>
                <a:gd name="T1" fmla="*/ 0 h 50"/>
                <a:gd name="T2" fmla="*/ 0 w 44"/>
                <a:gd name="T3" fmla="*/ 12 h 50"/>
                <a:gd name="T4" fmla="*/ 0 w 44"/>
                <a:gd name="T5" fmla="*/ 16 h 50"/>
                <a:gd name="T6" fmla="*/ 24 w 44"/>
                <a:gd name="T7" fmla="*/ 50 h 50"/>
                <a:gd name="T8" fmla="*/ 42 w 44"/>
                <a:gd name="T9" fmla="*/ 38 h 50"/>
                <a:gd name="T10" fmla="*/ 44 w 44"/>
                <a:gd name="T11" fmla="*/ 36 h 50"/>
                <a:gd name="T12" fmla="*/ 18 w 4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44" h="50">
                  <a:moveTo>
                    <a:pt x="18" y="0"/>
                  </a:moveTo>
                  <a:lnTo>
                    <a:pt x="0" y="12"/>
                  </a:lnTo>
                  <a:lnTo>
                    <a:pt x="0" y="16"/>
                  </a:lnTo>
                  <a:lnTo>
                    <a:pt x="24" y="50"/>
                  </a:lnTo>
                  <a:lnTo>
                    <a:pt x="42" y="38"/>
                  </a:lnTo>
                  <a:lnTo>
                    <a:pt x="44" y="36"/>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4" name="ï$ḷîďé">
              <a:extLst>
                <a:ext uri="{FF2B5EF4-FFF2-40B4-BE49-F238E27FC236}">
                  <a16:creationId xmlns:a16="http://schemas.microsoft.com/office/drawing/2014/main" id="{D9AA5EF4-6B0B-4AF5-BB63-F39CB5456768}"/>
                </a:ext>
              </a:extLst>
            </p:cNvPr>
            <p:cNvSpPr/>
            <p:nvPr/>
          </p:nvSpPr>
          <p:spPr bwMode="auto">
            <a:xfrm>
              <a:off x="1693701" y="5201156"/>
              <a:ext cx="145209" cy="200919"/>
            </a:xfrm>
            <a:custGeom>
              <a:avLst/>
              <a:gdLst>
                <a:gd name="T0" fmla="*/ 133 w 159"/>
                <a:gd name="T1" fmla="*/ 169 h 220"/>
                <a:gd name="T2" fmla="*/ 113 w 159"/>
                <a:gd name="T3" fmla="*/ 182 h 220"/>
                <a:gd name="T4" fmla="*/ 139 w 159"/>
                <a:gd name="T5" fmla="*/ 220 h 220"/>
                <a:gd name="T6" fmla="*/ 159 w 159"/>
                <a:gd name="T7" fmla="*/ 206 h 220"/>
                <a:gd name="T8" fmla="*/ 133 w 159"/>
                <a:gd name="T9" fmla="*/ 169 h 220"/>
                <a:gd name="T10" fmla="*/ 95 w 159"/>
                <a:gd name="T11" fmla="*/ 113 h 220"/>
                <a:gd name="T12" fmla="*/ 75 w 159"/>
                <a:gd name="T13" fmla="*/ 125 h 220"/>
                <a:gd name="T14" fmla="*/ 101 w 159"/>
                <a:gd name="T15" fmla="*/ 163 h 220"/>
                <a:gd name="T16" fmla="*/ 121 w 159"/>
                <a:gd name="T17" fmla="*/ 149 h 220"/>
                <a:gd name="T18" fmla="*/ 95 w 159"/>
                <a:gd name="T19" fmla="*/ 113 h 220"/>
                <a:gd name="T20" fmla="*/ 58 w 159"/>
                <a:gd name="T21" fmla="*/ 55 h 220"/>
                <a:gd name="T22" fmla="*/ 38 w 159"/>
                <a:gd name="T23" fmla="*/ 69 h 220"/>
                <a:gd name="T24" fmla="*/ 62 w 159"/>
                <a:gd name="T25" fmla="*/ 105 h 220"/>
                <a:gd name="T26" fmla="*/ 81 w 159"/>
                <a:gd name="T27" fmla="*/ 93 h 220"/>
                <a:gd name="T28" fmla="*/ 58 w 159"/>
                <a:gd name="T29" fmla="*/ 55 h 220"/>
                <a:gd name="T30" fmla="*/ 20 w 159"/>
                <a:gd name="T31" fmla="*/ 0 h 220"/>
                <a:gd name="T32" fmla="*/ 0 w 159"/>
                <a:gd name="T33" fmla="*/ 12 h 220"/>
                <a:gd name="T34" fmla="*/ 24 w 159"/>
                <a:gd name="T35" fmla="*/ 50 h 220"/>
                <a:gd name="T36" fmla="*/ 44 w 159"/>
                <a:gd name="T37" fmla="*/ 36 h 220"/>
                <a:gd name="T38" fmla="*/ 20 w 159"/>
                <a:gd name="T3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9" h="220">
                  <a:moveTo>
                    <a:pt x="133" y="169"/>
                  </a:moveTo>
                  <a:lnTo>
                    <a:pt x="113" y="182"/>
                  </a:lnTo>
                  <a:lnTo>
                    <a:pt x="139" y="220"/>
                  </a:lnTo>
                  <a:lnTo>
                    <a:pt x="159" y="206"/>
                  </a:lnTo>
                  <a:lnTo>
                    <a:pt x="133" y="169"/>
                  </a:lnTo>
                  <a:close/>
                  <a:moveTo>
                    <a:pt x="95" y="113"/>
                  </a:moveTo>
                  <a:lnTo>
                    <a:pt x="75" y="125"/>
                  </a:lnTo>
                  <a:lnTo>
                    <a:pt x="101" y="163"/>
                  </a:lnTo>
                  <a:lnTo>
                    <a:pt x="121" y="149"/>
                  </a:lnTo>
                  <a:lnTo>
                    <a:pt x="95" y="113"/>
                  </a:lnTo>
                  <a:close/>
                  <a:moveTo>
                    <a:pt x="58" y="55"/>
                  </a:moveTo>
                  <a:lnTo>
                    <a:pt x="38" y="69"/>
                  </a:lnTo>
                  <a:lnTo>
                    <a:pt x="62" y="105"/>
                  </a:lnTo>
                  <a:lnTo>
                    <a:pt x="81" y="93"/>
                  </a:lnTo>
                  <a:lnTo>
                    <a:pt x="58" y="55"/>
                  </a:lnTo>
                  <a:close/>
                  <a:moveTo>
                    <a:pt x="20" y="0"/>
                  </a:moveTo>
                  <a:lnTo>
                    <a:pt x="0" y="12"/>
                  </a:lnTo>
                  <a:lnTo>
                    <a:pt x="24" y="50"/>
                  </a:lnTo>
                  <a:lnTo>
                    <a:pt x="44" y="36"/>
                  </a:lnTo>
                  <a:lnTo>
                    <a:pt x="2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5" name="íṧľîḓè">
              <a:extLst>
                <a:ext uri="{FF2B5EF4-FFF2-40B4-BE49-F238E27FC236}">
                  <a16:creationId xmlns:a16="http://schemas.microsoft.com/office/drawing/2014/main" id="{96348911-5626-498C-B21B-93FD6F494944}"/>
                </a:ext>
              </a:extLst>
            </p:cNvPr>
            <p:cNvSpPr/>
            <p:nvPr/>
          </p:nvSpPr>
          <p:spPr bwMode="auto">
            <a:xfrm>
              <a:off x="1693701" y="5201156"/>
              <a:ext cx="145209" cy="200919"/>
            </a:xfrm>
            <a:custGeom>
              <a:avLst/>
              <a:gdLst>
                <a:gd name="T0" fmla="*/ 133 w 159"/>
                <a:gd name="T1" fmla="*/ 169 h 220"/>
                <a:gd name="T2" fmla="*/ 113 w 159"/>
                <a:gd name="T3" fmla="*/ 182 h 220"/>
                <a:gd name="T4" fmla="*/ 139 w 159"/>
                <a:gd name="T5" fmla="*/ 220 h 220"/>
                <a:gd name="T6" fmla="*/ 159 w 159"/>
                <a:gd name="T7" fmla="*/ 206 h 220"/>
                <a:gd name="T8" fmla="*/ 133 w 159"/>
                <a:gd name="T9" fmla="*/ 169 h 220"/>
                <a:gd name="T10" fmla="*/ 95 w 159"/>
                <a:gd name="T11" fmla="*/ 113 h 220"/>
                <a:gd name="T12" fmla="*/ 75 w 159"/>
                <a:gd name="T13" fmla="*/ 125 h 220"/>
                <a:gd name="T14" fmla="*/ 101 w 159"/>
                <a:gd name="T15" fmla="*/ 163 h 220"/>
                <a:gd name="T16" fmla="*/ 121 w 159"/>
                <a:gd name="T17" fmla="*/ 149 h 220"/>
                <a:gd name="T18" fmla="*/ 95 w 159"/>
                <a:gd name="T19" fmla="*/ 113 h 220"/>
                <a:gd name="T20" fmla="*/ 58 w 159"/>
                <a:gd name="T21" fmla="*/ 55 h 220"/>
                <a:gd name="T22" fmla="*/ 38 w 159"/>
                <a:gd name="T23" fmla="*/ 69 h 220"/>
                <a:gd name="T24" fmla="*/ 62 w 159"/>
                <a:gd name="T25" fmla="*/ 105 h 220"/>
                <a:gd name="T26" fmla="*/ 81 w 159"/>
                <a:gd name="T27" fmla="*/ 93 h 220"/>
                <a:gd name="T28" fmla="*/ 58 w 159"/>
                <a:gd name="T29" fmla="*/ 55 h 220"/>
                <a:gd name="T30" fmla="*/ 20 w 159"/>
                <a:gd name="T31" fmla="*/ 0 h 220"/>
                <a:gd name="T32" fmla="*/ 0 w 159"/>
                <a:gd name="T33" fmla="*/ 12 h 220"/>
                <a:gd name="T34" fmla="*/ 24 w 159"/>
                <a:gd name="T35" fmla="*/ 50 h 220"/>
                <a:gd name="T36" fmla="*/ 44 w 159"/>
                <a:gd name="T37" fmla="*/ 36 h 220"/>
                <a:gd name="T38" fmla="*/ 20 w 159"/>
                <a:gd name="T3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9" h="220">
                  <a:moveTo>
                    <a:pt x="133" y="169"/>
                  </a:moveTo>
                  <a:lnTo>
                    <a:pt x="113" y="182"/>
                  </a:lnTo>
                  <a:lnTo>
                    <a:pt x="139" y="220"/>
                  </a:lnTo>
                  <a:lnTo>
                    <a:pt x="159" y="206"/>
                  </a:lnTo>
                  <a:lnTo>
                    <a:pt x="133" y="169"/>
                  </a:lnTo>
                  <a:moveTo>
                    <a:pt x="95" y="113"/>
                  </a:moveTo>
                  <a:lnTo>
                    <a:pt x="75" y="125"/>
                  </a:lnTo>
                  <a:lnTo>
                    <a:pt x="101" y="163"/>
                  </a:lnTo>
                  <a:lnTo>
                    <a:pt x="121" y="149"/>
                  </a:lnTo>
                  <a:lnTo>
                    <a:pt x="95" y="113"/>
                  </a:lnTo>
                  <a:moveTo>
                    <a:pt x="58" y="55"/>
                  </a:moveTo>
                  <a:lnTo>
                    <a:pt x="38" y="69"/>
                  </a:lnTo>
                  <a:lnTo>
                    <a:pt x="62" y="105"/>
                  </a:lnTo>
                  <a:lnTo>
                    <a:pt x="81" y="93"/>
                  </a:lnTo>
                  <a:lnTo>
                    <a:pt x="58" y="55"/>
                  </a:lnTo>
                  <a:moveTo>
                    <a:pt x="20" y="0"/>
                  </a:moveTo>
                  <a:lnTo>
                    <a:pt x="0" y="12"/>
                  </a:lnTo>
                  <a:lnTo>
                    <a:pt x="24" y="50"/>
                  </a:lnTo>
                  <a:lnTo>
                    <a:pt x="44" y="3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6" name="îSlíďe">
              <a:extLst>
                <a:ext uri="{FF2B5EF4-FFF2-40B4-BE49-F238E27FC236}">
                  <a16:creationId xmlns:a16="http://schemas.microsoft.com/office/drawing/2014/main" id="{77A8FA3A-2463-4542-AD9F-217859EF77AB}"/>
                </a:ext>
              </a:extLst>
            </p:cNvPr>
            <p:cNvSpPr/>
            <p:nvPr/>
          </p:nvSpPr>
          <p:spPr bwMode="auto">
            <a:xfrm>
              <a:off x="1844390" y="5436778"/>
              <a:ext cx="1827"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7" name="íś1íde">
              <a:extLst>
                <a:ext uri="{FF2B5EF4-FFF2-40B4-BE49-F238E27FC236}">
                  <a16:creationId xmlns:a16="http://schemas.microsoft.com/office/drawing/2014/main" id="{DC03C3D7-CCF2-48DF-8A33-59D8A5A4FFFE}"/>
                </a:ext>
              </a:extLst>
            </p:cNvPr>
            <p:cNvSpPr/>
            <p:nvPr/>
          </p:nvSpPr>
          <p:spPr bwMode="auto">
            <a:xfrm>
              <a:off x="1833430" y="5407554"/>
              <a:ext cx="29224" cy="29225"/>
            </a:xfrm>
            <a:custGeom>
              <a:avLst/>
              <a:gdLst>
                <a:gd name="T0" fmla="*/ 10 w 16"/>
                <a:gd name="T1" fmla="*/ 0 h 16"/>
                <a:gd name="T2" fmla="*/ 0 w 16"/>
                <a:gd name="T3" fmla="*/ 7 h 16"/>
                <a:gd name="T4" fmla="*/ 6 w 16"/>
                <a:gd name="T5" fmla="*/ 16 h 16"/>
                <a:gd name="T6" fmla="*/ 7 w 16"/>
                <a:gd name="T7" fmla="*/ 16 h 16"/>
                <a:gd name="T8" fmla="*/ 7 w 16"/>
                <a:gd name="T9" fmla="*/ 16 h 16"/>
                <a:gd name="T10" fmla="*/ 16 w 16"/>
                <a:gd name="T11" fmla="*/ 9 h 16"/>
                <a:gd name="T12" fmla="*/ 10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0" y="0"/>
                  </a:moveTo>
                  <a:cubicBezTo>
                    <a:pt x="0" y="7"/>
                    <a:pt x="0" y="7"/>
                    <a:pt x="0" y="7"/>
                  </a:cubicBezTo>
                  <a:cubicBezTo>
                    <a:pt x="6" y="16"/>
                    <a:pt x="6" y="16"/>
                    <a:pt x="6" y="16"/>
                  </a:cubicBezTo>
                  <a:cubicBezTo>
                    <a:pt x="6" y="16"/>
                    <a:pt x="6" y="16"/>
                    <a:pt x="7" y="16"/>
                  </a:cubicBezTo>
                  <a:cubicBezTo>
                    <a:pt x="7" y="16"/>
                    <a:pt x="7" y="16"/>
                    <a:pt x="7" y="16"/>
                  </a:cubicBezTo>
                  <a:cubicBezTo>
                    <a:pt x="10" y="14"/>
                    <a:pt x="13" y="12"/>
                    <a:pt x="16" y="9"/>
                  </a:cubicBezTo>
                  <a:cubicBezTo>
                    <a:pt x="10" y="0"/>
                    <a:pt x="10" y="0"/>
                    <a:pt x="10"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8" name="îsḻîďé">
              <a:extLst>
                <a:ext uri="{FF2B5EF4-FFF2-40B4-BE49-F238E27FC236}">
                  <a16:creationId xmlns:a16="http://schemas.microsoft.com/office/drawing/2014/main" id="{E09E4A99-322A-4ED7-B392-E65E75D49A63}"/>
                </a:ext>
              </a:extLst>
            </p:cNvPr>
            <p:cNvSpPr/>
            <p:nvPr/>
          </p:nvSpPr>
          <p:spPr bwMode="auto">
            <a:xfrm>
              <a:off x="1658997" y="5132661"/>
              <a:ext cx="16439" cy="26485"/>
            </a:xfrm>
            <a:custGeom>
              <a:avLst/>
              <a:gdLst>
                <a:gd name="T0" fmla="*/ 6 w 18"/>
                <a:gd name="T1" fmla="*/ 0 h 29"/>
                <a:gd name="T2" fmla="*/ 0 w 18"/>
                <a:gd name="T3" fmla="*/ 29 h 29"/>
                <a:gd name="T4" fmla="*/ 18 w 18"/>
                <a:gd name="T5" fmla="*/ 17 h 29"/>
                <a:gd name="T6" fmla="*/ 6 w 18"/>
                <a:gd name="T7" fmla="*/ 0 h 29"/>
              </a:gdLst>
              <a:ahLst/>
              <a:cxnLst>
                <a:cxn ang="0">
                  <a:pos x="T0" y="T1"/>
                </a:cxn>
                <a:cxn ang="0">
                  <a:pos x="T2" y="T3"/>
                </a:cxn>
                <a:cxn ang="0">
                  <a:pos x="T4" y="T5"/>
                </a:cxn>
                <a:cxn ang="0">
                  <a:pos x="T6" y="T7"/>
                </a:cxn>
              </a:cxnLst>
              <a:rect l="0" t="0" r="r" b="b"/>
              <a:pathLst>
                <a:path w="18" h="29">
                  <a:moveTo>
                    <a:pt x="6" y="0"/>
                  </a:moveTo>
                  <a:lnTo>
                    <a:pt x="0" y="29"/>
                  </a:lnTo>
                  <a:lnTo>
                    <a:pt x="18" y="17"/>
                  </a:lnTo>
                  <a:lnTo>
                    <a:pt x="6"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9" name="îṣliḋé">
              <a:extLst>
                <a:ext uri="{FF2B5EF4-FFF2-40B4-BE49-F238E27FC236}">
                  <a16:creationId xmlns:a16="http://schemas.microsoft.com/office/drawing/2014/main" id="{3A3185F8-5A47-4A1B-B786-BD0483CC7B59}"/>
                </a:ext>
              </a:extLst>
            </p:cNvPr>
            <p:cNvSpPr/>
            <p:nvPr/>
          </p:nvSpPr>
          <p:spPr bwMode="auto">
            <a:xfrm>
              <a:off x="1658997" y="5132661"/>
              <a:ext cx="16439" cy="26485"/>
            </a:xfrm>
            <a:custGeom>
              <a:avLst/>
              <a:gdLst>
                <a:gd name="T0" fmla="*/ 6 w 18"/>
                <a:gd name="T1" fmla="*/ 0 h 29"/>
                <a:gd name="T2" fmla="*/ 0 w 18"/>
                <a:gd name="T3" fmla="*/ 29 h 29"/>
                <a:gd name="T4" fmla="*/ 18 w 18"/>
                <a:gd name="T5" fmla="*/ 17 h 29"/>
                <a:gd name="T6" fmla="*/ 6 w 18"/>
                <a:gd name="T7" fmla="*/ 0 h 29"/>
              </a:gdLst>
              <a:ahLst/>
              <a:cxnLst>
                <a:cxn ang="0">
                  <a:pos x="T0" y="T1"/>
                </a:cxn>
                <a:cxn ang="0">
                  <a:pos x="T2" y="T3"/>
                </a:cxn>
                <a:cxn ang="0">
                  <a:pos x="T4" y="T5"/>
                </a:cxn>
                <a:cxn ang="0">
                  <a:pos x="T6" y="T7"/>
                </a:cxn>
              </a:cxnLst>
              <a:rect l="0" t="0" r="r" b="b"/>
              <a:pathLst>
                <a:path w="18" h="29">
                  <a:moveTo>
                    <a:pt x="6" y="0"/>
                  </a:moveTo>
                  <a:lnTo>
                    <a:pt x="0" y="29"/>
                  </a:lnTo>
                  <a:lnTo>
                    <a:pt x="18" y="17"/>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0" name="ïṣḻïḓé">
              <a:extLst>
                <a:ext uri="{FF2B5EF4-FFF2-40B4-BE49-F238E27FC236}">
                  <a16:creationId xmlns:a16="http://schemas.microsoft.com/office/drawing/2014/main" id="{BD08E039-BBEF-406E-826C-D69C17ACFB73}"/>
                </a:ext>
              </a:extLst>
            </p:cNvPr>
            <p:cNvSpPr/>
            <p:nvPr/>
          </p:nvSpPr>
          <p:spPr bwMode="auto">
            <a:xfrm>
              <a:off x="1691874" y="5182890"/>
              <a:ext cx="20092" cy="29225"/>
            </a:xfrm>
            <a:custGeom>
              <a:avLst/>
              <a:gdLst>
                <a:gd name="T0" fmla="*/ 8 w 22"/>
                <a:gd name="T1" fmla="*/ 0 h 32"/>
                <a:gd name="T2" fmla="*/ 6 w 22"/>
                <a:gd name="T3" fmla="*/ 0 h 32"/>
                <a:gd name="T4" fmla="*/ 0 w 22"/>
                <a:gd name="T5" fmla="*/ 32 h 32"/>
                <a:gd name="T6" fmla="*/ 2 w 22"/>
                <a:gd name="T7" fmla="*/ 32 h 32"/>
                <a:gd name="T8" fmla="*/ 22 w 22"/>
                <a:gd name="T9" fmla="*/ 20 h 32"/>
                <a:gd name="T10" fmla="*/ 8 w 22"/>
                <a:gd name="T11" fmla="*/ 0 h 32"/>
              </a:gdLst>
              <a:ahLst/>
              <a:cxnLst>
                <a:cxn ang="0">
                  <a:pos x="T0" y="T1"/>
                </a:cxn>
                <a:cxn ang="0">
                  <a:pos x="T2" y="T3"/>
                </a:cxn>
                <a:cxn ang="0">
                  <a:pos x="T4" y="T5"/>
                </a:cxn>
                <a:cxn ang="0">
                  <a:pos x="T6" y="T7"/>
                </a:cxn>
                <a:cxn ang="0">
                  <a:pos x="T8" y="T9"/>
                </a:cxn>
                <a:cxn ang="0">
                  <a:pos x="T10" y="T11"/>
                </a:cxn>
              </a:cxnLst>
              <a:rect l="0" t="0" r="r" b="b"/>
              <a:pathLst>
                <a:path w="22" h="32">
                  <a:moveTo>
                    <a:pt x="8" y="0"/>
                  </a:moveTo>
                  <a:lnTo>
                    <a:pt x="6" y="0"/>
                  </a:lnTo>
                  <a:lnTo>
                    <a:pt x="0" y="32"/>
                  </a:lnTo>
                  <a:lnTo>
                    <a:pt x="2" y="32"/>
                  </a:lnTo>
                  <a:lnTo>
                    <a:pt x="22" y="20"/>
                  </a:lnTo>
                  <a:lnTo>
                    <a:pt x="8"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1" name="íşļíḋê">
              <a:extLst>
                <a:ext uri="{FF2B5EF4-FFF2-40B4-BE49-F238E27FC236}">
                  <a16:creationId xmlns:a16="http://schemas.microsoft.com/office/drawing/2014/main" id="{B5D9B01B-085A-43A9-A9C2-50E8B15F9443}"/>
                </a:ext>
              </a:extLst>
            </p:cNvPr>
            <p:cNvSpPr/>
            <p:nvPr/>
          </p:nvSpPr>
          <p:spPr bwMode="auto">
            <a:xfrm>
              <a:off x="1691874" y="5182890"/>
              <a:ext cx="20092" cy="29225"/>
            </a:xfrm>
            <a:custGeom>
              <a:avLst/>
              <a:gdLst>
                <a:gd name="T0" fmla="*/ 8 w 22"/>
                <a:gd name="T1" fmla="*/ 0 h 32"/>
                <a:gd name="T2" fmla="*/ 6 w 22"/>
                <a:gd name="T3" fmla="*/ 0 h 32"/>
                <a:gd name="T4" fmla="*/ 0 w 22"/>
                <a:gd name="T5" fmla="*/ 32 h 32"/>
                <a:gd name="T6" fmla="*/ 2 w 22"/>
                <a:gd name="T7" fmla="*/ 32 h 32"/>
                <a:gd name="T8" fmla="*/ 22 w 22"/>
                <a:gd name="T9" fmla="*/ 20 h 32"/>
                <a:gd name="T10" fmla="*/ 8 w 22"/>
                <a:gd name="T11" fmla="*/ 0 h 32"/>
              </a:gdLst>
              <a:ahLst/>
              <a:cxnLst>
                <a:cxn ang="0">
                  <a:pos x="T0" y="T1"/>
                </a:cxn>
                <a:cxn ang="0">
                  <a:pos x="T2" y="T3"/>
                </a:cxn>
                <a:cxn ang="0">
                  <a:pos x="T4" y="T5"/>
                </a:cxn>
                <a:cxn ang="0">
                  <a:pos x="T6" y="T7"/>
                </a:cxn>
                <a:cxn ang="0">
                  <a:pos x="T8" y="T9"/>
                </a:cxn>
                <a:cxn ang="0">
                  <a:pos x="T10" y="T11"/>
                </a:cxn>
              </a:cxnLst>
              <a:rect l="0" t="0" r="r" b="b"/>
              <a:pathLst>
                <a:path w="22" h="32">
                  <a:moveTo>
                    <a:pt x="8" y="0"/>
                  </a:moveTo>
                  <a:lnTo>
                    <a:pt x="6" y="0"/>
                  </a:lnTo>
                  <a:lnTo>
                    <a:pt x="0" y="32"/>
                  </a:lnTo>
                  <a:lnTo>
                    <a:pt x="2" y="32"/>
                  </a:lnTo>
                  <a:lnTo>
                    <a:pt x="22" y="2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2" name="íṡľiḓe">
              <a:extLst>
                <a:ext uri="{FF2B5EF4-FFF2-40B4-BE49-F238E27FC236}">
                  <a16:creationId xmlns:a16="http://schemas.microsoft.com/office/drawing/2014/main" id="{106DEC78-071E-49AD-A10E-EEDB0D8755C1}"/>
                </a:ext>
              </a:extLst>
            </p:cNvPr>
            <p:cNvSpPr/>
            <p:nvPr/>
          </p:nvSpPr>
          <p:spPr bwMode="auto">
            <a:xfrm>
              <a:off x="1680915" y="5182890"/>
              <a:ext cx="16439" cy="29225"/>
            </a:xfrm>
            <a:custGeom>
              <a:avLst/>
              <a:gdLst>
                <a:gd name="T0" fmla="*/ 18 w 18"/>
                <a:gd name="T1" fmla="*/ 0 h 32"/>
                <a:gd name="T2" fmla="*/ 0 w 18"/>
                <a:gd name="T3" fmla="*/ 12 h 32"/>
                <a:gd name="T4" fmla="*/ 12 w 18"/>
                <a:gd name="T5" fmla="*/ 32 h 32"/>
                <a:gd name="T6" fmla="*/ 18 w 18"/>
                <a:gd name="T7" fmla="*/ 0 h 32"/>
              </a:gdLst>
              <a:ahLst/>
              <a:cxnLst>
                <a:cxn ang="0">
                  <a:pos x="T0" y="T1"/>
                </a:cxn>
                <a:cxn ang="0">
                  <a:pos x="T2" y="T3"/>
                </a:cxn>
                <a:cxn ang="0">
                  <a:pos x="T4" y="T5"/>
                </a:cxn>
                <a:cxn ang="0">
                  <a:pos x="T6" y="T7"/>
                </a:cxn>
              </a:cxnLst>
              <a:rect l="0" t="0" r="r" b="b"/>
              <a:pathLst>
                <a:path w="18" h="32">
                  <a:moveTo>
                    <a:pt x="18" y="0"/>
                  </a:moveTo>
                  <a:lnTo>
                    <a:pt x="0" y="12"/>
                  </a:lnTo>
                  <a:lnTo>
                    <a:pt x="12" y="32"/>
                  </a:lnTo>
                  <a:lnTo>
                    <a:pt x="18"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3" name="iṣlîdê">
              <a:extLst>
                <a:ext uri="{FF2B5EF4-FFF2-40B4-BE49-F238E27FC236}">
                  <a16:creationId xmlns:a16="http://schemas.microsoft.com/office/drawing/2014/main" id="{2B7802EB-B2B6-44F0-95A8-C45D3E163222}"/>
                </a:ext>
              </a:extLst>
            </p:cNvPr>
            <p:cNvSpPr/>
            <p:nvPr/>
          </p:nvSpPr>
          <p:spPr bwMode="auto">
            <a:xfrm>
              <a:off x="1680915" y="5182890"/>
              <a:ext cx="16439" cy="29225"/>
            </a:xfrm>
            <a:custGeom>
              <a:avLst/>
              <a:gdLst>
                <a:gd name="T0" fmla="*/ 18 w 18"/>
                <a:gd name="T1" fmla="*/ 0 h 32"/>
                <a:gd name="T2" fmla="*/ 0 w 18"/>
                <a:gd name="T3" fmla="*/ 12 h 32"/>
                <a:gd name="T4" fmla="*/ 12 w 18"/>
                <a:gd name="T5" fmla="*/ 32 h 32"/>
                <a:gd name="T6" fmla="*/ 18 w 18"/>
                <a:gd name="T7" fmla="*/ 0 h 32"/>
              </a:gdLst>
              <a:ahLst/>
              <a:cxnLst>
                <a:cxn ang="0">
                  <a:pos x="T0" y="T1"/>
                </a:cxn>
                <a:cxn ang="0">
                  <a:pos x="T2" y="T3"/>
                </a:cxn>
                <a:cxn ang="0">
                  <a:pos x="T4" y="T5"/>
                </a:cxn>
                <a:cxn ang="0">
                  <a:pos x="T6" y="T7"/>
                </a:cxn>
              </a:cxnLst>
              <a:rect l="0" t="0" r="r" b="b"/>
              <a:pathLst>
                <a:path w="18" h="32">
                  <a:moveTo>
                    <a:pt x="18" y="0"/>
                  </a:moveTo>
                  <a:lnTo>
                    <a:pt x="0" y="12"/>
                  </a:lnTo>
                  <a:lnTo>
                    <a:pt x="12" y="3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4" name="îŝḻîde">
              <a:extLst>
                <a:ext uri="{FF2B5EF4-FFF2-40B4-BE49-F238E27FC236}">
                  <a16:creationId xmlns:a16="http://schemas.microsoft.com/office/drawing/2014/main" id="{8AACC394-0373-485D-AC53-698F61A63973}"/>
                </a:ext>
              </a:extLst>
            </p:cNvPr>
            <p:cNvSpPr/>
            <p:nvPr/>
          </p:nvSpPr>
          <p:spPr bwMode="auto">
            <a:xfrm>
              <a:off x="1715619" y="5234033"/>
              <a:ext cx="31051" cy="30138"/>
            </a:xfrm>
            <a:custGeom>
              <a:avLst/>
              <a:gdLst>
                <a:gd name="T0" fmla="*/ 20 w 34"/>
                <a:gd name="T1" fmla="*/ 0 h 33"/>
                <a:gd name="T2" fmla="*/ 0 w 34"/>
                <a:gd name="T3" fmla="*/ 14 h 33"/>
                <a:gd name="T4" fmla="*/ 14 w 34"/>
                <a:gd name="T5" fmla="*/ 33 h 33"/>
                <a:gd name="T6" fmla="*/ 34 w 34"/>
                <a:gd name="T7" fmla="*/ 19 h 33"/>
                <a:gd name="T8" fmla="*/ 20 w 34"/>
                <a:gd name="T9" fmla="*/ 0 h 33"/>
              </a:gdLst>
              <a:ahLst/>
              <a:cxnLst>
                <a:cxn ang="0">
                  <a:pos x="T0" y="T1"/>
                </a:cxn>
                <a:cxn ang="0">
                  <a:pos x="T2" y="T3"/>
                </a:cxn>
                <a:cxn ang="0">
                  <a:pos x="T4" y="T5"/>
                </a:cxn>
                <a:cxn ang="0">
                  <a:pos x="T6" y="T7"/>
                </a:cxn>
                <a:cxn ang="0">
                  <a:pos x="T8" y="T9"/>
                </a:cxn>
              </a:cxnLst>
              <a:rect l="0" t="0" r="r" b="b"/>
              <a:pathLst>
                <a:path w="34" h="33">
                  <a:moveTo>
                    <a:pt x="20" y="0"/>
                  </a:moveTo>
                  <a:lnTo>
                    <a:pt x="0" y="14"/>
                  </a:lnTo>
                  <a:lnTo>
                    <a:pt x="14" y="33"/>
                  </a:lnTo>
                  <a:lnTo>
                    <a:pt x="34" y="19"/>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5" name="iṡḷîḑe">
              <a:extLst>
                <a:ext uri="{FF2B5EF4-FFF2-40B4-BE49-F238E27FC236}">
                  <a16:creationId xmlns:a16="http://schemas.microsoft.com/office/drawing/2014/main" id="{91488974-7158-44D2-BD9A-3EC862F99221}"/>
                </a:ext>
              </a:extLst>
            </p:cNvPr>
            <p:cNvSpPr/>
            <p:nvPr/>
          </p:nvSpPr>
          <p:spPr bwMode="auto">
            <a:xfrm>
              <a:off x="1715619" y="5234033"/>
              <a:ext cx="31051" cy="30138"/>
            </a:xfrm>
            <a:custGeom>
              <a:avLst/>
              <a:gdLst>
                <a:gd name="T0" fmla="*/ 20 w 34"/>
                <a:gd name="T1" fmla="*/ 0 h 33"/>
                <a:gd name="T2" fmla="*/ 0 w 34"/>
                <a:gd name="T3" fmla="*/ 14 h 33"/>
                <a:gd name="T4" fmla="*/ 14 w 34"/>
                <a:gd name="T5" fmla="*/ 33 h 33"/>
                <a:gd name="T6" fmla="*/ 34 w 34"/>
                <a:gd name="T7" fmla="*/ 19 h 33"/>
                <a:gd name="T8" fmla="*/ 20 w 34"/>
                <a:gd name="T9" fmla="*/ 0 h 33"/>
              </a:gdLst>
              <a:ahLst/>
              <a:cxnLst>
                <a:cxn ang="0">
                  <a:pos x="T0" y="T1"/>
                </a:cxn>
                <a:cxn ang="0">
                  <a:pos x="T2" y="T3"/>
                </a:cxn>
                <a:cxn ang="0">
                  <a:pos x="T4" y="T5"/>
                </a:cxn>
                <a:cxn ang="0">
                  <a:pos x="T6" y="T7"/>
                </a:cxn>
                <a:cxn ang="0">
                  <a:pos x="T8" y="T9"/>
                </a:cxn>
              </a:cxnLst>
              <a:rect l="0" t="0" r="r" b="b"/>
              <a:pathLst>
                <a:path w="34" h="33">
                  <a:moveTo>
                    <a:pt x="20" y="0"/>
                  </a:moveTo>
                  <a:lnTo>
                    <a:pt x="0" y="14"/>
                  </a:lnTo>
                  <a:lnTo>
                    <a:pt x="14" y="33"/>
                  </a:lnTo>
                  <a:lnTo>
                    <a:pt x="34" y="19"/>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6" name="iṣļíďe">
              <a:extLst>
                <a:ext uri="{FF2B5EF4-FFF2-40B4-BE49-F238E27FC236}">
                  <a16:creationId xmlns:a16="http://schemas.microsoft.com/office/drawing/2014/main" id="{0761838A-A747-49AF-8BBE-1DC6121BA240}"/>
                </a:ext>
              </a:extLst>
            </p:cNvPr>
            <p:cNvSpPr/>
            <p:nvPr/>
          </p:nvSpPr>
          <p:spPr bwMode="auto">
            <a:xfrm>
              <a:off x="1750323" y="5286090"/>
              <a:ext cx="30138" cy="29225"/>
            </a:xfrm>
            <a:custGeom>
              <a:avLst/>
              <a:gdLst>
                <a:gd name="T0" fmla="*/ 19 w 33"/>
                <a:gd name="T1" fmla="*/ 0 h 32"/>
                <a:gd name="T2" fmla="*/ 0 w 33"/>
                <a:gd name="T3" fmla="*/ 12 h 32"/>
                <a:gd name="T4" fmla="*/ 13 w 33"/>
                <a:gd name="T5" fmla="*/ 32 h 32"/>
                <a:gd name="T6" fmla="*/ 33 w 33"/>
                <a:gd name="T7" fmla="*/ 20 h 32"/>
                <a:gd name="T8" fmla="*/ 19 w 33"/>
                <a:gd name="T9" fmla="*/ 0 h 32"/>
              </a:gdLst>
              <a:ahLst/>
              <a:cxnLst>
                <a:cxn ang="0">
                  <a:pos x="T0" y="T1"/>
                </a:cxn>
                <a:cxn ang="0">
                  <a:pos x="T2" y="T3"/>
                </a:cxn>
                <a:cxn ang="0">
                  <a:pos x="T4" y="T5"/>
                </a:cxn>
                <a:cxn ang="0">
                  <a:pos x="T6" y="T7"/>
                </a:cxn>
                <a:cxn ang="0">
                  <a:pos x="T8" y="T9"/>
                </a:cxn>
              </a:cxnLst>
              <a:rect l="0" t="0" r="r" b="b"/>
              <a:pathLst>
                <a:path w="33" h="32">
                  <a:moveTo>
                    <a:pt x="19" y="0"/>
                  </a:moveTo>
                  <a:lnTo>
                    <a:pt x="0" y="12"/>
                  </a:lnTo>
                  <a:lnTo>
                    <a:pt x="13" y="32"/>
                  </a:lnTo>
                  <a:lnTo>
                    <a:pt x="33" y="20"/>
                  </a:lnTo>
                  <a:lnTo>
                    <a:pt x="19"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7" name="îsḻiḍé">
              <a:extLst>
                <a:ext uri="{FF2B5EF4-FFF2-40B4-BE49-F238E27FC236}">
                  <a16:creationId xmlns:a16="http://schemas.microsoft.com/office/drawing/2014/main" id="{2A4FC1CC-5E75-4129-B54B-84536CFD5E45}"/>
                </a:ext>
              </a:extLst>
            </p:cNvPr>
            <p:cNvSpPr/>
            <p:nvPr/>
          </p:nvSpPr>
          <p:spPr bwMode="auto">
            <a:xfrm>
              <a:off x="1750323" y="5286090"/>
              <a:ext cx="30138" cy="29225"/>
            </a:xfrm>
            <a:custGeom>
              <a:avLst/>
              <a:gdLst>
                <a:gd name="T0" fmla="*/ 19 w 33"/>
                <a:gd name="T1" fmla="*/ 0 h 32"/>
                <a:gd name="T2" fmla="*/ 0 w 33"/>
                <a:gd name="T3" fmla="*/ 12 h 32"/>
                <a:gd name="T4" fmla="*/ 13 w 33"/>
                <a:gd name="T5" fmla="*/ 32 h 32"/>
                <a:gd name="T6" fmla="*/ 33 w 33"/>
                <a:gd name="T7" fmla="*/ 20 h 32"/>
                <a:gd name="T8" fmla="*/ 19 w 33"/>
                <a:gd name="T9" fmla="*/ 0 h 32"/>
              </a:gdLst>
              <a:ahLst/>
              <a:cxnLst>
                <a:cxn ang="0">
                  <a:pos x="T0" y="T1"/>
                </a:cxn>
                <a:cxn ang="0">
                  <a:pos x="T2" y="T3"/>
                </a:cxn>
                <a:cxn ang="0">
                  <a:pos x="T4" y="T5"/>
                </a:cxn>
                <a:cxn ang="0">
                  <a:pos x="T6" y="T7"/>
                </a:cxn>
                <a:cxn ang="0">
                  <a:pos x="T8" y="T9"/>
                </a:cxn>
              </a:cxnLst>
              <a:rect l="0" t="0" r="r" b="b"/>
              <a:pathLst>
                <a:path w="33" h="32">
                  <a:moveTo>
                    <a:pt x="19" y="0"/>
                  </a:moveTo>
                  <a:lnTo>
                    <a:pt x="0" y="12"/>
                  </a:lnTo>
                  <a:lnTo>
                    <a:pt x="13" y="32"/>
                  </a:lnTo>
                  <a:lnTo>
                    <a:pt x="33" y="2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8" name="íṩḻidé">
              <a:extLst>
                <a:ext uri="{FF2B5EF4-FFF2-40B4-BE49-F238E27FC236}">
                  <a16:creationId xmlns:a16="http://schemas.microsoft.com/office/drawing/2014/main" id="{C65C0F37-B33D-4721-A77E-43236F7A9826}"/>
                </a:ext>
              </a:extLst>
            </p:cNvPr>
            <p:cNvSpPr/>
            <p:nvPr/>
          </p:nvSpPr>
          <p:spPr bwMode="auto">
            <a:xfrm>
              <a:off x="1785941" y="5337232"/>
              <a:ext cx="29224" cy="30138"/>
            </a:xfrm>
            <a:custGeom>
              <a:avLst/>
              <a:gdLst>
                <a:gd name="T0" fmla="*/ 20 w 32"/>
                <a:gd name="T1" fmla="*/ 0 h 33"/>
                <a:gd name="T2" fmla="*/ 0 w 32"/>
                <a:gd name="T3" fmla="*/ 14 h 33"/>
                <a:gd name="T4" fmla="*/ 12 w 32"/>
                <a:gd name="T5" fmla="*/ 33 h 33"/>
                <a:gd name="T6" fmla="*/ 32 w 32"/>
                <a:gd name="T7" fmla="*/ 20 h 33"/>
                <a:gd name="T8" fmla="*/ 20 w 32"/>
                <a:gd name="T9" fmla="*/ 0 h 33"/>
              </a:gdLst>
              <a:ahLst/>
              <a:cxnLst>
                <a:cxn ang="0">
                  <a:pos x="T0" y="T1"/>
                </a:cxn>
                <a:cxn ang="0">
                  <a:pos x="T2" y="T3"/>
                </a:cxn>
                <a:cxn ang="0">
                  <a:pos x="T4" y="T5"/>
                </a:cxn>
                <a:cxn ang="0">
                  <a:pos x="T6" y="T7"/>
                </a:cxn>
                <a:cxn ang="0">
                  <a:pos x="T8" y="T9"/>
                </a:cxn>
              </a:cxnLst>
              <a:rect l="0" t="0" r="r" b="b"/>
              <a:pathLst>
                <a:path w="32" h="33">
                  <a:moveTo>
                    <a:pt x="20" y="0"/>
                  </a:moveTo>
                  <a:lnTo>
                    <a:pt x="0" y="14"/>
                  </a:lnTo>
                  <a:lnTo>
                    <a:pt x="12" y="33"/>
                  </a:lnTo>
                  <a:lnTo>
                    <a:pt x="32"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9" name="í$ļiḋe">
              <a:extLst>
                <a:ext uri="{FF2B5EF4-FFF2-40B4-BE49-F238E27FC236}">
                  <a16:creationId xmlns:a16="http://schemas.microsoft.com/office/drawing/2014/main" id="{660170FD-8D94-4E9E-8AA5-EA2199314E0C}"/>
                </a:ext>
              </a:extLst>
            </p:cNvPr>
            <p:cNvSpPr/>
            <p:nvPr/>
          </p:nvSpPr>
          <p:spPr bwMode="auto">
            <a:xfrm>
              <a:off x="1785941" y="5337232"/>
              <a:ext cx="29224" cy="30138"/>
            </a:xfrm>
            <a:custGeom>
              <a:avLst/>
              <a:gdLst>
                <a:gd name="T0" fmla="*/ 20 w 32"/>
                <a:gd name="T1" fmla="*/ 0 h 33"/>
                <a:gd name="T2" fmla="*/ 0 w 32"/>
                <a:gd name="T3" fmla="*/ 14 h 33"/>
                <a:gd name="T4" fmla="*/ 12 w 32"/>
                <a:gd name="T5" fmla="*/ 33 h 33"/>
                <a:gd name="T6" fmla="*/ 32 w 32"/>
                <a:gd name="T7" fmla="*/ 20 h 33"/>
                <a:gd name="T8" fmla="*/ 20 w 32"/>
                <a:gd name="T9" fmla="*/ 0 h 33"/>
              </a:gdLst>
              <a:ahLst/>
              <a:cxnLst>
                <a:cxn ang="0">
                  <a:pos x="T0" y="T1"/>
                </a:cxn>
                <a:cxn ang="0">
                  <a:pos x="T2" y="T3"/>
                </a:cxn>
                <a:cxn ang="0">
                  <a:pos x="T4" y="T5"/>
                </a:cxn>
                <a:cxn ang="0">
                  <a:pos x="T6" y="T7"/>
                </a:cxn>
                <a:cxn ang="0">
                  <a:pos x="T8" y="T9"/>
                </a:cxn>
              </a:cxnLst>
              <a:rect l="0" t="0" r="r" b="b"/>
              <a:pathLst>
                <a:path w="32" h="33">
                  <a:moveTo>
                    <a:pt x="20" y="0"/>
                  </a:moveTo>
                  <a:lnTo>
                    <a:pt x="0" y="14"/>
                  </a:lnTo>
                  <a:lnTo>
                    <a:pt x="12" y="33"/>
                  </a:lnTo>
                  <a:lnTo>
                    <a:pt x="32"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0" name="ïṧḻîḋê">
              <a:extLst>
                <a:ext uri="{FF2B5EF4-FFF2-40B4-BE49-F238E27FC236}">
                  <a16:creationId xmlns:a16="http://schemas.microsoft.com/office/drawing/2014/main" id="{BCEF208D-6653-406B-9D37-E988E0800911}"/>
                </a:ext>
              </a:extLst>
            </p:cNvPr>
            <p:cNvSpPr/>
            <p:nvPr/>
          </p:nvSpPr>
          <p:spPr bwMode="auto">
            <a:xfrm>
              <a:off x="1820645" y="5389289"/>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1" name="iŝḷíďe">
              <a:extLst>
                <a:ext uri="{FF2B5EF4-FFF2-40B4-BE49-F238E27FC236}">
                  <a16:creationId xmlns:a16="http://schemas.microsoft.com/office/drawing/2014/main" id="{F16890AB-6EE6-426A-A101-164AA1C6DA4D}"/>
                </a:ext>
              </a:extLst>
            </p:cNvPr>
            <p:cNvSpPr/>
            <p:nvPr/>
          </p:nvSpPr>
          <p:spPr bwMode="auto">
            <a:xfrm>
              <a:off x="1820645" y="5389289"/>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0" name="îṣḷiďê">
              <a:extLst>
                <a:ext uri="{FF2B5EF4-FFF2-40B4-BE49-F238E27FC236}">
                  <a16:creationId xmlns:a16="http://schemas.microsoft.com/office/drawing/2014/main" id="{E10C8584-591A-45FF-84D0-3C952CEB98B1}"/>
                </a:ext>
              </a:extLst>
            </p:cNvPr>
            <p:cNvSpPr/>
            <p:nvPr/>
          </p:nvSpPr>
          <p:spPr bwMode="auto">
            <a:xfrm>
              <a:off x="1680916" y="5267825"/>
              <a:ext cx="1827" cy="1827"/>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1" name="ïṣľíḍé">
              <a:extLst>
                <a:ext uri="{FF2B5EF4-FFF2-40B4-BE49-F238E27FC236}">
                  <a16:creationId xmlns:a16="http://schemas.microsoft.com/office/drawing/2014/main" id="{674569EF-8A62-4E8D-9561-B8F591117BD5}"/>
                </a:ext>
              </a:extLst>
            </p:cNvPr>
            <p:cNvSpPr/>
            <p:nvPr/>
          </p:nvSpPr>
          <p:spPr bwMode="auto">
            <a:xfrm>
              <a:off x="1680916" y="5267825"/>
              <a:ext cx="1827" cy="1827"/>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2" name="iSlidè">
              <a:extLst>
                <a:ext uri="{FF2B5EF4-FFF2-40B4-BE49-F238E27FC236}">
                  <a16:creationId xmlns:a16="http://schemas.microsoft.com/office/drawing/2014/main" id="{310358B0-9E33-4CAA-8485-3C8B7837174D}"/>
                </a:ext>
              </a:extLst>
            </p:cNvPr>
            <p:cNvSpPr/>
            <p:nvPr/>
          </p:nvSpPr>
          <p:spPr bwMode="auto">
            <a:xfrm>
              <a:off x="1642558" y="5235860"/>
              <a:ext cx="38357" cy="44750"/>
            </a:xfrm>
            <a:custGeom>
              <a:avLst/>
              <a:gdLst>
                <a:gd name="T0" fmla="*/ 18 w 42"/>
                <a:gd name="T1" fmla="*/ 0 h 49"/>
                <a:gd name="T2" fmla="*/ 0 w 42"/>
                <a:gd name="T3" fmla="*/ 12 h 49"/>
                <a:gd name="T4" fmla="*/ 0 w 42"/>
                <a:gd name="T5" fmla="*/ 15 h 49"/>
                <a:gd name="T6" fmla="*/ 24 w 42"/>
                <a:gd name="T7" fmla="*/ 49 h 49"/>
                <a:gd name="T8" fmla="*/ 42 w 42"/>
                <a:gd name="T9" fmla="*/ 37 h 49"/>
                <a:gd name="T10" fmla="*/ 42 w 42"/>
                <a:gd name="T11" fmla="*/ 35 h 49"/>
                <a:gd name="T12" fmla="*/ 18 w 42"/>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2" h="49">
                  <a:moveTo>
                    <a:pt x="18" y="0"/>
                  </a:moveTo>
                  <a:lnTo>
                    <a:pt x="0" y="12"/>
                  </a:lnTo>
                  <a:lnTo>
                    <a:pt x="0" y="15"/>
                  </a:lnTo>
                  <a:lnTo>
                    <a:pt x="24" y="49"/>
                  </a:lnTo>
                  <a:lnTo>
                    <a:pt x="42" y="37"/>
                  </a:lnTo>
                  <a:lnTo>
                    <a:pt x="42" y="35"/>
                  </a:lnTo>
                  <a:lnTo>
                    <a:pt x="18" y="0"/>
                  </a:lnTo>
                  <a:close/>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3" name="îşľíḑe">
              <a:extLst>
                <a:ext uri="{FF2B5EF4-FFF2-40B4-BE49-F238E27FC236}">
                  <a16:creationId xmlns:a16="http://schemas.microsoft.com/office/drawing/2014/main" id="{44023BCD-8D86-4B89-8FE5-10C60E2E75B2}"/>
                </a:ext>
              </a:extLst>
            </p:cNvPr>
            <p:cNvSpPr/>
            <p:nvPr/>
          </p:nvSpPr>
          <p:spPr bwMode="auto">
            <a:xfrm>
              <a:off x="1642558" y="5235860"/>
              <a:ext cx="38357" cy="44750"/>
            </a:xfrm>
            <a:custGeom>
              <a:avLst/>
              <a:gdLst>
                <a:gd name="T0" fmla="*/ 18 w 42"/>
                <a:gd name="T1" fmla="*/ 0 h 49"/>
                <a:gd name="T2" fmla="*/ 0 w 42"/>
                <a:gd name="T3" fmla="*/ 12 h 49"/>
                <a:gd name="T4" fmla="*/ 0 w 42"/>
                <a:gd name="T5" fmla="*/ 15 h 49"/>
                <a:gd name="T6" fmla="*/ 24 w 42"/>
                <a:gd name="T7" fmla="*/ 49 h 49"/>
                <a:gd name="T8" fmla="*/ 42 w 42"/>
                <a:gd name="T9" fmla="*/ 37 h 49"/>
                <a:gd name="T10" fmla="*/ 42 w 42"/>
                <a:gd name="T11" fmla="*/ 35 h 49"/>
                <a:gd name="T12" fmla="*/ 18 w 42"/>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2" h="49">
                  <a:moveTo>
                    <a:pt x="18" y="0"/>
                  </a:moveTo>
                  <a:lnTo>
                    <a:pt x="0" y="12"/>
                  </a:lnTo>
                  <a:lnTo>
                    <a:pt x="0" y="15"/>
                  </a:lnTo>
                  <a:lnTo>
                    <a:pt x="24" y="49"/>
                  </a:lnTo>
                  <a:lnTo>
                    <a:pt x="42" y="37"/>
                  </a:lnTo>
                  <a:lnTo>
                    <a:pt x="42" y="35"/>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4" name="iSḻïďé">
              <a:extLst>
                <a:ext uri="{FF2B5EF4-FFF2-40B4-BE49-F238E27FC236}">
                  <a16:creationId xmlns:a16="http://schemas.microsoft.com/office/drawing/2014/main" id="{5554B157-AD1B-4F87-8B29-A3455301966E}"/>
                </a:ext>
              </a:extLst>
            </p:cNvPr>
            <p:cNvSpPr/>
            <p:nvPr/>
          </p:nvSpPr>
          <p:spPr bwMode="auto">
            <a:xfrm>
              <a:off x="1675436" y="5286090"/>
              <a:ext cx="110505" cy="150689"/>
            </a:xfrm>
            <a:custGeom>
              <a:avLst/>
              <a:gdLst>
                <a:gd name="T0" fmla="*/ 97 w 121"/>
                <a:gd name="T1" fmla="*/ 115 h 165"/>
                <a:gd name="T2" fmla="*/ 78 w 121"/>
                <a:gd name="T3" fmla="*/ 127 h 165"/>
                <a:gd name="T4" fmla="*/ 101 w 121"/>
                <a:gd name="T5" fmla="*/ 165 h 165"/>
                <a:gd name="T6" fmla="*/ 121 w 121"/>
                <a:gd name="T7" fmla="*/ 151 h 165"/>
                <a:gd name="T8" fmla="*/ 97 w 121"/>
                <a:gd name="T9" fmla="*/ 115 h 165"/>
                <a:gd name="T10" fmla="*/ 60 w 121"/>
                <a:gd name="T11" fmla="*/ 58 h 165"/>
                <a:gd name="T12" fmla="*/ 40 w 121"/>
                <a:gd name="T13" fmla="*/ 72 h 165"/>
                <a:gd name="T14" fmla="*/ 64 w 121"/>
                <a:gd name="T15" fmla="*/ 107 h 165"/>
                <a:gd name="T16" fmla="*/ 84 w 121"/>
                <a:gd name="T17" fmla="*/ 95 h 165"/>
                <a:gd name="T18" fmla="*/ 60 w 121"/>
                <a:gd name="T19" fmla="*/ 58 h 165"/>
                <a:gd name="T20" fmla="*/ 20 w 121"/>
                <a:gd name="T21" fmla="*/ 0 h 165"/>
                <a:gd name="T22" fmla="*/ 0 w 121"/>
                <a:gd name="T23" fmla="*/ 14 h 165"/>
                <a:gd name="T24" fmla="*/ 26 w 121"/>
                <a:gd name="T25" fmla="*/ 52 h 165"/>
                <a:gd name="T26" fmla="*/ 46 w 121"/>
                <a:gd name="T27" fmla="*/ 38 h 165"/>
                <a:gd name="T28" fmla="*/ 20 w 121"/>
                <a:gd name="T2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5">
                  <a:moveTo>
                    <a:pt x="97" y="115"/>
                  </a:moveTo>
                  <a:lnTo>
                    <a:pt x="78" y="127"/>
                  </a:lnTo>
                  <a:lnTo>
                    <a:pt x="101" y="165"/>
                  </a:lnTo>
                  <a:lnTo>
                    <a:pt x="121" y="151"/>
                  </a:lnTo>
                  <a:lnTo>
                    <a:pt x="97" y="115"/>
                  </a:lnTo>
                  <a:close/>
                  <a:moveTo>
                    <a:pt x="60" y="58"/>
                  </a:moveTo>
                  <a:lnTo>
                    <a:pt x="40" y="72"/>
                  </a:lnTo>
                  <a:lnTo>
                    <a:pt x="64" y="107"/>
                  </a:lnTo>
                  <a:lnTo>
                    <a:pt x="84" y="95"/>
                  </a:lnTo>
                  <a:lnTo>
                    <a:pt x="60" y="58"/>
                  </a:lnTo>
                  <a:close/>
                  <a:moveTo>
                    <a:pt x="20" y="0"/>
                  </a:moveTo>
                  <a:lnTo>
                    <a:pt x="0" y="14"/>
                  </a:lnTo>
                  <a:lnTo>
                    <a:pt x="26" y="52"/>
                  </a:lnTo>
                  <a:lnTo>
                    <a:pt x="46" y="38"/>
                  </a:lnTo>
                  <a:lnTo>
                    <a:pt x="20" y="0"/>
                  </a:lnTo>
                  <a:close/>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5" name="ïSļïḍè">
              <a:extLst>
                <a:ext uri="{FF2B5EF4-FFF2-40B4-BE49-F238E27FC236}">
                  <a16:creationId xmlns:a16="http://schemas.microsoft.com/office/drawing/2014/main" id="{3259E18E-0FFD-414E-9784-4A3E14341226}"/>
                </a:ext>
              </a:extLst>
            </p:cNvPr>
            <p:cNvSpPr/>
            <p:nvPr/>
          </p:nvSpPr>
          <p:spPr bwMode="auto">
            <a:xfrm>
              <a:off x="1675436" y="5286090"/>
              <a:ext cx="110505" cy="150689"/>
            </a:xfrm>
            <a:custGeom>
              <a:avLst/>
              <a:gdLst>
                <a:gd name="T0" fmla="*/ 97 w 121"/>
                <a:gd name="T1" fmla="*/ 115 h 165"/>
                <a:gd name="T2" fmla="*/ 78 w 121"/>
                <a:gd name="T3" fmla="*/ 127 h 165"/>
                <a:gd name="T4" fmla="*/ 101 w 121"/>
                <a:gd name="T5" fmla="*/ 165 h 165"/>
                <a:gd name="T6" fmla="*/ 121 w 121"/>
                <a:gd name="T7" fmla="*/ 151 h 165"/>
                <a:gd name="T8" fmla="*/ 97 w 121"/>
                <a:gd name="T9" fmla="*/ 115 h 165"/>
                <a:gd name="T10" fmla="*/ 60 w 121"/>
                <a:gd name="T11" fmla="*/ 58 h 165"/>
                <a:gd name="T12" fmla="*/ 40 w 121"/>
                <a:gd name="T13" fmla="*/ 72 h 165"/>
                <a:gd name="T14" fmla="*/ 64 w 121"/>
                <a:gd name="T15" fmla="*/ 107 h 165"/>
                <a:gd name="T16" fmla="*/ 84 w 121"/>
                <a:gd name="T17" fmla="*/ 95 h 165"/>
                <a:gd name="T18" fmla="*/ 60 w 121"/>
                <a:gd name="T19" fmla="*/ 58 h 165"/>
                <a:gd name="T20" fmla="*/ 20 w 121"/>
                <a:gd name="T21" fmla="*/ 0 h 165"/>
                <a:gd name="T22" fmla="*/ 0 w 121"/>
                <a:gd name="T23" fmla="*/ 14 h 165"/>
                <a:gd name="T24" fmla="*/ 26 w 121"/>
                <a:gd name="T25" fmla="*/ 52 h 165"/>
                <a:gd name="T26" fmla="*/ 46 w 121"/>
                <a:gd name="T27" fmla="*/ 38 h 165"/>
                <a:gd name="T28" fmla="*/ 20 w 121"/>
                <a:gd name="T2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5">
                  <a:moveTo>
                    <a:pt x="97" y="115"/>
                  </a:moveTo>
                  <a:lnTo>
                    <a:pt x="78" y="127"/>
                  </a:lnTo>
                  <a:lnTo>
                    <a:pt x="101" y="165"/>
                  </a:lnTo>
                  <a:lnTo>
                    <a:pt x="121" y="151"/>
                  </a:lnTo>
                  <a:lnTo>
                    <a:pt x="97" y="115"/>
                  </a:lnTo>
                  <a:moveTo>
                    <a:pt x="60" y="58"/>
                  </a:moveTo>
                  <a:lnTo>
                    <a:pt x="40" y="72"/>
                  </a:lnTo>
                  <a:lnTo>
                    <a:pt x="64" y="107"/>
                  </a:lnTo>
                  <a:lnTo>
                    <a:pt x="84" y="95"/>
                  </a:lnTo>
                  <a:lnTo>
                    <a:pt x="60" y="58"/>
                  </a:lnTo>
                  <a:moveTo>
                    <a:pt x="20" y="0"/>
                  </a:moveTo>
                  <a:lnTo>
                    <a:pt x="0" y="14"/>
                  </a:lnTo>
                  <a:lnTo>
                    <a:pt x="26" y="52"/>
                  </a:lnTo>
                  <a:lnTo>
                    <a:pt x="46" y="38"/>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6" name="ï$lîḋé">
              <a:extLst>
                <a:ext uri="{FF2B5EF4-FFF2-40B4-BE49-F238E27FC236}">
                  <a16:creationId xmlns:a16="http://schemas.microsoft.com/office/drawing/2014/main" id="{D8DBC535-E46C-4AF2-8A7A-F4416C343394}"/>
                </a:ext>
              </a:extLst>
            </p:cNvPr>
            <p:cNvSpPr/>
            <p:nvPr/>
          </p:nvSpPr>
          <p:spPr bwMode="auto">
            <a:xfrm>
              <a:off x="1784114" y="5455044"/>
              <a:ext cx="23745" cy="3653"/>
            </a:xfrm>
            <a:custGeom>
              <a:avLst/>
              <a:gdLst>
                <a:gd name="T0" fmla="*/ 13 w 13"/>
                <a:gd name="T1" fmla="*/ 0 h 2"/>
                <a:gd name="T2" fmla="*/ 0 w 13"/>
                <a:gd name="T3" fmla="*/ 2 h 2"/>
                <a:gd name="T4" fmla="*/ 0 w 13"/>
                <a:gd name="T5" fmla="*/ 2 h 2"/>
                <a:gd name="T6" fmla="*/ 13 w 13"/>
                <a:gd name="T7" fmla="*/ 0 h 2"/>
                <a:gd name="T8" fmla="*/ 13 w 13"/>
                <a:gd name="T9" fmla="*/ 0 h 2"/>
              </a:gdLst>
              <a:ahLst/>
              <a:cxnLst>
                <a:cxn ang="0">
                  <a:pos x="T0" y="T1"/>
                </a:cxn>
                <a:cxn ang="0">
                  <a:pos x="T2" y="T3"/>
                </a:cxn>
                <a:cxn ang="0">
                  <a:pos x="T4" y="T5"/>
                </a:cxn>
                <a:cxn ang="0">
                  <a:pos x="T6" y="T7"/>
                </a:cxn>
                <a:cxn ang="0">
                  <a:pos x="T8" y="T9"/>
                </a:cxn>
              </a:cxnLst>
              <a:rect l="0" t="0" r="r" b="b"/>
              <a:pathLst>
                <a:path w="13" h="2">
                  <a:moveTo>
                    <a:pt x="13" y="0"/>
                  </a:moveTo>
                  <a:cubicBezTo>
                    <a:pt x="8" y="1"/>
                    <a:pt x="4" y="2"/>
                    <a:pt x="0" y="2"/>
                  </a:cubicBezTo>
                  <a:cubicBezTo>
                    <a:pt x="0" y="2"/>
                    <a:pt x="0" y="2"/>
                    <a:pt x="0" y="2"/>
                  </a:cubicBezTo>
                  <a:cubicBezTo>
                    <a:pt x="4" y="2"/>
                    <a:pt x="8" y="1"/>
                    <a:pt x="13" y="0"/>
                  </a:cubicBezTo>
                  <a:cubicBezTo>
                    <a:pt x="13" y="0"/>
                    <a:pt x="13" y="0"/>
                    <a:pt x="13" y="0"/>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7" name="îṡľiḍe">
              <a:extLst>
                <a:ext uri="{FF2B5EF4-FFF2-40B4-BE49-F238E27FC236}">
                  <a16:creationId xmlns:a16="http://schemas.microsoft.com/office/drawing/2014/main" id="{2495FED2-CCB5-4101-9300-009CCA9295D2}"/>
                </a:ext>
              </a:extLst>
            </p:cNvPr>
            <p:cNvSpPr/>
            <p:nvPr/>
          </p:nvSpPr>
          <p:spPr bwMode="auto">
            <a:xfrm>
              <a:off x="1780461" y="5442258"/>
              <a:ext cx="27398" cy="16439"/>
            </a:xfrm>
            <a:custGeom>
              <a:avLst/>
              <a:gdLst>
                <a:gd name="T0" fmla="*/ 10 w 15"/>
                <a:gd name="T1" fmla="*/ 0 h 9"/>
                <a:gd name="T2" fmla="*/ 0 w 15"/>
                <a:gd name="T3" fmla="*/ 7 h 9"/>
                <a:gd name="T4" fmla="*/ 2 w 15"/>
                <a:gd name="T5" fmla="*/ 9 h 9"/>
                <a:gd name="T6" fmla="*/ 15 w 15"/>
                <a:gd name="T7" fmla="*/ 7 h 9"/>
                <a:gd name="T8" fmla="*/ 10 w 15"/>
                <a:gd name="T9" fmla="*/ 0 h 9"/>
              </a:gdLst>
              <a:ahLst/>
              <a:cxnLst>
                <a:cxn ang="0">
                  <a:pos x="T0" y="T1"/>
                </a:cxn>
                <a:cxn ang="0">
                  <a:pos x="T2" y="T3"/>
                </a:cxn>
                <a:cxn ang="0">
                  <a:pos x="T4" y="T5"/>
                </a:cxn>
                <a:cxn ang="0">
                  <a:pos x="T6" y="T7"/>
                </a:cxn>
                <a:cxn ang="0">
                  <a:pos x="T8" y="T9"/>
                </a:cxn>
              </a:cxnLst>
              <a:rect l="0" t="0" r="r" b="b"/>
              <a:pathLst>
                <a:path w="15" h="9">
                  <a:moveTo>
                    <a:pt x="10" y="0"/>
                  </a:moveTo>
                  <a:cubicBezTo>
                    <a:pt x="0" y="7"/>
                    <a:pt x="0" y="7"/>
                    <a:pt x="0" y="7"/>
                  </a:cubicBezTo>
                  <a:cubicBezTo>
                    <a:pt x="2" y="9"/>
                    <a:pt x="2" y="9"/>
                    <a:pt x="2" y="9"/>
                  </a:cubicBezTo>
                  <a:cubicBezTo>
                    <a:pt x="6" y="9"/>
                    <a:pt x="10" y="8"/>
                    <a:pt x="15" y="7"/>
                  </a:cubicBezTo>
                  <a:cubicBezTo>
                    <a:pt x="10" y="0"/>
                    <a:pt x="10" y="0"/>
                    <a:pt x="10"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8" name="îSļíḑê">
              <a:extLst>
                <a:ext uri="{FF2B5EF4-FFF2-40B4-BE49-F238E27FC236}">
                  <a16:creationId xmlns:a16="http://schemas.microsoft.com/office/drawing/2014/main" id="{B6AB6635-00A1-491F-B65E-B45C56522EC7}"/>
                </a:ext>
              </a:extLst>
            </p:cNvPr>
            <p:cNvSpPr/>
            <p:nvPr/>
          </p:nvSpPr>
          <p:spPr bwMode="auto">
            <a:xfrm>
              <a:off x="1642558" y="5219421"/>
              <a:ext cx="16439" cy="27398"/>
            </a:xfrm>
            <a:custGeom>
              <a:avLst/>
              <a:gdLst>
                <a:gd name="T0" fmla="*/ 6 w 18"/>
                <a:gd name="T1" fmla="*/ 0 h 30"/>
                <a:gd name="T2" fmla="*/ 0 w 18"/>
                <a:gd name="T3" fmla="*/ 30 h 30"/>
                <a:gd name="T4" fmla="*/ 18 w 18"/>
                <a:gd name="T5" fmla="*/ 18 h 30"/>
                <a:gd name="T6" fmla="*/ 6 w 18"/>
                <a:gd name="T7" fmla="*/ 0 h 30"/>
              </a:gdLst>
              <a:ahLst/>
              <a:cxnLst>
                <a:cxn ang="0">
                  <a:pos x="T0" y="T1"/>
                </a:cxn>
                <a:cxn ang="0">
                  <a:pos x="T2" y="T3"/>
                </a:cxn>
                <a:cxn ang="0">
                  <a:pos x="T4" y="T5"/>
                </a:cxn>
                <a:cxn ang="0">
                  <a:pos x="T6" y="T7"/>
                </a:cxn>
              </a:cxnLst>
              <a:rect l="0" t="0" r="r" b="b"/>
              <a:pathLst>
                <a:path w="18" h="30">
                  <a:moveTo>
                    <a:pt x="6" y="0"/>
                  </a:moveTo>
                  <a:lnTo>
                    <a:pt x="0" y="30"/>
                  </a:lnTo>
                  <a:lnTo>
                    <a:pt x="18" y="18"/>
                  </a:lnTo>
                  <a:lnTo>
                    <a:pt x="6"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9" name="î$1îdê">
              <a:extLst>
                <a:ext uri="{FF2B5EF4-FFF2-40B4-BE49-F238E27FC236}">
                  <a16:creationId xmlns:a16="http://schemas.microsoft.com/office/drawing/2014/main" id="{10A98EBB-198D-49E4-8289-29366CBA10BF}"/>
                </a:ext>
              </a:extLst>
            </p:cNvPr>
            <p:cNvSpPr/>
            <p:nvPr/>
          </p:nvSpPr>
          <p:spPr bwMode="auto">
            <a:xfrm>
              <a:off x="1642558" y="5219421"/>
              <a:ext cx="16439" cy="27398"/>
            </a:xfrm>
            <a:custGeom>
              <a:avLst/>
              <a:gdLst>
                <a:gd name="T0" fmla="*/ 6 w 18"/>
                <a:gd name="T1" fmla="*/ 0 h 30"/>
                <a:gd name="T2" fmla="*/ 0 w 18"/>
                <a:gd name="T3" fmla="*/ 30 h 30"/>
                <a:gd name="T4" fmla="*/ 18 w 18"/>
                <a:gd name="T5" fmla="*/ 18 h 30"/>
                <a:gd name="T6" fmla="*/ 6 w 18"/>
                <a:gd name="T7" fmla="*/ 0 h 30"/>
              </a:gdLst>
              <a:ahLst/>
              <a:cxnLst>
                <a:cxn ang="0">
                  <a:pos x="T0" y="T1"/>
                </a:cxn>
                <a:cxn ang="0">
                  <a:pos x="T2" y="T3"/>
                </a:cxn>
                <a:cxn ang="0">
                  <a:pos x="T4" y="T5"/>
                </a:cxn>
                <a:cxn ang="0">
                  <a:pos x="T6" y="T7"/>
                </a:cxn>
              </a:cxnLst>
              <a:rect l="0" t="0" r="r" b="b"/>
              <a:pathLst>
                <a:path w="18" h="30">
                  <a:moveTo>
                    <a:pt x="6" y="0"/>
                  </a:moveTo>
                  <a:lnTo>
                    <a:pt x="0" y="30"/>
                  </a:lnTo>
                  <a:lnTo>
                    <a:pt x="18" y="18"/>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0" name="işḷîḑè">
              <a:extLst>
                <a:ext uri="{FF2B5EF4-FFF2-40B4-BE49-F238E27FC236}">
                  <a16:creationId xmlns:a16="http://schemas.microsoft.com/office/drawing/2014/main" id="{EB7541B9-C470-474C-BCED-9515F8D6083A}"/>
                </a:ext>
              </a:extLst>
            </p:cNvPr>
            <p:cNvSpPr/>
            <p:nvPr/>
          </p:nvSpPr>
          <p:spPr bwMode="auto">
            <a:xfrm>
              <a:off x="1675436" y="5267825"/>
              <a:ext cx="18265" cy="31051"/>
            </a:xfrm>
            <a:custGeom>
              <a:avLst/>
              <a:gdLst>
                <a:gd name="T0" fmla="*/ 4 w 10"/>
                <a:gd name="T1" fmla="*/ 0 h 17"/>
                <a:gd name="T2" fmla="*/ 3 w 10"/>
                <a:gd name="T3" fmla="*/ 1 h 17"/>
                <a:gd name="T4" fmla="*/ 0 w 10"/>
                <a:gd name="T5" fmla="*/ 16 h 17"/>
                <a:gd name="T6" fmla="*/ 0 w 10"/>
                <a:gd name="T7" fmla="*/ 16 h 17"/>
                <a:gd name="T8" fmla="*/ 0 w 10"/>
                <a:gd name="T9" fmla="*/ 17 h 17"/>
                <a:gd name="T10" fmla="*/ 10 w 10"/>
                <a:gd name="T11" fmla="*/ 10 h 17"/>
                <a:gd name="T12" fmla="*/ 4 w 1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4" y="0"/>
                  </a:moveTo>
                  <a:cubicBezTo>
                    <a:pt x="3" y="1"/>
                    <a:pt x="3" y="1"/>
                    <a:pt x="3" y="1"/>
                  </a:cubicBezTo>
                  <a:cubicBezTo>
                    <a:pt x="0" y="16"/>
                    <a:pt x="0" y="16"/>
                    <a:pt x="0" y="16"/>
                  </a:cubicBezTo>
                  <a:cubicBezTo>
                    <a:pt x="0" y="16"/>
                    <a:pt x="0" y="16"/>
                    <a:pt x="0" y="16"/>
                  </a:cubicBezTo>
                  <a:cubicBezTo>
                    <a:pt x="0" y="17"/>
                    <a:pt x="0" y="17"/>
                    <a:pt x="0" y="17"/>
                  </a:cubicBezTo>
                  <a:cubicBezTo>
                    <a:pt x="10" y="10"/>
                    <a:pt x="10" y="10"/>
                    <a:pt x="10" y="10"/>
                  </a:cubicBezTo>
                  <a:cubicBezTo>
                    <a:pt x="4" y="0"/>
                    <a:pt x="4" y="0"/>
                    <a:pt x="4" y="0"/>
                  </a:cubicBezTo>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1" name="i$ļïdê">
              <a:extLst>
                <a:ext uri="{FF2B5EF4-FFF2-40B4-BE49-F238E27FC236}">
                  <a16:creationId xmlns:a16="http://schemas.microsoft.com/office/drawing/2014/main" id="{04F23EB4-DB48-403E-A044-A3E999070929}"/>
                </a:ext>
              </a:extLst>
            </p:cNvPr>
            <p:cNvSpPr/>
            <p:nvPr/>
          </p:nvSpPr>
          <p:spPr bwMode="auto">
            <a:xfrm>
              <a:off x="1664477" y="5269651"/>
              <a:ext cx="16439" cy="27398"/>
            </a:xfrm>
            <a:custGeom>
              <a:avLst/>
              <a:gdLst>
                <a:gd name="T0" fmla="*/ 9 w 9"/>
                <a:gd name="T1" fmla="*/ 0 h 15"/>
                <a:gd name="T2" fmla="*/ 0 w 9"/>
                <a:gd name="T3" fmla="*/ 6 h 15"/>
                <a:gd name="T4" fmla="*/ 6 w 9"/>
                <a:gd name="T5" fmla="*/ 15 h 15"/>
                <a:gd name="T6" fmla="*/ 6 w 9"/>
                <a:gd name="T7" fmla="*/ 15 h 15"/>
                <a:gd name="T8" fmla="*/ 9 w 9"/>
                <a:gd name="T9" fmla="*/ 0 h 15"/>
              </a:gdLst>
              <a:ahLst/>
              <a:cxnLst>
                <a:cxn ang="0">
                  <a:pos x="T0" y="T1"/>
                </a:cxn>
                <a:cxn ang="0">
                  <a:pos x="T2" y="T3"/>
                </a:cxn>
                <a:cxn ang="0">
                  <a:pos x="T4" y="T5"/>
                </a:cxn>
                <a:cxn ang="0">
                  <a:pos x="T6" y="T7"/>
                </a:cxn>
                <a:cxn ang="0">
                  <a:pos x="T8" y="T9"/>
                </a:cxn>
              </a:cxnLst>
              <a:rect l="0" t="0" r="r" b="b"/>
              <a:pathLst>
                <a:path w="9" h="15">
                  <a:moveTo>
                    <a:pt x="9" y="0"/>
                  </a:moveTo>
                  <a:cubicBezTo>
                    <a:pt x="0" y="6"/>
                    <a:pt x="0" y="6"/>
                    <a:pt x="0" y="6"/>
                  </a:cubicBezTo>
                  <a:cubicBezTo>
                    <a:pt x="6" y="15"/>
                    <a:pt x="6" y="15"/>
                    <a:pt x="6" y="15"/>
                  </a:cubicBezTo>
                  <a:cubicBezTo>
                    <a:pt x="6" y="15"/>
                    <a:pt x="6" y="15"/>
                    <a:pt x="6" y="15"/>
                  </a:cubicBezTo>
                  <a:cubicBezTo>
                    <a:pt x="9" y="0"/>
                    <a:pt x="9" y="0"/>
                    <a:pt x="9" y="0"/>
                  </a:cubicBezTo>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2" name="isḷïḓe">
              <a:extLst>
                <a:ext uri="{FF2B5EF4-FFF2-40B4-BE49-F238E27FC236}">
                  <a16:creationId xmlns:a16="http://schemas.microsoft.com/office/drawing/2014/main" id="{41FA64EA-652D-40B8-8BB2-BB61297D4CEF}"/>
                </a:ext>
              </a:extLst>
            </p:cNvPr>
            <p:cNvSpPr/>
            <p:nvPr/>
          </p:nvSpPr>
          <p:spPr bwMode="auto">
            <a:xfrm>
              <a:off x="1699181" y="5320794"/>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3" name="îşļîḍê">
              <a:extLst>
                <a:ext uri="{FF2B5EF4-FFF2-40B4-BE49-F238E27FC236}">
                  <a16:creationId xmlns:a16="http://schemas.microsoft.com/office/drawing/2014/main" id="{F2C0C018-9173-48D0-88F7-3DE980C7BC7E}"/>
                </a:ext>
              </a:extLst>
            </p:cNvPr>
            <p:cNvSpPr/>
            <p:nvPr/>
          </p:nvSpPr>
          <p:spPr bwMode="auto">
            <a:xfrm>
              <a:off x="1699181" y="5320794"/>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4" name="iṩľîdè">
              <a:extLst>
                <a:ext uri="{FF2B5EF4-FFF2-40B4-BE49-F238E27FC236}">
                  <a16:creationId xmlns:a16="http://schemas.microsoft.com/office/drawing/2014/main" id="{62408C1D-BD5C-4670-BCA0-434198714A23}"/>
                </a:ext>
              </a:extLst>
            </p:cNvPr>
            <p:cNvSpPr/>
            <p:nvPr/>
          </p:nvSpPr>
          <p:spPr bwMode="auto">
            <a:xfrm>
              <a:off x="1733885" y="5372850"/>
              <a:ext cx="30138" cy="29225"/>
            </a:xfrm>
            <a:custGeom>
              <a:avLst/>
              <a:gdLst>
                <a:gd name="T0" fmla="*/ 20 w 33"/>
                <a:gd name="T1" fmla="*/ 0 h 32"/>
                <a:gd name="T2" fmla="*/ 0 w 33"/>
                <a:gd name="T3" fmla="*/ 12 h 32"/>
                <a:gd name="T4" fmla="*/ 14 w 33"/>
                <a:gd name="T5" fmla="*/ 32 h 32"/>
                <a:gd name="T6" fmla="*/ 33 w 33"/>
                <a:gd name="T7" fmla="*/ 20 h 32"/>
                <a:gd name="T8" fmla="*/ 20 w 33"/>
                <a:gd name="T9" fmla="*/ 0 h 32"/>
              </a:gdLst>
              <a:ahLst/>
              <a:cxnLst>
                <a:cxn ang="0">
                  <a:pos x="T0" y="T1"/>
                </a:cxn>
                <a:cxn ang="0">
                  <a:pos x="T2" y="T3"/>
                </a:cxn>
                <a:cxn ang="0">
                  <a:pos x="T4" y="T5"/>
                </a:cxn>
                <a:cxn ang="0">
                  <a:pos x="T6" y="T7"/>
                </a:cxn>
                <a:cxn ang="0">
                  <a:pos x="T8" y="T9"/>
                </a:cxn>
              </a:cxnLst>
              <a:rect l="0" t="0" r="r" b="b"/>
              <a:pathLst>
                <a:path w="33" h="32">
                  <a:moveTo>
                    <a:pt x="20" y="0"/>
                  </a:moveTo>
                  <a:lnTo>
                    <a:pt x="0" y="12"/>
                  </a:lnTo>
                  <a:lnTo>
                    <a:pt x="14" y="32"/>
                  </a:lnTo>
                  <a:lnTo>
                    <a:pt x="33"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5" name="íślíḍe">
              <a:extLst>
                <a:ext uri="{FF2B5EF4-FFF2-40B4-BE49-F238E27FC236}">
                  <a16:creationId xmlns:a16="http://schemas.microsoft.com/office/drawing/2014/main" id="{FBF39259-3FCE-4F04-84F6-217D80FC3F7A}"/>
                </a:ext>
              </a:extLst>
            </p:cNvPr>
            <p:cNvSpPr/>
            <p:nvPr/>
          </p:nvSpPr>
          <p:spPr bwMode="auto">
            <a:xfrm>
              <a:off x="1733885" y="5372850"/>
              <a:ext cx="30138" cy="29225"/>
            </a:xfrm>
            <a:custGeom>
              <a:avLst/>
              <a:gdLst>
                <a:gd name="T0" fmla="*/ 20 w 33"/>
                <a:gd name="T1" fmla="*/ 0 h 32"/>
                <a:gd name="T2" fmla="*/ 0 w 33"/>
                <a:gd name="T3" fmla="*/ 12 h 32"/>
                <a:gd name="T4" fmla="*/ 14 w 33"/>
                <a:gd name="T5" fmla="*/ 32 h 32"/>
                <a:gd name="T6" fmla="*/ 33 w 33"/>
                <a:gd name="T7" fmla="*/ 20 h 32"/>
                <a:gd name="T8" fmla="*/ 20 w 33"/>
                <a:gd name="T9" fmla="*/ 0 h 32"/>
              </a:gdLst>
              <a:ahLst/>
              <a:cxnLst>
                <a:cxn ang="0">
                  <a:pos x="T0" y="T1"/>
                </a:cxn>
                <a:cxn ang="0">
                  <a:pos x="T2" y="T3"/>
                </a:cxn>
                <a:cxn ang="0">
                  <a:pos x="T4" y="T5"/>
                </a:cxn>
                <a:cxn ang="0">
                  <a:pos x="T6" y="T7"/>
                </a:cxn>
                <a:cxn ang="0">
                  <a:pos x="T8" y="T9"/>
                </a:cxn>
              </a:cxnLst>
              <a:rect l="0" t="0" r="r" b="b"/>
              <a:pathLst>
                <a:path w="33" h="32">
                  <a:moveTo>
                    <a:pt x="20" y="0"/>
                  </a:moveTo>
                  <a:lnTo>
                    <a:pt x="0" y="12"/>
                  </a:lnTo>
                  <a:lnTo>
                    <a:pt x="14" y="32"/>
                  </a:lnTo>
                  <a:lnTo>
                    <a:pt x="33"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6" name="ïSḷidè">
              <a:extLst>
                <a:ext uri="{FF2B5EF4-FFF2-40B4-BE49-F238E27FC236}">
                  <a16:creationId xmlns:a16="http://schemas.microsoft.com/office/drawing/2014/main" id="{429AE911-C35E-46DE-9522-848735353EDA}"/>
                </a:ext>
              </a:extLst>
            </p:cNvPr>
            <p:cNvSpPr/>
            <p:nvPr/>
          </p:nvSpPr>
          <p:spPr bwMode="auto">
            <a:xfrm>
              <a:off x="1767676" y="5423993"/>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close/>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7" name="îŝḻîḋè">
              <a:extLst>
                <a:ext uri="{FF2B5EF4-FFF2-40B4-BE49-F238E27FC236}">
                  <a16:creationId xmlns:a16="http://schemas.microsoft.com/office/drawing/2014/main" id="{845CDD9A-9821-482C-886A-E0E4B638B4AB}"/>
                </a:ext>
              </a:extLst>
            </p:cNvPr>
            <p:cNvSpPr/>
            <p:nvPr/>
          </p:nvSpPr>
          <p:spPr bwMode="auto">
            <a:xfrm>
              <a:off x="1767676" y="5423993"/>
              <a:ext cx="31051" cy="31051"/>
            </a:xfrm>
            <a:custGeom>
              <a:avLst/>
              <a:gdLst>
                <a:gd name="T0" fmla="*/ 20 w 34"/>
                <a:gd name="T1" fmla="*/ 0 h 34"/>
                <a:gd name="T2" fmla="*/ 0 w 34"/>
                <a:gd name="T3" fmla="*/ 14 h 34"/>
                <a:gd name="T4" fmla="*/ 14 w 34"/>
                <a:gd name="T5" fmla="*/ 34 h 34"/>
                <a:gd name="T6" fmla="*/ 34 w 34"/>
                <a:gd name="T7" fmla="*/ 20 h 34"/>
                <a:gd name="T8" fmla="*/ 20 w 34"/>
                <a:gd name="T9" fmla="*/ 0 h 34"/>
              </a:gdLst>
              <a:ahLst/>
              <a:cxnLst>
                <a:cxn ang="0">
                  <a:pos x="T0" y="T1"/>
                </a:cxn>
                <a:cxn ang="0">
                  <a:pos x="T2" y="T3"/>
                </a:cxn>
                <a:cxn ang="0">
                  <a:pos x="T4" y="T5"/>
                </a:cxn>
                <a:cxn ang="0">
                  <a:pos x="T6" y="T7"/>
                </a:cxn>
                <a:cxn ang="0">
                  <a:pos x="T8" y="T9"/>
                </a:cxn>
              </a:cxnLst>
              <a:rect l="0" t="0" r="r" b="b"/>
              <a:pathLst>
                <a:path w="34" h="34">
                  <a:moveTo>
                    <a:pt x="20" y="0"/>
                  </a:moveTo>
                  <a:lnTo>
                    <a:pt x="0" y="14"/>
                  </a:lnTo>
                  <a:lnTo>
                    <a:pt x="14" y="34"/>
                  </a:lnTo>
                  <a:lnTo>
                    <a:pt x="34"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8" name="išľïďe">
              <a:extLst>
                <a:ext uri="{FF2B5EF4-FFF2-40B4-BE49-F238E27FC236}">
                  <a16:creationId xmlns:a16="http://schemas.microsoft.com/office/drawing/2014/main" id="{ADC2A31F-4C0C-4DCF-89EB-31634A6F3985}"/>
                </a:ext>
              </a:extLst>
            </p:cNvPr>
            <p:cNvSpPr/>
            <p:nvPr/>
          </p:nvSpPr>
          <p:spPr bwMode="auto">
            <a:xfrm>
              <a:off x="1631599" y="5322620"/>
              <a:ext cx="32878" cy="44750"/>
            </a:xfrm>
            <a:custGeom>
              <a:avLst/>
              <a:gdLst>
                <a:gd name="T0" fmla="*/ 6 w 18"/>
                <a:gd name="T1" fmla="*/ 0 h 25"/>
                <a:gd name="T2" fmla="*/ 0 w 18"/>
                <a:gd name="T3" fmla="*/ 3 h 25"/>
                <a:gd name="T4" fmla="*/ 2 w 18"/>
                <a:gd name="T5" fmla="*/ 16 h 25"/>
                <a:gd name="T6" fmla="*/ 8 w 18"/>
                <a:gd name="T7" fmla="*/ 25 h 25"/>
                <a:gd name="T8" fmla="*/ 18 w 18"/>
                <a:gd name="T9" fmla="*/ 18 h 25"/>
                <a:gd name="T10" fmla="*/ 6 w 18"/>
                <a:gd name="T11" fmla="*/ 0 h 25"/>
              </a:gdLst>
              <a:ahLst/>
              <a:cxnLst>
                <a:cxn ang="0">
                  <a:pos x="T0" y="T1"/>
                </a:cxn>
                <a:cxn ang="0">
                  <a:pos x="T2" y="T3"/>
                </a:cxn>
                <a:cxn ang="0">
                  <a:pos x="T4" y="T5"/>
                </a:cxn>
                <a:cxn ang="0">
                  <a:pos x="T6" y="T7"/>
                </a:cxn>
                <a:cxn ang="0">
                  <a:pos x="T8" y="T9"/>
                </a:cxn>
                <a:cxn ang="0">
                  <a:pos x="T10" y="T11"/>
                </a:cxn>
              </a:cxnLst>
              <a:rect l="0" t="0" r="r" b="b"/>
              <a:pathLst>
                <a:path w="18" h="25">
                  <a:moveTo>
                    <a:pt x="6" y="0"/>
                  </a:moveTo>
                  <a:cubicBezTo>
                    <a:pt x="0" y="3"/>
                    <a:pt x="0" y="3"/>
                    <a:pt x="0" y="3"/>
                  </a:cubicBezTo>
                  <a:cubicBezTo>
                    <a:pt x="1" y="8"/>
                    <a:pt x="1" y="12"/>
                    <a:pt x="2" y="16"/>
                  </a:cubicBezTo>
                  <a:cubicBezTo>
                    <a:pt x="8" y="25"/>
                    <a:pt x="8" y="25"/>
                    <a:pt x="8" y="25"/>
                  </a:cubicBezTo>
                  <a:cubicBezTo>
                    <a:pt x="18" y="18"/>
                    <a:pt x="18" y="18"/>
                    <a:pt x="18" y="18"/>
                  </a:cubicBezTo>
                  <a:cubicBezTo>
                    <a:pt x="6" y="0"/>
                    <a:pt x="6" y="0"/>
                    <a:pt x="6" y="0"/>
                  </a:cubicBezTo>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9" name="íṡļïḑe">
              <a:extLst>
                <a:ext uri="{FF2B5EF4-FFF2-40B4-BE49-F238E27FC236}">
                  <a16:creationId xmlns:a16="http://schemas.microsoft.com/office/drawing/2014/main" id="{016C63CB-5055-4A77-B4B2-D1EF6FD7F62F}"/>
                </a:ext>
              </a:extLst>
            </p:cNvPr>
            <p:cNvSpPr/>
            <p:nvPr/>
          </p:nvSpPr>
          <p:spPr bwMode="auto">
            <a:xfrm>
              <a:off x="1688222" y="5389289"/>
              <a:ext cx="10959" cy="18265"/>
            </a:xfrm>
            <a:custGeom>
              <a:avLst/>
              <a:gdLst>
                <a:gd name="T0" fmla="*/ 0 w 6"/>
                <a:gd name="T1" fmla="*/ 0 h 10"/>
                <a:gd name="T2" fmla="*/ 5 w 6"/>
                <a:gd name="T3" fmla="*/ 9 h 10"/>
                <a:gd name="T4" fmla="*/ 6 w 6"/>
                <a:gd name="T5" fmla="*/ 10 h 10"/>
                <a:gd name="T6" fmla="*/ 6 w 6"/>
                <a:gd name="T7" fmla="*/ 10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cubicBezTo>
                    <a:pt x="2" y="3"/>
                    <a:pt x="3" y="6"/>
                    <a:pt x="5" y="9"/>
                  </a:cubicBezTo>
                  <a:cubicBezTo>
                    <a:pt x="5" y="9"/>
                    <a:pt x="6" y="10"/>
                    <a:pt x="6" y="10"/>
                  </a:cubicBezTo>
                  <a:cubicBezTo>
                    <a:pt x="6" y="10"/>
                    <a:pt x="6" y="10"/>
                    <a:pt x="6" y="10"/>
                  </a:cubicBezTo>
                  <a:cubicBezTo>
                    <a:pt x="0" y="0"/>
                    <a:pt x="0" y="0"/>
                    <a:pt x="0" y="0"/>
                  </a:cubicBezTo>
                </a:path>
              </a:pathLst>
            </a:custGeom>
            <a:solidFill>
              <a:srgbClr val="A8CF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0" name="ïṥ1íḍê">
              <a:extLst>
                <a:ext uri="{FF2B5EF4-FFF2-40B4-BE49-F238E27FC236}">
                  <a16:creationId xmlns:a16="http://schemas.microsoft.com/office/drawing/2014/main" id="{418CEDDD-2CC3-487E-A62E-2AFC2B7046FF}"/>
                </a:ext>
              </a:extLst>
            </p:cNvPr>
            <p:cNvSpPr/>
            <p:nvPr/>
          </p:nvSpPr>
          <p:spPr bwMode="auto">
            <a:xfrm>
              <a:off x="1658997" y="5372850"/>
              <a:ext cx="40184" cy="47490"/>
            </a:xfrm>
            <a:custGeom>
              <a:avLst/>
              <a:gdLst>
                <a:gd name="T0" fmla="*/ 10 w 22"/>
                <a:gd name="T1" fmla="*/ 0 h 26"/>
                <a:gd name="T2" fmla="*/ 0 w 22"/>
                <a:gd name="T3" fmla="*/ 7 h 26"/>
                <a:gd name="T4" fmla="*/ 12 w 22"/>
                <a:gd name="T5" fmla="*/ 26 h 26"/>
                <a:gd name="T6" fmla="*/ 22 w 22"/>
                <a:gd name="T7" fmla="*/ 19 h 26"/>
                <a:gd name="T8" fmla="*/ 21 w 22"/>
                <a:gd name="T9" fmla="*/ 18 h 26"/>
                <a:gd name="T10" fmla="*/ 16 w 22"/>
                <a:gd name="T11" fmla="*/ 9 h 26"/>
                <a:gd name="T12" fmla="*/ 10 w 22"/>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2" h="26">
                  <a:moveTo>
                    <a:pt x="10" y="0"/>
                  </a:moveTo>
                  <a:cubicBezTo>
                    <a:pt x="0" y="7"/>
                    <a:pt x="0" y="7"/>
                    <a:pt x="0" y="7"/>
                  </a:cubicBezTo>
                  <a:cubicBezTo>
                    <a:pt x="12" y="26"/>
                    <a:pt x="12" y="26"/>
                    <a:pt x="12" y="26"/>
                  </a:cubicBezTo>
                  <a:cubicBezTo>
                    <a:pt x="22" y="19"/>
                    <a:pt x="22" y="19"/>
                    <a:pt x="22" y="19"/>
                  </a:cubicBezTo>
                  <a:cubicBezTo>
                    <a:pt x="22" y="19"/>
                    <a:pt x="21" y="18"/>
                    <a:pt x="21" y="18"/>
                  </a:cubicBezTo>
                  <a:cubicBezTo>
                    <a:pt x="19" y="15"/>
                    <a:pt x="18" y="12"/>
                    <a:pt x="16" y="9"/>
                  </a:cubicBezTo>
                  <a:cubicBezTo>
                    <a:pt x="10" y="0"/>
                    <a:pt x="10" y="0"/>
                    <a:pt x="10" y="0"/>
                  </a:cubicBezTo>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1" name="îŝḷîdé">
              <a:extLst>
                <a:ext uri="{FF2B5EF4-FFF2-40B4-BE49-F238E27FC236}">
                  <a16:creationId xmlns:a16="http://schemas.microsoft.com/office/drawing/2014/main" id="{6C30A661-A4D5-49C3-B321-4B8B6A93923C}"/>
                </a:ext>
              </a:extLst>
            </p:cNvPr>
            <p:cNvSpPr/>
            <p:nvPr/>
          </p:nvSpPr>
          <p:spPr bwMode="auto">
            <a:xfrm>
              <a:off x="1695528" y="5436779"/>
              <a:ext cx="36531" cy="18265"/>
            </a:xfrm>
            <a:custGeom>
              <a:avLst/>
              <a:gdLst>
                <a:gd name="T0" fmla="*/ 0 w 20"/>
                <a:gd name="T1" fmla="*/ 0 h 10"/>
                <a:gd name="T2" fmla="*/ 0 w 20"/>
                <a:gd name="T3" fmla="*/ 0 h 10"/>
                <a:gd name="T4" fmla="*/ 20 w 20"/>
                <a:gd name="T5" fmla="*/ 10 h 10"/>
                <a:gd name="T6" fmla="*/ 20 w 20"/>
                <a:gd name="T7" fmla="*/ 10 h 10"/>
                <a:gd name="T8" fmla="*/ 0 w 20"/>
                <a:gd name="T9" fmla="*/ 0 h 10"/>
              </a:gdLst>
              <a:ahLst/>
              <a:cxnLst>
                <a:cxn ang="0">
                  <a:pos x="T0" y="T1"/>
                </a:cxn>
                <a:cxn ang="0">
                  <a:pos x="T2" y="T3"/>
                </a:cxn>
                <a:cxn ang="0">
                  <a:pos x="T4" y="T5"/>
                </a:cxn>
                <a:cxn ang="0">
                  <a:pos x="T6" y="T7"/>
                </a:cxn>
                <a:cxn ang="0">
                  <a:pos x="T8" y="T9"/>
                </a:cxn>
              </a:cxnLst>
              <a:rect l="0" t="0" r="r" b="b"/>
              <a:pathLst>
                <a:path w="20" h="10">
                  <a:moveTo>
                    <a:pt x="0" y="0"/>
                  </a:moveTo>
                  <a:cubicBezTo>
                    <a:pt x="0" y="0"/>
                    <a:pt x="0" y="0"/>
                    <a:pt x="0" y="0"/>
                  </a:cubicBezTo>
                  <a:cubicBezTo>
                    <a:pt x="6" y="4"/>
                    <a:pt x="13" y="7"/>
                    <a:pt x="20" y="10"/>
                  </a:cubicBezTo>
                  <a:cubicBezTo>
                    <a:pt x="20" y="10"/>
                    <a:pt x="20" y="10"/>
                    <a:pt x="20" y="10"/>
                  </a:cubicBezTo>
                  <a:cubicBezTo>
                    <a:pt x="13" y="7"/>
                    <a:pt x="6" y="4"/>
                    <a:pt x="0" y="0"/>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2" name="íŝḻídé">
              <a:extLst>
                <a:ext uri="{FF2B5EF4-FFF2-40B4-BE49-F238E27FC236}">
                  <a16:creationId xmlns:a16="http://schemas.microsoft.com/office/drawing/2014/main" id="{8BDEF704-39EE-460F-9110-0771CFF0A4BF}"/>
                </a:ext>
              </a:extLst>
            </p:cNvPr>
            <p:cNvSpPr/>
            <p:nvPr/>
          </p:nvSpPr>
          <p:spPr bwMode="auto">
            <a:xfrm>
              <a:off x="1695528" y="5425820"/>
              <a:ext cx="36531" cy="29225"/>
            </a:xfrm>
            <a:custGeom>
              <a:avLst/>
              <a:gdLst>
                <a:gd name="T0" fmla="*/ 9 w 20"/>
                <a:gd name="T1" fmla="*/ 0 h 16"/>
                <a:gd name="T2" fmla="*/ 0 w 20"/>
                <a:gd name="T3" fmla="*/ 6 h 16"/>
                <a:gd name="T4" fmla="*/ 20 w 20"/>
                <a:gd name="T5" fmla="*/ 16 h 16"/>
                <a:gd name="T6" fmla="*/ 9 w 20"/>
                <a:gd name="T7" fmla="*/ 0 h 16"/>
              </a:gdLst>
              <a:ahLst/>
              <a:cxnLst>
                <a:cxn ang="0">
                  <a:pos x="T0" y="T1"/>
                </a:cxn>
                <a:cxn ang="0">
                  <a:pos x="T2" y="T3"/>
                </a:cxn>
                <a:cxn ang="0">
                  <a:pos x="T4" y="T5"/>
                </a:cxn>
                <a:cxn ang="0">
                  <a:pos x="T6" y="T7"/>
                </a:cxn>
              </a:cxnLst>
              <a:rect l="0" t="0" r="r" b="b"/>
              <a:pathLst>
                <a:path w="20" h="16">
                  <a:moveTo>
                    <a:pt x="9" y="0"/>
                  </a:moveTo>
                  <a:cubicBezTo>
                    <a:pt x="0" y="6"/>
                    <a:pt x="0" y="6"/>
                    <a:pt x="0" y="6"/>
                  </a:cubicBezTo>
                  <a:cubicBezTo>
                    <a:pt x="6" y="10"/>
                    <a:pt x="13" y="13"/>
                    <a:pt x="20" y="16"/>
                  </a:cubicBezTo>
                  <a:cubicBezTo>
                    <a:pt x="9" y="0"/>
                    <a:pt x="9" y="0"/>
                    <a:pt x="9" y="0"/>
                  </a:cubicBezTo>
                </a:path>
              </a:pathLst>
            </a:custGeom>
            <a:solidFill>
              <a:srgbClr val="E6E4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3" name="ïṥliḍè">
              <a:extLst>
                <a:ext uri="{FF2B5EF4-FFF2-40B4-BE49-F238E27FC236}">
                  <a16:creationId xmlns:a16="http://schemas.microsoft.com/office/drawing/2014/main" id="{D9B5E914-53F9-49BD-BE05-C7D862A661FB}"/>
                </a:ext>
              </a:extLst>
            </p:cNvPr>
            <p:cNvSpPr/>
            <p:nvPr/>
          </p:nvSpPr>
          <p:spPr bwMode="auto">
            <a:xfrm>
              <a:off x="1631599" y="5306182"/>
              <a:ext cx="10959" cy="21918"/>
            </a:xfrm>
            <a:custGeom>
              <a:avLst/>
              <a:gdLst>
                <a:gd name="T0" fmla="*/ 0 w 6"/>
                <a:gd name="T1" fmla="*/ 0 h 12"/>
                <a:gd name="T2" fmla="*/ 0 w 6"/>
                <a:gd name="T3" fmla="*/ 6 h 12"/>
                <a:gd name="T4" fmla="*/ 0 w 6"/>
                <a:gd name="T5" fmla="*/ 12 h 12"/>
                <a:gd name="T6" fmla="*/ 6 w 6"/>
                <a:gd name="T7" fmla="*/ 9 h 12"/>
                <a:gd name="T8" fmla="*/ 0 w 6"/>
                <a:gd name="T9" fmla="*/ 0 h 12"/>
              </a:gdLst>
              <a:ahLst/>
              <a:cxnLst>
                <a:cxn ang="0">
                  <a:pos x="T0" y="T1"/>
                </a:cxn>
                <a:cxn ang="0">
                  <a:pos x="T2" y="T3"/>
                </a:cxn>
                <a:cxn ang="0">
                  <a:pos x="T4" y="T5"/>
                </a:cxn>
                <a:cxn ang="0">
                  <a:pos x="T6" y="T7"/>
                </a:cxn>
                <a:cxn ang="0">
                  <a:pos x="T8" y="T9"/>
                </a:cxn>
              </a:cxnLst>
              <a:rect l="0" t="0" r="r" b="b"/>
              <a:pathLst>
                <a:path w="6" h="12">
                  <a:moveTo>
                    <a:pt x="0" y="0"/>
                  </a:moveTo>
                  <a:cubicBezTo>
                    <a:pt x="0" y="2"/>
                    <a:pt x="0" y="4"/>
                    <a:pt x="0" y="6"/>
                  </a:cubicBezTo>
                  <a:cubicBezTo>
                    <a:pt x="0" y="8"/>
                    <a:pt x="0" y="10"/>
                    <a:pt x="0" y="12"/>
                  </a:cubicBezTo>
                  <a:cubicBezTo>
                    <a:pt x="6" y="9"/>
                    <a:pt x="6" y="9"/>
                    <a:pt x="6" y="9"/>
                  </a:cubicBezTo>
                  <a:cubicBezTo>
                    <a:pt x="0" y="0"/>
                    <a:pt x="0" y="0"/>
                    <a:pt x="0" y="0"/>
                  </a:cubicBezTo>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4" name="ïŝlide">
              <a:extLst>
                <a:ext uri="{FF2B5EF4-FFF2-40B4-BE49-F238E27FC236}">
                  <a16:creationId xmlns:a16="http://schemas.microsoft.com/office/drawing/2014/main" id="{3FE14668-2F45-45D0-9D1E-6BADD801D7D5}"/>
                </a:ext>
              </a:extLst>
            </p:cNvPr>
            <p:cNvSpPr/>
            <p:nvPr/>
          </p:nvSpPr>
          <p:spPr bwMode="auto">
            <a:xfrm>
              <a:off x="1646212" y="5355498"/>
              <a:ext cx="31051" cy="30138"/>
            </a:xfrm>
            <a:custGeom>
              <a:avLst/>
              <a:gdLst>
                <a:gd name="T0" fmla="*/ 20 w 34"/>
                <a:gd name="T1" fmla="*/ 0 h 33"/>
                <a:gd name="T2" fmla="*/ 0 w 34"/>
                <a:gd name="T3" fmla="*/ 13 h 33"/>
                <a:gd name="T4" fmla="*/ 14 w 34"/>
                <a:gd name="T5" fmla="*/ 33 h 33"/>
                <a:gd name="T6" fmla="*/ 34 w 34"/>
                <a:gd name="T7" fmla="*/ 19 h 33"/>
                <a:gd name="T8" fmla="*/ 20 w 34"/>
                <a:gd name="T9" fmla="*/ 0 h 33"/>
              </a:gdLst>
              <a:ahLst/>
              <a:cxnLst>
                <a:cxn ang="0">
                  <a:pos x="T0" y="T1"/>
                </a:cxn>
                <a:cxn ang="0">
                  <a:pos x="T2" y="T3"/>
                </a:cxn>
                <a:cxn ang="0">
                  <a:pos x="T4" y="T5"/>
                </a:cxn>
                <a:cxn ang="0">
                  <a:pos x="T6" y="T7"/>
                </a:cxn>
                <a:cxn ang="0">
                  <a:pos x="T8" y="T9"/>
                </a:cxn>
              </a:cxnLst>
              <a:rect l="0" t="0" r="r" b="b"/>
              <a:pathLst>
                <a:path w="34" h="33">
                  <a:moveTo>
                    <a:pt x="20" y="0"/>
                  </a:moveTo>
                  <a:lnTo>
                    <a:pt x="0" y="13"/>
                  </a:lnTo>
                  <a:lnTo>
                    <a:pt x="14" y="33"/>
                  </a:lnTo>
                  <a:lnTo>
                    <a:pt x="34" y="19"/>
                  </a:lnTo>
                  <a:lnTo>
                    <a:pt x="20" y="0"/>
                  </a:lnTo>
                  <a:close/>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5" name="îšľîdé">
              <a:extLst>
                <a:ext uri="{FF2B5EF4-FFF2-40B4-BE49-F238E27FC236}">
                  <a16:creationId xmlns:a16="http://schemas.microsoft.com/office/drawing/2014/main" id="{B1C81B9C-10E1-4D80-BD65-3DBFB29D7B83}"/>
                </a:ext>
              </a:extLst>
            </p:cNvPr>
            <p:cNvSpPr/>
            <p:nvPr/>
          </p:nvSpPr>
          <p:spPr bwMode="auto">
            <a:xfrm>
              <a:off x="1646212" y="5355498"/>
              <a:ext cx="31051" cy="30138"/>
            </a:xfrm>
            <a:custGeom>
              <a:avLst/>
              <a:gdLst>
                <a:gd name="T0" fmla="*/ 20 w 34"/>
                <a:gd name="T1" fmla="*/ 0 h 33"/>
                <a:gd name="T2" fmla="*/ 0 w 34"/>
                <a:gd name="T3" fmla="*/ 13 h 33"/>
                <a:gd name="T4" fmla="*/ 14 w 34"/>
                <a:gd name="T5" fmla="*/ 33 h 33"/>
                <a:gd name="T6" fmla="*/ 34 w 34"/>
                <a:gd name="T7" fmla="*/ 19 h 33"/>
                <a:gd name="T8" fmla="*/ 20 w 34"/>
                <a:gd name="T9" fmla="*/ 0 h 33"/>
              </a:gdLst>
              <a:ahLst/>
              <a:cxnLst>
                <a:cxn ang="0">
                  <a:pos x="T0" y="T1"/>
                </a:cxn>
                <a:cxn ang="0">
                  <a:pos x="T2" y="T3"/>
                </a:cxn>
                <a:cxn ang="0">
                  <a:pos x="T4" y="T5"/>
                </a:cxn>
                <a:cxn ang="0">
                  <a:pos x="T6" y="T7"/>
                </a:cxn>
                <a:cxn ang="0">
                  <a:pos x="T8" y="T9"/>
                </a:cxn>
              </a:cxnLst>
              <a:rect l="0" t="0" r="r" b="b"/>
              <a:pathLst>
                <a:path w="34" h="33">
                  <a:moveTo>
                    <a:pt x="20" y="0"/>
                  </a:moveTo>
                  <a:lnTo>
                    <a:pt x="0" y="13"/>
                  </a:lnTo>
                  <a:lnTo>
                    <a:pt x="14" y="33"/>
                  </a:lnTo>
                  <a:lnTo>
                    <a:pt x="34" y="19"/>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6" name="iṡliďé">
              <a:extLst>
                <a:ext uri="{FF2B5EF4-FFF2-40B4-BE49-F238E27FC236}">
                  <a16:creationId xmlns:a16="http://schemas.microsoft.com/office/drawing/2014/main" id="{DB3F3E6D-659B-49EE-8168-A17E040DC3F6}"/>
                </a:ext>
              </a:extLst>
            </p:cNvPr>
            <p:cNvSpPr/>
            <p:nvPr/>
          </p:nvSpPr>
          <p:spPr bwMode="auto">
            <a:xfrm>
              <a:off x="1691875" y="5433126"/>
              <a:ext cx="3653" cy="3653"/>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0" y="1"/>
                    <a:pt x="1" y="1"/>
                    <a:pt x="2" y="2"/>
                  </a:cubicBezTo>
                  <a:cubicBezTo>
                    <a:pt x="2" y="2"/>
                    <a:pt x="2" y="2"/>
                    <a:pt x="2" y="2"/>
                  </a:cubicBezTo>
                  <a:cubicBezTo>
                    <a:pt x="1" y="1"/>
                    <a:pt x="0" y="1"/>
                    <a:pt x="0" y="0"/>
                  </a:cubicBezTo>
                </a:path>
              </a:pathLst>
            </a:custGeom>
            <a:solidFill>
              <a:srgbClr val="CFD1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7" name="îṥḷîḋè">
              <a:extLst>
                <a:ext uri="{FF2B5EF4-FFF2-40B4-BE49-F238E27FC236}">
                  <a16:creationId xmlns:a16="http://schemas.microsoft.com/office/drawing/2014/main" id="{C60D9A61-AC87-437D-B9C1-92D30CBE7BE5}"/>
                </a:ext>
              </a:extLst>
            </p:cNvPr>
            <p:cNvSpPr/>
            <p:nvPr/>
          </p:nvSpPr>
          <p:spPr bwMode="auto">
            <a:xfrm>
              <a:off x="1699181" y="5407554"/>
              <a:ext cx="9133" cy="10959"/>
            </a:xfrm>
            <a:custGeom>
              <a:avLst/>
              <a:gdLst>
                <a:gd name="T0" fmla="*/ 0 w 5"/>
                <a:gd name="T1" fmla="*/ 0 h 6"/>
                <a:gd name="T2" fmla="*/ 0 w 5"/>
                <a:gd name="T3" fmla="*/ 0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cubicBezTo>
                    <a:pt x="0" y="0"/>
                    <a:pt x="0" y="0"/>
                    <a:pt x="0" y="0"/>
                  </a:cubicBezTo>
                  <a:cubicBezTo>
                    <a:pt x="2" y="2"/>
                    <a:pt x="3" y="4"/>
                    <a:pt x="5" y="6"/>
                  </a:cubicBezTo>
                  <a:cubicBezTo>
                    <a:pt x="0" y="0"/>
                    <a:pt x="0" y="0"/>
                    <a:pt x="0" y="0"/>
                  </a:cubicBezTo>
                </a:path>
              </a:pathLst>
            </a:custGeom>
            <a:solidFill>
              <a:srgbClr val="98BC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8" name="iSľïďe">
              <a:extLst>
                <a:ext uri="{FF2B5EF4-FFF2-40B4-BE49-F238E27FC236}">
                  <a16:creationId xmlns:a16="http://schemas.microsoft.com/office/drawing/2014/main" id="{D4272879-F12C-456C-BB1C-3E89A0BB44A6}"/>
                </a:ext>
              </a:extLst>
            </p:cNvPr>
            <p:cNvSpPr/>
            <p:nvPr/>
          </p:nvSpPr>
          <p:spPr bwMode="auto">
            <a:xfrm>
              <a:off x="1680916" y="5407554"/>
              <a:ext cx="31051" cy="29225"/>
            </a:xfrm>
            <a:custGeom>
              <a:avLst/>
              <a:gdLst>
                <a:gd name="T0" fmla="*/ 10 w 17"/>
                <a:gd name="T1" fmla="*/ 0 h 16"/>
                <a:gd name="T2" fmla="*/ 0 w 17"/>
                <a:gd name="T3" fmla="*/ 7 h 16"/>
                <a:gd name="T4" fmla="*/ 6 w 17"/>
                <a:gd name="T5" fmla="*/ 14 h 16"/>
                <a:gd name="T6" fmla="*/ 8 w 17"/>
                <a:gd name="T7" fmla="*/ 16 h 16"/>
                <a:gd name="T8" fmla="*/ 17 w 17"/>
                <a:gd name="T9" fmla="*/ 10 h 16"/>
                <a:gd name="T10" fmla="*/ 15 w 17"/>
                <a:gd name="T11" fmla="*/ 6 h 16"/>
                <a:gd name="T12" fmla="*/ 10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0" y="0"/>
                  </a:moveTo>
                  <a:cubicBezTo>
                    <a:pt x="0" y="7"/>
                    <a:pt x="0" y="7"/>
                    <a:pt x="0" y="7"/>
                  </a:cubicBezTo>
                  <a:cubicBezTo>
                    <a:pt x="6" y="14"/>
                    <a:pt x="6" y="14"/>
                    <a:pt x="6" y="14"/>
                  </a:cubicBezTo>
                  <a:cubicBezTo>
                    <a:pt x="6" y="15"/>
                    <a:pt x="7" y="15"/>
                    <a:pt x="8" y="16"/>
                  </a:cubicBezTo>
                  <a:cubicBezTo>
                    <a:pt x="17" y="10"/>
                    <a:pt x="17" y="10"/>
                    <a:pt x="17" y="10"/>
                  </a:cubicBezTo>
                  <a:cubicBezTo>
                    <a:pt x="15" y="6"/>
                    <a:pt x="15" y="6"/>
                    <a:pt x="15" y="6"/>
                  </a:cubicBezTo>
                  <a:cubicBezTo>
                    <a:pt x="13" y="4"/>
                    <a:pt x="12" y="2"/>
                    <a:pt x="10" y="0"/>
                  </a:cubicBezTo>
                </a:path>
              </a:pathLst>
            </a:custGeom>
            <a:solidFill>
              <a:srgbClr val="CFCF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9" name="ïš1ïḍé">
              <a:extLst>
                <a:ext uri="{FF2B5EF4-FFF2-40B4-BE49-F238E27FC236}">
                  <a16:creationId xmlns:a16="http://schemas.microsoft.com/office/drawing/2014/main" id="{3C7E6BE1-EDAE-463A-9D46-FBECCE66988B}"/>
                </a:ext>
              </a:extLst>
            </p:cNvPr>
            <p:cNvSpPr/>
            <p:nvPr/>
          </p:nvSpPr>
          <p:spPr bwMode="auto">
            <a:xfrm>
              <a:off x="1619727" y="4813018"/>
              <a:ext cx="384484" cy="657552"/>
            </a:xfrm>
            <a:custGeom>
              <a:avLst/>
              <a:gdLst>
                <a:gd name="T0" fmla="*/ 71 w 212"/>
                <a:gd name="T1" fmla="*/ 360 h 363"/>
                <a:gd name="T2" fmla="*/ 68 w 212"/>
                <a:gd name="T3" fmla="*/ 359 h 363"/>
                <a:gd name="T4" fmla="*/ 67 w 212"/>
                <a:gd name="T5" fmla="*/ 359 h 363"/>
                <a:gd name="T6" fmla="*/ 17 w 212"/>
                <a:gd name="T7" fmla="*/ 325 h 363"/>
                <a:gd name="T8" fmla="*/ 5 w 212"/>
                <a:gd name="T9" fmla="*/ 262 h 363"/>
                <a:gd name="T10" fmla="*/ 55 w 212"/>
                <a:gd name="T11" fmla="*/ 4 h 363"/>
                <a:gd name="T12" fmla="*/ 60 w 212"/>
                <a:gd name="T13" fmla="*/ 1 h 363"/>
                <a:gd name="T14" fmla="*/ 209 w 212"/>
                <a:gd name="T15" fmla="*/ 30 h 363"/>
                <a:gd name="T16" fmla="*/ 212 w 212"/>
                <a:gd name="T17" fmla="*/ 34 h 363"/>
                <a:gd name="T18" fmla="*/ 161 w 212"/>
                <a:gd name="T19" fmla="*/ 297 h 363"/>
                <a:gd name="T20" fmla="*/ 127 w 212"/>
                <a:gd name="T21" fmla="*/ 347 h 363"/>
                <a:gd name="T22" fmla="*/ 71 w 212"/>
                <a:gd name="T23" fmla="*/ 360 h 363"/>
                <a:gd name="T24" fmla="*/ 62 w 212"/>
                <a:gd name="T25" fmla="*/ 9 h 363"/>
                <a:gd name="T26" fmla="*/ 12 w 212"/>
                <a:gd name="T27" fmla="*/ 263 h 363"/>
                <a:gd name="T28" fmla="*/ 24 w 212"/>
                <a:gd name="T29" fmla="*/ 320 h 363"/>
                <a:gd name="T30" fmla="*/ 71 w 212"/>
                <a:gd name="T31" fmla="*/ 352 h 363"/>
                <a:gd name="T32" fmla="*/ 123 w 212"/>
                <a:gd name="T33" fmla="*/ 341 h 363"/>
                <a:gd name="T34" fmla="*/ 153 w 212"/>
                <a:gd name="T35" fmla="*/ 295 h 363"/>
                <a:gd name="T36" fmla="*/ 203 w 212"/>
                <a:gd name="T37" fmla="*/ 37 h 363"/>
                <a:gd name="T38" fmla="*/ 62 w 212"/>
                <a:gd name="T39" fmla="*/ 9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63">
                  <a:moveTo>
                    <a:pt x="71" y="360"/>
                  </a:moveTo>
                  <a:cubicBezTo>
                    <a:pt x="68" y="359"/>
                    <a:pt x="68" y="359"/>
                    <a:pt x="68" y="359"/>
                  </a:cubicBezTo>
                  <a:cubicBezTo>
                    <a:pt x="67" y="359"/>
                    <a:pt x="67" y="359"/>
                    <a:pt x="67" y="359"/>
                  </a:cubicBezTo>
                  <a:cubicBezTo>
                    <a:pt x="46" y="354"/>
                    <a:pt x="29" y="342"/>
                    <a:pt x="17" y="325"/>
                  </a:cubicBezTo>
                  <a:cubicBezTo>
                    <a:pt x="5" y="306"/>
                    <a:pt x="0" y="284"/>
                    <a:pt x="5" y="262"/>
                  </a:cubicBezTo>
                  <a:cubicBezTo>
                    <a:pt x="55" y="4"/>
                    <a:pt x="55" y="4"/>
                    <a:pt x="55" y="4"/>
                  </a:cubicBezTo>
                  <a:cubicBezTo>
                    <a:pt x="55" y="2"/>
                    <a:pt x="58" y="0"/>
                    <a:pt x="60" y="1"/>
                  </a:cubicBezTo>
                  <a:cubicBezTo>
                    <a:pt x="209" y="30"/>
                    <a:pt x="209" y="30"/>
                    <a:pt x="209" y="30"/>
                  </a:cubicBezTo>
                  <a:cubicBezTo>
                    <a:pt x="211" y="30"/>
                    <a:pt x="212" y="32"/>
                    <a:pt x="212" y="34"/>
                  </a:cubicBezTo>
                  <a:cubicBezTo>
                    <a:pt x="161" y="297"/>
                    <a:pt x="161" y="297"/>
                    <a:pt x="161" y="297"/>
                  </a:cubicBezTo>
                  <a:cubicBezTo>
                    <a:pt x="157" y="318"/>
                    <a:pt x="145" y="336"/>
                    <a:pt x="127" y="347"/>
                  </a:cubicBezTo>
                  <a:cubicBezTo>
                    <a:pt x="111" y="358"/>
                    <a:pt x="91" y="363"/>
                    <a:pt x="71" y="360"/>
                  </a:cubicBezTo>
                  <a:close/>
                  <a:moveTo>
                    <a:pt x="62" y="9"/>
                  </a:moveTo>
                  <a:cubicBezTo>
                    <a:pt x="12" y="263"/>
                    <a:pt x="12" y="263"/>
                    <a:pt x="12" y="263"/>
                  </a:cubicBezTo>
                  <a:cubicBezTo>
                    <a:pt x="8" y="283"/>
                    <a:pt x="13" y="303"/>
                    <a:pt x="24" y="320"/>
                  </a:cubicBezTo>
                  <a:cubicBezTo>
                    <a:pt x="35" y="336"/>
                    <a:pt x="51" y="348"/>
                    <a:pt x="71" y="352"/>
                  </a:cubicBezTo>
                  <a:cubicBezTo>
                    <a:pt x="89" y="355"/>
                    <a:pt x="107" y="351"/>
                    <a:pt x="123" y="341"/>
                  </a:cubicBezTo>
                  <a:cubicBezTo>
                    <a:pt x="138" y="330"/>
                    <a:pt x="149" y="314"/>
                    <a:pt x="153" y="295"/>
                  </a:cubicBezTo>
                  <a:cubicBezTo>
                    <a:pt x="203" y="37"/>
                    <a:pt x="203" y="37"/>
                    <a:pt x="203" y="37"/>
                  </a:cubicBezTo>
                  <a:lnTo>
                    <a:pt x="62" y="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0" name="îṥḷîďe">
              <a:extLst>
                <a:ext uri="{FF2B5EF4-FFF2-40B4-BE49-F238E27FC236}">
                  <a16:creationId xmlns:a16="http://schemas.microsoft.com/office/drawing/2014/main" id="{E8202FAA-7AF6-41E2-9DE9-A07C40ECC108}"/>
                </a:ext>
              </a:extLst>
            </p:cNvPr>
            <p:cNvSpPr/>
            <p:nvPr/>
          </p:nvSpPr>
          <p:spPr bwMode="auto">
            <a:xfrm>
              <a:off x="1688222" y="4814844"/>
              <a:ext cx="336994" cy="114158"/>
            </a:xfrm>
            <a:custGeom>
              <a:avLst/>
              <a:gdLst>
                <a:gd name="T0" fmla="*/ 358 w 369"/>
                <a:gd name="T1" fmla="*/ 125 h 125"/>
                <a:gd name="T2" fmla="*/ 0 w 369"/>
                <a:gd name="T3" fmla="*/ 56 h 125"/>
                <a:gd name="T4" fmla="*/ 10 w 369"/>
                <a:gd name="T5" fmla="*/ 0 h 125"/>
                <a:gd name="T6" fmla="*/ 369 w 369"/>
                <a:gd name="T7" fmla="*/ 72 h 125"/>
                <a:gd name="T8" fmla="*/ 358 w 369"/>
                <a:gd name="T9" fmla="*/ 125 h 125"/>
              </a:gdLst>
              <a:ahLst/>
              <a:cxnLst>
                <a:cxn ang="0">
                  <a:pos x="T0" y="T1"/>
                </a:cxn>
                <a:cxn ang="0">
                  <a:pos x="T2" y="T3"/>
                </a:cxn>
                <a:cxn ang="0">
                  <a:pos x="T4" y="T5"/>
                </a:cxn>
                <a:cxn ang="0">
                  <a:pos x="T6" y="T7"/>
                </a:cxn>
                <a:cxn ang="0">
                  <a:pos x="T8" y="T9"/>
                </a:cxn>
              </a:cxnLst>
              <a:rect l="0" t="0" r="r" b="b"/>
              <a:pathLst>
                <a:path w="369" h="125">
                  <a:moveTo>
                    <a:pt x="358" y="125"/>
                  </a:moveTo>
                  <a:lnTo>
                    <a:pt x="0" y="56"/>
                  </a:lnTo>
                  <a:lnTo>
                    <a:pt x="10" y="0"/>
                  </a:lnTo>
                  <a:lnTo>
                    <a:pt x="369" y="72"/>
                  </a:lnTo>
                  <a:lnTo>
                    <a:pt x="358" y="1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1" name="išļídé">
              <a:extLst>
                <a:ext uri="{FF2B5EF4-FFF2-40B4-BE49-F238E27FC236}">
                  <a16:creationId xmlns:a16="http://schemas.microsoft.com/office/drawing/2014/main" id="{363A6031-2B6E-4467-9BF7-4C4F37827CE7}"/>
                </a:ext>
              </a:extLst>
            </p:cNvPr>
            <p:cNvSpPr/>
            <p:nvPr/>
          </p:nvSpPr>
          <p:spPr bwMode="auto">
            <a:xfrm>
              <a:off x="1680916" y="4808452"/>
              <a:ext cx="351607" cy="127857"/>
            </a:xfrm>
            <a:custGeom>
              <a:avLst/>
              <a:gdLst>
                <a:gd name="T0" fmla="*/ 184 w 194"/>
                <a:gd name="T1" fmla="*/ 71 h 71"/>
                <a:gd name="T2" fmla="*/ 184 w 194"/>
                <a:gd name="T3" fmla="*/ 71 h 71"/>
                <a:gd name="T4" fmla="*/ 3 w 194"/>
                <a:gd name="T5" fmla="*/ 35 h 71"/>
                <a:gd name="T6" fmla="*/ 0 w 194"/>
                <a:gd name="T7" fmla="*/ 31 h 71"/>
                <a:gd name="T8" fmla="*/ 5 w 194"/>
                <a:gd name="T9" fmla="*/ 4 h 71"/>
                <a:gd name="T10" fmla="*/ 7 w 194"/>
                <a:gd name="T11" fmla="*/ 1 h 71"/>
                <a:gd name="T12" fmla="*/ 10 w 194"/>
                <a:gd name="T13" fmla="*/ 0 h 71"/>
                <a:gd name="T14" fmla="*/ 191 w 194"/>
                <a:gd name="T15" fmla="*/ 36 h 71"/>
                <a:gd name="T16" fmla="*/ 194 w 194"/>
                <a:gd name="T17" fmla="*/ 40 h 71"/>
                <a:gd name="T18" fmla="*/ 188 w 194"/>
                <a:gd name="T19" fmla="*/ 68 h 71"/>
                <a:gd name="T20" fmla="*/ 184 w 194"/>
                <a:gd name="T21" fmla="*/ 71 h 71"/>
                <a:gd name="T22" fmla="*/ 9 w 194"/>
                <a:gd name="T23" fmla="*/ 28 h 71"/>
                <a:gd name="T24" fmla="*/ 181 w 194"/>
                <a:gd name="T25" fmla="*/ 62 h 71"/>
                <a:gd name="T26" fmla="*/ 185 w 194"/>
                <a:gd name="T27" fmla="*/ 43 h 71"/>
                <a:gd name="T28" fmla="*/ 12 w 194"/>
                <a:gd name="T29" fmla="*/ 9 h 71"/>
                <a:gd name="T30" fmla="*/ 9 w 194"/>
                <a:gd name="T31"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71">
                  <a:moveTo>
                    <a:pt x="184" y="71"/>
                  </a:moveTo>
                  <a:cubicBezTo>
                    <a:pt x="184" y="71"/>
                    <a:pt x="184" y="71"/>
                    <a:pt x="184" y="71"/>
                  </a:cubicBezTo>
                  <a:cubicBezTo>
                    <a:pt x="3" y="35"/>
                    <a:pt x="3" y="35"/>
                    <a:pt x="3" y="35"/>
                  </a:cubicBezTo>
                  <a:cubicBezTo>
                    <a:pt x="1" y="35"/>
                    <a:pt x="0" y="33"/>
                    <a:pt x="0" y="31"/>
                  </a:cubicBezTo>
                  <a:cubicBezTo>
                    <a:pt x="5" y="4"/>
                    <a:pt x="5" y="4"/>
                    <a:pt x="5" y="4"/>
                  </a:cubicBezTo>
                  <a:cubicBezTo>
                    <a:pt x="5" y="3"/>
                    <a:pt x="6" y="2"/>
                    <a:pt x="7" y="1"/>
                  </a:cubicBezTo>
                  <a:cubicBezTo>
                    <a:pt x="8" y="0"/>
                    <a:pt x="9" y="0"/>
                    <a:pt x="10" y="0"/>
                  </a:cubicBezTo>
                  <a:cubicBezTo>
                    <a:pt x="191" y="36"/>
                    <a:pt x="191" y="36"/>
                    <a:pt x="191" y="36"/>
                  </a:cubicBezTo>
                  <a:cubicBezTo>
                    <a:pt x="193" y="36"/>
                    <a:pt x="194" y="38"/>
                    <a:pt x="194" y="40"/>
                  </a:cubicBezTo>
                  <a:cubicBezTo>
                    <a:pt x="188" y="68"/>
                    <a:pt x="188" y="68"/>
                    <a:pt x="188" y="68"/>
                  </a:cubicBezTo>
                  <a:cubicBezTo>
                    <a:pt x="188" y="70"/>
                    <a:pt x="186" y="71"/>
                    <a:pt x="184" y="71"/>
                  </a:cubicBezTo>
                  <a:close/>
                  <a:moveTo>
                    <a:pt x="9" y="28"/>
                  </a:moveTo>
                  <a:cubicBezTo>
                    <a:pt x="181" y="62"/>
                    <a:pt x="181" y="62"/>
                    <a:pt x="181" y="62"/>
                  </a:cubicBezTo>
                  <a:cubicBezTo>
                    <a:pt x="185" y="43"/>
                    <a:pt x="185" y="43"/>
                    <a:pt x="185" y="43"/>
                  </a:cubicBezTo>
                  <a:cubicBezTo>
                    <a:pt x="12" y="9"/>
                    <a:pt x="12" y="9"/>
                    <a:pt x="12" y="9"/>
                  </a:cubicBezTo>
                  <a:lnTo>
                    <a:pt x="9" y="2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7" name="iSliḑé">
              <a:extLst>
                <a:ext uri="{FF2B5EF4-FFF2-40B4-BE49-F238E27FC236}">
                  <a16:creationId xmlns:a16="http://schemas.microsoft.com/office/drawing/2014/main" id="{BE6FFDA4-CE56-40FF-96A2-B819049D67D4}"/>
                </a:ext>
              </a:extLst>
            </p:cNvPr>
            <p:cNvSpPr/>
            <p:nvPr/>
          </p:nvSpPr>
          <p:spPr bwMode="auto">
            <a:xfrm>
              <a:off x="2310155" y="4722604"/>
              <a:ext cx="101372" cy="52969"/>
            </a:xfrm>
            <a:custGeom>
              <a:avLst/>
              <a:gdLst>
                <a:gd name="T0" fmla="*/ 4 w 56"/>
                <a:gd name="T1" fmla="*/ 29 h 29"/>
                <a:gd name="T2" fmla="*/ 1 w 56"/>
                <a:gd name="T3" fmla="*/ 27 h 29"/>
                <a:gd name="T4" fmla="*/ 3 w 56"/>
                <a:gd name="T5" fmla="*/ 22 h 29"/>
                <a:gd name="T6" fmla="*/ 49 w 56"/>
                <a:gd name="T7" fmla="*/ 0 h 29"/>
                <a:gd name="T8" fmla="*/ 55 w 56"/>
                <a:gd name="T9" fmla="*/ 2 h 29"/>
                <a:gd name="T10" fmla="*/ 53 w 56"/>
                <a:gd name="T11" fmla="*/ 8 h 29"/>
                <a:gd name="T12" fmla="*/ 6 w 56"/>
                <a:gd name="T13" fmla="*/ 29 h 29"/>
                <a:gd name="T14" fmla="*/ 4 w 56"/>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9">
                  <a:moveTo>
                    <a:pt x="4" y="29"/>
                  </a:moveTo>
                  <a:cubicBezTo>
                    <a:pt x="3" y="29"/>
                    <a:pt x="1" y="29"/>
                    <a:pt x="1" y="27"/>
                  </a:cubicBezTo>
                  <a:cubicBezTo>
                    <a:pt x="0" y="25"/>
                    <a:pt x="1" y="23"/>
                    <a:pt x="3" y="22"/>
                  </a:cubicBezTo>
                  <a:cubicBezTo>
                    <a:pt x="49" y="0"/>
                    <a:pt x="49" y="0"/>
                    <a:pt x="49" y="0"/>
                  </a:cubicBezTo>
                  <a:cubicBezTo>
                    <a:pt x="51" y="0"/>
                    <a:pt x="54" y="0"/>
                    <a:pt x="55" y="2"/>
                  </a:cubicBezTo>
                  <a:cubicBezTo>
                    <a:pt x="56" y="4"/>
                    <a:pt x="55" y="7"/>
                    <a:pt x="53" y="8"/>
                  </a:cubicBezTo>
                  <a:cubicBezTo>
                    <a:pt x="6" y="29"/>
                    <a:pt x="6" y="29"/>
                    <a:pt x="6" y="29"/>
                  </a:cubicBezTo>
                  <a:cubicBezTo>
                    <a:pt x="5" y="29"/>
                    <a:pt x="5" y="29"/>
                    <a:pt x="4"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8" name="îşḷiḋê">
              <a:extLst>
                <a:ext uri="{FF2B5EF4-FFF2-40B4-BE49-F238E27FC236}">
                  <a16:creationId xmlns:a16="http://schemas.microsoft.com/office/drawing/2014/main" id="{232ED15F-E399-4E1D-B703-E69303B47FFA}"/>
                </a:ext>
              </a:extLst>
            </p:cNvPr>
            <p:cNvSpPr/>
            <p:nvPr/>
          </p:nvSpPr>
          <p:spPr bwMode="auto">
            <a:xfrm>
              <a:off x="2437098" y="4668722"/>
              <a:ext cx="101372" cy="53883"/>
            </a:xfrm>
            <a:custGeom>
              <a:avLst/>
              <a:gdLst>
                <a:gd name="T0" fmla="*/ 4 w 56"/>
                <a:gd name="T1" fmla="*/ 30 h 30"/>
                <a:gd name="T2" fmla="*/ 1 w 56"/>
                <a:gd name="T3" fmla="*/ 28 h 30"/>
                <a:gd name="T4" fmla="*/ 3 w 56"/>
                <a:gd name="T5" fmla="*/ 23 h 30"/>
                <a:gd name="T6" fmla="*/ 50 w 56"/>
                <a:gd name="T7" fmla="*/ 1 h 30"/>
                <a:gd name="T8" fmla="*/ 55 w 56"/>
                <a:gd name="T9" fmla="*/ 3 h 30"/>
                <a:gd name="T10" fmla="*/ 53 w 56"/>
                <a:gd name="T11" fmla="*/ 9 h 30"/>
                <a:gd name="T12" fmla="*/ 6 w 56"/>
                <a:gd name="T13" fmla="*/ 30 h 30"/>
                <a:gd name="T14" fmla="*/ 4 w 56"/>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30">
                  <a:moveTo>
                    <a:pt x="4" y="30"/>
                  </a:moveTo>
                  <a:cubicBezTo>
                    <a:pt x="3" y="30"/>
                    <a:pt x="2" y="30"/>
                    <a:pt x="1" y="28"/>
                  </a:cubicBezTo>
                  <a:cubicBezTo>
                    <a:pt x="0" y="26"/>
                    <a:pt x="1" y="24"/>
                    <a:pt x="3" y="23"/>
                  </a:cubicBezTo>
                  <a:cubicBezTo>
                    <a:pt x="50" y="1"/>
                    <a:pt x="50" y="1"/>
                    <a:pt x="50" y="1"/>
                  </a:cubicBezTo>
                  <a:cubicBezTo>
                    <a:pt x="52" y="0"/>
                    <a:pt x="54" y="1"/>
                    <a:pt x="55" y="3"/>
                  </a:cubicBezTo>
                  <a:cubicBezTo>
                    <a:pt x="56" y="5"/>
                    <a:pt x="55" y="8"/>
                    <a:pt x="53" y="9"/>
                  </a:cubicBezTo>
                  <a:cubicBezTo>
                    <a:pt x="6" y="30"/>
                    <a:pt x="6" y="30"/>
                    <a:pt x="6" y="30"/>
                  </a:cubicBezTo>
                  <a:cubicBezTo>
                    <a:pt x="6" y="30"/>
                    <a:pt x="5" y="30"/>
                    <a:pt x="4" y="3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9" name="îşḷíḑe">
              <a:extLst>
                <a:ext uri="{FF2B5EF4-FFF2-40B4-BE49-F238E27FC236}">
                  <a16:creationId xmlns:a16="http://schemas.microsoft.com/office/drawing/2014/main" id="{34511EB2-0DAC-4A4E-B36C-E99E2F5B0257}"/>
                </a:ext>
              </a:extLst>
            </p:cNvPr>
            <p:cNvSpPr/>
            <p:nvPr/>
          </p:nvSpPr>
          <p:spPr bwMode="auto">
            <a:xfrm>
              <a:off x="2333899" y="4505247"/>
              <a:ext cx="97719" cy="157995"/>
            </a:xfrm>
            <a:custGeom>
              <a:avLst/>
              <a:gdLst>
                <a:gd name="T0" fmla="*/ 49 w 54"/>
                <a:gd name="T1" fmla="*/ 87 h 87"/>
                <a:gd name="T2" fmla="*/ 46 w 54"/>
                <a:gd name="T3" fmla="*/ 85 h 87"/>
                <a:gd name="T4" fmla="*/ 1 w 54"/>
                <a:gd name="T5" fmla="*/ 7 h 87"/>
                <a:gd name="T6" fmla="*/ 3 w 54"/>
                <a:gd name="T7" fmla="*/ 1 h 87"/>
                <a:gd name="T8" fmla="*/ 8 w 54"/>
                <a:gd name="T9" fmla="*/ 3 h 87"/>
                <a:gd name="T10" fmla="*/ 52 w 54"/>
                <a:gd name="T11" fmla="*/ 81 h 87"/>
                <a:gd name="T12" fmla="*/ 51 w 54"/>
                <a:gd name="T13" fmla="*/ 87 h 87"/>
                <a:gd name="T14" fmla="*/ 49 w 54"/>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87">
                  <a:moveTo>
                    <a:pt x="49" y="87"/>
                  </a:moveTo>
                  <a:cubicBezTo>
                    <a:pt x="48" y="87"/>
                    <a:pt x="46" y="86"/>
                    <a:pt x="46" y="85"/>
                  </a:cubicBezTo>
                  <a:cubicBezTo>
                    <a:pt x="1" y="7"/>
                    <a:pt x="1" y="7"/>
                    <a:pt x="1" y="7"/>
                  </a:cubicBezTo>
                  <a:cubicBezTo>
                    <a:pt x="0" y="5"/>
                    <a:pt x="1" y="2"/>
                    <a:pt x="3" y="1"/>
                  </a:cubicBezTo>
                  <a:cubicBezTo>
                    <a:pt x="4" y="0"/>
                    <a:pt x="7" y="1"/>
                    <a:pt x="8" y="3"/>
                  </a:cubicBezTo>
                  <a:cubicBezTo>
                    <a:pt x="52" y="81"/>
                    <a:pt x="52" y="81"/>
                    <a:pt x="52" y="81"/>
                  </a:cubicBezTo>
                  <a:cubicBezTo>
                    <a:pt x="54" y="83"/>
                    <a:pt x="53" y="85"/>
                    <a:pt x="51" y="87"/>
                  </a:cubicBezTo>
                  <a:cubicBezTo>
                    <a:pt x="50" y="87"/>
                    <a:pt x="50" y="87"/>
                    <a:pt x="49" y="8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0" name="išliḓê">
              <a:extLst>
                <a:ext uri="{FF2B5EF4-FFF2-40B4-BE49-F238E27FC236}">
                  <a16:creationId xmlns:a16="http://schemas.microsoft.com/office/drawing/2014/main" id="{E5127A3F-1475-432C-88A1-36808F430063}"/>
                </a:ext>
              </a:extLst>
            </p:cNvPr>
            <p:cNvSpPr/>
            <p:nvPr/>
          </p:nvSpPr>
          <p:spPr bwMode="auto">
            <a:xfrm>
              <a:off x="1662650" y="5565549"/>
              <a:ext cx="45663" cy="151602"/>
            </a:xfrm>
            <a:custGeom>
              <a:avLst/>
              <a:gdLst>
                <a:gd name="T0" fmla="*/ 5 w 25"/>
                <a:gd name="T1" fmla="*/ 84 h 84"/>
                <a:gd name="T2" fmla="*/ 4 w 25"/>
                <a:gd name="T3" fmla="*/ 84 h 84"/>
                <a:gd name="T4" fmla="*/ 1 w 25"/>
                <a:gd name="T5" fmla="*/ 79 h 84"/>
                <a:gd name="T6" fmla="*/ 17 w 25"/>
                <a:gd name="T7" fmla="*/ 4 h 84"/>
                <a:gd name="T8" fmla="*/ 22 w 25"/>
                <a:gd name="T9" fmla="*/ 1 h 84"/>
                <a:gd name="T10" fmla="*/ 25 w 25"/>
                <a:gd name="T11" fmla="*/ 5 h 84"/>
                <a:gd name="T12" fmla="*/ 8 w 25"/>
                <a:gd name="T13" fmla="*/ 81 h 84"/>
                <a:gd name="T14" fmla="*/ 5 w 25"/>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4">
                  <a:moveTo>
                    <a:pt x="5" y="84"/>
                  </a:moveTo>
                  <a:cubicBezTo>
                    <a:pt x="4" y="84"/>
                    <a:pt x="4" y="84"/>
                    <a:pt x="4" y="84"/>
                  </a:cubicBezTo>
                  <a:cubicBezTo>
                    <a:pt x="2" y="83"/>
                    <a:pt x="0" y="81"/>
                    <a:pt x="1" y="79"/>
                  </a:cubicBezTo>
                  <a:cubicBezTo>
                    <a:pt x="17" y="4"/>
                    <a:pt x="17" y="4"/>
                    <a:pt x="17" y="4"/>
                  </a:cubicBezTo>
                  <a:cubicBezTo>
                    <a:pt x="17" y="2"/>
                    <a:pt x="19" y="0"/>
                    <a:pt x="22" y="1"/>
                  </a:cubicBezTo>
                  <a:cubicBezTo>
                    <a:pt x="24" y="1"/>
                    <a:pt x="25" y="3"/>
                    <a:pt x="25" y="5"/>
                  </a:cubicBezTo>
                  <a:cubicBezTo>
                    <a:pt x="8" y="81"/>
                    <a:pt x="8" y="81"/>
                    <a:pt x="8" y="81"/>
                  </a:cubicBezTo>
                  <a:cubicBezTo>
                    <a:pt x="8" y="82"/>
                    <a:pt x="6" y="84"/>
                    <a:pt x="5" y="8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1" name="íśľîḑè">
              <a:extLst>
                <a:ext uri="{FF2B5EF4-FFF2-40B4-BE49-F238E27FC236}">
                  <a16:creationId xmlns:a16="http://schemas.microsoft.com/office/drawing/2014/main" id="{61C64B86-48F1-4349-BDD0-D2B62FAB9CF7}"/>
                </a:ext>
              </a:extLst>
            </p:cNvPr>
            <p:cNvSpPr/>
            <p:nvPr/>
          </p:nvSpPr>
          <p:spPr bwMode="auto">
            <a:xfrm>
              <a:off x="1644385" y="5735417"/>
              <a:ext cx="27398" cy="63015"/>
            </a:xfrm>
            <a:custGeom>
              <a:avLst/>
              <a:gdLst>
                <a:gd name="T0" fmla="*/ 5 w 15"/>
                <a:gd name="T1" fmla="*/ 35 h 35"/>
                <a:gd name="T2" fmla="*/ 4 w 15"/>
                <a:gd name="T3" fmla="*/ 35 h 35"/>
                <a:gd name="T4" fmla="*/ 1 w 15"/>
                <a:gd name="T5" fmla="*/ 30 h 35"/>
                <a:gd name="T6" fmla="*/ 7 w 15"/>
                <a:gd name="T7" fmla="*/ 4 h 35"/>
                <a:gd name="T8" fmla="*/ 11 w 15"/>
                <a:gd name="T9" fmla="*/ 1 h 35"/>
                <a:gd name="T10" fmla="*/ 14 w 15"/>
                <a:gd name="T11" fmla="*/ 6 h 35"/>
                <a:gd name="T12" fmla="*/ 9 w 15"/>
                <a:gd name="T13" fmla="*/ 32 h 35"/>
                <a:gd name="T14" fmla="*/ 5 w 15"/>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5">
                  <a:moveTo>
                    <a:pt x="5" y="35"/>
                  </a:moveTo>
                  <a:cubicBezTo>
                    <a:pt x="4" y="35"/>
                    <a:pt x="4" y="35"/>
                    <a:pt x="4" y="35"/>
                  </a:cubicBezTo>
                  <a:cubicBezTo>
                    <a:pt x="2" y="35"/>
                    <a:pt x="0" y="32"/>
                    <a:pt x="1" y="30"/>
                  </a:cubicBezTo>
                  <a:cubicBezTo>
                    <a:pt x="7" y="4"/>
                    <a:pt x="7" y="4"/>
                    <a:pt x="7" y="4"/>
                  </a:cubicBezTo>
                  <a:cubicBezTo>
                    <a:pt x="7" y="2"/>
                    <a:pt x="9" y="0"/>
                    <a:pt x="11" y="1"/>
                  </a:cubicBezTo>
                  <a:cubicBezTo>
                    <a:pt x="13" y="1"/>
                    <a:pt x="15" y="4"/>
                    <a:pt x="14" y="6"/>
                  </a:cubicBezTo>
                  <a:cubicBezTo>
                    <a:pt x="9" y="32"/>
                    <a:pt x="9" y="32"/>
                    <a:pt x="9" y="32"/>
                  </a:cubicBezTo>
                  <a:cubicBezTo>
                    <a:pt x="8" y="34"/>
                    <a:pt x="7" y="35"/>
                    <a:pt x="5"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2" name="îṧḷïḑé">
              <a:extLst>
                <a:ext uri="{FF2B5EF4-FFF2-40B4-BE49-F238E27FC236}">
                  <a16:creationId xmlns:a16="http://schemas.microsoft.com/office/drawing/2014/main" id="{50699DF9-9569-45CB-8E55-BE833E851FD0}"/>
                </a:ext>
              </a:extLst>
            </p:cNvPr>
            <p:cNvSpPr/>
            <p:nvPr/>
          </p:nvSpPr>
          <p:spPr bwMode="auto">
            <a:xfrm>
              <a:off x="1597809" y="5479702"/>
              <a:ext cx="44750" cy="152515"/>
            </a:xfrm>
            <a:custGeom>
              <a:avLst/>
              <a:gdLst>
                <a:gd name="T0" fmla="*/ 5 w 25"/>
                <a:gd name="T1" fmla="*/ 84 h 84"/>
                <a:gd name="T2" fmla="*/ 4 w 25"/>
                <a:gd name="T3" fmla="*/ 84 h 84"/>
                <a:gd name="T4" fmla="*/ 1 w 25"/>
                <a:gd name="T5" fmla="*/ 79 h 84"/>
                <a:gd name="T6" fmla="*/ 17 w 25"/>
                <a:gd name="T7" fmla="*/ 4 h 84"/>
                <a:gd name="T8" fmla="*/ 22 w 25"/>
                <a:gd name="T9" fmla="*/ 1 h 84"/>
                <a:gd name="T10" fmla="*/ 25 w 25"/>
                <a:gd name="T11" fmla="*/ 5 h 84"/>
                <a:gd name="T12" fmla="*/ 9 w 25"/>
                <a:gd name="T13" fmla="*/ 80 h 84"/>
                <a:gd name="T14" fmla="*/ 5 w 25"/>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4">
                  <a:moveTo>
                    <a:pt x="5" y="84"/>
                  </a:moveTo>
                  <a:cubicBezTo>
                    <a:pt x="4" y="84"/>
                    <a:pt x="4" y="84"/>
                    <a:pt x="4" y="84"/>
                  </a:cubicBezTo>
                  <a:cubicBezTo>
                    <a:pt x="2" y="83"/>
                    <a:pt x="0" y="81"/>
                    <a:pt x="1" y="79"/>
                  </a:cubicBezTo>
                  <a:cubicBezTo>
                    <a:pt x="17" y="4"/>
                    <a:pt x="17" y="4"/>
                    <a:pt x="17" y="4"/>
                  </a:cubicBezTo>
                  <a:cubicBezTo>
                    <a:pt x="17" y="1"/>
                    <a:pt x="20" y="0"/>
                    <a:pt x="22" y="1"/>
                  </a:cubicBezTo>
                  <a:cubicBezTo>
                    <a:pt x="24" y="1"/>
                    <a:pt x="25" y="3"/>
                    <a:pt x="25" y="5"/>
                  </a:cubicBezTo>
                  <a:cubicBezTo>
                    <a:pt x="9" y="80"/>
                    <a:pt x="9" y="80"/>
                    <a:pt x="9" y="80"/>
                  </a:cubicBezTo>
                  <a:cubicBezTo>
                    <a:pt x="8" y="82"/>
                    <a:pt x="7" y="84"/>
                    <a:pt x="5" y="8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3" name="ïŝḷïḑé">
              <a:extLst>
                <a:ext uri="{FF2B5EF4-FFF2-40B4-BE49-F238E27FC236}">
                  <a16:creationId xmlns:a16="http://schemas.microsoft.com/office/drawing/2014/main" id="{756617EF-37B6-4735-9A72-23A9057568C7}"/>
                </a:ext>
              </a:extLst>
            </p:cNvPr>
            <p:cNvSpPr/>
            <p:nvPr/>
          </p:nvSpPr>
          <p:spPr bwMode="auto">
            <a:xfrm>
              <a:off x="1581370" y="5646830"/>
              <a:ext cx="27398" cy="61189"/>
            </a:xfrm>
            <a:custGeom>
              <a:avLst/>
              <a:gdLst>
                <a:gd name="T0" fmla="*/ 5 w 15"/>
                <a:gd name="T1" fmla="*/ 34 h 34"/>
                <a:gd name="T2" fmla="*/ 4 w 15"/>
                <a:gd name="T3" fmla="*/ 34 h 34"/>
                <a:gd name="T4" fmla="*/ 1 w 15"/>
                <a:gd name="T5" fmla="*/ 29 h 34"/>
                <a:gd name="T6" fmla="*/ 6 w 15"/>
                <a:gd name="T7" fmla="*/ 3 h 34"/>
                <a:gd name="T8" fmla="*/ 11 w 15"/>
                <a:gd name="T9" fmla="*/ 0 h 34"/>
                <a:gd name="T10" fmla="*/ 14 w 15"/>
                <a:gd name="T11" fmla="*/ 5 h 34"/>
                <a:gd name="T12" fmla="*/ 8 w 15"/>
                <a:gd name="T13" fmla="*/ 31 h 34"/>
                <a:gd name="T14" fmla="*/ 5 w 15"/>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4">
                  <a:moveTo>
                    <a:pt x="5" y="34"/>
                  </a:moveTo>
                  <a:cubicBezTo>
                    <a:pt x="4" y="34"/>
                    <a:pt x="4" y="34"/>
                    <a:pt x="4" y="34"/>
                  </a:cubicBezTo>
                  <a:cubicBezTo>
                    <a:pt x="2" y="34"/>
                    <a:pt x="0" y="32"/>
                    <a:pt x="1" y="29"/>
                  </a:cubicBezTo>
                  <a:cubicBezTo>
                    <a:pt x="6" y="3"/>
                    <a:pt x="6" y="3"/>
                    <a:pt x="6" y="3"/>
                  </a:cubicBezTo>
                  <a:cubicBezTo>
                    <a:pt x="7" y="1"/>
                    <a:pt x="9" y="0"/>
                    <a:pt x="11" y="0"/>
                  </a:cubicBezTo>
                  <a:cubicBezTo>
                    <a:pt x="13" y="0"/>
                    <a:pt x="15" y="3"/>
                    <a:pt x="14" y="5"/>
                  </a:cubicBezTo>
                  <a:cubicBezTo>
                    <a:pt x="8" y="31"/>
                    <a:pt x="8" y="31"/>
                    <a:pt x="8" y="31"/>
                  </a:cubicBezTo>
                  <a:cubicBezTo>
                    <a:pt x="8" y="33"/>
                    <a:pt x="6" y="34"/>
                    <a:pt x="5" y="3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4" name="îšḷïdé">
              <a:extLst>
                <a:ext uri="{FF2B5EF4-FFF2-40B4-BE49-F238E27FC236}">
                  <a16:creationId xmlns:a16="http://schemas.microsoft.com/office/drawing/2014/main" id="{801AC864-C6E7-439D-ABD0-D968D96BD4E2}"/>
                </a:ext>
              </a:extLst>
            </p:cNvPr>
            <p:cNvSpPr/>
            <p:nvPr/>
          </p:nvSpPr>
          <p:spPr bwMode="auto">
            <a:xfrm>
              <a:off x="1756716" y="5514406"/>
              <a:ext cx="45663" cy="152515"/>
            </a:xfrm>
            <a:custGeom>
              <a:avLst/>
              <a:gdLst>
                <a:gd name="T0" fmla="*/ 5 w 25"/>
                <a:gd name="T1" fmla="*/ 84 h 84"/>
                <a:gd name="T2" fmla="*/ 4 w 25"/>
                <a:gd name="T3" fmla="*/ 84 h 84"/>
                <a:gd name="T4" fmla="*/ 1 w 25"/>
                <a:gd name="T5" fmla="*/ 79 h 84"/>
                <a:gd name="T6" fmla="*/ 17 w 25"/>
                <a:gd name="T7" fmla="*/ 4 h 84"/>
                <a:gd name="T8" fmla="*/ 22 w 25"/>
                <a:gd name="T9" fmla="*/ 1 h 84"/>
                <a:gd name="T10" fmla="*/ 25 w 25"/>
                <a:gd name="T11" fmla="*/ 5 h 84"/>
                <a:gd name="T12" fmla="*/ 9 w 25"/>
                <a:gd name="T13" fmla="*/ 80 h 84"/>
                <a:gd name="T14" fmla="*/ 5 w 25"/>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4">
                  <a:moveTo>
                    <a:pt x="5" y="84"/>
                  </a:moveTo>
                  <a:cubicBezTo>
                    <a:pt x="4" y="84"/>
                    <a:pt x="4" y="84"/>
                    <a:pt x="4" y="84"/>
                  </a:cubicBezTo>
                  <a:cubicBezTo>
                    <a:pt x="2" y="83"/>
                    <a:pt x="0" y="81"/>
                    <a:pt x="1" y="79"/>
                  </a:cubicBezTo>
                  <a:cubicBezTo>
                    <a:pt x="17" y="4"/>
                    <a:pt x="17" y="4"/>
                    <a:pt x="17" y="4"/>
                  </a:cubicBezTo>
                  <a:cubicBezTo>
                    <a:pt x="17" y="1"/>
                    <a:pt x="20" y="0"/>
                    <a:pt x="22" y="1"/>
                  </a:cubicBezTo>
                  <a:cubicBezTo>
                    <a:pt x="24" y="1"/>
                    <a:pt x="25" y="3"/>
                    <a:pt x="25" y="5"/>
                  </a:cubicBezTo>
                  <a:cubicBezTo>
                    <a:pt x="9" y="80"/>
                    <a:pt x="9" y="80"/>
                    <a:pt x="9" y="80"/>
                  </a:cubicBezTo>
                  <a:cubicBezTo>
                    <a:pt x="8" y="82"/>
                    <a:pt x="7" y="84"/>
                    <a:pt x="5" y="8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5" name="ïṧľïḓe">
              <a:extLst>
                <a:ext uri="{FF2B5EF4-FFF2-40B4-BE49-F238E27FC236}">
                  <a16:creationId xmlns:a16="http://schemas.microsoft.com/office/drawing/2014/main" id="{E9F8F359-04AD-43C7-8071-ED2C9F61833F}"/>
                </a:ext>
              </a:extLst>
            </p:cNvPr>
            <p:cNvSpPr/>
            <p:nvPr/>
          </p:nvSpPr>
          <p:spPr bwMode="auto">
            <a:xfrm>
              <a:off x="1741191" y="5679708"/>
              <a:ext cx="26485" cy="63015"/>
            </a:xfrm>
            <a:custGeom>
              <a:avLst/>
              <a:gdLst>
                <a:gd name="T0" fmla="*/ 5 w 15"/>
                <a:gd name="T1" fmla="*/ 35 h 35"/>
                <a:gd name="T2" fmla="*/ 4 w 15"/>
                <a:gd name="T3" fmla="*/ 35 h 35"/>
                <a:gd name="T4" fmla="*/ 1 w 15"/>
                <a:gd name="T5" fmla="*/ 30 h 35"/>
                <a:gd name="T6" fmla="*/ 6 w 15"/>
                <a:gd name="T7" fmla="*/ 4 h 35"/>
                <a:gd name="T8" fmla="*/ 11 w 15"/>
                <a:gd name="T9" fmla="*/ 1 h 35"/>
                <a:gd name="T10" fmla="*/ 14 w 15"/>
                <a:gd name="T11" fmla="*/ 6 h 35"/>
                <a:gd name="T12" fmla="*/ 8 w 15"/>
                <a:gd name="T13" fmla="*/ 32 h 35"/>
                <a:gd name="T14" fmla="*/ 5 w 15"/>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5">
                  <a:moveTo>
                    <a:pt x="5" y="35"/>
                  </a:moveTo>
                  <a:cubicBezTo>
                    <a:pt x="4" y="35"/>
                    <a:pt x="4" y="35"/>
                    <a:pt x="4" y="35"/>
                  </a:cubicBezTo>
                  <a:cubicBezTo>
                    <a:pt x="2" y="35"/>
                    <a:pt x="0" y="32"/>
                    <a:pt x="1" y="30"/>
                  </a:cubicBezTo>
                  <a:cubicBezTo>
                    <a:pt x="6" y="4"/>
                    <a:pt x="6" y="4"/>
                    <a:pt x="6" y="4"/>
                  </a:cubicBezTo>
                  <a:cubicBezTo>
                    <a:pt x="7" y="2"/>
                    <a:pt x="9" y="0"/>
                    <a:pt x="11" y="1"/>
                  </a:cubicBezTo>
                  <a:cubicBezTo>
                    <a:pt x="13" y="1"/>
                    <a:pt x="15" y="4"/>
                    <a:pt x="14" y="6"/>
                  </a:cubicBezTo>
                  <a:cubicBezTo>
                    <a:pt x="8" y="32"/>
                    <a:pt x="8" y="32"/>
                    <a:pt x="8" y="32"/>
                  </a:cubicBezTo>
                  <a:cubicBezTo>
                    <a:pt x="8" y="34"/>
                    <a:pt x="6" y="35"/>
                    <a:pt x="5"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2" name="íṥľíḓê">
              <a:extLst>
                <a:ext uri="{FF2B5EF4-FFF2-40B4-BE49-F238E27FC236}">
                  <a16:creationId xmlns:a16="http://schemas.microsoft.com/office/drawing/2014/main" id="{78017545-780E-42E5-A26F-0E5E5531EEAD}"/>
                </a:ext>
              </a:extLst>
            </p:cNvPr>
            <p:cNvSpPr/>
            <p:nvPr/>
          </p:nvSpPr>
          <p:spPr bwMode="auto">
            <a:xfrm>
              <a:off x="4995410" y="5572601"/>
              <a:ext cx="51143" cy="47946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53" name="íSľîḑê">
              <a:extLst>
                <a:ext uri="{FF2B5EF4-FFF2-40B4-BE49-F238E27FC236}">
                  <a16:creationId xmlns:a16="http://schemas.microsoft.com/office/drawing/2014/main" id="{4A5D4C35-7C43-457B-A050-7A602B30B447}"/>
                </a:ext>
              </a:extLst>
            </p:cNvPr>
            <p:cNvSpPr/>
            <p:nvPr/>
          </p:nvSpPr>
          <p:spPr bwMode="auto">
            <a:xfrm>
              <a:off x="4988104" y="5565295"/>
              <a:ext cx="65755" cy="494077"/>
            </a:xfrm>
            <a:custGeom>
              <a:avLst/>
              <a:gdLst>
                <a:gd name="T0" fmla="*/ 32 w 36"/>
                <a:gd name="T1" fmla="*/ 269 h 273"/>
                <a:gd name="T2" fmla="*/ 32 w 36"/>
                <a:gd name="T3" fmla="*/ 265 h 273"/>
                <a:gd name="T4" fmla="*/ 8 w 36"/>
                <a:gd name="T5" fmla="*/ 265 h 273"/>
                <a:gd name="T6" fmla="*/ 8 w 36"/>
                <a:gd name="T7" fmla="*/ 8 h 273"/>
                <a:gd name="T8" fmla="*/ 28 w 36"/>
                <a:gd name="T9" fmla="*/ 8 h 273"/>
                <a:gd name="T10" fmla="*/ 28 w 36"/>
                <a:gd name="T11" fmla="*/ 269 h 273"/>
                <a:gd name="T12" fmla="*/ 32 w 36"/>
                <a:gd name="T13" fmla="*/ 269 h 273"/>
                <a:gd name="T14" fmla="*/ 32 w 36"/>
                <a:gd name="T15" fmla="*/ 265 h 273"/>
                <a:gd name="T16" fmla="*/ 32 w 36"/>
                <a:gd name="T17" fmla="*/ 269 h 273"/>
                <a:gd name="T18" fmla="*/ 36 w 36"/>
                <a:gd name="T19" fmla="*/ 269 h 273"/>
                <a:gd name="T20" fmla="*/ 36 w 36"/>
                <a:gd name="T21" fmla="*/ 4 h 273"/>
                <a:gd name="T22" fmla="*/ 35 w 36"/>
                <a:gd name="T23" fmla="*/ 1 h 273"/>
                <a:gd name="T24" fmla="*/ 32 w 36"/>
                <a:gd name="T25" fmla="*/ 0 h 273"/>
                <a:gd name="T26" fmla="*/ 4 w 36"/>
                <a:gd name="T27" fmla="*/ 0 h 273"/>
                <a:gd name="T28" fmla="*/ 1 w 36"/>
                <a:gd name="T29" fmla="*/ 1 h 273"/>
                <a:gd name="T30" fmla="*/ 0 w 36"/>
                <a:gd name="T31" fmla="*/ 4 h 273"/>
                <a:gd name="T32" fmla="*/ 0 w 36"/>
                <a:gd name="T33" fmla="*/ 269 h 273"/>
                <a:gd name="T34" fmla="*/ 1 w 36"/>
                <a:gd name="T35" fmla="*/ 272 h 273"/>
                <a:gd name="T36" fmla="*/ 4 w 36"/>
                <a:gd name="T37" fmla="*/ 273 h 273"/>
                <a:gd name="T38" fmla="*/ 32 w 36"/>
                <a:gd name="T39" fmla="*/ 273 h 273"/>
                <a:gd name="T40" fmla="*/ 35 w 36"/>
                <a:gd name="T41" fmla="*/ 272 h 273"/>
                <a:gd name="T42" fmla="*/ 36 w 36"/>
                <a:gd name="T43" fmla="*/ 269 h 273"/>
                <a:gd name="T44" fmla="*/ 32 w 36"/>
                <a:gd name="T45" fmla="*/ 26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73">
                  <a:moveTo>
                    <a:pt x="32" y="269"/>
                  </a:moveTo>
                  <a:cubicBezTo>
                    <a:pt x="32" y="265"/>
                    <a:pt x="32" y="265"/>
                    <a:pt x="32" y="265"/>
                  </a:cubicBezTo>
                  <a:cubicBezTo>
                    <a:pt x="8" y="265"/>
                    <a:pt x="8" y="265"/>
                    <a:pt x="8" y="265"/>
                  </a:cubicBezTo>
                  <a:cubicBezTo>
                    <a:pt x="8" y="8"/>
                    <a:pt x="8" y="8"/>
                    <a:pt x="8" y="8"/>
                  </a:cubicBezTo>
                  <a:cubicBezTo>
                    <a:pt x="28" y="8"/>
                    <a:pt x="28" y="8"/>
                    <a:pt x="28" y="8"/>
                  </a:cubicBezTo>
                  <a:cubicBezTo>
                    <a:pt x="28" y="269"/>
                    <a:pt x="28" y="269"/>
                    <a:pt x="28" y="269"/>
                  </a:cubicBezTo>
                  <a:cubicBezTo>
                    <a:pt x="32" y="269"/>
                    <a:pt x="32" y="269"/>
                    <a:pt x="32" y="269"/>
                  </a:cubicBezTo>
                  <a:cubicBezTo>
                    <a:pt x="32" y="265"/>
                    <a:pt x="32" y="265"/>
                    <a:pt x="32" y="265"/>
                  </a:cubicBezTo>
                  <a:cubicBezTo>
                    <a:pt x="32" y="269"/>
                    <a:pt x="32" y="269"/>
                    <a:pt x="32" y="269"/>
                  </a:cubicBezTo>
                  <a:cubicBezTo>
                    <a:pt x="36" y="269"/>
                    <a:pt x="36" y="269"/>
                    <a:pt x="36" y="269"/>
                  </a:cubicBezTo>
                  <a:cubicBezTo>
                    <a:pt x="36" y="4"/>
                    <a:pt x="36" y="4"/>
                    <a:pt x="36" y="4"/>
                  </a:cubicBezTo>
                  <a:cubicBezTo>
                    <a:pt x="36" y="3"/>
                    <a:pt x="36" y="2"/>
                    <a:pt x="35" y="1"/>
                  </a:cubicBezTo>
                  <a:cubicBezTo>
                    <a:pt x="34" y="1"/>
                    <a:pt x="33" y="0"/>
                    <a:pt x="32" y="0"/>
                  </a:cubicBezTo>
                  <a:cubicBezTo>
                    <a:pt x="4" y="0"/>
                    <a:pt x="4" y="0"/>
                    <a:pt x="4" y="0"/>
                  </a:cubicBezTo>
                  <a:cubicBezTo>
                    <a:pt x="3" y="0"/>
                    <a:pt x="2" y="1"/>
                    <a:pt x="1" y="1"/>
                  </a:cubicBezTo>
                  <a:cubicBezTo>
                    <a:pt x="0" y="2"/>
                    <a:pt x="0" y="3"/>
                    <a:pt x="0" y="4"/>
                  </a:cubicBezTo>
                  <a:cubicBezTo>
                    <a:pt x="0" y="269"/>
                    <a:pt x="0" y="269"/>
                    <a:pt x="0" y="269"/>
                  </a:cubicBezTo>
                  <a:cubicBezTo>
                    <a:pt x="0" y="270"/>
                    <a:pt x="0" y="271"/>
                    <a:pt x="1" y="272"/>
                  </a:cubicBezTo>
                  <a:cubicBezTo>
                    <a:pt x="2" y="272"/>
                    <a:pt x="3" y="273"/>
                    <a:pt x="4" y="273"/>
                  </a:cubicBezTo>
                  <a:cubicBezTo>
                    <a:pt x="32" y="273"/>
                    <a:pt x="32" y="273"/>
                    <a:pt x="32" y="273"/>
                  </a:cubicBezTo>
                  <a:cubicBezTo>
                    <a:pt x="33" y="273"/>
                    <a:pt x="34" y="272"/>
                    <a:pt x="35" y="272"/>
                  </a:cubicBezTo>
                  <a:cubicBezTo>
                    <a:pt x="36" y="271"/>
                    <a:pt x="36" y="270"/>
                    <a:pt x="36" y="269"/>
                  </a:cubicBezTo>
                  <a:lnTo>
                    <a:pt x="32" y="26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4" name="ïṩḻïḋé">
              <a:extLst>
                <a:ext uri="{FF2B5EF4-FFF2-40B4-BE49-F238E27FC236}">
                  <a16:creationId xmlns:a16="http://schemas.microsoft.com/office/drawing/2014/main" id="{02945A76-29BE-4A1D-8DC9-A04CB6C9955C}"/>
                </a:ext>
              </a:extLst>
            </p:cNvPr>
            <p:cNvSpPr/>
            <p:nvPr/>
          </p:nvSpPr>
          <p:spPr bwMode="auto">
            <a:xfrm>
              <a:off x="5265736" y="5572601"/>
              <a:ext cx="51143" cy="47946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55" name="íślîḓè">
              <a:extLst>
                <a:ext uri="{FF2B5EF4-FFF2-40B4-BE49-F238E27FC236}">
                  <a16:creationId xmlns:a16="http://schemas.microsoft.com/office/drawing/2014/main" id="{647AB8FB-6CFC-4044-9398-9BF25565F538}"/>
                </a:ext>
              </a:extLst>
            </p:cNvPr>
            <p:cNvSpPr/>
            <p:nvPr/>
          </p:nvSpPr>
          <p:spPr bwMode="auto">
            <a:xfrm>
              <a:off x="5258430" y="5565295"/>
              <a:ext cx="65755" cy="494077"/>
            </a:xfrm>
            <a:custGeom>
              <a:avLst/>
              <a:gdLst>
                <a:gd name="T0" fmla="*/ 32 w 36"/>
                <a:gd name="T1" fmla="*/ 269 h 273"/>
                <a:gd name="T2" fmla="*/ 32 w 36"/>
                <a:gd name="T3" fmla="*/ 265 h 273"/>
                <a:gd name="T4" fmla="*/ 8 w 36"/>
                <a:gd name="T5" fmla="*/ 265 h 273"/>
                <a:gd name="T6" fmla="*/ 8 w 36"/>
                <a:gd name="T7" fmla="*/ 8 h 273"/>
                <a:gd name="T8" fmla="*/ 28 w 36"/>
                <a:gd name="T9" fmla="*/ 8 h 273"/>
                <a:gd name="T10" fmla="*/ 28 w 36"/>
                <a:gd name="T11" fmla="*/ 269 h 273"/>
                <a:gd name="T12" fmla="*/ 32 w 36"/>
                <a:gd name="T13" fmla="*/ 269 h 273"/>
                <a:gd name="T14" fmla="*/ 32 w 36"/>
                <a:gd name="T15" fmla="*/ 265 h 273"/>
                <a:gd name="T16" fmla="*/ 32 w 36"/>
                <a:gd name="T17" fmla="*/ 269 h 273"/>
                <a:gd name="T18" fmla="*/ 36 w 36"/>
                <a:gd name="T19" fmla="*/ 269 h 273"/>
                <a:gd name="T20" fmla="*/ 36 w 36"/>
                <a:gd name="T21" fmla="*/ 4 h 273"/>
                <a:gd name="T22" fmla="*/ 35 w 36"/>
                <a:gd name="T23" fmla="*/ 1 h 273"/>
                <a:gd name="T24" fmla="*/ 32 w 36"/>
                <a:gd name="T25" fmla="*/ 0 h 273"/>
                <a:gd name="T26" fmla="*/ 4 w 36"/>
                <a:gd name="T27" fmla="*/ 0 h 273"/>
                <a:gd name="T28" fmla="*/ 2 w 36"/>
                <a:gd name="T29" fmla="*/ 1 h 273"/>
                <a:gd name="T30" fmla="*/ 0 w 36"/>
                <a:gd name="T31" fmla="*/ 4 h 273"/>
                <a:gd name="T32" fmla="*/ 0 w 36"/>
                <a:gd name="T33" fmla="*/ 269 h 273"/>
                <a:gd name="T34" fmla="*/ 2 w 36"/>
                <a:gd name="T35" fmla="*/ 272 h 273"/>
                <a:gd name="T36" fmla="*/ 4 w 36"/>
                <a:gd name="T37" fmla="*/ 273 h 273"/>
                <a:gd name="T38" fmla="*/ 32 w 36"/>
                <a:gd name="T39" fmla="*/ 273 h 273"/>
                <a:gd name="T40" fmla="*/ 35 w 36"/>
                <a:gd name="T41" fmla="*/ 272 h 273"/>
                <a:gd name="T42" fmla="*/ 36 w 36"/>
                <a:gd name="T43" fmla="*/ 269 h 273"/>
                <a:gd name="T44" fmla="*/ 32 w 36"/>
                <a:gd name="T45" fmla="*/ 26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73">
                  <a:moveTo>
                    <a:pt x="32" y="269"/>
                  </a:moveTo>
                  <a:cubicBezTo>
                    <a:pt x="32" y="265"/>
                    <a:pt x="32" y="265"/>
                    <a:pt x="32" y="265"/>
                  </a:cubicBezTo>
                  <a:cubicBezTo>
                    <a:pt x="8" y="265"/>
                    <a:pt x="8" y="265"/>
                    <a:pt x="8" y="265"/>
                  </a:cubicBezTo>
                  <a:cubicBezTo>
                    <a:pt x="8" y="8"/>
                    <a:pt x="8" y="8"/>
                    <a:pt x="8" y="8"/>
                  </a:cubicBezTo>
                  <a:cubicBezTo>
                    <a:pt x="28" y="8"/>
                    <a:pt x="28" y="8"/>
                    <a:pt x="28" y="8"/>
                  </a:cubicBezTo>
                  <a:cubicBezTo>
                    <a:pt x="28" y="269"/>
                    <a:pt x="28" y="269"/>
                    <a:pt x="28" y="269"/>
                  </a:cubicBezTo>
                  <a:cubicBezTo>
                    <a:pt x="32" y="269"/>
                    <a:pt x="32" y="269"/>
                    <a:pt x="32" y="269"/>
                  </a:cubicBezTo>
                  <a:cubicBezTo>
                    <a:pt x="32" y="265"/>
                    <a:pt x="32" y="265"/>
                    <a:pt x="32" y="265"/>
                  </a:cubicBezTo>
                  <a:cubicBezTo>
                    <a:pt x="32" y="269"/>
                    <a:pt x="32" y="269"/>
                    <a:pt x="32" y="269"/>
                  </a:cubicBezTo>
                  <a:cubicBezTo>
                    <a:pt x="36" y="269"/>
                    <a:pt x="36" y="269"/>
                    <a:pt x="36" y="269"/>
                  </a:cubicBezTo>
                  <a:cubicBezTo>
                    <a:pt x="36" y="4"/>
                    <a:pt x="36" y="4"/>
                    <a:pt x="36" y="4"/>
                  </a:cubicBezTo>
                  <a:cubicBezTo>
                    <a:pt x="36" y="3"/>
                    <a:pt x="36" y="2"/>
                    <a:pt x="35" y="1"/>
                  </a:cubicBezTo>
                  <a:cubicBezTo>
                    <a:pt x="34" y="1"/>
                    <a:pt x="33" y="0"/>
                    <a:pt x="32" y="0"/>
                  </a:cubicBezTo>
                  <a:cubicBezTo>
                    <a:pt x="4" y="0"/>
                    <a:pt x="4" y="0"/>
                    <a:pt x="4" y="0"/>
                  </a:cubicBezTo>
                  <a:cubicBezTo>
                    <a:pt x="3" y="0"/>
                    <a:pt x="2" y="1"/>
                    <a:pt x="2" y="1"/>
                  </a:cubicBezTo>
                  <a:cubicBezTo>
                    <a:pt x="1" y="2"/>
                    <a:pt x="0" y="3"/>
                    <a:pt x="0" y="4"/>
                  </a:cubicBezTo>
                  <a:cubicBezTo>
                    <a:pt x="0" y="269"/>
                    <a:pt x="0" y="269"/>
                    <a:pt x="0" y="269"/>
                  </a:cubicBezTo>
                  <a:cubicBezTo>
                    <a:pt x="0" y="270"/>
                    <a:pt x="1" y="271"/>
                    <a:pt x="2" y="272"/>
                  </a:cubicBezTo>
                  <a:cubicBezTo>
                    <a:pt x="2" y="272"/>
                    <a:pt x="3" y="273"/>
                    <a:pt x="4" y="273"/>
                  </a:cubicBezTo>
                  <a:cubicBezTo>
                    <a:pt x="32" y="273"/>
                    <a:pt x="32" y="273"/>
                    <a:pt x="32" y="273"/>
                  </a:cubicBezTo>
                  <a:cubicBezTo>
                    <a:pt x="33" y="273"/>
                    <a:pt x="34" y="272"/>
                    <a:pt x="35" y="272"/>
                  </a:cubicBezTo>
                  <a:cubicBezTo>
                    <a:pt x="36" y="271"/>
                    <a:pt x="36" y="270"/>
                    <a:pt x="36" y="269"/>
                  </a:cubicBezTo>
                  <a:lnTo>
                    <a:pt x="32" y="26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6" name="îş1íḍé">
              <a:extLst>
                <a:ext uri="{FF2B5EF4-FFF2-40B4-BE49-F238E27FC236}">
                  <a16:creationId xmlns:a16="http://schemas.microsoft.com/office/drawing/2014/main" id="{ABF4B2F0-CF9D-4782-9166-F78D4CEFD4B2}"/>
                </a:ext>
              </a:extLst>
            </p:cNvPr>
            <p:cNvSpPr/>
            <p:nvPr/>
          </p:nvSpPr>
          <p:spPr bwMode="auto">
            <a:xfrm>
              <a:off x="4957966" y="5219167"/>
              <a:ext cx="399096" cy="711435"/>
            </a:xfrm>
            <a:custGeom>
              <a:avLst/>
              <a:gdLst>
                <a:gd name="T0" fmla="*/ 110 w 220"/>
                <a:gd name="T1" fmla="*/ 0 h 393"/>
                <a:gd name="T2" fmla="*/ 95 w 220"/>
                <a:gd name="T3" fmla="*/ 0 h 393"/>
                <a:gd name="T4" fmla="*/ 1 w 220"/>
                <a:gd name="T5" fmla="*/ 84 h 393"/>
                <a:gd name="T6" fmla="*/ 1 w 220"/>
                <a:gd name="T7" fmla="*/ 362 h 393"/>
                <a:gd name="T8" fmla="*/ 11 w 220"/>
                <a:gd name="T9" fmla="*/ 384 h 393"/>
                <a:gd name="T10" fmla="*/ 33 w 220"/>
                <a:gd name="T11" fmla="*/ 393 h 393"/>
                <a:gd name="T12" fmla="*/ 163 w 220"/>
                <a:gd name="T13" fmla="*/ 393 h 393"/>
                <a:gd name="T14" fmla="*/ 192 w 220"/>
                <a:gd name="T15" fmla="*/ 393 h 393"/>
                <a:gd name="T16" fmla="*/ 210 w 220"/>
                <a:gd name="T17" fmla="*/ 386 h 393"/>
                <a:gd name="T18" fmla="*/ 218 w 220"/>
                <a:gd name="T19" fmla="*/ 367 h 393"/>
                <a:gd name="T20" fmla="*/ 218 w 220"/>
                <a:gd name="T21" fmla="*/ 84 h 393"/>
                <a:gd name="T22" fmla="*/ 110 w 220"/>
                <a:gd name="T23"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0" h="393">
                  <a:moveTo>
                    <a:pt x="110" y="0"/>
                  </a:moveTo>
                  <a:cubicBezTo>
                    <a:pt x="105" y="0"/>
                    <a:pt x="100" y="0"/>
                    <a:pt x="95" y="0"/>
                  </a:cubicBezTo>
                  <a:cubicBezTo>
                    <a:pt x="0" y="7"/>
                    <a:pt x="1" y="84"/>
                    <a:pt x="1" y="84"/>
                  </a:cubicBezTo>
                  <a:cubicBezTo>
                    <a:pt x="1" y="362"/>
                    <a:pt x="1" y="362"/>
                    <a:pt x="1" y="362"/>
                  </a:cubicBezTo>
                  <a:cubicBezTo>
                    <a:pt x="1" y="370"/>
                    <a:pt x="4" y="378"/>
                    <a:pt x="11" y="384"/>
                  </a:cubicBezTo>
                  <a:cubicBezTo>
                    <a:pt x="17" y="390"/>
                    <a:pt x="25" y="393"/>
                    <a:pt x="33" y="393"/>
                  </a:cubicBezTo>
                  <a:cubicBezTo>
                    <a:pt x="163" y="393"/>
                    <a:pt x="163" y="393"/>
                    <a:pt x="163" y="393"/>
                  </a:cubicBezTo>
                  <a:cubicBezTo>
                    <a:pt x="192" y="393"/>
                    <a:pt x="192" y="393"/>
                    <a:pt x="192" y="393"/>
                  </a:cubicBezTo>
                  <a:cubicBezTo>
                    <a:pt x="198" y="393"/>
                    <a:pt x="205" y="391"/>
                    <a:pt x="210" y="386"/>
                  </a:cubicBezTo>
                  <a:cubicBezTo>
                    <a:pt x="215" y="380"/>
                    <a:pt x="218" y="374"/>
                    <a:pt x="218" y="367"/>
                  </a:cubicBezTo>
                  <a:cubicBezTo>
                    <a:pt x="218" y="84"/>
                    <a:pt x="218" y="84"/>
                    <a:pt x="218" y="84"/>
                  </a:cubicBezTo>
                  <a:cubicBezTo>
                    <a:pt x="218" y="84"/>
                    <a:pt x="220" y="0"/>
                    <a:pt x="110" y="0"/>
                  </a:cubicBezTo>
                  <a:close/>
                </a:path>
              </a:pathLst>
            </a:custGeom>
            <a:solidFill>
              <a:schemeClr val="accent6">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7" name="îṧḷiḋê">
              <a:extLst>
                <a:ext uri="{FF2B5EF4-FFF2-40B4-BE49-F238E27FC236}">
                  <a16:creationId xmlns:a16="http://schemas.microsoft.com/office/drawing/2014/main" id="{17F548C0-F532-4090-A83A-919F7D480CD5}"/>
                </a:ext>
              </a:extLst>
            </p:cNvPr>
            <p:cNvSpPr/>
            <p:nvPr/>
          </p:nvSpPr>
          <p:spPr bwMode="auto">
            <a:xfrm>
              <a:off x="5129660" y="5219167"/>
              <a:ext cx="227403" cy="711435"/>
            </a:xfrm>
            <a:custGeom>
              <a:avLst/>
              <a:gdLst>
                <a:gd name="T0" fmla="*/ 15 w 125"/>
                <a:gd name="T1" fmla="*/ 0 h 393"/>
                <a:gd name="T2" fmla="*/ 0 w 125"/>
                <a:gd name="T3" fmla="*/ 0 h 393"/>
                <a:gd name="T4" fmla="*/ 94 w 125"/>
                <a:gd name="T5" fmla="*/ 84 h 393"/>
                <a:gd name="T6" fmla="*/ 94 w 125"/>
                <a:gd name="T7" fmla="*/ 367 h 393"/>
                <a:gd name="T8" fmla="*/ 86 w 125"/>
                <a:gd name="T9" fmla="*/ 386 h 393"/>
                <a:gd name="T10" fmla="*/ 68 w 125"/>
                <a:gd name="T11" fmla="*/ 393 h 393"/>
                <a:gd name="T12" fmla="*/ 97 w 125"/>
                <a:gd name="T13" fmla="*/ 393 h 393"/>
                <a:gd name="T14" fmla="*/ 115 w 125"/>
                <a:gd name="T15" fmla="*/ 386 h 393"/>
                <a:gd name="T16" fmla="*/ 123 w 125"/>
                <a:gd name="T17" fmla="*/ 367 h 393"/>
                <a:gd name="T18" fmla="*/ 123 w 125"/>
                <a:gd name="T19" fmla="*/ 84 h 393"/>
                <a:gd name="T20" fmla="*/ 15 w 125"/>
                <a:gd name="T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393">
                  <a:moveTo>
                    <a:pt x="15" y="0"/>
                  </a:moveTo>
                  <a:cubicBezTo>
                    <a:pt x="10" y="0"/>
                    <a:pt x="5" y="0"/>
                    <a:pt x="0" y="0"/>
                  </a:cubicBezTo>
                  <a:cubicBezTo>
                    <a:pt x="96" y="7"/>
                    <a:pt x="94" y="84"/>
                    <a:pt x="94" y="84"/>
                  </a:cubicBezTo>
                  <a:cubicBezTo>
                    <a:pt x="94" y="367"/>
                    <a:pt x="94" y="367"/>
                    <a:pt x="94" y="367"/>
                  </a:cubicBezTo>
                  <a:cubicBezTo>
                    <a:pt x="94" y="374"/>
                    <a:pt x="92" y="380"/>
                    <a:pt x="86" y="386"/>
                  </a:cubicBezTo>
                  <a:cubicBezTo>
                    <a:pt x="81" y="391"/>
                    <a:pt x="75" y="393"/>
                    <a:pt x="68" y="393"/>
                  </a:cubicBezTo>
                  <a:cubicBezTo>
                    <a:pt x="97" y="393"/>
                    <a:pt x="97" y="393"/>
                    <a:pt x="97" y="393"/>
                  </a:cubicBezTo>
                  <a:cubicBezTo>
                    <a:pt x="103" y="393"/>
                    <a:pt x="110" y="391"/>
                    <a:pt x="115" y="386"/>
                  </a:cubicBezTo>
                  <a:cubicBezTo>
                    <a:pt x="120" y="380"/>
                    <a:pt x="123" y="374"/>
                    <a:pt x="123" y="367"/>
                  </a:cubicBezTo>
                  <a:cubicBezTo>
                    <a:pt x="123" y="84"/>
                    <a:pt x="123" y="84"/>
                    <a:pt x="123" y="84"/>
                  </a:cubicBezTo>
                  <a:cubicBezTo>
                    <a:pt x="123" y="84"/>
                    <a:pt x="125" y="0"/>
                    <a:pt x="15" y="0"/>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8" name="îşľíḍé">
              <a:extLst>
                <a:ext uri="{FF2B5EF4-FFF2-40B4-BE49-F238E27FC236}">
                  <a16:creationId xmlns:a16="http://schemas.microsoft.com/office/drawing/2014/main" id="{F1245A96-7199-41C3-9A53-B6F86E903B6E}"/>
                </a:ext>
              </a:extLst>
            </p:cNvPr>
            <p:cNvSpPr/>
            <p:nvPr/>
          </p:nvSpPr>
          <p:spPr bwMode="auto">
            <a:xfrm>
              <a:off x="4952487" y="5211861"/>
              <a:ext cx="410056" cy="726047"/>
            </a:xfrm>
            <a:custGeom>
              <a:avLst/>
              <a:gdLst>
                <a:gd name="T0" fmla="*/ 195 w 226"/>
                <a:gd name="T1" fmla="*/ 401 h 401"/>
                <a:gd name="T2" fmla="*/ 36 w 226"/>
                <a:gd name="T3" fmla="*/ 401 h 401"/>
                <a:gd name="T4" fmla="*/ 11 w 226"/>
                <a:gd name="T5" fmla="*/ 391 h 401"/>
                <a:gd name="T6" fmla="*/ 0 w 226"/>
                <a:gd name="T7" fmla="*/ 366 h 401"/>
                <a:gd name="T8" fmla="*/ 0 w 226"/>
                <a:gd name="T9" fmla="*/ 88 h 401"/>
                <a:gd name="T10" fmla="*/ 24 w 226"/>
                <a:gd name="T11" fmla="*/ 30 h 401"/>
                <a:gd name="T12" fmla="*/ 113 w 226"/>
                <a:gd name="T13" fmla="*/ 0 h 401"/>
                <a:gd name="T14" fmla="*/ 201 w 226"/>
                <a:gd name="T15" fmla="*/ 30 h 401"/>
                <a:gd name="T16" fmla="*/ 225 w 226"/>
                <a:gd name="T17" fmla="*/ 88 h 401"/>
                <a:gd name="T18" fmla="*/ 225 w 226"/>
                <a:gd name="T19" fmla="*/ 371 h 401"/>
                <a:gd name="T20" fmla="*/ 216 w 226"/>
                <a:gd name="T21" fmla="*/ 392 h 401"/>
                <a:gd name="T22" fmla="*/ 195 w 226"/>
                <a:gd name="T23" fmla="*/ 401 h 401"/>
                <a:gd name="T24" fmla="*/ 113 w 226"/>
                <a:gd name="T25" fmla="*/ 8 h 401"/>
                <a:gd name="T26" fmla="*/ 30 w 226"/>
                <a:gd name="T27" fmla="*/ 35 h 401"/>
                <a:gd name="T28" fmla="*/ 8 w 226"/>
                <a:gd name="T29" fmla="*/ 87 h 401"/>
                <a:gd name="T30" fmla="*/ 8 w 226"/>
                <a:gd name="T31" fmla="*/ 366 h 401"/>
                <a:gd name="T32" fmla="*/ 16 w 226"/>
                <a:gd name="T33" fmla="*/ 385 h 401"/>
                <a:gd name="T34" fmla="*/ 36 w 226"/>
                <a:gd name="T35" fmla="*/ 393 h 401"/>
                <a:gd name="T36" fmla="*/ 195 w 226"/>
                <a:gd name="T37" fmla="*/ 393 h 401"/>
                <a:gd name="T38" fmla="*/ 211 w 226"/>
                <a:gd name="T39" fmla="*/ 387 h 401"/>
                <a:gd name="T40" fmla="*/ 217 w 226"/>
                <a:gd name="T41" fmla="*/ 371 h 401"/>
                <a:gd name="T42" fmla="*/ 217 w 226"/>
                <a:gd name="T43" fmla="*/ 88 h 401"/>
                <a:gd name="T44" fmla="*/ 195 w 226"/>
                <a:gd name="T45" fmla="*/ 35 h 401"/>
                <a:gd name="T46" fmla="*/ 113 w 226"/>
                <a:gd name="T47" fmla="*/ 8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401">
                  <a:moveTo>
                    <a:pt x="195" y="401"/>
                  </a:moveTo>
                  <a:cubicBezTo>
                    <a:pt x="36" y="401"/>
                    <a:pt x="36" y="401"/>
                    <a:pt x="36" y="401"/>
                  </a:cubicBezTo>
                  <a:cubicBezTo>
                    <a:pt x="26" y="401"/>
                    <a:pt x="17" y="398"/>
                    <a:pt x="11" y="391"/>
                  </a:cubicBezTo>
                  <a:cubicBezTo>
                    <a:pt x="4" y="384"/>
                    <a:pt x="0" y="375"/>
                    <a:pt x="0" y="366"/>
                  </a:cubicBezTo>
                  <a:cubicBezTo>
                    <a:pt x="0" y="88"/>
                    <a:pt x="0" y="88"/>
                    <a:pt x="0" y="88"/>
                  </a:cubicBezTo>
                  <a:cubicBezTo>
                    <a:pt x="0" y="86"/>
                    <a:pt x="0" y="55"/>
                    <a:pt x="24" y="30"/>
                  </a:cubicBezTo>
                  <a:cubicBezTo>
                    <a:pt x="44" y="10"/>
                    <a:pt x="74" y="0"/>
                    <a:pt x="113" y="0"/>
                  </a:cubicBezTo>
                  <a:cubicBezTo>
                    <a:pt x="152" y="0"/>
                    <a:pt x="181" y="10"/>
                    <a:pt x="201" y="30"/>
                  </a:cubicBezTo>
                  <a:cubicBezTo>
                    <a:pt x="226" y="55"/>
                    <a:pt x="225" y="86"/>
                    <a:pt x="225" y="88"/>
                  </a:cubicBezTo>
                  <a:cubicBezTo>
                    <a:pt x="225" y="371"/>
                    <a:pt x="225" y="371"/>
                    <a:pt x="225" y="371"/>
                  </a:cubicBezTo>
                  <a:cubicBezTo>
                    <a:pt x="225" y="379"/>
                    <a:pt x="222" y="387"/>
                    <a:pt x="216" y="392"/>
                  </a:cubicBezTo>
                  <a:cubicBezTo>
                    <a:pt x="210" y="398"/>
                    <a:pt x="203" y="401"/>
                    <a:pt x="195" y="401"/>
                  </a:cubicBezTo>
                  <a:close/>
                  <a:moveTo>
                    <a:pt x="113" y="8"/>
                  </a:moveTo>
                  <a:cubicBezTo>
                    <a:pt x="76" y="8"/>
                    <a:pt x="48" y="17"/>
                    <a:pt x="30" y="35"/>
                  </a:cubicBezTo>
                  <a:cubicBezTo>
                    <a:pt x="8" y="58"/>
                    <a:pt x="8" y="87"/>
                    <a:pt x="8" y="87"/>
                  </a:cubicBezTo>
                  <a:cubicBezTo>
                    <a:pt x="8" y="366"/>
                    <a:pt x="8" y="366"/>
                    <a:pt x="8" y="366"/>
                  </a:cubicBezTo>
                  <a:cubicBezTo>
                    <a:pt x="8" y="373"/>
                    <a:pt x="11" y="380"/>
                    <a:pt x="16" y="385"/>
                  </a:cubicBezTo>
                  <a:cubicBezTo>
                    <a:pt x="22" y="390"/>
                    <a:pt x="29" y="393"/>
                    <a:pt x="36" y="393"/>
                  </a:cubicBezTo>
                  <a:cubicBezTo>
                    <a:pt x="195" y="393"/>
                    <a:pt x="195" y="393"/>
                    <a:pt x="195" y="393"/>
                  </a:cubicBezTo>
                  <a:cubicBezTo>
                    <a:pt x="201" y="393"/>
                    <a:pt x="206" y="391"/>
                    <a:pt x="211" y="387"/>
                  </a:cubicBezTo>
                  <a:cubicBezTo>
                    <a:pt x="215" y="383"/>
                    <a:pt x="217" y="377"/>
                    <a:pt x="217" y="371"/>
                  </a:cubicBezTo>
                  <a:cubicBezTo>
                    <a:pt x="217" y="88"/>
                    <a:pt x="217" y="88"/>
                    <a:pt x="217" y="88"/>
                  </a:cubicBezTo>
                  <a:cubicBezTo>
                    <a:pt x="217" y="87"/>
                    <a:pt x="217" y="58"/>
                    <a:pt x="195" y="35"/>
                  </a:cubicBezTo>
                  <a:cubicBezTo>
                    <a:pt x="177" y="17"/>
                    <a:pt x="149" y="8"/>
                    <a:pt x="113"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7" name="íṥļíḋê">
              <a:extLst>
                <a:ext uri="{FF2B5EF4-FFF2-40B4-BE49-F238E27FC236}">
                  <a16:creationId xmlns:a16="http://schemas.microsoft.com/office/drawing/2014/main" id="{133046CB-317F-48EE-BD70-05FE7E24375B}"/>
                </a:ext>
              </a:extLst>
            </p:cNvPr>
            <p:cNvSpPr/>
            <p:nvPr/>
          </p:nvSpPr>
          <p:spPr bwMode="auto">
            <a:xfrm>
              <a:off x="4192923" y="4270283"/>
              <a:ext cx="43837" cy="1783609"/>
            </a:xfrm>
            <a:custGeom>
              <a:avLst/>
              <a:gdLst>
                <a:gd name="T0" fmla="*/ 24 w 48"/>
                <a:gd name="T1" fmla="*/ 0 h 1953"/>
                <a:gd name="T2" fmla="*/ 0 w 48"/>
                <a:gd name="T3" fmla="*/ 0 h 1953"/>
                <a:gd name="T4" fmla="*/ 0 w 48"/>
                <a:gd name="T5" fmla="*/ 1953 h 1953"/>
                <a:gd name="T6" fmla="*/ 24 w 48"/>
                <a:gd name="T7" fmla="*/ 1953 h 1953"/>
                <a:gd name="T8" fmla="*/ 48 w 48"/>
                <a:gd name="T9" fmla="*/ 1953 h 1953"/>
                <a:gd name="T10" fmla="*/ 48 w 48"/>
                <a:gd name="T11" fmla="*/ 0 h 1953"/>
                <a:gd name="T12" fmla="*/ 24 w 48"/>
                <a:gd name="T13" fmla="*/ 0 h 1953"/>
              </a:gdLst>
              <a:ahLst/>
              <a:cxnLst>
                <a:cxn ang="0">
                  <a:pos x="T0" y="T1"/>
                </a:cxn>
                <a:cxn ang="0">
                  <a:pos x="T2" y="T3"/>
                </a:cxn>
                <a:cxn ang="0">
                  <a:pos x="T4" y="T5"/>
                </a:cxn>
                <a:cxn ang="0">
                  <a:pos x="T6" y="T7"/>
                </a:cxn>
                <a:cxn ang="0">
                  <a:pos x="T8" y="T9"/>
                </a:cxn>
                <a:cxn ang="0">
                  <a:pos x="T10" y="T11"/>
                </a:cxn>
                <a:cxn ang="0">
                  <a:pos x="T12" y="T13"/>
                </a:cxn>
              </a:cxnLst>
              <a:rect l="0" t="0" r="r" b="b"/>
              <a:pathLst>
                <a:path w="48" h="1953">
                  <a:moveTo>
                    <a:pt x="24" y="0"/>
                  </a:moveTo>
                  <a:lnTo>
                    <a:pt x="0" y="0"/>
                  </a:lnTo>
                  <a:lnTo>
                    <a:pt x="0" y="1953"/>
                  </a:lnTo>
                  <a:lnTo>
                    <a:pt x="24" y="1953"/>
                  </a:lnTo>
                  <a:lnTo>
                    <a:pt x="48" y="1953"/>
                  </a:lnTo>
                  <a:lnTo>
                    <a:pt x="48" y="0"/>
                  </a:lnTo>
                  <a:lnTo>
                    <a:pt x="24" y="0"/>
                  </a:ln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8" name="i$ļîďè">
              <a:extLst>
                <a:ext uri="{FF2B5EF4-FFF2-40B4-BE49-F238E27FC236}">
                  <a16:creationId xmlns:a16="http://schemas.microsoft.com/office/drawing/2014/main" id="{B70708F3-F456-4686-AE13-A5EF8A8847C0}"/>
                </a:ext>
              </a:extLst>
            </p:cNvPr>
            <p:cNvSpPr/>
            <p:nvPr/>
          </p:nvSpPr>
          <p:spPr bwMode="auto">
            <a:xfrm>
              <a:off x="4214841" y="4270283"/>
              <a:ext cx="21918" cy="1783609"/>
            </a:xfrm>
            <a:prstGeom prst="rect">
              <a:avLst/>
            </a:prstGeom>
            <a:solidFill>
              <a:srgbClr val="FFFC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99" name="íś1îḋe">
              <a:extLst>
                <a:ext uri="{FF2B5EF4-FFF2-40B4-BE49-F238E27FC236}">
                  <a16:creationId xmlns:a16="http://schemas.microsoft.com/office/drawing/2014/main" id="{545E9646-62B2-4BDB-BA6C-29706F604648}"/>
                </a:ext>
              </a:extLst>
            </p:cNvPr>
            <p:cNvSpPr/>
            <p:nvPr/>
          </p:nvSpPr>
          <p:spPr bwMode="auto">
            <a:xfrm>
              <a:off x="4185617" y="4458293"/>
              <a:ext cx="57536" cy="1368000"/>
            </a:xfrm>
            <a:custGeom>
              <a:avLst/>
              <a:gdLst>
                <a:gd name="T0" fmla="*/ 28 w 32"/>
                <a:gd name="T1" fmla="*/ 993 h 993"/>
                <a:gd name="T2" fmla="*/ 4 w 32"/>
                <a:gd name="T3" fmla="*/ 993 h 993"/>
                <a:gd name="T4" fmla="*/ 0 w 32"/>
                <a:gd name="T5" fmla="*/ 989 h 993"/>
                <a:gd name="T6" fmla="*/ 0 w 32"/>
                <a:gd name="T7" fmla="*/ 4 h 993"/>
                <a:gd name="T8" fmla="*/ 4 w 32"/>
                <a:gd name="T9" fmla="*/ 0 h 993"/>
                <a:gd name="T10" fmla="*/ 28 w 32"/>
                <a:gd name="T11" fmla="*/ 0 h 993"/>
                <a:gd name="T12" fmla="*/ 32 w 32"/>
                <a:gd name="T13" fmla="*/ 4 h 993"/>
                <a:gd name="T14" fmla="*/ 32 w 32"/>
                <a:gd name="T15" fmla="*/ 989 h 993"/>
                <a:gd name="T16" fmla="*/ 28 w 32"/>
                <a:gd name="T17" fmla="*/ 993 h 993"/>
                <a:gd name="T18" fmla="*/ 8 w 32"/>
                <a:gd name="T19" fmla="*/ 985 h 993"/>
                <a:gd name="T20" fmla="*/ 24 w 32"/>
                <a:gd name="T21" fmla="*/ 985 h 993"/>
                <a:gd name="T22" fmla="*/ 24 w 32"/>
                <a:gd name="T23" fmla="*/ 8 h 993"/>
                <a:gd name="T24" fmla="*/ 8 w 32"/>
                <a:gd name="T25" fmla="*/ 8 h 993"/>
                <a:gd name="T26" fmla="*/ 8 w 32"/>
                <a:gd name="T27" fmla="*/ 985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993">
                  <a:moveTo>
                    <a:pt x="28" y="993"/>
                  </a:moveTo>
                  <a:cubicBezTo>
                    <a:pt x="4" y="993"/>
                    <a:pt x="4" y="993"/>
                    <a:pt x="4" y="993"/>
                  </a:cubicBezTo>
                  <a:cubicBezTo>
                    <a:pt x="2" y="993"/>
                    <a:pt x="0" y="992"/>
                    <a:pt x="0" y="989"/>
                  </a:cubicBezTo>
                  <a:cubicBezTo>
                    <a:pt x="0" y="4"/>
                    <a:pt x="0" y="4"/>
                    <a:pt x="0" y="4"/>
                  </a:cubicBezTo>
                  <a:cubicBezTo>
                    <a:pt x="0" y="2"/>
                    <a:pt x="2" y="0"/>
                    <a:pt x="4" y="0"/>
                  </a:cubicBezTo>
                  <a:cubicBezTo>
                    <a:pt x="28" y="0"/>
                    <a:pt x="28" y="0"/>
                    <a:pt x="28" y="0"/>
                  </a:cubicBezTo>
                  <a:cubicBezTo>
                    <a:pt x="30" y="0"/>
                    <a:pt x="32" y="2"/>
                    <a:pt x="32" y="4"/>
                  </a:cubicBezTo>
                  <a:cubicBezTo>
                    <a:pt x="32" y="989"/>
                    <a:pt x="32" y="989"/>
                    <a:pt x="32" y="989"/>
                  </a:cubicBezTo>
                  <a:cubicBezTo>
                    <a:pt x="32" y="992"/>
                    <a:pt x="30" y="993"/>
                    <a:pt x="28" y="993"/>
                  </a:cubicBezTo>
                  <a:close/>
                  <a:moveTo>
                    <a:pt x="8" y="985"/>
                  </a:moveTo>
                  <a:cubicBezTo>
                    <a:pt x="24" y="985"/>
                    <a:pt x="24" y="985"/>
                    <a:pt x="24" y="985"/>
                  </a:cubicBezTo>
                  <a:cubicBezTo>
                    <a:pt x="24" y="8"/>
                    <a:pt x="24" y="8"/>
                    <a:pt x="24" y="8"/>
                  </a:cubicBezTo>
                  <a:cubicBezTo>
                    <a:pt x="8" y="8"/>
                    <a:pt x="8" y="8"/>
                    <a:pt x="8" y="8"/>
                  </a:cubicBezTo>
                  <a:lnTo>
                    <a:pt x="8" y="98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0" name="ïşḻïdè">
              <a:extLst>
                <a:ext uri="{FF2B5EF4-FFF2-40B4-BE49-F238E27FC236}">
                  <a16:creationId xmlns:a16="http://schemas.microsoft.com/office/drawing/2014/main" id="{70AC9A50-28F6-4B0B-BC46-366861654D3D}"/>
                </a:ext>
              </a:extLst>
            </p:cNvPr>
            <p:cNvSpPr/>
            <p:nvPr/>
          </p:nvSpPr>
          <p:spPr bwMode="auto">
            <a:xfrm>
              <a:off x="4116208" y="4175180"/>
              <a:ext cx="196352" cy="290419"/>
            </a:xfrm>
            <a:custGeom>
              <a:avLst/>
              <a:gdLst>
                <a:gd name="T0" fmla="*/ 89 w 108"/>
                <a:gd name="T1" fmla="*/ 0 h 160"/>
                <a:gd name="T2" fmla="*/ 75 w 108"/>
                <a:gd name="T3" fmla="*/ 0 h 160"/>
                <a:gd name="T4" fmla="*/ 54 w 108"/>
                <a:gd name="T5" fmla="*/ 0 h 160"/>
                <a:gd name="T6" fmla="*/ 40 w 108"/>
                <a:gd name="T7" fmla="*/ 0 h 160"/>
                <a:gd name="T8" fmla="*/ 19 w 108"/>
                <a:gd name="T9" fmla="*/ 0 h 160"/>
                <a:gd name="T10" fmla="*/ 0 w 108"/>
                <a:gd name="T11" fmla="*/ 44 h 160"/>
                <a:gd name="T12" fmla="*/ 0 w 108"/>
                <a:gd name="T13" fmla="*/ 112 h 160"/>
                <a:gd name="T14" fmla="*/ 19 w 108"/>
                <a:gd name="T15" fmla="*/ 160 h 160"/>
                <a:gd name="T16" fmla="*/ 40 w 108"/>
                <a:gd name="T17" fmla="*/ 160 h 160"/>
                <a:gd name="T18" fmla="*/ 54 w 108"/>
                <a:gd name="T19" fmla="*/ 160 h 160"/>
                <a:gd name="T20" fmla="*/ 75 w 108"/>
                <a:gd name="T21" fmla="*/ 160 h 160"/>
                <a:gd name="T22" fmla="*/ 89 w 108"/>
                <a:gd name="T23" fmla="*/ 160 h 160"/>
                <a:gd name="T24" fmla="*/ 108 w 108"/>
                <a:gd name="T25" fmla="*/ 112 h 160"/>
                <a:gd name="T26" fmla="*/ 108 w 108"/>
                <a:gd name="T27" fmla="*/ 44 h 160"/>
                <a:gd name="T28" fmla="*/ 89 w 10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160">
                  <a:moveTo>
                    <a:pt x="89" y="0"/>
                  </a:moveTo>
                  <a:cubicBezTo>
                    <a:pt x="75" y="0"/>
                    <a:pt x="75" y="0"/>
                    <a:pt x="75" y="0"/>
                  </a:cubicBezTo>
                  <a:cubicBezTo>
                    <a:pt x="54" y="0"/>
                    <a:pt x="54" y="0"/>
                    <a:pt x="54" y="0"/>
                  </a:cubicBezTo>
                  <a:cubicBezTo>
                    <a:pt x="40" y="0"/>
                    <a:pt x="40" y="0"/>
                    <a:pt x="40" y="0"/>
                  </a:cubicBezTo>
                  <a:cubicBezTo>
                    <a:pt x="19" y="0"/>
                    <a:pt x="19" y="0"/>
                    <a:pt x="19" y="0"/>
                  </a:cubicBezTo>
                  <a:cubicBezTo>
                    <a:pt x="19" y="27"/>
                    <a:pt x="0" y="44"/>
                    <a:pt x="0" y="44"/>
                  </a:cubicBezTo>
                  <a:cubicBezTo>
                    <a:pt x="0" y="112"/>
                    <a:pt x="0" y="112"/>
                    <a:pt x="0" y="112"/>
                  </a:cubicBezTo>
                  <a:cubicBezTo>
                    <a:pt x="16" y="127"/>
                    <a:pt x="19" y="160"/>
                    <a:pt x="19" y="160"/>
                  </a:cubicBezTo>
                  <a:cubicBezTo>
                    <a:pt x="40" y="160"/>
                    <a:pt x="40" y="160"/>
                    <a:pt x="40" y="160"/>
                  </a:cubicBezTo>
                  <a:cubicBezTo>
                    <a:pt x="54" y="160"/>
                    <a:pt x="54" y="160"/>
                    <a:pt x="54" y="160"/>
                  </a:cubicBezTo>
                  <a:cubicBezTo>
                    <a:pt x="75" y="160"/>
                    <a:pt x="75" y="160"/>
                    <a:pt x="75" y="160"/>
                  </a:cubicBezTo>
                  <a:cubicBezTo>
                    <a:pt x="89" y="160"/>
                    <a:pt x="89" y="160"/>
                    <a:pt x="89" y="160"/>
                  </a:cubicBezTo>
                  <a:cubicBezTo>
                    <a:pt x="89" y="160"/>
                    <a:pt x="93" y="127"/>
                    <a:pt x="108" y="112"/>
                  </a:cubicBezTo>
                  <a:cubicBezTo>
                    <a:pt x="108" y="44"/>
                    <a:pt x="108" y="44"/>
                    <a:pt x="108" y="44"/>
                  </a:cubicBezTo>
                  <a:cubicBezTo>
                    <a:pt x="108" y="44"/>
                    <a:pt x="89" y="27"/>
                    <a:pt x="89" y="0"/>
                  </a:cubicBezTo>
                  <a:close/>
                </a:path>
              </a:pathLst>
            </a:custGeom>
            <a:solidFill>
              <a:srgbClr val="1568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1" name="íṥļïdé">
              <a:extLst>
                <a:ext uri="{FF2B5EF4-FFF2-40B4-BE49-F238E27FC236}">
                  <a16:creationId xmlns:a16="http://schemas.microsoft.com/office/drawing/2014/main" id="{7C80A601-EF6C-4CEE-BDB4-D046CE8A5D2F}"/>
                </a:ext>
              </a:extLst>
            </p:cNvPr>
            <p:cNvSpPr/>
            <p:nvPr/>
          </p:nvSpPr>
          <p:spPr bwMode="auto">
            <a:xfrm>
              <a:off x="4252285" y="4175180"/>
              <a:ext cx="60275" cy="290419"/>
            </a:xfrm>
            <a:custGeom>
              <a:avLst/>
              <a:gdLst>
                <a:gd name="T0" fmla="*/ 14 w 33"/>
                <a:gd name="T1" fmla="*/ 0 h 160"/>
                <a:gd name="T2" fmla="*/ 0 w 33"/>
                <a:gd name="T3" fmla="*/ 0 h 160"/>
                <a:gd name="T4" fmla="*/ 19 w 33"/>
                <a:gd name="T5" fmla="*/ 44 h 160"/>
                <a:gd name="T6" fmla="*/ 19 w 33"/>
                <a:gd name="T7" fmla="*/ 112 h 160"/>
                <a:gd name="T8" fmla="*/ 0 w 33"/>
                <a:gd name="T9" fmla="*/ 160 h 160"/>
                <a:gd name="T10" fmla="*/ 14 w 33"/>
                <a:gd name="T11" fmla="*/ 160 h 160"/>
                <a:gd name="T12" fmla="*/ 33 w 33"/>
                <a:gd name="T13" fmla="*/ 112 h 160"/>
                <a:gd name="T14" fmla="*/ 33 w 33"/>
                <a:gd name="T15" fmla="*/ 44 h 160"/>
                <a:gd name="T16" fmla="*/ 14 w 33"/>
                <a:gd name="T1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60">
                  <a:moveTo>
                    <a:pt x="14" y="0"/>
                  </a:moveTo>
                  <a:cubicBezTo>
                    <a:pt x="0" y="0"/>
                    <a:pt x="0" y="0"/>
                    <a:pt x="0" y="0"/>
                  </a:cubicBezTo>
                  <a:cubicBezTo>
                    <a:pt x="0" y="27"/>
                    <a:pt x="19" y="44"/>
                    <a:pt x="19" y="44"/>
                  </a:cubicBezTo>
                  <a:cubicBezTo>
                    <a:pt x="19" y="112"/>
                    <a:pt x="19" y="112"/>
                    <a:pt x="19" y="112"/>
                  </a:cubicBezTo>
                  <a:cubicBezTo>
                    <a:pt x="3" y="127"/>
                    <a:pt x="0" y="160"/>
                    <a:pt x="0" y="160"/>
                  </a:cubicBezTo>
                  <a:cubicBezTo>
                    <a:pt x="14" y="160"/>
                    <a:pt x="14" y="160"/>
                    <a:pt x="14" y="160"/>
                  </a:cubicBezTo>
                  <a:cubicBezTo>
                    <a:pt x="14" y="160"/>
                    <a:pt x="18" y="127"/>
                    <a:pt x="33" y="112"/>
                  </a:cubicBezTo>
                  <a:cubicBezTo>
                    <a:pt x="33" y="44"/>
                    <a:pt x="33" y="44"/>
                    <a:pt x="33" y="44"/>
                  </a:cubicBezTo>
                  <a:cubicBezTo>
                    <a:pt x="33" y="44"/>
                    <a:pt x="14" y="27"/>
                    <a:pt x="14" y="0"/>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2" name="ïŝļïḋè">
              <a:extLst>
                <a:ext uri="{FF2B5EF4-FFF2-40B4-BE49-F238E27FC236}">
                  <a16:creationId xmlns:a16="http://schemas.microsoft.com/office/drawing/2014/main" id="{30C3FF58-B136-4D47-A80E-CAD2E0274102}"/>
                </a:ext>
              </a:extLst>
            </p:cNvPr>
            <p:cNvSpPr/>
            <p:nvPr/>
          </p:nvSpPr>
          <p:spPr bwMode="auto">
            <a:xfrm>
              <a:off x="4108902" y="4167874"/>
              <a:ext cx="210964" cy="304118"/>
            </a:xfrm>
            <a:custGeom>
              <a:avLst/>
              <a:gdLst>
                <a:gd name="T0" fmla="*/ 93 w 116"/>
                <a:gd name="T1" fmla="*/ 168 h 168"/>
                <a:gd name="T2" fmla="*/ 23 w 116"/>
                <a:gd name="T3" fmla="*/ 168 h 168"/>
                <a:gd name="T4" fmla="*/ 19 w 116"/>
                <a:gd name="T5" fmla="*/ 165 h 168"/>
                <a:gd name="T6" fmla="*/ 1 w 116"/>
                <a:gd name="T7" fmla="*/ 119 h 168"/>
                <a:gd name="T8" fmla="*/ 0 w 116"/>
                <a:gd name="T9" fmla="*/ 116 h 168"/>
                <a:gd name="T10" fmla="*/ 0 w 116"/>
                <a:gd name="T11" fmla="*/ 48 h 168"/>
                <a:gd name="T12" fmla="*/ 2 w 116"/>
                <a:gd name="T13" fmla="*/ 45 h 168"/>
                <a:gd name="T14" fmla="*/ 19 w 116"/>
                <a:gd name="T15" fmla="*/ 4 h 168"/>
                <a:gd name="T16" fmla="*/ 23 w 116"/>
                <a:gd name="T17" fmla="*/ 0 h 168"/>
                <a:gd name="T18" fmla="*/ 93 w 116"/>
                <a:gd name="T19" fmla="*/ 0 h 168"/>
                <a:gd name="T20" fmla="*/ 97 w 116"/>
                <a:gd name="T21" fmla="*/ 4 h 168"/>
                <a:gd name="T22" fmla="*/ 115 w 116"/>
                <a:gd name="T23" fmla="*/ 45 h 168"/>
                <a:gd name="T24" fmla="*/ 116 w 116"/>
                <a:gd name="T25" fmla="*/ 48 h 168"/>
                <a:gd name="T26" fmla="*/ 116 w 116"/>
                <a:gd name="T27" fmla="*/ 116 h 168"/>
                <a:gd name="T28" fmla="*/ 115 w 116"/>
                <a:gd name="T29" fmla="*/ 119 h 168"/>
                <a:gd name="T30" fmla="*/ 97 w 116"/>
                <a:gd name="T31" fmla="*/ 165 h 168"/>
                <a:gd name="T32" fmla="*/ 93 w 116"/>
                <a:gd name="T33" fmla="*/ 168 h 168"/>
                <a:gd name="T34" fmla="*/ 27 w 116"/>
                <a:gd name="T35" fmla="*/ 160 h 168"/>
                <a:gd name="T36" fmla="*/ 90 w 116"/>
                <a:gd name="T37" fmla="*/ 160 h 168"/>
                <a:gd name="T38" fmla="*/ 108 w 116"/>
                <a:gd name="T39" fmla="*/ 114 h 168"/>
                <a:gd name="T40" fmla="*/ 108 w 116"/>
                <a:gd name="T41" fmla="*/ 50 h 168"/>
                <a:gd name="T42" fmla="*/ 89 w 116"/>
                <a:gd name="T43" fmla="*/ 8 h 168"/>
                <a:gd name="T44" fmla="*/ 27 w 116"/>
                <a:gd name="T45" fmla="*/ 8 h 168"/>
                <a:gd name="T46" fmla="*/ 8 w 116"/>
                <a:gd name="T47" fmla="*/ 50 h 168"/>
                <a:gd name="T48" fmla="*/ 8 w 116"/>
                <a:gd name="T49" fmla="*/ 114 h 168"/>
                <a:gd name="T50" fmla="*/ 27 w 116"/>
                <a:gd name="T51" fmla="*/ 16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168">
                  <a:moveTo>
                    <a:pt x="93" y="168"/>
                  </a:moveTo>
                  <a:cubicBezTo>
                    <a:pt x="23" y="168"/>
                    <a:pt x="23" y="168"/>
                    <a:pt x="23" y="168"/>
                  </a:cubicBezTo>
                  <a:cubicBezTo>
                    <a:pt x="21" y="168"/>
                    <a:pt x="19" y="167"/>
                    <a:pt x="19" y="165"/>
                  </a:cubicBezTo>
                  <a:cubicBezTo>
                    <a:pt x="19" y="164"/>
                    <a:pt x="16" y="133"/>
                    <a:pt x="1" y="119"/>
                  </a:cubicBezTo>
                  <a:cubicBezTo>
                    <a:pt x="1" y="118"/>
                    <a:pt x="0" y="117"/>
                    <a:pt x="0" y="116"/>
                  </a:cubicBezTo>
                  <a:cubicBezTo>
                    <a:pt x="0" y="48"/>
                    <a:pt x="0" y="48"/>
                    <a:pt x="0" y="48"/>
                  </a:cubicBezTo>
                  <a:cubicBezTo>
                    <a:pt x="0" y="47"/>
                    <a:pt x="1" y="46"/>
                    <a:pt x="2" y="45"/>
                  </a:cubicBezTo>
                  <a:cubicBezTo>
                    <a:pt x="2" y="45"/>
                    <a:pt x="19" y="29"/>
                    <a:pt x="19" y="4"/>
                  </a:cubicBezTo>
                  <a:cubicBezTo>
                    <a:pt x="19" y="1"/>
                    <a:pt x="21" y="0"/>
                    <a:pt x="23" y="0"/>
                  </a:cubicBezTo>
                  <a:cubicBezTo>
                    <a:pt x="93" y="0"/>
                    <a:pt x="93" y="0"/>
                    <a:pt x="93" y="0"/>
                  </a:cubicBezTo>
                  <a:cubicBezTo>
                    <a:pt x="95" y="0"/>
                    <a:pt x="97" y="1"/>
                    <a:pt x="97" y="4"/>
                  </a:cubicBezTo>
                  <a:cubicBezTo>
                    <a:pt x="97" y="29"/>
                    <a:pt x="115" y="45"/>
                    <a:pt x="115" y="45"/>
                  </a:cubicBezTo>
                  <a:cubicBezTo>
                    <a:pt x="116" y="46"/>
                    <a:pt x="116" y="47"/>
                    <a:pt x="116" y="48"/>
                  </a:cubicBezTo>
                  <a:cubicBezTo>
                    <a:pt x="116" y="116"/>
                    <a:pt x="116" y="116"/>
                    <a:pt x="116" y="116"/>
                  </a:cubicBezTo>
                  <a:cubicBezTo>
                    <a:pt x="116" y="117"/>
                    <a:pt x="116" y="118"/>
                    <a:pt x="115" y="119"/>
                  </a:cubicBezTo>
                  <a:cubicBezTo>
                    <a:pt x="101" y="133"/>
                    <a:pt x="97" y="164"/>
                    <a:pt x="97" y="165"/>
                  </a:cubicBezTo>
                  <a:cubicBezTo>
                    <a:pt x="97" y="167"/>
                    <a:pt x="95" y="168"/>
                    <a:pt x="93" y="168"/>
                  </a:cubicBezTo>
                  <a:close/>
                  <a:moveTo>
                    <a:pt x="27" y="160"/>
                  </a:moveTo>
                  <a:cubicBezTo>
                    <a:pt x="90" y="160"/>
                    <a:pt x="90" y="160"/>
                    <a:pt x="90" y="160"/>
                  </a:cubicBezTo>
                  <a:cubicBezTo>
                    <a:pt x="91" y="151"/>
                    <a:pt x="96" y="128"/>
                    <a:pt x="108" y="114"/>
                  </a:cubicBezTo>
                  <a:cubicBezTo>
                    <a:pt x="108" y="50"/>
                    <a:pt x="108" y="50"/>
                    <a:pt x="108" y="50"/>
                  </a:cubicBezTo>
                  <a:cubicBezTo>
                    <a:pt x="104" y="45"/>
                    <a:pt x="91" y="30"/>
                    <a:pt x="89" y="8"/>
                  </a:cubicBezTo>
                  <a:cubicBezTo>
                    <a:pt x="27" y="8"/>
                    <a:pt x="27" y="8"/>
                    <a:pt x="27" y="8"/>
                  </a:cubicBezTo>
                  <a:cubicBezTo>
                    <a:pt x="26" y="30"/>
                    <a:pt x="13" y="45"/>
                    <a:pt x="8" y="50"/>
                  </a:cubicBezTo>
                  <a:cubicBezTo>
                    <a:pt x="8" y="114"/>
                    <a:pt x="8" y="114"/>
                    <a:pt x="8" y="114"/>
                  </a:cubicBezTo>
                  <a:cubicBezTo>
                    <a:pt x="21" y="128"/>
                    <a:pt x="25" y="151"/>
                    <a:pt x="27" y="16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3" name="íšḻîḑè">
              <a:extLst>
                <a:ext uri="{FF2B5EF4-FFF2-40B4-BE49-F238E27FC236}">
                  <a16:creationId xmlns:a16="http://schemas.microsoft.com/office/drawing/2014/main" id="{77E02E54-F73A-43EA-BB74-8F48A89D9378}"/>
                </a:ext>
              </a:extLst>
            </p:cNvPr>
            <p:cNvSpPr/>
            <p:nvPr/>
          </p:nvSpPr>
          <p:spPr bwMode="auto">
            <a:xfrm>
              <a:off x="4116208" y="4254634"/>
              <a:ext cx="196352" cy="123291"/>
            </a:xfrm>
            <a:custGeom>
              <a:avLst/>
              <a:gdLst>
                <a:gd name="T0" fmla="*/ 187 w 215"/>
                <a:gd name="T1" fmla="*/ 0 h 135"/>
                <a:gd name="T2" fmla="*/ 0 w 215"/>
                <a:gd name="T3" fmla="*/ 0 h 135"/>
                <a:gd name="T4" fmla="*/ 0 w 215"/>
                <a:gd name="T5" fmla="*/ 135 h 135"/>
                <a:gd name="T6" fmla="*/ 187 w 215"/>
                <a:gd name="T7" fmla="*/ 135 h 135"/>
                <a:gd name="T8" fmla="*/ 215 w 215"/>
                <a:gd name="T9" fmla="*/ 135 h 135"/>
                <a:gd name="T10" fmla="*/ 215 w 215"/>
                <a:gd name="T11" fmla="*/ 0 h 135"/>
                <a:gd name="T12" fmla="*/ 187 w 215"/>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215" h="135">
                  <a:moveTo>
                    <a:pt x="187" y="0"/>
                  </a:moveTo>
                  <a:lnTo>
                    <a:pt x="0" y="0"/>
                  </a:lnTo>
                  <a:lnTo>
                    <a:pt x="0" y="135"/>
                  </a:lnTo>
                  <a:lnTo>
                    <a:pt x="187" y="135"/>
                  </a:lnTo>
                  <a:lnTo>
                    <a:pt x="215" y="135"/>
                  </a:lnTo>
                  <a:lnTo>
                    <a:pt x="215" y="0"/>
                  </a:lnTo>
                  <a:lnTo>
                    <a:pt x="187" y="0"/>
                  </a:ln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004" name="íślïdè">
              <a:extLst>
                <a:ext uri="{FF2B5EF4-FFF2-40B4-BE49-F238E27FC236}">
                  <a16:creationId xmlns:a16="http://schemas.microsoft.com/office/drawing/2014/main" id="{9A496AC6-0A1E-4BB1-B91E-2B82D35686F1}"/>
                </a:ext>
              </a:extLst>
            </p:cNvPr>
            <p:cNvSpPr/>
            <p:nvPr/>
          </p:nvSpPr>
          <p:spPr bwMode="auto">
            <a:xfrm>
              <a:off x="4286989" y="4254634"/>
              <a:ext cx="25571" cy="123291"/>
            </a:xfrm>
            <a:prstGeom prst="rect">
              <a:avLst/>
            </a:prstGeom>
            <a:solidFill>
              <a:srgbClr val="FFFC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05" name="íṧļïḍé">
              <a:extLst>
                <a:ext uri="{FF2B5EF4-FFF2-40B4-BE49-F238E27FC236}">
                  <a16:creationId xmlns:a16="http://schemas.microsoft.com/office/drawing/2014/main" id="{9A9C15B4-A40A-4A20-9E71-BF6A1CB30345}"/>
                </a:ext>
              </a:extLst>
            </p:cNvPr>
            <p:cNvSpPr/>
            <p:nvPr/>
          </p:nvSpPr>
          <p:spPr bwMode="auto">
            <a:xfrm>
              <a:off x="4108902" y="4248242"/>
              <a:ext cx="210964" cy="136990"/>
            </a:xfrm>
            <a:custGeom>
              <a:avLst/>
              <a:gdLst>
                <a:gd name="T0" fmla="*/ 112 w 116"/>
                <a:gd name="T1" fmla="*/ 76 h 76"/>
                <a:gd name="T2" fmla="*/ 4 w 116"/>
                <a:gd name="T3" fmla="*/ 76 h 76"/>
                <a:gd name="T4" fmla="*/ 0 w 116"/>
                <a:gd name="T5" fmla="*/ 72 h 76"/>
                <a:gd name="T6" fmla="*/ 0 w 116"/>
                <a:gd name="T7" fmla="*/ 4 h 76"/>
                <a:gd name="T8" fmla="*/ 4 w 116"/>
                <a:gd name="T9" fmla="*/ 0 h 76"/>
                <a:gd name="T10" fmla="*/ 112 w 116"/>
                <a:gd name="T11" fmla="*/ 0 h 76"/>
                <a:gd name="T12" fmla="*/ 116 w 116"/>
                <a:gd name="T13" fmla="*/ 4 h 76"/>
                <a:gd name="T14" fmla="*/ 116 w 116"/>
                <a:gd name="T15" fmla="*/ 72 h 76"/>
                <a:gd name="T16" fmla="*/ 112 w 116"/>
                <a:gd name="T17" fmla="*/ 76 h 76"/>
                <a:gd name="T18" fmla="*/ 8 w 116"/>
                <a:gd name="T19" fmla="*/ 68 h 76"/>
                <a:gd name="T20" fmla="*/ 108 w 116"/>
                <a:gd name="T21" fmla="*/ 68 h 76"/>
                <a:gd name="T22" fmla="*/ 108 w 116"/>
                <a:gd name="T23" fmla="*/ 8 h 76"/>
                <a:gd name="T24" fmla="*/ 8 w 116"/>
                <a:gd name="T25" fmla="*/ 8 h 76"/>
                <a:gd name="T26" fmla="*/ 8 w 116"/>
                <a:gd name="T27"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76">
                  <a:moveTo>
                    <a:pt x="112" y="76"/>
                  </a:moveTo>
                  <a:cubicBezTo>
                    <a:pt x="4" y="76"/>
                    <a:pt x="4" y="76"/>
                    <a:pt x="4" y="76"/>
                  </a:cubicBezTo>
                  <a:cubicBezTo>
                    <a:pt x="2" y="76"/>
                    <a:pt x="0" y="74"/>
                    <a:pt x="0" y="72"/>
                  </a:cubicBezTo>
                  <a:cubicBezTo>
                    <a:pt x="0" y="4"/>
                    <a:pt x="0" y="4"/>
                    <a:pt x="0" y="4"/>
                  </a:cubicBezTo>
                  <a:cubicBezTo>
                    <a:pt x="0" y="2"/>
                    <a:pt x="2" y="0"/>
                    <a:pt x="4" y="0"/>
                  </a:cubicBezTo>
                  <a:cubicBezTo>
                    <a:pt x="112" y="0"/>
                    <a:pt x="112" y="0"/>
                    <a:pt x="112" y="0"/>
                  </a:cubicBezTo>
                  <a:cubicBezTo>
                    <a:pt x="114" y="0"/>
                    <a:pt x="116" y="2"/>
                    <a:pt x="116" y="4"/>
                  </a:cubicBezTo>
                  <a:cubicBezTo>
                    <a:pt x="116" y="72"/>
                    <a:pt x="116" y="72"/>
                    <a:pt x="116" y="72"/>
                  </a:cubicBezTo>
                  <a:cubicBezTo>
                    <a:pt x="116" y="74"/>
                    <a:pt x="114" y="76"/>
                    <a:pt x="112" y="76"/>
                  </a:cubicBezTo>
                  <a:close/>
                  <a:moveTo>
                    <a:pt x="8" y="68"/>
                  </a:moveTo>
                  <a:cubicBezTo>
                    <a:pt x="108" y="68"/>
                    <a:pt x="108" y="68"/>
                    <a:pt x="108" y="68"/>
                  </a:cubicBezTo>
                  <a:cubicBezTo>
                    <a:pt x="108" y="8"/>
                    <a:pt x="108" y="8"/>
                    <a:pt x="108" y="8"/>
                  </a:cubicBezTo>
                  <a:cubicBezTo>
                    <a:pt x="8" y="8"/>
                    <a:pt x="8" y="8"/>
                    <a:pt x="8" y="8"/>
                  </a:cubicBezTo>
                  <a:lnTo>
                    <a:pt x="8" y="6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6" name="îṥľiďé">
              <a:extLst>
                <a:ext uri="{FF2B5EF4-FFF2-40B4-BE49-F238E27FC236}">
                  <a16:creationId xmlns:a16="http://schemas.microsoft.com/office/drawing/2014/main" id="{BC86C695-DD6F-4F2F-9373-5D640DC5649E}"/>
                </a:ext>
              </a:extLst>
            </p:cNvPr>
            <p:cNvSpPr/>
            <p:nvPr/>
          </p:nvSpPr>
          <p:spPr bwMode="auto">
            <a:xfrm>
              <a:off x="4171004" y="4106685"/>
              <a:ext cx="77627" cy="68495"/>
            </a:xfrm>
            <a:custGeom>
              <a:avLst/>
              <a:gdLst>
                <a:gd name="T0" fmla="*/ 22 w 43"/>
                <a:gd name="T1" fmla="*/ 0 h 38"/>
                <a:gd name="T2" fmla="*/ 16 w 43"/>
                <a:gd name="T3" fmla="*/ 1 h 38"/>
                <a:gd name="T4" fmla="*/ 0 w 43"/>
                <a:gd name="T5" fmla="*/ 38 h 38"/>
                <a:gd name="T6" fmla="*/ 33 w 43"/>
                <a:gd name="T7" fmla="*/ 38 h 38"/>
                <a:gd name="T8" fmla="*/ 43 w 43"/>
                <a:gd name="T9" fmla="*/ 38 h 38"/>
                <a:gd name="T10" fmla="*/ 22 w 43"/>
                <a:gd name="T11" fmla="*/ 0 h 38"/>
              </a:gdLst>
              <a:ahLst/>
              <a:cxnLst>
                <a:cxn ang="0">
                  <a:pos x="T0" y="T1"/>
                </a:cxn>
                <a:cxn ang="0">
                  <a:pos x="T2" y="T3"/>
                </a:cxn>
                <a:cxn ang="0">
                  <a:pos x="T4" y="T5"/>
                </a:cxn>
                <a:cxn ang="0">
                  <a:pos x="T6" y="T7"/>
                </a:cxn>
                <a:cxn ang="0">
                  <a:pos x="T8" y="T9"/>
                </a:cxn>
                <a:cxn ang="0">
                  <a:pos x="T10" y="T11"/>
                </a:cxn>
              </a:cxnLst>
              <a:rect l="0" t="0" r="r" b="b"/>
              <a:pathLst>
                <a:path w="43" h="38">
                  <a:moveTo>
                    <a:pt x="22" y="0"/>
                  </a:moveTo>
                  <a:cubicBezTo>
                    <a:pt x="20" y="0"/>
                    <a:pt x="18" y="1"/>
                    <a:pt x="16" y="1"/>
                  </a:cubicBezTo>
                  <a:cubicBezTo>
                    <a:pt x="2" y="8"/>
                    <a:pt x="0" y="38"/>
                    <a:pt x="0" y="38"/>
                  </a:cubicBezTo>
                  <a:cubicBezTo>
                    <a:pt x="33" y="38"/>
                    <a:pt x="33" y="38"/>
                    <a:pt x="33" y="38"/>
                  </a:cubicBezTo>
                  <a:cubicBezTo>
                    <a:pt x="43" y="38"/>
                    <a:pt x="43" y="38"/>
                    <a:pt x="43" y="38"/>
                  </a:cubicBezTo>
                  <a:cubicBezTo>
                    <a:pt x="43" y="38"/>
                    <a:pt x="40" y="0"/>
                    <a:pt x="22" y="0"/>
                  </a:cubicBezTo>
                  <a:close/>
                </a:path>
              </a:pathLst>
            </a:cu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7" name="i$1iḓe">
              <a:extLst>
                <a:ext uri="{FF2B5EF4-FFF2-40B4-BE49-F238E27FC236}">
                  <a16:creationId xmlns:a16="http://schemas.microsoft.com/office/drawing/2014/main" id="{DD96850D-0176-4CDD-9572-41E10256A3DE}"/>
                </a:ext>
              </a:extLst>
            </p:cNvPr>
            <p:cNvSpPr/>
            <p:nvPr/>
          </p:nvSpPr>
          <p:spPr bwMode="auto">
            <a:xfrm>
              <a:off x="4200229" y="4106685"/>
              <a:ext cx="48403" cy="68495"/>
            </a:xfrm>
            <a:custGeom>
              <a:avLst/>
              <a:gdLst>
                <a:gd name="T0" fmla="*/ 6 w 27"/>
                <a:gd name="T1" fmla="*/ 0 h 38"/>
                <a:gd name="T2" fmla="*/ 0 w 27"/>
                <a:gd name="T3" fmla="*/ 1 h 38"/>
                <a:gd name="T4" fmla="*/ 17 w 27"/>
                <a:gd name="T5" fmla="*/ 38 h 38"/>
                <a:gd name="T6" fmla="*/ 27 w 27"/>
                <a:gd name="T7" fmla="*/ 38 h 38"/>
                <a:gd name="T8" fmla="*/ 6 w 27"/>
                <a:gd name="T9" fmla="*/ 0 h 38"/>
              </a:gdLst>
              <a:ahLst/>
              <a:cxnLst>
                <a:cxn ang="0">
                  <a:pos x="T0" y="T1"/>
                </a:cxn>
                <a:cxn ang="0">
                  <a:pos x="T2" y="T3"/>
                </a:cxn>
                <a:cxn ang="0">
                  <a:pos x="T4" y="T5"/>
                </a:cxn>
                <a:cxn ang="0">
                  <a:pos x="T6" y="T7"/>
                </a:cxn>
                <a:cxn ang="0">
                  <a:pos x="T8" y="T9"/>
                </a:cxn>
              </a:cxnLst>
              <a:rect l="0" t="0" r="r" b="b"/>
              <a:pathLst>
                <a:path w="27" h="38">
                  <a:moveTo>
                    <a:pt x="6" y="0"/>
                  </a:moveTo>
                  <a:cubicBezTo>
                    <a:pt x="4" y="0"/>
                    <a:pt x="2" y="1"/>
                    <a:pt x="0" y="1"/>
                  </a:cubicBezTo>
                  <a:cubicBezTo>
                    <a:pt x="14" y="8"/>
                    <a:pt x="17" y="38"/>
                    <a:pt x="17" y="38"/>
                  </a:cubicBezTo>
                  <a:cubicBezTo>
                    <a:pt x="27" y="38"/>
                    <a:pt x="27" y="38"/>
                    <a:pt x="27" y="38"/>
                  </a:cubicBezTo>
                  <a:cubicBezTo>
                    <a:pt x="27" y="38"/>
                    <a:pt x="24" y="0"/>
                    <a:pt x="6" y="0"/>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8" name="îṡ1îḋè">
              <a:extLst>
                <a:ext uri="{FF2B5EF4-FFF2-40B4-BE49-F238E27FC236}">
                  <a16:creationId xmlns:a16="http://schemas.microsoft.com/office/drawing/2014/main" id="{536FC9EB-ABA8-408C-A738-D439EB5E7B57}"/>
                </a:ext>
              </a:extLst>
            </p:cNvPr>
            <p:cNvSpPr/>
            <p:nvPr/>
          </p:nvSpPr>
          <p:spPr bwMode="auto">
            <a:xfrm>
              <a:off x="4163698" y="4099379"/>
              <a:ext cx="92240" cy="83107"/>
            </a:xfrm>
            <a:custGeom>
              <a:avLst/>
              <a:gdLst>
                <a:gd name="T0" fmla="*/ 47 w 51"/>
                <a:gd name="T1" fmla="*/ 46 h 46"/>
                <a:gd name="T2" fmla="*/ 4 w 51"/>
                <a:gd name="T3" fmla="*/ 46 h 46"/>
                <a:gd name="T4" fmla="*/ 1 w 51"/>
                <a:gd name="T5" fmla="*/ 44 h 46"/>
                <a:gd name="T6" fmla="*/ 0 w 51"/>
                <a:gd name="T7" fmla="*/ 41 h 46"/>
                <a:gd name="T8" fmla="*/ 26 w 51"/>
                <a:gd name="T9" fmla="*/ 0 h 46"/>
                <a:gd name="T10" fmla="*/ 51 w 51"/>
                <a:gd name="T11" fmla="*/ 41 h 46"/>
                <a:gd name="T12" fmla="*/ 50 w 51"/>
                <a:gd name="T13" fmla="*/ 44 h 46"/>
                <a:gd name="T14" fmla="*/ 47 w 51"/>
                <a:gd name="T15" fmla="*/ 46 h 46"/>
                <a:gd name="T16" fmla="*/ 8 w 51"/>
                <a:gd name="T17" fmla="*/ 38 h 46"/>
                <a:gd name="T18" fmla="*/ 43 w 51"/>
                <a:gd name="T19" fmla="*/ 38 h 46"/>
                <a:gd name="T20" fmla="*/ 26 w 51"/>
                <a:gd name="T21" fmla="*/ 8 h 46"/>
                <a:gd name="T22" fmla="*/ 8 w 51"/>
                <a:gd name="T23"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46">
                  <a:moveTo>
                    <a:pt x="47" y="46"/>
                  </a:moveTo>
                  <a:cubicBezTo>
                    <a:pt x="4" y="46"/>
                    <a:pt x="4" y="46"/>
                    <a:pt x="4" y="46"/>
                  </a:cubicBezTo>
                  <a:cubicBezTo>
                    <a:pt x="3" y="46"/>
                    <a:pt x="2" y="45"/>
                    <a:pt x="1" y="44"/>
                  </a:cubicBezTo>
                  <a:cubicBezTo>
                    <a:pt x="0" y="44"/>
                    <a:pt x="0" y="42"/>
                    <a:pt x="0" y="41"/>
                  </a:cubicBezTo>
                  <a:cubicBezTo>
                    <a:pt x="0" y="40"/>
                    <a:pt x="3" y="0"/>
                    <a:pt x="26" y="0"/>
                  </a:cubicBezTo>
                  <a:cubicBezTo>
                    <a:pt x="48" y="0"/>
                    <a:pt x="51" y="40"/>
                    <a:pt x="51" y="41"/>
                  </a:cubicBezTo>
                  <a:cubicBezTo>
                    <a:pt x="51" y="42"/>
                    <a:pt x="51" y="44"/>
                    <a:pt x="50" y="44"/>
                  </a:cubicBezTo>
                  <a:cubicBezTo>
                    <a:pt x="49" y="45"/>
                    <a:pt x="48" y="46"/>
                    <a:pt x="47" y="46"/>
                  </a:cubicBezTo>
                  <a:close/>
                  <a:moveTo>
                    <a:pt x="8" y="38"/>
                  </a:moveTo>
                  <a:cubicBezTo>
                    <a:pt x="43" y="38"/>
                    <a:pt x="43" y="38"/>
                    <a:pt x="43" y="38"/>
                  </a:cubicBezTo>
                  <a:cubicBezTo>
                    <a:pt x="41" y="27"/>
                    <a:pt x="36" y="8"/>
                    <a:pt x="26" y="8"/>
                  </a:cubicBezTo>
                  <a:cubicBezTo>
                    <a:pt x="15" y="8"/>
                    <a:pt x="10" y="27"/>
                    <a:pt x="8" y="3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9" name="i$ľíḑê">
              <a:extLst>
                <a:ext uri="{FF2B5EF4-FFF2-40B4-BE49-F238E27FC236}">
                  <a16:creationId xmlns:a16="http://schemas.microsoft.com/office/drawing/2014/main" id="{85A8EF54-2EDE-4C47-8D48-E5A287712D36}"/>
                </a:ext>
              </a:extLst>
            </p:cNvPr>
            <p:cNvSpPr/>
            <p:nvPr/>
          </p:nvSpPr>
          <p:spPr bwMode="auto">
            <a:xfrm>
              <a:off x="4227627" y="4282032"/>
              <a:ext cx="13699" cy="76714"/>
            </a:xfrm>
            <a:custGeom>
              <a:avLst/>
              <a:gdLst>
                <a:gd name="T0" fmla="*/ 4 w 8"/>
                <a:gd name="T1" fmla="*/ 42 h 42"/>
                <a:gd name="T2" fmla="*/ 0 w 8"/>
                <a:gd name="T3" fmla="*/ 38 h 42"/>
                <a:gd name="T4" fmla="*/ 0 w 8"/>
                <a:gd name="T5" fmla="*/ 4 h 42"/>
                <a:gd name="T6" fmla="*/ 4 w 8"/>
                <a:gd name="T7" fmla="*/ 0 h 42"/>
                <a:gd name="T8" fmla="*/ 8 w 8"/>
                <a:gd name="T9" fmla="*/ 4 h 42"/>
                <a:gd name="T10" fmla="*/ 8 w 8"/>
                <a:gd name="T11" fmla="*/ 38 h 42"/>
                <a:gd name="T12" fmla="*/ 4 w 8"/>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8" h="42">
                  <a:moveTo>
                    <a:pt x="4" y="42"/>
                  </a:moveTo>
                  <a:cubicBezTo>
                    <a:pt x="2" y="42"/>
                    <a:pt x="0" y="40"/>
                    <a:pt x="0" y="38"/>
                  </a:cubicBezTo>
                  <a:cubicBezTo>
                    <a:pt x="0" y="4"/>
                    <a:pt x="0" y="4"/>
                    <a:pt x="0" y="4"/>
                  </a:cubicBezTo>
                  <a:cubicBezTo>
                    <a:pt x="0" y="1"/>
                    <a:pt x="2" y="0"/>
                    <a:pt x="4" y="0"/>
                  </a:cubicBezTo>
                  <a:cubicBezTo>
                    <a:pt x="6" y="0"/>
                    <a:pt x="8" y="1"/>
                    <a:pt x="8" y="4"/>
                  </a:cubicBezTo>
                  <a:cubicBezTo>
                    <a:pt x="8" y="38"/>
                    <a:pt x="8" y="38"/>
                    <a:pt x="8" y="38"/>
                  </a:cubicBezTo>
                  <a:cubicBezTo>
                    <a:pt x="8" y="40"/>
                    <a:pt x="6" y="42"/>
                    <a:pt x="4" y="4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0" name="iśļíḓè">
              <a:extLst>
                <a:ext uri="{FF2B5EF4-FFF2-40B4-BE49-F238E27FC236}">
                  <a16:creationId xmlns:a16="http://schemas.microsoft.com/office/drawing/2014/main" id="{A7E541DF-6A62-4AA7-B94E-A726513D0196}"/>
                </a:ext>
              </a:extLst>
            </p:cNvPr>
            <p:cNvSpPr/>
            <p:nvPr/>
          </p:nvSpPr>
          <p:spPr bwMode="auto">
            <a:xfrm>
              <a:off x="4187443" y="4282032"/>
              <a:ext cx="14612" cy="76714"/>
            </a:xfrm>
            <a:custGeom>
              <a:avLst/>
              <a:gdLst>
                <a:gd name="T0" fmla="*/ 4 w 8"/>
                <a:gd name="T1" fmla="*/ 42 h 42"/>
                <a:gd name="T2" fmla="*/ 0 w 8"/>
                <a:gd name="T3" fmla="*/ 38 h 42"/>
                <a:gd name="T4" fmla="*/ 0 w 8"/>
                <a:gd name="T5" fmla="*/ 4 h 42"/>
                <a:gd name="T6" fmla="*/ 4 w 8"/>
                <a:gd name="T7" fmla="*/ 0 h 42"/>
                <a:gd name="T8" fmla="*/ 8 w 8"/>
                <a:gd name="T9" fmla="*/ 4 h 42"/>
                <a:gd name="T10" fmla="*/ 8 w 8"/>
                <a:gd name="T11" fmla="*/ 38 h 42"/>
                <a:gd name="T12" fmla="*/ 4 w 8"/>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8" h="42">
                  <a:moveTo>
                    <a:pt x="4" y="42"/>
                  </a:moveTo>
                  <a:cubicBezTo>
                    <a:pt x="2" y="42"/>
                    <a:pt x="0" y="40"/>
                    <a:pt x="0" y="38"/>
                  </a:cubicBezTo>
                  <a:cubicBezTo>
                    <a:pt x="0" y="4"/>
                    <a:pt x="0" y="4"/>
                    <a:pt x="0" y="4"/>
                  </a:cubicBezTo>
                  <a:cubicBezTo>
                    <a:pt x="0" y="1"/>
                    <a:pt x="2" y="0"/>
                    <a:pt x="4" y="0"/>
                  </a:cubicBezTo>
                  <a:cubicBezTo>
                    <a:pt x="7" y="0"/>
                    <a:pt x="8" y="1"/>
                    <a:pt x="8" y="4"/>
                  </a:cubicBezTo>
                  <a:cubicBezTo>
                    <a:pt x="8" y="38"/>
                    <a:pt x="8" y="38"/>
                    <a:pt x="8" y="38"/>
                  </a:cubicBezTo>
                  <a:cubicBezTo>
                    <a:pt x="8" y="40"/>
                    <a:pt x="7" y="42"/>
                    <a:pt x="4" y="4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1" name="ïSľïḋé">
              <a:extLst>
                <a:ext uri="{FF2B5EF4-FFF2-40B4-BE49-F238E27FC236}">
                  <a16:creationId xmlns:a16="http://schemas.microsoft.com/office/drawing/2014/main" id="{403E91A4-1988-4F8A-8D5E-F0ADC63E95F2}"/>
                </a:ext>
              </a:extLst>
            </p:cNvPr>
            <p:cNvSpPr/>
            <p:nvPr/>
          </p:nvSpPr>
          <p:spPr bwMode="auto">
            <a:xfrm>
              <a:off x="4266897" y="4282032"/>
              <a:ext cx="14612" cy="76714"/>
            </a:xfrm>
            <a:custGeom>
              <a:avLst/>
              <a:gdLst>
                <a:gd name="T0" fmla="*/ 4 w 8"/>
                <a:gd name="T1" fmla="*/ 42 h 42"/>
                <a:gd name="T2" fmla="*/ 0 w 8"/>
                <a:gd name="T3" fmla="*/ 38 h 42"/>
                <a:gd name="T4" fmla="*/ 0 w 8"/>
                <a:gd name="T5" fmla="*/ 4 h 42"/>
                <a:gd name="T6" fmla="*/ 4 w 8"/>
                <a:gd name="T7" fmla="*/ 0 h 42"/>
                <a:gd name="T8" fmla="*/ 8 w 8"/>
                <a:gd name="T9" fmla="*/ 4 h 42"/>
                <a:gd name="T10" fmla="*/ 8 w 8"/>
                <a:gd name="T11" fmla="*/ 38 h 42"/>
                <a:gd name="T12" fmla="*/ 4 w 8"/>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8" h="42">
                  <a:moveTo>
                    <a:pt x="4" y="42"/>
                  </a:moveTo>
                  <a:cubicBezTo>
                    <a:pt x="1" y="42"/>
                    <a:pt x="0" y="40"/>
                    <a:pt x="0" y="38"/>
                  </a:cubicBezTo>
                  <a:cubicBezTo>
                    <a:pt x="0" y="4"/>
                    <a:pt x="0" y="4"/>
                    <a:pt x="0" y="4"/>
                  </a:cubicBezTo>
                  <a:cubicBezTo>
                    <a:pt x="0" y="1"/>
                    <a:pt x="1" y="0"/>
                    <a:pt x="4" y="0"/>
                  </a:cubicBezTo>
                  <a:cubicBezTo>
                    <a:pt x="6" y="0"/>
                    <a:pt x="8" y="1"/>
                    <a:pt x="8" y="4"/>
                  </a:cubicBezTo>
                  <a:cubicBezTo>
                    <a:pt x="8" y="38"/>
                    <a:pt x="8" y="38"/>
                    <a:pt x="8" y="38"/>
                  </a:cubicBezTo>
                  <a:cubicBezTo>
                    <a:pt x="8" y="40"/>
                    <a:pt x="6" y="42"/>
                    <a:pt x="4" y="4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2" name="iSḻíḑè">
              <a:extLst>
                <a:ext uri="{FF2B5EF4-FFF2-40B4-BE49-F238E27FC236}">
                  <a16:creationId xmlns:a16="http://schemas.microsoft.com/office/drawing/2014/main" id="{A2C26185-E92B-4433-8664-BD84D2BA3171}"/>
                </a:ext>
              </a:extLst>
            </p:cNvPr>
            <p:cNvSpPr/>
            <p:nvPr/>
          </p:nvSpPr>
          <p:spPr bwMode="auto">
            <a:xfrm>
              <a:off x="4149086" y="4282032"/>
              <a:ext cx="14612" cy="76714"/>
            </a:xfrm>
            <a:custGeom>
              <a:avLst/>
              <a:gdLst>
                <a:gd name="T0" fmla="*/ 4 w 8"/>
                <a:gd name="T1" fmla="*/ 42 h 42"/>
                <a:gd name="T2" fmla="*/ 0 w 8"/>
                <a:gd name="T3" fmla="*/ 38 h 42"/>
                <a:gd name="T4" fmla="*/ 0 w 8"/>
                <a:gd name="T5" fmla="*/ 4 h 42"/>
                <a:gd name="T6" fmla="*/ 4 w 8"/>
                <a:gd name="T7" fmla="*/ 0 h 42"/>
                <a:gd name="T8" fmla="*/ 8 w 8"/>
                <a:gd name="T9" fmla="*/ 4 h 42"/>
                <a:gd name="T10" fmla="*/ 8 w 8"/>
                <a:gd name="T11" fmla="*/ 38 h 42"/>
                <a:gd name="T12" fmla="*/ 4 w 8"/>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8" h="42">
                  <a:moveTo>
                    <a:pt x="4" y="42"/>
                  </a:moveTo>
                  <a:cubicBezTo>
                    <a:pt x="2" y="42"/>
                    <a:pt x="0" y="40"/>
                    <a:pt x="0" y="38"/>
                  </a:cubicBezTo>
                  <a:cubicBezTo>
                    <a:pt x="0" y="4"/>
                    <a:pt x="0" y="4"/>
                    <a:pt x="0" y="4"/>
                  </a:cubicBezTo>
                  <a:cubicBezTo>
                    <a:pt x="0" y="1"/>
                    <a:pt x="2" y="0"/>
                    <a:pt x="4" y="0"/>
                  </a:cubicBezTo>
                  <a:cubicBezTo>
                    <a:pt x="6" y="0"/>
                    <a:pt x="8" y="1"/>
                    <a:pt x="8" y="4"/>
                  </a:cubicBezTo>
                  <a:cubicBezTo>
                    <a:pt x="8" y="38"/>
                    <a:pt x="8" y="38"/>
                    <a:pt x="8" y="38"/>
                  </a:cubicBezTo>
                  <a:cubicBezTo>
                    <a:pt x="8" y="40"/>
                    <a:pt x="6" y="42"/>
                    <a:pt x="4" y="4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3" name="í$ļiḋé">
              <a:extLst>
                <a:ext uri="{FF2B5EF4-FFF2-40B4-BE49-F238E27FC236}">
                  <a16:creationId xmlns:a16="http://schemas.microsoft.com/office/drawing/2014/main" id="{13C8DC0C-1D8D-444F-8816-7E145DA4B9A9}"/>
                </a:ext>
              </a:extLst>
            </p:cNvPr>
            <p:cNvSpPr/>
            <p:nvPr/>
          </p:nvSpPr>
          <p:spPr bwMode="auto">
            <a:xfrm>
              <a:off x="4352744" y="4231803"/>
              <a:ext cx="79454" cy="66668"/>
            </a:xfrm>
            <a:custGeom>
              <a:avLst/>
              <a:gdLst>
                <a:gd name="T0" fmla="*/ 4 w 44"/>
                <a:gd name="T1" fmla="*/ 37 h 37"/>
                <a:gd name="T2" fmla="*/ 1 w 44"/>
                <a:gd name="T3" fmla="*/ 35 h 37"/>
                <a:gd name="T4" fmla="*/ 2 w 44"/>
                <a:gd name="T5" fmla="*/ 30 h 37"/>
                <a:gd name="T6" fmla="*/ 37 w 44"/>
                <a:gd name="T7" fmla="*/ 1 h 37"/>
                <a:gd name="T8" fmla="*/ 42 w 44"/>
                <a:gd name="T9" fmla="*/ 2 h 37"/>
                <a:gd name="T10" fmla="*/ 42 w 44"/>
                <a:gd name="T11" fmla="*/ 7 h 37"/>
                <a:gd name="T12" fmla="*/ 7 w 44"/>
                <a:gd name="T13" fmla="*/ 36 h 37"/>
                <a:gd name="T14" fmla="*/ 4 w 44"/>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7">
                  <a:moveTo>
                    <a:pt x="4" y="37"/>
                  </a:moveTo>
                  <a:cubicBezTo>
                    <a:pt x="3" y="37"/>
                    <a:pt x="2" y="36"/>
                    <a:pt x="1" y="35"/>
                  </a:cubicBezTo>
                  <a:cubicBezTo>
                    <a:pt x="0" y="34"/>
                    <a:pt x="0" y="31"/>
                    <a:pt x="2" y="30"/>
                  </a:cubicBezTo>
                  <a:cubicBezTo>
                    <a:pt x="37" y="1"/>
                    <a:pt x="37" y="1"/>
                    <a:pt x="37" y="1"/>
                  </a:cubicBezTo>
                  <a:cubicBezTo>
                    <a:pt x="39" y="0"/>
                    <a:pt x="41" y="0"/>
                    <a:pt x="42" y="2"/>
                  </a:cubicBezTo>
                  <a:cubicBezTo>
                    <a:pt x="44" y="3"/>
                    <a:pt x="44" y="6"/>
                    <a:pt x="42" y="7"/>
                  </a:cubicBezTo>
                  <a:cubicBezTo>
                    <a:pt x="7" y="36"/>
                    <a:pt x="7" y="36"/>
                    <a:pt x="7" y="36"/>
                  </a:cubicBezTo>
                  <a:cubicBezTo>
                    <a:pt x="6" y="37"/>
                    <a:pt x="5" y="37"/>
                    <a:pt x="4" y="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4" name="iṥļiḓe">
              <a:extLst>
                <a:ext uri="{FF2B5EF4-FFF2-40B4-BE49-F238E27FC236}">
                  <a16:creationId xmlns:a16="http://schemas.microsoft.com/office/drawing/2014/main" id="{EFEF0ECF-9CF7-4923-BA51-8168D5CF44DD}"/>
                </a:ext>
              </a:extLst>
            </p:cNvPr>
            <p:cNvSpPr/>
            <p:nvPr/>
          </p:nvSpPr>
          <p:spPr bwMode="auto">
            <a:xfrm>
              <a:off x="4352744" y="4344135"/>
              <a:ext cx="79454" cy="66668"/>
            </a:xfrm>
            <a:custGeom>
              <a:avLst/>
              <a:gdLst>
                <a:gd name="T0" fmla="*/ 39 w 44"/>
                <a:gd name="T1" fmla="*/ 37 h 37"/>
                <a:gd name="T2" fmla="*/ 37 w 44"/>
                <a:gd name="T3" fmla="*/ 36 h 37"/>
                <a:gd name="T4" fmla="*/ 2 w 44"/>
                <a:gd name="T5" fmla="*/ 7 h 37"/>
                <a:gd name="T6" fmla="*/ 1 w 44"/>
                <a:gd name="T7" fmla="*/ 2 h 37"/>
                <a:gd name="T8" fmla="*/ 7 w 44"/>
                <a:gd name="T9" fmla="*/ 1 h 37"/>
                <a:gd name="T10" fmla="*/ 42 w 44"/>
                <a:gd name="T11" fmla="*/ 30 h 37"/>
                <a:gd name="T12" fmla="*/ 42 w 44"/>
                <a:gd name="T13" fmla="*/ 35 h 37"/>
                <a:gd name="T14" fmla="*/ 39 w 44"/>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7">
                  <a:moveTo>
                    <a:pt x="39" y="37"/>
                  </a:moveTo>
                  <a:cubicBezTo>
                    <a:pt x="38" y="37"/>
                    <a:pt x="38" y="37"/>
                    <a:pt x="37" y="36"/>
                  </a:cubicBezTo>
                  <a:cubicBezTo>
                    <a:pt x="2" y="7"/>
                    <a:pt x="2" y="7"/>
                    <a:pt x="2" y="7"/>
                  </a:cubicBezTo>
                  <a:cubicBezTo>
                    <a:pt x="0" y="6"/>
                    <a:pt x="0" y="3"/>
                    <a:pt x="1" y="2"/>
                  </a:cubicBezTo>
                  <a:cubicBezTo>
                    <a:pt x="3" y="0"/>
                    <a:pt x="5" y="0"/>
                    <a:pt x="7" y="1"/>
                  </a:cubicBezTo>
                  <a:cubicBezTo>
                    <a:pt x="42" y="30"/>
                    <a:pt x="42" y="30"/>
                    <a:pt x="42" y="30"/>
                  </a:cubicBezTo>
                  <a:cubicBezTo>
                    <a:pt x="44" y="31"/>
                    <a:pt x="44" y="34"/>
                    <a:pt x="42" y="35"/>
                  </a:cubicBezTo>
                  <a:cubicBezTo>
                    <a:pt x="42" y="36"/>
                    <a:pt x="40" y="37"/>
                    <a:pt x="39" y="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5" name="í$ḻîdé">
              <a:extLst>
                <a:ext uri="{FF2B5EF4-FFF2-40B4-BE49-F238E27FC236}">
                  <a16:creationId xmlns:a16="http://schemas.microsoft.com/office/drawing/2014/main" id="{9CDB6BB3-55E3-41BD-8328-5B95424F5C26}"/>
                </a:ext>
              </a:extLst>
            </p:cNvPr>
            <p:cNvSpPr/>
            <p:nvPr/>
          </p:nvSpPr>
          <p:spPr bwMode="auto">
            <a:xfrm>
              <a:off x="4384708" y="4309430"/>
              <a:ext cx="73061" cy="14612"/>
            </a:xfrm>
            <a:custGeom>
              <a:avLst/>
              <a:gdLst>
                <a:gd name="T0" fmla="*/ 36 w 40"/>
                <a:gd name="T1" fmla="*/ 8 h 8"/>
                <a:gd name="T2" fmla="*/ 4 w 40"/>
                <a:gd name="T3" fmla="*/ 8 h 8"/>
                <a:gd name="T4" fmla="*/ 0 w 40"/>
                <a:gd name="T5" fmla="*/ 4 h 8"/>
                <a:gd name="T6" fmla="*/ 4 w 40"/>
                <a:gd name="T7" fmla="*/ 0 h 8"/>
                <a:gd name="T8" fmla="*/ 36 w 40"/>
                <a:gd name="T9" fmla="*/ 0 h 8"/>
                <a:gd name="T10" fmla="*/ 40 w 40"/>
                <a:gd name="T11" fmla="*/ 4 h 8"/>
                <a:gd name="T12" fmla="*/ 36 w 4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36" y="8"/>
                  </a:moveTo>
                  <a:cubicBezTo>
                    <a:pt x="4" y="8"/>
                    <a:pt x="4" y="8"/>
                    <a:pt x="4" y="8"/>
                  </a:cubicBezTo>
                  <a:cubicBezTo>
                    <a:pt x="2" y="8"/>
                    <a:pt x="0" y="6"/>
                    <a:pt x="0" y="4"/>
                  </a:cubicBezTo>
                  <a:cubicBezTo>
                    <a:pt x="0" y="2"/>
                    <a:pt x="2" y="0"/>
                    <a:pt x="4" y="0"/>
                  </a:cubicBezTo>
                  <a:cubicBezTo>
                    <a:pt x="36" y="0"/>
                    <a:pt x="36" y="0"/>
                    <a:pt x="36" y="0"/>
                  </a:cubicBezTo>
                  <a:cubicBezTo>
                    <a:pt x="38" y="0"/>
                    <a:pt x="40" y="2"/>
                    <a:pt x="40" y="4"/>
                  </a:cubicBezTo>
                  <a:cubicBezTo>
                    <a:pt x="40" y="6"/>
                    <a:pt x="38" y="8"/>
                    <a:pt x="36"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6" name="işľïdé">
              <a:extLst>
                <a:ext uri="{FF2B5EF4-FFF2-40B4-BE49-F238E27FC236}">
                  <a16:creationId xmlns:a16="http://schemas.microsoft.com/office/drawing/2014/main" id="{AD313422-1234-4035-9F9B-641C8923B1F3}"/>
                </a:ext>
              </a:extLst>
            </p:cNvPr>
            <p:cNvSpPr/>
            <p:nvPr/>
          </p:nvSpPr>
          <p:spPr bwMode="auto">
            <a:xfrm>
              <a:off x="3987438" y="4231803"/>
              <a:ext cx="80367" cy="66668"/>
            </a:xfrm>
            <a:custGeom>
              <a:avLst/>
              <a:gdLst>
                <a:gd name="T0" fmla="*/ 40 w 44"/>
                <a:gd name="T1" fmla="*/ 37 h 37"/>
                <a:gd name="T2" fmla="*/ 37 w 44"/>
                <a:gd name="T3" fmla="*/ 36 h 37"/>
                <a:gd name="T4" fmla="*/ 2 w 44"/>
                <a:gd name="T5" fmla="*/ 7 h 37"/>
                <a:gd name="T6" fmla="*/ 1 w 44"/>
                <a:gd name="T7" fmla="*/ 2 h 37"/>
                <a:gd name="T8" fmla="*/ 7 w 44"/>
                <a:gd name="T9" fmla="*/ 1 h 37"/>
                <a:gd name="T10" fmla="*/ 42 w 44"/>
                <a:gd name="T11" fmla="*/ 30 h 37"/>
                <a:gd name="T12" fmla="*/ 43 w 44"/>
                <a:gd name="T13" fmla="*/ 35 h 37"/>
                <a:gd name="T14" fmla="*/ 40 w 44"/>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7">
                  <a:moveTo>
                    <a:pt x="40" y="37"/>
                  </a:moveTo>
                  <a:cubicBezTo>
                    <a:pt x="39" y="37"/>
                    <a:pt x="38" y="37"/>
                    <a:pt x="37" y="36"/>
                  </a:cubicBezTo>
                  <a:cubicBezTo>
                    <a:pt x="2" y="7"/>
                    <a:pt x="2" y="7"/>
                    <a:pt x="2" y="7"/>
                  </a:cubicBezTo>
                  <a:cubicBezTo>
                    <a:pt x="0" y="6"/>
                    <a:pt x="0" y="3"/>
                    <a:pt x="1" y="2"/>
                  </a:cubicBezTo>
                  <a:cubicBezTo>
                    <a:pt x="3" y="0"/>
                    <a:pt x="5" y="0"/>
                    <a:pt x="7" y="1"/>
                  </a:cubicBezTo>
                  <a:cubicBezTo>
                    <a:pt x="42" y="30"/>
                    <a:pt x="42" y="30"/>
                    <a:pt x="42" y="30"/>
                  </a:cubicBezTo>
                  <a:cubicBezTo>
                    <a:pt x="44" y="31"/>
                    <a:pt x="44" y="34"/>
                    <a:pt x="43" y="35"/>
                  </a:cubicBezTo>
                  <a:cubicBezTo>
                    <a:pt x="42" y="36"/>
                    <a:pt x="41" y="37"/>
                    <a:pt x="40" y="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7" name="ïŝ1íḓe">
              <a:extLst>
                <a:ext uri="{FF2B5EF4-FFF2-40B4-BE49-F238E27FC236}">
                  <a16:creationId xmlns:a16="http://schemas.microsoft.com/office/drawing/2014/main" id="{514532AA-47A6-463A-8D28-B74AB697AA7D}"/>
                </a:ext>
              </a:extLst>
            </p:cNvPr>
            <p:cNvSpPr/>
            <p:nvPr/>
          </p:nvSpPr>
          <p:spPr bwMode="auto">
            <a:xfrm>
              <a:off x="3987438" y="4344135"/>
              <a:ext cx="80367" cy="66668"/>
            </a:xfrm>
            <a:custGeom>
              <a:avLst/>
              <a:gdLst>
                <a:gd name="T0" fmla="*/ 4 w 44"/>
                <a:gd name="T1" fmla="*/ 37 h 37"/>
                <a:gd name="T2" fmla="*/ 1 w 44"/>
                <a:gd name="T3" fmla="*/ 35 h 37"/>
                <a:gd name="T4" fmla="*/ 2 w 44"/>
                <a:gd name="T5" fmla="*/ 30 h 37"/>
                <a:gd name="T6" fmla="*/ 37 w 44"/>
                <a:gd name="T7" fmla="*/ 1 h 37"/>
                <a:gd name="T8" fmla="*/ 43 w 44"/>
                <a:gd name="T9" fmla="*/ 2 h 37"/>
                <a:gd name="T10" fmla="*/ 42 w 44"/>
                <a:gd name="T11" fmla="*/ 7 h 37"/>
                <a:gd name="T12" fmla="*/ 7 w 44"/>
                <a:gd name="T13" fmla="*/ 36 h 37"/>
                <a:gd name="T14" fmla="*/ 4 w 44"/>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7">
                  <a:moveTo>
                    <a:pt x="4" y="37"/>
                  </a:moveTo>
                  <a:cubicBezTo>
                    <a:pt x="3" y="37"/>
                    <a:pt x="2" y="36"/>
                    <a:pt x="1" y="35"/>
                  </a:cubicBezTo>
                  <a:cubicBezTo>
                    <a:pt x="0" y="34"/>
                    <a:pt x="0" y="31"/>
                    <a:pt x="2" y="30"/>
                  </a:cubicBezTo>
                  <a:cubicBezTo>
                    <a:pt x="37" y="1"/>
                    <a:pt x="37" y="1"/>
                    <a:pt x="37" y="1"/>
                  </a:cubicBezTo>
                  <a:cubicBezTo>
                    <a:pt x="39" y="0"/>
                    <a:pt x="41" y="0"/>
                    <a:pt x="43" y="2"/>
                  </a:cubicBezTo>
                  <a:cubicBezTo>
                    <a:pt x="44" y="3"/>
                    <a:pt x="44" y="6"/>
                    <a:pt x="42" y="7"/>
                  </a:cubicBezTo>
                  <a:cubicBezTo>
                    <a:pt x="7" y="36"/>
                    <a:pt x="7" y="36"/>
                    <a:pt x="7" y="36"/>
                  </a:cubicBezTo>
                  <a:cubicBezTo>
                    <a:pt x="6" y="37"/>
                    <a:pt x="5" y="37"/>
                    <a:pt x="4" y="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8" name="îšḷïdè">
              <a:extLst>
                <a:ext uri="{FF2B5EF4-FFF2-40B4-BE49-F238E27FC236}">
                  <a16:creationId xmlns:a16="http://schemas.microsoft.com/office/drawing/2014/main" id="{C1E21966-1B02-4D6A-B2C2-14E39893C747}"/>
                </a:ext>
              </a:extLst>
            </p:cNvPr>
            <p:cNvSpPr/>
            <p:nvPr/>
          </p:nvSpPr>
          <p:spPr bwMode="auto">
            <a:xfrm>
              <a:off x="3962780" y="4309430"/>
              <a:ext cx="72148" cy="14612"/>
            </a:xfrm>
            <a:custGeom>
              <a:avLst/>
              <a:gdLst>
                <a:gd name="T0" fmla="*/ 36 w 40"/>
                <a:gd name="T1" fmla="*/ 8 h 8"/>
                <a:gd name="T2" fmla="*/ 4 w 40"/>
                <a:gd name="T3" fmla="*/ 8 h 8"/>
                <a:gd name="T4" fmla="*/ 0 w 40"/>
                <a:gd name="T5" fmla="*/ 4 h 8"/>
                <a:gd name="T6" fmla="*/ 4 w 40"/>
                <a:gd name="T7" fmla="*/ 0 h 8"/>
                <a:gd name="T8" fmla="*/ 36 w 40"/>
                <a:gd name="T9" fmla="*/ 0 h 8"/>
                <a:gd name="T10" fmla="*/ 40 w 40"/>
                <a:gd name="T11" fmla="*/ 4 h 8"/>
                <a:gd name="T12" fmla="*/ 36 w 4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36" y="8"/>
                  </a:moveTo>
                  <a:cubicBezTo>
                    <a:pt x="4" y="8"/>
                    <a:pt x="4" y="8"/>
                    <a:pt x="4" y="8"/>
                  </a:cubicBezTo>
                  <a:cubicBezTo>
                    <a:pt x="2" y="8"/>
                    <a:pt x="0" y="6"/>
                    <a:pt x="0" y="4"/>
                  </a:cubicBezTo>
                  <a:cubicBezTo>
                    <a:pt x="0" y="2"/>
                    <a:pt x="2" y="0"/>
                    <a:pt x="4" y="0"/>
                  </a:cubicBezTo>
                  <a:cubicBezTo>
                    <a:pt x="36" y="0"/>
                    <a:pt x="36" y="0"/>
                    <a:pt x="36" y="0"/>
                  </a:cubicBezTo>
                  <a:cubicBezTo>
                    <a:pt x="38" y="0"/>
                    <a:pt x="40" y="2"/>
                    <a:pt x="40" y="4"/>
                  </a:cubicBezTo>
                  <a:cubicBezTo>
                    <a:pt x="40" y="6"/>
                    <a:pt x="38" y="8"/>
                    <a:pt x="36"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9" name="íSḻïde">
              <a:extLst>
                <a:ext uri="{FF2B5EF4-FFF2-40B4-BE49-F238E27FC236}">
                  <a16:creationId xmlns:a16="http://schemas.microsoft.com/office/drawing/2014/main" id="{B02E4A03-A139-428E-A91F-85D109957FB9}"/>
                </a:ext>
              </a:extLst>
            </p:cNvPr>
            <p:cNvSpPr/>
            <p:nvPr/>
          </p:nvSpPr>
          <p:spPr bwMode="auto">
            <a:xfrm>
              <a:off x="4127168" y="5610045"/>
              <a:ext cx="174433" cy="445674"/>
            </a:xfrm>
            <a:custGeom>
              <a:avLst/>
              <a:gdLst>
                <a:gd name="T0" fmla="*/ 155 w 191"/>
                <a:gd name="T1" fmla="*/ 0 h 488"/>
                <a:gd name="T2" fmla="*/ 0 w 191"/>
                <a:gd name="T3" fmla="*/ 0 h 488"/>
                <a:gd name="T4" fmla="*/ 0 w 191"/>
                <a:gd name="T5" fmla="*/ 488 h 488"/>
                <a:gd name="T6" fmla="*/ 155 w 191"/>
                <a:gd name="T7" fmla="*/ 488 h 488"/>
                <a:gd name="T8" fmla="*/ 191 w 191"/>
                <a:gd name="T9" fmla="*/ 488 h 488"/>
                <a:gd name="T10" fmla="*/ 191 w 191"/>
                <a:gd name="T11" fmla="*/ 0 h 488"/>
                <a:gd name="T12" fmla="*/ 155 w 191"/>
                <a:gd name="T13" fmla="*/ 0 h 488"/>
              </a:gdLst>
              <a:ahLst/>
              <a:cxnLst>
                <a:cxn ang="0">
                  <a:pos x="T0" y="T1"/>
                </a:cxn>
                <a:cxn ang="0">
                  <a:pos x="T2" y="T3"/>
                </a:cxn>
                <a:cxn ang="0">
                  <a:pos x="T4" y="T5"/>
                </a:cxn>
                <a:cxn ang="0">
                  <a:pos x="T6" y="T7"/>
                </a:cxn>
                <a:cxn ang="0">
                  <a:pos x="T8" y="T9"/>
                </a:cxn>
                <a:cxn ang="0">
                  <a:pos x="T10" y="T11"/>
                </a:cxn>
                <a:cxn ang="0">
                  <a:pos x="T12" y="T13"/>
                </a:cxn>
              </a:cxnLst>
              <a:rect l="0" t="0" r="r" b="b"/>
              <a:pathLst>
                <a:path w="191" h="488">
                  <a:moveTo>
                    <a:pt x="155" y="0"/>
                  </a:moveTo>
                  <a:lnTo>
                    <a:pt x="0" y="0"/>
                  </a:lnTo>
                  <a:lnTo>
                    <a:pt x="0" y="488"/>
                  </a:lnTo>
                  <a:lnTo>
                    <a:pt x="155" y="488"/>
                  </a:lnTo>
                  <a:lnTo>
                    <a:pt x="191" y="488"/>
                  </a:lnTo>
                  <a:lnTo>
                    <a:pt x="191" y="0"/>
                  </a:lnTo>
                  <a:lnTo>
                    <a:pt x="155" y="0"/>
                  </a:ln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0" name="ïṧliḑe">
              <a:extLst>
                <a:ext uri="{FF2B5EF4-FFF2-40B4-BE49-F238E27FC236}">
                  <a16:creationId xmlns:a16="http://schemas.microsoft.com/office/drawing/2014/main" id="{3536C634-1B4A-447E-9B85-266D660EA2F1}"/>
                </a:ext>
              </a:extLst>
            </p:cNvPr>
            <p:cNvSpPr/>
            <p:nvPr/>
          </p:nvSpPr>
          <p:spPr bwMode="auto">
            <a:xfrm>
              <a:off x="4268724" y="5610045"/>
              <a:ext cx="32878" cy="445674"/>
            </a:xfrm>
            <a:prstGeom prst="rect">
              <a:avLst/>
            </a:prstGeom>
            <a:solidFill>
              <a:srgbClr val="FFFC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21" name="ïṥḻiḋé">
              <a:extLst>
                <a:ext uri="{FF2B5EF4-FFF2-40B4-BE49-F238E27FC236}">
                  <a16:creationId xmlns:a16="http://schemas.microsoft.com/office/drawing/2014/main" id="{5F405CD0-D3B7-48FE-95DD-71CDD1CD3585}"/>
                </a:ext>
              </a:extLst>
            </p:cNvPr>
            <p:cNvSpPr/>
            <p:nvPr/>
          </p:nvSpPr>
          <p:spPr bwMode="auto">
            <a:xfrm>
              <a:off x="4119862" y="5602739"/>
              <a:ext cx="189046" cy="460286"/>
            </a:xfrm>
            <a:custGeom>
              <a:avLst/>
              <a:gdLst>
                <a:gd name="T0" fmla="*/ 100 w 104"/>
                <a:gd name="T1" fmla="*/ 254 h 254"/>
                <a:gd name="T2" fmla="*/ 4 w 104"/>
                <a:gd name="T3" fmla="*/ 254 h 254"/>
                <a:gd name="T4" fmla="*/ 0 w 104"/>
                <a:gd name="T5" fmla="*/ 250 h 254"/>
                <a:gd name="T6" fmla="*/ 0 w 104"/>
                <a:gd name="T7" fmla="*/ 4 h 254"/>
                <a:gd name="T8" fmla="*/ 4 w 104"/>
                <a:gd name="T9" fmla="*/ 0 h 254"/>
                <a:gd name="T10" fmla="*/ 100 w 104"/>
                <a:gd name="T11" fmla="*/ 0 h 254"/>
                <a:gd name="T12" fmla="*/ 104 w 104"/>
                <a:gd name="T13" fmla="*/ 4 h 254"/>
                <a:gd name="T14" fmla="*/ 104 w 104"/>
                <a:gd name="T15" fmla="*/ 250 h 254"/>
                <a:gd name="T16" fmla="*/ 100 w 104"/>
                <a:gd name="T17" fmla="*/ 254 h 254"/>
                <a:gd name="T18" fmla="*/ 8 w 104"/>
                <a:gd name="T19" fmla="*/ 246 h 254"/>
                <a:gd name="T20" fmla="*/ 96 w 104"/>
                <a:gd name="T21" fmla="*/ 246 h 254"/>
                <a:gd name="T22" fmla="*/ 96 w 104"/>
                <a:gd name="T23" fmla="*/ 8 h 254"/>
                <a:gd name="T24" fmla="*/ 8 w 104"/>
                <a:gd name="T25" fmla="*/ 8 h 254"/>
                <a:gd name="T26" fmla="*/ 8 w 104"/>
                <a:gd name="T27" fmla="*/ 2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254">
                  <a:moveTo>
                    <a:pt x="100" y="254"/>
                  </a:moveTo>
                  <a:cubicBezTo>
                    <a:pt x="4" y="254"/>
                    <a:pt x="4" y="254"/>
                    <a:pt x="4" y="254"/>
                  </a:cubicBezTo>
                  <a:cubicBezTo>
                    <a:pt x="2" y="254"/>
                    <a:pt x="0" y="252"/>
                    <a:pt x="0" y="250"/>
                  </a:cubicBezTo>
                  <a:cubicBezTo>
                    <a:pt x="0" y="4"/>
                    <a:pt x="0" y="4"/>
                    <a:pt x="0" y="4"/>
                  </a:cubicBezTo>
                  <a:cubicBezTo>
                    <a:pt x="0" y="2"/>
                    <a:pt x="2" y="0"/>
                    <a:pt x="4" y="0"/>
                  </a:cubicBezTo>
                  <a:cubicBezTo>
                    <a:pt x="100" y="0"/>
                    <a:pt x="100" y="0"/>
                    <a:pt x="100" y="0"/>
                  </a:cubicBezTo>
                  <a:cubicBezTo>
                    <a:pt x="102" y="0"/>
                    <a:pt x="104" y="2"/>
                    <a:pt x="104" y="4"/>
                  </a:cubicBezTo>
                  <a:cubicBezTo>
                    <a:pt x="104" y="250"/>
                    <a:pt x="104" y="250"/>
                    <a:pt x="104" y="250"/>
                  </a:cubicBezTo>
                  <a:cubicBezTo>
                    <a:pt x="104" y="252"/>
                    <a:pt x="102" y="254"/>
                    <a:pt x="100" y="254"/>
                  </a:cubicBezTo>
                  <a:close/>
                  <a:moveTo>
                    <a:pt x="8" y="246"/>
                  </a:moveTo>
                  <a:cubicBezTo>
                    <a:pt x="96" y="246"/>
                    <a:pt x="96" y="246"/>
                    <a:pt x="96" y="246"/>
                  </a:cubicBezTo>
                  <a:cubicBezTo>
                    <a:pt x="96" y="8"/>
                    <a:pt x="96" y="8"/>
                    <a:pt x="96" y="8"/>
                  </a:cubicBezTo>
                  <a:cubicBezTo>
                    <a:pt x="8" y="8"/>
                    <a:pt x="8" y="8"/>
                    <a:pt x="8" y="8"/>
                  </a:cubicBezTo>
                  <a:lnTo>
                    <a:pt x="8" y="24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2" name="ïṥ1ïḋé">
              <a:extLst>
                <a:ext uri="{FF2B5EF4-FFF2-40B4-BE49-F238E27FC236}">
                  <a16:creationId xmlns:a16="http://schemas.microsoft.com/office/drawing/2014/main" id="{D999E639-0054-4113-BC57-8F8B020B0889}"/>
                </a:ext>
              </a:extLst>
            </p:cNvPr>
            <p:cNvSpPr/>
            <p:nvPr/>
          </p:nvSpPr>
          <p:spPr bwMode="auto">
            <a:xfrm>
              <a:off x="5004543" y="5271223"/>
              <a:ext cx="305030" cy="115985"/>
            </a:xfrm>
            <a:custGeom>
              <a:avLst/>
              <a:gdLst>
                <a:gd name="T0" fmla="*/ 84 w 168"/>
                <a:gd name="T1" fmla="*/ 0 h 64"/>
                <a:gd name="T2" fmla="*/ 1 w 168"/>
                <a:gd name="T3" fmla="*/ 64 h 64"/>
                <a:gd name="T4" fmla="*/ 84 w 168"/>
                <a:gd name="T5" fmla="*/ 64 h 64"/>
                <a:gd name="T6" fmla="*/ 166 w 168"/>
                <a:gd name="T7" fmla="*/ 64 h 64"/>
                <a:gd name="T8" fmla="*/ 84 w 168"/>
                <a:gd name="T9" fmla="*/ 0 h 64"/>
              </a:gdLst>
              <a:ahLst/>
              <a:cxnLst>
                <a:cxn ang="0">
                  <a:pos x="T0" y="T1"/>
                </a:cxn>
                <a:cxn ang="0">
                  <a:pos x="T2" y="T3"/>
                </a:cxn>
                <a:cxn ang="0">
                  <a:pos x="T4" y="T5"/>
                </a:cxn>
                <a:cxn ang="0">
                  <a:pos x="T6" y="T7"/>
                </a:cxn>
                <a:cxn ang="0">
                  <a:pos x="T8" y="T9"/>
                </a:cxn>
              </a:cxnLst>
              <a:rect l="0" t="0" r="r" b="b"/>
              <a:pathLst>
                <a:path w="168" h="64">
                  <a:moveTo>
                    <a:pt x="84" y="0"/>
                  </a:moveTo>
                  <a:cubicBezTo>
                    <a:pt x="0" y="0"/>
                    <a:pt x="1" y="64"/>
                    <a:pt x="1" y="64"/>
                  </a:cubicBezTo>
                  <a:cubicBezTo>
                    <a:pt x="84" y="64"/>
                    <a:pt x="84" y="64"/>
                    <a:pt x="84" y="64"/>
                  </a:cubicBezTo>
                  <a:cubicBezTo>
                    <a:pt x="166" y="64"/>
                    <a:pt x="166" y="64"/>
                    <a:pt x="166" y="64"/>
                  </a:cubicBezTo>
                  <a:cubicBezTo>
                    <a:pt x="166" y="64"/>
                    <a:pt x="168" y="0"/>
                    <a:pt x="84" y="0"/>
                  </a:cubicBez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3" name="îšḻíḑê">
              <a:extLst>
                <a:ext uri="{FF2B5EF4-FFF2-40B4-BE49-F238E27FC236}">
                  <a16:creationId xmlns:a16="http://schemas.microsoft.com/office/drawing/2014/main" id="{CDB55650-99A0-4D41-A5C6-2688BCFCC6D1}"/>
                </a:ext>
              </a:extLst>
            </p:cNvPr>
            <p:cNvSpPr/>
            <p:nvPr/>
          </p:nvSpPr>
          <p:spPr bwMode="auto">
            <a:xfrm>
              <a:off x="4999063" y="5263917"/>
              <a:ext cx="314163" cy="130597"/>
            </a:xfrm>
            <a:custGeom>
              <a:avLst/>
              <a:gdLst>
                <a:gd name="T0" fmla="*/ 87 w 173"/>
                <a:gd name="T1" fmla="*/ 4 h 72"/>
                <a:gd name="T2" fmla="*/ 87 w 173"/>
                <a:gd name="T3" fmla="*/ 0 h 72"/>
                <a:gd name="T4" fmla="*/ 38 w 173"/>
                <a:gd name="T5" fmla="*/ 10 h 72"/>
                <a:gd name="T6" fmla="*/ 5 w 173"/>
                <a:gd name="T7" fmla="*/ 44 h 72"/>
                <a:gd name="T8" fmla="*/ 0 w 173"/>
                <a:gd name="T9" fmla="*/ 67 h 72"/>
                <a:gd name="T10" fmla="*/ 0 w 173"/>
                <a:gd name="T11" fmla="*/ 68 h 72"/>
                <a:gd name="T12" fmla="*/ 4 w 173"/>
                <a:gd name="T13" fmla="*/ 72 h 72"/>
                <a:gd name="T14" fmla="*/ 87 w 173"/>
                <a:gd name="T15" fmla="*/ 72 h 72"/>
                <a:gd name="T16" fmla="*/ 169 w 173"/>
                <a:gd name="T17" fmla="*/ 72 h 72"/>
                <a:gd name="T18" fmla="*/ 173 w 173"/>
                <a:gd name="T19" fmla="*/ 68 h 72"/>
                <a:gd name="T20" fmla="*/ 173 w 173"/>
                <a:gd name="T21" fmla="*/ 67 h 72"/>
                <a:gd name="T22" fmla="*/ 161 w 173"/>
                <a:gd name="T23" fmla="*/ 32 h 72"/>
                <a:gd name="T24" fmla="*/ 135 w 173"/>
                <a:gd name="T25" fmla="*/ 10 h 72"/>
                <a:gd name="T26" fmla="*/ 87 w 173"/>
                <a:gd name="T27" fmla="*/ 0 h 72"/>
                <a:gd name="T28" fmla="*/ 87 w 173"/>
                <a:gd name="T29" fmla="*/ 4 h 72"/>
                <a:gd name="T30" fmla="*/ 87 w 173"/>
                <a:gd name="T31" fmla="*/ 8 h 72"/>
                <a:gd name="T32" fmla="*/ 132 w 173"/>
                <a:gd name="T33" fmla="*/ 17 h 72"/>
                <a:gd name="T34" fmla="*/ 161 w 173"/>
                <a:gd name="T35" fmla="*/ 47 h 72"/>
                <a:gd name="T36" fmla="*/ 165 w 173"/>
                <a:gd name="T37" fmla="*/ 67 h 72"/>
                <a:gd name="T38" fmla="*/ 165 w 173"/>
                <a:gd name="T39" fmla="*/ 68 h 72"/>
                <a:gd name="T40" fmla="*/ 165 w 173"/>
                <a:gd name="T41" fmla="*/ 68 h 72"/>
                <a:gd name="T42" fmla="*/ 169 w 173"/>
                <a:gd name="T43" fmla="*/ 68 h 72"/>
                <a:gd name="T44" fmla="*/ 169 w 173"/>
                <a:gd name="T45" fmla="*/ 64 h 72"/>
                <a:gd name="T46" fmla="*/ 87 w 173"/>
                <a:gd name="T47" fmla="*/ 64 h 72"/>
                <a:gd name="T48" fmla="*/ 4 w 173"/>
                <a:gd name="T49" fmla="*/ 64 h 72"/>
                <a:gd name="T50" fmla="*/ 4 w 173"/>
                <a:gd name="T51" fmla="*/ 68 h 72"/>
                <a:gd name="T52" fmla="*/ 8 w 173"/>
                <a:gd name="T53" fmla="*/ 68 h 72"/>
                <a:gd name="T54" fmla="*/ 8 w 173"/>
                <a:gd name="T55" fmla="*/ 68 h 72"/>
                <a:gd name="T56" fmla="*/ 8 w 173"/>
                <a:gd name="T57" fmla="*/ 67 h 72"/>
                <a:gd name="T58" fmla="*/ 18 w 173"/>
                <a:gd name="T59" fmla="*/ 36 h 72"/>
                <a:gd name="T60" fmla="*/ 41 w 173"/>
                <a:gd name="T61" fmla="*/ 17 h 72"/>
                <a:gd name="T62" fmla="*/ 87 w 173"/>
                <a:gd name="T63" fmla="*/ 8 h 72"/>
                <a:gd name="T64" fmla="*/ 87 w 173"/>
                <a:gd name="T65"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72">
                  <a:moveTo>
                    <a:pt x="87" y="4"/>
                  </a:moveTo>
                  <a:cubicBezTo>
                    <a:pt x="87" y="0"/>
                    <a:pt x="87" y="0"/>
                    <a:pt x="87" y="0"/>
                  </a:cubicBezTo>
                  <a:cubicBezTo>
                    <a:pt x="66" y="0"/>
                    <a:pt x="50" y="4"/>
                    <a:pt x="38" y="10"/>
                  </a:cubicBezTo>
                  <a:cubicBezTo>
                    <a:pt x="20" y="19"/>
                    <a:pt x="10" y="32"/>
                    <a:pt x="5" y="44"/>
                  </a:cubicBezTo>
                  <a:cubicBezTo>
                    <a:pt x="1" y="56"/>
                    <a:pt x="0" y="65"/>
                    <a:pt x="0" y="67"/>
                  </a:cubicBezTo>
                  <a:cubicBezTo>
                    <a:pt x="0" y="68"/>
                    <a:pt x="0" y="68"/>
                    <a:pt x="0" y="68"/>
                  </a:cubicBezTo>
                  <a:cubicBezTo>
                    <a:pt x="0" y="70"/>
                    <a:pt x="2" y="72"/>
                    <a:pt x="4" y="72"/>
                  </a:cubicBezTo>
                  <a:cubicBezTo>
                    <a:pt x="87" y="72"/>
                    <a:pt x="87" y="72"/>
                    <a:pt x="87" y="72"/>
                  </a:cubicBezTo>
                  <a:cubicBezTo>
                    <a:pt x="169" y="72"/>
                    <a:pt x="169" y="72"/>
                    <a:pt x="169" y="72"/>
                  </a:cubicBezTo>
                  <a:cubicBezTo>
                    <a:pt x="171" y="72"/>
                    <a:pt x="173" y="70"/>
                    <a:pt x="173" y="68"/>
                  </a:cubicBezTo>
                  <a:cubicBezTo>
                    <a:pt x="173" y="67"/>
                    <a:pt x="173" y="67"/>
                    <a:pt x="173" y="67"/>
                  </a:cubicBezTo>
                  <a:cubicBezTo>
                    <a:pt x="173" y="65"/>
                    <a:pt x="173" y="48"/>
                    <a:pt x="161" y="32"/>
                  </a:cubicBezTo>
                  <a:cubicBezTo>
                    <a:pt x="156" y="24"/>
                    <a:pt x="148" y="16"/>
                    <a:pt x="135" y="10"/>
                  </a:cubicBezTo>
                  <a:cubicBezTo>
                    <a:pt x="123" y="4"/>
                    <a:pt x="107" y="0"/>
                    <a:pt x="87" y="0"/>
                  </a:cubicBezTo>
                  <a:cubicBezTo>
                    <a:pt x="87" y="4"/>
                    <a:pt x="87" y="4"/>
                    <a:pt x="87" y="4"/>
                  </a:cubicBezTo>
                  <a:cubicBezTo>
                    <a:pt x="87" y="8"/>
                    <a:pt x="87" y="8"/>
                    <a:pt x="87" y="8"/>
                  </a:cubicBezTo>
                  <a:cubicBezTo>
                    <a:pt x="106" y="8"/>
                    <a:pt x="121" y="11"/>
                    <a:pt x="132" y="17"/>
                  </a:cubicBezTo>
                  <a:cubicBezTo>
                    <a:pt x="148" y="25"/>
                    <a:pt x="156" y="37"/>
                    <a:pt x="161" y="47"/>
                  </a:cubicBezTo>
                  <a:cubicBezTo>
                    <a:pt x="165" y="57"/>
                    <a:pt x="165" y="66"/>
                    <a:pt x="165" y="67"/>
                  </a:cubicBezTo>
                  <a:cubicBezTo>
                    <a:pt x="165" y="68"/>
                    <a:pt x="165" y="68"/>
                    <a:pt x="165" y="68"/>
                  </a:cubicBezTo>
                  <a:cubicBezTo>
                    <a:pt x="165" y="68"/>
                    <a:pt x="165" y="68"/>
                    <a:pt x="165" y="68"/>
                  </a:cubicBezTo>
                  <a:cubicBezTo>
                    <a:pt x="169" y="68"/>
                    <a:pt x="169" y="68"/>
                    <a:pt x="169" y="68"/>
                  </a:cubicBezTo>
                  <a:cubicBezTo>
                    <a:pt x="169" y="64"/>
                    <a:pt x="169" y="64"/>
                    <a:pt x="169" y="64"/>
                  </a:cubicBezTo>
                  <a:cubicBezTo>
                    <a:pt x="87" y="64"/>
                    <a:pt x="87" y="64"/>
                    <a:pt x="87" y="64"/>
                  </a:cubicBezTo>
                  <a:cubicBezTo>
                    <a:pt x="4" y="64"/>
                    <a:pt x="4" y="64"/>
                    <a:pt x="4" y="64"/>
                  </a:cubicBezTo>
                  <a:cubicBezTo>
                    <a:pt x="4" y="68"/>
                    <a:pt x="4" y="68"/>
                    <a:pt x="4" y="68"/>
                  </a:cubicBezTo>
                  <a:cubicBezTo>
                    <a:pt x="8" y="68"/>
                    <a:pt x="8" y="68"/>
                    <a:pt x="8" y="68"/>
                  </a:cubicBezTo>
                  <a:cubicBezTo>
                    <a:pt x="8" y="68"/>
                    <a:pt x="8" y="68"/>
                    <a:pt x="8" y="68"/>
                  </a:cubicBezTo>
                  <a:cubicBezTo>
                    <a:pt x="8" y="67"/>
                    <a:pt x="8" y="67"/>
                    <a:pt x="8" y="67"/>
                  </a:cubicBezTo>
                  <a:cubicBezTo>
                    <a:pt x="8" y="66"/>
                    <a:pt x="9" y="51"/>
                    <a:pt x="18" y="36"/>
                  </a:cubicBezTo>
                  <a:cubicBezTo>
                    <a:pt x="23" y="29"/>
                    <a:pt x="31" y="22"/>
                    <a:pt x="41" y="17"/>
                  </a:cubicBezTo>
                  <a:cubicBezTo>
                    <a:pt x="52" y="11"/>
                    <a:pt x="67" y="8"/>
                    <a:pt x="87" y="8"/>
                  </a:cubicBezTo>
                  <a:lnTo>
                    <a:pt x="87"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4" name="íṡ1îḋe">
              <a:extLst>
                <a:ext uri="{FF2B5EF4-FFF2-40B4-BE49-F238E27FC236}">
                  <a16:creationId xmlns:a16="http://schemas.microsoft.com/office/drawing/2014/main" id="{BCA69B75-7399-4D6E-B80B-9453B56F6C7D}"/>
                </a:ext>
              </a:extLst>
            </p:cNvPr>
            <p:cNvSpPr/>
            <p:nvPr/>
          </p:nvSpPr>
          <p:spPr bwMode="auto">
            <a:xfrm>
              <a:off x="4999063" y="5473055"/>
              <a:ext cx="14612" cy="136990"/>
            </a:xfrm>
            <a:custGeom>
              <a:avLst/>
              <a:gdLst>
                <a:gd name="T0" fmla="*/ 4 w 8"/>
                <a:gd name="T1" fmla="*/ 76 h 76"/>
                <a:gd name="T2" fmla="*/ 0 w 8"/>
                <a:gd name="T3" fmla="*/ 72 h 76"/>
                <a:gd name="T4" fmla="*/ 0 w 8"/>
                <a:gd name="T5" fmla="*/ 4 h 76"/>
                <a:gd name="T6" fmla="*/ 4 w 8"/>
                <a:gd name="T7" fmla="*/ 0 h 76"/>
                <a:gd name="T8" fmla="*/ 8 w 8"/>
                <a:gd name="T9" fmla="*/ 4 h 76"/>
                <a:gd name="T10" fmla="*/ 8 w 8"/>
                <a:gd name="T11" fmla="*/ 72 h 76"/>
                <a:gd name="T12" fmla="*/ 4 w 8"/>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8" h="76">
                  <a:moveTo>
                    <a:pt x="4" y="76"/>
                  </a:moveTo>
                  <a:cubicBezTo>
                    <a:pt x="2" y="76"/>
                    <a:pt x="0" y="74"/>
                    <a:pt x="0" y="72"/>
                  </a:cubicBezTo>
                  <a:cubicBezTo>
                    <a:pt x="0" y="4"/>
                    <a:pt x="0" y="4"/>
                    <a:pt x="0" y="4"/>
                  </a:cubicBezTo>
                  <a:cubicBezTo>
                    <a:pt x="0" y="2"/>
                    <a:pt x="2" y="0"/>
                    <a:pt x="4" y="0"/>
                  </a:cubicBezTo>
                  <a:cubicBezTo>
                    <a:pt x="7" y="0"/>
                    <a:pt x="8" y="2"/>
                    <a:pt x="8" y="4"/>
                  </a:cubicBezTo>
                  <a:cubicBezTo>
                    <a:pt x="8" y="72"/>
                    <a:pt x="8" y="72"/>
                    <a:pt x="8" y="72"/>
                  </a:cubicBezTo>
                  <a:cubicBezTo>
                    <a:pt x="8" y="74"/>
                    <a:pt x="7" y="76"/>
                    <a:pt x="4" y="7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5" name="îśḻídè">
              <a:extLst>
                <a:ext uri="{FF2B5EF4-FFF2-40B4-BE49-F238E27FC236}">
                  <a16:creationId xmlns:a16="http://schemas.microsoft.com/office/drawing/2014/main" id="{4FDA815F-64BC-48DA-B9FD-E2D88922B1CB}"/>
                </a:ext>
              </a:extLst>
            </p:cNvPr>
            <p:cNvSpPr/>
            <p:nvPr/>
          </p:nvSpPr>
          <p:spPr bwMode="auto">
            <a:xfrm>
              <a:off x="4999063" y="5642922"/>
              <a:ext cx="14612" cy="110505"/>
            </a:xfrm>
            <a:custGeom>
              <a:avLst/>
              <a:gdLst>
                <a:gd name="T0" fmla="*/ 4 w 8"/>
                <a:gd name="T1" fmla="*/ 61 h 61"/>
                <a:gd name="T2" fmla="*/ 0 w 8"/>
                <a:gd name="T3" fmla="*/ 57 h 61"/>
                <a:gd name="T4" fmla="*/ 0 w 8"/>
                <a:gd name="T5" fmla="*/ 4 h 61"/>
                <a:gd name="T6" fmla="*/ 4 w 8"/>
                <a:gd name="T7" fmla="*/ 0 h 61"/>
                <a:gd name="T8" fmla="*/ 8 w 8"/>
                <a:gd name="T9" fmla="*/ 4 h 61"/>
                <a:gd name="T10" fmla="*/ 8 w 8"/>
                <a:gd name="T11" fmla="*/ 57 h 61"/>
                <a:gd name="T12" fmla="*/ 4 w 8"/>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8" h="61">
                  <a:moveTo>
                    <a:pt x="4" y="61"/>
                  </a:moveTo>
                  <a:cubicBezTo>
                    <a:pt x="2" y="61"/>
                    <a:pt x="0" y="60"/>
                    <a:pt x="0" y="57"/>
                  </a:cubicBezTo>
                  <a:cubicBezTo>
                    <a:pt x="0" y="4"/>
                    <a:pt x="0" y="4"/>
                    <a:pt x="0" y="4"/>
                  </a:cubicBezTo>
                  <a:cubicBezTo>
                    <a:pt x="0" y="2"/>
                    <a:pt x="2" y="0"/>
                    <a:pt x="4" y="0"/>
                  </a:cubicBezTo>
                  <a:cubicBezTo>
                    <a:pt x="7" y="0"/>
                    <a:pt x="8" y="2"/>
                    <a:pt x="8" y="4"/>
                  </a:cubicBezTo>
                  <a:cubicBezTo>
                    <a:pt x="8" y="57"/>
                    <a:pt x="8" y="57"/>
                    <a:pt x="8" y="57"/>
                  </a:cubicBezTo>
                  <a:cubicBezTo>
                    <a:pt x="8" y="60"/>
                    <a:pt x="7" y="61"/>
                    <a:pt x="4" y="6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0" name="îsḻîďe">
              <a:extLst>
                <a:ext uri="{FF2B5EF4-FFF2-40B4-BE49-F238E27FC236}">
                  <a16:creationId xmlns:a16="http://schemas.microsoft.com/office/drawing/2014/main" id="{04AAE3B8-D514-42EA-A9C6-5A23EED0E400}"/>
                </a:ext>
              </a:extLst>
            </p:cNvPr>
            <p:cNvSpPr/>
            <p:nvPr/>
          </p:nvSpPr>
          <p:spPr bwMode="auto">
            <a:xfrm>
              <a:off x="5196141" y="4618089"/>
              <a:ext cx="87673" cy="105026"/>
            </a:xfrm>
            <a:custGeom>
              <a:avLst/>
              <a:gdLst>
                <a:gd name="T0" fmla="*/ 5 w 48"/>
                <a:gd name="T1" fmla="*/ 58 h 58"/>
                <a:gd name="T2" fmla="*/ 3 w 48"/>
                <a:gd name="T3" fmla="*/ 57 h 58"/>
                <a:gd name="T4" fmla="*/ 1 w 48"/>
                <a:gd name="T5" fmla="*/ 52 h 58"/>
                <a:gd name="T6" fmla="*/ 42 w 48"/>
                <a:gd name="T7" fmla="*/ 1 h 58"/>
                <a:gd name="T8" fmla="*/ 47 w 48"/>
                <a:gd name="T9" fmla="*/ 3 h 58"/>
                <a:gd name="T10" fmla="*/ 45 w 48"/>
                <a:gd name="T11" fmla="*/ 8 h 58"/>
                <a:gd name="T12" fmla="*/ 8 w 48"/>
                <a:gd name="T13" fmla="*/ 55 h 58"/>
                <a:gd name="T14" fmla="*/ 5 w 48"/>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8">
                  <a:moveTo>
                    <a:pt x="5" y="58"/>
                  </a:moveTo>
                  <a:cubicBezTo>
                    <a:pt x="4" y="58"/>
                    <a:pt x="4" y="58"/>
                    <a:pt x="3" y="57"/>
                  </a:cubicBezTo>
                  <a:cubicBezTo>
                    <a:pt x="1" y="57"/>
                    <a:pt x="0" y="54"/>
                    <a:pt x="1" y="52"/>
                  </a:cubicBezTo>
                  <a:cubicBezTo>
                    <a:pt x="2" y="51"/>
                    <a:pt x="18" y="12"/>
                    <a:pt x="42" y="1"/>
                  </a:cubicBezTo>
                  <a:cubicBezTo>
                    <a:pt x="44" y="0"/>
                    <a:pt x="46" y="1"/>
                    <a:pt x="47" y="3"/>
                  </a:cubicBezTo>
                  <a:cubicBezTo>
                    <a:pt x="48" y="5"/>
                    <a:pt x="47" y="7"/>
                    <a:pt x="45" y="8"/>
                  </a:cubicBezTo>
                  <a:cubicBezTo>
                    <a:pt x="24" y="18"/>
                    <a:pt x="8" y="55"/>
                    <a:pt x="8" y="55"/>
                  </a:cubicBezTo>
                  <a:cubicBezTo>
                    <a:pt x="8" y="57"/>
                    <a:pt x="6" y="58"/>
                    <a:pt x="5" y="5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1" name="í$lîḋé">
              <a:extLst>
                <a:ext uri="{FF2B5EF4-FFF2-40B4-BE49-F238E27FC236}">
                  <a16:creationId xmlns:a16="http://schemas.microsoft.com/office/drawing/2014/main" id="{F9BFE8C0-5D56-4B9A-888C-9F0EB2C05798}"/>
                </a:ext>
              </a:extLst>
            </p:cNvPr>
            <p:cNvSpPr/>
            <p:nvPr/>
          </p:nvSpPr>
          <p:spPr bwMode="auto">
            <a:xfrm>
              <a:off x="5149564" y="4693890"/>
              <a:ext cx="68495" cy="69408"/>
            </a:xfrm>
            <a:prstGeom prst="ellipse">
              <a:avLst/>
            </a:pr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2" name="î$ḷîďê">
              <a:extLst>
                <a:ext uri="{FF2B5EF4-FFF2-40B4-BE49-F238E27FC236}">
                  <a16:creationId xmlns:a16="http://schemas.microsoft.com/office/drawing/2014/main" id="{13536EE8-8365-4645-8C98-B7F2C4DC3803}"/>
                </a:ext>
              </a:extLst>
            </p:cNvPr>
            <p:cNvSpPr/>
            <p:nvPr/>
          </p:nvSpPr>
          <p:spPr bwMode="auto">
            <a:xfrm>
              <a:off x="5142258" y="4686584"/>
              <a:ext cx="83107" cy="84021"/>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8 h 46"/>
                <a:gd name="T12" fmla="*/ 8 w 46"/>
                <a:gd name="T13" fmla="*/ 23 h 46"/>
                <a:gd name="T14" fmla="*/ 23 w 46"/>
                <a:gd name="T15" fmla="*/ 38 h 46"/>
                <a:gd name="T16" fmla="*/ 38 w 46"/>
                <a:gd name="T17" fmla="*/ 23 h 46"/>
                <a:gd name="T18" fmla="*/ 23 w 46"/>
                <a:gd name="T19"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8"/>
                  </a:moveTo>
                  <a:cubicBezTo>
                    <a:pt x="14" y="8"/>
                    <a:pt x="8" y="15"/>
                    <a:pt x="8" y="23"/>
                  </a:cubicBezTo>
                  <a:cubicBezTo>
                    <a:pt x="8" y="32"/>
                    <a:pt x="14" y="38"/>
                    <a:pt x="23" y="38"/>
                  </a:cubicBezTo>
                  <a:cubicBezTo>
                    <a:pt x="31" y="38"/>
                    <a:pt x="38" y="32"/>
                    <a:pt x="38" y="23"/>
                  </a:cubicBezTo>
                  <a:cubicBezTo>
                    <a:pt x="38" y="15"/>
                    <a:pt x="31" y="8"/>
                    <a:pt x="23"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3" name="iŝľiḋê">
              <a:extLst>
                <a:ext uri="{FF2B5EF4-FFF2-40B4-BE49-F238E27FC236}">
                  <a16:creationId xmlns:a16="http://schemas.microsoft.com/office/drawing/2014/main" id="{05994188-5FC5-475A-9B4F-3EC8154D69D3}"/>
                </a:ext>
              </a:extLst>
            </p:cNvPr>
            <p:cNvSpPr/>
            <p:nvPr/>
          </p:nvSpPr>
          <p:spPr bwMode="auto">
            <a:xfrm>
              <a:off x="4978784" y="4735901"/>
              <a:ext cx="204571" cy="253888"/>
            </a:xfrm>
            <a:custGeom>
              <a:avLst/>
              <a:gdLst>
                <a:gd name="T0" fmla="*/ 14 w 113"/>
                <a:gd name="T1" fmla="*/ 91 h 140"/>
                <a:gd name="T2" fmla="*/ 0 w 113"/>
                <a:gd name="T3" fmla="*/ 131 h 140"/>
                <a:gd name="T4" fmla="*/ 94 w 113"/>
                <a:gd name="T5" fmla="*/ 50 h 140"/>
                <a:gd name="T6" fmla="*/ 102 w 113"/>
                <a:gd name="T7" fmla="*/ 0 h 140"/>
                <a:gd name="T8" fmla="*/ 14 w 113"/>
                <a:gd name="T9" fmla="*/ 91 h 140"/>
              </a:gdLst>
              <a:ahLst/>
              <a:cxnLst>
                <a:cxn ang="0">
                  <a:pos x="T0" y="T1"/>
                </a:cxn>
                <a:cxn ang="0">
                  <a:pos x="T2" y="T3"/>
                </a:cxn>
                <a:cxn ang="0">
                  <a:pos x="T4" y="T5"/>
                </a:cxn>
                <a:cxn ang="0">
                  <a:pos x="T6" y="T7"/>
                </a:cxn>
                <a:cxn ang="0">
                  <a:pos x="T8" y="T9"/>
                </a:cxn>
              </a:cxnLst>
              <a:rect l="0" t="0" r="r" b="b"/>
              <a:pathLst>
                <a:path w="113" h="140">
                  <a:moveTo>
                    <a:pt x="14" y="91"/>
                  </a:moveTo>
                  <a:cubicBezTo>
                    <a:pt x="14" y="91"/>
                    <a:pt x="0" y="122"/>
                    <a:pt x="0" y="131"/>
                  </a:cubicBezTo>
                  <a:cubicBezTo>
                    <a:pt x="0" y="140"/>
                    <a:pt x="75" y="95"/>
                    <a:pt x="94" y="50"/>
                  </a:cubicBezTo>
                  <a:cubicBezTo>
                    <a:pt x="113" y="5"/>
                    <a:pt x="102" y="0"/>
                    <a:pt x="102" y="0"/>
                  </a:cubicBezTo>
                  <a:lnTo>
                    <a:pt x="14" y="91"/>
                  </a:ln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4" name="îṡľiďè">
              <a:extLst>
                <a:ext uri="{FF2B5EF4-FFF2-40B4-BE49-F238E27FC236}">
                  <a16:creationId xmlns:a16="http://schemas.microsoft.com/office/drawing/2014/main" id="{15CA7EA6-ECC2-42E7-8E98-23E7C969B246}"/>
                </a:ext>
              </a:extLst>
            </p:cNvPr>
            <p:cNvSpPr/>
            <p:nvPr/>
          </p:nvSpPr>
          <p:spPr bwMode="auto">
            <a:xfrm>
              <a:off x="4971478" y="4728594"/>
              <a:ext cx="217357" cy="253888"/>
            </a:xfrm>
            <a:custGeom>
              <a:avLst/>
              <a:gdLst>
                <a:gd name="T0" fmla="*/ 5 w 120"/>
                <a:gd name="T1" fmla="*/ 140 h 140"/>
                <a:gd name="T2" fmla="*/ 5 w 120"/>
                <a:gd name="T3" fmla="*/ 140 h 140"/>
                <a:gd name="T4" fmla="*/ 0 w 120"/>
                <a:gd name="T5" fmla="*/ 135 h 140"/>
                <a:gd name="T6" fmla="*/ 14 w 120"/>
                <a:gd name="T7" fmla="*/ 93 h 140"/>
                <a:gd name="T8" fmla="*/ 15 w 120"/>
                <a:gd name="T9" fmla="*/ 92 h 140"/>
                <a:gd name="T10" fmla="*/ 103 w 120"/>
                <a:gd name="T11" fmla="*/ 1 h 140"/>
                <a:gd name="T12" fmla="*/ 107 w 120"/>
                <a:gd name="T13" fmla="*/ 0 h 140"/>
                <a:gd name="T14" fmla="*/ 101 w 120"/>
                <a:gd name="T15" fmla="*/ 56 h 140"/>
                <a:gd name="T16" fmla="*/ 5 w 120"/>
                <a:gd name="T17" fmla="*/ 140 h 140"/>
                <a:gd name="T18" fmla="*/ 5 w 120"/>
                <a:gd name="T19" fmla="*/ 132 h 140"/>
                <a:gd name="T20" fmla="*/ 5 w 120"/>
                <a:gd name="T21" fmla="*/ 136 h 140"/>
                <a:gd name="T22" fmla="*/ 5 w 120"/>
                <a:gd name="T23" fmla="*/ 132 h 140"/>
                <a:gd name="T24" fmla="*/ 21 w 120"/>
                <a:gd name="T25" fmla="*/ 97 h 140"/>
                <a:gd name="T26" fmla="*/ 8 w 120"/>
                <a:gd name="T27" fmla="*/ 132 h 140"/>
                <a:gd name="T28" fmla="*/ 94 w 120"/>
                <a:gd name="T29" fmla="*/ 53 h 140"/>
                <a:gd name="T30" fmla="*/ 105 w 120"/>
                <a:gd name="T31" fmla="*/ 11 h 140"/>
                <a:gd name="T32" fmla="*/ 21 w 120"/>
                <a:gd name="T33" fmla="*/ 9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140">
                  <a:moveTo>
                    <a:pt x="5" y="140"/>
                  </a:moveTo>
                  <a:cubicBezTo>
                    <a:pt x="5" y="140"/>
                    <a:pt x="5" y="140"/>
                    <a:pt x="5" y="140"/>
                  </a:cubicBezTo>
                  <a:cubicBezTo>
                    <a:pt x="1" y="140"/>
                    <a:pt x="0" y="138"/>
                    <a:pt x="0" y="135"/>
                  </a:cubicBezTo>
                  <a:cubicBezTo>
                    <a:pt x="0" y="126"/>
                    <a:pt x="12" y="97"/>
                    <a:pt x="14" y="93"/>
                  </a:cubicBezTo>
                  <a:cubicBezTo>
                    <a:pt x="14" y="93"/>
                    <a:pt x="14" y="93"/>
                    <a:pt x="15" y="92"/>
                  </a:cubicBezTo>
                  <a:cubicBezTo>
                    <a:pt x="103" y="1"/>
                    <a:pt x="103" y="1"/>
                    <a:pt x="103" y="1"/>
                  </a:cubicBezTo>
                  <a:cubicBezTo>
                    <a:pt x="104" y="0"/>
                    <a:pt x="106" y="0"/>
                    <a:pt x="107" y="0"/>
                  </a:cubicBezTo>
                  <a:cubicBezTo>
                    <a:pt x="111" y="2"/>
                    <a:pt x="120" y="11"/>
                    <a:pt x="101" y="56"/>
                  </a:cubicBezTo>
                  <a:cubicBezTo>
                    <a:pt x="83" y="98"/>
                    <a:pt x="18" y="140"/>
                    <a:pt x="5" y="140"/>
                  </a:cubicBezTo>
                  <a:close/>
                  <a:moveTo>
                    <a:pt x="5" y="132"/>
                  </a:moveTo>
                  <a:cubicBezTo>
                    <a:pt x="5" y="136"/>
                    <a:pt x="5" y="136"/>
                    <a:pt x="5" y="136"/>
                  </a:cubicBezTo>
                  <a:cubicBezTo>
                    <a:pt x="5" y="132"/>
                    <a:pt x="5" y="132"/>
                    <a:pt x="5" y="132"/>
                  </a:cubicBezTo>
                  <a:close/>
                  <a:moveTo>
                    <a:pt x="21" y="97"/>
                  </a:moveTo>
                  <a:cubicBezTo>
                    <a:pt x="16" y="107"/>
                    <a:pt x="10" y="124"/>
                    <a:pt x="8" y="132"/>
                  </a:cubicBezTo>
                  <a:cubicBezTo>
                    <a:pt x="23" y="127"/>
                    <a:pt x="78" y="90"/>
                    <a:pt x="94" y="53"/>
                  </a:cubicBezTo>
                  <a:cubicBezTo>
                    <a:pt x="104" y="27"/>
                    <a:pt x="105" y="16"/>
                    <a:pt x="105" y="11"/>
                  </a:cubicBezTo>
                  <a:lnTo>
                    <a:pt x="21" y="9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5" name="íŝḷiḋe">
              <a:extLst>
                <a:ext uri="{FF2B5EF4-FFF2-40B4-BE49-F238E27FC236}">
                  <a16:creationId xmlns:a16="http://schemas.microsoft.com/office/drawing/2014/main" id="{2A171058-A5D3-45ED-B012-B4562D25186B}"/>
                </a:ext>
              </a:extLst>
            </p:cNvPr>
            <p:cNvSpPr/>
            <p:nvPr/>
          </p:nvSpPr>
          <p:spPr bwMode="auto">
            <a:xfrm>
              <a:off x="4904809" y="4619916"/>
              <a:ext cx="269413" cy="311424"/>
            </a:xfrm>
            <a:custGeom>
              <a:avLst/>
              <a:gdLst>
                <a:gd name="T0" fmla="*/ 92 w 149"/>
                <a:gd name="T1" fmla="*/ 0 h 172"/>
                <a:gd name="T2" fmla="*/ 36 w 149"/>
                <a:gd name="T3" fmla="*/ 56 h 172"/>
                <a:gd name="T4" fmla="*/ 43 w 149"/>
                <a:gd name="T5" fmla="*/ 84 h 172"/>
                <a:gd name="T6" fmla="*/ 0 w 149"/>
                <a:gd name="T7" fmla="*/ 128 h 172"/>
                <a:gd name="T8" fmla="*/ 45 w 149"/>
                <a:gd name="T9" fmla="*/ 172 h 172"/>
                <a:gd name="T10" fmla="*/ 108 w 149"/>
                <a:gd name="T11" fmla="*/ 123 h 172"/>
                <a:gd name="T12" fmla="*/ 149 w 149"/>
                <a:gd name="T13" fmla="*/ 56 h 172"/>
                <a:gd name="T14" fmla="*/ 92 w 149"/>
                <a:gd name="T15" fmla="*/ 0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172">
                  <a:moveTo>
                    <a:pt x="92" y="0"/>
                  </a:moveTo>
                  <a:cubicBezTo>
                    <a:pt x="61" y="0"/>
                    <a:pt x="36" y="25"/>
                    <a:pt x="36" y="56"/>
                  </a:cubicBezTo>
                  <a:cubicBezTo>
                    <a:pt x="36" y="66"/>
                    <a:pt x="38" y="75"/>
                    <a:pt x="43" y="84"/>
                  </a:cubicBezTo>
                  <a:cubicBezTo>
                    <a:pt x="19" y="85"/>
                    <a:pt x="0" y="104"/>
                    <a:pt x="0" y="128"/>
                  </a:cubicBezTo>
                  <a:cubicBezTo>
                    <a:pt x="0" y="152"/>
                    <a:pt x="20" y="172"/>
                    <a:pt x="45" y="172"/>
                  </a:cubicBezTo>
                  <a:cubicBezTo>
                    <a:pt x="69" y="172"/>
                    <a:pt x="94" y="142"/>
                    <a:pt x="108" y="123"/>
                  </a:cubicBezTo>
                  <a:cubicBezTo>
                    <a:pt x="121" y="105"/>
                    <a:pt x="149" y="88"/>
                    <a:pt x="149" y="56"/>
                  </a:cubicBezTo>
                  <a:cubicBezTo>
                    <a:pt x="149" y="25"/>
                    <a:pt x="123" y="0"/>
                    <a:pt x="92" y="0"/>
                  </a:cubicBezTo>
                  <a:close/>
                </a:path>
              </a:pathLst>
            </a:custGeom>
            <a:solidFill>
              <a:srgbClr val="D89AC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6" name="iŝḻiḍé">
              <a:extLst>
                <a:ext uri="{FF2B5EF4-FFF2-40B4-BE49-F238E27FC236}">
                  <a16:creationId xmlns:a16="http://schemas.microsoft.com/office/drawing/2014/main" id="{01F88A5E-CFC7-49EB-84C8-D7BB63644552}"/>
                </a:ext>
              </a:extLst>
            </p:cNvPr>
            <p:cNvSpPr/>
            <p:nvPr/>
          </p:nvSpPr>
          <p:spPr bwMode="auto">
            <a:xfrm>
              <a:off x="4897503" y="4612610"/>
              <a:ext cx="284025" cy="326036"/>
            </a:xfrm>
            <a:custGeom>
              <a:avLst/>
              <a:gdLst>
                <a:gd name="T0" fmla="*/ 49 w 157"/>
                <a:gd name="T1" fmla="*/ 180 h 180"/>
                <a:gd name="T2" fmla="*/ 0 w 157"/>
                <a:gd name="T3" fmla="*/ 132 h 180"/>
                <a:gd name="T4" fmla="*/ 41 w 157"/>
                <a:gd name="T5" fmla="*/ 84 h 180"/>
                <a:gd name="T6" fmla="*/ 36 w 157"/>
                <a:gd name="T7" fmla="*/ 60 h 180"/>
                <a:gd name="T8" fmla="*/ 96 w 157"/>
                <a:gd name="T9" fmla="*/ 0 h 180"/>
                <a:gd name="T10" fmla="*/ 157 w 157"/>
                <a:gd name="T11" fmla="*/ 60 h 180"/>
                <a:gd name="T12" fmla="*/ 128 w 157"/>
                <a:gd name="T13" fmla="*/ 115 h 180"/>
                <a:gd name="T14" fmla="*/ 115 w 157"/>
                <a:gd name="T15" fmla="*/ 130 h 180"/>
                <a:gd name="T16" fmla="*/ 49 w 157"/>
                <a:gd name="T17" fmla="*/ 180 h 180"/>
                <a:gd name="T18" fmla="*/ 96 w 157"/>
                <a:gd name="T19" fmla="*/ 8 h 180"/>
                <a:gd name="T20" fmla="*/ 44 w 157"/>
                <a:gd name="T21" fmla="*/ 60 h 180"/>
                <a:gd name="T22" fmla="*/ 50 w 157"/>
                <a:gd name="T23" fmla="*/ 86 h 180"/>
                <a:gd name="T24" fmla="*/ 50 w 157"/>
                <a:gd name="T25" fmla="*/ 89 h 180"/>
                <a:gd name="T26" fmla="*/ 47 w 157"/>
                <a:gd name="T27" fmla="*/ 92 h 180"/>
                <a:gd name="T28" fmla="*/ 8 w 157"/>
                <a:gd name="T29" fmla="*/ 132 h 180"/>
                <a:gd name="T30" fmla="*/ 49 w 157"/>
                <a:gd name="T31" fmla="*/ 172 h 180"/>
                <a:gd name="T32" fmla="*/ 109 w 157"/>
                <a:gd name="T33" fmla="*/ 125 h 180"/>
                <a:gd name="T34" fmla="*/ 122 w 157"/>
                <a:gd name="T35" fmla="*/ 109 h 180"/>
                <a:gd name="T36" fmla="*/ 149 w 157"/>
                <a:gd name="T37" fmla="*/ 60 h 180"/>
                <a:gd name="T38" fmla="*/ 96 w 157"/>
                <a:gd name="T39" fmla="*/ 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80">
                  <a:moveTo>
                    <a:pt x="49" y="180"/>
                  </a:moveTo>
                  <a:cubicBezTo>
                    <a:pt x="22" y="180"/>
                    <a:pt x="0" y="158"/>
                    <a:pt x="0" y="132"/>
                  </a:cubicBezTo>
                  <a:cubicBezTo>
                    <a:pt x="0" y="108"/>
                    <a:pt x="18" y="88"/>
                    <a:pt x="41" y="84"/>
                  </a:cubicBezTo>
                  <a:cubicBezTo>
                    <a:pt x="38" y="77"/>
                    <a:pt x="36" y="69"/>
                    <a:pt x="36" y="60"/>
                  </a:cubicBezTo>
                  <a:cubicBezTo>
                    <a:pt x="36" y="27"/>
                    <a:pt x="63" y="0"/>
                    <a:pt x="96" y="0"/>
                  </a:cubicBezTo>
                  <a:cubicBezTo>
                    <a:pt x="129" y="0"/>
                    <a:pt x="157" y="27"/>
                    <a:pt x="157" y="60"/>
                  </a:cubicBezTo>
                  <a:cubicBezTo>
                    <a:pt x="157" y="85"/>
                    <a:pt x="141" y="101"/>
                    <a:pt x="128" y="115"/>
                  </a:cubicBezTo>
                  <a:cubicBezTo>
                    <a:pt x="123" y="120"/>
                    <a:pt x="119" y="125"/>
                    <a:pt x="115" y="130"/>
                  </a:cubicBezTo>
                  <a:cubicBezTo>
                    <a:pt x="99" y="153"/>
                    <a:pt x="74" y="180"/>
                    <a:pt x="49" y="180"/>
                  </a:cubicBezTo>
                  <a:close/>
                  <a:moveTo>
                    <a:pt x="96" y="8"/>
                  </a:moveTo>
                  <a:cubicBezTo>
                    <a:pt x="67" y="8"/>
                    <a:pt x="44" y="32"/>
                    <a:pt x="44" y="60"/>
                  </a:cubicBezTo>
                  <a:cubicBezTo>
                    <a:pt x="44" y="69"/>
                    <a:pt x="46" y="78"/>
                    <a:pt x="50" y="86"/>
                  </a:cubicBezTo>
                  <a:cubicBezTo>
                    <a:pt x="51" y="87"/>
                    <a:pt x="51" y="88"/>
                    <a:pt x="50" y="89"/>
                  </a:cubicBezTo>
                  <a:cubicBezTo>
                    <a:pt x="50" y="91"/>
                    <a:pt x="48" y="91"/>
                    <a:pt x="47" y="92"/>
                  </a:cubicBezTo>
                  <a:cubicBezTo>
                    <a:pt x="25" y="93"/>
                    <a:pt x="8" y="110"/>
                    <a:pt x="8" y="132"/>
                  </a:cubicBezTo>
                  <a:cubicBezTo>
                    <a:pt x="8" y="154"/>
                    <a:pt x="27" y="172"/>
                    <a:pt x="49" y="172"/>
                  </a:cubicBezTo>
                  <a:cubicBezTo>
                    <a:pt x="66" y="172"/>
                    <a:pt x="87" y="155"/>
                    <a:pt x="109" y="125"/>
                  </a:cubicBezTo>
                  <a:cubicBezTo>
                    <a:pt x="112" y="120"/>
                    <a:pt x="117" y="115"/>
                    <a:pt x="122" y="109"/>
                  </a:cubicBezTo>
                  <a:cubicBezTo>
                    <a:pt x="135" y="96"/>
                    <a:pt x="149" y="81"/>
                    <a:pt x="149" y="60"/>
                  </a:cubicBezTo>
                  <a:cubicBezTo>
                    <a:pt x="149" y="32"/>
                    <a:pt x="125" y="8"/>
                    <a:pt x="96"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7" name="îṡľïḓé">
              <a:extLst>
                <a:ext uri="{FF2B5EF4-FFF2-40B4-BE49-F238E27FC236}">
                  <a16:creationId xmlns:a16="http://schemas.microsoft.com/office/drawing/2014/main" id="{0A2D3FBB-8551-49AC-85A9-AB1D08E259F8}"/>
                </a:ext>
              </a:extLst>
            </p:cNvPr>
            <p:cNvSpPr/>
            <p:nvPr/>
          </p:nvSpPr>
          <p:spPr bwMode="auto">
            <a:xfrm>
              <a:off x="5183355" y="4594344"/>
              <a:ext cx="47490" cy="123291"/>
            </a:xfrm>
            <a:custGeom>
              <a:avLst/>
              <a:gdLst>
                <a:gd name="T0" fmla="*/ 4 w 26"/>
                <a:gd name="T1" fmla="*/ 68 h 68"/>
                <a:gd name="T2" fmla="*/ 4 w 26"/>
                <a:gd name="T3" fmla="*/ 68 h 68"/>
                <a:gd name="T4" fmla="*/ 0 w 26"/>
                <a:gd name="T5" fmla="*/ 64 h 68"/>
                <a:gd name="T6" fmla="*/ 19 w 26"/>
                <a:gd name="T7" fmla="*/ 1 h 68"/>
                <a:gd name="T8" fmla="*/ 25 w 26"/>
                <a:gd name="T9" fmla="*/ 1 h 68"/>
                <a:gd name="T10" fmla="*/ 25 w 26"/>
                <a:gd name="T11" fmla="*/ 7 h 68"/>
                <a:gd name="T12" fmla="*/ 8 w 26"/>
                <a:gd name="T13" fmla="*/ 64 h 68"/>
                <a:gd name="T14" fmla="*/ 4 w 26"/>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8">
                  <a:moveTo>
                    <a:pt x="4" y="68"/>
                  </a:moveTo>
                  <a:cubicBezTo>
                    <a:pt x="4" y="68"/>
                    <a:pt x="4" y="68"/>
                    <a:pt x="4" y="68"/>
                  </a:cubicBezTo>
                  <a:cubicBezTo>
                    <a:pt x="2" y="68"/>
                    <a:pt x="0" y="66"/>
                    <a:pt x="0" y="64"/>
                  </a:cubicBezTo>
                  <a:cubicBezTo>
                    <a:pt x="0" y="62"/>
                    <a:pt x="1" y="20"/>
                    <a:pt x="19" y="1"/>
                  </a:cubicBezTo>
                  <a:cubicBezTo>
                    <a:pt x="21" y="0"/>
                    <a:pt x="23" y="0"/>
                    <a:pt x="25" y="1"/>
                  </a:cubicBezTo>
                  <a:cubicBezTo>
                    <a:pt x="26" y="3"/>
                    <a:pt x="26" y="5"/>
                    <a:pt x="25" y="7"/>
                  </a:cubicBezTo>
                  <a:cubicBezTo>
                    <a:pt x="9" y="24"/>
                    <a:pt x="8" y="64"/>
                    <a:pt x="8" y="64"/>
                  </a:cubicBezTo>
                  <a:cubicBezTo>
                    <a:pt x="8" y="66"/>
                    <a:pt x="6" y="68"/>
                    <a:pt x="4" y="6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8" name="îṩḷïďè">
              <a:extLst>
                <a:ext uri="{FF2B5EF4-FFF2-40B4-BE49-F238E27FC236}">
                  <a16:creationId xmlns:a16="http://schemas.microsoft.com/office/drawing/2014/main" id="{9D45A6BA-0CFB-472F-A1A6-9B613C2F367F}"/>
                </a:ext>
              </a:extLst>
            </p:cNvPr>
            <p:cNvSpPr/>
            <p:nvPr/>
          </p:nvSpPr>
          <p:spPr bwMode="auto">
            <a:xfrm>
              <a:off x="5203447" y="4581559"/>
              <a:ext cx="40184" cy="40184"/>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9" name="ïṡḻiďé">
              <a:extLst>
                <a:ext uri="{FF2B5EF4-FFF2-40B4-BE49-F238E27FC236}">
                  <a16:creationId xmlns:a16="http://schemas.microsoft.com/office/drawing/2014/main" id="{0B835F34-D7DC-4C84-87C8-71E7893476B4}"/>
                </a:ext>
              </a:extLst>
            </p:cNvPr>
            <p:cNvSpPr/>
            <p:nvPr/>
          </p:nvSpPr>
          <p:spPr bwMode="auto">
            <a:xfrm>
              <a:off x="5256416" y="4605303"/>
              <a:ext cx="40184" cy="40184"/>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0" name="îślïḋé">
              <a:extLst>
                <a:ext uri="{FF2B5EF4-FFF2-40B4-BE49-F238E27FC236}">
                  <a16:creationId xmlns:a16="http://schemas.microsoft.com/office/drawing/2014/main" id="{7C1054E3-23C3-4A69-B239-94DDBC083DFE}"/>
                </a:ext>
              </a:extLst>
            </p:cNvPr>
            <p:cNvSpPr/>
            <p:nvPr/>
          </p:nvSpPr>
          <p:spPr bwMode="auto">
            <a:xfrm>
              <a:off x="5013488" y="4656446"/>
              <a:ext cx="119638" cy="117811"/>
            </a:xfrm>
            <a:prstGeom prst="ellipse">
              <a:avLst/>
            </a:prstGeom>
            <a:solidFill>
              <a:srgbClr val="5673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1" name="ïṩḻîḍe">
              <a:extLst>
                <a:ext uri="{FF2B5EF4-FFF2-40B4-BE49-F238E27FC236}">
                  <a16:creationId xmlns:a16="http://schemas.microsoft.com/office/drawing/2014/main" id="{A53A7F01-3A33-4530-8CBF-2C714ADEB978}"/>
                </a:ext>
              </a:extLst>
            </p:cNvPr>
            <p:cNvSpPr/>
            <p:nvPr/>
          </p:nvSpPr>
          <p:spPr bwMode="auto">
            <a:xfrm>
              <a:off x="5006182" y="4649140"/>
              <a:ext cx="134250" cy="132424"/>
            </a:xfrm>
            <a:custGeom>
              <a:avLst/>
              <a:gdLst>
                <a:gd name="T0" fmla="*/ 37 w 74"/>
                <a:gd name="T1" fmla="*/ 73 h 73"/>
                <a:gd name="T2" fmla="*/ 0 w 74"/>
                <a:gd name="T3" fmla="*/ 37 h 73"/>
                <a:gd name="T4" fmla="*/ 37 w 74"/>
                <a:gd name="T5" fmla="*/ 0 h 73"/>
                <a:gd name="T6" fmla="*/ 74 w 74"/>
                <a:gd name="T7" fmla="*/ 37 h 73"/>
                <a:gd name="T8" fmla="*/ 37 w 74"/>
                <a:gd name="T9" fmla="*/ 73 h 73"/>
                <a:gd name="T10" fmla="*/ 37 w 74"/>
                <a:gd name="T11" fmla="*/ 8 h 73"/>
                <a:gd name="T12" fmla="*/ 8 w 74"/>
                <a:gd name="T13" fmla="*/ 37 h 73"/>
                <a:gd name="T14" fmla="*/ 37 w 74"/>
                <a:gd name="T15" fmla="*/ 65 h 73"/>
                <a:gd name="T16" fmla="*/ 66 w 74"/>
                <a:gd name="T17" fmla="*/ 37 h 73"/>
                <a:gd name="T18" fmla="*/ 37 w 74"/>
                <a:gd name="T1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3">
                  <a:moveTo>
                    <a:pt x="37" y="73"/>
                  </a:moveTo>
                  <a:cubicBezTo>
                    <a:pt x="17" y="73"/>
                    <a:pt x="0" y="57"/>
                    <a:pt x="0" y="37"/>
                  </a:cubicBezTo>
                  <a:cubicBezTo>
                    <a:pt x="0" y="17"/>
                    <a:pt x="17" y="0"/>
                    <a:pt x="37" y="0"/>
                  </a:cubicBezTo>
                  <a:cubicBezTo>
                    <a:pt x="57" y="0"/>
                    <a:pt x="74" y="17"/>
                    <a:pt x="74" y="37"/>
                  </a:cubicBezTo>
                  <a:cubicBezTo>
                    <a:pt x="74" y="57"/>
                    <a:pt x="57" y="73"/>
                    <a:pt x="37" y="73"/>
                  </a:cubicBezTo>
                  <a:close/>
                  <a:moveTo>
                    <a:pt x="37" y="8"/>
                  </a:moveTo>
                  <a:cubicBezTo>
                    <a:pt x="21" y="8"/>
                    <a:pt x="8" y="21"/>
                    <a:pt x="8" y="37"/>
                  </a:cubicBezTo>
                  <a:cubicBezTo>
                    <a:pt x="8" y="53"/>
                    <a:pt x="21" y="65"/>
                    <a:pt x="37" y="65"/>
                  </a:cubicBezTo>
                  <a:cubicBezTo>
                    <a:pt x="53" y="65"/>
                    <a:pt x="66" y="53"/>
                    <a:pt x="66" y="37"/>
                  </a:cubicBezTo>
                  <a:cubicBezTo>
                    <a:pt x="66" y="21"/>
                    <a:pt x="53" y="8"/>
                    <a:pt x="37"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2" name="ïslïḍê">
              <a:extLst>
                <a:ext uri="{FF2B5EF4-FFF2-40B4-BE49-F238E27FC236}">
                  <a16:creationId xmlns:a16="http://schemas.microsoft.com/office/drawing/2014/main" id="{CD06F3CA-8575-46CB-84E2-8BA0EE67AF5A}"/>
                </a:ext>
              </a:extLst>
            </p:cNvPr>
            <p:cNvSpPr/>
            <p:nvPr/>
          </p:nvSpPr>
          <p:spPr bwMode="auto">
            <a:xfrm>
              <a:off x="4942253" y="4808049"/>
              <a:ext cx="84020" cy="84021"/>
            </a:xfrm>
            <a:prstGeom prst="ellipse">
              <a:avLst/>
            </a:prstGeom>
            <a:solidFill>
              <a:srgbClr val="F265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3" name="íṧļïḑè">
              <a:extLst>
                <a:ext uri="{FF2B5EF4-FFF2-40B4-BE49-F238E27FC236}">
                  <a16:creationId xmlns:a16="http://schemas.microsoft.com/office/drawing/2014/main" id="{9172FA72-D52C-46C5-AF87-BB744D5771CF}"/>
                </a:ext>
              </a:extLst>
            </p:cNvPr>
            <p:cNvSpPr/>
            <p:nvPr/>
          </p:nvSpPr>
          <p:spPr bwMode="auto">
            <a:xfrm>
              <a:off x="4934947" y="4800742"/>
              <a:ext cx="98633" cy="98633"/>
            </a:xfrm>
            <a:custGeom>
              <a:avLst/>
              <a:gdLst>
                <a:gd name="T0" fmla="*/ 27 w 54"/>
                <a:gd name="T1" fmla="*/ 54 h 54"/>
                <a:gd name="T2" fmla="*/ 0 w 54"/>
                <a:gd name="T3" fmla="*/ 27 h 54"/>
                <a:gd name="T4" fmla="*/ 27 w 54"/>
                <a:gd name="T5" fmla="*/ 0 h 54"/>
                <a:gd name="T6" fmla="*/ 54 w 54"/>
                <a:gd name="T7" fmla="*/ 27 h 54"/>
                <a:gd name="T8" fmla="*/ 27 w 54"/>
                <a:gd name="T9" fmla="*/ 54 h 54"/>
                <a:gd name="T10" fmla="*/ 27 w 54"/>
                <a:gd name="T11" fmla="*/ 8 h 54"/>
                <a:gd name="T12" fmla="*/ 8 w 54"/>
                <a:gd name="T13" fmla="*/ 27 h 54"/>
                <a:gd name="T14" fmla="*/ 27 w 54"/>
                <a:gd name="T15" fmla="*/ 46 h 54"/>
                <a:gd name="T16" fmla="*/ 46 w 54"/>
                <a:gd name="T17" fmla="*/ 27 h 54"/>
                <a:gd name="T18" fmla="*/ 27 w 54"/>
                <a:gd name="T1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27" y="54"/>
                  </a:moveTo>
                  <a:cubicBezTo>
                    <a:pt x="12" y="54"/>
                    <a:pt x="0" y="42"/>
                    <a:pt x="0" y="27"/>
                  </a:cubicBezTo>
                  <a:cubicBezTo>
                    <a:pt x="0" y="12"/>
                    <a:pt x="12" y="0"/>
                    <a:pt x="27" y="0"/>
                  </a:cubicBezTo>
                  <a:cubicBezTo>
                    <a:pt x="42" y="0"/>
                    <a:pt x="54" y="12"/>
                    <a:pt x="54" y="27"/>
                  </a:cubicBezTo>
                  <a:cubicBezTo>
                    <a:pt x="54" y="42"/>
                    <a:pt x="42" y="54"/>
                    <a:pt x="27" y="54"/>
                  </a:cubicBezTo>
                  <a:close/>
                  <a:moveTo>
                    <a:pt x="27" y="8"/>
                  </a:moveTo>
                  <a:cubicBezTo>
                    <a:pt x="17" y="8"/>
                    <a:pt x="8" y="16"/>
                    <a:pt x="8" y="27"/>
                  </a:cubicBezTo>
                  <a:cubicBezTo>
                    <a:pt x="8" y="37"/>
                    <a:pt x="17" y="46"/>
                    <a:pt x="27" y="46"/>
                  </a:cubicBezTo>
                  <a:cubicBezTo>
                    <a:pt x="38" y="46"/>
                    <a:pt x="46" y="37"/>
                    <a:pt x="46" y="27"/>
                  </a:cubicBezTo>
                  <a:cubicBezTo>
                    <a:pt x="46" y="16"/>
                    <a:pt x="38" y="8"/>
                    <a:pt x="27"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4" name="îṣḻiḋê">
              <a:extLst>
                <a:ext uri="{FF2B5EF4-FFF2-40B4-BE49-F238E27FC236}">
                  <a16:creationId xmlns:a16="http://schemas.microsoft.com/office/drawing/2014/main" id="{109ECBA5-87BF-4E2C-A744-BDFB1286181E}"/>
                </a:ext>
              </a:extLst>
            </p:cNvPr>
            <p:cNvSpPr/>
            <p:nvPr/>
          </p:nvSpPr>
          <p:spPr bwMode="auto">
            <a:xfrm>
              <a:off x="5045452" y="4797089"/>
              <a:ext cx="32878" cy="34704"/>
            </a:xfrm>
            <a:prstGeom prst="ellipse">
              <a:avLst/>
            </a:pr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5" name="ísḷíḍe">
              <a:extLst>
                <a:ext uri="{FF2B5EF4-FFF2-40B4-BE49-F238E27FC236}">
                  <a16:creationId xmlns:a16="http://schemas.microsoft.com/office/drawing/2014/main" id="{5F818E3D-377B-4D57-8C2D-85C6C89997C6}"/>
                </a:ext>
              </a:extLst>
            </p:cNvPr>
            <p:cNvSpPr/>
            <p:nvPr/>
          </p:nvSpPr>
          <p:spPr bwMode="auto">
            <a:xfrm>
              <a:off x="5039059" y="4790697"/>
              <a:ext cx="46576" cy="48403"/>
            </a:xfrm>
            <a:custGeom>
              <a:avLst/>
              <a:gdLst>
                <a:gd name="T0" fmla="*/ 13 w 26"/>
                <a:gd name="T1" fmla="*/ 27 h 27"/>
                <a:gd name="T2" fmla="*/ 0 w 26"/>
                <a:gd name="T3" fmla="*/ 14 h 27"/>
                <a:gd name="T4" fmla="*/ 13 w 26"/>
                <a:gd name="T5" fmla="*/ 0 h 27"/>
                <a:gd name="T6" fmla="*/ 26 w 26"/>
                <a:gd name="T7" fmla="*/ 14 h 27"/>
                <a:gd name="T8" fmla="*/ 13 w 26"/>
                <a:gd name="T9" fmla="*/ 27 h 27"/>
                <a:gd name="T10" fmla="*/ 13 w 26"/>
                <a:gd name="T11" fmla="*/ 8 h 27"/>
                <a:gd name="T12" fmla="*/ 8 w 26"/>
                <a:gd name="T13" fmla="*/ 14 h 27"/>
                <a:gd name="T14" fmla="*/ 13 w 26"/>
                <a:gd name="T15" fmla="*/ 19 h 27"/>
                <a:gd name="T16" fmla="*/ 18 w 26"/>
                <a:gd name="T17" fmla="*/ 14 h 27"/>
                <a:gd name="T18" fmla="*/ 13 w 26"/>
                <a:gd name="T1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3" y="27"/>
                  </a:moveTo>
                  <a:cubicBezTo>
                    <a:pt x="6" y="27"/>
                    <a:pt x="0" y="21"/>
                    <a:pt x="0" y="14"/>
                  </a:cubicBezTo>
                  <a:cubicBezTo>
                    <a:pt x="0" y="6"/>
                    <a:pt x="6" y="0"/>
                    <a:pt x="13" y="0"/>
                  </a:cubicBezTo>
                  <a:cubicBezTo>
                    <a:pt x="20" y="0"/>
                    <a:pt x="26" y="6"/>
                    <a:pt x="26" y="14"/>
                  </a:cubicBezTo>
                  <a:cubicBezTo>
                    <a:pt x="26" y="21"/>
                    <a:pt x="20" y="27"/>
                    <a:pt x="13" y="27"/>
                  </a:cubicBezTo>
                  <a:close/>
                  <a:moveTo>
                    <a:pt x="13" y="8"/>
                  </a:moveTo>
                  <a:cubicBezTo>
                    <a:pt x="10" y="8"/>
                    <a:pt x="8" y="11"/>
                    <a:pt x="8" y="14"/>
                  </a:cubicBezTo>
                  <a:cubicBezTo>
                    <a:pt x="8" y="16"/>
                    <a:pt x="10" y="19"/>
                    <a:pt x="13" y="19"/>
                  </a:cubicBezTo>
                  <a:cubicBezTo>
                    <a:pt x="16" y="19"/>
                    <a:pt x="18" y="16"/>
                    <a:pt x="18" y="14"/>
                  </a:cubicBezTo>
                  <a:cubicBezTo>
                    <a:pt x="18" y="11"/>
                    <a:pt x="16" y="8"/>
                    <a:pt x="13"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6" name="iš1ïďè">
              <a:extLst>
                <a:ext uri="{FF2B5EF4-FFF2-40B4-BE49-F238E27FC236}">
                  <a16:creationId xmlns:a16="http://schemas.microsoft.com/office/drawing/2014/main" id="{C5C96AED-A962-4408-8EA8-66BF839F1F6D}"/>
                </a:ext>
              </a:extLst>
            </p:cNvPr>
            <p:cNvSpPr/>
            <p:nvPr/>
          </p:nvSpPr>
          <p:spPr bwMode="auto">
            <a:xfrm>
              <a:off x="4971478" y="4835447"/>
              <a:ext cx="27398" cy="29225"/>
            </a:xfrm>
            <a:prstGeom prst="ellipse">
              <a:avLst/>
            </a:pr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7" name="ïš1îḓê">
              <a:extLst>
                <a:ext uri="{FF2B5EF4-FFF2-40B4-BE49-F238E27FC236}">
                  <a16:creationId xmlns:a16="http://schemas.microsoft.com/office/drawing/2014/main" id="{21512020-F1E0-464C-8A82-36BB621198F3}"/>
                </a:ext>
              </a:extLst>
            </p:cNvPr>
            <p:cNvSpPr/>
            <p:nvPr/>
          </p:nvSpPr>
          <p:spPr bwMode="auto">
            <a:xfrm>
              <a:off x="4964172" y="4828140"/>
              <a:ext cx="42010" cy="43837"/>
            </a:xfrm>
            <a:custGeom>
              <a:avLst/>
              <a:gdLst>
                <a:gd name="T0" fmla="*/ 11 w 23"/>
                <a:gd name="T1" fmla="*/ 24 h 24"/>
                <a:gd name="T2" fmla="*/ 0 w 23"/>
                <a:gd name="T3" fmla="*/ 12 h 24"/>
                <a:gd name="T4" fmla="*/ 11 w 23"/>
                <a:gd name="T5" fmla="*/ 0 h 24"/>
                <a:gd name="T6" fmla="*/ 23 w 23"/>
                <a:gd name="T7" fmla="*/ 12 h 24"/>
                <a:gd name="T8" fmla="*/ 11 w 23"/>
                <a:gd name="T9" fmla="*/ 24 h 24"/>
                <a:gd name="T10" fmla="*/ 11 w 23"/>
                <a:gd name="T11" fmla="*/ 8 h 24"/>
                <a:gd name="T12" fmla="*/ 8 w 23"/>
                <a:gd name="T13" fmla="*/ 12 h 24"/>
                <a:gd name="T14" fmla="*/ 11 w 23"/>
                <a:gd name="T15" fmla="*/ 16 h 24"/>
                <a:gd name="T16" fmla="*/ 15 w 23"/>
                <a:gd name="T17" fmla="*/ 12 h 24"/>
                <a:gd name="T18" fmla="*/ 11 w 23"/>
                <a:gd name="T19"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11" y="24"/>
                  </a:moveTo>
                  <a:cubicBezTo>
                    <a:pt x="5" y="24"/>
                    <a:pt x="0" y="18"/>
                    <a:pt x="0" y="12"/>
                  </a:cubicBezTo>
                  <a:cubicBezTo>
                    <a:pt x="0" y="5"/>
                    <a:pt x="5" y="0"/>
                    <a:pt x="11" y="0"/>
                  </a:cubicBezTo>
                  <a:cubicBezTo>
                    <a:pt x="18" y="0"/>
                    <a:pt x="23" y="5"/>
                    <a:pt x="23" y="12"/>
                  </a:cubicBezTo>
                  <a:cubicBezTo>
                    <a:pt x="23" y="18"/>
                    <a:pt x="18" y="24"/>
                    <a:pt x="11" y="24"/>
                  </a:cubicBezTo>
                  <a:close/>
                  <a:moveTo>
                    <a:pt x="11" y="8"/>
                  </a:moveTo>
                  <a:cubicBezTo>
                    <a:pt x="9" y="8"/>
                    <a:pt x="8" y="10"/>
                    <a:pt x="8" y="12"/>
                  </a:cubicBezTo>
                  <a:cubicBezTo>
                    <a:pt x="8" y="14"/>
                    <a:pt x="9" y="16"/>
                    <a:pt x="11" y="16"/>
                  </a:cubicBezTo>
                  <a:cubicBezTo>
                    <a:pt x="13" y="16"/>
                    <a:pt x="15" y="14"/>
                    <a:pt x="15" y="12"/>
                  </a:cubicBezTo>
                  <a:cubicBezTo>
                    <a:pt x="15" y="10"/>
                    <a:pt x="13" y="8"/>
                    <a:pt x="11"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8" name="iSḻïḓe">
              <a:extLst>
                <a:ext uri="{FF2B5EF4-FFF2-40B4-BE49-F238E27FC236}">
                  <a16:creationId xmlns:a16="http://schemas.microsoft.com/office/drawing/2014/main" id="{1819B08A-A04A-40DA-9427-5EFEF35AB7B9}"/>
                </a:ext>
              </a:extLst>
            </p:cNvPr>
            <p:cNvSpPr/>
            <p:nvPr/>
          </p:nvSpPr>
          <p:spPr bwMode="auto">
            <a:xfrm>
              <a:off x="5052758" y="4695717"/>
              <a:ext cx="40184" cy="40184"/>
            </a:xfrm>
            <a:prstGeom prst="ellipse">
              <a:avLst/>
            </a:prstGeom>
            <a:solidFill>
              <a:srgbClr val="F7DC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9" name="ïšḷïḋé">
              <a:extLst>
                <a:ext uri="{FF2B5EF4-FFF2-40B4-BE49-F238E27FC236}">
                  <a16:creationId xmlns:a16="http://schemas.microsoft.com/office/drawing/2014/main" id="{F9D7375A-64DE-4CBC-AF71-81C82A083603}"/>
                </a:ext>
              </a:extLst>
            </p:cNvPr>
            <p:cNvSpPr/>
            <p:nvPr/>
          </p:nvSpPr>
          <p:spPr bwMode="auto">
            <a:xfrm>
              <a:off x="5045452" y="4688411"/>
              <a:ext cx="54796" cy="54796"/>
            </a:xfrm>
            <a:custGeom>
              <a:avLst/>
              <a:gdLst>
                <a:gd name="T0" fmla="*/ 15 w 30"/>
                <a:gd name="T1" fmla="*/ 30 h 30"/>
                <a:gd name="T2" fmla="*/ 0 w 30"/>
                <a:gd name="T3" fmla="*/ 15 h 30"/>
                <a:gd name="T4" fmla="*/ 15 w 30"/>
                <a:gd name="T5" fmla="*/ 0 h 30"/>
                <a:gd name="T6" fmla="*/ 30 w 30"/>
                <a:gd name="T7" fmla="*/ 15 h 30"/>
                <a:gd name="T8" fmla="*/ 15 w 30"/>
                <a:gd name="T9" fmla="*/ 30 h 30"/>
                <a:gd name="T10" fmla="*/ 15 w 30"/>
                <a:gd name="T11" fmla="*/ 8 h 30"/>
                <a:gd name="T12" fmla="*/ 8 w 30"/>
                <a:gd name="T13" fmla="*/ 15 h 30"/>
                <a:gd name="T14" fmla="*/ 15 w 30"/>
                <a:gd name="T15" fmla="*/ 22 h 30"/>
                <a:gd name="T16" fmla="*/ 22 w 30"/>
                <a:gd name="T17" fmla="*/ 15 h 30"/>
                <a:gd name="T18" fmla="*/ 15 w 30"/>
                <a:gd name="T1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cubicBezTo>
                    <a:pt x="7" y="30"/>
                    <a:pt x="0" y="23"/>
                    <a:pt x="0" y="15"/>
                  </a:cubicBezTo>
                  <a:cubicBezTo>
                    <a:pt x="0" y="6"/>
                    <a:pt x="7" y="0"/>
                    <a:pt x="15" y="0"/>
                  </a:cubicBezTo>
                  <a:cubicBezTo>
                    <a:pt x="23" y="0"/>
                    <a:pt x="30" y="6"/>
                    <a:pt x="30" y="15"/>
                  </a:cubicBezTo>
                  <a:cubicBezTo>
                    <a:pt x="30" y="23"/>
                    <a:pt x="23" y="30"/>
                    <a:pt x="15" y="30"/>
                  </a:cubicBezTo>
                  <a:close/>
                  <a:moveTo>
                    <a:pt x="15" y="8"/>
                  </a:moveTo>
                  <a:cubicBezTo>
                    <a:pt x="11" y="8"/>
                    <a:pt x="8" y="11"/>
                    <a:pt x="8" y="15"/>
                  </a:cubicBezTo>
                  <a:cubicBezTo>
                    <a:pt x="8" y="19"/>
                    <a:pt x="11" y="22"/>
                    <a:pt x="15" y="22"/>
                  </a:cubicBezTo>
                  <a:cubicBezTo>
                    <a:pt x="19" y="22"/>
                    <a:pt x="22" y="19"/>
                    <a:pt x="22" y="15"/>
                  </a:cubicBezTo>
                  <a:cubicBezTo>
                    <a:pt x="22" y="11"/>
                    <a:pt x="19" y="8"/>
                    <a:pt x="15"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2" name="íşļîḍê">
              <a:extLst>
                <a:ext uri="{FF2B5EF4-FFF2-40B4-BE49-F238E27FC236}">
                  <a16:creationId xmlns:a16="http://schemas.microsoft.com/office/drawing/2014/main" id="{57638370-929C-48CC-978D-88A43C3537BE}"/>
                </a:ext>
              </a:extLst>
            </p:cNvPr>
            <p:cNvSpPr/>
            <p:nvPr/>
          </p:nvSpPr>
          <p:spPr bwMode="auto">
            <a:xfrm>
              <a:off x="3538112" y="5926948"/>
              <a:ext cx="95893" cy="248408"/>
            </a:xfrm>
            <a:custGeom>
              <a:avLst/>
              <a:gdLst>
                <a:gd name="T0" fmla="*/ 0 w 105"/>
                <a:gd name="T1" fmla="*/ 0 h 272"/>
                <a:gd name="T2" fmla="*/ 0 w 105"/>
                <a:gd name="T3" fmla="*/ 58 h 272"/>
                <a:gd name="T4" fmla="*/ 0 w 105"/>
                <a:gd name="T5" fmla="*/ 272 h 272"/>
                <a:gd name="T6" fmla="*/ 105 w 105"/>
                <a:gd name="T7" fmla="*/ 272 h 272"/>
                <a:gd name="T8" fmla="*/ 105 w 105"/>
                <a:gd name="T9" fmla="*/ 58 h 272"/>
                <a:gd name="T10" fmla="*/ 105 w 105"/>
                <a:gd name="T11" fmla="*/ 0 h 272"/>
                <a:gd name="T12" fmla="*/ 0 w 105"/>
                <a:gd name="T13" fmla="*/ 0 h 272"/>
              </a:gdLst>
              <a:ahLst/>
              <a:cxnLst>
                <a:cxn ang="0">
                  <a:pos x="T0" y="T1"/>
                </a:cxn>
                <a:cxn ang="0">
                  <a:pos x="T2" y="T3"/>
                </a:cxn>
                <a:cxn ang="0">
                  <a:pos x="T4" y="T5"/>
                </a:cxn>
                <a:cxn ang="0">
                  <a:pos x="T6" y="T7"/>
                </a:cxn>
                <a:cxn ang="0">
                  <a:pos x="T8" y="T9"/>
                </a:cxn>
                <a:cxn ang="0">
                  <a:pos x="T10" y="T11"/>
                </a:cxn>
                <a:cxn ang="0">
                  <a:pos x="T12" y="T13"/>
                </a:cxn>
              </a:cxnLst>
              <a:rect l="0" t="0" r="r" b="b"/>
              <a:pathLst>
                <a:path w="105" h="272">
                  <a:moveTo>
                    <a:pt x="0" y="0"/>
                  </a:moveTo>
                  <a:lnTo>
                    <a:pt x="0" y="58"/>
                  </a:lnTo>
                  <a:lnTo>
                    <a:pt x="0" y="272"/>
                  </a:lnTo>
                  <a:lnTo>
                    <a:pt x="105" y="272"/>
                  </a:lnTo>
                  <a:lnTo>
                    <a:pt x="105" y="58"/>
                  </a:lnTo>
                  <a:lnTo>
                    <a:pt x="105" y="0"/>
                  </a:lnTo>
                  <a:lnTo>
                    <a:pt x="0" y="0"/>
                  </a:ln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3" name="íSľiďê">
              <a:extLst>
                <a:ext uri="{FF2B5EF4-FFF2-40B4-BE49-F238E27FC236}">
                  <a16:creationId xmlns:a16="http://schemas.microsoft.com/office/drawing/2014/main" id="{31516CEF-0CBA-4F38-8E41-67546870491D}"/>
                </a:ext>
              </a:extLst>
            </p:cNvPr>
            <p:cNvSpPr/>
            <p:nvPr/>
          </p:nvSpPr>
          <p:spPr bwMode="auto">
            <a:xfrm>
              <a:off x="3538112" y="5926948"/>
              <a:ext cx="95893" cy="248408"/>
            </a:xfrm>
            <a:custGeom>
              <a:avLst/>
              <a:gdLst>
                <a:gd name="T0" fmla="*/ 0 w 105"/>
                <a:gd name="T1" fmla="*/ 0 h 272"/>
                <a:gd name="T2" fmla="*/ 0 w 105"/>
                <a:gd name="T3" fmla="*/ 58 h 272"/>
                <a:gd name="T4" fmla="*/ 0 w 105"/>
                <a:gd name="T5" fmla="*/ 272 h 272"/>
                <a:gd name="T6" fmla="*/ 105 w 105"/>
                <a:gd name="T7" fmla="*/ 272 h 272"/>
                <a:gd name="T8" fmla="*/ 105 w 105"/>
                <a:gd name="T9" fmla="*/ 58 h 272"/>
                <a:gd name="T10" fmla="*/ 105 w 105"/>
                <a:gd name="T11" fmla="*/ 0 h 272"/>
                <a:gd name="T12" fmla="*/ 0 w 105"/>
                <a:gd name="T13" fmla="*/ 0 h 272"/>
              </a:gdLst>
              <a:ahLst/>
              <a:cxnLst>
                <a:cxn ang="0">
                  <a:pos x="T0" y="T1"/>
                </a:cxn>
                <a:cxn ang="0">
                  <a:pos x="T2" y="T3"/>
                </a:cxn>
                <a:cxn ang="0">
                  <a:pos x="T4" y="T5"/>
                </a:cxn>
                <a:cxn ang="0">
                  <a:pos x="T6" y="T7"/>
                </a:cxn>
                <a:cxn ang="0">
                  <a:pos x="T8" y="T9"/>
                </a:cxn>
                <a:cxn ang="0">
                  <a:pos x="T10" y="T11"/>
                </a:cxn>
                <a:cxn ang="0">
                  <a:pos x="T12" y="T13"/>
                </a:cxn>
              </a:cxnLst>
              <a:rect l="0" t="0" r="r" b="b"/>
              <a:pathLst>
                <a:path w="105" h="272">
                  <a:moveTo>
                    <a:pt x="0" y="0"/>
                  </a:moveTo>
                  <a:lnTo>
                    <a:pt x="0" y="58"/>
                  </a:lnTo>
                  <a:lnTo>
                    <a:pt x="0" y="272"/>
                  </a:lnTo>
                  <a:lnTo>
                    <a:pt x="105" y="272"/>
                  </a:lnTo>
                  <a:lnTo>
                    <a:pt x="105" y="58"/>
                  </a:lnTo>
                  <a:lnTo>
                    <a:pt x="10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4" name="îṧḻíḑè">
              <a:extLst>
                <a:ext uri="{FF2B5EF4-FFF2-40B4-BE49-F238E27FC236}">
                  <a16:creationId xmlns:a16="http://schemas.microsoft.com/office/drawing/2014/main" id="{D3195072-F8D6-473A-BA05-DCD80B9835DF}"/>
                </a:ext>
              </a:extLst>
            </p:cNvPr>
            <p:cNvSpPr/>
            <p:nvPr/>
          </p:nvSpPr>
          <p:spPr bwMode="auto">
            <a:xfrm>
              <a:off x="3538112" y="5926948"/>
              <a:ext cx="95893" cy="52969"/>
            </a:xfrm>
            <a:prstGeom prst="rect">
              <a:avLst/>
            </a:prstGeom>
            <a:solidFill>
              <a:srgbClr val="7D5C3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5" name="îṡḻîḍè">
              <a:extLst>
                <a:ext uri="{FF2B5EF4-FFF2-40B4-BE49-F238E27FC236}">
                  <a16:creationId xmlns:a16="http://schemas.microsoft.com/office/drawing/2014/main" id="{CF09BBE3-E309-4A4C-936D-A0BE1492E5BF}"/>
                </a:ext>
              </a:extLst>
            </p:cNvPr>
            <p:cNvSpPr/>
            <p:nvPr/>
          </p:nvSpPr>
          <p:spPr bwMode="auto">
            <a:xfrm>
              <a:off x="3538112" y="5926948"/>
              <a:ext cx="95893" cy="52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16" name="ïSļîḑè">
              <a:extLst>
                <a:ext uri="{FF2B5EF4-FFF2-40B4-BE49-F238E27FC236}">
                  <a16:creationId xmlns:a16="http://schemas.microsoft.com/office/drawing/2014/main" id="{2A1B0BAF-E5AC-41DF-A992-882DAD61FF26}"/>
                </a:ext>
              </a:extLst>
            </p:cNvPr>
            <p:cNvSpPr/>
            <p:nvPr/>
          </p:nvSpPr>
          <p:spPr bwMode="auto">
            <a:xfrm>
              <a:off x="3521925" y="5919642"/>
              <a:ext cx="110505" cy="263021"/>
            </a:xfrm>
            <a:custGeom>
              <a:avLst/>
              <a:gdLst>
                <a:gd name="T0" fmla="*/ 57 w 61"/>
                <a:gd name="T1" fmla="*/ 145 h 145"/>
                <a:gd name="T2" fmla="*/ 4 w 61"/>
                <a:gd name="T3" fmla="*/ 145 h 145"/>
                <a:gd name="T4" fmla="*/ 0 w 61"/>
                <a:gd name="T5" fmla="*/ 141 h 145"/>
                <a:gd name="T6" fmla="*/ 0 w 61"/>
                <a:gd name="T7" fmla="*/ 4 h 145"/>
                <a:gd name="T8" fmla="*/ 4 w 61"/>
                <a:gd name="T9" fmla="*/ 0 h 145"/>
                <a:gd name="T10" fmla="*/ 57 w 61"/>
                <a:gd name="T11" fmla="*/ 0 h 145"/>
                <a:gd name="T12" fmla="*/ 61 w 61"/>
                <a:gd name="T13" fmla="*/ 4 h 145"/>
                <a:gd name="T14" fmla="*/ 61 w 61"/>
                <a:gd name="T15" fmla="*/ 141 h 145"/>
                <a:gd name="T16" fmla="*/ 57 w 61"/>
                <a:gd name="T17" fmla="*/ 145 h 145"/>
                <a:gd name="T18" fmla="*/ 8 w 61"/>
                <a:gd name="T19" fmla="*/ 137 h 145"/>
                <a:gd name="T20" fmla="*/ 53 w 61"/>
                <a:gd name="T21" fmla="*/ 137 h 145"/>
                <a:gd name="T22" fmla="*/ 53 w 61"/>
                <a:gd name="T23" fmla="*/ 8 h 145"/>
                <a:gd name="T24" fmla="*/ 8 w 61"/>
                <a:gd name="T25" fmla="*/ 8 h 145"/>
                <a:gd name="T26" fmla="*/ 8 w 61"/>
                <a:gd name="T27" fmla="*/ 13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45">
                  <a:moveTo>
                    <a:pt x="57" y="145"/>
                  </a:moveTo>
                  <a:cubicBezTo>
                    <a:pt x="4" y="145"/>
                    <a:pt x="4" y="145"/>
                    <a:pt x="4" y="145"/>
                  </a:cubicBezTo>
                  <a:cubicBezTo>
                    <a:pt x="2" y="145"/>
                    <a:pt x="0" y="143"/>
                    <a:pt x="0" y="141"/>
                  </a:cubicBezTo>
                  <a:cubicBezTo>
                    <a:pt x="0" y="4"/>
                    <a:pt x="0" y="4"/>
                    <a:pt x="0" y="4"/>
                  </a:cubicBezTo>
                  <a:cubicBezTo>
                    <a:pt x="0" y="2"/>
                    <a:pt x="2" y="0"/>
                    <a:pt x="4" y="0"/>
                  </a:cubicBezTo>
                  <a:cubicBezTo>
                    <a:pt x="57" y="0"/>
                    <a:pt x="57" y="0"/>
                    <a:pt x="57" y="0"/>
                  </a:cubicBezTo>
                  <a:cubicBezTo>
                    <a:pt x="59" y="0"/>
                    <a:pt x="61" y="2"/>
                    <a:pt x="61" y="4"/>
                  </a:cubicBezTo>
                  <a:cubicBezTo>
                    <a:pt x="61" y="141"/>
                    <a:pt x="61" y="141"/>
                    <a:pt x="61" y="141"/>
                  </a:cubicBezTo>
                  <a:cubicBezTo>
                    <a:pt x="61" y="143"/>
                    <a:pt x="59" y="145"/>
                    <a:pt x="57" y="145"/>
                  </a:cubicBezTo>
                  <a:close/>
                  <a:moveTo>
                    <a:pt x="8" y="137"/>
                  </a:moveTo>
                  <a:cubicBezTo>
                    <a:pt x="53" y="137"/>
                    <a:pt x="53" y="137"/>
                    <a:pt x="53" y="137"/>
                  </a:cubicBezTo>
                  <a:cubicBezTo>
                    <a:pt x="53" y="8"/>
                    <a:pt x="53" y="8"/>
                    <a:pt x="53" y="8"/>
                  </a:cubicBezTo>
                  <a:cubicBezTo>
                    <a:pt x="8" y="8"/>
                    <a:pt x="8" y="8"/>
                    <a:pt x="8" y="8"/>
                  </a:cubicBezTo>
                  <a:lnTo>
                    <a:pt x="8" y="13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7" name="îšḻîḍê">
              <a:extLst>
                <a:ext uri="{FF2B5EF4-FFF2-40B4-BE49-F238E27FC236}">
                  <a16:creationId xmlns:a16="http://schemas.microsoft.com/office/drawing/2014/main" id="{0C5C6A4B-37AB-42EA-92C9-A234E865D08C}"/>
                </a:ext>
              </a:extLst>
            </p:cNvPr>
            <p:cNvSpPr/>
            <p:nvPr/>
          </p:nvSpPr>
          <p:spPr bwMode="auto">
            <a:xfrm>
              <a:off x="4488820" y="5926948"/>
              <a:ext cx="95893" cy="248408"/>
            </a:xfrm>
            <a:custGeom>
              <a:avLst/>
              <a:gdLst>
                <a:gd name="T0" fmla="*/ 0 w 105"/>
                <a:gd name="T1" fmla="*/ 0 h 272"/>
                <a:gd name="T2" fmla="*/ 0 w 105"/>
                <a:gd name="T3" fmla="*/ 58 h 272"/>
                <a:gd name="T4" fmla="*/ 0 w 105"/>
                <a:gd name="T5" fmla="*/ 272 h 272"/>
                <a:gd name="T6" fmla="*/ 105 w 105"/>
                <a:gd name="T7" fmla="*/ 272 h 272"/>
                <a:gd name="T8" fmla="*/ 105 w 105"/>
                <a:gd name="T9" fmla="*/ 58 h 272"/>
                <a:gd name="T10" fmla="*/ 105 w 105"/>
                <a:gd name="T11" fmla="*/ 0 h 272"/>
                <a:gd name="T12" fmla="*/ 0 w 105"/>
                <a:gd name="T13" fmla="*/ 0 h 272"/>
              </a:gdLst>
              <a:ahLst/>
              <a:cxnLst>
                <a:cxn ang="0">
                  <a:pos x="T0" y="T1"/>
                </a:cxn>
                <a:cxn ang="0">
                  <a:pos x="T2" y="T3"/>
                </a:cxn>
                <a:cxn ang="0">
                  <a:pos x="T4" y="T5"/>
                </a:cxn>
                <a:cxn ang="0">
                  <a:pos x="T6" y="T7"/>
                </a:cxn>
                <a:cxn ang="0">
                  <a:pos x="T8" y="T9"/>
                </a:cxn>
                <a:cxn ang="0">
                  <a:pos x="T10" y="T11"/>
                </a:cxn>
                <a:cxn ang="0">
                  <a:pos x="T12" y="T13"/>
                </a:cxn>
              </a:cxnLst>
              <a:rect l="0" t="0" r="r" b="b"/>
              <a:pathLst>
                <a:path w="105" h="272">
                  <a:moveTo>
                    <a:pt x="0" y="0"/>
                  </a:moveTo>
                  <a:lnTo>
                    <a:pt x="0" y="58"/>
                  </a:lnTo>
                  <a:lnTo>
                    <a:pt x="0" y="272"/>
                  </a:lnTo>
                  <a:lnTo>
                    <a:pt x="105" y="272"/>
                  </a:lnTo>
                  <a:lnTo>
                    <a:pt x="105" y="58"/>
                  </a:lnTo>
                  <a:lnTo>
                    <a:pt x="105" y="0"/>
                  </a:lnTo>
                  <a:lnTo>
                    <a:pt x="0" y="0"/>
                  </a:ln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8" name="íṡľiḋè">
              <a:extLst>
                <a:ext uri="{FF2B5EF4-FFF2-40B4-BE49-F238E27FC236}">
                  <a16:creationId xmlns:a16="http://schemas.microsoft.com/office/drawing/2014/main" id="{462D0974-8569-4CFE-BAF7-D61609E0BB2E}"/>
                </a:ext>
              </a:extLst>
            </p:cNvPr>
            <p:cNvSpPr/>
            <p:nvPr/>
          </p:nvSpPr>
          <p:spPr bwMode="auto">
            <a:xfrm>
              <a:off x="4488820" y="5926948"/>
              <a:ext cx="95893" cy="248408"/>
            </a:xfrm>
            <a:custGeom>
              <a:avLst/>
              <a:gdLst>
                <a:gd name="T0" fmla="*/ 0 w 105"/>
                <a:gd name="T1" fmla="*/ 0 h 272"/>
                <a:gd name="T2" fmla="*/ 0 w 105"/>
                <a:gd name="T3" fmla="*/ 58 h 272"/>
                <a:gd name="T4" fmla="*/ 0 w 105"/>
                <a:gd name="T5" fmla="*/ 272 h 272"/>
                <a:gd name="T6" fmla="*/ 105 w 105"/>
                <a:gd name="T7" fmla="*/ 272 h 272"/>
                <a:gd name="T8" fmla="*/ 105 w 105"/>
                <a:gd name="T9" fmla="*/ 58 h 272"/>
                <a:gd name="T10" fmla="*/ 105 w 105"/>
                <a:gd name="T11" fmla="*/ 0 h 272"/>
                <a:gd name="T12" fmla="*/ 0 w 105"/>
                <a:gd name="T13" fmla="*/ 0 h 272"/>
              </a:gdLst>
              <a:ahLst/>
              <a:cxnLst>
                <a:cxn ang="0">
                  <a:pos x="T0" y="T1"/>
                </a:cxn>
                <a:cxn ang="0">
                  <a:pos x="T2" y="T3"/>
                </a:cxn>
                <a:cxn ang="0">
                  <a:pos x="T4" y="T5"/>
                </a:cxn>
                <a:cxn ang="0">
                  <a:pos x="T6" y="T7"/>
                </a:cxn>
                <a:cxn ang="0">
                  <a:pos x="T8" y="T9"/>
                </a:cxn>
                <a:cxn ang="0">
                  <a:pos x="T10" y="T11"/>
                </a:cxn>
                <a:cxn ang="0">
                  <a:pos x="T12" y="T13"/>
                </a:cxn>
              </a:cxnLst>
              <a:rect l="0" t="0" r="r" b="b"/>
              <a:pathLst>
                <a:path w="105" h="272">
                  <a:moveTo>
                    <a:pt x="0" y="0"/>
                  </a:moveTo>
                  <a:lnTo>
                    <a:pt x="0" y="58"/>
                  </a:lnTo>
                  <a:lnTo>
                    <a:pt x="0" y="272"/>
                  </a:lnTo>
                  <a:lnTo>
                    <a:pt x="105" y="272"/>
                  </a:lnTo>
                  <a:lnTo>
                    <a:pt x="105" y="58"/>
                  </a:lnTo>
                  <a:lnTo>
                    <a:pt x="10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9" name="íṥļîďe">
              <a:extLst>
                <a:ext uri="{FF2B5EF4-FFF2-40B4-BE49-F238E27FC236}">
                  <a16:creationId xmlns:a16="http://schemas.microsoft.com/office/drawing/2014/main" id="{379A73EE-782A-4931-97F6-78D740982FF9}"/>
                </a:ext>
              </a:extLst>
            </p:cNvPr>
            <p:cNvSpPr/>
            <p:nvPr/>
          </p:nvSpPr>
          <p:spPr bwMode="auto">
            <a:xfrm>
              <a:off x="4488820" y="5926948"/>
              <a:ext cx="95893" cy="52969"/>
            </a:xfrm>
            <a:prstGeom prst="rect">
              <a:avLst/>
            </a:prstGeom>
            <a:solidFill>
              <a:srgbClr val="7D5C3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0" name="iṧlíḓé">
              <a:extLst>
                <a:ext uri="{FF2B5EF4-FFF2-40B4-BE49-F238E27FC236}">
                  <a16:creationId xmlns:a16="http://schemas.microsoft.com/office/drawing/2014/main" id="{0BEE82AD-0159-492C-AD72-042CCEF0CF72}"/>
                </a:ext>
              </a:extLst>
            </p:cNvPr>
            <p:cNvSpPr/>
            <p:nvPr/>
          </p:nvSpPr>
          <p:spPr bwMode="auto">
            <a:xfrm>
              <a:off x="4488820" y="5926948"/>
              <a:ext cx="95893" cy="52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1" name="ïṧľiḓè">
              <a:extLst>
                <a:ext uri="{FF2B5EF4-FFF2-40B4-BE49-F238E27FC236}">
                  <a16:creationId xmlns:a16="http://schemas.microsoft.com/office/drawing/2014/main" id="{D19FFD04-1E8A-4FD7-82CB-A6E473402614}"/>
                </a:ext>
              </a:extLst>
            </p:cNvPr>
            <p:cNvSpPr/>
            <p:nvPr/>
          </p:nvSpPr>
          <p:spPr bwMode="auto">
            <a:xfrm>
              <a:off x="4481512" y="5919642"/>
              <a:ext cx="110505" cy="263021"/>
            </a:xfrm>
            <a:custGeom>
              <a:avLst/>
              <a:gdLst>
                <a:gd name="T0" fmla="*/ 57 w 61"/>
                <a:gd name="T1" fmla="*/ 145 h 145"/>
                <a:gd name="T2" fmla="*/ 4 w 61"/>
                <a:gd name="T3" fmla="*/ 145 h 145"/>
                <a:gd name="T4" fmla="*/ 0 w 61"/>
                <a:gd name="T5" fmla="*/ 141 h 145"/>
                <a:gd name="T6" fmla="*/ 0 w 61"/>
                <a:gd name="T7" fmla="*/ 4 h 145"/>
                <a:gd name="T8" fmla="*/ 4 w 61"/>
                <a:gd name="T9" fmla="*/ 0 h 145"/>
                <a:gd name="T10" fmla="*/ 57 w 61"/>
                <a:gd name="T11" fmla="*/ 0 h 145"/>
                <a:gd name="T12" fmla="*/ 61 w 61"/>
                <a:gd name="T13" fmla="*/ 4 h 145"/>
                <a:gd name="T14" fmla="*/ 61 w 61"/>
                <a:gd name="T15" fmla="*/ 141 h 145"/>
                <a:gd name="T16" fmla="*/ 57 w 61"/>
                <a:gd name="T17" fmla="*/ 145 h 145"/>
                <a:gd name="T18" fmla="*/ 8 w 61"/>
                <a:gd name="T19" fmla="*/ 137 h 145"/>
                <a:gd name="T20" fmla="*/ 53 w 61"/>
                <a:gd name="T21" fmla="*/ 137 h 145"/>
                <a:gd name="T22" fmla="*/ 53 w 61"/>
                <a:gd name="T23" fmla="*/ 8 h 145"/>
                <a:gd name="T24" fmla="*/ 8 w 61"/>
                <a:gd name="T25" fmla="*/ 8 h 145"/>
                <a:gd name="T26" fmla="*/ 8 w 61"/>
                <a:gd name="T27" fmla="*/ 13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45">
                  <a:moveTo>
                    <a:pt x="57" y="145"/>
                  </a:moveTo>
                  <a:cubicBezTo>
                    <a:pt x="4" y="145"/>
                    <a:pt x="4" y="145"/>
                    <a:pt x="4" y="145"/>
                  </a:cubicBezTo>
                  <a:cubicBezTo>
                    <a:pt x="1" y="145"/>
                    <a:pt x="0" y="143"/>
                    <a:pt x="0" y="141"/>
                  </a:cubicBezTo>
                  <a:cubicBezTo>
                    <a:pt x="0" y="4"/>
                    <a:pt x="0" y="4"/>
                    <a:pt x="0" y="4"/>
                  </a:cubicBezTo>
                  <a:cubicBezTo>
                    <a:pt x="0" y="2"/>
                    <a:pt x="1" y="0"/>
                    <a:pt x="4" y="0"/>
                  </a:cubicBezTo>
                  <a:cubicBezTo>
                    <a:pt x="57" y="0"/>
                    <a:pt x="57" y="0"/>
                    <a:pt x="57" y="0"/>
                  </a:cubicBezTo>
                  <a:cubicBezTo>
                    <a:pt x="59" y="0"/>
                    <a:pt x="61" y="2"/>
                    <a:pt x="61" y="4"/>
                  </a:cubicBezTo>
                  <a:cubicBezTo>
                    <a:pt x="61" y="141"/>
                    <a:pt x="61" y="141"/>
                    <a:pt x="61" y="141"/>
                  </a:cubicBezTo>
                  <a:cubicBezTo>
                    <a:pt x="61" y="143"/>
                    <a:pt x="59" y="145"/>
                    <a:pt x="57" y="145"/>
                  </a:cubicBezTo>
                  <a:close/>
                  <a:moveTo>
                    <a:pt x="8" y="137"/>
                  </a:moveTo>
                  <a:cubicBezTo>
                    <a:pt x="53" y="137"/>
                    <a:pt x="53" y="137"/>
                    <a:pt x="53" y="137"/>
                  </a:cubicBezTo>
                  <a:cubicBezTo>
                    <a:pt x="53" y="8"/>
                    <a:pt x="53" y="8"/>
                    <a:pt x="53" y="8"/>
                  </a:cubicBezTo>
                  <a:cubicBezTo>
                    <a:pt x="8" y="8"/>
                    <a:pt x="8" y="8"/>
                    <a:pt x="8" y="8"/>
                  </a:cubicBezTo>
                  <a:lnTo>
                    <a:pt x="8" y="13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2" name="íšļiḍe">
              <a:extLst>
                <a:ext uri="{FF2B5EF4-FFF2-40B4-BE49-F238E27FC236}">
                  <a16:creationId xmlns:a16="http://schemas.microsoft.com/office/drawing/2014/main" id="{58AF6B41-588B-4727-A226-46D1635B0E12}"/>
                </a:ext>
              </a:extLst>
            </p:cNvPr>
            <p:cNvSpPr/>
            <p:nvPr/>
          </p:nvSpPr>
          <p:spPr bwMode="auto">
            <a:xfrm>
              <a:off x="3701587" y="5440177"/>
              <a:ext cx="97719" cy="400011"/>
            </a:xfrm>
            <a:prstGeom prst="rect">
              <a:avLst/>
            </a:prstGeom>
            <a:solidFill>
              <a:srgbClr val="A97C5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3" name="iSľïďè">
              <a:extLst>
                <a:ext uri="{FF2B5EF4-FFF2-40B4-BE49-F238E27FC236}">
                  <a16:creationId xmlns:a16="http://schemas.microsoft.com/office/drawing/2014/main" id="{39A87D77-2EAE-4337-8A0B-1747264A2E24}"/>
                </a:ext>
              </a:extLst>
            </p:cNvPr>
            <p:cNvSpPr/>
            <p:nvPr/>
          </p:nvSpPr>
          <p:spPr bwMode="auto">
            <a:xfrm>
              <a:off x="3694280" y="5432871"/>
              <a:ext cx="112331" cy="414623"/>
            </a:xfrm>
            <a:custGeom>
              <a:avLst/>
              <a:gdLst>
                <a:gd name="T0" fmla="*/ 58 w 62"/>
                <a:gd name="T1" fmla="*/ 229 h 229"/>
                <a:gd name="T2" fmla="*/ 4 w 62"/>
                <a:gd name="T3" fmla="*/ 229 h 229"/>
                <a:gd name="T4" fmla="*/ 0 w 62"/>
                <a:gd name="T5" fmla="*/ 225 h 229"/>
                <a:gd name="T6" fmla="*/ 0 w 62"/>
                <a:gd name="T7" fmla="*/ 4 h 229"/>
                <a:gd name="T8" fmla="*/ 4 w 62"/>
                <a:gd name="T9" fmla="*/ 0 h 229"/>
                <a:gd name="T10" fmla="*/ 58 w 62"/>
                <a:gd name="T11" fmla="*/ 0 h 229"/>
                <a:gd name="T12" fmla="*/ 62 w 62"/>
                <a:gd name="T13" fmla="*/ 4 h 229"/>
                <a:gd name="T14" fmla="*/ 62 w 62"/>
                <a:gd name="T15" fmla="*/ 225 h 229"/>
                <a:gd name="T16" fmla="*/ 58 w 62"/>
                <a:gd name="T17" fmla="*/ 229 h 229"/>
                <a:gd name="T18" fmla="*/ 8 w 62"/>
                <a:gd name="T19" fmla="*/ 221 h 229"/>
                <a:gd name="T20" fmla="*/ 54 w 62"/>
                <a:gd name="T21" fmla="*/ 221 h 229"/>
                <a:gd name="T22" fmla="*/ 54 w 62"/>
                <a:gd name="T23" fmla="*/ 8 h 229"/>
                <a:gd name="T24" fmla="*/ 8 w 62"/>
                <a:gd name="T25" fmla="*/ 8 h 229"/>
                <a:gd name="T26" fmla="*/ 8 w 62"/>
                <a:gd name="T27" fmla="*/ 22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229">
                  <a:moveTo>
                    <a:pt x="58" y="229"/>
                  </a:moveTo>
                  <a:cubicBezTo>
                    <a:pt x="4" y="229"/>
                    <a:pt x="4" y="229"/>
                    <a:pt x="4" y="229"/>
                  </a:cubicBezTo>
                  <a:cubicBezTo>
                    <a:pt x="2" y="229"/>
                    <a:pt x="0" y="227"/>
                    <a:pt x="0" y="225"/>
                  </a:cubicBezTo>
                  <a:cubicBezTo>
                    <a:pt x="0" y="4"/>
                    <a:pt x="0" y="4"/>
                    <a:pt x="0" y="4"/>
                  </a:cubicBezTo>
                  <a:cubicBezTo>
                    <a:pt x="0" y="2"/>
                    <a:pt x="2" y="0"/>
                    <a:pt x="4" y="0"/>
                  </a:cubicBezTo>
                  <a:cubicBezTo>
                    <a:pt x="58" y="0"/>
                    <a:pt x="58" y="0"/>
                    <a:pt x="58" y="0"/>
                  </a:cubicBezTo>
                  <a:cubicBezTo>
                    <a:pt x="60" y="0"/>
                    <a:pt x="62" y="2"/>
                    <a:pt x="62" y="4"/>
                  </a:cubicBezTo>
                  <a:cubicBezTo>
                    <a:pt x="62" y="225"/>
                    <a:pt x="62" y="225"/>
                    <a:pt x="62" y="225"/>
                  </a:cubicBezTo>
                  <a:cubicBezTo>
                    <a:pt x="62" y="227"/>
                    <a:pt x="60" y="229"/>
                    <a:pt x="58" y="229"/>
                  </a:cubicBezTo>
                  <a:close/>
                  <a:moveTo>
                    <a:pt x="8" y="221"/>
                  </a:moveTo>
                  <a:cubicBezTo>
                    <a:pt x="54" y="221"/>
                    <a:pt x="54" y="221"/>
                    <a:pt x="54" y="221"/>
                  </a:cubicBezTo>
                  <a:cubicBezTo>
                    <a:pt x="54" y="8"/>
                    <a:pt x="54" y="8"/>
                    <a:pt x="54" y="8"/>
                  </a:cubicBezTo>
                  <a:cubicBezTo>
                    <a:pt x="8" y="8"/>
                    <a:pt x="8" y="8"/>
                    <a:pt x="8" y="8"/>
                  </a:cubicBezTo>
                  <a:lnTo>
                    <a:pt x="8" y="22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4" name="ïṩ1íḋê">
              <a:extLst>
                <a:ext uri="{FF2B5EF4-FFF2-40B4-BE49-F238E27FC236}">
                  <a16:creationId xmlns:a16="http://schemas.microsoft.com/office/drawing/2014/main" id="{CA7B3B56-4CC0-40F2-A953-BA5628581F38}"/>
                </a:ext>
              </a:extLst>
            </p:cNvPr>
            <p:cNvSpPr/>
            <p:nvPr/>
          </p:nvSpPr>
          <p:spPr bwMode="auto">
            <a:xfrm>
              <a:off x="4349091" y="5440177"/>
              <a:ext cx="95893" cy="400011"/>
            </a:xfrm>
            <a:prstGeom prst="rect">
              <a:avLst/>
            </a:prstGeom>
            <a:solidFill>
              <a:srgbClr val="A97C5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5" name="ïs1íḍê">
              <a:extLst>
                <a:ext uri="{FF2B5EF4-FFF2-40B4-BE49-F238E27FC236}">
                  <a16:creationId xmlns:a16="http://schemas.microsoft.com/office/drawing/2014/main" id="{B4F5E557-242D-438A-AEF6-B4D20840BC59}"/>
                </a:ext>
              </a:extLst>
            </p:cNvPr>
            <p:cNvSpPr/>
            <p:nvPr/>
          </p:nvSpPr>
          <p:spPr bwMode="auto">
            <a:xfrm>
              <a:off x="4341785" y="5432871"/>
              <a:ext cx="110505" cy="414623"/>
            </a:xfrm>
            <a:custGeom>
              <a:avLst/>
              <a:gdLst>
                <a:gd name="T0" fmla="*/ 57 w 61"/>
                <a:gd name="T1" fmla="*/ 229 h 229"/>
                <a:gd name="T2" fmla="*/ 4 w 61"/>
                <a:gd name="T3" fmla="*/ 229 h 229"/>
                <a:gd name="T4" fmla="*/ 0 w 61"/>
                <a:gd name="T5" fmla="*/ 225 h 229"/>
                <a:gd name="T6" fmla="*/ 0 w 61"/>
                <a:gd name="T7" fmla="*/ 4 h 229"/>
                <a:gd name="T8" fmla="*/ 4 w 61"/>
                <a:gd name="T9" fmla="*/ 0 h 229"/>
                <a:gd name="T10" fmla="*/ 57 w 61"/>
                <a:gd name="T11" fmla="*/ 0 h 229"/>
                <a:gd name="T12" fmla="*/ 61 w 61"/>
                <a:gd name="T13" fmla="*/ 4 h 229"/>
                <a:gd name="T14" fmla="*/ 61 w 61"/>
                <a:gd name="T15" fmla="*/ 225 h 229"/>
                <a:gd name="T16" fmla="*/ 57 w 61"/>
                <a:gd name="T17" fmla="*/ 229 h 229"/>
                <a:gd name="T18" fmla="*/ 8 w 61"/>
                <a:gd name="T19" fmla="*/ 221 h 229"/>
                <a:gd name="T20" fmla="*/ 53 w 61"/>
                <a:gd name="T21" fmla="*/ 221 h 229"/>
                <a:gd name="T22" fmla="*/ 53 w 61"/>
                <a:gd name="T23" fmla="*/ 8 h 229"/>
                <a:gd name="T24" fmla="*/ 8 w 61"/>
                <a:gd name="T25" fmla="*/ 8 h 229"/>
                <a:gd name="T26" fmla="*/ 8 w 61"/>
                <a:gd name="T27" fmla="*/ 22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29">
                  <a:moveTo>
                    <a:pt x="57" y="229"/>
                  </a:moveTo>
                  <a:cubicBezTo>
                    <a:pt x="4" y="229"/>
                    <a:pt x="4" y="229"/>
                    <a:pt x="4" y="229"/>
                  </a:cubicBezTo>
                  <a:cubicBezTo>
                    <a:pt x="2" y="229"/>
                    <a:pt x="0" y="227"/>
                    <a:pt x="0" y="225"/>
                  </a:cubicBezTo>
                  <a:cubicBezTo>
                    <a:pt x="0" y="4"/>
                    <a:pt x="0" y="4"/>
                    <a:pt x="0" y="4"/>
                  </a:cubicBezTo>
                  <a:cubicBezTo>
                    <a:pt x="0" y="2"/>
                    <a:pt x="2" y="0"/>
                    <a:pt x="4" y="0"/>
                  </a:cubicBezTo>
                  <a:cubicBezTo>
                    <a:pt x="57" y="0"/>
                    <a:pt x="57" y="0"/>
                    <a:pt x="57" y="0"/>
                  </a:cubicBezTo>
                  <a:cubicBezTo>
                    <a:pt x="59" y="0"/>
                    <a:pt x="61" y="2"/>
                    <a:pt x="61" y="4"/>
                  </a:cubicBezTo>
                  <a:cubicBezTo>
                    <a:pt x="61" y="225"/>
                    <a:pt x="61" y="225"/>
                    <a:pt x="61" y="225"/>
                  </a:cubicBezTo>
                  <a:cubicBezTo>
                    <a:pt x="61" y="227"/>
                    <a:pt x="59" y="229"/>
                    <a:pt x="57" y="229"/>
                  </a:cubicBezTo>
                  <a:close/>
                  <a:moveTo>
                    <a:pt x="8" y="221"/>
                  </a:moveTo>
                  <a:cubicBezTo>
                    <a:pt x="53" y="221"/>
                    <a:pt x="53" y="221"/>
                    <a:pt x="53" y="221"/>
                  </a:cubicBezTo>
                  <a:cubicBezTo>
                    <a:pt x="53" y="8"/>
                    <a:pt x="53" y="8"/>
                    <a:pt x="53" y="8"/>
                  </a:cubicBezTo>
                  <a:cubicBezTo>
                    <a:pt x="8" y="8"/>
                    <a:pt x="8" y="8"/>
                    <a:pt x="8" y="8"/>
                  </a:cubicBezTo>
                  <a:lnTo>
                    <a:pt x="8" y="22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6" name="iś1iďé">
              <a:extLst>
                <a:ext uri="{FF2B5EF4-FFF2-40B4-BE49-F238E27FC236}">
                  <a16:creationId xmlns:a16="http://schemas.microsoft.com/office/drawing/2014/main" id="{06354108-C3F2-45A5-8D9A-F66D97CDF989}"/>
                </a:ext>
              </a:extLst>
            </p:cNvPr>
            <p:cNvSpPr/>
            <p:nvPr/>
          </p:nvSpPr>
          <p:spPr bwMode="auto">
            <a:xfrm>
              <a:off x="3323495" y="5840188"/>
              <a:ext cx="1491360" cy="90413"/>
            </a:xfrm>
            <a:custGeom>
              <a:avLst/>
              <a:gdLst>
                <a:gd name="T0" fmla="*/ 0 w 1633"/>
                <a:gd name="T1" fmla="*/ 0 h 99"/>
                <a:gd name="T2" fmla="*/ 0 w 1633"/>
                <a:gd name="T3" fmla="*/ 38 h 99"/>
                <a:gd name="T4" fmla="*/ 0 w 1633"/>
                <a:gd name="T5" fmla="*/ 99 h 99"/>
                <a:gd name="T6" fmla="*/ 1633 w 1633"/>
                <a:gd name="T7" fmla="*/ 99 h 99"/>
                <a:gd name="T8" fmla="*/ 1633 w 1633"/>
                <a:gd name="T9" fmla="*/ 38 h 99"/>
                <a:gd name="T10" fmla="*/ 1633 w 1633"/>
                <a:gd name="T11" fmla="*/ 0 h 99"/>
                <a:gd name="T12" fmla="*/ 0 w 1633"/>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1633" h="99">
                  <a:moveTo>
                    <a:pt x="0" y="0"/>
                  </a:moveTo>
                  <a:lnTo>
                    <a:pt x="0" y="38"/>
                  </a:lnTo>
                  <a:lnTo>
                    <a:pt x="0" y="99"/>
                  </a:lnTo>
                  <a:lnTo>
                    <a:pt x="1633" y="99"/>
                  </a:lnTo>
                  <a:lnTo>
                    <a:pt x="1633" y="38"/>
                  </a:lnTo>
                  <a:lnTo>
                    <a:pt x="1633" y="0"/>
                  </a:lnTo>
                  <a:lnTo>
                    <a:pt x="0" y="0"/>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7" name="îṡļiḓè">
              <a:extLst>
                <a:ext uri="{FF2B5EF4-FFF2-40B4-BE49-F238E27FC236}">
                  <a16:creationId xmlns:a16="http://schemas.microsoft.com/office/drawing/2014/main" id="{913F527A-2A53-4BDE-A173-03BD443BAA8A}"/>
                </a:ext>
              </a:extLst>
            </p:cNvPr>
            <p:cNvSpPr/>
            <p:nvPr/>
          </p:nvSpPr>
          <p:spPr bwMode="auto">
            <a:xfrm>
              <a:off x="3323495" y="5840188"/>
              <a:ext cx="1491360" cy="34704"/>
            </a:xfrm>
            <a:prstGeom prst="rect">
              <a:avLst/>
            </a:prstGeom>
            <a:solidFill>
              <a:srgbClr val="FFFC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28" name="ï$1îḑê">
              <a:extLst>
                <a:ext uri="{FF2B5EF4-FFF2-40B4-BE49-F238E27FC236}">
                  <a16:creationId xmlns:a16="http://schemas.microsoft.com/office/drawing/2014/main" id="{923EAB45-63A8-4443-87F3-99E35B9A8D7B}"/>
                </a:ext>
              </a:extLst>
            </p:cNvPr>
            <p:cNvSpPr/>
            <p:nvPr/>
          </p:nvSpPr>
          <p:spPr bwMode="auto">
            <a:xfrm>
              <a:off x="3317102" y="5832882"/>
              <a:ext cx="1505059" cy="105026"/>
            </a:xfrm>
            <a:custGeom>
              <a:avLst/>
              <a:gdLst>
                <a:gd name="T0" fmla="*/ 826 w 830"/>
                <a:gd name="T1" fmla="*/ 58 h 58"/>
                <a:gd name="T2" fmla="*/ 4 w 830"/>
                <a:gd name="T3" fmla="*/ 58 h 58"/>
                <a:gd name="T4" fmla="*/ 0 w 830"/>
                <a:gd name="T5" fmla="*/ 54 h 58"/>
                <a:gd name="T6" fmla="*/ 0 w 830"/>
                <a:gd name="T7" fmla="*/ 4 h 58"/>
                <a:gd name="T8" fmla="*/ 4 w 830"/>
                <a:gd name="T9" fmla="*/ 0 h 58"/>
                <a:gd name="T10" fmla="*/ 826 w 830"/>
                <a:gd name="T11" fmla="*/ 0 h 58"/>
                <a:gd name="T12" fmla="*/ 830 w 830"/>
                <a:gd name="T13" fmla="*/ 4 h 58"/>
                <a:gd name="T14" fmla="*/ 830 w 830"/>
                <a:gd name="T15" fmla="*/ 54 h 58"/>
                <a:gd name="T16" fmla="*/ 826 w 830"/>
                <a:gd name="T17" fmla="*/ 58 h 58"/>
                <a:gd name="T18" fmla="*/ 8 w 830"/>
                <a:gd name="T19" fmla="*/ 50 h 58"/>
                <a:gd name="T20" fmla="*/ 822 w 830"/>
                <a:gd name="T21" fmla="*/ 50 h 58"/>
                <a:gd name="T22" fmla="*/ 822 w 830"/>
                <a:gd name="T23" fmla="*/ 8 h 58"/>
                <a:gd name="T24" fmla="*/ 8 w 830"/>
                <a:gd name="T25" fmla="*/ 8 h 58"/>
                <a:gd name="T26" fmla="*/ 8 w 830"/>
                <a:gd name="T27"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0" h="58">
                  <a:moveTo>
                    <a:pt x="826" y="58"/>
                  </a:moveTo>
                  <a:cubicBezTo>
                    <a:pt x="4" y="58"/>
                    <a:pt x="4" y="58"/>
                    <a:pt x="4" y="58"/>
                  </a:cubicBezTo>
                  <a:cubicBezTo>
                    <a:pt x="2" y="58"/>
                    <a:pt x="0" y="57"/>
                    <a:pt x="0" y="54"/>
                  </a:cubicBezTo>
                  <a:cubicBezTo>
                    <a:pt x="0" y="4"/>
                    <a:pt x="0" y="4"/>
                    <a:pt x="0" y="4"/>
                  </a:cubicBezTo>
                  <a:cubicBezTo>
                    <a:pt x="0" y="2"/>
                    <a:pt x="2" y="0"/>
                    <a:pt x="4" y="0"/>
                  </a:cubicBezTo>
                  <a:cubicBezTo>
                    <a:pt x="826" y="0"/>
                    <a:pt x="826" y="0"/>
                    <a:pt x="826" y="0"/>
                  </a:cubicBezTo>
                  <a:cubicBezTo>
                    <a:pt x="829" y="0"/>
                    <a:pt x="830" y="2"/>
                    <a:pt x="830" y="4"/>
                  </a:cubicBezTo>
                  <a:cubicBezTo>
                    <a:pt x="830" y="54"/>
                    <a:pt x="830" y="54"/>
                    <a:pt x="830" y="54"/>
                  </a:cubicBezTo>
                  <a:cubicBezTo>
                    <a:pt x="830" y="57"/>
                    <a:pt x="829" y="58"/>
                    <a:pt x="826" y="58"/>
                  </a:cubicBezTo>
                  <a:close/>
                  <a:moveTo>
                    <a:pt x="8" y="50"/>
                  </a:moveTo>
                  <a:cubicBezTo>
                    <a:pt x="822" y="50"/>
                    <a:pt x="822" y="50"/>
                    <a:pt x="822" y="50"/>
                  </a:cubicBezTo>
                  <a:cubicBezTo>
                    <a:pt x="822" y="8"/>
                    <a:pt x="822" y="8"/>
                    <a:pt x="822" y="8"/>
                  </a:cubicBezTo>
                  <a:cubicBezTo>
                    <a:pt x="8" y="8"/>
                    <a:pt x="8" y="8"/>
                    <a:pt x="8" y="8"/>
                  </a:cubicBezTo>
                  <a:lnTo>
                    <a:pt x="8" y="5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9" name="ï$ḷiḑè">
              <a:extLst>
                <a:ext uri="{FF2B5EF4-FFF2-40B4-BE49-F238E27FC236}">
                  <a16:creationId xmlns:a16="http://schemas.microsoft.com/office/drawing/2014/main" id="{9F477D29-877C-4443-BABF-7C654C70ADBB}"/>
                </a:ext>
              </a:extLst>
            </p:cNvPr>
            <p:cNvSpPr/>
            <p:nvPr/>
          </p:nvSpPr>
          <p:spPr bwMode="auto">
            <a:xfrm>
              <a:off x="3503408" y="6055719"/>
              <a:ext cx="1127881" cy="47490"/>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30" name="îṡľíḋé">
              <a:extLst>
                <a:ext uri="{FF2B5EF4-FFF2-40B4-BE49-F238E27FC236}">
                  <a16:creationId xmlns:a16="http://schemas.microsoft.com/office/drawing/2014/main" id="{48E91D7B-DC62-49CB-951B-85CF35A430DA}"/>
                </a:ext>
              </a:extLst>
            </p:cNvPr>
            <p:cNvSpPr/>
            <p:nvPr/>
          </p:nvSpPr>
          <p:spPr bwMode="auto">
            <a:xfrm>
              <a:off x="3496102" y="6048413"/>
              <a:ext cx="1142493" cy="62102"/>
            </a:xfrm>
            <a:custGeom>
              <a:avLst/>
              <a:gdLst>
                <a:gd name="T0" fmla="*/ 626 w 630"/>
                <a:gd name="T1" fmla="*/ 34 h 34"/>
                <a:gd name="T2" fmla="*/ 4 w 630"/>
                <a:gd name="T3" fmla="*/ 34 h 34"/>
                <a:gd name="T4" fmla="*/ 0 w 630"/>
                <a:gd name="T5" fmla="*/ 30 h 34"/>
                <a:gd name="T6" fmla="*/ 0 w 630"/>
                <a:gd name="T7" fmla="*/ 4 h 34"/>
                <a:gd name="T8" fmla="*/ 4 w 630"/>
                <a:gd name="T9" fmla="*/ 0 h 34"/>
                <a:gd name="T10" fmla="*/ 626 w 630"/>
                <a:gd name="T11" fmla="*/ 0 h 34"/>
                <a:gd name="T12" fmla="*/ 630 w 630"/>
                <a:gd name="T13" fmla="*/ 4 h 34"/>
                <a:gd name="T14" fmla="*/ 630 w 630"/>
                <a:gd name="T15" fmla="*/ 30 h 34"/>
                <a:gd name="T16" fmla="*/ 626 w 630"/>
                <a:gd name="T17" fmla="*/ 34 h 34"/>
                <a:gd name="T18" fmla="*/ 8 w 630"/>
                <a:gd name="T19" fmla="*/ 26 h 34"/>
                <a:gd name="T20" fmla="*/ 622 w 630"/>
                <a:gd name="T21" fmla="*/ 26 h 34"/>
                <a:gd name="T22" fmla="*/ 622 w 630"/>
                <a:gd name="T23" fmla="*/ 8 h 34"/>
                <a:gd name="T24" fmla="*/ 8 w 630"/>
                <a:gd name="T25" fmla="*/ 8 h 34"/>
                <a:gd name="T26" fmla="*/ 8 w 630"/>
                <a:gd name="T27"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0" h="34">
                  <a:moveTo>
                    <a:pt x="626" y="34"/>
                  </a:moveTo>
                  <a:cubicBezTo>
                    <a:pt x="4" y="34"/>
                    <a:pt x="4" y="34"/>
                    <a:pt x="4" y="34"/>
                  </a:cubicBezTo>
                  <a:cubicBezTo>
                    <a:pt x="2" y="34"/>
                    <a:pt x="0" y="32"/>
                    <a:pt x="0" y="30"/>
                  </a:cubicBezTo>
                  <a:cubicBezTo>
                    <a:pt x="0" y="4"/>
                    <a:pt x="0" y="4"/>
                    <a:pt x="0" y="4"/>
                  </a:cubicBezTo>
                  <a:cubicBezTo>
                    <a:pt x="0" y="2"/>
                    <a:pt x="2" y="0"/>
                    <a:pt x="4" y="0"/>
                  </a:cubicBezTo>
                  <a:cubicBezTo>
                    <a:pt x="626" y="0"/>
                    <a:pt x="626" y="0"/>
                    <a:pt x="626" y="0"/>
                  </a:cubicBezTo>
                  <a:cubicBezTo>
                    <a:pt x="628" y="0"/>
                    <a:pt x="630" y="2"/>
                    <a:pt x="630" y="4"/>
                  </a:cubicBezTo>
                  <a:cubicBezTo>
                    <a:pt x="630" y="30"/>
                    <a:pt x="630" y="30"/>
                    <a:pt x="630" y="30"/>
                  </a:cubicBezTo>
                  <a:cubicBezTo>
                    <a:pt x="630" y="32"/>
                    <a:pt x="628" y="34"/>
                    <a:pt x="626" y="34"/>
                  </a:cubicBezTo>
                  <a:close/>
                  <a:moveTo>
                    <a:pt x="8" y="26"/>
                  </a:moveTo>
                  <a:cubicBezTo>
                    <a:pt x="622" y="26"/>
                    <a:pt x="622" y="26"/>
                    <a:pt x="622" y="26"/>
                  </a:cubicBezTo>
                  <a:cubicBezTo>
                    <a:pt x="622" y="8"/>
                    <a:pt x="622" y="8"/>
                    <a:pt x="622" y="8"/>
                  </a:cubicBezTo>
                  <a:cubicBezTo>
                    <a:pt x="8" y="8"/>
                    <a:pt x="8" y="8"/>
                    <a:pt x="8" y="8"/>
                  </a:cubicBezTo>
                  <a:lnTo>
                    <a:pt x="8" y="2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1" name="işľïďe">
              <a:extLst>
                <a:ext uri="{FF2B5EF4-FFF2-40B4-BE49-F238E27FC236}">
                  <a16:creationId xmlns:a16="http://schemas.microsoft.com/office/drawing/2014/main" id="{787D465C-826E-4933-9120-6AF0DD73B399}"/>
                </a:ext>
              </a:extLst>
            </p:cNvPr>
            <p:cNvSpPr/>
            <p:nvPr/>
          </p:nvSpPr>
          <p:spPr bwMode="auto">
            <a:xfrm>
              <a:off x="3407516" y="5412779"/>
              <a:ext cx="1320580" cy="134250"/>
            </a:xfrm>
            <a:custGeom>
              <a:avLst/>
              <a:gdLst>
                <a:gd name="T0" fmla="*/ 0 w 1446"/>
                <a:gd name="T1" fmla="*/ 0 h 147"/>
                <a:gd name="T2" fmla="*/ 0 w 1446"/>
                <a:gd name="T3" fmla="*/ 46 h 147"/>
                <a:gd name="T4" fmla="*/ 0 w 1446"/>
                <a:gd name="T5" fmla="*/ 147 h 147"/>
                <a:gd name="T6" fmla="*/ 1420 w 1446"/>
                <a:gd name="T7" fmla="*/ 147 h 147"/>
                <a:gd name="T8" fmla="*/ 1446 w 1446"/>
                <a:gd name="T9" fmla="*/ 147 h 147"/>
                <a:gd name="T10" fmla="*/ 1446 w 1446"/>
                <a:gd name="T11" fmla="*/ 0 h 147"/>
                <a:gd name="T12" fmla="*/ 0 w 144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446" h="147">
                  <a:moveTo>
                    <a:pt x="0" y="0"/>
                  </a:moveTo>
                  <a:lnTo>
                    <a:pt x="0" y="46"/>
                  </a:lnTo>
                  <a:lnTo>
                    <a:pt x="0" y="147"/>
                  </a:lnTo>
                  <a:lnTo>
                    <a:pt x="1420" y="147"/>
                  </a:lnTo>
                  <a:lnTo>
                    <a:pt x="1446" y="147"/>
                  </a:lnTo>
                  <a:lnTo>
                    <a:pt x="1446" y="0"/>
                  </a:lnTo>
                  <a:lnTo>
                    <a:pt x="0" y="0"/>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2" name="ïşlïḍé">
              <a:extLst>
                <a:ext uri="{FF2B5EF4-FFF2-40B4-BE49-F238E27FC236}">
                  <a16:creationId xmlns:a16="http://schemas.microsoft.com/office/drawing/2014/main" id="{FC3CD61D-D3AA-4D3C-998D-6676F2658C39}"/>
                </a:ext>
              </a:extLst>
            </p:cNvPr>
            <p:cNvSpPr/>
            <p:nvPr/>
          </p:nvSpPr>
          <p:spPr bwMode="auto">
            <a:xfrm>
              <a:off x="3407516" y="5412779"/>
              <a:ext cx="1320580" cy="134250"/>
            </a:xfrm>
            <a:custGeom>
              <a:avLst/>
              <a:gdLst>
                <a:gd name="T0" fmla="*/ 1446 w 1446"/>
                <a:gd name="T1" fmla="*/ 0 h 147"/>
                <a:gd name="T2" fmla="*/ 0 w 1446"/>
                <a:gd name="T3" fmla="*/ 0 h 147"/>
                <a:gd name="T4" fmla="*/ 0 w 1446"/>
                <a:gd name="T5" fmla="*/ 46 h 147"/>
                <a:gd name="T6" fmla="*/ 1420 w 1446"/>
                <a:gd name="T7" fmla="*/ 46 h 147"/>
                <a:gd name="T8" fmla="*/ 1420 w 1446"/>
                <a:gd name="T9" fmla="*/ 147 h 147"/>
                <a:gd name="T10" fmla="*/ 1446 w 1446"/>
                <a:gd name="T11" fmla="*/ 147 h 147"/>
                <a:gd name="T12" fmla="*/ 1446 w 144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446" h="147">
                  <a:moveTo>
                    <a:pt x="1446" y="0"/>
                  </a:moveTo>
                  <a:lnTo>
                    <a:pt x="0" y="0"/>
                  </a:lnTo>
                  <a:lnTo>
                    <a:pt x="0" y="46"/>
                  </a:lnTo>
                  <a:lnTo>
                    <a:pt x="1420" y="46"/>
                  </a:lnTo>
                  <a:lnTo>
                    <a:pt x="1420" y="147"/>
                  </a:lnTo>
                  <a:lnTo>
                    <a:pt x="1446" y="147"/>
                  </a:lnTo>
                  <a:lnTo>
                    <a:pt x="1446" y="0"/>
                  </a:ln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3" name="îṣḷîḑe">
              <a:extLst>
                <a:ext uri="{FF2B5EF4-FFF2-40B4-BE49-F238E27FC236}">
                  <a16:creationId xmlns:a16="http://schemas.microsoft.com/office/drawing/2014/main" id="{398E5CB1-1DAE-4E08-BAE0-87F279FBC570}"/>
                </a:ext>
              </a:extLst>
            </p:cNvPr>
            <p:cNvSpPr/>
            <p:nvPr/>
          </p:nvSpPr>
          <p:spPr bwMode="auto">
            <a:xfrm>
              <a:off x="3400209" y="5405473"/>
              <a:ext cx="1335192" cy="148862"/>
            </a:xfrm>
            <a:custGeom>
              <a:avLst/>
              <a:gdLst>
                <a:gd name="T0" fmla="*/ 732 w 736"/>
                <a:gd name="T1" fmla="*/ 82 h 82"/>
                <a:gd name="T2" fmla="*/ 4 w 736"/>
                <a:gd name="T3" fmla="*/ 82 h 82"/>
                <a:gd name="T4" fmla="*/ 0 w 736"/>
                <a:gd name="T5" fmla="*/ 78 h 82"/>
                <a:gd name="T6" fmla="*/ 0 w 736"/>
                <a:gd name="T7" fmla="*/ 4 h 82"/>
                <a:gd name="T8" fmla="*/ 4 w 736"/>
                <a:gd name="T9" fmla="*/ 0 h 82"/>
                <a:gd name="T10" fmla="*/ 732 w 736"/>
                <a:gd name="T11" fmla="*/ 0 h 82"/>
                <a:gd name="T12" fmla="*/ 736 w 736"/>
                <a:gd name="T13" fmla="*/ 4 h 82"/>
                <a:gd name="T14" fmla="*/ 736 w 736"/>
                <a:gd name="T15" fmla="*/ 78 h 82"/>
                <a:gd name="T16" fmla="*/ 732 w 736"/>
                <a:gd name="T17" fmla="*/ 82 h 82"/>
                <a:gd name="T18" fmla="*/ 8 w 736"/>
                <a:gd name="T19" fmla="*/ 74 h 82"/>
                <a:gd name="T20" fmla="*/ 728 w 736"/>
                <a:gd name="T21" fmla="*/ 74 h 82"/>
                <a:gd name="T22" fmla="*/ 728 w 736"/>
                <a:gd name="T23" fmla="*/ 8 h 82"/>
                <a:gd name="T24" fmla="*/ 8 w 736"/>
                <a:gd name="T25" fmla="*/ 8 h 82"/>
                <a:gd name="T26" fmla="*/ 8 w 736"/>
                <a:gd name="T27"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6" h="82">
                  <a:moveTo>
                    <a:pt x="732" y="82"/>
                  </a:moveTo>
                  <a:cubicBezTo>
                    <a:pt x="4" y="82"/>
                    <a:pt x="4" y="82"/>
                    <a:pt x="4" y="82"/>
                  </a:cubicBezTo>
                  <a:cubicBezTo>
                    <a:pt x="2" y="82"/>
                    <a:pt x="0" y="81"/>
                    <a:pt x="0" y="78"/>
                  </a:cubicBezTo>
                  <a:cubicBezTo>
                    <a:pt x="0" y="4"/>
                    <a:pt x="0" y="4"/>
                    <a:pt x="0" y="4"/>
                  </a:cubicBezTo>
                  <a:cubicBezTo>
                    <a:pt x="0" y="2"/>
                    <a:pt x="2" y="0"/>
                    <a:pt x="4" y="0"/>
                  </a:cubicBezTo>
                  <a:cubicBezTo>
                    <a:pt x="732" y="0"/>
                    <a:pt x="732" y="0"/>
                    <a:pt x="732" y="0"/>
                  </a:cubicBezTo>
                  <a:cubicBezTo>
                    <a:pt x="734" y="0"/>
                    <a:pt x="736" y="2"/>
                    <a:pt x="736" y="4"/>
                  </a:cubicBezTo>
                  <a:cubicBezTo>
                    <a:pt x="736" y="78"/>
                    <a:pt x="736" y="78"/>
                    <a:pt x="736" y="78"/>
                  </a:cubicBezTo>
                  <a:cubicBezTo>
                    <a:pt x="736" y="81"/>
                    <a:pt x="734" y="82"/>
                    <a:pt x="732" y="82"/>
                  </a:cubicBezTo>
                  <a:close/>
                  <a:moveTo>
                    <a:pt x="8" y="74"/>
                  </a:moveTo>
                  <a:cubicBezTo>
                    <a:pt x="728" y="74"/>
                    <a:pt x="728" y="74"/>
                    <a:pt x="728" y="74"/>
                  </a:cubicBezTo>
                  <a:cubicBezTo>
                    <a:pt x="728" y="8"/>
                    <a:pt x="728" y="8"/>
                    <a:pt x="728" y="8"/>
                  </a:cubicBezTo>
                  <a:cubicBezTo>
                    <a:pt x="8" y="8"/>
                    <a:pt x="8" y="8"/>
                    <a:pt x="8" y="8"/>
                  </a:cubicBezTo>
                  <a:lnTo>
                    <a:pt x="8" y="7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4" name="ïśļíḓè">
              <a:extLst>
                <a:ext uri="{FF2B5EF4-FFF2-40B4-BE49-F238E27FC236}">
                  <a16:creationId xmlns:a16="http://schemas.microsoft.com/office/drawing/2014/main" id="{8409193C-912B-4E58-8C20-20658E95463B}"/>
                </a:ext>
              </a:extLst>
            </p:cNvPr>
            <p:cNvSpPr/>
            <p:nvPr/>
          </p:nvSpPr>
          <p:spPr bwMode="auto">
            <a:xfrm>
              <a:off x="3407516" y="5617351"/>
              <a:ext cx="1320580" cy="136077"/>
            </a:xfrm>
            <a:custGeom>
              <a:avLst/>
              <a:gdLst>
                <a:gd name="T0" fmla="*/ 0 w 1446"/>
                <a:gd name="T1" fmla="*/ 0 h 149"/>
                <a:gd name="T2" fmla="*/ 0 w 1446"/>
                <a:gd name="T3" fmla="*/ 46 h 149"/>
                <a:gd name="T4" fmla="*/ 0 w 1446"/>
                <a:gd name="T5" fmla="*/ 149 h 149"/>
                <a:gd name="T6" fmla="*/ 1420 w 1446"/>
                <a:gd name="T7" fmla="*/ 149 h 149"/>
                <a:gd name="T8" fmla="*/ 1446 w 1446"/>
                <a:gd name="T9" fmla="*/ 149 h 149"/>
                <a:gd name="T10" fmla="*/ 1446 w 1446"/>
                <a:gd name="T11" fmla="*/ 0 h 149"/>
                <a:gd name="T12" fmla="*/ 0 w 1446"/>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1446" h="149">
                  <a:moveTo>
                    <a:pt x="0" y="0"/>
                  </a:moveTo>
                  <a:lnTo>
                    <a:pt x="0" y="46"/>
                  </a:lnTo>
                  <a:lnTo>
                    <a:pt x="0" y="149"/>
                  </a:lnTo>
                  <a:lnTo>
                    <a:pt x="1420" y="149"/>
                  </a:lnTo>
                  <a:lnTo>
                    <a:pt x="1446" y="149"/>
                  </a:lnTo>
                  <a:lnTo>
                    <a:pt x="1446" y="0"/>
                  </a:lnTo>
                  <a:lnTo>
                    <a:pt x="0" y="0"/>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635" name="iSḷîḑé">
              <a:extLst>
                <a:ext uri="{FF2B5EF4-FFF2-40B4-BE49-F238E27FC236}">
                  <a16:creationId xmlns:a16="http://schemas.microsoft.com/office/drawing/2014/main" id="{DF6912E8-1F40-4AAB-BC5A-CFEC7EB40114}"/>
                </a:ext>
              </a:extLst>
            </p:cNvPr>
            <p:cNvSpPr/>
            <p:nvPr/>
          </p:nvSpPr>
          <p:spPr bwMode="auto">
            <a:xfrm>
              <a:off x="3407516" y="5617351"/>
              <a:ext cx="1320580" cy="136077"/>
            </a:xfrm>
            <a:custGeom>
              <a:avLst/>
              <a:gdLst>
                <a:gd name="T0" fmla="*/ 1446 w 1446"/>
                <a:gd name="T1" fmla="*/ 0 h 149"/>
                <a:gd name="T2" fmla="*/ 0 w 1446"/>
                <a:gd name="T3" fmla="*/ 0 h 149"/>
                <a:gd name="T4" fmla="*/ 0 w 1446"/>
                <a:gd name="T5" fmla="*/ 46 h 149"/>
                <a:gd name="T6" fmla="*/ 1420 w 1446"/>
                <a:gd name="T7" fmla="*/ 46 h 149"/>
                <a:gd name="T8" fmla="*/ 1420 w 1446"/>
                <a:gd name="T9" fmla="*/ 149 h 149"/>
                <a:gd name="T10" fmla="*/ 1446 w 1446"/>
                <a:gd name="T11" fmla="*/ 149 h 149"/>
                <a:gd name="T12" fmla="*/ 1446 w 1446"/>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1446" h="149">
                  <a:moveTo>
                    <a:pt x="1446" y="0"/>
                  </a:moveTo>
                  <a:lnTo>
                    <a:pt x="0" y="0"/>
                  </a:lnTo>
                  <a:lnTo>
                    <a:pt x="0" y="46"/>
                  </a:lnTo>
                  <a:lnTo>
                    <a:pt x="1420" y="46"/>
                  </a:lnTo>
                  <a:lnTo>
                    <a:pt x="1420" y="149"/>
                  </a:lnTo>
                  <a:lnTo>
                    <a:pt x="1446" y="149"/>
                  </a:lnTo>
                  <a:lnTo>
                    <a:pt x="1446" y="0"/>
                  </a:ln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6" name="iS1ïďê">
              <a:extLst>
                <a:ext uri="{FF2B5EF4-FFF2-40B4-BE49-F238E27FC236}">
                  <a16:creationId xmlns:a16="http://schemas.microsoft.com/office/drawing/2014/main" id="{F8CB2041-DFD4-4799-8586-7F163FEBCA59}"/>
                </a:ext>
              </a:extLst>
            </p:cNvPr>
            <p:cNvSpPr/>
            <p:nvPr/>
          </p:nvSpPr>
          <p:spPr bwMode="auto">
            <a:xfrm>
              <a:off x="3400209" y="5610045"/>
              <a:ext cx="1335192" cy="150689"/>
            </a:xfrm>
            <a:custGeom>
              <a:avLst/>
              <a:gdLst>
                <a:gd name="T0" fmla="*/ 732 w 736"/>
                <a:gd name="T1" fmla="*/ 83 h 83"/>
                <a:gd name="T2" fmla="*/ 4 w 736"/>
                <a:gd name="T3" fmla="*/ 83 h 83"/>
                <a:gd name="T4" fmla="*/ 0 w 736"/>
                <a:gd name="T5" fmla="*/ 79 h 83"/>
                <a:gd name="T6" fmla="*/ 0 w 736"/>
                <a:gd name="T7" fmla="*/ 4 h 83"/>
                <a:gd name="T8" fmla="*/ 4 w 736"/>
                <a:gd name="T9" fmla="*/ 0 h 83"/>
                <a:gd name="T10" fmla="*/ 732 w 736"/>
                <a:gd name="T11" fmla="*/ 0 h 83"/>
                <a:gd name="T12" fmla="*/ 736 w 736"/>
                <a:gd name="T13" fmla="*/ 4 h 83"/>
                <a:gd name="T14" fmla="*/ 736 w 736"/>
                <a:gd name="T15" fmla="*/ 79 h 83"/>
                <a:gd name="T16" fmla="*/ 732 w 736"/>
                <a:gd name="T17" fmla="*/ 83 h 83"/>
                <a:gd name="T18" fmla="*/ 8 w 736"/>
                <a:gd name="T19" fmla="*/ 75 h 83"/>
                <a:gd name="T20" fmla="*/ 728 w 736"/>
                <a:gd name="T21" fmla="*/ 75 h 83"/>
                <a:gd name="T22" fmla="*/ 728 w 736"/>
                <a:gd name="T23" fmla="*/ 8 h 83"/>
                <a:gd name="T24" fmla="*/ 8 w 736"/>
                <a:gd name="T25" fmla="*/ 8 h 83"/>
                <a:gd name="T26" fmla="*/ 8 w 736"/>
                <a:gd name="T27"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6" h="83">
                  <a:moveTo>
                    <a:pt x="732" y="83"/>
                  </a:moveTo>
                  <a:cubicBezTo>
                    <a:pt x="4" y="83"/>
                    <a:pt x="4" y="83"/>
                    <a:pt x="4" y="83"/>
                  </a:cubicBezTo>
                  <a:cubicBezTo>
                    <a:pt x="2" y="83"/>
                    <a:pt x="0" y="81"/>
                    <a:pt x="0" y="79"/>
                  </a:cubicBezTo>
                  <a:cubicBezTo>
                    <a:pt x="0" y="4"/>
                    <a:pt x="0" y="4"/>
                    <a:pt x="0" y="4"/>
                  </a:cubicBezTo>
                  <a:cubicBezTo>
                    <a:pt x="0" y="2"/>
                    <a:pt x="2" y="0"/>
                    <a:pt x="4" y="0"/>
                  </a:cubicBezTo>
                  <a:cubicBezTo>
                    <a:pt x="732" y="0"/>
                    <a:pt x="732" y="0"/>
                    <a:pt x="732" y="0"/>
                  </a:cubicBezTo>
                  <a:cubicBezTo>
                    <a:pt x="734" y="0"/>
                    <a:pt x="736" y="2"/>
                    <a:pt x="736" y="4"/>
                  </a:cubicBezTo>
                  <a:cubicBezTo>
                    <a:pt x="736" y="79"/>
                    <a:pt x="736" y="79"/>
                    <a:pt x="736" y="79"/>
                  </a:cubicBezTo>
                  <a:cubicBezTo>
                    <a:pt x="736" y="81"/>
                    <a:pt x="734" y="83"/>
                    <a:pt x="732" y="83"/>
                  </a:cubicBezTo>
                  <a:close/>
                  <a:moveTo>
                    <a:pt x="8" y="75"/>
                  </a:moveTo>
                  <a:cubicBezTo>
                    <a:pt x="728" y="75"/>
                    <a:pt x="728" y="75"/>
                    <a:pt x="728" y="75"/>
                  </a:cubicBezTo>
                  <a:cubicBezTo>
                    <a:pt x="728" y="8"/>
                    <a:pt x="728" y="8"/>
                    <a:pt x="728" y="8"/>
                  </a:cubicBezTo>
                  <a:cubicBezTo>
                    <a:pt x="8" y="8"/>
                    <a:pt x="8" y="8"/>
                    <a:pt x="8" y="8"/>
                  </a:cubicBezTo>
                  <a:lnTo>
                    <a:pt x="8" y="7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6" name="íşlíḓè">
              <a:extLst>
                <a:ext uri="{FF2B5EF4-FFF2-40B4-BE49-F238E27FC236}">
                  <a16:creationId xmlns:a16="http://schemas.microsoft.com/office/drawing/2014/main" id="{78EB263C-7061-4364-A01B-9FF087769EC8}"/>
                </a:ext>
              </a:extLst>
            </p:cNvPr>
            <p:cNvSpPr/>
            <p:nvPr/>
          </p:nvSpPr>
          <p:spPr bwMode="auto">
            <a:xfrm>
              <a:off x="4723070" y="5008054"/>
              <a:ext cx="115985" cy="13699"/>
            </a:xfrm>
            <a:custGeom>
              <a:avLst/>
              <a:gdLst>
                <a:gd name="T0" fmla="*/ 60 w 64"/>
                <a:gd name="T1" fmla="*/ 8 h 8"/>
                <a:gd name="T2" fmla="*/ 4 w 64"/>
                <a:gd name="T3" fmla="*/ 8 h 8"/>
                <a:gd name="T4" fmla="*/ 0 w 64"/>
                <a:gd name="T5" fmla="*/ 4 h 8"/>
                <a:gd name="T6" fmla="*/ 4 w 64"/>
                <a:gd name="T7" fmla="*/ 0 h 8"/>
                <a:gd name="T8" fmla="*/ 60 w 64"/>
                <a:gd name="T9" fmla="*/ 0 h 8"/>
                <a:gd name="T10" fmla="*/ 64 w 64"/>
                <a:gd name="T11" fmla="*/ 4 h 8"/>
                <a:gd name="T12" fmla="*/ 60 w 6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4" h="8">
                  <a:moveTo>
                    <a:pt x="60" y="8"/>
                  </a:moveTo>
                  <a:cubicBezTo>
                    <a:pt x="4" y="8"/>
                    <a:pt x="4" y="8"/>
                    <a:pt x="4" y="8"/>
                  </a:cubicBezTo>
                  <a:cubicBezTo>
                    <a:pt x="1" y="8"/>
                    <a:pt x="0" y="7"/>
                    <a:pt x="0" y="4"/>
                  </a:cubicBezTo>
                  <a:cubicBezTo>
                    <a:pt x="0" y="2"/>
                    <a:pt x="1" y="0"/>
                    <a:pt x="4" y="0"/>
                  </a:cubicBezTo>
                  <a:cubicBezTo>
                    <a:pt x="60" y="0"/>
                    <a:pt x="60" y="0"/>
                    <a:pt x="60" y="0"/>
                  </a:cubicBezTo>
                  <a:cubicBezTo>
                    <a:pt x="62" y="0"/>
                    <a:pt x="64" y="2"/>
                    <a:pt x="64" y="4"/>
                  </a:cubicBezTo>
                  <a:cubicBezTo>
                    <a:pt x="64" y="7"/>
                    <a:pt x="62" y="8"/>
                    <a:pt x="6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7" name="işľíḍé">
              <a:extLst>
                <a:ext uri="{FF2B5EF4-FFF2-40B4-BE49-F238E27FC236}">
                  <a16:creationId xmlns:a16="http://schemas.microsoft.com/office/drawing/2014/main" id="{AABC19A4-6965-48DC-AC84-5080FC318836}"/>
                </a:ext>
              </a:extLst>
            </p:cNvPr>
            <p:cNvSpPr/>
            <p:nvPr/>
          </p:nvSpPr>
          <p:spPr bwMode="auto">
            <a:xfrm>
              <a:off x="4610738" y="5008054"/>
              <a:ext cx="72148" cy="13699"/>
            </a:xfrm>
            <a:custGeom>
              <a:avLst/>
              <a:gdLst>
                <a:gd name="T0" fmla="*/ 36 w 40"/>
                <a:gd name="T1" fmla="*/ 8 h 8"/>
                <a:gd name="T2" fmla="*/ 4 w 40"/>
                <a:gd name="T3" fmla="*/ 8 h 8"/>
                <a:gd name="T4" fmla="*/ 0 w 40"/>
                <a:gd name="T5" fmla="*/ 4 h 8"/>
                <a:gd name="T6" fmla="*/ 4 w 40"/>
                <a:gd name="T7" fmla="*/ 0 h 8"/>
                <a:gd name="T8" fmla="*/ 36 w 40"/>
                <a:gd name="T9" fmla="*/ 0 h 8"/>
                <a:gd name="T10" fmla="*/ 40 w 40"/>
                <a:gd name="T11" fmla="*/ 4 h 8"/>
                <a:gd name="T12" fmla="*/ 36 w 4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36" y="8"/>
                  </a:moveTo>
                  <a:cubicBezTo>
                    <a:pt x="4" y="8"/>
                    <a:pt x="4" y="8"/>
                    <a:pt x="4" y="8"/>
                  </a:cubicBezTo>
                  <a:cubicBezTo>
                    <a:pt x="2" y="8"/>
                    <a:pt x="0" y="7"/>
                    <a:pt x="0" y="4"/>
                  </a:cubicBezTo>
                  <a:cubicBezTo>
                    <a:pt x="0" y="2"/>
                    <a:pt x="2" y="0"/>
                    <a:pt x="4" y="0"/>
                  </a:cubicBezTo>
                  <a:cubicBezTo>
                    <a:pt x="36" y="0"/>
                    <a:pt x="36" y="0"/>
                    <a:pt x="36" y="0"/>
                  </a:cubicBezTo>
                  <a:cubicBezTo>
                    <a:pt x="39" y="0"/>
                    <a:pt x="40" y="2"/>
                    <a:pt x="40" y="4"/>
                  </a:cubicBezTo>
                  <a:cubicBezTo>
                    <a:pt x="40" y="7"/>
                    <a:pt x="39" y="8"/>
                    <a:pt x="36"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8" name="iŝľiḑê">
              <a:extLst>
                <a:ext uri="{FF2B5EF4-FFF2-40B4-BE49-F238E27FC236}">
                  <a16:creationId xmlns:a16="http://schemas.microsoft.com/office/drawing/2014/main" id="{59CB3A2A-8A3B-468B-B8E8-D7F357067600}"/>
                </a:ext>
              </a:extLst>
            </p:cNvPr>
            <p:cNvSpPr/>
            <p:nvPr/>
          </p:nvSpPr>
          <p:spPr bwMode="auto">
            <a:xfrm>
              <a:off x="4828095" y="4808049"/>
              <a:ext cx="115985" cy="14612"/>
            </a:xfrm>
            <a:custGeom>
              <a:avLst/>
              <a:gdLst>
                <a:gd name="T0" fmla="*/ 60 w 64"/>
                <a:gd name="T1" fmla="*/ 8 h 8"/>
                <a:gd name="T2" fmla="*/ 4 w 64"/>
                <a:gd name="T3" fmla="*/ 8 h 8"/>
                <a:gd name="T4" fmla="*/ 0 w 64"/>
                <a:gd name="T5" fmla="*/ 4 h 8"/>
                <a:gd name="T6" fmla="*/ 4 w 64"/>
                <a:gd name="T7" fmla="*/ 0 h 8"/>
                <a:gd name="T8" fmla="*/ 60 w 64"/>
                <a:gd name="T9" fmla="*/ 0 h 8"/>
                <a:gd name="T10" fmla="*/ 64 w 64"/>
                <a:gd name="T11" fmla="*/ 4 h 8"/>
                <a:gd name="T12" fmla="*/ 60 w 6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4" h="8">
                  <a:moveTo>
                    <a:pt x="60" y="8"/>
                  </a:moveTo>
                  <a:cubicBezTo>
                    <a:pt x="4" y="8"/>
                    <a:pt x="4" y="8"/>
                    <a:pt x="4" y="8"/>
                  </a:cubicBezTo>
                  <a:cubicBezTo>
                    <a:pt x="2" y="8"/>
                    <a:pt x="0" y="6"/>
                    <a:pt x="0" y="4"/>
                  </a:cubicBezTo>
                  <a:cubicBezTo>
                    <a:pt x="0" y="1"/>
                    <a:pt x="2" y="0"/>
                    <a:pt x="4" y="0"/>
                  </a:cubicBezTo>
                  <a:cubicBezTo>
                    <a:pt x="60" y="0"/>
                    <a:pt x="60" y="0"/>
                    <a:pt x="60" y="0"/>
                  </a:cubicBezTo>
                  <a:cubicBezTo>
                    <a:pt x="63" y="0"/>
                    <a:pt x="64" y="1"/>
                    <a:pt x="64" y="4"/>
                  </a:cubicBezTo>
                  <a:cubicBezTo>
                    <a:pt x="64" y="6"/>
                    <a:pt x="63" y="8"/>
                    <a:pt x="6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9" name="í$lîḑê">
              <a:extLst>
                <a:ext uri="{FF2B5EF4-FFF2-40B4-BE49-F238E27FC236}">
                  <a16:creationId xmlns:a16="http://schemas.microsoft.com/office/drawing/2014/main" id="{01DD3ADB-E23C-4BF5-BE40-B84864C55EF9}"/>
                </a:ext>
              </a:extLst>
            </p:cNvPr>
            <p:cNvSpPr/>
            <p:nvPr/>
          </p:nvSpPr>
          <p:spPr bwMode="auto">
            <a:xfrm>
              <a:off x="4223974" y="4689349"/>
              <a:ext cx="231969" cy="14612"/>
            </a:xfrm>
            <a:custGeom>
              <a:avLst/>
              <a:gdLst>
                <a:gd name="T0" fmla="*/ 124 w 128"/>
                <a:gd name="T1" fmla="*/ 8 h 8"/>
                <a:gd name="T2" fmla="*/ 4 w 128"/>
                <a:gd name="T3" fmla="*/ 8 h 8"/>
                <a:gd name="T4" fmla="*/ 0 w 128"/>
                <a:gd name="T5" fmla="*/ 4 h 8"/>
                <a:gd name="T6" fmla="*/ 4 w 128"/>
                <a:gd name="T7" fmla="*/ 0 h 8"/>
                <a:gd name="T8" fmla="*/ 124 w 128"/>
                <a:gd name="T9" fmla="*/ 0 h 8"/>
                <a:gd name="T10" fmla="*/ 128 w 128"/>
                <a:gd name="T11" fmla="*/ 4 h 8"/>
                <a:gd name="T12" fmla="*/ 124 w 12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28" h="8">
                  <a:moveTo>
                    <a:pt x="124" y="8"/>
                  </a:moveTo>
                  <a:cubicBezTo>
                    <a:pt x="4" y="8"/>
                    <a:pt x="4" y="8"/>
                    <a:pt x="4" y="8"/>
                  </a:cubicBezTo>
                  <a:cubicBezTo>
                    <a:pt x="2" y="8"/>
                    <a:pt x="0" y="6"/>
                    <a:pt x="0" y="4"/>
                  </a:cubicBezTo>
                  <a:cubicBezTo>
                    <a:pt x="0" y="1"/>
                    <a:pt x="2" y="0"/>
                    <a:pt x="4" y="0"/>
                  </a:cubicBezTo>
                  <a:cubicBezTo>
                    <a:pt x="124" y="0"/>
                    <a:pt x="124" y="0"/>
                    <a:pt x="124" y="0"/>
                  </a:cubicBezTo>
                  <a:cubicBezTo>
                    <a:pt x="126" y="0"/>
                    <a:pt x="128" y="1"/>
                    <a:pt x="128" y="4"/>
                  </a:cubicBezTo>
                  <a:cubicBezTo>
                    <a:pt x="128" y="6"/>
                    <a:pt x="126" y="8"/>
                    <a:pt x="124"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0" name="iṥlïďê">
              <a:extLst>
                <a:ext uri="{FF2B5EF4-FFF2-40B4-BE49-F238E27FC236}">
                  <a16:creationId xmlns:a16="http://schemas.microsoft.com/office/drawing/2014/main" id="{8C919A57-EBF9-48EF-80A7-5BC0A0253743}"/>
                </a:ext>
              </a:extLst>
            </p:cNvPr>
            <p:cNvSpPr/>
            <p:nvPr/>
          </p:nvSpPr>
          <p:spPr bwMode="auto">
            <a:xfrm>
              <a:off x="4116208" y="4602589"/>
              <a:ext cx="231056" cy="14612"/>
            </a:xfrm>
            <a:custGeom>
              <a:avLst/>
              <a:gdLst>
                <a:gd name="T0" fmla="*/ 123 w 127"/>
                <a:gd name="T1" fmla="*/ 8 h 8"/>
                <a:gd name="T2" fmla="*/ 4 w 127"/>
                <a:gd name="T3" fmla="*/ 8 h 8"/>
                <a:gd name="T4" fmla="*/ 0 w 127"/>
                <a:gd name="T5" fmla="*/ 4 h 8"/>
                <a:gd name="T6" fmla="*/ 4 w 127"/>
                <a:gd name="T7" fmla="*/ 0 h 8"/>
                <a:gd name="T8" fmla="*/ 123 w 127"/>
                <a:gd name="T9" fmla="*/ 0 h 8"/>
                <a:gd name="T10" fmla="*/ 127 w 127"/>
                <a:gd name="T11" fmla="*/ 4 h 8"/>
                <a:gd name="T12" fmla="*/ 123 w 12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27" h="8">
                  <a:moveTo>
                    <a:pt x="123" y="8"/>
                  </a:moveTo>
                  <a:cubicBezTo>
                    <a:pt x="4" y="8"/>
                    <a:pt x="4" y="8"/>
                    <a:pt x="4" y="8"/>
                  </a:cubicBezTo>
                  <a:cubicBezTo>
                    <a:pt x="1" y="8"/>
                    <a:pt x="0" y="6"/>
                    <a:pt x="0" y="4"/>
                  </a:cubicBezTo>
                  <a:cubicBezTo>
                    <a:pt x="0" y="1"/>
                    <a:pt x="1" y="0"/>
                    <a:pt x="4" y="0"/>
                  </a:cubicBezTo>
                  <a:cubicBezTo>
                    <a:pt x="123" y="0"/>
                    <a:pt x="123" y="0"/>
                    <a:pt x="123" y="0"/>
                  </a:cubicBezTo>
                  <a:cubicBezTo>
                    <a:pt x="125" y="0"/>
                    <a:pt x="127" y="1"/>
                    <a:pt x="127" y="4"/>
                  </a:cubicBezTo>
                  <a:cubicBezTo>
                    <a:pt x="127" y="6"/>
                    <a:pt x="125" y="8"/>
                    <a:pt x="123"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1" name="ïṣḻîḍé">
              <a:extLst>
                <a:ext uri="{FF2B5EF4-FFF2-40B4-BE49-F238E27FC236}">
                  <a16:creationId xmlns:a16="http://schemas.microsoft.com/office/drawing/2014/main" id="{86F61BB3-621E-448B-81BC-62C0905791D7}"/>
                </a:ext>
              </a:extLst>
            </p:cNvPr>
            <p:cNvSpPr/>
            <p:nvPr/>
          </p:nvSpPr>
          <p:spPr bwMode="auto">
            <a:xfrm>
              <a:off x="3707066" y="4620854"/>
              <a:ext cx="230143" cy="14612"/>
            </a:xfrm>
            <a:custGeom>
              <a:avLst/>
              <a:gdLst>
                <a:gd name="T0" fmla="*/ 123 w 127"/>
                <a:gd name="T1" fmla="*/ 8 h 8"/>
                <a:gd name="T2" fmla="*/ 4 w 127"/>
                <a:gd name="T3" fmla="*/ 8 h 8"/>
                <a:gd name="T4" fmla="*/ 0 w 127"/>
                <a:gd name="T5" fmla="*/ 4 h 8"/>
                <a:gd name="T6" fmla="*/ 4 w 127"/>
                <a:gd name="T7" fmla="*/ 0 h 8"/>
                <a:gd name="T8" fmla="*/ 123 w 127"/>
                <a:gd name="T9" fmla="*/ 0 h 8"/>
                <a:gd name="T10" fmla="*/ 127 w 127"/>
                <a:gd name="T11" fmla="*/ 4 h 8"/>
                <a:gd name="T12" fmla="*/ 123 w 12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27" h="8">
                  <a:moveTo>
                    <a:pt x="123" y="8"/>
                  </a:moveTo>
                  <a:cubicBezTo>
                    <a:pt x="4" y="8"/>
                    <a:pt x="4" y="8"/>
                    <a:pt x="4" y="8"/>
                  </a:cubicBezTo>
                  <a:cubicBezTo>
                    <a:pt x="1" y="8"/>
                    <a:pt x="0" y="6"/>
                    <a:pt x="0" y="4"/>
                  </a:cubicBezTo>
                  <a:cubicBezTo>
                    <a:pt x="0" y="2"/>
                    <a:pt x="1" y="0"/>
                    <a:pt x="4" y="0"/>
                  </a:cubicBezTo>
                  <a:cubicBezTo>
                    <a:pt x="123" y="0"/>
                    <a:pt x="123" y="0"/>
                    <a:pt x="123" y="0"/>
                  </a:cubicBezTo>
                  <a:cubicBezTo>
                    <a:pt x="125" y="0"/>
                    <a:pt x="127" y="2"/>
                    <a:pt x="127" y="4"/>
                  </a:cubicBezTo>
                  <a:cubicBezTo>
                    <a:pt x="127" y="6"/>
                    <a:pt x="125" y="8"/>
                    <a:pt x="123"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2" name="íṩ1íḓé">
              <a:extLst>
                <a:ext uri="{FF2B5EF4-FFF2-40B4-BE49-F238E27FC236}">
                  <a16:creationId xmlns:a16="http://schemas.microsoft.com/office/drawing/2014/main" id="{6F08A408-1FE7-40A5-90D1-C967ABB41F92}"/>
                </a:ext>
              </a:extLst>
            </p:cNvPr>
            <p:cNvSpPr/>
            <p:nvPr/>
          </p:nvSpPr>
          <p:spPr bwMode="auto">
            <a:xfrm>
              <a:off x="4717590" y="4808049"/>
              <a:ext cx="72148" cy="14612"/>
            </a:xfrm>
            <a:custGeom>
              <a:avLst/>
              <a:gdLst>
                <a:gd name="T0" fmla="*/ 36 w 40"/>
                <a:gd name="T1" fmla="*/ 8 h 8"/>
                <a:gd name="T2" fmla="*/ 4 w 40"/>
                <a:gd name="T3" fmla="*/ 8 h 8"/>
                <a:gd name="T4" fmla="*/ 0 w 40"/>
                <a:gd name="T5" fmla="*/ 4 h 8"/>
                <a:gd name="T6" fmla="*/ 4 w 40"/>
                <a:gd name="T7" fmla="*/ 0 h 8"/>
                <a:gd name="T8" fmla="*/ 36 w 40"/>
                <a:gd name="T9" fmla="*/ 0 h 8"/>
                <a:gd name="T10" fmla="*/ 40 w 40"/>
                <a:gd name="T11" fmla="*/ 4 h 8"/>
                <a:gd name="T12" fmla="*/ 36 w 4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36" y="8"/>
                  </a:moveTo>
                  <a:cubicBezTo>
                    <a:pt x="4" y="8"/>
                    <a:pt x="4" y="8"/>
                    <a:pt x="4" y="8"/>
                  </a:cubicBezTo>
                  <a:cubicBezTo>
                    <a:pt x="2" y="8"/>
                    <a:pt x="0" y="6"/>
                    <a:pt x="0" y="4"/>
                  </a:cubicBezTo>
                  <a:cubicBezTo>
                    <a:pt x="0" y="1"/>
                    <a:pt x="2" y="0"/>
                    <a:pt x="4" y="0"/>
                  </a:cubicBezTo>
                  <a:cubicBezTo>
                    <a:pt x="36" y="0"/>
                    <a:pt x="36" y="0"/>
                    <a:pt x="36" y="0"/>
                  </a:cubicBezTo>
                  <a:cubicBezTo>
                    <a:pt x="38" y="0"/>
                    <a:pt x="40" y="1"/>
                    <a:pt x="40" y="4"/>
                  </a:cubicBezTo>
                  <a:cubicBezTo>
                    <a:pt x="40" y="6"/>
                    <a:pt x="38" y="8"/>
                    <a:pt x="36"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3" name="ísľiḑè">
              <a:extLst>
                <a:ext uri="{FF2B5EF4-FFF2-40B4-BE49-F238E27FC236}">
                  <a16:creationId xmlns:a16="http://schemas.microsoft.com/office/drawing/2014/main" id="{854C207F-7E72-42BC-B290-2D31758B164C}"/>
                </a:ext>
              </a:extLst>
            </p:cNvPr>
            <p:cNvSpPr/>
            <p:nvPr/>
          </p:nvSpPr>
          <p:spPr bwMode="auto">
            <a:xfrm>
              <a:off x="4535851" y="4808049"/>
              <a:ext cx="73061" cy="14612"/>
            </a:xfrm>
            <a:custGeom>
              <a:avLst/>
              <a:gdLst>
                <a:gd name="T0" fmla="*/ 36 w 40"/>
                <a:gd name="T1" fmla="*/ 8 h 8"/>
                <a:gd name="T2" fmla="*/ 4 w 40"/>
                <a:gd name="T3" fmla="*/ 8 h 8"/>
                <a:gd name="T4" fmla="*/ 0 w 40"/>
                <a:gd name="T5" fmla="*/ 4 h 8"/>
                <a:gd name="T6" fmla="*/ 4 w 40"/>
                <a:gd name="T7" fmla="*/ 0 h 8"/>
                <a:gd name="T8" fmla="*/ 36 w 40"/>
                <a:gd name="T9" fmla="*/ 0 h 8"/>
                <a:gd name="T10" fmla="*/ 40 w 40"/>
                <a:gd name="T11" fmla="*/ 4 h 8"/>
                <a:gd name="T12" fmla="*/ 36 w 4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36" y="8"/>
                  </a:moveTo>
                  <a:cubicBezTo>
                    <a:pt x="4" y="8"/>
                    <a:pt x="4" y="8"/>
                    <a:pt x="4" y="8"/>
                  </a:cubicBezTo>
                  <a:cubicBezTo>
                    <a:pt x="2" y="8"/>
                    <a:pt x="0" y="6"/>
                    <a:pt x="0" y="4"/>
                  </a:cubicBezTo>
                  <a:cubicBezTo>
                    <a:pt x="0" y="1"/>
                    <a:pt x="2" y="0"/>
                    <a:pt x="4" y="0"/>
                  </a:cubicBezTo>
                  <a:cubicBezTo>
                    <a:pt x="36" y="0"/>
                    <a:pt x="36" y="0"/>
                    <a:pt x="36" y="0"/>
                  </a:cubicBezTo>
                  <a:cubicBezTo>
                    <a:pt x="38" y="0"/>
                    <a:pt x="40" y="1"/>
                    <a:pt x="40" y="4"/>
                  </a:cubicBezTo>
                  <a:cubicBezTo>
                    <a:pt x="40" y="6"/>
                    <a:pt x="38" y="8"/>
                    <a:pt x="36"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4" name="iŝlíḑé">
              <a:extLst>
                <a:ext uri="{FF2B5EF4-FFF2-40B4-BE49-F238E27FC236}">
                  <a16:creationId xmlns:a16="http://schemas.microsoft.com/office/drawing/2014/main" id="{7805D362-8431-4A5A-9478-DC66BB18E355}"/>
                </a:ext>
              </a:extLst>
            </p:cNvPr>
            <p:cNvSpPr/>
            <p:nvPr/>
          </p:nvSpPr>
          <p:spPr bwMode="auto">
            <a:xfrm>
              <a:off x="4091550" y="4689349"/>
              <a:ext cx="72148" cy="14612"/>
            </a:xfrm>
            <a:custGeom>
              <a:avLst/>
              <a:gdLst>
                <a:gd name="T0" fmla="*/ 36 w 40"/>
                <a:gd name="T1" fmla="*/ 8 h 8"/>
                <a:gd name="T2" fmla="*/ 4 w 40"/>
                <a:gd name="T3" fmla="*/ 8 h 8"/>
                <a:gd name="T4" fmla="*/ 0 w 40"/>
                <a:gd name="T5" fmla="*/ 4 h 8"/>
                <a:gd name="T6" fmla="*/ 4 w 40"/>
                <a:gd name="T7" fmla="*/ 0 h 8"/>
                <a:gd name="T8" fmla="*/ 36 w 40"/>
                <a:gd name="T9" fmla="*/ 0 h 8"/>
                <a:gd name="T10" fmla="*/ 40 w 40"/>
                <a:gd name="T11" fmla="*/ 4 h 8"/>
                <a:gd name="T12" fmla="*/ 36 w 4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36" y="8"/>
                  </a:moveTo>
                  <a:cubicBezTo>
                    <a:pt x="4" y="8"/>
                    <a:pt x="4" y="8"/>
                    <a:pt x="4" y="8"/>
                  </a:cubicBezTo>
                  <a:cubicBezTo>
                    <a:pt x="2" y="8"/>
                    <a:pt x="0" y="6"/>
                    <a:pt x="0" y="4"/>
                  </a:cubicBezTo>
                  <a:cubicBezTo>
                    <a:pt x="0" y="1"/>
                    <a:pt x="2" y="0"/>
                    <a:pt x="4" y="0"/>
                  </a:cubicBezTo>
                  <a:cubicBezTo>
                    <a:pt x="36" y="0"/>
                    <a:pt x="36" y="0"/>
                    <a:pt x="36" y="0"/>
                  </a:cubicBezTo>
                  <a:cubicBezTo>
                    <a:pt x="38" y="0"/>
                    <a:pt x="40" y="1"/>
                    <a:pt x="40" y="4"/>
                  </a:cubicBezTo>
                  <a:cubicBezTo>
                    <a:pt x="40" y="6"/>
                    <a:pt x="38" y="8"/>
                    <a:pt x="36"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5" name="ïšlíḋe">
              <a:extLst>
                <a:ext uri="{FF2B5EF4-FFF2-40B4-BE49-F238E27FC236}">
                  <a16:creationId xmlns:a16="http://schemas.microsoft.com/office/drawing/2014/main" id="{D306D220-A25B-42B5-8542-57E07A0D4695}"/>
                </a:ext>
              </a:extLst>
            </p:cNvPr>
            <p:cNvSpPr/>
            <p:nvPr/>
          </p:nvSpPr>
          <p:spPr bwMode="auto">
            <a:xfrm>
              <a:off x="4003877" y="4689349"/>
              <a:ext cx="73061" cy="14612"/>
            </a:xfrm>
            <a:custGeom>
              <a:avLst/>
              <a:gdLst>
                <a:gd name="T0" fmla="*/ 36 w 40"/>
                <a:gd name="T1" fmla="*/ 8 h 8"/>
                <a:gd name="T2" fmla="*/ 4 w 40"/>
                <a:gd name="T3" fmla="*/ 8 h 8"/>
                <a:gd name="T4" fmla="*/ 0 w 40"/>
                <a:gd name="T5" fmla="*/ 4 h 8"/>
                <a:gd name="T6" fmla="*/ 4 w 40"/>
                <a:gd name="T7" fmla="*/ 0 h 8"/>
                <a:gd name="T8" fmla="*/ 36 w 40"/>
                <a:gd name="T9" fmla="*/ 0 h 8"/>
                <a:gd name="T10" fmla="*/ 40 w 40"/>
                <a:gd name="T11" fmla="*/ 4 h 8"/>
                <a:gd name="T12" fmla="*/ 36 w 4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0" h="8">
                  <a:moveTo>
                    <a:pt x="36" y="8"/>
                  </a:moveTo>
                  <a:cubicBezTo>
                    <a:pt x="4" y="8"/>
                    <a:pt x="4" y="8"/>
                    <a:pt x="4" y="8"/>
                  </a:cubicBezTo>
                  <a:cubicBezTo>
                    <a:pt x="2" y="8"/>
                    <a:pt x="0" y="6"/>
                    <a:pt x="0" y="4"/>
                  </a:cubicBezTo>
                  <a:cubicBezTo>
                    <a:pt x="0" y="1"/>
                    <a:pt x="2" y="0"/>
                    <a:pt x="4" y="0"/>
                  </a:cubicBezTo>
                  <a:cubicBezTo>
                    <a:pt x="36" y="0"/>
                    <a:pt x="36" y="0"/>
                    <a:pt x="36" y="0"/>
                  </a:cubicBezTo>
                  <a:cubicBezTo>
                    <a:pt x="38" y="0"/>
                    <a:pt x="40" y="1"/>
                    <a:pt x="40" y="4"/>
                  </a:cubicBezTo>
                  <a:cubicBezTo>
                    <a:pt x="40" y="6"/>
                    <a:pt x="38" y="8"/>
                    <a:pt x="36"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25" name="组合 24">
              <a:extLst>
                <a:ext uri="{FF2B5EF4-FFF2-40B4-BE49-F238E27FC236}">
                  <a16:creationId xmlns:a16="http://schemas.microsoft.com/office/drawing/2014/main" id="{7F6289E7-6470-469B-AAE7-D069E6DB3CAE}"/>
                </a:ext>
              </a:extLst>
            </p:cNvPr>
            <p:cNvGrpSpPr/>
            <p:nvPr/>
          </p:nvGrpSpPr>
          <p:grpSpPr>
            <a:xfrm>
              <a:off x="-44236" y="3820956"/>
              <a:ext cx="1636569" cy="2361706"/>
              <a:chOff x="328626" y="3776568"/>
              <a:chExt cx="1636569" cy="2361706"/>
            </a:xfrm>
          </p:grpSpPr>
          <p:sp>
            <p:nvSpPr>
              <p:cNvPr id="1044" name="îšľîdè">
                <a:extLst>
                  <a:ext uri="{FF2B5EF4-FFF2-40B4-BE49-F238E27FC236}">
                    <a16:creationId xmlns:a16="http://schemas.microsoft.com/office/drawing/2014/main" id="{1388DB2C-CD47-4BA7-A960-F20861CA4D8A}"/>
                  </a:ext>
                </a:extLst>
              </p:cNvPr>
              <p:cNvSpPr/>
              <p:nvPr/>
            </p:nvSpPr>
            <p:spPr bwMode="auto">
              <a:xfrm>
                <a:off x="335932" y="4108084"/>
                <a:ext cx="600014" cy="600929"/>
              </a:xfrm>
              <a:custGeom>
                <a:avLst/>
                <a:gdLst>
                  <a:gd name="T0" fmla="*/ 165 w 331"/>
                  <a:gd name="T1" fmla="*/ 0 h 332"/>
                  <a:gd name="T2" fmla="*/ 143 w 331"/>
                  <a:gd name="T3" fmla="*/ 2 h 332"/>
                  <a:gd name="T4" fmla="*/ 0 w 331"/>
                  <a:gd name="T5" fmla="*/ 166 h 332"/>
                  <a:gd name="T6" fmla="*/ 143 w 331"/>
                  <a:gd name="T7" fmla="*/ 330 h 332"/>
                  <a:gd name="T8" fmla="*/ 165 w 331"/>
                  <a:gd name="T9" fmla="*/ 332 h 332"/>
                  <a:gd name="T10" fmla="*/ 331 w 331"/>
                  <a:gd name="T11" fmla="*/ 166 h 332"/>
                  <a:gd name="T12" fmla="*/ 165 w 331"/>
                  <a:gd name="T13" fmla="*/ 0 h 332"/>
                </a:gdLst>
                <a:ahLst/>
                <a:cxnLst>
                  <a:cxn ang="0">
                    <a:pos x="T0" y="T1"/>
                  </a:cxn>
                  <a:cxn ang="0">
                    <a:pos x="T2" y="T3"/>
                  </a:cxn>
                  <a:cxn ang="0">
                    <a:pos x="T4" y="T5"/>
                  </a:cxn>
                  <a:cxn ang="0">
                    <a:pos x="T6" y="T7"/>
                  </a:cxn>
                  <a:cxn ang="0">
                    <a:pos x="T8" y="T9"/>
                  </a:cxn>
                  <a:cxn ang="0">
                    <a:pos x="T10" y="T11"/>
                  </a:cxn>
                  <a:cxn ang="0">
                    <a:pos x="T12" y="T13"/>
                  </a:cxn>
                </a:cxnLst>
                <a:rect l="0" t="0" r="r" b="b"/>
                <a:pathLst>
                  <a:path w="331" h="332">
                    <a:moveTo>
                      <a:pt x="165" y="0"/>
                    </a:moveTo>
                    <a:cubicBezTo>
                      <a:pt x="158" y="0"/>
                      <a:pt x="150" y="1"/>
                      <a:pt x="143" y="2"/>
                    </a:cubicBezTo>
                    <a:cubicBezTo>
                      <a:pt x="62" y="13"/>
                      <a:pt x="0" y="82"/>
                      <a:pt x="0" y="166"/>
                    </a:cubicBezTo>
                    <a:cubicBezTo>
                      <a:pt x="0" y="250"/>
                      <a:pt x="62" y="319"/>
                      <a:pt x="143" y="330"/>
                    </a:cubicBezTo>
                    <a:cubicBezTo>
                      <a:pt x="150" y="331"/>
                      <a:pt x="158" y="332"/>
                      <a:pt x="165" y="332"/>
                    </a:cubicBezTo>
                    <a:cubicBezTo>
                      <a:pt x="256" y="332"/>
                      <a:pt x="331" y="257"/>
                      <a:pt x="331" y="166"/>
                    </a:cubicBezTo>
                    <a:cubicBezTo>
                      <a:pt x="331" y="75"/>
                      <a:pt x="256" y="0"/>
                      <a:pt x="165" y="0"/>
                    </a:cubicBez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5" name="isľîḓè">
                <a:extLst>
                  <a:ext uri="{FF2B5EF4-FFF2-40B4-BE49-F238E27FC236}">
                    <a16:creationId xmlns:a16="http://schemas.microsoft.com/office/drawing/2014/main" id="{247207AB-B4E6-4E3C-81B4-C3F98DFC585E}"/>
                  </a:ext>
                </a:extLst>
              </p:cNvPr>
              <p:cNvSpPr/>
              <p:nvPr/>
            </p:nvSpPr>
            <p:spPr bwMode="auto">
              <a:xfrm>
                <a:off x="595299" y="4108084"/>
                <a:ext cx="340647" cy="600929"/>
              </a:xfrm>
              <a:custGeom>
                <a:avLst/>
                <a:gdLst>
                  <a:gd name="T0" fmla="*/ 22 w 188"/>
                  <a:gd name="T1" fmla="*/ 0 h 332"/>
                  <a:gd name="T2" fmla="*/ 0 w 188"/>
                  <a:gd name="T3" fmla="*/ 2 h 332"/>
                  <a:gd name="T4" fmla="*/ 144 w 188"/>
                  <a:gd name="T5" fmla="*/ 166 h 332"/>
                  <a:gd name="T6" fmla="*/ 0 w 188"/>
                  <a:gd name="T7" fmla="*/ 330 h 332"/>
                  <a:gd name="T8" fmla="*/ 22 w 188"/>
                  <a:gd name="T9" fmla="*/ 332 h 332"/>
                  <a:gd name="T10" fmla="*/ 188 w 188"/>
                  <a:gd name="T11" fmla="*/ 166 h 332"/>
                  <a:gd name="T12" fmla="*/ 22 w 188"/>
                  <a:gd name="T13" fmla="*/ 0 h 332"/>
                </a:gdLst>
                <a:ahLst/>
                <a:cxnLst>
                  <a:cxn ang="0">
                    <a:pos x="T0" y="T1"/>
                  </a:cxn>
                  <a:cxn ang="0">
                    <a:pos x="T2" y="T3"/>
                  </a:cxn>
                  <a:cxn ang="0">
                    <a:pos x="T4" y="T5"/>
                  </a:cxn>
                  <a:cxn ang="0">
                    <a:pos x="T6" y="T7"/>
                  </a:cxn>
                  <a:cxn ang="0">
                    <a:pos x="T8" y="T9"/>
                  </a:cxn>
                  <a:cxn ang="0">
                    <a:pos x="T10" y="T11"/>
                  </a:cxn>
                  <a:cxn ang="0">
                    <a:pos x="T12" y="T13"/>
                  </a:cxn>
                </a:cxnLst>
                <a:rect l="0" t="0" r="r" b="b"/>
                <a:pathLst>
                  <a:path w="188" h="332">
                    <a:moveTo>
                      <a:pt x="22" y="0"/>
                    </a:moveTo>
                    <a:cubicBezTo>
                      <a:pt x="15" y="0"/>
                      <a:pt x="7" y="1"/>
                      <a:pt x="0" y="2"/>
                    </a:cubicBezTo>
                    <a:cubicBezTo>
                      <a:pt x="81" y="13"/>
                      <a:pt x="144" y="82"/>
                      <a:pt x="144" y="166"/>
                    </a:cubicBezTo>
                    <a:cubicBezTo>
                      <a:pt x="144" y="250"/>
                      <a:pt x="81" y="319"/>
                      <a:pt x="0" y="330"/>
                    </a:cubicBezTo>
                    <a:cubicBezTo>
                      <a:pt x="7" y="331"/>
                      <a:pt x="15" y="332"/>
                      <a:pt x="22" y="332"/>
                    </a:cubicBezTo>
                    <a:cubicBezTo>
                      <a:pt x="113" y="332"/>
                      <a:pt x="188" y="257"/>
                      <a:pt x="188" y="166"/>
                    </a:cubicBezTo>
                    <a:cubicBezTo>
                      <a:pt x="188" y="75"/>
                      <a:pt x="113" y="0"/>
                      <a:pt x="22" y="0"/>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6" name="î$ḷiḋe">
                <a:extLst>
                  <a:ext uri="{FF2B5EF4-FFF2-40B4-BE49-F238E27FC236}">
                    <a16:creationId xmlns:a16="http://schemas.microsoft.com/office/drawing/2014/main" id="{9207A283-1F43-4018-88FA-162D8A5877DF}"/>
                  </a:ext>
                </a:extLst>
              </p:cNvPr>
              <p:cNvSpPr/>
              <p:nvPr/>
            </p:nvSpPr>
            <p:spPr bwMode="auto">
              <a:xfrm>
                <a:off x="328626" y="4100777"/>
                <a:ext cx="614627" cy="615542"/>
              </a:xfrm>
              <a:custGeom>
                <a:avLst/>
                <a:gdLst>
                  <a:gd name="T0" fmla="*/ 169 w 339"/>
                  <a:gd name="T1" fmla="*/ 340 h 340"/>
                  <a:gd name="T2" fmla="*/ 0 w 339"/>
                  <a:gd name="T3" fmla="*/ 170 h 340"/>
                  <a:gd name="T4" fmla="*/ 169 w 339"/>
                  <a:gd name="T5" fmla="*/ 0 h 340"/>
                  <a:gd name="T6" fmla="*/ 339 w 339"/>
                  <a:gd name="T7" fmla="*/ 170 h 340"/>
                  <a:gd name="T8" fmla="*/ 169 w 339"/>
                  <a:gd name="T9" fmla="*/ 340 h 340"/>
                  <a:gd name="T10" fmla="*/ 169 w 339"/>
                  <a:gd name="T11" fmla="*/ 8 h 340"/>
                  <a:gd name="T12" fmla="*/ 8 w 339"/>
                  <a:gd name="T13" fmla="*/ 170 h 340"/>
                  <a:gd name="T14" fmla="*/ 169 w 339"/>
                  <a:gd name="T15" fmla="*/ 332 h 340"/>
                  <a:gd name="T16" fmla="*/ 331 w 339"/>
                  <a:gd name="T17" fmla="*/ 170 h 340"/>
                  <a:gd name="T18" fmla="*/ 169 w 339"/>
                  <a:gd name="T19" fmla="*/ 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9" h="340">
                    <a:moveTo>
                      <a:pt x="169" y="340"/>
                    </a:moveTo>
                    <a:cubicBezTo>
                      <a:pt x="76" y="340"/>
                      <a:pt x="0" y="263"/>
                      <a:pt x="0" y="170"/>
                    </a:cubicBezTo>
                    <a:cubicBezTo>
                      <a:pt x="0" y="77"/>
                      <a:pt x="76" y="0"/>
                      <a:pt x="169" y="0"/>
                    </a:cubicBezTo>
                    <a:cubicBezTo>
                      <a:pt x="263" y="0"/>
                      <a:pt x="339" y="77"/>
                      <a:pt x="339" y="170"/>
                    </a:cubicBezTo>
                    <a:cubicBezTo>
                      <a:pt x="339" y="263"/>
                      <a:pt x="263" y="340"/>
                      <a:pt x="169" y="340"/>
                    </a:cubicBezTo>
                    <a:close/>
                    <a:moveTo>
                      <a:pt x="169" y="8"/>
                    </a:moveTo>
                    <a:cubicBezTo>
                      <a:pt x="80" y="8"/>
                      <a:pt x="8" y="81"/>
                      <a:pt x="8" y="170"/>
                    </a:cubicBezTo>
                    <a:cubicBezTo>
                      <a:pt x="8" y="259"/>
                      <a:pt x="80" y="332"/>
                      <a:pt x="169" y="332"/>
                    </a:cubicBezTo>
                    <a:cubicBezTo>
                      <a:pt x="258" y="332"/>
                      <a:pt x="331" y="259"/>
                      <a:pt x="331" y="170"/>
                    </a:cubicBezTo>
                    <a:cubicBezTo>
                      <a:pt x="331" y="81"/>
                      <a:pt x="258" y="8"/>
                      <a:pt x="169"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1" name="îŝḻîḋe">
                <a:extLst>
                  <a:ext uri="{FF2B5EF4-FFF2-40B4-BE49-F238E27FC236}">
                    <a16:creationId xmlns:a16="http://schemas.microsoft.com/office/drawing/2014/main" id="{B36F968A-07A8-4FA4-BBF3-17F9D20AA92C}"/>
                  </a:ext>
                </a:extLst>
              </p:cNvPr>
              <p:cNvSpPr/>
              <p:nvPr/>
            </p:nvSpPr>
            <p:spPr bwMode="auto">
              <a:xfrm>
                <a:off x="1831033" y="4213364"/>
                <a:ext cx="12786" cy="8219"/>
              </a:xfrm>
              <a:custGeom>
                <a:avLst/>
                <a:gdLst>
                  <a:gd name="T0" fmla="*/ 0 w 7"/>
                  <a:gd name="T1" fmla="*/ 5 h 5"/>
                  <a:gd name="T2" fmla="*/ 7 w 7"/>
                  <a:gd name="T3" fmla="*/ 0 h 5"/>
                  <a:gd name="T4" fmla="*/ 4 w 7"/>
                  <a:gd name="T5" fmla="*/ 0 h 5"/>
                  <a:gd name="T6" fmla="*/ 0 w 7"/>
                  <a:gd name="T7" fmla="*/ 5 h 5"/>
                </a:gdLst>
                <a:ahLst/>
                <a:cxnLst>
                  <a:cxn ang="0">
                    <a:pos x="T0" y="T1"/>
                  </a:cxn>
                  <a:cxn ang="0">
                    <a:pos x="T2" y="T3"/>
                  </a:cxn>
                  <a:cxn ang="0">
                    <a:pos x="T4" y="T5"/>
                  </a:cxn>
                  <a:cxn ang="0">
                    <a:pos x="T6" y="T7"/>
                  </a:cxn>
                </a:cxnLst>
                <a:rect l="0" t="0" r="r" b="b"/>
                <a:pathLst>
                  <a:path w="7" h="5">
                    <a:moveTo>
                      <a:pt x="0" y="5"/>
                    </a:moveTo>
                    <a:cubicBezTo>
                      <a:pt x="2" y="3"/>
                      <a:pt x="5" y="2"/>
                      <a:pt x="7" y="0"/>
                    </a:cubicBezTo>
                    <a:cubicBezTo>
                      <a:pt x="6" y="0"/>
                      <a:pt x="5" y="0"/>
                      <a:pt x="4" y="0"/>
                    </a:cubicBezTo>
                    <a:cubicBezTo>
                      <a:pt x="3" y="1"/>
                      <a:pt x="1" y="3"/>
                      <a:pt x="0" y="5"/>
                    </a:cubicBezTo>
                    <a:close/>
                  </a:path>
                </a:pathLst>
              </a:custGeom>
              <a:solidFill>
                <a:srgbClr val="8DC6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2" name="ïṡḻíďe">
                <a:extLst>
                  <a:ext uri="{FF2B5EF4-FFF2-40B4-BE49-F238E27FC236}">
                    <a16:creationId xmlns:a16="http://schemas.microsoft.com/office/drawing/2014/main" id="{F7D9E056-C2DD-48BC-8386-98A85C081937}"/>
                  </a:ext>
                </a:extLst>
              </p:cNvPr>
              <p:cNvSpPr/>
              <p:nvPr/>
            </p:nvSpPr>
            <p:spPr bwMode="auto">
              <a:xfrm>
                <a:off x="1467466" y="3783874"/>
                <a:ext cx="490423" cy="464853"/>
              </a:xfrm>
              <a:custGeom>
                <a:avLst/>
                <a:gdLst>
                  <a:gd name="T0" fmla="*/ 180 w 270"/>
                  <a:gd name="T1" fmla="*/ 44 h 257"/>
                  <a:gd name="T2" fmla="*/ 168 w 270"/>
                  <a:gd name="T3" fmla="*/ 45 h 257"/>
                  <a:gd name="T4" fmla="*/ 90 w 270"/>
                  <a:gd name="T5" fmla="*/ 0 h 257"/>
                  <a:gd name="T6" fmla="*/ 23 w 270"/>
                  <a:gd name="T7" fmla="*/ 30 h 257"/>
                  <a:gd name="T8" fmla="*/ 0 w 270"/>
                  <a:gd name="T9" fmla="*/ 90 h 257"/>
                  <a:gd name="T10" fmla="*/ 8 w 270"/>
                  <a:gd name="T11" fmla="*/ 129 h 257"/>
                  <a:gd name="T12" fmla="*/ 0 w 270"/>
                  <a:gd name="T13" fmla="*/ 167 h 257"/>
                  <a:gd name="T14" fmla="*/ 90 w 270"/>
                  <a:gd name="T15" fmla="*/ 257 h 257"/>
                  <a:gd name="T16" fmla="*/ 132 w 270"/>
                  <a:gd name="T17" fmla="*/ 247 h 257"/>
                  <a:gd name="T18" fmla="*/ 136 w 270"/>
                  <a:gd name="T19" fmla="*/ 242 h 257"/>
                  <a:gd name="T20" fmla="*/ 139 w 270"/>
                  <a:gd name="T21" fmla="*/ 242 h 257"/>
                  <a:gd name="T22" fmla="*/ 161 w 270"/>
                  <a:gd name="T23" fmla="*/ 222 h 257"/>
                  <a:gd name="T24" fmla="*/ 180 w 270"/>
                  <a:gd name="T25" fmla="*/ 225 h 257"/>
                  <a:gd name="T26" fmla="*/ 222 w 270"/>
                  <a:gd name="T27" fmla="*/ 214 h 257"/>
                  <a:gd name="T28" fmla="*/ 270 w 270"/>
                  <a:gd name="T29" fmla="*/ 134 h 257"/>
                  <a:gd name="T30" fmla="*/ 180 w 270"/>
                  <a:gd name="T31" fmla="*/ 4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0" h="257">
                    <a:moveTo>
                      <a:pt x="180" y="44"/>
                    </a:moveTo>
                    <a:cubicBezTo>
                      <a:pt x="176" y="44"/>
                      <a:pt x="172" y="45"/>
                      <a:pt x="168" y="45"/>
                    </a:cubicBezTo>
                    <a:cubicBezTo>
                      <a:pt x="152" y="18"/>
                      <a:pt x="123" y="0"/>
                      <a:pt x="90" y="0"/>
                    </a:cubicBezTo>
                    <a:cubicBezTo>
                      <a:pt x="63" y="0"/>
                      <a:pt x="39" y="12"/>
                      <a:pt x="23" y="30"/>
                    </a:cubicBezTo>
                    <a:cubicBezTo>
                      <a:pt x="8" y="46"/>
                      <a:pt x="0" y="67"/>
                      <a:pt x="0" y="90"/>
                    </a:cubicBezTo>
                    <a:cubicBezTo>
                      <a:pt x="0" y="104"/>
                      <a:pt x="3" y="117"/>
                      <a:pt x="8" y="129"/>
                    </a:cubicBezTo>
                    <a:cubicBezTo>
                      <a:pt x="3" y="140"/>
                      <a:pt x="0" y="153"/>
                      <a:pt x="0" y="167"/>
                    </a:cubicBezTo>
                    <a:cubicBezTo>
                      <a:pt x="0" y="217"/>
                      <a:pt x="40" y="257"/>
                      <a:pt x="90" y="257"/>
                    </a:cubicBezTo>
                    <a:cubicBezTo>
                      <a:pt x="105" y="257"/>
                      <a:pt x="119" y="253"/>
                      <a:pt x="132" y="247"/>
                    </a:cubicBezTo>
                    <a:cubicBezTo>
                      <a:pt x="133" y="245"/>
                      <a:pt x="135" y="243"/>
                      <a:pt x="136" y="242"/>
                    </a:cubicBezTo>
                    <a:cubicBezTo>
                      <a:pt x="137" y="242"/>
                      <a:pt x="138" y="242"/>
                      <a:pt x="139" y="242"/>
                    </a:cubicBezTo>
                    <a:cubicBezTo>
                      <a:pt x="147" y="237"/>
                      <a:pt x="155" y="230"/>
                      <a:pt x="161" y="222"/>
                    </a:cubicBezTo>
                    <a:cubicBezTo>
                      <a:pt x="167" y="224"/>
                      <a:pt x="173" y="225"/>
                      <a:pt x="180" y="225"/>
                    </a:cubicBezTo>
                    <a:cubicBezTo>
                      <a:pt x="195" y="225"/>
                      <a:pt x="210" y="221"/>
                      <a:pt x="222" y="214"/>
                    </a:cubicBezTo>
                    <a:cubicBezTo>
                      <a:pt x="250" y="199"/>
                      <a:pt x="270" y="169"/>
                      <a:pt x="270" y="134"/>
                    </a:cubicBezTo>
                    <a:cubicBezTo>
                      <a:pt x="270" y="85"/>
                      <a:pt x="229" y="44"/>
                      <a:pt x="180" y="44"/>
                    </a:cubicBez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3" name="íṩ1ide">
                <a:extLst>
                  <a:ext uri="{FF2B5EF4-FFF2-40B4-BE49-F238E27FC236}">
                    <a16:creationId xmlns:a16="http://schemas.microsoft.com/office/drawing/2014/main" id="{A1DD4079-053B-41AB-A26F-E9BE483802D3}"/>
                  </a:ext>
                </a:extLst>
              </p:cNvPr>
              <p:cNvSpPr/>
              <p:nvPr/>
            </p:nvSpPr>
            <p:spPr bwMode="auto">
              <a:xfrm>
                <a:off x="1509476" y="3783874"/>
                <a:ext cx="448413" cy="387225"/>
              </a:xfrm>
              <a:custGeom>
                <a:avLst/>
                <a:gdLst>
                  <a:gd name="T0" fmla="*/ 247 w 247"/>
                  <a:gd name="T1" fmla="*/ 134 h 214"/>
                  <a:gd name="T2" fmla="*/ 157 w 247"/>
                  <a:gd name="T3" fmla="*/ 44 h 214"/>
                  <a:gd name="T4" fmla="*/ 145 w 247"/>
                  <a:gd name="T5" fmla="*/ 45 h 214"/>
                  <a:gd name="T6" fmla="*/ 67 w 247"/>
                  <a:gd name="T7" fmla="*/ 0 h 214"/>
                  <a:gd name="T8" fmla="*/ 0 w 247"/>
                  <a:gd name="T9" fmla="*/ 30 h 214"/>
                  <a:gd name="T10" fmla="*/ 42 w 247"/>
                  <a:gd name="T11" fmla="*/ 19 h 214"/>
                  <a:gd name="T12" fmla="*/ 120 w 247"/>
                  <a:gd name="T13" fmla="*/ 65 h 214"/>
                  <a:gd name="T14" fmla="*/ 132 w 247"/>
                  <a:gd name="T15" fmla="*/ 64 h 214"/>
                  <a:gd name="T16" fmla="*/ 222 w 247"/>
                  <a:gd name="T17" fmla="*/ 154 h 214"/>
                  <a:gd name="T18" fmla="*/ 199 w 247"/>
                  <a:gd name="T19" fmla="*/ 214 h 214"/>
                  <a:gd name="T20" fmla="*/ 247 w 247"/>
                  <a:gd name="T21"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14">
                    <a:moveTo>
                      <a:pt x="247" y="134"/>
                    </a:moveTo>
                    <a:cubicBezTo>
                      <a:pt x="247" y="85"/>
                      <a:pt x="206" y="44"/>
                      <a:pt x="157" y="44"/>
                    </a:cubicBezTo>
                    <a:cubicBezTo>
                      <a:pt x="153" y="44"/>
                      <a:pt x="149" y="45"/>
                      <a:pt x="145" y="45"/>
                    </a:cubicBezTo>
                    <a:cubicBezTo>
                      <a:pt x="129" y="18"/>
                      <a:pt x="100" y="0"/>
                      <a:pt x="67" y="0"/>
                    </a:cubicBezTo>
                    <a:cubicBezTo>
                      <a:pt x="40" y="0"/>
                      <a:pt x="16" y="12"/>
                      <a:pt x="0" y="30"/>
                    </a:cubicBezTo>
                    <a:cubicBezTo>
                      <a:pt x="12" y="23"/>
                      <a:pt x="27" y="19"/>
                      <a:pt x="42" y="19"/>
                    </a:cubicBezTo>
                    <a:cubicBezTo>
                      <a:pt x="75" y="19"/>
                      <a:pt x="105" y="38"/>
                      <a:pt x="120" y="65"/>
                    </a:cubicBezTo>
                    <a:cubicBezTo>
                      <a:pt x="124" y="64"/>
                      <a:pt x="128" y="64"/>
                      <a:pt x="132" y="64"/>
                    </a:cubicBezTo>
                    <a:cubicBezTo>
                      <a:pt x="182" y="64"/>
                      <a:pt x="222" y="104"/>
                      <a:pt x="222" y="154"/>
                    </a:cubicBezTo>
                    <a:cubicBezTo>
                      <a:pt x="222" y="177"/>
                      <a:pt x="213" y="198"/>
                      <a:pt x="199" y="214"/>
                    </a:cubicBezTo>
                    <a:cubicBezTo>
                      <a:pt x="227" y="199"/>
                      <a:pt x="247" y="169"/>
                      <a:pt x="247" y="134"/>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4" name="íṩ1ïďè">
                <a:extLst>
                  <a:ext uri="{FF2B5EF4-FFF2-40B4-BE49-F238E27FC236}">
                    <a16:creationId xmlns:a16="http://schemas.microsoft.com/office/drawing/2014/main" id="{25A1EDC2-6B7B-4CC7-A29B-AD18FFC065B6}"/>
                  </a:ext>
                </a:extLst>
              </p:cNvPr>
              <p:cNvSpPr/>
              <p:nvPr/>
            </p:nvSpPr>
            <p:spPr bwMode="auto">
              <a:xfrm>
                <a:off x="1460160" y="3776568"/>
                <a:ext cx="505035" cy="479465"/>
              </a:xfrm>
              <a:custGeom>
                <a:avLst/>
                <a:gdLst>
                  <a:gd name="T0" fmla="*/ 94 w 278"/>
                  <a:gd name="T1" fmla="*/ 265 h 265"/>
                  <a:gd name="T2" fmla="*/ 0 w 278"/>
                  <a:gd name="T3" fmla="*/ 171 h 265"/>
                  <a:gd name="T4" fmla="*/ 8 w 278"/>
                  <a:gd name="T5" fmla="*/ 133 h 265"/>
                  <a:gd name="T6" fmla="*/ 0 w 278"/>
                  <a:gd name="T7" fmla="*/ 94 h 265"/>
                  <a:gd name="T8" fmla="*/ 94 w 278"/>
                  <a:gd name="T9" fmla="*/ 0 h 265"/>
                  <a:gd name="T10" fmla="*/ 174 w 278"/>
                  <a:gd name="T11" fmla="*/ 45 h 265"/>
                  <a:gd name="T12" fmla="*/ 184 w 278"/>
                  <a:gd name="T13" fmla="*/ 44 h 265"/>
                  <a:gd name="T14" fmla="*/ 278 w 278"/>
                  <a:gd name="T15" fmla="*/ 138 h 265"/>
                  <a:gd name="T16" fmla="*/ 184 w 278"/>
                  <a:gd name="T17" fmla="*/ 233 h 265"/>
                  <a:gd name="T18" fmla="*/ 166 w 278"/>
                  <a:gd name="T19" fmla="*/ 231 h 265"/>
                  <a:gd name="T20" fmla="*/ 94 w 278"/>
                  <a:gd name="T21" fmla="*/ 265 h 265"/>
                  <a:gd name="T22" fmla="*/ 94 w 278"/>
                  <a:gd name="T23" fmla="*/ 8 h 265"/>
                  <a:gd name="T24" fmla="*/ 8 w 278"/>
                  <a:gd name="T25" fmla="*/ 94 h 265"/>
                  <a:gd name="T26" fmla="*/ 16 w 278"/>
                  <a:gd name="T27" fmla="*/ 131 h 265"/>
                  <a:gd name="T28" fmla="*/ 16 w 278"/>
                  <a:gd name="T29" fmla="*/ 134 h 265"/>
                  <a:gd name="T30" fmla="*/ 8 w 278"/>
                  <a:gd name="T31" fmla="*/ 171 h 265"/>
                  <a:gd name="T32" fmla="*/ 94 w 278"/>
                  <a:gd name="T33" fmla="*/ 257 h 265"/>
                  <a:gd name="T34" fmla="*/ 161 w 278"/>
                  <a:gd name="T35" fmla="*/ 224 h 265"/>
                  <a:gd name="T36" fmla="*/ 165 w 278"/>
                  <a:gd name="T37" fmla="*/ 223 h 265"/>
                  <a:gd name="T38" fmla="*/ 184 w 278"/>
                  <a:gd name="T39" fmla="*/ 225 h 265"/>
                  <a:gd name="T40" fmla="*/ 270 w 278"/>
                  <a:gd name="T41" fmla="*/ 138 h 265"/>
                  <a:gd name="T42" fmla="*/ 184 w 278"/>
                  <a:gd name="T43" fmla="*/ 52 h 265"/>
                  <a:gd name="T44" fmla="*/ 172 w 278"/>
                  <a:gd name="T45" fmla="*/ 53 h 265"/>
                  <a:gd name="T46" fmla="*/ 168 w 278"/>
                  <a:gd name="T47" fmla="*/ 51 h 265"/>
                  <a:gd name="T48" fmla="*/ 94 w 278"/>
                  <a:gd name="T49" fmla="*/ 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8" h="265">
                    <a:moveTo>
                      <a:pt x="94" y="265"/>
                    </a:moveTo>
                    <a:cubicBezTo>
                      <a:pt x="42" y="265"/>
                      <a:pt x="0" y="223"/>
                      <a:pt x="0" y="171"/>
                    </a:cubicBezTo>
                    <a:cubicBezTo>
                      <a:pt x="0" y="158"/>
                      <a:pt x="2" y="145"/>
                      <a:pt x="8" y="133"/>
                    </a:cubicBezTo>
                    <a:cubicBezTo>
                      <a:pt x="2" y="120"/>
                      <a:pt x="0" y="107"/>
                      <a:pt x="0" y="94"/>
                    </a:cubicBezTo>
                    <a:cubicBezTo>
                      <a:pt x="0" y="42"/>
                      <a:pt x="42" y="0"/>
                      <a:pt x="94" y="0"/>
                    </a:cubicBezTo>
                    <a:cubicBezTo>
                      <a:pt x="126" y="0"/>
                      <a:pt x="157" y="17"/>
                      <a:pt x="174" y="45"/>
                    </a:cubicBezTo>
                    <a:cubicBezTo>
                      <a:pt x="177" y="45"/>
                      <a:pt x="181" y="44"/>
                      <a:pt x="184" y="44"/>
                    </a:cubicBezTo>
                    <a:cubicBezTo>
                      <a:pt x="236" y="44"/>
                      <a:pt x="278" y="87"/>
                      <a:pt x="278" y="138"/>
                    </a:cubicBezTo>
                    <a:cubicBezTo>
                      <a:pt x="278" y="190"/>
                      <a:pt x="236" y="233"/>
                      <a:pt x="184" y="233"/>
                    </a:cubicBezTo>
                    <a:cubicBezTo>
                      <a:pt x="178" y="233"/>
                      <a:pt x="172" y="232"/>
                      <a:pt x="166" y="231"/>
                    </a:cubicBezTo>
                    <a:cubicBezTo>
                      <a:pt x="148" y="253"/>
                      <a:pt x="122" y="265"/>
                      <a:pt x="94" y="265"/>
                    </a:cubicBezTo>
                    <a:close/>
                    <a:moveTo>
                      <a:pt x="94" y="8"/>
                    </a:moveTo>
                    <a:cubicBezTo>
                      <a:pt x="46" y="8"/>
                      <a:pt x="8" y="47"/>
                      <a:pt x="8" y="94"/>
                    </a:cubicBezTo>
                    <a:cubicBezTo>
                      <a:pt x="8" y="107"/>
                      <a:pt x="10" y="119"/>
                      <a:pt x="16" y="131"/>
                    </a:cubicBezTo>
                    <a:cubicBezTo>
                      <a:pt x="16" y="132"/>
                      <a:pt x="16" y="133"/>
                      <a:pt x="16" y="134"/>
                    </a:cubicBezTo>
                    <a:cubicBezTo>
                      <a:pt x="10" y="146"/>
                      <a:pt x="8" y="158"/>
                      <a:pt x="8" y="171"/>
                    </a:cubicBezTo>
                    <a:cubicBezTo>
                      <a:pt x="8" y="219"/>
                      <a:pt x="46" y="257"/>
                      <a:pt x="94" y="257"/>
                    </a:cubicBezTo>
                    <a:cubicBezTo>
                      <a:pt x="120" y="257"/>
                      <a:pt x="145" y="245"/>
                      <a:pt x="161" y="224"/>
                    </a:cubicBezTo>
                    <a:cubicBezTo>
                      <a:pt x="162" y="223"/>
                      <a:pt x="164" y="222"/>
                      <a:pt x="165" y="223"/>
                    </a:cubicBezTo>
                    <a:cubicBezTo>
                      <a:pt x="171" y="224"/>
                      <a:pt x="178" y="225"/>
                      <a:pt x="184" y="225"/>
                    </a:cubicBezTo>
                    <a:cubicBezTo>
                      <a:pt x="231" y="225"/>
                      <a:pt x="270" y="186"/>
                      <a:pt x="270" y="138"/>
                    </a:cubicBezTo>
                    <a:cubicBezTo>
                      <a:pt x="270" y="91"/>
                      <a:pt x="231" y="52"/>
                      <a:pt x="184" y="52"/>
                    </a:cubicBezTo>
                    <a:cubicBezTo>
                      <a:pt x="180" y="52"/>
                      <a:pt x="177" y="53"/>
                      <a:pt x="172" y="53"/>
                    </a:cubicBezTo>
                    <a:cubicBezTo>
                      <a:pt x="171" y="53"/>
                      <a:pt x="169" y="53"/>
                      <a:pt x="168" y="51"/>
                    </a:cubicBezTo>
                    <a:cubicBezTo>
                      <a:pt x="153" y="25"/>
                      <a:pt x="124" y="8"/>
                      <a:pt x="94"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6" name="iś1íḍê">
                <a:extLst>
                  <a:ext uri="{FF2B5EF4-FFF2-40B4-BE49-F238E27FC236}">
                    <a16:creationId xmlns:a16="http://schemas.microsoft.com/office/drawing/2014/main" id="{CB6CF046-FCC7-4FD2-BB2C-E9A75CA26762}"/>
                  </a:ext>
                </a:extLst>
              </p:cNvPr>
              <p:cNvSpPr/>
              <p:nvPr/>
            </p:nvSpPr>
            <p:spPr bwMode="auto">
              <a:xfrm>
                <a:off x="939600" y="3888900"/>
                <a:ext cx="408229" cy="405490"/>
              </a:xfrm>
              <a:custGeom>
                <a:avLst/>
                <a:gdLst>
                  <a:gd name="T0" fmla="*/ 134 w 225"/>
                  <a:gd name="T1" fmla="*/ 0 h 224"/>
                  <a:gd name="T2" fmla="*/ 88 w 225"/>
                  <a:gd name="T3" fmla="*/ 12 h 224"/>
                  <a:gd name="T4" fmla="*/ 42 w 225"/>
                  <a:gd name="T5" fmla="*/ 85 h 224"/>
                  <a:gd name="T6" fmla="*/ 0 w 225"/>
                  <a:gd name="T7" fmla="*/ 151 h 224"/>
                  <a:gd name="T8" fmla="*/ 73 w 225"/>
                  <a:gd name="T9" fmla="*/ 224 h 224"/>
                  <a:gd name="T10" fmla="*/ 88 w 225"/>
                  <a:gd name="T11" fmla="*/ 223 h 224"/>
                  <a:gd name="T12" fmla="*/ 136 w 225"/>
                  <a:gd name="T13" fmla="*/ 188 h 224"/>
                  <a:gd name="T14" fmla="*/ 139 w 225"/>
                  <a:gd name="T15" fmla="*/ 183 h 224"/>
                  <a:gd name="T16" fmla="*/ 155 w 225"/>
                  <a:gd name="T17" fmla="*/ 180 h 224"/>
                  <a:gd name="T18" fmla="*/ 225 w 225"/>
                  <a:gd name="T19" fmla="*/ 91 h 224"/>
                  <a:gd name="T20" fmla="*/ 134 w 225"/>
                  <a:gd name="T2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24">
                    <a:moveTo>
                      <a:pt x="134" y="0"/>
                    </a:moveTo>
                    <a:cubicBezTo>
                      <a:pt x="117" y="0"/>
                      <a:pt x="101" y="4"/>
                      <a:pt x="88" y="12"/>
                    </a:cubicBezTo>
                    <a:cubicBezTo>
                      <a:pt x="62" y="27"/>
                      <a:pt x="44" y="54"/>
                      <a:pt x="42" y="85"/>
                    </a:cubicBezTo>
                    <a:cubicBezTo>
                      <a:pt x="17" y="97"/>
                      <a:pt x="0" y="122"/>
                      <a:pt x="0" y="151"/>
                    </a:cubicBezTo>
                    <a:cubicBezTo>
                      <a:pt x="0" y="192"/>
                      <a:pt x="33" y="224"/>
                      <a:pt x="73" y="224"/>
                    </a:cubicBezTo>
                    <a:cubicBezTo>
                      <a:pt x="78" y="224"/>
                      <a:pt x="83" y="224"/>
                      <a:pt x="88" y="223"/>
                    </a:cubicBezTo>
                    <a:cubicBezTo>
                      <a:pt x="108" y="219"/>
                      <a:pt x="126" y="206"/>
                      <a:pt x="136" y="188"/>
                    </a:cubicBezTo>
                    <a:cubicBezTo>
                      <a:pt x="137" y="187"/>
                      <a:pt x="138" y="185"/>
                      <a:pt x="139" y="183"/>
                    </a:cubicBezTo>
                    <a:cubicBezTo>
                      <a:pt x="145" y="182"/>
                      <a:pt x="150" y="182"/>
                      <a:pt x="155" y="180"/>
                    </a:cubicBezTo>
                    <a:cubicBezTo>
                      <a:pt x="195" y="171"/>
                      <a:pt x="225" y="134"/>
                      <a:pt x="225" y="91"/>
                    </a:cubicBezTo>
                    <a:cubicBezTo>
                      <a:pt x="225" y="41"/>
                      <a:pt x="184" y="0"/>
                      <a:pt x="134" y="0"/>
                    </a:cubicBez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7" name="îṣlîďe">
                <a:extLst>
                  <a:ext uri="{FF2B5EF4-FFF2-40B4-BE49-F238E27FC236}">
                    <a16:creationId xmlns:a16="http://schemas.microsoft.com/office/drawing/2014/main" id="{7EAA7D54-E84E-44DE-98C3-87DE3F3B4FCE}"/>
                  </a:ext>
                </a:extLst>
              </p:cNvPr>
              <p:cNvSpPr/>
              <p:nvPr/>
            </p:nvSpPr>
            <p:spPr bwMode="auto">
              <a:xfrm>
                <a:off x="1099421" y="4229548"/>
                <a:ext cx="86760" cy="63015"/>
              </a:xfrm>
              <a:custGeom>
                <a:avLst/>
                <a:gdLst>
                  <a:gd name="T0" fmla="*/ 0 w 48"/>
                  <a:gd name="T1" fmla="*/ 35 h 35"/>
                  <a:gd name="T2" fmla="*/ 48 w 48"/>
                  <a:gd name="T3" fmla="*/ 0 h 35"/>
                  <a:gd name="T4" fmla="*/ 27 w 48"/>
                  <a:gd name="T5" fmla="*/ 4 h 35"/>
                  <a:gd name="T6" fmla="*/ 0 w 48"/>
                  <a:gd name="T7" fmla="*/ 35 h 35"/>
                </a:gdLst>
                <a:ahLst/>
                <a:cxnLst>
                  <a:cxn ang="0">
                    <a:pos x="T0" y="T1"/>
                  </a:cxn>
                  <a:cxn ang="0">
                    <a:pos x="T2" y="T3"/>
                  </a:cxn>
                  <a:cxn ang="0">
                    <a:pos x="T4" y="T5"/>
                  </a:cxn>
                  <a:cxn ang="0">
                    <a:pos x="T6" y="T7"/>
                  </a:cxn>
                </a:cxnLst>
                <a:rect l="0" t="0" r="r" b="b"/>
                <a:pathLst>
                  <a:path w="48" h="35">
                    <a:moveTo>
                      <a:pt x="0" y="35"/>
                    </a:moveTo>
                    <a:cubicBezTo>
                      <a:pt x="20" y="31"/>
                      <a:pt x="38" y="18"/>
                      <a:pt x="48" y="0"/>
                    </a:cubicBezTo>
                    <a:cubicBezTo>
                      <a:pt x="41" y="2"/>
                      <a:pt x="34" y="4"/>
                      <a:pt x="27" y="4"/>
                    </a:cubicBezTo>
                    <a:cubicBezTo>
                      <a:pt x="21" y="17"/>
                      <a:pt x="12" y="27"/>
                      <a:pt x="0" y="35"/>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8" name="ïşľíḋè">
                <a:extLst>
                  <a:ext uri="{FF2B5EF4-FFF2-40B4-BE49-F238E27FC236}">
                    <a16:creationId xmlns:a16="http://schemas.microsoft.com/office/drawing/2014/main" id="{949C76D6-B443-437B-83A6-29ED29C56002}"/>
                  </a:ext>
                </a:extLst>
              </p:cNvPr>
              <p:cNvSpPr/>
              <p:nvPr/>
            </p:nvSpPr>
            <p:spPr bwMode="auto">
              <a:xfrm>
                <a:off x="1099421" y="3888900"/>
                <a:ext cx="248408" cy="326036"/>
              </a:xfrm>
              <a:custGeom>
                <a:avLst/>
                <a:gdLst>
                  <a:gd name="T0" fmla="*/ 113 w 137"/>
                  <a:gd name="T1" fmla="*/ 101 h 180"/>
                  <a:gd name="T2" fmla="*/ 67 w 137"/>
                  <a:gd name="T3" fmla="*/ 180 h 180"/>
                  <a:gd name="T4" fmla="*/ 137 w 137"/>
                  <a:gd name="T5" fmla="*/ 91 h 180"/>
                  <a:gd name="T6" fmla="*/ 46 w 137"/>
                  <a:gd name="T7" fmla="*/ 0 h 180"/>
                  <a:gd name="T8" fmla="*/ 0 w 137"/>
                  <a:gd name="T9" fmla="*/ 12 h 180"/>
                  <a:gd name="T10" fmla="*/ 22 w 137"/>
                  <a:gd name="T11" fmla="*/ 9 h 180"/>
                  <a:gd name="T12" fmla="*/ 113 w 137"/>
                  <a:gd name="T13" fmla="*/ 101 h 180"/>
                </a:gdLst>
                <a:ahLst/>
                <a:cxnLst>
                  <a:cxn ang="0">
                    <a:pos x="T0" y="T1"/>
                  </a:cxn>
                  <a:cxn ang="0">
                    <a:pos x="T2" y="T3"/>
                  </a:cxn>
                  <a:cxn ang="0">
                    <a:pos x="T4" y="T5"/>
                  </a:cxn>
                  <a:cxn ang="0">
                    <a:pos x="T6" y="T7"/>
                  </a:cxn>
                  <a:cxn ang="0">
                    <a:pos x="T8" y="T9"/>
                  </a:cxn>
                  <a:cxn ang="0">
                    <a:pos x="T10" y="T11"/>
                  </a:cxn>
                  <a:cxn ang="0">
                    <a:pos x="T12" y="T13"/>
                  </a:cxn>
                </a:cxnLst>
                <a:rect l="0" t="0" r="r" b="b"/>
                <a:pathLst>
                  <a:path w="137" h="180">
                    <a:moveTo>
                      <a:pt x="113" y="101"/>
                    </a:moveTo>
                    <a:cubicBezTo>
                      <a:pt x="113" y="135"/>
                      <a:pt x="95" y="165"/>
                      <a:pt x="67" y="180"/>
                    </a:cubicBezTo>
                    <a:cubicBezTo>
                      <a:pt x="107" y="171"/>
                      <a:pt x="137" y="134"/>
                      <a:pt x="137" y="91"/>
                    </a:cubicBezTo>
                    <a:cubicBezTo>
                      <a:pt x="137" y="41"/>
                      <a:pt x="96" y="0"/>
                      <a:pt x="46" y="0"/>
                    </a:cubicBezTo>
                    <a:cubicBezTo>
                      <a:pt x="29" y="0"/>
                      <a:pt x="13" y="4"/>
                      <a:pt x="0" y="12"/>
                    </a:cubicBezTo>
                    <a:cubicBezTo>
                      <a:pt x="7" y="10"/>
                      <a:pt x="14" y="9"/>
                      <a:pt x="22" y="9"/>
                    </a:cubicBezTo>
                    <a:cubicBezTo>
                      <a:pt x="72" y="9"/>
                      <a:pt x="113" y="50"/>
                      <a:pt x="113" y="101"/>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9" name="íšḻïḓe">
                <a:extLst>
                  <a:ext uri="{FF2B5EF4-FFF2-40B4-BE49-F238E27FC236}">
                    <a16:creationId xmlns:a16="http://schemas.microsoft.com/office/drawing/2014/main" id="{1AE4159F-D28A-4534-BBC5-89274340612B}"/>
                  </a:ext>
                </a:extLst>
              </p:cNvPr>
              <p:cNvSpPr/>
              <p:nvPr/>
            </p:nvSpPr>
            <p:spPr bwMode="auto">
              <a:xfrm>
                <a:off x="932294" y="3881594"/>
                <a:ext cx="422841" cy="420103"/>
              </a:xfrm>
              <a:custGeom>
                <a:avLst/>
                <a:gdLst>
                  <a:gd name="T0" fmla="*/ 77 w 233"/>
                  <a:gd name="T1" fmla="*/ 232 h 232"/>
                  <a:gd name="T2" fmla="*/ 0 w 233"/>
                  <a:gd name="T3" fmla="*/ 155 h 232"/>
                  <a:gd name="T4" fmla="*/ 42 w 233"/>
                  <a:gd name="T5" fmla="*/ 86 h 232"/>
                  <a:gd name="T6" fmla="*/ 138 w 233"/>
                  <a:gd name="T7" fmla="*/ 0 h 232"/>
                  <a:gd name="T8" fmla="*/ 233 w 233"/>
                  <a:gd name="T9" fmla="*/ 95 h 232"/>
                  <a:gd name="T10" fmla="*/ 146 w 233"/>
                  <a:gd name="T11" fmla="*/ 191 h 232"/>
                  <a:gd name="T12" fmla="*/ 77 w 233"/>
                  <a:gd name="T13" fmla="*/ 232 h 232"/>
                  <a:gd name="T14" fmla="*/ 138 w 233"/>
                  <a:gd name="T15" fmla="*/ 8 h 232"/>
                  <a:gd name="T16" fmla="*/ 50 w 233"/>
                  <a:gd name="T17" fmla="*/ 89 h 232"/>
                  <a:gd name="T18" fmla="*/ 48 w 233"/>
                  <a:gd name="T19" fmla="*/ 93 h 232"/>
                  <a:gd name="T20" fmla="*/ 8 w 233"/>
                  <a:gd name="T21" fmla="*/ 155 h 232"/>
                  <a:gd name="T22" fmla="*/ 77 w 233"/>
                  <a:gd name="T23" fmla="*/ 224 h 232"/>
                  <a:gd name="T24" fmla="*/ 140 w 233"/>
                  <a:gd name="T25" fmla="*/ 185 h 232"/>
                  <a:gd name="T26" fmla="*/ 143 w 233"/>
                  <a:gd name="T27" fmla="*/ 183 h 232"/>
                  <a:gd name="T28" fmla="*/ 225 w 233"/>
                  <a:gd name="T29" fmla="*/ 95 h 232"/>
                  <a:gd name="T30" fmla="*/ 138 w 233"/>
                  <a:gd name="T31" fmla="*/ 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3" h="232">
                    <a:moveTo>
                      <a:pt x="77" y="232"/>
                    </a:moveTo>
                    <a:cubicBezTo>
                      <a:pt x="35" y="232"/>
                      <a:pt x="0" y="198"/>
                      <a:pt x="0" y="155"/>
                    </a:cubicBezTo>
                    <a:cubicBezTo>
                      <a:pt x="0" y="126"/>
                      <a:pt x="17" y="99"/>
                      <a:pt x="42" y="86"/>
                    </a:cubicBezTo>
                    <a:cubicBezTo>
                      <a:pt x="47" y="37"/>
                      <a:pt x="88" y="0"/>
                      <a:pt x="138" y="0"/>
                    </a:cubicBezTo>
                    <a:cubicBezTo>
                      <a:pt x="190" y="0"/>
                      <a:pt x="233" y="42"/>
                      <a:pt x="233" y="95"/>
                    </a:cubicBezTo>
                    <a:cubicBezTo>
                      <a:pt x="233" y="145"/>
                      <a:pt x="195" y="186"/>
                      <a:pt x="146" y="191"/>
                    </a:cubicBezTo>
                    <a:cubicBezTo>
                      <a:pt x="132" y="216"/>
                      <a:pt x="106" y="232"/>
                      <a:pt x="77" y="232"/>
                    </a:cubicBezTo>
                    <a:close/>
                    <a:moveTo>
                      <a:pt x="138" y="8"/>
                    </a:moveTo>
                    <a:cubicBezTo>
                      <a:pt x="92" y="8"/>
                      <a:pt x="53" y="43"/>
                      <a:pt x="50" y="89"/>
                    </a:cubicBezTo>
                    <a:cubicBezTo>
                      <a:pt x="50" y="91"/>
                      <a:pt x="49" y="92"/>
                      <a:pt x="48" y="93"/>
                    </a:cubicBezTo>
                    <a:cubicBezTo>
                      <a:pt x="24" y="104"/>
                      <a:pt x="8" y="128"/>
                      <a:pt x="8" y="155"/>
                    </a:cubicBezTo>
                    <a:cubicBezTo>
                      <a:pt x="8" y="193"/>
                      <a:pt x="39" y="224"/>
                      <a:pt x="77" y="224"/>
                    </a:cubicBezTo>
                    <a:cubicBezTo>
                      <a:pt x="104" y="224"/>
                      <a:pt x="128" y="209"/>
                      <a:pt x="140" y="185"/>
                    </a:cubicBezTo>
                    <a:cubicBezTo>
                      <a:pt x="140" y="184"/>
                      <a:pt x="142" y="183"/>
                      <a:pt x="143" y="183"/>
                    </a:cubicBezTo>
                    <a:cubicBezTo>
                      <a:pt x="189" y="180"/>
                      <a:pt x="225" y="141"/>
                      <a:pt x="225" y="95"/>
                    </a:cubicBezTo>
                    <a:cubicBezTo>
                      <a:pt x="225" y="47"/>
                      <a:pt x="186" y="8"/>
                      <a:pt x="138"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0" name="îṥ1íḑé">
                <a:extLst>
                  <a:ext uri="{FF2B5EF4-FFF2-40B4-BE49-F238E27FC236}">
                    <a16:creationId xmlns:a16="http://schemas.microsoft.com/office/drawing/2014/main" id="{8EF1C4DA-29FC-491C-AC7C-37FE15C27DFF}"/>
                  </a:ext>
                </a:extLst>
              </p:cNvPr>
              <p:cNvSpPr/>
              <p:nvPr/>
            </p:nvSpPr>
            <p:spPr bwMode="auto">
              <a:xfrm>
                <a:off x="674753" y="4006711"/>
                <a:ext cx="1121488" cy="2124258"/>
              </a:xfrm>
              <a:custGeom>
                <a:avLst/>
                <a:gdLst>
                  <a:gd name="T0" fmla="*/ 614 w 618"/>
                  <a:gd name="T1" fmla="*/ 17 h 1173"/>
                  <a:gd name="T2" fmla="*/ 597 w 618"/>
                  <a:gd name="T3" fmla="*/ 3 h 1173"/>
                  <a:gd name="T4" fmla="*/ 593 w 618"/>
                  <a:gd name="T5" fmla="*/ 2 h 1173"/>
                  <a:gd name="T6" fmla="*/ 571 w 618"/>
                  <a:gd name="T7" fmla="*/ 2 h 1173"/>
                  <a:gd name="T8" fmla="*/ 565 w 618"/>
                  <a:gd name="T9" fmla="*/ 4 h 1173"/>
                  <a:gd name="T10" fmla="*/ 546 w 618"/>
                  <a:gd name="T11" fmla="*/ 26 h 1173"/>
                  <a:gd name="T12" fmla="*/ 479 w 618"/>
                  <a:gd name="T13" fmla="*/ 234 h 1173"/>
                  <a:gd name="T14" fmla="*/ 462 w 618"/>
                  <a:gd name="T15" fmla="*/ 220 h 1173"/>
                  <a:gd name="T16" fmla="*/ 292 w 618"/>
                  <a:gd name="T17" fmla="*/ 78 h 1173"/>
                  <a:gd name="T18" fmla="*/ 272 w 618"/>
                  <a:gd name="T19" fmla="*/ 72 h 1173"/>
                  <a:gd name="T20" fmla="*/ 264 w 618"/>
                  <a:gd name="T21" fmla="*/ 75 h 1173"/>
                  <a:gd name="T22" fmla="*/ 254 w 618"/>
                  <a:gd name="T23" fmla="*/ 82 h 1173"/>
                  <a:gd name="T24" fmla="*/ 253 w 618"/>
                  <a:gd name="T25" fmla="*/ 84 h 1173"/>
                  <a:gd name="T26" fmla="*/ 247 w 618"/>
                  <a:gd name="T27" fmla="*/ 102 h 1173"/>
                  <a:gd name="T28" fmla="*/ 256 w 618"/>
                  <a:gd name="T29" fmla="*/ 119 h 1173"/>
                  <a:gd name="T30" fmla="*/ 461 w 618"/>
                  <a:gd name="T31" fmla="*/ 290 h 1173"/>
                  <a:gd name="T32" fmla="*/ 372 w 618"/>
                  <a:gd name="T33" fmla="*/ 565 h 1173"/>
                  <a:gd name="T34" fmla="*/ 331 w 618"/>
                  <a:gd name="T35" fmla="*/ 580 h 1173"/>
                  <a:gd name="T36" fmla="*/ 309 w 618"/>
                  <a:gd name="T37" fmla="*/ 565 h 1173"/>
                  <a:gd name="T38" fmla="*/ 63 w 618"/>
                  <a:gd name="T39" fmla="*/ 303 h 1173"/>
                  <a:gd name="T40" fmla="*/ 62 w 618"/>
                  <a:gd name="T41" fmla="*/ 302 h 1173"/>
                  <a:gd name="T42" fmla="*/ 62 w 618"/>
                  <a:gd name="T43" fmla="*/ 231 h 1173"/>
                  <a:gd name="T44" fmla="*/ 56 w 618"/>
                  <a:gd name="T45" fmla="*/ 216 h 1173"/>
                  <a:gd name="T46" fmla="*/ 41 w 618"/>
                  <a:gd name="T47" fmla="*/ 210 h 1173"/>
                  <a:gd name="T48" fmla="*/ 40 w 618"/>
                  <a:gd name="T49" fmla="*/ 210 h 1173"/>
                  <a:gd name="T50" fmla="*/ 30 w 618"/>
                  <a:gd name="T51" fmla="*/ 213 h 1173"/>
                  <a:gd name="T52" fmla="*/ 27 w 618"/>
                  <a:gd name="T53" fmla="*/ 216 h 1173"/>
                  <a:gd name="T54" fmla="*/ 21 w 618"/>
                  <a:gd name="T55" fmla="*/ 229 h 1173"/>
                  <a:gd name="T56" fmla="*/ 21 w 618"/>
                  <a:gd name="T57" fmla="*/ 295 h 1173"/>
                  <a:gd name="T58" fmla="*/ 12 w 618"/>
                  <a:gd name="T59" fmla="*/ 301 h 1173"/>
                  <a:gd name="T60" fmla="*/ 10 w 618"/>
                  <a:gd name="T61" fmla="*/ 303 h 1173"/>
                  <a:gd name="T62" fmla="*/ 0 w 618"/>
                  <a:gd name="T63" fmla="*/ 325 h 1173"/>
                  <a:gd name="T64" fmla="*/ 9 w 618"/>
                  <a:gd name="T65" fmla="*/ 347 h 1173"/>
                  <a:gd name="T66" fmla="*/ 258 w 618"/>
                  <a:gd name="T67" fmla="*/ 613 h 1173"/>
                  <a:gd name="T68" fmla="*/ 304 w 618"/>
                  <a:gd name="T69" fmla="*/ 676 h 1173"/>
                  <a:gd name="T70" fmla="*/ 304 w 618"/>
                  <a:gd name="T71" fmla="*/ 1173 h 1173"/>
                  <a:gd name="T72" fmla="*/ 398 w 618"/>
                  <a:gd name="T73" fmla="*/ 1173 h 1173"/>
                  <a:gd name="T74" fmla="*/ 420 w 618"/>
                  <a:gd name="T75" fmla="*/ 1173 h 1173"/>
                  <a:gd name="T76" fmla="*/ 420 w 618"/>
                  <a:gd name="T77" fmla="*/ 628 h 1173"/>
                  <a:gd name="T78" fmla="*/ 439 w 618"/>
                  <a:gd name="T79" fmla="*/ 587 h 1173"/>
                  <a:gd name="T80" fmla="*/ 615 w 618"/>
                  <a:gd name="T81" fmla="*/ 39 h 1173"/>
                  <a:gd name="T82" fmla="*/ 614 w 618"/>
                  <a:gd name="T83" fmla="*/ 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1173">
                    <a:moveTo>
                      <a:pt x="614" y="17"/>
                    </a:moveTo>
                    <a:cubicBezTo>
                      <a:pt x="610" y="10"/>
                      <a:pt x="604" y="5"/>
                      <a:pt x="597" y="3"/>
                    </a:cubicBezTo>
                    <a:cubicBezTo>
                      <a:pt x="593" y="2"/>
                      <a:pt x="593" y="2"/>
                      <a:pt x="593" y="2"/>
                    </a:cubicBezTo>
                    <a:cubicBezTo>
                      <a:pt x="586" y="0"/>
                      <a:pt x="578" y="0"/>
                      <a:pt x="571" y="2"/>
                    </a:cubicBezTo>
                    <a:cubicBezTo>
                      <a:pt x="569" y="3"/>
                      <a:pt x="567" y="3"/>
                      <a:pt x="565" y="4"/>
                    </a:cubicBezTo>
                    <a:cubicBezTo>
                      <a:pt x="555" y="9"/>
                      <a:pt x="549" y="17"/>
                      <a:pt x="546" y="26"/>
                    </a:cubicBezTo>
                    <a:cubicBezTo>
                      <a:pt x="479" y="234"/>
                      <a:pt x="479" y="234"/>
                      <a:pt x="479" y="234"/>
                    </a:cubicBezTo>
                    <a:cubicBezTo>
                      <a:pt x="462" y="220"/>
                      <a:pt x="462" y="220"/>
                      <a:pt x="462" y="220"/>
                    </a:cubicBezTo>
                    <a:cubicBezTo>
                      <a:pt x="292" y="78"/>
                      <a:pt x="292" y="78"/>
                      <a:pt x="292" y="78"/>
                    </a:cubicBezTo>
                    <a:cubicBezTo>
                      <a:pt x="287" y="74"/>
                      <a:pt x="280" y="72"/>
                      <a:pt x="272" y="72"/>
                    </a:cubicBezTo>
                    <a:cubicBezTo>
                      <a:pt x="269" y="73"/>
                      <a:pt x="266" y="73"/>
                      <a:pt x="264" y="75"/>
                    </a:cubicBezTo>
                    <a:cubicBezTo>
                      <a:pt x="260" y="76"/>
                      <a:pt x="257" y="79"/>
                      <a:pt x="254" y="82"/>
                    </a:cubicBezTo>
                    <a:cubicBezTo>
                      <a:pt x="253" y="84"/>
                      <a:pt x="253" y="84"/>
                      <a:pt x="253" y="84"/>
                    </a:cubicBezTo>
                    <a:cubicBezTo>
                      <a:pt x="249" y="89"/>
                      <a:pt x="246" y="95"/>
                      <a:pt x="247" y="102"/>
                    </a:cubicBezTo>
                    <a:cubicBezTo>
                      <a:pt x="248" y="109"/>
                      <a:pt x="251" y="115"/>
                      <a:pt x="256" y="119"/>
                    </a:cubicBezTo>
                    <a:cubicBezTo>
                      <a:pt x="461" y="290"/>
                      <a:pt x="461" y="290"/>
                      <a:pt x="461" y="290"/>
                    </a:cubicBezTo>
                    <a:cubicBezTo>
                      <a:pt x="372" y="565"/>
                      <a:pt x="372" y="565"/>
                      <a:pt x="372" y="565"/>
                    </a:cubicBezTo>
                    <a:cubicBezTo>
                      <a:pt x="367" y="575"/>
                      <a:pt x="350" y="586"/>
                      <a:pt x="331" y="580"/>
                    </a:cubicBezTo>
                    <a:cubicBezTo>
                      <a:pt x="324" y="578"/>
                      <a:pt x="316" y="573"/>
                      <a:pt x="309" y="565"/>
                    </a:cubicBezTo>
                    <a:cubicBezTo>
                      <a:pt x="63" y="303"/>
                      <a:pt x="63" y="303"/>
                      <a:pt x="63" y="303"/>
                    </a:cubicBezTo>
                    <a:cubicBezTo>
                      <a:pt x="63" y="303"/>
                      <a:pt x="62" y="302"/>
                      <a:pt x="62" y="302"/>
                    </a:cubicBezTo>
                    <a:cubicBezTo>
                      <a:pt x="62" y="231"/>
                      <a:pt x="62" y="231"/>
                      <a:pt x="62" y="231"/>
                    </a:cubicBezTo>
                    <a:cubicBezTo>
                      <a:pt x="62" y="226"/>
                      <a:pt x="60" y="220"/>
                      <a:pt x="56" y="216"/>
                    </a:cubicBezTo>
                    <a:cubicBezTo>
                      <a:pt x="52" y="212"/>
                      <a:pt x="47" y="210"/>
                      <a:pt x="41" y="210"/>
                    </a:cubicBezTo>
                    <a:cubicBezTo>
                      <a:pt x="40" y="210"/>
                      <a:pt x="40" y="210"/>
                      <a:pt x="40" y="210"/>
                    </a:cubicBezTo>
                    <a:cubicBezTo>
                      <a:pt x="37" y="210"/>
                      <a:pt x="33" y="211"/>
                      <a:pt x="30" y="213"/>
                    </a:cubicBezTo>
                    <a:cubicBezTo>
                      <a:pt x="29" y="214"/>
                      <a:pt x="28" y="215"/>
                      <a:pt x="27" y="216"/>
                    </a:cubicBezTo>
                    <a:cubicBezTo>
                      <a:pt x="23" y="219"/>
                      <a:pt x="21" y="224"/>
                      <a:pt x="21" y="229"/>
                    </a:cubicBezTo>
                    <a:cubicBezTo>
                      <a:pt x="21" y="295"/>
                      <a:pt x="21" y="295"/>
                      <a:pt x="21" y="295"/>
                    </a:cubicBezTo>
                    <a:cubicBezTo>
                      <a:pt x="18" y="297"/>
                      <a:pt x="14" y="299"/>
                      <a:pt x="12" y="301"/>
                    </a:cubicBezTo>
                    <a:cubicBezTo>
                      <a:pt x="10" y="303"/>
                      <a:pt x="10" y="303"/>
                      <a:pt x="10" y="303"/>
                    </a:cubicBezTo>
                    <a:cubicBezTo>
                      <a:pt x="4" y="308"/>
                      <a:pt x="0" y="316"/>
                      <a:pt x="0" y="325"/>
                    </a:cubicBezTo>
                    <a:cubicBezTo>
                      <a:pt x="0" y="333"/>
                      <a:pt x="3" y="341"/>
                      <a:pt x="9" y="347"/>
                    </a:cubicBezTo>
                    <a:cubicBezTo>
                      <a:pt x="258" y="613"/>
                      <a:pt x="258" y="613"/>
                      <a:pt x="258" y="613"/>
                    </a:cubicBezTo>
                    <a:cubicBezTo>
                      <a:pt x="270" y="623"/>
                      <a:pt x="304" y="632"/>
                      <a:pt x="304" y="676"/>
                    </a:cubicBezTo>
                    <a:cubicBezTo>
                      <a:pt x="304" y="1173"/>
                      <a:pt x="304" y="1173"/>
                      <a:pt x="304" y="1173"/>
                    </a:cubicBezTo>
                    <a:cubicBezTo>
                      <a:pt x="398" y="1173"/>
                      <a:pt x="398" y="1173"/>
                      <a:pt x="398" y="1173"/>
                    </a:cubicBezTo>
                    <a:cubicBezTo>
                      <a:pt x="420" y="1173"/>
                      <a:pt x="420" y="1173"/>
                      <a:pt x="420" y="1173"/>
                    </a:cubicBezTo>
                    <a:cubicBezTo>
                      <a:pt x="420" y="628"/>
                      <a:pt x="420" y="628"/>
                      <a:pt x="420" y="628"/>
                    </a:cubicBezTo>
                    <a:cubicBezTo>
                      <a:pt x="420" y="605"/>
                      <a:pt x="433" y="604"/>
                      <a:pt x="439" y="587"/>
                    </a:cubicBezTo>
                    <a:cubicBezTo>
                      <a:pt x="615" y="39"/>
                      <a:pt x="615" y="39"/>
                      <a:pt x="615" y="39"/>
                    </a:cubicBezTo>
                    <a:cubicBezTo>
                      <a:pt x="618" y="32"/>
                      <a:pt x="617" y="24"/>
                      <a:pt x="614" y="17"/>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1" name="íšlïḍè">
                <a:extLst>
                  <a:ext uri="{FF2B5EF4-FFF2-40B4-BE49-F238E27FC236}">
                    <a16:creationId xmlns:a16="http://schemas.microsoft.com/office/drawing/2014/main" id="{605855D2-B7B4-49F4-8D64-FC0D5AF9E606}"/>
                  </a:ext>
                </a:extLst>
              </p:cNvPr>
              <p:cNvSpPr/>
              <p:nvPr/>
            </p:nvSpPr>
            <p:spPr bwMode="auto">
              <a:xfrm>
                <a:off x="729549" y="4386630"/>
                <a:ext cx="546132" cy="677644"/>
              </a:xfrm>
              <a:custGeom>
                <a:avLst/>
                <a:gdLst>
                  <a:gd name="T0" fmla="*/ 10 w 301"/>
                  <a:gd name="T1" fmla="*/ 21 h 374"/>
                  <a:gd name="T2" fmla="*/ 10 w 301"/>
                  <a:gd name="T3" fmla="*/ 92 h 374"/>
                  <a:gd name="T4" fmla="*/ 11 w 301"/>
                  <a:gd name="T5" fmla="*/ 93 h 374"/>
                  <a:gd name="T6" fmla="*/ 257 w 301"/>
                  <a:gd name="T7" fmla="*/ 355 h 374"/>
                  <a:gd name="T8" fmla="*/ 301 w 301"/>
                  <a:gd name="T9" fmla="*/ 370 h 374"/>
                  <a:gd name="T10" fmla="*/ 279 w 301"/>
                  <a:gd name="T11" fmla="*/ 355 h 374"/>
                  <a:gd name="T12" fmla="*/ 33 w 301"/>
                  <a:gd name="T13" fmla="*/ 93 h 374"/>
                  <a:gd name="T14" fmla="*/ 32 w 301"/>
                  <a:gd name="T15" fmla="*/ 92 h 374"/>
                  <a:gd name="T16" fmla="*/ 32 w 301"/>
                  <a:gd name="T17" fmla="*/ 21 h 374"/>
                  <a:gd name="T18" fmla="*/ 26 w 301"/>
                  <a:gd name="T19" fmla="*/ 6 h 374"/>
                  <a:gd name="T20" fmla="*/ 11 w 301"/>
                  <a:gd name="T21" fmla="*/ 0 h 374"/>
                  <a:gd name="T22" fmla="*/ 10 w 301"/>
                  <a:gd name="T23" fmla="*/ 0 h 374"/>
                  <a:gd name="T24" fmla="*/ 0 w 301"/>
                  <a:gd name="T25" fmla="*/ 3 h 374"/>
                  <a:gd name="T26" fmla="*/ 4 w 301"/>
                  <a:gd name="T27" fmla="*/ 6 h 374"/>
                  <a:gd name="T28" fmla="*/ 10 w 301"/>
                  <a:gd name="T29" fmla="*/ 2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1" h="374">
                    <a:moveTo>
                      <a:pt x="10" y="21"/>
                    </a:moveTo>
                    <a:cubicBezTo>
                      <a:pt x="10" y="92"/>
                      <a:pt x="10" y="92"/>
                      <a:pt x="10" y="92"/>
                    </a:cubicBezTo>
                    <a:cubicBezTo>
                      <a:pt x="10" y="92"/>
                      <a:pt x="11" y="93"/>
                      <a:pt x="11" y="93"/>
                    </a:cubicBezTo>
                    <a:cubicBezTo>
                      <a:pt x="257" y="355"/>
                      <a:pt x="257" y="355"/>
                      <a:pt x="257" y="355"/>
                    </a:cubicBezTo>
                    <a:cubicBezTo>
                      <a:pt x="272" y="372"/>
                      <a:pt x="289" y="374"/>
                      <a:pt x="301" y="370"/>
                    </a:cubicBezTo>
                    <a:cubicBezTo>
                      <a:pt x="294" y="368"/>
                      <a:pt x="286" y="363"/>
                      <a:pt x="279" y="355"/>
                    </a:cubicBezTo>
                    <a:cubicBezTo>
                      <a:pt x="33" y="93"/>
                      <a:pt x="33" y="93"/>
                      <a:pt x="33" y="93"/>
                    </a:cubicBezTo>
                    <a:cubicBezTo>
                      <a:pt x="33" y="93"/>
                      <a:pt x="32" y="92"/>
                      <a:pt x="32" y="92"/>
                    </a:cubicBezTo>
                    <a:cubicBezTo>
                      <a:pt x="32" y="21"/>
                      <a:pt x="32" y="21"/>
                      <a:pt x="32" y="21"/>
                    </a:cubicBezTo>
                    <a:cubicBezTo>
                      <a:pt x="32" y="16"/>
                      <a:pt x="30" y="10"/>
                      <a:pt x="26" y="6"/>
                    </a:cubicBezTo>
                    <a:cubicBezTo>
                      <a:pt x="22" y="2"/>
                      <a:pt x="17" y="0"/>
                      <a:pt x="11" y="0"/>
                    </a:cubicBezTo>
                    <a:cubicBezTo>
                      <a:pt x="10" y="0"/>
                      <a:pt x="10" y="0"/>
                      <a:pt x="10" y="0"/>
                    </a:cubicBezTo>
                    <a:cubicBezTo>
                      <a:pt x="7" y="0"/>
                      <a:pt x="3" y="1"/>
                      <a:pt x="0" y="3"/>
                    </a:cubicBezTo>
                    <a:cubicBezTo>
                      <a:pt x="1" y="4"/>
                      <a:pt x="3" y="5"/>
                      <a:pt x="4" y="6"/>
                    </a:cubicBezTo>
                    <a:cubicBezTo>
                      <a:pt x="8" y="10"/>
                      <a:pt x="10" y="16"/>
                      <a:pt x="10" y="21"/>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2" name="îšḷîḓê">
                <a:extLst>
                  <a:ext uri="{FF2B5EF4-FFF2-40B4-BE49-F238E27FC236}">
                    <a16:creationId xmlns:a16="http://schemas.microsoft.com/office/drawing/2014/main" id="{51AB6E27-D772-4A11-A355-9C07D9DFFE48}"/>
                  </a:ext>
                </a:extLst>
              </p:cNvPr>
              <p:cNvSpPr/>
              <p:nvPr/>
            </p:nvSpPr>
            <p:spPr bwMode="auto">
              <a:xfrm>
                <a:off x="1154217" y="4136395"/>
                <a:ext cx="358913" cy="294072"/>
              </a:xfrm>
              <a:custGeom>
                <a:avLst/>
                <a:gdLst>
                  <a:gd name="T0" fmla="*/ 193 w 198"/>
                  <a:gd name="T1" fmla="*/ 162 h 162"/>
                  <a:gd name="T2" fmla="*/ 198 w 198"/>
                  <a:gd name="T3" fmla="*/ 148 h 162"/>
                  <a:gd name="T4" fmla="*/ 28 w 198"/>
                  <a:gd name="T5" fmla="*/ 6 h 162"/>
                  <a:gd name="T6" fmla="*/ 8 w 198"/>
                  <a:gd name="T7" fmla="*/ 0 h 162"/>
                  <a:gd name="T8" fmla="*/ 0 w 198"/>
                  <a:gd name="T9" fmla="*/ 3 h 162"/>
                  <a:gd name="T10" fmla="*/ 6 w 198"/>
                  <a:gd name="T11" fmla="*/ 6 h 162"/>
                  <a:gd name="T12" fmla="*/ 193 w 19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198" h="162">
                    <a:moveTo>
                      <a:pt x="193" y="162"/>
                    </a:moveTo>
                    <a:cubicBezTo>
                      <a:pt x="198" y="148"/>
                      <a:pt x="198" y="148"/>
                      <a:pt x="198" y="148"/>
                    </a:cubicBezTo>
                    <a:cubicBezTo>
                      <a:pt x="28" y="6"/>
                      <a:pt x="28" y="6"/>
                      <a:pt x="28" y="6"/>
                    </a:cubicBezTo>
                    <a:cubicBezTo>
                      <a:pt x="23" y="2"/>
                      <a:pt x="16" y="0"/>
                      <a:pt x="8" y="0"/>
                    </a:cubicBezTo>
                    <a:cubicBezTo>
                      <a:pt x="5" y="1"/>
                      <a:pt x="2" y="1"/>
                      <a:pt x="0" y="3"/>
                    </a:cubicBezTo>
                    <a:cubicBezTo>
                      <a:pt x="2" y="4"/>
                      <a:pt x="4" y="5"/>
                      <a:pt x="6" y="6"/>
                    </a:cubicBezTo>
                    <a:lnTo>
                      <a:pt x="193" y="162"/>
                    </a:ln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3" name="iṩḻiḑé">
                <a:extLst>
                  <a:ext uri="{FF2B5EF4-FFF2-40B4-BE49-F238E27FC236}">
                    <a16:creationId xmlns:a16="http://schemas.microsoft.com/office/drawing/2014/main" id="{3104E6B7-D41F-4309-871F-D9B2AF4E312D}"/>
                  </a:ext>
                </a:extLst>
              </p:cNvPr>
              <p:cNvSpPr/>
              <p:nvPr/>
            </p:nvSpPr>
            <p:spPr bwMode="auto">
              <a:xfrm>
                <a:off x="1397145" y="4006711"/>
                <a:ext cx="399096" cy="2124258"/>
              </a:xfrm>
              <a:custGeom>
                <a:avLst/>
                <a:gdLst>
                  <a:gd name="T0" fmla="*/ 216 w 220"/>
                  <a:gd name="T1" fmla="*/ 17 h 1173"/>
                  <a:gd name="T2" fmla="*/ 199 w 220"/>
                  <a:gd name="T3" fmla="*/ 3 h 1173"/>
                  <a:gd name="T4" fmla="*/ 195 w 220"/>
                  <a:gd name="T5" fmla="*/ 2 h 1173"/>
                  <a:gd name="T6" fmla="*/ 173 w 220"/>
                  <a:gd name="T7" fmla="*/ 2 h 1173"/>
                  <a:gd name="T8" fmla="*/ 173 w 220"/>
                  <a:gd name="T9" fmla="*/ 2 h 1173"/>
                  <a:gd name="T10" fmla="*/ 177 w 220"/>
                  <a:gd name="T11" fmla="*/ 3 h 1173"/>
                  <a:gd name="T12" fmla="*/ 193 w 220"/>
                  <a:gd name="T13" fmla="*/ 17 h 1173"/>
                  <a:gd name="T14" fmla="*/ 195 w 220"/>
                  <a:gd name="T15" fmla="*/ 39 h 1173"/>
                  <a:gd name="T16" fmla="*/ 19 w 220"/>
                  <a:gd name="T17" fmla="*/ 587 h 1173"/>
                  <a:gd name="T18" fmla="*/ 0 w 220"/>
                  <a:gd name="T19" fmla="*/ 628 h 1173"/>
                  <a:gd name="T20" fmla="*/ 0 w 220"/>
                  <a:gd name="T21" fmla="*/ 1173 h 1173"/>
                  <a:gd name="T22" fmla="*/ 22 w 220"/>
                  <a:gd name="T23" fmla="*/ 1173 h 1173"/>
                  <a:gd name="T24" fmla="*/ 22 w 220"/>
                  <a:gd name="T25" fmla="*/ 628 h 1173"/>
                  <a:gd name="T26" fmla="*/ 41 w 220"/>
                  <a:gd name="T27" fmla="*/ 587 h 1173"/>
                  <a:gd name="T28" fmla="*/ 217 w 220"/>
                  <a:gd name="T29" fmla="*/ 39 h 1173"/>
                  <a:gd name="T30" fmla="*/ 216 w 220"/>
                  <a:gd name="T31" fmla="*/ 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0" h="1173">
                    <a:moveTo>
                      <a:pt x="216" y="17"/>
                    </a:moveTo>
                    <a:cubicBezTo>
                      <a:pt x="212" y="10"/>
                      <a:pt x="206" y="5"/>
                      <a:pt x="199" y="3"/>
                    </a:cubicBezTo>
                    <a:cubicBezTo>
                      <a:pt x="195" y="2"/>
                      <a:pt x="195" y="2"/>
                      <a:pt x="195" y="2"/>
                    </a:cubicBezTo>
                    <a:cubicBezTo>
                      <a:pt x="188" y="0"/>
                      <a:pt x="180" y="0"/>
                      <a:pt x="173" y="2"/>
                    </a:cubicBezTo>
                    <a:cubicBezTo>
                      <a:pt x="173" y="2"/>
                      <a:pt x="173" y="2"/>
                      <a:pt x="173" y="2"/>
                    </a:cubicBezTo>
                    <a:cubicBezTo>
                      <a:pt x="177" y="3"/>
                      <a:pt x="177" y="3"/>
                      <a:pt x="177" y="3"/>
                    </a:cubicBezTo>
                    <a:cubicBezTo>
                      <a:pt x="184" y="5"/>
                      <a:pt x="190" y="10"/>
                      <a:pt x="193" y="17"/>
                    </a:cubicBezTo>
                    <a:cubicBezTo>
                      <a:pt x="197" y="24"/>
                      <a:pt x="197" y="32"/>
                      <a:pt x="195" y="39"/>
                    </a:cubicBezTo>
                    <a:cubicBezTo>
                      <a:pt x="19" y="587"/>
                      <a:pt x="19" y="587"/>
                      <a:pt x="19" y="587"/>
                    </a:cubicBezTo>
                    <a:cubicBezTo>
                      <a:pt x="13" y="604"/>
                      <a:pt x="0" y="605"/>
                      <a:pt x="0" y="628"/>
                    </a:cubicBezTo>
                    <a:cubicBezTo>
                      <a:pt x="0" y="1173"/>
                      <a:pt x="0" y="1173"/>
                      <a:pt x="0" y="1173"/>
                    </a:cubicBezTo>
                    <a:cubicBezTo>
                      <a:pt x="22" y="1173"/>
                      <a:pt x="22" y="1173"/>
                      <a:pt x="22" y="1173"/>
                    </a:cubicBezTo>
                    <a:cubicBezTo>
                      <a:pt x="22" y="628"/>
                      <a:pt x="22" y="628"/>
                      <a:pt x="22" y="628"/>
                    </a:cubicBezTo>
                    <a:cubicBezTo>
                      <a:pt x="22" y="605"/>
                      <a:pt x="35" y="604"/>
                      <a:pt x="41" y="587"/>
                    </a:cubicBezTo>
                    <a:cubicBezTo>
                      <a:pt x="217" y="39"/>
                      <a:pt x="217" y="39"/>
                      <a:pt x="217" y="39"/>
                    </a:cubicBezTo>
                    <a:cubicBezTo>
                      <a:pt x="220" y="32"/>
                      <a:pt x="219" y="24"/>
                      <a:pt x="216" y="17"/>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4" name="iṩļïďè">
                <a:extLst>
                  <a:ext uri="{FF2B5EF4-FFF2-40B4-BE49-F238E27FC236}">
                    <a16:creationId xmlns:a16="http://schemas.microsoft.com/office/drawing/2014/main" id="{93A37732-9D2A-40C9-A3AC-97A150E50052}"/>
                  </a:ext>
                </a:extLst>
              </p:cNvPr>
              <p:cNvSpPr/>
              <p:nvPr/>
            </p:nvSpPr>
            <p:spPr bwMode="auto">
              <a:xfrm>
                <a:off x="667447" y="3997578"/>
                <a:ext cx="1136100" cy="2140696"/>
              </a:xfrm>
              <a:custGeom>
                <a:avLst/>
                <a:gdLst>
                  <a:gd name="T0" fmla="*/ 308 w 626"/>
                  <a:gd name="T1" fmla="*/ 1182 h 1182"/>
                  <a:gd name="T2" fmla="*/ 304 w 626"/>
                  <a:gd name="T3" fmla="*/ 681 h 1182"/>
                  <a:gd name="T4" fmla="*/ 259 w 626"/>
                  <a:gd name="T5" fmla="*/ 621 h 1182"/>
                  <a:gd name="T6" fmla="*/ 10 w 626"/>
                  <a:gd name="T7" fmla="*/ 355 h 1182"/>
                  <a:gd name="T8" fmla="*/ 11 w 626"/>
                  <a:gd name="T9" fmla="*/ 305 h 1182"/>
                  <a:gd name="T10" fmla="*/ 21 w 626"/>
                  <a:gd name="T11" fmla="*/ 298 h 1182"/>
                  <a:gd name="T12" fmla="*/ 28 w 626"/>
                  <a:gd name="T13" fmla="*/ 218 h 1182"/>
                  <a:gd name="T14" fmla="*/ 45 w 626"/>
                  <a:gd name="T15" fmla="*/ 211 h 1182"/>
                  <a:gd name="T16" fmla="*/ 70 w 626"/>
                  <a:gd name="T17" fmla="*/ 236 h 1182"/>
                  <a:gd name="T18" fmla="*/ 70 w 626"/>
                  <a:gd name="T19" fmla="*/ 305 h 1182"/>
                  <a:gd name="T20" fmla="*/ 346 w 626"/>
                  <a:gd name="T21" fmla="*/ 583 h 1182"/>
                  <a:gd name="T22" fmla="*/ 461 w 626"/>
                  <a:gd name="T23" fmla="*/ 296 h 1182"/>
                  <a:gd name="T24" fmla="*/ 247 w 626"/>
                  <a:gd name="T25" fmla="*/ 107 h 1182"/>
                  <a:gd name="T26" fmla="*/ 255 w 626"/>
                  <a:gd name="T27" fmla="*/ 84 h 1182"/>
                  <a:gd name="T28" fmla="*/ 298 w 626"/>
                  <a:gd name="T29" fmla="*/ 80 h 1182"/>
                  <a:gd name="T30" fmla="*/ 546 w 626"/>
                  <a:gd name="T31" fmla="*/ 30 h 1182"/>
                  <a:gd name="T32" fmla="*/ 599 w 626"/>
                  <a:gd name="T33" fmla="*/ 3 h 1182"/>
                  <a:gd name="T34" fmla="*/ 621 w 626"/>
                  <a:gd name="T35" fmla="*/ 21 h 1182"/>
                  <a:gd name="T36" fmla="*/ 447 w 626"/>
                  <a:gd name="T37" fmla="*/ 593 h 1182"/>
                  <a:gd name="T38" fmla="*/ 428 w 626"/>
                  <a:gd name="T39" fmla="*/ 633 h 1182"/>
                  <a:gd name="T40" fmla="*/ 424 w 626"/>
                  <a:gd name="T41" fmla="*/ 1182 h 1182"/>
                  <a:gd name="T42" fmla="*/ 420 w 626"/>
                  <a:gd name="T43" fmla="*/ 1174 h 1182"/>
                  <a:gd name="T44" fmla="*/ 431 w 626"/>
                  <a:gd name="T45" fmla="*/ 604 h 1182"/>
                  <a:gd name="T46" fmla="*/ 615 w 626"/>
                  <a:gd name="T47" fmla="*/ 43 h 1182"/>
                  <a:gd name="T48" fmla="*/ 600 w 626"/>
                  <a:gd name="T49" fmla="*/ 12 h 1182"/>
                  <a:gd name="T50" fmla="*/ 570 w 626"/>
                  <a:gd name="T51" fmla="*/ 13 h 1182"/>
                  <a:gd name="T52" fmla="*/ 487 w 626"/>
                  <a:gd name="T53" fmla="*/ 240 h 1182"/>
                  <a:gd name="T54" fmla="*/ 480 w 626"/>
                  <a:gd name="T55" fmla="*/ 242 h 1182"/>
                  <a:gd name="T56" fmla="*/ 277 w 626"/>
                  <a:gd name="T57" fmla="*/ 81 h 1182"/>
                  <a:gd name="T58" fmla="*/ 260 w 626"/>
                  <a:gd name="T59" fmla="*/ 91 h 1182"/>
                  <a:gd name="T60" fmla="*/ 262 w 626"/>
                  <a:gd name="T61" fmla="*/ 120 h 1182"/>
                  <a:gd name="T62" fmla="*/ 469 w 626"/>
                  <a:gd name="T63" fmla="*/ 296 h 1182"/>
                  <a:gd name="T64" fmla="*/ 380 w 626"/>
                  <a:gd name="T65" fmla="*/ 572 h 1182"/>
                  <a:gd name="T66" fmla="*/ 310 w 626"/>
                  <a:gd name="T67" fmla="*/ 573 h 1182"/>
                  <a:gd name="T68" fmla="*/ 64 w 626"/>
                  <a:gd name="T69" fmla="*/ 310 h 1182"/>
                  <a:gd name="T70" fmla="*/ 62 w 626"/>
                  <a:gd name="T71" fmla="*/ 307 h 1182"/>
                  <a:gd name="T72" fmla="*/ 57 w 626"/>
                  <a:gd name="T73" fmla="*/ 224 h 1182"/>
                  <a:gd name="T74" fmla="*/ 44 w 626"/>
                  <a:gd name="T75" fmla="*/ 219 h 1182"/>
                  <a:gd name="T76" fmla="*/ 29 w 626"/>
                  <a:gd name="T77" fmla="*/ 234 h 1182"/>
                  <a:gd name="T78" fmla="*/ 27 w 626"/>
                  <a:gd name="T79" fmla="*/ 304 h 1182"/>
                  <a:gd name="T80" fmla="*/ 17 w 626"/>
                  <a:gd name="T81" fmla="*/ 311 h 1182"/>
                  <a:gd name="T82" fmla="*/ 15 w 626"/>
                  <a:gd name="T83" fmla="*/ 349 h 1182"/>
                  <a:gd name="T84" fmla="*/ 274 w 626"/>
                  <a:gd name="T85" fmla="*/ 621 h 1182"/>
                  <a:gd name="T86" fmla="*/ 312 w 626"/>
                  <a:gd name="T87" fmla="*/ 1174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6" h="1182">
                    <a:moveTo>
                      <a:pt x="424" y="1182"/>
                    </a:moveTo>
                    <a:cubicBezTo>
                      <a:pt x="308" y="1182"/>
                      <a:pt x="308" y="1182"/>
                      <a:pt x="308" y="1182"/>
                    </a:cubicBezTo>
                    <a:cubicBezTo>
                      <a:pt x="306" y="1182"/>
                      <a:pt x="304" y="1180"/>
                      <a:pt x="304" y="1178"/>
                    </a:cubicBezTo>
                    <a:cubicBezTo>
                      <a:pt x="304" y="681"/>
                      <a:pt x="304" y="681"/>
                      <a:pt x="304" y="681"/>
                    </a:cubicBezTo>
                    <a:cubicBezTo>
                      <a:pt x="304" y="648"/>
                      <a:pt x="285" y="637"/>
                      <a:pt x="270" y="628"/>
                    </a:cubicBezTo>
                    <a:cubicBezTo>
                      <a:pt x="266" y="625"/>
                      <a:pt x="262" y="623"/>
                      <a:pt x="259" y="621"/>
                    </a:cubicBezTo>
                    <a:cubicBezTo>
                      <a:pt x="259" y="621"/>
                      <a:pt x="259" y="621"/>
                      <a:pt x="259" y="621"/>
                    </a:cubicBezTo>
                    <a:cubicBezTo>
                      <a:pt x="10" y="355"/>
                      <a:pt x="10" y="355"/>
                      <a:pt x="10" y="355"/>
                    </a:cubicBezTo>
                    <a:cubicBezTo>
                      <a:pt x="3" y="348"/>
                      <a:pt x="0" y="339"/>
                      <a:pt x="0" y="329"/>
                    </a:cubicBezTo>
                    <a:cubicBezTo>
                      <a:pt x="0" y="320"/>
                      <a:pt x="4" y="311"/>
                      <a:pt x="11" y="305"/>
                    </a:cubicBezTo>
                    <a:cubicBezTo>
                      <a:pt x="13" y="303"/>
                      <a:pt x="13" y="303"/>
                      <a:pt x="13" y="303"/>
                    </a:cubicBezTo>
                    <a:cubicBezTo>
                      <a:pt x="15" y="301"/>
                      <a:pt x="18" y="299"/>
                      <a:pt x="21" y="298"/>
                    </a:cubicBezTo>
                    <a:cubicBezTo>
                      <a:pt x="21" y="234"/>
                      <a:pt x="21" y="234"/>
                      <a:pt x="21" y="234"/>
                    </a:cubicBezTo>
                    <a:cubicBezTo>
                      <a:pt x="21" y="228"/>
                      <a:pt x="23" y="222"/>
                      <a:pt x="28" y="218"/>
                    </a:cubicBezTo>
                    <a:cubicBezTo>
                      <a:pt x="32" y="214"/>
                      <a:pt x="38" y="211"/>
                      <a:pt x="44" y="211"/>
                    </a:cubicBezTo>
                    <a:cubicBezTo>
                      <a:pt x="45" y="211"/>
                      <a:pt x="45" y="211"/>
                      <a:pt x="45" y="211"/>
                    </a:cubicBezTo>
                    <a:cubicBezTo>
                      <a:pt x="52" y="211"/>
                      <a:pt x="58" y="214"/>
                      <a:pt x="63" y="218"/>
                    </a:cubicBezTo>
                    <a:cubicBezTo>
                      <a:pt x="67" y="223"/>
                      <a:pt x="70" y="229"/>
                      <a:pt x="70" y="236"/>
                    </a:cubicBezTo>
                    <a:cubicBezTo>
                      <a:pt x="70" y="305"/>
                      <a:pt x="70" y="305"/>
                      <a:pt x="70" y="305"/>
                    </a:cubicBezTo>
                    <a:cubicBezTo>
                      <a:pt x="70" y="305"/>
                      <a:pt x="70" y="305"/>
                      <a:pt x="70" y="305"/>
                    </a:cubicBezTo>
                    <a:cubicBezTo>
                      <a:pt x="316" y="567"/>
                      <a:pt x="316" y="567"/>
                      <a:pt x="316" y="567"/>
                    </a:cubicBezTo>
                    <a:cubicBezTo>
                      <a:pt x="325" y="577"/>
                      <a:pt x="336" y="583"/>
                      <a:pt x="346" y="583"/>
                    </a:cubicBezTo>
                    <a:cubicBezTo>
                      <a:pt x="358" y="583"/>
                      <a:pt x="368" y="576"/>
                      <a:pt x="373" y="569"/>
                    </a:cubicBezTo>
                    <a:cubicBezTo>
                      <a:pt x="461" y="296"/>
                      <a:pt x="461" y="296"/>
                      <a:pt x="461" y="296"/>
                    </a:cubicBezTo>
                    <a:cubicBezTo>
                      <a:pt x="257" y="127"/>
                      <a:pt x="257" y="127"/>
                      <a:pt x="257" y="127"/>
                    </a:cubicBezTo>
                    <a:cubicBezTo>
                      <a:pt x="251" y="122"/>
                      <a:pt x="248" y="115"/>
                      <a:pt x="247" y="107"/>
                    </a:cubicBezTo>
                    <a:cubicBezTo>
                      <a:pt x="246" y="99"/>
                      <a:pt x="249" y="92"/>
                      <a:pt x="254" y="86"/>
                    </a:cubicBezTo>
                    <a:cubicBezTo>
                      <a:pt x="255" y="84"/>
                      <a:pt x="255" y="84"/>
                      <a:pt x="255" y="84"/>
                    </a:cubicBezTo>
                    <a:cubicBezTo>
                      <a:pt x="260" y="78"/>
                      <a:pt x="268" y="74"/>
                      <a:pt x="276" y="73"/>
                    </a:cubicBezTo>
                    <a:cubicBezTo>
                      <a:pt x="284" y="73"/>
                      <a:pt x="292" y="75"/>
                      <a:pt x="298" y="80"/>
                    </a:cubicBezTo>
                    <a:cubicBezTo>
                      <a:pt x="481" y="232"/>
                      <a:pt x="481" y="232"/>
                      <a:pt x="481" y="232"/>
                    </a:cubicBezTo>
                    <a:cubicBezTo>
                      <a:pt x="546" y="30"/>
                      <a:pt x="546" y="30"/>
                      <a:pt x="546" y="30"/>
                    </a:cubicBezTo>
                    <a:cubicBezTo>
                      <a:pt x="550" y="20"/>
                      <a:pt x="557" y="11"/>
                      <a:pt x="567" y="6"/>
                    </a:cubicBezTo>
                    <a:cubicBezTo>
                      <a:pt x="577" y="1"/>
                      <a:pt x="588" y="0"/>
                      <a:pt x="599" y="3"/>
                    </a:cubicBezTo>
                    <a:cubicBezTo>
                      <a:pt x="602" y="4"/>
                      <a:pt x="602" y="4"/>
                      <a:pt x="602" y="4"/>
                    </a:cubicBezTo>
                    <a:cubicBezTo>
                      <a:pt x="610" y="7"/>
                      <a:pt x="617" y="13"/>
                      <a:pt x="621" y="21"/>
                    </a:cubicBezTo>
                    <a:cubicBezTo>
                      <a:pt x="625" y="28"/>
                      <a:pt x="626" y="37"/>
                      <a:pt x="623" y="45"/>
                    </a:cubicBezTo>
                    <a:cubicBezTo>
                      <a:pt x="447" y="593"/>
                      <a:pt x="447" y="593"/>
                      <a:pt x="447" y="593"/>
                    </a:cubicBezTo>
                    <a:cubicBezTo>
                      <a:pt x="444" y="601"/>
                      <a:pt x="440" y="605"/>
                      <a:pt x="437" y="609"/>
                    </a:cubicBezTo>
                    <a:cubicBezTo>
                      <a:pt x="432" y="615"/>
                      <a:pt x="428" y="620"/>
                      <a:pt x="428" y="633"/>
                    </a:cubicBezTo>
                    <a:cubicBezTo>
                      <a:pt x="428" y="1178"/>
                      <a:pt x="428" y="1178"/>
                      <a:pt x="428" y="1178"/>
                    </a:cubicBezTo>
                    <a:cubicBezTo>
                      <a:pt x="428" y="1180"/>
                      <a:pt x="427" y="1182"/>
                      <a:pt x="424" y="1182"/>
                    </a:cubicBezTo>
                    <a:close/>
                    <a:moveTo>
                      <a:pt x="312" y="1174"/>
                    </a:moveTo>
                    <a:cubicBezTo>
                      <a:pt x="420" y="1174"/>
                      <a:pt x="420" y="1174"/>
                      <a:pt x="420" y="1174"/>
                    </a:cubicBezTo>
                    <a:cubicBezTo>
                      <a:pt x="420" y="633"/>
                      <a:pt x="420" y="633"/>
                      <a:pt x="420" y="633"/>
                    </a:cubicBezTo>
                    <a:cubicBezTo>
                      <a:pt x="420" y="618"/>
                      <a:pt x="426" y="611"/>
                      <a:pt x="431" y="604"/>
                    </a:cubicBezTo>
                    <a:cubicBezTo>
                      <a:pt x="434" y="600"/>
                      <a:pt x="437" y="597"/>
                      <a:pt x="439" y="591"/>
                    </a:cubicBezTo>
                    <a:cubicBezTo>
                      <a:pt x="615" y="43"/>
                      <a:pt x="615" y="43"/>
                      <a:pt x="615" y="43"/>
                    </a:cubicBezTo>
                    <a:cubicBezTo>
                      <a:pt x="617" y="37"/>
                      <a:pt x="617" y="30"/>
                      <a:pt x="614" y="24"/>
                    </a:cubicBezTo>
                    <a:cubicBezTo>
                      <a:pt x="611" y="18"/>
                      <a:pt x="606" y="14"/>
                      <a:pt x="600" y="12"/>
                    </a:cubicBezTo>
                    <a:cubicBezTo>
                      <a:pt x="596" y="11"/>
                      <a:pt x="596" y="11"/>
                      <a:pt x="596" y="11"/>
                    </a:cubicBezTo>
                    <a:cubicBezTo>
                      <a:pt x="588" y="8"/>
                      <a:pt x="578" y="9"/>
                      <a:pt x="570" y="13"/>
                    </a:cubicBezTo>
                    <a:cubicBezTo>
                      <a:pt x="562" y="17"/>
                      <a:pt x="557" y="24"/>
                      <a:pt x="554" y="33"/>
                    </a:cubicBezTo>
                    <a:cubicBezTo>
                      <a:pt x="487" y="240"/>
                      <a:pt x="487" y="240"/>
                      <a:pt x="487" y="240"/>
                    </a:cubicBezTo>
                    <a:cubicBezTo>
                      <a:pt x="486" y="242"/>
                      <a:pt x="485" y="243"/>
                      <a:pt x="484" y="243"/>
                    </a:cubicBezTo>
                    <a:cubicBezTo>
                      <a:pt x="483" y="243"/>
                      <a:pt x="481" y="243"/>
                      <a:pt x="480" y="242"/>
                    </a:cubicBezTo>
                    <a:cubicBezTo>
                      <a:pt x="293" y="86"/>
                      <a:pt x="293" y="86"/>
                      <a:pt x="293" y="86"/>
                    </a:cubicBezTo>
                    <a:cubicBezTo>
                      <a:pt x="289" y="83"/>
                      <a:pt x="283" y="81"/>
                      <a:pt x="277" y="81"/>
                    </a:cubicBezTo>
                    <a:cubicBezTo>
                      <a:pt x="271" y="82"/>
                      <a:pt x="265" y="85"/>
                      <a:pt x="261" y="89"/>
                    </a:cubicBezTo>
                    <a:cubicBezTo>
                      <a:pt x="260" y="91"/>
                      <a:pt x="260" y="91"/>
                      <a:pt x="260" y="91"/>
                    </a:cubicBezTo>
                    <a:cubicBezTo>
                      <a:pt x="256" y="96"/>
                      <a:pt x="255" y="101"/>
                      <a:pt x="255" y="106"/>
                    </a:cubicBezTo>
                    <a:cubicBezTo>
                      <a:pt x="256" y="112"/>
                      <a:pt x="258" y="117"/>
                      <a:pt x="262" y="120"/>
                    </a:cubicBezTo>
                    <a:cubicBezTo>
                      <a:pt x="468" y="292"/>
                      <a:pt x="468" y="292"/>
                      <a:pt x="468" y="292"/>
                    </a:cubicBezTo>
                    <a:cubicBezTo>
                      <a:pt x="469" y="293"/>
                      <a:pt x="469" y="294"/>
                      <a:pt x="469" y="296"/>
                    </a:cubicBezTo>
                    <a:cubicBezTo>
                      <a:pt x="380" y="572"/>
                      <a:pt x="380" y="572"/>
                      <a:pt x="380" y="572"/>
                    </a:cubicBezTo>
                    <a:cubicBezTo>
                      <a:pt x="380" y="572"/>
                      <a:pt x="380" y="572"/>
                      <a:pt x="380" y="572"/>
                    </a:cubicBezTo>
                    <a:cubicBezTo>
                      <a:pt x="375" y="581"/>
                      <a:pt x="362" y="591"/>
                      <a:pt x="346" y="591"/>
                    </a:cubicBezTo>
                    <a:cubicBezTo>
                      <a:pt x="337" y="591"/>
                      <a:pt x="324" y="587"/>
                      <a:pt x="310" y="573"/>
                    </a:cubicBezTo>
                    <a:cubicBezTo>
                      <a:pt x="64" y="311"/>
                      <a:pt x="64" y="311"/>
                      <a:pt x="64" y="311"/>
                    </a:cubicBezTo>
                    <a:cubicBezTo>
                      <a:pt x="64" y="310"/>
                      <a:pt x="64" y="310"/>
                      <a:pt x="64" y="310"/>
                    </a:cubicBezTo>
                    <a:cubicBezTo>
                      <a:pt x="63" y="310"/>
                      <a:pt x="63" y="310"/>
                      <a:pt x="63" y="310"/>
                    </a:cubicBezTo>
                    <a:cubicBezTo>
                      <a:pt x="62" y="309"/>
                      <a:pt x="62" y="308"/>
                      <a:pt x="62" y="307"/>
                    </a:cubicBezTo>
                    <a:cubicBezTo>
                      <a:pt x="62" y="236"/>
                      <a:pt x="62" y="236"/>
                      <a:pt x="62" y="236"/>
                    </a:cubicBezTo>
                    <a:cubicBezTo>
                      <a:pt x="62" y="231"/>
                      <a:pt x="60" y="227"/>
                      <a:pt x="57" y="224"/>
                    </a:cubicBezTo>
                    <a:cubicBezTo>
                      <a:pt x="54" y="221"/>
                      <a:pt x="50" y="219"/>
                      <a:pt x="45" y="219"/>
                    </a:cubicBezTo>
                    <a:cubicBezTo>
                      <a:pt x="44" y="219"/>
                      <a:pt x="44" y="219"/>
                      <a:pt x="44" y="219"/>
                    </a:cubicBezTo>
                    <a:cubicBezTo>
                      <a:pt x="40" y="219"/>
                      <a:pt x="36" y="221"/>
                      <a:pt x="33" y="224"/>
                    </a:cubicBezTo>
                    <a:cubicBezTo>
                      <a:pt x="31" y="226"/>
                      <a:pt x="29" y="230"/>
                      <a:pt x="29" y="234"/>
                    </a:cubicBezTo>
                    <a:cubicBezTo>
                      <a:pt x="29" y="300"/>
                      <a:pt x="29" y="300"/>
                      <a:pt x="29" y="300"/>
                    </a:cubicBezTo>
                    <a:cubicBezTo>
                      <a:pt x="29" y="302"/>
                      <a:pt x="28" y="303"/>
                      <a:pt x="27" y="304"/>
                    </a:cubicBezTo>
                    <a:cubicBezTo>
                      <a:pt x="24" y="305"/>
                      <a:pt x="21" y="307"/>
                      <a:pt x="18" y="309"/>
                    </a:cubicBezTo>
                    <a:cubicBezTo>
                      <a:pt x="17" y="311"/>
                      <a:pt x="17" y="311"/>
                      <a:pt x="17" y="311"/>
                    </a:cubicBezTo>
                    <a:cubicBezTo>
                      <a:pt x="11" y="316"/>
                      <a:pt x="8" y="322"/>
                      <a:pt x="8" y="330"/>
                    </a:cubicBezTo>
                    <a:cubicBezTo>
                      <a:pt x="8" y="337"/>
                      <a:pt x="10" y="344"/>
                      <a:pt x="15" y="349"/>
                    </a:cubicBezTo>
                    <a:cubicBezTo>
                      <a:pt x="264" y="615"/>
                      <a:pt x="264" y="615"/>
                      <a:pt x="264" y="615"/>
                    </a:cubicBezTo>
                    <a:cubicBezTo>
                      <a:pt x="267" y="617"/>
                      <a:pt x="270" y="619"/>
                      <a:pt x="274" y="621"/>
                    </a:cubicBezTo>
                    <a:cubicBezTo>
                      <a:pt x="289" y="630"/>
                      <a:pt x="312" y="644"/>
                      <a:pt x="312" y="681"/>
                    </a:cubicBezTo>
                    <a:lnTo>
                      <a:pt x="312" y="117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5" name="í$ļïḓê">
                <a:extLst>
                  <a:ext uri="{FF2B5EF4-FFF2-40B4-BE49-F238E27FC236}">
                    <a16:creationId xmlns:a16="http://schemas.microsoft.com/office/drawing/2014/main" id="{2ACB4EC2-37FD-4787-AC21-1C611E14C849}"/>
                  </a:ext>
                </a:extLst>
              </p:cNvPr>
              <p:cNvSpPr/>
              <p:nvPr/>
            </p:nvSpPr>
            <p:spPr bwMode="auto">
              <a:xfrm>
                <a:off x="635483" y="4658783"/>
                <a:ext cx="304117" cy="337909"/>
              </a:xfrm>
              <a:custGeom>
                <a:avLst/>
                <a:gdLst>
                  <a:gd name="T0" fmla="*/ 102 w 168"/>
                  <a:gd name="T1" fmla="*/ 48 h 187"/>
                  <a:gd name="T2" fmla="*/ 51 w 168"/>
                  <a:gd name="T3" fmla="*/ 0 h 187"/>
                  <a:gd name="T4" fmla="*/ 0 w 168"/>
                  <a:gd name="T5" fmla="*/ 52 h 187"/>
                  <a:gd name="T6" fmla="*/ 31 w 168"/>
                  <a:gd name="T7" fmla="*/ 99 h 187"/>
                  <a:gd name="T8" fmla="*/ 28 w 168"/>
                  <a:gd name="T9" fmla="*/ 117 h 187"/>
                  <a:gd name="T10" fmla="*/ 98 w 168"/>
                  <a:gd name="T11" fmla="*/ 187 h 187"/>
                  <a:gd name="T12" fmla="*/ 168 w 168"/>
                  <a:gd name="T13" fmla="*/ 117 h 187"/>
                  <a:gd name="T14" fmla="*/ 102 w 168"/>
                  <a:gd name="T15" fmla="*/ 48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 h="187">
                    <a:moveTo>
                      <a:pt x="102" y="48"/>
                    </a:moveTo>
                    <a:cubicBezTo>
                      <a:pt x="100" y="21"/>
                      <a:pt x="78" y="0"/>
                      <a:pt x="51" y="0"/>
                    </a:cubicBezTo>
                    <a:cubicBezTo>
                      <a:pt x="23" y="0"/>
                      <a:pt x="0" y="23"/>
                      <a:pt x="0" y="52"/>
                    </a:cubicBezTo>
                    <a:cubicBezTo>
                      <a:pt x="0" y="73"/>
                      <a:pt x="13" y="91"/>
                      <a:pt x="31" y="99"/>
                    </a:cubicBezTo>
                    <a:cubicBezTo>
                      <a:pt x="29" y="105"/>
                      <a:pt x="28" y="111"/>
                      <a:pt x="28" y="117"/>
                    </a:cubicBezTo>
                    <a:cubicBezTo>
                      <a:pt x="28" y="156"/>
                      <a:pt x="59" y="187"/>
                      <a:pt x="98" y="187"/>
                    </a:cubicBezTo>
                    <a:cubicBezTo>
                      <a:pt x="137" y="187"/>
                      <a:pt x="168" y="156"/>
                      <a:pt x="168" y="117"/>
                    </a:cubicBezTo>
                    <a:cubicBezTo>
                      <a:pt x="168" y="80"/>
                      <a:pt x="139" y="50"/>
                      <a:pt x="102" y="48"/>
                    </a:cubicBez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6" name="ïs1îḋê">
                <a:extLst>
                  <a:ext uri="{FF2B5EF4-FFF2-40B4-BE49-F238E27FC236}">
                    <a16:creationId xmlns:a16="http://schemas.microsoft.com/office/drawing/2014/main" id="{52620271-1F45-441B-87B1-13BE75DA2DC5}"/>
                  </a:ext>
                </a:extLst>
              </p:cNvPr>
              <p:cNvSpPr/>
              <p:nvPr/>
            </p:nvSpPr>
            <p:spPr bwMode="auto">
              <a:xfrm>
                <a:off x="628177" y="4651477"/>
                <a:ext cx="318729" cy="352521"/>
              </a:xfrm>
              <a:custGeom>
                <a:avLst/>
                <a:gdLst>
                  <a:gd name="T0" fmla="*/ 102 w 176"/>
                  <a:gd name="T1" fmla="*/ 195 h 195"/>
                  <a:gd name="T2" fmla="*/ 28 w 176"/>
                  <a:gd name="T3" fmla="*/ 121 h 195"/>
                  <a:gd name="T4" fmla="*/ 30 w 176"/>
                  <a:gd name="T5" fmla="*/ 105 h 195"/>
                  <a:gd name="T6" fmla="*/ 0 w 176"/>
                  <a:gd name="T7" fmla="*/ 56 h 195"/>
                  <a:gd name="T8" fmla="*/ 55 w 176"/>
                  <a:gd name="T9" fmla="*/ 0 h 195"/>
                  <a:gd name="T10" fmla="*/ 110 w 176"/>
                  <a:gd name="T11" fmla="*/ 48 h 195"/>
                  <a:gd name="T12" fmla="*/ 176 w 176"/>
                  <a:gd name="T13" fmla="*/ 121 h 195"/>
                  <a:gd name="T14" fmla="*/ 102 w 176"/>
                  <a:gd name="T15" fmla="*/ 195 h 195"/>
                  <a:gd name="T16" fmla="*/ 55 w 176"/>
                  <a:gd name="T17" fmla="*/ 8 h 195"/>
                  <a:gd name="T18" fmla="*/ 8 w 176"/>
                  <a:gd name="T19" fmla="*/ 56 h 195"/>
                  <a:gd name="T20" fmla="*/ 36 w 176"/>
                  <a:gd name="T21" fmla="*/ 99 h 195"/>
                  <a:gd name="T22" fmla="*/ 39 w 176"/>
                  <a:gd name="T23" fmla="*/ 104 h 195"/>
                  <a:gd name="T24" fmla="*/ 36 w 176"/>
                  <a:gd name="T25" fmla="*/ 121 h 195"/>
                  <a:gd name="T26" fmla="*/ 102 w 176"/>
                  <a:gd name="T27" fmla="*/ 187 h 195"/>
                  <a:gd name="T28" fmla="*/ 168 w 176"/>
                  <a:gd name="T29" fmla="*/ 121 h 195"/>
                  <a:gd name="T30" fmla="*/ 106 w 176"/>
                  <a:gd name="T31" fmla="*/ 56 h 195"/>
                  <a:gd name="T32" fmla="*/ 102 w 176"/>
                  <a:gd name="T33" fmla="*/ 52 h 195"/>
                  <a:gd name="T34" fmla="*/ 55 w 17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95">
                    <a:moveTo>
                      <a:pt x="102" y="195"/>
                    </a:moveTo>
                    <a:cubicBezTo>
                      <a:pt x="61" y="195"/>
                      <a:pt x="28" y="162"/>
                      <a:pt x="28" y="121"/>
                    </a:cubicBezTo>
                    <a:cubicBezTo>
                      <a:pt x="28" y="116"/>
                      <a:pt x="29" y="110"/>
                      <a:pt x="30" y="105"/>
                    </a:cubicBezTo>
                    <a:cubicBezTo>
                      <a:pt x="12" y="95"/>
                      <a:pt x="0" y="76"/>
                      <a:pt x="0" y="56"/>
                    </a:cubicBezTo>
                    <a:cubicBezTo>
                      <a:pt x="0" y="25"/>
                      <a:pt x="25" y="0"/>
                      <a:pt x="55" y="0"/>
                    </a:cubicBezTo>
                    <a:cubicBezTo>
                      <a:pt x="83" y="0"/>
                      <a:pt x="106" y="21"/>
                      <a:pt x="110" y="48"/>
                    </a:cubicBezTo>
                    <a:cubicBezTo>
                      <a:pt x="147" y="52"/>
                      <a:pt x="176" y="84"/>
                      <a:pt x="176" y="121"/>
                    </a:cubicBezTo>
                    <a:cubicBezTo>
                      <a:pt x="176" y="162"/>
                      <a:pt x="143" y="195"/>
                      <a:pt x="102" y="195"/>
                    </a:cubicBezTo>
                    <a:close/>
                    <a:moveTo>
                      <a:pt x="55" y="8"/>
                    </a:moveTo>
                    <a:cubicBezTo>
                      <a:pt x="29" y="8"/>
                      <a:pt x="8" y="30"/>
                      <a:pt x="8" y="56"/>
                    </a:cubicBezTo>
                    <a:cubicBezTo>
                      <a:pt x="8" y="74"/>
                      <a:pt x="19" y="91"/>
                      <a:pt x="36" y="99"/>
                    </a:cubicBezTo>
                    <a:cubicBezTo>
                      <a:pt x="38" y="100"/>
                      <a:pt x="39" y="102"/>
                      <a:pt x="39" y="104"/>
                    </a:cubicBezTo>
                    <a:cubicBezTo>
                      <a:pt x="37" y="110"/>
                      <a:pt x="36" y="116"/>
                      <a:pt x="36" y="121"/>
                    </a:cubicBezTo>
                    <a:cubicBezTo>
                      <a:pt x="36" y="158"/>
                      <a:pt x="66" y="187"/>
                      <a:pt x="102" y="187"/>
                    </a:cubicBezTo>
                    <a:cubicBezTo>
                      <a:pt x="138" y="187"/>
                      <a:pt x="168" y="158"/>
                      <a:pt x="168" y="121"/>
                    </a:cubicBezTo>
                    <a:cubicBezTo>
                      <a:pt x="168" y="87"/>
                      <a:pt x="141" y="58"/>
                      <a:pt x="106" y="56"/>
                    </a:cubicBezTo>
                    <a:cubicBezTo>
                      <a:pt x="104" y="56"/>
                      <a:pt x="103" y="54"/>
                      <a:pt x="102" y="52"/>
                    </a:cubicBezTo>
                    <a:cubicBezTo>
                      <a:pt x="101" y="27"/>
                      <a:pt x="80" y="8"/>
                      <a:pt x="55"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7" name="ïsļiḓè">
                <a:extLst>
                  <a:ext uri="{FF2B5EF4-FFF2-40B4-BE49-F238E27FC236}">
                    <a16:creationId xmlns:a16="http://schemas.microsoft.com/office/drawing/2014/main" id="{36CAE651-84FF-409A-99D5-6436DD4D2F85}"/>
                  </a:ext>
                </a:extLst>
              </p:cNvPr>
              <p:cNvSpPr/>
              <p:nvPr/>
            </p:nvSpPr>
            <p:spPr bwMode="auto">
              <a:xfrm>
                <a:off x="1281160" y="5701733"/>
                <a:ext cx="14612" cy="429235"/>
              </a:xfrm>
              <a:custGeom>
                <a:avLst/>
                <a:gdLst>
                  <a:gd name="T0" fmla="*/ 4 w 8"/>
                  <a:gd name="T1" fmla="*/ 237 h 237"/>
                  <a:gd name="T2" fmla="*/ 0 w 8"/>
                  <a:gd name="T3" fmla="*/ 233 h 237"/>
                  <a:gd name="T4" fmla="*/ 0 w 8"/>
                  <a:gd name="T5" fmla="*/ 4 h 237"/>
                  <a:gd name="T6" fmla="*/ 4 w 8"/>
                  <a:gd name="T7" fmla="*/ 0 h 237"/>
                  <a:gd name="T8" fmla="*/ 8 w 8"/>
                  <a:gd name="T9" fmla="*/ 4 h 237"/>
                  <a:gd name="T10" fmla="*/ 8 w 8"/>
                  <a:gd name="T11" fmla="*/ 233 h 237"/>
                  <a:gd name="T12" fmla="*/ 4 w 8"/>
                  <a:gd name="T13" fmla="*/ 237 h 237"/>
                </a:gdLst>
                <a:ahLst/>
                <a:cxnLst>
                  <a:cxn ang="0">
                    <a:pos x="T0" y="T1"/>
                  </a:cxn>
                  <a:cxn ang="0">
                    <a:pos x="T2" y="T3"/>
                  </a:cxn>
                  <a:cxn ang="0">
                    <a:pos x="T4" y="T5"/>
                  </a:cxn>
                  <a:cxn ang="0">
                    <a:pos x="T6" y="T7"/>
                  </a:cxn>
                  <a:cxn ang="0">
                    <a:pos x="T8" y="T9"/>
                  </a:cxn>
                  <a:cxn ang="0">
                    <a:pos x="T10" y="T11"/>
                  </a:cxn>
                  <a:cxn ang="0">
                    <a:pos x="T12" y="T13"/>
                  </a:cxn>
                </a:cxnLst>
                <a:rect l="0" t="0" r="r" b="b"/>
                <a:pathLst>
                  <a:path w="8" h="237">
                    <a:moveTo>
                      <a:pt x="4" y="237"/>
                    </a:moveTo>
                    <a:cubicBezTo>
                      <a:pt x="2" y="237"/>
                      <a:pt x="0" y="235"/>
                      <a:pt x="0" y="233"/>
                    </a:cubicBezTo>
                    <a:cubicBezTo>
                      <a:pt x="0" y="4"/>
                      <a:pt x="0" y="4"/>
                      <a:pt x="0" y="4"/>
                    </a:cubicBezTo>
                    <a:cubicBezTo>
                      <a:pt x="0" y="2"/>
                      <a:pt x="2" y="0"/>
                      <a:pt x="4" y="0"/>
                    </a:cubicBezTo>
                    <a:cubicBezTo>
                      <a:pt x="7" y="0"/>
                      <a:pt x="8" y="2"/>
                      <a:pt x="8" y="4"/>
                    </a:cubicBezTo>
                    <a:cubicBezTo>
                      <a:pt x="8" y="233"/>
                      <a:pt x="8" y="233"/>
                      <a:pt x="8" y="233"/>
                    </a:cubicBezTo>
                    <a:cubicBezTo>
                      <a:pt x="8" y="235"/>
                      <a:pt x="7" y="237"/>
                      <a:pt x="4" y="2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8" name="îşlïḓe">
                <a:extLst>
                  <a:ext uri="{FF2B5EF4-FFF2-40B4-BE49-F238E27FC236}">
                    <a16:creationId xmlns:a16="http://schemas.microsoft.com/office/drawing/2014/main" id="{08FEA0F2-D7D3-4EFB-A96F-E7E9F3A2BBBD}"/>
                  </a:ext>
                </a:extLst>
              </p:cNvPr>
              <p:cNvSpPr/>
              <p:nvPr/>
            </p:nvSpPr>
            <p:spPr bwMode="auto">
              <a:xfrm>
                <a:off x="390728" y="4361058"/>
                <a:ext cx="48403" cy="150689"/>
              </a:xfrm>
              <a:custGeom>
                <a:avLst/>
                <a:gdLst>
                  <a:gd name="T0" fmla="*/ 23 w 27"/>
                  <a:gd name="T1" fmla="*/ 83 h 83"/>
                  <a:gd name="T2" fmla="*/ 20 w 27"/>
                  <a:gd name="T3" fmla="*/ 82 h 83"/>
                  <a:gd name="T4" fmla="*/ 0 w 27"/>
                  <a:gd name="T5" fmla="*/ 4 h 83"/>
                  <a:gd name="T6" fmla="*/ 4 w 27"/>
                  <a:gd name="T7" fmla="*/ 0 h 83"/>
                  <a:gd name="T8" fmla="*/ 8 w 27"/>
                  <a:gd name="T9" fmla="*/ 4 h 83"/>
                  <a:gd name="T10" fmla="*/ 26 w 27"/>
                  <a:gd name="T11" fmla="*/ 77 h 83"/>
                  <a:gd name="T12" fmla="*/ 26 w 27"/>
                  <a:gd name="T13" fmla="*/ 82 h 83"/>
                  <a:gd name="T14" fmla="*/ 23 w 27"/>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83">
                    <a:moveTo>
                      <a:pt x="23" y="83"/>
                    </a:moveTo>
                    <a:cubicBezTo>
                      <a:pt x="22" y="83"/>
                      <a:pt x="21" y="83"/>
                      <a:pt x="20" y="82"/>
                    </a:cubicBezTo>
                    <a:cubicBezTo>
                      <a:pt x="19" y="81"/>
                      <a:pt x="0" y="58"/>
                      <a:pt x="0" y="4"/>
                    </a:cubicBezTo>
                    <a:cubicBezTo>
                      <a:pt x="0" y="2"/>
                      <a:pt x="2" y="0"/>
                      <a:pt x="4" y="0"/>
                    </a:cubicBezTo>
                    <a:cubicBezTo>
                      <a:pt x="6" y="0"/>
                      <a:pt x="8" y="2"/>
                      <a:pt x="8" y="4"/>
                    </a:cubicBezTo>
                    <a:cubicBezTo>
                      <a:pt x="8" y="55"/>
                      <a:pt x="26" y="76"/>
                      <a:pt x="26" y="77"/>
                    </a:cubicBezTo>
                    <a:cubicBezTo>
                      <a:pt x="27" y="78"/>
                      <a:pt x="27" y="81"/>
                      <a:pt x="26" y="82"/>
                    </a:cubicBezTo>
                    <a:cubicBezTo>
                      <a:pt x="25" y="83"/>
                      <a:pt x="24" y="83"/>
                      <a:pt x="23" y="8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153" name="îŝḷiḋe">
              <a:extLst>
                <a:ext uri="{FF2B5EF4-FFF2-40B4-BE49-F238E27FC236}">
                  <a16:creationId xmlns:a16="http://schemas.microsoft.com/office/drawing/2014/main" id="{EB0DC8AA-06F6-4DB7-9BA3-3C814E20E99B}"/>
                </a:ext>
              </a:extLst>
            </p:cNvPr>
            <p:cNvSpPr/>
            <p:nvPr/>
          </p:nvSpPr>
          <p:spPr bwMode="auto">
            <a:xfrm>
              <a:off x="4940443" y="6260290"/>
              <a:ext cx="1296000" cy="43837"/>
            </a:xfrm>
            <a:custGeom>
              <a:avLst/>
              <a:gdLst>
                <a:gd name="T0" fmla="*/ 2190 w 2202"/>
                <a:gd name="T1" fmla="*/ 24 h 24"/>
                <a:gd name="T2" fmla="*/ 12 w 2202"/>
                <a:gd name="T3" fmla="*/ 24 h 24"/>
                <a:gd name="T4" fmla="*/ 0 w 2202"/>
                <a:gd name="T5" fmla="*/ 12 h 24"/>
                <a:gd name="T6" fmla="*/ 12 w 2202"/>
                <a:gd name="T7" fmla="*/ 0 h 24"/>
                <a:gd name="T8" fmla="*/ 2190 w 2202"/>
                <a:gd name="T9" fmla="*/ 0 h 24"/>
                <a:gd name="T10" fmla="*/ 2202 w 2202"/>
                <a:gd name="T11" fmla="*/ 12 h 24"/>
                <a:gd name="T12" fmla="*/ 2190 w 220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202" h="24">
                  <a:moveTo>
                    <a:pt x="2190" y="24"/>
                  </a:moveTo>
                  <a:cubicBezTo>
                    <a:pt x="12" y="24"/>
                    <a:pt x="12" y="24"/>
                    <a:pt x="12" y="24"/>
                  </a:cubicBezTo>
                  <a:cubicBezTo>
                    <a:pt x="6" y="24"/>
                    <a:pt x="0" y="19"/>
                    <a:pt x="0" y="12"/>
                  </a:cubicBezTo>
                  <a:cubicBezTo>
                    <a:pt x="0" y="6"/>
                    <a:pt x="6" y="0"/>
                    <a:pt x="12" y="0"/>
                  </a:cubicBezTo>
                  <a:cubicBezTo>
                    <a:pt x="2190" y="0"/>
                    <a:pt x="2190" y="0"/>
                    <a:pt x="2190" y="0"/>
                  </a:cubicBezTo>
                  <a:cubicBezTo>
                    <a:pt x="2197" y="0"/>
                    <a:pt x="2202" y="6"/>
                    <a:pt x="2202" y="12"/>
                  </a:cubicBezTo>
                  <a:cubicBezTo>
                    <a:pt x="2202" y="19"/>
                    <a:pt x="2197" y="24"/>
                    <a:pt x="2190"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cxnSp>
          <p:nvCxnSpPr>
            <p:cNvPr id="6" name="直接箭头连接符 5">
              <a:extLst>
                <a:ext uri="{FF2B5EF4-FFF2-40B4-BE49-F238E27FC236}">
                  <a16:creationId xmlns:a16="http://schemas.microsoft.com/office/drawing/2014/main" id="{620B33E1-6F18-4063-B704-0D50E5358E66}"/>
                </a:ext>
              </a:extLst>
            </p:cNvPr>
            <p:cNvCxnSpPr>
              <a:cxnSpLocks/>
            </p:cNvCxnSpPr>
            <p:nvPr/>
          </p:nvCxnSpPr>
          <p:spPr>
            <a:xfrm flipH="1">
              <a:off x="2991776" y="3266982"/>
              <a:ext cx="1012053" cy="1225119"/>
            </a:xfrm>
            <a:prstGeom prst="straightConnector1">
              <a:avLst/>
            </a:prstGeom>
            <a:ln w="88900" cap="sq" cmpd="sng">
              <a:solidFill>
                <a:srgbClr val="AD62AA"/>
              </a:solidFill>
              <a:prstDash val="solid"/>
              <a:round/>
              <a:tailEnd type="stealth"/>
            </a:ln>
          </p:spPr>
          <p:style>
            <a:lnRef idx="1">
              <a:schemeClr val="accent1"/>
            </a:lnRef>
            <a:fillRef idx="0">
              <a:schemeClr val="accent1"/>
            </a:fillRef>
            <a:effectRef idx="0">
              <a:schemeClr val="accent1"/>
            </a:effectRef>
            <a:fontRef idx="minor">
              <a:schemeClr val="tx1"/>
            </a:fontRef>
          </p:style>
        </p:cxnSp>
        <p:cxnSp>
          <p:nvCxnSpPr>
            <p:cNvPr id="1471" name="直接箭头连接符 1470">
              <a:extLst>
                <a:ext uri="{FF2B5EF4-FFF2-40B4-BE49-F238E27FC236}">
                  <a16:creationId xmlns:a16="http://schemas.microsoft.com/office/drawing/2014/main" id="{04F42EFA-F7D4-4CEB-9721-021C7BA7593F}"/>
                </a:ext>
              </a:extLst>
            </p:cNvPr>
            <p:cNvCxnSpPr>
              <a:cxnSpLocks/>
            </p:cNvCxnSpPr>
            <p:nvPr/>
          </p:nvCxnSpPr>
          <p:spPr>
            <a:xfrm flipV="1">
              <a:off x="2139519" y="1722267"/>
              <a:ext cx="0" cy="1908000"/>
            </a:xfrm>
            <a:prstGeom prst="straightConnector1">
              <a:avLst/>
            </a:prstGeom>
            <a:ln w="88900" cap="sq" cmpd="sng">
              <a:solidFill>
                <a:srgbClr val="7030A0"/>
              </a:solidFill>
              <a:prstDash val="solid"/>
              <a:round/>
              <a:tailEnd type="stealth"/>
            </a:ln>
          </p:spPr>
          <p:style>
            <a:lnRef idx="1">
              <a:schemeClr val="accent1"/>
            </a:lnRef>
            <a:fillRef idx="0">
              <a:schemeClr val="accent1"/>
            </a:fillRef>
            <a:effectRef idx="0">
              <a:schemeClr val="accent1"/>
            </a:effectRef>
            <a:fontRef idx="minor">
              <a:schemeClr val="tx1"/>
            </a:fontRef>
          </p:style>
        </p:cxnSp>
        <p:sp>
          <p:nvSpPr>
            <p:cNvPr id="18" name="文本框 17">
              <a:extLst>
                <a:ext uri="{FF2B5EF4-FFF2-40B4-BE49-F238E27FC236}">
                  <a16:creationId xmlns:a16="http://schemas.microsoft.com/office/drawing/2014/main" id="{EB9F9B70-7E88-4412-953C-5CBB3C17C67B}"/>
                </a:ext>
              </a:extLst>
            </p:cNvPr>
            <p:cNvSpPr txBox="1"/>
            <p:nvPr/>
          </p:nvSpPr>
          <p:spPr>
            <a:xfrm rot="16200000">
              <a:off x="1849060" y="2549659"/>
              <a:ext cx="1110311" cy="307777"/>
            </a:xfrm>
            <a:prstGeom prst="rect">
              <a:avLst/>
            </a:prstGeom>
            <a:solidFill>
              <a:srgbClr val="7030A0"/>
            </a:solidFill>
          </p:spPr>
          <p:txBody>
            <a:bodyPr wrap="square" rtlCol="0">
              <a:spAutoFit/>
            </a:bodyPr>
            <a:lstStyle/>
            <a:p>
              <a:pPr algn="ctr"/>
              <a:r>
                <a:rPr lang="zh-CN" altLang="en-US" sz="1400" dirty="0">
                  <a:solidFill>
                    <a:schemeClr val="bg1"/>
                  </a:solidFill>
                  <a:latin typeface="微软雅黑" panose="020B0503020204020204" pitchFamily="34" charset="-122"/>
                  <a:ea typeface="微软雅黑" panose="020B0503020204020204" pitchFamily="34" charset="-122"/>
                </a:rPr>
                <a:t>多巴胺上升</a:t>
              </a:r>
            </a:p>
          </p:txBody>
        </p:sp>
        <p:sp>
          <p:nvSpPr>
            <p:cNvPr id="1476" name="文本框 1475">
              <a:extLst>
                <a:ext uri="{FF2B5EF4-FFF2-40B4-BE49-F238E27FC236}">
                  <a16:creationId xmlns:a16="http://schemas.microsoft.com/office/drawing/2014/main" id="{4DC239C7-12F0-4C08-90CB-A0F08FE8600A}"/>
                </a:ext>
              </a:extLst>
            </p:cNvPr>
            <p:cNvSpPr txBox="1"/>
            <p:nvPr/>
          </p:nvSpPr>
          <p:spPr>
            <a:xfrm rot="18580874">
              <a:off x="2749027" y="3462659"/>
              <a:ext cx="1266390" cy="307777"/>
            </a:xfrm>
            <a:prstGeom prst="rect">
              <a:avLst/>
            </a:prstGeom>
            <a:solidFill>
              <a:srgbClr val="AD62AA"/>
            </a:solidFill>
          </p:spPr>
          <p:txBody>
            <a:bodyPr wrap="square" rtlCol="0">
              <a:spAutoFit/>
            </a:bodyPr>
            <a:lstStyle/>
            <a:p>
              <a:pPr algn="ctr"/>
              <a:r>
                <a:rPr lang="zh-CN" altLang="en-US" sz="1400" dirty="0">
                  <a:solidFill>
                    <a:schemeClr val="bg1"/>
                  </a:solidFill>
                  <a:latin typeface="微软雅黑" panose="020B0503020204020204" pitchFamily="34" charset="-122"/>
                  <a:ea typeface="微软雅黑" panose="020B0503020204020204" pitchFamily="34" charset="-122"/>
                </a:rPr>
                <a:t>增加日照时间</a:t>
              </a:r>
            </a:p>
          </p:txBody>
        </p:sp>
        <p:grpSp>
          <p:nvGrpSpPr>
            <p:cNvPr id="1477" name="组合 1476">
              <a:extLst>
                <a:ext uri="{FF2B5EF4-FFF2-40B4-BE49-F238E27FC236}">
                  <a16:creationId xmlns:a16="http://schemas.microsoft.com/office/drawing/2014/main" id="{18CED141-FDD8-4C47-B796-E7AC46AFDD27}"/>
                </a:ext>
              </a:extLst>
            </p:cNvPr>
            <p:cNvGrpSpPr/>
            <p:nvPr/>
          </p:nvGrpSpPr>
          <p:grpSpPr>
            <a:xfrm>
              <a:off x="476398" y="1062408"/>
              <a:ext cx="818285" cy="384652"/>
              <a:chOff x="849261" y="2908965"/>
              <a:chExt cx="818285" cy="423756"/>
            </a:xfrm>
          </p:grpSpPr>
          <p:sp>
            <p:nvSpPr>
              <p:cNvPr id="1478" name="iṧliḋè">
                <a:extLst>
                  <a:ext uri="{FF2B5EF4-FFF2-40B4-BE49-F238E27FC236}">
                    <a16:creationId xmlns:a16="http://schemas.microsoft.com/office/drawing/2014/main" id="{53D4B466-E2FF-4104-91F3-AA0904D6E618}"/>
                  </a:ext>
                </a:extLst>
              </p:cNvPr>
              <p:cNvSpPr/>
              <p:nvPr/>
            </p:nvSpPr>
            <p:spPr bwMode="auto">
              <a:xfrm>
                <a:off x="880312" y="3117190"/>
                <a:ext cx="18265" cy="20092"/>
              </a:xfrm>
              <a:custGeom>
                <a:avLst/>
                <a:gdLst>
                  <a:gd name="T0" fmla="*/ 10 w 10"/>
                  <a:gd name="T1" fmla="*/ 0 h 11"/>
                  <a:gd name="T2" fmla="*/ 0 w 10"/>
                  <a:gd name="T3" fmla="*/ 11 h 11"/>
                  <a:gd name="T4" fmla="*/ 5 w 10"/>
                  <a:gd name="T5" fmla="*/ 9 h 11"/>
                  <a:gd name="T6" fmla="*/ 10 w 10"/>
                  <a:gd name="T7" fmla="*/ 0 h 11"/>
                </a:gdLst>
                <a:ahLst/>
                <a:cxnLst>
                  <a:cxn ang="0">
                    <a:pos x="T0" y="T1"/>
                  </a:cxn>
                  <a:cxn ang="0">
                    <a:pos x="T2" y="T3"/>
                  </a:cxn>
                  <a:cxn ang="0">
                    <a:pos x="T4" y="T5"/>
                  </a:cxn>
                  <a:cxn ang="0">
                    <a:pos x="T6" y="T7"/>
                  </a:cxn>
                </a:cxnLst>
                <a:rect l="0" t="0" r="r" b="b"/>
                <a:pathLst>
                  <a:path w="10" h="11">
                    <a:moveTo>
                      <a:pt x="10" y="0"/>
                    </a:moveTo>
                    <a:cubicBezTo>
                      <a:pt x="6" y="3"/>
                      <a:pt x="3" y="7"/>
                      <a:pt x="0" y="11"/>
                    </a:cubicBezTo>
                    <a:cubicBezTo>
                      <a:pt x="2" y="10"/>
                      <a:pt x="3" y="10"/>
                      <a:pt x="5" y="9"/>
                    </a:cubicBezTo>
                    <a:cubicBezTo>
                      <a:pt x="7" y="6"/>
                      <a:pt x="8" y="3"/>
                      <a:pt x="10" y="0"/>
                    </a:cubicBezTo>
                    <a:close/>
                  </a:path>
                </a:pathLst>
              </a:custGeom>
              <a:solidFill>
                <a:srgbClr val="79D3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9" name="i$ḷídé">
                <a:extLst>
                  <a:ext uri="{FF2B5EF4-FFF2-40B4-BE49-F238E27FC236}">
                    <a16:creationId xmlns:a16="http://schemas.microsoft.com/office/drawing/2014/main" id="{485ABE39-8877-4792-81DB-6D086ED65A93}"/>
                  </a:ext>
                </a:extLst>
              </p:cNvPr>
              <p:cNvSpPr/>
              <p:nvPr/>
            </p:nvSpPr>
            <p:spPr bwMode="auto">
              <a:xfrm>
                <a:off x="1123240" y="2979286"/>
                <a:ext cx="34704" cy="23745"/>
              </a:xfrm>
              <a:custGeom>
                <a:avLst/>
                <a:gdLst>
                  <a:gd name="T0" fmla="*/ 19 w 19"/>
                  <a:gd name="T1" fmla="*/ 0 h 13"/>
                  <a:gd name="T2" fmla="*/ 0 w 19"/>
                  <a:gd name="T3" fmla="*/ 12 h 13"/>
                  <a:gd name="T4" fmla="*/ 7 w 19"/>
                  <a:gd name="T5" fmla="*/ 13 h 13"/>
                  <a:gd name="T6" fmla="*/ 19 w 19"/>
                  <a:gd name="T7" fmla="*/ 0 h 13"/>
                </a:gdLst>
                <a:ahLst/>
                <a:cxnLst>
                  <a:cxn ang="0">
                    <a:pos x="T0" y="T1"/>
                  </a:cxn>
                  <a:cxn ang="0">
                    <a:pos x="T2" y="T3"/>
                  </a:cxn>
                  <a:cxn ang="0">
                    <a:pos x="T4" y="T5"/>
                  </a:cxn>
                  <a:cxn ang="0">
                    <a:pos x="T6" y="T7"/>
                  </a:cxn>
                </a:cxnLst>
                <a:rect l="0" t="0" r="r" b="b"/>
                <a:pathLst>
                  <a:path w="19" h="13">
                    <a:moveTo>
                      <a:pt x="19" y="0"/>
                    </a:moveTo>
                    <a:cubicBezTo>
                      <a:pt x="12" y="3"/>
                      <a:pt x="6" y="7"/>
                      <a:pt x="0" y="12"/>
                    </a:cubicBezTo>
                    <a:cubicBezTo>
                      <a:pt x="2" y="12"/>
                      <a:pt x="5" y="12"/>
                      <a:pt x="7" y="13"/>
                    </a:cubicBezTo>
                    <a:cubicBezTo>
                      <a:pt x="11" y="8"/>
                      <a:pt x="15" y="4"/>
                      <a:pt x="19" y="0"/>
                    </a:cubicBezTo>
                    <a:close/>
                  </a:path>
                </a:pathLst>
              </a:custGeom>
              <a:solidFill>
                <a:srgbClr val="79D3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0" name="îšľiďê">
                <a:extLst>
                  <a:ext uri="{FF2B5EF4-FFF2-40B4-BE49-F238E27FC236}">
                    <a16:creationId xmlns:a16="http://schemas.microsoft.com/office/drawing/2014/main" id="{36E9BB75-76C5-474C-8610-29B041A66C79}"/>
                  </a:ext>
                </a:extLst>
              </p:cNvPr>
              <p:cNvSpPr/>
              <p:nvPr/>
            </p:nvSpPr>
            <p:spPr bwMode="auto">
              <a:xfrm>
                <a:off x="856567" y="2916271"/>
                <a:ext cx="803672" cy="409143"/>
              </a:xfrm>
              <a:custGeom>
                <a:avLst/>
                <a:gdLst>
                  <a:gd name="T0" fmla="*/ 377 w 443"/>
                  <a:gd name="T1" fmla="*/ 95 h 226"/>
                  <a:gd name="T2" fmla="*/ 360 w 443"/>
                  <a:gd name="T3" fmla="*/ 98 h 226"/>
                  <a:gd name="T4" fmla="*/ 247 w 443"/>
                  <a:gd name="T5" fmla="*/ 0 h 226"/>
                  <a:gd name="T6" fmla="*/ 166 w 443"/>
                  <a:gd name="T7" fmla="*/ 35 h 226"/>
                  <a:gd name="T8" fmla="*/ 154 w 443"/>
                  <a:gd name="T9" fmla="*/ 48 h 226"/>
                  <a:gd name="T10" fmla="*/ 147 w 443"/>
                  <a:gd name="T11" fmla="*/ 47 h 226"/>
                  <a:gd name="T12" fmla="*/ 131 w 443"/>
                  <a:gd name="T13" fmla="*/ 45 h 226"/>
                  <a:gd name="T14" fmla="*/ 63 w 443"/>
                  <a:gd name="T15" fmla="*/ 76 h 226"/>
                  <a:gd name="T16" fmla="*/ 49 w 443"/>
                  <a:gd name="T17" fmla="*/ 98 h 226"/>
                  <a:gd name="T18" fmla="*/ 23 w 443"/>
                  <a:gd name="T19" fmla="*/ 111 h 226"/>
                  <a:gd name="T20" fmla="*/ 18 w 443"/>
                  <a:gd name="T21" fmla="*/ 120 h 226"/>
                  <a:gd name="T22" fmla="*/ 13 w 443"/>
                  <a:gd name="T23" fmla="*/ 122 h 226"/>
                  <a:gd name="T24" fmla="*/ 0 w 443"/>
                  <a:gd name="T25" fmla="*/ 161 h 226"/>
                  <a:gd name="T26" fmla="*/ 65 w 443"/>
                  <a:gd name="T27" fmla="*/ 226 h 226"/>
                  <a:gd name="T28" fmla="*/ 386 w 443"/>
                  <a:gd name="T29" fmla="*/ 226 h 226"/>
                  <a:gd name="T30" fmla="*/ 386 w 443"/>
                  <a:gd name="T31" fmla="*/ 226 h 226"/>
                  <a:gd name="T32" fmla="*/ 399 w 443"/>
                  <a:gd name="T33" fmla="*/ 223 h 226"/>
                  <a:gd name="T34" fmla="*/ 443 w 443"/>
                  <a:gd name="T35" fmla="*/ 161 h 226"/>
                  <a:gd name="T36" fmla="*/ 377 w 443"/>
                  <a:gd name="T37" fmla="*/ 9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3" h="226">
                    <a:moveTo>
                      <a:pt x="377" y="95"/>
                    </a:moveTo>
                    <a:cubicBezTo>
                      <a:pt x="371" y="95"/>
                      <a:pt x="365" y="96"/>
                      <a:pt x="360" y="98"/>
                    </a:cubicBezTo>
                    <a:cubicBezTo>
                      <a:pt x="352" y="42"/>
                      <a:pt x="305" y="0"/>
                      <a:pt x="247" y="0"/>
                    </a:cubicBezTo>
                    <a:cubicBezTo>
                      <a:pt x="215" y="0"/>
                      <a:pt x="186" y="13"/>
                      <a:pt x="166" y="35"/>
                    </a:cubicBezTo>
                    <a:cubicBezTo>
                      <a:pt x="162" y="39"/>
                      <a:pt x="158" y="43"/>
                      <a:pt x="154" y="48"/>
                    </a:cubicBezTo>
                    <a:cubicBezTo>
                      <a:pt x="152" y="47"/>
                      <a:pt x="149" y="47"/>
                      <a:pt x="147" y="47"/>
                    </a:cubicBezTo>
                    <a:cubicBezTo>
                      <a:pt x="142" y="46"/>
                      <a:pt x="136" y="45"/>
                      <a:pt x="131" y="45"/>
                    </a:cubicBezTo>
                    <a:cubicBezTo>
                      <a:pt x="104" y="45"/>
                      <a:pt x="80" y="57"/>
                      <a:pt x="63" y="76"/>
                    </a:cubicBezTo>
                    <a:cubicBezTo>
                      <a:pt x="57" y="82"/>
                      <a:pt x="53" y="90"/>
                      <a:pt x="49" y="98"/>
                    </a:cubicBezTo>
                    <a:cubicBezTo>
                      <a:pt x="39" y="100"/>
                      <a:pt x="31" y="105"/>
                      <a:pt x="23" y="111"/>
                    </a:cubicBezTo>
                    <a:cubicBezTo>
                      <a:pt x="21" y="114"/>
                      <a:pt x="20" y="117"/>
                      <a:pt x="18" y="120"/>
                    </a:cubicBezTo>
                    <a:cubicBezTo>
                      <a:pt x="16" y="121"/>
                      <a:pt x="15" y="121"/>
                      <a:pt x="13" y="122"/>
                    </a:cubicBezTo>
                    <a:cubicBezTo>
                      <a:pt x="5" y="133"/>
                      <a:pt x="0" y="146"/>
                      <a:pt x="0" y="161"/>
                    </a:cubicBezTo>
                    <a:cubicBezTo>
                      <a:pt x="0" y="197"/>
                      <a:pt x="29" y="226"/>
                      <a:pt x="65" y="226"/>
                    </a:cubicBezTo>
                    <a:cubicBezTo>
                      <a:pt x="386" y="226"/>
                      <a:pt x="386" y="226"/>
                      <a:pt x="386" y="226"/>
                    </a:cubicBezTo>
                    <a:cubicBezTo>
                      <a:pt x="386" y="226"/>
                      <a:pt x="386" y="226"/>
                      <a:pt x="386" y="226"/>
                    </a:cubicBezTo>
                    <a:cubicBezTo>
                      <a:pt x="390" y="225"/>
                      <a:pt x="395" y="224"/>
                      <a:pt x="399" y="223"/>
                    </a:cubicBezTo>
                    <a:cubicBezTo>
                      <a:pt x="424" y="213"/>
                      <a:pt x="443" y="189"/>
                      <a:pt x="443" y="161"/>
                    </a:cubicBezTo>
                    <a:cubicBezTo>
                      <a:pt x="443" y="125"/>
                      <a:pt x="413" y="95"/>
                      <a:pt x="377" y="95"/>
                    </a:cubicBez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481" name="î$ḻiḑé">
                <a:extLst>
                  <a:ext uri="{FF2B5EF4-FFF2-40B4-BE49-F238E27FC236}">
                    <a16:creationId xmlns:a16="http://schemas.microsoft.com/office/drawing/2014/main" id="{1BCF0709-464A-463A-82A8-E7C31B0AD02E}"/>
                  </a:ext>
                </a:extLst>
              </p:cNvPr>
              <p:cNvSpPr/>
              <p:nvPr/>
            </p:nvSpPr>
            <p:spPr bwMode="auto">
              <a:xfrm>
                <a:off x="1157944" y="2916271"/>
                <a:ext cx="502295" cy="403664"/>
              </a:xfrm>
              <a:custGeom>
                <a:avLst/>
                <a:gdLst>
                  <a:gd name="T0" fmla="*/ 277 w 277"/>
                  <a:gd name="T1" fmla="*/ 161 h 223"/>
                  <a:gd name="T2" fmla="*/ 211 w 277"/>
                  <a:gd name="T3" fmla="*/ 95 h 223"/>
                  <a:gd name="T4" fmla="*/ 194 w 277"/>
                  <a:gd name="T5" fmla="*/ 98 h 223"/>
                  <a:gd name="T6" fmla="*/ 81 w 277"/>
                  <a:gd name="T7" fmla="*/ 0 h 223"/>
                  <a:gd name="T8" fmla="*/ 0 w 277"/>
                  <a:gd name="T9" fmla="*/ 35 h 223"/>
                  <a:gd name="T10" fmla="*/ 51 w 277"/>
                  <a:gd name="T11" fmla="*/ 22 h 223"/>
                  <a:gd name="T12" fmla="*/ 163 w 277"/>
                  <a:gd name="T13" fmla="*/ 120 h 223"/>
                  <a:gd name="T14" fmla="*/ 180 w 277"/>
                  <a:gd name="T15" fmla="*/ 118 h 223"/>
                  <a:gd name="T16" fmla="*/ 246 w 277"/>
                  <a:gd name="T17" fmla="*/ 184 h 223"/>
                  <a:gd name="T18" fmla="*/ 233 w 277"/>
                  <a:gd name="T19" fmla="*/ 223 h 223"/>
                  <a:gd name="T20" fmla="*/ 277 w 277"/>
                  <a:gd name="T21" fmla="*/ 16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7" h="223">
                    <a:moveTo>
                      <a:pt x="277" y="161"/>
                    </a:moveTo>
                    <a:cubicBezTo>
                      <a:pt x="277" y="125"/>
                      <a:pt x="247" y="95"/>
                      <a:pt x="211" y="95"/>
                    </a:cubicBezTo>
                    <a:cubicBezTo>
                      <a:pt x="205" y="95"/>
                      <a:pt x="199" y="96"/>
                      <a:pt x="194" y="98"/>
                    </a:cubicBezTo>
                    <a:cubicBezTo>
                      <a:pt x="186" y="42"/>
                      <a:pt x="139" y="0"/>
                      <a:pt x="81" y="0"/>
                    </a:cubicBezTo>
                    <a:cubicBezTo>
                      <a:pt x="49" y="0"/>
                      <a:pt x="20" y="13"/>
                      <a:pt x="0" y="35"/>
                    </a:cubicBezTo>
                    <a:cubicBezTo>
                      <a:pt x="15" y="27"/>
                      <a:pt x="32" y="22"/>
                      <a:pt x="51" y="22"/>
                    </a:cubicBezTo>
                    <a:cubicBezTo>
                      <a:pt x="108" y="22"/>
                      <a:pt x="155" y="65"/>
                      <a:pt x="163" y="120"/>
                    </a:cubicBezTo>
                    <a:cubicBezTo>
                      <a:pt x="168" y="119"/>
                      <a:pt x="174" y="118"/>
                      <a:pt x="180" y="118"/>
                    </a:cubicBezTo>
                    <a:cubicBezTo>
                      <a:pt x="217" y="118"/>
                      <a:pt x="246" y="147"/>
                      <a:pt x="246" y="184"/>
                    </a:cubicBezTo>
                    <a:cubicBezTo>
                      <a:pt x="246" y="198"/>
                      <a:pt x="241" y="212"/>
                      <a:pt x="233" y="223"/>
                    </a:cubicBezTo>
                    <a:cubicBezTo>
                      <a:pt x="258" y="213"/>
                      <a:pt x="277" y="189"/>
                      <a:pt x="277" y="161"/>
                    </a:cubicBezTo>
                    <a:close/>
                  </a:path>
                </a:pathLst>
              </a:custGeom>
              <a:solidFill>
                <a:srgbClr val="FFFC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2" name="iṥ1îḑè">
                <a:extLst>
                  <a:ext uri="{FF2B5EF4-FFF2-40B4-BE49-F238E27FC236}">
                    <a16:creationId xmlns:a16="http://schemas.microsoft.com/office/drawing/2014/main" id="{57E5D260-6316-4AB9-BB4E-FBCA45FA8F47}"/>
                  </a:ext>
                </a:extLst>
              </p:cNvPr>
              <p:cNvSpPr/>
              <p:nvPr/>
            </p:nvSpPr>
            <p:spPr bwMode="auto">
              <a:xfrm>
                <a:off x="849261" y="2908965"/>
                <a:ext cx="818285" cy="423756"/>
              </a:xfrm>
              <a:custGeom>
                <a:avLst/>
                <a:gdLst>
                  <a:gd name="T0" fmla="*/ 390 w 451"/>
                  <a:gd name="T1" fmla="*/ 234 h 234"/>
                  <a:gd name="T2" fmla="*/ 69 w 451"/>
                  <a:gd name="T3" fmla="*/ 234 h 234"/>
                  <a:gd name="T4" fmla="*/ 0 w 451"/>
                  <a:gd name="T5" fmla="*/ 165 h 234"/>
                  <a:gd name="T6" fmla="*/ 50 w 451"/>
                  <a:gd name="T7" fmla="*/ 98 h 234"/>
                  <a:gd name="T8" fmla="*/ 135 w 451"/>
                  <a:gd name="T9" fmla="*/ 45 h 234"/>
                  <a:gd name="T10" fmla="*/ 157 w 451"/>
                  <a:gd name="T11" fmla="*/ 48 h 234"/>
                  <a:gd name="T12" fmla="*/ 251 w 451"/>
                  <a:gd name="T13" fmla="*/ 0 h 234"/>
                  <a:gd name="T14" fmla="*/ 367 w 451"/>
                  <a:gd name="T15" fmla="*/ 97 h 234"/>
                  <a:gd name="T16" fmla="*/ 381 w 451"/>
                  <a:gd name="T17" fmla="*/ 95 h 234"/>
                  <a:gd name="T18" fmla="*/ 451 w 451"/>
                  <a:gd name="T19" fmla="*/ 165 h 234"/>
                  <a:gd name="T20" fmla="*/ 393 w 451"/>
                  <a:gd name="T21" fmla="*/ 233 h 234"/>
                  <a:gd name="T22" fmla="*/ 390 w 451"/>
                  <a:gd name="T23" fmla="*/ 234 h 234"/>
                  <a:gd name="T24" fmla="*/ 135 w 451"/>
                  <a:gd name="T25" fmla="*/ 53 h 234"/>
                  <a:gd name="T26" fmla="*/ 56 w 451"/>
                  <a:gd name="T27" fmla="*/ 103 h 234"/>
                  <a:gd name="T28" fmla="*/ 54 w 451"/>
                  <a:gd name="T29" fmla="*/ 105 h 234"/>
                  <a:gd name="T30" fmla="*/ 8 w 451"/>
                  <a:gd name="T31" fmla="*/ 165 h 234"/>
                  <a:gd name="T32" fmla="*/ 69 w 451"/>
                  <a:gd name="T33" fmla="*/ 226 h 234"/>
                  <a:gd name="T34" fmla="*/ 388 w 451"/>
                  <a:gd name="T35" fmla="*/ 226 h 234"/>
                  <a:gd name="T36" fmla="*/ 389 w 451"/>
                  <a:gd name="T37" fmla="*/ 226 h 234"/>
                  <a:gd name="T38" fmla="*/ 443 w 451"/>
                  <a:gd name="T39" fmla="*/ 165 h 234"/>
                  <a:gd name="T40" fmla="*/ 381 w 451"/>
                  <a:gd name="T41" fmla="*/ 103 h 234"/>
                  <a:gd name="T42" fmla="*/ 365 w 451"/>
                  <a:gd name="T43" fmla="*/ 106 h 234"/>
                  <a:gd name="T44" fmla="*/ 361 w 451"/>
                  <a:gd name="T45" fmla="*/ 105 h 234"/>
                  <a:gd name="T46" fmla="*/ 360 w 451"/>
                  <a:gd name="T47" fmla="*/ 102 h 234"/>
                  <a:gd name="T48" fmla="*/ 251 w 451"/>
                  <a:gd name="T49" fmla="*/ 8 h 234"/>
                  <a:gd name="T50" fmla="*/ 162 w 451"/>
                  <a:gd name="T51" fmla="*/ 54 h 234"/>
                  <a:gd name="T52" fmla="*/ 157 w 451"/>
                  <a:gd name="T53" fmla="*/ 56 h 234"/>
                  <a:gd name="T54" fmla="*/ 135 w 451"/>
                  <a:gd name="T55" fmla="*/ 5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1" h="234">
                    <a:moveTo>
                      <a:pt x="390" y="234"/>
                    </a:moveTo>
                    <a:cubicBezTo>
                      <a:pt x="69" y="234"/>
                      <a:pt x="69" y="234"/>
                      <a:pt x="69" y="234"/>
                    </a:cubicBezTo>
                    <a:cubicBezTo>
                      <a:pt x="31" y="234"/>
                      <a:pt x="0" y="203"/>
                      <a:pt x="0" y="165"/>
                    </a:cubicBezTo>
                    <a:cubicBezTo>
                      <a:pt x="0" y="134"/>
                      <a:pt x="20" y="107"/>
                      <a:pt x="50" y="98"/>
                    </a:cubicBezTo>
                    <a:cubicBezTo>
                      <a:pt x="66" y="66"/>
                      <a:pt x="99" y="45"/>
                      <a:pt x="135" y="45"/>
                    </a:cubicBezTo>
                    <a:cubicBezTo>
                      <a:pt x="142" y="45"/>
                      <a:pt x="150" y="46"/>
                      <a:pt x="157" y="48"/>
                    </a:cubicBezTo>
                    <a:cubicBezTo>
                      <a:pt x="179" y="18"/>
                      <a:pt x="214" y="0"/>
                      <a:pt x="251" y="0"/>
                    </a:cubicBezTo>
                    <a:cubicBezTo>
                      <a:pt x="308" y="0"/>
                      <a:pt x="357" y="41"/>
                      <a:pt x="367" y="97"/>
                    </a:cubicBezTo>
                    <a:cubicBezTo>
                      <a:pt x="372" y="96"/>
                      <a:pt x="376" y="95"/>
                      <a:pt x="381" y="95"/>
                    </a:cubicBezTo>
                    <a:cubicBezTo>
                      <a:pt x="419" y="95"/>
                      <a:pt x="451" y="127"/>
                      <a:pt x="451" y="165"/>
                    </a:cubicBezTo>
                    <a:cubicBezTo>
                      <a:pt x="451" y="199"/>
                      <a:pt x="426" y="228"/>
                      <a:pt x="393" y="233"/>
                    </a:cubicBezTo>
                    <a:cubicBezTo>
                      <a:pt x="392" y="234"/>
                      <a:pt x="391" y="234"/>
                      <a:pt x="390" y="234"/>
                    </a:cubicBezTo>
                    <a:close/>
                    <a:moveTo>
                      <a:pt x="135" y="53"/>
                    </a:moveTo>
                    <a:cubicBezTo>
                      <a:pt x="101" y="53"/>
                      <a:pt x="71" y="73"/>
                      <a:pt x="56" y="103"/>
                    </a:cubicBezTo>
                    <a:cubicBezTo>
                      <a:pt x="56" y="104"/>
                      <a:pt x="55" y="105"/>
                      <a:pt x="54" y="105"/>
                    </a:cubicBezTo>
                    <a:cubicBezTo>
                      <a:pt x="27" y="113"/>
                      <a:pt x="8" y="137"/>
                      <a:pt x="8" y="165"/>
                    </a:cubicBezTo>
                    <a:cubicBezTo>
                      <a:pt x="8" y="199"/>
                      <a:pt x="36" y="226"/>
                      <a:pt x="69" y="226"/>
                    </a:cubicBezTo>
                    <a:cubicBezTo>
                      <a:pt x="388" y="226"/>
                      <a:pt x="388" y="226"/>
                      <a:pt x="388" y="226"/>
                    </a:cubicBezTo>
                    <a:cubicBezTo>
                      <a:pt x="388" y="226"/>
                      <a:pt x="389" y="226"/>
                      <a:pt x="389" y="226"/>
                    </a:cubicBezTo>
                    <a:cubicBezTo>
                      <a:pt x="420" y="222"/>
                      <a:pt x="443" y="195"/>
                      <a:pt x="443" y="165"/>
                    </a:cubicBezTo>
                    <a:cubicBezTo>
                      <a:pt x="443" y="131"/>
                      <a:pt x="415" y="103"/>
                      <a:pt x="381" y="103"/>
                    </a:cubicBezTo>
                    <a:cubicBezTo>
                      <a:pt x="376" y="103"/>
                      <a:pt x="370" y="104"/>
                      <a:pt x="365" y="106"/>
                    </a:cubicBezTo>
                    <a:cubicBezTo>
                      <a:pt x="363" y="106"/>
                      <a:pt x="362" y="106"/>
                      <a:pt x="361" y="105"/>
                    </a:cubicBezTo>
                    <a:cubicBezTo>
                      <a:pt x="360" y="104"/>
                      <a:pt x="360" y="103"/>
                      <a:pt x="360" y="102"/>
                    </a:cubicBezTo>
                    <a:cubicBezTo>
                      <a:pt x="352" y="48"/>
                      <a:pt x="306" y="8"/>
                      <a:pt x="251" y="8"/>
                    </a:cubicBezTo>
                    <a:cubicBezTo>
                      <a:pt x="216" y="8"/>
                      <a:pt x="182" y="25"/>
                      <a:pt x="162" y="54"/>
                    </a:cubicBezTo>
                    <a:cubicBezTo>
                      <a:pt x="161" y="56"/>
                      <a:pt x="159" y="56"/>
                      <a:pt x="157" y="56"/>
                    </a:cubicBezTo>
                    <a:cubicBezTo>
                      <a:pt x="150" y="54"/>
                      <a:pt x="143" y="53"/>
                      <a:pt x="135" y="5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511" name="iṥlîḍe">
              <a:extLst>
                <a:ext uri="{FF2B5EF4-FFF2-40B4-BE49-F238E27FC236}">
                  <a16:creationId xmlns:a16="http://schemas.microsoft.com/office/drawing/2014/main" id="{2EA75B2D-B39D-4601-BB14-41C6FF7B1585}"/>
                </a:ext>
              </a:extLst>
            </p:cNvPr>
            <p:cNvGrpSpPr>
              <a:grpSpLocks/>
            </p:cNvGrpSpPr>
            <p:nvPr/>
          </p:nvGrpSpPr>
          <p:grpSpPr bwMode="auto">
            <a:xfrm>
              <a:off x="1796843" y="3722929"/>
              <a:ext cx="1079521" cy="741366"/>
              <a:chOff x="273" y="381"/>
              <a:chExt cx="5208" cy="3570"/>
            </a:xfrm>
          </p:grpSpPr>
          <p:sp>
            <p:nvSpPr>
              <p:cNvPr id="1512" name="ïśḷïďé">
                <a:extLst>
                  <a:ext uri="{FF2B5EF4-FFF2-40B4-BE49-F238E27FC236}">
                    <a16:creationId xmlns:a16="http://schemas.microsoft.com/office/drawing/2014/main" id="{7358EA18-1B4C-44F9-A4F2-FAAA76D9B8D5}"/>
                  </a:ext>
                </a:extLst>
              </p:cNvPr>
              <p:cNvSpPr/>
              <p:nvPr/>
            </p:nvSpPr>
            <p:spPr bwMode="gray">
              <a:xfrm>
                <a:off x="273" y="429"/>
                <a:ext cx="2342" cy="2514"/>
              </a:xfrm>
              <a:custGeom>
                <a:avLst/>
                <a:gdLst/>
                <a:ahLst/>
                <a:cxnLst>
                  <a:cxn ang="0">
                    <a:pos x="372" y="1044"/>
                  </a:cxn>
                  <a:cxn ang="0">
                    <a:pos x="293" y="1112"/>
                  </a:cxn>
                  <a:cxn ang="0">
                    <a:pos x="185" y="1233"/>
                  </a:cxn>
                  <a:cxn ang="0">
                    <a:pos x="81" y="1416"/>
                  </a:cxn>
                  <a:cxn ang="0">
                    <a:pos x="12" y="1662"/>
                  </a:cxn>
                  <a:cxn ang="0">
                    <a:pos x="11" y="1976"/>
                  </a:cxn>
                  <a:cxn ang="0">
                    <a:pos x="84" y="2247"/>
                  </a:cxn>
                  <a:cxn ang="0">
                    <a:pos x="218" y="2406"/>
                  </a:cxn>
                  <a:cxn ang="0">
                    <a:pos x="390" y="2490"/>
                  </a:cxn>
                  <a:cxn ang="0">
                    <a:pos x="581" y="2514"/>
                  </a:cxn>
                  <a:cxn ang="0">
                    <a:pos x="767" y="2501"/>
                  </a:cxn>
                  <a:cxn ang="0">
                    <a:pos x="927" y="2466"/>
                  </a:cxn>
                  <a:cxn ang="0">
                    <a:pos x="1038" y="2432"/>
                  </a:cxn>
                  <a:cxn ang="0">
                    <a:pos x="1082" y="2417"/>
                  </a:cxn>
                  <a:cxn ang="0">
                    <a:pos x="1026" y="2297"/>
                  </a:cxn>
                  <a:cxn ang="0">
                    <a:pos x="1053" y="2297"/>
                  </a:cxn>
                  <a:cxn ang="0">
                    <a:pos x="1101" y="2363"/>
                  </a:cxn>
                  <a:cxn ang="0">
                    <a:pos x="1137" y="2421"/>
                  </a:cxn>
                  <a:cxn ang="0">
                    <a:pos x="1163" y="2442"/>
                  </a:cxn>
                  <a:cxn ang="0">
                    <a:pos x="1253" y="2477"/>
                  </a:cxn>
                  <a:cxn ang="0">
                    <a:pos x="1398" y="2444"/>
                  </a:cxn>
                  <a:cxn ang="0">
                    <a:pos x="1538" y="2331"/>
                  </a:cxn>
                  <a:cxn ang="0">
                    <a:pos x="1698" y="2157"/>
                  </a:cxn>
                  <a:cxn ang="0">
                    <a:pos x="1833" y="1959"/>
                  </a:cxn>
                  <a:cxn ang="0">
                    <a:pos x="1899" y="1781"/>
                  </a:cxn>
                  <a:cxn ang="0">
                    <a:pos x="1863" y="1605"/>
                  </a:cxn>
                  <a:cxn ang="0">
                    <a:pos x="1761" y="1446"/>
                  </a:cxn>
                  <a:cxn ang="0">
                    <a:pos x="1658" y="1278"/>
                  </a:cxn>
                  <a:cxn ang="0">
                    <a:pos x="1604" y="1103"/>
                  </a:cxn>
                  <a:cxn ang="0">
                    <a:pos x="1586" y="915"/>
                  </a:cxn>
                  <a:cxn ang="0">
                    <a:pos x="1631" y="734"/>
                  </a:cxn>
                  <a:cxn ang="0">
                    <a:pos x="1775" y="587"/>
                  </a:cxn>
                  <a:cxn ang="0">
                    <a:pos x="1977" y="477"/>
                  </a:cxn>
                  <a:cxn ang="0">
                    <a:pos x="2168" y="374"/>
                  </a:cxn>
                  <a:cxn ang="0">
                    <a:pos x="2304" y="261"/>
                  </a:cxn>
                  <a:cxn ang="0">
                    <a:pos x="2339" y="129"/>
                  </a:cxn>
                  <a:cxn ang="0">
                    <a:pos x="2253" y="44"/>
                  </a:cxn>
                  <a:cxn ang="0">
                    <a:pos x="2078" y="5"/>
                  </a:cxn>
                  <a:cxn ang="0">
                    <a:pos x="1857" y="5"/>
                  </a:cxn>
                  <a:cxn ang="0">
                    <a:pos x="1637" y="36"/>
                  </a:cxn>
                  <a:cxn ang="0">
                    <a:pos x="1461" y="90"/>
                  </a:cxn>
                  <a:cxn ang="0">
                    <a:pos x="1290" y="201"/>
                  </a:cxn>
                  <a:cxn ang="0">
                    <a:pos x="1172" y="305"/>
                  </a:cxn>
                  <a:cxn ang="0">
                    <a:pos x="1133" y="348"/>
                  </a:cxn>
                  <a:cxn ang="0">
                    <a:pos x="1190" y="413"/>
                  </a:cxn>
                  <a:cxn ang="0">
                    <a:pos x="1161" y="426"/>
                  </a:cxn>
                  <a:cxn ang="0">
                    <a:pos x="1085" y="371"/>
                  </a:cxn>
                  <a:cxn ang="0">
                    <a:pos x="989" y="378"/>
                  </a:cxn>
                  <a:cxn ang="0">
                    <a:pos x="821" y="428"/>
                  </a:cxn>
                  <a:cxn ang="0">
                    <a:pos x="647" y="555"/>
                  </a:cxn>
                  <a:cxn ang="0">
                    <a:pos x="521" y="753"/>
                  </a:cxn>
                  <a:cxn ang="0">
                    <a:pos x="462" y="921"/>
                  </a:cxn>
                  <a:cxn ang="0">
                    <a:pos x="447" y="992"/>
                  </a:cxn>
                  <a:cxn ang="0">
                    <a:pos x="564" y="1014"/>
                  </a:cxn>
                  <a:cxn ang="0">
                    <a:pos x="576" y="1022"/>
                  </a:cxn>
                  <a:cxn ang="0">
                    <a:pos x="564" y="1041"/>
                  </a:cxn>
                  <a:cxn ang="0">
                    <a:pos x="393" y="1031"/>
                  </a:cxn>
                </a:cxnLst>
                <a:rect l="0" t="0" r="r" b="b"/>
                <a:pathLst>
                  <a:path w="2342" h="2514">
                    <a:moveTo>
                      <a:pt x="393" y="1031"/>
                    </a:moveTo>
                    <a:lnTo>
                      <a:pt x="392" y="1032"/>
                    </a:lnTo>
                    <a:lnTo>
                      <a:pt x="384" y="1037"/>
                    </a:lnTo>
                    <a:lnTo>
                      <a:pt x="372" y="1044"/>
                    </a:lnTo>
                    <a:lnTo>
                      <a:pt x="357" y="1056"/>
                    </a:lnTo>
                    <a:lnTo>
                      <a:pt x="338" y="1071"/>
                    </a:lnTo>
                    <a:lnTo>
                      <a:pt x="317" y="1089"/>
                    </a:lnTo>
                    <a:lnTo>
                      <a:pt x="293" y="1112"/>
                    </a:lnTo>
                    <a:lnTo>
                      <a:pt x="267" y="1136"/>
                    </a:lnTo>
                    <a:lnTo>
                      <a:pt x="240" y="1166"/>
                    </a:lnTo>
                    <a:lnTo>
                      <a:pt x="213" y="1197"/>
                    </a:lnTo>
                    <a:lnTo>
                      <a:pt x="185" y="1233"/>
                    </a:lnTo>
                    <a:lnTo>
                      <a:pt x="158" y="1274"/>
                    </a:lnTo>
                    <a:lnTo>
                      <a:pt x="131" y="1317"/>
                    </a:lnTo>
                    <a:lnTo>
                      <a:pt x="105" y="1365"/>
                    </a:lnTo>
                    <a:lnTo>
                      <a:pt x="81" y="1416"/>
                    </a:lnTo>
                    <a:lnTo>
                      <a:pt x="59" y="1472"/>
                    </a:lnTo>
                    <a:lnTo>
                      <a:pt x="39" y="1532"/>
                    </a:lnTo>
                    <a:lnTo>
                      <a:pt x="24" y="1595"/>
                    </a:lnTo>
                    <a:lnTo>
                      <a:pt x="12" y="1662"/>
                    </a:lnTo>
                    <a:lnTo>
                      <a:pt x="3" y="1734"/>
                    </a:lnTo>
                    <a:lnTo>
                      <a:pt x="0" y="1811"/>
                    </a:lnTo>
                    <a:lnTo>
                      <a:pt x="3" y="1890"/>
                    </a:lnTo>
                    <a:lnTo>
                      <a:pt x="11" y="1976"/>
                    </a:lnTo>
                    <a:lnTo>
                      <a:pt x="24" y="2064"/>
                    </a:lnTo>
                    <a:lnTo>
                      <a:pt x="39" y="2132"/>
                    </a:lnTo>
                    <a:lnTo>
                      <a:pt x="60" y="2193"/>
                    </a:lnTo>
                    <a:lnTo>
                      <a:pt x="84" y="2247"/>
                    </a:lnTo>
                    <a:lnTo>
                      <a:pt x="113" y="2295"/>
                    </a:lnTo>
                    <a:lnTo>
                      <a:pt x="144" y="2337"/>
                    </a:lnTo>
                    <a:lnTo>
                      <a:pt x="180" y="2375"/>
                    </a:lnTo>
                    <a:lnTo>
                      <a:pt x="218" y="2406"/>
                    </a:lnTo>
                    <a:lnTo>
                      <a:pt x="258" y="2433"/>
                    </a:lnTo>
                    <a:lnTo>
                      <a:pt x="300" y="2457"/>
                    </a:lnTo>
                    <a:lnTo>
                      <a:pt x="344" y="2475"/>
                    </a:lnTo>
                    <a:lnTo>
                      <a:pt x="390" y="2490"/>
                    </a:lnTo>
                    <a:lnTo>
                      <a:pt x="437" y="2501"/>
                    </a:lnTo>
                    <a:lnTo>
                      <a:pt x="485" y="2508"/>
                    </a:lnTo>
                    <a:lnTo>
                      <a:pt x="533" y="2513"/>
                    </a:lnTo>
                    <a:lnTo>
                      <a:pt x="581" y="2514"/>
                    </a:lnTo>
                    <a:lnTo>
                      <a:pt x="629" y="2514"/>
                    </a:lnTo>
                    <a:lnTo>
                      <a:pt x="675" y="2511"/>
                    </a:lnTo>
                    <a:lnTo>
                      <a:pt x="722" y="2507"/>
                    </a:lnTo>
                    <a:lnTo>
                      <a:pt x="767" y="2501"/>
                    </a:lnTo>
                    <a:lnTo>
                      <a:pt x="810" y="2493"/>
                    </a:lnTo>
                    <a:lnTo>
                      <a:pt x="851" y="2484"/>
                    </a:lnTo>
                    <a:lnTo>
                      <a:pt x="890" y="2475"/>
                    </a:lnTo>
                    <a:lnTo>
                      <a:pt x="927" y="2466"/>
                    </a:lnTo>
                    <a:lnTo>
                      <a:pt x="960" y="2457"/>
                    </a:lnTo>
                    <a:lnTo>
                      <a:pt x="990" y="2448"/>
                    </a:lnTo>
                    <a:lnTo>
                      <a:pt x="1017" y="2439"/>
                    </a:lnTo>
                    <a:lnTo>
                      <a:pt x="1038" y="2432"/>
                    </a:lnTo>
                    <a:lnTo>
                      <a:pt x="1056" y="2426"/>
                    </a:lnTo>
                    <a:lnTo>
                      <a:pt x="1070" y="2421"/>
                    </a:lnTo>
                    <a:lnTo>
                      <a:pt x="1079" y="2417"/>
                    </a:lnTo>
                    <a:lnTo>
                      <a:pt x="1082" y="2417"/>
                    </a:lnTo>
                    <a:lnTo>
                      <a:pt x="1026" y="2313"/>
                    </a:lnTo>
                    <a:lnTo>
                      <a:pt x="1026" y="2310"/>
                    </a:lnTo>
                    <a:lnTo>
                      <a:pt x="1025" y="2304"/>
                    </a:lnTo>
                    <a:lnTo>
                      <a:pt x="1026" y="2297"/>
                    </a:lnTo>
                    <a:lnTo>
                      <a:pt x="1031" y="2291"/>
                    </a:lnTo>
                    <a:lnTo>
                      <a:pt x="1038" y="2285"/>
                    </a:lnTo>
                    <a:lnTo>
                      <a:pt x="1044" y="2288"/>
                    </a:lnTo>
                    <a:lnTo>
                      <a:pt x="1053" y="2297"/>
                    </a:lnTo>
                    <a:lnTo>
                      <a:pt x="1065" y="2309"/>
                    </a:lnTo>
                    <a:lnTo>
                      <a:pt x="1077" y="2325"/>
                    </a:lnTo>
                    <a:lnTo>
                      <a:pt x="1089" y="2345"/>
                    </a:lnTo>
                    <a:lnTo>
                      <a:pt x="1101" y="2363"/>
                    </a:lnTo>
                    <a:lnTo>
                      <a:pt x="1113" y="2382"/>
                    </a:lnTo>
                    <a:lnTo>
                      <a:pt x="1124" y="2399"/>
                    </a:lnTo>
                    <a:lnTo>
                      <a:pt x="1133" y="2412"/>
                    </a:lnTo>
                    <a:lnTo>
                      <a:pt x="1137" y="2421"/>
                    </a:lnTo>
                    <a:lnTo>
                      <a:pt x="1140" y="2426"/>
                    </a:lnTo>
                    <a:lnTo>
                      <a:pt x="1142" y="2427"/>
                    </a:lnTo>
                    <a:lnTo>
                      <a:pt x="1149" y="2433"/>
                    </a:lnTo>
                    <a:lnTo>
                      <a:pt x="1163" y="2442"/>
                    </a:lnTo>
                    <a:lnTo>
                      <a:pt x="1179" y="2453"/>
                    </a:lnTo>
                    <a:lnTo>
                      <a:pt x="1200" y="2463"/>
                    </a:lnTo>
                    <a:lnTo>
                      <a:pt x="1224" y="2471"/>
                    </a:lnTo>
                    <a:lnTo>
                      <a:pt x="1253" y="2477"/>
                    </a:lnTo>
                    <a:lnTo>
                      <a:pt x="1286" y="2478"/>
                    </a:lnTo>
                    <a:lnTo>
                      <a:pt x="1320" y="2474"/>
                    </a:lnTo>
                    <a:lnTo>
                      <a:pt x="1358" y="2463"/>
                    </a:lnTo>
                    <a:lnTo>
                      <a:pt x="1398" y="2444"/>
                    </a:lnTo>
                    <a:lnTo>
                      <a:pt x="1430" y="2424"/>
                    </a:lnTo>
                    <a:lnTo>
                      <a:pt x="1463" y="2399"/>
                    </a:lnTo>
                    <a:lnTo>
                      <a:pt x="1500" y="2367"/>
                    </a:lnTo>
                    <a:lnTo>
                      <a:pt x="1538" y="2331"/>
                    </a:lnTo>
                    <a:lnTo>
                      <a:pt x="1578" y="2292"/>
                    </a:lnTo>
                    <a:lnTo>
                      <a:pt x="1619" y="2250"/>
                    </a:lnTo>
                    <a:lnTo>
                      <a:pt x="1659" y="2204"/>
                    </a:lnTo>
                    <a:lnTo>
                      <a:pt x="1698" y="2157"/>
                    </a:lnTo>
                    <a:lnTo>
                      <a:pt x="1736" y="2108"/>
                    </a:lnTo>
                    <a:lnTo>
                      <a:pt x="1772" y="2058"/>
                    </a:lnTo>
                    <a:lnTo>
                      <a:pt x="1803" y="2009"/>
                    </a:lnTo>
                    <a:lnTo>
                      <a:pt x="1833" y="1959"/>
                    </a:lnTo>
                    <a:lnTo>
                      <a:pt x="1857" y="1911"/>
                    </a:lnTo>
                    <a:lnTo>
                      <a:pt x="1877" y="1865"/>
                    </a:lnTo>
                    <a:lnTo>
                      <a:pt x="1892" y="1821"/>
                    </a:lnTo>
                    <a:lnTo>
                      <a:pt x="1899" y="1781"/>
                    </a:lnTo>
                    <a:lnTo>
                      <a:pt x="1899" y="1734"/>
                    </a:lnTo>
                    <a:lnTo>
                      <a:pt x="1893" y="1689"/>
                    </a:lnTo>
                    <a:lnTo>
                      <a:pt x="1881" y="1647"/>
                    </a:lnTo>
                    <a:lnTo>
                      <a:pt x="1863" y="1605"/>
                    </a:lnTo>
                    <a:lnTo>
                      <a:pt x="1842" y="1565"/>
                    </a:lnTo>
                    <a:lnTo>
                      <a:pt x="1817" y="1526"/>
                    </a:lnTo>
                    <a:lnTo>
                      <a:pt x="1790" y="1485"/>
                    </a:lnTo>
                    <a:lnTo>
                      <a:pt x="1761" y="1446"/>
                    </a:lnTo>
                    <a:lnTo>
                      <a:pt x="1733" y="1406"/>
                    </a:lnTo>
                    <a:lnTo>
                      <a:pt x="1706" y="1365"/>
                    </a:lnTo>
                    <a:lnTo>
                      <a:pt x="1680" y="1323"/>
                    </a:lnTo>
                    <a:lnTo>
                      <a:pt x="1658" y="1278"/>
                    </a:lnTo>
                    <a:lnTo>
                      <a:pt x="1640" y="1233"/>
                    </a:lnTo>
                    <a:lnTo>
                      <a:pt x="1626" y="1191"/>
                    </a:lnTo>
                    <a:lnTo>
                      <a:pt x="1614" y="1148"/>
                    </a:lnTo>
                    <a:lnTo>
                      <a:pt x="1604" y="1103"/>
                    </a:lnTo>
                    <a:lnTo>
                      <a:pt x="1595" y="1056"/>
                    </a:lnTo>
                    <a:lnTo>
                      <a:pt x="1589" y="1010"/>
                    </a:lnTo>
                    <a:lnTo>
                      <a:pt x="1584" y="962"/>
                    </a:lnTo>
                    <a:lnTo>
                      <a:pt x="1586" y="915"/>
                    </a:lnTo>
                    <a:lnTo>
                      <a:pt x="1589" y="867"/>
                    </a:lnTo>
                    <a:lnTo>
                      <a:pt x="1598" y="822"/>
                    </a:lnTo>
                    <a:lnTo>
                      <a:pt x="1611" y="777"/>
                    </a:lnTo>
                    <a:lnTo>
                      <a:pt x="1631" y="734"/>
                    </a:lnTo>
                    <a:lnTo>
                      <a:pt x="1656" y="693"/>
                    </a:lnTo>
                    <a:lnTo>
                      <a:pt x="1689" y="654"/>
                    </a:lnTo>
                    <a:lnTo>
                      <a:pt x="1728" y="618"/>
                    </a:lnTo>
                    <a:lnTo>
                      <a:pt x="1775" y="587"/>
                    </a:lnTo>
                    <a:lnTo>
                      <a:pt x="1824" y="558"/>
                    </a:lnTo>
                    <a:lnTo>
                      <a:pt x="1874" y="531"/>
                    </a:lnTo>
                    <a:lnTo>
                      <a:pt x="1925" y="504"/>
                    </a:lnTo>
                    <a:lnTo>
                      <a:pt x="1977" y="477"/>
                    </a:lnTo>
                    <a:lnTo>
                      <a:pt x="2027" y="452"/>
                    </a:lnTo>
                    <a:lnTo>
                      <a:pt x="2076" y="426"/>
                    </a:lnTo>
                    <a:lnTo>
                      <a:pt x="2124" y="401"/>
                    </a:lnTo>
                    <a:lnTo>
                      <a:pt x="2168" y="374"/>
                    </a:lnTo>
                    <a:lnTo>
                      <a:pt x="2210" y="347"/>
                    </a:lnTo>
                    <a:lnTo>
                      <a:pt x="2246" y="320"/>
                    </a:lnTo>
                    <a:lnTo>
                      <a:pt x="2279" y="291"/>
                    </a:lnTo>
                    <a:lnTo>
                      <a:pt x="2304" y="261"/>
                    </a:lnTo>
                    <a:lnTo>
                      <a:pt x="2324" y="231"/>
                    </a:lnTo>
                    <a:lnTo>
                      <a:pt x="2337" y="198"/>
                    </a:lnTo>
                    <a:lnTo>
                      <a:pt x="2342" y="165"/>
                    </a:lnTo>
                    <a:lnTo>
                      <a:pt x="2339" y="129"/>
                    </a:lnTo>
                    <a:lnTo>
                      <a:pt x="2328" y="102"/>
                    </a:lnTo>
                    <a:lnTo>
                      <a:pt x="2310" y="80"/>
                    </a:lnTo>
                    <a:lnTo>
                      <a:pt x="2285" y="60"/>
                    </a:lnTo>
                    <a:lnTo>
                      <a:pt x="2253" y="44"/>
                    </a:lnTo>
                    <a:lnTo>
                      <a:pt x="2216" y="29"/>
                    </a:lnTo>
                    <a:lnTo>
                      <a:pt x="2174" y="18"/>
                    </a:lnTo>
                    <a:lnTo>
                      <a:pt x="2129" y="11"/>
                    </a:lnTo>
                    <a:lnTo>
                      <a:pt x="2078" y="5"/>
                    </a:lnTo>
                    <a:lnTo>
                      <a:pt x="2025" y="0"/>
                    </a:lnTo>
                    <a:lnTo>
                      <a:pt x="1971" y="0"/>
                    </a:lnTo>
                    <a:lnTo>
                      <a:pt x="1914" y="2"/>
                    </a:lnTo>
                    <a:lnTo>
                      <a:pt x="1857" y="5"/>
                    </a:lnTo>
                    <a:lnTo>
                      <a:pt x="1800" y="9"/>
                    </a:lnTo>
                    <a:lnTo>
                      <a:pt x="1745" y="17"/>
                    </a:lnTo>
                    <a:lnTo>
                      <a:pt x="1689" y="26"/>
                    </a:lnTo>
                    <a:lnTo>
                      <a:pt x="1637" y="36"/>
                    </a:lnTo>
                    <a:lnTo>
                      <a:pt x="1587" y="48"/>
                    </a:lnTo>
                    <a:lnTo>
                      <a:pt x="1541" y="60"/>
                    </a:lnTo>
                    <a:lnTo>
                      <a:pt x="1499" y="75"/>
                    </a:lnTo>
                    <a:lnTo>
                      <a:pt x="1461" y="90"/>
                    </a:lnTo>
                    <a:lnTo>
                      <a:pt x="1430" y="107"/>
                    </a:lnTo>
                    <a:lnTo>
                      <a:pt x="1379" y="138"/>
                    </a:lnTo>
                    <a:lnTo>
                      <a:pt x="1332" y="170"/>
                    </a:lnTo>
                    <a:lnTo>
                      <a:pt x="1290" y="201"/>
                    </a:lnTo>
                    <a:lnTo>
                      <a:pt x="1253" y="231"/>
                    </a:lnTo>
                    <a:lnTo>
                      <a:pt x="1221" y="258"/>
                    </a:lnTo>
                    <a:lnTo>
                      <a:pt x="1194" y="284"/>
                    </a:lnTo>
                    <a:lnTo>
                      <a:pt x="1172" y="305"/>
                    </a:lnTo>
                    <a:lnTo>
                      <a:pt x="1155" y="323"/>
                    </a:lnTo>
                    <a:lnTo>
                      <a:pt x="1143" y="336"/>
                    </a:lnTo>
                    <a:lnTo>
                      <a:pt x="1136" y="345"/>
                    </a:lnTo>
                    <a:lnTo>
                      <a:pt x="1133" y="348"/>
                    </a:lnTo>
                    <a:lnTo>
                      <a:pt x="1187" y="399"/>
                    </a:lnTo>
                    <a:lnTo>
                      <a:pt x="1188" y="401"/>
                    </a:lnTo>
                    <a:lnTo>
                      <a:pt x="1190" y="407"/>
                    </a:lnTo>
                    <a:lnTo>
                      <a:pt x="1190" y="413"/>
                    </a:lnTo>
                    <a:lnTo>
                      <a:pt x="1188" y="419"/>
                    </a:lnTo>
                    <a:lnTo>
                      <a:pt x="1182" y="425"/>
                    </a:lnTo>
                    <a:lnTo>
                      <a:pt x="1172" y="426"/>
                    </a:lnTo>
                    <a:lnTo>
                      <a:pt x="1161" y="426"/>
                    </a:lnTo>
                    <a:lnTo>
                      <a:pt x="1154" y="423"/>
                    </a:lnTo>
                    <a:lnTo>
                      <a:pt x="1151" y="422"/>
                    </a:lnTo>
                    <a:lnTo>
                      <a:pt x="1091" y="371"/>
                    </a:lnTo>
                    <a:lnTo>
                      <a:pt x="1085" y="371"/>
                    </a:lnTo>
                    <a:lnTo>
                      <a:pt x="1071" y="371"/>
                    </a:lnTo>
                    <a:lnTo>
                      <a:pt x="1050" y="372"/>
                    </a:lnTo>
                    <a:lnTo>
                      <a:pt x="1023" y="374"/>
                    </a:lnTo>
                    <a:lnTo>
                      <a:pt x="989" y="378"/>
                    </a:lnTo>
                    <a:lnTo>
                      <a:pt x="951" y="386"/>
                    </a:lnTo>
                    <a:lnTo>
                      <a:pt x="909" y="396"/>
                    </a:lnTo>
                    <a:lnTo>
                      <a:pt x="866" y="410"/>
                    </a:lnTo>
                    <a:lnTo>
                      <a:pt x="821" y="428"/>
                    </a:lnTo>
                    <a:lnTo>
                      <a:pt x="774" y="452"/>
                    </a:lnTo>
                    <a:lnTo>
                      <a:pt x="729" y="480"/>
                    </a:lnTo>
                    <a:lnTo>
                      <a:pt x="686" y="515"/>
                    </a:lnTo>
                    <a:lnTo>
                      <a:pt x="647" y="555"/>
                    </a:lnTo>
                    <a:lnTo>
                      <a:pt x="608" y="603"/>
                    </a:lnTo>
                    <a:lnTo>
                      <a:pt x="573" y="654"/>
                    </a:lnTo>
                    <a:lnTo>
                      <a:pt x="545" y="704"/>
                    </a:lnTo>
                    <a:lnTo>
                      <a:pt x="521" y="753"/>
                    </a:lnTo>
                    <a:lnTo>
                      <a:pt x="501" y="801"/>
                    </a:lnTo>
                    <a:lnTo>
                      <a:pt x="485" y="845"/>
                    </a:lnTo>
                    <a:lnTo>
                      <a:pt x="471" y="885"/>
                    </a:lnTo>
                    <a:lnTo>
                      <a:pt x="462" y="921"/>
                    </a:lnTo>
                    <a:lnTo>
                      <a:pt x="455" y="951"/>
                    </a:lnTo>
                    <a:lnTo>
                      <a:pt x="452" y="974"/>
                    </a:lnTo>
                    <a:lnTo>
                      <a:pt x="449" y="987"/>
                    </a:lnTo>
                    <a:lnTo>
                      <a:pt x="447" y="992"/>
                    </a:lnTo>
                    <a:lnTo>
                      <a:pt x="558" y="1013"/>
                    </a:lnTo>
                    <a:lnTo>
                      <a:pt x="560" y="1013"/>
                    </a:lnTo>
                    <a:lnTo>
                      <a:pt x="561" y="1013"/>
                    </a:lnTo>
                    <a:lnTo>
                      <a:pt x="564" y="1014"/>
                    </a:lnTo>
                    <a:lnTo>
                      <a:pt x="567" y="1016"/>
                    </a:lnTo>
                    <a:lnTo>
                      <a:pt x="570" y="1017"/>
                    </a:lnTo>
                    <a:lnTo>
                      <a:pt x="573" y="1020"/>
                    </a:lnTo>
                    <a:lnTo>
                      <a:pt x="576" y="1022"/>
                    </a:lnTo>
                    <a:lnTo>
                      <a:pt x="576" y="1025"/>
                    </a:lnTo>
                    <a:lnTo>
                      <a:pt x="576" y="1029"/>
                    </a:lnTo>
                    <a:lnTo>
                      <a:pt x="575" y="1032"/>
                    </a:lnTo>
                    <a:lnTo>
                      <a:pt x="564" y="1041"/>
                    </a:lnTo>
                    <a:lnTo>
                      <a:pt x="552" y="1046"/>
                    </a:lnTo>
                    <a:lnTo>
                      <a:pt x="545" y="1047"/>
                    </a:lnTo>
                    <a:lnTo>
                      <a:pt x="540" y="1049"/>
                    </a:lnTo>
                    <a:lnTo>
                      <a:pt x="393" y="1031"/>
                    </a:lnTo>
                    <a:close/>
                  </a:path>
                </a:pathLst>
              </a:custGeom>
              <a:solidFill>
                <a:srgbClr val="FFEBEB"/>
              </a:solidFill>
              <a:ln w="0">
                <a:noFill/>
                <a:prstDash val="solid"/>
                <a:round/>
                <a:headEnd/>
                <a:tailEnd/>
              </a:ln>
            </p:spPr>
            <p:txBody>
              <a:bodyPr anchor="ctr"/>
              <a:lstStyle/>
              <a:p>
                <a:pPr algn="ctr"/>
                <a:endParaRPr/>
              </a:p>
            </p:txBody>
          </p:sp>
          <p:sp>
            <p:nvSpPr>
              <p:cNvPr id="1513" name="îṧḷïḍè">
                <a:extLst>
                  <a:ext uri="{FF2B5EF4-FFF2-40B4-BE49-F238E27FC236}">
                    <a16:creationId xmlns:a16="http://schemas.microsoft.com/office/drawing/2014/main" id="{FA86331A-EBFC-4D23-9D0B-DEB950E9AAFA}"/>
                  </a:ext>
                </a:extLst>
              </p:cNvPr>
              <p:cNvSpPr/>
              <p:nvPr/>
            </p:nvSpPr>
            <p:spPr bwMode="gray">
              <a:xfrm>
                <a:off x="1935" y="381"/>
                <a:ext cx="2883" cy="1731"/>
              </a:xfrm>
              <a:custGeom>
                <a:avLst/>
                <a:gdLst/>
                <a:ahLst/>
                <a:cxnLst>
                  <a:cxn ang="0">
                    <a:pos x="744" y="368"/>
                  </a:cxn>
                  <a:cxn ang="0">
                    <a:pos x="732" y="275"/>
                  </a:cxn>
                  <a:cxn ang="0">
                    <a:pos x="768" y="161"/>
                  </a:cxn>
                  <a:cxn ang="0">
                    <a:pos x="915" y="60"/>
                  </a:cxn>
                  <a:cxn ang="0">
                    <a:pos x="1164" y="5"/>
                  </a:cxn>
                  <a:cxn ang="0">
                    <a:pos x="1448" y="14"/>
                  </a:cxn>
                  <a:cxn ang="0">
                    <a:pos x="1686" y="86"/>
                  </a:cxn>
                  <a:cxn ang="0">
                    <a:pos x="1835" y="171"/>
                  </a:cxn>
                  <a:cxn ang="0">
                    <a:pos x="1898" y="224"/>
                  </a:cxn>
                  <a:cxn ang="0">
                    <a:pos x="1893" y="338"/>
                  </a:cxn>
                  <a:cxn ang="0">
                    <a:pos x="1898" y="350"/>
                  </a:cxn>
                  <a:cxn ang="0">
                    <a:pos x="1913" y="354"/>
                  </a:cxn>
                  <a:cxn ang="0">
                    <a:pos x="1937" y="326"/>
                  </a:cxn>
                  <a:cxn ang="0">
                    <a:pos x="1965" y="221"/>
                  </a:cxn>
                  <a:cxn ang="0">
                    <a:pos x="2093" y="213"/>
                  </a:cxn>
                  <a:cxn ang="0">
                    <a:pos x="2298" y="239"/>
                  </a:cxn>
                  <a:cxn ang="0">
                    <a:pos x="2534" y="342"/>
                  </a:cxn>
                  <a:cxn ang="0">
                    <a:pos x="2742" y="522"/>
                  </a:cxn>
                  <a:cxn ang="0">
                    <a:pos x="2859" y="738"/>
                  </a:cxn>
                  <a:cxn ang="0">
                    <a:pos x="2879" y="1005"/>
                  </a:cxn>
                  <a:cxn ang="0">
                    <a:pos x="2802" y="1325"/>
                  </a:cxn>
                  <a:cxn ang="0">
                    <a:pos x="2669" y="1584"/>
                  </a:cxn>
                  <a:cxn ang="0">
                    <a:pos x="2505" y="1722"/>
                  </a:cxn>
                  <a:cxn ang="0">
                    <a:pos x="2373" y="1710"/>
                  </a:cxn>
                  <a:cxn ang="0">
                    <a:pos x="2270" y="1614"/>
                  </a:cxn>
                  <a:cxn ang="0">
                    <a:pos x="2162" y="1500"/>
                  </a:cxn>
                  <a:cxn ang="0">
                    <a:pos x="2025" y="1433"/>
                  </a:cxn>
                  <a:cxn ang="0">
                    <a:pos x="1767" y="1422"/>
                  </a:cxn>
                  <a:cxn ang="0">
                    <a:pos x="1476" y="1443"/>
                  </a:cxn>
                  <a:cxn ang="0">
                    <a:pos x="1226" y="1467"/>
                  </a:cxn>
                  <a:cxn ang="0">
                    <a:pos x="1070" y="1457"/>
                  </a:cxn>
                  <a:cxn ang="0">
                    <a:pos x="1001" y="1434"/>
                  </a:cxn>
                  <a:cxn ang="0">
                    <a:pos x="969" y="1293"/>
                  </a:cxn>
                  <a:cxn ang="0">
                    <a:pos x="950" y="1271"/>
                  </a:cxn>
                  <a:cxn ang="0">
                    <a:pos x="924" y="1292"/>
                  </a:cxn>
                  <a:cxn ang="0">
                    <a:pos x="944" y="1445"/>
                  </a:cxn>
                  <a:cxn ang="0">
                    <a:pos x="905" y="1488"/>
                  </a:cxn>
                  <a:cxn ang="0">
                    <a:pos x="789" y="1586"/>
                  </a:cxn>
                  <a:cxn ang="0">
                    <a:pos x="599" y="1677"/>
                  </a:cxn>
                  <a:cxn ang="0">
                    <a:pos x="426" y="1694"/>
                  </a:cxn>
                  <a:cxn ang="0">
                    <a:pos x="303" y="1605"/>
                  </a:cxn>
                  <a:cxn ang="0">
                    <a:pos x="173" y="1448"/>
                  </a:cxn>
                  <a:cxn ang="0">
                    <a:pos x="65" y="1253"/>
                  </a:cxn>
                  <a:cxn ang="0">
                    <a:pos x="3" y="1052"/>
                  </a:cxn>
                  <a:cxn ang="0">
                    <a:pos x="20" y="876"/>
                  </a:cxn>
                  <a:cxn ang="0">
                    <a:pos x="150" y="722"/>
                  </a:cxn>
                  <a:cxn ang="0">
                    <a:pos x="342" y="594"/>
                  </a:cxn>
                  <a:cxn ang="0">
                    <a:pos x="537" y="503"/>
                  </a:cxn>
                  <a:cxn ang="0">
                    <a:pos x="678" y="452"/>
                  </a:cxn>
                  <a:cxn ang="0">
                    <a:pos x="893" y="455"/>
                  </a:cxn>
                  <a:cxn ang="0">
                    <a:pos x="914" y="455"/>
                  </a:cxn>
                  <a:cxn ang="0">
                    <a:pos x="905" y="413"/>
                  </a:cxn>
                  <a:cxn ang="0">
                    <a:pos x="753" y="393"/>
                  </a:cxn>
                </a:cxnLst>
                <a:rect l="0" t="0" r="r" b="b"/>
                <a:pathLst>
                  <a:path w="2883" h="1731">
                    <a:moveTo>
                      <a:pt x="753" y="393"/>
                    </a:moveTo>
                    <a:lnTo>
                      <a:pt x="752" y="390"/>
                    </a:lnTo>
                    <a:lnTo>
                      <a:pt x="749" y="381"/>
                    </a:lnTo>
                    <a:lnTo>
                      <a:pt x="744" y="368"/>
                    </a:lnTo>
                    <a:lnTo>
                      <a:pt x="740" y="350"/>
                    </a:lnTo>
                    <a:lnTo>
                      <a:pt x="735" y="327"/>
                    </a:lnTo>
                    <a:lnTo>
                      <a:pt x="732" y="302"/>
                    </a:lnTo>
                    <a:lnTo>
                      <a:pt x="732" y="275"/>
                    </a:lnTo>
                    <a:lnTo>
                      <a:pt x="734" y="246"/>
                    </a:lnTo>
                    <a:lnTo>
                      <a:pt x="741" y="218"/>
                    </a:lnTo>
                    <a:lnTo>
                      <a:pt x="752" y="189"/>
                    </a:lnTo>
                    <a:lnTo>
                      <a:pt x="768" y="161"/>
                    </a:lnTo>
                    <a:lnTo>
                      <a:pt x="791" y="134"/>
                    </a:lnTo>
                    <a:lnTo>
                      <a:pt x="822" y="108"/>
                    </a:lnTo>
                    <a:lnTo>
                      <a:pt x="866" y="83"/>
                    </a:lnTo>
                    <a:lnTo>
                      <a:pt x="915" y="60"/>
                    </a:lnTo>
                    <a:lnTo>
                      <a:pt x="972" y="41"/>
                    </a:lnTo>
                    <a:lnTo>
                      <a:pt x="1032" y="24"/>
                    </a:lnTo>
                    <a:lnTo>
                      <a:pt x="1097" y="12"/>
                    </a:lnTo>
                    <a:lnTo>
                      <a:pt x="1164" y="5"/>
                    </a:lnTo>
                    <a:lnTo>
                      <a:pt x="1233" y="0"/>
                    </a:lnTo>
                    <a:lnTo>
                      <a:pt x="1305" y="0"/>
                    </a:lnTo>
                    <a:lnTo>
                      <a:pt x="1376" y="5"/>
                    </a:lnTo>
                    <a:lnTo>
                      <a:pt x="1448" y="14"/>
                    </a:lnTo>
                    <a:lnTo>
                      <a:pt x="1518" y="29"/>
                    </a:lnTo>
                    <a:lnTo>
                      <a:pt x="1580" y="45"/>
                    </a:lnTo>
                    <a:lnTo>
                      <a:pt x="1637" y="65"/>
                    </a:lnTo>
                    <a:lnTo>
                      <a:pt x="1686" y="86"/>
                    </a:lnTo>
                    <a:lnTo>
                      <a:pt x="1731" y="107"/>
                    </a:lnTo>
                    <a:lnTo>
                      <a:pt x="1772" y="129"/>
                    </a:lnTo>
                    <a:lnTo>
                      <a:pt x="1806" y="150"/>
                    </a:lnTo>
                    <a:lnTo>
                      <a:pt x="1835" y="171"/>
                    </a:lnTo>
                    <a:lnTo>
                      <a:pt x="1859" y="189"/>
                    </a:lnTo>
                    <a:lnTo>
                      <a:pt x="1877" y="204"/>
                    </a:lnTo>
                    <a:lnTo>
                      <a:pt x="1890" y="216"/>
                    </a:lnTo>
                    <a:lnTo>
                      <a:pt x="1898" y="224"/>
                    </a:lnTo>
                    <a:lnTo>
                      <a:pt x="1901" y="227"/>
                    </a:lnTo>
                    <a:lnTo>
                      <a:pt x="1893" y="335"/>
                    </a:lnTo>
                    <a:lnTo>
                      <a:pt x="1893" y="335"/>
                    </a:lnTo>
                    <a:lnTo>
                      <a:pt x="1893" y="338"/>
                    </a:lnTo>
                    <a:lnTo>
                      <a:pt x="1895" y="339"/>
                    </a:lnTo>
                    <a:lnTo>
                      <a:pt x="1895" y="342"/>
                    </a:lnTo>
                    <a:lnTo>
                      <a:pt x="1896" y="345"/>
                    </a:lnTo>
                    <a:lnTo>
                      <a:pt x="1898" y="350"/>
                    </a:lnTo>
                    <a:lnTo>
                      <a:pt x="1901" y="351"/>
                    </a:lnTo>
                    <a:lnTo>
                      <a:pt x="1904" y="353"/>
                    </a:lnTo>
                    <a:lnTo>
                      <a:pt x="1908" y="354"/>
                    </a:lnTo>
                    <a:lnTo>
                      <a:pt x="1913" y="354"/>
                    </a:lnTo>
                    <a:lnTo>
                      <a:pt x="1922" y="348"/>
                    </a:lnTo>
                    <a:lnTo>
                      <a:pt x="1928" y="341"/>
                    </a:lnTo>
                    <a:lnTo>
                      <a:pt x="1934" y="332"/>
                    </a:lnTo>
                    <a:lnTo>
                      <a:pt x="1937" y="326"/>
                    </a:lnTo>
                    <a:lnTo>
                      <a:pt x="1938" y="323"/>
                    </a:lnTo>
                    <a:lnTo>
                      <a:pt x="1947" y="224"/>
                    </a:lnTo>
                    <a:lnTo>
                      <a:pt x="1952" y="224"/>
                    </a:lnTo>
                    <a:lnTo>
                      <a:pt x="1965" y="221"/>
                    </a:lnTo>
                    <a:lnTo>
                      <a:pt x="1988" y="218"/>
                    </a:lnTo>
                    <a:lnTo>
                      <a:pt x="2016" y="216"/>
                    </a:lnTo>
                    <a:lnTo>
                      <a:pt x="2051" y="213"/>
                    </a:lnTo>
                    <a:lnTo>
                      <a:pt x="2093" y="213"/>
                    </a:lnTo>
                    <a:lnTo>
                      <a:pt x="2138" y="215"/>
                    </a:lnTo>
                    <a:lnTo>
                      <a:pt x="2189" y="219"/>
                    </a:lnTo>
                    <a:lnTo>
                      <a:pt x="2241" y="227"/>
                    </a:lnTo>
                    <a:lnTo>
                      <a:pt x="2298" y="239"/>
                    </a:lnTo>
                    <a:lnTo>
                      <a:pt x="2357" y="255"/>
                    </a:lnTo>
                    <a:lnTo>
                      <a:pt x="2415" y="278"/>
                    </a:lnTo>
                    <a:lnTo>
                      <a:pt x="2475" y="306"/>
                    </a:lnTo>
                    <a:lnTo>
                      <a:pt x="2534" y="342"/>
                    </a:lnTo>
                    <a:lnTo>
                      <a:pt x="2594" y="384"/>
                    </a:lnTo>
                    <a:lnTo>
                      <a:pt x="2649" y="428"/>
                    </a:lnTo>
                    <a:lnTo>
                      <a:pt x="2699" y="474"/>
                    </a:lnTo>
                    <a:lnTo>
                      <a:pt x="2742" y="522"/>
                    </a:lnTo>
                    <a:lnTo>
                      <a:pt x="2780" y="572"/>
                    </a:lnTo>
                    <a:lnTo>
                      <a:pt x="2813" y="624"/>
                    </a:lnTo>
                    <a:lnTo>
                      <a:pt x="2838" y="680"/>
                    </a:lnTo>
                    <a:lnTo>
                      <a:pt x="2859" y="738"/>
                    </a:lnTo>
                    <a:lnTo>
                      <a:pt x="2874" y="798"/>
                    </a:lnTo>
                    <a:lnTo>
                      <a:pt x="2882" y="864"/>
                    </a:lnTo>
                    <a:lnTo>
                      <a:pt x="2883" y="932"/>
                    </a:lnTo>
                    <a:lnTo>
                      <a:pt x="2879" y="1005"/>
                    </a:lnTo>
                    <a:lnTo>
                      <a:pt x="2868" y="1082"/>
                    </a:lnTo>
                    <a:lnTo>
                      <a:pt x="2850" y="1166"/>
                    </a:lnTo>
                    <a:lnTo>
                      <a:pt x="2829" y="1247"/>
                    </a:lnTo>
                    <a:lnTo>
                      <a:pt x="2802" y="1325"/>
                    </a:lnTo>
                    <a:lnTo>
                      <a:pt x="2774" y="1398"/>
                    </a:lnTo>
                    <a:lnTo>
                      <a:pt x="2741" y="1466"/>
                    </a:lnTo>
                    <a:lnTo>
                      <a:pt x="2706" y="1529"/>
                    </a:lnTo>
                    <a:lnTo>
                      <a:pt x="2669" y="1584"/>
                    </a:lnTo>
                    <a:lnTo>
                      <a:pt x="2628" y="1631"/>
                    </a:lnTo>
                    <a:lnTo>
                      <a:pt x="2588" y="1671"/>
                    </a:lnTo>
                    <a:lnTo>
                      <a:pt x="2547" y="1701"/>
                    </a:lnTo>
                    <a:lnTo>
                      <a:pt x="2505" y="1722"/>
                    </a:lnTo>
                    <a:lnTo>
                      <a:pt x="2463" y="1731"/>
                    </a:lnTo>
                    <a:lnTo>
                      <a:pt x="2432" y="1731"/>
                    </a:lnTo>
                    <a:lnTo>
                      <a:pt x="2400" y="1724"/>
                    </a:lnTo>
                    <a:lnTo>
                      <a:pt x="2373" y="1710"/>
                    </a:lnTo>
                    <a:lnTo>
                      <a:pt x="2346" y="1691"/>
                    </a:lnTo>
                    <a:lnTo>
                      <a:pt x="2319" y="1668"/>
                    </a:lnTo>
                    <a:lnTo>
                      <a:pt x="2294" y="1643"/>
                    </a:lnTo>
                    <a:lnTo>
                      <a:pt x="2270" y="1614"/>
                    </a:lnTo>
                    <a:lnTo>
                      <a:pt x="2244" y="1584"/>
                    </a:lnTo>
                    <a:lnTo>
                      <a:pt x="2217" y="1556"/>
                    </a:lnTo>
                    <a:lnTo>
                      <a:pt x="2190" y="1527"/>
                    </a:lnTo>
                    <a:lnTo>
                      <a:pt x="2162" y="1500"/>
                    </a:lnTo>
                    <a:lnTo>
                      <a:pt x="2132" y="1476"/>
                    </a:lnTo>
                    <a:lnTo>
                      <a:pt x="2099" y="1457"/>
                    </a:lnTo>
                    <a:lnTo>
                      <a:pt x="2064" y="1442"/>
                    </a:lnTo>
                    <a:lnTo>
                      <a:pt x="2025" y="1433"/>
                    </a:lnTo>
                    <a:lnTo>
                      <a:pt x="1968" y="1425"/>
                    </a:lnTo>
                    <a:lnTo>
                      <a:pt x="1904" y="1422"/>
                    </a:lnTo>
                    <a:lnTo>
                      <a:pt x="1838" y="1421"/>
                    </a:lnTo>
                    <a:lnTo>
                      <a:pt x="1767" y="1422"/>
                    </a:lnTo>
                    <a:lnTo>
                      <a:pt x="1694" y="1425"/>
                    </a:lnTo>
                    <a:lnTo>
                      <a:pt x="1622" y="1430"/>
                    </a:lnTo>
                    <a:lnTo>
                      <a:pt x="1548" y="1436"/>
                    </a:lnTo>
                    <a:lnTo>
                      <a:pt x="1476" y="1443"/>
                    </a:lnTo>
                    <a:lnTo>
                      <a:pt x="1407" y="1449"/>
                    </a:lnTo>
                    <a:lnTo>
                      <a:pt x="1341" y="1457"/>
                    </a:lnTo>
                    <a:lnTo>
                      <a:pt x="1281" y="1463"/>
                    </a:lnTo>
                    <a:lnTo>
                      <a:pt x="1226" y="1467"/>
                    </a:lnTo>
                    <a:lnTo>
                      <a:pt x="1178" y="1467"/>
                    </a:lnTo>
                    <a:lnTo>
                      <a:pt x="1136" y="1466"/>
                    </a:lnTo>
                    <a:lnTo>
                      <a:pt x="1100" y="1463"/>
                    </a:lnTo>
                    <a:lnTo>
                      <a:pt x="1070" y="1457"/>
                    </a:lnTo>
                    <a:lnTo>
                      <a:pt x="1046" y="1451"/>
                    </a:lnTo>
                    <a:lnTo>
                      <a:pt x="1026" y="1445"/>
                    </a:lnTo>
                    <a:lnTo>
                      <a:pt x="1011" y="1439"/>
                    </a:lnTo>
                    <a:lnTo>
                      <a:pt x="1001" y="1434"/>
                    </a:lnTo>
                    <a:lnTo>
                      <a:pt x="996" y="1431"/>
                    </a:lnTo>
                    <a:lnTo>
                      <a:pt x="993" y="1430"/>
                    </a:lnTo>
                    <a:lnTo>
                      <a:pt x="971" y="1296"/>
                    </a:lnTo>
                    <a:lnTo>
                      <a:pt x="969" y="1293"/>
                    </a:lnTo>
                    <a:lnTo>
                      <a:pt x="968" y="1289"/>
                    </a:lnTo>
                    <a:lnTo>
                      <a:pt x="963" y="1281"/>
                    </a:lnTo>
                    <a:lnTo>
                      <a:pt x="957" y="1275"/>
                    </a:lnTo>
                    <a:lnTo>
                      <a:pt x="950" y="1271"/>
                    </a:lnTo>
                    <a:lnTo>
                      <a:pt x="939" y="1272"/>
                    </a:lnTo>
                    <a:lnTo>
                      <a:pt x="930" y="1277"/>
                    </a:lnTo>
                    <a:lnTo>
                      <a:pt x="926" y="1284"/>
                    </a:lnTo>
                    <a:lnTo>
                      <a:pt x="924" y="1292"/>
                    </a:lnTo>
                    <a:lnTo>
                      <a:pt x="924" y="1298"/>
                    </a:lnTo>
                    <a:lnTo>
                      <a:pt x="924" y="1304"/>
                    </a:lnTo>
                    <a:lnTo>
                      <a:pt x="926" y="1305"/>
                    </a:lnTo>
                    <a:lnTo>
                      <a:pt x="944" y="1445"/>
                    </a:lnTo>
                    <a:lnTo>
                      <a:pt x="942" y="1448"/>
                    </a:lnTo>
                    <a:lnTo>
                      <a:pt x="935" y="1457"/>
                    </a:lnTo>
                    <a:lnTo>
                      <a:pt x="923" y="1470"/>
                    </a:lnTo>
                    <a:lnTo>
                      <a:pt x="905" y="1488"/>
                    </a:lnTo>
                    <a:lnTo>
                      <a:pt x="884" y="1511"/>
                    </a:lnTo>
                    <a:lnTo>
                      <a:pt x="857" y="1535"/>
                    </a:lnTo>
                    <a:lnTo>
                      <a:pt x="825" y="1560"/>
                    </a:lnTo>
                    <a:lnTo>
                      <a:pt x="789" y="1586"/>
                    </a:lnTo>
                    <a:lnTo>
                      <a:pt x="749" y="1611"/>
                    </a:lnTo>
                    <a:lnTo>
                      <a:pt x="704" y="1635"/>
                    </a:lnTo>
                    <a:lnTo>
                      <a:pt x="654" y="1658"/>
                    </a:lnTo>
                    <a:lnTo>
                      <a:pt x="599" y="1677"/>
                    </a:lnTo>
                    <a:lnTo>
                      <a:pt x="540" y="1692"/>
                    </a:lnTo>
                    <a:lnTo>
                      <a:pt x="477" y="1703"/>
                    </a:lnTo>
                    <a:lnTo>
                      <a:pt x="453" y="1701"/>
                    </a:lnTo>
                    <a:lnTo>
                      <a:pt x="426" y="1694"/>
                    </a:lnTo>
                    <a:lnTo>
                      <a:pt x="398" y="1680"/>
                    </a:lnTo>
                    <a:lnTo>
                      <a:pt x="368" y="1661"/>
                    </a:lnTo>
                    <a:lnTo>
                      <a:pt x="335" y="1635"/>
                    </a:lnTo>
                    <a:lnTo>
                      <a:pt x="303" y="1605"/>
                    </a:lnTo>
                    <a:lnTo>
                      <a:pt x="270" y="1571"/>
                    </a:lnTo>
                    <a:lnTo>
                      <a:pt x="237" y="1533"/>
                    </a:lnTo>
                    <a:lnTo>
                      <a:pt x="204" y="1491"/>
                    </a:lnTo>
                    <a:lnTo>
                      <a:pt x="173" y="1448"/>
                    </a:lnTo>
                    <a:lnTo>
                      <a:pt x="143" y="1401"/>
                    </a:lnTo>
                    <a:lnTo>
                      <a:pt x="114" y="1352"/>
                    </a:lnTo>
                    <a:lnTo>
                      <a:pt x="87" y="1302"/>
                    </a:lnTo>
                    <a:lnTo>
                      <a:pt x="65" y="1253"/>
                    </a:lnTo>
                    <a:lnTo>
                      <a:pt x="44" y="1202"/>
                    </a:lnTo>
                    <a:lnTo>
                      <a:pt x="26" y="1151"/>
                    </a:lnTo>
                    <a:lnTo>
                      <a:pt x="12" y="1100"/>
                    </a:lnTo>
                    <a:lnTo>
                      <a:pt x="3" y="1052"/>
                    </a:lnTo>
                    <a:lnTo>
                      <a:pt x="0" y="1004"/>
                    </a:lnTo>
                    <a:lnTo>
                      <a:pt x="0" y="959"/>
                    </a:lnTo>
                    <a:lnTo>
                      <a:pt x="8" y="917"/>
                    </a:lnTo>
                    <a:lnTo>
                      <a:pt x="20" y="876"/>
                    </a:lnTo>
                    <a:lnTo>
                      <a:pt x="39" y="842"/>
                    </a:lnTo>
                    <a:lnTo>
                      <a:pt x="72" y="800"/>
                    </a:lnTo>
                    <a:lnTo>
                      <a:pt x="108" y="759"/>
                    </a:lnTo>
                    <a:lnTo>
                      <a:pt x="150" y="722"/>
                    </a:lnTo>
                    <a:lnTo>
                      <a:pt x="195" y="686"/>
                    </a:lnTo>
                    <a:lnTo>
                      <a:pt x="243" y="653"/>
                    </a:lnTo>
                    <a:lnTo>
                      <a:pt x="293" y="623"/>
                    </a:lnTo>
                    <a:lnTo>
                      <a:pt x="342" y="594"/>
                    </a:lnTo>
                    <a:lnTo>
                      <a:pt x="393" y="567"/>
                    </a:lnTo>
                    <a:lnTo>
                      <a:pt x="443" y="543"/>
                    </a:lnTo>
                    <a:lnTo>
                      <a:pt x="491" y="522"/>
                    </a:lnTo>
                    <a:lnTo>
                      <a:pt x="537" y="503"/>
                    </a:lnTo>
                    <a:lnTo>
                      <a:pt x="579" y="486"/>
                    </a:lnTo>
                    <a:lnTo>
                      <a:pt x="617" y="473"/>
                    </a:lnTo>
                    <a:lnTo>
                      <a:pt x="650" y="461"/>
                    </a:lnTo>
                    <a:lnTo>
                      <a:pt x="678" y="452"/>
                    </a:lnTo>
                    <a:lnTo>
                      <a:pt x="698" y="446"/>
                    </a:lnTo>
                    <a:lnTo>
                      <a:pt x="711" y="443"/>
                    </a:lnTo>
                    <a:lnTo>
                      <a:pt x="716" y="441"/>
                    </a:lnTo>
                    <a:lnTo>
                      <a:pt x="893" y="455"/>
                    </a:lnTo>
                    <a:lnTo>
                      <a:pt x="894" y="455"/>
                    </a:lnTo>
                    <a:lnTo>
                      <a:pt x="900" y="456"/>
                    </a:lnTo>
                    <a:lnTo>
                      <a:pt x="908" y="456"/>
                    </a:lnTo>
                    <a:lnTo>
                      <a:pt x="914" y="455"/>
                    </a:lnTo>
                    <a:lnTo>
                      <a:pt x="918" y="449"/>
                    </a:lnTo>
                    <a:lnTo>
                      <a:pt x="918" y="438"/>
                    </a:lnTo>
                    <a:lnTo>
                      <a:pt x="914" y="425"/>
                    </a:lnTo>
                    <a:lnTo>
                      <a:pt x="905" y="413"/>
                    </a:lnTo>
                    <a:lnTo>
                      <a:pt x="897" y="405"/>
                    </a:lnTo>
                    <a:lnTo>
                      <a:pt x="890" y="401"/>
                    </a:lnTo>
                    <a:lnTo>
                      <a:pt x="888" y="398"/>
                    </a:lnTo>
                    <a:lnTo>
                      <a:pt x="753" y="393"/>
                    </a:lnTo>
                    <a:close/>
                  </a:path>
                </a:pathLst>
              </a:custGeom>
              <a:noFill/>
              <a:ln w="0">
                <a:solidFill>
                  <a:srgbClr val="7030A0"/>
                </a:solidFill>
                <a:prstDash val="solid"/>
                <a:round/>
                <a:headEnd/>
                <a:tailEnd/>
              </a:ln>
            </p:spPr>
            <p:txBody>
              <a:bodyPr anchor="ctr"/>
              <a:lstStyle/>
              <a:p>
                <a:pPr algn="ctr"/>
                <a:endParaRPr/>
              </a:p>
            </p:txBody>
          </p:sp>
          <p:sp>
            <p:nvSpPr>
              <p:cNvPr id="1514" name="îşľíḍe">
                <a:extLst>
                  <a:ext uri="{FF2B5EF4-FFF2-40B4-BE49-F238E27FC236}">
                    <a16:creationId xmlns:a16="http://schemas.microsoft.com/office/drawing/2014/main" id="{031D1248-220A-494A-AC4F-030E43E8372B}"/>
                  </a:ext>
                </a:extLst>
              </p:cNvPr>
              <p:cNvSpPr/>
              <p:nvPr/>
            </p:nvSpPr>
            <p:spPr bwMode="gray">
              <a:xfrm>
                <a:off x="1749" y="1887"/>
                <a:ext cx="2454" cy="1659"/>
              </a:xfrm>
              <a:custGeom>
                <a:avLst/>
                <a:gdLst/>
                <a:ahLst/>
                <a:cxnLst>
                  <a:cxn ang="0">
                    <a:pos x="216" y="1196"/>
                  </a:cxn>
                  <a:cxn ang="0">
                    <a:pos x="222" y="1184"/>
                  </a:cxn>
                  <a:cxn ang="0">
                    <a:pos x="243" y="1184"/>
                  </a:cxn>
                  <a:cxn ang="0">
                    <a:pos x="258" y="1220"/>
                  </a:cxn>
                  <a:cxn ang="0">
                    <a:pos x="243" y="1386"/>
                  </a:cxn>
                  <a:cxn ang="0">
                    <a:pos x="317" y="1491"/>
                  </a:cxn>
                  <a:cxn ang="0">
                    <a:pos x="464" y="1601"/>
                  </a:cxn>
                  <a:cxn ang="0">
                    <a:pos x="738" y="1659"/>
                  </a:cxn>
                  <a:cxn ang="0">
                    <a:pos x="1070" y="1617"/>
                  </a:cxn>
                  <a:cxn ang="0">
                    <a:pos x="1370" y="1493"/>
                  </a:cxn>
                  <a:cxn ang="0">
                    <a:pos x="1538" y="1388"/>
                  </a:cxn>
                  <a:cxn ang="0">
                    <a:pos x="1605" y="1332"/>
                  </a:cxn>
                  <a:cxn ang="0">
                    <a:pos x="1643" y="1337"/>
                  </a:cxn>
                  <a:cxn ang="0">
                    <a:pos x="1772" y="1364"/>
                  </a:cxn>
                  <a:cxn ang="0">
                    <a:pos x="1944" y="1386"/>
                  </a:cxn>
                  <a:cxn ang="0">
                    <a:pos x="2130" y="1389"/>
                  </a:cxn>
                  <a:cxn ang="0">
                    <a:pos x="2258" y="1353"/>
                  </a:cxn>
                  <a:cxn ang="0">
                    <a:pos x="2295" y="1250"/>
                  </a:cxn>
                  <a:cxn ang="0">
                    <a:pos x="2237" y="1140"/>
                  </a:cxn>
                  <a:cxn ang="0">
                    <a:pos x="2118" y="1083"/>
                  </a:cxn>
                  <a:cxn ang="0">
                    <a:pos x="2027" y="1071"/>
                  </a:cxn>
                  <a:cxn ang="0">
                    <a:pos x="1964" y="1173"/>
                  </a:cxn>
                  <a:cxn ang="0">
                    <a:pos x="1932" y="1175"/>
                  </a:cxn>
                  <a:cxn ang="0">
                    <a:pos x="1943" y="1119"/>
                  </a:cxn>
                  <a:cxn ang="0">
                    <a:pos x="1976" y="1050"/>
                  </a:cxn>
                  <a:cxn ang="0">
                    <a:pos x="1983" y="1019"/>
                  </a:cxn>
                  <a:cxn ang="0">
                    <a:pos x="1965" y="908"/>
                  </a:cxn>
                  <a:cxn ang="0">
                    <a:pos x="1881" y="794"/>
                  </a:cxn>
                  <a:cxn ang="0">
                    <a:pos x="1830" y="762"/>
                  </a:cxn>
                  <a:cxn ang="0">
                    <a:pos x="1676" y="753"/>
                  </a:cxn>
                  <a:cxn ang="0">
                    <a:pos x="1676" y="713"/>
                  </a:cxn>
                  <a:cxn ang="0">
                    <a:pos x="1878" y="708"/>
                  </a:cxn>
                  <a:cxn ang="0">
                    <a:pos x="1908" y="699"/>
                  </a:cxn>
                  <a:cxn ang="0">
                    <a:pos x="2012" y="659"/>
                  </a:cxn>
                  <a:cxn ang="0">
                    <a:pos x="2174" y="585"/>
                  </a:cxn>
                  <a:cxn ang="0">
                    <a:pos x="2322" y="501"/>
                  </a:cxn>
                  <a:cxn ang="0">
                    <a:pos x="2429" y="390"/>
                  </a:cxn>
                  <a:cxn ang="0">
                    <a:pos x="2447" y="242"/>
                  </a:cxn>
                  <a:cxn ang="0">
                    <a:pos x="2373" y="114"/>
                  </a:cxn>
                  <a:cxn ang="0">
                    <a:pos x="2220" y="30"/>
                  </a:cxn>
                  <a:cxn ang="0">
                    <a:pos x="1980" y="0"/>
                  </a:cxn>
                  <a:cxn ang="0">
                    <a:pos x="1640" y="32"/>
                  </a:cxn>
                  <a:cxn ang="0">
                    <a:pos x="1185" y="128"/>
                  </a:cxn>
                  <a:cxn ang="0">
                    <a:pos x="849" y="246"/>
                  </a:cxn>
                  <a:cxn ang="0">
                    <a:pos x="608" y="390"/>
                  </a:cxn>
                  <a:cxn ang="0">
                    <a:pos x="498" y="489"/>
                  </a:cxn>
                  <a:cxn ang="0">
                    <a:pos x="470" y="542"/>
                  </a:cxn>
                  <a:cxn ang="0">
                    <a:pos x="477" y="560"/>
                  </a:cxn>
                  <a:cxn ang="0">
                    <a:pos x="587" y="558"/>
                  </a:cxn>
                  <a:cxn ang="0">
                    <a:pos x="600" y="564"/>
                  </a:cxn>
                  <a:cxn ang="0">
                    <a:pos x="609" y="575"/>
                  </a:cxn>
                  <a:cxn ang="0">
                    <a:pos x="582" y="596"/>
                  </a:cxn>
                  <a:cxn ang="0">
                    <a:pos x="483" y="606"/>
                  </a:cxn>
                  <a:cxn ang="0">
                    <a:pos x="435" y="639"/>
                  </a:cxn>
                  <a:cxn ang="0">
                    <a:pos x="321" y="723"/>
                  </a:cxn>
                  <a:cxn ang="0">
                    <a:pos x="182" y="843"/>
                  </a:cxn>
                  <a:cxn ang="0">
                    <a:pos x="59" y="980"/>
                  </a:cxn>
                  <a:cxn ang="0">
                    <a:pos x="0" y="1121"/>
                  </a:cxn>
                  <a:cxn ang="0">
                    <a:pos x="30" y="1217"/>
                  </a:cxn>
                  <a:cxn ang="0">
                    <a:pos x="102" y="1274"/>
                  </a:cxn>
                  <a:cxn ang="0">
                    <a:pos x="170" y="1302"/>
                  </a:cxn>
                </a:cxnLst>
                <a:rect l="0" t="0" r="r" b="b"/>
                <a:pathLst>
                  <a:path w="2454" h="1659">
                    <a:moveTo>
                      <a:pt x="191" y="1307"/>
                    </a:moveTo>
                    <a:lnTo>
                      <a:pt x="216" y="1199"/>
                    </a:lnTo>
                    <a:lnTo>
                      <a:pt x="216" y="1199"/>
                    </a:lnTo>
                    <a:lnTo>
                      <a:pt x="216" y="1196"/>
                    </a:lnTo>
                    <a:lnTo>
                      <a:pt x="218" y="1193"/>
                    </a:lnTo>
                    <a:lnTo>
                      <a:pt x="219" y="1190"/>
                    </a:lnTo>
                    <a:lnTo>
                      <a:pt x="221" y="1187"/>
                    </a:lnTo>
                    <a:lnTo>
                      <a:pt x="222" y="1184"/>
                    </a:lnTo>
                    <a:lnTo>
                      <a:pt x="225" y="1181"/>
                    </a:lnTo>
                    <a:lnTo>
                      <a:pt x="230" y="1179"/>
                    </a:lnTo>
                    <a:lnTo>
                      <a:pt x="234" y="1179"/>
                    </a:lnTo>
                    <a:lnTo>
                      <a:pt x="243" y="1184"/>
                    </a:lnTo>
                    <a:lnTo>
                      <a:pt x="251" y="1194"/>
                    </a:lnTo>
                    <a:lnTo>
                      <a:pt x="255" y="1206"/>
                    </a:lnTo>
                    <a:lnTo>
                      <a:pt x="258" y="1215"/>
                    </a:lnTo>
                    <a:lnTo>
                      <a:pt x="258" y="1220"/>
                    </a:lnTo>
                    <a:lnTo>
                      <a:pt x="228" y="1355"/>
                    </a:lnTo>
                    <a:lnTo>
                      <a:pt x="230" y="1359"/>
                    </a:lnTo>
                    <a:lnTo>
                      <a:pt x="234" y="1370"/>
                    </a:lnTo>
                    <a:lnTo>
                      <a:pt x="243" y="1386"/>
                    </a:lnTo>
                    <a:lnTo>
                      <a:pt x="255" y="1409"/>
                    </a:lnTo>
                    <a:lnTo>
                      <a:pt x="272" y="1434"/>
                    </a:lnTo>
                    <a:lnTo>
                      <a:pt x="291" y="1463"/>
                    </a:lnTo>
                    <a:lnTo>
                      <a:pt x="317" y="1491"/>
                    </a:lnTo>
                    <a:lnTo>
                      <a:pt x="345" y="1521"/>
                    </a:lnTo>
                    <a:lnTo>
                      <a:pt x="380" y="1550"/>
                    </a:lnTo>
                    <a:lnTo>
                      <a:pt x="419" y="1577"/>
                    </a:lnTo>
                    <a:lnTo>
                      <a:pt x="464" y="1601"/>
                    </a:lnTo>
                    <a:lnTo>
                      <a:pt x="513" y="1620"/>
                    </a:lnTo>
                    <a:lnTo>
                      <a:pt x="585" y="1640"/>
                    </a:lnTo>
                    <a:lnTo>
                      <a:pt x="660" y="1653"/>
                    </a:lnTo>
                    <a:lnTo>
                      <a:pt x="738" y="1659"/>
                    </a:lnTo>
                    <a:lnTo>
                      <a:pt x="819" y="1659"/>
                    </a:lnTo>
                    <a:lnTo>
                      <a:pt x="900" y="1652"/>
                    </a:lnTo>
                    <a:lnTo>
                      <a:pt x="984" y="1638"/>
                    </a:lnTo>
                    <a:lnTo>
                      <a:pt x="1070" y="1617"/>
                    </a:lnTo>
                    <a:lnTo>
                      <a:pt x="1157" y="1589"/>
                    </a:lnTo>
                    <a:lnTo>
                      <a:pt x="1242" y="1554"/>
                    </a:lnTo>
                    <a:lnTo>
                      <a:pt x="1310" y="1523"/>
                    </a:lnTo>
                    <a:lnTo>
                      <a:pt x="1370" y="1493"/>
                    </a:lnTo>
                    <a:lnTo>
                      <a:pt x="1422" y="1463"/>
                    </a:lnTo>
                    <a:lnTo>
                      <a:pt x="1467" y="1436"/>
                    </a:lnTo>
                    <a:lnTo>
                      <a:pt x="1506" y="1410"/>
                    </a:lnTo>
                    <a:lnTo>
                      <a:pt x="1538" y="1388"/>
                    </a:lnTo>
                    <a:lnTo>
                      <a:pt x="1563" y="1368"/>
                    </a:lnTo>
                    <a:lnTo>
                      <a:pt x="1583" y="1352"/>
                    </a:lnTo>
                    <a:lnTo>
                      <a:pt x="1596" y="1340"/>
                    </a:lnTo>
                    <a:lnTo>
                      <a:pt x="1605" y="1332"/>
                    </a:lnTo>
                    <a:lnTo>
                      <a:pt x="1607" y="1329"/>
                    </a:lnTo>
                    <a:lnTo>
                      <a:pt x="1611" y="1331"/>
                    </a:lnTo>
                    <a:lnTo>
                      <a:pt x="1623" y="1334"/>
                    </a:lnTo>
                    <a:lnTo>
                      <a:pt x="1643" y="1337"/>
                    </a:lnTo>
                    <a:lnTo>
                      <a:pt x="1668" y="1343"/>
                    </a:lnTo>
                    <a:lnTo>
                      <a:pt x="1698" y="1349"/>
                    </a:lnTo>
                    <a:lnTo>
                      <a:pt x="1733" y="1356"/>
                    </a:lnTo>
                    <a:lnTo>
                      <a:pt x="1772" y="1364"/>
                    </a:lnTo>
                    <a:lnTo>
                      <a:pt x="1812" y="1370"/>
                    </a:lnTo>
                    <a:lnTo>
                      <a:pt x="1856" y="1376"/>
                    </a:lnTo>
                    <a:lnTo>
                      <a:pt x="1899" y="1382"/>
                    </a:lnTo>
                    <a:lnTo>
                      <a:pt x="1944" y="1386"/>
                    </a:lnTo>
                    <a:lnTo>
                      <a:pt x="1989" y="1389"/>
                    </a:lnTo>
                    <a:lnTo>
                      <a:pt x="2039" y="1392"/>
                    </a:lnTo>
                    <a:lnTo>
                      <a:pt x="2087" y="1392"/>
                    </a:lnTo>
                    <a:lnTo>
                      <a:pt x="2130" y="1389"/>
                    </a:lnTo>
                    <a:lnTo>
                      <a:pt x="2169" y="1385"/>
                    </a:lnTo>
                    <a:lnTo>
                      <a:pt x="2204" y="1377"/>
                    </a:lnTo>
                    <a:lnTo>
                      <a:pt x="2234" y="1367"/>
                    </a:lnTo>
                    <a:lnTo>
                      <a:pt x="2258" y="1353"/>
                    </a:lnTo>
                    <a:lnTo>
                      <a:pt x="2276" y="1335"/>
                    </a:lnTo>
                    <a:lnTo>
                      <a:pt x="2289" y="1313"/>
                    </a:lnTo>
                    <a:lnTo>
                      <a:pt x="2295" y="1286"/>
                    </a:lnTo>
                    <a:lnTo>
                      <a:pt x="2295" y="1250"/>
                    </a:lnTo>
                    <a:lnTo>
                      <a:pt x="2288" y="1217"/>
                    </a:lnTo>
                    <a:lnTo>
                      <a:pt x="2276" y="1188"/>
                    </a:lnTo>
                    <a:lnTo>
                      <a:pt x="2258" y="1163"/>
                    </a:lnTo>
                    <a:lnTo>
                      <a:pt x="2237" y="1140"/>
                    </a:lnTo>
                    <a:lnTo>
                      <a:pt x="2211" y="1121"/>
                    </a:lnTo>
                    <a:lnTo>
                      <a:pt x="2184" y="1106"/>
                    </a:lnTo>
                    <a:lnTo>
                      <a:pt x="2156" y="1095"/>
                    </a:lnTo>
                    <a:lnTo>
                      <a:pt x="2118" y="1083"/>
                    </a:lnTo>
                    <a:lnTo>
                      <a:pt x="2085" y="1077"/>
                    </a:lnTo>
                    <a:lnTo>
                      <a:pt x="2058" y="1073"/>
                    </a:lnTo>
                    <a:lnTo>
                      <a:pt x="2039" y="1071"/>
                    </a:lnTo>
                    <a:lnTo>
                      <a:pt x="2027" y="1071"/>
                    </a:lnTo>
                    <a:lnTo>
                      <a:pt x="2022" y="1071"/>
                    </a:lnTo>
                    <a:lnTo>
                      <a:pt x="1970" y="1166"/>
                    </a:lnTo>
                    <a:lnTo>
                      <a:pt x="1968" y="1169"/>
                    </a:lnTo>
                    <a:lnTo>
                      <a:pt x="1964" y="1173"/>
                    </a:lnTo>
                    <a:lnTo>
                      <a:pt x="1958" y="1178"/>
                    </a:lnTo>
                    <a:lnTo>
                      <a:pt x="1949" y="1181"/>
                    </a:lnTo>
                    <a:lnTo>
                      <a:pt x="1940" y="1181"/>
                    </a:lnTo>
                    <a:lnTo>
                      <a:pt x="1932" y="1175"/>
                    </a:lnTo>
                    <a:lnTo>
                      <a:pt x="1929" y="1167"/>
                    </a:lnTo>
                    <a:lnTo>
                      <a:pt x="1931" y="1154"/>
                    </a:lnTo>
                    <a:lnTo>
                      <a:pt x="1935" y="1137"/>
                    </a:lnTo>
                    <a:lnTo>
                      <a:pt x="1943" y="1119"/>
                    </a:lnTo>
                    <a:lnTo>
                      <a:pt x="1952" y="1100"/>
                    </a:lnTo>
                    <a:lnTo>
                      <a:pt x="1961" y="1080"/>
                    </a:lnTo>
                    <a:lnTo>
                      <a:pt x="1968" y="1064"/>
                    </a:lnTo>
                    <a:lnTo>
                      <a:pt x="1976" y="1050"/>
                    </a:lnTo>
                    <a:lnTo>
                      <a:pt x="1982" y="1041"/>
                    </a:lnTo>
                    <a:lnTo>
                      <a:pt x="1983" y="1038"/>
                    </a:lnTo>
                    <a:lnTo>
                      <a:pt x="1983" y="1032"/>
                    </a:lnTo>
                    <a:lnTo>
                      <a:pt x="1983" y="1019"/>
                    </a:lnTo>
                    <a:lnTo>
                      <a:pt x="1982" y="996"/>
                    </a:lnTo>
                    <a:lnTo>
                      <a:pt x="1980" y="969"/>
                    </a:lnTo>
                    <a:lnTo>
                      <a:pt x="1974" y="939"/>
                    </a:lnTo>
                    <a:lnTo>
                      <a:pt x="1965" y="908"/>
                    </a:lnTo>
                    <a:lnTo>
                      <a:pt x="1952" y="876"/>
                    </a:lnTo>
                    <a:lnTo>
                      <a:pt x="1934" y="848"/>
                    </a:lnTo>
                    <a:lnTo>
                      <a:pt x="1907" y="816"/>
                    </a:lnTo>
                    <a:lnTo>
                      <a:pt x="1881" y="794"/>
                    </a:lnTo>
                    <a:lnTo>
                      <a:pt x="1860" y="779"/>
                    </a:lnTo>
                    <a:lnTo>
                      <a:pt x="1845" y="768"/>
                    </a:lnTo>
                    <a:lnTo>
                      <a:pt x="1835" y="764"/>
                    </a:lnTo>
                    <a:lnTo>
                      <a:pt x="1830" y="762"/>
                    </a:lnTo>
                    <a:lnTo>
                      <a:pt x="1692" y="761"/>
                    </a:lnTo>
                    <a:lnTo>
                      <a:pt x="1689" y="761"/>
                    </a:lnTo>
                    <a:lnTo>
                      <a:pt x="1683" y="758"/>
                    </a:lnTo>
                    <a:lnTo>
                      <a:pt x="1676" y="753"/>
                    </a:lnTo>
                    <a:lnTo>
                      <a:pt x="1670" y="744"/>
                    </a:lnTo>
                    <a:lnTo>
                      <a:pt x="1668" y="734"/>
                    </a:lnTo>
                    <a:lnTo>
                      <a:pt x="1670" y="722"/>
                    </a:lnTo>
                    <a:lnTo>
                      <a:pt x="1676" y="713"/>
                    </a:lnTo>
                    <a:lnTo>
                      <a:pt x="1682" y="707"/>
                    </a:lnTo>
                    <a:lnTo>
                      <a:pt x="1688" y="704"/>
                    </a:lnTo>
                    <a:lnTo>
                      <a:pt x="1689" y="702"/>
                    </a:lnTo>
                    <a:lnTo>
                      <a:pt x="1878" y="708"/>
                    </a:lnTo>
                    <a:lnTo>
                      <a:pt x="1880" y="708"/>
                    </a:lnTo>
                    <a:lnTo>
                      <a:pt x="1886" y="707"/>
                    </a:lnTo>
                    <a:lnTo>
                      <a:pt x="1895" y="704"/>
                    </a:lnTo>
                    <a:lnTo>
                      <a:pt x="1908" y="699"/>
                    </a:lnTo>
                    <a:lnTo>
                      <a:pt x="1926" y="693"/>
                    </a:lnTo>
                    <a:lnTo>
                      <a:pt x="1949" y="684"/>
                    </a:lnTo>
                    <a:lnTo>
                      <a:pt x="1977" y="672"/>
                    </a:lnTo>
                    <a:lnTo>
                      <a:pt x="2012" y="659"/>
                    </a:lnTo>
                    <a:lnTo>
                      <a:pt x="2052" y="641"/>
                    </a:lnTo>
                    <a:lnTo>
                      <a:pt x="2099" y="620"/>
                    </a:lnTo>
                    <a:lnTo>
                      <a:pt x="2135" y="603"/>
                    </a:lnTo>
                    <a:lnTo>
                      <a:pt x="2174" y="585"/>
                    </a:lnTo>
                    <a:lnTo>
                      <a:pt x="2211" y="566"/>
                    </a:lnTo>
                    <a:lnTo>
                      <a:pt x="2249" y="546"/>
                    </a:lnTo>
                    <a:lnTo>
                      <a:pt x="2286" y="525"/>
                    </a:lnTo>
                    <a:lnTo>
                      <a:pt x="2322" y="501"/>
                    </a:lnTo>
                    <a:lnTo>
                      <a:pt x="2354" y="477"/>
                    </a:lnTo>
                    <a:lnTo>
                      <a:pt x="2384" y="450"/>
                    </a:lnTo>
                    <a:lnTo>
                      <a:pt x="2409" y="422"/>
                    </a:lnTo>
                    <a:lnTo>
                      <a:pt x="2429" y="390"/>
                    </a:lnTo>
                    <a:lnTo>
                      <a:pt x="2444" y="357"/>
                    </a:lnTo>
                    <a:lnTo>
                      <a:pt x="2453" y="321"/>
                    </a:lnTo>
                    <a:lnTo>
                      <a:pt x="2454" y="284"/>
                    </a:lnTo>
                    <a:lnTo>
                      <a:pt x="2447" y="242"/>
                    </a:lnTo>
                    <a:lnTo>
                      <a:pt x="2435" y="207"/>
                    </a:lnTo>
                    <a:lnTo>
                      <a:pt x="2418" y="173"/>
                    </a:lnTo>
                    <a:lnTo>
                      <a:pt x="2399" y="141"/>
                    </a:lnTo>
                    <a:lnTo>
                      <a:pt x="2373" y="114"/>
                    </a:lnTo>
                    <a:lnTo>
                      <a:pt x="2343" y="89"/>
                    </a:lnTo>
                    <a:lnTo>
                      <a:pt x="2307" y="66"/>
                    </a:lnTo>
                    <a:lnTo>
                      <a:pt x="2267" y="47"/>
                    </a:lnTo>
                    <a:lnTo>
                      <a:pt x="2220" y="30"/>
                    </a:lnTo>
                    <a:lnTo>
                      <a:pt x="2169" y="17"/>
                    </a:lnTo>
                    <a:lnTo>
                      <a:pt x="2112" y="8"/>
                    </a:lnTo>
                    <a:lnTo>
                      <a:pt x="2049" y="2"/>
                    </a:lnTo>
                    <a:lnTo>
                      <a:pt x="1980" y="0"/>
                    </a:lnTo>
                    <a:lnTo>
                      <a:pt x="1905" y="2"/>
                    </a:lnTo>
                    <a:lnTo>
                      <a:pt x="1823" y="8"/>
                    </a:lnTo>
                    <a:lnTo>
                      <a:pt x="1736" y="17"/>
                    </a:lnTo>
                    <a:lnTo>
                      <a:pt x="1640" y="32"/>
                    </a:lnTo>
                    <a:lnTo>
                      <a:pt x="1514" y="54"/>
                    </a:lnTo>
                    <a:lnTo>
                      <a:pt x="1397" y="78"/>
                    </a:lnTo>
                    <a:lnTo>
                      <a:pt x="1287" y="102"/>
                    </a:lnTo>
                    <a:lnTo>
                      <a:pt x="1185" y="128"/>
                    </a:lnTo>
                    <a:lnTo>
                      <a:pt x="1091" y="156"/>
                    </a:lnTo>
                    <a:lnTo>
                      <a:pt x="1004" y="185"/>
                    </a:lnTo>
                    <a:lnTo>
                      <a:pt x="923" y="215"/>
                    </a:lnTo>
                    <a:lnTo>
                      <a:pt x="849" y="246"/>
                    </a:lnTo>
                    <a:lnTo>
                      <a:pt x="780" y="279"/>
                    </a:lnTo>
                    <a:lnTo>
                      <a:pt x="719" y="314"/>
                    </a:lnTo>
                    <a:lnTo>
                      <a:pt x="660" y="351"/>
                    </a:lnTo>
                    <a:lnTo>
                      <a:pt x="608" y="390"/>
                    </a:lnTo>
                    <a:lnTo>
                      <a:pt x="570" y="420"/>
                    </a:lnTo>
                    <a:lnTo>
                      <a:pt x="540" y="446"/>
                    </a:lnTo>
                    <a:lnTo>
                      <a:pt x="516" y="470"/>
                    </a:lnTo>
                    <a:lnTo>
                      <a:pt x="498" y="489"/>
                    </a:lnTo>
                    <a:lnTo>
                      <a:pt x="486" y="506"/>
                    </a:lnTo>
                    <a:lnTo>
                      <a:pt x="477" y="521"/>
                    </a:lnTo>
                    <a:lnTo>
                      <a:pt x="471" y="531"/>
                    </a:lnTo>
                    <a:lnTo>
                      <a:pt x="470" y="542"/>
                    </a:lnTo>
                    <a:lnTo>
                      <a:pt x="470" y="549"/>
                    </a:lnTo>
                    <a:lnTo>
                      <a:pt x="471" y="554"/>
                    </a:lnTo>
                    <a:lnTo>
                      <a:pt x="474" y="558"/>
                    </a:lnTo>
                    <a:lnTo>
                      <a:pt x="477" y="560"/>
                    </a:lnTo>
                    <a:lnTo>
                      <a:pt x="479" y="561"/>
                    </a:lnTo>
                    <a:lnTo>
                      <a:pt x="480" y="563"/>
                    </a:lnTo>
                    <a:lnTo>
                      <a:pt x="587" y="558"/>
                    </a:lnTo>
                    <a:lnTo>
                      <a:pt x="587" y="558"/>
                    </a:lnTo>
                    <a:lnTo>
                      <a:pt x="590" y="560"/>
                    </a:lnTo>
                    <a:lnTo>
                      <a:pt x="593" y="560"/>
                    </a:lnTo>
                    <a:lnTo>
                      <a:pt x="596" y="561"/>
                    </a:lnTo>
                    <a:lnTo>
                      <a:pt x="600" y="564"/>
                    </a:lnTo>
                    <a:lnTo>
                      <a:pt x="603" y="566"/>
                    </a:lnTo>
                    <a:lnTo>
                      <a:pt x="606" y="569"/>
                    </a:lnTo>
                    <a:lnTo>
                      <a:pt x="608" y="572"/>
                    </a:lnTo>
                    <a:lnTo>
                      <a:pt x="609" y="575"/>
                    </a:lnTo>
                    <a:lnTo>
                      <a:pt x="608" y="578"/>
                    </a:lnTo>
                    <a:lnTo>
                      <a:pt x="605" y="582"/>
                    </a:lnTo>
                    <a:lnTo>
                      <a:pt x="594" y="590"/>
                    </a:lnTo>
                    <a:lnTo>
                      <a:pt x="582" y="596"/>
                    </a:lnTo>
                    <a:lnTo>
                      <a:pt x="572" y="600"/>
                    </a:lnTo>
                    <a:lnTo>
                      <a:pt x="566" y="603"/>
                    </a:lnTo>
                    <a:lnTo>
                      <a:pt x="563" y="605"/>
                    </a:lnTo>
                    <a:lnTo>
                      <a:pt x="483" y="606"/>
                    </a:lnTo>
                    <a:lnTo>
                      <a:pt x="480" y="609"/>
                    </a:lnTo>
                    <a:lnTo>
                      <a:pt x="471" y="615"/>
                    </a:lnTo>
                    <a:lnTo>
                      <a:pt x="456" y="626"/>
                    </a:lnTo>
                    <a:lnTo>
                      <a:pt x="435" y="639"/>
                    </a:lnTo>
                    <a:lnTo>
                      <a:pt x="411" y="656"/>
                    </a:lnTo>
                    <a:lnTo>
                      <a:pt x="384" y="677"/>
                    </a:lnTo>
                    <a:lnTo>
                      <a:pt x="353" y="699"/>
                    </a:lnTo>
                    <a:lnTo>
                      <a:pt x="321" y="723"/>
                    </a:lnTo>
                    <a:lnTo>
                      <a:pt x="287" y="752"/>
                    </a:lnTo>
                    <a:lnTo>
                      <a:pt x="251" y="780"/>
                    </a:lnTo>
                    <a:lnTo>
                      <a:pt x="216" y="812"/>
                    </a:lnTo>
                    <a:lnTo>
                      <a:pt x="182" y="843"/>
                    </a:lnTo>
                    <a:lnTo>
                      <a:pt x="147" y="876"/>
                    </a:lnTo>
                    <a:lnTo>
                      <a:pt x="116" y="911"/>
                    </a:lnTo>
                    <a:lnTo>
                      <a:pt x="86" y="945"/>
                    </a:lnTo>
                    <a:lnTo>
                      <a:pt x="59" y="980"/>
                    </a:lnTo>
                    <a:lnTo>
                      <a:pt x="33" y="1019"/>
                    </a:lnTo>
                    <a:lnTo>
                      <a:pt x="15" y="1056"/>
                    </a:lnTo>
                    <a:lnTo>
                      <a:pt x="5" y="1089"/>
                    </a:lnTo>
                    <a:lnTo>
                      <a:pt x="0" y="1121"/>
                    </a:lnTo>
                    <a:lnTo>
                      <a:pt x="2" y="1148"/>
                    </a:lnTo>
                    <a:lnTo>
                      <a:pt x="6" y="1173"/>
                    </a:lnTo>
                    <a:lnTo>
                      <a:pt x="17" y="1196"/>
                    </a:lnTo>
                    <a:lnTo>
                      <a:pt x="30" y="1217"/>
                    </a:lnTo>
                    <a:lnTo>
                      <a:pt x="45" y="1235"/>
                    </a:lnTo>
                    <a:lnTo>
                      <a:pt x="63" y="1250"/>
                    </a:lnTo>
                    <a:lnTo>
                      <a:pt x="83" y="1263"/>
                    </a:lnTo>
                    <a:lnTo>
                      <a:pt x="102" y="1274"/>
                    </a:lnTo>
                    <a:lnTo>
                      <a:pt x="122" y="1284"/>
                    </a:lnTo>
                    <a:lnTo>
                      <a:pt x="140" y="1292"/>
                    </a:lnTo>
                    <a:lnTo>
                      <a:pt x="156" y="1298"/>
                    </a:lnTo>
                    <a:lnTo>
                      <a:pt x="170" y="1302"/>
                    </a:lnTo>
                    <a:lnTo>
                      <a:pt x="182" y="1305"/>
                    </a:lnTo>
                    <a:lnTo>
                      <a:pt x="188" y="1307"/>
                    </a:lnTo>
                    <a:lnTo>
                      <a:pt x="191" y="1307"/>
                    </a:lnTo>
                    <a:close/>
                  </a:path>
                </a:pathLst>
              </a:custGeom>
              <a:solidFill>
                <a:srgbClr val="FFCCCC"/>
              </a:solidFill>
              <a:ln w="0">
                <a:noFill/>
                <a:prstDash val="solid"/>
                <a:round/>
                <a:headEnd/>
                <a:tailEnd/>
              </a:ln>
            </p:spPr>
            <p:txBody>
              <a:bodyPr anchor="ctr"/>
              <a:lstStyle/>
              <a:p>
                <a:pPr algn="ctr"/>
                <a:endParaRPr/>
              </a:p>
            </p:txBody>
          </p:sp>
          <p:sp>
            <p:nvSpPr>
              <p:cNvPr id="1515" name="ïṩḷiďè">
                <a:extLst>
                  <a:ext uri="{FF2B5EF4-FFF2-40B4-BE49-F238E27FC236}">
                    <a16:creationId xmlns:a16="http://schemas.microsoft.com/office/drawing/2014/main" id="{21F326AE-297A-49F7-B265-9F4B6F0257B3}"/>
                  </a:ext>
                </a:extLst>
              </p:cNvPr>
              <p:cNvSpPr/>
              <p:nvPr/>
            </p:nvSpPr>
            <p:spPr bwMode="gray">
              <a:xfrm>
                <a:off x="3764" y="1421"/>
                <a:ext cx="1717" cy="1632"/>
              </a:xfrm>
              <a:custGeom>
                <a:avLst/>
                <a:gdLst/>
                <a:ahLst/>
                <a:cxnLst>
                  <a:cxn ang="0">
                    <a:pos x="508" y="813"/>
                  </a:cxn>
                  <a:cxn ang="0">
                    <a:pos x="487" y="880"/>
                  </a:cxn>
                  <a:cxn ang="0">
                    <a:pos x="438" y="972"/>
                  </a:cxn>
                  <a:cxn ang="0">
                    <a:pos x="349" y="1051"/>
                  </a:cxn>
                  <a:cxn ang="0">
                    <a:pos x="253" y="1092"/>
                  </a:cxn>
                  <a:cxn ang="0">
                    <a:pos x="154" y="1122"/>
                  </a:cxn>
                  <a:cxn ang="0">
                    <a:pos x="67" y="1158"/>
                  </a:cxn>
                  <a:cxn ang="0">
                    <a:pos x="12" y="1212"/>
                  </a:cxn>
                  <a:cxn ang="0">
                    <a:pos x="3" y="1302"/>
                  </a:cxn>
                  <a:cxn ang="0">
                    <a:pos x="49" y="1405"/>
                  </a:cxn>
                  <a:cxn ang="0">
                    <a:pos x="162" y="1498"/>
                  </a:cxn>
                  <a:cxn ang="0">
                    <a:pos x="345" y="1576"/>
                  </a:cxn>
                  <a:cxn ang="0">
                    <a:pos x="577" y="1627"/>
                  </a:cxn>
                  <a:cxn ang="0">
                    <a:pos x="751" y="1626"/>
                  </a:cxn>
                  <a:cxn ang="0">
                    <a:pos x="886" y="1588"/>
                  </a:cxn>
                  <a:cxn ang="0">
                    <a:pos x="984" y="1537"/>
                  </a:cxn>
                  <a:cxn ang="0">
                    <a:pos x="1041" y="1492"/>
                  </a:cxn>
                  <a:cxn ang="0">
                    <a:pos x="1060" y="1473"/>
                  </a:cxn>
                  <a:cxn ang="0">
                    <a:pos x="1135" y="1353"/>
                  </a:cxn>
                  <a:cxn ang="0">
                    <a:pos x="1155" y="1347"/>
                  </a:cxn>
                  <a:cxn ang="0">
                    <a:pos x="1167" y="1377"/>
                  </a:cxn>
                  <a:cxn ang="0">
                    <a:pos x="1114" y="1485"/>
                  </a:cxn>
                  <a:cxn ang="0">
                    <a:pos x="1152" y="1491"/>
                  </a:cxn>
                  <a:cxn ang="0">
                    <a:pos x="1248" y="1492"/>
                  </a:cxn>
                  <a:cxn ang="0">
                    <a:pos x="1386" y="1465"/>
                  </a:cxn>
                  <a:cxn ang="0">
                    <a:pos x="1534" y="1392"/>
                  </a:cxn>
                  <a:cxn ang="0">
                    <a:pos x="1639" y="1264"/>
                  </a:cxn>
                  <a:cxn ang="0">
                    <a:pos x="1699" y="1084"/>
                  </a:cxn>
                  <a:cxn ang="0">
                    <a:pos x="1717" y="876"/>
                  </a:cxn>
                  <a:cxn ang="0">
                    <a:pos x="1680" y="679"/>
                  </a:cxn>
                  <a:cxn ang="0">
                    <a:pos x="1597" y="471"/>
                  </a:cxn>
                  <a:cxn ang="0">
                    <a:pos x="1486" y="277"/>
                  </a:cxn>
                  <a:cxn ang="0">
                    <a:pos x="1366" y="121"/>
                  </a:cxn>
                  <a:cxn ang="0">
                    <a:pos x="1263" y="31"/>
                  </a:cxn>
                  <a:cxn ang="0">
                    <a:pos x="1195" y="0"/>
                  </a:cxn>
                  <a:cxn ang="0">
                    <a:pos x="1149" y="12"/>
                  </a:cxn>
                  <a:cxn ang="0">
                    <a:pos x="1119" y="55"/>
                  </a:cxn>
                  <a:cxn ang="0">
                    <a:pos x="1099" y="118"/>
                  </a:cxn>
                  <a:cxn ang="0">
                    <a:pos x="1078" y="208"/>
                  </a:cxn>
                  <a:cxn ang="0">
                    <a:pos x="1039" y="349"/>
                  </a:cxn>
                  <a:cxn ang="0">
                    <a:pos x="979" y="498"/>
                  </a:cxn>
                  <a:cxn ang="0">
                    <a:pos x="882" y="628"/>
                  </a:cxn>
                  <a:cxn ang="0">
                    <a:pos x="768" y="708"/>
                  </a:cxn>
                  <a:cxn ang="0">
                    <a:pos x="646" y="760"/>
                  </a:cxn>
                  <a:cxn ang="0">
                    <a:pos x="550" y="789"/>
                  </a:cxn>
                  <a:cxn ang="0">
                    <a:pos x="511" y="796"/>
                  </a:cxn>
                </a:cxnLst>
                <a:rect l="0" t="0" r="r" b="b"/>
                <a:pathLst>
                  <a:path w="1717" h="1632">
                    <a:moveTo>
                      <a:pt x="511" y="796"/>
                    </a:moveTo>
                    <a:lnTo>
                      <a:pt x="511" y="801"/>
                    </a:lnTo>
                    <a:lnTo>
                      <a:pt x="508" y="813"/>
                    </a:lnTo>
                    <a:lnTo>
                      <a:pt x="504" y="831"/>
                    </a:lnTo>
                    <a:lnTo>
                      <a:pt x="498" y="855"/>
                    </a:lnTo>
                    <a:lnTo>
                      <a:pt x="487" y="880"/>
                    </a:lnTo>
                    <a:lnTo>
                      <a:pt x="475" y="910"/>
                    </a:lnTo>
                    <a:lnTo>
                      <a:pt x="459" y="942"/>
                    </a:lnTo>
                    <a:lnTo>
                      <a:pt x="438" y="972"/>
                    </a:lnTo>
                    <a:lnTo>
                      <a:pt x="414" y="1002"/>
                    </a:lnTo>
                    <a:lnTo>
                      <a:pt x="384" y="1029"/>
                    </a:lnTo>
                    <a:lnTo>
                      <a:pt x="349" y="1051"/>
                    </a:lnTo>
                    <a:lnTo>
                      <a:pt x="318" y="1068"/>
                    </a:lnTo>
                    <a:lnTo>
                      <a:pt x="286" y="1080"/>
                    </a:lnTo>
                    <a:lnTo>
                      <a:pt x="253" y="1092"/>
                    </a:lnTo>
                    <a:lnTo>
                      <a:pt x="220" y="1102"/>
                    </a:lnTo>
                    <a:lnTo>
                      <a:pt x="186" y="1113"/>
                    </a:lnTo>
                    <a:lnTo>
                      <a:pt x="154" y="1122"/>
                    </a:lnTo>
                    <a:lnTo>
                      <a:pt x="123" y="1132"/>
                    </a:lnTo>
                    <a:lnTo>
                      <a:pt x="94" y="1144"/>
                    </a:lnTo>
                    <a:lnTo>
                      <a:pt x="67" y="1158"/>
                    </a:lnTo>
                    <a:lnTo>
                      <a:pt x="45" y="1173"/>
                    </a:lnTo>
                    <a:lnTo>
                      <a:pt x="27" y="1191"/>
                    </a:lnTo>
                    <a:lnTo>
                      <a:pt x="12" y="1212"/>
                    </a:lnTo>
                    <a:lnTo>
                      <a:pt x="3" y="1236"/>
                    </a:lnTo>
                    <a:lnTo>
                      <a:pt x="0" y="1266"/>
                    </a:lnTo>
                    <a:lnTo>
                      <a:pt x="3" y="1302"/>
                    </a:lnTo>
                    <a:lnTo>
                      <a:pt x="12" y="1338"/>
                    </a:lnTo>
                    <a:lnTo>
                      <a:pt x="27" y="1372"/>
                    </a:lnTo>
                    <a:lnTo>
                      <a:pt x="49" y="1405"/>
                    </a:lnTo>
                    <a:lnTo>
                      <a:pt x="79" y="1438"/>
                    </a:lnTo>
                    <a:lnTo>
                      <a:pt x="117" y="1470"/>
                    </a:lnTo>
                    <a:lnTo>
                      <a:pt x="162" y="1498"/>
                    </a:lnTo>
                    <a:lnTo>
                      <a:pt x="214" y="1527"/>
                    </a:lnTo>
                    <a:lnTo>
                      <a:pt x="276" y="1552"/>
                    </a:lnTo>
                    <a:lnTo>
                      <a:pt x="345" y="1576"/>
                    </a:lnTo>
                    <a:lnTo>
                      <a:pt x="423" y="1599"/>
                    </a:lnTo>
                    <a:lnTo>
                      <a:pt x="511" y="1618"/>
                    </a:lnTo>
                    <a:lnTo>
                      <a:pt x="577" y="1627"/>
                    </a:lnTo>
                    <a:lnTo>
                      <a:pt x="639" y="1632"/>
                    </a:lnTo>
                    <a:lnTo>
                      <a:pt x="697" y="1630"/>
                    </a:lnTo>
                    <a:lnTo>
                      <a:pt x="751" y="1626"/>
                    </a:lnTo>
                    <a:lnTo>
                      <a:pt x="801" y="1615"/>
                    </a:lnTo>
                    <a:lnTo>
                      <a:pt x="846" y="1603"/>
                    </a:lnTo>
                    <a:lnTo>
                      <a:pt x="886" y="1588"/>
                    </a:lnTo>
                    <a:lnTo>
                      <a:pt x="922" y="1572"/>
                    </a:lnTo>
                    <a:lnTo>
                      <a:pt x="955" y="1555"/>
                    </a:lnTo>
                    <a:lnTo>
                      <a:pt x="984" y="1537"/>
                    </a:lnTo>
                    <a:lnTo>
                      <a:pt x="1006" y="1521"/>
                    </a:lnTo>
                    <a:lnTo>
                      <a:pt x="1026" y="1506"/>
                    </a:lnTo>
                    <a:lnTo>
                      <a:pt x="1041" y="1492"/>
                    </a:lnTo>
                    <a:lnTo>
                      <a:pt x="1051" y="1482"/>
                    </a:lnTo>
                    <a:lnTo>
                      <a:pt x="1059" y="1476"/>
                    </a:lnTo>
                    <a:lnTo>
                      <a:pt x="1060" y="1473"/>
                    </a:lnTo>
                    <a:lnTo>
                      <a:pt x="1129" y="1359"/>
                    </a:lnTo>
                    <a:lnTo>
                      <a:pt x="1131" y="1357"/>
                    </a:lnTo>
                    <a:lnTo>
                      <a:pt x="1135" y="1353"/>
                    </a:lnTo>
                    <a:lnTo>
                      <a:pt x="1141" y="1350"/>
                    </a:lnTo>
                    <a:lnTo>
                      <a:pt x="1149" y="1347"/>
                    </a:lnTo>
                    <a:lnTo>
                      <a:pt x="1155" y="1347"/>
                    </a:lnTo>
                    <a:lnTo>
                      <a:pt x="1161" y="1353"/>
                    </a:lnTo>
                    <a:lnTo>
                      <a:pt x="1165" y="1365"/>
                    </a:lnTo>
                    <a:lnTo>
                      <a:pt x="1167" y="1377"/>
                    </a:lnTo>
                    <a:lnTo>
                      <a:pt x="1165" y="1386"/>
                    </a:lnTo>
                    <a:lnTo>
                      <a:pt x="1165" y="1389"/>
                    </a:lnTo>
                    <a:lnTo>
                      <a:pt x="1114" y="1485"/>
                    </a:lnTo>
                    <a:lnTo>
                      <a:pt x="1119" y="1485"/>
                    </a:lnTo>
                    <a:lnTo>
                      <a:pt x="1132" y="1488"/>
                    </a:lnTo>
                    <a:lnTo>
                      <a:pt x="1152" y="1491"/>
                    </a:lnTo>
                    <a:lnTo>
                      <a:pt x="1177" y="1492"/>
                    </a:lnTo>
                    <a:lnTo>
                      <a:pt x="1210" y="1494"/>
                    </a:lnTo>
                    <a:lnTo>
                      <a:pt x="1248" y="1492"/>
                    </a:lnTo>
                    <a:lnTo>
                      <a:pt x="1290" y="1488"/>
                    </a:lnTo>
                    <a:lnTo>
                      <a:pt x="1336" y="1479"/>
                    </a:lnTo>
                    <a:lnTo>
                      <a:pt x="1386" y="1465"/>
                    </a:lnTo>
                    <a:lnTo>
                      <a:pt x="1438" y="1447"/>
                    </a:lnTo>
                    <a:lnTo>
                      <a:pt x="1489" y="1422"/>
                    </a:lnTo>
                    <a:lnTo>
                      <a:pt x="1534" y="1392"/>
                    </a:lnTo>
                    <a:lnTo>
                      <a:pt x="1575" y="1356"/>
                    </a:lnTo>
                    <a:lnTo>
                      <a:pt x="1609" y="1312"/>
                    </a:lnTo>
                    <a:lnTo>
                      <a:pt x="1639" y="1264"/>
                    </a:lnTo>
                    <a:lnTo>
                      <a:pt x="1663" y="1210"/>
                    </a:lnTo>
                    <a:lnTo>
                      <a:pt x="1684" y="1150"/>
                    </a:lnTo>
                    <a:lnTo>
                      <a:pt x="1699" y="1084"/>
                    </a:lnTo>
                    <a:lnTo>
                      <a:pt x="1711" y="1014"/>
                    </a:lnTo>
                    <a:lnTo>
                      <a:pt x="1717" y="936"/>
                    </a:lnTo>
                    <a:lnTo>
                      <a:pt x="1717" y="876"/>
                    </a:lnTo>
                    <a:lnTo>
                      <a:pt x="1711" y="813"/>
                    </a:lnTo>
                    <a:lnTo>
                      <a:pt x="1698" y="747"/>
                    </a:lnTo>
                    <a:lnTo>
                      <a:pt x="1680" y="679"/>
                    </a:lnTo>
                    <a:lnTo>
                      <a:pt x="1656" y="609"/>
                    </a:lnTo>
                    <a:lnTo>
                      <a:pt x="1629" y="540"/>
                    </a:lnTo>
                    <a:lnTo>
                      <a:pt x="1597" y="471"/>
                    </a:lnTo>
                    <a:lnTo>
                      <a:pt x="1563" y="403"/>
                    </a:lnTo>
                    <a:lnTo>
                      <a:pt x="1525" y="339"/>
                    </a:lnTo>
                    <a:lnTo>
                      <a:pt x="1486" y="277"/>
                    </a:lnTo>
                    <a:lnTo>
                      <a:pt x="1447" y="219"/>
                    </a:lnTo>
                    <a:lnTo>
                      <a:pt x="1407" y="166"/>
                    </a:lnTo>
                    <a:lnTo>
                      <a:pt x="1366" y="121"/>
                    </a:lnTo>
                    <a:lnTo>
                      <a:pt x="1326" y="81"/>
                    </a:lnTo>
                    <a:lnTo>
                      <a:pt x="1293" y="52"/>
                    </a:lnTo>
                    <a:lnTo>
                      <a:pt x="1263" y="31"/>
                    </a:lnTo>
                    <a:lnTo>
                      <a:pt x="1237" y="15"/>
                    </a:lnTo>
                    <a:lnTo>
                      <a:pt x="1215" y="6"/>
                    </a:lnTo>
                    <a:lnTo>
                      <a:pt x="1195" y="0"/>
                    </a:lnTo>
                    <a:lnTo>
                      <a:pt x="1177" y="0"/>
                    </a:lnTo>
                    <a:lnTo>
                      <a:pt x="1162" y="4"/>
                    </a:lnTo>
                    <a:lnTo>
                      <a:pt x="1149" y="12"/>
                    </a:lnTo>
                    <a:lnTo>
                      <a:pt x="1137" y="24"/>
                    </a:lnTo>
                    <a:lnTo>
                      <a:pt x="1128" y="39"/>
                    </a:lnTo>
                    <a:lnTo>
                      <a:pt x="1119" y="55"/>
                    </a:lnTo>
                    <a:lnTo>
                      <a:pt x="1111" y="75"/>
                    </a:lnTo>
                    <a:lnTo>
                      <a:pt x="1105" y="96"/>
                    </a:lnTo>
                    <a:lnTo>
                      <a:pt x="1099" y="118"/>
                    </a:lnTo>
                    <a:lnTo>
                      <a:pt x="1093" y="142"/>
                    </a:lnTo>
                    <a:lnTo>
                      <a:pt x="1087" y="166"/>
                    </a:lnTo>
                    <a:lnTo>
                      <a:pt x="1078" y="208"/>
                    </a:lnTo>
                    <a:lnTo>
                      <a:pt x="1066" y="253"/>
                    </a:lnTo>
                    <a:lnTo>
                      <a:pt x="1054" y="300"/>
                    </a:lnTo>
                    <a:lnTo>
                      <a:pt x="1039" y="349"/>
                    </a:lnTo>
                    <a:lnTo>
                      <a:pt x="1023" y="399"/>
                    </a:lnTo>
                    <a:lnTo>
                      <a:pt x="1003" y="448"/>
                    </a:lnTo>
                    <a:lnTo>
                      <a:pt x="979" y="498"/>
                    </a:lnTo>
                    <a:lnTo>
                      <a:pt x="951" y="544"/>
                    </a:lnTo>
                    <a:lnTo>
                      <a:pt x="919" y="588"/>
                    </a:lnTo>
                    <a:lnTo>
                      <a:pt x="882" y="628"/>
                    </a:lnTo>
                    <a:lnTo>
                      <a:pt x="846" y="658"/>
                    </a:lnTo>
                    <a:lnTo>
                      <a:pt x="808" y="684"/>
                    </a:lnTo>
                    <a:lnTo>
                      <a:pt x="768" y="708"/>
                    </a:lnTo>
                    <a:lnTo>
                      <a:pt x="726" y="727"/>
                    </a:lnTo>
                    <a:lnTo>
                      <a:pt x="685" y="745"/>
                    </a:lnTo>
                    <a:lnTo>
                      <a:pt x="646" y="760"/>
                    </a:lnTo>
                    <a:lnTo>
                      <a:pt x="610" y="772"/>
                    </a:lnTo>
                    <a:lnTo>
                      <a:pt x="579" y="781"/>
                    </a:lnTo>
                    <a:lnTo>
                      <a:pt x="550" y="789"/>
                    </a:lnTo>
                    <a:lnTo>
                      <a:pt x="531" y="793"/>
                    </a:lnTo>
                    <a:lnTo>
                      <a:pt x="517" y="796"/>
                    </a:lnTo>
                    <a:lnTo>
                      <a:pt x="511" y="796"/>
                    </a:lnTo>
                    <a:close/>
                  </a:path>
                </a:pathLst>
              </a:custGeom>
              <a:solidFill>
                <a:schemeClr val="bg1">
                  <a:lumMod val="85000"/>
                </a:schemeClr>
              </a:solidFill>
              <a:ln w="0">
                <a:noFill/>
                <a:prstDash val="solid"/>
                <a:round/>
                <a:headEnd/>
                <a:tailEnd/>
              </a:ln>
            </p:spPr>
            <p:txBody>
              <a:bodyPr anchor="ctr"/>
              <a:lstStyle/>
              <a:p>
                <a:pPr algn="ctr"/>
                <a:endParaRPr/>
              </a:p>
            </p:txBody>
          </p:sp>
          <p:sp>
            <p:nvSpPr>
              <p:cNvPr id="1516" name="ïsḻîḑé">
                <a:extLst>
                  <a:ext uri="{FF2B5EF4-FFF2-40B4-BE49-F238E27FC236}">
                    <a16:creationId xmlns:a16="http://schemas.microsoft.com/office/drawing/2014/main" id="{4C86B8E4-E216-433C-A9D1-1B2DDE604700}"/>
                  </a:ext>
                </a:extLst>
              </p:cNvPr>
              <p:cNvSpPr/>
              <p:nvPr/>
            </p:nvSpPr>
            <p:spPr bwMode="gray">
              <a:xfrm>
                <a:off x="3488" y="2988"/>
                <a:ext cx="1636" cy="963"/>
              </a:xfrm>
              <a:custGeom>
                <a:avLst/>
                <a:gdLst/>
                <a:ahLst/>
                <a:cxnLst>
                  <a:cxn ang="0">
                    <a:pos x="13" y="348"/>
                  </a:cxn>
                  <a:cxn ang="0">
                    <a:pos x="42" y="359"/>
                  </a:cxn>
                  <a:cxn ang="0">
                    <a:pos x="96" y="374"/>
                  </a:cxn>
                  <a:cxn ang="0">
                    <a:pos x="174" y="389"/>
                  </a:cxn>
                  <a:cxn ang="0">
                    <a:pos x="268" y="398"/>
                  </a:cxn>
                  <a:cxn ang="0">
                    <a:pos x="378" y="396"/>
                  </a:cxn>
                  <a:cxn ang="0">
                    <a:pos x="481" y="380"/>
                  </a:cxn>
                  <a:cxn ang="0">
                    <a:pos x="546" y="356"/>
                  </a:cxn>
                  <a:cxn ang="0">
                    <a:pos x="586" y="326"/>
                  </a:cxn>
                  <a:cxn ang="0">
                    <a:pos x="610" y="290"/>
                  </a:cxn>
                  <a:cxn ang="0">
                    <a:pos x="628" y="254"/>
                  </a:cxn>
                  <a:cxn ang="0">
                    <a:pos x="646" y="218"/>
                  </a:cxn>
                  <a:cxn ang="0">
                    <a:pos x="675" y="186"/>
                  </a:cxn>
                  <a:cxn ang="0">
                    <a:pos x="723" y="159"/>
                  </a:cxn>
                  <a:cxn ang="0">
                    <a:pos x="813" y="140"/>
                  </a:cxn>
                  <a:cxn ang="0">
                    <a:pos x="909" y="138"/>
                  </a:cxn>
                  <a:cxn ang="0">
                    <a:pos x="1011" y="140"/>
                  </a:cxn>
                  <a:cxn ang="0">
                    <a:pos x="1116" y="131"/>
                  </a:cxn>
                  <a:cxn ang="0">
                    <a:pos x="1227" y="98"/>
                  </a:cxn>
                  <a:cxn ang="0">
                    <a:pos x="1339" y="51"/>
                  </a:cxn>
                  <a:cxn ang="0">
                    <a:pos x="1426" y="23"/>
                  </a:cxn>
                  <a:cxn ang="0">
                    <a:pos x="1486" y="6"/>
                  </a:cxn>
                  <a:cxn ang="0">
                    <a:pos x="1518" y="2"/>
                  </a:cxn>
                  <a:cxn ang="0">
                    <a:pos x="1524" y="3"/>
                  </a:cxn>
                  <a:cxn ang="0">
                    <a:pos x="1540" y="29"/>
                  </a:cxn>
                  <a:cxn ang="0">
                    <a:pos x="1567" y="77"/>
                  </a:cxn>
                  <a:cxn ang="0">
                    <a:pos x="1597" y="146"/>
                  </a:cxn>
                  <a:cxn ang="0">
                    <a:pos x="1623" y="233"/>
                  </a:cxn>
                  <a:cxn ang="0">
                    <a:pos x="1636" y="335"/>
                  </a:cxn>
                  <a:cxn ang="0">
                    <a:pos x="1632" y="444"/>
                  </a:cxn>
                  <a:cxn ang="0">
                    <a:pos x="1615" y="540"/>
                  </a:cxn>
                  <a:cxn ang="0">
                    <a:pos x="1585" y="620"/>
                  </a:cxn>
                  <a:cxn ang="0">
                    <a:pos x="1533" y="690"/>
                  </a:cxn>
                  <a:cxn ang="0">
                    <a:pos x="1456" y="758"/>
                  </a:cxn>
                  <a:cxn ang="0">
                    <a:pos x="1350" y="825"/>
                  </a:cxn>
                  <a:cxn ang="0">
                    <a:pos x="1206" y="897"/>
                  </a:cxn>
                  <a:cxn ang="0">
                    <a:pos x="1047" y="945"/>
                  </a:cxn>
                  <a:cxn ang="0">
                    <a:pos x="885" y="963"/>
                  </a:cxn>
                  <a:cxn ang="0">
                    <a:pos x="721" y="956"/>
                  </a:cxn>
                  <a:cxn ang="0">
                    <a:pos x="559" y="924"/>
                  </a:cxn>
                  <a:cxn ang="0">
                    <a:pos x="402" y="875"/>
                  </a:cxn>
                  <a:cxn ang="0">
                    <a:pos x="274" y="818"/>
                  </a:cxn>
                  <a:cxn ang="0">
                    <a:pos x="178" y="755"/>
                  </a:cxn>
                  <a:cxn ang="0">
                    <a:pos x="108" y="689"/>
                  </a:cxn>
                  <a:cxn ang="0">
                    <a:pos x="58" y="623"/>
                  </a:cxn>
                  <a:cxn ang="0">
                    <a:pos x="27" y="561"/>
                  </a:cxn>
                  <a:cxn ang="0">
                    <a:pos x="10" y="507"/>
                  </a:cxn>
                  <a:cxn ang="0">
                    <a:pos x="0" y="434"/>
                  </a:cxn>
                  <a:cxn ang="0">
                    <a:pos x="3" y="380"/>
                  </a:cxn>
                  <a:cxn ang="0">
                    <a:pos x="7" y="351"/>
                  </a:cxn>
                </a:cxnLst>
                <a:rect l="0" t="0" r="r" b="b"/>
                <a:pathLst>
                  <a:path w="1636" h="963">
                    <a:moveTo>
                      <a:pt x="9" y="347"/>
                    </a:moveTo>
                    <a:lnTo>
                      <a:pt x="13" y="348"/>
                    </a:lnTo>
                    <a:lnTo>
                      <a:pt x="24" y="353"/>
                    </a:lnTo>
                    <a:lnTo>
                      <a:pt x="42" y="359"/>
                    </a:lnTo>
                    <a:lnTo>
                      <a:pt x="66" y="366"/>
                    </a:lnTo>
                    <a:lnTo>
                      <a:pt x="96" y="374"/>
                    </a:lnTo>
                    <a:lnTo>
                      <a:pt x="132" y="381"/>
                    </a:lnTo>
                    <a:lnTo>
                      <a:pt x="174" y="389"/>
                    </a:lnTo>
                    <a:lnTo>
                      <a:pt x="219" y="395"/>
                    </a:lnTo>
                    <a:lnTo>
                      <a:pt x="268" y="398"/>
                    </a:lnTo>
                    <a:lnTo>
                      <a:pt x="321" y="398"/>
                    </a:lnTo>
                    <a:lnTo>
                      <a:pt x="378" y="396"/>
                    </a:lnTo>
                    <a:lnTo>
                      <a:pt x="438" y="389"/>
                    </a:lnTo>
                    <a:lnTo>
                      <a:pt x="481" y="380"/>
                    </a:lnTo>
                    <a:lnTo>
                      <a:pt x="517" y="369"/>
                    </a:lnTo>
                    <a:lnTo>
                      <a:pt x="546" y="356"/>
                    </a:lnTo>
                    <a:lnTo>
                      <a:pt x="568" y="341"/>
                    </a:lnTo>
                    <a:lnTo>
                      <a:pt x="586" y="326"/>
                    </a:lnTo>
                    <a:lnTo>
                      <a:pt x="600" y="308"/>
                    </a:lnTo>
                    <a:lnTo>
                      <a:pt x="610" y="290"/>
                    </a:lnTo>
                    <a:lnTo>
                      <a:pt x="619" y="272"/>
                    </a:lnTo>
                    <a:lnTo>
                      <a:pt x="628" y="254"/>
                    </a:lnTo>
                    <a:lnTo>
                      <a:pt x="636" y="236"/>
                    </a:lnTo>
                    <a:lnTo>
                      <a:pt x="646" y="218"/>
                    </a:lnTo>
                    <a:lnTo>
                      <a:pt x="660" y="201"/>
                    </a:lnTo>
                    <a:lnTo>
                      <a:pt x="675" y="186"/>
                    </a:lnTo>
                    <a:lnTo>
                      <a:pt x="696" y="171"/>
                    </a:lnTo>
                    <a:lnTo>
                      <a:pt x="723" y="159"/>
                    </a:lnTo>
                    <a:lnTo>
                      <a:pt x="766" y="146"/>
                    </a:lnTo>
                    <a:lnTo>
                      <a:pt x="813" y="140"/>
                    </a:lnTo>
                    <a:lnTo>
                      <a:pt x="861" y="137"/>
                    </a:lnTo>
                    <a:lnTo>
                      <a:pt x="909" y="138"/>
                    </a:lnTo>
                    <a:lnTo>
                      <a:pt x="960" y="140"/>
                    </a:lnTo>
                    <a:lnTo>
                      <a:pt x="1011" y="140"/>
                    </a:lnTo>
                    <a:lnTo>
                      <a:pt x="1062" y="138"/>
                    </a:lnTo>
                    <a:lnTo>
                      <a:pt x="1116" y="131"/>
                    </a:lnTo>
                    <a:lnTo>
                      <a:pt x="1170" y="119"/>
                    </a:lnTo>
                    <a:lnTo>
                      <a:pt x="1227" y="98"/>
                    </a:lnTo>
                    <a:lnTo>
                      <a:pt x="1285" y="72"/>
                    </a:lnTo>
                    <a:lnTo>
                      <a:pt x="1339" y="51"/>
                    </a:lnTo>
                    <a:lnTo>
                      <a:pt x="1386" y="35"/>
                    </a:lnTo>
                    <a:lnTo>
                      <a:pt x="1426" y="23"/>
                    </a:lnTo>
                    <a:lnTo>
                      <a:pt x="1459" y="14"/>
                    </a:lnTo>
                    <a:lnTo>
                      <a:pt x="1486" y="6"/>
                    </a:lnTo>
                    <a:lnTo>
                      <a:pt x="1506" y="3"/>
                    </a:lnTo>
                    <a:lnTo>
                      <a:pt x="1518" y="2"/>
                    </a:lnTo>
                    <a:lnTo>
                      <a:pt x="1521" y="0"/>
                    </a:lnTo>
                    <a:lnTo>
                      <a:pt x="1524" y="3"/>
                    </a:lnTo>
                    <a:lnTo>
                      <a:pt x="1531" y="14"/>
                    </a:lnTo>
                    <a:lnTo>
                      <a:pt x="1540" y="29"/>
                    </a:lnTo>
                    <a:lnTo>
                      <a:pt x="1554" y="51"/>
                    </a:lnTo>
                    <a:lnTo>
                      <a:pt x="1567" y="77"/>
                    </a:lnTo>
                    <a:lnTo>
                      <a:pt x="1582" y="110"/>
                    </a:lnTo>
                    <a:lnTo>
                      <a:pt x="1597" y="146"/>
                    </a:lnTo>
                    <a:lnTo>
                      <a:pt x="1611" y="188"/>
                    </a:lnTo>
                    <a:lnTo>
                      <a:pt x="1623" y="233"/>
                    </a:lnTo>
                    <a:lnTo>
                      <a:pt x="1632" y="282"/>
                    </a:lnTo>
                    <a:lnTo>
                      <a:pt x="1636" y="335"/>
                    </a:lnTo>
                    <a:lnTo>
                      <a:pt x="1636" y="390"/>
                    </a:lnTo>
                    <a:lnTo>
                      <a:pt x="1632" y="444"/>
                    </a:lnTo>
                    <a:lnTo>
                      <a:pt x="1626" y="494"/>
                    </a:lnTo>
                    <a:lnTo>
                      <a:pt x="1615" y="540"/>
                    </a:lnTo>
                    <a:lnTo>
                      <a:pt x="1602" y="581"/>
                    </a:lnTo>
                    <a:lnTo>
                      <a:pt x="1585" y="620"/>
                    </a:lnTo>
                    <a:lnTo>
                      <a:pt x="1561" y="656"/>
                    </a:lnTo>
                    <a:lnTo>
                      <a:pt x="1533" y="690"/>
                    </a:lnTo>
                    <a:lnTo>
                      <a:pt x="1498" y="725"/>
                    </a:lnTo>
                    <a:lnTo>
                      <a:pt x="1456" y="758"/>
                    </a:lnTo>
                    <a:lnTo>
                      <a:pt x="1407" y="791"/>
                    </a:lnTo>
                    <a:lnTo>
                      <a:pt x="1350" y="825"/>
                    </a:lnTo>
                    <a:lnTo>
                      <a:pt x="1284" y="861"/>
                    </a:lnTo>
                    <a:lnTo>
                      <a:pt x="1206" y="897"/>
                    </a:lnTo>
                    <a:lnTo>
                      <a:pt x="1126" y="924"/>
                    </a:lnTo>
                    <a:lnTo>
                      <a:pt x="1047" y="945"/>
                    </a:lnTo>
                    <a:lnTo>
                      <a:pt x="966" y="957"/>
                    </a:lnTo>
                    <a:lnTo>
                      <a:pt x="885" y="963"/>
                    </a:lnTo>
                    <a:lnTo>
                      <a:pt x="802" y="962"/>
                    </a:lnTo>
                    <a:lnTo>
                      <a:pt x="721" y="956"/>
                    </a:lnTo>
                    <a:lnTo>
                      <a:pt x="640" y="942"/>
                    </a:lnTo>
                    <a:lnTo>
                      <a:pt x="559" y="924"/>
                    </a:lnTo>
                    <a:lnTo>
                      <a:pt x="480" y="902"/>
                    </a:lnTo>
                    <a:lnTo>
                      <a:pt x="402" y="875"/>
                    </a:lnTo>
                    <a:lnTo>
                      <a:pt x="334" y="848"/>
                    </a:lnTo>
                    <a:lnTo>
                      <a:pt x="274" y="818"/>
                    </a:lnTo>
                    <a:lnTo>
                      <a:pt x="223" y="786"/>
                    </a:lnTo>
                    <a:lnTo>
                      <a:pt x="178" y="755"/>
                    </a:lnTo>
                    <a:lnTo>
                      <a:pt x="139" y="722"/>
                    </a:lnTo>
                    <a:lnTo>
                      <a:pt x="108" y="689"/>
                    </a:lnTo>
                    <a:lnTo>
                      <a:pt x="81" y="656"/>
                    </a:lnTo>
                    <a:lnTo>
                      <a:pt x="58" y="623"/>
                    </a:lnTo>
                    <a:lnTo>
                      <a:pt x="40" y="591"/>
                    </a:lnTo>
                    <a:lnTo>
                      <a:pt x="27" y="561"/>
                    </a:lnTo>
                    <a:lnTo>
                      <a:pt x="18" y="533"/>
                    </a:lnTo>
                    <a:lnTo>
                      <a:pt x="10" y="507"/>
                    </a:lnTo>
                    <a:lnTo>
                      <a:pt x="3" y="468"/>
                    </a:lnTo>
                    <a:lnTo>
                      <a:pt x="0" y="434"/>
                    </a:lnTo>
                    <a:lnTo>
                      <a:pt x="0" y="404"/>
                    </a:lnTo>
                    <a:lnTo>
                      <a:pt x="3" y="380"/>
                    </a:lnTo>
                    <a:lnTo>
                      <a:pt x="6" y="362"/>
                    </a:lnTo>
                    <a:lnTo>
                      <a:pt x="7" y="351"/>
                    </a:lnTo>
                    <a:lnTo>
                      <a:pt x="9" y="347"/>
                    </a:lnTo>
                    <a:close/>
                  </a:path>
                </a:pathLst>
              </a:custGeom>
              <a:solidFill>
                <a:srgbClr val="EAB9C9"/>
              </a:solidFill>
              <a:ln w="0">
                <a:noFill/>
                <a:prstDash val="solid"/>
                <a:round/>
                <a:headEnd/>
                <a:tailEnd/>
              </a:ln>
            </p:spPr>
            <p:txBody>
              <a:bodyPr anchor="ctr"/>
              <a:lstStyle/>
              <a:p>
                <a:pPr algn="ctr"/>
                <a:endParaRPr/>
              </a:p>
            </p:txBody>
          </p:sp>
        </p:grpSp>
        <p:grpSp>
          <p:nvGrpSpPr>
            <p:cNvPr id="1484" name="组合 1483">
              <a:extLst>
                <a:ext uri="{FF2B5EF4-FFF2-40B4-BE49-F238E27FC236}">
                  <a16:creationId xmlns:a16="http://schemas.microsoft.com/office/drawing/2014/main" id="{8CFD0222-27A9-4489-91FA-EB51B95502C7}"/>
                </a:ext>
              </a:extLst>
            </p:cNvPr>
            <p:cNvGrpSpPr/>
            <p:nvPr/>
          </p:nvGrpSpPr>
          <p:grpSpPr>
            <a:xfrm>
              <a:off x="2228235" y="3406923"/>
              <a:ext cx="426188" cy="573672"/>
              <a:chOff x="1168095" y="1717708"/>
              <a:chExt cx="1453214" cy="1860606"/>
            </a:xfrm>
          </p:grpSpPr>
          <p:sp>
            <p:nvSpPr>
              <p:cNvPr id="1486" name="任意多边形 247">
                <a:extLst>
                  <a:ext uri="{FF2B5EF4-FFF2-40B4-BE49-F238E27FC236}">
                    <a16:creationId xmlns:a16="http://schemas.microsoft.com/office/drawing/2014/main" id="{6B7F412A-5C32-4544-9ACD-D1F55C44DAA5}"/>
                  </a:ext>
                </a:extLst>
              </p:cNvPr>
              <p:cNvSpPr/>
              <p:nvPr/>
            </p:nvSpPr>
            <p:spPr>
              <a:xfrm>
                <a:off x="1186566" y="2707533"/>
                <a:ext cx="467768" cy="387654"/>
              </a:xfrm>
              <a:custGeom>
                <a:avLst/>
                <a:gdLst>
                  <a:gd name="connsiteX0" fmla="*/ 16926 w 2747589"/>
                  <a:gd name="connsiteY0" fmla="*/ 2533705 h 2728854"/>
                  <a:gd name="connsiteX1" fmla="*/ 10576 w 2747589"/>
                  <a:gd name="connsiteY1" fmla="*/ 2267005 h 2728854"/>
                  <a:gd name="connsiteX2" fmla="*/ 4226 w 2747589"/>
                  <a:gd name="connsiteY2" fmla="*/ 108005 h 2728854"/>
                  <a:gd name="connsiteX3" fmla="*/ 80426 w 2747589"/>
                  <a:gd name="connsiteY3" fmla="*/ 400105 h 2728854"/>
                  <a:gd name="connsiteX4" fmla="*/ 86776 w 2747589"/>
                  <a:gd name="connsiteY4" fmla="*/ 12755 h 2728854"/>
                  <a:gd name="connsiteX5" fmla="*/ 175676 w 2747589"/>
                  <a:gd name="connsiteY5" fmla="*/ 387405 h 2728854"/>
                  <a:gd name="connsiteX6" fmla="*/ 220126 w 2747589"/>
                  <a:gd name="connsiteY6" fmla="*/ 38155 h 2728854"/>
                  <a:gd name="connsiteX7" fmla="*/ 270926 w 2747589"/>
                  <a:gd name="connsiteY7" fmla="*/ 387405 h 2728854"/>
                  <a:gd name="connsiteX8" fmla="*/ 309026 w 2747589"/>
                  <a:gd name="connsiteY8" fmla="*/ 19105 h 2728854"/>
                  <a:gd name="connsiteX9" fmla="*/ 353476 w 2747589"/>
                  <a:gd name="connsiteY9" fmla="*/ 374705 h 2728854"/>
                  <a:gd name="connsiteX10" fmla="*/ 397926 w 2747589"/>
                  <a:gd name="connsiteY10" fmla="*/ 12755 h 2728854"/>
                  <a:gd name="connsiteX11" fmla="*/ 442376 w 2747589"/>
                  <a:gd name="connsiteY11" fmla="*/ 406455 h 2728854"/>
                  <a:gd name="connsiteX12" fmla="*/ 493176 w 2747589"/>
                  <a:gd name="connsiteY12" fmla="*/ 25455 h 2728854"/>
                  <a:gd name="connsiteX13" fmla="*/ 524926 w 2747589"/>
                  <a:gd name="connsiteY13" fmla="*/ 387405 h 2728854"/>
                  <a:gd name="connsiteX14" fmla="*/ 563026 w 2747589"/>
                  <a:gd name="connsiteY14" fmla="*/ 55 h 2728854"/>
                  <a:gd name="connsiteX15" fmla="*/ 632876 w 2747589"/>
                  <a:gd name="connsiteY15" fmla="*/ 419155 h 2728854"/>
                  <a:gd name="connsiteX16" fmla="*/ 702726 w 2747589"/>
                  <a:gd name="connsiteY16" fmla="*/ 12755 h 2728854"/>
                  <a:gd name="connsiteX17" fmla="*/ 740826 w 2747589"/>
                  <a:gd name="connsiteY17" fmla="*/ 400105 h 2728854"/>
                  <a:gd name="connsiteX18" fmla="*/ 810676 w 2747589"/>
                  <a:gd name="connsiteY18" fmla="*/ 19105 h 2728854"/>
                  <a:gd name="connsiteX19" fmla="*/ 823376 w 2747589"/>
                  <a:gd name="connsiteY19" fmla="*/ 393755 h 2728854"/>
                  <a:gd name="connsiteX20" fmla="*/ 861476 w 2747589"/>
                  <a:gd name="connsiteY20" fmla="*/ 25455 h 2728854"/>
                  <a:gd name="connsiteX21" fmla="*/ 867826 w 2747589"/>
                  <a:gd name="connsiteY21" fmla="*/ 374705 h 2728854"/>
                  <a:gd name="connsiteX22" fmla="*/ 931326 w 2747589"/>
                  <a:gd name="connsiteY22" fmla="*/ 38155 h 2728854"/>
                  <a:gd name="connsiteX23" fmla="*/ 956726 w 2747589"/>
                  <a:gd name="connsiteY23" fmla="*/ 400105 h 2728854"/>
                  <a:gd name="connsiteX24" fmla="*/ 1032926 w 2747589"/>
                  <a:gd name="connsiteY24" fmla="*/ 12755 h 2728854"/>
                  <a:gd name="connsiteX25" fmla="*/ 1045626 w 2747589"/>
                  <a:gd name="connsiteY25" fmla="*/ 412805 h 2728854"/>
                  <a:gd name="connsiteX26" fmla="*/ 1115476 w 2747589"/>
                  <a:gd name="connsiteY26" fmla="*/ 19105 h 2728854"/>
                  <a:gd name="connsiteX27" fmla="*/ 1147226 w 2747589"/>
                  <a:gd name="connsiteY27" fmla="*/ 400105 h 2728854"/>
                  <a:gd name="connsiteX28" fmla="*/ 1191676 w 2747589"/>
                  <a:gd name="connsiteY28" fmla="*/ 31805 h 2728854"/>
                  <a:gd name="connsiteX29" fmla="*/ 1210726 w 2747589"/>
                  <a:gd name="connsiteY29" fmla="*/ 393755 h 2728854"/>
                  <a:gd name="connsiteX30" fmla="*/ 1267876 w 2747589"/>
                  <a:gd name="connsiteY30" fmla="*/ 69905 h 2728854"/>
                  <a:gd name="connsiteX31" fmla="*/ 1299626 w 2747589"/>
                  <a:gd name="connsiteY31" fmla="*/ 387405 h 2728854"/>
                  <a:gd name="connsiteX32" fmla="*/ 1363126 w 2747589"/>
                  <a:gd name="connsiteY32" fmla="*/ 25455 h 2728854"/>
                  <a:gd name="connsiteX33" fmla="*/ 1382176 w 2747589"/>
                  <a:gd name="connsiteY33" fmla="*/ 368355 h 2728854"/>
                  <a:gd name="connsiteX34" fmla="*/ 1420276 w 2747589"/>
                  <a:gd name="connsiteY34" fmla="*/ 44505 h 2728854"/>
                  <a:gd name="connsiteX35" fmla="*/ 1477426 w 2747589"/>
                  <a:gd name="connsiteY35" fmla="*/ 368355 h 2728854"/>
                  <a:gd name="connsiteX36" fmla="*/ 1509176 w 2747589"/>
                  <a:gd name="connsiteY36" fmla="*/ 63555 h 2728854"/>
                  <a:gd name="connsiteX37" fmla="*/ 1579026 w 2747589"/>
                  <a:gd name="connsiteY37" fmla="*/ 374705 h 2728854"/>
                  <a:gd name="connsiteX38" fmla="*/ 1579026 w 2747589"/>
                  <a:gd name="connsiteY38" fmla="*/ 50855 h 2728854"/>
                  <a:gd name="connsiteX39" fmla="*/ 1655226 w 2747589"/>
                  <a:gd name="connsiteY39" fmla="*/ 387405 h 2728854"/>
                  <a:gd name="connsiteX40" fmla="*/ 1686976 w 2747589"/>
                  <a:gd name="connsiteY40" fmla="*/ 50855 h 2728854"/>
                  <a:gd name="connsiteX41" fmla="*/ 1725076 w 2747589"/>
                  <a:gd name="connsiteY41" fmla="*/ 368355 h 2728854"/>
                  <a:gd name="connsiteX42" fmla="*/ 1782226 w 2747589"/>
                  <a:gd name="connsiteY42" fmla="*/ 25455 h 2728854"/>
                  <a:gd name="connsiteX43" fmla="*/ 1788576 w 2747589"/>
                  <a:gd name="connsiteY43" fmla="*/ 387405 h 2728854"/>
                  <a:gd name="connsiteX44" fmla="*/ 1852076 w 2747589"/>
                  <a:gd name="connsiteY44" fmla="*/ 25455 h 2728854"/>
                  <a:gd name="connsiteX45" fmla="*/ 1871126 w 2747589"/>
                  <a:gd name="connsiteY45" fmla="*/ 406455 h 2728854"/>
                  <a:gd name="connsiteX46" fmla="*/ 1934626 w 2747589"/>
                  <a:gd name="connsiteY46" fmla="*/ 55 h 2728854"/>
                  <a:gd name="connsiteX47" fmla="*/ 1972726 w 2747589"/>
                  <a:gd name="connsiteY47" fmla="*/ 374705 h 2728854"/>
                  <a:gd name="connsiteX48" fmla="*/ 2010826 w 2747589"/>
                  <a:gd name="connsiteY48" fmla="*/ 31805 h 2728854"/>
                  <a:gd name="connsiteX49" fmla="*/ 2036226 w 2747589"/>
                  <a:gd name="connsiteY49" fmla="*/ 374705 h 2728854"/>
                  <a:gd name="connsiteX50" fmla="*/ 2087026 w 2747589"/>
                  <a:gd name="connsiteY50" fmla="*/ 19105 h 2728854"/>
                  <a:gd name="connsiteX51" fmla="*/ 2106076 w 2747589"/>
                  <a:gd name="connsiteY51" fmla="*/ 362005 h 2728854"/>
                  <a:gd name="connsiteX52" fmla="*/ 2144176 w 2747589"/>
                  <a:gd name="connsiteY52" fmla="*/ 6405 h 2728854"/>
                  <a:gd name="connsiteX53" fmla="*/ 2156876 w 2747589"/>
                  <a:gd name="connsiteY53" fmla="*/ 387405 h 2728854"/>
                  <a:gd name="connsiteX54" fmla="*/ 2214026 w 2747589"/>
                  <a:gd name="connsiteY54" fmla="*/ 6405 h 2728854"/>
                  <a:gd name="connsiteX55" fmla="*/ 2264826 w 2747589"/>
                  <a:gd name="connsiteY55" fmla="*/ 393755 h 2728854"/>
                  <a:gd name="connsiteX56" fmla="*/ 2271176 w 2747589"/>
                  <a:gd name="connsiteY56" fmla="*/ 19105 h 2728854"/>
                  <a:gd name="connsiteX57" fmla="*/ 2328326 w 2747589"/>
                  <a:gd name="connsiteY57" fmla="*/ 393755 h 2728854"/>
                  <a:gd name="connsiteX58" fmla="*/ 2347376 w 2747589"/>
                  <a:gd name="connsiteY58" fmla="*/ 25455 h 2728854"/>
                  <a:gd name="connsiteX59" fmla="*/ 2404526 w 2747589"/>
                  <a:gd name="connsiteY59" fmla="*/ 393755 h 2728854"/>
                  <a:gd name="connsiteX60" fmla="*/ 2423576 w 2747589"/>
                  <a:gd name="connsiteY60" fmla="*/ 55 h 2728854"/>
                  <a:gd name="connsiteX61" fmla="*/ 2487076 w 2747589"/>
                  <a:gd name="connsiteY61" fmla="*/ 368355 h 2728854"/>
                  <a:gd name="connsiteX62" fmla="*/ 2499776 w 2747589"/>
                  <a:gd name="connsiteY62" fmla="*/ 19105 h 2728854"/>
                  <a:gd name="connsiteX63" fmla="*/ 2537876 w 2747589"/>
                  <a:gd name="connsiteY63" fmla="*/ 412805 h 2728854"/>
                  <a:gd name="connsiteX64" fmla="*/ 2588676 w 2747589"/>
                  <a:gd name="connsiteY64" fmla="*/ 31805 h 2728854"/>
                  <a:gd name="connsiteX65" fmla="*/ 2633126 w 2747589"/>
                  <a:gd name="connsiteY65" fmla="*/ 431855 h 2728854"/>
                  <a:gd name="connsiteX66" fmla="*/ 2696626 w 2747589"/>
                  <a:gd name="connsiteY66" fmla="*/ 12755 h 2728854"/>
                  <a:gd name="connsiteX67" fmla="*/ 2722026 w 2747589"/>
                  <a:gd name="connsiteY67" fmla="*/ 438205 h 2728854"/>
                  <a:gd name="connsiteX68" fmla="*/ 2747426 w 2747589"/>
                  <a:gd name="connsiteY68" fmla="*/ 2590855 h 2728854"/>
                  <a:gd name="connsiteX69" fmla="*/ 2709326 w 2747589"/>
                  <a:gd name="connsiteY69" fmla="*/ 2514655 h 2728854"/>
                  <a:gd name="connsiteX70" fmla="*/ 2652176 w 2747589"/>
                  <a:gd name="connsiteY70" fmla="*/ 2533705 h 2728854"/>
                  <a:gd name="connsiteX71" fmla="*/ 16926 w 2747589"/>
                  <a:gd name="connsiteY71" fmla="*/ 2533705 h 2728854"/>
                  <a:gd name="connsiteX0-1" fmla="*/ 16926 w 2747589"/>
                  <a:gd name="connsiteY0-2" fmla="*/ 2533705 h 2728854"/>
                  <a:gd name="connsiteX1-3" fmla="*/ 10576 w 2747589"/>
                  <a:gd name="connsiteY1-4" fmla="*/ 2267005 h 2728854"/>
                  <a:gd name="connsiteX2-5" fmla="*/ 4226 w 2747589"/>
                  <a:gd name="connsiteY2-6" fmla="*/ 108005 h 2728854"/>
                  <a:gd name="connsiteX3-7" fmla="*/ 80426 w 2747589"/>
                  <a:gd name="connsiteY3-8" fmla="*/ 400105 h 2728854"/>
                  <a:gd name="connsiteX4-9" fmla="*/ 86776 w 2747589"/>
                  <a:gd name="connsiteY4-10" fmla="*/ 12755 h 2728854"/>
                  <a:gd name="connsiteX5-11" fmla="*/ 175676 w 2747589"/>
                  <a:gd name="connsiteY5-12" fmla="*/ 387405 h 2728854"/>
                  <a:gd name="connsiteX6-13" fmla="*/ 220126 w 2747589"/>
                  <a:gd name="connsiteY6-14" fmla="*/ 38155 h 2728854"/>
                  <a:gd name="connsiteX7-15" fmla="*/ 270926 w 2747589"/>
                  <a:gd name="connsiteY7-16" fmla="*/ 387405 h 2728854"/>
                  <a:gd name="connsiteX8-17" fmla="*/ 309026 w 2747589"/>
                  <a:gd name="connsiteY8-18" fmla="*/ 19105 h 2728854"/>
                  <a:gd name="connsiteX9-19" fmla="*/ 353476 w 2747589"/>
                  <a:gd name="connsiteY9-20" fmla="*/ 374705 h 2728854"/>
                  <a:gd name="connsiteX10-21" fmla="*/ 397926 w 2747589"/>
                  <a:gd name="connsiteY10-22" fmla="*/ 12755 h 2728854"/>
                  <a:gd name="connsiteX11-23" fmla="*/ 442376 w 2747589"/>
                  <a:gd name="connsiteY11-24" fmla="*/ 406455 h 2728854"/>
                  <a:gd name="connsiteX12-25" fmla="*/ 493176 w 2747589"/>
                  <a:gd name="connsiteY12-26" fmla="*/ 25455 h 2728854"/>
                  <a:gd name="connsiteX13-27" fmla="*/ 524926 w 2747589"/>
                  <a:gd name="connsiteY13-28" fmla="*/ 387405 h 2728854"/>
                  <a:gd name="connsiteX14-29" fmla="*/ 563026 w 2747589"/>
                  <a:gd name="connsiteY14-30" fmla="*/ 55 h 2728854"/>
                  <a:gd name="connsiteX15-31" fmla="*/ 632876 w 2747589"/>
                  <a:gd name="connsiteY15-32" fmla="*/ 419155 h 2728854"/>
                  <a:gd name="connsiteX16-33" fmla="*/ 702726 w 2747589"/>
                  <a:gd name="connsiteY16-34" fmla="*/ 12755 h 2728854"/>
                  <a:gd name="connsiteX17-35" fmla="*/ 740826 w 2747589"/>
                  <a:gd name="connsiteY17-36" fmla="*/ 400105 h 2728854"/>
                  <a:gd name="connsiteX18-37" fmla="*/ 810676 w 2747589"/>
                  <a:gd name="connsiteY18-38" fmla="*/ 19105 h 2728854"/>
                  <a:gd name="connsiteX19-39" fmla="*/ 823376 w 2747589"/>
                  <a:gd name="connsiteY19-40" fmla="*/ 393755 h 2728854"/>
                  <a:gd name="connsiteX20-41" fmla="*/ 861476 w 2747589"/>
                  <a:gd name="connsiteY20-42" fmla="*/ 25455 h 2728854"/>
                  <a:gd name="connsiteX21-43" fmla="*/ 867826 w 2747589"/>
                  <a:gd name="connsiteY21-44" fmla="*/ 374705 h 2728854"/>
                  <a:gd name="connsiteX22-45" fmla="*/ 931326 w 2747589"/>
                  <a:gd name="connsiteY22-46" fmla="*/ 38155 h 2728854"/>
                  <a:gd name="connsiteX23-47" fmla="*/ 956726 w 2747589"/>
                  <a:gd name="connsiteY23-48" fmla="*/ 400105 h 2728854"/>
                  <a:gd name="connsiteX24-49" fmla="*/ 1032926 w 2747589"/>
                  <a:gd name="connsiteY24-50" fmla="*/ 12755 h 2728854"/>
                  <a:gd name="connsiteX25-51" fmla="*/ 1045626 w 2747589"/>
                  <a:gd name="connsiteY25-52" fmla="*/ 412805 h 2728854"/>
                  <a:gd name="connsiteX26-53" fmla="*/ 1115476 w 2747589"/>
                  <a:gd name="connsiteY26-54" fmla="*/ 19105 h 2728854"/>
                  <a:gd name="connsiteX27-55" fmla="*/ 1147226 w 2747589"/>
                  <a:gd name="connsiteY27-56" fmla="*/ 400105 h 2728854"/>
                  <a:gd name="connsiteX28-57" fmla="*/ 1191676 w 2747589"/>
                  <a:gd name="connsiteY28-58" fmla="*/ 31805 h 2728854"/>
                  <a:gd name="connsiteX29-59" fmla="*/ 1210726 w 2747589"/>
                  <a:gd name="connsiteY29-60" fmla="*/ 393755 h 2728854"/>
                  <a:gd name="connsiteX30-61" fmla="*/ 1267876 w 2747589"/>
                  <a:gd name="connsiteY30-62" fmla="*/ 69905 h 2728854"/>
                  <a:gd name="connsiteX31-63" fmla="*/ 1299626 w 2747589"/>
                  <a:gd name="connsiteY31-64" fmla="*/ 387405 h 2728854"/>
                  <a:gd name="connsiteX32-65" fmla="*/ 1363126 w 2747589"/>
                  <a:gd name="connsiteY32-66" fmla="*/ 25455 h 2728854"/>
                  <a:gd name="connsiteX33-67" fmla="*/ 1382176 w 2747589"/>
                  <a:gd name="connsiteY33-68" fmla="*/ 368355 h 2728854"/>
                  <a:gd name="connsiteX34-69" fmla="*/ 1420276 w 2747589"/>
                  <a:gd name="connsiteY34-70" fmla="*/ 44505 h 2728854"/>
                  <a:gd name="connsiteX35-71" fmla="*/ 1477426 w 2747589"/>
                  <a:gd name="connsiteY35-72" fmla="*/ 368355 h 2728854"/>
                  <a:gd name="connsiteX36-73" fmla="*/ 1509176 w 2747589"/>
                  <a:gd name="connsiteY36-74" fmla="*/ 63555 h 2728854"/>
                  <a:gd name="connsiteX37-75" fmla="*/ 1579026 w 2747589"/>
                  <a:gd name="connsiteY37-76" fmla="*/ 374705 h 2728854"/>
                  <a:gd name="connsiteX38-77" fmla="*/ 1579026 w 2747589"/>
                  <a:gd name="connsiteY38-78" fmla="*/ 50855 h 2728854"/>
                  <a:gd name="connsiteX39-79" fmla="*/ 1655226 w 2747589"/>
                  <a:gd name="connsiteY39-80" fmla="*/ 387405 h 2728854"/>
                  <a:gd name="connsiteX40-81" fmla="*/ 1686976 w 2747589"/>
                  <a:gd name="connsiteY40-82" fmla="*/ 50855 h 2728854"/>
                  <a:gd name="connsiteX41-83" fmla="*/ 1725076 w 2747589"/>
                  <a:gd name="connsiteY41-84" fmla="*/ 368355 h 2728854"/>
                  <a:gd name="connsiteX42-85" fmla="*/ 1782226 w 2747589"/>
                  <a:gd name="connsiteY42-86" fmla="*/ 25455 h 2728854"/>
                  <a:gd name="connsiteX43-87" fmla="*/ 1788576 w 2747589"/>
                  <a:gd name="connsiteY43-88" fmla="*/ 387405 h 2728854"/>
                  <a:gd name="connsiteX44-89" fmla="*/ 1852076 w 2747589"/>
                  <a:gd name="connsiteY44-90" fmla="*/ 25455 h 2728854"/>
                  <a:gd name="connsiteX45-91" fmla="*/ 1871126 w 2747589"/>
                  <a:gd name="connsiteY45-92" fmla="*/ 406455 h 2728854"/>
                  <a:gd name="connsiteX46-93" fmla="*/ 1934626 w 2747589"/>
                  <a:gd name="connsiteY46-94" fmla="*/ 55 h 2728854"/>
                  <a:gd name="connsiteX47-95" fmla="*/ 1972726 w 2747589"/>
                  <a:gd name="connsiteY47-96" fmla="*/ 374705 h 2728854"/>
                  <a:gd name="connsiteX48-97" fmla="*/ 2010826 w 2747589"/>
                  <a:gd name="connsiteY48-98" fmla="*/ 31805 h 2728854"/>
                  <a:gd name="connsiteX49-99" fmla="*/ 2036226 w 2747589"/>
                  <a:gd name="connsiteY49-100" fmla="*/ 374705 h 2728854"/>
                  <a:gd name="connsiteX50-101" fmla="*/ 2087026 w 2747589"/>
                  <a:gd name="connsiteY50-102" fmla="*/ 19105 h 2728854"/>
                  <a:gd name="connsiteX51-103" fmla="*/ 2106076 w 2747589"/>
                  <a:gd name="connsiteY51-104" fmla="*/ 362005 h 2728854"/>
                  <a:gd name="connsiteX52-105" fmla="*/ 2144176 w 2747589"/>
                  <a:gd name="connsiteY52-106" fmla="*/ 6405 h 2728854"/>
                  <a:gd name="connsiteX53-107" fmla="*/ 2156876 w 2747589"/>
                  <a:gd name="connsiteY53-108" fmla="*/ 387405 h 2728854"/>
                  <a:gd name="connsiteX54-109" fmla="*/ 2214026 w 2747589"/>
                  <a:gd name="connsiteY54-110" fmla="*/ 6405 h 2728854"/>
                  <a:gd name="connsiteX55-111" fmla="*/ 2264826 w 2747589"/>
                  <a:gd name="connsiteY55-112" fmla="*/ 393755 h 2728854"/>
                  <a:gd name="connsiteX56-113" fmla="*/ 2271176 w 2747589"/>
                  <a:gd name="connsiteY56-114" fmla="*/ 19105 h 2728854"/>
                  <a:gd name="connsiteX57-115" fmla="*/ 2328326 w 2747589"/>
                  <a:gd name="connsiteY57-116" fmla="*/ 393755 h 2728854"/>
                  <a:gd name="connsiteX58-117" fmla="*/ 2347376 w 2747589"/>
                  <a:gd name="connsiteY58-118" fmla="*/ 25455 h 2728854"/>
                  <a:gd name="connsiteX59-119" fmla="*/ 2404526 w 2747589"/>
                  <a:gd name="connsiteY59-120" fmla="*/ 393755 h 2728854"/>
                  <a:gd name="connsiteX60-121" fmla="*/ 2423576 w 2747589"/>
                  <a:gd name="connsiteY60-122" fmla="*/ 55 h 2728854"/>
                  <a:gd name="connsiteX61-123" fmla="*/ 2487076 w 2747589"/>
                  <a:gd name="connsiteY61-124" fmla="*/ 368355 h 2728854"/>
                  <a:gd name="connsiteX62-125" fmla="*/ 2499776 w 2747589"/>
                  <a:gd name="connsiteY62-126" fmla="*/ 19105 h 2728854"/>
                  <a:gd name="connsiteX63-127" fmla="*/ 2537876 w 2747589"/>
                  <a:gd name="connsiteY63-128" fmla="*/ 412805 h 2728854"/>
                  <a:gd name="connsiteX64-129" fmla="*/ 2588676 w 2747589"/>
                  <a:gd name="connsiteY64-130" fmla="*/ 31805 h 2728854"/>
                  <a:gd name="connsiteX65-131" fmla="*/ 2633126 w 2747589"/>
                  <a:gd name="connsiteY65-132" fmla="*/ 431855 h 2728854"/>
                  <a:gd name="connsiteX66-133" fmla="*/ 2696626 w 2747589"/>
                  <a:gd name="connsiteY66-134" fmla="*/ 12755 h 2728854"/>
                  <a:gd name="connsiteX67-135" fmla="*/ 2722026 w 2747589"/>
                  <a:gd name="connsiteY67-136" fmla="*/ 438205 h 2728854"/>
                  <a:gd name="connsiteX68-137" fmla="*/ 2747426 w 2747589"/>
                  <a:gd name="connsiteY68-138" fmla="*/ 2590855 h 2728854"/>
                  <a:gd name="connsiteX69-139" fmla="*/ 2709326 w 2747589"/>
                  <a:gd name="connsiteY69-140" fmla="*/ 2514655 h 2728854"/>
                  <a:gd name="connsiteX70-141" fmla="*/ 2360076 w 2747589"/>
                  <a:gd name="connsiteY70-142" fmla="*/ 2527355 h 2728854"/>
                  <a:gd name="connsiteX71-143" fmla="*/ 16926 w 2747589"/>
                  <a:gd name="connsiteY71-144" fmla="*/ 2533705 h 2728854"/>
                  <a:gd name="connsiteX0-145" fmla="*/ 16926 w 2751703"/>
                  <a:gd name="connsiteY0-146" fmla="*/ 2533705 h 2736243"/>
                  <a:gd name="connsiteX1-147" fmla="*/ 10576 w 2751703"/>
                  <a:gd name="connsiteY1-148" fmla="*/ 2267005 h 2736243"/>
                  <a:gd name="connsiteX2-149" fmla="*/ 4226 w 2751703"/>
                  <a:gd name="connsiteY2-150" fmla="*/ 108005 h 2736243"/>
                  <a:gd name="connsiteX3-151" fmla="*/ 80426 w 2751703"/>
                  <a:gd name="connsiteY3-152" fmla="*/ 400105 h 2736243"/>
                  <a:gd name="connsiteX4-153" fmla="*/ 86776 w 2751703"/>
                  <a:gd name="connsiteY4-154" fmla="*/ 12755 h 2736243"/>
                  <a:gd name="connsiteX5-155" fmla="*/ 175676 w 2751703"/>
                  <a:gd name="connsiteY5-156" fmla="*/ 387405 h 2736243"/>
                  <a:gd name="connsiteX6-157" fmla="*/ 220126 w 2751703"/>
                  <a:gd name="connsiteY6-158" fmla="*/ 38155 h 2736243"/>
                  <a:gd name="connsiteX7-159" fmla="*/ 270926 w 2751703"/>
                  <a:gd name="connsiteY7-160" fmla="*/ 387405 h 2736243"/>
                  <a:gd name="connsiteX8-161" fmla="*/ 309026 w 2751703"/>
                  <a:gd name="connsiteY8-162" fmla="*/ 19105 h 2736243"/>
                  <a:gd name="connsiteX9-163" fmla="*/ 353476 w 2751703"/>
                  <a:gd name="connsiteY9-164" fmla="*/ 374705 h 2736243"/>
                  <a:gd name="connsiteX10-165" fmla="*/ 397926 w 2751703"/>
                  <a:gd name="connsiteY10-166" fmla="*/ 12755 h 2736243"/>
                  <a:gd name="connsiteX11-167" fmla="*/ 442376 w 2751703"/>
                  <a:gd name="connsiteY11-168" fmla="*/ 406455 h 2736243"/>
                  <a:gd name="connsiteX12-169" fmla="*/ 493176 w 2751703"/>
                  <a:gd name="connsiteY12-170" fmla="*/ 25455 h 2736243"/>
                  <a:gd name="connsiteX13-171" fmla="*/ 524926 w 2751703"/>
                  <a:gd name="connsiteY13-172" fmla="*/ 387405 h 2736243"/>
                  <a:gd name="connsiteX14-173" fmla="*/ 563026 w 2751703"/>
                  <a:gd name="connsiteY14-174" fmla="*/ 55 h 2736243"/>
                  <a:gd name="connsiteX15-175" fmla="*/ 632876 w 2751703"/>
                  <a:gd name="connsiteY15-176" fmla="*/ 419155 h 2736243"/>
                  <a:gd name="connsiteX16-177" fmla="*/ 702726 w 2751703"/>
                  <a:gd name="connsiteY16-178" fmla="*/ 12755 h 2736243"/>
                  <a:gd name="connsiteX17-179" fmla="*/ 740826 w 2751703"/>
                  <a:gd name="connsiteY17-180" fmla="*/ 400105 h 2736243"/>
                  <a:gd name="connsiteX18-181" fmla="*/ 810676 w 2751703"/>
                  <a:gd name="connsiteY18-182" fmla="*/ 19105 h 2736243"/>
                  <a:gd name="connsiteX19-183" fmla="*/ 823376 w 2751703"/>
                  <a:gd name="connsiteY19-184" fmla="*/ 393755 h 2736243"/>
                  <a:gd name="connsiteX20-185" fmla="*/ 861476 w 2751703"/>
                  <a:gd name="connsiteY20-186" fmla="*/ 25455 h 2736243"/>
                  <a:gd name="connsiteX21-187" fmla="*/ 867826 w 2751703"/>
                  <a:gd name="connsiteY21-188" fmla="*/ 374705 h 2736243"/>
                  <a:gd name="connsiteX22-189" fmla="*/ 931326 w 2751703"/>
                  <a:gd name="connsiteY22-190" fmla="*/ 38155 h 2736243"/>
                  <a:gd name="connsiteX23-191" fmla="*/ 956726 w 2751703"/>
                  <a:gd name="connsiteY23-192" fmla="*/ 400105 h 2736243"/>
                  <a:gd name="connsiteX24-193" fmla="*/ 1032926 w 2751703"/>
                  <a:gd name="connsiteY24-194" fmla="*/ 12755 h 2736243"/>
                  <a:gd name="connsiteX25-195" fmla="*/ 1045626 w 2751703"/>
                  <a:gd name="connsiteY25-196" fmla="*/ 412805 h 2736243"/>
                  <a:gd name="connsiteX26-197" fmla="*/ 1115476 w 2751703"/>
                  <a:gd name="connsiteY26-198" fmla="*/ 19105 h 2736243"/>
                  <a:gd name="connsiteX27-199" fmla="*/ 1147226 w 2751703"/>
                  <a:gd name="connsiteY27-200" fmla="*/ 400105 h 2736243"/>
                  <a:gd name="connsiteX28-201" fmla="*/ 1191676 w 2751703"/>
                  <a:gd name="connsiteY28-202" fmla="*/ 31805 h 2736243"/>
                  <a:gd name="connsiteX29-203" fmla="*/ 1210726 w 2751703"/>
                  <a:gd name="connsiteY29-204" fmla="*/ 393755 h 2736243"/>
                  <a:gd name="connsiteX30-205" fmla="*/ 1267876 w 2751703"/>
                  <a:gd name="connsiteY30-206" fmla="*/ 69905 h 2736243"/>
                  <a:gd name="connsiteX31-207" fmla="*/ 1299626 w 2751703"/>
                  <a:gd name="connsiteY31-208" fmla="*/ 387405 h 2736243"/>
                  <a:gd name="connsiteX32-209" fmla="*/ 1363126 w 2751703"/>
                  <a:gd name="connsiteY32-210" fmla="*/ 25455 h 2736243"/>
                  <a:gd name="connsiteX33-211" fmla="*/ 1382176 w 2751703"/>
                  <a:gd name="connsiteY33-212" fmla="*/ 368355 h 2736243"/>
                  <a:gd name="connsiteX34-213" fmla="*/ 1420276 w 2751703"/>
                  <a:gd name="connsiteY34-214" fmla="*/ 44505 h 2736243"/>
                  <a:gd name="connsiteX35-215" fmla="*/ 1477426 w 2751703"/>
                  <a:gd name="connsiteY35-216" fmla="*/ 368355 h 2736243"/>
                  <a:gd name="connsiteX36-217" fmla="*/ 1509176 w 2751703"/>
                  <a:gd name="connsiteY36-218" fmla="*/ 63555 h 2736243"/>
                  <a:gd name="connsiteX37-219" fmla="*/ 1579026 w 2751703"/>
                  <a:gd name="connsiteY37-220" fmla="*/ 374705 h 2736243"/>
                  <a:gd name="connsiteX38-221" fmla="*/ 1579026 w 2751703"/>
                  <a:gd name="connsiteY38-222" fmla="*/ 50855 h 2736243"/>
                  <a:gd name="connsiteX39-223" fmla="*/ 1655226 w 2751703"/>
                  <a:gd name="connsiteY39-224" fmla="*/ 387405 h 2736243"/>
                  <a:gd name="connsiteX40-225" fmla="*/ 1686976 w 2751703"/>
                  <a:gd name="connsiteY40-226" fmla="*/ 50855 h 2736243"/>
                  <a:gd name="connsiteX41-227" fmla="*/ 1725076 w 2751703"/>
                  <a:gd name="connsiteY41-228" fmla="*/ 368355 h 2736243"/>
                  <a:gd name="connsiteX42-229" fmla="*/ 1782226 w 2751703"/>
                  <a:gd name="connsiteY42-230" fmla="*/ 25455 h 2736243"/>
                  <a:gd name="connsiteX43-231" fmla="*/ 1788576 w 2751703"/>
                  <a:gd name="connsiteY43-232" fmla="*/ 387405 h 2736243"/>
                  <a:gd name="connsiteX44-233" fmla="*/ 1852076 w 2751703"/>
                  <a:gd name="connsiteY44-234" fmla="*/ 25455 h 2736243"/>
                  <a:gd name="connsiteX45-235" fmla="*/ 1871126 w 2751703"/>
                  <a:gd name="connsiteY45-236" fmla="*/ 406455 h 2736243"/>
                  <a:gd name="connsiteX46-237" fmla="*/ 1934626 w 2751703"/>
                  <a:gd name="connsiteY46-238" fmla="*/ 55 h 2736243"/>
                  <a:gd name="connsiteX47-239" fmla="*/ 1972726 w 2751703"/>
                  <a:gd name="connsiteY47-240" fmla="*/ 374705 h 2736243"/>
                  <a:gd name="connsiteX48-241" fmla="*/ 2010826 w 2751703"/>
                  <a:gd name="connsiteY48-242" fmla="*/ 31805 h 2736243"/>
                  <a:gd name="connsiteX49-243" fmla="*/ 2036226 w 2751703"/>
                  <a:gd name="connsiteY49-244" fmla="*/ 374705 h 2736243"/>
                  <a:gd name="connsiteX50-245" fmla="*/ 2087026 w 2751703"/>
                  <a:gd name="connsiteY50-246" fmla="*/ 19105 h 2736243"/>
                  <a:gd name="connsiteX51-247" fmla="*/ 2106076 w 2751703"/>
                  <a:gd name="connsiteY51-248" fmla="*/ 362005 h 2736243"/>
                  <a:gd name="connsiteX52-249" fmla="*/ 2144176 w 2751703"/>
                  <a:gd name="connsiteY52-250" fmla="*/ 6405 h 2736243"/>
                  <a:gd name="connsiteX53-251" fmla="*/ 2156876 w 2751703"/>
                  <a:gd name="connsiteY53-252" fmla="*/ 387405 h 2736243"/>
                  <a:gd name="connsiteX54-253" fmla="*/ 2214026 w 2751703"/>
                  <a:gd name="connsiteY54-254" fmla="*/ 6405 h 2736243"/>
                  <a:gd name="connsiteX55-255" fmla="*/ 2264826 w 2751703"/>
                  <a:gd name="connsiteY55-256" fmla="*/ 393755 h 2736243"/>
                  <a:gd name="connsiteX56-257" fmla="*/ 2271176 w 2751703"/>
                  <a:gd name="connsiteY56-258" fmla="*/ 19105 h 2736243"/>
                  <a:gd name="connsiteX57-259" fmla="*/ 2328326 w 2751703"/>
                  <a:gd name="connsiteY57-260" fmla="*/ 393755 h 2736243"/>
                  <a:gd name="connsiteX58-261" fmla="*/ 2347376 w 2751703"/>
                  <a:gd name="connsiteY58-262" fmla="*/ 25455 h 2736243"/>
                  <a:gd name="connsiteX59-263" fmla="*/ 2404526 w 2751703"/>
                  <a:gd name="connsiteY59-264" fmla="*/ 393755 h 2736243"/>
                  <a:gd name="connsiteX60-265" fmla="*/ 2423576 w 2751703"/>
                  <a:gd name="connsiteY60-266" fmla="*/ 55 h 2736243"/>
                  <a:gd name="connsiteX61-267" fmla="*/ 2487076 w 2751703"/>
                  <a:gd name="connsiteY61-268" fmla="*/ 368355 h 2736243"/>
                  <a:gd name="connsiteX62-269" fmla="*/ 2499776 w 2751703"/>
                  <a:gd name="connsiteY62-270" fmla="*/ 19105 h 2736243"/>
                  <a:gd name="connsiteX63-271" fmla="*/ 2537876 w 2751703"/>
                  <a:gd name="connsiteY63-272" fmla="*/ 412805 h 2736243"/>
                  <a:gd name="connsiteX64-273" fmla="*/ 2588676 w 2751703"/>
                  <a:gd name="connsiteY64-274" fmla="*/ 31805 h 2736243"/>
                  <a:gd name="connsiteX65-275" fmla="*/ 2633126 w 2751703"/>
                  <a:gd name="connsiteY65-276" fmla="*/ 431855 h 2736243"/>
                  <a:gd name="connsiteX66-277" fmla="*/ 2696626 w 2751703"/>
                  <a:gd name="connsiteY66-278" fmla="*/ 12755 h 2736243"/>
                  <a:gd name="connsiteX67-279" fmla="*/ 2722026 w 2751703"/>
                  <a:gd name="connsiteY67-280" fmla="*/ 438205 h 2736243"/>
                  <a:gd name="connsiteX68-281" fmla="*/ 2747426 w 2751703"/>
                  <a:gd name="connsiteY68-282" fmla="*/ 2590855 h 2736243"/>
                  <a:gd name="connsiteX69-283" fmla="*/ 2626776 w 2751703"/>
                  <a:gd name="connsiteY69-284" fmla="*/ 2540055 h 2736243"/>
                  <a:gd name="connsiteX70-285" fmla="*/ 2360076 w 2751703"/>
                  <a:gd name="connsiteY70-286" fmla="*/ 2527355 h 2736243"/>
                  <a:gd name="connsiteX71-287" fmla="*/ 16926 w 2751703"/>
                  <a:gd name="connsiteY71-288" fmla="*/ 2533705 h 2736243"/>
                  <a:gd name="connsiteX0-289" fmla="*/ 16926 w 2775722"/>
                  <a:gd name="connsiteY0-290" fmla="*/ 2533705 h 2586169"/>
                  <a:gd name="connsiteX1-291" fmla="*/ 10576 w 2775722"/>
                  <a:gd name="connsiteY1-292" fmla="*/ 2267005 h 2586169"/>
                  <a:gd name="connsiteX2-293" fmla="*/ 4226 w 2775722"/>
                  <a:gd name="connsiteY2-294" fmla="*/ 108005 h 2586169"/>
                  <a:gd name="connsiteX3-295" fmla="*/ 80426 w 2775722"/>
                  <a:gd name="connsiteY3-296" fmla="*/ 400105 h 2586169"/>
                  <a:gd name="connsiteX4-297" fmla="*/ 86776 w 2775722"/>
                  <a:gd name="connsiteY4-298" fmla="*/ 12755 h 2586169"/>
                  <a:gd name="connsiteX5-299" fmla="*/ 175676 w 2775722"/>
                  <a:gd name="connsiteY5-300" fmla="*/ 387405 h 2586169"/>
                  <a:gd name="connsiteX6-301" fmla="*/ 220126 w 2775722"/>
                  <a:gd name="connsiteY6-302" fmla="*/ 38155 h 2586169"/>
                  <a:gd name="connsiteX7-303" fmla="*/ 270926 w 2775722"/>
                  <a:gd name="connsiteY7-304" fmla="*/ 387405 h 2586169"/>
                  <a:gd name="connsiteX8-305" fmla="*/ 309026 w 2775722"/>
                  <a:gd name="connsiteY8-306" fmla="*/ 19105 h 2586169"/>
                  <a:gd name="connsiteX9-307" fmla="*/ 353476 w 2775722"/>
                  <a:gd name="connsiteY9-308" fmla="*/ 374705 h 2586169"/>
                  <a:gd name="connsiteX10-309" fmla="*/ 397926 w 2775722"/>
                  <a:gd name="connsiteY10-310" fmla="*/ 12755 h 2586169"/>
                  <a:gd name="connsiteX11-311" fmla="*/ 442376 w 2775722"/>
                  <a:gd name="connsiteY11-312" fmla="*/ 406455 h 2586169"/>
                  <a:gd name="connsiteX12-313" fmla="*/ 493176 w 2775722"/>
                  <a:gd name="connsiteY12-314" fmla="*/ 25455 h 2586169"/>
                  <a:gd name="connsiteX13-315" fmla="*/ 524926 w 2775722"/>
                  <a:gd name="connsiteY13-316" fmla="*/ 387405 h 2586169"/>
                  <a:gd name="connsiteX14-317" fmla="*/ 563026 w 2775722"/>
                  <a:gd name="connsiteY14-318" fmla="*/ 55 h 2586169"/>
                  <a:gd name="connsiteX15-319" fmla="*/ 632876 w 2775722"/>
                  <a:gd name="connsiteY15-320" fmla="*/ 419155 h 2586169"/>
                  <a:gd name="connsiteX16-321" fmla="*/ 702726 w 2775722"/>
                  <a:gd name="connsiteY16-322" fmla="*/ 12755 h 2586169"/>
                  <a:gd name="connsiteX17-323" fmla="*/ 740826 w 2775722"/>
                  <a:gd name="connsiteY17-324" fmla="*/ 400105 h 2586169"/>
                  <a:gd name="connsiteX18-325" fmla="*/ 810676 w 2775722"/>
                  <a:gd name="connsiteY18-326" fmla="*/ 19105 h 2586169"/>
                  <a:gd name="connsiteX19-327" fmla="*/ 823376 w 2775722"/>
                  <a:gd name="connsiteY19-328" fmla="*/ 393755 h 2586169"/>
                  <a:gd name="connsiteX20-329" fmla="*/ 861476 w 2775722"/>
                  <a:gd name="connsiteY20-330" fmla="*/ 25455 h 2586169"/>
                  <a:gd name="connsiteX21-331" fmla="*/ 867826 w 2775722"/>
                  <a:gd name="connsiteY21-332" fmla="*/ 374705 h 2586169"/>
                  <a:gd name="connsiteX22-333" fmla="*/ 931326 w 2775722"/>
                  <a:gd name="connsiteY22-334" fmla="*/ 38155 h 2586169"/>
                  <a:gd name="connsiteX23-335" fmla="*/ 956726 w 2775722"/>
                  <a:gd name="connsiteY23-336" fmla="*/ 400105 h 2586169"/>
                  <a:gd name="connsiteX24-337" fmla="*/ 1032926 w 2775722"/>
                  <a:gd name="connsiteY24-338" fmla="*/ 12755 h 2586169"/>
                  <a:gd name="connsiteX25-339" fmla="*/ 1045626 w 2775722"/>
                  <a:gd name="connsiteY25-340" fmla="*/ 412805 h 2586169"/>
                  <a:gd name="connsiteX26-341" fmla="*/ 1115476 w 2775722"/>
                  <a:gd name="connsiteY26-342" fmla="*/ 19105 h 2586169"/>
                  <a:gd name="connsiteX27-343" fmla="*/ 1147226 w 2775722"/>
                  <a:gd name="connsiteY27-344" fmla="*/ 400105 h 2586169"/>
                  <a:gd name="connsiteX28-345" fmla="*/ 1191676 w 2775722"/>
                  <a:gd name="connsiteY28-346" fmla="*/ 31805 h 2586169"/>
                  <a:gd name="connsiteX29-347" fmla="*/ 1210726 w 2775722"/>
                  <a:gd name="connsiteY29-348" fmla="*/ 393755 h 2586169"/>
                  <a:gd name="connsiteX30-349" fmla="*/ 1267876 w 2775722"/>
                  <a:gd name="connsiteY30-350" fmla="*/ 69905 h 2586169"/>
                  <a:gd name="connsiteX31-351" fmla="*/ 1299626 w 2775722"/>
                  <a:gd name="connsiteY31-352" fmla="*/ 387405 h 2586169"/>
                  <a:gd name="connsiteX32-353" fmla="*/ 1363126 w 2775722"/>
                  <a:gd name="connsiteY32-354" fmla="*/ 25455 h 2586169"/>
                  <a:gd name="connsiteX33-355" fmla="*/ 1382176 w 2775722"/>
                  <a:gd name="connsiteY33-356" fmla="*/ 368355 h 2586169"/>
                  <a:gd name="connsiteX34-357" fmla="*/ 1420276 w 2775722"/>
                  <a:gd name="connsiteY34-358" fmla="*/ 44505 h 2586169"/>
                  <a:gd name="connsiteX35-359" fmla="*/ 1477426 w 2775722"/>
                  <a:gd name="connsiteY35-360" fmla="*/ 368355 h 2586169"/>
                  <a:gd name="connsiteX36-361" fmla="*/ 1509176 w 2775722"/>
                  <a:gd name="connsiteY36-362" fmla="*/ 63555 h 2586169"/>
                  <a:gd name="connsiteX37-363" fmla="*/ 1579026 w 2775722"/>
                  <a:gd name="connsiteY37-364" fmla="*/ 374705 h 2586169"/>
                  <a:gd name="connsiteX38-365" fmla="*/ 1579026 w 2775722"/>
                  <a:gd name="connsiteY38-366" fmla="*/ 50855 h 2586169"/>
                  <a:gd name="connsiteX39-367" fmla="*/ 1655226 w 2775722"/>
                  <a:gd name="connsiteY39-368" fmla="*/ 387405 h 2586169"/>
                  <a:gd name="connsiteX40-369" fmla="*/ 1686976 w 2775722"/>
                  <a:gd name="connsiteY40-370" fmla="*/ 50855 h 2586169"/>
                  <a:gd name="connsiteX41-371" fmla="*/ 1725076 w 2775722"/>
                  <a:gd name="connsiteY41-372" fmla="*/ 368355 h 2586169"/>
                  <a:gd name="connsiteX42-373" fmla="*/ 1782226 w 2775722"/>
                  <a:gd name="connsiteY42-374" fmla="*/ 25455 h 2586169"/>
                  <a:gd name="connsiteX43-375" fmla="*/ 1788576 w 2775722"/>
                  <a:gd name="connsiteY43-376" fmla="*/ 387405 h 2586169"/>
                  <a:gd name="connsiteX44-377" fmla="*/ 1852076 w 2775722"/>
                  <a:gd name="connsiteY44-378" fmla="*/ 25455 h 2586169"/>
                  <a:gd name="connsiteX45-379" fmla="*/ 1871126 w 2775722"/>
                  <a:gd name="connsiteY45-380" fmla="*/ 406455 h 2586169"/>
                  <a:gd name="connsiteX46-381" fmla="*/ 1934626 w 2775722"/>
                  <a:gd name="connsiteY46-382" fmla="*/ 55 h 2586169"/>
                  <a:gd name="connsiteX47-383" fmla="*/ 1972726 w 2775722"/>
                  <a:gd name="connsiteY47-384" fmla="*/ 374705 h 2586169"/>
                  <a:gd name="connsiteX48-385" fmla="*/ 2010826 w 2775722"/>
                  <a:gd name="connsiteY48-386" fmla="*/ 31805 h 2586169"/>
                  <a:gd name="connsiteX49-387" fmla="*/ 2036226 w 2775722"/>
                  <a:gd name="connsiteY49-388" fmla="*/ 374705 h 2586169"/>
                  <a:gd name="connsiteX50-389" fmla="*/ 2087026 w 2775722"/>
                  <a:gd name="connsiteY50-390" fmla="*/ 19105 h 2586169"/>
                  <a:gd name="connsiteX51-391" fmla="*/ 2106076 w 2775722"/>
                  <a:gd name="connsiteY51-392" fmla="*/ 362005 h 2586169"/>
                  <a:gd name="connsiteX52-393" fmla="*/ 2144176 w 2775722"/>
                  <a:gd name="connsiteY52-394" fmla="*/ 6405 h 2586169"/>
                  <a:gd name="connsiteX53-395" fmla="*/ 2156876 w 2775722"/>
                  <a:gd name="connsiteY53-396" fmla="*/ 387405 h 2586169"/>
                  <a:gd name="connsiteX54-397" fmla="*/ 2214026 w 2775722"/>
                  <a:gd name="connsiteY54-398" fmla="*/ 6405 h 2586169"/>
                  <a:gd name="connsiteX55-399" fmla="*/ 2264826 w 2775722"/>
                  <a:gd name="connsiteY55-400" fmla="*/ 393755 h 2586169"/>
                  <a:gd name="connsiteX56-401" fmla="*/ 2271176 w 2775722"/>
                  <a:gd name="connsiteY56-402" fmla="*/ 19105 h 2586169"/>
                  <a:gd name="connsiteX57-403" fmla="*/ 2328326 w 2775722"/>
                  <a:gd name="connsiteY57-404" fmla="*/ 393755 h 2586169"/>
                  <a:gd name="connsiteX58-405" fmla="*/ 2347376 w 2775722"/>
                  <a:gd name="connsiteY58-406" fmla="*/ 25455 h 2586169"/>
                  <a:gd name="connsiteX59-407" fmla="*/ 2404526 w 2775722"/>
                  <a:gd name="connsiteY59-408" fmla="*/ 393755 h 2586169"/>
                  <a:gd name="connsiteX60-409" fmla="*/ 2423576 w 2775722"/>
                  <a:gd name="connsiteY60-410" fmla="*/ 55 h 2586169"/>
                  <a:gd name="connsiteX61-411" fmla="*/ 2487076 w 2775722"/>
                  <a:gd name="connsiteY61-412" fmla="*/ 368355 h 2586169"/>
                  <a:gd name="connsiteX62-413" fmla="*/ 2499776 w 2775722"/>
                  <a:gd name="connsiteY62-414" fmla="*/ 19105 h 2586169"/>
                  <a:gd name="connsiteX63-415" fmla="*/ 2537876 w 2775722"/>
                  <a:gd name="connsiteY63-416" fmla="*/ 412805 h 2586169"/>
                  <a:gd name="connsiteX64-417" fmla="*/ 2588676 w 2775722"/>
                  <a:gd name="connsiteY64-418" fmla="*/ 31805 h 2586169"/>
                  <a:gd name="connsiteX65-419" fmla="*/ 2633126 w 2775722"/>
                  <a:gd name="connsiteY65-420" fmla="*/ 431855 h 2586169"/>
                  <a:gd name="connsiteX66-421" fmla="*/ 2696626 w 2775722"/>
                  <a:gd name="connsiteY66-422" fmla="*/ 12755 h 2586169"/>
                  <a:gd name="connsiteX67-423" fmla="*/ 2722026 w 2775722"/>
                  <a:gd name="connsiteY67-424" fmla="*/ 438205 h 2586169"/>
                  <a:gd name="connsiteX68-425" fmla="*/ 2772826 w 2775722"/>
                  <a:gd name="connsiteY68-426" fmla="*/ 2305105 h 2586169"/>
                  <a:gd name="connsiteX69-427" fmla="*/ 2626776 w 2775722"/>
                  <a:gd name="connsiteY69-428" fmla="*/ 2540055 h 2586169"/>
                  <a:gd name="connsiteX70-429" fmla="*/ 2360076 w 2775722"/>
                  <a:gd name="connsiteY70-430" fmla="*/ 2527355 h 2586169"/>
                  <a:gd name="connsiteX71-431" fmla="*/ 16926 w 2775722"/>
                  <a:gd name="connsiteY71-432" fmla="*/ 2533705 h 2586169"/>
                  <a:gd name="connsiteX0-433" fmla="*/ 95966 w 2778562"/>
                  <a:gd name="connsiteY0-434" fmla="*/ 2508305 h 2568362"/>
                  <a:gd name="connsiteX1-435" fmla="*/ 13416 w 2778562"/>
                  <a:gd name="connsiteY1-436" fmla="*/ 2267005 h 2568362"/>
                  <a:gd name="connsiteX2-437" fmla="*/ 7066 w 2778562"/>
                  <a:gd name="connsiteY2-438" fmla="*/ 108005 h 2568362"/>
                  <a:gd name="connsiteX3-439" fmla="*/ 83266 w 2778562"/>
                  <a:gd name="connsiteY3-440" fmla="*/ 400105 h 2568362"/>
                  <a:gd name="connsiteX4-441" fmla="*/ 89616 w 2778562"/>
                  <a:gd name="connsiteY4-442" fmla="*/ 12755 h 2568362"/>
                  <a:gd name="connsiteX5-443" fmla="*/ 178516 w 2778562"/>
                  <a:gd name="connsiteY5-444" fmla="*/ 387405 h 2568362"/>
                  <a:gd name="connsiteX6-445" fmla="*/ 222966 w 2778562"/>
                  <a:gd name="connsiteY6-446" fmla="*/ 38155 h 2568362"/>
                  <a:gd name="connsiteX7-447" fmla="*/ 273766 w 2778562"/>
                  <a:gd name="connsiteY7-448" fmla="*/ 387405 h 2568362"/>
                  <a:gd name="connsiteX8-449" fmla="*/ 311866 w 2778562"/>
                  <a:gd name="connsiteY8-450" fmla="*/ 19105 h 2568362"/>
                  <a:gd name="connsiteX9-451" fmla="*/ 356316 w 2778562"/>
                  <a:gd name="connsiteY9-452" fmla="*/ 374705 h 2568362"/>
                  <a:gd name="connsiteX10-453" fmla="*/ 400766 w 2778562"/>
                  <a:gd name="connsiteY10-454" fmla="*/ 12755 h 2568362"/>
                  <a:gd name="connsiteX11-455" fmla="*/ 445216 w 2778562"/>
                  <a:gd name="connsiteY11-456" fmla="*/ 406455 h 2568362"/>
                  <a:gd name="connsiteX12-457" fmla="*/ 496016 w 2778562"/>
                  <a:gd name="connsiteY12-458" fmla="*/ 25455 h 2568362"/>
                  <a:gd name="connsiteX13-459" fmla="*/ 527766 w 2778562"/>
                  <a:gd name="connsiteY13-460" fmla="*/ 387405 h 2568362"/>
                  <a:gd name="connsiteX14-461" fmla="*/ 565866 w 2778562"/>
                  <a:gd name="connsiteY14-462" fmla="*/ 55 h 2568362"/>
                  <a:gd name="connsiteX15-463" fmla="*/ 635716 w 2778562"/>
                  <a:gd name="connsiteY15-464" fmla="*/ 419155 h 2568362"/>
                  <a:gd name="connsiteX16-465" fmla="*/ 705566 w 2778562"/>
                  <a:gd name="connsiteY16-466" fmla="*/ 12755 h 2568362"/>
                  <a:gd name="connsiteX17-467" fmla="*/ 743666 w 2778562"/>
                  <a:gd name="connsiteY17-468" fmla="*/ 400105 h 2568362"/>
                  <a:gd name="connsiteX18-469" fmla="*/ 813516 w 2778562"/>
                  <a:gd name="connsiteY18-470" fmla="*/ 19105 h 2568362"/>
                  <a:gd name="connsiteX19-471" fmla="*/ 826216 w 2778562"/>
                  <a:gd name="connsiteY19-472" fmla="*/ 393755 h 2568362"/>
                  <a:gd name="connsiteX20-473" fmla="*/ 864316 w 2778562"/>
                  <a:gd name="connsiteY20-474" fmla="*/ 25455 h 2568362"/>
                  <a:gd name="connsiteX21-475" fmla="*/ 870666 w 2778562"/>
                  <a:gd name="connsiteY21-476" fmla="*/ 374705 h 2568362"/>
                  <a:gd name="connsiteX22-477" fmla="*/ 934166 w 2778562"/>
                  <a:gd name="connsiteY22-478" fmla="*/ 38155 h 2568362"/>
                  <a:gd name="connsiteX23-479" fmla="*/ 959566 w 2778562"/>
                  <a:gd name="connsiteY23-480" fmla="*/ 400105 h 2568362"/>
                  <a:gd name="connsiteX24-481" fmla="*/ 1035766 w 2778562"/>
                  <a:gd name="connsiteY24-482" fmla="*/ 12755 h 2568362"/>
                  <a:gd name="connsiteX25-483" fmla="*/ 1048466 w 2778562"/>
                  <a:gd name="connsiteY25-484" fmla="*/ 412805 h 2568362"/>
                  <a:gd name="connsiteX26-485" fmla="*/ 1118316 w 2778562"/>
                  <a:gd name="connsiteY26-486" fmla="*/ 19105 h 2568362"/>
                  <a:gd name="connsiteX27-487" fmla="*/ 1150066 w 2778562"/>
                  <a:gd name="connsiteY27-488" fmla="*/ 400105 h 2568362"/>
                  <a:gd name="connsiteX28-489" fmla="*/ 1194516 w 2778562"/>
                  <a:gd name="connsiteY28-490" fmla="*/ 31805 h 2568362"/>
                  <a:gd name="connsiteX29-491" fmla="*/ 1213566 w 2778562"/>
                  <a:gd name="connsiteY29-492" fmla="*/ 393755 h 2568362"/>
                  <a:gd name="connsiteX30-493" fmla="*/ 1270716 w 2778562"/>
                  <a:gd name="connsiteY30-494" fmla="*/ 69905 h 2568362"/>
                  <a:gd name="connsiteX31-495" fmla="*/ 1302466 w 2778562"/>
                  <a:gd name="connsiteY31-496" fmla="*/ 387405 h 2568362"/>
                  <a:gd name="connsiteX32-497" fmla="*/ 1365966 w 2778562"/>
                  <a:gd name="connsiteY32-498" fmla="*/ 25455 h 2568362"/>
                  <a:gd name="connsiteX33-499" fmla="*/ 1385016 w 2778562"/>
                  <a:gd name="connsiteY33-500" fmla="*/ 368355 h 2568362"/>
                  <a:gd name="connsiteX34-501" fmla="*/ 1423116 w 2778562"/>
                  <a:gd name="connsiteY34-502" fmla="*/ 44505 h 2568362"/>
                  <a:gd name="connsiteX35-503" fmla="*/ 1480266 w 2778562"/>
                  <a:gd name="connsiteY35-504" fmla="*/ 368355 h 2568362"/>
                  <a:gd name="connsiteX36-505" fmla="*/ 1512016 w 2778562"/>
                  <a:gd name="connsiteY36-506" fmla="*/ 63555 h 2568362"/>
                  <a:gd name="connsiteX37-507" fmla="*/ 1581866 w 2778562"/>
                  <a:gd name="connsiteY37-508" fmla="*/ 374705 h 2568362"/>
                  <a:gd name="connsiteX38-509" fmla="*/ 1581866 w 2778562"/>
                  <a:gd name="connsiteY38-510" fmla="*/ 50855 h 2568362"/>
                  <a:gd name="connsiteX39-511" fmla="*/ 1658066 w 2778562"/>
                  <a:gd name="connsiteY39-512" fmla="*/ 387405 h 2568362"/>
                  <a:gd name="connsiteX40-513" fmla="*/ 1689816 w 2778562"/>
                  <a:gd name="connsiteY40-514" fmla="*/ 50855 h 2568362"/>
                  <a:gd name="connsiteX41-515" fmla="*/ 1727916 w 2778562"/>
                  <a:gd name="connsiteY41-516" fmla="*/ 368355 h 2568362"/>
                  <a:gd name="connsiteX42-517" fmla="*/ 1785066 w 2778562"/>
                  <a:gd name="connsiteY42-518" fmla="*/ 25455 h 2568362"/>
                  <a:gd name="connsiteX43-519" fmla="*/ 1791416 w 2778562"/>
                  <a:gd name="connsiteY43-520" fmla="*/ 387405 h 2568362"/>
                  <a:gd name="connsiteX44-521" fmla="*/ 1854916 w 2778562"/>
                  <a:gd name="connsiteY44-522" fmla="*/ 25455 h 2568362"/>
                  <a:gd name="connsiteX45-523" fmla="*/ 1873966 w 2778562"/>
                  <a:gd name="connsiteY45-524" fmla="*/ 406455 h 2568362"/>
                  <a:gd name="connsiteX46-525" fmla="*/ 1937466 w 2778562"/>
                  <a:gd name="connsiteY46-526" fmla="*/ 55 h 2568362"/>
                  <a:gd name="connsiteX47-527" fmla="*/ 1975566 w 2778562"/>
                  <a:gd name="connsiteY47-528" fmla="*/ 374705 h 2568362"/>
                  <a:gd name="connsiteX48-529" fmla="*/ 2013666 w 2778562"/>
                  <a:gd name="connsiteY48-530" fmla="*/ 31805 h 2568362"/>
                  <a:gd name="connsiteX49-531" fmla="*/ 2039066 w 2778562"/>
                  <a:gd name="connsiteY49-532" fmla="*/ 374705 h 2568362"/>
                  <a:gd name="connsiteX50-533" fmla="*/ 2089866 w 2778562"/>
                  <a:gd name="connsiteY50-534" fmla="*/ 19105 h 2568362"/>
                  <a:gd name="connsiteX51-535" fmla="*/ 2108916 w 2778562"/>
                  <a:gd name="connsiteY51-536" fmla="*/ 362005 h 2568362"/>
                  <a:gd name="connsiteX52-537" fmla="*/ 2147016 w 2778562"/>
                  <a:gd name="connsiteY52-538" fmla="*/ 6405 h 2568362"/>
                  <a:gd name="connsiteX53-539" fmla="*/ 2159716 w 2778562"/>
                  <a:gd name="connsiteY53-540" fmla="*/ 387405 h 2568362"/>
                  <a:gd name="connsiteX54-541" fmla="*/ 2216866 w 2778562"/>
                  <a:gd name="connsiteY54-542" fmla="*/ 6405 h 2568362"/>
                  <a:gd name="connsiteX55-543" fmla="*/ 2267666 w 2778562"/>
                  <a:gd name="connsiteY55-544" fmla="*/ 393755 h 2568362"/>
                  <a:gd name="connsiteX56-545" fmla="*/ 2274016 w 2778562"/>
                  <a:gd name="connsiteY56-546" fmla="*/ 19105 h 2568362"/>
                  <a:gd name="connsiteX57-547" fmla="*/ 2331166 w 2778562"/>
                  <a:gd name="connsiteY57-548" fmla="*/ 393755 h 2568362"/>
                  <a:gd name="connsiteX58-549" fmla="*/ 2350216 w 2778562"/>
                  <a:gd name="connsiteY58-550" fmla="*/ 25455 h 2568362"/>
                  <a:gd name="connsiteX59-551" fmla="*/ 2407366 w 2778562"/>
                  <a:gd name="connsiteY59-552" fmla="*/ 393755 h 2568362"/>
                  <a:gd name="connsiteX60-553" fmla="*/ 2426416 w 2778562"/>
                  <a:gd name="connsiteY60-554" fmla="*/ 55 h 2568362"/>
                  <a:gd name="connsiteX61-555" fmla="*/ 2489916 w 2778562"/>
                  <a:gd name="connsiteY61-556" fmla="*/ 368355 h 2568362"/>
                  <a:gd name="connsiteX62-557" fmla="*/ 2502616 w 2778562"/>
                  <a:gd name="connsiteY62-558" fmla="*/ 19105 h 2568362"/>
                  <a:gd name="connsiteX63-559" fmla="*/ 2540716 w 2778562"/>
                  <a:gd name="connsiteY63-560" fmla="*/ 412805 h 2568362"/>
                  <a:gd name="connsiteX64-561" fmla="*/ 2591516 w 2778562"/>
                  <a:gd name="connsiteY64-562" fmla="*/ 31805 h 2568362"/>
                  <a:gd name="connsiteX65-563" fmla="*/ 2635966 w 2778562"/>
                  <a:gd name="connsiteY65-564" fmla="*/ 431855 h 2568362"/>
                  <a:gd name="connsiteX66-565" fmla="*/ 2699466 w 2778562"/>
                  <a:gd name="connsiteY66-566" fmla="*/ 12755 h 2568362"/>
                  <a:gd name="connsiteX67-567" fmla="*/ 2724866 w 2778562"/>
                  <a:gd name="connsiteY67-568" fmla="*/ 438205 h 2568362"/>
                  <a:gd name="connsiteX68-569" fmla="*/ 2775666 w 2778562"/>
                  <a:gd name="connsiteY68-570" fmla="*/ 2305105 h 2568362"/>
                  <a:gd name="connsiteX69-571" fmla="*/ 2629616 w 2778562"/>
                  <a:gd name="connsiteY69-572" fmla="*/ 2540055 h 2568362"/>
                  <a:gd name="connsiteX70-573" fmla="*/ 2362916 w 2778562"/>
                  <a:gd name="connsiteY70-574" fmla="*/ 2527355 h 2568362"/>
                  <a:gd name="connsiteX71-575" fmla="*/ 95966 w 2778562"/>
                  <a:gd name="connsiteY71-576" fmla="*/ 2508305 h 2568362"/>
                  <a:gd name="connsiteX0-577" fmla="*/ 95966 w 2778562"/>
                  <a:gd name="connsiteY0-578" fmla="*/ 2508305 h 2562376"/>
                  <a:gd name="connsiteX1-579" fmla="*/ 13416 w 2778562"/>
                  <a:gd name="connsiteY1-580" fmla="*/ 2267005 h 2562376"/>
                  <a:gd name="connsiteX2-581" fmla="*/ 7066 w 2778562"/>
                  <a:gd name="connsiteY2-582" fmla="*/ 108005 h 2562376"/>
                  <a:gd name="connsiteX3-583" fmla="*/ 83266 w 2778562"/>
                  <a:gd name="connsiteY3-584" fmla="*/ 400105 h 2562376"/>
                  <a:gd name="connsiteX4-585" fmla="*/ 89616 w 2778562"/>
                  <a:gd name="connsiteY4-586" fmla="*/ 12755 h 2562376"/>
                  <a:gd name="connsiteX5-587" fmla="*/ 178516 w 2778562"/>
                  <a:gd name="connsiteY5-588" fmla="*/ 387405 h 2562376"/>
                  <a:gd name="connsiteX6-589" fmla="*/ 222966 w 2778562"/>
                  <a:gd name="connsiteY6-590" fmla="*/ 38155 h 2562376"/>
                  <a:gd name="connsiteX7-591" fmla="*/ 273766 w 2778562"/>
                  <a:gd name="connsiteY7-592" fmla="*/ 387405 h 2562376"/>
                  <a:gd name="connsiteX8-593" fmla="*/ 311866 w 2778562"/>
                  <a:gd name="connsiteY8-594" fmla="*/ 19105 h 2562376"/>
                  <a:gd name="connsiteX9-595" fmla="*/ 356316 w 2778562"/>
                  <a:gd name="connsiteY9-596" fmla="*/ 374705 h 2562376"/>
                  <a:gd name="connsiteX10-597" fmla="*/ 400766 w 2778562"/>
                  <a:gd name="connsiteY10-598" fmla="*/ 12755 h 2562376"/>
                  <a:gd name="connsiteX11-599" fmla="*/ 445216 w 2778562"/>
                  <a:gd name="connsiteY11-600" fmla="*/ 406455 h 2562376"/>
                  <a:gd name="connsiteX12-601" fmla="*/ 496016 w 2778562"/>
                  <a:gd name="connsiteY12-602" fmla="*/ 25455 h 2562376"/>
                  <a:gd name="connsiteX13-603" fmla="*/ 527766 w 2778562"/>
                  <a:gd name="connsiteY13-604" fmla="*/ 387405 h 2562376"/>
                  <a:gd name="connsiteX14-605" fmla="*/ 565866 w 2778562"/>
                  <a:gd name="connsiteY14-606" fmla="*/ 55 h 2562376"/>
                  <a:gd name="connsiteX15-607" fmla="*/ 635716 w 2778562"/>
                  <a:gd name="connsiteY15-608" fmla="*/ 419155 h 2562376"/>
                  <a:gd name="connsiteX16-609" fmla="*/ 705566 w 2778562"/>
                  <a:gd name="connsiteY16-610" fmla="*/ 12755 h 2562376"/>
                  <a:gd name="connsiteX17-611" fmla="*/ 743666 w 2778562"/>
                  <a:gd name="connsiteY17-612" fmla="*/ 400105 h 2562376"/>
                  <a:gd name="connsiteX18-613" fmla="*/ 813516 w 2778562"/>
                  <a:gd name="connsiteY18-614" fmla="*/ 19105 h 2562376"/>
                  <a:gd name="connsiteX19-615" fmla="*/ 826216 w 2778562"/>
                  <a:gd name="connsiteY19-616" fmla="*/ 393755 h 2562376"/>
                  <a:gd name="connsiteX20-617" fmla="*/ 864316 w 2778562"/>
                  <a:gd name="connsiteY20-618" fmla="*/ 25455 h 2562376"/>
                  <a:gd name="connsiteX21-619" fmla="*/ 870666 w 2778562"/>
                  <a:gd name="connsiteY21-620" fmla="*/ 374705 h 2562376"/>
                  <a:gd name="connsiteX22-621" fmla="*/ 934166 w 2778562"/>
                  <a:gd name="connsiteY22-622" fmla="*/ 38155 h 2562376"/>
                  <a:gd name="connsiteX23-623" fmla="*/ 959566 w 2778562"/>
                  <a:gd name="connsiteY23-624" fmla="*/ 400105 h 2562376"/>
                  <a:gd name="connsiteX24-625" fmla="*/ 1035766 w 2778562"/>
                  <a:gd name="connsiteY24-626" fmla="*/ 12755 h 2562376"/>
                  <a:gd name="connsiteX25-627" fmla="*/ 1048466 w 2778562"/>
                  <a:gd name="connsiteY25-628" fmla="*/ 412805 h 2562376"/>
                  <a:gd name="connsiteX26-629" fmla="*/ 1118316 w 2778562"/>
                  <a:gd name="connsiteY26-630" fmla="*/ 19105 h 2562376"/>
                  <a:gd name="connsiteX27-631" fmla="*/ 1150066 w 2778562"/>
                  <a:gd name="connsiteY27-632" fmla="*/ 400105 h 2562376"/>
                  <a:gd name="connsiteX28-633" fmla="*/ 1194516 w 2778562"/>
                  <a:gd name="connsiteY28-634" fmla="*/ 31805 h 2562376"/>
                  <a:gd name="connsiteX29-635" fmla="*/ 1213566 w 2778562"/>
                  <a:gd name="connsiteY29-636" fmla="*/ 393755 h 2562376"/>
                  <a:gd name="connsiteX30-637" fmla="*/ 1270716 w 2778562"/>
                  <a:gd name="connsiteY30-638" fmla="*/ 69905 h 2562376"/>
                  <a:gd name="connsiteX31-639" fmla="*/ 1302466 w 2778562"/>
                  <a:gd name="connsiteY31-640" fmla="*/ 387405 h 2562376"/>
                  <a:gd name="connsiteX32-641" fmla="*/ 1365966 w 2778562"/>
                  <a:gd name="connsiteY32-642" fmla="*/ 25455 h 2562376"/>
                  <a:gd name="connsiteX33-643" fmla="*/ 1385016 w 2778562"/>
                  <a:gd name="connsiteY33-644" fmla="*/ 368355 h 2562376"/>
                  <a:gd name="connsiteX34-645" fmla="*/ 1423116 w 2778562"/>
                  <a:gd name="connsiteY34-646" fmla="*/ 44505 h 2562376"/>
                  <a:gd name="connsiteX35-647" fmla="*/ 1480266 w 2778562"/>
                  <a:gd name="connsiteY35-648" fmla="*/ 368355 h 2562376"/>
                  <a:gd name="connsiteX36-649" fmla="*/ 1512016 w 2778562"/>
                  <a:gd name="connsiteY36-650" fmla="*/ 63555 h 2562376"/>
                  <a:gd name="connsiteX37-651" fmla="*/ 1581866 w 2778562"/>
                  <a:gd name="connsiteY37-652" fmla="*/ 374705 h 2562376"/>
                  <a:gd name="connsiteX38-653" fmla="*/ 1581866 w 2778562"/>
                  <a:gd name="connsiteY38-654" fmla="*/ 50855 h 2562376"/>
                  <a:gd name="connsiteX39-655" fmla="*/ 1658066 w 2778562"/>
                  <a:gd name="connsiteY39-656" fmla="*/ 387405 h 2562376"/>
                  <a:gd name="connsiteX40-657" fmla="*/ 1689816 w 2778562"/>
                  <a:gd name="connsiteY40-658" fmla="*/ 50855 h 2562376"/>
                  <a:gd name="connsiteX41-659" fmla="*/ 1727916 w 2778562"/>
                  <a:gd name="connsiteY41-660" fmla="*/ 368355 h 2562376"/>
                  <a:gd name="connsiteX42-661" fmla="*/ 1785066 w 2778562"/>
                  <a:gd name="connsiteY42-662" fmla="*/ 25455 h 2562376"/>
                  <a:gd name="connsiteX43-663" fmla="*/ 1791416 w 2778562"/>
                  <a:gd name="connsiteY43-664" fmla="*/ 387405 h 2562376"/>
                  <a:gd name="connsiteX44-665" fmla="*/ 1854916 w 2778562"/>
                  <a:gd name="connsiteY44-666" fmla="*/ 25455 h 2562376"/>
                  <a:gd name="connsiteX45-667" fmla="*/ 1873966 w 2778562"/>
                  <a:gd name="connsiteY45-668" fmla="*/ 406455 h 2562376"/>
                  <a:gd name="connsiteX46-669" fmla="*/ 1937466 w 2778562"/>
                  <a:gd name="connsiteY46-670" fmla="*/ 55 h 2562376"/>
                  <a:gd name="connsiteX47-671" fmla="*/ 1975566 w 2778562"/>
                  <a:gd name="connsiteY47-672" fmla="*/ 374705 h 2562376"/>
                  <a:gd name="connsiteX48-673" fmla="*/ 2013666 w 2778562"/>
                  <a:gd name="connsiteY48-674" fmla="*/ 31805 h 2562376"/>
                  <a:gd name="connsiteX49-675" fmla="*/ 2039066 w 2778562"/>
                  <a:gd name="connsiteY49-676" fmla="*/ 374705 h 2562376"/>
                  <a:gd name="connsiteX50-677" fmla="*/ 2089866 w 2778562"/>
                  <a:gd name="connsiteY50-678" fmla="*/ 19105 h 2562376"/>
                  <a:gd name="connsiteX51-679" fmla="*/ 2108916 w 2778562"/>
                  <a:gd name="connsiteY51-680" fmla="*/ 362005 h 2562376"/>
                  <a:gd name="connsiteX52-681" fmla="*/ 2147016 w 2778562"/>
                  <a:gd name="connsiteY52-682" fmla="*/ 6405 h 2562376"/>
                  <a:gd name="connsiteX53-683" fmla="*/ 2159716 w 2778562"/>
                  <a:gd name="connsiteY53-684" fmla="*/ 387405 h 2562376"/>
                  <a:gd name="connsiteX54-685" fmla="*/ 2216866 w 2778562"/>
                  <a:gd name="connsiteY54-686" fmla="*/ 6405 h 2562376"/>
                  <a:gd name="connsiteX55-687" fmla="*/ 2267666 w 2778562"/>
                  <a:gd name="connsiteY55-688" fmla="*/ 393755 h 2562376"/>
                  <a:gd name="connsiteX56-689" fmla="*/ 2274016 w 2778562"/>
                  <a:gd name="connsiteY56-690" fmla="*/ 19105 h 2562376"/>
                  <a:gd name="connsiteX57-691" fmla="*/ 2331166 w 2778562"/>
                  <a:gd name="connsiteY57-692" fmla="*/ 393755 h 2562376"/>
                  <a:gd name="connsiteX58-693" fmla="*/ 2350216 w 2778562"/>
                  <a:gd name="connsiteY58-694" fmla="*/ 25455 h 2562376"/>
                  <a:gd name="connsiteX59-695" fmla="*/ 2407366 w 2778562"/>
                  <a:gd name="connsiteY59-696" fmla="*/ 393755 h 2562376"/>
                  <a:gd name="connsiteX60-697" fmla="*/ 2426416 w 2778562"/>
                  <a:gd name="connsiteY60-698" fmla="*/ 55 h 2562376"/>
                  <a:gd name="connsiteX61-699" fmla="*/ 2489916 w 2778562"/>
                  <a:gd name="connsiteY61-700" fmla="*/ 368355 h 2562376"/>
                  <a:gd name="connsiteX62-701" fmla="*/ 2502616 w 2778562"/>
                  <a:gd name="connsiteY62-702" fmla="*/ 19105 h 2562376"/>
                  <a:gd name="connsiteX63-703" fmla="*/ 2540716 w 2778562"/>
                  <a:gd name="connsiteY63-704" fmla="*/ 412805 h 2562376"/>
                  <a:gd name="connsiteX64-705" fmla="*/ 2591516 w 2778562"/>
                  <a:gd name="connsiteY64-706" fmla="*/ 31805 h 2562376"/>
                  <a:gd name="connsiteX65-707" fmla="*/ 2635966 w 2778562"/>
                  <a:gd name="connsiteY65-708" fmla="*/ 431855 h 2562376"/>
                  <a:gd name="connsiteX66-709" fmla="*/ 2699466 w 2778562"/>
                  <a:gd name="connsiteY66-710" fmla="*/ 12755 h 2562376"/>
                  <a:gd name="connsiteX67-711" fmla="*/ 2724866 w 2778562"/>
                  <a:gd name="connsiteY67-712" fmla="*/ 438205 h 2562376"/>
                  <a:gd name="connsiteX68-713" fmla="*/ 2775666 w 2778562"/>
                  <a:gd name="connsiteY68-714" fmla="*/ 2305105 h 2562376"/>
                  <a:gd name="connsiteX69-715" fmla="*/ 2629616 w 2778562"/>
                  <a:gd name="connsiteY69-716" fmla="*/ 2540055 h 2562376"/>
                  <a:gd name="connsiteX70-717" fmla="*/ 2362916 w 2778562"/>
                  <a:gd name="connsiteY70-718" fmla="*/ 2527355 h 2562376"/>
                  <a:gd name="connsiteX71-719" fmla="*/ 95966 w 2778562"/>
                  <a:gd name="connsiteY71-720" fmla="*/ 2508305 h 2562376"/>
                  <a:gd name="connsiteX0-721" fmla="*/ 102638 w 2778884"/>
                  <a:gd name="connsiteY0-722" fmla="*/ 2527355 h 2573344"/>
                  <a:gd name="connsiteX1-723" fmla="*/ 13738 w 2778884"/>
                  <a:gd name="connsiteY1-724" fmla="*/ 2267005 h 2573344"/>
                  <a:gd name="connsiteX2-725" fmla="*/ 7388 w 2778884"/>
                  <a:gd name="connsiteY2-726" fmla="*/ 108005 h 2573344"/>
                  <a:gd name="connsiteX3-727" fmla="*/ 83588 w 2778884"/>
                  <a:gd name="connsiteY3-728" fmla="*/ 400105 h 2573344"/>
                  <a:gd name="connsiteX4-729" fmla="*/ 89938 w 2778884"/>
                  <a:gd name="connsiteY4-730" fmla="*/ 12755 h 2573344"/>
                  <a:gd name="connsiteX5-731" fmla="*/ 178838 w 2778884"/>
                  <a:gd name="connsiteY5-732" fmla="*/ 387405 h 2573344"/>
                  <a:gd name="connsiteX6-733" fmla="*/ 223288 w 2778884"/>
                  <a:gd name="connsiteY6-734" fmla="*/ 38155 h 2573344"/>
                  <a:gd name="connsiteX7-735" fmla="*/ 274088 w 2778884"/>
                  <a:gd name="connsiteY7-736" fmla="*/ 387405 h 2573344"/>
                  <a:gd name="connsiteX8-737" fmla="*/ 312188 w 2778884"/>
                  <a:gd name="connsiteY8-738" fmla="*/ 19105 h 2573344"/>
                  <a:gd name="connsiteX9-739" fmla="*/ 356638 w 2778884"/>
                  <a:gd name="connsiteY9-740" fmla="*/ 374705 h 2573344"/>
                  <a:gd name="connsiteX10-741" fmla="*/ 401088 w 2778884"/>
                  <a:gd name="connsiteY10-742" fmla="*/ 12755 h 2573344"/>
                  <a:gd name="connsiteX11-743" fmla="*/ 445538 w 2778884"/>
                  <a:gd name="connsiteY11-744" fmla="*/ 406455 h 2573344"/>
                  <a:gd name="connsiteX12-745" fmla="*/ 496338 w 2778884"/>
                  <a:gd name="connsiteY12-746" fmla="*/ 25455 h 2573344"/>
                  <a:gd name="connsiteX13-747" fmla="*/ 528088 w 2778884"/>
                  <a:gd name="connsiteY13-748" fmla="*/ 387405 h 2573344"/>
                  <a:gd name="connsiteX14-749" fmla="*/ 566188 w 2778884"/>
                  <a:gd name="connsiteY14-750" fmla="*/ 55 h 2573344"/>
                  <a:gd name="connsiteX15-751" fmla="*/ 636038 w 2778884"/>
                  <a:gd name="connsiteY15-752" fmla="*/ 419155 h 2573344"/>
                  <a:gd name="connsiteX16-753" fmla="*/ 705888 w 2778884"/>
                  <a:gd name="connsiteY16-754" fmla="*/ 12755 h 2573344"/>
                  <a:gd name="connsiteX17-755" fmla="*/ 743988 w 2778884"/>
                  <a:gd name="connsiteY17-756" fmla="*/ 400105 h 2573344"/>
                  <a:gd name="connsiteX18-757" fmla="*/ 813838 w 2778884"/>
                  <a:gd name="connsiteY18-758" fmla="*/ 19105 h 2573344"/>
                  <a:gd name="connsiteX19-759" fmla="*/ 826538 w 2778884"/>
                  <a:gd name="connsiteY19-760" fmla="*/ 393755 h 2573344"/>
                  <a:gd name="connsiteX20-761" fmla="*/ 864638 w 2778884"/>
                  <a:gd name="connsiteY20-762" fmla="*/ 25455 h 2573344"/>
                  <a:gd name="connsiteX21-763" fmla="*/ 870988 w 2778884"/>
                  <a:gd name="connsiteY21-764" fmla="*/ 374705 h 2573344"/>
                  <a:gd name="connsiteX22-765" fmla="*/ 934488 w 2778884"/>
                  <a:gd name="connsiteY22-766" fmla="*/ 38155 h 2573344"/>
                  <a:gd name="connsiteX23-767" fmla="*/ 959888 w 2778884"/>
                  <a:gd name="connsiteY23-768" fmla="*/ 400105 h 2573344"/>
                  <a:gd name="connsiteX24-769" fmla="*/ 1036088 w 2778884"/>
                  <a:gd name="connsiteY24-770" fmla="*/ 12755 h 2573344"/>
                  <a:gd name="connsiteX25-771" fmla="*/ 1048788 w 2778884"/>
                  <a:gd name="connsiteY25-772" fmla="*/ 412805 h 2573344"/>
                  <a:gd name="connsiteX26-773" fmla="*/ 1118638 w 2778884"/>
                  <a:gd name="connsiteY26-774" fmla="*/ 19105 h 2573344"/>
                  <a:gd name="connsiteX27-775" fmla="*/ 1150388 w 2778884"/>
                  <a:gd name="connsiteY27-776" fmla="*/ 400105 h 2573344"/>
                  <a:gd name="connsiteX28-777" fmla="*/ 1194838 w 2778884"/>
                  <a:gd name="connsiteY28-778" fmla="*/ 31805 h 2573344"/>
                  <a:gd name="connsiteX29-779" fmla="*/ 1213888 w 2778884"/>
                  <a:gd name="connsiteY29-780" fmla="*/ 393755 h 2573344"/>
                  <a:gd name="connsiteX30-781" fmla="*/ 1271038 w 2778884"/>
                  <a:gd name="connsiteY30-782" fmla="*/ 69905 h 2573344"/>
                  <a:gd name="connsiteX31-783" fmla="*/ 1302788 w 2778884"/>
                  <a:gd name="connsiteY31-784" fmla="*/ 387405 h 2573344"/>
                  <a:gd name="connsiteX32-785" fmla="*/ 1366288 w 2778884"/>
                  <a:gd name="connsiteY32-786" fmla="*/ 25455 h 2573344"/>
                  <a:gd name="connsiteX33-787" fmla="*/ 1385338 w 2778884"/>
                  <a:gd name="connsiteY33-788" fmla="*/ 368355 h 2573344"/>
                  <a:gd name="connsiteX34-789" fmla="*/ 1423438 w 2778884"/>
                  <a:gd name="connsiteY34-790" fmla="*/ 44505 h 2573344"/>
                  <a:gd name="connsiteX35-791" fmla="*/ 1480588 w 2778884"/>
                  <a:gd name="connsiteY35-792" fmla="*/ 368355 h 2573344"/>
                  <a:gd name="connsiteX36-793" fmla="*/ 1512338 w 2778884"/>
                  <a:gd name="connsiteY36-794" fmla="*/ 63555 h 2573344"/>
                  <a:gd name="connsiteX37-795" fmla="*/ 1582188 w 2778884"/>
                  <a:gd name="connsiteY37-796" fmla="*/ 374705 h 2573344"/>
                  <a:gd name="connsiteX38-797" fmla="*/ 1582188 w 2778884"/>
                  <a:gd name="connsiteY38-798" fmla="*/ 50855 h 2573344"/>
                  <a:gd name="connsiteX39-799" fmla="*/ 1658388 w 2778884"/>
                  <a:gd name="connsiteY39-800" fmla="*/ 387405 h 2573344"/>
                  <a:gd name="connsiteX40-801" fmla="*/ 1690138 w 2778884"/>
                  <a:gd name="connsiteY40-802" fmla="*/ 50855 h 2573344"/>
                  <a:gd name="connsiteX41-803" fmla="*/ 1728238 w 2778884"/>
                  <a:gd name="connsiteY41-804" fmla="*/ 368355 h 2573344"/>
                  <a:gd name="connsiteX42-805" fmla="*/ 1785388 w 2778884"/>
                  <a:gd name="connsiteY42-806" fmla="*/ 25455 h 2573344"/>
                  <a:gd name="connsiteX43-807" fmla="*/ 1791738 w 2778884"/>
                  <a:gd name="connsiteY43-808" fmla="*/ 387405 h 2573344"/>
                  <a:gd name="connsiteX44-809" fmla="*/ 1855238 w 2778884"/>
                  <a:gd name="connsiteY44-810" fmla="*/ 25455 h 2573344"/>
                  <a:gd name="connsiteX45-811" fmla="*/ 1874288 w 2778884"/>
                  <a:gd name="connsiteY45-812" fmla="*/ 406455 h 2573344"/>
                  <a:gd name="connsiteX46-813" fmla="*/ 1937788 w 2778884"/>
                  <a:gd name="connsiteY46-814" fmla="*/ 55 h 2573344"/>
                  <a:gd name="connsiteX47-815" fmla="*/ 1975888 w 2778884"/>
                  <a:gd name="connsiteY47-816" fmla="*/ 374705 h 2573344"/>
                  <a:gd name="connsiteX48-817" fmla="*/ 2013988 w 2778884"/>
                  <a:gd name="connsiteY48-818" fmla="*/ 31805 h 2573344"/>
                  <a:gd name="connsiteX49-819" fmla="*/ 2039388 w 2778884"/>
                  <a:gd name="connsiteY49-820" fmla="*/ 374705 h 2573344"/>
                  <a:gd name="connsiteX50-821" fmla="*/ 2090188 w 2778884"/>
                  <a:gd name="connsiteY50-822" fmla="*/ 19105 h 2573344"/>
                  <a:gd name="connsiteX51-823" fmla="*/ 2109238 w 2778884"/>
                  <a:gd name="connsiteY51-824" fmla="*/ 362005 h 2573344"/>
                  <a:gd name="connsiteX52-825" fmla="*/ 2147338 w 2778884"/>
                  <a:gd name="connsiteY52-826" fmla="*/ 6405 h 2573344"/>
                  <a:gd name="connsiteX53-827" fmla="*/ 2160038 w 2778884"/>
                  <a:gd name="connsiteY53-828" fmla="*/ 387405 h 2573344"/>
                  <a:gd name="connsiteX54-829" fmla="*/ 2217188 w 2778884"/>
                  <a:gd name="connsiteY54-830" fmla="*/ 6405 h 2573344"/>
                  <a:gd name="connsiteX55-831" fmla="*/ 2267988 w 2778884"/>
                  <a:gd name="connsiteY55-832" fmla="*/ 393755 h 2573344"/>
                  <a:gd name="connsiteX56-833" fmla="*/ 2274338 w 2778884"/>
                  <a:gd name="connsiteY56-834" fmla="*/ 19105 h 2573344"/>
                  <a:gd name="connsiteX57-835" fmla="*/ 2331488 w 2778884"/>
                  <a:gd name="connsiteY57-836" fmla="*/ 393755 h 2573344"/>
                  <a:gd name="connsiteX58-837" fmla="*/ 2350538 w 2778884"/>
                  <a:gd name="connsiteY58-838" fmla="*/ 25455 h 2573344"/>
                  <a:gd name="connsiteX59-839" fmla="*/ 2407688 w 2778884"/>
                  <a:gd name="connsiteY59-840" fmla="*/ 393755 h 2573344"/>
                  <a:gd name="connsiteX60-841" fmla="*/ 2426738 w 2778884"/>
                  <a:gd name="connsiteY60-842" fmla="*/ 55 h 2573344"/>
                  <a:gd name="connsiteX61-843" fmla="*/ 2490238 w 2778884"/>
                  <a:gd name="connsiteY61-844" fmla="*/ 368355 h 2573344"/>
                  <a:gd name="connsiteX62-845" fmla="*/ 2502938 w 2778884"/>
                  <a:gd name="connsiteY62-846" fmla="*/ 19105 h 2573344"/>
                  <a:gd name="connsiteX63-847" fmla="*/ 2541038 w 2778884"/>
                  <a:gd name="connsiteY63-848" fmla="*/ 412805 h 2573344"/>
                  <a:gd name="connsiteX64-849" fmla="*/ 2591838 w 2778884"/>
                  <a:gd name="connsiteY64-850" fmla="*/ 31805 h 2573344"/>
                  <a:gd name="connsiteX65-851" fmla="*/ 2636288 w 2778884"/>
                  <a:gd name="connsiteY65-852" fmla="*/ 431855 h 2573344"/>
                  <a:gd name="connsiteX66-853" fmla="*/ 2699788 w 2778884"/>
                  <a:gd name="connsiteY66-854" fmla="*/ 12755 h 2573344"/>
                  <a:gd name="connsiteX67-855" fmla="*/ 2725188 w 2778884"/>
                  <a:gd name="connsiteY67-856" fmla="*/ 438205 h 2573344"/>
                  <a:gd name="connsiteX68-857" fmla="*/ 2775988 w 2778884"/>
                  <a:gd name="connsiteY68-858" fmla="*/ 2305105 h 2573344"/>
                  <a:gd name="connsiteX69-859" fmla="*/ 2629938 w 2778884"/>
                  <a:gd name="connsiteY69-860" fmla="*/ 2540055 h 2573344"/>
                  <a:gd name="connsiteX70-861" fmla="*/ 2363238 w 2778884"/>
                  <a:gd name="connsiteY70-862" fmla="*/ 2527355 h 2573344"/>
                  <a:gd name="connsiteX71-863" fmla="*/ 102638 w 2778884"/>
                  <a:gd name="connsiteY71-864" fmla="*/ 2527355 h 2573344"/>
                  <a:gd name="connsiteX0-865" fmla="*/ 102638 w 2778884"/>
                  <a:gd name="connsiteY0-866" fmla="*/ 2527355 h 2562376"/>
                  <a:gd name="connsiteX1-867" fmla="*/ 13738 w 2778884"/>
                  <a:gd name="connsiteY1-868" fmla="*/ 2267005 h 2562376"/>
                  <a:gd name="connsiteX2-869" fmla="*/ 7388 w 2778884"/>
                  <a:gd name="connsiteY2-870" fmla="*/ 108005 h 2562376"/>
                  <a:gd name="connsiteX3-871" fmla="*/ 83588 w 2778884"/>
                  <a:gd name="connsiteY3-872" fmla="*/ 400105 h 2562376"/>
                  <a:gd name="connsiteX4-873" fmla="*/ 89938 w 2778884"/>
                  <a:gd name="connsiteY4-874" fmla="*/ 12755 h 2562376"/>
                  <a:gd name="connsiteX5-875" fmla="*/ 178838 w 2778884"/>
                  <a:gd name="connsiteY5-876" fmla="*/ 387405 h 2562376"/>
                  <a:gd name="connsiteX6-877" fmla="*/ 223288 w 2778884"/>
                  <a:gd name="connsiteY6-878" fmla="*/ 38155 h 2562376"/>
                  <a:gd name="connsiteX7-879" fmla="*/ 274088 w 2778884"/>
                  <a:gd name="connsiteY7-880" fmla="*/ 387405 h 2562376"/>
                  <a:gd name="connsiteX8-881" fmla="*/ 312188 w 2778884"/>
                  <a:gd name="connsiteY8-882" fmla="*/ 19105 h 2562376"/>
                  <a:gd name="connsiteX9-883" fmla="*/ 356638 w 2778884"/>
                  <a:gd name="connsiteY9-884" fmla="*/ 374705 h 2562376"/>
                  <a:gd name="connsiteX10-885" fmla="*/ 401088 w 2778884"/>
                  <a:gd name="connsiteY10-886" fmla="*/ 12755 h 2562376"/>
                  <a:gd name="connsiteX11-887" fmla="*/ 445538 w 2778884"/>
                  <a:gd name="connsiteY11-888" fmla="*/ 406455 h 2562376"/>
                  <a:gd name="connsiteX12-889" fmla="*/ 496338 w 2778884"/>
                  <a:gd name="connsiteY12-890" fmla="*/ 25455 h 2562376"/>
                  <a:gd name="connsiteX13-891" fmla="*/ 528088 w 2778884"/>
                  <a:gd name="connsiteY13-892" fmla="*/ 387405 h 2562376"/>
                  <a:gd name="connsiteX14-893" fmla="*/ 566188 w 2778884"/>
                  <a:gd name="connsiteY14-894" fmla="*/ 55 h 2562376"/>
                  <a:gd name="connsiteX15-895" fmla="*/ 636038 w 2778884"/>
                  <a:gd name="connsiteY15-896" fmla="*/ 419155 h 2562376"/>
                  <a:gd name="connsiteX16-897" fmla="*/ 705888 w 2778884"/>
                  <a:gd name="connsiteY16-898" fmla="*/ 12755 h 2562376"/>
                  <a:gd name="connsiteX17-899" fmla="*/ 743988 w 2778884"/>
                  <a:gd name="connsiteY17-900" fmla="*/ 400105 h 2562376"/>
                  <a:gd name="connsiteX18-901" fmla="*/ 813838 w 2778884"/>
                  <a:gd name="connsiteY18-902" fmla="*/ 19105 h 2562376"/>
                  <a:gd name="connsiteX19-903" fmla="*/ 826538 w 2778884"/>
                  <a:gd name="connsiteY19-904" fmla="*/ 393755 h 2562376"/>
                  <a:gd name="connsiteX20-905" fmla="*/ 864638 w 2778884"/>
                  <a:gd name="connsiteY20-906" fmla="*/ 25455 h 2562376"/>
                  <a:gd name="connsiteX21-907" fmla="*/ 870988 w 2778884"/>
                  <a:gd name="connsiteY21-908" fmla="*/ 374705 h 2562376"/>
                  <a:gd name="connsiteX22-909" fmla="*/ 934488 w 2778884"/>
                  <a:gd name="connsiteY22-910" fmla="*/ 38155 h 2562376"/>
                  <a:gd name="connsiteX23-911" fmla="*/ 959888 w 2778884"/>
                  <a:gd name="connsiteY23-912" fmla="*/ 400105 h 2562376"/>
                  <a:gd name="connsiteX24-913" fmla="*/ 1036088 w 2778884"/>
                  <a:gd name="connsiteY24-914" fmla="*/ 12755 h 2562376"/>
                  <a:gd name="connsiteX25-915" fmla="*/ 1048788 w 2778884"/>
                  <a:gd name="connsiteY25-916" fmla="*/ 412805 h 2562376"/>
                  <a:gd name="connsiteX26-917" fmla="*/ 1118638 w 2778884"/>
                  <a:gd name="connsiteY26-918" fmla="*/ 19105 h 2562376"/>
                  <a:gd name="connsiteX27-919" fmla="*/ 1150388 w 2778884"/>
                  <a:gd name="connsiteY27-920" fmla="*/ 400105 h 2562376"/>
                  <a:gd name="connsiteX28-921" fmla="*/ 1194838 w 2778884"/>
                  <a:gd name="connsiteY28-922" fmla="*/ 31805 h 2562376"/>
                  <a:gd name="connsiteX29-923" fmla="*/ 1213888 w 2778884"/>
                  <a:gd name="connsiteY29-924" fmla="*/ 393755 h 2562376"/>
                  <a:gd name="connsiteX30-925" fmla="*/ 1271038 w 2778884"/>
                  <a:gd name="connsiteY30-926" fmla="*/ 69905 h 2562376"/>
                  <a:gd name="connsiteX31-927" fmla="*/ 1302788 w 2778884"/>
                  <a:gd name="connsiteY31-928" fmla="*/ 387405 h 2562376"/>
                  <a:gd name="connsiteX32-929" fmla="*/ 1366288 w 2778884"/>
                  <a:gd name="connsiteY32-930" fmla="*/ 25455 h 2562376"/>
                  <a:gd name="connsiteX33-931" fmla="*/ 1385338 w 2778884"/>
                  <a:gd name="connsiteY33-932" fmla="*/ 368355 h 2562376"/>
                  <a:gd name="connsiteX34-933" fmla="*/ 1423438 w 2778884"/>
                  <a:gd name="connsiteY34-934" fmla="*/ 44505 h 2562376"/>
                  <a:gd name="connsiteX35-935" fmla="*/ 1480588 w 2778884"/>
                  <a:gd name="connsiteY35-936" fmla="*/ 368355 h 2562376"/>
                  <a:gd name="connsiteX36-937" fmla="*/ 1512338 w 2778884"/>
                  <a:gd name="connsiteY36-938" fmla="*/ 63555 h 2562376"/>
                  <a:gd name="connsiteX37-939" fmla="*/ 1582188 w 2778884"/>
                  <a:gd name="connsiteY37-940" fmla="*/ 374705 h 2562376"/>
                  <a:gd name="connsiteX38-941" fmla="*/ 1582188 w 2778884"/>
                  <a:gd name="connsiteY38-942" fmla="*/ 50855 h 2562376"/>
                  <a:gd name="connsiteX39-943" fmla="*/ 1658388 w 2778884"/>
                  <a:gd name="connsiteY39-944" fmla="*/ 387405 h 2562376"/>
                  <a:gd name="connsiteX40-945" fmla="*/ 1690138 w 2778884"/>
                  <a:gd name="connsiteY40-946" fmla="*/ 50855 h 2562376"/>
                  <a:gd name="connsiteX41-947" fmla="*/ 1728238 w 2778884"/>
                  <a:gd name="connsiteY41-948" fmla="*/ 368355 h 2562376"/>
                  <a:gd name="connsiteX42-949" fmla="*/ 1785388 w 2778884"/>
                  <a:gd name="connsiteY42-950" fmla="*/ 25455 h 2562376"/>
                  <a:gd name="connsiteX43-951" fmla="*/ 1791738 w 2778884"/>
                  <a:gd name="connsiteY43-952" fmla="*/ 387405 h 2562376"/>
                  <a:gd name="connsiteX44-953" fmla="*/ 1855238 w 2778884"/>
                  <a:gd name="connsiteY44-954" fmla="*/ 25455 h 2562376"/>
                  <a:gd name="connsiteX45-955" fmla="*/ 1874288 w 2778884"/>
                  <a:gd name="connsiteY45-956" fmla="*/ 406455 h 2562376"/>
                  <a:gd name="connsiteX46-957" fmla="*/ 1937788 w 2778884"/>
                  <a:gd name="connsiteY46-958" fmla="*/ 55 h 2562376"/>
                  <a:gd name="connsiteX47-959" fmla="*/ 1975888 w 2778884"/>
                  <a:gd name="connsiteY47-960" fmla="*/ 374705 h 2562376"/>
                  <a:gd name="connsiteX48-961" fmla="*/ 2013988 w 2778884"/>
                  <a:gd name="connsiteY48-962" fmla="*/ 31805 h 2562376"/>
                  <a:gd name="connsiteX49-963" fmla="*/ 2039388 w 2778884"/>
                  <a:gd name="connsiteY49-964" fmla="*/ 374705 h 2562376"/>
                  <a:gd name="connsiteX50-965" fmla="*/ 2090188 w 2778884"/>
                  <a:gd name="connsiteY50-966" fmla="*/ 19105 h 2562376"/>
                  <a:gd name="connsiteX51-967" fmla="*/ 2109238 w 2778884"/>
                  <a:gd name="connsiteY51-968" fmla="*/ 362005 h 2562376"/>
                  <a:gd name="connsiteX52-969" fmla="*/ 2147338 w 2778884"/>
                  <a:gd name="connsiteY52-970" fmla="*/ 6405 h 2562376"/>
                  <a:gd name="connsiteX53-971" fmla="*/ 2160038 w 2778884"/>
                  <a:gd name="connsiteY53-972" fmla="*/ 387405 h 2562376"/>
                  <a:gd name="connsiteX54-973" fmla="*/ 2217188 w 2778884"/>
                  <a:gd name="connsiteY54-974" fmla="*/ 6405 h 2562376"/>
                  <a:gd name="connsiteX55-975" fmla="*/ 2267988 w 2778884"/>
                  <a:gd name="connsiteY55-976" fmla="*/ 393755 h 2562376"/>
                  <a:gd name="connsiteX56-977" fmla="*/ 2274338 w 2778884"/>
                  <a:gd name="connsiteY56-978" fmla="*/ 19105 h 2562376"/>
                  <a:gd name="connsiteX57-979" fmla="*/ 2331488 w 2778884"/>
                  <a:gd name="connsiteY57-980" fmla="*/ 393755 h 2562376"/>
                  <a:gd name="connsiteX58-981" fmla="*/ 2350538 w 2778884"/>
                  <a:gd name="connsiteY58-982" fmla="*/ 25455 h 2562376"/>
                  <a:gd name="connsiteX59-983" fmla="*/ 2407688 w 2778884"/>
                  <a:gd name="connsiteY59-984" fmla="*/ 393755 h 2562376"/>
                  <a:gd name="connsiteX60-985" fmla="*/ 2426738 w 2778884"/>
                  <a:gd name="connsiteY60-986" fmla="*/ 55 h 2562376"/>
                  <a:gd name="connsiteX61-987" fmla="*/ 2490238 w 2778884"/>
                  <a:gd name="connsiteY61-988" fmla="*/ 368355 h 2562376"/>
                  <a:gd name="connsiteX62-989" fmla="*/ 2502938 w 2778884"/>
                  <a:gd name="connsiteY62-990" fmla="*/ 19105 h 2562376"/>
                  <a:gd name="connsiteX63-991" fmla="*/ 2541038 w 2778884"/>
                  <a:gd name="connsiteY63-992" fmla="*/ 412805 h 2562376"/>
                  <a:gd name="connsiteX64-993" fmla="*/ 2591838 w 2778884"/>
                  <a:gd name="connsiteY64-994" fmla="*/ 31805 h 2562376"/>
                  <a:gd name="connsiteX65-995" fmla="*/ 2636288 w 2778884"/>
                  <a:gd name="connsiteY65-996" fmla="*/ 431855 h 2562376"/>
                  <a:gd name="connsiteX66-997" fmla="*/ 2699788 w 2778884"/>
                  <a:gd name="connsiteY66-998" fmla="*/ 12755 h 2562376"/>
                  <a:gd name="connsiteX67-999" fmla="*/ 2725188 w 2778884"/>
                  <a:gd name="connsiteY67-1000" fmla="*/ 438205 h 2562376"/>
                  <a:gd name="connsiteX68-1001" fmla="*/ 2775988 w 2778884"/>
                  <a:gd name="connsiteY68-1002" fmla="*/ 2305105 h 2562376"/>
                  <a:gd name="connsiteX69-1003" fmla="*/ 2629938 w 2778884"/>
                  <a:gd name="connsiteY69-1004" fmla="*/ 2540055 h 2562376"/>
                  <a:gd name="connsiteX70-1005" fmla="*/ 2363238 w 2778884"/>
                  <a:gd name="connsiteY70-1006" fmla="*/ 2527355 h 2562376"/>
                  <a:gd name="connsiteX71-1007" fmla="*/ 102638 w 2778884"/>
                  <a:gd name="connsiteY71-1008" fmla="*/ 2527355 h 2562376"/>
                  <a:gd name="connsiteX0-1009" fmla="*/ 102638 w 2778884"/>
                  <a:gd name="connsiteY0-1010" fmla="*/ 2527355 h 2562376"/>
                  <a:gd name="connsiteX1-1011" fmla="*/ 13738 w 2778884"/>
                  <a:gd name="connsiteY1-1012" fmla="*/ 2267005 h 2562376"/>
                  <a:gd name="connsiteX2-1013" fmla="*/ 7388 w 2778884"/>
                  <a:gd name="connsiteY2-1014" fmla="*/ 108005 h 2562376"/>
                  <a:gd name="connsiteX3-1015" fmla="*/ 83588 w 2778884"/>
                  <a:gd name="connsiteY3-1016" fmla="*/ 400105 h 2562376"/>
                  <a:gd name="connsiteX4-1017" fmla="*/ 89938 w 2778884"/>
                  <a:gd name="connsiteY4-1018" fmla="*/ 12755 h 2562376"/>
                  <a:gd name="connsiteX5-1019" fmla="*/ 178838 w 2778884"/>
                  <a:gd name="connsiteY5-1020" fmla="*/ 387405 h 2562376"/>
                  <a:gd name="connsiteX6-1021" fmla="*/ 223288 w 2778884"/>
                  <a:gd name="connsiteY6-1022" fmla="*/ 38155 h 2562376"/>
                  <a:gd name="connsiteX7-1023" fmla="*/ 274088 w 2778884"/>
                  <a:gd name="connsiteY7-1024" fmla="*/ 387405 h 2562376"/>
                  <a:gd name="connsiteX8-1025" fmla="*/ 312188 w 2778884"/>
                  <a:gd name="connsiteY8-1026" fmla="*/ 19105 h 2562376"/>
                  <a:gd name="connsiteX9-1027" fmla="*/ 356638 w 2778884"/>
                  <a:gd name="connsiteY9-1028" fmla="*/ 374705 h 2562376"/>
                  <a:gd name="connsiteX10-1029" fmla="*/ 401088 w 2778884"/>
                  <a:gd name="connsiteY10-1030" fmla="*/ 12755 h 2562376"/>
                  <a:gd name="connsiteX11-1031" fmla="*/ 445538 w 2778884"/>
                  <a:gd name="connsiteY11-1032" fmla="*/ 406455 h 2562376"/>
                  <a:gd name="connsiteX12-1033" fmla="*/ 496338 w 2778884"/>
                  <a:gd name="connsiteY12-1034" fmla="*/ 25455 h 2562376"/>
                  <a:gd name="connsiteX13-1035" fmla="*/ 528088 w 2778884"/>
                  <a:gd name="connsiteY13-1036" fmla="*/ 387405 h 2562376"/>
                  <a:gd name="connsiteX14-1037" fmla="*/ 566188 w 2778884"/>
                  <a:gd name="connsiteY14-1038" fmla="*/ 55 h 2562376"/>
                  <a:gd name="connsiteX15-1039" fmla="*/ 636038 w 2778884"/>
                  <a:gd name="connsiteY15-1040" fmla="*/ 419155 h 2562376"/>
                  <a:gd name="connsiteX16-1041" fmla="*/ 705888 w 2778884"/>
                  <a:gd name="connsiteY16-1042" fmla="*/ 12755 h 2562376"/>
                  <a:gd name="connsiteX17-1043" fmla="*/ 743988 w 2778884"/>
                  <a:gd name="connsiteY17-1044" fmla="*/ 400105 h 2562376"/>
                  <a:gd name="connsiteX18-1045" fmla="*/ 813838 w 2778884"/>
                  <a:gd name="connsiteY18-1046" fmla="*/ 19105 h 2562376"/>
                  <a:gd name="connsiteX19-1047" fmla="*/ 826538 w 2778884"/>
                  <a:gd name="connsiteY19-1048" fmla="*/ 393755 h 2562376"/>
                  <a:gd name="connsiteX20-1049" fmla="*/ 864638 w 2778884"/>
                  <a:gd name="connsiteY20-1050" fmla="*/ 25455 h 2562376"/>
                  <a:gd name="connsiteX21-1051" fmla="*/ 870988 w 2778884"/>
                  <a:gd name="connsiteY21-1052" fmla="*/ 374705 h 2562376"/>
                  <a:gd name="connsiteX22-1053" fmla="*/ 934488 w 2778884"/>
                  <a:gd name="connsiteY22-1054" fmla="*/ 38155 h 2562376"/>
                  <a:gd name="connsiteX23-1055" fmla="*/ 959888 w 2778884"/>
                  <a:gd name="connsiteY23-1056" fmla="*/ 400105 h 2562376"/>
                  <a:gd name="connsiteX24-1057" fmla="*/ 1036088 w 2778884"/>
                  <a:gd name="connsiteY24-1058" fmla="*/ 12755 h 2562376"/>
                  <a:gd name="connsiteX25-1059" fmla="*/ 1048788 w 2778884"/>
                  <a:gd name="connsiteY25-1060" fmla="*/ 412805 h 2562376"/>
                  <a:gd name="connsiteX26-1061" fmla="*/ 1118638 w 2778884"/>
                  <a:gd name="connsiteY26-1062" fmla="*/ 19105 h 2562376"/>
                  <a:gd name="connsiteX27-1063" fmla="*/ 1150388 w 2778884"/>
                  <a:gd name="connsiteY27-1064" fmla="*/ 400105 h 2562376"/>
                  <a:gd name="connsiteX28-1065" fmla="*/ 1194838 w 2778884"/>
                  <a:gd name="connsiteY28-1066" fmla="*/ 31805 h 2562376"/>
                  <a:gd name="connsiteX29-1067" fmla="*/ 1213888 w 2778884"/>
                  <a:gd name="connsiteY29-1068" fmla="*/ 393755 h 2562376"/>
                  <a:gd name="connsiteX30-1069" fmla="*/ 1271038 w 2778884"/>
                  <a:gd name="connsiteY30-1070" fmla="*/ 69905 h 2562376"/>
                  <a:gd name="connsiteX31-1071" fmla="*/ 1302788 w 2778884"/>
                  <a:gd name="connsiteY31-1072" fmla="*/ 387405 h 2562376"/>
                  <a:gd name="connsiteX32-1073" fmla="*/ 1366288 w 2778884"/>
                  <a:gd name="connsiteY32-1074" fmla="*/ 25455 h 2562376"/>
                  <a:gd name="connsiteX33-1075" fmla="*/ 1385338 w 2778884"/>
                  <a:gd name="connsiteY33-1076" fmla="*/ 368355 h 2562376"/>
                  <a:gd name="connsiteX34-1077" fmla="*/ 1423438 w 2778884"/>
                  <a:gd name="connsiteY34-1078" fmla="*/ 44505 h 2562376"/>
                  <a:gd name="connsiteX35-1079" fmla="*/ 1480588 w 2778884"/>
                  <a:gd name="connsiteY35-1080" fmla="*/ 368355 h 2562376"/>
                  <a:gd name="connsiteX36-1081" fmla="*/ 1512338 w 2778884"/>
                  <a:gd name="connsiteY36-1082" fmla="*/ 63555 h 2562376"/>
                  <a:gd name="connsiteX37-1083" fmla="*/ 1582188 w 2778884"/>
                  <a:gd name="connsiteY37-1084" fmla="*/ 374705 h 2562376"/>
                  <a:gd name="connsiteX38-1085" fmla="*/ 1582188 w 2778884"/>
                  <a:gd name="connsiteY38-1086" fmla="*/ 50855 h 2562376"/>
                  <a:gd name="connsiteX39-1087" fmla="*/ 1658388 w 2778884"/>
                  <a:gd name="connsiteY39-1088" fmla="*/ 387405 h 2562376"/>
                  <a:gd name="connsiteX40-1089" fmla="*/ 1690138 w 2778884"/>
                  <a:gd name="connsiteY40-1090" fmla="*/ 50855 h 2562376"/>
                  <a:gd name="connsiteX41-1091" fmla="*/ 1728238 w 2778884"/>
                  <a:gd name="connsiteY41-1092" fmla="*/ 368355 h 2562376"/>
                  <a:gd name="connsiteX42-1093" fmla="*/ 1785388 w 2778884"/>
                  <a:gd name="connsiteY42-1094" fmla="*/ 25455 h 2562376"/>
                  <a:gd name="connsiteX43-1095" fmla="*/ 1791738 w 2778884"/>
                  <a:gd name="connsiteY43-1096" fmla="*/ 387405 h 2562376"/>
                  <a:gd name="connsiteX44-1097" fmla="*/ 1855238 w 2778884"/>
                  <a:gd name="connsiteY44-1098" fmla="*/ 25455 h 2562376"/>
                  <a:gd name="connsiteX45-1099" fmla="*/ 1874288 w 2778884"/>
                  <a:gd name="connsiteY45-1100" fmla="*/ 406455 h 2562376"/>
                  <a:gd name="connsiteX46-1101" fmla="*/ 1937788 w 2778884"/>
                  <a:gd name="connsiteY46-1102" fmla="*/ 55 h 2562376"/>
                  <a:gd name="connsiteX47-1103" fmla="*/ 1975888 w 2778884"/>
                  <a:gd name="connsiteY47-1104" fmla="*/ 374705 h 2562376"/>
                  <a:gd name="connsiteX48-1105" fmla="*/ 2013988 w 2778884"/>
                  <a:gd name="connsiteY48-1106" fmla="*/ 31805 h 2562376"/>
                  <a:gd name="connsiteX49-1107" fmla="*/ 2039388 w 2778884"/>
                  <a:gd name="connsiteY49-1108" fmla="*/ 374705 h 2562376"/>
                  <a:gd name="connsiteX50-1109" fmla="*/ 2090188 w 2778884"/>
                  <a:gd name="connsiteY50-1110" fmla="*/ 19105 h 2562376"/>
                  <a:gd name="connsiteX51-1111" fmla="*/ 2109238 w 2778884"/>
                  <a:gd name="connsiteY51-1112" fmla="*/ 362005 h 2562376"/>
                  <a:gd name="connsiteX52-1113" fmla="*/ 2147338 w 2778884"/>
                  <a:gd name="connsiteY52-1114" fmla="*/ 6405 h 2562376"/>
                  <a:gd name="connsiteX53-1115" fmla="*/ 2160038 w 2778884"/>
                  <a:gd name="connsiteY53-1116" fmla="*/ 387405 h 2562376"/>
                  <a:gd name="connsiteX54-1117" fmla="*/ 2217188 w 2778884"/>
                  <a:gd name="connsiteY54-1118" fmla="*/ 6405 h 2562376"/>
                  <a:gd name="connsiteX55-1119" fmla="*/ 2267988 w 2778884"/>
                  <a:gd name="connsiteY55-1120" fmla="*/ 393755 h 2562376"/>
                  <a:gd name="connsiteX56-1121" fmla="*/ 2274338 w 2778884"/>
                  <a:gd name="connsiteY56-1122" fmla="*/ 19105 h 2562376"/>
                  <a:gd name="connsiteX57-1123" fmla="*/ 2331488 w 2778884"/>
                  <a:gd name="connsiteY57-1124" fmla="*/ 393755 h 2562376"/>
                  <a:gd name="connsiteX58-1125" fmla="*/ 2350538 w 2778884"/>
                  <a:gd name="connsiteY58-1126" fmla="*/ 25455 h 2562376"/>
                  <a:gd name="connsiteX59-1127" fmla="*/ 2407688 w 2778884"/>
                  <a:gd name="connsiteY59-1128" fmla="*/ 393755 h 2562376"/>
                  <a:gd name="connsiteX60-1129" fmla="*/ 2426738 w 2778884"/>
                  <a:gd name="connsiteY60-1130" fmla="*/ 55 h 2562376"/>
                  <a:gd name="connsiteX61-1131" fmla="*/ 2490238 w 2778884"/>
                  <a:gd name="connsiteY61-1132" fmla="*/ 368355 h 2562376"/>
                  <a:gd name="connsiteX62-1133" fmla="*/ 2502938 w 2778884"/>
                  <a:gd name="connsiteY62-1134" fmla="*/ 19105 h 2562376"/>
                  <a:gd name="connsiteX63-1135" fmla="*/ 2541038 w 2778884"/>
                  <a:gd name="connsiteY63-1136" fmla="*/ 412805 h 2562376"/>
                  <a:gd name="connsiteX64-1137" fmla="*/ 2591838 w 2778884"/>
                  <a:gd name="connsiteY64-1138" fmla="*/ 31805 h 2562376"/>
                  <a:gd name="connsiteX65-1139" fmla="*/ 2636288 w 2778884"/>
                  <a:gd name="connsiteY65-1140" fmla="*/ 431855 h 2562376"/>
                  <a:gd name="connsiteX66-1141" fmla="*/ 2699788 w 2778884"/>
                  <a:gd name="connsiteY66-1142" fmla="*/ 12755 h 2562376"/>
                  <a:gd name="connsiteX67-1143" fmla="*/ 2725188 w 2778884"/>
                  <a:gd name="connsiteY67-1144" fmla="*/ 438205 h 2562376"/>
                  <a:gd name="connsiteX68-1145" fmla="*/ 2775988 w 2778884"/>
                  <a:gd name="connsiteY68-1146" fmla="*/ 2305105 h 2562376"/>
                  <a:gd name="connsiteX69-1147" fmla="*/ 2629938 w 2778884"/>
                  <a:gd name="connsiteY69-1148" fmla="*/ 2540055 h 2562376"/>
                  <a:gd name="connsiteX70-1149" fmla="*/ 2363238 w 2778884"/>
                  <a:gd name="connsiteY70-1150" fmla="*/ 2527355 h 2562376"/>
                  <a:gd name="connsiteX71-1151" fmla="*/ 102638 w 2778884"/>
                  <a:gd name="connsiteY71-1152" fmla="*/ 2527355 h 2562376"/>
                  <a:gd name="connsiteX0-1153" fmla="*/ 102638 w 2778884"/>
                  <a:gd name="connsiteY0-1154" fmla="*/ 2527355 h 2562376"/>
                  <a:gd name="connsiteX1-1155" fmla="*/ 13738 w 2778884"/>
                  <a:gd name="connsiteY1-1156" fmla="*/ 2267005 h 2562376"/>
                  <a:gd name="connsiteX2-1157" fmla="*/ 7388 w 2778884"/>
                  <a:gd name="connsiteY2-1158" fmla="*/ 108005 h 2562376"/>
                  <a:gd name="connsiteX3-1159" fmla="*/ 83588 w 2778884"/>
                  <a:gd name="connsiteY3-1160" fmla="*/ 400105 h 2562376"/>
                  <a:gd name="connsiteX4-1161" fmla="*/ 89938 w 2778884"/>
                  <a:gd name="connsiteY4-1162" fmla="*/ 12755 h 2562376"/>
                  <a:gd name="connsiteX5-1163" fmla="*/ 178838 w 2778884"/>
                  <a:gd name="connsiteY5-1164" fmla="*/ 387405 h 2562376"/>
                  <a:gd name="connsiteX6-1165" fmla="*/ 223288 w 2778884"/>
                  <a:gd name="connsiteY6-1166" fmla="*/ 38155 h 2562376"/>
                  <a:gd name="connsiteX7-1167" fmla="*/ 274088 w 2778884"/>
                  <a:gd name="connsiteY7-1168" fmla="*/ 387405 h 2562376"/>
                  <a:gd name="connsiteX8-1169" fmla="*/ 312188 w 2778884"/>
                  <a:gd name="connsiteY8-1170" fmla="*/ 19105 h 2562376"/>
                  <a:gd name="connsiteX9-1171" fmla="*/ 356638 w 2778884"/>
                  <a:gd name="connsiteY9-1172" fmla="*/ 374705 h 2562376"/>
                  <a:gd name="connsiteX10-1173" fmla="*/ 401088 w 2778884"/>
                  <a:gd name="connsiteY10-1174" fmla="*/ 12755 h 2562376"/>
                  <a:gd name="connsiteX11-1175" fmla="*/ 445538 w 2778884"/>
                  <a:gd name="connsiteY11-1176" fmla="*/ 406455 h 2562376"/>
                  <a:gd name="connsiteX12-1177" fmla="*/ 496338 w 2778884"/>
                  <a:gd name="connsiteY12-1178" fmla="*/ 25455 h 2562376"/>
                  <a:gd name="connsiteX13-1179" fmla="*/ 528088 w 2778884"/>
                  <a:gd name="connsiteY13-1180" fmla="*/ 387405 h 2562376"/>
                  <a:gd name="connsiteX14-1181" fmla="*/ 566188 w 2778884"/>
                  <a:gd name="connsiteY14-1182" fmla="*/ 55 h 2562376"/>
                  <a:gd name="connsiteX15-1183" fmla="*/ 636038 w 2778884"/>
                  <a:gd name="connsiteY15-1184" fmla="*/ 419155 h 2562376"/>
                  <a:gd name="connsiteX16-1185" fmla="*/ 705888 w 2778884"/>
                  <a:gd name="connsiteY16-1186" fmla="*/ 12755 h 2562376"/>
                  <a:gd name="connsiteX17-1187" fmla="*/ 743988 w 2778884"/>
                  <a:gd name="connsiteY17-1188" fmla="*/ 400105 h 2562376"/>
                  <a:gd name="connsiteX18-1189" fmla="*/ 813838 w 2778884"/>
                  <a:gd name="connsiteY18-1190" fmla="*/ 19105 h 2562376"/>
                  <a:gd name="connsiteX19-1191" fmla="*/ 826538 w 2778884"/>
                  <a:gd name="connsiteY19-1192" fmla="*/ 393755 h 2562376"/>
                  <a:gd name="connsiteX20-1193" fmla="*/ 864638 w 2778884"/>
                  <a:gd name="connsiteY20-1194" fmla="*/ 25455 h 2562376"/>
                  <a:gd name="connsiteX21-1195" fmla="*/ 870988 w 2778884"/>
                  <a:gd name="connsiteY21-1196" fmla="*/ 374705 h 2562376"/>
                  <a:gd name="connsiteX22-1197" fmla="*/ 934488 w 2778884"/>
                  <a:gd name="connsiteY22-1198" fmla="*/ 38155 h 2562376"/>
                  <a:gd name="connsiteX23-1199" fmla="*/ 959888 w 2778884"/>
                  <a:gd name="connsiteY23-1200" fmla="*/ 400105 h 2562376"/>
                  <a:gd name="connsiteX24-1201" fmla="*/ 1036088 w 2778884"/>
                  <a:gd name="connsiteY24-1202" fmla="*/ 12755 h 2562376"/>
                  <a:gd name="connsiteX25-1203" fmla="*/ 1048788 w 2778884"/>
                  <a:gd name="connsiteY25-1204" fmla="*/ 412805 h 2562376"/>
                  <a:gd name="connsiteX26-1205" fmla="*/ 1118638 w 2778884"/>
                  <a:gd name="connsiteY26-1206" fmla="*/ 19105 h 2562376"/>
                  <a:gd name="connsiteX27-1207" fmla="*/ 1150388 w 2778884"/>
                  <a:gd name="connsiteY27-1208" fmla="*/ 400105 h 2562376"/>
                  <a:gd name="connsiteX28-1209" fmla="*/ 1194838 w 2778884"/>
                  <a:gd name="connsiteY28-1210" fmla="*/ 31805 h 2562376"/>
                  <a:gd name="connsiteX29-1211" fmla="*/ 1213888 w 2778884"/>
                  <a:gd name="connsiteY29-1212" fmla="*/ 393755 h 2562376"/>
                  <a:gd name="connsiteX30-1213" fmla="*/ 1271038 w 2778884"/>
                  <a:gd name="connsiteY30-1214" fmla="*/ 69905 h 2562376"/>
                  <a:gd name="connsiteX31-1215" fmla="*/ 1302788 w 2778884"/>
                  <a:gd name="connsiteY31-1216" fmla="*/ 387405 h 2562376"/>
                  <a:gd name="connsiteX32-1217" fmla="*/ 1366288 w 2778884"/>
                  <a:gd name="connsiteY32-1218" fmla="*/ 25455 h 2562376"/>
                  <a:gd name="connsiteX33-1219" fmla="*/ 1385338 w 2778884"/>
                  <a:gd name="connsiteY33-1220" fmla="*/ 368355 h 2562376"/>
                  <a:gd name="connsiteX34-1221" fmla="*/ 1423438 w 2778884"/>
                  <a:gd name="connsiteY34-1222" fmla="*/ 44505 h 2562376"/>
                  <a:gd name="connsiteX35-1223" fmla="*/ 1480588 w 2778884"/>
                  <a:gd name="connsiteY35-1224" fmla="*/ 368355 h 2562376"/>
                  <a:gd name="connsiteX36-1225" fmla="*/ 1512338 w 2778884"/>
                  <a:gd name="connsiteY36-1226" fmla="*/ 63555 h 2562376"/>
                  <a:gd name="connsiteX37-1227" fmla="*/ 1582188 w 2778884"/>
                  <a:gd name="connsiteY37-1228" fmla="*/ 374705 h 2562376"/>
                  <a:gd name="connsiteX38-1229" fmla="*/ 1582188 w 2778884"/>
                  <a:gd name="connsiteY38-1230" fmla="*/ 50855 h 2562376"/>
                  <a:gd name="connsiteX39-1231" fmla="*/ 1658388 w 2778884"/>
                  <a:gd name="connsiteY39-1232" fmla="*/ 387405 h 2562376"/>
                  <a:gd name="connsiteX40-1233" fmla="*/ 1690138 w 2778884"/>
                  <a:gd name="connsiteY40-1234" fmla="*/ 50855 h 2562376"/>
                  <a:gd name="connsiteX41-1235" fmla="*/ 1728238 w 2778884"/>
                  <a:gd name="connsiteY41-1236" fmla="*/ 368355 h 2562376"/>
                  <a:gd name="connsiteX42-1237" fmla="*/ 1785388 w 2778884"/>
                  <a:gd name="connsiteY42-1238" fmla="*/ 25455 h 2562376"/>
                  <a:gd name="connsiteX43-1239" fmla="*/ 1791738 w 2778884"/>
                  <a:gd name="connsiteY43-1240" fmla="*/ 387405 h 2562376"/>
                  <a:gd name="connsiteX44-1241" fmla="*/ 1855238 w 2778884"/>
                  <a:gd name="connsiteY44-1242" fmla="*/ 25455 h 2562376"/>
                  <a:gd name="connsiteX45-1243" fmla="*/ 1874288 w 2778884"/>
                  <a:gd name="connsiteY45-1244" fmla="*/ 406455 h 2562376"/>
                  <a:gd name="connsiteX46-1245" fmla="*/ 1937788 w 2778884"/>
                  <a:gd name="connsiteY46-1246" fmla="*/ 55 h 2562376"/>
                  <a:gd name="connsiteX47-1247" fmla="*/ 1975888 w 2778884"/>
                  <a:gd name="connsiteY47-1248" fmla="*/ 374705 h 2562376"/>
                  <a:gd name="connsiteX48-1249" fmla="*/ 2013988 w 2778884"/>
                  <a:gd name="connsiteY48-1250" fmla="*/ 31805 h 2562376"/>
                  <a:gd name="connsiteX49-1251" fmla="*/ 2039388 w 2778884"/>
                  <a:gd name="connsiteY49-1252" fmla="*/ 374705 h 2562376"/>
                  <a:gd name="connsiteX50-1253" fmla="*/ 2090188 w 2778884"/>
                  <a:gd name="connsiteY50-1254" fmla="*/ 19105 h 2562376"/>
                  <a:gd name="connsiteX51-1255" fmla="*/ 2109238 w 2778884"/>
                  <a:gd name="connsiteY51-1256" fmla="*/ 362005 h 2562376"/>
                  <a:gd name="connsiteX52-1257" fmla="*/ 2147338 w 2778884"/>
                  <a:gd name="connsiteY52-1258" fmla="*/ 6405 h 2562376"/>
                  <a:gd name="connsiteX53-1259" fmla="*/ 2160038 w 2778884"/>
                  <a:gd name="connsiteY53-1260" fmla="*/ 387405 h 2562376"/>
                  <a:gd name="connsiteX54-1261" fmla="*/ 2217188 w 2778884"/>
                  <a:gd name="connsiteY54-1262" fmla="*/ 6405 h 2562376"/>
                  <a:gd name="connsiteX55-1263" fmla="*/ 2267988 w 2778884"/>
                  <a:gd name="connsiteY55-1264" fmla="*/ 393755 h 2562376"/>
                  <a:gd name="connsiteX56-1265" fmla="*/ 2274338 w 2778884"/>
                  <a:gd name="connsiteY56-1266" fmla="*/ 19105 h 2562376"/>
                  <a:gd name="connsiteX57-1267" fmla="*/ 2331488 w 2778884"/>
                  <a:gd name="connsiteY57-1268" fmla="*/ 393755 h 2562376"/>
                  <a:gd name="connsiteX58-1269" fmla="*/ 2350538 w 2778884"/>
                  <a:gd name="connsiteY58-1270" fmla="*/ 25455 h 2562376"/>
                  <a:gd name="connsiteX59-1271" fmla="*/ 2407688 w 2778884"/>
                  <a:gd name="connsiteY59-1272" fmla="*/ 393755 h 2562376"/>
                  <a:gd name="connsiteX60-1273" fmla="*/ 2426738 w 2778884"/>
                  <a:gd name="connsiteY60-1274" fmla="*/ 55 h 2562376"/>
                  <a:gd name="connsiteX61-1275" fmla="*/ 2490238 w 2778884"/>
                  <a:gd name="connsiteY61-1276" fmla="*/ 368355 h 2562376"/>
                  <a:gd name="connsiteX62-1277" fmla="*/ 2502938 w 2778884"/>
                  <a:gd name="connsiteY62-1278" fmla="*/ 19105 h 2562376"/>
                  <a:gd name="connsiteX63-1279" fmla="*/ 2541038 w 2778884"/>
                  <a:gd name="connsiteY63-1280" fmla="*/ 412805 h 2562376"/>
                  <a:gd name="connsiteX64-1281" fmla="*/ 2591838 w 2778884"/>
                  <a:gd name="connsiteY64-1282" fmla="*/ 31805 h 2562376"/>
                  <a:gd name="connsiteX65-1283" fmla="*/ 2636288 w 2778884"/>
                  <a:gd name="connsiteY65-1284" fmla="*/ 431855 h 2562376"/>
                  <a:gd name="connsiteX66-1285" fmla="*/ 2699788 w 2778884"/>
                  <a:gd name="connsiteY66-1286" fmla="*/ 12755 h 2562376"/>
                  <a:gd name="connsiteX67-1287" fmla="*/ 2725188 w 2778884"/>
                  <a:gd name="connsiteY67-1288" fmla="*/ 438205 h 2562376"/>
                  <a:gd name="connsiteX68-1289" fmla="*/ 2775988 w 2778884"/>
                  <a:gd name="connsiteY68-1290" fmla="*/ 2305105 h 2562376"/>
                  <a:gd name="connsiteX69-1291" fmla="*/ 2629938 w 2778884"/>
                  <a:gd name="connsiteY69-1292" fmla="*/ 2540055 h 2562376"/>
                  <a:gd name="connsiteX70-1293" fmla="*/ 2363238 w 2778884"/>
                  <a:gd name="connsiteY70-1294" fmla="*/ 2527355 h 2562376"/>
                  <a:gd name="connsiteX71-1295" fmla="*/ 102638 w 2778884"/>
                  <a:gd name="connsiteY71-1296" fmla="*/ 2527355 h 2562376"/>
                  <a:gd name="connsiteX0-1297" fmla="*/ 101918 w 2778164"/>
                  <a:gd name="connsiteY0-1298" fmla="*/ 2527355 h 2562376"/>
                  <a:gd name="connsiteX1-1299" fmla="*/ 13018 w 2778164"/>
                  <a:gd name="connsiteY1-1300" fmla="*/ 2267005 h 2562376"/>
                  <a:gd name="connsiteX2-1301" fmla="*/ 6668 w 2778164"/>
                  <a:gd name="connsiteY2-1302" fmla="*/ 108005 h 2562376"/>
                  <a:gd name="connsiteX3-1303" fmla="*/ 82868 w 2778164"/>
                  <a:gd name="connsiteY3-1304" fmla="*/ 400105 h 2562376"/>
                  <a:gd name="connsiteX4-1305" fmla="*/ 89218 w 2778164"/>
                  <a:gd name="connsiteY4-1306" fmla="*/ 12755 h 2562376"/>
                  <a:gd name="connsiteX5-1307" fmla="*/ 178118 w 2778164"/>
                  <a:gd name="connsiteY5-1308" fmla="*/ 387405 h 2562376"/>
                  <a:gd name="connsiteX6-1309" fmla="*/ 222568 w 2778164"/>
                  <a:gd name="connsiteY6-1310" fmla="*/ 38155 h 2562376"/>
                  <a:gd name="connsiteX7-1311" fmla="*/ 273368 w 2778164"/>
                  <a:gd name="connsiteY7-1312" fmla="*/ 387405 h 2562376"/>
                  <a:gd name="connsiteX8-1313" fmla="*/ 311468 w 2778164"/>
                  <a:gd name="connsiteY8-1314" fmla="*/ 19105 h 2562376"/>
                  <a:gd name="connsiteX9-1315" fmla="*/ 355918 w 2778164"/>
                  <a:gd name="connsiteY9-1316" fmla="*/ 374705 h 2562376"/>
                  <a:gd name="connsiteX10-1317" fmla="*/ 400368 w 2778164"/>
                  <a:gd name="connsiteY10-1318" fmla="*/ 12755 h 2562376"/>
                  <a:gd name="connsiteX11-1319" fmla="*/ 444818 w 2778164"/>
                  <a:gd name="connsiteY11-1320" fmla="*/ 406455 h 2562376"/>
                  <a:gd name="connsiteX12-1321" fmla="*/ 495618 w 2778164"/>
                  <a:gd name="connsiteY12-1322" fmla="*/ 25455 h 2562376"/>
                  <a:gd name="connsiteX13-1323" fmla="*/ 527368 w 2778164"/>
                  <a:gd name="connsiteY13-1324" fmla="*/ 387405 h 2562376"/>
                  <a:gd name="connsiteX14-1325" fmla="*/ 565468 w 2778164"/>
                  <a:gd name="connsiteY14-1326" fmla="*/ 55 h 2562376"/>
                  <a:gd name="connsiteX15-1327" fmla="*/ 635318 w 2778164"/>
                  <a:gd name="connsiteY15-1328" fmla="*/ 419155 h 2562376"/>
                  <a:gd name="connsiteX16-1329" fmla="*/ 705168 w 2778164"/>
                  <a:gd name="connsiteY16-1330" fmla="*/ 12755 h 2562376"/>
                  <a:gd name="connsiteX17-1331" fmla="*/ 743268 w 2778164"/>
                  <a:gd name="connsiteY17-1332" fmla="*/ 400105 h 2562376"/>
                  <a:gd name="connsiteX18-1333" fmla="*/ 813118 w 2778164"/>
                  <a:gd name="connsiteY18-1334" fmla="*/ 19105 h 2562376"/>
                  <a:gd name="connsiteX19-1335" fmla="*/ 825818 w 2778164"/>
                  <a:gd name="connsiteY19-1336" fmla="*/ 393755 h 2562376"/>
                  <a:gd name="connsiteX20-1337" fmla="*/ 863918 w 2778164"/>
                  <a:gd name="connsiteY20-1338" fmla="*/ 25455 h 2562376"/>
                  <a:gd name="connsiteX21-1339" fmla="*/ 870268 w 2778164"/>
                  <a:gd name="connsiteY21-1340" fmla="*/ 374705 h 2562376"/>
                  <a:gd name="connsiteX22-1341" fmla="*/ 933768 w 2778164"/>
                  <a:gd name="connsiteY22-1342" fmla="*/ 38155 h 2562376"/>
                  <a:gd name="connsiteX23-1343" fmla="*/ 959168 w 2778164"/>
                  <a:gd name="connsiteY23-1344" fmla="*/ 400105 h 2562376"/>
                  <a:gd name="connsiteX24-1345" fmla="*/ 1035368 w 2778164"/>
                  <a:gd name="connsiteY24-1346" fmla="*/ 12755 h 2562376"/>
                  <a:gd name="connsiteX25-1347" fmla="*/ 1048068 w 2778164"/>
                  <a:gd name="connsiteY25-1348" fmla="*/ 412805 h 2562376"/>
                  <a:gd name="connsiteX26-1349" fmla="*/ 1117918 w 2778164"/>
                  <a:gd name="connsiteY26-1350" fmla="*/ 19105 h 2562376"/>
                  <a:gd name="connsiteX27-1351" fmla="*/ 1149668 w 2778164"/>
                  <a:gd name="connsiteY27-1352" fmla="*/ 400105 h 2562376"/>
                  <a:gd name="connsiteX28-1353" fmla="*/ 1194118 w 2778164"/>
                  <a:gd name="connsiteY28-1354" fmla="*/ 31805 h 2562376"/>
                  <a:gd name="connsiteX29-1355" fmla="*/ 1213168 w 2778164"/>
                  <a:gd name="connsiteY29-1356" fmla="*/ 393755 h 2562376"/>
                  <a:gd name="connsiteX30-1357" fmla="*/ 1270318 w 2778164"/>
                  <a:gd name="connsiteY30-1358" fmla="*/ 69905 h 2562376"/>
                  <a:gd name="connsiteX31-1359" fmla="*/ 1302068 w 2778164"/>
                  <a:gd name="connsiteY31-1360" fmla="*/ 387405 h 2562376"/>
                  <a:gd name="connsiteX32-1361" fmla="*/ 1365568 w 2778164"/>
                  <a:gd name="connsiteY32-1362" fmla="*/ 25455 h 2562376"/>
                  <a:gd name="connsiteX33-1363" fmla="*/ 1384618 w 2778164"/>
                  <a:gd name="connsiteY33-1364" fmla="*/ 368355 h 2562376"/>
                  <a:gd name="connsiteX34-1365" fmla="*/ 1422718 w 2778164"/>
                  <a:gd name="connsiteY34-1366" fmla="*/ 44505 h 2562376"/>
                  <a:gd name="connsiteX35-1367" fmla="*/ 1479868 w 2778164"/>
                  <a:gd name="connsiteY35-1368" fmla="*/ 368355 h 2562376"/>
                  <a:gd name="connsiteX36-1369" fmla="*/ 1511618 w 2778164"/>
                  <a:gd name="connsiteY36-1370" fmla="*/ 63555 h 2562376"/>
                  <a:gd name="connsiteX37-1371" fmla="*/ 1581468 w 2778164"/>
                  <a:gd name="connsiteY37-1372" fmla="*/ 374705 h 2562376"/>
                  <a:gd name="connsiteX38-1373" fmla="*/ 1581468 w 2778164"/>
                  <a:gd name="connsiteY38-1374" fmla="*/ 50855 h 2562376"/>
                  <a:gd name="connsiteX39-1375" fmla="*/ 1657668 w 2778164"/>
                  <a:gd name="connsiteY39-1376" fmla="*/ 387405 h 2562376"/>
                  <a:gd name="connsiteX40-1377" fmla="*/ 1689418 w 2778164"/>
                  <a:gd name="connsiteY40-1378" fmla="*/ 50855 h 2562376"/>
                  <a:gd name="connsiteX41-1379" fmla="*/ 1727518 w 2778164"/>
                  <a:gd name="connsiteY41-1380" fmla="*/ 368355 h 2562376"/>
                  <a:gd name="connsiteX42-1381" fmla="*/ 1784668 w 2778164"/>
                  <a:gd name="connsiteY42-1382" fmla="*/ 25455 h 2562376"/>
                  <a:gd name="connsiteX43-1383" fmla="*/ 1791018 w 2778164"/>
                  <a:gd name="connsiteY43-1384" fmla="*/ 387405 h 2562376"/>
                  <a:gd name="connsiteX44-1385" fmla="*/ 1854518 w 2778164"/>
                  <a:gd name="connsiteY44-1386" fmla="*/ 25455 h 2562376"/>
                  <a:gd name="connsiteX45-1387" fmla="*/ 1873568 w 2778164"/>
                  <a:gd name="connsiteY45-1388" fmla="*/ 406455 h 2562376"/>
                  <a:gd name="connsiteX46-1389" fmla="*/ 1937068 w 2778164"/>
                  <a:gd name="connsiteY46-1390" fmla="*/ 55 h 2562376"/>
                  <a:gd name="connsiteX47-1391" fmla="*/ 1975168 w 2778164"/>
                  <a:gd name="connsiteY47-1392" fmla="*/ 374705 h 2562376"/>
                  <a:gd name="connsiteX48-1393" fmla="*/ 2013268 w 2778164"/>
                  <a:gd name="connsiteY48-1394" fmla="*/ 31805 h 2562376"/>
                  <a:gd name="connsiteX49-1395" fmla="*/ 2038668 w 2778164"/>
                  <a:gd name="connsiteY49-1396" fmla="*/ 374705 h 2562376"/>
                  <a:gd name="connsiteX50-1397" fmla="*/ 2089468 w 2778164"/>
                  <a:gd name="connsiteY50-1398" fmla="*/ 19105 h 2562376"/>
                  <a:gd name="connsiteX51-1399" fmla="*/ 2108518 w 2778164"/>
                  <a:gd name="connsiteY51-1400" fmla="*/ 362005 h 2562376"/>
                  <a:gd name="connsiteX52-1401" fmla="*/ 2146618 w 2778164"/>
                  <a:gd name="connsiteY52-1402" fmla="*/ 6405 h 2562376"/>
                  <a:gd name="connsiteX53-1403" fmla="*/ 2159318 w 2778164"/>
                  <a:gd name="connsiteY53-1404" fmla="*/ 387405 h 2562376"/>
                  <a:gd name="connsiteX54-1405" fmla="*/ 2216468 w 2778164"/>
                  <a:gd name="connsiteY54-1406" fmla="*/ 6405 h 2562376"/>
                  <a:gd name="connsiteX55-1407" fmla="*/ 2267268 w 2778164"/>
                  <a:gd name="connsiteY55-1408" fmla="*/ 393755 h 2562376"/>
                  <a:gd name="connsiteX56-1409" fmla="*/ 2273618 w 2778164"/>
                  <a:gd name="connsiteY56-1410" fmla="*/ 19105 h 2562376"/>
                  <a:gd name="connsiteX57-1411" fmla="*/ 2330768 w 2778164"/>
                  <a:gd name="connsiteY57-1412" fmla="*/ 393755 h 2562376"/>
                  <a:gd name="connsiteX58-1413" fmla="*/ 2349818 w 2778164"/>
                  <a:gd name="connsiteY58-1414" fmla="*/ 25455 h 2562376"/>
                  <a:gd name="connsiteX59-1415" fmla="*/ 2406968 w 2778164"/>
                  <a:gd name="connsiteY59-1416" fmla="*/ 393755 h 2562376"/>
                  <a:gd name="connsiteX60-1417" fmla="*/ 2426018 w 2778164"/>
                  <a:gd name="connsiteY60-1418" fmla="*/ 55 h 2562376"/>
                  <a:gd name="connsiteX61-1419" fmla="*/ 2489518 w 2778164"/>
                  <a:gd name="connsiteY61-1420" fmla="*/ 368355 h 2562376"/>
                  <a:gd name="connsiteX62-1421" fmla="*/ 2502218 w 2778164"/>
                  <a:gd name="connsiteY62-1422" fmla="*/ 19105 h 2562376"/>
                  <a:gd name="connsiteX63-1423" fmla="*/ 2540318 w 2778164"/>
                  <a:gd name="connsiteY63-1424" fmla="*/ 412805 h 2562376"/>
                  <a:gd name="connsiteX64-1425" fmla="*/ 2591118 w 2778164"/>
                  <a:gd name="connsiteY64-1426" fmla="*/ 31805 h 2562376"/>
                  <a:gd name="connsiteX65-1427" fmla="*/ 2635568 w 2778164"/>
                  <a:gd name="connsiteY65-1428" fmla="*/ 431855 h 2562376"/>
                  <a:gd name="connsiteX66-1429" fmla="*/ 2699068 w 2778164"/>
                  <a:gd name="connsiteY66-1430" fmla="*/ 12755 h 2562376"/>
                  <a:gd name="connsiteX67-1431" fmla="*/ 2724468 w 2778164"/>
                  <a:gd name="connsiteY67-1432" fmla="*/ 438205 h 2562376"/>
                  <a:gd name="connsiteX68-1433" fmla="*/ 2775268 w 2778164"/>
                  <a:gd name="connsiteY68-1434" fmla="*/ 2305105 h 2562376"/>
                  <a:gd name="connsiteX69-1435" fmla="*/ 2629218 w 2778164"/>
                  <a:gd name="connsiteY69-1436" fmla="*/ 2540055 h 2562376"/>
                  <a:gd name="connsiteX70-1437" fmla="*/ 2362518 w 2778164"/>
                  <a:gd name="connsiteY70-1438" fmla="*/ 2527355 h 2562376"/>
                  <a:gd name="connsiteX71-1439" fmla="*/ 101918 w 2778164"/>
                  <a:gd name="connsiteY71-1440" fmla="*/ 2527355 h 2562376"/>
                  <a:gd name="connsiteX0-1441" fmla="*/ 110757 w 2787003"/>
                  <a:gd name="connsiteY0-1442" fmla="*/ 2527355 h 2562376"/>
                  <a:gd name="connsiteX1-1443" fmla="*/ 21857 w 2787003"/>
                  <a:gd name="connsiteY1-1444" fmla="*/ 2267005 h 2562376"/>
                  <a:gd name="connsiteX2-1445" fmla="*/ 15507 w 2787003"/>
                  <a:gd name="connsiteY2-1446" fmla="*/ 108005 h 2562376"/>
                  <a:gd name="connsiteX3-1447" fmla="*/ 91707 w 2787003"/>
                  <a:gd name="connsiteY3-1448" fmla="*/ 400105 h 2562376"/>
                  <a:gd name="connsiteX4-1449" fmla="*/ 98057 w 2787003"/>
                  <a:gd name="connsiteY4-1450" fmla="*/ 12755 h 2562376"/>
                  <a:gd name="connsiteX5-1451" fmla="*/ 186957 w 2787003"/>
                  <a:gd name="connsiteY5-1452" fmla="*/ 387405 h 2562376"/>
                  <a:gd name="connsiteX6-1453" fmla="*/ 231407 w 2787003"/>
                  <a:gd name="connsiteY6-1454" fmla="*/ 38155 h 2562376"/>
                  <a:gd name="connsiteX7-1455" fmla="*/ 282207 w 2787003"/>
                  <a:gd name="connsiteY7-1456" fmla="*/ 387405 h 2562376"/>
                  <a:gd name="connsiteX8-1457" fmla="*/ 320307 w 2787003"/>
                  <a:gd name="connsiteY8-1458" fmla="*/ 19105 h 2562376"/>
                  <a:gd name="connsiteX9-1459" fmla="*/ 364757 w 2787003"/>
                  <a:gd name="connsiteY9-1460" fmla="*/ 374705 h 2562376"/>
                  <a:gd name="connsiteX10-1461" fmla="*/ 409207 w 2787003"/>
                  <a:gd name="connsiteY10-1462" fmla="*/ 12755 h 2562376"/>
                  <a:gd name="connsiteX11-1463" fmla="*/ 453657 w 2787003"/>
                  <a:gd name="connsiteY11-1464" fmla="*/ 406455 h 2562376"/>
                  <a:gd name="connsiteX12-1465" fmla="*/ 504457 w 2787003"/>
                  <a:gd name="connsiteY12-1466" fmla="*/ 25455 h 2562376"/>
                  <a:gd name="connsiteX13-1467" fmla="*/ 536207 w 2787003"/>
                  <a:gd name="connsiteY13-1468" fmla="*/ 387405 h 2562376"/>
                  <a:gd name="connsiteX14-1469" fmla="*/ 574307 w 2787003"/>
                  <a:gd name="connsiteY14-1470" fmla="*/ 55 h 2562376"/>
                  <a:gd name="connsiteX15-1471" fmla="*/ 644157 w 2787003"/>
                  <a:gd name="connsiteY15-1472" fmla="*/ 419155 h 2562376"/>
                  <a:gd name="connsiteX16-1473" fmla="*/ 714007 w 2787003"/>
                  <a:gd name="connsiteY16-1474" fmla="*/ 12755 h 2562376"/>
                  <a:gd name="connsiteX17-1475" fmla="*/ 752107 w 2787003"/>
                  <a:gd name="connsiteY17-1476" fmla="*/ 400105 h 2562376"/>
                  <a:gd name="connsiteX18-1477" fmla="*/ 821957 w 2787003"/>
                  <a:gd name="connsiteY18-1478" fmla="*/ 19105 h 2562376"/>
                  <a:gd name="connsiteX19-1479" fmla="*/ 834657 w 2787003"/>
                  <a:gd name="connsiteY19-1480" fmla="*/ 393755 h 2562376"/>
                  <a:gd name="connsiteX20-1481" fmla="*/ 872757 w 2787003"/>
                  <a:gd name="connsiteY20-1482" fmla="*/ 25455 h 2562376"/>
                  <a:gd name="connsiteX21-1483" fmla="*/ 879107 w 2787003"/>
                  <a:gd name="connsiteY21-1484" fmla="*/ 374705 h 2562376"/>
                  <a:gd name="connsiteX22-1485" fmla="*/ 942607 w 2787003"/>
                  <a:gd name="connsiteY22-1486" fmla="*/ 38155 h 2562376"/>
                  <a:gd name="connsiteX23-1487" fmla="*/ 968007 w 2787003"/>
                  <a:gd name="connsiteY23-1488" fmla="*/ 400105 h 2562376"/>
                  <a:gd name="connsiteX24-1489" fmla="*/ 1044207 w 2787003"/>
                  <a:gd name="connsiteY24-1490" fmla="*/ 12755 h 2562376"/>
                  <a:gd name="connsiteX25-1491" fmla="*/ 1056907 w 2787003"/>
                  <a:gd name="connsiteY25-1492" fmla="*/ 412805 h 2562376"/>
                  <a:gd name="connsiteX26-1493" fmla="*/ 1126757 w 2787003"/>
                  <a:gd name="connsiteY26-1494" fmla="*/ 19105 h 2562376"/>
                  <a:gd name="connsiteX27-1495" fmla="*/ 1158507 w 2787003"/>
                  <a:gd name="connsiteY27-1496" fmla="*/ 400105 h 2562376"/>
                  <a:gd name="connsiteX28-1497" fmla="*/ 1202957 w 2787003"/>
                  <a:gd name="connsiteY28-1498" fmla="*/ 31805 h 2562376"/>
                  <a:gd name="connsiteX29-1499" fmla="*/ 1222007 w 2787003"/>
                  <a:gd name="connsiteY29-1500" fmla="*/ 393755 h 2562376"/>
                  <a:gd name="connsiteX30-1501" fmla="*/ 1279157 w 2787003"/>
                  <a:gd name="connsiteY30-1502" fmla="*/ 69905 h 2562376"/>
                  <a:gd name="connsiteX31-1503" fmla="*/ 1310907 w 2787003"/>
                  <a:gd name="connsiteY31-1504" fmla="*/ 387405 h 2562376"/>
                  <a:gd name="connsiteX32-1505" fmla="*/ 1374407 w 2787003"/>
                  <a:gd name="connsiteY32-1506" fmla="*/ 25455 h 2562376"/>
                  <a:gd name="connsiteX33-1507" fmla="*/ 1393457 w 2787003"/>
                  <a:gd name="connsiteY33-1508" fmla="*/ 368355 h 2562376"/>
                  <a:gd name="connsiteX34-1509" fmla="*/ 1431557 w 2787003"/>
                  <a:gd name="connsiteY34-1510" fmla="*/ 44505 h 2562376"/>
                  <a:gd name="connsiteX35-1511" fmla="*/ 1488707 w 2787003"/>
                  <a:gd name="connsiteY35-1512" fmla="*/ 368355 h 2562376"/>
                  <a:gd name="connsiteX36-1513" fmla="*/ 1520457 w 2787003"/>
                  <a:gd name="connsiteY36-1514" fmla="*/ 63555 h 2562376"/>
                  <a:gd name="connsiteX37-1515" fmla="*/ 1590307 w 2787003"/>
                  <a:gd name="connsiteY37-1516" fmla="*/ 374705 h 2562376"/>
                  <a:gd name="connsiteX38-1517" fmla="*/ 1590307 w 2787003"/>
                  <a:gd name="connsiteY38-1518" fmla="*/ 50855 h 2562376"/>
                  <a:gd name="connsiteX39-1519" fmla="*/ 1666507 w 2787003"/>
                  <a:gd name="connsiteY39-1520" fmla="*/ 387405 h 2562376"/>
                  <a:gd name="connsiteX40-1521" fmla="*/ 1698257 w 2787003"/>
                  <a:gd name="connsiteY40-1522" fmla="*/ 50855 h 2562376"/>
                  <a:gd name="connsiteX41-1523" fmla="*/ 1736357 w 2787003"/>
                  <a:gd name="connsiteY41-1524" fmla="*/ 368355 h 2562376"/>
                  <a:gd name="connsiteX42-1525" fmla="*/ 1793507 w 2787003"/>
                  <a:gd name="connsiteY42-1526" fmla="*/ 25455 h 2562376"/>
                  <a:gd name="connsiteX43-1527" fmla="*/ 1799857 w 2787003"/>
                  <a:gd name="connsiteY43-1528" fmla="*/ 387405 h 2562376"/>
                  <a:gd name="connsiteX44-1529" fmla="*/ 1863357 w 2787003"/>
                  <a:gd name="connsiteY44-1530" fmla="*/ 25455 h 2562376"/>
                  <a:gd name="connsiteX45-1531" fmla="*/ 1882407 w 2787003"/>
                  <a:gd name="connsiteY45-1532" fmla="*/ 406455 h 2562376"/>
                  <a:gd name="connsiteX46-1533" fmla="*/ 1945907 w 2787003"/>
                  <a:gd name="connsiteY46-1534" fmla="*/ 55 h 2562376"/>
                  <a:gd name="connsiteX47-1535" fmla="*/ 1984007 w 2787003"/>
                  <a:gd name="connsiteY47-1536" fmla="*/ 374705 h 2562376"/>
                  <a:gd name="connsiteX48-1537" fmla="*/ 2022107 w 2787003"/>
                  <a:gd name="connsiteY48-1538" fmla="*/ 31805 h 2562376"/>
                  <a:gd name="connsiteX49-1539" fmla="*/ 2047507 w 2787003"/>
                  <a:gd name="connsiteY49-1540" fmla="*/ 374705 h 2562376"/>
                  <a:gd name="connsiteX50-1541" fmla="*/ 2098307 w 2787003"/>
                  <a:gd name="connsiteY50-1542" fmla="*/ 19105 h 2562376"/>
                  <a:gd name="connsiteX51-1543" fmla="*/ 2117357 w 2787003"/>
                  <a:gd name="connsiteY51-1544" fmla="*/ 362005 h 2562376"/>
                  <a:gd name="connsiteX52-1545" fmla="*/ 2155457 w 2787003"/>
                  <a:gd name="connsiteY52-1546" fmla="*/ 6405 h 2562376"/>
                  <a:gd name="connsiteX53-1547" fmla="*/ 2168157 w 2787003"/>
                  <a:gd name="connsiteY53-1548" fmla="*/ 387405 h 2562376"/>
                  <a:gd name="connsiteX54-1549" fmla="*/ 2225307 w 2787003"/>
                  <a:gd name="connsiteY54-1550" fmla="*/ 6405 h 2562376"/>
                  <a:gd name="connsiteX55-1551" fmla="*/ 2276107 w 2787003"/>
                  <a:gd name="connsiteY55-1552" fmla="*/ 393755 h 2562376"/>
                  <a:gd name="connsiteX56-1553" fmla="*/ 2282457 w 2787003"/>
                  <a:gd name="connsiteY56-1554" fmla="*/ 19105 h 2562376"/>
                  <a:gd name="connsiteX57-1555" fmla="*/ 2339607 w 2787003"/>
                  <a:gd name="connsiteY57-1556" fmla="*/ 393755 h 2562376"/>
                  <a:gd name="connsiteX58-1557" fmla="*/ 2358657 w 2787003"/>
                  <a:gd name="connsiteY58-1558" fmla="*/ 25455 h 2562376"/>
                  <a:gd name="connsiteX59-1559" fmla="*/ 2415807 w 2787003"/>
                  <a:gd name="connsiteY59-1560" fmla="*/ 393755 h 2562376"/>
                  <a:gd name="connsiteX60-1561" fmla="*/ 2434857 w 2787003"/>
                  <a:gd name="connsiteY60-1562" fmla="*/ 55 h 2562376"/>
                  <a:gd name="connsiteX61-1563" fmla="*/ 2498357 w 2787003"/>
                  <a:gd name="connsiteY61-1564" fmla="*/ 368355 h 2562376"/>
                  <a:gd name="connsiteX62-1565" fmla="*/ 2511057 w 2787003"/>
                  <a:gd name="connsiteY62-1566" fmla="*/ 19105 h 2562376"/>
                  <a:gd name="connsiteX63-1567" fmla="*/ 2549157 w 2787003"/>
                  <a:gd name="connsiteY63-1568" fmla="*/ 412805 h 2562376"/>
                  <a:gd name="connsiteX64-1569" fmla="*/ 2599957 w 2787003"/>
                  <a:gd name="connsiteY64-1570" fmla="*/ 31805 h 2562376"/>
                  <a:gd name="connsiteX65-1571" fmla="*/ 2644407 w 2787003"/>
                  <a:gd name="connsiteY65-1572" fmla="*/ 431855 h 2562376"/>
                  <a:gd name="connsiteX66-1573" fmla="*/ 2707907 w 2787003"/>
                  <a:gd name="connsiteY66-1574" fmla="*/ 12755 h 2562376"/>
                  <a:gd name="connsiteX67-1575" fmla="*/ 2733307 w 2787003"/>
                  <a:gd name="connsiteY67-1576" fmla="*/ 438205 h 2562376"/>
                  <a:gd name="connsiteX68-1577" fmla="*/ 2784107 w 2787003"/>
                  <a:gd name="connsiteY68-1578" fmla="*/ 2305105 h 2562376"/>
                  <a:gd name="connsiteX69-1579" fmla="*/ 2638057 w 2787003"/>
                  <a:gd name="connsiteY69-1580" fmla="*/ 2540055 h 2562376"/>
                  <a:gd name="connsiteX70-1581" fmla="*/ 2371357 w 2787003"/>
                  <a:gd name="connsiteY70-1582" fmla="*/ 2527355 h 2562376"/>
                  <a:gd name="connsiteX71-1583" fmla="*/ 110757 w 2787003"/>
                  <a:gd name="connsiteY71-1584" fmla="*/ 2527355 h 2562376"/>
                  <a:gd name="connsiteX0-1585" fmla="*/ 110757 w 2787003"/>
                  <a:gd name="connsiteY0-1586" fmla="*/ 2527355 h 2559619"/>
                  <a:gd name="connsiteX1-1587" fmla="*/ 21857 w 2787003"/>
                  <a:gd name="connsiteY1-1588" fmla="*/ 2267005 h 2559619"/>
                  <a:gd name="connsiteX2-1589" fmla="*/ 15507 w 2787003"/>
                  <a:gd name="connsiteY2-1590" fmla="*/ 108005 h 2559619"/>
                  <a:gd name="connsiteX3-1591" fmla="*/ 91707 w 2787003"/>
                  <a:gd name="connsiteY3-1592" fmla="*/ 400105 h 2559619"/>
                  <a:gd name="connsiteX4-1593" fmla="*/ 98057 w 2787003"/>
                  <a:gd name="connsiteY4-1594" fmla="*/ 12755 h 2559619"/>
                  <a:gd name="connsiteX5-1595" fmla="*/ 186957 w 2787003"/>
                  <a:gd name="connsiteY5-1596" fmla="*/ 387405 h 2559619"/>
                  <a:gd name="connsiteX6-1597" fmla="*/ 231407 w 2787003"/>
                  <a:gd name="connsiteY6-1598" fmla="*/ 38155 h 2559619"/>
                  <a:gd name="connsiteX7-1599" fmla="*/ 282207 w 2787003"/>
                  <a:gd name="connsiteY7-1600" fmla="*/ 387405 h 2559619"/>
                  <a:gd name="connsiteX8-1601" fmla="*/ 320307 w 2787003"/>
                  <a:gd name="connsiteY8-1602" fmla="*/ 19105 h 2559619"/>
                  <a:gd name="connsiteX9-1603" fmla="*/ 364757 w 2787003"/>
                  <a:gd name="connsiteY9-1604" fmla="*/ 374705 h 2559619"/>
                  <a:gd name="connsiteX10-1605" fmla="*/ 409207 w 2787003"/>
                  <a:gd name="connsiteY10-1606" fmla="*/ 12755 h 2559619"/>
                  <a:gd name="connsiteX11-1607" fmla="*/ 453657 w 2787003"/>
                  <a:gd name="connsiteY11-1608" fmla="*/ 406455 h 2559619"/>
                  <a:gd name="connsiteX12-1609" fmla="*/ 504457 w 2787003"/>
                  <a:gd name="connsiteY12-1610" fmla="*/ 25455 h 2559619"/>
                  <a:gd name="connsiteX13-1611" fmla="*/ 536207 w 2787003"/>
                  <a:gd name="connsiteY13-1612" fmla="*/ 387405 h 2559619"/>
                  <a:gd name="connsiteX14-1613" fmla="*/ 574307 w 2787003"/>
                  <a:gd name="connsiteY14-1614" fmla="*/ 55 h 2559619"/>
                  <a:gd name="connsiteX15-1615" fmla="*/ 644157 w 2787003"/>
                  <a:gd name="connsiteY15-1616" fmla="*/ 419155 h 2559619"/>
                  <a:gd name="connsiteX16-1617" fmla="*/ 714007 w 2787003"/>
                  <a:gd name="connsiteY16-1618" fmla="*/ 12755 h 2559619"/>
                  <a:gd name="connsiteX17-1619" fmla="*/ 752107 w 2787003"/>
                  <a:gd name="connsiteY17-1620" fmla="*/ 400105 h 2559619"/>
                  <a:gd name="connsiteX18-1621" fmla="*/ 821957 w 2787003"/>
                  <a:gd name="connsiteY18-1622" fmla="*/ 19105 h 2559619"/>
                  <a:gd name="connsiteX19-1623" fmla="*/ 834657 w 2787003"/>
                  <a:gd name="connsiteY19-1624" fmla="*/ 393755 h 2559619"/>
                  <a:gd name="connsiteX20-1625" fmla="*/ 872757 w 2787003"/>
                  <a:gd name="connsiteY20-1626" fmla="*/ 25455 h 2559619"/>
                  <a:gd name="connsiteX21-1627" fmla="*/ 879107 w 2787003"/>
                  <a:gd name="connsiteY21-1628" fmla="*/ 374705 h 2559619"/>
                  <a:gd name="connsiteX22-1629" fmla="*/ 942607 w 2787003"/>
                  <a:gd name="connsiteY22-1630" fmla="*/ 38155 h 2559619"/>
                  <a:gd name="connsiteX23-1631" fmla="*/ 968007 w 2787003"/>
                  <a:gd name="connsiteY23-1632" fmla="*/ 400105 h 2559619"/>
                  <a:gd name="connsiteX24-1633" fmla="*/ 1044207 w 2787003"/>
                  <a:gd name="connsiteY24-1634" fmla="*/ 12755 h 2559619"/>
                  <a:gd name="connsiteX25-1635" fmla="*/ 1056907 w 2787003"/>
                  <a:gd name="connsiteY25-1636" fmla="*/ 412805 h 2559619"/>
                  <a:gd name="connsiteX26-1637" fmla="*/ 1126757 w 2787003"/>
                  <a:gd name="connsiteY26-1638" fmla="*/ 19105 h 2559619"/>
                  <a:gd name="connsiteX27-1639" fmla="*/ 1158507 w 2787003"/>
                  <a:gd name="connsiteY27-1640" fmla="*/ 400105 h 2559619"/>
                  <a:gd name="connsiteX28-1641" fmla="*/ 1202957 w 2787003"/>
                  <a:gd name="connsiteY28-1642" fmla="*/ 31805 h 2559619"/>
                  <a:gd name="connsiteX29-1643" fmla="*/ 1222007 w 2787003"/>
                  <a:gd name="connsiteY29-1644" fmla="*/ 393755 h 2559619"/>
                  <a:gd name="connsiteX30-1645" fmla="*/ 1279157 w 2787003"/>
                  <a:gd name="connsiteY30-1646" fmla="*/ 69905 h 2559619"/>
                  <a:gd name="connsiteX31-1647" fmla="*/ 1310907 w 2787003"/>
                  <a:gd name="connsiteY31-1648" fmla="*/ 387405 h 2559619"/>
                  <a:gd name="connsiteX32-1649" fmla="*/ 1374407 w 2787003"/>
                  <a:gd name="connsiteY32-1650" fmla="*/ 25455 h 2559619"/>
                  <a:gd name="connsiteX33-1651" fmla="*/ 1393457 w 2787003"/>
                  <a:gd name="connsiteY33-1652" fmla="*/ 368355 h 2559619"/>
                  <a:gd name="connsiteX34-1653" fmla="*/ 1431557 w 2787003"/>
                  <a:gd name="connsiteY34-1654" fmla="*/ 44505 h 2559619"/>
                  <a:gd name="connsiteX35-1655" fmla="*/ 1488707 w 2787003"/>
                  <a:gd name="connsiteY35-1656" fmla="*/ 368355 h 2559619"/>
                  <a:gd name="connsiteX36-1657" fmla="*/ 1520457 w 2787003"/>
                  <a:gd name="connsiteY36-1658" fmla="*/ 63555 h 2559619"/>
                  <a:gd name="connsiteX37-1659" fmla="*/ 1590307 w 2787003"/>
                  <a:gd name="connsiteY37-1660" fmla="*/ 374705 h 2559619"/>
                  <a:gd name="connsiteX38-1661" fmla="*/ 1590307 w 2787003"/>
                  <a:gd name="connsiteY38-1662" fmla="*/ 50855 h 2559619"/>
                  <a:gd name="connsiteX39-1663" fmla="*/ 1666507 w 2787003"/>
                  <a:gd name="connsiteY39-1664" fmla="*/ 387405 h 2559619"/>
                  <a:gd name="connsiteX40-1665" fmla="*/ 1698257 w 2787003"/>
                  <a:gd name="connsiteY40-1666" fmla="*/ 50855 h 2559619"/>
                  <a:gd name="connsiteX41-1667" fmla="*/ 1736357 w 2787003"/>
                  <a:gd name="connsiteY41-1668" fmla="*/ 368355 h 2559619"/>
                  <a:gd name="connsiteX42-1669" fmla="*/ 1793507 w 2787003"/>
                  <a:gd name="connsiteY42-1670" fmla="*/ 25455 h 2559619"/>
                  <a:gd name="connsiteX43-1671" fmla="*/ 1799857 w 2787003"/>
                  <a:gd name="connsiteY43-1672" fmla="*/ 387405 h 2559619"/>
                  <a:gd name="connsiteX44-1673" fmla="*/ 1863357 w 2787003"/>
                  <a:gd name="connsiteY44-1674" fmla="*/ 25455 h 2559619"/>
                  <a:gd name="connsiteX45-1675" fmla="*/ 1882407 w 2787003"/>
                  <a:gd name="connsiteY45-1676" fmla="*/ 406455 h 2559619"/>
                  <a:gd name="connsiteX46-1677" fmla="*/ 1945907 w 2787003"/>
                  <a:gd name="connsiteY46-1678" fmla="*/ 55 h 2559619"/>
                  <a:gd name="connsiteX47-1679" fmla="*/ 1984007 w 2787003"/>
                  <a:gd name="connsiteY47-1680" fmla="*/ 374705 h 2559619"/>
                  <a:gd name="connsiteX48-1681" fmla="*/ 2022107 w 2787003"/>
                  <a:gd name="connsiteY48-1682" fmla="*/ 31805 h 2559619"/>
                  <a:gd name="connsiteX49-1683" fmla="*/ 2047507 w 2787003"/>
                  <a:gd name="connsiteY49-1684" fmla="*/ 374705 h 2559619"/>
                  <a:gd name="connsiteX50-1685" fmla="*/ 2098307 w 2787003"/>
                  <a:gd name="connsiteY50-1686" fmla="*/ 19105 h 2559619"/>
                  <a:gd name="connsiteX51-1687" fmla="*/ 2117357 w 2787003"/>
                  <a:gd name="connsiteY51-1688" fmla="*/ 362005 h 2559619"/>
                  <a:gd name="connsiteX52-1689" fmla="*/ 2155457 w 2787003"/>
                  <a:gd name="connsiteY52-1690" fmla="*/ 6405 h 2559619"/>
                  <a:gd name="connsiteX53-1691" fmla="*/ 2168157 w 2787003"/>
                  <a:gd name="connsiteY53-1692" fmla="*/ 387405 h 2559619"/>
                  <a:gd name="connsiteX54-1693" fmla="*/ 2225307 w 2787003"/>
                  <a:gd name="connsiteY54-1694" fmla="*/ 6405 h 2559619"/>
                  <a:gd name="connsiteX55-1695" fmla="*/ 2276107 w 2787003"/>
                  <a:gd name="connsiteY55-1696" fmla="*/ 393755 h 2559619"/>
                  <a:gd name="connsiteX56-1697" fmla="*/ 2282457 w 2787003"/>
                  <a:gd name="connsiteY56-1698" fmla="*/ 19105 h 2559619"/>
                  <a:gd name="connsiteX57-1699" fmla="*/ 2339607 w 2787003"/>
                  <a:gd name="connsiteY57-1700" fmla="*/ 393755 h 2559619"/>
                  <a:gd name="connsiteX58-1701" fmla="*/ 2358657 w 2787003"/>
                  <a:gd name="connsiteY58-1702" fmla="*/ 25455 h 2559619"/>
                  <a:gd name="connsiteX59-1703" fmla="*/ 2415807 w 2787003"/>
                  <a:gd name="connsiteY59-1704" fmla="*/ 393755 h 2559619"/>
                  <a:gd name="connsiteX60-1705" fmla="*/ 2434857 w 2787003"/>
                  <a:gd name="connsiteY60-1706" fmla="*/ 55 h 2559619"/>
                  <a:gd name="connsiteX61-1707" fmla="*/ 2498357 w 2787003"/>
                  <a:gd name="connsiteY61-1708" fmla="*/ 368355 h 2559619"/>
                  <a:gd name="connsiteX62-1709" fmla="*/ 2511057 w 2787003"/>
                  <a:gd name="connsiteY62-1710" fmla="*/ 19105 h 2559619"/>
                  <a:gd name="connsiteX63-1711" fmla="*/ 2549157 w 2787003"/>
                  <a:gd name="connsiteY63-1712" fmla="*/ 412805 h 2559619"/>
                  <a:gd name="connsiteX64-1713" fmla="*/ 2599957 w 2787003"/>
                  <a:gd name="connsiteY64-1714" fmla="*/ 31805 h 2559619"/>
                  <a:gd name="connsiteX65-1715" fmla="*/ 2644407 w 2787003"/>
                  <a:gd name="connsiteY65-1716" fmla="*/ 431855 h 2559619"/>
                  <a:gd name="connsiteX66-1717" fmla="*/ 2707907 w 2787003"/>
                  <a:gd name="connsiteY66-1718" fmla="*/ 12755 h 2559619"/>
                  <a:gd name="connsiteX67-1719" fmla="*/ 2733307 w 2787003"/>
                  <a:gd name="connsiteY67-1720" fmla="*/ 438205 h 2559619"/>
                  <a:gd name="connsiteX68-1721" fmla="*/ 2784107 w 2787003"/>
                  <a:gd name="connsiteY68-1722" fmla="*/ 2305105 h 2559619"/>
                  <a:gd name="connsiteX69-1723" fmla="*/ 2638057 w 2787003"/>
                  <a:gd name="connsiteY69-1724" fmla="*/ 2540055 h 2559619"/>
                  <a:gd name="connsiteX70-1725" fmla="*/ 2371357 w 2787003"/>
                  <a:gd name="connsiteY70-1726" fmla="*/ 2527355 h 2559619"/>
                  <a:gd name="connsiteX71-1727" fmla="*/ 110757 w 2787003"/>
                  <a:gd name="connsiteY71-1728" fmla="*/ 2527355 h 2559619"/>
                  <a:gd name="connsiteX0-1729" fmla="*/ 110757 w 2787003"/>
                  <a:gd name="connsiteY0-1730" fmla="*/ 2527355 h 2559619"/>
                  <a:gd name="connsiteX1-1731" fmla="*/ 21857 w 2787003"/>
                  <a:gd name="connsiteY1-1732" fmla="*/ 2267005 h 2559619"/>
                  <a:gd name="connsiteX2-1733" fmla="*/ 15507 w 2787003"/>
                  <a:gd name="connsiteY2-1734" fmla="*/ 108005 h 2559619"/>
                  <a:gd name="connsiteX3-1735" fmla="*/ 91707 w 2787003"/>
                  <a:gd name="connsiteY3-1736" fmla="*/ 400105 h 2559619"/>
                  <a:gd name="connsiteX4-1737" fmla="*/ 98057 w 2787003"/>
                  <a:gd name="connsiteY4-1738" fmla="*/ 12755 h 2559619"/>
                  <a:gd name="connsiteX5-1739" fmla="*/ 186957 w 2787003"/>
                  <a:gd name="connsiteY5-1740" fmla="*/ 387405 h 2559619"/>
                  <a:gd name="connsiteX6-1741" fmla="*/ 231407 w 2787003"/>
                  <a:gd name="connsiteY6-1742" fmla="*/ 38155 h 2559619"/>
                  <a:gd name="connsiteX7-1743" fmla="*/ 282207 w 2787003"/>
                  <a:gd name="connsiteY7-1744" fmla="*/ 387405 h 2559619"/>
                  <a:gd name="connsiteX8-1745" fmla="*/ 320307 w 2787003"/>
                  <a:gd name="connsiteY8-1746" fmla="*/ 19105 h 2559619"/>
                  <a:gd name="connsiteX9-1747" fmla="*/ 364757 w 2787003"/>
                  <a:gd name="connsiteY9-1748" fmla="*/ 374705 h 2559619"/>
                  <a:gd name="connsiteX10-1749" fmla="*/ 409207 w 2787003"/>
                  <a:gd name="connsiteY10-1750" fmla="*/ 12755 h 2559619"/>
                  <a:gd name="connsiteX11-1751" fmla="*/ 453657 w 2787003"/>
                  <a:gd name="connsiteY11-1752" fmla="*/ 406455 h 2559619"/>
                  <a:gd name="connsiteX12-1753" fmla="*/ 504457 w 2787003"/>
                  <a:gd name="connsiteY12-1754" fmla="*/ 25455 h 2559619"/>
                  <a:gd name="connsiteX13-1755" fmla="*/ 536207 w 2787003"/>
                  <a:gd name="connsiteY13-1756" fmla="*/ 387405 h 2559619"/>
                  <a:gd name="connsiteX14-1757" fmla="*/ 574307 w 2787003"/>
                  <a:gd name="connsiteY14-1758" fmla="*/ 55 h 2559619"/>
                  <a:gd name="connsiteX15-1759" fmla="*/ 644157 w 2787003"/>
                  <a:gd name="connsiteY15-1760" fmla="*/ 419155 h 2559619"/>
                  <a:gd name="connsiteX16-1761" fmla="*/ 714007 w 2787003"/>
                  <a:gd name="connsiteY16-1762" fmla="*/ 12755 h 2559619"/>
                  <a:gd name="connsiteX17-1763" fmla="*/ 752107 w 2787003"/>
                  <a:gd name="connsiteY17-1764" fmla="*/ 400105 h 2559619"/>
                  <a:gd name="connsiteX18-1765" fmla="*/ 821957 w 2787003"/>
                  <a:gd name="connsiteY18-1766" fmla="*/ 19105 h 2559619"/>
                  <a:gd name="connsiteX19-1767" fmla="*/ 834657 w 2787003"/>
                  <a:gd name="connsiteY19-1768" fmla="*/ 393755 h 2559619"/>
                  <a:gd name="connsiteX20-1769" fmla="*/ 872757 w 2787003"/>
                  <a:gd name="connsiteY20-1770" fmla="*/ 25455 h 2559619"/>
                  <a:gd name="connsiteX21-1771" fmla="*/ 879107 w 2787003"/>
                  <a:gd name="connsiteY21-1772" fmla="*/ 374705 h 2559619"/>
                  <a:gd name="connsiteX22-1773" fmla="*/ 942607 w 2787003"/>
                  <a:gd name="connsiteY22-1774" fmla="*/ 38155 h 2559619"/>
                  <a:gd name="connsiteX23-1775" fmla="*/ 968007 w 2787003"/>
                  <a:gd name="connsiteY23-1776" fmla="*/ 400105 h 2559619"/>
                  <a:gd name="connsiteX24-1777" fmla="*/ 1044207 w 2787003"/>
                  <a:gd name="connsiteY24-1778" fmla="*/ 12755 h 2559619"/>
                  <a:gd name="connsiteX25-1779" fmla="*/ 1056907 w 2787003"/>
                  <a:gd name="connsiteY25-1780" fmla="*/ 412805 h 2559619"/>
                  <a:gd name="connsiteX26-1781" fmla="*/ 1126757 w 2787003"/>
                  <a:gd name="connsiteY26-1782" fmla="*/ 19105 h 2559619"/>
                  <a:gd name="connsiteX27-1783" fmla="*/ 1158507 w 2787003"/>
                  <a:gd name="connsiteY27-1784" fmla="*/ 400105 h 2559619"/>
                  <a:gd name="connsiteX28-1785" fmla="*/ 1202957 w 2787003"/>
                  <a:gd name="connsiteY28-1786" fmla="*/ 31805 h 2559619"/>
                  <a:gd name="connsiteX29-1787" fmla="*/ 1222007 w 2787003"/>
                  <a:gd name="connsiteY29-1788" fmla="*/ 393755 h 2559619"/>
                  <a:gd name="connsiteX30-1789" fmla="*/ 1279157 w 2787003"/>
                  <a:gd name="connsiteY30-1790" fmla="*/ 69905 h 2559619"/>
                  <a:gd name="connsiteX31-1791" fmla="*/ 1310907 w 2787003"/>
                  <a:gd name="connsiteY31-1792" fmla="*/ 387405 h 2559619"/>
                  <a:gd name="connsiteX32-1793" fmla="*/ 1374407 w 2787003"/>
                  <a:gd name="connsiteY32-1794" fmla="*/ 25455 h 2559619"/>
                  <a:gd name="connsiteX33-1795" fmla="*/ 1393457 w 2787003"/>
                  <a:gd name="connsiteY33-1796" fmla="*/ 368355 h 2559619"/>
                  <a:gd name="connsiteX34-1797" fmla="*/ 1431557 w 2787003"/>
                  <a:gd name="connsiteY34-1798" fmla="*/ 44505 h 2559619"/>
                  <a:gd name="connsiteX35-1799" fmla="*/ 1488707 w 2787003"/>
                  <a:gd name="connsiteY35-1800" fmla="*/ 368355 h 2559619"/>
                  <a:gd name="connsiteX36-1801" fmla="*/ 1520457 w 2787003"/>
                  <a:gd name="connsiteY36-1802" fmla="*/ 63555 h 2559619"/>
                  <a:gd name="connsiteX37-1803" fmla="*/ 1590307 w 2787003"/>
                  <a:gd name="connsiteY37-1804" fmla="*/ 374705 h 2559619"/>
                  <a:gd name="connsiteX38-1805" fmla="*/ 1590307 w 2787003"/>
                  <a:gd name="connsiteY38-1806" fmla="*/ 50855 h 2559619"/>
                  <a:gd name="connsiteX39-1807" fmla="*/ 1666507 w 2787003"/>
                  <a:gd name="connsiteY39-1808" fmla="*/ 387405 h 2559619"/>
                  <a:gd name="connsiteX40-1809" fmla="*/ 1698257 w 2787003"/>
                  <a:gd name="connsiteY40-1810" fmla="*/ 50855 h 2559619"/>
                  <a:gd name="connsiteX41-1811" fmla="*/ 1736357 w 2787003"/>
                  <a:gd name="connsiteY41-1812" fmla="*/ 368355 h 2559619"/>
                  <a:gd name="connsiteX42-1813" fmla="*/ 1793507 w 2787003"/>
                  <a:gd name="connsiteY42-1814" fmla="*/ 25455 h 2559619"/>
                  <a:gd name="connsiteX43-1815" fmla="*/ 1799857 w 2787003"/>
                  <a:gd name="connsiteY43-1816" fmla="*/ 387405 h 2559619"/>
                  <a:gd name="connsiteX44-1817" fmla="*/ 1863357 w 2787003"/>
                  <a:gd name="connsiteY44-1818" fmla="*/ 25455 h 2559619"/>
                  <a:gd name="connsiteX45-1819" fmla="*/ 1882407 w 2787003"/>
                  <a:gd name="connsiteY45-1820" fmla="*/ 406455 h 2559619"/>
                  <a:gd name="connsiteX46-1821" fmla="*/ 1945907 w 2787003"/>
                  <a:gd name="connsiteY46-1822" fmla="*/ 55 h 2559619"/>
                  <a:gd name="connsiteX47-1823" fmla="*/ 1984007 w 2787003"/>
                  <a:gd name="connsiteY47-1824" fmla="*/ 374705 h 2559619"/>
                  <a:gd name="connsiteX48-1825" fmla="*/ 2022107 w 2787003"/>
                  <a:gd name="connsiteY48-1826" fmla="*/ 31805 h 2559619"/>
                  <a:gd name="connsiteX49-1827" fmla="*/ 2047507 w 2787003"/>
                  <a:gd name="connsiteY49-1828" fmla="*/ 374705 h 2559619"/>
                  <a:gd name="connsiteX50-1829" fmla="*/ 2098307 w 2787003"/>
                  <a:gd name="connsiteY50-1830" fmla="*/ 19105 h 2559619"/>
                  <a:gd name="connsiteX51-1831" fmla="*/ 2117357 w 2787003"/>
                  <a:gd name="connsiteY51-1832" fmla="*/ 362005 h 2559619"/>
                  <a:gd name="connsiteX52-1833" fmla="*/ 2155457 w 2787003"/>
                  <a:gd name="connsiteY52-1834" fmla="*/ 6405 h 2559619"/>
                  <a:gd name="connsiteX53-1835" fmla="*/ 2168157 w 2787003"/>
                  <a:gd name="connsiteY53-1836" fmla="*/ 387405 h 2559619"/>
                  <a:gd name="connsiteX54-1837" fmla="*/ 2225307 w 2787003"/>
                  <a:gd name="connsiteY54-1838" fmla="*/ 6405 h 2559619"/>
                  <a:gd name="connsiteX55-1839" fmla="*/ 2276107 w 2787003"/>
                  <a:gd name="connsiteY55-1840" fmla="*/ 393755 h 2559619"/>
                  <a:gd name="connsiteX56-1841" fmla="*/ 2282457 w 2787003"/>
                  <a:gd name="connsiteY56-1842" fmla="*/ 19105 h 2559619"/>
                  <a:gd name="connsiteX57-1843" fmla="*/ 2339607 w 2787003"/>
                  <a:gd name="connsiteY57-1844" fmla="*/ 393755 h 2559619"/>
                  <a:gd name="connsiteX58-1845" fmla="*/ 2358657 w 2787003"/>
                  <a:gd name="connsiteY58-1846" fmla="*/ 25455 h 2559619"/>
                  <a:gd name="connsiteX59-1847" fmla="*/ 2415807 w 2787003"/>
                  <a:gd name="connsiteY59-1848" fmla="*/ 393755 h 2559619"/>
                  <a:gd name="connsiteX60-1849" fmla="*/ 2434857 w 2787003"/>
                  <a:gd name="connsiteY60-1850" fmla="*/ 55 h 2559619"/>
                  <a:gd name="connsiteX61-1851" fmla="*/ 2498357 w 2787003"/>
                  <a:gd name="connsiteY61-1852" fmla="*/ 368355 h 2559619"/>
                  <a:gd name="connsiteX62-1853" fmla="*/ 2511057 w 2787003"/>
                  <a:gd name="connsiteY62-1854" fmla="*/ 19105 h 2559619"/>
                  <a:gd name="connsiteX63-1855" fmla="*/ 2549157 w 2787003"/>
                  <a:gd name="connsiteY63-1856" fmla="*/ 412805 h 2559619"/>
                  <a:gd name="connsiteX64-1857" fmla="*/ 2599957 w 2787003"/>
                  <a:gd name="connsiteY64-1858" fmla="*/ 31805 h 2559619"/>
                  <a:gd name="connsiteX65-1859" fmla="*/ 2644407 w 2787003"/>
                  <a:gd name="connsiteY65-1860" fmla="*/ 431855 h 2559619"/>
                  <a:gd name="connsiteX66-1861" fmla="*/ 2707907 w 2787003"/>
                  <a:gd name="connsiteY66-1862" fmla="*/ 12755 h 2559619"/>
                  <a:gd name="connsiteX67-1863" fmla="*/ 2733307 w 2787003"/>
                  <a:gd name="connsiteY67-1864" fmla="*/ 438205 h 2559619"/>
                  <a:gd name="connsiteX68-1865" fmla="*/ 2784107 w 2787003"/>
                  <a:gd name="connsiteY68-1866" fmla="*/ 2305105 h 2559619"/>
                  <a:gd name="connsiteX69-1867" fmla="*/ 2638057 w 2787003"/>
                  <a:gd name="connsiteY69-1868" fmla="*/ 2540055 h 2559619"/>
                  <a:gd name="connsiteX70-1869" fmla="*/ 2371357 w 2787003"/>
                  <a:gd name="connsiteY70-1870" fmla="*/ 2527355 h 2559619"/>
                  <a:gd name="connsiteX71-1871" fmla="*/ 110757 w 2787003"/>
                  <a:gd name="connsiteY71-1872" fmla="*/ 2527355 h 2559619"/>
                  <a:gd name="connsiteX0-1873" fmla="*/ 110757 w 2790783"/>
                  <a:gd name="connsiteY0-1874" fmla="*/ 2527355 h 2568720"/>
                  <a:gd name="connsiteX1-1875" fmla="*/ 21857 w 2790783"/>
                  <a:gd name="connsiteY1-1876" fmla="*/ 2267005 h 2568720"/>
                  <a:gd name="connsiteX2-1877" fmla="*/ 15507 w 2790783"/>
                  <a:gd name="connsiteY2-1878" fmla="*/ 108005 h 2568720"/>
                  <a:gd name="connsiteX3-1879" fmla="*/ 91707 w 2790783"/>
                  <a:gd name="connsiteY3-1880" fmla="*/ 400105 h 2568720"/>
                  <a:gd name="connsiteX4-1881" fmla="*/ 98057 w 2790783"/>
                  <a:gd name="connsiteY4-1882" fmla="*/ 12755 h 2568720"/>
                  <a:gd name="connsiteX5-1883" fmla="*/ 186957 w 2790783"/>
                  <a:gd name="connsiteY5-1884" fmla="*/ 387405 h 2568720"/>
                  <a:gd name="connsiteX6-1885" fmla="*/ 231407 w 2790783"/>
                  <a:gd name="connsiteY6-1886" fmla="*/ 38155 h 2568720"/>
                  <a:gd name="connsiteX7-1887" fmla="*/ 282207 w 2790783"/>
                  <a:gd name="connsiteY7-1888" fmla="*/ 387405 h 2568720"/>
                  <a:gd name="connsiteX8-1889" fmla="*/ 320307 w 2790783"/>
                  <a:gd name="connsiteY8-1890" fmla="*/ 19105 h 2568720"/>
                  <a:gd name="connsiteX9-1891" fmla="*/ 364757 w 2790783"/>
                  <a:gd name="connsiteY9-1892" fmla="*/ 374705 h 2568720"/>
                  <a:gd name="connsiteX10-1893" fmla="*/ 409207 w 2790783"/>
                  <a:gd name="connsiteY10-1894" fmla="*/ 12755 h 2568720"/>
                  <a:gd name="connsiteX11-1895" fmla="*/ 453657 w 2790783"/>
                  <a:gd name="connsiteY11-1896" fmla="*/ 406455 h 2568720"/>
                  <a:gd name="connsiteX12-1897" fmla="*/ 504457 w 2790783"/>
                  <a:gd name="connsiteY12-1898" fmla="*/ 25455 h 2568720"/>
                  <a:gd name="connsiteX13-1899" fmla="*/ 536207 w 2790783"/>
                  <a:gd name="connsiteY13-1900" fmla="*/ 387405 h 2568720"/>
                  <a:gd name="connsiteX14-1901" fmla="*/ 574307 w 2790783"/>
                  <a:gd name="connsiteY14-1902" fmla="*/ 55 h 2568720"/>
                  <a:gd name="connsiteX15-1903" fmla="*/ 644157 w 2790783"/>
                  <a:gd name="connsiteY15-1904" fmla="*/ 419155 h 2568720"/>
                  <a:gd name="connsiteX16-1905" fmla="*/ 714007 w 2790783"/>
                  <a:gd name="connsiteY16-1906" fmla="*/ 12755 h 2568720"/>
                  <a:gd name="connsiteX17-1907" fmla="*/ 752107 w 2790783"/>
                  <a:gd name="connsiteY17-1908" fmla="*/ 400105 h 2568720"/>
                  <a:gd name="connsiteX18-1909" fmla="*/ 821957 w 2790783"/>
                  <a:gd name="connsiteY18-1910" fmla="*/ 19105 h 2568720"/>
                  <a:gd name="connsiteX19-1911" fmla="*/ 834657 w 2790783"/>
                  <a:gd name="connsiteY19-1912" fmla="*/ 393755 h 2568720"/>
                  <a:gd name="connsiteX20-1913" fmla="*/ 872757 w 2790783"/>
                  <a:gd name="connsiteY20-1914" fmla="*/ 25455 h 2568720"/>
                  <a:gd name="connsiteX21-1915" fmla="*/ 879107 w 2790783"/>
                  <a:gd name="connsiteY21-1916" fmla="*/ 374705 h 2568720"/>
                  <a:gd name="connsiteX22-1917" fmla="*/ 942607 w 2790783"/>
                  <a:gd name="connsiteY22-1918" fmla="*/ 38155 h 2568720"/>
                  <a:gd name="connsiteX23-1919" fmla="*/ 968007 w 2790783"/>
                  <a:gd name="connsiteY23-1920" fmla="*/ 400105 h 2568720"/>
                  <a:gd name="connsiteX24-1921" fmla="*/ 1044207 w 2790783"/>
                  <a:gd name="connsiteY24-1922" fmla="*/ 12755 h 2568720"/>
                  <a:gd name="connsiteX25-1923" fmla="*/ 1056907 w 2790783"/>
                  <a:gd name="connsiteY25-1924" fmla="*/ 412805 h 2568720"/>
                  <a:gd name="connsiteX26-1925" fmla="*/ 1126757 w 2790783"/>
                  <a:gd name="connsiteY26-1926" fmla="*/ 19105 h 2568720"/>
                  <a:gd name="connsiteX27-1927" fmla="*/ 1158507 w 2790783"/>
                  <a:gd name="connsiteY27-1928" fmla="*/ 400105 h 2568720"/>
                  <a:gd name="connsiteX28-1929" fmla="*/ 1202957 w 2790783"/>
                  <a:gd name="connsiteY28-1930" fmla="*/ 31805 h 2568720"/>
                  <a:gd name="connsiteX29-1931" fmla="*/ 1222007 w 2790783"/>
                  <a:gd name="connsiteY29-1932" fmla="*/ 393755 h 2568720"/>
                  <a:gd name="connsiteX30-1933" fmla="*/ 1279157 w 2790783"/>
                  <a:gd name="connsiteY30-1934" fmla="*/ 69905 h 2568720"/>
                  <a:gd name="connsiteX31-1935" fmla="*/ 1310907 w 2790783"/>
                  <a:gd name="connsiteY31-1936" fmla="*/ 387405 h 2568720"/>
                  <a:gd name="connsiteX32-1937" fmla="*/ 1374407 w 2790783"/>
                  <a:gd name="connsiteY32-1938" fmla="*/ 25455 h 2568720"/>
                  <a:gd name="connsiteX33-1939" fmla="*/ 1393457 w 2790783"/>
                  <a:gd name="connsiteY33-1940" fmla="*/ 368355 h 2568720"/>
                  <a:gd name="connsiteX34-1941" fmla="*/ 1431557 w 2790783"/>
                  <a:gd name="connsiteY34-1942" fmla="*/ 44505 h 2568720"/>
                  <a:gd name="connsiteX35-1943" fmla="*/ 1488707 w 2790783"/>
                  <a:gd name="connsiteY35-1944" fmla="*/ 368355 h 2568720"/>
                  <a:gd name="connsiteX36-1945" fmla="*/ 1520457 w 2790783"/>
                  <a:gd name="connsiteY36-1946" fmla="*/ 63555 h 2568720"/>
                  <a:gd name="connsiteX37-1947" fmla="*/ 1590307 w 2790783"/>
                  <a:gd name="connsiteY37-1948" fmla="*/ 374705 h 2568720"/>
                  <a:gd name="connsiteX38-1949" fmla="*/ 1590307 w 2790783"/>
                  <a:gd name="connsiteY38-1950" fmla="*/ 50855 h 2568720"/>
                  <a:gd name="connsiteX39-1951" fmla="*/ 1666507 w 2790783"/>
                  <a:gd name="connsiteY39-1952" fmla="*/ 387405 h 2568720"/>
                  <a:gd name="connsiteX40-1953" fmla="*/ 1698257 w 2790783"/>
                  <a:gd name="connsiteY40-1954" fmla="*/ 50855 h 2568720"/>
                  <a:gd name="connsiteX41-1955" fmla="*/ 1736357 w 2790783"/>
                  <a:gd name="connsiteY41-1956" fmla="*/ 368355 h 2568720"/>
                  <a:gd name="connsiteX42-1957" fmla="*/ 1793507 w 2790783"/>
                  <a:gd name="connsiteY42-1958" fmla="*/ 25455 h 2568720"/>
                  <a:gd name="connsiteX43-1959" fmla="*/ 1799857 w 2790783"/>
                  <a:gd name="connsiteY43-1960" fmla="*/ 387405 h 2568720"/>
                  <a:gd name="connsiteX44-1961" fmla="*/ 1863357 w 2790783"/>
                  <a:gd name="connsiteY44-1962" fmla="*/ 25455 h 2568720"/>
                  <a:gd name="connsiteX45-1963" fmla="*/ 1882407 w 2790783"/>
                  <a:gd name="connsiteY45-1964" fmla="*/ 406455 h 2568720"/>
                  <a:gd name="connsiteX46-1965" fmla="*/ 1945907 w 2790783"/>
                  <a:gd name="connsiteY46-1966" fmla="*/ 55 h 2568720"/>
                  <a:gd name="connsiteX47-1967" fmla="*/ 1984007 w 2790783"/>
                  <a:gd name="connsiteY47-1968" fmla="*/ 374705 h 2568720"/>
                  <a:gd name="connsiteX48-1969" fmla="*/ 2022107 w 2790783"/>
                  <a:gd name="connsiteY48-1970" fmla="*/ 31805 h 2568720"/>
                  <a:gd name="connsiteX49-1971" fmla="*/ 2047507 w 2790783"/>
                  <a:gd name="connsiteY49-1972" fmla="*/ 374705 h 2568720"/>
                  <a:gd name="connsiteX50-1973" fmla="*/ 2098307 w 2790783"/>
                  <a:gd name="connsiteY50-1974" fmla="*/ 19105 h 2568720"/>
                  <a:gd name="connsiteX51-1975" fmla="*/ 2117357 w 2790783"/>
                  <a:gd name="connsiteY51-1976" fmla="*/ 362005 h 2568720"/>
                  <a:gd name="connsiteX52-1977" fmla="*/ 2155457 w 2790783"/>
                  <a:gd name="connsiteY52-1978" fmla="*/ 6405 h 2568720"/>
                  <a:gd name="connsiteX53-1979" fmla="*/ 2168157 w 2790783"/>
                  <a:gd name="connsiteY53-1980" fmla="*/ 387405 h 2568720"/>
                  <a:gd name="connsiteX54-1981" fmla="*/ 2225307 w 2790783"/>
                  <a:gd name="connsiteY54-1982" fmla="*/ 6405 h 2568720"/>
                  <a:gd name="connsiteX55-1983" fmla="*/ 2276107 w 2790783"/>
                  <a:gd name="connsiteY55-1984" fmla="*/ 393755 h 2568720"/>
                  <a:gd name="connsiteX56-1985" fmla="*/ 2282457 w 2790783"/>
                  <a:gd name="connsiteY56-1986" fmla="*/ 19105 h 2568720"/>
                  <a:gd name="connsiteX57-1987" fmla="*/ 2339607 w 2790783"/>
                  <a:gd name="connsiteY57-1988" fmla="*/ 393755 h 2568720"/>
                  <a:gd name="connsiteX58-1989" fmla="*/ 2358657 w 2790783"/>
                  <a:gd name="connsiteY58-1990" fmla="*/ 25455 h 2568720"/>
                  <a:gd name="connsiteX59-1991" fmla="*/ 2415807 w 2790783"/>
                  <a:gd name="connsiteY59-1992" fmla="*/ 393755 h 2568720"/>
                  <a:gd name="connsiteX60-1993" fmla="*/ 2434857 w 2790783"/>
                  <a:gd name="connsiteY60-1994" fmla="*/ 55 h 2568720"/>
                  <a:gd name="connsiteX61-1995" fmla="*/ 2498357 w 2790783"/>
                  <a:gd name="connsiteY61-1996" fmla="*/ 368355 h 2568720"/>
                  <a:gd name="connsiteX62-1997" fmla="*/ 2511057 w 2790783"/>
                  <a:gd name="connsiteY62-1998" fmla="*/ 19105 h 2568720"/>
                  <a:gd name="connsiteX63-1999" fmla="*/ 2549157 w 2790783"/>
                  <a:gd name="connsiteY63-2000" fmla="*/ 412805 h 2568720"/>
                  <a:gd name="connsiteX64-2001" fmla="*/ 2599957 w 2790783"/>
                  <a:gd name="connsiteY64-2002" fmla="*/ 31805 h 2568720"/>
                  <a:gd name="connsiteX65-2003" fmla="*/ 2644407 w 2790783"/>
                  <a:gd name="connsiteY65-2004" fmla="*/ 431855 h 2568720"/>
                  <a:gd name="connsiteX66-2005" fmla="*/ 2707907 w 2790783"/>
                  <a:gd name="connsiteY66-2006" fmla="*/ 12755 h 2568720"/>
                  <a:gd name="connsiteX67-2007" fmla="*/ 2733307 w 2790783"/>
                  <a:gd name="connsiteY67-2008" fmla="*/ 438205 h 2568720"/>
                  <a:gd name="connsiteX68-2009" fmla="*/ 2784107 w 2790783"/>
                  <a:gd name="connsiteY68-2010" fmla="*/ 2305105 h 2568720"/>
                  <a:gd name="connsiteX69-2011" fmla="*/ 2568207 w 2790783"/>
                  <a:gd name="connsiteY69-2012" fmla="*/ 2552755 h 2568720"/>
                  <a:gd name="connsiteX70-2013" fmla="*/ 2371357 w 2790783"/>
                  <a:gd name="connsiteY70-2014" fmla="*/ 2527355 h 2568720"/>
                  <a:gd name="connsiteX71-2015" fmla="*/ 110757 w 2790783"/>
                  <a:gd name="connsiteY71-2016" fmla="*/ 2527355 h 2568720"/>
                  <a:gd name="connsiteX0-2017" fmla="*/ 110757 w 2790783"/>
                  <a:gd name="connsiteY0-2018" fmla="*/ 2527355 h 2568720"/>
                  <a:gd name="connsiteX1-2019" fmla="*/ 21857 w 2790783"/>
                  <a:gd name="connsiteY1-2020" fmla="*/ 2267005 h 2568720"/>
                  <a:gd name="connsiteX2-2021" fmla="*/ 15507 w 2790783"/>
                  <a:gd name="connsiteY2-2022" fmla="*/ 108005 h 2568720"/>
                  <a:gd name="connsiteX3-2023" fmla="*/ 91707 w 2790783"/>
                  <a:gd name="connsiteY3-2024" fmla="*/ 400105 h 2568720"/>
                  <a:gd name="connsiteX4-2025" fmla="*/ 98057 w 2790783"/>
                  <a:gd name="connsiteY4-2026" fmla="*/ 12755 h 2568720"/>
                  <a:gd name="connsiteX5-2027" fmla="*/ 186957 w 2790783"/>
                  <a:gd name="connsiteY5-2028" fmla="*/ 387405 h 2568720"/>
                  <a:gd name="connsiteX6-2029" fmla="*/ 231407 w 2790783"/>
                  <a:gd name="connsiteY6-2030" fmla="*/ 38155 h 2568720"/>
                  <a:gd name="connsiteX7-2031" fmla="*/ 282207 w 2790783"/>
                  <a:gd name="connsiteY7-2032" fmla="*/ 387405 h 2568720"/>
                  <a:gd name="connsiteX8-2033" fmla="*/ 320307 w 2790783"/>
                  <a:gd name="connsiteY8-2034" fmla="*/ 19105 h 2568720"/>
                  <a:gd name="connsiteX9-2035" fmla="*/ 364757 w 2790783"/>
                  <a:gd name="connsiteY9-2036" fmla="*/ 374705 h 2568720"/>
                  <a:gd name="connsiteX10-2037" fmla="*/ 409207 w 2790783"/>
                  <a:gd name="connsiteY10-2038" fmla="*/ 12755 h 2568720"/>
                  <a:gd name="connsiteX11-2039" fmla="*/ 453657 w 2790783"/>
                  <a:gd name="connsiteY11-2040" fmla="*/ 406455 h 2568720"/>
                  <a:gd name="connsiteX12-2041" fmla="*/ 504457 w 2790783"/>
                  <a:gd name="connsiteY12-2042" fmla="*/ 25455 h 2568720"/>
                  <a:gd name="connsiteX13-2043" fmla="*/ 536207 w 2790783"/>
                  <a:gd name="connsiteY13-2044" fmla="*/ 387405 h 2568720"/>
                  <a:gd name="connsiteX14-2045" fmla="*/ 574307 w 2790783"/>
                  <a:gd name="connsiteY14-2046" fmla="*/ 55 h 2568720"/>
                  <a:gd name="connsiteX15-2047" fmla="*/ 644157 w 2790783"/>
                  <a:gd name="connsiteY15-2048" fmla="*/ 419155 h 2568720"/>
                  <a:gd name="connsiteX16-2049" fmla="*/ 714007 w 2790783"/>
                  <a:gd name="connsiteY16-2050" fmla="*/ 12755 h 2568720"/>
                  <a:gd name="connsiteX17-2051" fmla="*/ 752107 w 2790783"/>
                  <a:gd name="connsiteY17-2052" fmla="*/ 400105 h 2568720"/>
                  <a:gd name="connsiteX18-2053" fmla="*/ 821957 w 2790783"/>
                  <a:gd name="connsiteY18-2054" fmla="*/ 19105 h 2568720"/>
                  <a:gd name="connsiteX19-2055" fmla="*/ 834657 w 2790783"/>
                  <a:gd name="connsiteY19-2056" fmla="*/ 393755 h 2568720"/>
                  <a:gd name="connsiteX20-2057" fmla="*/ 872757 w 2790783"/>
                  <a:gd name="connsiteY20-2058" fmla="*/ 25455 h 2568720"/>
                  <a:gd name="connsiteX21-2059" fmla="*/ 879107 w 2790783"/>
                  <a:gd name="connsiteY21-2060" fmla="*/ 374705 h 2568720"/>
                  <a:gd name="connsiteX22-2061" fmla="*/ 942607 w 2790783"/>
                  <a:gd name="connsiteY22-2062" fmla="*/ 38155 h 2568720"/>
                  <a:gd name="connsiteX23-2063" fmla="*/ 968007 w 2790783"/>
                  <a:gd name="connsiteY23-2064" fmla="*/ 400105 h 2568720"/>
                  <a:gd name="connsiteX24-2065" fmla="*/ 1044207 w 2790783"/>
                  <a:gd name="connsiteY24-2066" fmla="*/ 12755 h 2568720"/>
                  <a:gd name="connsiteX25-2067" fmla="*/ 1056907 w 2790783"/>
                  <a:gd name="connsiteY25-2068" fmla="*/ 412805 h 2568720"/>
                  <a:gd name="connsiteX26-2069" fmla="*/ 1126757 w 2790783"/>
                  <a:gd name="connsiteY26-2070" fmla="*/ 19105 h 2568720"/>
                  <a:gd name="connsiteX27-2071" fmla="*/ 1158507 w 2790783"/>
                  <a:gd name="connsiteY27-2072" fmla="*/ 400105 h 2568720"/>
                  <a:gd name="connsiteX28-2073" fmla="*/ 1202957 w 2790783"/>
                  <a:gd name="connsiteY28-2074" fmla="*/ 31805 h 2568720"/>
                  <a:gd name="connsiteX29-2075" fmla="*/ 1222007 w 2790783"/>
                  <a:gd name="connsiteY29-2076" fmla="*/ 393755 h 2568720"/>
                  <a:gd name="connsiteX30-2077" fmla="*/ 1279157 w 2790783"/>
                  <a:gd name="connsiteY30-2078" fmla="*/ 69905 h 2568720"/>
                  <a:gd name="connsiteX31-2079" fmla="*/ 1310907 w 2790783"/>
                  <a:gd name="connsiteY31-2080" fmla="*/ 387405 h 2568720"/>
                  <a:gd name="connsiteX32-2081" fmla="*/ 1374407 w 2790783"/>
                  <a:gd name="connsiteY32-2082" fmla="*/ 25455 h 2568720"/>
                  <a:gd name="connsiteX33-2083" fmla="*/ 1393457 w 2790783"/>
                  <a:gd name="connsiteY33-2084" fmla="*/ 368355 h 2568720"/>
                  <a:gd name="connsiteX34-2085" fmla="*/ 1431557 w 2790783"/>
                  <a:gd name="connsiteY34-2086" fmla="*/ 44505 h 2568720"/>
                  <a:gd name="connsiteX35-2087" fmla="*/ 1488707 w 2790783"/>
                  <a:gd name="connsiteY35-2088" fmla="*/ 368355 h 2568720"/>
                  <a:gd name="connsiteX36-2089" fmla="*/ 1520457 w 2790783"/>
                  <a:gd name="connsiteY36-2090" fmla="*/ 63555 h 2568720"/>
                  <a:gd name="connsiteX37-2091" fmla="*/ 1590307 w 2790783"/>
                  <a:gd name="connsiteY37-2092" fmla="*/ 374705 h 2568720"/>
                  <a:gd name="connsiteX38-2093" fmla="*/ 1590307 w 2790783"/>
                  <a:gd name="connsiteY38-2094" fmla="*/ 50855 h 2568720"/>
                  <a:gd name="connsiteX39-2095" fmla="*/ 1666507 w 2790783"/>
                  <a:gd name="connsiteY39-2096" fmla="*/ 387405 h 2568720"/>
                  <a:gd name="connsiteX40-2097" fmla="*/ 1698257 w 2790783"/>
                  <a:gd name="connsiteY40-2098" fmla="*/ 50855 h 2568720"/>
                  <a:gd name="connsiteX41-2099" fmla="*/ 1736357 w 2790783"/>
                  <a:gd name="connsiteY41-2100" fmla="*/ 368355 h 2568720"/>
                  <a:gd name="connsiteX42-2101" fmla="*/ 1793507 w 2790783"/>
                  <a:gd name="connsiteY42-2102" fmla="*/ 25455 h 2568720"/>
                  <a:gd name="connsiteX43-2103" fmla="*/ 1799857 w 2790783"/>
                  <a:gd name="connsiteY43-2104" fmla="*/ 387405 h 2568720"/>
                  <a:gd name="connsiteX44-2105" fmla="*/ 1863357 w 2790783"/>
                  <a:gd name="connsiteY44-2106" fmla="*/ 25455 h 2568720"/>
                  <a:gd name="connsiteX45-2107" fmla="*/ 1882407 w 2790783"/>
                  <a:gd name="connsiteY45-2108" fmla="*/ 406455 h 2568720"/>
                  <a:gd name="connsiteX46-2109" fmla="*/ 1945907 w 2790783"/>
                  <a:gd name="connsiteY46-2110" fmla="*/ 55 h 2568720"/>
                  <a:gd name="connsiteX47-2111" fmla="*/ 1984007 w 2790783"/>
                  <a:gd name="connsiteY47-2112" fmla="*/ 374705 h 2568720"/>
                  <a:gd name="connsiteX48-2113" fmla="*/ 2022107 w 2790783"/>
                  <a:gd name="connsiteY48-2114" fmla="*/ 31805 h 2568720"/>
                  <a:gd name="connsiteX49-2115" fmla="*/ 2047507 w 2790783"/>
                  <a:gd name="connsiteY49-2116" fmla="*/ 374705 h 2568720"/>
                  <a:gd name="connsiteX50-2117" fmla="*/ 2098307 w 2790783"/>
                  <a:gd name="connsiteY50-2118" fmla="*/ 19105 h 2568720"/>
                  <a:gd name="connsiteX51-2119" fmla="*/ 2117357 w 2790783"/>
                  <a:gd name="connsiteY51-2120" fmla="*/ 362005 h 2568720"/>
                  <a:gd name="connsiteX52-2121" fmla="*/ 2155457 w 2790783"/>
                  <a:gd name="connsiteY52-2122" fmla="*/ 6405 h 2568720"/>
                  <a:gd name="connsiteX53-2123" fmla="*/ 2168157 w 2790783"/>
                  <a:gd name="connsiteY53-2124" fmla="*/ 387405 h 2568720"/>
                  <a:gd name="connsiteX54-2125" fmla="*/ 2225307 w 2790783"/>
                  <a:gd name="connsiteY54-2126" fmla="*/ 6405 h 2568720"/>
                  <a:gd name="connsiteX55-2127" fmla="*/ 2276107 w 2790783"/>
                  <a:gd name="connsiteY55-2128" fmla="*/ 393755 h 2568720"/>
                  <a:gd name="connsiteX56-2129" fmla="*/ 2282457 w 2790783"/>
                  <a:gd name="connsiteY56-2130" fmla="*/ 19105 h 2568720"/>
                  <a:gd name="connsiteX57-2131" fmla="*/ 2339607 w 2790783"/>
                  <a:gd name="connsiteY57-2132" fmla="*/ 393755 h 2568720"/>
                  <a:gd name="connsiteX58-2133" fmla="*/ 2358657 w 2790783"/>
                  <a:gd name="connsiteY58-2134" fmla="*/ 25455 h 2568720"/>
                  <a:gd name="connsiteX59-2135" fmla="*/ 2415807 w 2790783"/>
                  <a:gd name="connsiteY59-2136" fmla="*/ 393755 h 2568720"/>
                  <a:gd name="connsiteX60-2137" fmla="*/ 2434857 w 2790783"/>
                  <a:gd name="connsiteY60-2138" fmla="*/ 55 h 2568720"/>
                  <a:gd name="connsiteX61-2139" fmla="*/ 2498357 w 2790783"/>
                  <a:gd name="connsiteY61-2140" fmla="*/ 368355 h 2568720"/>
                  <a:gd name="connsiteX62-2141" fmla="*/ 2511057 w 2790783"/>
                  <a:gd name="connsiteY62-2142" fmla="*/ 19105 h 2568720"/>
                  <a:gd name="connsiteX63-2143" fmla="*/ 2549157 w 2790783"/>
                  <a:gd name="connsiteY63-2144" fmla="*/ 412805 h 2568720"/>
                  <a:gd name="connsiteX64-2145" fmla="*/ 2599957 w 2790783"/>
                  <a:gd name="connsiteY64-2146" fmla="*/ 31805 h 2568720"/>
                  <a:gd name="connsiteX65-2147" fmla="*/ 2644407 w 2790783"/>
                  <a:gd name="connsiteY65-2148" fmla="*/ 431855 h 2568720"/>
                  <a:gd name="connsiteX66-2149" fmla="*/ 2707907 w 2790783"/>
                  <a:gd name="connsiteY66-2150" fmla="*/ 12755 h 2568720"/>
                  <a:gd name="connsiteX67-2151" fmla="*/ 2733307 w 2790783"/>
                  <a:gd name="connsiteY67-2152" fmla="*/ 438205 h 2568720"/>
                  <a:gd name="connsiteX68-2153" fmla="*/ 2784107 w 2790783"/>
                  <a:gd name="connsiteY68-2154" fmla="*/ 2305105 h 2568720"/>
                  <a:gd name="connsiteX69-2155" fmla="*/ 2568207 w 2790783"/>
                  <a:gd name="connsiteY69-2156" fmla="*/ 2552755 h 2568720"/>
                  <a:gd name="connsiteX70-2157" fmla="*/ 2333257 w 2790783"/>
                  <a:gd name="connsiteY70-2158" fmla="*/ 2546405 h 2568720"/>
                  <a:gd name="connsiteX71-2159" fmla="*/ 110757 w 2790783"/>
                  <a:gd name="connsiteY71-2160" fmla="*/ 2527355 h 2568720"/>
                  <a:gd name="connsiteX0-2161" fmla="*/ 110757 w 2790783"/>
                  <a:gd name="connsiteY0-2162" fmla="*/ 2527355 h 2568720"/>
                  <a:gd name="connsiteX1-2163" fmla="*/ 21857 w 2790783"/>
                  <a:gd name="connsiteY1-2164" fmla="*/ 2267005 h 2568720"/>
                  <a:gd name="connsiteX2-2165" fmla="*/ 15507 w 2790783"/>
                  <a:gd name="connsiteY2-2166" fmla="*/ 108005 h 2568720"/>
                  <a:gd name="connsiteX3-2167" fmla="*/ 91707 w 2790783"/>
                  <a:gd name="connsiteY3-2168" fmla="*/ 400105 h 2568720"/>
                  <a:gd name="connsiteX4-2169" fmla="*/ 98057 w 2790783"/>
                  <a:gd name="connsiteY4-2170" fmla="*/ 12755 h 2568720"/>
                  <a:gd name="connsiteX5-2171" fmla="*/ 186957 w 2790783"/>
                  <a:gd name="connsiteY5-2172" fmla="*/ 387405 h 2568720"/>
                  <a:gd name="connsiteX6-2173" fmla="*/ 231407 w 2790783"/>
                  <a:gd name="connsiteY6-2174" fmla="*/ 38155 h 2568720"/>
                  <a:gd name="connsiteX7-2175" fmla="*/ 282207 w 2790783"/>
                  <a:gd name="connsiteY7-2176" fmla="*/ 387405 h 2568720"/>
                  <a:gd name="connsiteX8-2177" fmla="*/ 320307 w 2790783"/>
                  <a:gd name="connsiteY8-2178" fmla="*/ 19105 h 2568720"/>
                  <a:gd name="connsiteX9-2179" fmla="*/ 364757 w 2790783"/>
                  <a:gd name="connsiteY9-2180" fmla="*/ 374705 h 2568720"/>
                  <a:gd name="connsiteX10-2181" fmla="*/ 409207 w 2790783"/>
                  <a:gd name="connsiteY10-2182" fmla="*/ 12755 h 2568720"/>
                  <a:gd name="connsiteX11-2183" fmla="*/ 453657 w 2790783"/>
                  <a:gd name="connsiteY11-2184" fmla="*/ 406455 h 2568720"/>
                  <a:gd name="connsiteX12-2185" fmla="*/ 504457 w 2790783"/>
                  <a:gd name="connsiteY12-2186" fmla="*/ 25455 h 2568720"/>
                  <a:gd name="connsiteX13-2187" fmla="*/ 536207 w 2790783"/>
                  <a:gd name="connsiteY13-2188" fmla="*/ 387405 h 2568720"/>
                  <a:gd name="connsiteX14-2189" fmla="*/ 574307 w 2790783"/>
                  <a:gd name="connsiteY14-2190" fmla="*/ 55 h 2568720"/>
                  <a:gd name="connsiteX15-2191" fmla="*/ 644157 w 2790783"/>
                  <a:gd name="connsiteY15-2192" fmla="*/ 419155 h 2568720"/>
                  <a:gd name="connsiteX16-2193" fmla="*/ 714007 w 2790783"/>
                  <a:gd name="connsiteY16-2194" fmla="*/ 12755 h 2568720"/>
                  <a:gd name="connsiteX17-2195" fmla="*/ 752107 w 2790783"/>
                  <a:gd name="connsiteY17-2196" fmla="*/ 400105 h 2568720"/>
                  <a:gd name="connsiteX18-2197" fmla="*/ 821957 w 2790783"/>
                  <a:gd name="connsiteY18-2198" fmla="*/ 19105 h 2568720"/>
                  <a:gd name="connsiteX19-2199" fmla="*/ 834657 w 2790783"/>
                  <a:gd name="connsiteY19-2200" fmla="*/ 393755 h 2568720"/>
                  <a:gd name="connsiteX20-2201" fmla="*/ 872757 w 2790783"/>
                  <a:gd name="connsiteY20-2202" fmla="*/ 25455 h 2568720"/>
                  <a:gd name="connsiteX21-2203" fmla="*/ 879107 w 2790783"/>
                  <a:gd name="connsiteY21-2204" fmla="*/ 374705 h 2568720"/>
                  <a:gd name="connsiteX22-2205" fmla="*/ 942607 w 2790783"/>
                  <a:gd name="connsiteY22-2206" fmla="*/ 38155 h 2568720"/>
                  <a:gd name="connsiteX23-2207" fmla="*/ 968007 w 2790783"/>
                  <a:gd name="connsiteY23-2208" fmla="*/ 400105 h 2568720"/>
                  <a:gd name="connsiteX24-2209" fmla="*/ 1044207 w 2790783"/>
                  <a:gd name="connsiteY24-2210" fmla="*/ 12755 h 2568720"/>
                  <a:gd name="connsiteX25-2211" fmla="*/ 1056907 w 2790783"/>
                  <a:gd name="connsiteY25-2212" fmla="*/ 412805 h 2568720"/>
                  <a:gd name="connsiteX26-2213" fmla="*/ 1126757 w 2790783"/>
                  <a:gd name="connsiteY26-2214" fmla="*/ 19105 h 2568720"/>
                  <a:gd name="connsiteX27-2215" fmla="*/ 1158507 w 2790783"/>
                  <a:gd name="connsiteY27-2216" fmla="*/ 400105 h 2568720"/>
                  <a:gd name="connsiteX28-2217" fmla="*/ 1202957 w 2790783"/>
                  <a:gd name="connsiteY28-2218" fmla="*/ 31805 h 2568720"/>
                  <a:gd name="connsiteX29-2219" fmla="*/ 1222007 w 2790783"/>
                  <a:gd name="connsiteY29-2220" fmla="*/ 393755 h 2568720"/>
                  <a:gd name="connsiteX30-2221" fmla="*/ 1279157 w 2790783"/>
                  <a:gd name="connsiteY30-2222" fmla="*/ 69905 h 2568720"/>
                  <a:gd name="connsiteX31-2223" fmla="*/ 1310907 w 2790783"/>
                  <a:gd name="connsiteY31-2224" fmla="*/ 387405 h 2568720"/>
                  <a:gd name="connsiteX32-2225" fmla="*/ 1374407 w 2790783"/>
                  <a:gd name="connsiteY32-2226" fmla="*/ 25455 h 2568720"/>
                  <a:gd name="connsiteX33-2227" fmla="*/ 1393457 w 2790783"/>
                  <a:gd name="connsiteY33-2228" fmla="*/ 368355 h 2568720"/>
                  <a:gd name="connsiteX34-2229" fmla="*/ 1431557 w 2790783"/>
                  <a:gd name="connsiteY34-2230" fmla="*/ 44505 h 2568720"/>
                  <a:gd name="connsiteX35-2231" fmla="*/ 1488707 w 2790783"/>
                  <a:gd name="connsiteY35-2232" fmla="*/ 368355 h 2568720"/>
                  <a:gd name="connsiteX36-2233" fmla="*/ 1520457 w 2790783"/>
                  <a:gd name="connsiteY36-2234" fmla="*/ 63555 h 2568720"/>
                  <a:gd name="connsiteX37-2235" fmla="*/ 1590307 w 2790783"/>
                  <a:gd name="connsiteY37-2236" fmla="*/ 374705 h 2568720"/>
                  <a:gd name="connsiteX38-2237" fmla="*/ 1590307 w 2790783"/>
                  <a:gd name="connsiteY38-2238" fmla="*/ 50855 h 2568720"/>
                  <a:gd name="connsiteX39-2239" fmla="*/ 1666507 w 2790783"/>
                  <a:gd name="connsiteY39-2240" fmla="*/ 387405 h 2568720"/>
                  <a:gd name="connsiteX40-2241" fmla="*/ 1698257 w 2790783"/>
                  <a:gd name="connsiteY40-2242" fmla="*/ 50855 h 2568720"/>
                  <a:gd name="connsiteX41-2243" fmla="*/ 1736357 w 2790783"/>
                  <a:gd name="connsiteY41-2244" fmla="*/ 368355 h 2568720"/>
                  <a:gd name="connsiteX42-2245" fmla="*/ 1793507 w 2790783"/>
                  <a:gd name="connsiteY42-2246" fmla="*/ 25455 h 2568720"/>
                  <a:gd name="connsiteX43-2247" fmla="*/ 1799857 w 2790783"/>
                  <a:gd name="connsiteY43-2248" fmla="*/ 387405 h 2568720"/>
                  <a:gd name="connsiteX44-2249" fmla="*/ 1863357 w 2790783"/>
                  <a:gd name="connsiteY44-2250" fmla="*/ 25455 h 2568720"/>
                  <a:gd name="connsiteX45-2251" fmla="*/ 1882407 w 2790783"/>
                  <a:gd name="connsiteY45-2252" fmla="*/ 406455 h 2568720"/>
                  <a:gd name="connsiteX46-2253" fmla="*/ 1945907 w 2790783"/>
                  <a:gd name="connsiteY46-2254" fmla="*/ 55 h 2568720"/>
                  <a:gd name="connsiteX47-2255" fmla="*/ 1984007 w 2790783"/>
                  <a:gd name="connsiteY47-2256" fmla="*/ 374705 h 2568720"/>
                  <a:gd name="connsiteX48-2257" fmla="*/ 2022107 w 2790783"/>
                  <a:gd name="connsiteY48-2258" fmla="*/ 31805 h 2568720"/>
                  <a:gd name="connsiteX49-2259" fmla="*/ 2047507 w 2790783"/>
                  <a:gd name="connsiteY49-2260" fmla="*/ 374705 h 2568720"/>
                  <a:gd name="connsiteX50-2261" fmla="*/ 2098307 w 2790783"/>
                  <a:gd name="connsiteY50-2262" fmla="*/ 19105 h 2568720"/>
                  <a:gd name="connsiteX51-2263" fmla="*/ 2117357 w 2790783"/>
                  <a:gd name="connsiteY51-2264" fmla="*/ 362005 h 2568720"/>
                  <a:gd name="connsiteX52-2265" fmla="*/ 2155457 w 2790783"/>
                  <a:gd name="connsiteY52-2266" fmla="*/ 6405 h 2568720"/>
                  <a:gd name="connsiteX53-2267" fmla="*/ 2168157 w 2790783"/>
                  <a:gd name="connsiteY53-2268" fmla="*/ 387405 h 2568720"/>
                  <a:gd name="connsiteX54-2269" fmla="*/ 2225307 w 2790783"/>
                  <a:gd name="connsiteY54-2270" fmla="*/ 6405 h 2568720"/>
                  <a:gd name="connsiteX55-2271" fmla="*/ 2276107 w 2790783"/>
                  <a:gd name="connsiteY55-2272" fmla="*/ 393755 h 2568720"/>
                  <a:gd name="connsiteX56-2273" fmla="*/ 2282457 w 2790783"/>
                  <a:gd name="connsiteY56-2274" fmla="*/ 19105 h 2568720"/>
                  <a:gd name="connsiteX57-2275" fmla="*/ 2339607 w 2790783"/>
                  <a:gd name="connsiteY57-2276" fmla="*/ 393755 h 2568720"/>
                  <a:gd name="connsiteX58-2277" fmla="*/ 2358657 w 2790783"/>
                  <a:gd name="connsiteY58-2278" fmla="*/ 25455 h 2568720"/>
                  <a:gd name="connsiteX59-2279" fmla="*/ 2415807 w 2790783"/>
                  <a:gd name="connsiteY59-2280" fmla="*/ 393755 h 2568720"/>
                  <a:gd name="connsiteX60-2281" fmla="*/ 2434857 w 2790783"/>
                  <a:gd name="connsiteY60-2282" fmla="*/ 55 h 2568720"/>
                  <a:gd name="connsiteX61-2283" fmla="*/ 2498357 w 2790783"/>
                  <a:gd name="connsiteY61-2284" fmla="*/ 368355 h 2568720"/>
                  <a:gd name="connsiteX62-2285" fmla="*/ 2511057 w 2790783"/>
                  <a:gd name="connsiteY62-2286" fmla="*/ 19105 h 2568720"/>
                  <a:gd name="connsiteX63-2287" fmla="*/ 2549157 w 2790783"/>
                  <a:gd name="connsiteY63-2288" fmla="*/ 412805 h 2568720"/>
                  <a:gd name="connsiteX64-2289" fmla="*/ 2599957 w 2790783"/>
                  <a:gd name="connsiteY64-2290" fmla="*/ 31805 h 2568720"/>
                  <a:gd name="connsiteX65-2291" fmla="*/ 2644407 w 2790783"/>
                  <a:gd name="connsiteY65-2292" fmla="*/ 431855 h 2568720"/>
                  <a:gd name="connsiteX66-2293" fmla="*/ 2707907 w 2790783"/>
                  <a:gd name="connsiteY66-2294" fmla="*/ 12755 h 2568720"/>
                  <a:gd name="connsiteX67-2295" fmla="*/ 2733307 w 2790783"/>
                  <a:gd name="connsiteY67-2296" fmla="*/ 438205 h 2568720"/>
                  <a:gd name="connsiteX68-2297" fmla="*/ 2784107 w 2790783"/>
                  <a:gd name="connsiteY68-2298" fmla="*/ 2305105 h 2568720"/>
                  <a:gd name="connsiteX69-2299" fmla="*/ 2568207 w 2790783"/>
                  <a:gd name="connsiteY69-2300" fmla="*/ 2552755 h 2568720"/>
                  <a:gd name="connsiteX70-2301" fmla="*/ 2333257 w 2790783"/>
                  <a:gd name="connsiteY70-2302" fmla="*/ 2552755 h 2568720"/>
                  <a:gd name="connsiteX71-2303" fmla="*/ 110757 w 2790783"/>
                  <a:gd name="connsiteY71-2304" fmla="*/ 2527355 h 2568720"/>
                  <a:gd name="connsiteX0-2305" fmla="*/ 110757 w 2789328"/>
                  <a:gd name="connsiteY0-2306" fmla="*/ 2527355 h 2578204"/>
                  <a:gd name="connsiteX1-2307" fmla="*/ 21857 w 2789328"/>
                  <a:gd name="connsiteY1-2308" fmla="*/ 2267005 h 2578204"/>
                  <a:gd name="connsiteX2-2309" fmla="*/ 15507 w 2789328"/>
                  <a:gd name="connsiteY2-2310" fmla="*/ 108005 h 2578204"/>
                  <a:gd name="connsiteX3-2311" fmla="*/ 91707 w 2789328"/>
                  <a:gd name="connsiteY3-2312" fmla="*/ 400105 h 2578204"/>
                  <a:gd name="connsiteX4-2313" fmla="*/ 98057 w 2789328"/>
                  <a:gd name="connsiteY4-2314" fmla="*/ 12755 h 2578204"/>
                  <a:gd name="connsiteX5-2315" fmla="*/ 186957 w 2789328"/>
                  <a:gd name="connsiteY5-2316" fmla="*/ 387405 h 2578204"/>
                  <a:gd name="connsiteX6-2317" fmla="*/ 231407 w 2789328"/>
                  <a:gd name="connsiteY6-2318" fmla="*/ 38155 h 2578204"/>
                  <a:gd name="connsiteX7-2319" fmla="*/ 282207 w 2789328"/>
                  <a:gd name="connsiteY7-2320" fmla="*/ 387405 h 2578204"/>
                  <a:gd name="connsiteX8-2321" fmla="*/ 320307 w 2789328"/>
                  <a:gd name="connsiteY8-2322" fmla="*/ 19105 h 2578204"/>
                  <a:gd name="connsiteX9-2323" fmla="*/ 364757 w 2789328"/>
                  <a:gd name="connsiteY9-2324" fmla="*/ 374705 h 2578204"/>
                  <a:gd name="connsiteX10-2325" fmla="*/ 409207 w 2789328"/>
                  <a:gd name="connsiteY10-2326" fmla="*/ 12755 h 2578204"/>
                  <a:gd name="connsiteX11-2327" fmla="*/ 453657 w 2789328"/>
                  <a:gd name="connsiteY11-2328" fmla="*/ 406455 h 2578204"/>
                  <a:gd name="connsiteX12-2329" fmla="*/ 504457 w 2789328"/>
                  <a:gd name="connsiteY12-2330" fmla="*/ 25455 h 2578204"/>
                  <a:gd name="connsiteX13-2331" fmla="*/ 536207 w 2789328"/>
                  <a:gd name="connsiteY13-2332" fmla="*/ 387405 h 2578204"/>
                  <a:gd name="connsiteX14-2333" fmla="*/ 574307 w 2789328"/>
                  <a:gd name="connsiteY14-2334" fmla="*/ 55 h 2578204"/>
                  <a:gd name="connsiteX15-2335" fmla="*/ 644157 w 2789328"/>
                  <a:gd name="connsiteY15-2336" fmla="*/ 419155 h 2578204"/>
                  <a:gd name="connsiteX16-2337" fmla="*/ 714007 w 2789328"/>
                  <a:gd name="connsiteY16-2338" fmla="*/ 12755 h 2578204"/>
                  <a:gd name="connsiteX17-2339" fmla="*/ 752107 w 2789328"/>
                  <a:gd name="connsiteY17-2340" fmla="*/ 400105 h 2578204"/>
                  <a:gd name="connsiteX18-2341" fmla="*/ 821957 w 2789328"/>
                  <a:gd name="connsiteY18-2342" fmla="*/ 19105 h 2578204"/>
                  <a:gd name="connsiteX19-2343" fmla="*/ 834657 w 2789328"/>
                  <a:gd name="connsiteY19-2344" fmla="*/ 393755 h 2578204"/>
                  <a:gd name="connsiteX20-2345" fmla="*/ 872757 w 2789328"/>
                  <a:gd name="connsiteY20-2346" fmla="*/ 25455 h 2578204"/>
                  <a:gd name="connsiteX21-2347" fmla="*/ 879107 w 2789328"/>
                  <a:gd name="connsiteY21-2348" fmla="*/ 374705 h 2578204"/>
                  <a:gd name="connsiteX22-2349" fmla="*/ 942607 w 2789328"/>
                  <a:gd name="connsiteY22-2350" fmla="*/ 38155 h 2578204"/>
                  <a:gd name="connsiteX23-2351" fmla="*/ 968007 w 2789328"/>
                  <a:gd name="connsiteY23-2352" fmla="*/ 400105 h 2578204"/>
                  <a:gd name="connsiteX24-2353" fmla="*/ 1044207 w 2789328"/>
                  <a:gd name="connsiteY24-2354" fmla="*/ 12755 h 2578204"/>
                  <a:gd name="connsiteX25-2355" fmla="*/ 1056907 w 2789328"/>
                  <a:gd name="connsiteY25-2356" fmla="*/ 412805 h 2578204"/>
                  <a:gd name="connsiteX26-2357" fmla="*/ 1126757 w 2789328"/>
                  <a:gd name="connsiteY26-2358" fmla="*/ 19105 h 2578204"/>
                  <a:gd name="connsiteX27-2359" fmla="*/ 1158507 w 2789328"/>
                  <a:gd name="connsiteY27-2360" fmla="*/ 400105 h 2578204"/>
                  <a:gd name="connsiteX28-2361" fmla="*/ 1202957 w 2789328"/>
                  <a:gd name="connsiteY28-2362" fmla="*/ 31805 h 2578204"/>
                  <a:gd name="connsiteX29-2363" fmla="*/ 1222007 w 2789328"/>
                  <a:gd name="connsiteY29-2364" fmla="*/ 393755 h 2578204"/>
                  <a:gd name="connsiteX30-2365" fmla="*/ 1279157 w 2789328"/>
                  <a:gd name="connsiteY30-2366" fmla="*/ 69905 h 2578204"/>
                  <a:gd name="connsiteX31-2367" fmla="*/ 1310907 w 2789328"/>
                  <a:gd name="connsiteY31-2368" fmla="*/ 387405 h 2578204"/>
                  <a:gd name="connsiteX32-2369" fmla="*/ 1374407 w 2789328"/>
                  <a:gd name="connsiteY32-2370" fmla="*/ 25455 h 2578204"/>
                  <a:gd name="connsiteX33-2371" fmla="*/ 1393457 w 2789328"/>
                  <a:gd name="connsiteY33-2372" fmla="*/ 368355 h 2578204"/>
                  <a:gd name="connsiteX34-2373" fmla="*/ 1431557 w 2789328"/>
                  <a:gd name="connsiteY34-2374" fmla="*/ 44505 h 2578204"/>
                  <a:gd name="connsiteX35-2375" fmla="*/ 1488707 w 2789328"/>
                  <a:gd name="connsiteY35-2376" fmla="*/ 368355 h 2578204"/>
                  <a:gd name="connsiteX36-2377" fmla="*/ 1520457 w 2789328"/>
                  <a:gd name="connsiteY36-2378" fmla="*/ 63555 h 2578204"/>
                  <a:gd name="connsiteX37-2379" fmla="*/ 1590307 w 2789328"/>
                  <a:gd name="connsiteY37-2380" fmla="*/ 374705 h 2578204"/>
                  <a:gd name="connsiteX38-2381" fmla="*/ 1590307 w 2789328"/>
                  <a:gd name="connsiteY38-2382" fmla="*/ 50855 h 2578204"/>
                  <a:gd name="connsiteX39-2383" fmla="*/ 1666507 w 2789328"/>
                  <a:gd name="connsiteY39-2384" fmla="*/ 387405 h 2578204"/>
                  <a:gd name="connsiteX40-2385" fmla="*/ 1698257 w 2789328"/>
                  <a:gd name="connsiteY40-2386" fmla="*/ 50855 h 2578204"/>
                  <a:gd name="connsiteX41-2387" fmla="*/ 1736357 w 2789328"/>
                  <a:gd name="connsiteY41-2388" fmla="*/ 368355 h 2578204"/>
                  <a:gd name="connsiteX42-2389" fmla="*/ 1793507 w 2789328"/>
                  <a:gd name="connsiteY42-2390" fmla="*/ 25455 h 2578204"/>
                  <a:gd name="connsiteX43-2391" fmla="*/ 1799857 w 2789328"/>
                  <a:gd name="connsiteY43-2392" fmla="*/ 387405 h 2578204"/>
                  <a:gd name="connsiteX44-2393" fmla="*/ 1863357 w 2789328"/>
                  <a:gd name="connsiteY44-2394" fmla="*/ 25455 h 2578204"/>
                  <a:gd name="connsiteX45-2395" fmla="*/ 1882407 w 2789328"/>
                  <a:gd name="connsiteY45-2396" fmla="*/ 406455 h 2578204"/>
                  <a:gd name="connsiteX46-2397" fmla="*/ 1945907 w 2789328"/>
                  <a:gd name="connsiteY46-2398" fmla="*/ 55 h 2578204"/>
                  <a:gd name="connsiteX47-2399" fmla="*/ 1984007 w 2789328"/>
                  <a:gd name="connsiteY47-2400" fmla="*/ 374705 h 2578204"/>
                  <a:gd name="connsiteX48-2401" fmla="*/ 2022107 w 2789328"/>
                  <a:gd name="connsiteY48-2402" fmla="*/ 31805 h 2578204"/>
                  <a:gd name="connsiteX49-2403" fmla="*/ 2047507 w 2789328"/>
                  <a:gd name="connsiteY49-2404" fmla="*/ 374705 h 2578204"/>
                  <a:gd name="connsiteX50-2405" fmla="*/ 2098307 w 2789328"/>
                  <a:gd name="connsiteY50-2406" fmla="*/ 19105 h 2578204"/>
                  <a:gd name="connsiteX51-2407" fmla="*/ 2117357 w 2789328"/>
                  <a:gd name="connsiteY51-2408" fmla="*/ 362005 h 2578204"/>
                  <a:gd name="connsiteX52-2409" fmla="*/ 2155457 w 2789328"/>
                  <a:gd name="connsiteY52-2410" fmla="*/ 6405 h 2578204"/>
                  <a:gd name="connsiteX53-2411" fmla="*/ 2168157 w 2789328"/>
                  <a:gd name="connsiteY53-2412" fmla="*/ 387405 h 2578204"/>
                  <a:gd name="connsiteX54-2413" fmla="*/ 2225307 w 2789328"/>
                  <a:gd name="connsiteY54-2414" fmla="*/ 6405 h 2578204"/>
                  <a:gd name="connsiteX55-2415" fmla="*/ 2276107 w 2789328"/>
                  <a:gd name="connsiteY55-2416" fmla="*/ 393755 h 2578204"/>
                  <a:gd name="connsiteX56-2417" fmla="*/ 2282457 w 2789328"/>
                  <a:gd name="connsiteY56-2418" fmla="*/ 19105 h 2578204"/>
                  <a:gd name="connsiteX57-2419" fmla="*/ 2339607 w 2789328"/>
                  <a:gd name="connsiteY57-2420" fmla="*/ 393755 h 2578204"/>
                  <a:gd name="connsiteX58-2421" fmla="*/ 2358657 w 2789328"/>
                  <a:gd name="connsiteY58-2422" fmla="*/ 25455 h 2578204"/>
                  <a:gd name="connsiteX59-2423" fmla="*/ 2415807 w 2789328"/>
                  <a:gd name="connsiteY59-2424" fmla="*/ 393755 h 2578204"/>
                  <a:gd name="connsiteX60-2425" fmla="*/ 2434857 w 2789328"/>
                  <a:gd name="connsiteY60-2426" fmla="*/ 55 h 2578204"/>
                  <a:gd name="connsiteX61-2427" fmla="*/ 2498357 w 2789328"/>
                  <a:gd name="connsiteY61-2428" fmla="*/ 368355 h 2578204"/>
                  <a:gd name="connsiteX62-2429" fmla="*/ 2511057 w 2789328"/>
                  <a:gd name="connsiteY62-2430" fmla="*/ 19105 h 2578204"/>
                  <a:gd name="connsiteX63-2431" fmla="*/ 2549157 w 2789328"/>
                  <a:gd name="connsiteY63-2432" fmla="*/ 412805 h 2578204"/>
                  <a:gd name="connsiteX64-2433" fmla="*/ 2599957 w 2789328"/>
                  <a:gd name="connsiteY64-2434" fmla="*/ 31805 h 2578204"/>
                  <a:gd name="connsiteX65-2435" fmla="*/ 2644407 w 2789328"/>
                  <a:gd name="connsiteY65-2436" fmla="*/ 431855 h 2578204"/>
                  <a:gd name="connsiteX66-2437" fmla="*/ 2707907 w 2789328"/>
                  <a:gd name="connsiteY66-2438" fmla="*/ 12755 h 2578204"/>
                  <a:gd name="connsiteX67-2439" fmla="*/ 2733307 w 2789328"/>
                  <a:gd name="connsiteY67-2440" fmla="*/ 438205 h 2578204"/>
                  <a:gd name="connsiteX68-2441" fmla="*/ 2784107 w 2789328"/>
                  <a:gd name="connsiteY68-2442" fmla="*/ 2305105 h 2578204"/>
                  <a:gd name="connsiteX69-2443" fmla="*/ 2593607 w 2789328"/>
                  <a:gd name="connsiteY69-2444" fmla="*/ 2565455 h 2578204"/>
                  <a:gd name="connsiteX70-2445" fmla="*/ 2333257 w 2789328"/>
                  <a:gd name="connsiteY70-2446" fmla="*/ 2552755 h 2578204"/>
                  <a:gd name="connsiteX71-2447" fmla="*/ 110757 w 2789328"/>
                  <a:gd name="connsiteY71-2448" fmla="*/ 2527355 h 2578204"/>
                  <a:gd name="connsiteX0-2449" fmla="*/ 156369 w 2784140"/>
                  <a:gd name="connsiteY0-2450" fmla="*/ 2546405 h 2578204"/>
                  <a:gd name="connsiteX1-2451" fmla="*/ 16669 w 2784140"/>
                  <a:gd name="connsiteY1-2452" fmla="*/ 2267005 h 2578204"/>
                  <a:gd name="connsiteX2-2453" fmla="*/ 10319 w 2784140"/>
                  <a:gd name="connsiteY2-2454" fmla="*/ 108005 h 2578204"/>
                  <a:gd name="connsiteX3-2455" fmla="*/ 86519 w 2784140"/>
                  <a:gd name="connsiteY3-2456" fmla="*/ 400105 h 2578204"/>
                  <a:gd name="connsiteX4-2457" fmla="*/ 92869 w 2784140"/>
                  <a:gd name="connsiteY4-2458" fmla="*/ 12755 h 2578204"/>
                  <a:gd name="connsiteX5-2459" fmla="*/ 181769 w 2784140"/>
                  <a:gd name="connsiteY5-2460" fmla="*/ 387405 h 2578204"/>
                  <a:gd name="connsiteX6-2461" fmla="*/ 226219 w 2784140"/>
                  <a:gd name="connsiteY6-2462" fmla="*/ 38155 h 2578204"/>
                  <a:gd name="connsiteX7-2463" fmla="*/ 277019 w 2784140"/>
                  <a:gd name="connsiteY7-2464" fmla="*/ 387405 h 2578204"/>
                  <a:gd name="connsiteX8-2465" fmla="*/ 315119 w 2784140"/>
                  <a:gd name="connsiteY8-2466" fmla="*/ 19105 h 2578204"/>
                  <a:gd name="connsiteX9-2467" fmla="*/ 359569 w 2784140"/>
                  <a:gd name="connsiteY9-2468" fmla="*/ 374705 h 2578204"/>
                  <a:gd name="connsiteX10-2469" fmla="*/ 404019 w 2784140"/>
                  <a:gd name="connsiteY10-2470" fmla="*/ 12755 h 2578204"/>
                  <a:gd name="connsiteX11-2471" fmla="*/ 448469 w 2784140"/>
                  <a:gd name="connsiteY11-2472" fmla="*/ 406455 h 2578204"/>
                  <a:gd name="connsiteX12-2473" fmla="*/ 499269 w 2784140"/>
                  <a:gd name="connsiteY12-2474" fmla="*/ 25455 h 2578204"/>
                  <a:gd name="connsiteX13-2475" fmla="*/ 531019 w 2784140"/>
                  <a:gd name="connsiteY13-2476" fmla="*/ 387405 h 2578204"/>
                  <a:gd name="connsiteX14-2477" fmla="*/ 569119 w 2784140"/>
                  <a:gd name="connsiteY14-2478" fmla="*/ 55 h 2578204"/>
                  <a:gd name="connsiteX15-2479" fmla="*/ 638969 w 2784140"/>
                  <a:gd name="connsiteY15-2480" fmla="*/ 419155 h 2578204"/>
                  <a:gd name="connsiteX16-2481" fmla="*/ 708819 w 2784140"/>
                  <a:gd name="connsiteY16-2482" fmla="*/ 12755 h 2578204"/>
                  <a:gd name="connsiteX17-2483" fmla="*/ 746919 w 2784140"/>
                  <a:gd name="connsiteY17-2484" fmla="*/ 400105 h 2578204"/>
                  <a:gd name="connsiteX18-2485" fmla="*/ 816769 w 2784140"/>
                  <a:gd name="connsiteY18-2486" fmla="*/ 19105 h 2578204"/>
                  <a:gd name="connsiteX19-2487" fmla="*/ 829469 w 2784140"/>
                  <a:gd name="connsiteY19-2488" fmla="*/ 393755 h 2578204"/>
                  <a:gd name="connsiteX20-2489" fmla="*/ 867569 w 2784140"/>
                  <a:gd name="connsiteY20-2490" fmla="*/ 25455 h 2578204"/>
                  <a:gd name="connsiteX21-2491" fmla="*/ 873919 w 2784140"/>
                  <a:gd name="connsiteY21-2492" fmla="*/ 374705 h 2578204"/>
                  <a:gd name="connsiteX22-2493" fmla="*/ 937419 w 2784140"/>
                  <a:gd name="connsiteY22-2494" fmla="*/ 38155 h 2578204"/>
                  <a:gd name="connsiteX23-2495" fmla="*/ 962819 w 2784140"/>
                  <a:gd name="connsiteY23-2496" fmla="*/ 400105 h 2578204"/>
                  <a:gd name="connsiteX24-2497" fmla="*/ 1039019 w 2784140"/>
                  <a:gd name="connsiteY24-2498" fmla="*/ 12755 h 2578204"/>
                  <a:gd name="connsiteX25-2499" fmla="*/ 1051719 w 2784140"/>
                  <a:gd name="connsiteY25-2500" fmla="*/ 412805 h 2578204"/>
                  <a:gd name="connsiteX26-2501" fmla="*/ 1121569 w 2784140"/>
                  <a:gd name="connsiteY26-2502" fmla="*/ 19105 h 2578204"/>
                  <a:gd name="connsiteX27-2503" fmla="*/ 1153319 w 2784140"/>
                  <a:gd name="connsiteY27-2504" fmla="*/ 400105 h 2578204"/>
                  <a:gd name="connsiteX28-2505" fmla="*/ 1197769 w 2784140"/>
                  <a:gd name="connsiteY28-2506" fmla="*/ 31805 h 2578204"/>
                  <a:gd name="connsiteX29-2507" fmla="*/ 1216819 w 2784140"/>
                  <a:gd name="connsiteY29-2508" fmla="*/ 393755 h 2578204"/>
                  <a:gd name="connsiteX30-2509" fmla="*/ 1273969 w 2784140"/>
                  <a:gd name="connsiteY30-2510" fmla="*/ 69905 h 2578204"/>
                  <a:gd name="connsiteX31-2511" fmla="*/ 1305719 w 2784140"/>
                  <a:gd name="connsiteY31-2512" fmla="*/ 387405 h 2578204"/>
                  <a:gd name="connsiteX32-2513" fmla="*/ 1369219 w 2784140"/>
                  <a:gd name="connsiteY32-2514" fmla="*/ 25455 h 2578204"/>
                  <a:gd name="connsiteX33-2515" fmla="*/ 1388269 w 2784140"/>
                  <a:gd name="connsiteY33-2516" fmla="*/ 368355 h 2578204"/>
                  <a:gd name="connsiteX34-2517" fmla="*/ 1426369 w 2784140"/>
                  <a:gd name="connsiteY34-2518" fmla="*/ 44505 h 2578204"/>
                  <a:gd name="connsiteX35-2519" fmla="*/ 1483519 w 2784140"/>
                  <a:gd name="connsiteY35-2520" fmla="*/ 368355 h 2578204"/>
                  <a:gd name="connsiteX36-2521" fmla="*/ 1515269 w 2784140"/>
                  <a:gd name="connsiteY36-2522" fmla="*/ 63555 h 2578204"/>
                  <a:gd name="connsiteX37-2523" fmla="*/ 1585119 w 2784140"/>
                  <a:gd name="connsiteY37-2524" fmla="*/ 374705 h 2578204"/>
                  <a:gd name="connsiteX38-2525" fmla="*/ 1585119 w 2784140"/>
                  <a:gd name="connsiteY38-2526" fmla="*/ 50855 h 2578204"/>
                  <a:gd name="connsiteX39-2527" fmla="*/ 1661319 w 2784140"/>
                  <a:gd name="connsiteY39-2528" fmla="*/ 387405 h 2578204"/>
                  <a:gd name="connsiteX40-2529" fmla="*/ 1693069 w 2784140"/>
                  <a:gd name="connsiteY40-2530" fmla="*/ 50855 h 2578204"/>
                  <a:gd name="connsiteX41-2531" fmla="*/ 1731169 w 2784140"/>
                  <a:gd name="connsiteY41-2532" fmla="*/ 368355 h 2578204"/>
                  <a:gd name="connsiteX42-2533" fmla="*/ 1788319 w 2784140"/>
                  <a:gd name="connsiteY42-2534" fmla="*/ 25455 h 2578204"/>
                  <a:gd name="connsiteX43-2535" fmla="*/ 1794669 w 2784140"/>
                  <a:gd name="connsiteY43-2536" fmla="*/ 387405 h 2578204"/>
                  <a:gd name="connsiteX44-2537" fmla="*/ 1858169 w 2784140"/>
                  <a:gd name="connsiteY44-2538" fmla="*/ 25455 h 2578204"/>
                  <a:gd name="connsiteX45-2539" fmla="*/ 1877219 w 2784140"/>
                  <a:gd name="connsiteY45-2540" fmla="*/ 406455 h 2578204"/>
                  <a:gd name="connsiteX46-2541" fmla="*/ 1940719 w 2784140"/>
                  <a:gd name="connsiteY46-2542" fmla="*/ 55 h 2578204"/>
                  <a:gd name="connsiteX47-2543" fmla="*/ 1978819 w 2784140"/>
                  <a:gd name="connsiteY47-2544" fmla="*/ 374705 h 2578204"/>
                  <a:gd name="connsiteX48-2545" fmla="*/ 2016919 w 2784140"/>
                  <a:gd name="connsiteY48-2546" fmla="*/ 31805 h 2578204"/>
                  <a:gd name="connsiteX49-2547" fmla="*/ 2042319 w 2784140"/>
                  <a:gd name="connsiteY49-2548" fmla="*/ 374705 h 2578204"/>
                  <a:gd name="connsiteX50-2549" fmla="*/ 2093119 w 2784140"/>
                  <a:gd name="connsiteY50-2550" fmla="*/ 19105 h 2578204"/>
                  <a:gd name="connsiteX51-2551" fmla="*/ 2112169 w 2784140"/>
                  <a:gd name="connsiteY51-2552" fmla="*/ 362005 h 2578204"/>
                  <a:gd name="connsiteX52-2553" fmla="*/ 2150269 w 2784140"/>
                  <a:gd name="connsiteY52-2554" fmla="*/ 6405 h 2578204"/>
                  <a:gd name="connsiteX53-2555" fmla="*/ 2162969 w 2784140"/>
                  <a:gd name="connsiteY53-2556" fmla="*/ 387405 h 2578204"/>
                  <a:gd name="connsiteX54-2557" fmla="*/ 2220119 w 2784140"/>
                  <a:gd name="connsiteY54-2558" fmla="*/ 6405 h 2578204"/>
                  <a:gd name="connsiteX55-2559" fmla="*/ 2270919 w 2784140"/>
                  <a:gd name="connsiteY55-2560" fmla="*/ 393755 h 2578204"/>
                  <a:gd name="connsiteX56-2561" fmla="*/ 2277269 w 2784140"/>
                  <a:gd name="connsiteY56-2562" fmla="*/ 19105 h 2578204"/>
                  <a:gd name="connsiteX57-2563" fmla="*/ 2334419 w 2784140"/>
                  <a:gd name="connsiteY57-2564" fmla="*/ 393755 h 2578204"/>
                  <a:gd name="connsiteX58-2565" fmla="*/ 2353469 w 2784140"/>
                  <a:gd name="connsiteY58-2566" fmla="*/ 25455 h 2578204"/>
                  <a:gd name="connsiteX59-2567" fmla="*/ 2410619 w 2784140"/>
                  <a:gd name="connsiteY59-2568" fmla="*/ 393755 h 2578204"/>
                  <a:gd name="connsiteX60-2569" fmla="*/ 2429669 w 2784140"/>
                  <a:gd name="connsiteY60-2570" fmla="*/ 55 h 2578204"/>
                  <a:gd name="connsiteX61-2571" fmla="*/ 2493169 w 2784140"/>
                  <a:gd name="connsiteY61-2572" fmla="*/ 368355 h 2578204"/>
                  <a:gd name="connsiteX62-2573" fmla="*/ 2505869 w 2784140"/>
                  <a:gd name="connsiteY62-2574" fmla="*/ 19105 h 2578204"/>
                  <a:gd name="connsiteX63-2575" fmla="*/ 2543969 w 2784140"/>
                  <a:gd name="connsiteY63-2576" fmla="*/ 412805 h 2578204"/>
                  <a:gd name="connsiteX64-2577" fmla="*/ 2594769 w 2784140"/>
                  <a:gd name="connsiteY64-2578" fmla="*/ 31805 h 2578204"/>
                  <a:gd name="connsiteX65-2579" fmla="*/ 2639219 w 2784140"/>
                  <a:gd name="connsiteY65-2580" fmla="*/ 431855 h 2578204"/>
                  <a:gd name="connsiteX66-2581" fmla="*/ 2702719 w 2784140"/>
                  <a:gd name="connsiteY66-2582" fmla="*/ 12755 h 2578204"/>
                  <a:gd name="connsiteX67-2583" fmla="*/ 2728119 w 2784140"/>
                  <a:gd name="connsiteY67-2584" fmla="*/ 438205 h 2578204"/>
                  <a:gd name="connsiteX68-2585" fmla="*/ 2778919 w 2784140"/>
                  <a:gd name="connsiteY68-2586" fmla="*/ 2305105 h 2578204"/>
                  <a:gd name="connsiteX69-2587" fmla="*/ 2588419 w 2784140"/>
                  <a:gd name="connsiteY69-2588" fmla="*/ 2565455 h 2578204"/>
                  <a:gd name="connsiteX70-2589" fmla="*/ 2328069 w 2784140"/>
                  <a:gd name="connsiteY70-2590" fmla="*/ 2552755 h 2578204"/>
                  <a:gd name="connsiteX71-2591" fmla="*/ 156369 w 2784140"/>
                  <a:gd name="connsiteY71-2592" fmla="*/ 2546405 h 2578204"/>
                </a:gdLst>
                <a:ahLst/>
                <a:cxnLst>
                  <a:cxn ang="0">
                    <a:pos x="connsiteX0-2449" y="connsiteY0-2450"/>
                  </a:cxn>
                  <a:cxn ang="0">
                    <a:pos x="connsiteX1-2451" y="connsiteY1-2452"/>
                  </a:cxn>
                  <a:cxn ang="0">
                    <a:pos x="connsiteX2-2453" y="connsiteY2-2454"/>
                  </a:cxn>
                  <a:cxn ang="0">
                    <a:pos x="connsiteX3-2455" y="connsiteY3-2456"/>
                  </a:cxn>
                  <a:cxn ang="0">
                    <a:pos x="connsiteX4-2457" y="connsiteY4-2458"/>
                  </a:cxn>
                  <a:cxn ang="0">
                    <a:pos x="connsiteX5-2459" y="connsiteY5-2460"/>
                  </a:cxn>
                  <a:cxn ang="0">
                    <a:pos x="connsiteX6-2461" y="connsiteY6-2462"/>
                  </a:cxn>
                  <a:cxn ang="0">
                    <a:pos x="connsiteX7-2463" y="connsiteY7-2464"/>
                  </a:cxn>
                  <a:cxn ang="0">
                    <a:pos x="connsiteX8-2465" y="connsiteY8-2466"/>
                  </a:cxn>
                  <a:cxn ang="0">
                    <a:pos x="connsiteX9-2467" y="connsiteY9-2468"/>
                  </a:cxn>
                  <a:cxn ang="0">
                    <a:pos x="connsiteX10-2469" y="connsiteY10-2470"/>
                  </a:cxn>
                  <a:cxn ang="0">
                    <a:pos x="connsiteX11-2471" y="connsiteY11-2472"/>
                  </a:cxn>
                  <a:cxn ang="0">
                    <a:pos x="connsiteX12-2473" y="connsiteY12-2474"/>
                  </a:cxn>
                  <a:cxn ang="0">
                    <a:pos x="connsiteX13-2475" y="connsiteY13-2476"/>
                  </a:cxn>
                  <a:cxn ang="0">
                    <a:pos x="connsiteX14-2477" y="connsiteY14-2478"/>
                  </a:cxn>
                  <a:cxn ang="0">
                    <a:pos x="connsiteX15-2479" y="connsiteY15-2480"/>
                  </a:cxn>
                  <a:cxn ang="0">
                    <a:pos x="connsiteX16-2481" y="connsiteY16-2482"/>
                  </a:cxn>
                  <a:cxn ang="0">
                    <a:pos x="connsiteX17-2483" y="connsiteY17-2484"/>
                  </a:cxn>
                  <a:cxn ang="0">
                    <a:pos x="connsiteX18-2485" y="connsiteY18-2486"/>
                  </a:cxn>
                  <a:cxn ang="0">
                    <a:pos x="connsiteX19-2487" y="connsiteY19-2488"/>
                  </a:cxn>
                  <a:cxn ang="0">
                    <a:pos x="connsiteX20-2489" y="connsiteY20-2490"/>
                  </a:cxn>
                  <a:cxn ang="0">
                    <a:pos x="connsiteX21-2491" y="connsiteY21-2492"/>
                  </a:cxn>
                  <a:cxn ang="0">
                    <a:pos x="connsiteX22-2493" y="connsiteY22-2494"/>
                  </a:cxn>
                  <a:cxn ang="0">
                    <a:pos x="connsiteX23-2495" y="connsiteY23-2496"/>
                  </a:cxn>
                  <a:cxn ang="0">
                    <a:pos x="connsiteX24-2497" y="connsiteY24-2498"/>
                  </a:cxn>
                  <a:cxn ang="0">
                    <a:pos x="connsiteX25-2499" y="connsiteY25-2500"/>
                  </a:cxn>
                  <a:cxn ang="0">
                    <a:pos x="connsiteX26-2501" y="connsiteY26-2502"/>
                  </a:cxn>
                  <a:cxn ang="0">
                    <a:pos x="connsiteX27-2503" y="connsiteY27-2504"/>
                  </a:cxn>
                  <a:cxn ang="0">
                    <a:pos x="connsiteX28-2505" y="connsiteY28-2506"/>
                  </a:cxn>
                  <a:cxn ang="0">
                    <a:pos x="connsiteX29-2507" y="connsiteY29-2508"/>
                  </a:cxn>
                  <a:cxn ang="0">
                    <a:pos x="connsiteX30-2509" y="connsiteY30-2510"/>
                  </a:cxn>
                  <a:cxn ang="0">
                    <a:pos x="connsiteX31-2511" y="connsiteY31-2512"/>
                  </a:cxn>
                  <a:cxn ang="0">
                    <a:pos x="connsiteX32-2513" y="connsiteY32-2514"/>
                  </a:cxn>
                  <a:cxn ang="0">
                    <a:pos x="connsiteX33-2515" y="connsiteY33-2516"/>
                  </a:cxn>
                  <a:cxn ang="0">
                    <a:pos x="connsiteX34-2517" y="connsiteY34-2518"/>
                  </a:cxn>
                  <a:cxn ang="0">
                    <a:pos x="connsiteX35-2519" y="connsiteY35-2520"/>
                  </a:cxn>
                  <a:cxn ang="0">
                    <a:pos x="connsiteX36-2521" y="connsiteY36-2522"/>
                  </a:cxn>
                  <a:cxn ang="0">
                    <a:pos x="connsiteX37-2523" y="connsiteY37-2524"/>
                  </a:cxn>
                  <a:cxn ang="0">
                    <a:pos x="connsiteX38-2525" y="connsiteY38-2526"/>
                  </a:cxn>
                  <a:cxn ang="0">
                    <a:pos x="connsiteX39-2527" y="connsiteY39-2528"/>
                  </a:cxn>
                  <a:cxn ang="0">
                    <a:pos x="connsiteX40-2529" y="connsiteY40-2530"/>
                  </a:cxn>
                  <a:cxn ang="0">
                    <a:pos x="connsiteX41-2531" y="connsiteY41-2532"/>
                  </a:cxn>
                  <a:cxn ang="0">
                    <a:pos x="connsiteX42-2533" y="connsiteY42-2534"/>
                  </a:cxn>
                  <a:cxn ang="0">
                    <a:pos x="connsiteX43-2535" y="connsiteY43-2536"/>
                  </a:cxn>
                  <a:cxn ang="0">
                    <a:pos x="connsiteX44-2537" y="connsiteY44-2538"/>
                  </a:cxn>
                  <a:cxn ang="0">
                    <a:pos x="connsiteX45-2539" y="connsiteY45-2540"/>
                  </a:cxn>
                  <a:cxn ang="0">
                    <a:pos x="connsiteX46-2541" y="connsiteY46-2542"/>
                  </a:cxn>
                  <a:cxn ang="0">
                    <a:pos x="connsiteX47-2543" y="connsiteY47-2544"/>
                  </a:cxn>
                  <a:cxn ang="0">
                    <a:pos x="connsiteX48-2545" y="connsiteY48-2546"/>
                  </a:cxn>
                  <a:cxn ang="0">
                    <a:pos x="connsiteX49-2547" y="connsiteY49-2548"/>
                  </a:cxn>
                  <a:cxn ang="0">
                    <a:pos x="connsiteX50-2549" y="connsiteY50-2550"/>
                  </a:cxn>
                  <a:cxn ang="0">
                    <a:pos x="connsiteX51-2551" y="connsiteY51-2552"/>
                  </a:cxn>
                  <a:cxn ang="0">
                    <a:pos x="connsiteX52-2553" y="connsiteY52-2554"/>
                  </a:cxn>
                  <a:cxn ang="0">
                    <a:pos x="connsiteX53-2555" y="connsiteY53-2556"/>
                  </a:cxn>
                  <a:cxn ang="0">
                    <a:pos x="connsiteX54-2557" y="connsiteY54-2558"/>
                  </a:cxn>
                  <a:cxn ang="0">
                    <a:pos x="connsiteX55-2559" y="connsiteY55-2560"/>
                  </a:cxn>
                  <a:cxn ang="0">
                    <a:pos x="connsiteX56-2561" y="connsiteY56-2562"/>
                  </a:cxn>
                  <a:cxn ang="0">
                    <a:pos x="connsiteX57-2563" y="connsiteY57-2564"/>
                  </a:cxn>
                  <a:cxn ang="0">
                    <a:pos x="connsiteX58-2565" y="connsiteY58-2566"/>
                  </a:cxn>
                  <a:cxn ang="0">
                    <a:pos x="connsiteX59-2567" y="connsiteY59-2568"/>
                  </a:cxn>
                  <a:cxn ang="0">
                    <a:pos x="connsiteX60-2569" y="connsiteY60-2570"/>
                  </a:cxn>
                  <a:cxn ang="0">
                    <a:pos x="connsiteX61-2571" y="connsiteY61-2572"/>
                  </a:cxn>
                  <a:cxn ang="0">
                    <a:pos x="connsiteX62-2573" y="connsiteY62-2574"/>
                  </a:cxn>
                  <a:cxn ang="0">
                    <a:pos x="connsiteX63-2575" y="connsiteY63-2576"/>
                  </a:cxn>
                  <a:cxn ang="0">
                    <a:pos x="connsiteX64-2577" y="connsiteY64-2578"/>
                  </a:cxn>
                  <a:cxn ang="0">
                    <a:pos x="connsiteX65-2579" y="connsiteY65-2580"/>
                  </a:cxn>
                  <a:cxn ang="0">
                    <a:pos x="connsiteX66-2581" y="connsiteY66-2582"/>
                  </a:cxn>
                  <a:cxn ang="0">
                    <a:pos x="connsiteX67-2583" y="connsiteY67-2584"/>
                  </a:cxn>
                  <a:cxn ang="0">
                    <a:pos x="connsiteX68-2585" y="connsiteY68-2586"/>
                  </a:cxn>
                  <a:cxn ang="0">
                    <a:pos x="connsiteX69-2587" y="connsiteY69-2588"/>
                  </a:cxn>
                  <a:cxn ang="0">
                    <a:pos x="connsiteX70-2589" y="connsiteY70-2590"/>
                  </a:cxn>
                  <a:cxn ang="0">
                    <a:pos x="connsiteX71-2591" y="connsiteY71-2592"/>
                  </a:cxn>
                </a:cxnLst>
                <a:rect l="l" t="t" r="r" b="b"/>
                <a:pathLst>
                  <a:path w="2784140" h="2578204">
                    <a:moveTo>
                      <a:pt x="156369" y="2546405"/>
                    </a:moveTo>
                    <a:cubicBezTo>
                      <a:pt x="-17198" y="2545346"/>
                      <a:pt x="41011" y="2673405"/>
                      <a:pt x="16669" y="2267005"/>
                    </a:cubicBezTo>
                    <a:cubicBezTo>
                      <a:pt x="-7673" y="1860605"/>
                      <a:pt x="-1323" y="419155"/>
                      <a:pt x="10319" y="108005"/>
                    </a:cubicBezTo>
                    <a:cubicBezTo>
                      <a:pt x="21961" y="-203145"/>
                      <a:pt x="72761" y="415980"/>
                      <a:pt x="86519" y="400105"/>
                    </a:cubicBezTo>
                    <a:cubicBezTo>
                      <a:pt x="100277" y="384230"/>
                      <a:pt x="76994" y="14872"/>
                      <a:pt x="92869" y="12755"/>
                    </a:cubicBezTo>
                    <a:cubicBezTo>
                      <a:pt x="108744" y="10638"/>
                      <a:pt x="159544" y="383172"/>
                      <a:pt x="181769" y="387405"/>
                    </a:cubicBezTo>
                    <a:cubicBezTo>
                      <a:pt x="203994" y="391638"/>
                      <a:pt x="210344" y="38155"/>
                      <a:pt x="226219" y="38155"/>
                    </a:cubicBezTo>
                    <a:cubicBezTo>
                      <a:pt x="242094" y="38155"/>
                      <a:pt x="262202" y="390580"/>
                      <a:pt x="277019" y="387405"/>
                    </a:cubicBezTo>
                    <a:cubicBezTo>
                      <a:pt x="291836" y="384230"/>
                      <a:pt x="301361" y="21222"/>
                      <a:pt x="315119" y="19105"/>
                    </a:cubicBezTo>
                    <a:cubicBezTo>
                      <a:pt x="328877" y="16988"/>
                      <a:pt x="344752" y="375763"/>
                      <a:pt x="359569" y="374705"/>
                    </a:cubicBezTo>
                    <a:cubicBezTo>
                      <a:pt x="374386" y="373647"/>
                      <a:pt x="389202" y="7463"/>
                      <a:pt x="404019" y="12755"/>
                    </a:cubicBezTo>
                    <a:cubicBezTo>
                      <a:pt x="418836" y="18047"/>
                      <a:pt x="432594" y="404338"/>
                      <a:pt x="448469" y="406455"/>
                    </a:cubicBezTo>
                    <a:cubicBezTo>
                      <a:pt x="464344" y="408572"/>
                      <a:pt x="485511" y="28630"/>
                      <a:pt x="499269" y="25455"/>
                    </a:cubicBezTo>
                    <a:cubicBezTo>
                      <a:pt x="513027" y="22280"/>
                      <a:pt x="519377" y="391638"/>
                      <a:pt x="531019" y="387405"/>
                    </a:cubicBezTo>
                    <a:cubicBezTo>
                      <a:pt x="542661" y="383172"/>
                      <a:pt x="551127" y="-5237"/>
                      <a:pt x="569119" y="55"/>
                    </a:cubicBezTo>
                    <a:cubicBezTo>
                      <a:pt x="587111" y="5347"/>
                      <a:pt x="615686" y="417038"/>
                      <a:pt x="638969" y="419155"/>
                    </a:cubicBezTo>
                    <a:cubicBezTo>
                      <a:pt x="662252" y="421272"/>
                      <a:pt x="690827" y="15930"/>
                      <a:pt x="708819" y="12755"/>
                    </a:cubicBezTo>
                    <a:cubicBezTo>
                      <a:pt x="726811" y="9580"/>
                      <a:pt x="728928" y="399047"/>
                      <a:pt x="746919" y="400105"/>
                    </a:cubicBezTo>
                    <a:cubicBezTo>
                      <a:pt x="764910" y="401163"/>
                      <a:pt x="803011" y="20163"/>
                      <a:pt x="816769" y="19105"/>
                    </a:cubicBezTo>
                    <a:cubicBezTo>
                      <a:pt x="830527" y="18047"/>
                      <a:pt x="821002" y="392697"/>
                      <a:pt x="829469" y="393755"/>
                    </a:cubicBezTo>
                    <a:cubicBezTo>
                      <a:pt x="837936" y="394813"/>
                      <a:pt x="860161" y="28630"/>
                      <a:pt x="867569" y="25455"/>
                    </a:cubicBezTo>
                    <a:cubicBezTo>
                      <a:pt x="874977" y="22280"/>
                      <a:pt x="862277" y="372588"/>
                      <a:pt x="873919" y="374705"/>
                    </a:cubicBezTo>
                    <a:cubicBezTo>
                      <a:pt x="885561" y="376822"/>
                      <a:pt x="922602" y="33922"/>
                      <a:pt x="937419" y="38155"/>
                    </a:cubicBezTo>
                    <a:cubicBezTo>
                      <a:pt x="952236" y="42388"/>
                      <a:pt x="945886" y="404338"/>
                      <a:pt x="962819" y="400105"/>
                    </a:cubicBezTo>
                    <a:cubicBezTo>
                      <a:pt x="979752" y="395872"/>
                      <a:pt x="1024202" y="10638"/>
                      <a:pt x="1039019" y="12755"/>
                    </a:cubicBezTo>
                    <a:cubicBezTo>
                      <a:pt x="1053836" y="14872"/>
                      <a:pt x="1037961" y="411747"/>
                      <a:pt x="1051719" y="412805"/>
                    </a:cubicBezTo>
                    <a:cubicBezTo>
                      <a:pt x="1065477" y="413863"/>
                      <a:pt x="1104636" y="21222"/>
                      <a:pt x="1121569" y="19105"/>
                    </a:cubicBezTo>
                    <a:cubicBezTo>
                      <a:pt x="1138502" y="16988"/>
                      <a:pt x="1140619" y="397988"/>
                      <a:pt x="1153319" y="400105"/>
                    </a:cubicBezTo>
                    <a:cubicBezTo>
                      <a:pt x="1166019" y="402222"/>
                      <a:pt x="1187186" y="32863"/>
                      <a:pt x="1197769" y="31805"/>
                    </a:cubicBezTo>
                    <a:cubicBezTo>
                      <a:pt x="1208352" y="30747"/>
                      <a:pt x="1204119" y="387405"/>
                      <a:pt x="1216819" y="393755"/>
                    </a:cubicBezTo>
                    <a:cubicBezTo>
                      <a:pt x="1229519" y="400105"/>
                      <a:pt x="1259152" y="70963"/>
                      <a:pt x="1273969" y="69905"/>
                    </a:cubicBezTo>
                    <a:cubicBezTo>
                      <a:pt x="1288786" y="68847"/>
                      <a:pt x="1289844" y="394813"/>
                      <a:pt x="1305719" y="387405"/>
                    </a:cubicBezTo>
                    <a:cubicBezTo>
                      <a:pt x="1321594" y="379997"/>
                      <a:pt x="1355461" y="28630"/>
                      <a:pt x="1369219" y="25455"/>
                    </a:cubicBezTo>
                    <a:cubicBezTo>
                      <a:pt x="1382977" y="22280"/>
                      <a:pt x="1378744" y="365180"/>
                      <a:pt x="1388269" y="368355"/>
                    </a:cubicBezTo>
                    <a:cubicBezTo>
                      <a:pt x="1397794" y="371530"/>
                      <a:pt x="1410494" y="44505"/>
                      <a:pt x="1426369" y="44505"/>
                    </a:cubicBezTo>
                    <a:cubicBezTo>
                      <a:pt x="1442244" y="44505"/>
                      <a:pt x="1468702" y="365180"/>
                      <a:pt x="1483519" y="368355"/>
                    </a:cubicBezTo>
                    <a:cubicBezTo>
                      <a:pt x="1498336" y="371530"/>
                      <a:pt x="1498336" y="62497"/>
                      <a:pt x="1515269" y="63555"/>
                    </a:cubicBezTo>
                    <a:cubicBezTo>
                      <a:pt x="1532202" y="64613"/>
                      <a:pt x="1573477" y="376822"/>
                      <a:pt x="1585119" y="374705"/>
                    </a:cubicBezTo>
                    <a:cubicBezTo>
                      <a:pt x="1596761" y="372588"/>
                      <a:pt x="1572419" y="48738"/>
                      <a:pt x="1585119" y="50855"/>
                    </a:cubicBezTo>
                    <a:cubicBezTo>
                      <a:pt x="1597819" y="52972"/>
                      <a:pt x="1643327" y="387405"/>
                      <a:pt x="1661319" y="387405"/>
                    </a:cubicBezTo>
                    <a:cubicBezTo>
                      <a:pt x="1679311" y="387405"/>
                      <a:pt x="1681427" y="54030"/>
                      <a:pt x="1693069" y="50855"/>
                    </a:cubicBezTo>
                    <a:cubicBezTo>
                      <a:pt x="1704711" y="47680"/>
                      <a:pt x="1715294" y="372588"/>
                      <a:pt x="1731169" y="368355"/>
                    </a:cubicBezTo>
                    <a:cubicBezTo>
                      <a:pt x="1747044" y="364122"/>
                      <a:pt x="1777736" y="22280"/>
                      <a:pt x="1788319" y="25455"/>
                    </a:cubicBezTo>
                    <a:cubicBezTo>
                      <a:pt x="1798902" y="28630"/>
                      <a:pt x="1783027" y="387405"/>
                      <a:pt x="1794669" y="387405"/>
                    </a:cubicBezTo>
                    <a:cubicBezTo>
                      <a:pt x="1806311" y="387405"/>
                      <a:pt x="1844411" y="22280"/>
                      <a:pt x="1858169" y="25455"/>
                    </a:cubicBezTo>
                    <a:cubicBezTo>
                      <a:pt x="1871927" y="28630"/>
                      <a:pt x="1863461" y="410688"/>
                      <a:pt x="1877219" y="406455"/>
                    </a:cubicBezTo>
                    <a:cubicBezTo>
                      <a:pt x="1890977" y="402222"/>
                      <a:pt x="1923786" y="5347"/>
                      <a:pt x="1940719" y="55"/>
                    </a:cubicBezTo>
                    <a:cubicBezTo>
                      <a:pt x="1957652" y="-5237"/>
                      <a:pt x="1966119" y="369413"/>
                      <a:pt x="1978819" y="374705"/>
                    </a:cubicBezTo>
                    <a:cubicBezTo>
                      <a:pt x="1991519" y="379997"/>
                      <a:pt x="2006336" y="31805"/>
                      <a:pt x="2016919" y="31805"/>
                    </a:cubicBezTo>
                    <a:cubicBezTo>
                      <a:pt x="2027502" y="31805"/>
                      <a:pt x="2029619" y="376822"/>
                      <a:pt x="2042319" y="374705"/>
                    </a:cubicBezTo>
                    <a:cubicBezTo>
                      <a:pt x="2055019" y="372588"/>
                      <a:pt x="2081477" y="21222"/>
                      <a:pt x="2093119" y="19105"/>
                    </a:cubicBezTo>
                    <a:cubicBezTo>
                      <a:pt x="2104761" y="16988"/>
                      <a:pt x="2102644" y="364122"/>
                      <a:pt x="2112169" y="362005"/>
                    </a:cubicBezTo>
                    <a:cubicBezTo>
                      <a:pt x="2121694" y="359888"/>
                      <a:pt x="2141802" y="2172"/>
                      <a:pt x="2150269" y="6405"/>
                    </a:cubicBezTo>
                    <a:cubicBezTo>
                      <a:pt x="2158736" y="10638"/>
                      <a:pt x="2151327" y="387405"/>
                      <a:pt x="2162969" y="387405"/>
                    </a:cubicBezTo>
                    <a:cubicBezTo>
                      <a:pt x="2174611" y="387405"/>
                      <a:pt x="2202128" y="5347"/>
                      <a:pt x="2220119" y="6405"/>
                    </a:cubicBezTo>
                    <a:cubicBezTo>
                      <a:pt x="2238110" y="7463"/>
                      <a:pt x="2261394" y="391638"/>
                      <a:pt x="2270919" y="393755"/>
                    </a:cubicBezTo>
                    <a:cubicBezTo>
                      <a:pt x="2280444" y="395872"/>
                      <a:pt x="2266686" y="19105"/>
                      <a:pt x="2277269" y="19105"/>
                    </a:cubicBezTo>
                    <a:cubicBezTo>
                      <a:pt x="2287852" y="19105"/>
                      <a:pt x="2321719" y="392697"/>
                      <a:pt x="2334419" y="393755"/>
                    </a:cubicBezTo>
                    <a:cubicBezTo>
                      <a:pt x="2347119" y="394813"/>
                      <a:pt x="2340769" y="25455"/>
                      <a:pt x="2353469" y="25455"/>
                    </a:cubicBezTo>
                    <a:cubicBezTo>
                      <a:pt x="2366169" y="25455"/>
                      <a:pt x="2397919" y="397988"/>
                      <a:pt x="2410619" y="393755"/>
                    </a:cubicBezTo>
                    <a:cubicBezTo>
                      <a:pt x="2423319" y="389522"/>
                      <a:pt x="2415911" y="4288"/>
                      <a:pt x="2429669" y="55"/>
                    </a:cubicBezTo>
                    <a:cubicBezTo>
                      <a:pt x="2443427" y="-4178"/>
                      <a:pt x="2480469" y="365180"/>
                      <a:pt x="2493169" y="368355"/>
                    </a:cubicBezTo>
                    <a:cubicBezTo>
                      <a:pt x="2505869" y="371530"/>
                      <a:pt x="2497402" y="11697"/>
                      <a:pt x="2505869" y="19105"/>
                    </a:cubicBezTo>
                    <a:cubicBezTo>
                      <a:pt x="2514336" y="26513"/>
                      <a:pt x="2529152" y="410688"/>
                      <a:pt x="2543969" y="412805"/>
                    </a:cubicBezTo>
                    <a:cubicBezTo>
                      <a:pt x="2558786" y="414922"/>
                      <a:pt x="2578894" y="28630"/>
                      <a:pt x="2594769" y="31805"/>
                    </a:cubicBezTo>
                    <a:cubicBezTo>
                      <a:pt x="2610644" y="34980"/>
                      <a:pt x="2621227" y="435030"/>
                      <a:pt x="2639219" y="431855"/>
                    </a:cubicBezTo>
                    <a:cubicBezTo>
                      <a:pt x="2657211" y="428680"/>
                      <a:pt x="2687902" y="11697"/>
                      <a:pt x="2702719" y="12755"/>
                    </a:cubicBezTo>
                    <a:cubicBezTo>
                      <a:pt x="2717536" y="13813"/>
                      <a:pt x="2715419" y="56147"/>
                      <a:pt x="2728119" y="438205"/>
                    </a:cubicBezTo>
                    <a:cubicBezTo>
                      <a:pt x="2740819" y="820263"/>
                      <a:pt x="2802202" y="1950563"/>
                      <a:pt x="2778919" y="2305105"/>
                    </a:cubicBezTo>
                    <a:cubicBezTo>
                      <a:pt x="2755636" y="2659647"/>
                      <a:pt x="2794794" y="2568630"/>
                      <a:pt x="2588419" y="2565455"/>
                    </a:cubicBezTo>
                    <a:cubicBezTo>
                      <a:pt x="2572544" y="2555930"/>
                      <a:pt x="2328069" y="2552755"/>
                      <a:pt x="2328069" y="2552755"/>
                    </a:cubicBezTo>
                    <a:lnTo>
                      <a:pt x="156369" y="2546405"/>
                    </a:lnTo>
                    <a:close/>
                  </a:path>
                </a:pathLst>
              </a:custGeom>
              <a:solidFill>
                <a:srgbClr val="00B0F0"/>
              </a:solidFill>
              <a:ln w="28575">
                <a:solidFill>
                  <a:srgbClr val="4A47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dirty="0"/>
              </a:p>
            </p:txBody>
          </p:sp>
          <p:sp>
            <p:nvSpPr>
              <p:cNvPr id="1487" name="任意多边形 248">
                <a:extLst>
                  <a:ext uri="{FF2B5EF4-FFF2-40B4-BE49-F238E27FC236}">
                    <a16:creationId xmlns:a16="http://schemas.microsoft.com/office/drawing/2014/main" id="{54473331-3120-4AF1-916A-69A6BB715BE8}"/>
                  </a:ext>
                </a:extLst>
              </p:cNvPr>
              <p:cNvSpPr/>
              <p:nvPr/>
            </p:nvSpPr>
            <p:spPr>
              <a:xfrm>
                <a:off x="1168095" y="3122884"/>
                <a:ext cx="1450182" cy="50903"/>
              </a:xfrm>
              <a:custGeom>
                <a:avLst/>
                <a:gdLst>
                  <a:gd name="connsiteX0" fmla="*/ 0 w 2111188"/>
                  <a:gd name="connsiteY0" fmla="*/ 16034 h 69822"/>
                  <a:gd name="connsiteX1" fmla="*/ 470647 w 2111188"/>
                  <a:gd name="connsiteY1" fmla="*/ 69822 h 69822"/>
                  <a:gd name="connsiteX2" fmla="*/ 726141 w 2111188"/>
                  <a:gd name="connsiteY2" fmla="*/ 16034 h 69822"/>
                  <a:gd name="connsiteX3" fmla="*/ 1411941 w 2111188"/>
                  <a:gd name="connsiteY3" fmla="*/ 42928 h 69822"/>
                  <a:gd name="connsiteX4" fmla="*/ 1761565 w 2111188"/>
                  <a:gd name="connsiteY4" fmla="*/ 29481 h 69822"/>
                  <a:gd name="connsiteX5" fmla="*/ 2017059 w 2111188"/>
                  <a:gd name="connsiteY5" fmla="*/ 2587 h 69822"/>
                  <a:gd name="connsiteX6" fmla="*/ 2111188 w 2111188"/>
                  <a:gd name="connsiteY6" fmla="*/ 2587 h 69822"/>
                  <a:gd name="connsiteX0-1" fmla="*/ 0 w 2111188"/>
                  <a:gd name="connsiteY0-2" fmla="*/ 26894 h 54138"/>
                  <a:gd name="connsiteX1-3" fmla="*/ 403412 w 2111188"/>
                  <a:gd name="connsiteY1-4" fmla="*/ 0 h 54138"/>
                  <a:gd name="connsiteX2-5" fmla="*/ 726141 w 2111188"/>
                  <a:gd name="connsiteY2-6" fmla="*/ 26894 h 54138"/>
                  <a:gd name="connsiteX3-7" fmla="*/ 1411941 w 2111188"/>
                  <a:gd name="connsiteY3-8" fmla="*/ 53788 h 54138"/>
                  <a:gd name="connsiteX4-9" fmla="*/ 1761565 w 2111188"/>
                  <a:gd name="connsiteY4-10" fmla="*/ 40341 h 54138"/>
                  <a:gd name="connsiteX5-11" fmla="*/ 2017059 w 2111188"/>
                  <a:gd name="connsiteY5-12" fmla="*/ 13447 h 54138"/>
                  <a:gd name="connsiteX6-13" fmla="*/ 2111188 w 2111188"/>
                  <a:gd name="connsiteY6-14" fmla="*/ 13447 h 54138"/>
                  <a:gd name="connsiteX0-15" fmla="*/ 0 w 2111188"/>
                  <a:gd name="connsiteY0-16" fmla="*/ 27328 h 55251"/>
                  <a:gd name="connsiteX1-17" fmla="*/ 403412 w 2111188"/>
                  <a:gd name="connsiteY1-18" fmla="*/ 434 h 55251"/>
                  <a:gd name="connsiteX2-19" fmla="*/ 914400 w 2111188"/>
                  <a:gd name="connsiteY2-20" fmla="*/ 13881 h 55251"/>
                  <a:gd name="connsiteX3-21" fmla="*/ 1411941 w 2111188"/>
                  <a:gd name="connsiteY3-22" fmla="*/ 54222 h 55251"/>
                  <a:gd name="connsiteX4-23" fmla="*/ 1761565 w 2111188"/>
                  <a:gd name="connsiteY4-24" fmla="*/ 40775 h 55251"/>
                  <a:gd name="connsiteX5-25" fmla="*/ 2017059 w 2111188"/>
                  <a:gd name="connsiteY5-26" fmla="*/ 13881 h 55251"/>
                  <a:gd name="connsiteX6-27" fmla="*/ 2111188 w 2111188"/>
                  <a:gd name="connsiteY6-28" fmla="*/ 13881 h 55251"/>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2111188" h="55251">
                    <a:moveTo>
                      <a:pt x="0" y="27328"/>
                    </a:moveTo>
                    <a:cubicBezTo>
                      <a:pt x="174812" y="54222"/>
                      <a:pt x="251012" y="2675"/>
                      <a:pt x="403412" y="434"/>
                    </a:cubicBezTo>
                    <a:cubicBezTo>
                      <a:pt x="555812" y="-1807"/>
                      <a:pt x="746312" y="4916"/>
                      <a:pt x="914400" y="13881"/>
                    </a:cubicBezTo>
                    <a:cubicBezTo>
                      <a:pt x="1082488" y="22846"/>
                      <a:pt x="1270747" y="49740"/>
                      <a:pt x="1411941" y="54222"/>
                    </a:cubicBezTo>
                    <a:cubicBezTo>
                      <a:pt x="1553135" y="58704"/>
                      <a:pt x="1660712" y="47498"/>
                      <a:pt x="1761565" y="40775"/>
                    </a:cubicBezTo>
                    <a:cubicBezTo>
                      <a:pt x="1862418" y="34052"/>
                      <a:pt x="1958789" y="18363"/>
                      <a:pt x="2017059" y="13881"/>
                    </a:cubicBezTo>
                    <a:cubicBezTo>
                      <a:pt x="2075330" y="9399"/>
                      <a:pt x="2093259" y="11640"/>
                      <a:pt x="2111188" y="13881"/>
                    </a:cubicBezTo>
                  </a:path>
                </a:pathLst>
              </a:custGeom>
              <a:noFill/>
              <a:ln w="762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88" name="任意多边形 249">
                <a:extLst>
                  <a:ext uri="{FF2B5EF4-FFF2-40B4-BE49-F238E27FC236}">
                    <a16:creationId xmlns:a16="http://schemas.microsoft.com/office/drawing/2014/main" id="{33712F20-B00B-4F06-A0A7-22F8E2530D4F}"/>
                  </a:ext>
                </a:extLst>
              </p:cNvPr>
              <p:cNvSpPr/>
              <p:nvPr/>
            </p:nvSpPr>
            <p:spPr>
              <a:xfrm rot="4418728">
                <a:off x="1285233" y="2834535"/>
                <a:ext cx="165311" cy="204307"/>
              </a:xfrm>
              <a:custGeom>
                <a:avLst/>
                <a:gdLst>
                  <a:gd name="connsiteX0" fmla="*/ 20637 w 846808"/>
                  <a:gd name="connsiteY0" fmla="*/ 298583 h 950952"/>
                  <a:gd name="connsiteX1" fmla="*/ 20637 w 846808"/>
                  <a:gd name="connsiteY1" fmla="*/ 679583 h 950952"/>
                  <a:gd name="connsiteX2" fmla="*/ 185737 w 846808"/>
                  <a:gd name="connsiteY2" fmla="*/ 908183 h 950952"/>
                  <a:gd name="connsiteX3" fmla="*/ 566737 w 846808"/>
                  <a:gd name="connsiteY3" fmla="*/ 895483 h 950952"/>
                  <a:gd name="connsiteX4" fmla="*/ 846137 w 846808"/>
                  <a:gd name="connsiteY4" fmla="*/ 349383 h 950952"/>
                  <a:gd name="connsiteX5" fmla="*/ 630237 w 846808"/>
                  <a:gd name="connsiteY5" fmla="*/ 19183 h 950952"/>
                  <a:gd name="connsiteX6" fmla="*/ 185737 w 846808"/>
                  <a:gd name="connsiteY6" fmla="*/ 69983 h 950952"/>
                  <a:gd name="connsiteX7" fmla="*/ 20637 w 846808"/>
                  <a:gd name="connsiteY7" fmla="*/ 298583 h 95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808" h="950952">
                    <a:moveTo>
                      <a:pt x="20637" y="298583"/>
                    </a:moveTo>
                    <a:cubicBezTo>
                      <a:pt x="-6880" y="400183"/>
                      <a:pt x="-6880" y="577983"/>
                      <a:pt x="20637" y="679583"/>
                    </a:cubicBezTo>
                    <a:cubicBezTo>
                      <a:pt x="48154" y="781183"/>
                      <a:pt x="94720" y="872200"/>
                      <a:pt x="185737" y="908183"/>
                    </a:cubicBezTo>
                    <a:cubicBezTo>
                      <a:pt x="276754" y="944166"/>
                      <a:pt x="456670" y="988616"/>
                      <a:pt x="566737" y="895483"/>
                    </a:cubicBezTo>
                    <a:cubicBezTo>
                      <a:pt x="676804" y="802350"/>
                      <a:pt x="835554" y="495433"/>
                      <a:pt x="846137" y="349383"/>
                    </a:cubicBezTo>
                    <a:cubicBezTo>
                      <a:pt x="856720" y="203333"/>
                      <a:pt x="740304" y="65750"/>
                      <a:pt x="630237" y="19183"/>
                    </a:cubicBezTo>
                    <a:cubicBezTo>
                      <a:pt x="520170" y="-27384"/>
                      <a:pt x="291570" y="19183"/>
                      <a:pt x="185737" y="69983"/>
                    </a:cubicBezTo>
                    <a:cubicBezTo>
                      <a:pt x="79904" y="120783"/>
                      <a:pt x="48154" y="196983"/>
                      <a:pt x="20637" y="298583"/>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89" name="任意多边形 250">
                <a:extLst>
                  <a:ext uri="{FF2B5EF4-FFF2-40B4-BE49-F238E27FC236}">
                    <a16:creationId xmlns:a16="http://schemas.microsoft.com/office/drawing/2014/main" id="{D6865EB6-AFAB-443A-8CFB-D58848614547}"/>
                  </a:ext>
                </a:extLst>
              </p:cNvPr>
              <p:cNvSpPr/>
              <p:nvPr/>
            </p:nvSpPr>
            <p:spPr>
              <a:xfrm>
                <a:off x="1662903" y="2707533"/>
                <a:ext cx="467768" cy="387654"/>
              </a:xfrm>
              <a:custGeom>
                <a:avLst/>
                <a:gdLst>
                  <a:gd name="connsiteX0" fmla="*/ 16926 w 2747589"/>
                  <a:gd name="connsiteY0" fmla="*/ 2533705 h 2728854"/>
                  <a:gd name="connsiteX1" fmla="*/ 10576 w 2747589"/>
                  <a:gd name="connsiteY1" fmla="*/ 2267005 h 2728854"/>
                  <a:gd name="connsiteX2" fmla="*/ 4226 w 2747589"/>
                  <a:gd name="connsiteY2" fmla="*/ 108005 h 2728854"/>
                  <a:gd name="connsiteX3" fmla="*/ 80426 w 2747589"/>
                  <a:gd name="connsiteY3" fmla="*/ 400105 h 2728854"/>
                  <a:gd name="connsiteX4" fmla="*/ 86776 w 2747589"/>
                  <a:gd name="connsiteY4" fmla="*/ 12755 h 2728854"/>
                  <a:gd name="connsiteX5" fmla="*/ 175676 w 2747589"/>
                  <a:gd name="connsiteY5" fmla="*/ 387405 h 2728854"/>
                  <a:gd name="connsiteX6" fmla="*/ 220126 w 2747589"/>
                  <a:gd name="connsiteY6" fmla="*/ 38155 h 2728854"/>
                  <a:gd name="connsiteX7" fmla="*/ 270926 w 2747589"/>
                  <a:gd name="connsiteY7" fmla="*/ 387405 h 2728854"/>
                  <a:gd name="connsiteX8" fmla="*/ 309026 w 2747589"/>
                  <a:gd name="connsiteY8" fmla="*/ 19105 h 2728854"/>
                  <a:gd name="connsiteX9" fmla="*/ 353476 w 2747589"/>
                  <a:gd name="connsiteY9" fmla="*/ 374705 h 2728854"/>
                  <a:gd name="connsiteX10" fmla="*/ 397926 w 2747589"/>
                  <a:gd name="connsiteY10" fmla="*/ 12755 h 2728854"/>
                  <a:gd name="connsiteX11" fmla="*/ 442376 w 2747589"/>
                  <a:gd name="connsiteY11" fmla="*/ 406455 h 2728854"/>
                  <a:gd name="connsiteX12" fmla="*/ 493176 w 2747589"/>
                  <a:gd name="connsiteY12" fmla="*/ 25455 h 2728854"/>
                  <a:gd name="connsiteX13" fmla="*/ 524926 w 2747589"/>
                  <a:gd name="connsiteY13" fmla="*/ 387405 h 2728854"/>
                  <a:gd name="connsiteX14" fmla="*/ 563026 w 2747589"/>
                  <a:gd name="connsiteY14" fmla="*/ 55 h 2728854"/>
                  <a:gd name="connsiteX15" fmla="*/ 632876 w 2747589"/>
                  <a:gd name="connsiteY15" fmla="*/ 419155 h 2728854"/>
                  <a:gd name="connsiteX16" fmla="*/ 702726 w 2747589"/>
                  <a:gd name="connsiteY16" fmla="*/ 12755 h 2728854"/>
                  <a:gd name="connsiteX17" fmla="*/ 740826 w 2747589"/>
                  <a:gd name="connsiteY17" fmla="*/ 400105 h 2728854"/>
                  <a:gd name="connsiteX18" fmla="*/ 810676 w 2747589"/>
                  <a:gd name="connsiteY18" fmla="*/ 19105 h 2728854"/>
                  <a:gd name="connsiteX19" fmla="*/ 823376 w 2747589"/>
                  <a:gd name="connsiteY19" fmla="*/ 393755 h 2728854"/>
                  <a:gd name="connsiteX20" fmla="*/ 861476 w 2747589"/>
                  <a:gd name="connsiteY20" fmla="*/ 25455 h 2728854"/>
                  <a:gd name="connsiteX21" fmla="*/ 867826 w 2747589"/>
                  <a:gd name="connsiteY21" fmla="*/ 374705 h 2728854"/>
                  <a:gd name="connsiteX22" fmla="*/ 931326 w 2747589"/>
                  <a:gd name="connsiteY22" fmla="*/ 38155 h 2728854"/>
                  <a:gd name="connsiteX23" fmla="*/ 956726 w 2747589"/>
                  <a:gd name="connsiteY23" fmla="*/ 400105 h 2728854"/>
                  <a:gd name="connsiteX24" fmla="*/ 1032926 w 2747589"/>
                  <a:gd name="connsiteY24" fmla="*/ 12755 h 2728854"/>
                  <a:gd name="connsiteX25" fmla="*/ 1045626 w 2747589"/>
                  <a:gd name="connsiteY25" fmla="*/ 412805 h 2728854"/>
                  <a:gd name="connsiteX26" fmla="*/ 1115476 w 2747589"/>
                  <a:gd name="connsiteY26" fmla="*/ 19105 h 2728854"/>
                  <a:gd name="connsiteX27" fmla="*/ 1147226 w 2747589"/>
                  <a:gd name="connsiteY27" fmla="*/ 400105 h 2728854"/>
                  <a:gd name="connsiteX28" fmla="*/ 1191676 w 2747589"/>
                  <a:gd name="connsiteY28" fmla="*/ 31805 h 2728854"/>
                  <a:gd name="connsiteX29" fmla="*/ 1210726 w 2747589"/>
                  <a:gd name="connsiteY29" fmla="*/ 393755 h 2728854"/>
                  <a:gd name="connsiteX30" fmla="*/ 1267876 w 2747589"/>
                  <a:gd name="connsiteY30" fmla="*/ 69905 h 2728854"/>
                  <a:gd name="connsiteX31" fmla="*/ 1299626 w 2747589"/>
                  <a:gd name="connsiteY31" fmla="*/ 387405 h 2728854"/>
                  <a:gd name="connsiteX32" fmla="*/ 1363126 w 2747589"/>
                  <a:gd name="connsiteY32" fmla="*/ 25455 h 2728854"/>
                  <a:gd name="connsiteX33" fmla="*/ 1382176 w 2747589"/>
                  <a:gd name="connsiteY33" fmla="*/ 368355 h 2728854"/>
                  <a:gd name="connsiteX34" fmla="*/ 1420276 w 2747589"/>
                  <a:gd name="connsiteY34" fmla="*/ 44505 h 2728854"/>
                  <a:gd name="connsiteX35" fmla="*/ 1477426 w 2747589"/>
                  <a:gd name="connsiteY35" fmla="*/ 368355 h 2728854"/>
                  <a:gd name="connsiteX36" fmla="*/ 1509176 w 2747589"/>
                  <a:gd name="connsiteY36" fmla="*/ 63555 h 2728854"/>
                  <a:gd name="connsiteX37" fmla="*/ 1579026 w 2747589"/>
                  <a:gd name="connsiteY37" fmla="*/ 374705 h 2728854"/>
                  <a:gd name="connsiteX38" fmla="*/ 1579026 w 2747589"/>
                  <a:gd name="connsiteY38" fmla="*/ 50855 h 2728854"/>
                  <a:gd name="connsiteX39" fmla="*/ 1655226 w 2747589"/>
                  <a:gd name="connsiteY39" fmla="*/ 387405 h 2728854"/>
                  <a:gd name="connsiteX40" fmla="*/ 1686976 w 2747589"/>
                  <a:gd name="connsiteY40" fmla="*/ 50855 h 2728854"/>
                  <a:gd name="connsiteX41" fmla="*/ 1725076 w 2747589"/>
                  <a:gd name="connsiteY41" fmla="*/ 368355 h 2728854"/>
                  <a:gd name="connsiteX42" fmla="*/ 1782226 w 2747589"/>
                  <a:gd name="connsiteY42" fmla="*/ 25455 h 2728854"/>
                  <a:gd name="connsiteX43" fmla="*/ 1788576 w 2747589"/>
                  <a:gd name="connsiteY43" fmla="*/ 387405 h 2728854"/>
                  <a:gd name="connsiteX44" fmla="*/ 1852076 w 2747589"/>
                  <a:gd name="connsiteY44" fmla="*/ 25455 h 2728854"/>
                  <a:gd name="connsiteX45" fmla="*/ 1871126 w 2747589"/>
                  <a:gd name="connsiteY45" fmla="*/ 406455 h 2728854"/>
                  <a:gd name="connsiteX46" fmla="*/ 1934626 w 2747589"/>
                  <a:gd name="connsiteY46" fmla="*/ 55 h 2728854"/>
                  <a:gd name="connsiteX47" fmla="*/ 1972726 w 2747589"/>
                  <a:gd name="connsiteY47" fmla="*/ 374705 h 2728854"/>
                  <a:gd name="connsiteX48" fmla="*/ 2010826 w 2747589"/>
                  <a:gd name="connsiteY48" fmla="*/ 31805 h 2728854"/>
                  <a:gd name="connsiteX49" fmla="*/ 2036226 w 2747589"/>
                  <a:gd name="connsiteY49" fmla="*/ 374705 h 2728854"/>
                  <a:gd name="connsiteX50" fmla="*/ 2087026 w 2747589"/>
                  <a:gd name="connsiteY50" fmla="*/ 19105 h 2728854"/>
                  <a:gd name="connsiteX51" fmla="*/ 2106076 w 2747589"/>
                  <a:gd name="connsiteY51" fmla="*/ 362005 h 2728854"/>
                  <a:gd name="connsiteX52" fmla="*/ 2144176 w 2747589"/>
                  <a:gd name="connsiteY52" fmla="*/ 6405 h 2728854"/>
                  <a:gd name="connsiteX53" fmla="*/ 2156876 w 2747589"/>
                  <a:gd name="connsiteY53" fmla="*/ 387405 h 2728854"/>
                  <a:gd name="connsiteX54" fmla="*/ 2214026 w 2747589"/>
                  <a:gd name="connsiteY54" fmla="*/ 6405 h 2728854"/>
                  <a:gd name="connsiteX55" fmla="*/ 2264826 w 2747589"/>
                  <a:gd name="connsiteY55" fmla="*/ 393755 h 2728854"/>
                  <a:gd name="connsiteX56" fmla="*/ 2271176 w 2747589"/>
                  <a:gd name="connsiteY56" fmla="*/ 19105 h 2728854"/>
                  <a:gd name="connsiteX57" fmla="*/ 2328326 w 2747589"/>
                  <a:gd name="connsiteY57" fmla="*/ 393755 h 2728854"/>
                  <a:gd name="connsiteX58" fmla="*/ 2347376 w 2747589"/>
                  <a:gd name="connsiteY58" fmla="*/ 25455 h 2728854"/>
                  <a:gd name="connsiteX59" fmla="*/ 2404526 w 2747589"/>
                  <a:gd name="connsiteY59" fmla="*/ 393755 h 2728854"/>
                  <a:gd name="connsiteX60" fmla="*/ 2423576 w 2747589"/>
                  <a:gd name="connsiteY60" fmla="*/ 55 h 2728854"/>
                  <a:gd name="connsiteX61" fmla="*/ 2487076 w 2747589"/>
                  <a:gd name="connsiteY61" fmla="*/ 368355 h 2728854"/>
                  <a:gd name="connsiteX62" fmla="*/ 2499776 w 2747589"/>
                  <a:gd name="connsiteY62" fmla="*/ 19105 h 2728854"/>
                  <a:gd name="connsiteX63" fmla="*/ 2537876 w 2747589"/>
                  <a:gd name="connsiteY63" fmla="*/ 412805 h 2728854"/>
                  <a:gd name="connsiteX64" fmla="*/ 2588676 w 2747589"/>
                  <a:gd name="connsiteY64" fmla="*/ 31805 h 2728854"/>
                  <a:gd name="connsiteX65" fmla="*/ 2633126 w 2747589"/>
                  <a:gd name="connsiteY65" fmla="*/ 431855 h 2728854"/>
                  <a:gd name="connsiteX66" fmla="*/ 2696626 w 2747589"/>
                  <a:gd name="connsiteY66" fmla="*/ 12755 h 2728854"/>
                  <a:gd name="connsiteX67" fmla="*/ 2722026 w 2747589"/>
                  <a:gd name="connsiteY67" fmla="*/ 438205 h 2728854"/>
                  <a:gd name="connsiteX68" fmla="*/ 2747426 w 2747589"/>
                  <a:gd name="connsiteY68" fmla="*/ 2590855 h 2728854"/>
                  <a:gd name="connsiteX69" fmla="*/ 2709326 w 2747589"/>
                  <a:gd name="connsiteY69" fmla="*/ 2514655 h 2728854"/>
                  <a:gd name="connsiteX70" fmla="*/ 2652176 w 2747589"/>
                  <a:gd name="connsiteY70" fmla="*/ 2533705 h 2728854"/>
                  <a:gd name="connsiteX71" fmla="*/ 16926 w 2747589"/>
                  <a:gd name="connsiteY71" fmla="*/ 2533705 h 2728854"/>
                  <a:gd name="connsiteX0-1" fmla="*/ 16926 w 2747589"/>
                  <a:gd name="connsiteY0-2" fmla="*/ 2533705 h 2728854"/>
                  <a:gd name="connsiteX1-3" fmla="*/ 10576 w 2747589"/>
                  <a:gd name="connsiteY1-4" fmla="*/ 2267005 h 2728854"/>
                  <a:gd name="connsiteX2-5" fmla="*/ 4226 w 2747589"/>
                  <a:gd name="connsiteY2-6" fmla="*/ 108005 h 2728854"/>
                  <a:gd name="connsiteX3-7" fmla="*/ 80426 w 2747589"/>
                  <a:gd name="connsiteY3-8" fmla="*/ 400105 h 2728854"/>
                  <a:gd name="connsiteX4-9" fmla="*/ 86776 w 2747589"/>
                  <a:gd name="connsiteY4-10" fmla="*/ 12755 h 2728854"/>
                  <a:gd name="connsiteX5-11" fmla="*/ 175676 w 2747589"/>
                  <a:gd name="connsiteY5-12" fmla="*/ 387405 h 2728854"/>
                  <a:gd name="connsiteX6-13" fmla="*/ 220126 w 2747589"/>
                  <a:gd name="connsiteY6-14" fmla="*/ 38155 h 2728854"/>
                  <a:gd name="connsiteX7-15" fmla="*/ 270926 w 2747589"/>
                  <a:gd name="connsiteY7-16" fmla="*/ 387405 h 2728854"/>
                  <a:gd name="connsiteX8-17" fmla="*/ 309026 w 2747589"/>
                  <a:gd name="connsiteY8-18" fmla="*/ 19105 h 2728854"/>
                  <a:gd name="connsiteX9-19" fmla="*/ 353476 w 2747589"/>
                  <a:gd name="connsiteY9-20" fmla="*/ 374705 h 2728854"/>
                  <a:gd name="connsiteX10-21" fmla="*/ 397926 w 2747589"/>
                  <a:gd name="connsiteY10-22" fmla="*/ 12755 h 2728854"/>
                  <a:gd name="connsiteX11-23" fmla="*/ 442376 w 2747589"/>
                  <a:gd name="connsiteY11-24" fmla="*/ 406455 h 2728854"/>
                  <a:gd name="connsiteX12-25" fmla="*/ 493176 w 2747589"/>
                  <a:gd name="connsiteY12-26" fmla="*/ 25455 h 2728854"/>
                  <a:gd name="connsiteX13-27" fmla="*/ 524926 w 2747589"/>
                  <a:gd name="connsiteY13-28" fmla="*/ 387405 h 2728854"/>
                  <a:gd name="connsiteX14-29" fmla="*/ 563026 w 2747589"/>
                  <a:gd name="connsiteY14-30" fmla="*/ 55 h 2728854"/>
                  <a:gd name="connsiteX15-31" fmla="*/ 632876 w 2747589"/>
                  <a:gd name="connsiteY15-32" fmla="*/ 419155 h 2728854"/>
                  <a:gd name="connsiteX16-33" fmla="*/ 702726 w 2747589"/>
                  <a:gd name="connsiteY16-34" fmla="*/ 12755 h 2728854"/>
                  <a:gd name="connsiteX17-35" fmla="*/ 740826 w 2747589"/>
                  <a:gd name="connsiteY17-36" fmla="*/ 400105 h 2728854"/>
                  <a:gd name="connsiteX18-37" fmla="*/ 810676 w 2747589"/>
                  <a:gd name="connsiteY18-38" fmla="*/ 19105 h 2728854"/>
                  <a:gd name="connsiteX19-39" fmla="*/ 823376 w 2747589"/>
                  <a:gd name="connsiteY19-40" fmla="*/ 393755 h 2728854"/>
                  <a:gd name="connsiteX20-41" fmla="*/ 861476 w 2747589"/>
                  <a:gd name="connsiteY20-42" fmla="*/ 25455 h 2728854"/>
                  <a:gd name="connsiteX21-43" fmla="*/ 867826 w 2747589"/>
                  <a:gd name="connsiteY21-44" fmla="*/ 374705 h 2728854"/>
                  <a:gd name="connsiteX22-45" fmla="*/ 931326 w 2747589"/>
                  <a:gd name="connsiteY22-46" fmla="*/ 38155 h 2728854"/>
                  <a:gd name="connsiteX23-47" fmla="*/ 956726 w 2747589"/>
                  <a:gd name="connsiteY23-48" fmla="*/ 400105 h 2728854"/>
                  <a:gd name="connsiteX24-49" fmla="*/ 1032926 w 2747589"/>
                  <a:gd name="connsiteY24-50" fmla="*/ 12755 h 2728854"/>
                  <a:gd name="connsiteX25-51" fmla="*/ 1045626 w 2747589"/>
                  <a:gd name="connsiteY25-52" fmla="*/ 412805 h 2728854"/>
                  <a:gd name="connsiteX26-53" fmla="*/ 1115476 w 2747589"/>
                  <a:gd name="connsiteY26-54" fmla="*/ 19105 h 2728854"/>
                  <a:gd name="connsiteX27-55" fmla="*/ 1147226 w 2747589"/>
                  <a:gd name="connsiteY27-56" fmla="*/ 400105 h 2728854"/>
                  <a:gd name="connsiteX28-57" fmla="*/ 1191676 w 2747589"/>
                  <a:gd name="connsiteY28-58" fmla="*/ 31805 h 2728854"/>
                  <a:gd name="connsiteX29-59" fmla="*/ 1210726 w 2747589"/>
                  <a:gd name="connsiteY29-60" fmla="*/ 393755 h 2728854"/>
                  <a:gd name="connsiteX30-61" fmla="*/ 1267876 w 2747589"/>
                  <a:gd name="connsiteY30-62" fmla="*/ 69905 h 2728854"/>
                  <a:gd name="connsiteX31-63" fmla="*/ 1299626 w 2747589"/>
                  <a:gd name="connsiteY31-64" fmla="*/ 387405 h 2728854"/>
                  <a:gd name="connsiteX32-65" fmla="*/ 1363126 w 2747589"/>
                  <a:gd name="connsiteY32-66" fmla="*/ 25455 h 2728854"/>
                  <a:gd name="connsiteX33-67" fmla="*/ 1382176 w 2747589"/>
                  <a:gd name="connsiteY33-68" fmla="*/ 368355 h 2728854"/>
                  <a:gd name="connsiteX34-69" fmla="*/ 1420276 w 2747589"/>
                  <a:gd name="connsiteY34-70" fmla="*/ 44505 h 2728854"/>
                  <a:gd name="connsiteX35-71" fmla="*/ 1477426 w 2747589"/>
                  <a:gd name="connsiteY35-72" fmla="*/ 368355 h 2728854"/>
                  <a:gd name="connsiteX36-73" fmla="*/ 1509176 w 2747589"/>
                  <a:gd name="connsiteY36-74" fmla="*/ 63555 h 2728854"/>
                  <a:gd name="connsiteX37-75" fmla="*/ 1579026 w 2747589"/>
                  <a:gd name="connsiteY37-76" fmla="*/ 374705 h 2728854"/>
                  <a:gd name="connsiteX38-77" fmla="*/ 1579026 w 2747589"/>
                  <a:gd name="connsiteY38-78" fmla="*/ 50855 h 2728854"/>
                  <a:gd name="connsiteX39-79" fmla="*/ 1655226 w 2747589"/>
                  <a:gd name="connsiteY39-80" fmla="*/ 387405 h 2728854"/>
                  <a:gd name="connsiteX40-81" fmla="*/ 1686976 w 2747589"/>
                  <a:gd name="connsiteY40-82" fmla="*/ 50855 h 2728854"/>
                  <a:gd name="connsiteX41-83" fmla="*/ 1725076 w 2747589"/>
                  <a:gd name="connsiteY41-84" fmla="*/ 368355 h 2728854"/>
                  <a:gd name="connsiteX42-85" fmla="*/ 1782226 w 2747589"/>
                  <a:gd name="connsiteY42-86" fmla="*/ 25455 h 2728854"/>
                  <a:gd name="connsiteX43-87" fmla="*/ 1788576 w 2747589"/>
                  <a:gd name="connsiteY43-88" fmla="*/ 387405 h 2728854"/>
                  <a:gd name="connsiteX44-89" fmla="*/ 1852076 w 2747589"/>
                  <a:gd name="connsiteY44-90" fmla="*/ 25455 h 2728854"/>
                  <a:gd name="connsiteX45-91" fmla="*/ 1871126 w 2747589"/>
                  <a:gd name="connsiteY45-92" fmla="*/ 406455 h 2728854"/>
                  <a:gd name="connsiteX46-93" fmla="*/ 1934626 w 2747589"/>
                  <a:gd name="connsiteY46-94" fmla="*/ 55 h 2728854"/>
                  <a:gd name="connsiteX47-95" fmla="*/ 1972726 w 2747589"/>
                  <a:gd name="connsiteY47-96" fmla="*/ 374705 h 2728854"/>
                  <a:gd name="connsiteX48-97" fmla="*/ 2010826 w 2747589"/>
                  <a:gd name="connsiteY48-98" fmla="*/ 31805 h 2728854"/>
                  <a:gd name="connsiteX49-99" fmla="*/ 2036226 w 2747589"/>
                  <a:gd name="connsiteY49-100" fmla="*/ 374705 h 2728854"/>
                  <a:gd name="connsiteX50-101" fmla="*/ 2087026 w 2747589"/>
                  <a:gd name="connsiteY50-102" fmla="*/ 19105 h 2728854"/>
                  <a:gd name="connsiteX51-103" fmla="*/ 2106076 w 2747589"/>
                  <a:gd name="connsiteY51-104" fmla="*/ 362005 h 2728854"/>
                  <a:gd name="connsiteX52-105" fmla="*/ 2144176 w 2747589"/>
                  <a:gd name="connsiteY52-106" fmla="*/ 6405 h 2728854"/>
                  <a:gd name="connsiteX53-107" fmla="*/ 2156876 w 2747589"/>
                  <a:gd name="connsiteY53-108" fmla="*/ 387405 h 2728854"/>
                  <a:gd name="connsiteX54-109" fmla="*/ 2214026 w 2747589"/>
                  <a:gd name="connsiteY54-110" fmla="*/ 6405 h 2728854"/>
                  <a:gd name="connsiteX55-111" fmla="*/ 2264826 w 2747589"/>
                  <a:gd name="connsiteY55-112" fmla="*/ 393755 h 2728854"/>
                  <a:gd name="connsiteX56-113" fmla="*/ 2271176 w 2747589"/>
                  <a:gd name="connsiteY56-114" fmla="*/ 19105 h 2728854"/>
                  <a:gd name="connsiteX57-115" fmla="*/ 2328326 w 2747589"/>
                  <a:gd name="connsiteY57-116" fmla="*/ 393755 h 2728854"/>
                  <a:gd name="connsiteX58-117" fmla="*/ 2347376 w 2747589"/>
                  <a:gd name="connsiteY58-118" fmla="*/ 25455 h 2728854"/>
                  <a:gd name="connsiteX59-119" fmla="*/ 2404526 w 2747589"/>
                  <a:gd name="connsiteY59-120" fmla="*/ 393755 h 2728854"/>
                  <a:gd name="connsiteX60-121" fmla="*/ 2423576 w 2747589"/>
                  <a:gd name="connsiteY60-122" fmla="*/ 55 h 2728854"/>
                  <a:gd name="connsiteX61-123" fmla="*/ 2487076 w 2747589"/>
                  <a:gd name="connsiteY61-124" fmla="*/ 368355 h 2728854"/>
                  <a:gd name="connsiteX62-125" fmla="*/ 2499776 w 2747589"/>
                  <a:gd name="connsiteY62-126" fmla="*/ 19105 h 2728854"/>
                  <a:gd name="connsiteX63-127" fmla="*/ 2537876 w 2747589"/>
                  <a:gd name="connsiteY63-128" fmla="*/ 412805 h 2728854"/>
                  <a:gd name="connsiteX64-129" fmla="*/ 2588676 w 2747589"/>
                  <a:gd name="connsiteY64-130" fmla="*/ 31805 h 2728854"/>
                  <a:gd name="connsiteX65-131" fmla="*/ 2633126 w 2747589"/>
                  <a:gd name="connsiteY65-132" fmla="*/ 431855 h 2728854"/>
                  <a:gd name="connsiteX66-133" fmla="*/ 2696626 w 2747589"/>
                  <a:gd name="connsiteY66-134" fmla="*/ 12755 h 2728854"/>
                  <a:gd name="connsiteX67-135" fmla="*/ 2722026 w 2747589"/>
                  <a:gd name="connsiteY67-136" fmla="*/ 438205 h 2728854"/>
                  <a:gd name="connsiteX68-137" fmla="*/ 2747426 w 2747589"/>
                  <a:gd name="connsiteY68-138" fmla="*/ 2590855 h 2728854"/>
                  <a:gd name="connsiteX69-139" fmla="*/ 2709326 w 2747589"/>
                  <a:gd name="connsiteY69-140" fmla="*/ 2514655 h 2728854"/>
                  <a:gd name="connsiteX70-141" fmla="*/ 2360076 w 2747589"/>
                  <a:gd name="connsiteY70-142" fmla="*/ 2527355 h 2728854"/>
                  <a:gd name="connsiteX71-143" fmla="*/ 16926 w 2747589"/>
                  <a:gd name="connsiteY71-144" fmla="*/ 2533705 h 2728854"/>
                  <a:gd name="connsiteX0-145" fmla="*/ 16926 w 2751703"/>
                  <a:gd name="connsiteY0-146" fmla="*/ 2533705 h 2736243"/>
                  <a:gd name="connsiteX1-147" fmla="*/ 10576 w 2751703"/>
                  <a:gd name="connsiteY1-148" fmla="*/ 2267005 h 2736243"/>
                  <a:gd name="connsiteX2-149" fmla="*/ 4226 w 2751703"/>
                  <a:gd name="connsiteY2-150" fmla="*/ 108005 h 2736243"/>
                  <a:gd name="connsiteX3-151" fmla="*/ 80426 w 2751703"/>
                  <a:gd name="connsiteY3-152" fmla="*/ 400105 h 2736243"/>
                  <a:gd name="connsiteX4-153" fmla="*/ 86776 w 2751703"/>
                  <a:gd name="connsiteY4-154" fmla="*/ 12755 h 2736243"/>
                  <a:gd name="connsiteX5-155" fmla="*/ 175676 w 2751703"/>
                  <a:gd name="connsiteY5-156" fmla="*/ 387405 h 2736243"/>
                  <a:gd name="connsiteX6-157" fmla="*/ 220126 w 2751703"/>
                  <a:gd name="connsiteY6-158" fmla="*/ 38155 h 2736243"/>
                  <a:gd name="connsiteX7-159" fmla="*/ 270926 w 2751703"/>
                  <a:gd name="connsiteY7-160" fmla="*/ 387405 h 2736243"/>
                  <a:gd name="connsiteX8-161" fmla="*/ 309026 w 2751703"/>
                  <a:gd name="connsiteY8-162" fmla="*/ 19105 h 2736243"/>
                  <a:gd name="connsiteX9-163" fmla="*/ 353476 w 2751703"/>
                  <a:gd name="connsiteY9-164" fmla="*/ 374705 h 2736243"/>
                  <a:gd name="connsiteX10-165" fmla="*/ 397926 w 2751703"/>
                  <a:gd name="connsiteY10-166" fmla="*/ 12755 h 2736243"/>
                  <a:gd name="connsiteX11-167" fmla="*/ 442376 w 2751703"/>
                  <a:gd name="connsiteY11-168" fmla="*/ 406455 h 2736243"/>
                  <a:gd name="connsiteX12-169" fmla="*/ 493176 w 2751703"/>
                  <a:gd name="connsiteY12-170" fmla="*/ 25455 h 2736243"/>
                  <a:gd name="connsiteX13-171" fmla="*/ 524926 w 2751703"/>
                  <a:gd name="connsiteY13-172" fmla="*/ 387405 h 2736243"/>
                  <a:gd name="connsiteX14-173" fmla="*/ 563026 w 2751703"/>
                  <a:gd name="connsiteY14-174" fmla="*/ 55 h 2736243"/>
                  <a:gd name="connsiteX15-175" fmla="*/ 632876 w 2751703"/>
                  <a:gd name="connsiteY15-176" fmla="*/ 419155 h 2736243"/>
                  <a:gd name="connsiteX16-177" fmla="*/ 702726 w 2751703"/>
                  <a:gd name="connsiteY16-178" fmla="*/ 12755 h 2736243"/>
                  <a:gd name="connsiteX17-179" fmla="*/ 740826 w 2751703"/>
                  <a:gd name="connsiteY17-180" fmla="*/ 400105 h 2736243"/>
                  <a:gd name="connsiteX18-181" fmla="*/ 810676 w 2751703"/>
                  <a:gd name="connsiteY18-182" fmla="*/ 19105 h 2736243"/>
                  <a:gd name="connsiteX19-183" fmla="*/ 823376 w 2751703"/>
                  <a:gd name="connsiteY19-184" fmla="*/ 393755 h 2736243"/>
                  <a:gd name="connsiteX20-185" fmla="*/ 861476 w 2751703"/>
                  <a:gd name="connsiteY20-186" fmla="*/ 25455 h 2736243"/>
                  <a:gd name="connsiteX21-187" fmla="*/ 867826 w 2751703"/>
                  <a:gd name="connsiteY21-188" fmla="*/ 374705 h 2736243"/>
                  <a:gd name="connsiteX22-189" fmla="*/ 931326 w 2751703"/>
                  <a:gd name="connsiteY22-190" fmla="*/ 38155 h 2736243"/>
                  <a:gd name="connsiteX23-191" fmla="*/ 956726 w 2751703"/>
                  <a:gd name="connsiteY23-192" fmla="*/ 400105 h 2736243"/>
                  <a:gd name="connsiteX24-193" fmla="*/ 1032926 w 2751703"/>
                  <a:gd name="connsiteY24-194" fmla="*/ 12755 h 2736243"/>
                  <a:gd name="connsiteX25-195" fmla="*/ 1045626 w 2751703"/>
                  <a:gd name="connsiteY25-196" fmla="*/ 412805 h 2736243"/>
                  <a:gd name="connsiteX26-197" fmla="*/ 1115476 w 2751703"/>
                  <a:gd name="connsiteY26-198" fmla="*/ 19105 h 2736243"/>
                  <a:gd name="connsiteX27-199" fmla="*/ 1147226 w 2751703"/>
                  <a:gd name="connsiteY27-200" fmla="*/ 400105 h 2736243"/>
                  <a:gd name="connsiteX28-201" fmla="*/ 1191676 w 2751703"/>
                  <a:gd name="connsiteY28-202" fmla="*/ 31805 h 2736243"/>
                  <a:gd name="connsiteX29-203" fmla="*/ 1210726 w 2751703"/>
                  <a:gd name="connsiteY29-204" fmla="*/ 393755 h 2736243"/>
                  <a:gd name="connsiteX30-205" fmla="*/ 1267876 w 2751703"/>
                  <a:gd name="connsiteY30-206" fmla="*/ 69905 h 2736243"/>
                  <a:gd name="connsiteX31-207" fmla="*/ 1299626 w 2751703"/>
                  <a:gd name="connsiteY31-208" fmla="*/ 387405 h 2736243"/>
                  <a:gd name="connsiteX32-209" fmla="*/ 1363126 w 2751703"/>
                  <a:gd name="connsiteY32-210" fmla="*/ 25455 h 2736243"/>
                  <a:gd name="connsiteX33-211" fmla="*/ 1382176 w 2751703"/>
                  <a:gd name="connsiteY33-212" fmla="*/ 368355 h 2736243"/>
                  <a:gd name="connsiteX34-213" fmla="*/ 1420276 w 2751703"/>
                  <a:gd name="connsiteY34-214" fmla="*/ 44505 h 2736243"/>
                  <a:gd name="connsiteX35-215" fmla="*/ 1477426 w 2751703"/>
                  <a:gd name="connsiteY35-216" fmla="*/ 368355 h 2736243"/>
                  <a:gd name="connsiteX36-217" fmla="*/ 1509176 w 2751703"/>
                  <a:gd name="connsiteY36-218" fmla="*/ 63555 h 2736243"/>
                  <a:gd name="connsiteX37-219" fmla="*/ 1579026 w 2751703"/>
                  <a:gd name="connsiteY37-220" fmla="*/ 374705 h 2736243"/>
                  <a:gd name="connsiteX38-221" fmla="*/ 1579026 w 2751703"/>
                  <a:gd name="connsiteY38-222" fmla="*/ 50855 h 2736243"/>
                  <a:gd name="connsiteX39-223" fmla="*/ 1655226 w 2751703"/>
                  <a:gd name="connsiteY39-224" fmla="*/ 387405 h 2736243"/>
                  <a:gd name="connsiteX40-225" fmla="*/ 1686976 w 2751703"/>
                  <a:gd name="connsiteY40-226" fmla="*/ 50855 h 2736243"/>
                  <a:gd name="connsiteX41-227" fmla="*/ 1725076 w 2751703"/>
                  <a:gd name="connsiteY41-228" fmla="*/ 368355 h 2736243"/>
                  <a:gd name="connsiteX42-229" fmla="*/ 1782226 w 2751703"/>
                  <a:gd name="connsiteY42-230" fmla="*/ 25455 h 2736243"/>
                  <a:gd name="connsiteX43-231" fmla="*/ 1788576 w 2751703"/>
                  <a:gd name="connsiteY43-232" fmla="*/ 387405 h 2736243"/>
                  <a:gd name="connsiteX44-233" fmla="*/ 1852076 w 2751703"/>
                  <a:gd name="connsiteY44-234" fmla="*/ 25455 h 2736243"/>
                  <a:gd name="connsiteX45-235" fmla="*/ 1871126 w 2751703"/>
                  <a:gd name="connsiteY45-236" fmla="*/ 406455 h 2736243"/>
                  <a:gd name="connsiteX46-237" fmla="*/ 1934626 w 2751703"/>
                  <a:gd name="connsiteY46-238" fmla="*/ 55 h 2736243"/>
                  <a:gd name="connsiteX47-239" fmla="*/ 1972726 w 2751703"/>
                  <a:gd name="connsiteY47-240" fmla="*/ 374705 h 2736243"/>
                  <a:gd name="connsiteX48-241" fmla="*/ 2010826 w 2751703"/>
                  <a:gd name="connsiteY48-242" fmla="*/ 31805 h 2736243"/>
                  <a:gd name="connsiteX49-243" fmla="*/ 2036226 w 2751703"/>
                  <a:gd name="connsiteY49-244" fmla="*/ 374705 h 2736243"/>
                  <a:gd name="connsiteX50-245" fmla="*/ 2087026 w 2751703"/>
                  <a:gd name="connsiteY50-246" fmla="*/ 19105 h 2736243"/>
                  <a:gd name="connsiteX51-247" fmla="*/ 2106076 w 2751703"/>
                  <a:gd name="connsiteY51-248" fmla="*/ 362005 h 2736243"/>
                  <a:gd name="connsiteX52-249" fmla="*/ 2144176 w 2751703"/>
                  <a:gd name="connsiteY52-250" fmla="*/ 6405 h 2736243"/>
                  <a:gd name="connsiteX53-251" fmla="*/ 2156876 w 2751703"/>
                  <a:gd name="connsiteY53-252" fmla="*/ 387405 h 2736243"/>
                  <a:gd name="connsiteX54-253" fmla="*/ 2214026 w 2751703"/>
                  <a:gd name="connsiteY54-254" fmla="*/ 6405 h 2736243"/>
                  <a:gd name="connsiteX55-255" fmla="*/ 2264826 w 2751703"/>
                  <a:gd name="connsiteY55-256" fmla="*/ 393755 h 2736243"/>
                  <a:gd name="connsiteX56-257" fmla="*/ 2271176 w 2751703"/>
                  <a:gd name="connsiteY56-258" fmla="*/ 19105 h 2736243"/>
                  <a:gd name="connsiteX57-259" fmla="*/ 2328326 w 2751703"/>
                  <a:gd name="connsiteY57-260" fmla="*/ 393755 h 2736243"/>
                  <a:gd name="connsiteX58-261" fmla="*/ 2347376 w 2751703"/>
                  <a:gd name="connsiteY58-262" fmla="*/ 25455 h 2736243"/>
                  <a:gd name="connsiteX59-263" fmla="*/ 2404526 w 2751703"/>
                  <a:gd name="connsiteY59-264" fmla="*/ 393755 h 2736243"/>
                  <a:gd name="connsiteX60-265" fmla="*/ 2423576 w 2751703"/>
                  <a:gd name="connsiteY60-266" fmla="*/ 55 h 2736243"/>
                  <a:gd name="connsiteX61-267" fmla="*/ 2487076 w 2751703"/>
                  <a:gd name="connsiteY61-268" fmla="*/ 368355 h 2736243"/>
                  <a:gd name="connsiteX62-269" fmla="*/ 2499776 w 2751703"/>
                  <a:gd name="connsiteY62-270" fmla="*/ 19105 h 2736243"/>
                  <a:gd name="connsiteX63-271" fmla="*/ 2537876 w 2751703"/>
                  <a:gd name="connsiteY63-272" fmla="*/ 412805 h 2736243"/>
                  <a:gd name="connsiteX64-273" fmla="*/ 2588676 w 2751703"/>
                  <a:gd name="connsiteY64-274" fmla="*/ 31805 h 2736243"/>
                  <a:gd name="connsiteX65-275" fmla="*/ 2633126 w 2751703"/>
                  <a:gd name="connsiteY65-276" fmla="*/ 431855 h 2736243"/>
                  <a:gd name="connsiteX66-277" fmla="*/ 2696626 w 2751703"/>
                  <a:gd name="connsiteY66-278" fmla="*/ 12755 h 2736243"/>
                  <a:gd name="connsiteX67-279" fmla="*/ 2722026 w 2751703"/>
                  <a:gd name="connsiteY67-280" fmla="*/ 438205 h 2736243"/>
                  <a:gd name="connsiteX68-281" fmla="*/ 2747426 w 2751703"/>
                  <a:gd name="connsiteY68-282" fmla="*/ 2590855 h 2736243"/>
                  <a:gd name="connsiteX69-283" fmla="*/ 2626776 w 2751703"/>
                  <a:gd name="connsiteY69-284" fmla="*/ 2540055 h 2736243"/>
                  <a:gd name="connsiteX70-285" fmla="*/ 2360076 w 2751703"/>
                  <a:gd name="connsiteY70-286" fmla="*/ 2527355 h 2736243"/>
                  <a:gd name="connsiteX71-287" fmla="*/ 16926 w 2751703"/>
                  <a:gd name="connsiteY71-288" fmla="*/ 2533705 h 2736243"/>
                  <a:gd name="connsiteX0-289" fmla="*/ 16926 w 2775722"/>
                  <a:gd name="connsiteY0-290" fmla="*/ 2533705 h 2586169"/>
                  <a:gd name="connsiteX1-291" fmla="*/ 10576 w 2775722"/>
                  <a:gd name="connsiteY1-292" fmla="*/ 2267005 h 2586169"/>
                  <a:gd name="connsiteX2-293" fmla="*/ 4226 w 2775722"/>
                  <a:gd name="connsiteY2-294" fmla="*/ 108005 h 2586169"/>
                  <a:gd name="connsiteX3-295" fmla="*/ 80426 w 2775722"/>
                  <a:gd name="connsiteY3-296" fmla="*/ 400105 h 2586169"/>
                  <a:gd name="connsiteX4-297" fmla="*/ 86776 w 2775722"/>
                  <a:gd name="connsiteY4-298" fmla="*/ 12755 h 2586169"/>
                  <a:gd name="connsiteX5-299" fmla="*/ 175676 w 2775722"/>
                  <a:gd name="connsiteY5-300" fmla="*/ 387405 h 2586169"/>
                  <a:gd name="connsiteX6-301" fmla="*/ 220126 w 2775722"/>
                  <a:gd name="connsiteY6-302" fmla="*/ 38155 h 2586169"/>
                  <a:gd name="connsiteX7-303" fmla="*/ 270926 w 2775722"/>
                  <a:gd name="connsiteY7-304" fmla="*/ 387405 h 2586169"/>
                  <a:gd name="connsiteX8-305" fmla="*/ 309026 w 2775722"/>
                  <a:gd name="connsiteY8-306" fmla="*/ 19105 h 2586169"/>
                  <a:gd name="connsiteX9-307" fmla="*/ 353476 w 2775722"/>
                  <a:gd name="connsiteY9-308" fmla="*/ 374705 h 2586169"/>
                  <a:gd name="connsiteX10-309" fmla="*/ 397926 w 2775722"/>
                  <a:gd name="connsiteY10-310" fmla="*/ 12755 h 2586169"/>
                  <a:gd name="connsiteX11-311" fmla="*/ 442376 w 2775722"/>
                  <a:gd name="connsiteY11-312" fmla="*/ 406455 h 2586169"/>
                  <a:gd name="connsiteX12-313" fmla="*/ 493176 w 2775722"/>
                  <a:gd name="connsiteY12-314" fmla="*/ 25455 h 2586169"/>
                  <a:gd name="connsiteX13-315" fmla="*/ 524926 w 2775722"/>
                  <a:gd name="connsiteY13-316" fmla="*/ 387405 h 2586169"/>
                  <a:gd name="connsiteX14-317" fmla="*/ 563026 w 2775722"/>
                  <a:gd name="connsiteY14-318" fmla="*/ 55 h 2586169"/>
                  <a:gd name="connsiteX15-319" fmla="*/ 632876 w 2775722"/>
                  <a:gd name="connsiteY15-320" fmla="*/ 419155 h 2586169"/>
                  <a:gd name="connsiteX16-321" fmla="*/ 702726 w 2775722"/>
                  <a:gd name="connsiteY16-322" fmla="*/ 12755 h 2586169"/>
                  <a:gd name="connsiteX17-323" fmla="*/ 740826 w 2775722"/>
                  <a:gd name="connsiteY17-324" fmla="*/ 400105 h 2586169"/>
                  <a:gd name="connsiteX18-325" fmla="*/ 810676 w 2775722"/>
                  <a:gd name="connsiteY18-326" fmla="*/ 19105 h 2586169"/>
                  <a:gd name="connsiteX19-327" fmla="*/ 823376 w 2775722"/>
                  <a:gd name="connsiteY19-328" fmla="*/ 393755 h 2586169"/>
                  <a:gd name="connsiteX20-329" fmla="*/ 861476 w 2775722"/>
                  <a:gd name="connsiteY20-330" fmla="*/ 25455 h 2586169"/>
                  <a:gd name="connsiteX21-331" fmla="*/ 867826 w 2775722"/>
                  <a:gd name="connsiteY21-332" fmla="*/ 374705 h 2586169"/>
                  <a:gd name="connsiteX22-333" fmla="*/ 931326 w 2775722"/>
                  <a:gd name="connsiteY22-334" fmla="*/ 38155 h 2586169"/>
                  <a:gd name="connsiteX23-335" fmla="*/ 956726 w 2775722"/>
                  <a:gd name="connsiteY23-336" fmla="*/ 400105 h 2586169"/>
                  <a:gd name="connsiteX24-337" fmla="*/ 1032926 w 2775722"/>
                  <a:gd name="connsiteY24-338" fmla="*/ 12755 h 2586169"/>
                  <a:gd name="connsiteX25-339" fmla="*/ 1045626 w 2775722"/>
                  <a:gd name="connsiteY25-340" fmla="*/ 412805 h 2586169"/>
                  <a:gd name="connsiteX26-341" fmla="*/ 1115476 w 2775722"/>
                  <a:gd name="connsiteY26-342" fmla="*/ 19105 h 2586169"/>
                  <a:gd name="connsiteX27-343" fmla="*/ 1147226 w 2775722"/>
                  <a:gd name="connsiteY27-344" fmla="*/ 400105 h 2586169"/>
                  <a:gd name="connsiteX28-345" fmla="*/ 1191676 w 2775722"/>
                  <a:gd name="connsiteY28-346" fmla="*/ 31805 h 2586169"/>
                  <a:gd name="connsiteX29-347" fmla="*/ 1210726 w 2775722"/>
                  <a:gd name="connsiteY29-348" fmla="*/ 393755 h 2586169"/>
                  <a:gd name="connsiteX30-349" fmla="*/ 1267876 w 2775722"/>
                  <a:gd name="connsiteY30-350" fmla="*/ 69905 h 2586169"/>
                  <a:gd name="connsiteX31-351" fmla="*/ 1299626 w 2775722"/>
                  <a:gd name="connsiteY31-352" fmla="*/ 387405 h 2586169"/>
                  <a:gd name="connsiteX32-353" fmla="*/ 1363126 w 2775722"/>
                  <a:gd name="connsiteY32-354" fmla="*/ 25455 h 2586169"/>
                  <a:gd name="connsiteX33-355" fmla="*/ 1382176 w 2775722"/>
                  <a:gd name="connsiteY33-356" fmla="*/ 368355 h 2586169"/>
                  <a:gd name="connsiteX34-357" fmla="*/ 1420276 w 2775722"/>
                  <a:gd name="connsiteY34-358" fmla="*/ 44505 h 2586169"/>
                  <a:gd name="connsiteX35-359" fmla="*/ 1477426 w 2775722"/>
                  <a:gd name="connsiteY35-360" fmla="*/ 368355 h 2586169"/>
                  <a:gd name="connsiteX36-361" fmla="*/ 1509176 w 2775722"/>
                  <a:gd name="connsiteY36-362" fmla="*/ 63555 h 2586169"/>
                  <a:gd name="connsiteX37-363" fmla="*/ 1579026 w 2775722"/>
                  <a:gd name="connsiteY37-364" fmla="*/ 374705 h 2586169"/>
                  <a:gd name="connsiteX38-365" fmla="*/ 1579026 w 2775722"/>
                  <a:gd name="connsiteY38-366" fmla="*/ 50855 h 2586169"/>
                  <a:gd name="connsiteX39-367" fmla="*/ 1655226 w 2775722"/>
                  <a:gd name="connsiteY39-368" fmla="*/ 387405 h 2586169"/>
                  <a:gd name="connsiteX40-369" fmla="*/ 1686976 w 2775722"/>
                  <a:gd name="connsiteY40-370" fmla="*/ 50855 h 2586169"/>
                  <a:gd name="connsiteX41-371" fmla="*/ 1725076 w 2775722"/>
                  <a:gd name="connsiteY41-372" fmla="*/ 368355 h 2586169"/>
                  <a:gd name="connsiteX42-373" fmla="*/ 1782226 w 2775722"/>
                  <a:gd name="connsiteY42-374" fmla="*/ 25455 h 2586169"/>
                  <a:gd name="connsiteX43-375" fmla="*/ 1788576 w 2775722"/>
                  <a:gd name="connsiteY43-376" fmla="*/ 387405 h 2586169"/>
                  <a:gd name="connsiteX44-377" fmla="*/ 1852076 w 2775722"/>
                  <a:gd name="connsiteY44-378" fmla="*/ 25455 h 2586169"/>
                  <a:gd name="connsiteX45-379" fmla="*/ 1871126 w 2775722"/>
                  <a:gd name="connsiteY45-380" fmla="*/ 406455 h 2586169"/>
                  <a:gd name="connsiteX46-381" fmla="*/ 1934626 w 2775722"/>
                  <a:gd name="connsiteY46-382" fmla="*/ 55 h 2586169"/>
                  <a:gd name="connsiteX47-383" fmla="*/ 1972726 w 2775722"/>
                  <a:gd name="connsiteY47-384" fmla="*/ 374705 h 2586169"/>
                  <a:gd name="connsiteX48-385" fmla="*/ 2010826 w 2775722"/>
                  <a:gd name="connsiteY48-386" fmla="*/ 31805 h 2586169"/>
                  <a:gd name="connsiteX49-387" fmla="*/ 2036226 w 2775722"/>
                  <a:gd name="connsiteY49-388" fmla="*/ 374705 h 2586169"/>
                  <a:gd name="connsiteX50-389" fmla="*/ 2087026 w 2775722"/>
                  <a:gd name="connsiteY50-390" fmla="*/ 19105 h 2586169"/>
                  <a:gd name="connsiteX51-391" fmla="*/ 2106076 w 2775722"/>
                  <a:gd name="connsiteY51-392" fmla="*/ 362005 h 2586169"/>
                  <a:gd name="connsiteX52-393" fmla="*/ 2144176 w 2775722"/>
                  <a:gd name="connsiteY52-394" fmla="*/ 6405 h 2586169"/>
                  <a:gd name="connsiteX53-395" fmla="*/ 2156876 w 2775722"/>
                  <a:gd name="connsiteY53-396" fmla="*/ 387405 h 2586169"/>
                  <a:gd name="connsiteX54-397" fmla="*/ 2214026 w 2775722"/>
                  <a:gd name="connsiteY54-398" fmla="*/ 6405 h 2586169"/>
                  <a:gd name="connsiteX55-399" fmla="*/ 2264826 w 2775722"/>
                  <a:gd name="connsiteY55-400" fmla="*/ 393755 h 2586169"/>
                  <a:gd name="connsiteX56-401" fmla="*/ 2271176 w 2775722"/>
                  <a:gd name="connsiteY56-402" fmla="*/ 19105 h 2586169"/>
                  <a:gd name="connsiteX57-403" fmla="*/ 2328326 w 2775722"/>
                  <a:gd name="connsiteY57-404" fmla="*/ 393755 h 2586169"/>
                  <a:gd name="connsiteX58-405" fmla="*/ 2347376 w 2775722"/>
                  <a:gd name="connsiteY58-406" fmla="*/ 25455 h 2586169"/>
                  <a:gd name="connsiteX59-407" fmla="*/ 2404526 w 2775722"/>
                  <a:gd name="connsiteY59-408" fmla="*/ 393755 h 2586169"/>
                  <a:gd name="connsiteX60-409" fmla="*/ 2423576 w 2775722"/>
                  <a:gd name="connsiteY60-410" fmla="*/ 55 h 2586169"/>
                  <a:gd name="connsiteX61-411" fmla="*/ 2487076 w 2775722"/>
                  <a:gd name="connsiteY61-412" fmla="*/ 368355 h 2586169"/>
                  <a:gd name="connsiteX62-413" fmla="*/ 2499776 w 2775722"/>
                  <a:gd name="connsiteY62-414" fmla="*/ 19105 h 2586169"/>
                  <a:gd name="connsiteX63-415" fmla="*/ 2537876 w 2775722"/>
                  <a:gd name="connsiteY63-416" fmla="*/ 412805 h 2586169"/>
                  <a:gd name="connsiteX64-417" fmla="*/ 2588676 w 2775722"/>
                  <a:gd name="connsiteY64-418" fmla="*/ 31805 h 2586169"/>
                  <a:gd name="connsiteX65-419" fmla="*/ 2633126 w 2775722"/>
                  <a:gd name="connsiteY65-420" fmla="*/ 431855 h 2586169"/>
                  <a:gd name="connsiteX66-421" fmla="*/ 2696626 w 2775722"/>
                  <a:gd name="connsiteY66-422" fmla="*/ 12755 h 2586169"/>
                  <a:gd name="connsiteX67-423" fmla="*/ 2722026 w 2775722"/>
                  <a:gd name="connsiteY67-424" fmla="*/ 438205 h 2586169"/>
                  <a:gd name="connsiteX68-425" fmla="*/ 2772826 w 2775722"/>
                  <a:gd name="connsiteY68-426" fmla="*/ 2305105 h 2586169"/>
                  <a:gd name="connsiteX69-427" fmla="*/ 2626776 w 2775722"/>
                  <a:gd name="connsiteY69-428" fmla="*/ 2540055 h 2586169"/>
                  <a:gd name="connsiteX70-429" fmla="*/ 2360076 w 2775722"/>
                  <a:gd name="connsiteY70-430" fmla="*/ 2527355 h 2586169"/>
                  <a:gd name="connsiteX71-431" fmla="*/ 16926 w 2775722"/>
                  <a:gd name="connsiteY71-432" fmla="*/ 2533705 h 2586169"/>
                  <a:gd name="connsiteX0-433" fmla="*/ 95966 w 2778562"/>
                  <a:gd name="connsiteY0-434" fmla="*/ 2508305 h 2568362"/>
                  <a:gd name="connsiteX1-435" fmla="*/ 13416 w 2778562"/>
                  <a:gd name="connsiteY1-436" fmla="*/ 2267005 h 2568362"/>
                  <a:gd name="connsiteX2-437" fmla="*/ 7066 w 2778562"/>
                  <a:gd name="connsiteY2-438" fmla="*/ 108005 h 2568362"/>
                  <a:gd name="connsiteX3-439" fmla="*/ 83266 w 2778562"/>
                  <a:gd name="connsiteY3-440" fmla="*/ 400105 h 2568362"/>
                  <a:gd name="connsiteX4-441" fmla="*/ 89616 w 2778562"/>
                  <a:gd name="connsiteY4-442" fmla="*/ 12755 h 2568362"/>
                  <a:gd name="connsiteX5-443" fmla="*/ 178516 w 2778562"/>
                  <a:gd name="connsiteY5-444" fmla="*/ 387405 h 2568362"/>
                  <a:gd name="connsiteX6-445" fmla="*/ 222966 w 2778562"/>
                  <a:gd name="connsiteY6-446" fmla="*/ 38155 h 2568362"/>
                  <a:gd name="connsiteX7-447" fmla="*/ 273766 w 2778562"/>
                  <a:gd name="connsiteY7-448" fmla="*/ 387405 h 2568362"/>
                  <a:gd name="connsiteX8-449" fmla="*/ 311866 w 2778562"/>
                  <a:gd name="connsiteY8-450" fmla="*/ 19105 h 2568362"/>
                  <a:gd name="connsiteX9-451" fmla="*/ 356316 w 2778562"/>
                  <a:gd name="connsiteY9-452" fmla="*/ 374705 h 2568362"/>
                  <a:gd name="connsiteX10-453" fmla="*/ 400766 w 2778562"/>
                  <a:gd name="connsiteY10-454" fmla="*/ 12755 h 2568362"/>
                  <a:gd name="connsiteX11-455" fmla="*/ 445216 w 2778562"/>
                  <a:gd name="connsiteY11-456" fmla="*/ 406455 h 2568362"/>
                  <a:gd name="connsiteX12-457" fmla="*/ 496016 w 2778562"/>
                  <a:gd name="connsiteY12-458" fmla="*/ 25455 h 2568362"/>
                  <a:gd name="connsiteX13-459" fmla="*/ 527766 w 2778562"/>
                  <a:gd name="connsiteY13-460" fmla="*/ 387405 h 2568362"/>
                  <a:gd name="connsiteX14-461" fmla="*/ 565866 w 2778562"/>
                  <a:gd name="connsiteY14-462" fmla="*/ 55 h 2568362"/>
                  <a:gd name="connsiteX15-463" fmla="*/ 635716 w 2778562"/>
                  <a:gd name="connsiteY15-464" fmla="*/ 419155 h 2568362"/>
                  <a:gd name="connsiteX16-465" fmla="*/ 705566 w 2778562"/>
                  <a:gd name="connsiteY16-466" fmla="*/ 12755 h 2568362"/>
                  <a:gd name="connsiteX17-467" fmla="*/ 743666 w 2778562"/>
                  <a:gd name="connsiteY17-468" fmla="*/ 400105 h 2568362"/>
                  <a:gd name="connsiteX18-469" fmla="*/ 813516 w 2778562"/>
                  <a:gd name="connsiteY18-470" fmla="*/ 19105 h 2568362"/>
                  <a:gd name="connsiteX19-471" fmla="*/ 826216 w 2778562"/>
                  <a:gd name="connsiteY19-472" fmla="*/ 393755 h 2568362"/>
                  <a:gd name="connsiteX20-473" fmla="*/ 864316 w 2778562"/>
                  <a:gd name="connsiteY20-474" fmla="*/ 25455 h 2568362"/>
                  <a:gd name="connsiteX21-475" fmla="*/ 870666 w 2778562"/>
                  <a:gd name="connsiteY21-476" fmla="*/ 374705 h 2568362"/>
                  <a:gd name="connsiteX22-477" fmla="*/ 934166 w 2778562"/>
                  <a:gd name="connsiteY22-478" fmla="*/ 38155 h 2568362"/>
                  <a:gd name="connsiteX23-479" fmla="*/ 959566 w 2778562"/>
                  <a:gd name="connsiteY23-480" fmla="*/ 400105 h 2568362"/>
                  <a:gd name="connsiteX24-481" fmla="*/ 1035766 w 2778562"/>
                  <a:gd name="connsiteY24-482" fmla="*/ 12755 h 2568362"/>
                  <a:gd name="connsiteX25-483" fmla="*/ 1048466 w 2778562"/>
                  <a:gd name="connsiteY25-484" fmla="*/ 412805 h 2568362"/>
                  <a:gd name="connsiteX26-485" fmla="*/ 1118316 w 2778562"/>
                  <a:gd name="connsiteY26-486" fmla="*/ 19105 h 2568362"/>
                  <a:gd name="connsiteX27-487" fmla="*/ 1150066 w 2778562"/>
                  <a:gd name="connsiteY27-488" fmla="*/ 400105 h 2568362"/>
                  <a:gd name="connsiteX28-489" fmla="*/ 1194516 w 2778562"/>
                  <a:gd name="connsiteY28-490" fmla="*/ 31805 h 2568362"/>
                  <a:gd name="connsiteX29-491" fmla="*/ 1213566 w 2778562"/>
                  <a:gd name="connsiteY29-492" fmla="*/ 393755 h 2568362"/>
                  <a:gd name="connsiteX30-493" fmla="*/ 1270716 w 2778562"/>
                  <a:gd name="connsiteY30-494" fmla="*/ 69905 h 2568362"/>
                  <a:gd name="connsiteX31-495" fmla="*/ 1302466 w 2778562"/>
                  <a:gd name="connsiteY31-496" fmla="*/ 387405 h 2568362"/>
                  <a:gd name="connsiteX32-497" fmla="*/ 1365966 w 2778562"/>
                  <a:gd name="connsiteY32-498" fmla="*/ 25455 h 2568362"/>
                  <a:gd name="connsiteX33-499" fmla="*/ 1385016 w 2778562"/>
                  <a:gd name="connsiteY33-500" fmla="*/ 368355 h 2568362"/>
                  <a:gd name="connsiteX34-501" fmla="*/ 1423116 w 2778562"/>
                  <a:gd name="connsiteY34-502" fmla="*/ 44505 h 2568362"/>
                  <a:gd name="connsiteX35-503" fmla="*/ 1480266 w 2778562"/>
                  <a:gd name="connsiteY35-504" fmla="*/ 368355 h 2568362"/>
                  <a:gd name="connsiteX36-505" fmla="*/ 1512016 w 2778562"/>
                  <a:gd name="connsiteY36-506" fmla="*/ 63555 h 2568362"/>
                  <a:gd name="connsiteX37-507" fmla="*/ 1581866 w 2778562"/>
                  <a:gd name="connsiteY37-508" fmla="*/ 374705 h 2568362"/>
                  <a:gd name="connsiteX38-509" fmla="*/ 1581866 w 2778562"/>
                  <a:gd name="connsiteY38-510" fmla="*/ 50855 h 2568362"/>
                  <a:gd name="connsiteX39-511" fmla="*/ 1658066 w 2778562"/>
                  <a:gd name="connsiteY39-512" fmla="*/ 387405 h 2568362"/>
                  <a:gd name="connsiteX40-513" fmla="*/ 1689816 w 2778562"/>
                  <a:gd name="connsiteY40-514" fmla="*/ 50855 h 2568362"/>
                  <a:gd name="connsiteX41-515" fmla="*/ 1727916 w 2778562"/>
                  <a:gd name="connsiteY41-516" fmla="*/ 368355 h 2568362"/>
                  <a:gd name="connsiteX42-517" fmla="*/ 1785066 w 2778562"/>
                  <a:gd name="connsiteY42-518" fmla="*/ 25455 h 2568362"/>
                  <a:gd name="connsiteX43-519" fmla="*/ 1791416 w 2778562"/>
                  <a:gd name="connsiteY43-520" fmla="*/ 387405 h 2568362"/>
                  <a:gd name="connsiteX44-521" fmla="*/ 1854916 w 2778562"/>
                  <a:gd name="connsiteY44-522" fmla="*/ 25455 h 2568362"/>
                  <a:gd name="connsiteX45-523" fmla="*/ 1873966 w 2778562"/>
                  <a:gd name="connsiteY45-524" fmla="*/ 406455 h 2568362"/>
                  <a:gd name="connsiteX46-525" fmla="*/ 1937466 w 2778562"/>
                  <a:gd name="connsiteY46-526" fmla="*/ 55 h 2568362"/>
                  <a:gd name="connsiteX47-527" fmla="*/ 1975566 w 2778562"/>
                  <a:gd name="connsiteY47-528" fmla="*/ 374705 h 2568362"/>
                  <a:gd name="connsiteX48-529" fmla="*/ 2013666 w 2778562"/>
                  <a:gd name="connsiteY48-530" fmla="*/ 31805 h 2568362"/>
                  <a:gd name="connsiteX49-531" fmla="*/ 2039066 w 2778562"/>
                  <a:gd name="connsiteY49-532" fmla="*/ 374705 h 2568362"/>
                  <a:gd name="connsiteX50-533" fmla="*/ 2089866 w 2778562"/>
                  <a:gd name="connsiteY50-534" fmla="*/ 19105 h 2568362"/>
                  <a:gd name="connsiteX51-535" fmla="*/ 2108916 w 2778562"/>
                  <a:gd name="connsiteY51-536" fmla="*/ 362005 h 2568362"/>
                  <a:gd name="connsiteX52-537" fmla="*/ 2147016 w 2778562"/>
                  <a:gd name="connsiteY52-538" fmla="*/ 6405 h 2568362"/>
                  <a:gd name="connsiteX53-539" fmla="*/ 2159716 w 2778562"/>
                  <a:gd name="connsiteY53-540" fmla="*/ 387405 h 2568362"/>
                  <a:gd name="connsiteX54-541" fmla="*/ 2216866 w 2778562"/>
                  <a:gd name="connsiteY54-542" fmla="*/ 6405 h 2568362"/>
                  <a:gd name="connsiteX55-543" fmla="*/ 2267666 w 2778562"/>
                  <a:gd name="connsiteY55-544" fmla="*/ 393755 h 2568362"/>
                  <a:gd name="connsiteX56-545" fmla="*/ 2274016 w 2778562"/>
                  <a:gd name="connsiteY56-546" fmla="*/ 19105 h 2568362"/>
                  <a:gd name="connsiteX57-547" fmla="*/ 2331166 w 2778562"/>
                  <a:gd name="connsiteY57-548" fmla="*/ 393755 h 2568362"/>
                  <a:gd name="connsiteX58-549" fmla="*/ 2350216 w 2778562"/>
                  <a:gd name="connsiteY58-550" fmla="*/ 25455 h 2568362"/>
                  <a:gd name="connsiteX59-551" fmla="*/ 2407366 w 2778562"/>
                  <a:gd name="connsiteY59-552" fmla="*/ 393755 h 2568362"/>
                  <a:gd name="connsiteX60-553" fmla="*/ 2426416 w 2778562"/>
                  <a:gd name="connsiteY60-554" fmla="*/ 55 h 2568362"/>
                  <a:gd name="connsiteX61-555" fmla="*/ 2489916 w 2778562"/>
                  <a:gd name="connsiteY61-556" fmla="*/ 368355 h 2568362"/>
                  <a:gd name="connsiteX62-557" fmla="*/ 2502616 w 2778562"/>
                  <a:gd name="connsiteY62-558" fmla="*/ 19105 h 2568362"/>
                  <a:gd name="connsiteX63-559" fmla="*/ 2540716 w 2778562"/>
                  <a:gd name="connsiteY63-560" fmla="*/ 412805 h 2568362"/>
                  <a:gd name="connsiteX64-561" fmla="*/ 2591516 w 2778562"/>
                  <a:gd name="connsiteY64-562" fmla="*/ 31805 h 2568362"/>
                  <a:gd name="connsiteX65-563" fmla="*/ 2635966 w 2778562"/>
                  <a:gd name="connsiteY65-564" fmla="*/ 431855 h 2568362"/>
                  <a:gd name="connsiteX66-565" fmla="*/ 2699466 w 2778562"/>
                  <a:gd name="connsiteY66-566" fmla="*/ 12755 h 2568362"/>
                  <a:gd name="connsiteX67-567" fmla="*/ 2724866 w 2778562"/>
                  <a:gd name="connsiteY67-568" fmla="*/ 438205 h 2568362"/>
                  <a:gd name="connsiteX68-569" fmla="*/ 2775666 w 2778562"/>
                  <a:gd name="connsiteY68-570" fmla="*/ 2305105 h 2568362"/>
                  <a:gd name="connsiteX69-571" fmla="*/ 2629616 w 2778562"/>
                  <a:gd name="connsiteY69-572" fmla="*/ 2540055 h 2568362"/>
                  <a:gd name="connsiteX70-573" fmla="*/ 2362916 w 2778562"/>
                  <a:gd name="connsiteY70-574" fmla="*/ 2527355 h 2568362"/>
                  <a:gd name="connsiteX71-575" fmla="*/ 95966 w 2778562"/>
                  <a:gd name="connsiteY71-576" fmla="*/ 2508305 h 2568362"/>
                  <a:gd name="connsiteX0-577" fmla="*/ 95966 w 2778562"/>
                  <a:gd name="connsiteY0-578" fmla="*/ 2508305 h 2562376"/>
                  <a:gd name="connsiteX1-579" fmla="*/ 13416 w 2778562"/>
                  <a:gd name="connsiteY1-580" fmla="*/ 2267005 h 2562376"/>
                  <a:gd name="connsiteX2-581" fmla="*/ 7066 w 2778562"/>
                  <a:gd name="connsiteY2-582" fmla="*/ 108005 h 2562376"/>
                  <a:gd name="connsiteX3-583" fmla="*/ 83266 w 2778562"/>
                  <a:gd name="connsiteY3-584" fmla="*/ 400105 h 2562376"/>
                  <a:gd name="connsiteX4-585" fmla="*/ 89616 w 2778562"/>
                  <a:gd name="connsiteY4-586" fmla="*/ 12755 h 2562376"/>
                  <a:gd name="connsiteX5-587" fmla="*/ 178516 w 2778562"/>
                  <a:gd name="connsiteY5-588" fmla="*/ 387405 h 2562376"/>
                  <a:gd name="connsiteX6-589" fmla="*/ 222966 w 2778562"/>
                  <a:gd name="connsiteY6-590" fmla="*/ 38155 h 2562376"/>
                  <a:gd name="connsiteX7-591" fmla="*/ 273766 w 2778562"/>
                  <a:gd name="connsiteY7-592" fmla="*/ 387405 h 2562376"/>
                  <a:gd name="connsiteX8-593" fmla="*/ 311866 w 2778562"/>
                  <a:gd name="connsiteY8-594" fmla="*/ 19105 h 2562376"/>
                  <a:gd name="connsiteX9-595" fmla="*/ 356316 w 2778562"/>
                  <a:gd name="connsiteY9-596" fmla="*/ 374705 h 2562376"/>
                  <a:gd name="connsiteX10-597" fmla="*/ 400766 w 2778562"/>
                  <a:gd name="connsiteY10-598" fmla="*/ 12755 h 2562376"/>
                  <a:gd name="connsiteX11-599" fmla="*/ 445216 w 2778562"/>
                  <a:gd name="connsiteY11-600" fmla="*/ 406455 h 2562376"/>
                  <a:gd name="connsiteX12-601" fmla="*/ 496016 w 2778562"/>
                  <a:gd name="connsiteY12-602" fmla="*/ 25455 h 2562376"/>
                  <a:gd name="connsiteX13-603" fmla="*/ 527766 w 2778562"/>
                  <a:gd name="connsiteY13-604" fmla="*/ 387405 h 2562376"/>
                  <a:gd name="connsiteX14-605" fmla="*/ 565866 w 2778562"/>
                  <a:gd name="connsiteY14-606" fmla="*/ 55 h 2562376"/>
                  <a:gd name="connsiteX15-607" fmla="*/ 635716 w 2778562"/>
                  <a:gd name="connsiteY15-608" fmla="*/ 419155 h 2562376"/>
                  <a:gd name="connsiteX16-609" fmla="*/ 705566 w 2778562"/>
                  <a:gd name="connsiteY16-610" fmla="*/ 12755 h 2562376"/>
                  <a:gd name="connsiteX17-611" fmla="*/ 743666 w 2778562"/>
                  <a:gd name="connsiteY17-612" fmla="*/ 400105 h 2562376"/>
                  <a:gd name="connsiteX18-613" fmla="*/ 813516 w 2778562"/>
                  <a:gd name="connsiteY18-614" fmla="*/ 19105 h 2562376"/>
                  <a:gd name="connsiteX19-615" fmla="*/ 826216 w 2778562"/>
                  <a:gd name="connsiteY19-616" fmla="*/ 393755 h 2562376"/>
                  <a:gd name="connsiteX20-617" fmla="*/ 864316 w 2778562"/>
                  <a:gd name="connsiteY20-618" fmla="*/ 25455 h 2562376"/>
                  <a:gd name="connsiteX21-619" fmla="*/ 870666 w 2778562"/>
                  <a:gd name="connsiteY21-620" fmla="*/ 374705 h 2562376"/>
                  <a:gd name="connsiteX22-621" fmla="*/ 934166 w 2778562"/>
                  <a:gd name="connsiteY22-622" fmla="*/ 38155 h 2562376"/>
                  <a:gd name="connsiteX23-623" fmla="*/ 959566 w 2778562"/>
                  <a:gd name="connsiteY23-624" fmla="*/ 400105 h 2562376"/>
                  <a:gd name="connsiteX24-625" fmla="*/ 1035766 w 2778562"/>
                  <a:gd name="connsiteY24-626" fmla="*/ 12755 h 2562376"/>
                  <a:gd name="connsiteX25-627" fmla="*/ 1048466 w 2778562"/>
                  <a:gd name="connsiteY25-628" fmla="*/ 412805 h 2562376"/>
                  <a:gd name="connsiteX26-629" fmla="*/ 1118316 w 2778562"/>
                  <a:gd name="connsiteY26-630" fmla="*/ 19105 h 2562376"/>
                  <a:gd name="connsiteX27-631" fmla="*/ 1150066 w 2778562"/>
                  <a:gd name="connsiteY27-632" fmla="*/ 400105 h 2562376"/>
                  <a:gd name="connsiteX28-633" fmla="*/ 1194516 w 2778562"/>
                  <a:gd name="connsiteY28-634" fmla="*/ 31805 h 2562376"/>
                  <a:gd name="connsiteX29-635" fmla="*/ 1213566 w 2778562"/>
                  <a:gd name="connsiteY29-636" fmla="*/ 393755 h 2562376"/>
                  <a:gd name="connsiteX30-637" fmla="*/ 1270716 w 2778562"/>
                  <a:gd name="connsiteY30-638" fmla="*/ 69905 h 2562376"/>
                  <a:gd name="connsiteX31-639" fmla="*/ 1302466 w 2778562"/>
                  <a:gd name="connsiteY31-640" fmla="*/ 387405 h 2562376"/>
                  <a:gd name="connsiteX32-641" fmla="*/ 1365966 w 2778562"/>
                  <a:gd name="connsiteY32-642" fmla="*/ 25455 h 2562376"/>
                  <a:gd name="connsiteX33-643" fmla="*/ 1385016 w 2778562"/>
                  <a:gd name="connsiteY33-644" fmla="*/ 368355 h 2562376"/>
                  <a:gd name="connsiteX34-645" fmla="*/ 1423116 w 2778562"/>
                  <a:gd name="connsiteY34-646" fmla="*/ 44505 h 2562376"/>
                  <a:gd name="connsiteX35-647" fmla="*/ 1480266 w 2778562"/>
                  <a:gd name="connsiteY35-648" fmla="*/ 368355 h 2562376"/>
                  <a:gd name="connsiteX36-649" fmla="*/ 1512016 w 2778562"/>
                  <a:gd name="connsiteY36-650" fmla="*/ 63555 h 2562376"/>
                  <a:gd name="connsiteX37-651" fmla="*/ 1581866 w 2778562"/>
                  <a:gd name="connsiteY37-652" fmla="*/ 374705 h 2562376"/>
                  <a:gd name="connsiteX38-653" fmla="*/ 1581866 w 2778562"/>
                  <a:gd name="connsiteY38-654" fmla="*/ 50855 h 2562376"/>
                  <a:gd name="connsiteX39-655" fmla="*/ 1658066 w 2778562"/>
                  <a:gd name="connsiteY39-656" fmla="*/ 387405 h 2562376"/>
                  <a:gd name="connsiteX40-657" fmla="*/ 1689816 w 2778562"/>
                  <a:gd name="connsiteY40-658" fmla="*/ 50855 h 2562376"/>
                  <a:gd name="connsiteX41-659" fmla="*/ 1727916 w 2778562"/>
                  <a:gd name="connsiteY41-660" fmla="*/ 368355 h 2562376"/>
                  <a:gd name="connsiteX42-661" fmla="*/ 1785066 w 2778562"/>
                  <a:gd name="connsiteY42-662" fmla="*/ 25455 h 2562376"/>
                  <a:gd name="connsiteX43-663" fmla="*/ 1791416 w 2778562"/>
                  <a:gd name="connsiteY43-664" fmla="*/ 387405 h 2562376"/>
                  <a:gd name="connsiteX44-665" fmla="*/ 1854916 w 2778562"/>
                  <a:gd name="connsiteY44-666" fmla="*/ 25455 h 2562376"/>
                  <a:gd name="connsiteX45-667" fmla="*/ 1873966 w 2778562"/>
                  <a:gd name="connsiteY45-668" fmla="*/ 406455 h 2562376"/>
                  <a:gd name="connsiteX46-669" fmla="*/ 1937466 w 2778562"/>
                  <a:gd name="connsiteY46-670" fmla="*/ 55 h 2562376"/>
                  <a:gd name="connsiteX47-671" fmla="*/ 1975566 w 2778562"/>
                  <a:gd name="connsiteY47-672" fmla="*/ 374705 h 2562376"/>
                  <a:gd name="connsiteX48-673" fmla="*/ 2013666 w 2778562"/>
                  <a:gd name="connsiteY48-674" fmla="*/ 31805 h 2562376"/>
                  <a:gd name="connsiteX49-675" fmla="*/ 2039066 w 2778562"/>
                  <a:gd name="connsiteY49-676" fmla="*/ 374705 h 2562376"/>
                  <a:gd name="connsiteX50-677" fmla="*/ 2089866 w 2778562"/>
                  <a:gd name="connsiteY50-678" fmla="*/ 19105 h 2562376"/>
                  <a:gd name="connsiteX51-679" fmla="*/ 2108916 w 2778562"/>
                  <a:gd name="connsiteY51-680" fmla="*/ 362005 h 2562376"/>
                  <a:gd name="connsiteX52-681" fmla="*/ 2147016 w 2778562"/>
                  <a:gd name="connsiteY52-682" fmla="*/ 6405 h 2562376"/>
                  <a:gd name="connsiteX53-683" fmla="*/ 2159716 w 2778562"/>
                  <a:gd name="connsiteY53-684" fmla="*/ 387405 h 2562376"/>
                  <a:gd name="connsiteX54-685" fmla="*/ 2216866 w 2778562"/>
                  <a:gd name="connsiteY54-686" fmla="*/ 6405 h 2562376"/>
                  <a:gd name="connsiteX55-687" fmla="*/ 2267666 w 2778562"/>
                  <a:gd name="connsiteY55-688" fmla="*/ 393755 h 2562376"/>
                  <a:gd name="connsiteX56-689" fmla="*/ 2274016 w 2778562"/>
                  <a:gd name="connsiteY56-690" fmla="*/ 19105 h 2562376"/>
                  <a:gd name="connsiteX57-691" fmla="*/ 2331166 w 2778562"/>
                  <a:gd name="connsiteY57-692" fmla="*/ 393755 h 2562376"/>
                  <a:gd name="connsiteX58-693" fmla="*/ 2350216 w 2778562"/>
                  <a:gd name="connsiteY58-694" fmla="*/ 25455 h 2562376"/>
                  <a:gd name="connsiteX59-695" fmla="*/ 2407366 w 2778562"/>
                  <a:gd name="connsiteY59-696" fmla="*/ 393755 h 2562376"/>
                  <a:gd name="connsiteX60-697" fmla="*/ 2426416 w 2778562"/>
                  <a:gd name="connsiteY60-698" fmla="*/ 55 h 2562376"/>
                  <a:gd name="connsiteX61-699" fmla="*/ 2489916 w 2778562"/>
                  <a:gd name="connsiteY61-700" fmla="*/ 368355 h 2562376"/>
                  <a:gd name="connsiteX62-701" fmla="*/ 2502616 w 2778562"/>
                  <a:gd name="connsiteY62-702" fmla="*/ 19105 h 2562376"/>
                  <a:gd name="connsiteX63-703" fmla="*/ 2540716 w 2778562"/>
                  <a:gd name="connsiteY63-704" fmla="*/ 412805 h 2562376"/>
                  <a:gd name="connsiteX64-705" fmla="*/ 2591516 w 2778562"/>
                  <a:gd name="connsiteY64-706" fmla="*/ 31805 h 2562376"/>
                  <a:gd name="connsiteX65-707" fmla="*/ 2635966 w 2778562"/>
                  <a:gd name="connsiteY65-708" fmla="*/ 431855 h 2562376"/>
                  <a:gd name="connsiteX66-709" fmla="*/ 2699466 w 2778562"/>
                  <a:gd name="connsiteY66-710" fmla="*/ 12755 h 2562376"/>
                  <a:gd name="connsiteX67-711" fmla="*/ 2724866 w 2778562"/>
                  <a:gd name="connsiteY67-712" fmla="*/ 438205 h 2562376"/>
                  <a:gd name="connsiteX68-713" fmla="*/ 2775666 w 2778562"/>
                  <a:gd name="connsiteY68-714" fmla="*/ 2305105 h 2562376"/>
                  <a:gd name="connsiteX69-715" fmla="*/ 2629616 w 2778562"/>
                  <a:gd name="connsiteY69-716" fmla="*/ 2540055 h 2562376"/>
                  <a:gd name="connsiteX70-717" fmla="*/ 2362916 w 2778562"/>
                  <a:gd name="connsiteY70-718" fmla="*/ 2527355 h 2562376"/>
                  <a:gd name="connsiteX71-719" fmla="*/ 95966 w 2778562"/>
                  <a:gd name="connsiteY71-720" fmla="*/ 2508305 h 2562376"/>
                  <a:gd name="connsiteX0-721" fmla="*/ 102638 w 2778884"/>
                  <a:gd name="connsiteY0-722" fmla="*/ 2527355 h 2573344"/>
                  <a:gd name="connsiteX1-723" fmla="*/ 13738 w 2778884"/>
                  <a:gd name="connsiteY1-724" fmla="*/ 2267005 h 2573344"/>
                  <a:gd name="connsiteX2-725" fmla="*/ 7388 w 2778884"/>
                  <a:gd name="connsiteY2-726" fmla="*/ 108005 h 2573344"/>
                  <a:gd name="connsiteX3-727" fmla="*/ 83588 w 2778884"/>
                  <a:gd name="connsiteY3-728" fmla="*/ 400105 h 2573344"/>
                  <a:gd name="connsiteX4-729" fmla="*/ 89938 w 2778884"/>
                  <a:gd name="connsiteY4-730" fmla="*/ 12755 h 2573344"/>
                  <a:gd name="connsiteX5-731" fmla="*/ 178838 w 2778884"/>
                  <a:gd name="connsiteY5-732" fmla="*/ 387405 h 2573344"/>
                  <a:gd name="connsiteX6-733" fmla="*/ 223288 w 2778884"/>
                  <a:gd name="connsiteY6-734" fmla="*/ 38155 h 2573344"/>
                  <a:gd name="connsiteX7-735" fmla="*/ 274088 w 2778884"/>
                  <a:gd name="connsiteY7-736" fmla="*/ 387405 h 2573344"/>
                  <a:gd name="connsiteX8-737" fmla="*/ 312188 w 2778884"/>
                  <a:gd name="connsiteY8-738" fmla="*/ 19105 h 2573344"/>
                  <a:gd name="connsiteX9-739" fmla="*/ 356638 w 2778884"/>
                  <a:gd name="connsiteY9-740" fmla="*/ 374705 h 2573344"/>
                  <a:gd name="connsiteX10-741" fmla="*/ 401088 w 2778884"/>
                  <a:gd name="connsiteY10-742" fmla="*/ 12755 h 2573344"/>
                  <a:gd name="connsiteX11-743" fmla="*/ 445538 w 2778884"/>
                  <a:gd name="connsiteY11-744" fmla="*/ 406455 h 2573344"/>
                  <a:gd name="connsiteX12-745" fmla="*/ 496338 w 2778884"/>
                  <a:gd name="connsiteY12-746" fmla="*/ 25455 h 2573344"/>
                  <a:gd name="connsiteX13-747" fmla="*/ 528088 w 2778884"/>
                  <a:gd name="connsiteY13-748" fmla="*/ 387405 h 2573344"/>
                  <a:gd name="connsiteX14-749" fmla="*/ 566188 w 2778884"/>
                  <a:gd name="connsiteY14-750" fmla="*/ 55 h 2573344"/>
                  <a:gd name="connsiteX15-751" fmla="*/ 636038 w 2778884"/>
                  <a:gd name="connsiteY15-752" fmla="*/ 419155 h 2573344"/>
                  <a:gd name="connsiteX16-753" fmla="*/ 705888 w 2778884"/>
                  <a:gd name="connsiteY16-754" fmla="*/ 12755 h 2573344"/>
                  <a:gd name="connsiteX17-755" fmla="*/ 743988 w 2778884"/>
                  <a:gd name="connsiteY17-756" fmla="*/ 400105 h 2573344"/>
                  <a:gd name="connsiteX18-757" fmla="*/ 813838 w 2778884"/>
                  <a:gd name="connsiteY18-758" fmla="*/ 19105 h 2573344"/>
                  <a:gd name="connsiteX19-759" fmla="*/ 826538 w 2778884"/>
                  <a:gd name="connsiteY19-760" fmla="*/ 393755 h 2573344"/>
                  <a:gd name="connsiteX20-761" fmla="*/ 864638 w 2778884"/>
                  <a:gd name="connsiteY20-762" fmla="*/ 25455 h 2573344"/>
                  <a:gd name="connsiteX21-763" fmla="*/ 870988 w 2778884"/>
                  <a:gd name="connsiteY21-764" fmla="*/ 374705 h 2573344"/>
                  <a:gd name="connsiteX22-765" fmla="*/ 934488 w 2778884"/>
                  <a:gd name="connsiteY22-766" fmla="*/ 38155 h 2573344"/>
                  <a:gd name="connsiteX23-767" fmla="*/ 959888 w 2778884"/>
                  <a:gd name="connsiteY23-768" fmla="*/ 400105 h 2573344"/>
                  <a:gd name="connsiteX24-769" fmla="*/ 1036088 w 2778884"/>
                  <a:gd name="connsiteY24-770" fmla="*/ 12755 h 2573344"/>
                  <a:gd name="connsiteX25-771" fmla="*/ 1048788 w 2778884"/>
                  <a:gd name="connsiteY25-772" fmla="*/ 412805 h 2573344"/>
                  <a:gd name="connsiteX26-773" fmla="*/ 1118638 w 2778884"/>
                  <a:gd name="connsiteY26-774" fmla="*/ 19105 h 2573344"/>
                  <a:gd name="connsiteX27-775" fmla="*/ 1150388 w 2778884"/>
                  <a:gd name="connsiteY27-776" fmla="*/ 400105 h 2573344"/>
                  <a:gd name="connsiteX28-777" fmla="*/ 1194838 w 2778884"/>
                  <a:gd name="connsiteY28-778" fmla="*/ 31805 h 2573344"/>
                  <a:gd name="connsiteX29-779" fmla="*/ 1213888 w 2778884"/>
                  <a:gd name="connsiteY29-780" fmla="*/ 393755 h 2573344"/>
                  <a:gd name="connsiteX30-781" fmla="*/ 1271038 w 2778884"/>
                  <a:gd name="connsiteY30-782" fmla="*/ 69905 h 2573344"/>
                  <a:gd name="connsiteX31-783" fmla="*/ 1302788 w 2778884"/>
                  <a:gd name="connsiteY31-784" fmla="*/ 387405 h 2573344"/>
                  <a:gd name="connsiteX32-785" fmla="*/ 1366288 w 2778884"/>
                  <a:gd name="connsiteY32-786" fmla="*/ 25455 h 2573344"/>
                  <a:gd name="connsiteX33-787" fmla="*/ 1385338 w 2778884"/>
                  <a:gd name="connsiteY33-788" fmla="*/ 368355 h 2573344"/>
                  <a:gd name="connsiteX34-789" fmla="*/ 1423438 w 2778884"/>
                  <a:gd name="connsiteY34-790" fmla="*/ 44505 h 2573344"/>
                  <a:gd name="connsiteX35-791" fmla="*/ 1480588 w 2778884"/>
                  <a:gd name="connsiteY35-792" fmla="*/ 368355 h 2573344"/>
                  <a:gd name="connsiteX36-793" fmla="*/ 1512338 w 2778884"/>
                  <a:gd name="connsiteY36-794" fmla="*/ 63555 h 2573344"/>
                  <a:gd name="connsiteX37-795" fmla="*/ 1582188 w 2778884"/>
                  <a:gd name="connsiteY37-796" fmla="*/ 374705 h 2573344"/>
                  <a:gd name="connsiteX38-797" fmla="*/ 1582188 w 2778884"/>
                  <a:gd name="connsiteY38-798" fmla="*/ 50855 h 2573344"/>
                  <a:gd name="connsiteX39-799" fmla="*/ 1658388 w 2778884"/>
                  <a:gd name="connsiteY39-800" fmla="*/ 387405 h 2573344"/>
                  <a:gd name="connsiteX40-801" fmla="*/ 1690138 w 2778884"/>
                  <a:gd name="connsiteY40-802" fmla="*/ 50855 h 2573344"/>
                  <a:gd name="connsiteX41-803" fmla="*/ 1728238 w 2778884"/>
                  <a:gd name="connsiteY41-804" fmla="*/ 368355 h 2573344"/>
                  <a:gd name="connsiteX42-805" fmla="*/ 1785388 w 2778884"/>
                  <a:gd name="connsiteY42-806" fmla="*/ 25455 h 2573344"/>
                  <a:gd name="connsiteX43-807" fmla="*/ 1791738 w 2778884"/>
                  <a:gd name="connsiteY43-808" fmla="*/ 387405 h 2573344"/>
                  <a:gd name="connsiteX44-809" fmla="*/ 1855238 w 2778884"/>
                  <a:gd name="connsiteY44-810" fmla="*/ 25455 h 2573344"/>
                  <a:gd name="connsiteX45-811" fmla="*/ 1874288 w 2778884"/>
                  <a:gd name="connsiteY45-812" fmla="*/ 406455 h 2573344"/>
                  <a:gd name="connsiteX46-813" fmla="*/ 1937788 w 2778884"/>
                  <a:gd name="connsiteY46-814" fmla="*/ 55 h 2573344"/>
                  <a:gd name="connsiteX47-815" fmla="*/ 1975888 w 2778884"/>
                  <a:gd name="connsiteY47-816" fmla="*/ 374705 h 2573344"/>
                  <a:gd name="connsiteX48-817" fmla="*/ 2013988 w 2778884"/>
                  <a:gd name="connsiteY48-818" fmla="*/ 31805 h 2573344"/>
                  <a:gd name="connsiteX49-819" fmla="*/ 2039388 w 2778884"/>
                  <a:gd name="connsiteY49-820" fmla="*/ 374705 h 2573344"/>
                  <a:gd name="connsiteX50-821" fmla="*/ 2090188 w 2778884"/>
                  <a:gd name="connsiteY50-822" fmla="*/ 19105 h 2573344"/>
                  <a:gd name="connsiteX51-823" fmla="*/ 2109238 w 2778884"/>
                  <a:gd name="connsiteY51-824" fmla="*/ 362005 h 2573344"/>
                  <a:gd name="connsiteX52-825" fmla="*/ 2147338 w 2778884"/>
                  <a:gd name="connsiteY52-826" fmla="*/ 6405 h 2573344"/>
                  <a:gd name="connsiteX53-827" fmla="*/ 2160038 w 2778884"/>
                  <a:gd name="connsiteY53-828" fmla="*/ 387405 h 2573344"/>
                  <a:gd name="connsiteX54-829" fmla="*/ 2217188 w 2778884"/>
                  <a:gd name="connsiteY54-830" fmla="*/ 6405 h 2573344"/>
                  <a:gd name="connsiteX55-831" fmla="*/ 2267988 w 2778884"/>
                  <a:gd name="connsiteY55-832" fmla="*/ 393755 h 2573344"/>
                  <a:gd name="connsiteX56-833" fmla="*/ 2274338 w 2778884"/>
                  <a:gd name="connsiteY56-834" fmla="*/ 19105 h 2573344"/>
                  <a:gd name="connsiteX57-835" fmla="*/ 2331488 w 2778884"/>
                  <a:gd name="connsiteY57-836" fmla="*/ 393755 h 2573344"/>
                  <a:gd name="connsiteX58-837" fmla="*/ 2350538 w 2778884"/>
                  <a:gd name="connsiteY58-838" fmla="*/ 25455 h 2573344"/>
                  <a:gd name="connsiteX59-839" fmla="*/ 2407688 w 2778884"/>
                  <a:gd name="connsiteY59-840" fmla="*/ 393755 h 2573344"/>
                  <a:gd name="connsiteX60-841" fmla="*/ 2426738 w 2778884"/>
                  <a:gd name="connsiteY60-842" fmla="*/ 55 h 2573344"/>
                  <a:gd name="connsiteX61-843" fmla="*/ 2490238 w 2778884"/>
                  <a:gd name="connsiteY61-844" fmla="*/ 368355 h 2573344"/>
                  <a:gd name="connsiteX62-845" fmla="*/ 2502938 w 2778884"/>
                  <a:gd name="connsiteY62-846" fmla="*/ 19105 h 2573344"/>
                  <a:gd name="connsiteX63-847" fmla="*/ 2541038 w 2778884"/>
                  <a:gd name="connsiteY63-848" fmla="*/ 412805 h 2573344"/>
                  <a:gd name="connsiteX64-849" fmla="*/ 2591838 w 2778884"/>
                  <a:gd name="connsiteY64-850" fmla="*/ 31805 h 2573344"/>
                  <a:gd name="connsiteX65-851" fmla="*/ 2636288 w 2778884"/>
                  <a:gd name="connsiteY65-852" fmla="*/ 431855 h 2573344"/>
                  <a:gd name="connsiteX66-853" fmla="*/ 2699788 w 2778884"/>
                  <a:gd name="connsiteY66-854" fmla="*/ 12755 h 2573344"/>
                  <a:gd name="connsiteX67-855" fmla="*/ 2725188 w 2778884"/>
                  <a:gd name="connsiteY67-856" fmla="*/ 438205 h 2573344"/>
                  <a:gd name="connsiteX68-857" fmla="*/ 2775988 w 2778884"/>
                  <a:gd name="connsiteY68-858" fmla="*/ 2305105 h 2573344"/>
                  <a:gd name="connsiteX69-859" fmla="*/ 2629938 w 2778884"/>
                  <a:gd name="connsiteY69-860" fmla="*/ 2540055 h 2573344"/>
                  <a:gd name="connsiteX70-861" fmla="*/ 2363238 w 2778884"/>
                  <a:gd name="connsiteY70-862" fmla="*/ 2527355 h 2573344"/>
                  <a:gd name="connsiteX71-863" fmla="*/ 102638 w 2778884"/>
                  <a:gd name="connsiteY71-864" fmla="*/ 2527355 h 2573344"/>
                  <a:gd name="connsiteX0-865" fmla="*/ 102638 w 2778884"/>
                  <a:gd name="connsiteY0-866" fmla="*/ 2527355 h 2562376"/>
                  <a:gd name="connsiteX1-867" fmla="*/ 13738 w 2778884"/>
                  <a:gd name="connsiteY1-868" fmla="*/ 2267005 h 2562376"/>
                  <a:gd name="connsiteX2-869" fmla="*/ 7388 w 2778884"/>
                  <a:gd name="connsiteY2-870" fmla="*/ 108005 h 2562376"/>
                  <a:gd name="connsiteX3-871" fmla="*/ 83588 w 2778884"/>
                  <a:gd name="connsiteY3-872" fmla="*/ 400105 h 2562376"/>
                  <a:gd name="connsiteX4-873" fmla="*/ 89938 w 2778884"/>
                  <a:gd name="connsiteY4-874" fmla="*/ 12755 h 2562376"/>
                  <a:gd name="connsiteX5-875" fmla="*/ 178838 w 2778884"/>
                  <a:gd name="connsiteY5-876" fmla="*/ 387405 h 2562376"/>
                  <a:gd name="connsiteX6-877" fmla="*/ 223288 w 2778884"/>
                  <a:gd name="connsiteY6-878" fmla="*/ 38155 h 2562376"/>
                  <a:gd name="connsiteX7-879" fmla="*/ 274088 w 2778884"/>
                  <a:gd name="connsiteY7-880" fmla="*/ 387405 h 2562376"/>
                  <a:gd name="connsiteX8-881" fmla="*/ 312188 w 2778884"/>
                  <a:gd name="connsiteY8-882" fmla="*/ 19105 h 2562376"/>
                  <a:gd name="connsiteX9-883" fmla="*/ 356638 w 2778884"/>
                  <a:gd name="connsiteY9-884" fmla="*/ 374705 h 2562376"/>
                  <a:gd name="connsiteX10-885" fmla="*/ 401088 w 2778884"/>
                  <a:gd name="connsiteY10-886" fmla="*/ 12755 h 2562376"/>
                  <a:gd name="connsiteX11-887" fmla="*/ 445538 w 2778884"/>
                  <a:gd name="connsiteY11-888" fmla="*/ 406455 h 2562376"/>
                  <a:gd name="connsiteX12-889" fmla="*/ 496338 w 2778884"/>
                  <a:gd name="connsiteY12-890" fmla="*/ 25455 h 2562376"/>
                  <a:gd name="connsiteX13-891" fmla="*/ 528088 w 2778884"/>
                  <a:gd name="connsiteY13-892" fmla="*/ 387405 h 2562376"/>
                  <a:gd name="connsiteX14-893" fmla="*/ 566188 w 2778884"/>
                  <a:gd name="connsiteY14-894" fmla="*/ 55 h 2562376"/>
                  <a:gd name="connsiteX15-895" fmla="*/ 636038 w 2778884"/>
                  <a:gd name="connsiteY15-896" fmla="*/ 419155 h 2562376"/>
                  <a:gd name="connsiteX16-897" fmla="*/ 705888 w 2778884"/>
                  <a:gd name="connsiteY16-898" fmla="*/ 12755 h 2562376"/>
                  <a:gd name="connsiteX17-899" fmla="*/ 743988 w 2778884"/>
                  <a:gd name="connsiteY17-900" fmla="*/ 400105 h 2562376"/>
                  <a:gd name="connsiteX18-901" fmla="*/ 813838 w 2778884"/>
                  <a:gd name="connsiteY18-902" fmla="*/ 19105 h 2562376"/>
                  <a:gd name="connsiteX19-903" fmla="*/ 826538 w 2778884"/>
                  <a:gd name="connsiteY19-904" fmla="*/ 393755 h 2562376"/>
                  <a:gd name="connsiteX20-905" fmla="*/ 864638 w 2778884"/>
                  <a:gd name="connsiteY20-906" fmla="*/ 25455 h 2562376"/>
                  <a:gd name="connsiteX21-907" fmla="*/ 870988 w 2778884"/>
                  <a:gd name="connsiteY21-908" fmla="*/ 374705 h 2562376"/>
                  <a:gd name="connsiteX22-909" fmla="*/ 934488 w 2778884"/>
                  <a:gd name="connsiteY22-910" fmla="*/ 38155 h 2562376"/>
                  <a:gd name="connsiteX23-911" fmla="*/ 959888 w 2778884"/>
                  <a:gd name="connsiteY23-912" fmla="*/ 400105 h 2562376"/>
                  <a:gd name="connsiteX24-913" fmla="*/ 1036088 w 2778884"/>
                  <a:gd name="connsiteY24-914" fmla="*/ 12755 h 2562376"/>
                  <a:gd name="connsiteX25-915" fmla="*/ 1048788 w 2778884"/>
                  <a:gd name="connsiteY25-916" fmla="*/ 412805 h 2562376"/>
                  <a:gd name="connsiteX26-917" fmla="*/ 1118638 w 2778884"/>
                  <a:gd name="connsiteY26-918" fmla="*/ 19105 h 2562376"/>
                  <a:gd name="connsiteX27-919" fmla="*/ 1150388 w 2778884"/>
                  <a:gd name="connsiteY27-920" fmla="*/ 400105 h 2562376"/>
                  <a:gd name="connsiteX28-921" fmla="*/ 1194838 w 2778884"/>
                  <a:gd name="connsiteY28-922" fmla="*/ 31805 h 2562376"/>
                  <a:gd name="connsiteX29-923" fmla="*/ 1213888 w 2778884"/>
                  <a:gd name="connsiteY29-924" fmla="*/ 393755 h 2562376"/>
                  <a:gd name="connsiteX30-925" fmla="*/ 1271038 w 2778884"/>
                  <a:gd name="connsiteY30-926" fmla="*/ 69905 h 2562376"/>
                  <a:gd name="connsiteX31-927" fmla="*/ 1302788 w 2778884"/>
                  <a:gd name="connsiteY31-928" fmla="*/ 387405 h 2562376"/>
                  <a:gd name="connsiteX32-929" fmla="*/ 1366288 w 2778884"/>
                  <a:gd name="connsiteY32-930" fmla="*/ 25455 h 2562376"/>
                  <a:gd name="connsiteX33-931" fmla="*/ 1385338 w 2778884"/>
                  <a:gd name="connsiteY33-932" fmla="*/ 368355 h 2562376"/>
                  <a:gd name="connsiteX34-933" fmla="*/ 1423438 w 2778884"/>
                  <a:gd name="connsiteY34-934" fmla="*/ 44505 h 2562376"/>
                  <a:gd name="connsiteX35-935" fmla="*/ 1480588 w 2778884"/>
                  <a:gd name="connsiteY35-936" fmla="*/ 368355 h 2562376"/>
                  <a:gd name="connsiteX36-937" fmla="*/ 1512338 w 2778884"/>
                  <a:gd name="connsiteY36-938" fmla="*/ 63555 h 2562376"/>
                  <a:gd name="connsiteX37-939" fmla="*/ 1582188 w 2778884"/>
                  <a:gd name="connsiteY37-940" fmla="*/ 374705 h 2562376"/>
                  <a:gd name="connsiteX38-941" fmla="*/ 1582188 w 2778884"/>
                  <a:gd name="connsiteY38-942" fmla="*/ 50855 h 2562376"/>
                  <a:gd name="connsiteX39-943" fmla="*/ 1658388 w 2778884"/>
                  <a:gd name="connsiteY39-944" fmla="*/ 387405 h 2562376"/>
                  <a:gd name="connsiteX40-945" fmla="*/ 1690138 w 2778884"/>
                  <a:gd name="connsiteY40-946" fmla="*/ 50855 h 2562376"/>
                  <a:gd name="connsiteX41-947" fmla="*/ 1728238 w 2778884"/>
                  <a:gd name="connsiteY41-948" fmla="*/ 368355 h 2562376"/>
                  <a:gd name="connsiteX42-949" fmla="*/ 1785388 w 2778884"/>
                  <a:gd name="connsiteY42-950" fmla="*/ 25455 h 2562376"/>
                  <a:gd name="connsiteX43-951" fmla="*/ 1791738 w 2778884"/>
                  <a:gd name="connsiteY43-952" fmla="*/ 387405 h 2562376"/>
                  <a:gd name="connsiteX44-953" fmla="*/ 1855238 w 2778884"/>
                  <a:gd name="connsiteY44-954" fmla="*/ 25455 h 2562376"/>
                  <a:gd name="connsiteX45-955" fmla="*/ 1874288 w 2778884"/>
                  <a:gd name="connsiteY45-956" fmla="*/ 406455 h 2562376"/>
                  <a:gd name="connsiteX46-957" fmla="*/ 1937788 w 2778884"/>
                  <a:gd name="connsiteY46-958" fmla="*/ 55 h 2562376"/>
                  <a:gd name="connsiteX47-959" fmla="*/ 1975888 w 2778884"/>
                  <a:gd name="connsiteY47-960" fmla="*/ 374705 h 2562376"/>
                  <a:gd name="connsiteX48-961" fmla="*/ 2013988 w 2778884"/>
                  <a:gd name="connsiteY48-962" fmla="*/ 31805 h 2562376"/>
                  <a:gd name="connsiteX49-963" fmla="*/ 2039388 w 2778884"/>
                  <a:gd name="connsiteY49-964" fmla="*/ 374705 h 2562376"/>
                  <a:gd name="connsiteX50-965" fmla="*/ 2090188 w 2778884"/>
                  <a:gd name="connsiteY50-966" fmla="*/ 19105 h 2562376"/>
                  <a:gd name="connsiteX51-967" fmla="*/ 2109238 w 2778884"/>
                  <a:gd name="connsiteY51-968" fmla="*/ 362005 h 2562376"/>
                  <a:gd name="connsiteX52-969" fmla="*/ 2147338 w 2778884"/>
                  <a:gd name="connsiteY52-970" fmla="*/ 6405 h 2562376"/>
                  <a:gd name="connsiteX53-971" fmla="*/ 2160038 w 2778884"/>
                  <a:gd name="connsiteY53-972" fmla="*/ 387405 h 2562376"/>
                  <a:gd name="connsiteX54-973" fmla="*/ 2217188 w 2778884"/>
                  <a:gd name="connsiteY54-974" fmla="*/ 6405 h 2562376"/>
                  <a:gd name="connsiteX55-975" fmla="*/ 2267988 w 2778884"/>
                  <a:gd name="connsiteY55-976" fmla="*/ 393755 h 2562376"/>
                  <a:gd name="connsiteX56-977" fmla="*/ 2274338 w 2778884"/>
                  <a:gd name="connsiteY56-978" fmla="*/ 19105 h 2562376"/>
                  <a:gd name="connsiteX57-979" fmla="*/ 2331488 w 2778884"/>
                  <a:gd name="connsiteY57-980" fmla="*/ 393755 h 2562376"/>
                  <a:gd name="connsiteX58-981" fmla="*/ 2350538 w 2778884"/>
                  <a:gd name="connsiteY58-982" fmla="*/ 25455 h 2562376"/>
                  <a:gd name="connsiteX59-983" fmla="*/ 2407688 w 2778884"/>
                  <a:gd name="connsiteY59-984" fmla="*/ 393755 h 2562376"/>
                  <a:gd name="connsiteX60-985" fmla="*/ 2426738 w 2778884"/>
                  <a:gd name="connsiteY60-986" fmla="*/ 55 h 2562376"/>
                  <a:gd name="connsiteX61-987" fmla="*/ 2490238 w 2778884"/>
                  <a:gd name="connsiteY61-988" fmla="*/ 368355 h 2562376"/>
                  <a:gd name="connsiteX62-989" fmla="*/ 2502938 w 2778884"/>
                  <a:gd name="connsiteY62-990" fmla="*/ 19105 h 2562376"/>
                  <a:gd name="connsiteX63-991" fmla="*/ 2541038 w 2778884"/>
                  <a:gd name="connsiteY63-992" fmla="*/ 412805 h 2562376"/>
                  <a:gd name="connsiteX64-993" fmla="*/ 2591838 w 2778884"/>
                  <a:gd name="connsiteY64-994" fmla="*/ 31805 h 2562376"/>
                  <a:gd name="connsiteX65-995" fmla="*/ 2636288 w 2778884"/>
                  <a:gd name="connsiteY65-996" fmla="*/ 431855 h 2562376"/>
                  <a:gd name="connsiteX66-997" fmla="*/ 2699788 w 2778884"/>
                  <a:gd name="connsiteY66-998" fmla="*/ 12755 h 2562376"/>
                  <a:gd name="connsiteX67-999" fmla="*/ 2725188 w 2778884"/>
                  <a:gd name="connsiteY67-1000" fmla="*/ 438205 h 2562376"/>
                  <a:gd name="connsiteX68-1001" fmla="*/ 2775988 w 2778884"/>
                  <a:gd name="connsiteY68-1002" fmla="*/ 2305105 h 2562376"/>
                  <a:gd name="connsiteX69-1003" fmla="*/ 2629938 w 2778884"/>
                  <a:gd name="connsiteY69-1004" fmla="*/ 2540055 h 2562376"/>
                  <a:gd name="connsiteX70-1005" fmla="*/ 2363238 w 2778884"/>
                  <a:gd name="connsiteY70-1006" fmla="*/ 2527355 h 2562376"/>
                  <a:gd name="connsiteX71-1007" fmla="*/ 102638 w 2778884"/>
                  <a:gd name="connsiteY71-1008" fmla="*/ 2527355 h 2562376"/>
                  <a:gd name="connsiteX0-1009" fmla="*/ 102638 w 2778884"/>
                  <a:gd name="connsiteY0-1010" fmla="*/ 2527355 h 2562376"/>
                  <a:gd name="connsiteX1-1011" fmla="*/ 13738 w 2778884"/>
                  <a:gd name="connsiteY1-1012" fmla="*/ 2267005 h 2562376"/>
                  <a:gd name="connsiteX2-1013" fmla="*/ 7388 w 2778884"/>
                  <a:gd name="connsiteY2-1014" fmla="*/ 108005 h 2562376"/>
                  <a:gd name="connsiteX3-1015" fmla="*/ 83588 w 2778884"/>
                  <a:gd name="connsiteY3-1016" fmla="*/ 400105 h 2562376"/>
                  <a:gd name="connsiteX4-1017" fmla="*/ 89938 w 2778884"/>
                  <a:gd name="connsiteY4-1018" fmla="*/ 12755 h 2562376"/>
                  <a:gd name="connsiteX5-1019" fmla="*/ 178838 w 2778884"/>
                  <a:gd name="connsiteY5-1020" fmla="*/ 387405 h 2562376"/>
                  <a:gd name="connsiteX6-1021" fmla="*/ 223288 w 2778884"/>
                  <a:gd name="connsiteY6-1022" fmla="*/ 38155 h 2562376"/>
                  <a:gd name="connsiteX7-1023" fmla="*/ 274088 w 2778884"/>
                  <a:gd name="connsiteY7-1024" fmla="*/ 387405 h 2562376"/>
                  <a:gd name="connsiteX8-1025" fmla="*/ 312188 w 2778884"/>
                  <a:gd name="connsiteY8-1026" fmla="*/ 19105 h 2562376"/>
                  <a:gd name="connsiteX9-1027" fmla="*/ 356638 w 2778884"/>
                  <a:gd name="connsiteY9-1028" fmla="*/ 374705 h 2562376"/>
                  <a:gd name="connsiteX10-1029" fmla="*/ 401088 w 2778884"/>
                  <a:gd name="connsiteY10-1030" fmla="*/ 12755 h 2562376"/>
                  <a:gd name="connsiteX11-1031" fmla="*/ 445538 w 2778884"/>
                  <a:gd name="connsiteY11-1032" fmla="*/ 406455 h 2562376"/>
                  <a:gd name="connsiteX12-1033" fmla="*/ 496338 w 2778884"/>
                  <a:gd name="connsiteY12-1034" fmla="*/ 25455 h 2562376"/>
                  <a:gd name="connsiteX13-1035" fmla="*/ 528088 w 2778884"/>
                  <a:gd name="connsiteY13-1036" fmla="*/ 387405 h 2562376"/>
                  <a:gd name="connsiteX14-1037" fmla="*/ 566188 w 2778884"/>
                  <a:gd name="connsiteY14-1038" fmla="*/ 55 h 2562376"/>
                  <a:gd name="connsiteX15-1039" fmla="*/ 636038 w 2778884"/>
                  <a:gd name="connsiteY15-1040" fmla="*/ 419155 h 2562376"/>
                  <a:gd name="connsiteX16-1041" fmla="*/ 705888 w 2778884"/>
                  <a:gd name="connsiteY16-1042" fmla="*/ 12755 h 2562376"/>
                  <a:gd name="connsiteX17-1043" fmla="*/ 743988 w 2778884"/>
                  <a:gd name="connsiteY17-1044" fmla="*/ 400105 h 2562376"/>
                  <a:gd name="connsiteX18-1045" fmla="*/ 813838 w 2778884"/>
                  <a:gd name="connsiteY18-1046" fmla="*/ 19105 h 2562376"/>
                  <a:gd name="connsiteX19-1047" fmla="*/ 826538 w 2778884"/>
                  <a:gd name="connsiteY19-1048" fmla="*/ 393755 h 2562376"/>
                  <a:gd name="connsiteX20-1049" fmla="*/ 864638 w 2778884"/>
                  <a:gd name="connsiteY20-1050" fmla="*/ 25455 h 2562376"/>
                  <a:gd name="connsiteX21-1051" fmla="*/ 870988 w 2778884"/>
                  <a:gd name="connsiteY21-1052" fmla="*/ 374705 h 2562376"/>
                  <a:gd name="connsiteX22-1053" fmla="*/ 934488 w 2778884"/>
                  <a:gd name="connsiteY22-1054" fmla="*/ 38155 h 2562376"/>
                  <a:gd name="connsiteX23-1055" fmla="*/ 959888 w 2778884"/>
                  <a:gd name="connsiteY23-1056" fmla="*/ 400105 h 2562376"/>
                  <a:gd name="connsiteX24-1057" fmla="*/ 1036088 w 2778884"/>
                  <a:gd name="connsiteY24-1058" fmla="*/ 12755 h 2562376"/>
                  <a:gd name="connsiteX25-1059" fmla="*/ 1048788 w 2778884"/>
                  <a:gd name="connsiteY25-1060" fmla="*/ 412805 h 2562376"/>
                  <a:gd name="connsiteX26-1061" fmla="*/ 1118638 w 2778884"/>
                  <a:gd name="connsiteY26-1062" fmla="*/ 19105 h 2562376"/>
                  <a:gd name="connsiteX27-1063" fmla="*/ 1150388 w 2778884"/>
                  <a:gd name="connsiteY27-1064" fmla="*/ 400105 h 2562376"/>
                  <a:gd name="connsiteX28-1065" fmla="*/ 1194838 w 2778884"/>
                  <a:gd name="connsiteY28-1066" fmla="*/ 31805 h 2562376"/>
                  <a:gd name="connsiteX29-1067" fmla="*/ 1213888 w 2778884"/>
                  <a:gd name="connsiteY29-1068" fmla="*/ 393755 h 2562376"/>
                  <a:gd name="connsiteX30-1069" fmla="*/ 1271038 w 2778884"/>
                  <a:gd name="connsiteY30-1070" fmla="*/ 69905 h 2562376"/>
                  <a:gd name="connsiteX31-1071" fmla="*/ 1302788 w 2778884"/>
                  <a:gd name="connsiteY31-1072" fmla="*/ 387405 h 2562376"/>
                  <a:gd name="connsiteX32-1073" fmla="*/ 1366288 w 2778884"/>
                  <a:gd name="connsiteY32-1074" fmla="*/ 25455 h 2562376"/>
                  <a:gd name="connsiteX33-1075" fmla="*/ 1385338 w 2778884"/>
                  <a:gd name="connsiteY33-1076" fmla="*/ 368355 h 2562376"/>
                  <a:gd name="connsiteX34-1077" fmla="*/ 1423438 w 2778884"/>
                  <a:gd name="connsiteY34-1078" fmla="*/ 44505 h 2562376"/>
                  <a:gd name="connsiteX35-1079" fmla="*/ 1480588 w 2778884"/>
                  <a:gd name="connsiteY35-1080" fmla="*/ 368355 h 2562376"/>
                  <a:gd name="connsiteX36-1081" fmla="*/ 1512338 w 2778884"/>
                  <a:gd name="connsiteY36-1082" fmla="*/ 63555 h 2562376"/>
                  <a:gd name="connsiteX37-1083" fmla="*/ 1582188 w 2778884"/>
                  <a:gd name="connsiteY37-1084" fmla="*/ 374705 h 2562376"/>
                  <a:gd name="connsiteX38-1085" fmla="*/ 1582188 w 2778884"/>
                  <a:gd name="connsiteY38-1086" fmla="*/ 50855 h 2562376"/>
                  <a:gd name="connsiteX39-1087" fmla="*/ 1658388 w 2778884"/>
                  <a:gd name="connsiteY39-1088" fmla="*/ 387405 h 2562376"/>
                  <a:gd name="connsiteX40-1089" fmla="*/ 1690138 w 2778884"/>
                  <a:gd name="connsiteY40-1090" fmla="*/ 50855 h 2562376"/>
                  <a:gd name="connsiteX41-1091" fmla="*/ 1728238 w 2778884"/>
                  <a:gd name="connsiteY41-1092" fmla="*/ 368355 h 2562376"/>
                  <a:gd name="connsiteX42-1093" fmla="*/ 1785388 w 2778884"/>
                  <a:gd name="connsiteY42-1094" fmla="*/ 25455 h 2562376"/>
                  <a:gd name="connsiteX43-1095" fmla="*/ 1791738 w 2778884"/>
                  <a:gd name="connsiteY43-1096" fmla="*/ 387405 h 2562376"/>
                  <a:gd name="connsiteX44-1097" fmla="*/ 1855238 w 2778884"/>
                  <a:gd name="connsiteY44-1098" fmla="*/ 25455 h 2562376"/>
                  <a:gd name="connsiteX45-1099" fmla="*/ 1874288 w 2778884"/>
                  <a:gd name="connsiteY45-1100" fmla="*/ 406455 h 2562376"/>
                  <a:gd name="connsiteX46-1101" fmla="*/ 1937788 w 2778884"/>
                  <a:gd name="connsiteY46-1102" fmla="*/ 55 h 2562376"/>
                  <a:gd name="connsiteX47-1103" fmla="*/ 1975888 w 2778884"/>
                  <a:gd name="connsiteY47-1104" fmla="*/ 374705 h 2562376"/>
                  <a:gd name="connsiteX48-1105" fmla="*/ 2013988 w 2778884"/>
                  <a:gd name="connsiteY48-1106" fmla="*/ 31805 h 2562376"/>
                  <a:gd name="connsiteX49-1107" fmla="*/ 2039388 w 2778884"/>
                  <a:gd name="connsiteY49-1108" fmla="*/ 374705 h 2562376"/>
                  <a:gd name="connsiteX50-1109" fmla="*/ 2090188 w 2778884"/>
                  <a:gd name="connsiteY50-1110" fmla="*/ 19105 h 2562376"/>
                  <a:gd name="connsiteX51-1111" fmla="*/ 2109238 w 2778884"/>
                  <a:gd name="connsiteY51-1112" fmla="*/ 362005 h 2562376"/>
                  <a:gd name="connsiteX52-1113" fmla="*/ 2147338 w 2778884"/>
                  <a:gd name="connsiteY52-1114" fmla="*/ 6405 h 2562376"/>
                  <a:gd name="connsiteX53-1115" fmla="*/ 2160038 w 2778884"/>
                  <a:gd name="connsiteY53-1116" fmla="*/ 387405 h 2562376"/>
                  <a:gd name="connsiteX54-1117" fmla="*/ 2217188 w 2778884"/>
                  <a:gd name="connsiteY54-1118" fmla="*/ 6405 h 2562376"/>
                  <a:gd name="connsiteX55-1119" fmla="*/ 2267988 w 2778884"/>
                  <a:gd name="connsiteY55-1120" fmla="*/ 393755 h 2562376"/>
                  <a:gd name="connsiteX56-1121" fmla="*/ 2274338 w 2778884"/>
                  <a:gd name="connsiteY56-1122" fmla="*/ 19105 h 2562376"/>
                  <a:gd name="connsiteX57-1123" fmla="*/ 2331488 w 2778884"/>
                  <a:gd name="connsiteY57-1124" fmla="*/ 393755 h 2562376"/>
                  <a:gd name="connsiteX58-1125" fmla="*/ 2350538 w 2778884"/>
                  <a:gd name="connsiteY58-1126" fmla="*/ 25455 h 2562376"/>
                  <a:gd name="connsiteX59-1127" fmla="*/ 2407688 w 2778884"/>
                  <a:gd name="connsiteY59-1128" fmla="*/ 393755 h 2562376"/>
                  <a:gd name="connsiteX60-1129" fmla="*/ 2426738 w 2778884"/>
                  <a:gd name="connsiteY60-1130" fmla="*/ 55 h 2562376"/>
                  <a:gd name="connsiteX61-1131" fmla="*/ 2490238 w 2778884"/>
                  <a:gd name="connsiteY61-1132" fmla="*/ 368355 h 2562376"/>
                  <a:gd name="connsiteX62-1133" fmla="*/ 2502938 w 2778884"/>
                  <a:gd name="connsiteY62-1134" fmla="*/ 19105 h 2562376"/>
                  <a:gd name="connsiteX63-1135" fmla="*/ 2541038 w 2778884"/>
                  <a:gd name="connsiteY63-1136" fmla="*/ 412805 h 2562376"/>
                  <a:gd name="connsiteX64-1137" fmla="*/ 2591838 w 2778884"/>
                  <a:gd name="connsiteY64-1138" fmla="*/ 31805 h 2562376"/>
                  <a:gd name="connsiteX65-1139" fmla="*/ 2636288 w 2778884"/>
                  <a:gd name="connsiteY65-1140" fmla="*/ 431855 h 2562376"/>
                  <a:gd name="connsiteX66-1141" fmla="*/ 2699788 w 2778884"/>
                  <a:gd name="connsiteY66-1142" fmla="*/ 12755 h 2562376"/>
                  <a:gd name="connsiteX67-1143" fmla="*/ 2725188 w 2778884"/>
                  <a:gd name="connsiteY67-1144" fmla="*/ 438205 h 2562376"/>
                  <a:gd name="connsiteX68-1145" fmla="*/ 2775988 w 2778884"/>
                  <a:gd name="connsiteY68-1146" fmla="*/ 2305105 h 2562376"/>
                  <a:gd name="connsiteX69-1147" fmla="*/ 2629938 w 2778884"/>
                  <a:gd name="connsiteY69-1148" fmla="*/ 2540055 h 2562376"/>
                  <a:gd name="connsiteX70-1149" fmla="*/ 2363238 w 2778884"/>
                  <a:gd name="connsiteY70-1150" fmla="*/ 2527355 h 2562376"/>
                  <a:gd name="connsiteX71-1151" fmla="*/ 102638 w 2778884"/>
                  <a:gd name="connsiteY71-1152" fmla="*/ 2527355 h 2562376"/>
                  <a:gd name="connsiteX0-1153" fmla="*/ 102638 w 2778884"/>
                  <a:gd name="connsiteY0-1154" fmla="*/ 2527355 h 2562376"/>
                  <a:gd name="connsiteX1-1155" fmla="*/ 13738 w 2778884"/>
                  <a:gd name="connsiteY1-1156" fmla="*/ 2267005 h 2562376"/>
                  <a:gd name="connsiteX2-1157" fmla="*/ 7388 w 2778884"/>
                  <a:gd name="connsiteY2-1158" fmla="*/ 108005 h 2562376"/>
                  <a:gd name="connsiteX3-1159" fmla="*/ 83588 w 2778884"/>
                  <a:gd name="connsiteY3-1160" fmla="*/ 400105 h 2562376"/>
                  <a:gd name="connsiteX4-1161" fmla="*/ 89938 w 2778884"/>
                  <a:gd name="connsiteY4-1162" fmla="*/ 12755 h 2562376"/>
                  <a:gd name="connsiteX5-1163" fmla="*/ 178838 w 2778884"/>
                  <a:gd name="connsiteY5-1164" fmla="*/ 387405 h 2562376"/>
                  <a:gd name="connsiteX6-1165" fmla="*/ 223288 w 2778884"/>
                  <a:gd name="connsiteY6-1166" fmla="*/ 38155 h 2562376"/>
                  <a:gd name="connsiteX7-1167" fmla="*/ 274088 w 2778884"/>
                  <a:gd name="connsiteY7-1168" fmla="*/ 387405 h 2562376"/>
                  <a:gd name="connsiteX8-1169" fmla="*/ 312188 w 2778884"/>
                  <a:gd name="connsiteY8-1170" fmla="*/ 19105 h 2562376"/>
                  <a:gd name="connsiteX9-1171" fmla="*/ 356638 w 2778884"/>
                  <a:gd name="connsiteY9-1172" fmla="*/ 374705 h 2562376"/>
                  <a:gd name="connsiteX10-1173" fmla="*/ 401088 w 2778884"/>
                  <a:gd name="connsiteY10-1174" fmla="*/ 12755 h 2562376"/>
                  <a:gd name="connsiteX11-1175" fmla="*/ 445538 w 2778884"/>
                  <a:gd name="connsiteY11-1176" fmla="*/ 406455 h 2562376"/>
                  <a:gd name="connsiteX12-1177" fmla="*/ 496338 w 2778884"/>
                  <a:gd name="connsiteY12-1178" fmla="*/ 25455 h 2562376"/>
                  <a:gd name="connsiteX13-1179" fmla="*/ 528088 w 2778884"/>
                  <a:gd name="connsiteY13-1180" fmla="*/ 387405 h 2562376"/>
                  <a:gd name="connsiteX14-1181" fmla="*/ 566188 w 2778884"/>
                  <a:gd name="connsiteY14-1182" fmla="*/ 55 h 2562376"/>
                  <a:gd name="connsiteX15-1183" fmla="*/ 636038 w 2778884"/>
                  <a:gd name="connsiteY15-1184" fmla="*/ 419155 h 2562376"/>
                  <a:gd name="connsiteX16-1185" fmla="*/ 705888 w 2778884"/>
                  <a:gd name="connsiteY16-1186" fmla="*/ 12755 h 2562376"/>
                  <a:gd name="connsiteX17-1187" fmla="*/ 743988 w 2778884"/>
                  <a:gd name="connsiteY17-1188" fmla="*/ 400105 h 2562376"/>
                  <a:gd name="connsiteX18-1189" fmla="*/ 813838 w 2778884"/>
                  <a:gd name="connsiteY18-1190" fmla="*/ 19105 h 2562376"/>
                  <a:gd name="connsiteX19-1191" fmla="*/ 826538 w 2778884"/>
                  <a:gd name="connsiteY19-1192" fmla="*/ 393755 h 2562376"/>
                  <a:gd name="connsiteX20-1193" fmla="*/ 864638 w 2778884"/>
                  <a:gd name="connsiteY20-1194" fmla="*/ 25455 h 2562376"/>
                  <a:gd name="connsiteX21-1195" fmla="*/ 870988 w 2778884"/>
                  <a:gd name="connsiteY21-1196" fmla="*/ 374705 h 2562376"/>
                  <a:gd name="connsiteX22-1197" fmla="*/ 934488 w 2778884"/>
                  <a:gd name="connsiteY22-1198" fmla="*/ 38155 h 2562376"/>
                  <a:gd name="connsiteX23-1199" fmla="*/ 959888 w 2778884"/>
                  <a:gd name="connsiteY23-1200" fmla="*/ 400105 h 2562376"/>
                  <a:gd name="connsiteX24-1201" fmla="*/ 1036088 w 2778884"/>
                  <a:gd name="connsiteY24-1202" fmla="*/ 12755 h 2562376"/>
                  <a:gd name="connsiteX25-1203" fmla="*/ 1048788 w 2778884"/>
                  <a:gd name="connsiteY25-1204" fmla="*/ 412805 h 2562376"/>
                  <a:gd name="connsiteX26-1205" fmla="*/ 1118638 w 2778884"/>
                  <a:gd name="connsiteY26-1206" fmla="*/ 19105 h 2562376"/>
                  <a:gd name="connsiteX27-1207" fmla="*/ 1150388 w 2778884"/>
                  <a:gd name="connsiteY27-1208" fmla="*/ 400105 h 2562376"/>
                  <a:gd name="connsiteX28-1209" fmla="*/ 1194838 w 2778884"/>
                  <a:gd name="connsiteY28-1210" fmla="*/ 31805 h 2562376"/>
                  <a:gd name="connsiteX29-1211" fmla="*/ 1213888 w 2778884"/>
                  <a:gd name="connsiteY29-1212" fmla="*/ 393755 h 2562376"/>
                  <a:gd name="connsiteX30-1213" fmla="*/ 1271038 w 2778884"/>
                  <a:gd name="connsiteY30-1214" fmla="*/ 69905 h 2562376"/>
                  <a:gd name="connsiteX31-1215" fmla="*/ 1302788 w 2778884"/>
                  <a:gd name="connsiteY31-1216" fmla="*/ 387405 h 2562376"/>
                  <a:gd name="connsiteX32-1217" fmla="*/ 1366288 w 2778884"/>
                  <a:gd name="connsiteY32-1218" fmla="*/ 25455 h 2562376"/>
                  <a:gd name="connsiteX33-1219" fmla="*/ 1385338 w 2778884"/>
                  <a:gd name="connsiteY33-1220" fmla="*/ 368355 h 2562376"/>
                  <a:gd name="connsiteX34-1221" fmla="*/ 1423438 w 2778884"/>
                  <a:gd name="connsiteY34-1222" fmla="*/ 44505 h 2562376"/>
                  <a:gd name="connsiteX35-1223" fmla="*/ 1480588 w 2778884"/>
                  <a:gd name="connsiteY35-1224" fmla="*/ 368355 h 2562376"/>
                  <a:gd name="connsiteX36-1225" fmla="*/ 1512338 w 2778884"/>
                  <a:gd name="connsiteY36-1226" fmla="*/ 63555 h 2562376"/>
                  <a:gd name="connsiteX37-1227" fmla="*/ 1582188 w 2778884"/>
                  <a:gd name="connsiteY37-1228" fmla="*/ 374705 h 2562376"/>
                  <a:gd name="connsiteX38-1229" fmla="*/ 1582188 w 2778884"/>
                  <a:gd name="connsiteY38-1230" fmla="*/ 50855 h 2562376"/>
                  <a:gd name="connsiteX39-1231" fmla="*/ 1658388 w 2778884"/>
                  <a:gd name="connsiteY39-1232" fmla="*/ 387405 h 2562376"/>
                  <a:gd name="connsiteX40-1233" fmla="*/ 1690138 w 2778884"/>
                  <a:gd name="connsiteY40-1234" fmla="*/ 50855 h 2562376"/>
                  <a:gd name="connsiteX41-1235" fmla="*/ 1728238 w 2778884"/>
                  <a:gd name="connsiteY41-1236" fmla="*/ 368355 h 2562376"/>
                  <a:gd name="connsiteX42-1237" fmla="*/ 1785388 w 2778884"/>
                  <a:gd name="connsiteY42-1238" fmla="*/ 25455 h 2562376"/>
                  <a:gd name="connsiteX43-1239" fmla="*/ 1791738 w 2778884"/>
                  <a:gd name="connsiteY43-1240" fmla="*/ 387405 h 2562376"/>
                  <a:gd name="connsiteX44-1241" fmla="*/ 1855238 w 2778884"/>
                  <a:gd name="connsiteY44-1242" fmla="*/ 25455 h 2562376"/>
                  <a:gd name="connsiteX45-1243" fmla="*/ 1874288 w 2778884"/>
                  <a:gd name="connsiteY45-1244" fmla="*/ 406455 h 2562376"/>
                  <a:gd name="connsiteX46-1245" fmla="*/ 1937788 w 2778884"/>
                  <a:gd name="connsiteY46-1246" fmla="*/ 55 h 2562376"/>
                  <a:gd name="connsiteX47-1247" fmla="*/ 1975888 w 2778884"/>
                  <a:gd name="connsiteY47-1248" fmla="*/ 374705 h 2562376"/>
                  <a:gd name="connsiteX48-1249" fmla="*/ 2013988 w 2778884"/>
                  <a:gd name="connsiteY48-1250" fmla="*/ 31805 h 2562376"/>
                  <a:gd name="connsiteX49-1251" fmla="*/ 2039388 w 2778884"/>
                  <a:gd name="connsiteY49-1252" fmla="*/ 374705 h 2562376"/>
                  <a:gd name="connsiteX50-1253" fmla="*/ 2090188 w 2778884"/>
                  <a:gd name="connsiteY50-1254" fmla="*/ 19105 h 2562376"/>
                  <a:gd name="connsiteX51-1255" fmla="*/ 2109238 w 2778884"/>
                  <a:gd name="connsiteY51-1256" fmla="*/ 362005 h 2562376"/>
                  <a:gd name="connsiteX52-1257" fmla="*/ 2147338 w 2778884"/>
                  <a:gd name="connsiteY52-1258" fmla="*/ 6405 h 2562376"/>
                  <a:gd name="connsiteX53-1259" fmla="*/ 2160038 w 2778884"/>
                  <a:gd name="connsiteY53-1260" fmla="*/ 387405 h 2562376"/>
                  <a:gd name="connsiteX54-1261" fmla="*/ 2217188 w 2778884"/>
                  <a:gd name="connsiteY54-1262" fmla="*/ 6405 h 2562376"/>
                  <a:gd name="connsiteX55-1263" fmla="*/ 2267988 w 2778884"/>
                  <a:gd name="connsiteY55-1264" fmla="*/ 393755 h 2562376"/>
                  <a:gd name="connsiteX56-1265" fmla="*/ 2274338 w 2778884"/>
                  <a:gd name="connsiteY56-1266" fmla="*/ 19105 h 2562376"/>
                  <a:gd name="connsiteX57-1267" fmla="*/ 2331488 w 2778884"/>
                  <a:gd name="connsiteY57-1268" fmla="*/ 393755 h 2562376"/>
                  <a:gd name="connsiteX58-1269" fmla="*/ 2350538 w 2778884"/>
                  <a:gd name="connsiteY58-1270" fmla="*/ 25455 h 2562376"/>
                  <a:gd name="connsiteX59-1271" fmla="*/ 2407688 w 2778884"/>
                  <a:gd name="connsiteY59-1272" fmla="*/ 393755 h 2562376"/>
                  <a:gd name="connsiteX60-1273" fmla="*/ 2426738 w 2778884"/>
                  <a:gd name="connsiteY60-1274" fmla="*/ 55 h 2562376"/>
                  <a:gd name="connsiteX61-1275" fmla="*/ 2490238 w 2778884"/>
                  <a:gd name="connsiteY61-1276" fmla="*/ 368355 h 2562376"/>
                  <a:gd name="connsiteX62-1277" fmla="*/ 2502938 w 2778884"/>
                  <a:gd name="connsiteY62-1278" fmla="*/ 19105 h 2562376"/>
                  <a:gd name="connsiteX63-1279" fmla="*/ 2541038 w 2778884"/>
                  <a:gd name="connsiteY63-1280" fmla="*/ 412805 h 2562376"/>
                  <a:gd name="connsiteX64-1281" fmla="*/ 2591838 w 2778884"/>
                  <a:gd name="connsiteY64-1282" fmla="*/ 31805 h 2562376"/>
                  <a:gd name="connsiteX65-1283" fmla="*/ 2636288 w 2778884"/>
                  <a:gd name="connsiteY65-1284" fmla="*/ 431855 h 2562376"/>
                  <a:gd name="connsiteX66-1285" fmla="*/ 2699788 w 2778884"/>
                  <a:gd name="connsiteY66-1286" fmla="*/ 12755 h 2562376"/>
                  <a:gd name="connsiteX67-1287" fmla="*/ 2725188 w 2778884"/>
                  <a:gd name="connsiteY67-1288" fmla="*/ 438205 h 2562376"/>
                  <a:gd name="connsiteX68-1289" fmla="*/ 2775988 w 2778884"/>
                  <a:gd name="connsiteY68-1290" fmla="*/ 2305105 h 2562376"/>
                  <a:gd name="connsiteX69-1291" fmla="*/ 2629938 w 2778884"/>
                  <a:gd name="connsiteY69-1292" fmla="*/ 2540055 h 2562376"/>
                  <a:gd name="connsiteX70-1293" fmla="*/ 2363238 w 2778884"/>
                  <a:gd name="connsiteY70-1294" fmla="*/ 2527355 h 2562376"/>
                  <a:gd name="connsiteX71-1295" fmla="*/ 102638 w 2778884"/>
                  <a:gd name="connsiteY71-1296" fmla="*/ 2527355 h 2562376"/>
                  <a:gd name="connsiteX0-1297" fmla="*/ 101918 w 2778164"/>
                  <a:gd name="connsiteY0-1298" fmla="*/ 2527355 h 2562376"/>
                  <a:gd name="connsiteX1-1299" fmla="*/ 13018 w 2778164"/>
                  <a:gd name="connsiteY1-1300" fmla="*/ 2267005 h 2562376"/>
                  <a:gd name="connsiteX2-1301" fmla="*/ 6668 w 2778164"/>
                  <a:gd name="connsiteY2-1302" fmla="*/ 108005 h 2562376"/>
                  <a:gd name="connsiteX3-1303" fmla="*/ 82868 w 2778164"/>
                  <a:gd name="connsiteY3-1304" fmla="*/ 400105 h 2562376"/>
                  <a:gd name="connsiteX4-1305" fmla="*/ 89218 w 2778164"/>
                  <a:gd name="connsiteY4-1306" fmla="*/ 12755 h 2562376"/>
                  <a:gd name="connsiteX5-1307" fmla="*/ 178118 w 2778164"/>
                  <a:gd name="connsiteY5-1308" fmla="*/ 387405 h 2562376"/>
                  <a:gd name="connsiteX6-1309" fmla="*/ 222568 w 2778164"/>
                  <a:gd name="connsiteY6-1310" fmla="*/ 38155 h 2562376"/>
                  <a:gd name="connsiteX7-1311" fmla="*/ 273368 w 2778164"/>
                  <a:gd name="connsiteY7-1312" fmla="*/ 387405 h 2562376"/>
                  <a:gd name="connsiteX8-1313" fmla="*/ 311468 w 2778164"/>
                  <a:gd name="connsiteY8-1314" fmla="*/ 19105 h 2562376"/>
                  <a:gd name="connsiteX9-1315" fmla="*/ 355918 w 2778164"/>
                  <a:gd name="connsiteY9-1316" fmla="*/ 374705 h 2562376"/>
                  <a:gd name="connsiteX10-1317" fmla="*/ 400368 w 2778164"/>
                  <a:gd name="connsiteY10-1318" fmla="*/ 12755 h 2562376"/>
                  <a:gd name="connsiteX11-1319" fmla="*/ 444818 w 2778164"/>
                  <a:gd name="connsiteY11-1320" fmla="*/ 406455 h 2562376"/>
                  <a:gd name="connsiteX12-1321" fmla="*/ 495618 w 2778164"/>
                  <a:gd name="connsiteY12-1322" fmla="*/ 25455 h 2562376"/>
                  <a:gd name="connsiteX13-1323" fmla="*/ 527368 w 2778164"/>
                  <a:gd name="connsiteY13-1324" fmla="*/ 387405 h 2562376"/>
                  <a:gd name="connsiteX14-1325" fmla="*/ 565468 w 2778164"/>
                  <a:gd name="connsiteY14-1326" fmla="*/ 55 h 2562376"/>
                  <a:gd name="connsiteX15-1327" fmla="*/ 635318 w 2778164"/>
                  <a:gd name="connsiteY15-1328" fmla="*/ 419155 h 2562376"/>
                  <a:gd name="connsiteX16-1329" fmla="*/ 705168 w 2778164"/>
                  <a:gd name="connsiteY16-1330" fmla="*/ 12755 h 2562376"/>
                  <a:gd name="connsiteX17-1331" fmla="*/ 743268 w 2778164"/>
                  <a:gd name="connsiteY17-1332" fmla="*/ 400105 h 2562376"/>
                  <a:gd name="connsiteX18-1333" fmla="*/ 813118 w 2778164"/>
                  <a:gd name="connsiteY18-1334" fmla="*/ 19105 h 2562376"/>
                  <a:gd name="connsiteX19-1335" fmla="*/ 825818 w 2778164"/>
                  <a:gd name="connsiteY19-1336" fmla="*/ 393755 h 2562376"/>
                  <a:gd name="connsiteX20-1337" fmla="*/ 863918 w 2778164"/>
                  <a:gd name="connsiteY20-1338" fmla="*/ 25455 h 2562376"/>
                  <a:gd name="connsiteX21-1339" fmla="*/ 870268 w 2778164"/>
                  <a:gd name="connsiteY21-1340" fmla="*/ 374705 h 2562376"/>
                  <a:gd name="connsiteX22-1341" fmla="*/ 933768 w 2778164"/>
                  <a:gd name="connsiteY22-1342" fmla="*/ 38155 h 2562376"/>
                  <a:gd name="connsiteX23-1343" fmla="*/ 959168 w 2778164"/>
                  <a:gd name="connsiteY23-1344" fmla="*/ 400105 h 2562376"/>
                  <a:gd name="connsiteX24-1345" fmla="*/ 1035368 w 2778164"/>
                  <a:gd name="connsiteY24-1346" fmla="*/ 12755 h 2562376"/>
                  <a:gd name="connsiteX25-1347" fmla="*/ 1048068 w 2778164"/>
                  <a:gd name="connsiteY25-1348" fmla="*/ 412805 h 2562376"/>
                  <a:gd name="connsiteX26-1349" fmla="*/ 1117918 w 2778164"/>
                  <a:gd name="connsiteY26-1350" fmla="*/ 19105 h 2562376"/>
                  <a:gd name="connsiteX27-1351" fmla="*/ 1149668 w 2778164"/>
                  <a:gd name="connsiteY27-1352" fmla="*/ 400105 h 2562376"/>
                  <a:gd name="connsiteX28-1353" fmla="*/ 1194118 w 2778164"/>
                  <a:gd name="connsiteY28-1354" fmla="*/ 31805 h 2562376"/>
                  <a:gd name="connsiteX29-1355" fmla="*/ 1213168 w 2778164"/>
                  <a:gd name="connsiteY29-1356" fmla="*/ 393755 h 2562376"/>
                  <a:gd name="connsiteX30-1357" fmla="*/ 1270318 w 2778164"/>
                  <a:gd name="connsiteY30-1358" fmla="*/ 69905 h 2562376"/>
                  <a:gd name="connsiteX31-1359" fmla="*/ 1302068 w 2778164"/>
                  <a:gd name="connsiteY31-1360" fmla="*/ 387405 h 2562376"/>
                  <a:gd name="connsiteX32-1361" fmla="*/ 1365568 w 2778164"/>
                  <a:gd name="connsiteY32-1362" fmla="*/ 25455 h 2562376"/>
                  <a:gd name="connsiteX33-1363" fmla="*/ 1384618 w 2778164"/>
                  <a:gd name="connsiteY33-1364" fmla="*/ 368355 h 2562376"/>
                  <a:gd name="connsiteX34-1365" fmla="*/ 1422718 w 2778164"/>
                  <a:gd name="connsiteY34-1366" fmla="*/ 44505 h 2562376"/>
                  <a:gd name="connsiteX35-1367" fmla="*/ 1479868 w 2778164"/>
                  <a:gd name="connsiteY35-1368" fmla="*/ 368355 h 2562376"/>
                  <a:gd name="connsiteX36-1369" fmla="*/ 1511618 w 2778164"/>
                  <a:gd name="connsiteY36-1370" fmla="*/ 63555 h 2562376"/>
                  <a:gd name="connsiteX37-1371" fmla="*/ 1581468 w 2778164"/>
                  <a:gd name="connsiteY37-1372" fmla="*/ 374705 h 2562376"/>
                  <a:gd name="connsiteX38-1373" fmla="*/ 1581468 w 2778164"/>
                  <a:gd name="connsiteY38-1374" fmla="*/ 50855 h 2562376"/>
                  <a:gd name="connsiteX39-1375" fmla="*/ 1657668 w 2778164"/>
                  <a:gd name="connsiteY39-1376" fmla="*/ 387405 h 2562376"/>
                  <a:gd name="connsiteX40-1377" fmla="*/ 1689418 w 2778164"/>
                  <a:gd name="connsiteY40-1378" fmla="*/ 50855 h 2562376"/>
                  <a:gd name="connsiteX41-1379" fmla="*/ 1727518 w 2778164"/>
                  <a:gd name="connsiteY41-1380" fmla="*/ 368355 h 2562376"/>
                  <a:gd name="connsiteX42-1381" fmla="*/ 1784668 w 2778164"/>
                  <a:gd name="connsiteY42-1382" fmla="*/ 25455 h 2562376"/>
                  <a:gd name="connsiteX43-1383" fmla="*/ 1791018 w 2778164"/>
                  <a:gd name="connsiteY43-1384" fmla="*/ 387405 h 2562376"/>
                  <a:gd name="connsiteX44-1385" fmla="*/ 1854518 w 2778164"/>
                  <a:gd name="connsiteY44-1386" fmla="*/ 25455 h 2562376"/>
                  <a:gd name="connsiteX45-1387" fmla="*/ 1873568 w 2778164"/>
                  <a:gd name="connsiteY45-1388" fmla="*/ 406455 h 2562376"/>
                  <a:gd name="connsiteX46-1389" fmla="*/ 1937068 w 2778164"/>
                  <a:gd name="connsiteY46-1390" fmla="*/ 55 h 2562376"/>
                  <a:gd name="connsiteX47-1391" fmla="*/ 1975168 w 2778164"/>
                  <a:gd name="connsiteY47-1392" fmla="*/ 374705 h 2562376"/>
                  <a:gd name="connsiteX48-1393" fmla="*/ 2013268 w 2778164"/>
                  <a:gd name="connsiteY48-1394" fmla="*/ 31805 h 2562376"/>
                  <a:gd name="connsiteX49-1395" fmla="*/ 2038668 w 2778164"/>
                  <a:gd name="connsiteY49-1396" fmla="*/ 374705 h 2562376"/>
                  <a:gd name="connsiteX50-1397" fmla="*/ 2089468 w 2778164"/>
                  <a:gd name="connsiteY50-1398" fmla="*/ 19105 h 2562376"/>
                  <a:gd name="connsiteX51-1399" fmla="*/ 2108518 w 2778164"/>
                  <a:gd name="connsiteY51-1400" fmla="*/ 362005 h 2562376"/>
                  <a:gd name="connsiteX52-1401" fmla="*/ 2146618 w 2778164"/>
                  <a:gd name="connsiteY52-1402" fmla="*/ 6405 h 2562376"/>
                  <a:gd name="connsiteX53-1403" fmla="*/ 2159318 w 2778164"/>
                  <a:gd name="connsiteY53-1404" fmla="*/ 387405 h 2562376"/>
                  <a:gd name="connsiteX54-1405" fmla="*/ 2216468 w 2778164"/>
                  <a:gd name="connsiteY54-1406" fmla="*/ 6405 h 2562376"/>
                  <a:gd name="connsiteX55-1407" fmla="*/ 2267268 w 2778164"/>
                  <a:gd name="connsiteY55-1408" fmla="*/ 393755 h 2562376"/>
                  <a:gd name="connsiteX56-1409" fmla="*/ 2273618 w 2778164"/>
                  <a:gd name="connsiteY56-1410" fmla="*/ 19105 h 2562376"/>
                  <a:gd name="connsiteX57-1411" fmla="*/ 2330768 w 2778164"/>
                  <a:gd name="connsiteY57-1412" fmla="*/ 393755 h 2562376"/>
                  <a:gd name="connsiteX58-1413" fmla="*/ 2349818 w 2778164"/>
                  <a:gd name="connsiteY58-1414" fmla="*/ 25455 h 2562376"/>
                  <a:gd name="connsiteX59-1415" fmla="*/ 2406968 w 2778164"/>
                  <a:gd name="connsiteY59-1416" fmla="*/ 393755 h 2562376"/>
                  <a:gd name="connsiteX60-1417" fmla="*/ 2426018 w 2778164"/>
                  <a:gd name="connsiteY60-1418" fmla="*/ 55 h 2562376"/>
                  <a:gd name="connsiteX61-1419" fmla="*/ 2489518 w 2778164"/>
                  <a:gd name="connsiteY61-1420" fmla="*/ 368355 h 2562376"/>
                  <a:gd name="connsiteX62-1421" fmla="*/ 2502218 w 2778164"/>
                  <a:gd name="connsiteY62-1422" fmla="*/ 19105 h 2562376"/>
                  <a:gd name="connsiteX63-1423" fmla="*/ 2540318 w 2778164"/>
                  <a:gd name="connsiteY63-1424" fmla="*/ 412805 h 2562376"/>
                  <a:gd name="connsiteX64-1425" fmla="*/ 2591118 w 2778164"/>
                  <a:gd name="connsiteY64-1426" fmla="*/ 31805 h 2562376"/>
                  <a:gd name="connsiteX65-1427" fmla="*/ 2635568 w 2778164"/>
                  <a:gd name="connsiteY65-1428" fmla="*/ 431855 h 2562376"/>
                  <a:gd name="connsiteX66-1429" fmla="*/ 2699068 w 2778164"/>
                  <a:gd name="connsiteY66-1430" fmla="*/ 12755 h 2562376"/>
                  <a:gd name="connsiteX67-1431" fmla="*/ 2724468 w 2778164"/>
                  <a:gd name="connsiteY67-1432" fmla="*/ 438205 h 2562376"/>
                  <a:gd name="connsiteX68-1433" fmla="*/ 2775268 w 2778164"/>
                  <a:gd name="connsiteY68-1434" fmla="*/ 2305105 h 2562376"/>
                  <a:gd name="connsiteX69-1435" fmla="*/ 2629218 w 2778164"/>
                  <a:gd name="connsiteY69-1436" fmla="*/ 2540055 h 2562376"/>
                  <a:gd name="connsiteX70-1437" fmla="*/ 2362518 w 2778164"/>
                  <a:gd name="connsiteY70-1438" fmla="*/ 2527355 h 2562376"/>
                  <a:gd name="connsiteX71-1439" fmla="*/ 101918 w 2778164"/>
                  <a:gd name="connsiteY71-1440" fmla="*/ 2527355 h 2562376"/>
                  <a:gd name="connsiteX0-1441" fmla="*/ 110757 w 2787003"/>
                  <a:gd name="connsiteY0-1442" fmla="*/ 2527355 h 2562376"/>
                  <a:gd name="connsiteX1-1443" fmla="*/ 21857 w 2787003"/>
                  <a:gd name="connsiteY1-1444" fmla="*/ 2267005 h 2562376"/>
                  <a:gd name="connsiteX2-1445" fmla="*/ 15507 w 2787003"/>
                  <a:gd name="connsiteY2-1446" fmla="*/ 108005 h 2562376"/>
                  <a:gd name="connsiteX3-1447" fmla="*/ 91707 w 2787003"/>
                  <a:gd name="connsiteY3-1448" fmla="*/ 400105 h 2562376"/>
                  <a:gd name="connsiteX4-1449" fmla="*/ 98057 w 2787003"/>
                  <a:gd name="connsiteY4-1450" fmla="*/ 12755 h 2562376"/>
                  <a:gd name="connsiteX5-1451" fmla="*/ 186957 w 2787003"/>
                  <a:gd name="connsiteY5-1452" fmla="*/ 387405 h 2562376"/>
                  <a:gd name="connsiteX6-1453" fmla="*/ 231407 w 2787003"/>
                  <a:gd name="connsiteY6-1454" fmla="*/ 38155 h 2562376"/>
                  <a:gd name="connsiteX7-1455" fmla="*/ 282207 w 2787003"/>
                  <a:gd name="connsiteY7-1456" fmla="*/ 387405 h 2562376"/>
                  <a:gd name="connsiteX8-1457" fmla="*/ 320307 w 2787003"/>
                  <a:gd name="connsiteY8-1458" fmla="*/ 19105 h 2562376"/>
                  <a:gd name="connsiteX9-1459" fmla="*/ 364757 w 2787003"/>
                  <a:gd name="connsiteY9-1460" fmla="*/ 374705 h 2562376"/>
                  <a:gd name="connsiteX10-1461" fmla="*/ 409207 w 2787003"/>
                  <a:gd name="connsiteY10-1462" fmla="*/ 12755 h 2562376"/>
                  <a:gd name="connsiteX11-1463" fmla="*/ 453657 w 2787003"/>
                  <a:gd name="connsiteY11-1464" fmla="*/ 406455 h 2562376"/>
                  <a:gd name="connsiteX12-1465" fmla="*/ 504457 w 2787003"/>
                  <a:gd name="connsiteY12-1466" fmla="*/ 25455 h 2562376"/>
                  <a:gd name="connsiteX13-1467" fmla="*/ 536207 w 2787003"/>
                  <a:gd name="connsiteY13-1468" fmla="*/ 387405 h 2562376"/>
                  <a:gd name="connsiteX14-1469" fmla="*/ 574307 w 2787003"/>
                  <a:gd name="connsiteY14-1470" fmla="*/ 55 h 2562376"/>
                  <a:gd name="connsiteX15-1471" fmla="*/ 644157 w 2787003"/>
                  <a:gd name="connsiteY15-1472" fmla="*/ 419155 h 2562376"/>
                  <a:gd name="connsiteX16-1473" fmla="*/ 714007 w 2787003"/>
                  <a:gd name="connsiteY16-1474" fmla="*/ 12755 h 2562376"/>
                  <a:gd name="connsiteX17-1475" fmla="*/ 752107 w 2787003"/>
                  <a:gd name="connsiteY17-1476" fmla="*/ 400105 h 2562376"/>
                  <a:gd name="connsiteX18-1477" fmla="*/ 821957 w 2787003"/>
                  <a:gd name="connsiteY18-1478" fmla="*/ 19105 h 2562376"/>
                  <a:gd name="connsiteX19-1479" fmla="*/ 834657 w 2787003"/>
                  <a:gd name="connsiteY19-1480" fmla="*/ 393755 h 2562376"/>
                  <a:gd name="connsiteX20-1481" fmla="*/ 872757 w 2787003"/>
                  <a:gd name="connsiteY20-1482" fmla="*/ 25455 h 2562376"/>
                  <a:gd name="connsiteX21-1483" fmla="*/ 879107 w 2787003"/>
                  <a:gd name="connsiteY21-1484" fmla="*/ 374705 h 2562376"/>
                  <a:gd name="connsiteX22-1485" fmla="*/ 942607 w 2787003"/>
                  <a:gd name="connsiteY22-1486" fmla="*/ 38155 h 2562376"/>
                  <a:gd name="connsiteX23-1487" fmla="*/ 968007 w 2787003"/>
                  <a:gd name="connsiteY23-1488" fmla="*/ 400105 h 2562376"/>
                  <a:gd name="connsiteX24-1489" fmla="*/ 1044207 w 2787003"/>
                  <a:gd name="connsiteY24-1490" fmla="*/ 12755 h 2562376"/>
                  <a:gd name="connsiteX25-1491" fmla="*/ 1056907 w 2787003"/>
                  <a:gd name="connsiteY25-1492" fmla="*/ 412805 h 2562376"/>
                  <a:gd name="connsiteX26-1493" fmla="*/ 1126757 w 2787003"/>
                  <a:gd name="connsiteY26-1494" fmla="*/ 19105 h 2562376"/>
                  <a:gd name="connsiteX27-1495" fmla="*/ 1158507 w 2787003"/>
                  <a:gd name="connsiteY27-1496" fmla="*/ 400105 h 2562376"/>
                  <a:gd name="connsiteX28-1497" fmla="*/ 1202957 w 2787003"/>
                  <a:gd name="connsiteY28-1498" fmla="*/ 31805 h 2562376"/>
                  <a:gd name="connsiteX29-1499" fmla="*/ 1222007 w 2787003"/>
                  <a:gd name="connsiteY29-1500" fmla="*/ 393755 h 2562376"/>
                  <a:gd name="connsiteX30-1501" fmla="*/ 1279157 w 2787003"/>
                  <a:gd name="connsiteY30-1502" fmla="*/ 69905 h 2562376"/>
                  <a:gd name="connsiteX31-1503" fmla="*/ 1310907 w 2787003"/>
                  <a:gd name="connsiteY31-1504" fmla="*/ 387405 h 2562376"/>
                  <a:gd name="connsiteX32-1505" fmla="*/ 1374407 w 2787003"/>
                  <a:gd name="connsiteY32-1506" fmla="*/ 25455 h 2562376"/>
                  <a:gd name="connsiteX33-1507" fmla="*/ 1393457 w 2787003"/>
                  <a:gd name="connsiteY33-1508" fmla="*/ 368355 h 2562376"/>
                  <a:gd name="connsiteX34-1509" fmla="*/ 1431557 w 2787003"/>
                  <a:gd name="connsiteY34-1510" fmla="*/ 44505 h 2562376"/>
                  <a:gd name="connsiteX35-1511" fmla="*/ 1488707 w 2787003"/>
                  <a:gd name="connsiteY35-1512" fmla="*/ 368355 h 2562376"/>
                  <a:gd name="connsiteX36-1513" fmla="*/ 1520457 w 2787003"/>
                  <a:gd name="connsiteY36-1514" fmla="*/ 63555 h 2562376"/>
                  <a:gd name="connsiteX37-1515" fmla="*/ 1590307 w 2787003"/>
                  <a:gd name="connsiteY37-1516" fmla="*/ 374705 h 2562376"/>
                  <a:gd name="connsiteX38-1517" fmla="*/ 1590307 w 2787003"/>
                  <a:gd name="connsiteY38-1518" fmla="*/ 50855 h 2562376"/>
                  <a:gd name="connsiteX39-1519" fmla="*/ 1666507 w 2787003"/>
                  <a:gd name="connsiteY39-1520" fmla="*/ 387405 h 2562376"/>
                  <a:gd name="connsiteX40-1521" fmla="*/ 1698257 w 2787003"/>
                  <a:gd name="connsiteY40-1522" fmla="*/ 50855 h 2562376"/>
                  <a:gd name="connsiteX41-1523" fmla="*/ 1736357 w 2787003"/>
                  <a:gd name="connsiteY41-1524" fmla="*/ 368355 h 2562376"/>
                  <a:gd name="connsiteX42-1525" fmla="*/ 1793507 w 2787003"/>
                  <a:gd name="connsiteY42-1526" fmla="*/ 25455 h 2562376"/>
                  <a:gd name="connsiteX43-1527" fmla="*/ 1799857 w 2787003"/>
                  <a:gd name="connsiteY43-1528" fmla="*/ 387405 h 2562376"/>
                  <a:gd name="connsiteX44-1529" fmla="*/ 1863357 w 2787003"/>
                  <a:gd name="connsiteY44-1530" fmla="*/ 25455 h 2562376"/>
                  <a:gd name="connsiteX45-1531" fmla="*/ 1882407 w 2787003"/>
                  <a:gd name="connsiteY45-1532" fmla="*/ 406455 h 2562376"/>
                  <a:gd name="connsiteX46-1533" fmla="*/ 1945907 w 2787003"/>
                  <a:gd name="connsiteY46-1534" fmla="*/ 55 h 2562376"/>
                  <a:gd name="connsiteX47-1535" fmla="*/ 1984007 w 2787003"/>
                  <a:gd name="connsiteY47-1536" fmla="*/ 374705 h 2562376"/>
                  <a:gd name="connsiteX48-1537" fmla="*/ 2022107 w 2787003"/>
                  <a:gd name="connsiteY48-1538" fmla="*/ 31805 h 2562376"/>
                  <a:gd name="connsiteX49-1539" fmla="*/ 2047507 w 2787003"/>
                  <a:gd name="connsiteY49-1540" fmla="*/ 374705 h 2562376"/>
                  <a:gd name="connsiteX50-1541" fmla="*/ 2098307 w 2787003"/>
                  <a:gd name="connsiteY50-1542" fmla="*/ 19105 h 2562376"/>
                  <a:gd name="connsiteX51-1543" fmla="*/ 2117357 w 2787003"/>
                  <a:gd name="connsiteY51-1544" fmla="*/ 362005 h 2562376"/>
                  <a:gd name="connsiteX52-1545" fmla="*/ 2155457 w 2787003"/>
                  <a:gd name="connsiteY52-1546" fmla="*/ 6405 h 2562376"/>
                  <a:gd name="connsiteX53-1547" fmla="*/ 2168157 w 2787003"/>
                  <a:gd name="connsiteY53-1548" fmla="*/ 387405 h 2562376"/>
                  <a:gd name="connsiteX54-1549" fmla="*/ 2225307 w 2787003"/>
                  <a:gd name="connsiteY54-1550" fmla="*/ 6405 h 2562376"/>
                  <a:gd name="connsiteX55-1551" fmla="*/ 2276107 w 2787003"/>
                  <a:gd name="connsiteY55-1552" fmla="*/ 393755 h 2562376"/>
                  <a:gd name="connsiteX56-1553" fmla="*/ 2282457 w 2787003"/>
                  <a:gd name="connsiteY56-1554" fmla="*/ 19105 h 2562376"/>
                  <a:gd name="connsiteX57-1555" fmla="*/ 2339607 w 2787003"/>
                  <a:gd name="connsiteY57-1556" fmla="*/ 393755 h 2562376"/>
                  <a:gd name="connsiteX58-1557" fmla="*/ 2358657 w 2787003"/>
                  <a:gd name="connsiteY58-1558" fmla="*/ 25455 h 2562376"/>
                  <a:gd name="connsiteX59-1559" fmla="*/ 2415807 w 2787003"/>
                  <a:gd name="connsiteY59-1560" fmla="*/ 393755 h 2562376"/>
                  <a:gd name="connsiteX60-1561" fmla="*/ 2434857 w 2787003"/>
                  <a:gd name="connsiteY60-1562" fmla="*/ 55 h 2562376"/>
                  <a:gd name="connsiteX61-1563" fmla="*/ 2498357 w 2787003"/>
                  <a:gd name="connsiteY61-1564" fmla="*/ 368355 h 2562376"/>
                  <a:gd name="connsiteX62-1565" fmla="*/ 2511057 w 2787003"/>
                  <a:gd name="connsiteY62-1566" fmla="*/ 19105 h 2562376"/>
                  <a:gd name="connsiteX63-1567" fmla="*/ 2549157 w 2787003"/>
                  <a:gd name="connsiteY63-1568" fmla="*/ 412805 h 2562376"/>
                  <a:gd name="connsiteX64-1569" fmla="*/ 2599957 w 2787003"/>
                  <a:gd name="connsiteY64-1570" fmla="*/ 31805 h 2562376"/>
                  <a:gd name="connsiteX65-1571" fmla="*/ 2644407 w 2787003"/>
                  <a:gd name="connsiteY65-1572" fmla="*/ 431855 h 2562376"/>
                  <a:gd name="connsiteX66-1573" fmla="*/ 2707907 w 2787003"/>
                  <a:gd name="connsiteY66-1574" fmla="*/ 12755 h 2562376"/>
                  <a:gd name="connsiteX67-1575" fmla="*/ 2733307 w 2787003"/>
                  <a:gd name="connsiteY67-1576" fmla="*/ 438205 h 2562376"/>
                  <a:gd name="connsiteX68-1577" fmla="*/ 2784107 w 2787003"/>
                  <a:gd name="connsiteY68-1578" fmla="*/ 2305105 h 2562376"/>
                  <a:gd name="connsiteX69-1579" fmla="*/ 2638057 w 2787003"/>
                  <a:gd name="connsiteY69-1580" fmla="*/ 2540055 h 2562376"/>
                  <a:gd name="connsiteX70-1581" fmla="*/ 2371357 w 2787003"/>
                  <a:gd name="connsiteY70-1582" fmla="*/ 2527355 h 2562376"/>
                  <a:gd name="connsiteX71-1583" fmla="*/ 110757 w 2787003"/>
                  <a:gd name="connsiteY71-1584" fmla="*/ 2527355 h 2562376"/>
                  <a:gd name="connsiteX0-1585" fmla="*/ 110757 w 2787003"/>
                  <a:gd name="connsiteY0-1586" fmla="*/ 2527355 h 2559619"/>
                  <a:gd name="connsiteX1-1587" fmla="*/ 21857 w 2787003"/>
                  <a:gd name="connsiteY1-1588" fmla="*/ 2267005 h 2559619"/>
                  <a:gd name="connsiteX2-1589" fmla="*/ 15507 w 2787003"/>
                  <a:gd name="connsiteY2-1590" fmla="*/ 108005 h 2559619"/>
                  <a:gd name="connsiteX3-1591" fmla="*/ 91707 w 2787003"/>
                  <a:gd name="connsiteY3-1592" fmla="*/ 400105 h 2559619"/>
                  <a:gd name="connsiteX4-1593" fmla="*/ 98057 w 2787003"/>
                  <a:gd name="connsiteY4-1594" fmla="*/ 12755 h 2559619"/>
                  <a:gd name="connsiteX5-1595" fmla="*/ 186957 w 2787003"/>
                  <a:gd name="connsiteY5-1596" fmla="*/ 387405 h 2559619"/>
                  <a:gd name="connsiteX6-1597" fmla="*/ 231407 w 2787003"/>
                  <a:gd name="connsiteY6-1598" fmla="*/ 38155 h 2559619"/>
                  <a:gd name="connsiteX7-1599" fmla="*/ 282207 w 2787003"/>
                  <a:gd name="connsiteY7-1600" fmla="*/ 387405 h 2559619"/>
                  <a:gd name="connsiteX8-1601" fmla="*/ 320307 w 2787003"/>
                  <a:gd name="connsiteY8-1602" fmla="*/ 19105 h 2559619"/>
                  <a:gd name="connsiteX9-1603" fmla="*/ 364757 w 2787003"/>
                  <a:gd name="connsiteY9-1604" fmla="*/ 374705 h 2559619"/>
                  <a:gd name="connsiteX10-1605" fmla="*/ 409207 w 2787003"/>
                  <a:gd name="connsiteY10-1606" fmla="*/ 12755 h 2559619"/>
                  <a:gd name="connsiteX11-1607" fmla="*/ 453657 w 2787003"/>
                  <a:gd name="connsiteY11-1608" fmla="*/ 406455 h 2559619"/>
                  <a:gd name="connsiteX12-1609" fmla="*/ 504457 w 2787003"/>
                  <a:gd name="connsiteY12-1610" fmla="*/ 25455 h 2559619"/>
                  <a:gd name="connsiteX13-1611" fmla="*/ 536207 w 2787003"/>
                  <a:gd name="connsiteY13-1612" fmla="*/ 387405 h 2559619"/>
                  <a:gd name="connsiteX14-1613" fmla="*/ 574307 w 2787003"/>
                  <a:gd name="connsiteY14-1614" fmla="*/ 55 h 2559619"/>
                  <a:gd name="connsiteX15-1615" fmla="*/ 644157 w 2787003"/>
                  <a:gd name="connsiteY15-1616" fmla="*/ 419155 h 2559619"/>
                  <a:gd name="connsiteX16-1617" fmla="*/ 714007 w 2787003"/>
                  <a:gd name="connsiteY16-1618" fmla="*/ 12755 h 2559619"/>
                  <a:gd name="connsiteX17-1619" fmla="*/ 752107 w 2787003"/>
                  <a:gd name="connsiteY17-1620" fmla="*/ 400105 h 2559619"/>
                  <a:gd name="connsiteX18-1621" fmla="*/ 821957 w 2787003"/>
                  <a:gd name="connsiteY18-1622" fmla="*/ 19105 h 2559619"/>
                  <a:gd name="connsiteX19-1623" fmla="*/ 834657 w 2787003"/>
                  <a:gd name="connsiteY19-1624" fmla="*/ 393755 h 2559619"/>
                  <a:gd name="connsiteX20-1625" fmla="*/ 872757 w 2787003"/>
                  <a:gd name="connsiteY20-1626" fmla="*/ 25455 h 2559619"/>
                  <a:gd name="connsiteX21-1627" fmla="*/ 879107 w 2787003"/>
                  <a:gd name="connsiteY21-1628" fmla="*/ 374705 h 2559619"/>
                  <a:gd name="connsiteX22-1629" fmla="*/ 942607 w 2787003"/>
                  <a:gd name="connsiteY22-1630" fmla="*/ 38155 h 2559619"/>
                  <a:gd name="connsiteX23-1631" fmla="*/ 968007 w 2787003"/>
                  <a:gd name="connsiteY23-1632" fmla="*/ 400105 h 2559619"/>
                  <a:gd name="connsiteX24-1633" fmla="*/ 1044207 w 2787003"/>
                  <a:gd name="connsiteY24-1634" fmla="*/ 12755 h 2559619"/>
                  <a:gd name="connsiteX25-1635" fmla="*/ 1056907 w 2787003"/>
                  <a:gd name="connsiteY25-1636" fmla="*/ 412805 h 2559619"/>
                  <a:gd name="connsiteX26-1637" fmla="*/ 1126757 w 2787003"/>
                  <a:gd name="connsiteY26-1638" fmla="*/ 19105 h 2559619"/>
                  <a:gd name="connsiteX27-1639" fmla="*/ 1158507 w 2787003"/>
                  <a:gd name="connsiteY27-1640" fmla="*/ 400105 h 2559619"/>
                  <a:gd name="connsiteX28-1641" fmla="*/ 1202957 w 2787003"/>
                  <a:gd name="connsiteY28-1642" fmla="*/ 31805 h 2559619"/>
                  <a:gd name="connsiteX29-1643" fmla="*/ 1222007 w 2787003"/>
                  <a:gd name="connsiteY29-1644" fmla="*/ 393755 h 2559619"/>
                  <a:gd name="connsiteX30-1645" fmla="*/ 1279157 w 2787003"/>
                  <a:gd name="connsiteY30-1646" fmla="*/ 69905 h 2559619"/>
                  <a:gd name="connsiteX31-1647" fmla="*/ 1310907 w 2787003"/>
                  <a:gd name="connsiteY31-1648" fmla="*/ 387405 h 2559619"/>
                  <a:gd name="connsiteX32-1649" fmla="*/ 1374407 w 2787003"/>
                  <a:gd name="connsiteY32-1650" fmla="*/ 25455 h 2559619"/>
                  <a:gd name="connsiteX33-1651" fmla="*/ 1393457 w 2787003"/>
                  <a:gd name="connsiteY33-1652" fmla="*/ 368355 h 2559619"/>
                  <a:gd name="connsiteX34-1653" fmla="*/ 1431557 w 2787003"/>
                  <a:gd name="connsiteY34-1654" fmla="*/ 44505 h 2559619"/>
                  <a:gd name="connsiteX35-1655" fmla="*/ 1488707 w 2787003"/>
                  <a:gd name="connsiteY35-1656" fmla="*/ 368355 h 2559619"/>
                  <a:gd name="connsiteX36-1657" fmla="*/ 1520457 w 2787003"/>
                  <a:gd name="connsiteY36-1658" fmla="*/ 63555 h 2559619"/>
                  <a:gd name="connsiteX37-1659" fmla="*/ 1590307 w 2787003"/>
                  <a:gd name="connsiteY37-1660" fmla="*/ 374705 h 2559619"/>
                  <a:gd name="connsiteX38-1661" fmla="*/ 1590307 w 2787003"/>
                  <a:gd name="connsiteY38-1662" fmla="*/ 50855 h 2559619"/>
                  <a:gd name="connsiteX39-1663" fmla="*/ 1666507 w 2787003"/>
                  <a:gd name="connsiteY39-1664" fmla="*/ 387405 h 2559619"/>
                  <a:gd name="connsiteX40-1665" fmla="*/ 1698257 w 2787003"/>
                  <a:gd name="connsiteY40-1666" fmla="*/ 50855 h 2559619"/>
                  <a:gd name="connsiteX41-1667" fmla="*/ 1736357 w 2787003"/>
                  <a:gd name="connsiteY41-1668" fmla="*/ 368355 h 2559619"/>
                  <a:gd name="connsiteX42-1669" fmla="*/ 1793507 w 2787003"/>
                  <a:gd name="connsiteY42-1670" fmla="*/ 25455 h 2559619"/>
                  <a:gd name="connsiteX43-1671" fmla="*/ 1799857 w 2787003"/>
                  <a:gd name="connsiteY43-1672" fmla="*/ 387405 h 2559619"/>
                  <a:gd name="connsiteX44-1673" fmla="*/ 1863357 w 2787003"/>
                  <a:gd name="connsiteY44-1674" fmla="*/ 25455 h 2559619"/>
                  <a:gd name="connsiteX45-1675" fmla="*/ 1882407 w 2787003"/>
                  <a:gd name="connsiteY45-1676" fmla="*/ 406455 h 2559619"/>
                  <a:gd name="connsiteX46-1677" fmla="*/ 1945907 w 2787003"/>
                  <a:gd name="connsiteY46-1678" fmla="*/ 55 h 2559619"/>
                  <a:gd name="connsiteX47-1679" fmla="*/ 1984007 w 2787003"/>
                  <a:gd name="connsiteY47-1680" fmla="*/ 374705 h 2559619"/>
                  <a:gd name="connsiteX48-1681" fmla="*/ 2022107 w 2787003"/>
                  <a:gd name="connsiteY48-1682" fmla="*/ 31805 h 2559619"/>
                  <a:gd name="connsiteX49-1683" fmla="*/ 2047507 w 2787003"/>
                  <a:gd name="connsiteY49-1684" fmla="*/ 374705 h 2559619"/>
                  <a:gd name="connsiteX50-1685" fmla="*/ 2098307 w 2787003"/>
                  <a:gd name="connsiteY50-1686" fmla="*/ 19105 h 2559619"/>
                  <a:gd name="connsiteX51-1687" fmla="*/ 2117357 w 2787003"/>
                  <a:gd name="connsiteY51-1688" fmla="*/ 362005 h 2559619"/>
                  <a:gd name="connsiteX52-1689" fmla="*/ 2155457 w 2787003"/>
                  <a:gd name="connsiteY52-1690" fmla="*/ 6405 h 2559619"/>
                  <a:gd name="connsiteX53-1691" fmla="*/ 2168157 w 2787003"/>
                  <a:gd name="connsiteY53-1692" fmla="*/ 387405 h 2559619"/>
                  <a:gd name="connsiteX54-1693" fmla="*/ 2225307 w 2787003"/>
                  <a:gd name="connsiteY54-1694" fmla="*/ 6405 h 2559619"/>
                  <a:gd name="connsiteX55-1695" fmla="*/ 2276107 w 2787003"/>
                  <a:gd name="connsiteY55-1696" fmla="*/ 393755 h 2559619"/>
                  <a:gd name="connsiteX56-1697" fmla="*/ 2282457 w 2787003"/>
                  <a:gd name="connsiteY56-1698" fmla="*/ 19105 h 2559619"/>
                  <a:gd name="connsiteX57-1699" fmla="*/ 2339607 w 2787003"/>
                  <a:gd name="connsiteY57-1700" fmla="*/ 393755 h 2559619"/>
                  <a:gd name="connsiteX58-1701" fmla="*/ 2358657 w 2787003"/>
                  <a:gd name="connsiteY58-1702" fmla="*/ 25455 h 2559619"/>
                  <a:gd name="connsiteX59-1703" fmla="*/ 2415807 w 2787003"/>
                  <a:gd name="connsiteY59-1704" fmla="*/ 393755 h 2559619"/>
                  <a:gd name="connsiteX60-1705" fmla="*/ 2434857 w 2787003"/>
                  <a:gd name="connsiteY60-1706" fmla="*/ 55 h 2559619"/>
                  <a:gd name="connsiteX61-1707" fmla="*/ 2498357 w 2787003"/>
                  <a:gd name="connsiteY61-1708" fmla="*/ 368355 h 2559619"/>
                  <a:gd name="connsiteX62-1709" fmla="*/ 2511057 w 2787003"/>
                  <a:gd name="connsiteY62-1710" fmla="*/ 19105 h 2559619"/>
                  <a:gd name="connsiteX63-1711" fmla="*/ 2549157 w 2787003"/>
                  <a:gd name="connsiteY63-1712" fmla="*/ 412805 h 2559619"/>
                  <a:gd name="connsiteX64-1713" fmla="*/ 2599957 w 2787003"/>
                  <a:gd name="connsiteY64-1714" fmla="*/ 31805 h 2559619"/>
                  <a:gd name="connsiteX65-1715" fmla="*/ 2644407 w 2787003"/>
                  <a:gd name="connsiteY65-1716" fmla="*/ 431855 h 2559619"/>
                  <a:gd name="connsiteX66-1717" fmla="*/ 2707907 w 2787003"/>
                  <a:gd name="connsiteY66-1718" fmla="*/ 12755 h 2559619"/>
                  <a:gd name="connsiteX67-1719" fmla="*/ 2733307 w 2787003"/>
                  <a:gd name="connsiteY67-1720" fmla="*/ 438205 h 2559619"/>
                  <a:gd name="connsiteX68-1721" fmla="*/ 2784107 w 2787003"/>
                  <a:gd name="connsiteY68-1722" fmla="*/ 2305105 h 2559619"/>
                  <a:gd name="connsiteX69-1723" fmla="*/ 2638057 w 2787003"/>
                  <a:gd name="connsiteY69-1724" fmla="*/ 2540055 h 2559619"/>
                  <a:gd name="connsiteX70-1725" fmla="*/ 2371357 w 2787003"/>
                  <a:gd name="connsiteY70-1726" fmla="*/ 2527355 h 2559619"/>
                  <a:gd name="connsiteX71-1727" fmla="*/ 110757 w 2787003"/>
                  <a:gd name="connsiteY71-1728" fmla="*/ 2527355 h 2559619"/>
                  <a:gd name="connsiteX0-1729" fmla="*/ 110757 w 2787003"/>
                  <a:gd name="connsiteY0-1730" fmla="*/ 2527355 h 2559619"/>
                  <a:gd name="connsiteX1-1731" fmla="*/ 21857 w 2787003"/>
                  <a:gd name="connsiteY1-1732" fmla="*/ 2267005 h 2559619"/>
                  <a:gd name="connsiteX2-1733" fmla="*/ 15507 w 2787003"/>
                  <a:gd name="connsiteY2-1734" fmla="*/ 108005 h 2559619"/>
                  <a:gd name="connsiteX3-1735" fmla="*/ 91707 w 2787003"/>
                  <a:gd name="connsiteY3-1736" fmla="*/ 400105 h 2559619"/>
                  <a:gd name="connsiteX4-1737" fmla="*/ 98057 w 2787003"/>
                  <a:gd name="connsiteY4-1738" fmla="*/ 12755 h 2559619"/>
                  <a:gd name="connsiteX5-1739" fmla="*/ 186957 w 2787003"/>
                  <a:gd name="connsiteY5-1740" fmla="*/ 387405 h 2559619"/>
                  <a:gd name="connsiteX6-1741" fmla="*/ 231407 w 2787003"/>
                  <a:gd name="connsiteY6-1742" fmla="*/ 38155 h 2559619"/>
                  <a:gd name="connsiteX7-1743" fmla="*/ 282207 w 2787003"/>
                  <a:gd name="connsiteY7-1744" fmla="*/ 387405 h 2559619"/>
                  <a:gd name="connsiteX8-1745" fmla="*/ 320307 w 2787003"/>
                  <a:gd name="connsiteY8-1746" fmla="*/ 19105 h 2559619"/>
                  <a:gd name="connsiteX9-1747" fmla="*/ 364757 w 2787003"/>
                  <a:gd name="connsiteY9-1748" fmla="*/ 374705 h 2559619"/>
                  <a:gd name="connsiteX10-1749" fmla="*/ 409207 w 2787003"/>
                  <a:gd name="connsiteY10-1750" fmla="*/ 12755 h 2559619"/>
                  <a:gd name="connsiteX11-1751" fmla="*/ 453657 w 2787003"/>
                  <a:gd name="connsiteY11-1752" fmla="*/ 406455 h 2559619"/>
                  <a:gd name="connsiteX12-1753" fmla="*/ 504457 w 2787003"/>
                  <a:gd name="connsiteY12-1754" fmla="*/ 25455 h 2559619"/>
                  <a:gd name="connsiteX13-1755" fmla="*/ 536207 w 2787003"/>
                  <a:gd name="connsiteY13-1756" fmla="*/ 387405 h 2559619"/>
                  <a:gd name="connsiteX14-1757" fmla="*/ 574307 w 2787003"/>
                  <a:gd name="connsiteY14-1758" fmla="*/ 55 h 2559619"/>
                  <a:gd name="connsiteX15-1759" fmla="*/ 644157 w 2787003"/>
                  <a:gd name="connsiteY15-1760" fmla="*/ 419155 h 2559619"/>
                  <a:gd name="connsiteX16-1761" fmla="*/ 714007 w 2787003"/>
                  <a:gd name="connsiteY16-1762" fmla="*/ 12755 h 2559619"/>
                  <a:gd name="connsiteX17-1763" fmla="*/ 752107 w 2787003"/>
                  <a:gd name="connsiteY17-1764" fmla="*/ 400105 h 2559619"/>
                  <a:gd name="connsiteX18-1765" fmla="*/ 821957 w 2787003"/>
                  <a:gd name="connsiteY18-1766" fmla="*/ 19105 h 2559619"/>
                  <a:gd name="connsiteX19-1767" fmla="*/ 834657 w 2787003"/>
                  <a:gd name="connsiteY19-1768" fmla="*/ 393755 h 2559619"/>
                  <a:gd name="connsiteX20-1769" fmla="*/ 872757 w 2787003"/>
                  <a:gd name="connsiteY20-1770" fmla="*/ 25455 h 2559619"/>
                  <a:gd name="connsiteX21-1771" fmla="*/ 879107 w 2787003"/>
                  <a:gd name="connsiteY21-1772" fmla="*/ 374705 h 2559619"/>
                  <a:gd name="connsiteX22-1773" fmla="*/ 942607 w 2787003"/>
                  <a:gd name="connsiteY22-1774" fmla="*/ 38155 h 2559619"/>
                  <a:gd name="connsiteX23-1775" fmla="*/ 968007 w 2787003"/>
                  <a:gd name="connsiteY23-1776" fmla="*/ 400105 h 2559619"/>
                  <a:gd name="connsiteX24-1777" fmla="*/ 1044207 w 2787003"/>
                  <a:gd name="connsiteY24-1778" fmla="*/ 12755 h 2559619"/>
                  <a:gd name="connsiteX25-1779" fmla="*/ 1056907 w 2787003"/>
                  <a:gd name="connsiteY25-1780" fmla="*/ 412805 h 2559619"/>
                  <a:gd name="connsiteX26-1781" fmla="*/ 1126757 w 2787003"/>
                  <a:gd name="connsiteY26-1782" fmla="*/ 19105 h 2559619"/>
                  <a:gd name="connsiteX27-1783" fmla="*/ 1158507 w 2787003"/>
                  <a:gd name="connsiteY27-1784" fmla="*/ 400105 h 2559619"/>
                  <a:gd name="connsiteX28-1785" fmla="*/ 1202957 w 2787003"/>
                  <a:gd name="connsiteY28-1786" fmla="*/ 31805 h 2559619"/>
                  <a:gd name="connsiteX29-1787" fmla="*/ 1222007 w 2787003"/>
                  <a:gd name="connsiteY29-1788" fmla="*/ 393755 h 2559619"/>
                  <a:gd name="connsiteX30-1789" fmla="*/ 1279157 w 2787003"/>
                  <a:gd name="connsiteY30-1790" fmla="*/ 69905 h 2559619"/>
                  <a:gd name="connsiteX31-1791" fmla="*/ 1310907 w 2787003"/>
                  <a:gd name="connsiteY31-1792" fmla="*/ 387405 h 2559619"/>
                  <a:gd name="connsiteX32-1793" fmla="*/ 1374407 w 2787003"/>
                  <a:gd name="connsiteY32-1794" fmla="*/ 25455 h 2559619"/>
                  <a:gd name="connsiteX33-1795" fmla="*/ 1393457 w 2787003"/>
                  <a:gd name="connsiteY33-1796" fmla="*/ 368355 h 2559619"/>
                  <a:gd name="connsiteX34-1797" fmla="*/ 1431557 w 2787003"/>
                  <a:gd name="connsiteY34-1798" fmla="*/ 44505 h 2559619"/>
                  <a:gd name="connsiteX35-1799" fmla="*/ 1488707 w 2787003"/>
                  <a:gd name="connsiteY35-1800" fmla="*/ 368355 h 2559619"/>
                  <a:gd name="connsiteX36-1801" fmla="*/ 1520457 w 2787003"/>
                  <a:gd name="connsiteY36-1802" fmla="*/ 63555 h 2559619"/>
                  <a:gd name="connsiteX37-1803" fmla="*/ 1590307 w 2787003"/>
                  <a:gd name="connsiteY37-1804" fmla="*/ 374705 h 2559619"/>
                  <a:gd name="connsiteX38-1805" fmla="*/ 1590307 w 2787003"/>
                  <a:gd name="connsiteY38-1806" fmla="*/ 50855 h 2559619"/>
                  <a:gd name="connsiteX39-1807" fmla="*/ 1666507 w 2787003"/>
                  <a:gd name="connsiteY39-1808" fmla="*/ 387405 h 2559619"/>
                  <a:gd name="connsiteX40-1809" fmla="*/ 1698257 w 2787003"/>
                  <a:gd name="connsiteY40-1810" fmla="*/ 50855 h 2559619"/>
                  <a:gd name="connsiteX41-1811" fmla="*/ 1736357 w 2787003"/>
                  <a:gd name="connsiteY41-1812" fmla="*/ 368355 h 2559619"/>
                  <a:gd name="connsiteX42-1813" fmla="*/ 1793507 w 2787003"/>
                  <a:gd name="connsiteY42-1814" fmla="*/ 25455 h 2559619"/>
                  <a:gd name="connsiteX43-1815" fmla="*/ 1799857 w 2787003"/>
                  <a:gd name="connsiteY43-1816" fmla="*/ 387405 h 2559619"/>
                  <a:gd name="connsiteX44-1817" fmla="*/ 1863357 w 2787003"/>
                  <a:gd name="connsiteY44-1818" fmla="*/ 25455 h 2559619"/>
                  <a:gd name="connsiteX45-1819" fmla="*/ 1882407 w 2787003"/>
                  <a:gd name="connsiteY45-1820" fmla="*/ 406455 h 2559619"/>
                  <a:gd name="connsiteX46-1821" fmla="*/ 1945907 w 2787003"/>
                  <a:gd name="connsiteY46-1822" fmla="*/ 55 h 2559619"/>
                  <a:gd name="connsiteX47-1823" fmla="*/ 1984007 w 2787003"/>
                  <a:gd name="connsiteY47-1824" fmla="*/ 374705 h 2559619"/>
                  <a:gd name="connsiteX48-1825" fmla="*/ 2022107 w 2787003"/>
                  <a:gd name="connsiteY48-1826" fmla="*/ 31805 h 2559619"/>
                  <a:gd name="connsiteX49-1827" fmla="*/ 2047507 w 2787003"/>
                  <a:gd name="connsiteY49-1828" fmla="*/ 374705 h 2559619"/>
                  <a:gd name="connsiteX50-1829" fmla="*/ 2098307 w 2787003"/>
                  <a:gd name="connsiteY50-1830" fmla="*/ 19105 h 2559619"/>
                  <a:gd name="connsiteX51-1831" fmla="*/ 2117357 w 2787003"/>
                  <a:gd name="connsiteY51-1832" fmla="*/ 362005 h 2559619"/>
                  <a:gd name="connsiteX52-1833" fmla="*/ 2155457 w 2787003"/>
                  <a:gd name="connsiteY52-1834" fmla="*/ 6405 h 2559619"/>
                  <a:gd name="connsiteX53-1835" fmla="*/ 2168157 w 2787003"/>
                  <a:gd name="connsiteY53-1836" fmla="*/ 387405 h 2559619"/>
                  <a:gd name="connsiteX54-1837" fmla="*/ 2225307 w 2787003"/>
                  <a:gd name="connsiteY54-1838" fmla="*/ 6405 h 2559619"/>
                  <a:gd name="connsiteX55-1839" fmla="*/ 2276107 w 2787003"/>
                  <a:gd name="connsiteY55-1840" fmla="*/ 393755 h 2559619"/>
                  <a:gd name="connsiteX56-1841" fmla="*/ 2282457 w 2787003"/>
                  <a:gd name="connsiteY56-1842" fmla="*/ 19105 h 2559619"/>
                  <a:gd name="connsiteX57-1843" fmla="*/ 2339607 w 2787003"/>
                  <a:gd name="connsiteY57-1844" fmla="*/ 393755 h 2559619"/>
                  <a:gd name="connsiteX58-1845" fmla="*/ 2358657 w 2787003"/>
                  <a:gd name="connsiteY58-1846" fmla="*/ 25455 h 2559619"/>
                  <a:gd name="connsiteX59-1847" fmla="*/ 2415807 w 2787003"/>
                  <a:gd name="connsiteY59-1848" fmla="*/ 393755 h 2559619"/>
                  <a:gd name="connsiteX60-1849" fmla="*/ 2434857 w 2787003"/>
                  <a:gd name="connsiteY60-1850" fmla="*/ 55 h 2559619"/>
                  <a:gd name="connsiteX61-1851" fmla="*/ 2498357 w 2787003"/>
                  <a:gd name="connsiteY61-1852" fmla="*/ 368355 h 2559619"/>
                  <a:gd name="connsiteX62-1853" fmla="*/ 2511057 w 2787003"/>
                  <a:gd name="connsiteY62-1854" fmla="*/ 19105 h 2559619"/>
                  <a:gd name="connsiteX63-1855" fmla="*/ 2549157 w 2787003"/>
                  <a:gd name="connsiteY63-1856" fmla="*/ 412805 h 2559619"/>
                  <a:gd name="connsiteX64-1857" fmla="*/ 2599957 w 2787003"/>
                  <a:gd name="connsiteY64-1858" fmla="*/ 31805 h 2559619"/>
                  <a:gd name="connsiteX65-1859" fmla="*/ 2644407 w 2787003"/>
                  <a:gd name="connsiteY65-1860" fmla="*/ 431855 h 2559619"/>
                  <a:gd name="connsiteX66-1861" fmla="*/ 2707907 w 2787003"/>
                  <a:gd name="connsiteY66-1862" fmla="*/ 12755 h 2559619"/>
                  <a:gd name="connsiteX67-1863" fmla="*/ 2733307 w 2787003"/>
                  <a:gd name="connsiteY67-1864" fmla="*/ 438205 h 2559619"/>
                  <a:gd name="connsiteX68-1865" fmla="*/ 2784107 w 2787003"/>
                  <a:gd name="connsiteY68-1866" fmla="*/ 2305105 h 2559619"/>
                  <a:gd name="connsiteX69-1867" fmla="*/ 2638057 w 2787003"/>
                  <a:gd name="connsiteY69-1868" fmla="*/ 2540055 h 2559619"/>
                  <a:gd name="connsiteX70-1869" fmla="*/ 2371357 w 2787003"/>
                  <a:gd name="connsiteY70-1870" fmla="*/ 2527355 h 2559619"/>
                  <a:gd name="connsiteX71-1871" fmla="*/ 110757 w 2787003"/>
                  <a:gd name="connsiteY71-1872" fmla="*/ 2527355 h 2559619"/>
                  <a:gd name="connsiteX0-1873" fmla="*/ 110757 w 2790783"/>
                  <a:gd name="connsiteY0-1874" fmla="*/ 2527355 h 2568720"/>
                  <a:gd name="connsiteX1-1875" fmla="*/ 21857 w 2790783"/>
                  <a:gd name="connsiteY1-1876" fmla="*/ 2267005 h 2568720"/>
                  <a:gd name="connsiteX2-1877" fmla="*/ 15507 w 2790783"/>
                  <a:gd name="connsiteY2-1878" fmla="*/ 108005 h 2568720"/>
                  <a:gd name="connsiteX3-1879" fmla="*/ 91707 w 2790783"/>
                  <a:gd name="connsiteY3-1880" fmla="*/ 400105 h 2568720"/>
                  <a:gd name="connsiteX4-1881" fmla="*/ 98057 w 2790783"/>
                  <a:gd name="connsiteY4-1882" fmla="*/ 12755 h 2568720"/>
                  <a:gd name="connsiteX5-1883" fmla="*/ 186957 w 2790783"/>
                  <a:gd name="connsiteY5-1884" fmla="*/ 387405 h 2568720"/>
                  <a:gd name="connsiteX6-1885" fmla="*/ 231407 w 2790783"/>
                  <a:gd name="connsiteY6-1886" fmla="*/ 38155 h 2568720"/>
                  <a:gd name="connsiteX7-1887" fmla="*/ 282207 w 2790783"/>
                  <a:gd name="connsiteY7-1888" fmla="*/ 387405 h 2568720"/>
                  <a:gd name="connsiteX8-1889" fmla="*/ 320307 w 2790783"/>
                  <a:gd name="connsiteY8-1890" fmla="*/ 19105 h 2568720"/>
                  <a:gd name="connsiteX9-1891" fmla="*/ 364757 w 2790783"/>
                  <a:gd name="connsiteY9-1892" fmla="*/ 374705 h 2568720"/>
                  <a:gd name="connsiteX10-1893" fmla="*/ 409207 w 2790783"/>
                  <a:gd name="connsiteY10-1894" fmla="*/ 12755 h 2568720"/>
                  <a:gd name="connsiteX11-1895" fmla="*/ 453657 w 2790783"/>
                  <a:gd name="connsiteY11-1896" fmla="*/ 406455 h 2568720"/>
                  <a:gd name="connsiteX12-1897" fmla="*/ 504457 w 2790783"/>
                  <a:gd name="connsiteY12-1898" fmla="*/ 25455 h 2568720"/>
                  <a:gd name="connsiteX13-1899" fmla="*/ 536207 w 2790783"/>
                  <a:gd name="connsiteY13-1900" fmla="*/ 387405 h 2568720"/>
                  <a:gd name="connsiteX14-1901" fmla="*/ 574307 w 2790783"/>
                  <a:gd name="connsiteY14-1902" fmla="*/ 55 h 2568720"/>
                  <a:gd name="connsiteX15-1903" fmla="*/ 644157 w 2790783"/>
                  <a:gd name="connsiteY15-1904" fmla="*/ 419155 h 2568720"/>
                  <a:gd name="connsiteX16-1905" fmla="*/ 714007 w 2790783"/>
                  <a:gd name="connsiteY16-1906" fmla="*/ 12755 h 2568720"/>
                  <a:gd name="connsiteX17-1907" fmla="*/ 752107 w 2790783"/>
                  <a:gd name="connsiteY17-1908" fmla="*/ 400105 h 2568720"/>
                  <a:gd name="connsiteX18-1909" fmla="*/ 821957 w 2790783"/>
                  <a:gd name="connsiteY18-1910" fmla="*/ 19105 h 2568720"/>
                  <a:gd name="connsiteX19-1911" fmla="*/ 834657 w 2790783"/>
                  <a:gd name="connsiteY19-1912" fmla="*/ 393755 h 2568720"/>
                  <a:gd name="connsiteX20-1913" fmla="*/ 872757 w 2790783"/>
                  <a:gd name="connsiteY20-1914" fmla="*/ 25455 h 2568720"/>
                  <a:gd name="connsiteX21-1915" fmla="*/ 879107 w 2790783"/>
                  <a:gd name="connsiteY21-1916" fmla="*/ 374705 h 2568720"/>
                  <a:gd name="connsiteX22-1917" fmla="*/ 942607 w 2790783"/>
                  <a:gd name="connsiteY22-1918" fmla="*/ 38155 h 2568720"/>
                  <a:gd name="connsiteX23-1919" fmla="*/ 968007 w 2790783"/>
                  <a:gd name="connsiteY23-1920" fmla="*/ 400105 h 2568720"/>
                  <a:gd name="connsiteX24-1921" fmla="*/ 1044207 w 2790783"/>
                  <a:gd name="connsiteY24-1922" fmla="*/ 12755 h 2568720"/>
                  <a:gd name="connsiteX25-1923" fmla="*/ 1056907 w 2790783"/>
                  <a:gd name="connsiteY25-1924" fmla="*/ 412805 h 2568720"/>
                  <a:gd name="connsiteX26-1925" fmla="*/ 1126757 w 2790783"/>
                  <a:gd name="connsiteY26-1926" fmla="*/ 19105 h 2568720"/>
                  <a:gd name="connsiteX27-1927" fmla="*/ 1158507 w 2790783"/>
                  <a:gd name="connsiteY27-1928" fmla="*/ 400105 h 2568720"/>
                  <a:gd name="connsiteX28-1929" fmla="*/ 1202957 w 2790783"/>
                  <a:gd name="connsiteY28-1930" fmla="*/ 31805 h 2568720"/>
                  <a:gd name="connsiteX29-1931" fmla="*/ 1222007 w 2790783"/>
                  <a:gd name="connsiteY29-1932" fmla="*/ 393755 h 2568720"/>
                  <a:gd name="connsiteX30-1933" fmla="*/ 1279157 w 2790783"/>
                  <a:gd name="connsiteY30-1934" fmla="*/ 69905 h 2568720"/>
                  <a:gd name="connsiteX31-1935" fmla="*/ 1310907 w 2790783"/>
                  <a:gd name="connsiteY31-1936" fmla="*/ 387405 h 2568720"/>
                  <a:gd name="connsiteX32-1937" fmla="*/ 1374407 w 2790783"/>
                  <a:gd name="connsiteY32-1938" fmla="*/ 25455 h 2568720"/>
                  <a:gd name="connsiteX33-1939" fmla="*/ 1393457 w 2790783"/>
                  <a:gd name="connsiteY33-1940" fmla="*/ 368355 h 2568720"/>
                  <a:gd name="connsiteX34-1941" fmla="*/ 1431557 w 2790783"/>
                  <a:gd name="connsiteY34-1942" fmla="*/ 44505 h 2568720"/>
                  <a:gd name="connsiteX35-1943" fmla="*/ 1488707 w 2790783"/>
                  <a:gd name="connsiteY35-1944" fmla="*/ 368355 h 2568720"/>
                  <a:gd name="connsiteX36-1945" fmla="*/ 1520457 w 2790783"/>
                  <a:gd name="connsiteY36-1946" fmla="*/ 63555 h 2568720"/>
                  <a:gd name="connsiteX37-1947" fmla="*/ 1590307 w 2790783"/>
                  <a:gd name="connsiteY37-1948" fmla="*/ 374705 h 2568720"/>
                  <a:gd name="connsiteX38-1949" fmla="*/ 1590307 w 2790783"/>
                  <a:gd name="connsiteY38-1950" fmla="*/ 50855 h 2568720"/>
                  <a:gd name="connsiteX39-1951" fmla="*/ 1666507 w 2790783"/>
                  <a:gd name="connsiteY39-1952" fmla="*/ 387405 h 2568720"/>
                  <a:gd name="connsiteX40-1953" fmla="*/ 1698257 w 2790783"/>
                  <a:gd name="connsiteY40-1954" fmla="*/ 50855 h 2568720"/>
                  <a:gd name="connsiteX41-1955" fmla="*/ 1736357 w 2790783"/>
                  <a:gd name="connsiteY41-1956" fmla="*/ 368355 h 2568720"/>
                  <a:gd name="connsiteX42-1957" fmla="*/ 1793507 w 2790783"/>
                  <a:gd name="connsiteY42-1958" fmla="*/ 25455 h 2568720"/>
                  <a:gd name="connsiteX43-1959" fmla="*/ 1799857 w 2790783"/>
                  <a:gd name="connsiteY43-1960" fmla="*/ 387405 h 2568720"/>
                  <a:gd name="connsiteX44-1961" fmla="*/ 1863357 w 2790783"/>
                  <a:gd name="connsiteY44-1962" fmla="*/ 25455 h 2568720"/>
                  <a:gd name="connsiteX45-1963" fmla="*/ 1882407 w 2790783"/>
                  <a:gd name="connsiteY45-1964" fmla="*/ 406455 h 2568720"/>
                  <a:gd name="connsiteX46-1965" fmla="*/ 1945907 w 2790783"/>
                  <a:gd name="connsiteY46-1966" fmla="*/ 55 h 2568720"/>
                  <a:gd name="connsiteX47-1967" fmla="*/ 1984007 w 2790783"/>
                  <a:gd name="connsiteY47-1968" fmla="*/ 374705 h 2568720"/>
                  <a:gd name="connsiteX48-1969" fmla="*/ 2022107 w 2790783"/>
                  <a:gd name="connsiteY48-1970" fmla="*/ 31805 h 2568720"/>
                  <a:gd name="connsiteX49-1971" fmla="*/ 2047507 w 2790783"/>
                  <a:gd name="connsiteY49-1972" fmla="*/ 374705 h 2568720"/>
                  <a:gd name="connsiteX50-1973" fmla="*/ 2098307 w 2790783"/>
                  <a:gd name="connsiteY50-1974" fmla="*/ 19105 h 2568720"/>
                  <a:gd name="connsiteX51-1975" fmla="*/ 2117357 w 2790783"/>
                  <a:gd name="connsiteY51-1976" fmla="*/ 362005 h 2568720"/>
                  <a:gd name="connsiteX52-1977" fmla="*/ 2155457 w 2790783"/>
                  <a:gd name="connsiteY52-1978" fmla="*/ 6405 h 2568720"/>
                  <a:gd name="connsiteX53-1979" fmla="*/ 2168157 w 2790783"/>
                  <a:gd name="connsiteY53-1980" fmla="*/ 387405 h 2568720"/>
                  <a:gd name="connsiteX54-1981" fmla="*/ 2225307 w 2790783"/>
                  <a:gd name="connsiteY54-1982" fmla="*/ 6405 h 2568720"/>
                  <a:gd name="connsiteX55-1983" fmla="*/ 2276107 w 2790783"/>
                  <a:gd name="connsiteY55-1984" fmla="*/ 393755 h 2568720"/>
                  <a:gd name="connsiteX56-1985" fmla="*/ 2282457 w 2790783"/>
                  <a:gd name="connsiteY56-1986" fmla="*/ 19105 h 2568720"/>
                  <a:gd name="connsiteX57-1987" fmla="*/ 2339607 w 2790783"/>
                  <a:gd name="connsiteY57-1988" fmla="*/ 393755 h 2568720"/>
                  <a:gd name="connsiteX58-1989" fmla="*/ 2358657 w 2790783"/>
                  <a:gd name="connsiteY58-1990" fmla="*/ 25455 h 2568720"/>
                  <a:gd name="connsiteX59-1991" fmla="*/ 2415807 w 2790783"/>
                  <a:gd name="connsiteY59-1992" fmla="*/ 393755 h 2568720"/>
                  <a:gd name="connsiteX60-1993" fmla="*/ 2434857 w 2790783"/>
                  <a:gd name="connsiteY60-1994" fmla="*/ 55 h 2568720"/>
                  <a:gd name="connsiteX61-1995" fmla="*/ 2498357 w 2790783"/>
                  <a:gd name="connsiteY61-1996" fmla="*/ 368355 h 2568720"/>
                  <a:gd name="connsiteX62-1997" fmla="*/ 2511057 w 2790783"/>
                  <a:gd name="connsiteY62-1998" fmla="*/ 19105 h 2568720"/>
                  <a:gd name="connsiteX63-1999" fmla="*/ 2549157 w 2790783"/>
                  <a:gd name="connsiteY63-2000" fmla="*/ 412805 h 2568720"/>
                  <a:gd name="connsiteX64-2001" fmla="*/ 2599957 w 2790783"/>
                  <a:gd name="connsiteY64-2002" fmla="*/ 31805 h 2568720"/>
                  <a:gd name="connsiteX65-2003" fmla="*/ 2644407 w 2790783"/>
                  <a:gd name="connsiteY65-2004" fmla="*/ 431855 h 2568720"/>
                  <a:gd name="connsiteX66-2005" fmla="*/ 2707907 w 2790783"/>
                  <a:gd name="connsiteY66-2006" fmla="*/ 12755 h 2568720"/>
                  <a:gd name="connsiteX67-2007" fmla="*/ 2733307 w 2790783"/>
                  <a:gd name="connsiteY67-2008" fmla="*/ 438205 h 2568720"/>
                  <a:gd name="connsiteX68-2009" fmla="*/ 2784107 w 2790783"/>
                  <a:gd name="connsiteY68-2010" fmla="*/ 2305105 h 2568720"/>
                  <a:gd name="connsiteX69-2011" fmla="*/ 2568207 w 2790783"/>
                  <a:gd name="connsiteY69-2012" fmla="*/ 2552755 h 2568720"/>
                  <a:gd name="connsiteX70-2013" fmla="*/ 2371357 w 2790783"/>
                  <a:gd name="connsiteY70-2014" fmla="*/ 2527355 h 2568720"/>
                  <a:gd name="connsiteX71-2015" fmla="*/ 110757 w 2790783"/>
                  <a:gd name="connsiteY71-2016" fmla="*/ 2527355 h 2568720"/>
                  <a:gd name="connsiteX0-2017" fmla="*/ 110757 w 2790783"/>
                  <a:gd name="connsiteY0-2018" fmla="*/ 2527355 h 2568720"/>
                  <a:gd name="connsiteX1-2019" fmla="*/ 21857 w 2790783"/>
                  <a:gd name="connsiteY1-2020" fmla="*/ 2267005 h 2568720"/>
                  <a:gd name="connsiteX2-2021" fmla="*/ 15507 w 2790783"/>
                  <a:gd name="connsiteY2-2022" fmla="*/ 108005 h 2568720"/>
                  <a:gd name="connsiteX3-2023" fmla="*/ 91707 w 2790783"/>
                  <a:gd name="connsiteY3-2024" fmla="*/ 400105 h 2568720"/>
                  <a:gd name="connsiteX4-2025" fmla="*/ 98057 w 2790783"/>
                  <a:gd name="connsiteY4-2026" fmla="*/ 12755 h 2568720"/>
                  <a:gd name="connsiteX5-2027" fmla="*/ 186957 w 2790783"/>
                  <a:gd name="connsiteY5-2028" fmla="*/ 387405 h 2568720"/>
                  <a:gd name="connsiteX6-2029" fmla="*/ 231407 w 2790783"/>
                  <a:gd name="connsiteY6-2030" fmla="*/ 38155 h 2568720"/>
                  <a:gd name="connsiteX7-2031" fmla="*/ 282207 w 2790783"/>
                  <a:gd name="connsiteY7-2032" fmla="*/ 387405 h 2568720"/>
                  <a:gd name="connsiteX8-2033" fmla="*/ 320307 w 2790783"/>
                  <a:gd name="connsiteY8-2034" fmla="*/ 19105 h 2568720"/>
                  <a:gd name="connsiteX9-2035" fmla="*/ 364757 w 2790783"/>
                  <a:gd name="connsiteY9-2036" fmla="*/ 374705 h 2568720"/>
                  <a:gd name="connsiteX10-2037" fmla="*/ 409207 w 2790783"/>
                  <a:gd name="connsiteY10-2038" fmla="*/ 12755 h 2568720"/>
                  <a:gd name="connsiteX11-2039" fmla="*/ 453657 w 2790783"/>
                  <a:gd name="connsiteY11-2040" fmla="*/ 406455 h 2568720"/>
                  <a:gd name="connsiteX12-2041" fmla="*/ 504457 w 2790783"/>
                  <a:gd name="connsiteY12-2042" fmla="*/ 25455 h 2568720"/>
                  <a:gd name="connsiteX13-2043" fmla="*/ 536207 w 2790783"/>
                  <a:gd name="connsiteY13-2044" fmla="*/ 387405 h 2568720"/>
                  <a:gd name="connsiteX14-2045" fmla="*/ 574307 w 2790783"/>
                  <a:gd name="connsiteY14-2046" fmla="*/ 55 h 2568720"/>
                  <a:gd name="connsiteX15-2047" fmla="*/ 644157 w 2790783"/>
                  <a:gd name="connsiteY15-2048" fmla="*/ 419155 h 2568720"/>
                  <a:gd name="connsiteX16-2049" fmla="*/ 714007 w 2790783"/>
                  <a:gd name="connsiteY16-2050" fmla="*/ 12755 h 2568720"/>
                  <a:gd name="connsiteX17-2051" fmla="*/ 752107 w 2790783"/>
                  <a:gd name="connsiteY17-2052" fmla="*/ 400105 h 2568720"/>
                  <a:gd name="connsiteX18-2053" fmla="*/ 821957 w 2790783"/>
                  <a:gd name="connsiteY18-2054" fmla="*/ 19105 h 2568720"/>
                  <a:gd name="connsiteX19-2055" fmla="*/ 834657 w 2790783"/>
                  <a:gd name="connsiteY19-2056" fmla="*/ 393755 h 2568720"/>
                  <a:gd name="connsiteX20-2057" fmla="*/ 872757 w 2790783"/>
                  <a:gd name="connsiteY20-2058" fmla="*/ 25455 h 2568720"/>
                  <a:gd name="connsiteX21-2059" fmla="*/ 879107 w 2790783"/>
                  <a:gd name="connsiteY21-2060" fmla="*/ 374705 h 2568720"/>
                  <a:gd name="connsiteX22-2061" fmla="*/ 942607 w 2790783"/>
                  <a:gd name="connsiteY22-2062" fmla="*/ 38155 h 2568720"/>
                  <a:gd name="connsiteX23-2063" fmla="*/ 968007 w 2790783"/>
                  <a:gd name="connsiteY23-2064" fmla="*/ 400105 h 2568720"/>
                  <a:gd name="connsiteX24-2065" fmla="*/ 1044207 w 2790783"/>
                  <a:gd name="connsiteY24-2066" fmla="*/ 12755 h 2568720"/>
                  <a:gd name="connsiteX25-2067" fmla="*/ 1056907 w 2790783"/>
                  <a:gd name="connsiteY25-2068" fmla="*/ 412805 h 2568720"/>
                  <a:gd name="connsiteX26-2069" fmla="*/ 1126757 w 2790783"/>
                  <a:gd name="connsiteY26-2070" fmla="*/ 19105 h 2568720"/>
                  <a:gd name="connsiteX27-2071" fmla="*/ 1158507 w 2790783"/>
                  <a:gd name="connsiteY27-2072" fmla="*/ 400105 h 2568720"/>
                  <a:gd name="connsiteX28-2073" fmla="*/ 1202957 w 2790783"/>
                  <a:gd name="connsiteY28-2074" fmla="*/ 31805 h 2568720"/>
                  <a:gd name="connsiteX29-2075" fmla="*/ 1222007 w 2790783"/>
                  <a:gd name="connsiteY29-2076" fmla="*/ 393755 h 2568720"/>
                  <a:gd name="connsiteX30-2077" fmla="*/ 1279157 w 2790783"/>
                  <a:gd name="connsiteY30-2078" fmla="*/ 69905 h 2568720"/>
                  <a:gd name="connsiteX31-2079" fmla="*/ 1310907 w 2790783"/>
                  <a:gd name="connsiteY31-2080" fmla="*/ 387405 h 2568720"/>
                  <a:gd name="connsiteX32-2081" fmla="*/ 1374407 w 2790783"/>
                  <a:gd name="connsiteY32-2082" fmla="*/ 25455 h 2568720"/>
                  <a:gd name="connsiteX33-2083" fmla="*/ 1393457 w 2790783"/>
                  <a:gd name="connsiteY33-2084" fmla="*/ 368355 h 2568720"/>
                  <a:gd name="connsiteX34-2085" fmla="*/ 1431557 w 2790783"/>
                  <a:gd name="connsiteY34-2086" fmla="*/ 44505 h 2568720"/>
                  <a:gd name="connsiteX35-2087" fmla="*/ 1488707 w 2790783"/>
                  <a:gd name="connsiteY35-2088" fmla="*/ 368355 h 2568720"/>
                  <a:gd name="connsiteX36-2089" fmla="*/ 1520457 w 2790783"/>
                  <a:gd name="connsiteY36-2090" fmla="*/ 63555 h 2568720"/>
                  <a:gd name="connsiteX37-2091" fmla="*/ 1590307 w 2790783"/>
                  <a:gd name="connsiteY37-2092" fmla="*/ 374705 h 2568720"/>
                  <a:gd name="connsiteX38-2093" fmla="*/ 1590307 w 2790783"/>
                  <a:gd name="connsiteY38-2094" fmla="*/ 50855 h 2568720"/>
                  <a:gd name="connsiteX39-2095" fmla="*/ 1666507 w 2790783"/>
                  <a:gd name="connsiteY39-2096" fmla="*/ 387405 h 2568720"/>
                  <a:gd name="connsiteX40-2097" fmla="*/ 1698257 w 2790783"/>
                  <a:gd name="connsiteY40-2098" fmla="*/ 50855 h 2568720"/>
                  <a:gd name="connsiteX41-2099" fmla="*/ 1736357 w 2790783"/>
                  <a:gd name="connsiteY41-2100" fmla="*/ 368355 h 2568720"/>
                  <a:gd name="connsiteX42-2101" fmla="*/ 1793507 w 2790783"/>
                  <a:gd name="connsiteY42-2102" fmla="*/ 25455 h 2568720"/>
                  <a:gd name="connsiteX43-2103" fmla="*/ 1799857 w 2790783"/>
                  <a:gd name="connsiteY43-2104" fmla="*/ 387405 h 2568720"/>
                  <a:gd name="connsiteX44-2105" fmla="*/ 1863357 w 2790783"/>
                  <a:gd name="connsiteY44-2106" fmla="*/ 25455 h 2568720"/>
                  <a:gd name="connsiteX45-2107" fmla="*/ 1882407 w 2790783"/>
                  <a:gd name="connsiteY45-2108" fmla="*/ 406455 h 2568720"/>
                  <a:gd name="connsiteX46-2109" fmla="*/ 1945907 w 2790783"/>
                  <a:gd name="connsiteY46-2110" fmla="*/ 55 h 2568720"/>
                  <a:gd name="connsiteX47-2111" fmla="*/ 1984007 w 2790783"/>
                  <a:gd name="connsiteY47-2112" fmla="*/ 374705 h 2568720"/>
                  <a:gd name="connsiteX48-2113" fmla="*/ 2022107 w 2790783"/>
                  <a:gd name="connsiteY48-2114" fmla="*/ 31805 h 2568720"/>
                  <a:gd name="connsiteX49-2115" fmla="*/ 2047507 w 2790783"/>
                  <a:gd name="connsiteY49-2116" fmla="*/ 374705 h 2568720"/>
                  <a:gd name="connsiteX50-2117" fmla="*/ 2098307 w 2790783"/>
                  <a:gd name="connsiteY50-2118" fmla="*/ 19105 h 2568720"/>
                  <a:gd name="connsiteX51-2119" fmla="*/ 2117357 w 2790783"/>
                  <a:gd name="connsiteY51-2120" fmla="*/ 362005 h 2568720"/>
                  <a:gd name="connsiteX52-2121" fmla="*/ 2155457 w 2790783"/>
                  <a:gd name="connsiteY52-2122" fmla="*/ 6405 h 2568720"/>
                  <a:gd name="connsiteX53-2123" fmla="*/ 2168157 w 2790783"/>
                  <a:gd name="connsiteY53-2124" fmla="*/ 387405 h 2568720"/>
                  <a:gd name="connsiteX54-2125" fmla="*/ 2225307 w 2790783"/>
                  <a:gd name="connsiteY54-2126" fmla="*/ 6405 h 2568720"/>
                  <a:gd name="connsiteX55-2127" fmla="*/ 2276107 w 2790783"/>
                  <a:gd name="connsiteY55-2128" fmla="*/ 393755 h 2568720"/>
                  <a:gd name="connsiteX56-2129" fmla="*/ 2282457 w 2790783"/>
                  <a:gd name="connsiteY56-2130" fmla="*/ 19105 h 2568720"/>
                  <a:gd name="connsiteX57-2131" fmla="*/ 2339607 w 2790783"/>
                  <a:gd name="connsiteY57-2132" fmla="*/ 393755 h 2568720"/>
                  <a:gd name="connsiteX58-2133" fmla="*/ 2358657 w 2790783"/>
                  <a:gd name="connsiteY58-2134" fmla="*/ 25455 h 2568720"/>
                  <a:gd name="connsiteX59-2135" fmla="*/ 2415807 w 2790783"/>
                  <a:gd name="connsiteY59-2136" fmla="*/ 393755 h 2568720"/>
                  <a:gd name="connsiteX60-2137" fmla="*/ 2434857 w 2790783"/>
                  <a:gd name="connsiteY60-2138" fmla="*/ 55 h 2568720"/>
                  <a:gd name="connsiteX61-2139" fmla="*/ 2498357 w 2790783"/>
                  <a:gd name="connsiteY61-2140" fmla="*/ 368355 h 2568720"/>
                  <a:gd name="connsiteX62-2141" fmla="*/ 2511057 w 2790783"/>
                  <a:gd name="connsiteY62-2142" fmla="*/ 19105 h 2568720"/>
                  <a:gd name="connsiteX63-2143" fmla="*/ 2549157 w 2790783"/>
                  <a:gd name="connsiteY63-2144" fmla="*/ 412805 h 2568720"/>
                  <a:gd name="connsiteX64-2145" fmla="*/ 2599957 w 2790783"/>
                  <a:gd name="connsiteY64-2146" fmla="*/ 31805 h 2568720"/>
                  <a:gd name="connsiteX65-2147" fmla="*/ 2644407 w 2790783"/>
                  <a:gd name="connsiteY65-2148" fmla="*/ 431855 h 2568720"/>
                  <a:gd name="connsiteX66-2149" fmla="*/ 2707907 w 2790783"/>
                  <a:gd name="connsiteY66-2150" fmla="*/ 12755 h 2568720"/>
                  <a:gd name="connsiteX67-2151" fmla="*/ 2733307 w 2790783"/>
                  <a:gd name="connsiteY67-2152" fmla="*/ 438205 h 2568720"/>
                  <a:gd name="connsiteX68-2153" fmla="*/ 2784107 w 2790783"/>
                  <a:gd name="connsiteY68-2154" fmla="*/ 2305105 h 2568720"/>
                  <a:gd name="connsiteX69-2155" fmla="*/ 2568207 w 2790783"/>
                  <a:gd name="connsiteY69-2156" fmla="*/ 2552755 h 2568720"/>
                  <a:gd name="connsiteX70-2157" fmla="*/ 2333257 w 2790783"/>
                  <a:gd name="connsiteY70-2158" fmla="*/ 2546405 h 2568720"/>
                  <a:gd name="connsiteX71-2159" fmla="*/ 110757 w 2790783"/>
                  <a:gd name="connsiteY71-2160" fmla="*/ 2527355 h 2568720"/>
                  <a:gd name="connsiteX0-2161" fmla="*/ 110757 w 2790783"/>
                  <a:gd name="connsiteY0-2162" fmla="*/ 2527355 h 2568720"/>
                  <a:gd name="connsiteX1-2163" fmla="*/ 21857 w 2790783"/>
                  <a:gd name="connsiteY1-2164" fmla="*/ 2267005 h 2568720"/>
                  <a:gd name="connsiteX2-2165" fmla="*/ 15507 w 2790783"/>
                  <a:gd name="connsiteY2-2166" fmla="*/ 108005 h 2568720"/>
                  <a:gd name="connsiteX3-2167" fmla="*/ 91707 w 2790783"/>
                  <a:gd name="connsiteY3-2168" fmla="*/ 400105 h 2568720"/>
                  <a:gd name="connsiteX4-2169" fmla="*/ 98057 w 2790783"/>
                  <a:gd name="connsiteY4-2170" fmla="*/ 12755 h 2568720"/>
                  <a:gd name="connsiteX5-2171" fmla="*/ 186957 w 2790783"/>
                  <a:gd name="connsiteY5-2172" fmla="*/ 387405 h 2568720"/>
                  <a:gd name="connsiteX6-2173" fmla="*/ 231407 w 2790783"/>
                  <a:gd name="connsiteY6-2174" fmla="*/ 38155 h 2568720"/>
                  <a:gd name="connsiteX7-2175" fmla="*/ 282207 w 2790783"/>
                  <a:gd name="connsiteY7-2176" fmla="*/ 387405 h 2568720"/>
                  <a:gd name="connsiteX8-2177" fmla="*/ 320307 w 2790783"/>
                  <a:gd name="connsiteY8-2178" fmla="*/ 19105 h 2568720"/>
                  <a:gd name="connsiteX9-2179" fmla="*/ 364757 w 2790783"/>
                  <a:gd name="connsiteY9-2180" fmla="*/ 374705 h 2568720"/>
                  <a:gd name="connsiteX10-2181" fmla="*/ 409207 w 2790783"/>
                  <a:gd name="connsiteY10-2182" fmla="*/ 12755 h 2568720"/>
                  <a:gd name="connsiteX11-2183" fmla="*/ 453657 w 2790783"/>
                  <a:gd name="connsiteY11-2184" fmla="*/ 406455 h 2568720"/>
                  <a:gd name="connsiteX12-2185" fmla="*/ 504457 w 2790783"/>
                  <a:gd name="connsiteY12-2186" fmla="*/ 25455 h 2568720"/>
                  <a:gd name="connsiteX13-2187" fmla="*/ 536207 w 2790783"/>
                  <a:gd name="connsiteY13-2188" fmla="*/ 387405 h 2568720"/>
                  <a:gd name="connsiteX14-2189" fmla="*/ 574307 w 2790783"/>
                  <a:gd name="connsiteY14-2190" fmla="*/ 55 h 2568720"/>
                  <a:gd name="connsiteX15-2191" fmla="*/ 644157 w 2790783"/>
                  <a:gd name="connsiteY15-2192" fmla="*/ 419155 h 2568720"/>
                  <a:gd name="connsiteX16-2193" fmla="*/ 714007 w 2790783"/>
                  <a:gd name="connsiteY16-2194" fmla="*/ 12755 h 2568720"/>
                  <a:gd name="connsiteX17-2195" fmla="*/ 752107 w 2790783"/>
                  <a:gd name="connsiteY17-2196" fmla="*/ 400105 h 2568720"/>
                  <a:gd name="connsiteX18-2197" fmla="*/ 821957 w 2790783"/>
                  <a:gd name="connsiteY18-2198" fmla="*/ 19105 h 2568720"/>
                  <a:gd name="connsiteX19-2199" fmla="*/ 834657 w 2790783"/>
                  <a:gd name="connsiteY19-2200" fmla="*/ 393755 h 2568720"/>
                  <a:gd name="connsiteX20-2201" fmla="*/ 872757 w 2790783"/>
                  <a:gd name="connsiteY20-2202" fmla="*/ 25455 h 2568720"/>
                  <a:gd name="connsiteX21-2203" fmla="*/ 879107 w 2790783"/>
                  <a:gd name="connsiteY21-2204" fmla="*/ 374705 h 2568720"/>
                  <a:gd name="connsiteX22-2205" fmla="*/ 942607 w 2790783"/>
                  <a:gd name="connsiteY22-2206" fmla="*/ 38155 h 2568720"/>
                  <a:gd name="connsiteX23-2207" fmla="*/ 968007 w 2790783"/>
                  <a:gd name="connsiteY23-2208" fmla="*/ 400105 h 2568720"/>
                  <a:gd name="connsiteX24-2209" fmla="*/ 1044207 w 2790783"/>
                  <a:gd name="connsiteY24-2210" fmla="*/ 12755 h 2568720"/>
                  <a:gd name="connsiteX25-2211" fmla="*/ 1056907 w 2790783"/>
                  <a:gd name="connsiteY25-2212" fmla="*/ 412805 h 2568720"/>
                  <a:gd name="connsiteX26-2213" fmla="*/ 1126757 w 2790783"/>
                  <a:gd name="connsiteY26-2214" fmla="*/ 19105 h 2568720"/>
                  <a:gd name="connsiteX27-2215" fmla="*/ 1158507 w 2790783"/>
                  <a:gd name="connsiteY27-2216" fmla="*/ 400105 h 2568720"/>
                  <a:gd name="connsiteX28-2217" fmla="*/ 1202957 w 2790783"/>
                  <a:gd name="connsiteY28-2218" fmla="*/ 31805 h 2568720"/>
                  <a:gd name="connsiteX29-2219" fmla="*/ 1222007 w 2790783"/>
                  <a:gd name="connsiteY29-2220" fmla="*/ 393755 h 2568720"/>
                  <a:gd name="connsiteX30-2221" fmla="*/ 1279157 w 2790783"/>
                  <a:gd name="connsiteY30-2222" fmla="*/ 69905 h 2568720"/>
                  <a:gd name="connsiteX31-2223" fmla="*/ 1310907 w 2790783"/>
                  <a:gd name="connsiteY31-2224" fmla="*/ 387405 h 2568720"/>
                  <a:gd name="connsiteX32-2225" fmla="*/ 1374407 w 2790783"/>
                  <a:gd name="connsiteY32-2226" fmla="*/ 25455 h 2568720"/>
                  <a:gd name="connsiteX33-2227" fmla="*/ 1393457 w 2790783"/>
                  <a:gd name="connsiteY33-2228" fmla="*/ 368355 h 2568720"/>
                  <a:gd name="connsiteX34-2229" fmla="*/ 1431557 w 2790783"/>
                  <a:gd name="connsiteY34-2230" fmla="*/ 44505 h 2568720"/>
                  <a:gd name="connsiteX35-2231" fmla="*/ 1488707 w 2790783"/>
                  <a:gd name="connsiteY35-2232" fmla="*/ 368355 h 2568720"/>
                  <a:gd name="connsiteX36-2233" fmla="*/ 1520457 w 2790783"/>
                  <a:gd name="connsiteY36-2234" fmla="*/ 63555 h 2568720"/>
                  <a:gd name="connsiteX37-2235" fmla="*/ 1590307 w 2790783"/>
                  <a:gd name="connsiteY37-2236" fmla="*/ 374705 h 2568720"/>
                  <a:gd name="connsiteX38-2237" fmla="*/ 1590307 w 2790783"/>
                  <a:gd name="connsiteY38-2238" fmla="*/ 50855 h 2568720"/>
                  <a:gd name="connsiteX39-2239" fmla="*/ 1666507 w 2790783"/>
                  <a:gd name="connsiteY39-2240" fmla="*/ 387405 h 2568720"/>
                  <a:gd name="connsiteX40-2241" fmla="*/ 1698257 w 2790783"/>
                  <a:gd name="connsiteY40-2242" fmla="*/ 50855 h 2568720"/>
                  <a:gd name="connsiteX41-2243" fmla="*/ 1736357 w 2790783"/>
                  <a:gd name="connsiteY41-2244" fmla="*/ 368355 h 2568720"/>
                  <a:gd name="connsiteX42-2245" fmla="*/ 1793507 w 2790783"/>
                  <a:gd name="connsiteY42-2246" fmla="*/ 25455 h 2568720"/>
                  <a:gd name="connsiteX43-2247" fmla="*/ 1799857 w 2790783"/>
                  <a:gd name="connsiteY43-2248" fmla="*/ 387405 h 2568720"/>
                  <a:gd name="connsiteX44-2249" fmla="*/ 1863357 w 2790783"/>
                  <a:gd name="connsiteY44-2250" fmla="*/ 25455 h 2568720"/>
                  <a:gd name="connsiteX45-2251" fmla="*/ 1882407 w 2790783"/>
                  <a:gd name="connsiteY45-2252" fmla="*/ 406455 h 2568720"/>
                  <a:gd name="connsiteX46-2253" fmla="*/ 1945907 w 2790783"/>
                  <a:gd name="connsiteY46-2254" fmla="*/ 55 h 2568720"/>
                  <a:gd name="connsiteX47-2255" fmla="*/ 1984007 w 2790783"/>
                  <a:gd name="connsiteY47-2256" fmla="*/ 374705 h 2568720"/>
                  <a:gd name="connsiteX48-2257" fmla="*/ 2022107 w 2790783"/>
                  <a:gd name="connsiteY48-2258" fmla="*/ 31805 h 2568720"/>
                  <a:gd name="connsiteX49-2259" fmla="*/ 2047507 w 2790783"/>
                  <a:gd name="connsiteY49-2260" fmla="*/ 374705 h 2568720"/>
                  <a:gd name="connsiteX50-2261" fmla="*/ 2098307 w 2790783"/>
                  <a:gd name="connsiteY50-2262" fmla="*/ 19105 h 2568720"/>
                  <a:gd name="connsiteX51-2263" fmla="*/ 2117357 w 2790783"/>
                  <a:gd name="connsiteY51-2264" fmla="*/ 362005 h 2568720"/>
                  <a:gd name="connsiteX52-2265" fmla="*/ 2155457 w 2790783"/>
                  <a:gd name="connsiteY52-2266" fmla="*/ 6405 h 2568720"/>
                  <a:gd name="connsiteX53-2267" fmla="*/ 2168157 w 2790783"/>
                  <a:gd name="connsiteY53-2268" fmla="*/ 387405 h 2568720"/>
                  <a:gd name="connsiteX54-2269" fmla="*/ 2225307 w 2790783"/>
                  <a:gd name="connsiteY54-2270" fmla="*/ 6405 h 2568720"/>
                  <a:gd name="connsiteX55-2271" fmla="*/ 2276107 w 2790783"/>
                  <a:gd name="connsiteY55-2272" fmla="*/ 393755 h 2568720"/>
                  <a:gd name="connsiteX56-2273" fmla="*/ 2282457 w 2790783"/>
                  <a:gd name="connsiteY56-2274" fmla="*/ 19105 h 2568720"/>
                  <a:gd name="connsiteX57-2275" fmla="*/ 2339607 w 2790783"/>
                  <a:gd name="connsiteY57-2276" fmla="*/ 393755 h 2568720"/>
                  <a:gd name="connsiteX58-2277" fmla="*/ 2358657 w 2790783"/>
                  <a:gd name="connsiteY58-2278" fmla="*/ 25455 h 2568720"/>
                  <a:gd name="connsiteX59-2279" fmla="*/ 2415807 w 2790783"/>
                  <a:gd name="connsiteY59-2280" fmla="*/ 393755 h 2568720"/>
                  <a:gd name="connsiteX60-2281" fmla="*/ 2434857 w 2790783"/>
                  <a:gd name="connsiteY60-2282" fmla="*/ 55 h 2568720"/>
                  <a:gd name="connsiteX61-2283" fmla="*/ 2498357 w 2790783"/>
                  <a:gd name="connsiteY61-2284" fmla="*/ 368355 h 2568720"/>
                  <a:gd name="connsiteX62-2285" fmla="*/ 2511057 w 2790783"/>
                  <a:gd name="connsiteY62-2286" fmla="*/ 19105 h 2568720"/>
                  <a:gd name="connsiteX63-2287" fmla="*/ 2549157 w 2790783"/>
                  <a:gd name="connsiteY63-2288" fmla="*/ 412805 h 2568720"/>
                  <a:gd name="connsiteX64-2289" fmla="*/ 2599957 w 2790783"/>
                  <a:gd name="connsiteY64-2290" fmla="*/ 31805 h 2568720"/>
                  <a:gd name="connsiteX65-2291" fmla="*/ 2644407 w 2790783"/>
                  <a:gd name="connsiteY65-2292" fmla="*/ 431855 h 2568720"/>
                  <a:gd name="connsiteX66-2293" fmla="*/ 2707907 w 2790783"/>
                  <a:gd name="connsiteY66-2294" fmla="*/ 12755 h 2568720"/>
                  <a:gd name="connsiteX67-2295" fmla="*/ 2733307 w 2790783"/>
                  <a:gd name="connsiteY67-2296" fmla="*/ 438205 h 2568720"/>
                  <a:gd name="connsiteX68-2297" fmla="*/ 2784107 w 2790783"/>
                  <a:gd name="connsiteY68-2298" fmla="*/ 2305105 h 2568720"/>
                  <a:gd name="connsiteX69-2299" fmla="*/ 2568207 w 2790783"/>
                  <a:gd name="connsiteY69-2300" fmla="*/ 2552755 h 2568720"/>
                  <a:gd name="connsiteX70-2301" fmla="*/ 2333257 w 2790783"/>
                  <a:gd name="connsiteY70-2302" fmla="*/ 2552755 h 2568720"/>
                  <a:gd name="connsiteX71-2303" fmla="*/ 110757 w 2790783"/>
                  <a:gd name="connsiteY71-2304" fmla="*/ 2527355 h 2568720"/>
                  <a:gd name="connsiteX0-2305" fmla="*/ 110757 w 2789328"/>
                  <a:gd name="connsiteY0-2306" fmla="*/ 2527355 h 2578204"/>
                  <a:gd name="connsiteX1-2307" fmla="*/ 21857 w 2789328"/>
                  <a:gd name="connsiteY1-2308" fmla="*/ 2267005 h 2578204"/>
                  <a:gd name="connsiteX2-2309" fmla="*/ 15507 w 2789328"/>
                  <a:gd name="connsiteY2-2310" fmla="*/ 108005 h 2578204"/>
                  <a:gd name="connsiteX3-2311" fmla="*/ 91707 w 2789328"/>
                  <a:gd name="connsiteY3-2312" fmla="*/ 400105 h 2578204"/>
                  <a:gd name="connsiteX4-2313" fmla="*/ 98057 w 2789328"/>
                  <a:gd name="connsiteY4-2314" fmla="*/ 12755 h 2578204"/>
                  <a:gd name="connsiteX5-2315" fmla="*/ 186957 w 2789328"/>
                  <a:gd name="connsiteY5-2316" fmla="*/ 387405 h 2578204"/>
                  <a:gd name="connsiteX6-2317" fmla="*/ 231407 w 2789328"/>
                  <a:gd name="connsiteY6-2318" fmla="*/ 38155 h 2578204"/>
                  <a:gd name="connsiteX7-2319" fmla="*/ 282207 w 2789328"/>
                  <a:gd name="connsiteY7-2320" fmla="*/ 387405 h 2578204"/>
                  <a:gd name="connsiteX8-2321" fmla="*/ 320307 w 2789328"/>
                  <a:gd name="connsiteY8-2322" fmla="*/ 19105 h 2578204"/>
                  <a:gd name="connsiteX9-2323" fmla="*/ 364757 w 2789328"/>
                  <a:gd name="connsiteY9-2324" fmla="*/ 374705 h 2578204"/>
                  <a:gd name="connsiteX10-2325" fmla="*/ 409207 w 2789328"/>
                  <a:gd name="connsiteY10-2326" fmla="*/ 12755 h 2578204"/>
                  <a:gd name="connsiteX11-2327" fmla="*/ 453657 w 2789328"/>
                  <a:gd name="connsiteY11-2328" fmla="*/ 406455 h 2578204"/>
                  <a:gd name="connsiteX12-2329" fmla="*/ 504457 w 2789328"/>
                  <a:gd name="connsiteY12-2330" fmla="*/ 25455 h 2578204"/>
                  <a:gd name="connsiteX13-2331" fmla="*/ 536207 w 2789328"/>
                  <a:gd name="connsiteY13-2332" fmla="*/ 387405 h 2578204"/>
                  <a:gd name="connsiteX14-2333" fmla="*/ 574307 w 2789328"/>
                  <a:gd name="connsiteY14-2334" fmla="*/ 55 h 2578204"/>
                  <a:gd name="connsiteX15-2335" fmla="*/ 644157 w 2789328"/>
                  <a:gd name="connsiteY15-2336" fmla="*/ 419155 h 2578204"/>
                  <a:gd name="connsiteX16-2337" fmla="*/ 714007 w 2789328"/>
                  <a:gd name="connsiteY16-2338" fmla="*/ 12755 h 2578204"/>
                  <a:gd name="connsiteX17-2339" fmla="*/ 752107 w 2789328"/>
                  <a:gd name="connsiteY17-2340" fmla="*/ 400105 h 2578204"/>
                  <a:gd name="connsiteX18-2341" fmla="*/ 821957 w 2789328"/>
                  <a:gd name="connsiteY18-2342" fmla="*/ 19105 h 2578204"/>
                  <a:gd name="connsiteX19-2343" fmla="*/ 834657 w 2789328"/>
                  <a:gd name="connsiteY19-2344" fmla="*/ 393755 h 2578204"/>
                  <a:gd name="connsiteX20-2345" fmla="*/ 872757 w 2789328"/>
                  <a:gd name="connsiteY20-2346" fmla="*/ 25455 h 2578204"/>
                  <a:gd name="connsiteX21-2347" fmla="*/ 879107 w 2789328"/>
                  <a:gd name="connsiteY21-2348" fmla="*/ 374705 h 2578204"/>
                  <a:gd name="connsiteX22-2349" fmla="*/ 942607 w 2789328"/>
                  <a:gd name="connsiteY22-2350" fmla="*/ 38155 h 2578204"/>
                  <a:gd name="connsiteX23-2351" fmla="*/ 968007 w 2789328"/>
                  <a:gd name="connsiteY23-2352" fmla="*/ 400105 h 2578204"/>
                  <a:gd name="connsiteX24-2353" fmla="*/ 1044207 w 2789328"/>
                  <a:gd name="connsiteY24-2354" fmla="*/ 12755 h 2578204"/>
                  <a:gd name="connsiteX25-2355" fmla="*/ 1056907 w 2789328"/>
                  <a:gd name="connsiteY25-2356" fmla="*/ 412805 h 2578204"/>
                  <a:gd name="connsiteX26-2357" fmla="*/ 1126757 w 2789328"/>
                  <a:gd name="connsiteY26-2358" fmla="*/ 19105 h 2578204"/>
                  <a:gd name="connsiteX27-2359" fmla="*/ 1158507 w 2789328"/>
                  <a:gd name="connsiteY27-2360" fmla="*/ 400105 h 2578204"/>
                  <a:gd name="connsiteX28-2361" fmla="*/ 1202957 w 2789328"/>
                  <a:gd name="connsiteY28-2362" fmla="*/ 31805 h 2578204"/>
                  <a:gd name="connsiteX29-2363" fmla="*/ 1222007 w 2789328"/>
                  <a:gd name="connsiteY29-2364" fmla="*/ 393755 h 2578204"/>
                  <a:gd name="connsiteX30-2365" fmla="*/ 1279157 w 2789328"/>
                  <a:gd name="connsiteY30-2366" fmla="*/ 69905 h 2578204"/>
                  <a:gd name="connsiteX31-2367" fmla="*/ 1310907 w 2789328"/>
                  <a:gd name="connsiteY31-2368" fmla="*/ 387405 h 2578204"/>
                  <a:gd name="connsiteX32-2369" fmla="*/ 1374407 w 2789328"/>
                  <a:gd name="connsiteY32-2370" fmla="*/ 25455 h 2578204"/>
                  <a:gd name="connsiteX33-2371" fmla="*/ 1393457 w 2789328"/>
                  <a:gd name="connsiteY33-2372" fmla="*/ 368355 h 2578204"/>
                  <a:gd name="connsiteX34-2373" fmla="*/ 1431557 w 2789328"/>
                  <a:gd name="connsiteY34-2374" fmla="*/ 44505 h 2578204"/>
                  <a:gd name="connsiteX35-2375" fmla="*/ 1488707 w 2789328"/>
                  <a:gd name="connsiteY35-2376" fmla="*/ 368355 h 2578204"/>
                  <a:gd name="connsiteX36-2377" fmla="*/ 1520457 w 2789328"/>
                  <a:gd name="connsiteY36-2378" fmla="*/ 63555 h 2578204"/>
                  <a:gd name="connsiteX37-2379" fmla="*/ 1590307 w 2789328"/>
                  <a:gd name="connsiteY37-2380" fmla="*/ 374705 h 2578204"/>
                  <a:gd name="connsiteX38-2381" fmla="*/ 1590307 w 2789328"/>
                  <a:gd name="connsiteY38-2382" fmla="*/ 50855 h 2578204"/>
                  <a:gd name="connsiteX39-2383" fmla="*/ 1666507 w 2789328"/>
                  <a:gd name="connsiteY39-2384" fmla="*/ 387405 h 2578204"/>
                  <a:gd name="connsiteX40-2385" fmla="*/ 1698257 w 2789328"/>
                  <a:gd name="connsiteY40-2386" fmla="*/ 50855 h 2578204"/>
                  <a:gd name="connsiteX41-2387" fmla="*/ 1736357 w 2789328"/>
                  <a:gd name="connsiteY41-2388" fmla="*/ 368355 h 2578204"/>
                  <a:gd name="connsiteX42-2389" fmla="*/ 1793507 w 2789328"/>
                  <a:gd name="connsiteY42-2390" fmla="*/ 25455 h 2578204"/>
                  <a:gd name="connsiteX43-2391" fmla="*/ 1799857 w 2789328"/>
                  <a:gd name="connsiteY43-2392" fmla="*/ 387405 h 2578204"/>
                  <a:gd name="connsiteX44-2393" fmla="*/ 1863357 w 2789328"/>
                  <a:gd name="connsiteY44-2394" fmla="*/ 25455 h 2578204"/>
                  <a:gd name="connsiteX45-2395" fmla="*/ 1882407 w 2789328"/>
                  <a:gd name="connsiteY45-2396" fmla="*/ 406455 h 2578204"/>
                  <a:gd name="connsiteX46-2397" fmla="*/ 1945907 w 2789328"/>
                  <a:gd name="connsiteY46-2398" fmla="*/ 55 h 2578204"/>
                  <a:gd name="connsiteX47-2399" fmla="*/ 1984007 w 2789328"/>
                  <a:gd name="connsiteY47-2400" fmla="*/ 374705 h 2578204"/>
                  <a:gd name="connsiteX48-2401" fmla="*/ 2022107 w 2789328"/>
                  <a:gd name="connsiteY48-2402" fmla="*/ 31805 h 2578204"/>
                  <a:gd name="connsiteX49-2403" fmla="*/ 2047507 w 2789328"/>
                  <a:gd name="connsiteY49-2404" fmla="*/ 374705 h 2578204"/>
                  <a:gd name="connsiteX50-2405" fmla="*/ 2098307 w 2789328"/>
                  <a:gd name="connsiteY50-2406" fmla="*/ 19105 h 2578204"/>
                  <a:gd name="connsiteX51-2407" fmla="*/ 2117357 w 2789328"/>
                  <a:gd name="connsiteY51-2408" fmla="*/ 362005 h 2578204"/>
                  <a:gd name="connsiteX52-2409" fmla="*/ 2155457 w 2789328"/>
                  <a:gd name="connsiteY52-2410" fmla="*/ 6405 h 2578204"/>
                  <a:gd name="connsiteX53-2411" fmla="*/ 2168157 w 2789328"/>
                  <a:gd name="connsiteY53-2412" fmla="*/ 387405 h 2578204"/>
                  <a:gd name="connsiteX54-2413" fmla="*/ 2225307 w 2789328"/>
                  <a:gd name="connsiteY54-2414" fmla="*/ 6405 h 2578204"/>
                  <a:gd name="connsiteX55-2415" fmla="*/ 2276107 w 2789328"/>
                  <a:gd name="connsiteY55-2416" fmla="*/ 393755 h 2578204"/>
                  <a:gd name="connsiteX56-2417" fmla="*/ 2282457 w 2789328"/>
                  <a:gd name="connsiteY56-2418" fmla="*/ 19105 h 2578204"/>
                  <a:gd name="connsiteX57-2419" fmla="*/ 2339607 w 2789328"/>
                  <a:gd name="connsiteY57-2420" fmla="*/ 393755 h 2578204"/>
                  <a:gd name="connsiteX58-2421" fmla="*/ 2358657 w 2789328"/>
                  <a:gd name="connsiteY58-2422" fmla="*/ 25455 h 2578204"/>
                  <a:gd name="connsiteX59-2423" fmla="*/ 2415807 w 2789328"/>
                  <a:gd name="connsiteY59-2424" fmla="*/ 393755 h 2578204"/>
                  <a:gd name="connsiteX60-2425" fmla="*/ 2434857 w 2789328"/>
                  <a:gd name="connsiteY60-2426" fmla="*/ 55 h 2578204"/>
                  <a:gd name="connsiteX61-2427" fmla="*/ 2498357 w 2789328"/>
                  <a:gd name="connsiteY61-2428" fmla="*/ 368355 h 2578204"/>
                  <a:gd name="connsiteX62-2429" fmla="*/ 2511057 w 2789328"/>
                  <a:gd name="connsiteY62-2430" fmla="*/ 19105 h 2578204"/>
                  <a:gd name="connsiteX63-2431" fmla="*/ 2549157 w 2789328"/>
                  <a:gd name="connsiteY63-2432" fmla="*/ 412805 h 2578204"/>
                  <a:gd name="connsiteX64-2433" fmla="*/ 2599957 w 2789328"/>
                  <a:gd name="connsiteY64-2434" fmla="*/ 31805 h 2578204"/>
                  <a:gd name="connsiteX65-2435" fmla="*/ 2644407 w 2789328"/>
                  <a:gd name="connsiteY65-2436" fmla="*/ 431855 h 2578204"/>
                  <a:gd name="connsiteX66-2437" fmla="*/ 2707907 w 2789328"/>
                  <a:gd name="connsiteY66-2438" fmla="*/ 12755 h 2578204"/>
                  <a:gd name="connsiteX67-2439" fmla="*/ 2733307 w 2789328"/>
                  <a:gd name="connsiteY67-2440" fmla="*/ 438205 h 2578204"/>
                  <a:gd name="connsiteX68-2441" fmla="*/ 2784107 w 2789328"/>
                  <a:gd name="connsiteY68-2442" fmla="*/ 2305105 h 2578204"/>
                  <a:gd name="connsiteX69-2443" fmla="*/ 2593607 w 2789328"/>
                  <a:gd name="connsiteY69-2444" fmla="*/ 2565455 h 2578204"/>
                  <a:gd name="connsiteX70-2445" fmla="*/ 2333257 w 2789328"/>
                  <a:gd name="connsiteY70-2446" fmla="*/ 2552755 h 2578204"/>
                  <a:gd name="connsiteX71-2447" fmla="*/ 110757 w 2789328"/>
                  <a:gd name="connsiteY71-2448" fmla="*/ 2527355 h 2578204"/>
                  <a:gd name="connsiteX0-2449" fmla="*/ 156369 w 2784140"/>
                  <a:gd name="connsiteY0-2450" fmla="*/ 2546405 h 2578204"/>
                  <a:gd name="connsiteX1-2451" fmla="*/ 16669 w 2784140"/>
                  <a:gd name="connsiteY1-2452" fmla="*/ 2267005 h 2578204"/>
                  <a:gd name="connsiteX2-2453" fmla="*/ 10319 w 2784140"/>
                  <a:gd name="connsiteY2-2454" fmla="*/ 108005 h 2578204"/>
                  <a:gd name="connsiteX3-2455" fmla="*/ 86519 w 2784140"/>
                  <a:gd name="connsiteY3-2456" fmla="*/ 400105 h 2578204"/>
                  <a:gd name="connsiteX4-2457" fmla="*/ 92869 w 2784140"/>
                  <a:gd name="connsiteY4-2458" fmla="*/ 12755 h 2578204"/>
                  <a:gd name="connsiteX5-2459" fmla="*/ 181769 w 2784140"/>
                  <a:gd name="connsiteY5-2460" fmla="*/ 387405 h 2578204"/>
                  <a:gd name="connsiteX6-2461" fmla="*/ 226219 w 2784140"/>
                  <a:gd name="connsiteY6-2462" fmla="*/ 38155 h 2578204"/>
                  <a:gd name="connsiteX7-2463" fmla="*/ 277019 w 2784140"/>
                  <a:gd name="connsiteY7-2464" fmla="*/ 387405 h 2578204"/>
                  <a:gd name="connsiteX8-2465" fmla="*/ 315119 w 2784140"/>
                  <a:gd name="connsiteY8-2466" fmla="*/ 19105 h 2578204"/>
                  <a:gd name="connsiteX9-2467" fmla="*/ 359569 w 2784140"/>
                  <a:gd name="connsiteY9-2468" fmla="*/ 374705 h 2578204"/>
                  <a:gd name="connsiteX10-2469" fmla="*/ 404019 w 2784140"/>
                  <a:gd name="connsiteY10-2470" fmla="*/ 12755 h 2578204"/>
                  <a:gd name="connsiteX11-2471" fmla="*/ 448469 w 2784140"/>
                  <a:gd name="connsiteY11-2472" fmla="*/ 406455 h 2578204"/>
                  <a:gd name="connsiteX12-2473" fmla="*/ 499269 w 2784140"/>
                  <a:gd name="connsiteY12-2474" fmla="*/ 25455 h 2578204"/>
                  <a:gd name="connsiteX13-2475" fmla="*/ 531019 w 2784140"/>
                  <a:gd name="connsiteY13-2476" fmla="*/ 387405 h 2578204"/>
                  <a:gd name="connsiteX14-2477" fmla="*/ 569119 w 2784140"/>
                  <a:gd name="connsiteY14-2478" fmla="*/ 55 h 2578204"/>
                  <a:gd name="connsiteX15-2479" fmla="*/ 638969 w 2784140"/>
                  <a:gd name="connsiteY15-2480" fmla="*/ 419155 h 2578204"/>
                  <a:gd name="connsiteX16-2481" fmla="*/ 708819 w 2784140"/>
                  <a:gd name="connsiteY16-2482" fmla="*/ 12755 h 2578204"/>
                  <a:gd name="connsiteX17-2483" fmla="*/ 746919 w 2784140"/>
                  <a:gd name="connsiteY17-2484" fmla="*/ 400105 h 2578204"/>
                  <a:gd name="connsiteX18-2485" fmla="*/ 816769 w 2784140"/>
                  <a:gd name="connsiteY18-2486" fmla="*/ 19105 h 2578204"/>
                  <a:gd name="connsiteX19-2487" fmla="*/ 829469 w 2784140"/>
                  <a:gd name="connsiteY19-2488" fmla="*/ 393755 h 2578204"/>
                  <a:gd name="connsiteX20-2489" fmla="*/ 867569 w 2784140"/>
                  <a:gd name="connsiteY20-2490" fmla="*/ 25455 h 2578204"/>
                  <a:gd name="connsiteX21-2491" fmla="*/ 873919 w 2784140"/>
                  <a:gd name="connsiteY21-2492" fmla="*/ 374705 h 2578204"/>
                  <a:gd name="connsiteX22-2493" fmla="*/ 937419 w 2784140"/>
                  <a:gd name="connsiteY22-2494" fmla="*/ 38155 h 2578204"/>
                  <a:gd name="connsiteX23-2495" fmla="*/ 962819 w 2784140"/>
                  <a:gd name="connsiteY23-2496" fmla="*/ 400105 h 2578204"/>
                  <a:gd name="connsiteX24-2497" fmla="*/ 1039019 w 2784140"/>
                  <a:gd name="connsiteY24-2498" fmla="*/ 12755 h 2578204"/>
                  <a:gd name="connsiteX25-2499" fmla="*/ 1051719 w 2784140"/>
                  <a:gd name="connsiteY25-2500" fmla="*/ 412805 h 2578204"/>
                  <a:gd name="connsiteX26-2501" fmla="*/ 1121569 w 2784140"/>
                  <a:gd name="connsiteY26-2502" fmla="*/ 19105 h 2578204"/>
                  <a:gd name="connsiteX27-2503" fmla="*/ 1153319 w 2784140"/>
                  <a:gd name="connsiteY27-2504" fmla="*/ 400105 h 2578204"/>
                  <a:gd name="connsiteX28-2505" fmla="*/ 1197769 w 2784140"/>
                  <a:gd name="connsiteY28-2506" fmla="*/ 31805 h 2578204"/>
                  <a:gd name="connsiteX29-2507" fmla="*/ 1216819 w 2784140"/>
                  <a:gd name="connsiteY29-2508" fmla="*/ 393755 h 2578204"/>
                  <a:gd name="connsiteX30-2509" fmla="*/ 1273969 w 2784140"/>
                  <a:gd name="connsiteY30-2510" fmla="*/ 69905 h 2578204"/>
                  <a:gd name="connsiteX31-2511" fmla="*/ 1305719 w 2784140"/>
                  <a:gd name="connsiteY31-2512" fmla="*/ 387405 h 2578204"/>
                  <a:gd name="connsiteX32-2513" fmla="*/ 1369219 w 2784140"/>
                  <a:gd name="connsiteY32-2514" fmla="*/ 25455 h 2578204"/>
                  <a:gd name="connsiteX33-2515" fmla="*/ 1388269 w 2784140"/>
                  <a:gd name="connsiteY33-2516" fmla="*/ 368355 h 2578204"/>
                  <a:gd name="connsiteX34-2517" fmla="*/ 1426369 w 2784140"/>
                  <a:gd name="connsiteY34-2518" fmla="*/ 44505 h 2578204"/>
                  <a:gd name="connsiteX35-2519" fmla="*/ 1483519 w 2784140"/>
                  <a:gd name="connsiteY35-2520" fmla="*/ 368355 h 2578204"/>
                  <a:gd name="connsiteX36-2521" fmla="*/ 1515269 w 2784140"/>
                  <a:gd name="connsiteY36-2522" fmla="*/ 63555 h 2578204"/>
                  <a:gd name="connsiteX37-2523" fmla="*/ 1585119 w 2784140"/>
                  <a:gd name="connsiteY37-2524" fmla="*/ 374705 h 2578204"/>
                  <a:gd name="connsiteX38-2525" fmla="*/ 1585119 w 2784140"/>
                  <a:gd name="connsiteY38-2526" fmla="*/ 50855 h 2578204"/>
                  <a:gd name="connsiteX39-2527" fmla="*/ 1661319 w 2784140"/>
                  <a:gd name="connsiteY39-2528" fmla="*/ 387405 h 2578204"/>
                  <a:gd name="connsiteX40-2529" fmla="*/ 1693069 w 2784140"/>
                  <a:gd name="connsiteY40-2530" fmla="*/ 50855 h 2578204"/>
                  <a:gd name="connsiteX41-2531" fmla="*/ 1731169 w 2784140"/>
                  <a:gd name="connsiteY41-2532" fmla="*/ 368355 h 2578204"/>
                  <a:gd name="connsiteX42-2533" fmla="*/ 1788319 w 2784140"/>
                  <a:gd name="connsiteY42-2534" fmla="*/ 25455 h 2578204"/>
                  <a:gd name="connsiteX43-2535" fmla="*/ 1794669 w 2784140"/>
                  <a:gd name="connsiteY43-2536" fmla="*/ 387405 h 2578204"/>
                  <a:gd name="connsiteX44-2537" fmla="*/ 1858169 w 2784140"/>
                  <a:gd name="connsiteY44-2538" fmla="*/ 25455 h 2578204"/>
                  <a:gd name="connsiteX45-2539" fmla="*/ 1877219 w 2784140"/>
                  <a:gd name="connsiteY45-2540" fmla="*/ 406455 h 2578204"/>
                  <a:gd name="connsiteX46-2541" fmla="*/ 1940719 w 2784140"/>
                  <a:gd name="connsiteY46-2542" fmla="*/ 55 h 2578204"/>
                  <a:gd name="connsiteX47-2543" fmla="*/ 1978819 w 2784140"/>
                  <a:gd name="connsiteY47-2544" fmla="*/ 374705 h 2578204"/>
                  <a:gd name="connsiteX48-2545" fmla="*/ 2016919 w 2784140"/>
                  <a:gd name="connsiteY48-2546" fmla="*/ 31805 h 2578204"/>
                  <a:gd name="connsiteX49-2547" fmla="*/ 2042319 w 2784140"/>
                  <a:gd name="connsiteY49-2548" fmla="*/ 374705 h 2578204"/>
                  <a:gd name="connsiteX50-2549" fmla="*/ 2093119 w 2784140"/>
                  <a:gd name="connsiteY50-2550" fmla="*/ 19105 h 2578204"/>
                  <a:gd name="connsiteX51-2551" fmla="*/ 2112169 w 2784140"/>
                  <a:gd name="connsiteY51-2552" fmla="*/ 362005 h 2578204"/>
                  <a:gd name="connsiteX52-2553" fmla="*/ 2150269 w 2784140"/>
                  <a:gd name="connsiteY52-2554" fmla="*/ 6405 h 2578204"/>
                  <a:gd name="connsiteX53-2555" fmla="*/ 2162969 w 2784140"/>
                  <a:gd name="connsiteY53-2556" fmla="*/ 387405 h 2578204"/>
                  <a:gd name="connsiteX54-2557" fmla="*/ 2220119 w 2784140"/>
                  <a:gd name="connsiteY54-2558" fmla="*/ 6405 h 2578204"/>
                  <a:gd name="connsiteX55-2559" fmla="*/ 2270919 w 2784140"/>
                  <a:gd name="connsiteY55-2560" fmla="*/ 393755 h 2578204"/>
                  <a:gd name="connsiteX56-2561" fmla="*/ 2277269 w 2784140"/>
                  <a:gd name="connsiteY56-2562" fmla="*/ 19105 h 2578204"/>
                  <a:gd name="connsiteX57-2563" fmla="*/ 2334419 w 2784140"/>
                  <a:gd name="connsiteY57-2564" fmla="*/ 393755 h 2578204"/>
                  <a:gd name="connsiteX58-2565" fmla="*/ 2353469 w 2784140"/>
                  <a:gd name="connsiteY58-2566" fmla="*/ 25455 h 2578204"/>
                  <a:gd name="connsiteX59-2567" fmla="*/ 2410619 w 2784140"/>
                  <a:gd name="connsiteY59-2568" fmla="*/ 393755 h 2578204"/>
                  <a:gd name="connsiteX60-2569" fmla="*/ 2429669 w 2784140"/>
                  <a:gd name="connsiteY60-2570" fmla="*/ 55 h 2578204"/>
                  <a:gd name="connsiteX61-2571" fmla="*/ 2493169 w 2784140"/>
                  <a:gd name="connsiteY61-2572" fmla="*/ 368355 h 2578204"/>
                  <a:gd name="connsiteX62-2573" fmla="*/ 2505869 w 2784140"/>
                  <a:gd name="connsiteY62-2574" fmla="*/ 19105 h 2578204"/>
                  <a:gd name="connsiteX63-2575" fmla="*/ 2543969 w 2784140"/>
                  <a:gd name="connsiteY63-2576" fmla="*/ 412805 h 2578204"/>
                  <a:gd name="connsiteX64-2577" fmla="*/ 2594769 w 2784140"/>
                  <a:gd name="connsiteY64-2578" fmla="*/ 31805 h 2578204"/>
                  <a:gd name="connsiteX65-2579" fmla="*/ 2639219 w 2784140"/>
                  <a:gd name="connsiteY65-2580" fmla="*/ 431855 h 2578204"/>
                  <a:gd name="connsiteX66-2581" fmla="*/ 2702719 w 2784140"/>
                  <a:gd name="connsiteY66-2582" fmla="*/ 12755 h 2578204"/>
                  <a:gd name="connsiteX67-2583" fmla="*/ 2728119 w 2784140"/>
                  <a:gd name="connsiteY67-2584" fmla="*/ 438205 h 2578204"/>
                  <a:gd name="connsiteX68-2585" fmla="*/ 2778919 w 2784140"/>
                  <a:gd name="connsiteY68-2586" fmla="*/ 2305105 h 2578204"/>
                  <a:gd name="connsiteX69-2587" fmla="*/ 2588419 w 2784140"/>
                  <a:gd name="connsiteY69-2588" fmla="*/ 2565455 h 2578204"/>
                  <a:gd name="connsiteX70-2589" fmla="*/ 2328069 w 2784140"/>
                  <a:gd name="connsiteY70-2590" fmla="*/ 2552755 h 2578204"/>
                  <a:gd name="connsiteX71-2591" fmla="*/ 156369 w 2784140"/>
                  <a:gd name="connsiteY71-2592" fmla="*/ 2546405 h 2578204"/>
                </a:gdLst>
                <a:ahLst/>
                <a:cxnLst>
                  <a:cxn ang="0">
                    <a:pos x="connsiteX0-2449" y="connsiteY0-2450"/>
                  </a:cxn>
                  <a:cxn ang="0">
                    <a:pos x="connsiteX1-2451" y="connsiteY1-2452"/>
                  </a:cxn>
                  <a:cxn ang="0">
                    <a:pos x="connsiteX2-2453" y="connsiteY2-2454"/>
                  </a:cxn>
                  <a:cxn ang="0">
                    <a:pos x="connsiteX3-2455" y="connsiteY3-2456"/>
                  </a:cxn>
                  <a:cxn ang="0">
                    <a:pos x="connsiteX4-2457" y="connsiteY4-2458"/>
                  </a:cxn>
                  <a:cxn ang="0">
                    <a:pos x="connsiteX5-2459" y="connsiteY5-2460"/>
                  </a:cxn>
                  <a:cxn ang="0">
                    <a:pos x="connsiteX6-2461" y="connsiteY6-2462"/>
                  </a:cxn>
                  <a:cxn ang="0">
                    <a:pos x="connsiteX7-2463" y="connsiteY7-2464"/>
                  </a:cxn>
                  <a:cxn ang="0">
                    <a:pos x="connsiteX8-2465" y="connsiteY8-2466"/>
                  </a:cxn>
                  <a:cxn ang="0">
                    <a:pos x="connsiteX9-2467" y="connsiteY9-2468"/>
                  </a:cxn>
                  <a:cxn ang="0">
                    <a:pos x="connsiteX10-2469" y="connsiteY10-2470"/>
                  </a:cxn>
                  <a:cxn ang="0">
                    <a:pos x="connsiteX11-2471" y="connsiteY11-2472"/>
                  </a:cxn>
                  <a:cxn ang="0">
                    <a:pos x="connsiteX12-2473" y="connsiteY12-2474"/>
                  </a:cxn>
                  <a:cxn ang="0">
                    <a:pos x="connsiteX13-2475" y="connsiteY13-2476"/>
                  </a:cxn>
                  <a:cxn ang="0">
                    <a:pos x="connsiteX14-2477" y="connsiteY14-2478"/>
                  </a:cxn>
                  <a:cxn ang="0">
                    <a:pos x="connsiteX15-2479" y="connsiteY15-2480"/>
                  </a:cxn>
                  <a:cxn ang="0">
                    <a:pos x="connsiteX16-2481" y="connsiteY16-2482"/>
                  </a:cxn>
                  <a:cxn ang="0">
                    <a:pos x="connsiteX17-2483" y="connsiteY17-2484"/>
                  </a:cxn>
                  <a:cxn ang="0">
                    <a:pos x="connsiteX18-2485" y="connsiteY18-2486"/>
                  </a:cxn>
                  <a:cxn ang="0">
                    <a:pos x="connsiteX19-2487" y="connsiteY19-2488"/>
                  </a:cxn>
                  <a:cxn ang="0">
                    <a:pos x="connsiteX20-2489" y="connsiteY20-2490"/>
                  </a:cxn>
                  <a:cxn ang="0">
                    <a:pos x="connsiteX21-2491" y="connsiteY21-2492"/>
                  </a:cxn>
                  <a:cxn ang="0">
                    <a:pos x="connsiteX22-2493" y="connsiteY22-2494"/>
                  </a:cxn>
                  <a:cxn ang="0">
                    <a:pos x="connsiteX23-2495" y="connsiteY23-2496"/>
                  </a:cxn>
                  <a:cxn ang="0">
                    <a:pos x="connsiteX24-2497" y="connsiteY24-2498"/>
                  </a:cxn>
                  <a:cxn ang="0">
                    <a:pos x="connsiteX25-2499" y="connsiteY25-2500"/>
                  </a:cxn>
                  <a:cxn ang="0">
                    <a:pos x="connsiteX26-2501" y="connsiteY26-2502"/>
                  </a:cxn>
                  <a:cxn ang="0">
                    <a:pos x="connsiteX27-2503" y="connsiteY27-2504"/>
                  </a:cxn>
                  <a:cxn ang="0">
                    <a:pos x="connsiteX28-2505" y="connsiteY28-2506"/>
                  </a:cxn>
                  <a:cxn ang="0">
                    <a:pos x="connsiteX29-2507" y="connsiteY29-2508"/>
                  </a:cxn>
                  <a:cxn ang="0">
                    <a:pos x="connsiteX30-2509" y="connsiteY30-2510"/>
                  </a:cxn>
                  <a:cxn ang="0">
                    <a:pos x="connsiteX31-2511" y="connsiteY31-2512"/>
                  </a:cxn>
                  <a:cxn ang="0">
                    <a:pos x="connsiteX32-2513" y="connsiteY32-2514"/>
                  </a:cxn>
                  <a:cxn ang="0">
                    <a:pos x="connsiteX33-2515" y="connsiteY33-2516"/>
                  </a:cxn>
                  <a:cxn ang="0">
                    <a:pos x="connsiteX34-2517" y="connsiteY34-2518"/>
                  </a:cxn>
                  <a:cxn ang="0">
                    <a:pos x="connsiteX35-2519" y="connsiteY35-2520"/>
                  </a:cxn>
                  <a:cxn ang="0">
                    <a:pos x="connsiteX36-2521" y="connsiteY36-2522"/>
                  </a:cxn>
                  <a:cxn ang="0">
                    <a:pos x="connsiteX37-2523" y="connsiteY37-2524"/>
                  </a:cxn>
                  <a:cxn ang="0">
                    <a:pos x="connsiteX38-2525" y="connsiteY38-2526"/>
                  </a:cxn>
                  <a:cxn ang="0">
                    <a:pos x="connsiteX39-2527" y="connsiteY39-2528"/>
                  </a:cxn>
                  <a:cxn ang="0">
                    <a:pos x="connsiteX40-2529" y="connsiteY40-2530"/>
                  </a:cxn>
                  <a:cxn ang="0">
                    <a:pos x="connsiteX41-2531" y="connsiteY41-2532"/>
                  </a:cxn>
                  <a:cxn ang="0">
                    <a:pos x="connsiteX42-2533" y="connsiteY42-2534"/>
                  </a:cxn>
                  <a:cxn ang="0">
                    <a:pos x="connsiteX43-2535" y="connsiteY43-2536"/>
                  </a:cxn>
                  <a:cxn ang="0">
                    <a:pos x="connsiteX44-2537" y="connsiteY44-2538"/>
                  </a:cxn>
                  <a:cxn ang="0">
                    <a:pos x="connsiteX45-2539" y="connsiteY45-2540"/>
                  </a:cxn>
                  <a:cxn ang="0">
                    <a:pos x="connsiteX46-2541" y="connsiteY46-2542"/>
                  </a:cxn>
                  <a:cxn ang="0">
                    <a:pos x="connsiteX47-2543" y="connsiteY47-2544"/>
                  </a:cxn>
                  <a:cxn ang="0">
                    <a:pos x="connsiteX48-2545" y="connsiteY48-2546"/>
                  </a:cxn>
                  <a:cxn ang="0">
                    <a:pos x="connsiteX49-2547" y="connsiteY49-2548"/>
                  </a:cxn>
                  <a:cxn ang="0">
                    <a:pos x="connsiteX50-2549" y="connsiteY50-2550"/>
                  </a:cxn>
                  <a:cxn ang="0">
                    <a:pos x="connsiteX51-2551" y="connsiteY51-2552"/>
                  </a:cxn>
                  <a:cxn ang="0">
                    <a:pos x="connsiteX52-2553" y="connsiteY52-2554"/>
                  </a:cxn>
                  <a:cxn ang="0">
                    <a:pos x="connsiteX53-2555" y="connsiteY53-2556"/>
                  </a:cxn>
                  <a:cxn ang="0">
                    <a:pos x="connsiteX54-2557" y="connsiteY54-2558"/>
                  </a:cxn>
                  <a:cxn ang="0">
                    <a:pos x="connsiteX55-2559" y="connsiteY55-2560"/>
                  </a:cxn>
                  <a:cxn ang="0">
                    <a:pos x="connsiteX56-2561" y="connsiteY56-2562"/>
                  </a:cxn>
                  <a:cxn ang="0">
                    <a:pos x="connsiteX57-2563" y="connsiteY57-2564"/>
                  </a:cxn>
                  <a:cxn ang="0">
                    <a:pos x="connsiteX58-2565" y="connsiteY58-2566"/>
                  </a:cxn>
                  <a:cxn ang="0">
                    <a:pos x="connsiteX59-2567" y="connsiteY59-2568"/>
                  </a:cxn>
                  <a:cxn ang="0">
                    <a:pos x="connsiteX60-2569" y="connsiteY60-2570"/>
                  </a:cxn>
                  <a:cxn ang="0">
                    <a:pos x="connsiteX61-2571" y="connsiteY61-2572"/>
                  </a:cxn>
                  <a:cxn ang="0">
                    <a:pos x="connsiteX62-2573" y="connsiteY62-2574"/>
                  </a:cxn>
                  <a:cxn ang="0">
                    <a:pos x="connsiteX63-2575" y="connsiteY63-2576"/>
                  </a:cxn>
                  <a:cxn ang="0">
                    <a:pos x="connsiteX64-2577" y="connsiteY64-2578"/>
                  </a:cxn>
                  <a:cxn ang="0">
                    <a:pos x="connsiteX65-2579" y="connsiteY65-2580"/>
                  </a:cxn>
                  <a:cxn ang="0">
                    <a:pos x="connsiteX66-2581" y="connsiteY66-2582"/>
                  </a:cxn>
                  <a:cxn ang="0">
                    <a:pos x="connsiteX67-2583" y="connsiteY67-2584"/>
                  </a:cxn>
                  <a:cxn ang="0">
                    <a:pos x="connsiteX68-2585" y="connsiteY68-2586"/>
                  </a:cxn>
                  <a:cxn ang="0">
                    <a:pos x="connsiteX69-2587" y="connsiteY69-2588"/>
                  </a:cxn>
                  <a:cxn ang="0">
                    <a:pos x="connsiteX70-2589" y="connsiteY70-2590"/>
                  </a:cxn>
                  <a:cxn ang="0">
                    <a:pos x="connsiteX71-2591" y="connsiteY71-2592"/>
                  </a:cxn>
                </a:cxnLst>
                <a:rect l="l" t="t" r="r" b="b"/>
                <a:pathLst>
                  <a:path w="2784140" h="2578204">
                    <a:moveTo>
                      <a:pt x="156369" y="2546405"/>
                    </a:moveTo>
                    <a:cubicBezTo>
                      <a:pt x="-17198" y="2545346"/>
                      <a:pt x="41011" y="2673405"/>
                      <a:pt x="16669" y="2267005"/>
                    </a:cubicBezTo>
                    <a:cubicBezTo>
                      <a:pt x="-7673" y="1860605"/>
                      <a:pt x="-1323" y="419155"/>
                      <a:pt x="10319" y="108005"/>
                    </a:cubicBezTo>
                    <a:cubicBezTo>
                      <a:pt x="21961" y="-203145"/>
                      <a:pt x="72761" y="415980"/>
                      <a:pt x="86519" y="400105"/>
                    </a:cubicBezTo>
                    <a:cubicBezTo>
                      <a:pt x="100277" y="384230"/>
                      <a:pt x="76994" y="14872"/>
                      <a:pt x="92869" y="12755"/>
                    </a:cubicBezTo>
                    <a:cubicBezTo>
                      <a:pt x="108744" y="10638"/>
                      <a:pt x="159544" y="383172"/>
                      <a:pt x="181769" y="387405"/>
                    </a:cubicBezTo>
                    <a:cubicBezTo>
                      <a:pt x="203994" y="391638"/>
                      <a:pt x="210344" y="38155"/>
                      <a:pt x="226219" y="38155"/>
                    </a:cubicBezTo>
                    <a:cubicBezTo>
                      <a:pt x="242094" y="38155"/>
                      <a:pt x="262202" y="390580"/>
                      <a:pt x="277019" y="387405"/>
                    </a:cubicBezTo>
                    <a:cubicBezTo>
                      <a:pt x="291836" y="384230"/>
                      <a:pt x="301361" y="21222"/>
                      <a:pt x="315119" y="19105"/>
                    </a:cubicBezTo>
                    <a:cubicBezTo>
                      <a:pt x="328877" y="16988"/>
                      <a:pt x="344752" y="375763"/>
                      <a:pt x="359569" y="374705"/>
                    </a:cubicBezTo>
                    <a:cubicBezTo>
                      <a:pt x="374386" y="373647"/>
                      <a:pt x="389202" y="7463"/>
                      <a:pt x="404019" y="12755"/>
                    </a:cubicBezTo>
                    <a:cubicBezTo>
                      <a:pt x="418836" y="18047"/>
                      <a:pt x="432594" y="404338"/>
                      <a:pt x="448469" y="406455"/>
                    </a:cubicBezTo>
                    <a:cubicBezTo>
                      <a:pt x="464344" y="408572"/>
                      <a:pt x="485511" y="28630"/>
                      <a:pt x="499269" y="25455"/>
                    </a:cubicBezTo>
                    <a:cubicBezTo>
                      <a:pt x="513027" y="22280"/>
                      <a:pt x="519377" y="391638"/>
                      <a:pt x="531019" y="387405"/>
                    </a:cubicBezTo>
                    <a:cubicBezTo>
                      <a:pt x="542661" y="383172"/>
                      <a:pt x="551127" y="-5237"/>
                      <a:pt x="569119" y="55"/>
                    </a:cubicBezTo>
                    <a:cubicBezTo>
                      <a:pt x="587111" y="5347"/>
                      <a:pt x="615686" y="417038"/>
                      <a:pt x="638969" y="419155"/>
                    </a:cubicBezTo>
                    <a:cubicBezTo>
                      <a:pt x="662252" y="421272"/>
                      <a:pt x="690827" y="15930"/>
                      <a:pt x="708819" y="12755"/>
                    </a:cubicBezTo>
                    <a:cubicBezTo>
                      <a:pt x="726811" y="9580"/>
                      <a:pt x="728928" y="399047"/>
                      <a:pt x="746919" y="400105"/>
                    </a:cubicBezTo>
                    <a:cubicBezTo>
                      <a:pt x="764910" y="401163"/>
                      <a:pt x="803011" y="20163"/>
                      <a:pt x="816769" y="19105"/>
                    </a:cubicBezTo>
                    <a:cubicBezTo>
                      <a:pt x="830527" y="18047"/>
                      <a:pt x="821002" y="392697"/>
                      <a:pt x="829469" y="393755"/>
                    </a:cubicBezTo>
                    <a:cubicBezTo>
                      <a:pt x="837936" y="394813"/>
                      <a:pt x="860161" y="28630"/>
                      <a:pt x="867569" y="25455"/>
                    </a:cubicBezTo>
                    <a:cubicBezTo>
                      <a:pt x="874977" y="22280"/>
                      <a:pt x="862277" y="372588"/>
                      <a:pt x="873919" y="374705"/>
                    </a:cubicBezTo>
                    <a:cubicBezTo>
                      <a:pt x="885561" y="376822"/>
                      <a:pt x="922602" y="33922"/>
                      <a:pt x="937419" y="38155"/>
                    </a:cubicBezTo>
                    <a:cubicBezTo>
                      <a:pt x="952236" y="42388"/>
                      <a:pt x="945886" y="404338"/>
                      <a:pt x="962819" y="400105"/>
                    </a:cubicBezTo>
                    <a:cubicBezTo>
                      <a:pt x="979752" y="395872"/>
                      <a:pt x="1024202" y="10638"/>
                      <a:pt x="1039019" y="12755"/>
                    </a:cubicBezTo>
                    <a:cubicBezTo>
                      <a:pt x="1053836" y="14872"/>
                      <a:pt x="1037961" y="411747"/>
                      <a:pt x="1051719" y="412805"/>
                    </a:cubicBezTo>
                    <a:cubicBezTo>
                      <a:pt x="1065477" y="413863"/>
                      <a:pt x="1104636" y="21222"/>
                      <a:pt x="1121569" y="19105"/>
                    </a:cubicBezTo>
                    <a:cubicBezTo>
                      <a:pt x="1138502" y="16988"/>
                      <a:pt x="1140619" y="397988"/>
                      <a:pt x="1153319" y="400105"/>
                    </a:cubicBezTo>
                    <a:cubicBezTo>
                      <a:pt x="1166019" y="402222"/>
                      <a:pt x="1187186" y="32863"/>
                      <a:pt x="1197769" y="31805"/>
                    </a:cubicBezTo>
                    <a:cubicBezTo>
                      <a:pt x="1208352" y="30747"/>
                      <a:pt x="1204119" y="387405"/>
                      <a:pt x="1216819" y="393755"/>
                    </a:cubicBezTo>
                    <a:cubicBezTo>
                      <a:pt x="1229519" y="400105"/>
                      <a:pt x="1259152" y="70963"/>
                      <a:pt x="1273969" y="69905"/>
                    </a:cubicBezTo>
                    <a:cubicBezTo>
                      <a:pt x="1288786" y="68847"/>
                      <a:pt x="1289844" y="394813"/>
                      <a:pt x="1305719" y="387405"/>
                    </a:cubicBezTo>
                    <a:cubicBezTo>
                      <a:pt x="1321594" y="379997"/>
                      <a:pt x="1355461" y="28630"/>
                      <a:pt x="1369219" y="25455"/>
                    </a:cubicBezTo>
                    <a:cubicBezTo>
                      <a:pt x="1382977" y="22280"/>
                      <a:pt x="1378744" y="365180"/>
                      <a:pt x="1388269" y="368355"/>
                    </a:cubicBezTo>
                    <a:cubicBezTo>
                      <a:pt x="1397794" y="371530"/>
                      <a:pt x="1410494" y="44505"/>
                      <a:pt x="1426369" y="44505"/>
                    </a:cubicBezTo>
                    <a:cubicBezTo>
                      <a:pt x="1442244" y="44505"/>
                      <a:pt x="1468702" y="365180"/>
                      <a:pt x="1483519" y="368355"/>
                    </a:cubicBezTo>
                    <a:cubicBezTo>
                      <a:pt x="1498336" y="371530"/>
                      <a:pt x="1498336" y="62497"/>
                      <a:pt x="1515269" y="63555"/>
                    </a:cubicBezTo>
                    <a:cubicBezTo>
                      <a:pt x="1532202" y="64613"/>
                      <a:pt x="1573477" y="376822"/>
                      <a:pt x="1585119" y="374705"/>
                    </a:cubicBezTo>
                    <a:cubicBezTo>
                      <a:pt x="1596761" y="372588"/>
                      <a:pt x="1572419" y="48738"/>
                      <a:pt x="1585119" y="50855"/>
                    </a:cubicBezTo>
                    <a:cubicBezTo>
                      <a:pt x="1597819" y="52972"/>
                      <a:pt x="1643327" y="387405"/>
                      <a:pt x="1661319" y="387405"/>
                    </a:cubicBezTo>
                    <a:cubicBezTo>
                      <a:pt x="1679311" y="387405"/>
                      <a:pt x="1681427" y="54030"/>
                      <a:pt x="1693069" y="50855"/>
                    </a:cubicBezTo>
                    <a:cubicBezTo>
                      <a:pt x="1704711" y="47680"/>
                      <a:pt x="1715294" y="372588"/>
                      <a:pt x="1731169" y="368355"/>
                    </a:cubicBezTo>
                    <a:cubicBezTo>
                      <a:pt x="1747044" y="364122"/>
                      <a:pt x="1777736" y="22280"/>
                      <a:pt x="1788319" y="25455"/>
                    </a:cubicBezTo>
                    <a:cubicBezTo>
                      <a:pt x="1798902" y="28630"/>
                      <a:pt x="1783027" y="387405"/>
                      <a:pt x="1794669" y="387405"/>
                    </a:cubicBezTo>
                    <a:cubicBezTo>
                      <a:pt x="1806311" y="387405"/>
                      <a:pt x="1844411" y="22280"/>
                      <a:pt x="1858169" y="25455"/>
                    </a:cubicBezTo>
                    <a:cubicBezTo>
                      <a:pt x="1871927" y="28630"/>
                      <a:pt x="1863461" y="410688"/>
                      <a:pt x="1877219" y="406455"/>
                    </a:cubicBezTo>
                    <a:cubicBezTo>
                      <a:pt x="1890977" y="402222"/>
                      <a:pt x="1923786" y="5347"/>
                      <a:pt x="1940719" y="55"/>
                    </a:cubicBezTo>
                    <a:cubicBezTo>
                      <a:pt x="1957652" y="-5237"/>
                      <a:pt x="1966119" y="369413"/>
                      <a:pt x="1978819" y="374705"/>
                    </a:cubicBezTo>
                    <a:cubicBezTo>
                      <a:pt x="1991519" y="379997"/>
                      <a:pt x="2006336" y="31805"/>
                      <a:pt x="2016919" y="31805"/>
                    </a:cubicBezTo>
                    <a:cubicBezTo>
                      <a:pt x="2027502" y="31805"/>
                      <a:pt x="2029619" y="376822"/>
                      <a:pt x="2042319" y="374705"/>
                    </a:cubicBezTo>
                    <a:cubicBezTo>
                      <a:pt x="2055019" y="372588"/>
                      <a:pt x="2081477" y="21222"/>
                      <a:pt x="2093119" y="19105"/>
                    </a:cubicBezTo>
                    <a:cubicBezTo>
                      <a:pt x="2104761" y="16988"/>
                      <a:pt x="2102644" y="364122"/>
                      <a:pt x="2112169" y="362005"/>
                    </a:cubicBezTo>
                    <a:cubicBezTo>
                      <a:pt x="2121694" y="359888"/>
                      <a:pt x="2141802" y="2172"/>
                      <a:pt x="2150269" y="6405"/>
                    </a:cubicBezTo>
                    <a:cubicBezTo>
                      <a:pt x="2158736" y="10638"/>
                      <a:pt x="2151327" y="387405"/>
                      <a:pt x="2162969" y="387405"/>
                    </a:cubicBezTo>
                    <a:cubicBezTo>
                      <a:pt x="2174611" y="387405"/>
                      <a:pt x="2202128" y="5347"/>
                      <a:pt x="2220119" y="6405"/>
                    </a:cubicBezTo>
                    <a:cubicBezTo>
                      <a:pt x="2238110" y="7463"/>
                      <a:pt x="2261394" y="391638"/>
                      <a:pt x="2270919" y="393755"/>
                    </a:cubicBezTo>
                    <a:cubicBezTo>
                      <a:pt x="2280444" y="395872"/>
                      <a:pt x="2266686" y="19105"/>
                      <a:pt x="2277269" y="19105"/>
                    </a:cubicBezTo>
                    <a:cubicBezTo>
                      <a:pt x="2287852" y="19105"/>
                      <a:pt x="2321719" y="392697"/>
                      <a:pt x="2334419" y="393755"/>
                    </a:cubicBezTo>
                    <a:cubicBezTo>
                      <a:pt x="2347119" y="394813"/>
                      <a:pt x="2340769" y="25455"/>
                      <a:pt x="2353469" y="25455"/>
                    </a:cubicBezTo>
                    <a:cubicBezTo>
                      <a:pt x="2366169" y="25455"/>
                      <a:pt x="2397919" y="397988"/>
                      <a:pt x="2410619" y="393755"/>
                    </a:cubicBezTo>
                    <a:cubicBezTo>
                      <a:pt x="2423319" y="389522"/>
                      <a:pt x="2415911" y="4288"/>
                      <a:pt x="2429669" y="55"/>
                    </a:cubicBezTo>
                    <a:cubicBezTo>
                      <a:pt x="2443427" y="-4178"/>
                      <a:pt x="2480469" y="365180"/>
                      <a:pt x="2493169" y="368355"/>
                    </a:cubicBezTo>
                    <a:cubicBezTo>
                      <a:pt x="2505869" y="371530"/>
                      <a:pt x="2497402" y="11697"/>
                      <a:pt x="2505869" y="19105"/>
                    </a:cubicBezTo>
                    <a:cubicBezTo>
                      <a:pt x="2514336" y="26513"/>
                      <a:pt x="2529152" y="410688"/>
                      <a:pt x="2543969" y="412805"/>
                    </a:cubicBezTo>
                    <a:cubicBezTo>
                      <a:pt x="2558786" y="414922"/>
                      <a:pt x="2578894" y="28630"/>
                      <a:pt x="2594769" y="31805"/>
                    </a:cubicBezTo>
                    <a:cubicBezTo>
                      <a:pt x="2610644" y="34980"/>
                      <a:pt x="2621227" y="435030"/>
                      <a:pt x="2639219" y="431855"/>
                    </a:cubicBezTo>
                    <a:cubicBezTo>
                      <a:pt x="2657211" y="428680"/>
                      <a:pt x="2687902" y="11697"/>
                      <a:pt x="2702719" y="12755"/>
                    </a:cubicBezTo>
                    <a:cubicBezTo>
                      <a:pt x="2717536" y="13813"/>
                      <a:pt x="2715419" y="56147"/>
                      <a:pt x="2728119" y="438205"/>
                    </a:cubicBezTo>
                    <a:cubicBezTo>
                      <a:pt x="2740819" y="820263"/>
                      <a:pt x="2802202" y="1950563"/>
                      <a:pt x="2778919" y="2305105"/>
                    </a:cubicBezTo>
                    <a:cubicBezTo>
                      <a:pt x="2755636" y="2659647"/>
                      <a:pt x="2794794" y="2568630"/>
                      <a:pt x="2588419" y="2565455"/>
                    </a:cubicBezTo>
                    <a:cubicBezTo>
                      <a:pt x="2572544" y="2555930"/>
                      <a:pt x="2328069" y="2552755"/>
                      <a:pt x="2328069" y="2552755"/>
                    </a:cubicBezTo>
                    <a:lnTo>
                      <a:pt x="156369" y="2546405"/>
                    </a:lnTo>
                    <a:close/>
                  </a:path>
                </a:pathLst>
              </a:custGeom>
              <a:solidFill>
                <a:srgbClr val="00B0F0"/>
              </a:solidFill>
              <a:ln w="28575">
                <a:solidFill>
                  <a:srgbClr val="4A47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dirty="0"/>
              </a:p>
            </p:txBody>
          </p:sp>
          <p:sp>
            <p:nvSpPr>
              <p:cNvPr id="1490" name="任意多边形 251">
                <a:extLst>
                  <a:ext uri="{FF2B5EF4-FFF2-40B4-BE49-F238E27FC236}">
                    <a16:creationId xmlns:a16="http://schemas.microsoft.com/office/drawing/2014/main" id="{4A47B22D-738E-44DD-9706-95B90830E32A}"/>
                  </a:ext>
                </a:extLst>
              </p:cNvPr>
              <p:cNvSpPr/>
              <p:nvPr/>
            </p:nvSpPr>
            <p:spPr>
              <a:xfrm rot="8018728">
                <a:off x="1739408" y="2815181"/>
                <a:ext cx="165311" cy="204307"/>
              </a:xfrm>
              <a:custGeom>
                <a:avLst/>
                <a:gdLst>
                  <a:gd name="connsiteX0" fmla="*/ 20637 w 846808"/>
                  <a:gd name="connsiteY0" fmla="*/ 298583 h 950952"/>
                  <a:gd name="connsiteX1" fmla="*/ 20637 w 846808"/>
                  <a:gd name="connsiteY1" fmla="*/ 679583 h 950952"/>
                  <a:gd name="connsiteX2" fmla="*/ 185737 w 846808"/>
                  <a:gd name="connsiteY2" fmla="*/ 908183 h 950952"/>
                  <a:gd name="connsiteX3" fmla="*/ 566737 w 846808"/>
                  <a:gd name="connsiteY3" fmla="*/ 895483 h 950952"/>
                  <a:gd name="connsiteX4" fmla="*/ 846137 w 846808"/>
                  <a:gd name="connsiteY4" fmla="*/ 349383 h 950952"/>
                  <a:gd name="connsiteX5" fmla="*/ 630237 w 846808"/>
                  <a:gd name="connsiteY5" fmla="*/ 19183 h 950952"/>
                  <a:gd name="connsiteX6" fmla="*/ 185737 w 846808"/>
                  <a:gd name="connsiteY6" fmla="*/ 69983 h 950952"/>
                  <a:gd name="connsiteX7" fmla="*/ 20637 w 846808"/>
                  <a:gd name="connsiteY7" fmla="*/ 298583 h 95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808" h="950952">
                    <a:moveTo>
                      <a:pt x="20637" y="298583"/>
                    </a:moveTo>
                    <a:cubicBezTo>
                      <a:pt x="-6880" y="400183"/>
                      <a:pt x="-6880" y="577983"/>
                      <a:pt x="20637" y="679583"/>
                    </a:cubicBezTo>
                    <a:cubicBezTo>
                      <a:pt x="48154" y="781183"/>
                      <a:pt x="94720" y="872200"/>
                      <a:pt x="185737" y="908183"/>
                    </a:cubicBezTo>
                    <a:cubicBezTo>
                      <a:pt x="276754" y="944166"/>
                      <a:pt x="456670" y="988616"/>
                      <a:pt x="566737" y="895483"/>
                    </a:cubicBezTo>
                    <a:cubicBezTo>
                      <a:pt x="676804" y="802350"/>
                      <a:pt x="835554" y="495433"/>
                      <a:pt x="846137" y="349383"/>
                    </a:cubicBezTo>
                    <a:cubicBezTo>
                      <a:pt x="856720" y="203333"/>
                      <a:pt x="740304" y="65750"/>
                      <a:pt x="630237" y="19183"/>
                    </a:cubicBezTo>
                    <a:cubicBezTo>
                      <a:pt x="520170" y="-27384"/>
                      <a:pt x="291570" y="19183"/>
                      <a:pt x="185737" y="69983"/>
                    </a:cubicBezTo>
                    <a:cubicBezTo>
                      <a:pt x="79904" y="120783"/>
                      <a:pt x="48154" y="196983"/>
                      <a:pt x="20637" y="298583"/>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91" name="任意多边形 252">
                <a:extLst>
                  <a:ext uri="{FF2B5EF4-FFF2-40B4-BE49-F238E27FC236}">
                    <a16:creationId xmlns:a16="http://schemas.microsoft.com/office/drawing/2014/main" id="{CDB3D8D9-8F98-4A31-8203-32FA302AF961}"/>
                  </a:ext>
                </a:extLst>
              </p:cNvPr>
              <p:cNvSpPr/>
              <p:nvPr/>
            </p:nvSpPr>
            <p:spPr>
              <a:xfrm>
                <a:off x="2153541" y="2706758"/>
                <a:ext cx="467768" cy="387654"/>
              </a:xfrm>
              <a:custGeom>
                <a:avLst/>
                <a:gdLst>
                  <a:gd name="connsiteX0" fmla="*/ 16926 w 2747589"/>
                  <a:gd name="connsiteY0" fmla="*/ 2533705 h 2728854"/>
                  <a:gd name="connsiteX1" fmla="*/ 10576 w 2747589"/>
                  <a:gd name="connsiteY1" fmla="*/ 2267005 h 2728854"/>
                  <a:gd name="connsiteX2" fmla="*/ 4226 w 2747589"/>
                  <a:gd name="connsiteY2" fmla="*/ 108005 h 2728854"/>
                  <a:gd name="connsiteX3" fmla="*/ 80426 w 2747589"/>
                  <a:gd name="connsiteY3" fmla="*/ 400105 h 2728854"/>
                  <a:gd name="connsiteX4" fmla="*/ 86776 w 2747589"/>
                  <a:gd name="connsiteY4" fmla="*/ 12755 h 2728854"/>
                  <a:gd name="connsiteX5" fmla="*/ 175676 w 2747589"/>
                  <a:gd name="connsiteY5" fmla="*/ 387405 h 2728854"/>
                  <a:gd name="connsiteX6" fmla="*/ 220126 w 2747589"/>
                  <a:gd name="connsiteY6" fmla="*/ 38155 h 2728854"/>
                  <a:gd name="connsiteX7" fmla="*/ 270926 w 2747589"/>
                  <a:gd name="connsiteY7" fmla="*/ 387405 h 2728854"/>
                  <a:gd name="connsiteX8" fmla="*/ 309026 w 2747589"/>
                  <a:gd name="connsiteY8" fmla="*/ 19105 h 2728854"/>
                  <a:gd name="connsiteX9" fmla="*/ 353476 w 2747589"/>
                  <a:gd name="connsiteY9" fmla="*/ 374705 h 2728854"/>
                  <a:gd name="connsiteX10" fmla="*/ 397926 w 2747589"/>
                  <a:gd name="connsiteY10" fmla="*/ 12755 h 2728854"/>
                  <a:gd name="connsiteX11" fmla="*/ 442376 w 2747589"/>
                  <a:gd name="connsiteY11" fmla="*/ 406455 h 2728854"/>
                  <a:gd name="connsiteX12" fmla="*/ 493176 w 2747589"/>
                  <a:gd name="connsiteY12" fmla="*/ 25455 h 2728854"/>
                  <a:gd name="connsiteX13" fmla="*/ 524926 w 2747589"/>
                  <a:gd name="connsiteY13" fmla="*/ 387405 h 2728854"/>
                  <a:gd name="connsiteX14" fmla="*/ 563026 w 2747589"/>
                  <a:gd name="connsiteY14" fmla="*/ 55 h 2728854"/>
                  <a:gd name="connsiteX15" fmla="*/ 632876 w 2747589"/>
                  <a:gd name="connsiteY15" fmla="*/ 419155 h 2728854"/>
                  <a:gd name="connsiteX16" fmla="*/ 702726 w 2747589"/>
                  <a:gd name="connsiteY16" fmla="*/ 12755 h 2728854"/>
                  <a:gd name="connsiteX17" fmla="*/ 740826 w 2747589"/>
                  <a:gd name="connsiteY17" fmla="*/ 400105 h 2728854"/>
                  <a:gd name="connsiteX18" fmla="*/ 810676 w 2747589"/>
                  <a:gd name="connsiteY18" fmla="*/ 19105 h 2728854"/>
                  <a:gd name="connsiteX19" fmla="*/ 823376 w 2747589"/>
                  <a:gd name="connsiteY19" fmla="*/ 393755 h 2728854"/>
                  <a:gd name="connsiteX20" fmla="*/ 861476 w 2747589"/>
                  <a:gd name="connsiteY20" fmla="*/ 25455 h 2728854"/>
                  <a:gd name="connsiteX21" fmla="*/ 867826 w 2747589"/>
                  <a:gd name="connsiteY21" fmla="*/ 374705 h 2728854"/>
                  <a:gd name="connsiteX22" fmla="*/ 931326 w 2747589"/>
                  <a:gd name="connsiteY22" fmla="*/ 38155 h 2728854"/>
                  <a:gd name="connsiteX23" fmla="*/ 956726 w 2747589"/>
                  <a:gd name="connsiteY23" fmla="*/ 400105 h 2728854"/>
                  <a:gd name="connsiteX24" fmla="*/ 1032926 w 2747589"/>
                  <a:gd name="connsiteY24" fmla="*/ 12755 h 2728854"/>
                  <a:gd name="connsiteX25" fmla="*/ 1045626 w 2747589"/>
                  <a:gd name="connsiteY25" fmla="*/ 412805 h 2728854"/>
                  <a:gd name="connsiteX26" fmla="*/ 1115476 w 2747589"/>
                  <a:gd name="connsiteY26" fmla="*/ 19105 h 2728854"/>
                  <a:gd name="connsiteX27" fmla="*/ 1147226 w 2747589"/>
                  <a:gd name="connsiteY27" fmla="*/ 400105 h 2728854"/>
                  <a:gd name="connsiteX28" fmla="*/ 1191676 w 2747589"/>
                  <a:gd name="connsiteY28" fmla="*/ 31805 h 2728854"/>
                  <a:gd name="connsiteX29" fmla="*/ 1210726 w 2747589"/>
                  <a:gd name="connsiteY29" fmla="*/ 393755 h 2728854"/>
                  <a:gd name="connsiteX30" fmla="*/ 1267876 w 2747589"/>
                  <a:gd name="connsiteY30" fmla="*/ 69905 h 2728854"/>
                  <a:gd name="connsiteX31" fmla="*/ 1299626 w 2747589"/>
                  <a:gd name="connsiteY31" fmla="*/ 387405 h 2728854"/>
                  <a:gd name="connsiteX32" fmla="*/ 1363126 w 2747589"/>
                  <a:gd name="connsiteY32" fmla="*/ 25455 h 2728854"/>
                  <a:gd name="connsiteX33" fmla="*/ 1382176 w 2747589"/>
                  <a:gd name="connsiteY33" fmla="*/ 368355 h 2728854"/>
                  <a:gd name="connsiteX34" fmla="*/ 1420276 w 2747589"/>
                  <a:gd name="connsiteY34" fmla="*/ 44505 h 2728854"/>
                  <a:gd name="connsiteX35" fmla="*/ 1477426 w 2747589"/>
                  <a:gd name="connsiteY35" fmla="*/ 368355 h 2728854"/>
                  <a:gd name="connsiteX36" fmla="*/ 1509176 w 2747589"/>
                  <a:gd name="connsiteY36" fmla="*/ 63555 h 2728854"/>
                  <a:gd name="connsiteX37" fmla="*/ 1579026 w 2747589"/>
                  <a:gd name="connsiteY37" fmla="*/ 374705 h 2728854"/>
                  <a:gd name="connsiteX38" fmla="*/ 1579026 w 2747589"/>
                  <a:gd name="connsiteY38" fmla="*/ 50855 h 2728854"/>
                  <a:gd name="connsiteX39" fmla="*/ 1655226 w 2747589"/>
                  <a:gd name="connsiteY39" fmla="*/ 387405 h 2728854"/>
                  <a:gd name="connsiteX40" fmla="*/ 1686976 w 2747589"/>
                  <a:gd name="connsiteY40" fmla="*/ 50855 h 2728854"/>
                  <a:gd name="connsiteX41" fmla="*/ 1725076 w 2747589"/>
                  <a:gd name="connsiteY41" fmla="*/ 368355 h 2728854"/>
                  <a:gd name="connsiteX42" fmla="*/ 1782226 w 2747589"/>
                  <a:gd name="connsiteY42" fmla="*/ 25455 h 2728854"/>
                  <a:gd name="connsiteX43" fmla="*/ 1788576 w 2747589"/>
                  <a:gd name="connsiteY43" fmla="*/ 387405 h 2728854"/>
                  <a:gd name="connsiteX44" fmla="*/ 1852076 w 2747589"/>
                  <a:gd name="connsiteY44" fmla="*/ 25455 h 2728854"/>
                  <a:gd name="connsiteX45" fmla="*/ 1871126 w 2747589"/>
                  <a:gd name="connsiteY45" fmla="*/ 406455 h 2728854"/>
                  <a:gd name="connsiteX46" fmla="*/ 1934626 w 2747589"/>
                  <a:gd name="connsiteY46" fmla="*/ 55 h 2728854"/>
                  <a:gd name="connsiteX47" fmla="*/ 1972726 w 2747589"/>
                  <a:gd name="connsiteY47" fmla="*/ 374705 h 2728854"/>
                  <a:gd name="connsiteX48" fmla="*/ 2010826 w 2747589"/>
                  <a:gd name="connsiteY48" fmla="*/ 31805 h 2728854"/>
                  <a:gd name="connsiteX49" fmla="*/ 2036226 w 2747589"/>
                  <a:gd name="connsiteY49" fmla="*/ 374705 h 2728854"/>
                  <a:gd name="connsiteX50" fmla="*/ 2087026 w 2747589"/>
                  <a:gd name="connsiteY50" fmla="*/ 19105 h 2728854"/>
                  <a:gd name="connsiteX51" fmla="*/ 2106076 w 2747589"/>
                  <a:gd name="connsiteY51" fmla="*/ 362005 h 2728854"/>
                  <a:gd name="connsiteX52" fmla="*/ 2144176 w 2747589"/>
                  <a:gd name="connsiteY52" fmla="*/ 6405 h 2728854"/>
                  <a:gd name="connsiteX53" fmla="*/ 2156876 w 2747589"/>
                  <a:gd name="connsiteY53" fmla="*/ 387405 h 2728854"/>
                  <a:gd name="connsiteX54" fmla="*/ 2214026 w 2747589"/>
                  <a:gd name="connsiteY54" fmla="*/ 6405 h 2728854"/>
                  <a:gd name="connsiteX55" fmla="*/ 2264826 w 2747589"/>
                  <a:gd name="connsiteY55" fmla="*/ 393755 h 2728854"/>
                  <a:gd name="connsiteX56" fmla="*/ 2271176 w 2747589"/>
                  <a:gd name="connsiteY56" fmla="*/ 19105 h 2728854"/>
                  <a:gd name="connsiteX57" fmla="*/ 2328326 w 2747589"/>
                  <a:gd name="connsiteY57" fmla="*/ 393755 h 2728854"/>
                  <a:gd name="connsiteX58" fmla="*/ 2347376 w 2747589"/>
                  <a:gd name="connsiteY58" fmla="*/ 25455 h 2728854"/>
                  <a:gd name="connsiteX59" fmla="*/ 2404526 w 2747589"/>
                  <a:gd name="connsiteY59" fmla="*/ 393755 h 2728854"/>
                  <a:gd name="connsiteX60" fmla="*/ 2423576 w 2747589"/>
                  <a:gd name="connsiteY60" fmla="*/ 55 h 2728854"/>
                  <a:gd name="connsiteX61" fmla="*/ 2487076 w 2747589"/>
                  <a:gd name="connsiteY61" fmla="*/ 368355 h 2728854"/>
                  <a:gd name="connsiteX62" fmla="*/ 2499776 w 2747589"/>
                  <a:gd name="connsiteY62" fmla="*/ 19105 h 2728854"/>
                  <a:gd name="connsiteX63" fmla="*/ 2537876 w 2747589"/>
                  <a:gd name="connsiteY63" fmla="*/ 412805 h 2728854"/>
                  <a:gd name="connsiteX64" fmla="*/ 2588676 w 2747589"/>
                  <a:gd name="connsiteY64" fmla="*/ 31805 h 2728854"/>
                  <a:gd name="connsiteX65" fmla="*/ 2633126 w 2747589"/>
                  <a:gd name="connsiteY65" fmla="*/ 431855 h 2728854"/>
                  <a:gd name="connsiteX66" fmla="*/ 2696626 w 2747589"/>
                  <a:gd name="connsiteY66" fmla="*/ 12755 h 2728854"/>
                  <a:gd name="connsiteX67" fmla="*/ 2722026 w 2747589"/>
                  <a:gd name="connsiteY67" fmla="*/ 438205 h 2728854"/>
                  <a:gd name="connsiteX68" fmla="*/ 2747426 w 2747589"/>
                  <a:gd name="connsiteY68" fmla="*/ 2590855 h 2728854"/>
                  <a:gd name="connsiteX69" fmla="*/ 2709326 w 2747589"/>
                  <a:gd name="connsiteY69" fmla="*/ 2514655 h 2728854"/>
                  <a:gd name="connsiteX70" fmla="*/ 2652176 w 2747589"/>
                  <a:gd name="connsiteY70" fmla="*/ 2533705 h 2728854"/>
                  <a:gd name="connsiteX71" fmla="*/ 16926 w 2747589"/>
                  <a:gd name="connsiteY71" fmla="*/ 2533705 h 2728854"/>
                  <a:gd name="connsiteX0-1" fmla="*/ 16926 w 2747589"/>
                  <a:gd name="connsiteY0-2" fmla="*/ 2533705 h 2728854"/>
                  <a:gd name="connsiteX1-3" fmla="*/ 10576 w 2747589"/>
                  <a:gd name="connsiteY1-4" fmla="*/ 2267005 h 2728854"/>
                  <a:gd name="connsiteX2-5" fmla="*/ 4226 w 2747589"/>
                  <a:gd name="connsiteY2-6" fmla="*/ 108005 h 2728854"/>
                  <a:gd name="connsiteX3-7" fmla="*/ 80426 w 2747589"/>
                  <a:gd name="connsiteY3-8" fmla="*/ 400105 h 2728854"/>
                  <a:gd name="connsiteX4-9" fmla="*/ 86776 w 2747589"/>
                  <a:gd name="connsiteY4-10" fmla="*/ 12755 h 2728854"/>
                  <a:gd name="connsiteX5-11" fmla="*/ 175676 w 2747589"/>
                  <a:gd name="connsiteY5-12" fmla="*/ 387405 h 2728854"/>
                  <a:gd name="connsiteX6-13" fmla="*/ 220126 w 2747589"/>
                  <a:gd name="connsiteY6-14" fmla="*/ 38155 h 2728854"/>
                  <a:gd name="connsiteX7-15" fmla="*/ 270926 w 2747589"/>
                  <a:gd name="connsiteY7-16" fmla="*/ 387405 h 2728854"/>
                  <a:gd name="connsiteX8-17" fmla="*/ 309026 w 2747589"/>
                  <a:gd name="connsiteY8-18" fmla="*/ 19105 h 2728854"/>
                  <a:gd name="connsiteX9-19" fmla="*/ 353476 w 2747589"/>
                  <a:gd name="connsiteY9-20" fmla="*/ 374705 h 2728854"/>
                  <a:gd name="connsiteX10-21" fmla="*/ 397926 w 2747589"/>
                  <a:gd name="connsiteY10-22" fmla="*/ 12755 h 2728854"/>
                  <a:gd name="connsiteX11-23" fmla="*/ 442376 w 2747589"/>
                  <a:gd name="connsiteY11-24" fmla="*/ 406455 h 2728854"/>
                  <a:gd name="connsiteX12-25" fmla="*/ 493176 w 2747589"/>
                  <a:gd name="connsiteY12-26" fmla="*/ 25455 h 2728854"/>
                  <a:gd name="connsiteX13-27" fmla="*/ 524926 w 2747589"/>
                  <a:gd name="connsiteY13-28" fmla="*/ 387405 h 2728854"/>
                  <a:gd name="connsiteX14-29" fmla="*/ 563026 w 2747589"/>
                  <a:gd name="connsiteY14-30" fmla="*/ 55 h 2728854"/>
                  <a:gd name="connsiteX15-31" fmla="*/ 632876 w 2747589"/>
                  <a:gd name="connsiteY15-32" fmla="*/ 419155 h 2728854"/>
                  <a:gd name="connsiteX16-33" fmla="*/ 702726 w 2747589"/>
                  <a:gd name="connsiteY16-34" fmla="*/ 12755 h 2728854"/>
                  <a:gd name="connsiteX17-35" fmla="*/ 740826 w 2747589"/>
                  <a:gd name="connsiteY17-36" fmla="*/ 400105 h 2728854"/>
                  <a:gd name="connsiteX18-37" fmla="*/ 810676 w 2747589"/>
                  <a:gd name="connsiteY18-38" fmla="*/ 19105 h 2728854"/>
                  <a:gd name="connsiteX19-39" fmla="*/ 823376 w 2747589"/>
                  <a:gd name="connsiteY19-40" fmla="*/ 393755 h 2728854"/>
                  <a:gd name="connsiteX20-41" fmla="*/ 861476 w 2747589"/>
                  <a:gd name="connsiteY20-42" fmla="*/ 25455 h 2728854"/>
                  <a:gd name="connsiteX21-43" fmla="*/ 867826 w 2747589"/>
                  <a:gd name="connsiteY21-44" fmla="*/ 374705 h 2728854"/>
                  <a:gd name="connsiteX22-45" fmla="*/ 931326 w 2747589"/>
                  <a:gd name="connsiteY22-46" fmla="*/ 38155 h 2728854"/>
                  <a:gd name="connsiteX23-47" fmla="*/ 956726 w 2747589"/>
                  <a:gd name="connsiteY23-48" fmla="*/ 400105 h 2728854"/>
                  <a:gd name="connsiteX24-49" fmla="*/ 1032926 w 2747589"/>
                  <a:gd name="connsiteY24-50" fmla="*/ 12755 h 2728854"/>
                  <a:gd name="connsiteX25-51" fmla="*/ 1045626 w 2747589"/>
                  <a:gd name="connsiteY25-52" fmla="*/ 412805 h 2728854"/>
                  <a:gd name="connsiteX26-53" fmla="*/ 1115476 w 2747589"/>
                  <a:gd name="connsiteY26-54" fmla="*/ 19105 h 2728854"/>
                  <a:gd name="connsiteX27-55" fmla="*/ 1147226 w 2747589"/>
                  <a:gd name="connsiteY27-56" fmla="*/ 400105 h 2728854"/>
                  <a:gd name="connsiteX28-57" fmla="*/ 1191676 w 2747589"/>
                  <a:gd name="connsiteY28-58" fmla="*/ 31805 h 2728854"/>
                  <a:gd name="connsiteX29-59" fmla="*/ 1210726 w 2747589"/>
                  <a:gd name="connsiteY29-60" fmla="*/ 393755 h 2728854"/>
                  <a:gd name="connsiteX30-61" fmla="*/ 1267876 w 2747589"/>
                  <a:gd name="connsiteY30-62" fmla="*/ 69905 h 2728854"/>
                  <a:gd name="connsiteX31-63" fmla="*/ 1299626 w 2747589"/>
                  <a:gd name="connsiteY31-64" fmla="*/ 387405 h 2728854"/>
                  <a:gd name="connsiteX32-65" fmla="*/ 1363126 w 2747589"/>
                  <a:gd name="connsiteY32-66" fmla="*/ 25455 h 2728854"/>
                  <a:gd name="connsiteX33-67" fmla="*/ 1382176 w 2747589"/>
                  <a:gd name="connsiteY33-68" fmla="*/ 368355 h 2728854"/>
                  <a:gd name="connsiteX34-69" fmla="*/ 1420276 w 2747589"/>
                  <a:gd name="connsiteY34-70" fmla="*/ 44505 h 2728854"/>
                  <a:gd name="connsiteX35-71" fmla="*/ 1477426 w 2747589"/>
                  <a:gd name="connsiteY35-72" fmla="*/ 368355 h 2728854"/>
                  <a:gd name="connsiteX36-73" fmla="*/ 1509176 w 2747589"/>
                  <a:gd name="connsiteY36-74" fmla="*/ 63555 h 2728854"/>
                  <a:gd name="connsiteX37-75" fmla="*/ 1579026 w 2747589"/>
                  <a:gd name="connsiteY37-76" fmla="*/ 374705 h 2728854"/>
                  <a:gd name="connsiteX38-77" fmla="*/ 1579026 w 2747589"/>
                  <a:gd name="connsiteY38-78" fmla="*/ 50855 h 2728854"/>
                  <a:gd name="connsiteX39-79" fmla="*/ 1655226 w 2747589"/>
                  <a:gd name="connsiteY39-80" fmla="*/ 387405 h 2728854"/>
                  <a:gd name="connsiteX40-81" fmla="*/ 1686976 w 2747589"/>
                  <a:gd name="connsiteY40-82" fmla="*/ 50855 h 2728854"/>
                  <a:gd name="connsiteX41-83" fmla="*/ 1725076 w 2747589"/>
                  <a:gd name="connsiteY41-84" fmla="*/ 368355 h 2728854"/>
                  <a:gd name="connsiteX42-85" fmla="*/ 1782226 w 2747589"/>
                  <a:gd name="connsiteY42-86" fmla="*/ 25455 h 2728854"/>
                  <a:gd name="connsiteX43-87" fmla="*/ 1788576 w 2747589"/>
                  <a:gd name="connsiteY43-88" fmla="*/ 387405 h 2728854"/>
                  <a:gd name="connsiteX44-89" fmla="*/ 1852076 w 2747589"/>
                  <a:gd name="connsiteY44-90" fmla="*/ 25455 h 2728854"/>
                  <a:gd name="connsiteX45-91" fmla="*/ 1871126 w 2747589"/>
                  <a:gd name="connsiteY45-92" fmla="*/ 406455 h 2728854"/>
                  <a:gd name="connsiteX46-93" fmla="*/ 1934626 w 2747589"/>
                  <a:gd name="connsiteY46-94" fmla="*/ 55 h 2728854"/>
                  <a:gd name="connsiteX47-95" fmla="*/ 1972726 w 2747589"/>
                  <a:gd name="connsiteY47-96" fmla="*/ 374705 h 2728854"/>
                  <a:gd name="connsiteX48-97" fmla="*/ 2010826 w 2747589"/>
                  <a:gd name="connsiteY48-98" fmla="*/ 31805 h 2728854"/>
                  <a:gd name="connsiteX49-99" fmla="*/ 2036226 w 2747589"/>
                  <a:gd name="connsiteY49-100" fmla="*/ 374705 h 2728854"/>
                  <a:gd name="connsiteX50-101" fmla="*/ 2087026 w 2747589"/>
                  <a:gd name="connsiteY50-102" fmla="*/ 19105 h 2728854"/>
                  <a:gd name="connsiteX51-103" fmla="*/ 2106076 w 2747589"/>
                  <a:gd name="connsiteY51-104" fmla="*/ 362005 h 2728854"/>
                  <a:gd name="connsiteX52-105" fmla="*/ 2144176 w 2747589"/>
                  <a:gd name="connsiteY52-106" fmla="*/ 6405 h 2728854"/>
                  <a:gd name="connsiteX53-107" fmla="*/ 2156876 w 2747589"/>
                  <a:gd name="connsiteY53-108" fmla="*/ 387405 h 2728854"/>
                  <a:gd name="connsiteX54-109" fmla="*/ 2214026 w 2747589"/>
                  <a:gd name="connsiteY54-110" fmla="*/ 6405 h 2728854"/>
                  <a:gd name="connsiteX55-111" fmla="*/ 2264826 w 2747589"/>
                  <a:gd name="connsiteY55-112" fmla="*/ 393755 h 2728854"/>
                  <a:gd name="connsiteX56-113" fmla="*/ 2271176 w 2747589"/>
                  <a:gd name="connsiteY56-114" fmla="*/ 19105 h 2728854"/>
                  <a:gd name="connsiteX57-115" fmla="*/ 2328326 w 2747589"/>
                  <a:gd name="connsiteY57-116" fmla="*/ 393755 h 2728854"/>
                  <a:gd name="connsiteX58-117" fmla="*/ 2347376 w 2747589"/>
                  <a:gd name="connsiteY58-118" fmla="*/ 25455 h 2728854"/>
                  <a:gd name="connsiteX59-119" fmla="*/ 2404526 w 2747589"/>
                  <a:gd name="connsiteY59-120" fmla="*/ 393755 h 2728854"/>
                  <a:gd name="connsiteX60-121" fmla="*/ 2423576 w 2747589"/>
                  <a:gd name="connsiteY60-122" fmla="*/ 55 h 2728854"/>
                  <a:gd name="connsiteX61-123" fmla="*/ 2487076 w 2747589"/>
                  <a:gd name="connsiteY61-124" fmla="*/ 368355 h 2728854"/>
                  <a:gd name="connsiteX62-125" fmla="*/ 2499776 w 2747589"/>
                  <a:gd name="connsiteY62-126" fmla="*/ 19105 h 2728854"/>
                  <a:gd name="connsiteX63-127" fmla="*/ 2537876 w 2747589"/>
                  <a:gd name="connsiteY63-128" fmla="*/ 412805 h 2728854"/>
                  <a:gd name="connsiteX64-129" fmla="*/ 2588676 w 2747589"/>
                  <a:gd name="connsiteY64-130" fmla="*/ 31805 h 2728854"/>
                  <a:gd name="connsiteX65-131" fmla="*/ 2633126 w 2747589"/>
                  <a:gd name="connsiteY65-132" fmla="*/ 431855 h 2728854"/>
                  <a:gd name="connsiteX66-133" fmla="*/ 2696626 w 2747589"/>
                  <a:gd name="connsiteY66-134" fmla="*/ 12755 h 2728854"/>
                  <a:gd name="connsiteX67-135" fmla="*/ 2722026 w 2747589"/>
                  <a:gd name="connsiteY67-136" fmla="*/ 438205 h 2728854"/>
                  <a:gd name="connsiteX68-137" fmla="*/ 2747426 w 2747589"/>
                  <a:gd name="connsiteY68-138" fmla="*/ 2590855 h 2728854"/>
                  <a:gd name="connsiteX69-139" fmla="*/ 2709326 w 2747589"/>
                  <a:gd name="connsiteY69-140" fmla="*/ 2514655 h 2728854"/>
                  <a:gd name="connsiteX70-141" fmla="*/ 2360076 w 2747589"/>
                  <a:gd name="connsiteY70-142" fmla="*/ 2527355 h 2728854"/>
                  <a:gd name="connsiteX71-143" fmla="*/ 16926 w 2747589"/>
                  <a:gd name="connsiteY71-144" fmla="*/ 2533705 h 2728854"/>
                  <a:gd name="connsiteX0-145" fmla="*/ 16926 w 2751703"/>
                  <a:gd name="connsiteY0-146" fmla="*/ 2533705 h 2736243"/>
                  <a:gd name="connsiteX1-147" fmla="*/ 10576 w 2751703"/>
                  <a:gd name="connsiteY1-148" fmla="*/ 2267005 h 2736243"/>
                  <a:gd name="connsiteX2-149" fmla="*/ 4226 w 2751703"/>
                  <a:gd name="connsiteY2-150" fmla="*/ 108005 h 2736243"/>
                  <a:gd name="connsiteX3-151" fmla="*/ 80426 w 2751703"/>
                  <a:gd name="connsiteY3-152" fmla="*/ 400105 h 2736243"/>
                  <a:gd name="connsiteX4-153" fmla="*/ 86776 w 2751703"/>
                  <a:gd name="connsiteY4-154" fmla="*/ 12755 h 2736243"/>
                  <a:gd name="connsiteX5-155" fmla="*/ 175676 w 2751703"/>
                  <a:gd name="connsiteY5-156" fmla="*/ 387405 h 2736243"/>
                  <a:gd name="connsiteX6-157" fmla="*/ 220126 w 2751703"/>
                  <a:gd name="connsiteY6-158" fmla="*/ 38155 h 2736243"/>
                  <a:gd name="connsiteX7-159" fmla="*/ 270926 w 2751703"/>
                  <a:gd name="connsiteY7-160" fmla="*/ 387405 h 2736243"/>
                  <a:gd name="connsiteX8-161" fmla="*/ 309026 w 2751703"/>
                  <a:gd name="connsiteY8-162" fmla="*/ 19105 h 2736243"/>
                  <a:gd name="connsiteX9-163" fmla="*/ 353476 w 2751703"/>
                  <a:gd name="connsiteY9-164" fmla="*/ 374705 h 2736243"/>
                  <a:gd name="connsiteX10-165" fmla="*/ 397926 w 2751703"/>
                  <a:gd name="connsiteY10-166" fmla="*/ 12755 h 2736243"/>
                  <a:gd name="connsiteX11-167" fmla="*/ 442376 w 2751703"/>
                  <a:gd name="connsiteY11-168" fmla="*/ 406455 h 2736243"/>
                  <a:gd name="connsiteX12-169" fmla="*/ 493176 w 2751703"/>
                  <a:gd name="connsiteY12-170" fmla="*/ 25455 h 2736243"/>
                  <a:gd name="connsiteX13-171" fmla="*/ 524926 w 2751703"/>
                  <a:gd name="connsiteY13-172" fmla="*/ 387405 h 2736243"/>
                  <a:gd name="connsiteX14-173" fmla="*/ 563026 w 2751703"/>
                  <a:gd name="connsiteY14-174" fmla="*/ 55 h 2736243"/>
                  <a:gd name="connsiteX15-175" fmla="*/ 632876 w 2751703"/>
                  <a:gd name="connsiteY15-176" fmla="*/ 419155 h 2736243"/>
                  <a:gd name="connsiteX16-177" fmla="*/ 702726 w 2751703"/>
                  <a:gd name="connsiteY16-178" fmla="*/ 12755 h 2736243"/>
                  <a:gd name="connsiteX17-179" fmla="*/ 740826 w 2751703"/>
                  <a:gd name="connsiteY17-180" fmla="*/ 400105 h 2736243"/>
                  <a:gd name="connsiteX18-181" fmla="*/ 810676 w 2751703"/>
                  <a:gd name="connsiteY18-182" fmla="*/ 19105 h 2736243"/>
                  <a:gd name="connsiteX19-183" fmla="*/ 823376 w 2751703"/>
                  <a:gd name="connsiteY19-184" fmla="*/ 393755 h 2736243"/>
                  <a:gd name="connsiteX20-185" fmla="*/ 861476 w 2751703"/>
                  <a:gd name="connsiteY20-186" fmla="*/ 25455 h 2736243"/>
                  <a:gd name="connsiteX21-187" fmla="*/ 867826 w 2751703"/>
                  <a:gd name="connsiteY21-188" fmla="*/ 374705 h 2736243"/>
                  <a:gd name="connsiteX22-189" fmla="*/ 931326 w 2751703"/>
                  <a:gd name="connsiteY22-190" fmla="*/ 38155 h 2736243"/>
                  <a:gd name="connsiteX23-191" fmla="*/ 956726 w 2751703"/>
                  <a:gd name="connsiteY23-192" fmla="*/ 400105 h 2736243"/>
                  <a:gd name="connsiteX24-193" fmla="*/ 1032926 w 2751703"/>
                  <a:gd name="connsiteY24-194" fmla="*/ 12755 h 2736243"/>
                  <a:gd name="connsiteX25-195" fmla="*/ 1045626 w 2751703"/>
                  <a:gd name="connsiteY25-196" fmla="*/ 412805 h 2736243"/>
                  <a:gd name="connsiteX26-197" fmla="*/ 1115476 w 2751703"/>
                  <a:gd name="connsiteY26-198" fmla="*/ 19105 h 2736243"/>
                  <a:gd name="connsiteX27-199" fmla="*/ 1147226 w 2751703"/>
                  <a:gd name="connsiteY27-200" fmla="*/ 400105 h 2736243"/>
                  <a:gd name="connsiteX28-201" fmla="*/ 1191676 w 2751703"/>
                  <a:gd name="connsiteY28-202" fmla="*/ 31805 h 2736243"/>
                  <a:gd name="connsiteX29-203" fmla="*/ 1210726 w 2751703"/>
                  <a:gd name="connsiteY29-204" fmla="*/ 393755 h 2736243"/>
                  <a:gd name="connsiteX30-205" fmla="*/ 1267876 w 2751703"/>
                  <a:gd name="connsiteY30-206" fmla="*/ 69905 h 2736243"/>
                  <a:gd name="connsiteX31-207" fmla="*/ 1299626 w 2751703"/>
                  <a:gd name="connsiteY31-208" fmla="*/ 387405 h 2736243"/>
                  <a:gd name="connsiteX32-209" fmla="*/ 1363126 w 2751703"/>
                  <a:gd name="connsiteY32-210" fmla="*/ 25455 h 2736243"/>
                  <a:gd name="connsiteX33-211" fmla="*/ 1382176 w 2751703"/>
                  <a:gd name="connsiteY33-212" fmla="*/ 368355 h 2736243"/>
                  <a:gd name="connsiteX34-213" fmla="*/ 1420276 w 2751703"/>
                  <a:gd name="connsiteY34-214" fmla="*/ 44505 h 2736243"/>
                  <a:gd name="connsiteX35-215" fmla="*/ 1477426 w 2751703"/>
                  <a:gd name="connsiteY35-216" fmla="*/ 368355 h 2736243"/>
                  <a:gd name="connsiteX36-217" fmla="*/ 1509176 w 2751703"/>
                  <a:gd name="connsiteY36-218" fmla="*/ 63555 h 2736243"/>
                  <a:gd name="connsiteX37-219" fmla="*/ 1579026 w 2751703"/>
                  <a:gd name="connsiteY37-220" fmla="*/ 374705 h 2736243"/>
                  <a:gd name="connsiteX38-221" fmla="*/ 1579026 w 2751703"/>
                  <a:gd name="connsiteY38-222" fmla="*/ 50855 h 2736243"/>
                  <a:gd name="connsiteX39-223" fmla="*/ 1655226 w 2751703"/>
                  <a:gd name="connsiteY39-224" fmla="*/ 387405 h 2736243"/>
                  <a:gd name="connsiteX40-225" fmla="*/ 1686976 w 2751703"/>
                  <a:gd name="connsiteY40-226" fmla="*/ 50855 h 2736243"/>
                  <a:gd name="connsiteX41-227" fmla="*/ 1725076 w 2751703"/>
                  <a:gd name="connsiteY41-228" fmla="*/ 368355 h 2736243"/>
                  <a:gd name="connsiteX42-229" fmla="*/ 1782226 w 2751703"/>
                  <a:gd name="connsiteY42-230" fmla="*/ 25455 h 2736243"/>
                  <a:gd name="connsiteX43-231" fmla="*/ 1788576 w 2751703"/>
                  <a:gd name="connsiteY43-232" fmla="*/ 387405 h 2736243"/>
                  <a:gd name="connsiteX44-233" fmla="*/ 1852076 w 2751703"/>
                  <a:gd name="connsiteY44-234" fmla="*/ 25455 h 2736243"/>
                  <a:gd name="connsiteX45-235" fmla="*/ 1871126 w 2751703"/>
                  <a:gd name="connsiteY45-236" fmla="*/ 406455 h 2736243"/>
                  <a:gd name="connsiteX46-237" fmla="*/ 1934626 w 2751703"/>
                  <a:gd name="connsiteY46-238" fmla="*/ 55 h 2736243"/>
                  <a:gd name="connsiteX47-239" fmla="*/ 1972726 w 2751703"/>
                  <a:gd name="connsiteY47-240" fmla="*/ 374705 h 2736243"/>
                  <a:gd name="connsiteX48-241" fmla="*/ 2010826 w 2751703"/>
                  <a:gd name="connsiteY48-242" fmla="*/ 31805 h 2736243"/>
                  <a:gd name="connsiteX49-243" fmla="*/ 2036226 w 2751703"/>
                  <a:gd name="connsiteY49-244" fmla="*/ 374705 h 2736243"/>
                  <a:gd name="connsiteX50-245" fmla="*/ 2087026 w 2751703"/>
                  <a:gd name="connsiteY50-246" fmla="*/ 19105 h 2736243"/>
                  <a:gd name="connsiteX51-247" fmla="*/ 2106076 w 2751703"/>
                  <a:gd name="connsiteY51-248" fmla="*/ 362005 h 2736243"/>
                  <a:gd name="connsiteX52-249" fmla="*/ 2144176 w 2751703"/>
                  <a:gd name="connsiteY52-250" fmla="*/ 6405 h 2736243"/>
                  <a:gd name="connsiteX53-251" fmla="*/ 2156876 w 2751703"/>
                  <a:gd name="connsiteY53-252" fmla="*/ 387405 h 2736243"/>
                  <a:gd name="connsiteX54-253" fmla="*/ 2214026 w 2751703"/>
                  <a:gd name="connsiteY54-254" fmla="*/ 6405 h 2736243"/>
                  <a:gd name="connsiteX55-255" fmla="*/ 2264826 w 2751703"/>
                  <a:gd name="connsiteY55-256" fmla="*/ 393755 h 2736243"/>
                  <a:gd name="connsiteX56-257" fmla="*/ 2271176 w 2751703"/>
                  <a:gd name="connsiteY56-258" fmla="*/ 19105 h 2736243"/>
                  <a:gd name="connsiteX57-259" fmla="*/ 2328326 w 2751703"/>
                  <a:gd name="connsiteY57-260" fmla="*/ 393755 h 2736243"/>
                  <a:gd name="connsiteX58-261" fmla="*/ 2347376 w 2751703"/>
                  <a:gd name="connsiteY58-262" fmla="*/ 25455 h 2736243"/>
                  <a:gd name="connsiteX59-263" fmla="*/ 2404526 w 2751703"/>
                  <a:gd name="connsiteY59-264" fmla="*/ 393755 h 2736243"/>
                  <a:gd name="connsiteX60-265" fmla="*/ 2423576 w 2751703"/>
                  <a:gd name="connsiteY60-266" fmla="*/ 55 h 2736243"/>
                  <a:gd name="connsiteX61-267" fmla="*/ 2487076 w 2751703"/>
                  <a:gd name="connsiteY61-268" fmla="*/ 368355 h 2736243"/>
                  <a:gd name="connsiteX62-269" fmla="*/ 2499776 w 2751703"/>
                  <a:gd name="connsiteY62-270" fmla="*/ 19105 h 2736243"/>
                  <a:gd name="connsiteX63-271" fmla="*/ 2537876 w 2751703"/>
                  <a:gd name="connsiteY63-272" fmla="*/ 412805 h 2736243"/>
                  <a:gd name="connsiteX64-273" fmla="*/ 2588676 w 2751703"/>
                  <a:gd name="connsiteY64-274" fmla="*/ 31805 h 2736243"/>
                  <a:gd name="connsiteX65-275" fmla="*/ 2633126 w 2751703"/>
                  <a:gd name="connsiteY65-276" fmla="*/ 431855 h 2736243"/>
                  <a:gd name="connsiteX66-277" fmla="*/ 2696626 w 2751703"/>
                  <a:gd name="connsiteY66-278" fmla="*/ 12755 h 2736243"/>
                  <a:gd name="connsiteX67-279" fmla="*/ 2722026 w 2751703"/>
                  <a:gd name="connsiteY67-280" fmla="*/ 438205 h 2736243"/>
                  <a:gd name="connsiteX68-281" fmla="*/ 2747426 w 2751703"/>
                  <a:gd name="connsiteY68-282" fmla="*/ 2590855 h 2736243"/>
                  <a:gd name="connsiteX69-283" fmla="*/ 2626776 w 2751703"/>
                  <a:gd name="connsiteY69-284" fmla="*/ 2540055 h 2736243"/>
                  <a:gd name="connsiteX70-285" fmla="*/ 2360076 w 2751703"/>
                  <a:gd name="connsiteY70-286" fmla="*/ 2527355 h 2736243"/>
                  <a:gd name="connsiteX71-287" fmla="*/ 16926 w 2751703"/>
                  <a:gd name="connsiteY71-288" fmla="*/ 2533705 h 2736243"/>
                  <a:gd name="connsiteX0-289" fmla="*/ 16926 w 2775722"/>
                  <a:gd name="connsiteY0-290" fmla="*/ 2533705 h 2586169"/>
                  <a:gd name="connsiteX1-291" fmla="*/ 10576 w 2775722"/>
                  <a:gd name="connsiteY1-292" fmla="*/ 2267005 h 2586169"/>
                  <a:gd name="connsiteX2-293" fmla="*/ 4226 w 2775722"/>
                  <a:gd name="connsiteY2-294" fmla="*/ 108005 h 2586169"/>
                  <a:gd name="connsiteX3-295" fmla="*/ 80426 w 2775722"/>
                  <a:gd name="connsiteY3-296" fmla="*/ 400105 h 2586169"/>
                  <a:gd name="connsiteX4-297" fmla="*/ 86776 w 2775722"/>
                  <a:gd name="connsiteY4-298" fmla="*/ 12755 h 2586169"/>
                  <a:gd name="connsiteX5-299" fmla="*/ 175676 w 2775722"/>
                  <a:gd name="connsiteY5-300" fmla="*/ 387405 h 2586169"/>
                  <a:gd name="connsiteX6-301" fmla="*/ 220126 w 2775722"/>
                  <a:gd name="connsiteY6-302" fmla="*/ 38155 h 2586169"/>
                  <a:gd name="connsiteX7-303" fmla="*/ 270926 w 2775722"/>
                  <a:gd name="connsiteY7-304" fmla="*/ 387405 h 2586169"/>
                  <a:gd name="connsiteX8-305" fmla="*/ 309026 w 2775722"/>
                  <a:gd name="connsiteY8-306" fmla="*/ 19105 h 2586169"/>
                  <a:gd name="connsiteX9-307" fmla="*/ 353476 w 2775722"/>
                  <a:gd name="connsiteY9-308" fmla="*/ 374705 h 2586169"/>
                  <a:gd name="connsiteX10-309" fmla="*/ 397926 w 2775722"/>
                  <a:gd name="connsiteY10-310" fmla="*/ 12755 h 2586169"/>
                  <a:gd name="connsiteX11-311" fmla="*/ 442376 w 2775722"/>
                  <a:gd name="connsiteY11-312" fmla="*/ 406455 h 2586169"/>
                  <a:gd name="connsiteX12-313" fmla="*/ 493176 w 2775722"/>
                  <a:gd name="connsiteY12-314" fmla="*/ 25455 h 2586169"/>
                  <a:gd name="connsiteX13-315" fmla="*/ 524926 w 2775722"/>
                  <a:gd name="connsiteY13-316" fmla="*/ 387405 h 2586169"/>
                  <a:gd name="connsiteX14-317" fmla="*/ 563026 w 2775722"/>
                  <a:gd name="connsiteY14-318" fmla="*/ 55 h 2586169"/>
                  <a:gd name="connsiteX15-319" fmla="*/ 632876 w 2775722"/>
                  <a:gd name="connsiteY15-320" fmla="*/ 419155 h 2586169"/>
                  <a:gd name="connsiteX16-321" fmla="*/ 702726 w 2775722"/>
                  <a:gd name="connsiteY16-322" fmla="*/ 12755 h 2586169"/>
                  <a:gd name="connsiteX17-323" fmla="*/ 740826 w 2775722"/>
                  <a:gd name="connsiteY17-324" fmla="*/ 400105 h 2586169"/>
                  <a:gd name="connsiteX18-325" fmla="*/ 810676 w 2775722"/>
                  <a:gd name="connsiteY18-326" fmla="*/ 19105 h 2586169"/>
                  <a:gd name="connsiteX19-327" fmla="*/ 823376 w 2775722"/>
                  <a:gd name="connsiteY19-328" fmla="*/ 393755 h 2586169"/>
                  <a:gd name="connsiteX20-329" fmla="*/ 861476 w 2775722"/>
                  <a:gd name="connsiteY20-330" fmla="*/ 25455 h 2586169"/>
                  <a:gd name="connsiteX21-331" fmla="*/ 867826 w 2775722"/>
                  <a:gd name="connsiteY21-332" fmla="*/ 374705 h 2586169"/>
                  <a:gd name="connsiteX22-333" fmla="*/ 931326 w 2775722"/>
                  <a:gd name="connsiteY22-334" fmla="*/ 38155 h 2586169"/>
                  <a:gd name="connsiteX23-335" fmla="*/ 956726 w 2775722"/>
                  <a:gd name="connsiteY23-336" fmla="*/ 400105 h 2586169"/>
                  <a:gd name="connsiteX24-337" fmla="*/ 1032926 w 2775722"/>
                  <a:gd name="connsiteY24-338" fmla="*/ 12755 h 2586169"/>
                  <a:gd name="connsiteX25-339" fmla="*/ 1045626 w 2775722"/>
                  <a:gd name="connsiteY25-340" fmla="*/ 412805 h 2586169"/>
                  <a:gd name="connsiteX26-341" fmla="*/ 1115476 w 2775722"/>
                  <a:gd name="connsiteY26-342" fmla="*/ 19105 h 2586169"/>
                  <a:gd name="connsiteX27-343" fmla="*/ 1147226 w 2775722"/>
                  <a:gd name="connsiteY27-344" fmla="*/ 400105 h 2586169"/>
                  <a:gd name="connsiteX28-345" fmla="*/ 1191676 w 2775722"/>
                  <a:gd name="connsiteY28-346" fmla="*/ 31805 h 2586169"/>
                  <a:gd name="connsiteX29-347" fmla="*/ 1210726 w 2775722"/>
                  <a:gd name="connsiteY29-348" fmla="*/ 393755 h 2586169"/>
                  <a:gd name="connsiteX30-349" fmla="*/ 1267876 w 2775722"/>
                  <a:gd name="connsiteY30-350" fmla="*/ 69905 h 2586169"/>
                  <a:gd name="connsiteX31-351" fmla="*/ 1299626 w 2775722"/>
                  <a:gd name="connsiteY31-352" fmla="*/ 387405 h 2586169"/>
                  <a:gd name="connsiteX32-353" fmla="*/ 1363126 w 2775722"/>
                  <a:gd name="connsiteY32-354" fmla="*/ 25455 h 2586169"/>
                  <a:gd name="connsiteX33-355" fmla="*/ 1382176 w 2775722"/>
                  <a:gd name="connsiteY33-356" fmla="*/ 368355 h 2586169"/>
                  <a:gd name="connsiteX34-357" fmla="*/ 1420276 w 2775722"/>
                  <a:gd name="connsiteY34-358" fmla="*/ 44505 h 2586169"/>
                  <a:gd name="connsiteX35-359" fmla="*/ 1477426 w 2775722"/>
                  <a:gd name="connsiteY35-360" fmla="*/ 368355 h 2586169"/>
                  <a:gd name="connsiteX36-361" fmla="*/ 1509176 w 2775722"/>
                  <a:gd name="connsiteY36-362" fmla="*/ 63555 h 2586169"/>
                  <a:gd name="connsiteX37-363" fmla="*/ 1579026 w 2775722"/>
                  <a:gd name="connsiteY37-364" fmla="*/ 374705 h 2586169"/>
                  <a:gd name="connsiteX38-365" fmla="*/ 1579026 w 2775722"/>
                  <a:gd name="connsiteY38-366" fmla="*/ 50855 h 2586169"/>
                  <a:gd name="connsiteX39-367" fmla="*/ 1655226 w 2775722"/>
                  <a:gd name="connsiteY39-368" fmla="*/ 387405 h 2586169"/>
                  <a:gd name="connsiteX40-369" fmla="*/ 1686976 w 2775722"/>
                  <a:gd name="connsiteY40-370" fmla="*/ 50855 h 2586169"/>
                  <a:gd name="connsiteX41-371" fmla="*/ 1725076 w 2775722"/>
                  <a:gd name="connsiteY41-372" fmla="*/ 368355 h 2586169"/>
                  <a:gd name="connsiteX42-373" fmla="*/ 1782226 w 2775722"/>
                  <a:gd name="connsiteY42-374" fmla="*/ 25455 h 2586169"/>
                  <a:gd name="connsiteX43-375" fmla="*/ 1788576 w 2775722"/>
                  <a:gd name="connsiteY43-376" fmla="*/ 387405 h 2586169"/>
                  <a:gd name="connsiteX44-377" fmla="*/ 1852076 w 2775722"/>
                  <a:gd name="connsiteY44-378" fmla="*/ 25455 h 2586169"/>
                  <a:gd name="connsiteX45-379" fmla="*/ 1871126 w 2775722"/>
                  <a:gd name="connsiteY45-380" fmla="*/ 406455 h 2586169"/>
                  <a:gd name="connsiteX46-381" fmla="*/ 1934626 w 2775722"/>
                  <a:gd name="connsiteY46-382" fmla="*/ 55 h 2586169"/>
                  <a:gd name="connsiteX47-383" fmla="*/ 1972726 w 2775722"/>
                  <a:gd name="connsiteY47-384" fmla="*/ 374705 h 2586169"/>
                  <a:gd name="connsiteX48-385" fmla="*/ 2010826 w 2775722"/>
                  <a:gd name="connsiteY48-386" fmla="*/ 31805 h 2586169"/>
                  <a:gd name="connsiteX49-387" fmla="*/ 2036226 w 2775722"/>
                  <a:gd name="connsiteY49-388" fmla="*/ 374705 h 2586169"/>
                  <a:gd name="connsiteX50-389" fmla="*/ 2087026 w 2775722"/>
                  <a:gd name="connsiteY50-390" fmla="*/ 19105 h 2586169"/>
                  <a:gd name="connsiteX51-391" fmla="*/ 2106076 w 2775722"/>
                  <a:gd name="connsiteY51-392" fmla="*/ 362005 h 2586169"/>
                  <a:gd name="connsiteX52-393" fmla="*/ 2144176 w 2775722"/>
                  <a:gd name="connsiteY52-394" fmla="*/ 6405 h 2586169"/>
                  <a:gd name="connsiteX53-395" fmla="*/ 2156876 w 2775722"/>
                  <a:gd name="connsiteY53-396" fmla="*/ 387405 h 2586169"/>
                  <a:gd name="connsiteX54-397" fmla="*/ 2214026 w 2775722"/>
                  <a:gd name="connsiteY54-398" fmla="*/ 6405 h 2586169"/>
                  <a:gd name="connsiteX55-399" fmla="*/ 2264826 w 2775722"/>
                  <a:gd name="connsiteY55-400" fmla="*/ 393755 h 2586169"/>
                  <a:gd name="connsiteX56-401" fmla="*/ 2271176 w 2775722"/>
                  <a:gd name="connsiteY56-402" fmla="*/ 19105 h 2586169"/>
                  <a:gd name="connsiteX57-403" fmla="*/ 2328326 w 2775722"/>
                  <a:gd name="connsiteY57-404" fmla="*/ 393755 h 2586169"/>
                  <a:gd name="connsiteX58-405" fmla="*/ 2347376 w 2775722"/>
                  <a:gd name="connsiteY58-406" fmla="*/ 25455 h 2586169"/>
                  <a:gd name="connsiteX59-407" fmla="*/ 2404526 w 2775722"/>
                  <a:gd name="connsiteY59-408" fmla="*/ 393755 h 2586169"/>
                  <a:gd name="connsiteX60-409" fmla="*/ 2423576 w 2775722"/>
                  <a:gd name="connsiteY60-410" fmla="*/ 55 h 2586169"/>
                  <a:gd name="connsiteX61-411" fmla="*/ 2487076 w 2775722"/>
                  <a:gd name="connsiteY61-412" fmla="*/ 368355 h 2586169"/>
                  <a:gd name="connsiteX62-413" fmla="*/ 2499776 w 2775722"/>
                  <a:gd name="connsiteY62-414" fmla="*/ 19105 h 2586169"/>
                  <a:gd name="connsiteX63-415" fmla="*/ 2537876 w 2775722"/>
                  <a:gd name="connsiteY63-416" fmla="*/ 412805 h 2586169"/>
                  <a:gd name="connsiteX64-417" fmla="*/ 2588676 w 2775722"/>
                  <a:gd name="connsiteY64-418" fmla="*/ 31805 h 2586169"/>
                  <a:gd name="connsiteX65-419" fmla="*/ 2633126 w 2775722"/>
                  <a:gd name="connsiteY65-420" fmla="*/ 431855 h 2586169"/>
                  <a:gd name="connsiteX66-421" fmla="*/ 2696626 w 2775722"/>
                  <a:gd name="connsiteY66-422" fmla="*/ 12755 h 2586169"/>
                  <a:gd name="connsiteX67-423" fmla="*/ 2722026 w 2775722"/>
                  <a:gd name="connsiteY67-424" fmla="*/ 438205 h 2586169"/>
                  <a:gd name="connsiteX68-425" fmla="*/ 2772826 w 2775722"/>
                  <a:gd name="connsiteY68-426" fmla="*/ 2305105 h 2586169"/>
                  <a:gd name="connsiteX69-427" fmla="*/ 2626776 w 2775722"/>
                  <a:gd name="connsiteY69-428" fmla="*/ 2540055 h 2586169"/>
                  <a:gd name="connsiteX70-429" fmla="*/ 2360076 w 2775722"/>
                  <a:gd name="connsiteY70-430" fmla="*/ 2527355 h 2586169"/>
                  <a:gd name="connsiteX71-431" fmla="*/ 16926 w 2775722"/>
                  <a:gd name="connsiteY71-432" fmla="*/ 2533705 h 2586169"/>
                  <a:gd name="connsiteX0-433" fmla="*/ 95966 w 2778562"/>
                  <a:gd name="connsiteY0-434" fmla="*/ 2508305 h 2568362"/>
                  <a:gd name="connsiteX1-435" fmla="*/ 13416 w 2778562"/>
                  <a:gd name="connsiteY1-436" fmla="*/ 2267005 h 2568362"/>
                  <a:gd name="connsiteX2-437" fmla="*/ 7066 w 2778562"/>
                  <a:gd name="connsiteY2-438" fmla="*/ 108005 h 2568362"/>
                  <a:gd name="connsiteX3-439" fmla="*/ 83266 w 2778562"/>
                  <a:gd name="connsiteY3-440" fmla="*/ 400105 h 2568362"/>
                  <a:gd name="connsiteX4-441" fmla="*/ 89616 w 2778562"/>
                  <a:gd name="connsiteY4-442" fmla="*/ 12755 h 2568362"/>
                  <a:gd name="connsiteX5-443" fmla="*/ 178516 w 2778562"/>
                  <a:gd name="connsiteY5-444" fmla="*/ 387405 h 2568362"/>
                  <a:gd name="connsiteX6-445" fmla="*/ 222966 w 2778562"/>
                  <a:gd name="connsiteY6-446" fmla="*/ 38155 h 2568362"/>
                  <a:gd name="connsiteX7-447" fmla="*/ 273766 w 2778562"/>
                  <a:gd name="connsiteY7-448" fmla="*/ 387405 h 2568362"/>
                  <a:gd name="connsiteX8-449" fmla="*/ 311866 w 2778562"/>
                  <a:gd name="connsiteY8-450" fmla="*/ 19105 h 2568362"/>
                  <a:gd name="connsiteX9-451" fmla="*/ 356316 w 2778562"/>
                  <a:gd name="connsiteY9-452" fmla="*/ 374705 h 2568362"/>
                  <a:gd name="connsiteX10-453" fmla="*/ 400766 w 2778562"/>
                  <a:gd name="connsiteY10-454" fmla="*/ 12755 h 2568362"/>
                  <a:gd name="connsiteX11-455" fmla="*/ 445216 w 2778562"/>
                  <a:gd name="connsiteY11-456" fmla="*/ 406455 h 2568362"/>
                  <a:gd name="connsiteX12-457" fmla="*/ 496016 w 2778562"/>
                  <a:gd name="connsiteY12-458" fmla="*/ 25455 h 2568362"/>
                  <a:gd name="connsiteX13-459" fmla="*/ 527766 w 2778562"/>
                  <a:gd name="connsiteY13-460" fmla="*/ 387405 h 2568362"/>
                  <a:gd name="connsiteX14-461" fmla="*/ 565866 w 2778562"/>
                  <a:gd name="connsiteY14-462" fmla="*/ 55 h 2568362"/>
                  <a:gd name="connsiteX15-463" fmla="*/ 635716 w 2778562"/>
                  <a:gd name="connsiteY15-464" fmla="*/ 419155 h 2568362"/>
                  <a:gd name="connsiteX16-465" fmla="*/ 705566 w 2778562"/>
                  <a:gd name="connsiteY16-466" fmla="*/ 12755 h 2568362"/>
                  <a:gd name="connsiteX17-467" fmla="*/ 743666 w 2778562"/>
                  <a:gd name="connsiteY17-468" fmla="*/ 400105 h 2568362"/>
                  <a:gd name="connsiteX18-469" fmla="*/ 813516 w 2778562"/>
                  <a:gd name="connsiteY18-470" fmla="*/ 19105 h 2568362"/>
                  <a:gd name="connsiteX19-471" fmla="*/ 826216 w 2778562"/>
                  <a:gd name="connsiteY19-472" fmla="*/ 393755 h 2568362"/>
                  <a:gd name="connsiteX20-473" fmla="*/ 864316 w 2778562"/>
                  <a:gd name="connsiteY20-474" fmla="*/ 25455 h 2568362"/>
                  <a:gd name="connsiteX21-475" fmla="*/ 870666 w 2778562"/>
                  <a:gd name="connsiteY21-476" fmla="*/ 374705 h 2568362"/>
                  <a:gd name="connsiteX22-477" fmla="*/ 934166 w 2778562"/>
                  <a:gd name="connsiteY22-478" fmla="*/ 38155 h 2568362"/>
                  <a:gd name="connsiteX23-479" fmla="*/ 959566 w 2778562"/>
                  <a:gd name="connsiteY23-480" fmla="*/ 400105 h 2568362"/>
                  <a:gd name="connsiteX24-481" fmla="*/ 1035766 w 2778562"/>
                  <a:gd name="connsiteY24-482" fmla="*/ 12755 h 2568362"/>
                  <a:gd name="connsiteX25-483" fmla="*/ 1048466 w 2778562"/>
                  <a:gd name="connsiteY25-484" fmla="*/ 412805 h 2568362"/>
                  <a:gd name="connsiteX26-485" fmla="*/ 1118316 w 2778562"/>
                  <a:gd name="connsiteY26-486" fmla="*/ 19105 h 2568362"/>
                  <a:gd name="connsiteX27-487" fmla="*/ 1150066 w 2778562"/>
                  <a:gd name="connsiteY27-488" fmla="*/ 400105 h 2568362"/>
                  <a:gd name="connsiteX28-489" fmla="*/ 1194516 w 2778562"/>
                  <a:gd name="connsiteY28-490" fmla="*/ 31805 h 2568362"/>
                  <a:gd name="connsiteX29-491" fmla="*/ 1213566 w 2778562"/>
                  <a:gd name="connsiteY29-492" fmla="*/ 393755 h 2568362"/>
                  <a:gd name="connsiteX30-493" fmla="*/ 1270716 w 2778562"/>
                  <a:gd name="connsiteY30-494" fmla="*/ 69905 h 2568362"/>
                  <a:gd name="connsiteX31-495" fmla="*/ 1302466 w 2778562"/>
                  <a:gd name="connsiteY31-496" fmla="*/ 387405 h 2568362"/>
                  <a:gd name="connsiteX32-497" fmla="*/ 1365966 w 2778562"/>
                  <a:gd name="connsiteY32-498" fmla="*/ 25455 h 2568362"/>
                  <a:gd name="connsiteX33-499" fmla="*/ 1385016 w 2778562"/>
                  <a:gd name="connsiteY33-500" fmla="*/ 368355 h 2568362"/>
                  <a:gd name="connsiteX34-501" fmla="*/ 1423116 w 2778562"/>
                  <a:gd name="connsiteY34-502" fmla="*/ 44505 h 2568362"/>
                  <a:gd name="connsiteX35-503" fmla="*/ 1480266 w 2778562"/>
                  <a:gd name="connsiteY35-504" fmla="*/ 368355 h 2568362"/>
                  <a:gd name="connsiteX36-505" fmla="*/ 1512016 w 2778562"/>
                  <a:gd name="connsiteY36-506" fmla="*/ 63555 h 2568362"/>
                  <a:gd name="connsiteX37-507" fmla="*/ 1581866 w 2778562"/>
                  <a:gd name="connsiteY37-508" fmla="*/ 374705 h 2568362"/>
                  <a:gd name="connsiteX38-509" fmla="*/ 1581866 w 2778562"/>
                  <a:gd name="connsiteY38-510" fmla="*/ 50855 h 2568362"/>
                  <a:gd name="connsiteX39-511" fmla="*/ 1658066 w 2778562"/>
                  <a:gd name="connsiteY39-512" fmla="*/ 387405 h 2568362"/>
                  <a:gd name="connsiteX40-513" fmla="*/ 1689816 w 2778562"/>
                  <a:gd name="connsiteY40-514" fmla="*/ 50855 h 2568362"/>
                  <a:gd name="connsiteX41-515" fmla="*/ 1727916 w 2778562"/>
                  <a:gd name="connsiteY41-516" fmla="*/ 368355 h 2568362"/>
                  <a:gd name="connsiteX42-517" fmla="*/ 1785066 w 2778562"/>
                  <a:gd name="connsiteY42-518" fmla="*/ 25455 h 2568362"/>
                  <a:gd name="connsiteX43-519" fmla="*/ 1791416 w 2778562"/>
                  <a:gd name="connsiteY43-520" fmla="*/ 387405 h 2568362"/>
                  <a:gd name="connsiteX44-521" fmla="*/ 1854916 w 2778562"/>
                  <a:gd name="connsiteY44-522" fmla="*/ 25455 h 2568362"/>
                  <a:gd name="connsiteX45-523" fmla="*/ 1873966 w 2778562"/>
                  <a:gd name="connsiteY45-524" fmla="*/ 406455 h 2568362"/>
                  <a:gd name="connsiteX46-525" fmla="*/ 1937466 w 2778562"/>
                  <a:gd name="connsiteY46-526" fmla="*/ 55 h 2568362"/>
                  <a:gd name="connsiteX47-527" fmla="*/ 1975566 w 2778562"/>
                  <a:gd name="connsiteY47-528" fmla="*/ 374705 h 2568362"/>
                  <a:gd name="connsiteX48-529" fmla="*/ 2013666 w 2778562"/>
                  <a:gd name="connsiteY48-530" fmla="*/ 31805 h 2568362"/>
                  <a:gd name="connsiteX49-531" fmla="*/ 2039066 w 2778562"/>
                  <a:gd name="connsiteY49-532" fmla="*/ 374705 h 2568362"/>
                  <a:gd name="connsiteX50-533" fmla="*/ 2089866 w 2778562"/>
                  <a:gd name="connsiteY50-534" fmla="*/ 19105 h 2568362"/>
                  <a:gd name="connsiteX51-535" fmla="*/ 2108916 w 2778562"/>
                  <a:gd name="connsiteY51-536" fmla="*/ 362005 h 2568362"/>
                  <a:gd name="connsiteX52-537" fmla="*/ 2147016 w 2778562"/>
                  <a:gd name="connsiteY52-538" fmla="*/ 6405 h 2568362"/>
                  <a:gd name="connsiteX53-539" fmla="*/ 2159716 w 2778562"/>
                  <a:gd name="connsiteY53-540" fmla="*/ 387405 h 2568362"/>
                  <a:gd name="connsiteX54-541" fmla="*/ 2216866 w 2778562"/>
                  <a:gd name="connsiteY54-542" fmla="*/ 6405 h 2568362"/>
                  <a:gd name="connsiteX55-543" fmla="*/ 2267666 w 2778562"/>
                  <a:gd name="connsiteY55-544" fmla="*/ 393755 h 2568362"/>
                  <a:gd name="connsiteX56-545" fmla="*/ 2274016 w 2778562"/>
                  <a:gd name="connsiteY56-546" fmla="*/ 19105 h 2568362"/>
                  <a:gd name="connsiteX57-547" fmla="*/ 2331166 w 2778562"/>
                  <a:gd name="connsiteY57-548" fmla="*/ 393755 h 2568362"/>
                  <a:gd name="connsiteX58-549" fmla="*/ 2350216 w 2778562"/>
                  <a:gd name="connsiteY58-550" fmla="*/ 25455 h 2568362"/>
                  <a:gd name="connsiteX59-551" fmla="*/ 2407366 w 2778562"/>
                  <a:gd name="connsiteY59-552" fmla="*/ 393755 h 2568362"/>
                  <a:gd name="connsiteX60-553" fmla="*/ 2426416 w 2778562"/>
                  <a:gd name="connsiteY60-554" fmla="*/ 55 h 2568362"/>
                  <a:gd name="connsiteX61-555" fmla="*/ 2489916 w 2778562"/>
                  <a:gd name="connsiteY61-556" fmla="*/ 368355 h 2568362"/>
                  <a:gd name="connsiteX62-557" fmla="*/ 2502616 w 2778562"/>
                  <a:gd name="connsiteY62-558" fmla="*/ 19105 h 2568362"/>
                  <a:gd name="connsiteX63-559" fmla="*/ 2540716 w 2778562"/>
                  <a:gd name="connsiteY63-560" fmla="*/ 412805 h 2568362"/>
                  <a:gd name="connsiteX64-561" fmla="*/ 2591516 w 2778562"/>
                  <a:gd name="connsiteY64-562" fmla="*/ 31805 h 2568362"/>
                  <a:gd name="connsiteX65-563" fmla="*/ 2635966 w 2778562"/>
                  <a:gd name="connsiteY65-564" fmla="*/ 431855 h 2568362"/>
                  <a:gd name="connsiteX66-565" fmla="*/ 2699466 w 2778562"/>
                  <a:gd name="connsiteY66-566" fmla="*/ 12755 h 2568362"/>
                  <a:gd name="connsiteX67-567" fmla="*/ 2724866 w 2778562"/>
                  <a:gd name="connsiteY67-568" fmla="*/ 438205 h 2568362"/>
                  <a:gd name="connsiteX68-569" fmla="*/ 2775666 w 2778562"/>
                  <a:gd name="connsiteY68-570" fmla="*/ 2305105 h 2568362"/>
                  <a:gd name="connsiteX69-571" fmla="*/ 2629616 w 2778562"/>
                  <a:gd name="connsiteY69-572" fmla="*/ 2540055 h 2568362"/>
                  <a:gd name="connsiteX70-573" fmla="*/ 2362916 w 2778562"/>
                  <a:gd name="connsiteY70-574" fmla="*/ 2527355 h 2568362"/>
                  <a:gd name="connsiteX71-575" fmla="*/ 95966 w 2778562"/>
                  <a:gd name="connsiteY71-576" fmla="*/ 2508305 h 2568362"/>
                  <a:gd name="connsiteX0-577" fmla="*/ 95966 w 2778562"/>
                  <a:gd name="connsiteY0-578" fmla="*/ 2508305 h 2562376"/>
                  <a:gd name="connsiteX1-579" fmla="*/ 13416 w 2778562"/>
                  <a:gd name="connsiteY1-580" fmla="*/ 2267005 h 2562376"/>
                  <a:gd name="connsiteX2-581" fmla="*/ 7066 w 2778562"/>
                  <a:gd name="connsiteY2-582" fmla="*/ 108005 h 2562376"/>
                  <a:gd name="connsiteX3-583" fmla="*/ 83266 w 2778562"/>
                  <a:gd name="connsiteY3-584" fmla="*/ 400105 h 2562376"/>
                  <a:gd name="connsiteX4-585" fmla="*/ 89616 w 2778562"/>
                  <a:gd name="connsiteY4-586" fmla="*/ 12755 h 2562376"/>
                  <a:gd name="connsiteX5-587" fmla="*/ 178516 w 2778562"/>
                  <a:gd name="connsiteY5-588" fmla="*/ 387405 h 2562376"/>
                  <a:gd name="connsiteX6-589" fmla="*/ 222966 w 2778562"/>
                  <a:gd name="connsiteY6-590" fmla="*/ 38155 h 2562376"/>
                  <a:gd name="connsiteX7-591" fmla="*/ 273766 w 2778562"/>
                  <a:gd name="connsiteY7-592" fmla="*/ 387405 h 2562376"/>
                  <a:gd name="connsiteX8-593" fmla="*/ 311866 w 2778562"/>
                  <a:gd name="connsiteY8-594" fmla="*/ 19105 h 2562376"/>
                  <a:gd name="connsiteX9-595" fmla="*/ 356316 w 2778562"/>
                  <a:gd name="connsiteY9-596" fmla="*/ 374705 h 2562376"/>
                  <a:gd name="connsiteX10-597" fmla="*/ 400766 w 2778562"/>
                  <a:gd name="connsiteY10-598" fmla="*/ 12755 h 2562376"/>
                  <a:gd name="connsiteX11-599" fmla="*/ 445216 w 2778562"/>
                  <a:gd name="connsiteY11-600" fmla="*/ 406455 h 2562376"/>
                  <a:gd name="connsiteX12-601" fmla="*/ 496016 w 2778562"/>
                  <a:gd name="connsiteY12-602" fmla="*/ 25455 h 2562376"/>
                  <a:gd name="connsiteX13-603" fmla="*/ 527766 w 2778562"/>
                  <a:gd name="connsiteY13-604" fmla="*/ 387405 h 2562376"/>
                  <a:gd name="connsiteX14-605" fmla="*/ 565866 w 2778562"/>
                  <a:gd name="connsiteY14-606" fmla="*/ 55 h 2562376"/>
                  <a:gd name="connsiteX15-607" fmla="*/ 635716 w 2778562"/>
                  <a:gd name="connsiteY15-608" fmla="*/ 419155 h 2562376"/>
                  <a:gd name="connsiteX16-609" fmla="*/ 705566 w 2778562"/>
                  <a:gd name="connsiteY16-610" fmla="*/ 12755 h 2562376"/>
                  <a:gd name="connsiteX17-611" fmla="*/ 743666 w 2778562"/>
                  <a:gd name="connsiteY17-612" fmla="*/ 400105 h 2562376"/>
                  <a:gd name="connsiteX18-613" fmla="*/ 813516 w 2778562"/>
                  <a:gd name="connsiteY18-614" fmla="*/ 19105 h 2562376"/>
                  <a:gd name="connsiteX19-615" fmla="*/ 826216 w 2778562"/>
                  <a:gd name="connsiteY19-616" fmla="*/ 393755 h 2562376"/>
                  <a:gd name="connsiteX20-617" fmla="*/ 864316 w 2778562"/>
                  <a:gd name="connsiteY20-618" fmla="*/ 25455 h 2562376"/>
                  <a:gd name="connsiteX21-619" fmla="*/ 870666 w 2778562"/>
                  <a:gd name="connsiteY21-620" fmla="*/ 374705 h 2562376"/>
                  <a:gd name="connsiteX22-621" fmla="*/ 934166 w 2778562"/>
                  <a:gd name="connsiteY22-622" fmla="*/ 38155 h 2562376"/>
                  <a:gd name="connsiteX23-623" fmla="*/ 959566 w 2778562"/>
                  <a:gd name="connsiteY23-624" fmla="*/ 400105 h 2562376"/>
                  <a:gd name="connsiteX24-625" fmla="*/ 1035766 w 2778562"/>
                  <a:gd name="connsiteY24-626" fmla="*/ 12755 h 2562376"/>
                  <a:gd name="connsiteX25-627" fmla="*/ 1048466 w 2778562"/>
                  <a:gd name="connsiteY25-628" fmla="*/ 412805 h 2562376"/>
                  <a:gd name="connsiteX26-629" fmla="*/ 1118316 w 2778562"/>
                  <a:gd name="connsiteY26-630" fmla="*/ 19105 h 2562376"/>
                  <a:gd name="connsiteX27-631" fmla="*/ 1150066 w 2778562"/>
                  <a:gd name="connsiteY27-632" fmla="*/ 400105 h 2562376"/>
                  <a:gd name="connsiteX28-633" fmla="*/ 1194516 w 2778562"/>
                  <a:gd name="connsiteY28-634" fmla="*/ 31805 h 2562376"/>
                  <a:gd name="connsiteX29-635" fmla="*/ 1213566 w 2778562"/>
                  <a:gd name="connsiteY29-636" fmla="*/ 393755 h 2562376"/>
                  <a:gd name="connsiteX30-637" fmla="*/ 1270716 w 2778562"/>
                  <a:gd name="connsiteY30-638" fmla="*/ 69905 h 2562376"/>
                  <a:gd name="connsiteX31-639" fmla="*/ 1302466 w 2778562"/>
                  <a:gd name="connsiteY31-640" fmla="*/ 387405 h 2562376"/>
                  <a:gd name="connsiteX32-641" fmla="*/ 1365966 w 2778562"/>
                  <a:gd name="connsiteY32-642" fmla="*/ 25455 h 2562376"/>
                  <a:gd name="connsiteX33-643" fmla="*/ 1385016 w 2778562"/>
                  <a:gd name="connsiteY33-644" fmla="*/ 368355 h 2562376"/>
                  <a:gd name="connsiteX34-645" fmla="*/ 1423116 w 2778562"/>
                  <a:gd name="connsiteY34-646" fmla="*/ 44505 h 2562376"/>
                  <a:gd name="connsiteX35-647" fmla="*/ 1480266 w 2778562"/>
                  <a:gd name="connsiteY35-648" fmla="*/ 368355 h 2562376"/>
                  <a:gd name="connsiteX36-649" fmla="*/ 1512016 w 2778562"/>
                  <a:gd name="connsiteY36-650" fmla="*/ 63555 h 2562376"/>
                  <a:gd name="connsiteX37-651" fmla="*/ 1581866 w 2778562"/>
                  <a:gd name="connsiteY37-652" fmla="*/ 374705 h 2562376"/>
                  <a:gd name="connsiteX38-653" fmla="*/ 1581866 w 2778562"/>
                  <a:gd name="connsiteY38-654" fmla="*/ 50855 h 2562376"/>
                  <a:gd name="connsiteX39-655" fmla="*/ 1658066 w 2778562"/>
                  <a:gd name="connsiteY39-656" fmla="*/ 387405 h 2562376"/>
                  <a:gd name="connsiteX40-657" fmla="*/ 1689816 w 2778562"/>
                  <a:gd name="connsiteY40-658" fmla="*/ 50855 h 2562376"/>
                  <a:gd name="connsiteX41-659" fmla="*/ 1727916 w 2778562"/>
                  <a:gd name="connsiteY41-660" fmla="*/ 368355 h 2562376"/>
                  <a:gd name="connsiteX42-661" fmla="*/ 1785066 w 2778562"/>
                  <a:gd name="connsiteY42-662" fmla="*/ 25455 h 2562376"/>
                  <a:gd name="connsiteX43-663" fmla="*/ 1791416 w 2778562"/>
                  <a:gd name="connsiteY43-664" fmla="*/ 387405 h 2562376"/>
                  <a:gd name="connsiteX44-665" fmla="*/ 1854916 w 2778562"/>
                  <a:gd name="connsiteY44-666" fmla="*/ 25455 h 2562376"/>
                  <a:gd name="connsiteX45-667" fmla="*/ 1873966 w 2778562"/>
                  <a:gd name="connsiteY45-668" fmla="*/ 406455 h 2562376"/>
                  <a:gd name="connsiteX46-669" fmla="*/ 1937466 w 2778562"/>
                  <a:gd name="connsiteY46-670" fmla="*/ 55 h 2562376"/>
                  <a:gd name="connsiteX47-671" fmla="*/ 1975566 w 2778562"/>
                  <a:gd name="connsiteY47-672" fmla="*/ 374705 h 2562376"/>
                  <a:gd name="connsiteX48-673" fmla="*/ 2013666 w 2778562"/>
                  <a:gd name="connsiteY48-674" fmla="*/ 31805 h 2562376"/>
                  <a:gd name="connsiteX49-675" fmla="*/ 2039066 w 2778562"/>
                  <a:gd name="connsiteY49-676" fmla="*/ 374705 h 2562376"/>
                  <a:gd name="connsiteX50-677" fmla="*/ 2089866 w 2778562"/>
                  <a:gd name="connsiteY50-678" fmla="*/ 19105 h 2562376"/>
                  <a:gd name="connsiteX51-679" fmla="*/ 2108916 w 2778562"/>
                  <a:gd name="connsiteY51-680" fmla="*/ 362005 h 2562376"/>
                  <a:gd name="connsiteX52-681" fmla="*/ 2147016 w 2778562"/>
                  <a:gd name="connsiteY52-682" fmla="*/ 6405 h 2562376"/>
                  <a:gd name="connsiteX53-683" fmla="*/ 2159716 w 2778562"/>
                  <a:gd name="connsiteY53-684" fmla="*/ 387405 h 2562376"/>
                  <a:gd name="connsiteX54-685" fmla="*/ 2216866 w 2778562"/>
                  <a:gd name="connsiteY54-686" fmla="*/ 6405 h 2562376"/>
                  <a:gd name="connsiteX55-687" fmla="*/ 2267666 w 2778562"/>
                  <a:gd name="connsiteY55-688" fmla="*/ 393755 h 2562376"/>
                  <a:gd name="connsiteX56-689" fmla="*/ 2274016 w 2778562"/>
                  <a:gd name="connsiteY56-690" fmla="*/ 19105 h 2562376"/>
                  <a:gd name="connsiteX57-691" fmla="*/ 2331166 w 2778562"/>
                  <a:gd name="connsiteY57-692" fmla="*/ 393755 h 2562376"/>
                  <a:gd name="connsiteX58-693" fmla="*/ 2350216 w 2778562"/>
                  <a:gd name="connsiteY58-694" fmla="*/ 25455 h 2562376"/>
                  <a:gd name="connsiteX59-695" fmla="*/ 2407366 w 2778562"/>
                  <a:gd name="connsiteY59-696" fmla="*/ 393755 h 2562376"/>
                  <a:gd name="connsiteX60-697" fmla="*/ 2426416 w 2778562"/>
                  <a:gd name="connsiteY60-698" fmla="*/ 55 h 2562376"/>
                  <a:gd name="connsiteX61-699" fmla="*/ 2489916 w 2778562"/>
                  <a:gd name="connsiteY61-700" fmla="*/ 368355 h 2562376"/>
                  <a:gd name="connsiteX62-701" fmla="*/ 2502616 w 2778562"/>
                  <a:gd name="connsiteY62-702" fmla="*/ 19105 h 2562376"/>
                  <a:gd name="connsiteX63-703" fmla="*/ 2540716 w 2778562"/>
                  <a:gd name="connsiteY63-704" fmla="*/ 412805 h 2562376"/>
                  <a:gd name="connsiteX64-705" fmla="*/ 2591516 w 2778562"/>
                  <a:gd name="connsiteY64-706" fmla="*/ 31805 h 2562376"/>
                  <a:gd name="connsiteX65-707" fmla="*/ 2635966 w 2778562"/>
                  <a:gd name="connsiteY65-708" fmla="*/ 431855 h 2562376"/>
                  <a:gd name="connsiteX66-709" fmla="*/ 2699466 w 2778562"/>
                  <a:gd name="connsiteY66-710" fmla="*/ 12755 h 2562376"/>
                  <a:gd name="connsiteX67-711" fmla="*/ 2724866 w 2778562"/>
                  <a:gd name="connsiteY67-712" fmla="*/ 438205 h 2562376"/>
                  <a:gd name="connsiteX68-713" fmla="*/ 2775666 w 2778562"/>
                  <a:gd name="connsiteY68-714" fmla="*/ 2305105 h 2562376"/>
                  <a:gd name="connsiteX69-715" fmla="*/ 2629616 w 2778562"/>
                  <a:gd name="connsiteY69-716" fmla="*/ 2540055 h 2562376"/>
                  <a:gd name="connsiteX70-717" fmla="*/ 2362916 w 2778562"/>
                  <a:gd name="connsiteY70-718" fmla="*/ 2527355 h 2562376"/>
                  <a:gd name="connsiteX71-719" fmla="*/ 95966 w 2778562"/>
                  <a:gd name="connsiteY71-720" fmla="*/ 2508305 h 2562376"/>
                  <a:gd name="connsiteX0-721" fmla="*/ 102638 w 2778884"/>
                  <a:gd name="connsiteY0-722" fmla="*/ 2527355 h 2573344"/>
                  <a:gd name="connsiteX1-723" fmla="*/ 13738 w 2778884"/>
                  <a:gd name="connsiteY1-724" fmla="*/ 2267005 h 2573344"/>
                  <a:gd name="connsiteX2-725" fmla="*/ 7388 w 2778884"/>
                  <a:gd name="connsiteY2-726" fmla="*/ 108005 h 2573344"/>
                  <a:gd name="connsiteX3-727" fmla="*/ 83588 w 2778884"/>
                  <a:gd name="connsiteY3-728" fmla="*/ 400105 h 2573344"/>
                  <a:gd name="connsiteX4-729" fmla="*/ 89938 w 2778884"/>
                  <a:gd name="connsiteY4-730" fmla="*/ 12755 h 2573344"/>
                  <a:gd name="connsiteX5-731" fmla="*/ 178838 w 2778884"/>
                  <a:gd name="connsiteY5-732" fmla="*/ 387405 h 2573344"/>
                  <a:gd name="connsiteX6-733" fmla="*/ 223288 w 2778884"/>
                  <a:gd name="connsiteY6-734" fmla="*/ 38155 h 2573344"/>
                  <a:gd name="connsiteX7-735" fmla="*/ 274088 w 2778884"/>
                  <a:gd name="connsiteY7-736" fmla="*/ 387405 h 2573344"/>
                  <a:gd name="connsiteX8-737" fmla="*/ 312188 w 2778884"/>
                  <a:gd name="connsiteY8-738" fmla="*/ 19105 h 2573344"/>
                  <a:gd name="connsiteX9-739" fmla="*/ 356638 w 2778884"/>
                  <a:gd name="connsiteY9-740" fmla="*/ 374705 h 2573344"/>
                  <a:gd name="connsiteX10-741" fmla="*/ 401088 w 2778884"/>
                  <a:gd name="connsiteY10-742" fmla="*/ 12755 h 2573344"/>
                  <a:gd name="connsiteX11-743" fmla="*/ 445538 w 2778884"/>
                  <a:gd name="connsiteY11-744" fmla="*/ 406455 h 2573344"/>
                  <a:gd name="connsiteX12-745" fmla="*/ 496338 w 2778884"/>
                  <a:gd name="connsiteY12-746" fmla="*/ 25455 h 2573344"/>
                  <a:gd name="connsiteX13-747" fmla="*/ 528088 w 2778884"/>
                  <a:gd name="connsiteY13-748" fmla="*/ 387405 h 2573344"/>
                  <a:gd name="connsiteX14-749" fmla="*/ 566188 w 2778884"/>
                  <a:gd name="connsiteY14-750" fmla="*/ 55 h 2573344"/>
                  <a:gd name="connsiteX15-751" fmla="*/ 636038 w 2778884"/>
                  <a:gd name="connsiteY15-752" fmla="*/ 419155 h 2573344"/>
                  <a:gd name="connsiteX16-753" fmla="*/ 705888 w 2778884"/>
                  <a:gd name="connsiteY16-754" fmla="*/ 12755 h 2573344"/>
                  <a:gd name="connsiteX17-755" fmla="*/ 743988 w 2778884"/>
                  <a:gd name="connsiteY17-756" fmla="*/ 400105 h 2573344"/>
                  <a:gd name="connsiteX18-757" fmla="*/ 813838 w 2778884"/>
                  <a:gd name="connsiteY18-758" fmla="*/ 19105 h 2573344"/>
                  <a:gd name="connsiteX19-759" fmla="*/ 826538 w 2778884"/>
                  <a:gd name="connsiteY19-760" fmla="*/ 393755 h 2573344"/>
                  <a:gd name="connsiteX20-761" fmla="*/ 864638 w 2778884"/>
                  <a:gd name="connsiteY20-762" fmla="*/ 25455 h 2573344"/>
                  <a:gd name="connsiteX21-763" fmla="*/ 870988 w 2778884"/>
                  <a:gd name="connsiteY21-764" fmla="*/ 374705 h 2573344"/>
                  <a:gd name="connsiteX22-765" fmla="*/ 934488 w 2778884"/>
                  <a:gd name="connsiteY22-766" fmla="*/ 38155 h 2573344"/>
                  <a:gd name="connsiteX23-767" fmla="*/ 959888 w 2778884"/>
                  <a:gd name="connsiteY23-768" fmla="*/ 400105 h 2573344"/>
                  <a:gd name="connsiteX24-769" fmla="*/ 1036088 w 2778884"/>
                  <a:gd name="connsiteY24-770" fmla="*/ 12755 h 2573344"/>
                  <a:gd name="connsiteX25-771" fmla="*/ 1048788 w 2778884"/>
                  <a:gd name="connsiteY25-772" fmla="*/ 412805 h 2573344"/>
                  <a:gd name="connsiteX26-773" fmla="*/ 1118638 w 2778884"/>
                  <a:gd name="connsiteY26-774" fmla="*/ 19105 h 2573344"/>
                  <a:gd name="connsiteX27-775" fmla="*/ 1150388 w 2778884"/>
                  <a:gd name="connsiteY27-776" fmla="*/ 400105 h 2573344"/>
                  <a:gd name="connsiteX28-777" fmla="*/ 1194838 w 2778884"/>
                  <a:gd name="connsiteY28-778" fmla="*/ 31805 h 2573344"/>
                  <a:gd name="connsiteX29-779" fmla="*/ 1213888 w 2778884"/>
                  <a:gd name="connsiteY29-780" fmla="*/ 393755 h 2573344"/>
                  <a:gd name="connsiteX30-781" fmla="*/ 1271038 w 2778884"/>
                  <a:gd name="connsiteY30-782" fmla="*/ 69905 h 2573344"/>
                  <a:gd name="connsiteX31-783" fmla="*/ 1302788 w 2778884"/>
                  <a:gd name="connsiteY31-784" fmla="*/ 387405 h 2573344"/>
                  <a:gd name="connsiteX32-785" fmla="*/ 1366288 w 2778884"/>
                  <a:gd name="connsiteY32-786" fmla="*/ 25455 h 2573344"/>
                  <a:gd name="connsiteX33-787" fmla="*/ 1385338 w 2778884"/>
                  <a:gd name="connsiteY33-788" fmla="*/ 368355 h 2573344"/>
                  <a:gd name="connsiteX34-789" fmla="*/ 1423438 w 2778884"/>
                  <a:gd name="connsiteY34-790" fmla="*/ 44505 h 2573344"/>
                  <a:gd name="connsiteX35-791" fmla="*/ 1480588 w 2778884"/>
                  <a:gd name="connsiteY35-792" fmla="*/ 368355 h 2573344"/>
                  <a:gd name="connsiteX36-793" fmla="*/ 1512338 w 2778884"/>
                  <a:gd name="connsiteY36-794" fmla="*/ 63555 h 2573344"/>
                  <a:gd name="connsiteX37-795" fmla="*/ 1582188 w 2778884"/>
                  <a:gd name="connsiteY37-796" fmla="*/ 374705 h 2573344"/>
                  <a:gd name="connsiteX38-797" fmla="*/ 1582188 w 2778884"/>
                  <a:gd name="connsiteY38-798" fmla="*/ 50855 h 2573344"/>
                  <a:gd name="connsiteX39-799" fmla="*/ 1658388 w 2778884"/>
                  <a:gd name="connsiteY39-800" fmla="*/ 387405 h 2573344"/>
                  <a:gd name="connsiteX40-801" fmla="*/ 1690138 w 2778884"/>
                  <a:gd name="connsiteY40-802" fmla="*/ 50855 h 2573344"/>
                  <a:gd name="connsiteX41-803" fmla="*/ 1728238 w 2778884"/>
                  <a:gd name="connsiteY41-804" fmla="*/ 368355 h 2573344"/>
                  <a:gd name="connsiteX42-805" fmla="*/ 1785388 w 2778884"/>
                  <a:gd name="connsiteY42-806" fmla="*/ 25455 h 2573344"/>
                  <a:gd name="connsiteX43-807" fmla="*/ 1791738 w 2778884"/>
                  <a:gd name="connsiteY43-808" fmla="*/ 387405 h 2573344"/>
                  <a:gd name="connsiteX44-809" fmla="*/ 1855238 w 2778884"/>
                  <a:gd name="connsiteY44-810" fmla="*/ 25455 h 2573344"/>
                  <a:gd name="connsiteX45-811" fmla="*/ 1874288 w 2778884"/>
                  <a:gd name="connsiteY45-812" fmla="*/ 406455 h 2573344"/>
                  <a:gd name="connsiteX46-813" fmla="*/ 1937788 w 2778884"/>
                  <a:gd name="connsiteY46-814" fmla="*/ 55 h 2573344"/>
                  <a:gd name="connsiteX47-815" fmla="*/ 1975888 w 2778884"/>
                  <a:gd name="connsiteY47-816" fmla="*/ 374705 h 2573344"/>
                  <a:gd name="connsiteX48-817" fmla="*/ 2013988 w 2778884"/>
                  <a:gd name="connsiteY48-818" fmla="*/ 31805 h 2573344"/>
                  <a:gd name="connsiteX49-819" fmla="*/ 2039388 w 2778884"/>
                  <a:gd name="connsiteY49-820" fmla="*/ 374705 h 2573344"/>
                  <a:gd name="connsiteX50-821" fmla="*/ 2090188 w 2778884"/>
                  <a:gd name="connsiteY50-822" fmla="*/ 19105 h 2573344"/>
                  <a:gd name="connsiteX51-823" fmla="*/ 2109238 w 2778884"/>
                  <a:gd name="connsiteY51-824" fmla="*/ 362005 h 2573344"/>
                  <a:gd name="connsiteX52-825" fmla="*/ 2147338 w 2778884"/>
                  <a:gd name="connsiteY52-826" fmla="*/ 6405 h 2573344"/>
                  <a:gd name="connsiteX53-827" fmla="*/ 2160038 w 2778884"/>
                  <a:gd name="connsiteY53-828" fmla="*/ 387405 h 2573344"/>
                  <a:gd name="connsiteX54-829" fmla="*/ 2217188 w 2778884"/>
                  <a:gd name="connsiteY54-830" fmla="*/ 6405 h 2573344"/>
                  <a:gd name="connsiteX55-831" fmla="*/ 2267988 w 2778884"/>
                  <a:gd name="connsiteY55-832" fmla="*/ 393755 h 2573344"/>
                  <a:gd name="connsiteX56-833" fmla="*/ 2274338 w 2778884"/>
                  <a:gd name="connsiteY56-834" fmla="*/ 19105 h 2573344"/>
                  <a:gd name="connsiteX57-835" fmla="*/ 2331488 w 2778884"/>
                  <a:gd name="connsiteY57-836" fmla="*/ 393755 h 2573344"/>
                  <a:gd name="connsiteX58-837" fmla="*/ 2350538 w 2778884"/>
                  <a:gd name="connsiteY58-838" fmla="*/ 25455 h 2573344"/>
                  <a:gd name="connsiteX59-839" fmla="*/ 2407688 w 2778884"/>
                  <a:gd name="connsiteY59-840" fmla="*/ 393755 h 2573344"/>
                  <a:gd name="connsiteX60-841" fmla="*/ 2426738 w 2778884"/>
                  <a:gd name="connsiteY60-842" fmla="*/ 55 h 2573344"/>
                  <a:gd name="connsiteX61-843" fmla="*/ 2490238 w 2778884"/>
                  <a:gd name="connsiteY61-844" fmla="*/ 368355 h 2573344"/>
                  <a:gd name="connsiteX62-845" fmla="*/ 2502938 w 2778884"/>
                  <a:gd name="connsiteY62-846" fmla="*/ 19105 h 2573344"/>
                  <a:gd name="connsiteX63-847" fmla="*/ 2541038 w 2778884"/>
                  <a:gd name="connsiteY63-848" fmla="*/ 412805 h 2573344"/>
                  <a:gd name="connsiteX64-849" fmla="*/ 2591838 w 2778884"/>
                  <a:gd name="connsiteY64-850" fmla="*/ 31805 h 2573344"/>
                  <a:gd name="connsiteX65-851" fmla="*/ 2636288 w 2778884"/>
                  <a:gd name="connsiteY65-852" fmla="*/ 431855 h 2573344"/>
                  <a:gd name="connsiteX66-853" fmla="*/ 2699788 w 2778884"/>
                  <a:gd name="connsiteY66-854" fmla="*/ 12755 h 2573344"/>
                  <a:gd name="connsiteX67-855" fmla="*/ 2725188 w 2778884"/>
                  <a:gd name="connsiteY67-856" fmla="*/ 438205 h 2573344"/>
                  <a:gd name="connsiteX68-857" fmla="*/ 2775988 w 2778884"/>
                  <a:gd name="connsiteY68-858" fmla="*/ 2305105 h 2573344"/>
                  <a:gd name="connsiteX69-859" fmla="*/ 2629938 w 2778884"/>
                  <a:gd name="connsiteY69-860" fmla="*/ 2540055 h 2573344"/>
                  <a:gd name="connsiteX70-861" fmla="*/ 2363238 w 2778884"/>
                  <a:gd name="connsiteY70-862" fmla="*/ 2527355 h 2573344"/>
                  <a:gd name="connsiteX71-863" fmla="*/ 102638 w 2778884"/>
                  <a:gd name="connsiteY71-864" fmla="*/ 2527355 h 2573344"/>
                  <a:gd name="connsiteX0-865" fmla="*/ 102638 w 2778884"/>
                  <a:gd name="connsiteY0-866" fmla="*/ 2527355 h 2562376"/>
                  <a:gd name="connsiteX1-867" fmla="*/ 13738 w 2778884"/>
                  <a:gd name="connsiteY1-868" fmla="*/ 2267005 h 2562376"/>
                  <a:gd name="connsiteX2-869" fmla="*/ 7388 w 2778884"/>
                  <a:gd name="connsiteY2-870" fmla="*/ 108005 h 2562376"/>
                  <a:gd name="connsiteX3-871" fmla="*/ 83588 w 2778884"/>
                  <a:gd name="connsiteY3-872" fmla="*/ 400105 h 2562376"/>
                  <a:gd name="connsiteX4-873" fmla="*/ 89938 w 2778884"/>
                  <a:gd name="connsiteY4-874" fmla="*/ 12755 h 2562376"/>
                  <a:gd name="connsiteX5-875" fmla="*/ 178838 w 2778884"/>
                  <a:gd name="connsiteY5-876" fmla="*/ 387405 h 2562376"/>
                  <a:gd name="connsiteX6-877" fmla="*/ 223288 w 2778884"/>
                  <a:gd name="connsiteY6-878" fmla="*/ 38155 h 2562376"/>
                  <a:gd name="connsiteX7-879" fmla="*/ 274088 w 2778884"/>
                  <a:gd name="connsiteY7-880" fmla="*/ 387405 h 2562376"/>
                  <a:gd name="connsiteX8-881" fmla="*/ 312188 w 2778884"/>
                  <a:gd name="connsiteY8-882" fmla="*/ 19105 h 2562376"/>
                  <a:gd name="connsiteX9-883" fmla="*/ 356638 w 2778884"/>
                  <a:gd name="connsiteY9-884" fmla="*/ 374705 h 2562376"/>
                  <a:gd name="connsiteX10-885" fmla="*/ 401088 w 2778884"/>
                  <a:gd name="connsiteY10-886" fmla="*/ 12755 h 2562376"/>
                  <a:gd name="connsiteX11-887" fmla="*/ 445538 w 2778884"/>
                  <a:gd name="connsiteY11-888" fmla="*/ 406455 h 2562376"/>
                  <a:gd name="connsiteX12-889" fmla="*/ 496338 w 2778884"/>
                  <a:gd name="connsiteY12-890" fmla="*/ 25455 h 2562376"/>
                  <a:gd name="connsiteX13-891" fmla="*/ 528088 w 2778884"/>
                  <a:gd name="connsiteY13-892" fmla="*/ 387405 h 2562376"/>
                  <a:gd name="connsiteX14-893" fmla="*/ 566188 w 2778884"/>
                  <a:gd name="connsiteY14-894" fmla="*/ 55 h 2562376"/>
                  <a:gd name="connsiteX15-895" fmla="*/ 636038 w 2778884"/>
                  <a:gd name="connsiteY15-896" fmla="*/ 419155 h 2562376"/>
                  <a:gd name="connsiteX16-897" fmla="*/ 705888 w 2778884"/>
                  <a:gd name="connsiteY16-898" fmla="*/ 12755 h 2562376"/>
                  <a:gd name="connsiteX17-899" fmla="*/ 743988 w 2778884"/>
                  <a:gd name="connsiteY17-900" fmla="*/ 400105 h 2562376"/>
                  <a:gd name="connsiteX18-901" fmla="*/ 813838 w 2778884"/>
                  <a:gd name="connsiteY18-902" fmla="*/ 19105 h 2562376"/>
                  <a:gd name="connsiteX19-903" fmla="*/ 826538 w 2778884"/>
                  <a:gd name="connsiteY19-904" fmla="*/ 393755 h 2562376"/>
                  <a:gd name="connsiteX20-905" fmla="*/ 864638 w 2778884"/>
                  <a:gd name="connsiteY20-906" fmla="*/ 25455 h 2562376"/>
                  <a:gd name="connsiteX21-907" fmla="*/ 870988 w 2778884"/>
                  <a:gd name="connsiteY21-908" fmla="*/ 374705 h 2562376"/>
                  <a:gd name="connsiteX22-909" fmla="*/ 934488 w 2778884"/>
                  <a:gd name="connsiteY22-910" fmla="*/ 38155 h 2562376"/>
                  <a:gd name="connsiteX23-911" fmla="*/ 959888 w 2778884"/>
                  <a:gd name="connsiteY23-912" fmla="*/ 400105 h 2562376"/>
                  <a:gd name="connsiteX24-913" fmla="*/ 1036088 w 2778884"/>
                  <a:gd name="connsiteY24-914" fmla="*/ 12755 h 2562376"/>
                  <a:gd name="connsiteX25-915" fmla="*/ 1048788 w 2778884"/>
                  <a:gd name="connsiteY25-916" fmla="*/ 412805 h 2562376"/>
                  <a:gd name="connsiteX26-917" fmla="*/ 1118638 w 2778884"/>
                  <a:gd name="connsiteY26-918" fmla="*/ 19105 h 2562376"/>
                  <a:gd name="connsiteX27-919" fmla="*/ 1150388 w 2778884"/>
                  <a:gd name="connsiteY27-920" fmla="*/ 400105 h 2562376"/>
                  <a:gd name="connsiteX28-921" fmla="*/ 1194838 w 2778884"/>
                  <a:gd name="connsiteY28-922" fmla="*/ 31805 h 2562376"/>
                  <a:gd name="connsiteX29-923" fmla="*/ 1213888 w 2778884"/>
                  <a:gd name="connsiteY29-924" fmla="*/ 393755 h 2562376"/>
                  <a:gd name="connsiteX30-925" fmla="*/ 1271038 w 2778884"/>
                  <a:gd name="connsiteY30-926" fmla="*/ 69905 h 2562376"/>
                  <a:gd name="connsiteX31-927" fmla="*/ 1302788 w 2778884"/>
                  <a:gd name="connsiteY31-928" fmla="*/ 387405 h 2562376"/>
                  <a:gd name="connsiteX32-929" fmla="*/ 1366288 w 2778884"/>
                  <a:gd name="connsiteY32-930" fmla="*/ 25455 h 2562376"/>
                  <a:gd name="connsiteX33-931" fmla="*/ 1385338 w 2778884"/>
                  <a:gd name="connsiteY33-932" fmla="*/ 368355 h 2562376"/>
                  <a:gd name="connsiteX34-933" fmla="*/ 1423438 w 2778884"/>
                  <a:gd name="connsiteY34-934" fmla="*/ 44505 h 2562376"/>
                  <a:gd name="connsiteX35-935" fmla="*/ 1480588 w 2778884"/>
                  <a:gd name="connsiteY35-936" fmla="*/ 368355 h 2562376"/>
                  <a:gd name="connsiteX36-937" fmla="*/ 1512338 w 2778884"/>
                  <a:gd name="connsiteY36-938" fmla="*/ 63555 h 2562376"/>
                  <a:gd name="connsiteX37-939" fmla="*/ 1582188 w 2778884"/>
                  <a:gd name="connsiteY37-940" fmla="*/ 374705 h 2562376"/>
                  <a:gd name="connsiteX38-941" fmla="*/ 1582188 w 2778884"/>
                  <a:gd name="connsiteY38-942" fmla="*/ 50855 h 2562376"/>
                  <a:gd name="connsiteX39-943" fmla="*/ 1658388 w 2778884"/>
                  <a:gd name="connsiteY39-944" fmla="*/ 387405 h 2562376"/>
                  <a:gd name="connsiteX40-945" fmla="*/ 1690138 w 2778884"/>
                  <a:gd name="connsiteY40-946" fmla="*/ 50855 h 2562376"/>
                  <a:gd name="connsiteX41-947" fmla="*/ 1728238 w 2778884"/>
                  <a:gd name="connsiteY41-948" fmla="*/ 368355 h 2562376"/>
                  <a:gd name="connsiteX42-949" fmla="*/ 1785388 w 2778884"/>
                  <a:gd name="connsiteY42-950" fmla="*/ 25455 h 2562376"/>
                  <a:gd name="connsiteX43-951" fmla="*/ 1791738 w 2778884"/>
                  <a:gd name="connsiteY43-952" fmla="*/ 387405 h 2562376"/>
                  <a:gd name="connsiteX44-953" fmla="*/ 1855238 w 2778884"/>
                  <a:gd name="connsiteY44-954" fmla="*/ 25455 h 2562376"/>
                  <a:gd name="connsiteX45-955" fmla="*/ 1874288 w 2778884"/>
                  <a:gd name="connsiteY45-956" fmla="*/ 406455 h 2562376"/>
                  <a:gd name="connsiteX46-957" fmla="*/ 1937788 w 2778884"/>
                  <a:gd name="connsiteY46-958" fmla="*/ 55 h 2562376"/>
                  <a:gd name="connsiteX47-959" fmla="*/ 1975888 w 2778884"/>
                  <a:gd name="connsiteY47-960" fmla="*/ 374705 h 2562376"/>
                  <a:gd name="connsiteX48-961" fmla="*/ 2013988 w 2778884"/>
                  <a:gd name="connsiteY48-962" fmla="*/ 31805 h 2562376"/>
                  <a:gd name="connsiteX49-963" fmla="*/ 2039388 w 2778884"/>
                  <a:gd name="connsiteY49-964" fmla="*/ 374705 h 2562376"/>
                  <a:gd name="connsiteX50-965" fmla="*/ 2090188 w 2778884"/>
                  <a:gd name="connsiteY50-966" fmla="*/ 19105 h 2562376"/>
                  <a:gd name="connsiteX51-967" fmla="*/ 2109238 w 2778884"/>
                  <a:gd name="connsiteY51-968" fmla="*/ 362005 h 2562376"/>
                  <a:gd name="connsiteX52-969" fmla="*/ 2147338 w 2778884"/>
                  <a:gd name="connsiteY52-970" fmla="*/ 6405 h 2562376"/>
                  <a:gd name="connsiteX53-971" fmla="*/ 2160038 w 2778884"/>
                  <a:gd name="connsiteY53-972" fmla="*/ 387405 h 2562376"/>
                  <a:gd name="connsiteX54-973" fmla="*/ 2217188 w 2778884"/>
                  <a:gd name="connsiteY54-974" fmla="*/ 6405 h 2562376"/>
                  <a:gd name="connsiteX55-975" fmla="*/ 2267988 w 2778884"/>
                  <a:gd name="connsiteY55-976" fmla="*/ 393755 h 2562376"/>
                  <a:gd name="connsiteX56-977" fmla="*/ 2274338 w 2778884"/>
                  <a:gd name="connsiteY56-978" fmla="*/ 19105 h 2562376"/>
                  <a:gd name="connsiteX57-979" fmla="*/ 2331488 w 2778884"/>
                  <a:gd name="connsiteY57-980" fmla="*/ 393755 h 2562376"/>
                  <a:gd name="connsiteX58-981" fmla="*/ 2350538 w 2778884"/>
                  <a:gd name="connsiteY58-982" fmla="*/ 25455 h 2562376"/>
                  <a:gd name="connsiteX59-983" fmla="*/ 2407688 w 2778884"/>
                  <a:gd name="connsiteY59-984" fmla="*/ 393755 h 2562376"/>
                  <a:gd name="connsiteX60-985" fmla="*/ 2426738 w 2778884"/>
                  <a:gd name="connsiteY60-986" fmla="*/ 55 h 2562376"/>
                  <a:gd name="connsiteX61-987" fmla="*/ 2490238 w 2778884"/>
                  <a:gd name="connsiteY61-988" fmla="*/ 368355 h 2562376"/>
                  <a:gd name="connsiteX62-989" fmla="*/ 2502938 w 2778884"/>
                  <a:gd name="connsiteY62-990" fmla="*/ 19105 h 2562376"/>
                  <a:gd name="connsiteX63-991" fmla="*/ 2541038 w 2778884"/>
                  <a:gd name="connsiteY63-992" fmla="*/ 412805 h 2562376"/>
                  <a:gd name="connsiteX64-993" fmla="*/ 2591838 w 2778884"/>
                  <a:gd name="connsiteY64-994" fmla="*/ 31805 h 2562376"/>
                  <a:gd name="connsiteX65-995" fmla="*/ 2636288 w 2778884"/>
                  <a:gd name="connsiteY65-996" fmla="*/ 431855 h 2562376"/>
                  <a:gd name="connsiteX66-997" fmla="*/ 2699788 w 2778884"/>
                  <a:gd name="connsiteY66-998" fmla="*/ 12755 h 2562376"/>
                  <a:gd name="connsiteX67-999" fmla="*/ 2725188 w 2778884"/>
                  <a:gd name="connsiteY67-1000" fmla="*/ 438205 h 2562376"/>
                  <a:gd name="connsiteX68-1001" fmla="*/ 2775988 w 2778884"/>
                  <a:gd name="connsiteY68-1002" fmla="*/ 2305105 h 2562376"/>
                  <a:gd name="connsiteX69-1003" fmla="*/ 2629938 w 2778884"/>
                  <a:gd name="connsiteY69-1004" fmla="*/ 2540055 h 2562376"/>
                  <a:gd name="connsiteX70-1005" fmla="*/ 2363238 w 2778884"/>
                  <a:gd name="connsiteY70-1006" fmla="*/ 2527355 h 2562376"/>
                  <a:gd name="connsiteX71-1007" fmla="*/ 102638 w 2778884"/>
                  <a:gd name="connsiteY71-1008" fmla="*/ 2527355 h 2562376"/>
                  <a:gd name="connsiteX0-1009" fmla="*/ 102638 w 2778884"/>
                  <a:gd name="connsiteY0-1010" fmla="*/ 2527355 h 2562376"/>
                  <a:gd name="connsiteX1-1011" fmla="*/ 13738 w 2778884"/>
                  <a:gd name="connsiteY1-1012" fmla="*/ 2267005 h 2562376"/>
                  <a:gd name="connsiteX2-1013" fmla="*/ 7388 w 2778884"/>
                  <a:gd name="connsiteY2-1014" fmla="*/ 108005 h 2562376"/>
                  <a:gd name="connsiteX3-1015" fmla="*/ 83588 w 2778884"/>
                  <a:gd name="connsiteY3-1016" fmla="*/ 400105 h 2562376"/>
                  <a:gd name="connsiteX4-1017" fmla="*/ 89938 w 2778884"/>
                  <a:gd name="connsiteY4-1018" fmla="*/ 12755 h 2562376"/>
                  <a:gd name="connsiteX5-1019" fmla="*/ 178838 w 2778884"/>
                  <a:gd name="connsiteY5-1020" fmla="*/ 387405 h 2562376"/>
                  <a:gd name="connsiteX6-1021" fmla="*/ 223288 w 2778884"/>
                  <a:gd name="connsiteY6-1022" fmla="*/ 38155 h 2562376"/>
                  <a:gd name="connsiteX7-1023" fmla="*/ 274088 w 2778884"/>
                  <a:gd name="connsiteY7-1024" fmla="*/ 387405 h 2562376"/>
                  <a:gd name="connsiteX8-1025" fmla="*/ 312188 w 2778884"/>
                  <a:gd name="connsiteY8-1026" fmla="*/ 19105 h 2562376"/>
                  <a:gd name="connsiteX9-1027" fmla="*/ 356638 w 2778884"/>
                  <a:gd name="connsiteY9-1028" fmla="*/ 374705 h 2562376"/>
                  <a:gd name="connsiteX10-1029" fmla="*/ 401088 w 2778884"/>
                  <a:gd name="connsiteY10-1030" fmla="*/ 12755 h 2562376"/>
                  <a:gd name="connsiteX11-1031" fmla="*/ 445538 w 2778884"/>
                  <a:gd name="connsiteY11-1032" fmla="*/ 406455 h 2562376"/>
                  <a:gd name="connsiteX12-1033" fmla="*/ 496338 w 2778884"/>
                  <a:gd name="connsiteY12-1034" fmla="*/ 25455 h 2562376"/>
                  <a:gd name="connsiteX13-1035" fmla="*/ 528088 w 2778884"/>
                  <a:gd name="connsiteY13-1036" fmla="*/ 387405 h 2562376"/>
                  <a:gd name="connsiteX14-1037" fmla="*/ 566188 w 2778884"/>
                  <a:gd name="connsiteY14-1038" fmla="*/ 55 h 2562376"/>
                  <a:gd name="connsiteX15-1039" fmla="*/ 636038 w 2778884"/>
                  <a:gd name="connsiteY15-1040" fmla="*/ 419155 h 2562376"/>
                  <a:gd name="connsiteX16-1041" fmla="*/ 705888 w 2778884"/>
                  <a:gd name="connsiteY16-1042" fmla="*/ 12755 h 2562376"/>
                  <a:gd name="connsiteX17-1043" fmla="*/ 743988 w 2778884"/>
                  <a:gd name="connsiteY17-1044" fmla="*/ 400105 h 2562376"/>
                  <a:gd name="connsiteX18-1045" fmla="*/ 813838 w 2778884"/>
                  <a:gd name="connsiteY18-1046" fmla="*/ 19105 h 2562376"/>
                  <a:gd name="connsiteX19-1047" fmla="*/ 826538 w 2778884"/>
                  <a:gd name="connsiteY19-1048" fmla="*/ 393755 h 2562376"/>
                  <a:gd name="connsiteX20-1049" fmla="*/ 864638 w 2778884"/>
                  <a:gd name="connsiteY20-1050" fmla="*/ 25455 h 2562376"/>
                  <a:gd name="connsiteX21-1051" fmla="*/ 870988 w 2778884"/>
                  <a:gd name="connsiteY21-1052" fmla="*/ 374705 h 2562376"/>
                  <a:gd name="connsiteX22-1053" fmla="*/ 934488 w 2778884"/>
                  <a:gd name="connsiteY22-1054" fmla="*/ 38155 h 2562376"/>
                  <a:gd name="connsiteX23-1055" fmla="*/ 959888 w 2778884"/>
                  <a:gd name="connsiteY23-1056" fmla="*/ 400105 h 2562376"/>
                  <a:gd name="connsiteX24-1057" fmla="*/ 1036088 w 2778884"/>
                  <a:gd name="connsiteY24-1058" fmla="*/ 12755 h 2562376"/>
                  <a:gd name="connsiteX25-1059" fmla="*/ 1048788 w 2778884"/>
                  <a:gd name="connsiteY25-1060" fmla="*/ 412805 h 2562376"/>
                  <a:gd name="connsiteX26-1061" fmla="*/ 1118638 w 2778884"/>
                  <a:gd name="connsiteY26-1062" fmla="*/ 19105 h 2562376"/>
                  <a:gd name="connsiteX27-1063" fmla="*/ 1150388 w 2778884"/>
                  <a:gd name="connsiteY27-1064" fmla="*/ 400105 h 2562376"/>
                  <a:gd name="connsiteX28-1065" fmla="*/ 1194838 w 2778884"/>
                  <a:gd name="connsiteY28-1066" fmla="*/ 31805 h 2562376"/>
                  <a:gd name="connsiteX29-1067" fmla="*/ 1213888 w 2778884"/>
                  <a:gd name="connsiteY29-1068" fmla="*/ 393755 h 2562376"/>
                  <a:gd name="connsiteX30-1069" fmla="*/ 1271038 w 2778884"/>
                  <a:gd name="connsiteY30-1070" fmla="*/ 69905 h 2562376"/>
                  <a:gd name="connsiteX31-1071" fmla="*/ 1302788 w 2778884"/>
                  <a:gd name="connsiteY31-1072" fmla="*/ 387405 h 2562376"/>
                  <a:gd name="connsiteX32-1073" fmla="*/ 1366288 w 2778884"/>
                  <a:gd name="connsiteY32-1074" fmla="*/ 25455 h 2562376"/>
                  <a:gd name="connsiteX33-1075" fmla="*/ 1385338 w 2778884"/>
                  <a:gd name="connsiteY33-1076" fmla="*/ 368355 h 2562376"/>
                  <a:gd name="connsiteX34-1077" fmla="*/ 1423438 w 2778884"/>
                  <a:gd name="connsiteY34-1078" fmla="*/ 44505 h 2562376"/>
                  <a:gd name="connsiteX35-1079" fmla="*/ 1480588 w 2778884"/>
                  <a:gd name="connsiteY35-1080" fmla="*/ 368355 h 2562376"/>
                  <a:gd name="connsiteX36-1081" fmla="*/ 1512338 w 2778884"/>
                  <a:gd name="connsiteY36-1082" fmla="*/ 63555 h 2562376"/>
                  <a:gd name="connsiteX37-1083" fmla="*/ 1582188 w 2778884"/>
                  <a:gd name="connsiteY37-1084" fmla="*/ 374705 h 2562376"/>
                  <a:gd name="connsiteX38-1085" fmla="*/ 1582188 w 2778884"/>
                  <a:gd name="connsiteY38-1086" fmla="*/ 50855 h 2562376"/>
                  <a:gd name="connsiteX39-1087" fmla="*/ 1658388 w 2778884"/>
                  <a:gd name="connsiteY39-1088" fmla="*/ 387405 h 2562376"/>
                  <a:gd name="connsiteX40-1089" fmla="*/ 1690138 w 2778884"/>
                  <a:gd name="connsiteY40-1090" fmla="*/ 50855 h 2562376"/>
                  <a:gd name="connsiteX41-1091" fmla="*/ 1728238 w 2778884"/>
                  <a:gd name="connsiteY41-1092" fmla="*/ 368355 h 2562376"/>
                  <a:gd name="connsiteX42-1093" fmla="*/ 1785388 w 2778884"/>
                  <a:gd name="connsiteY42-1094" fmla="*/ 25455 h 2562376"/>
                  <a:gd name="connsiteX43-1095" fmla="*/ 1791738 w 2778884"/>
                  <a:gd name="connsiteY43-1096" fmla="*/ 387405 h 2562376"/>
                  <a:gd name="connsiteX44-1097" fmla="*/ 1855238 w 2778884"/>
                  <a:gd name="connsiteY44-1098" fmla="*/ 25455 h 2562376"/>
                  <a:gd name="connsiteX45-1099" fmla="*/ 1874288 w 2778884"/>
                  <a:gd name="connsiteY45-1100" fmla="*/ 406455 h 2562376"/>
                  <a:gd name="connsiteX46-1101" fmla="*/ 1937788 w 2778884"/>
                  <a:gd name="connsiteY46-1102" fmla="*/ 55 h 2562376"/>
                  <a:gd name="connsiteX47-1103" fmla="*/ 1975888 w 2778884"/>
                  <a:gd name="connsiteY47-1104" fmla="*/ 374705 h 2562376"/>
                  <a:gd name="connsiteX48-1105" fmla="*/ 2013988 w 2778884"/>
                  <a:gd name="connsiteY48-1106" fmla="*/ 31805 h 2562376"/>
                  <a:gd name="connsiteX49-1107" fmla="*/ 2039388 w 2778884"/>
                  <a:gd name="connsiteY49-1108" fmla="*/ 374705 h 2562376"/>
                  <a:gd name="connsiteX50-1109" fmla="*/ 2090188 w 2778884"/>
                  <a:gd name="connsiteY50-1110" fmla="*/ 19105 h 2562376"/>
                  <a:gd name="connsiteX51-1111" fmla="*/ 2109238 w 2778884"/>
                  <a:gd name="connsiteY51-1112" fmla="*/ 362005 h 2562376"/>
                  <a:gd name="connsiteX52-1113" fmla="*/ 2147338 w 2778884"/>
                  <a:gd name="connsiteY52-1114" fmla="*/ 6405 h 2562376"/>
                  <a:gd name="connsiteX53-1115" fmla="*/ 2160038 w 2778884"/>
                  <a:gd name="connsiteY53-1116" fmla="*/ 387405 h 2562376"/>
                  <a:gd name="connsiteX54-1117" fmla="*/ 2217188 w 2778884"/>
                  <a:gd name="connsiteY54-1118" fmla="*/ 6405 h 2562376"/>
                  <a:gd name="connsiteX55-1119" fmla="*/ 2267988 w 2778884"/>
                  <a:gd name="connsiteY55-1120" fmla="*/ 393755 h 2562376"/>
                  <a:gd name="connsiteX56-1121" fmla="*/ 2274338 w 2778884"/>
                  <a:gd name="connsiteY56-1122" fmla="*/ 19105 h 2562376"/>
                  <a:gd name="connsiteX57-1123" fmla="*/ 2331488 w 2778884"/>
                  <a:gd name="connsiteY57-1124" fmla="*/ 393755 h 2562376"/>
                  <a:gd name="connsiteX58-1125" fmla="*/ 2350538 w 2778884"/>
                  <a:gd name="connsiteY58-1126" fmla="*/ 25455 h 2562376"/>
                  <a:gd name="connsiteX59-1127" fmla="*/ 2407688 w 2778884"/>
                  <a:gd name="connsiteY59-1128" fmla="*/ 393755 h 2562376"/>
                  <a:gd name="connsiteX60-1129" fmla="*/ 2426738 w 2778884"/>
                  <a:gd name="connsiteY60-1130" fmla="*/ 55 h 2562376"/>
                  <a:gd name="connsiteX61-1131" fmla="*/ 2490238 w 2778884"/>
                  <a:gd name="connsiteY61-1132" fmla="*/ 368355 h 2562376"/>
                  <a:gd name="connsiteX62-1133" fmla="*/ 2502938 w 2778884"/>
                  <a:gd name="connsiteY62-1134" fmla="*/ 19105 h 2562376"/>
                  <a:gd name="connsiteX63-1135" fmla="*/ 2541038 w 2778884"/>
                  <a:gd name="connsiteY63-1136" fmla="*/ 412805 h 2562376"/>
                  <a:gd name="connsiteX64-1137" fmla="*/ 2591838 w 2778884"/>
                  <a:gd name="connsiteY64-1138" fmla="*/ 31805 h 2562376"/>
                  <a:gd name="connsiteX65-1139" fmla="*/ 2636288 w 2778884"/>
                  <a:gd name="connsiteY65-1140" fmla="*/ 431855 h 2562376"/>
                  <a:gd name="connsiteX66-1141" fmla="*/ 2699788 w 2778884"/>
                  <a:gd name="connsiteY66-1142" fmla="*/ 12755 h 2562376"/>
                  <a:gd name="connsiteX67-1143" fmla="*/ 2725188 w 2778884"/>
                  <a:gd name="connsiteY67-1144" fmla="*/ 438205 h 2562376"/>
                  <a:gd name="connsiteX68-1145" fmla="*/ 2775988 w 2778884"/>
                  <a:gd name="connsiteY68-1146" fmla="*/ 2305105 h 2562376"/>
                  <a:gd name="connsiteX69-1147" fmla="*/ 2629938 w 2778884"/>
                  <a:gd name="connsiteY69-1148" fmla="*/ 2540055 h 2562376"/>
                  <a:gd name="connsiteX70-1149" fmla="*/ 2363238 w 2778884"/>
                  <a:gd name="connsiteY70-1150" fmla="*/ 2527355 h 2562376"/>
                  <a:gd name="connsiteX71-1151" fmla="*/ 102638 w 2778884"/>
                  <a:gd name="connsiteY71-1152" fmla="*/ 2527355 h 2562376"/>
                  <a:gd name="connsiteX0-1153" fmla="*/ 102638 w 2778884"/>
                  <a:gd name="connsiteY0-1154" fmla="*/ 2527355 h 2562376"/>
                  <a:gd name="connsiteX1-1155" fmla="*/ 13738 w 2778884"/>
                  <a:gd name="connsiteY1-1156" fmla="*/ 2267005 h 2562376"/>
                  <a:gd name="connsiteX2-1157" fmla="*/ 7388 w 2778884"/>
                  <a:gd name="connsiteY2-1158" fmla="*/ 108005 h 2562376"/>
                  <a:gd name="connsiteX3-1159" fmla="*/ 83588 w 2778884"/>
                  <a:gd name="connsiteY3-1160" fmla="*/ 400105 h 2562376"/>
                  <a:gd name="connsiteX4-1161" fmla="*/ 89938 w 2778884"/>
                  <a:gd name="connsiteY4-1162" fmla="*/ 12755 h 2562376"/>
                  <a:gd name="connsiteX5-1163" fmla="*/ 178838 w 2778884"/>
                  <a:gd name="connsiteY5-1164" fmla="*/ 387405 h 2562376"/>
                  <a:gd name="connsiteX6-1165" fmla="*/ 223288 w 2778884"/>
                  <a:gd name="connsiteY6-1166" fmla="*/ 38155 h 2562376"/>
                  <a:gd name="connsiteX7-1167" fmla="*/ 274088 w 2778884"/>
                  <a:gd name="connsiteY7-1168" fmla="*/ 387405 h 2562376"/>
                  <a:gd name="connsiteX8-1169" fmla="*/ 312188 w 2778884"/>
                  <a:gd name="connsiteY8-1170" fmla="*/ 19105 h 2562376"/>
                  <a:gd name="connsiteX9-1171" fmla="*/ 356638 w 2778884"/>
                  <a:gd name="connsiteY9-1172" fmla="*/ 374705 h 2562376"/>
                  <a:gd name="connsiteX10-1173" fmla="*/ 401088 w 2778884"/>
                  <a:gd name="connsiteY10-1174" fmla="*/ 12755 h 2562376"/>
                  <a:gd name="connsiteX11-1175" fmla="*/ 445538 w 2778884"/>
                  <a:gd name="connsiteY11-1176" fmla="*/ 406455 h 2562376"/>
                  <a:gd name="connsiteX12-1177" fmla="*/ 496338 w 2778884"/>
                  <a:gd name="connsiteY12-1178" fmla="*/ 25455 h 2562376"/>
                  <a:gd name="connsiteX13-1179" fmla="*/ 528088 w 2778884"/>
                  <a:gd name="connsiteY13-1180" fmla="*/ 387405 h 2562376"/>
                  <a:gd name="connsiteX14-1181" fmla="*/ 566188 w 2778884"/>
                  <a:gd name="connsiteY14-1182" fmla="*/ 55 h 2562376"/>
                  <a:gd name="connsiteX15-1183" fmla="*/ 636038 w 2778884"/>
                  <a:gd name="connsiteY15-1184" fmla="*/ 419155 h 2562376"/>
                  <a:gd name="connsiteX16-1185" fmla="*/ 705888 w 2778884"/>
                  <a:gd name="connsiteY16-1186" fmla="*/ 12755 h 2562376"/>
                  <a:gd name="connsiteX17-1187" fmla="*/ 743988 w 2778884"/>
                  <a:gd name="connsiteY17-1188" fmla="*/ 400105 h 2562376"/>
                  <a:gd name="connsiteX18-1189" fmla="*/ 813838 w 2778884"/>
                  <a:gd name="connsiteY18-1190" fmla="*/ 19105 h 2562376"/>
                  <a:gd name="connsiteX19-1191" fmla="*/ 826538 w 2778884"/>
                  <a:gd name="connsiteY19-1192" fmla="*/ 393755 h 2562376"/>
                  <a:gd name="connsiteX20-1193" fmla="*/ 864638 w 2778884"/>
                  <a:gd name="connsiteY20-1194" fmla="*/ 25455 h 2562376"/>
                  <a:gd name="connsiteX21-1195" fmla="*/ 870988 w 2778884"/>
                  <a:gd name="connsiteY21-1196" fmla="*/ 374705 h 2562376"/>
                  <a:gd name="connsiteX22-1197" fmla="*/ 934488 w 2778884"/>
                  <a:gd name="connsiteY22-1198" fmla="*/ 38155 h 2562376"/>
                  <a:gd name="connsiteX23-1199" fmla="*/ 959888 w 2778884"/>
                  <a:gd name="connsiteY23-1200" fmla="*/ 400105 h 2562376"/>
                  <a:gd name="connsiteX24-1201" fmla="*/ 1036088 w 2778884"/>
                  <a:gd name="connsiteY24-1202" fmla="*/ 12755 h 2562376"/>
                  <a:gd name="connsiteX25-1203" fmla="*/ 1048788 w 2778884"/>
                  <a:gd name="connsiteY25-1204" fmla="*/ 412805 h 2562376"/>
                  <a:gd name="connsiteX26-1205" fmla="*/ 1118638 w 2778884"/>
                  <a:gd name="connsiteY26-1206" fmla="*/ 19105 h 2562376"/>
                  <a:gd name="connsiteX27-1207" fmla="*/ 1150388 w 2778884"/>
                  <a:gd name="connsiteY27-1208" fmla="*/ 400105 h 2562376"/>
                  <a:gd name="connsiteX28-1209" fmla="*/ 1194838 w 2778884"/>
                  <a:gd name="connsiteY28-1210" fmla="*/ 31805 h 2562376"/>
                  <a:gd name="connsiteX29-1211" fmla="*/ 1213888 w 2778884"/>
                  <a:gd name="connsiteY29-1212" fmla="*/ 393755 h 2562376"/>
                  <a:gd name="connsiteX30-1213" fmla="*/ 1271038 w 2778884"/>
                  <a:gd name="connsiteY30-1214" fmla="*/ 69905 h 2562376"/>
                  <a:gd name="connsiteX31-1215" fmla="*/ 1302788 w 2778884"/>
                  <a:gd name="connsiteY31-1216" fmla="*/ 387405 h 2562376"/>
                  <a:gd name="connsiteX32-1217" fmla="*/ 1366288 w 2778884"/>
                  <a:gd name="connsiteY32-1218" fmla="*/ 25455 h 2562376"/>
                  <a:gd name="connsiteX33-1219" fmla="*/ 1385338 w 2778884"/>
                  <a:gd name="connsiteY33-1220" fmla="*/ 368355 h 2562376"/>
                  <a:gd name="connsiteX34-1221" fmla="*/ 1423438 w 2778884"/>
                  <a:gd name="connsiteY34-1222" fmla="*/ 44505 h 2562376"/>
                  <a:gd name="connsiteX35-1223" fmla="*/ 1480588 w 2778884"/>
                  <a:gd name="connsiteY35-1224" fmla="*/ 368355 h 2562376"/>
                  <a:gd name="connsiteX36-1225" fmla="*/ 1512338 w 2778884"/>
                  <a:gd name="connsiteY36-1226" fmla="*/ 63555 h 2562376"/>
                  <a:gd name="connsiteX37-1227" fmla="*/ 1582188 w 2778884"/>
                  <a:gd name="connsiteY37-1228" fmla="*/ 374705 h 2562376"/>
                  <a:gd name="connsiteX38-1229" fmla="*/ 1582188 w 2778884"/>
                  <a:gd name="connsiteY38-1230" fmla="*/ 50855 h 2562376"/>
                  <a:gd name="connsiteX39-1231" fmla="*/ 1658388 w 2778884"/>
                  <a:gd name="connsiteY39-1232" fmla="*/ 387405 h 2562376"/>
                  <a:gd name="connsiteX40-1233" fmla="*/ 1690138 w 2778884"/>
                  <a:gd name="connsiteY40-1234" fmla="*/ 50855 h 2562376"/>
                  <a:gd name="connsiteX41-1235" fmla="*/ 1728238 w 2778884"/>
                  <a:gd name="connsiteY41-1236" fmla="*/ 368355 h 2562376"/>
                  <a:gd name="connsiteX42-1237" fmla="*/ 1785388 w 2778884"/>
                  <a:gd name="connsiteY42-1238" fmla="*/ 25455 h 2562376"/>
                  <a:gd name="connsiteX43-1239" fmla="*/ 1791738 w 2778884"/>
                  <a:gd name="connsiteY43-1240" fmla="*/ 387405 h 2562376"/>
                  <a:gd name="connsiteX44-1241" fmla="*/ 1855238 w 2778884"/>
                  <a:gd name="connsiteY44-1242" fmla="*/ 25455 h 2562376"/>
                  <a:gd name="connsiteX45-1243" fmla="*/ 1874288 w 2778884"/>
                  <a:gd name="connsiteY45-1244" fmla="*/ 406455 h 2562376"/>
                  <a:gd name="connsiteX46-1245" fmla="*/ 1937788 w 2778884"/>
                  <a:gd name="connsiteY46-1246" fmla="*/ 55 h 2562376"/>
                  <a:gd name="connsiteX47-1247" fmla="*/ 1975888 w 2778884"/>
                  <a:gd name="connsiteY47-1248" fmla="*/ 374705 h 2562376"/>
                  <a:gd name="connsiteX48-1249" fmla="*/ 2013988 w 2778884"/>
                  <a:gd name="connsiteY48-1250" fmla="*/ 31805 h 2562376"/>
                  <a:gd name="connsiteX49-1251" fmla="*/ 2039388 w 2778884"/>
                  <a:gd name="connsiteY49-1252" fmla="*/ 374705 h 2562376"/>
                  <a:gd name="connsiteX50-1253" fmla="*/ 2090188 w 2778884"/>
                  <a:gd name="connsiteY50-1254" fmla="*/ 19105 h 2562376"/>
                  <a:gd name="connsiteX51-1255" fmla="*/ 2109238 w 2778884"/>
                  <a:gd name="connsiteY51-1256" fmla="*/ 362005 h 2562376"/>
                  <a:gd name="connsiteX52-1257" fmla="*/ 2147338 w 2778884"/>
                  <a:gd name="connsiteY52-1258" fmla="*/ 6405 h 2562376"/>
                  <a:gd name="connsiteX53-1259" fmla="*/ 2160038 w 2778884"/>
                  <a:gd name="connsiteY53-1260" fmla="*/ 387405 h 2562376"/>
                  <a:gd name="connsiteX54-1261" fmla="*/ 2217188 w 2778884"/>
                  <a:gd name="connsiteY54-1262" fmla="*/ 6405 h 2562376"/>
                  <a:gd name="connsiteX55-1263" fmla="*/ 2267988 w 2778884"/>
                  <a:gd name="connsiteY55-1264" fmla="*/ 393755 h 2562376"/>
                  <a:gd name="connsiteX56-1265" fmla="*/ 2274338 w 2778884"/>
                  <a:gd name="connsiteY56-1266" fmla="*/ 19105 h 2562376"/>
                  <a:gd name="connsiteX57-1267" fmla="*/ 2331488 w 2778884"/>
                  <a:gd name="connsiteY57-1268" fmla="*/ 393755 h 2562376"/>
                  <a:gd name="connsiteX58-1269" fmla="*/ 2350538 w 2778884"/>
                  <a:gd name="connsiteY58-1270" fmla="*/ 25455 h 2562376"/>
                  <a:gd name="connsiteX59-1271" fmla="*/ 2407688 w 2778884"/>
                  <a:gd name="connsiteY59-1272" fmla="*/ 393755 h 2562376"/>
                  <a:gd name="connsiteX60-1273" fmla="*/ 2426738 w 2778884"/>
                  <a:gd name="connsiteY60-1274" fmla="*/ 55 h 2562376"/>
                  <a:gd name="connsiteX61-1275" fmla="*/ 2490238 w 2778884"/>
                  <a:gd name="connsiteY61-1276" fmla="*/ 368355 h 2562376"/>
                  <a:gd name="connsiteX62-1277" fmla="*/ 2502938 w 2778884"/>
                  <a:gd name="connsiteY62-1278" fmla="*/ 19105 h 2562376"/>
                  <a:gd name="connsiteX63-1279" fmla="*/ 2541038 w 2778884"/>
                  <a:gd name="connsiteY63-1280" fmla="*/ 412805 h 2562376"/>
                  <a:gd name="connsiteX64-1281" fmla="*/ 2591838 w 2778884"/>
                  <a:gd name="connsiteY64-1282" fmla="*/ 31805 h 2562376"/>
                  <a:gd name="connsiteX65-1283" fmla="*/ 2636288 w 2778884"/>
                  <a:gd name="connsiteY65-1284" fmla="*/ 431855 h 2562376"/>
                  <a:gd name="connsiteX66-1285" fmla="*/ 2699788 w 2778884"/>
                  <a:gd name="connsiteY66-1286" fmla="*/ 12755 h 2562376"/>
                  <a:gd name="connsiteX67-1287" fmla="*/ 2725188 w 2778884"/>
                  <a:gd name="connsiteY67-1288" fmla="*/ 438205 h 2562376"/>
                  <a:gd name="connsiteX68-1289" fmla="*/ 2775988 w 2778884"/>
                  <a:gd name="connsiteY68-1290" fmla="*/ 2305105 h 2562376"/>
                  <a:gd name="connsiteX69-1291" fmla="*/ 2629938 w 2778884"/>
                  <a:gd name="connsiteY69-1292" fmla="*/ 2540055 h 2562376"/>
                  <a:gd name="connsiteX70-1293" fmla="*/ 2363238 w 2778884"/>
                  <a:gd name="connsiteY70-1294" fmla="*/ 2527355 h 2562376"/>
                  <a:gd name="connsiteX71-1295" fmla="*/ 102638 w 2778884"/>
                  <a:gd name="connsiteY71-1296" fmla="*/ 2527355 h 2562376"/>
                  <a:gd name="connsiteX0-1297" fmla="*/ 101918 w 2778164"/>
                  <a:gd name="connsiteY0-1298" fmla="*/ 2527355 h 2562376"/>
                  <a:gd name="connsiteX1-1299" fmla="*/ 13018 w 2778164"/>
                  <a:gd name="connsiteY1-1300" fmla="*/ 2267005 h 2562376"/>
                  <a:gd name="connsiteX2-1301" fmla="*/ 6668 w 2778164"/>
                  <a:gd name="connsiteY2-1302" fmla="*/ 108005 h 2562376"/>
                  <a:gd name="connsiteX3-1303" fmla="*/ 82868 w 2778164"/>
                  <a:gd name="connsiteY3-1304" fmla="*/ 400105 h 2562376"/>
                  <a:gd name="connsiteX4-1305" fmla="*/ 89218 w 2778164"/>
                  <a:gd name="connsiteY4-1306" fmla="*/ 12755 h 2562376"/>
                  <a:gd name="connsiteX5-1307" fmla="*/ 178118 w 2778164"/>
                  <a:gd name="connsiteY5-1308" fmla="*/ 387405 h 2562376"/>
                  <a:gd name="connsiteX6-1309" fmla="*/ 222568 w 2778164"/>
                  <a:gd name="connsiteY6-1310" fmla="*/ 38155 h 2562376"/>
                  <a:gd name="connsiteX7-1311" fmla="*/ 273368 w 2778164"/>
                  <a:gd name="connsiteY7-1312" fmla="*/ 387405 h 2562376"/>
                  <a:gd name="connsiteX8-1313" fmla="*/ 311468 w 2778164"/>
                  <a:gd name="connsiteY8-1314" fmla="*/ 19105 h 2562376"/>
                  <a:gd name="connsiteX9-1315" fmla="*/ 355918 w 2778164"/>
                  <a:gd name="connsiteY9-1316" fmla="*/ 374705 h 2562376"/>
                  <a:gd name="connsiteX10-1317" fmla="*/ 400368 w 2778164"/>
                  <a:gd name="connsiteY10-1318" fmla="*/ 12755 h 2562376"/>
                  <a:gd name="connsiteX11-1319" fmla="*/ 444818 w 2778164"/>
                  <a:gd name="connsiteY11-1320" fmla="*/ 406455 h 2562376"/>
                  <a:gd name="connsiteX12-1321" fmla="*/ 495618 w 2778164"/>
                  <a:gd name="connsiteY12-1322" fmla="*/ 25455 h 2562376"/>
                  <a:gd name="connsiteX13-1323" fmla="*/ 527368 w 2778164"/>
                  <a:gd name="connsiteY13-1324" fmla="*/ 387405 h 2562376"/>
                  <a:gd name="connsiteX14-1325" fmla="*/ 565468 w 2778164"/>
                  <a:gd name="connsiteY14-1326" fmla="*/ 55 h 2562376"/>
                  <a:gd name="connsiteX15-1327" fmla="*/ 635318 w 2778164"/>
                  <a:gd name="connsiteY15-1328" fmla="*/ 419155 h 2562376"/>
                  <a:gd name="connsiteX16-1329" fmla="*/ 705168 w 2778164"/>
                  <a:gd name="connsiteY16-1330" fmla="*/ 12755 h 2562376"/>
                  <a:gd name="connsiteX17-1331" fmla="*/ 743268 w 2778164"/>
                  <a:gd name="connsiteY17-1332" fmla="*/ 400105 h 2562376"/>
                  <a:gd name="connsiteX18-1333" fmla="*/ 813118 w 2778164"/>
                  <a:gd name="connsiteY18-1334" fmla="*/ 19105 h 2562376"/>
                  <a:gd name="connsiteX19-1335" fmla="*/ 825818 w 2778164"/>
                  <a:gd name="connsiteY19-1336" fmla="*/ 393755 h 2562376"/>
                  <a:gd name="connsiteX20-1337" fmla="*/ 863918 w 2778164"/>
                  <a:gd name="connsiteY20-1338" fmla="*/ 25455 h 2562376"/>
                  <a:gd name="connsiteX21-1339" fmla="*/ 870268 w 2778164"/>
                  <a:gd name="connsiteY21-1340" fmla="*/ 374705 h 2562376"/>
                  <a:gd name="connsiteX22-1341" fmla="*/ 933768 w 2778164"/>
                  <a:gd name="connsiteY22-1342" fmla="*/ 38155 h 2562376"/>
                  <a:gd name="connsiteX23-1343" fmla="*/ 959168 w 2778164"/>
                  <a:gd name="connsiteY23-1344" fmla="*/ 400105 h 2562376"/>
                  <a:gd name="connsiteX24-1345" fmla="*/ 1035368 w 2778164"/>
                  <a:gd name="connsiteY24-1346" fmla="*/ 12755 h 2562376"/>
                  <a:gd name="connsiteX25-1347" fmla="*/ 1048068 w 2778164"/>
                  <a:gd name="connsiteY25-1348" fmla="*/ 412805 h 2562376"/>
                  <a:gd name="connsiteX26-1349" fmla="*/ 1117918 w 2778164"/>
                  <a:gd name="connsiteY26-1350" fmla="*/ 19105 h 2562376"/>
                  <a:gd name="connsiteX27-1351" fmla="*/ 1149668 w 2778164"/>
                  <a:gd name="connsiteY27-1352" fmla="*/ 400105 h 2562376"/>
                  <a:gd name="connsiteX28-1353" fmla="*/ 1194118 w 2778164"/>
                  <a:gd name="connsiteY28-1354" fmla="*/ 31805 h 2562376"/>
                  <a:gd name="connsiteX29-1355" fmla="*/ 1213168 w 2778164"/>
                  <a:gd name="connsiteY29-1356" fmla="*/ 393755 h 2562376"/>
                  <a:gd name="connsiteX30-1357" fmla="*/ 1270318 w 2778164"/>
                  <a:gd name="connsiteY30-1358" fmla="*/ 69905 h 2562376"/>
                  <a:gd name="connsiteX31-1359" fmla="*/ 1302068 w 2778164"/>
                  <a:gd name="connsiteY31-1360" fmla="*/ 387405 h 2562376"/>
                  <a:gd name="connsiteX32-1361" fmla="*/ 1365568 w 2778164"/>
                  <a:gd name="connsiteY32-1362" fmla="*/ 25455 h 2562376"/>
                  <a:gd name="connsiteX33-1363" fmla="*/ 1384618 w 2778164"/>
                  <a:gd name="connsiteY33-1364" fmla="*/ 368355 h 2562376"/>
                  <a:gd name="connsiteX34-1365" fmla="*/ 1422718 w 2778164"/>
                  <a:gd name="connsiteY34-1366" fmla="*/ 44505 h 2562376"/>
                  <a:gd name="connsiteX35-1367" fmla="*/ 1479868 w 2778164"/>
                  <a:gd name="connsiteY35-1368" fmla="*/ 368355 h 2562376"/>
                  <a:gd name="connsiteX36-1369" fmla="*/ 1511618 w 2778164"/>
                  <a:gd name="connsiteY36-1370" fmla="*/ 63555 h 2562376"/>
                  <a:gd name="connsiteX37-1371" fmla="*/ 1581468 w 2778164"/>
                  <a:gd name="connsiteY37-1372" fmla="*/ 374705 h 2562376"/>
                  <a:gd name="connsiteX38-1373" fmla="*/ 1581468 w 2778164"/>
                  <a:gd name="connsiteY38-1374" fmla="*/ 50855 h 2562376"/>
                  <a:gd name="connsiteX39-1375" fmla="*/ 1657668 w 2778164"/>
                  <a:gd name="connsiteY39-1376" fmla="*/ 387405 h 2562376"/>
                  <a:gd name="connsiteX40-1377" fmla="*/ 1689418 w 2778164"/>
                  <a:gd name="connsiteY40-1378" fmla="*/ 50855 h 2562376"/>
                  <a:gd name="connsiteX41-1379" fmla="*/ 1727518 w 2778164"/>
                  <a:gd name="connsiteY41-1380" fmla="*/ 368355 h 2562376"/>
                  <a:gd name="connsiteX42-1381" fmla="*/ 1784668 w 2778164"/>
                  <a:gd name="connsiteY42-1382" fmla="*/ 25455 h 2562376"/>
                  <a:gd name="connsiteX43-1383" fmla="*/ 1791018 w 2778164"/>
                  <a:gd name="connsiteY43-1384" fmla="*/ 387405 h 2562376"/>
                  <a:gd name="connsiteX44-1385" fmla="*/ 1854518 w 2778164"/>
                  <a:gd name="connsiteY44-1386" fmla="*/ 25455 h 2562376"/>
                  <a:gd name="connsiteX45-1387" fmla="*/ 1873568 w 2778164"/>
                  <a:gd name="connsiteY45-1388" fmla="*/ 406455 h 2562376"/>
                  <a:gd name="connsiteX46-1389" fmla="*/ 1937068 w 2778164"/>
                  <a:gd name="connsiteY46-1390" fmla="*/ 55 h 2562376"/>
                  <a:gd name="connsiteX47-1391" fmla="*/ 1975168 w 2778164"/>
                  <a:gd name="connsiteY47-1392" fmla="*/ 374705 h 2562376"/>
                  <a:gd name="connsiteX48-1393" fmla="*/ 2013268 w 2778164"/>
                  <a:gd name="connsiteY48-1394" fmla="*/ 31805 h 2562376"/>
                  <a:gd name="connsiteX49-1395" fmla="*/ 2038668 w 2778164"/>
                  <a:gd name="connsiteY49-1396" fmla="*/ 374705 h 2562376"/>
                  <a:gd name="connsiteX50-1397" fmla="*/ 2089468 w 2778164"/>
                  <a:gd name="connsiteY50-1398" fmla="*/ 19105 h 2562376"/>
                  <a:gd name="connsiteX51-1399" fmla="*/ 2108518 w 2778164"/>
                  <a:gd name="connsiteY51-1400" fmla="*/ 362005 h 2562376"/>
                  <a:gd name="connsiteX52-1401" fmla="*/ 2146618 w 2778164"/>
                  <a:gd name="connsiteY52-1402" fmla="*/ 6405 h 2562376"/>
                  <a:gd name="connsiteX53-1403" fmla="*/ 2159318 w 2778164"/>
                  <a:gd name="connsiteY53-1404" fmla="*/ 387405 h 2562376"/>
                  <a:gd name="connsiteX54-1405" fmla="*/ 2216468 w 2778164"/>
                  <a:gd name="connsiteY54-1406" fmla="*/ 6405 h 2562376"/>
                  <a:gd name="connsiteX55-1407" fmla="*/ 2267268 w 2778164"/>
                  <a:gd name="connsiteY55-1408" fmla="*/ 393755 h 2562376"/>
                  <a:gd name="connsiteX56-1409" fmla="*/ 2273618 w 2778164"/>
                  <a:gd name="connsiteY56-1410" fmla="*/ 19105 h 2562376"/>
                  <a:gd name="connsiteX57-1411" fmla="*/ 2330768 w 2778164"/>
                  <a:gd name="connsiteY57-1412" fmla="*/ 393755 h 2562376"/>
                  <a:gd name="connsiteX58-1413" fmla="*/ 2349818 w 2778164"/>
                  <a:gd name="connsiteY58-1414" fmla="*/ 25455 h 2562376"/>
                  <a:gd name="connsiteX59-1415" fmla="*/ 2406968 w 2778164"/>
                  <a:gd name="connsiteY59-1416" fmla="*/ 393755 h 2562376"/>
                  <a:gd name="connsiteX60-1417" fmla="*/ 2426018 w 2778164"/>
                  <a:gd name="connsiteY60-1418" fmla="*/ 55 h 2562376"/>
                  <a:gd name="connsiteX61-1419" fmla="*/ 2489518 w 2778164"/>
                  <a:gd name="connsiteY61-1420" fmla="*/ 368355 h 2562376"/>
                  <a:gd name="connsiteX62-1421" fmla="*/ 2502218 w 2778164"/>
                  <a:gd name="connsiteY62-1422" fmla="*/ 19105 h 2562376"/>
                  <a:gd name="connsiteX63-1423" fmla="*/ 2540318 w 2778164"/>
                  <a:gd name="connsiteY63-1424" fmla="*/ 412805 h 2562376"/>
                  <a:gd name="connsiteX64-1425" fmla="*/ 2591118 w 2778164"/>
                  <a:gd name="connsiteY64-1426" fmla="*/ 31805 h 2562376"/>
                  <a:gd name="connsiteX65-1427" fmla="*/ 2635568 w 2778164"/>
                  <a:gd name="connsiteY65-1428" fmla="*/ 431855 h 2562376"/>
                  <a:gd name="connsiteX66-1429" fmla="*/ 2699068 w 2778164"/>
                  <a:gd name="connsiteY66-1430" fmla="*/ 12755 h 2562376"/>
                  <a:gd name="connsiteX67-1431" fmla="*/ 2724468 w 2778164"/>
                  <a:gd name="connsiteY67-1432" fmla="*/ 438205 h 2562376"/>
                  <a:gd name="connsiteX68-1433" fmla="*/ 2775268 w 2778164"/>
                  <a:gd name="connsiteY68-1434" fmla="*/ 2305105 h 2562376"/>
                  <a:gd name="connsiteX69-1435" fmla="*/ 2629218 w 2778164"/>
                  <a:gd name="connsiteY69-1436" fmla="*/ 2540055 h 2562376"/>
                  <a:gd name="connsiteX70-1437" fmla="*/ 2362518 w 2778164"/>
                  <a:gd name="connsiteY70-1438" fmla="*/ 2527355 h 2562376"/>
                  <a:gd name="connsiteX71-1439" fmla="*/ 101918 w 2778164"/>
                  <a:gd name="connsiteY71-1440" fmla="*/ 2527355 h 2562376"/>
                  <a:gd name="connsiteX0-1441" fmla="*/ 110757 w 2787003"/>
                  <a:gd name="connsiteY0-1442" fmla="*/ 2527355 h 2562376"/>
                  <a:gd name="connsiteX1-1443" fmla="*/ 21857 w 2787003"/>
                  <a:gd name="connsiteY1-1444" fmla="*/ 2267005 h 2562376"/>
                  <a:gd name="connsiteX2-1445" fmla="*/ 15507 w 2787003"/>
                  <a:gd name="connsiteY2-1446" fmla="*/ 108005 h 2562376"/>
                  <a:gd name="connsiteX3-1447" fmla="*/ 91707 w 2787003"/>
                  <a:gd name="connsiteY3-1448" fmla="*/ 400105 h 2562376"/>
                  <a:gd name="connsiteX4-1449" fmla="*/ 98057 w 2787003"/>
                  <a:gd name="connsiteY4-1450" fmla="*/ 12755 h 2562376"/>
                  <a:gd name="connsiteX5-1451" fmla="*/ 186957 w 2787003"/>
                  <a:gd name="connsiteY5-1452" fmla="*/ 387405 h 2562376"/>
                  <a:gd name="connsiteX6-1453" fmla="*/ 231407 w 2787003"/>
                  <a:gd name="connsiteY6-1454" fmla="*/ 38155 h 2562376"/>
                  <a:gd name="connsiteX7-1455" fmla="*/ 282207 w 2787003"/>
                  <a:gd name="connsiteY7-1456" fmla="*/ 387405 h 2562376"/>
                  <a:gd name="connsiteX8-1457" fmla="*/ 320307 w 2787003"/>
                  <a:gd name="connsiteY8-1458" fmla="*/ 19105 h 2562376"/>
                  <a:gd name="connsiteX9-1459" fmla="*/ 364757 w 2787003"/>
                  <a:gd name="connsiteY9-1460" fmla="*/ 374705 h 2562376"/>
                  <a:gd name="connsiteX10-1461" fmla="*/ 409207 w 2787003"/>
                  <a:gd name="connsiteY10-1462" fmla="*/ 12755 h 2562376"/>
                  <a:gd name="connsiteX11-1463" fmla="*/ 453657 w 2787003"/>
                  <a:gd name="connsiteY11-1464" fmla="*/ 406455 h 2562376"/>
                  <a:gd name="connsiteX12-1465" fmla="*/ 504457 w 2787003"/>
                  <a:gd name="connsiteY12-1466" fmla="*/ 25455 h 2562376"/>
                  <a:gd name="connsiteX13-1467" fmla="*/ 536207 w 2787003"/>
                  <a:gd name="connsiteY13-1468" fmla="*/ 387405 h 2562376"/>
                  <a:gd name="connsiteX14-1469" fmla="*/ 574307 w 2787003"/>
                  <a:gd name="connsiteY14-1470" fmla="*/ 55 h 2562376"/>
                  <a:gd name="connsiteX15-1471" fmla="*/ 644157 w 2787003"/>
                  <a:gd name="connsiteY15-1472" fmla="*/ 419155 h 2562376"/>
                  <a:gd name="connsiteX16-1473" fmla="*/ 714007 w 2787003"/>
                  <a:gd name="connsiteY16-1474" fmla="*/ 12755 h 2562376"/>
                  <a:gd name="connsiteX17-1475" fmla="*/ 752107 w 2787003"/>
                  <a:gd name="connsiteY17-1476" fmla="*/ 400105 h 2562376"/>
                  <a:gd name="connsiteX18-1477" fmla="*/ 821957 w 2787003"/>
                  <a:gd name="connsiteY18-1478" fmla="*/ 19105 h 2562376"/>
                  <a:gd name="connsiteX19-1479" fmla="*/ 834657 w 2787003"/>
                  <a:gd name="connsiteY19-1480" fmla="*/ 393755 h 2562376"/>
                  <a:gd name="connsiteX20-1481" fmla="*/ 872757 w 2787003"/>
                  <a:gd name="connsiteY20-1482" fmla="*/ 25455 h 2562376"/>
                  <a:gd name="connsiteX21-1483" fmla="*/ 879107 w 2787003"/>
                  <a:gd name="connsiteY21-1484" fmla="*/ 374705 h 2562376"/>
                  <a:gd name="connsiteX22-1485" fmla="*/ 942607 w 2787003"/>
                  <a:gd name="connsiteY22-1486" fmla="*/ 38155 h 2562376"/>
                  <a:gd name="connsiteX23-1487" fmla="*/ 968007 w 2787003"/>
                  <a:gd name="connsiteY23-1488" fmla="*/ 400105 h 2562376"/>
                  <a:gd name="connsiteX24-1489" fmla="*/ 1044207 w 2787003"/>
                  <a:gd name="connsiteY24-1490" fmla="*/ 12755 h 2562376"/>
                  <a:gd name="connsiteX25-1491" fmla="*/ 1056907 w 2787003"/>
                  <a:gd name="connsiteY25-1492" fmla="*/ 412805 h 2562376"/>
                  <a:gd name="connsiteX26-1493" fmla="*/ 1126757 w 2787003"/>
                  <a:gd name="connsiteY26-1494" fmla="*/ 19105 h 2562376"/>
                  <a:gd name="connsiteX27-1495" fmla="*/ 1158507 w 2787003"/>
                  <a:gd name="connsiteY27-1496" fmla="*/ 400105 h 2562376"/>
                  <a:gd name="connsiteX28-1497" fmla="*/ 1202957 w 2787003"/>
                  <a:gd name="connsiteY28-1498" fmla="*/ 31805 h 2562376"/>
                  <a:gd name="connsiteX29-1499" fmla="*/ 1222007 w 2787003"/>
                  <a:gd name="connsiteY29-1500" fmla="*/ 393755 h 2562376"/>
                  <a:gd name="connsiteX30-1501" fmla="*/ 1279157 w 2787003"/>
                  <a:gd name="connsiteY30-1502" fmla="*/ 69905 h 2562376"/>
                  <a:gd name="connsiteX31-1503" fmla="*/ 1310907 w 2787003"/>
                  <a:gd name="connsiteY31-1504" fmla="*/ 387405 h 2562376"/>
                  <a:gd name="connsiteX32-1505" fmla="*/ 1374407 w 2787003"/>
                  <a:gd name="connsiteY32-1506" fmla="*/ 25455 h 2562376"/>
                  <a:gd name="connsiteX33-1507" fmla="*/ 1393457 w 2787003"/>
                  <a:gd name="connsiteY33-1508" fmla="*/ 368355 h 2562376"/>
                  <a:gd name="connsiteX34-1509" fmla="*/ 1431557 w 2787003"/>
                  <a:gd name="connsiteY34-1510" fmla="*/ 44505 h 2562376"/>
                  <a:gd name="connsiteX35-1511" fmla="*/ 1488707 w 2787003"/>
                  <a:gd name="connsiteY35-1512" fmla="*/ 368355 h 2562376"/>
                  <a:gd name="connsiteX36-1513" fmla="*/ 1520457 w 2787003"/>
                  <a:gd name="connsiteY36-1514" fmla="*/ 63555 h 2562376"/>
                  <a:gd name="connsiteX37-1515" fmla="*/ 1590307 w 2787003"/>
                  <a:gd name="connsiteY37-1516" fmla="*/ 374705 h 2562376"/>
                  <a:gd name="connsiteX38-1517" fmla="*/ 1590307 w 2787003"/>
                  <a:gd name="connsiteY38-1518" fmla="*/ 50855 h 2562376"/>
                  <a:gd name="connsiteX39-1519" fmla="*/ 1666507 w 2787003"/>
                  <a:gd name="connsiteY39-1520" fmla="*/ 387405 h 2562376"/>
                  <a:gd name="connsiteX40-1521" fmla="*/ 1698257 w 2787003"/>
                  <a:gd name="connsiteY40-1522" fmla="*/ 50855 h 2562376"/>
                  <a:gd name="connsiteX41-1523" fmla="*/ 1736357 w 2787003"/>
                  <a:gd name="connsiteY41-1524" fmla="*/ 368355 h 2562376"/>
                  <a:gd name="connsiteX42-1525" fmla="*/ 1793507 w 2787003"/>
                  <a:gd name="connsiteY42-1526" fmla="*/ 25455 h 2562376"/>
                  <a:gd name="connsiteX43-1527" fmla="*/ 1799857 w 2787003"/>
                  <a:gd name="connsiteY43-1528" fmla="*/ 387405 h 2562376"/>
                  <a:gd name="connsiteX44-1529" fmla="*/ 1863357 w 2787003"/>
                  <a:gd name="connsiteY44-1530" fmla="*/ 25455 h 2562376"/>
                  <a:gd name="connsiteX45-1531" fmla="*/ 1882407 w 2787003"/>
                  <a:gd name="connsiteY45-1532" fmla="*/ 406455 h 2562376"/>
                  <a:gd name="connsiteX46-1533" fmla="*/ 1945907 w 2787003"/>
                  <a:gd name="connsiteY46-1534" fmla="*/ 55 h 2562376"/>
                  <a:gd name="connsiteX47-1535" fmla="*/ 1984007 w 2787003"/>
                  <a:gd name="connsiteY47-1536" fmla="*/ 374705 h 2562376"/>
                  <a:gd name="connsiteX48-1537" fmla="*/ 2022107 w 2787003"/>
                  <a:gd name="connsiteY48-1538" fmla="*/ 31805 h 2562376"/>
                  <a:gd name="connsiteX49-1539" fmla="*/ 2047507 w 2787003"/>
                  <a:gd name="connsiteY49-1540" fmla="*/ 374705 h 2562376"/>
                  <a:gd name="connsiteX50-1541" fmla="*/ 2098307 w 2787003"/>
                  <a:gd name="connsiteY50-1542" fmla="*/ 19105 h 2562376"/>
                  <a:gd name="connsiteX51-1543" fmla="*/ 2117357 w 2787003"/>
                  <a:gd name="connsiteY51-1544" fmla="*/ 362005 h 2562376"/>
                  <a:gd name="connsiteX52-1545" fmla="*/ 2155457 w 2787003"/>
                  <a:gd name="connsiteY52-1546" fmla="*/ 6405 h 2562376"/>
                  <a:gd name="connsiteX53-1547" fmla="*/ 2168157 w 2787003"/>
                  <a:gd name="connsiteY53-1548" fmla="*/ 387405 h 2562376"/>
                  <a:gd name="connsiteX54-1549" fmla="*/ 2225307 w 2787003"/>
                  <a:gd name="connsiteY54-1550" fmla="*/ 6405 h 2562376"/>
                  <a:gd name="connsiteX55-1551" fmla="*/ 2276107 w 2787003"/>
                  <a:gd name="connsiteY55-1552" fmla="*/ 393755 h 2562376"/>
                  <a:gd name="connsiteX56-1553" fmla="*/ 2282457 w 2787003"/>
                  <a:gd name="connsiteY56-1554" fmla="*/ 19105 h 2562376"/>
                  <a:gd name="connsiteX57-1555" fmla="*/ 2339607 w 2787003"/>
                  <a:gd name="connsiteY57-1556" fmla="*/ 393755 h 2562376"/>
                  <a:gd name="connsiteX58-1557" fmla="*/ 2358657 w 2787003"/>
                  <a:gd name="connsiteY58-1558" fmla="*/ 25455 h 2562376"/>
                  <a:gd name="connsiteX59-1559" fmla="*/ 2415807 w 2787003"/>
                  <a:gd name="connsiteY59-1560" fmla="*/ 393755 h 2562376"/>
                  <a:gd name="connsiteX60-1561" fmla="*/ 2434857 w 2787003"/>
                  <a:gd name="connsiteY60-1562" fmla="*/ 55 h 2562376"/>
                  <a:gd name="connsiteX61-1563" fmla="*/ 2498357 w 2787003"/>
                  <a:gd name="connsiteY61-1564" fmla="*/ 368355 h 2562376"/>
                  <a:gd name="connsiteX62-1565" fmla="*/ 2511057 w 2787003"/>
                  <a:gd name="connsiteY62-1566" fmla="*/ 19105 h 2562376"/>
                  <a:gd name="connsiteX63-1567" fmla="*/ 2549157 w 2787003"/>
                  <a:gd name="connsiteY63-1568" fmla="*/ 412805 h 2562376"/>
                  <a:gd name="connsiteX64-1569" fmla="*/ 2599957 w 2787003"/>
                  <a:gd name="connsiteY64-1570" fmla="*/ 31805 h 2562376"/>
                  <a:gd name="connsiteX65-1571" fmla="*/ 2644407 w 2787003"/>
                  <a:gd name="connsiteY65-1572" fmla="*/ 431855 h 2562376"/>
                  <a:gd name="connsiteX66-1573" fmla="*/ 2707907 w 2787003"/>
                  <a:gd name="connsiteY66-1574" fmla="*/ 12755 h 2562376"/>
                  <a:gd name="connsiteX67-1575" fmla="*/ 2733307 w 2787003"/>
                  <a:gd name="connsiteY67-1576" fmla="*/ 438205 h 2562376"/>
                  <a:gd name="connsiteX68-1577" fmla="*/ 2784107 w 2787003"/>
                  <a:gd name="connsiteY68-1578" fmla="*/ 2305105 h 2562376"/>
                  <a:gd name="connsiteX69-1579" fmla="*/ 2638057 w 2787003"/>
                  <a:gd name="connsiteY69-1580" fmla="*/ 2540055 h 2562376"/>
                  <a:gd name="connsiteX70-1581" fmla="*/ 2371357 w 2787003"/>
                  <a:gd name="connsiteY70-1582" fmla="*/ 2527355 h 2562376"/>
                  <a:gd name="connsiteX71-1583" fmla="*/ 110757 w 2787003"/>
                  <a:gd name="connsiteY71-1584" fmla="*/ 2527355 h 2562376"/>
                  <a:gd name="connsiteX0-1585" fmla="*/ 110757 w 2787003"/>
                  <a:gd name="connsiteY0-1586" fmla="*/ 2527355 h 2559619"/>
                  <a:gd name="connsiteX1-1587" fmla="*/ 21857 w 2787003"/>
                  <a:gd name="connsiteY1-1588" fmla="*/ 2267005 h 2559619"/>
                  <a:gd name="connsiteX2-1589" fmla="*/ 15507 w 2787003"/>
                  <a:gd name="connsiteY2-1590" fmla="*/ 108005 h 2559619"/>
                  <a:gd name="connsiteX3-1591" fmla="*/ 91707 w 2787003"/>
                  <a:gd name="connsiteY3-1592" fmla="*/ 400105 h 2559619"/>
                  <a:gd name="connsiteX4-1593" fmla="*/ 98057 w 2787003"/>
                  <a:gd name="connsiteY4-1594" fmla="*/ 12755 h 2559619"/>
                  <a:gd name="connsiteX5-1595" fmla="*/ 186957 w 2787003"/>
                  <a:gd name="connsiteY5-1596" fmla="*/ 387405 h 2559619"/>
                  <a:gd name="connsiteX6-1597" fmla="*/ 231407 w 2787003"/>
                  <a:gd name="connsiteY6-1598" fmla="*/ 38155 h 2559619"/>
                  <a:gd name="connsiteX7-1599" fmla="*/ 282207 w 2787003"/>
                  <a:gd name="connsiteY7-1600" fmla="*/ 387405 h 2559619"/>
                  <a:gd name="connsiteX8-1601" fmla="*/ 320307 w 2787003"/>
                  <a:gd name="connsiteY8-1602" fmla="*/ 19105 h 2559619"/>
                  <a:gd name="connsiteX9-1603" fmla="*/ 364757 w 2787003"/>
                  <a:gd name="connsiteY9-1604" fmla="*/ 374705 h 2559619"/>
                  <a:gd name="connsiteX10-1605" fmla="*/ 409207 w 2787003"/>
                  <a:gd name="connsiteY10-1606" fmla="*/ 12755 h 2559619"/>
                  <a:gd name="connsiteX11-1607" fmla="*/ 453657 w 2787003"/>
                  <a:gd name="connsiteY11-1608" fmla="*/ 406455 h 2559619"/>
                  <a:gd name="connsiteX12-1609" fmla="*/ 504457 w 2787003"/>
                  <a:gd name="connsiteY12-1610" fmla="*/ 25455 h 2559619"/>
                  <a:gd name="connsiteX13-1611" fmla="*/ 536207 w 2787003"/>
                  <a:gd name="connsiteY13-1612" fmla="*/ 387405 h 2559619"/>
                  <a:gd name="connsiteX14-1613" fmla="*/ 574307 w 2787003"/>
                  <a:gd name="connsiteY14-1614" fmla="*/ 55 h 2559619"/>
                  <a:gd name="connsiteX15-1615" fmla="*/ 644157 w 2787003"/>
                  <a:gd name="connsiteY15-1616" fmla="*/ 419155 h 2559619"/>
                  <a:gd name="connsiteX16-1617" fmla="*/ 714007 w 2787003"/>
                  <a:gd name="connsiteY16-1618" fmla="*/ 12755 h 2559619"/>
                  <a:gd name="connsiteX17-1619" fmla="*/ 752107 w 2787003"/>
                  <a:gd name="connsiteY17-1620" fmla="*/ 400105 h 2559619"/>
                  <a:gd name="connsiteX18-1621" fmla="*/ 821957 w 2787003"/>
                  <a:gd name="connsiteY18-1622" fmla="*/ 19105 h 2559619"/>
                  <a:gd name="connsiteX19-1623" fmla="*/ 834657 w 2787003"/>
                  <a:gd name="connsiteY19-1624" fmla="*/ 393755 h 2559619"/>
                  <a:gd name="connsiteX20-1625" fmla="*/ 872757 w 2787003"/>
                  <a:gd name="connsiteY20-1626" fmla="*/ 25455 h 2559619"/>
                  <a:gd name="connsiteX21-1627" fmla="*/ 879107 w 2787003"/>
                  <a:gd name="connsiteY21-1628" fmla="*/ 374705 h 2559619"/>
                  <a:gd name="connsiteX22-1629" fmla="*/ 942607 w 2787003"/>
                  <a:gd name="connsiteY22-1630" fmla="*/ 38155 h 2559619"/>
                  <a:gd name="connsiteX23-1631" fmla="*/ 968007 w 2787003"/>
                  <a:gd name="connsiteY23-1632" fmla="*/ 400105 h 2559619"/>
                  <a:gd name="connsiteX24-1633" fmla="*/ 1044207 w 2787003"/>
                  <a:gd name="connsiteY24-1634" fmla="*/ 12755 h 2559619"/>
                  <a:gd name="connsiteX25-1635" fmla="*/ 1056907 w 2787003"/>
                  <a:gd name="connsiteY25-1636" fmla="*/ 412805 h 2559619"/>
                  <a:gd name="connsiteX26-1637" fmla="*/ 1126757 w 2787003"/>
                  <a:gd name="connsiteY26-1638" fmla="*/ 19105 h 2559619"/>
                  <a:gd name="connsiteX27-1639" fmla="*/ 1158507 w 2787003"/>
                  <a:gd name="connsiteY27-1640" fmla="*/ 400105 h 2559619"/>
                  <a:gd name="connsiteX28-1641" fmla="*/ 1202957 w 2787003"/>
                  <a:gd name="connsiteY28-1642" fmla="*/ 31805 h 2559619"/>
                  <a:gd name="connsiteX29-1643" fmla="*/ 1222007 w 2787003"/>
                  <a:gd name="connsiteY29-1644" fmla="*/ 393755 h 2559619"/>
                  <a:gd name="connsiteX30-1645" fmla="*/ 1279157 w 2787003"/>
                  <a:gd name="connsiteY30-1646" fmla="*/ 69905 h 2559619"/>
                  <a:gd name="connsiteX31-1647" fmla="*/ 1310907 w 2787003"/>
                  <a:gd name="connsiteY31-1648" fmla="*/ 387405 h 2559619"/>
                  <a:gd name="connsiteX32-1649" fmla="*/ 1374407 w 2787003"/>
                  <a:gd name="connsiteY32-1650" fmla="*/ 25455 h 2559619"/>
                  <a:gd name="connsiteX33-1651" fmla="*/ 1393457 w 2787003"/>
                  <a:gd name="connsiteY33-1652" fmla="*/ 368355 h 2559619"/>
                  <a:gd name="connsiteX34-1653" fmla="*/ 1431557 w 2787003"/>
                  <a:gd name="connsiteY34-1654" fmla="*/ 44505 h 2559619"/>
                  <a:gd name="connsiteX35-1655" fmla="*/ 1488707 w 2787003"/>
                  <a:gd name="connsiteY35-1656" fmla="*/ 368355 h 2559619"/>
                  <a:gd name="connsiteX36-1657" fmla="*/ 1520457 w 2787003"/>
                  <a:gd name="connsiteY36-1658" fmla="*/ 63555 h 2559619"/>
                  <a:gd name="connsiteX37-1659" fmla="*/ 1590307 w 2787003"/>
                  <a:gd name="connsiteY37-1660" fmla="*/ 374705 h 2559619"/>
                  <a:gd name="connsiteX38-1661" fmla="*/ 1590307 w 2787003"/>
                  <a:gd name="connsiteY38-1662" fmla="*/ 50855 h 2559619"/>
                  <a:gd name="connsiteX39-1663" fmla="*/ 1666507 w 2787003"/>
                  <a:gd name="connsiteY39-1664" fmla="*/ 387405 h 2559619"/>
                  <a:gd name="connsiteX40-1665" fmla="*/ 1698257 w 2787003"/>
                  <a:gd name="connsiteY40-1666" fmla="*/ 50855 h 2559619"/>
                  <a:gd name="connsiteX41-1667" fmla="*/ 1736357 w 2787003"/>
                  <a:gd name="connsiteY41-1668" fmla="*/ 368355 h 2559619"/>
                  <a:gd name="connsiteX42-1669" fmla="*/ 1793507 w 2787003"/>
                  <a:gd name="connsiteY42-1670" fmla="*/ 25455 h 2559619"/>
                  <a:gd name="connsiteX43-1671" fmla="*/ 1799857 w 2787003"/>
                  <a:gd name="connsiteY43-1672" fmla="*/ 387405 h 2559619"/>
                  <a:gd name="connsiteX44-1673" fmla="*/ 1863357 w 2787003"/>
                  <a:gd name="connsiteY44-1674" fmla="*/ 25455 h 2559619"/>
                  <a:gd name="connsiteX45-1675" fmla="*/ 1882407 w 2787003"/>
                  <a:gd name="connsiteY45-1676" fmla="*/ 406455 h 2559619"/>
                  <a:gd name="connsiteX46-1677" fmla="*/ 1945907 w 2787003"/>
                  <a:gd name="connsiteY46-1678" fmla="*/ 55 h 2559619"/>
                  <a:gd name="connsiteX47-1679" fmla="*/ 1984007 w 2787003"/>
                  <a:gd name="connsiteY47-1680" fmla="*/ 374705 h 2559619"/>
                  <a:gd name="connsiteX48-1681" fmla="*/ 2022107 w 2787003"/>
                  <a:gd name="connsiteY48-1682" fmla="*/ 31805 h 2559619"/>
                  <a:gd name="connsiteX49-1683" fmla="*/ 2047507 w 2787003"/>
                  <a:gd name="connsiteY49-1684" fmla="*/ 374705 h 2559619"/>
                  <a:gd name="connsiteX50-1685" fmla="*/ 2098307 w 2787003"/>
                  <a:gd name="connsiteY50-1686" fmla="*/ 19105 h 2559619"/>
                  <a:gd name="connsiteX51-1687" fmla="*/ 2117357 w 2787003"/>
                  <a:gd name="connsiteY51-1688" fmla="*/ 362005 h 2559619"/>
                  <a:gd name="connsiteX52-1689" fmla="*/ 2155457 w 2787003"/>
                  <a:gd name="connsiteY52-1690" fmla="*/ 6405 h 2559619"/>
                  <a:gd name="connsiteX53-1691" fmla="*/ 2168157 w 2787003"/>
                  <a:gd name="connsiteY53-1692" fmla="*/ 387405 h 2559619"/>
                  <a:gd name="connsiteX54-1693" fmla="*/ 2225307 w 2787003"/>
                  <a:gd name="connsiteY54-1694" fmla="*/ 6405 h 2559619"/>
                  <a:gd name="connsiteX55-1695" fmla="*/ 2276107 w 2787003"/>
                  <a:gd name="connsiteY55-1696" fmla="*/ 393755 h 2559619"/>
                  <a:gd name="connsiteX56-1697" fmla="*/ 2282457 w 2787003"/>
                  <a:gd name="connsiteY56-1698" fmla="*/ 19105 h 2559619"/>
                  <a:gd name="connsiteX57-1699" fmla="*/ 2339607 w 2787003"/>
                  <a:gd name="connsiteY57-1700" fmla="*/ 393755 h 2559619"/>
                  <a:gd name="connsiteX58-1701" fmla="*/ 2358657 w 2787003"/>
                  <a:gd name="connsiteY58-1702" fmla="*/ 25455 h 2559619"/>
                  <a:gd name="connsiteX59-1703" fmla="*/ 2415807 w 2787003"/>
                  <a:gd name="connsiteY59-1704" fmla="*/ 393755 h 2559619"/>
                  <a:gd name="connsiteX60-1705" fmla="*/ 2434857 w 2787003"/>
                  <a:gd name="connsiteY60-1706" fmla="*/ 55 h 2559619"/>
                  <a:gd name="connsiteX61-1707" fmla="*/ 2498357 w 2787003"/>
                  <a:gd name="connsiteY61-1708" fmla="*/ 368355 h 2559619"/>
                  <a:gd name="connsiteX62-1709" fmla="*/ 2511057 w 2787003"/>
                  <a:gd name="connsiteY62-1710" fmla="*/ 19105 h 2559619"/>
                  <a:gd name="connsiteX63-1711" fmla="*/ 2549157 w 2787003"/>
                  <a:gd name="connsiteY63-1712" fmla="*/ 412805 h 2559619"/>
                  <a:gd name="connsiteX64-1713" fmla="*/ 2599957 w 2787003"/>
                  <a:gd name="connsiteY64-1714" fmla="*/ 31805 h 2559619"/>
                  <a:gd name="connsiteX65-1715" fmla="*/ 2644407 w 2787003"/>
                  <a:gd name="connsiteY65-1716" fmla="*/ 431855 h 2559619"/>
                  <a:gd name="connsiteX66-1717" fmla="*/ 2707907 w 2787003"/>
                  <a:gd name="connsiteY66-1718" fmla="*/ 12755 h 2559619"/>
                  <a:gd name="connsiteX67-1719" fmla="*/ 2733307 w 2787003"/>
                  <a:gd name="connsiteY67-1720" fmla="*/ 438205 h 2559619"/>
                  <a:gd name="connsiteX68-1721" fmla="*/ 2784107 w 2787003"/>
                  <a:gd name="connsiteY68-1722" fmla="*/ 2305105 h 2559619"/>
                  <a:gd name="connsiteX69-1723" fmla="*/ 2638057 w 2787003"/>
                  <a:gd name="connsiteY69-1724" fmla="*/ 2540055 h 2559619"/>
                  <a:gd name="connsiteX70-1725" fmla="*/ 2371357 w 2787003"/>
                  <a:gd name="connsiteY70-1726" fmla="*/ 2527355 h 2559619"/>
                  <a:gd name="connsiteX71-1727" fmla="*/ 110757 w 2787003"/>
                  <a:gd name="connsiteY71-1728" fmla="*/ 2527355 h 2559619"/>
                  <a:gd name="connsiteX0-1729" fmla="*/ 110757 w 2787003"/>
                  <a:gd name="connsiteY0-1730" fmla="*/ 2527355 h 2559619"/>
                  <a:gd name="connsiteX1-1731" fmla="*/ 21857 w 2787003"/>
                  <a:gd name="connsiteY1-1732" fmla="*/ 2267005 h 2559619"/>
                  <a:gd name="connsiteX2-1733" fmla="*/ 15507 w 2787003"/>
                  <a:gd name="connsiteY2-1734" fmla="*/ 108005 h 2559619"/>
                  <a:gd name="connsiteX3-1735" fmla="*/ 91707 w 2787003"/>
                  <a:gd name="connsiteY3-1736" fmla="*/ 400105 h 2559619"/>
                  <a:gd name="connsiteX4-1737" fmla="*/ 98057 w 2787003"/>
                  <a:gd name="connsiteY4-1738" fmla="*/ 12755 h 2559619"/>
                  <a:gd name="connsiteX5-1739" fmla="*/ 186957 w 2787003"/>
                  <a:gd name="connsiteY5-1740" fmla="*/ 387405 h 2559619"/>
                  <a:gd name="connsiteX6-1741" fmla="*/ 231407 w 2787003"/>
                  <a:gd name="connsiteY6-1742" fmla="*/ 38155 h 2559619"/>
                  <a:gd name="connsiteX7-1743" fmla="*/ 282207 w 2787003"/>
                  <a:gd name="connsiteY7-1744" fmla="*/ 387405 h 2559619"/>
                  <a:gd name="connsiteX8-1745" fmla="*/ 320307 w 2787003"/>
                  <a:gd name="connsiteY8-1746" fmla="*/ 19105 h 2559619"/>
                  <a:gd name="connsiteX9-1747" fmla="*/ 364757 w 2787003"/>
                  <a:gd name="connsiteY9-1748" fmla="*/ 374705 h 2559619"/>
                  <a:gd name="connsiteX10-1749" fmla="*/ 409207 w 2787003"/>
                  <a:gd name="connsiteY10-1750" fmla="*/ 12755 h 2559619"/>
                  <a:gd name="connsiteX11-1751" fmla="*/ 453657 w 2787003"/>
                  <a:gd name="connsiteY11-1752" fmla="*/ 406455 h 2559619"/>
                  <a:gd name="connsiteX12-1753" fmla="*/ 504457 w 2787003"/>
                  <a:gd name="connsiteY12-1754" fmla="*/ 25455 h 2559619"/>
                  <a:gd name="connsiteX13-1755" fmla="*/ 536207 w 2787003"/>
                  <a:gd name="connsiteY13-1756" fmla="*/ 387405 h 2559619"/>
                  <a:gd name="connsiteX14-1757" fmla="*/ 574307 w 2787003"/>
                  <a:gd name="connsiteY14-1758" fmla="*/ 55 h 2559619"/>
                  <a:gd name="connsiteX15-1759" fmla="*/ 644157 w 2787003"/>
                  <a:gd name="connsiteY15-1760" fmla="*/ 419155 h 2559619"/>
                  <a:gd name="connsiteX16-1761" fmla="*/ 714007 w 2787003"/>
                  <a:gd name="connsiteY16-1762" fmla="*/ 12755 h 2559619"/>
                  <a:gd name="connsiteX17-1763" fmla="*/ 752107 w 2787003"/>
                  <a:gd name="connsiteY17-1764" fmla="*/ 400105 h 2559619"/>
                  <a:gd name="connsiteX18-1765" fmla="*/ 821957 w 2787003"/>
                  <a:gd name="connsiteY18-1766" fmla="*/ 19105 h 2559619"/>
                  <a:gd name="connsiteX19-1767" fmla="*/ 834657 w 2787003"/>
                  <a:gd name="connsiteY19-1768" fmla="*/ 393755 h 2559619"/>
                  <a:gd name="connsiteX20-1769" fmla="*/ 872757 w 2787003"/>
                  <a:gd name="connsiteY20-1770" fmla="*/ 25455 h 2559619"/>
                  <a:gd name="connsiteX21-1771" fmla="*/ 879107 w 2787003"/>
                  <a:gd name="connsiteY21-1772" fmla="*/ 374705 h 2559619"/>
                  <a:gd name="connsiteX22-1773" fmla="*/ 942607 w 2787003"/>
                  <a:gd name="connsiteY22-1774" fmla="*/ 38155 h 2559619"/>
                  <a:gd name="connsiteX23-1775" fmla="*/ 968007 w 2787003"/>
                  <a:gd name="connsiteY23-1776" fmla="*/ 400105 h 2559619"/>
                  <a:gd name="connsiteX24-1777" fmla="*/ 1044207 w 2787003"/>
                  <a:gd name="connsiteY24-1778" fmla="*/ 12755 h 2559619"/>
                  <a:gd name="connsiteX25-1779" fmla="*/ 1056907 w 2787003"/>
                  <a:gd name="connsiteY25-1780" fmla="*/ 412805 h 2559619"/>
                  <a:gd name="connsiteX26-1781" fmla="*/ 1126757 w 2787003"/>
                  <a:gd name="connsiteY26-1782" fmla="*/ 19105 h 2559619"/>
                  <a:gd name="connsiteX27-1783" fmla="*/ 1158507 w 2787003"/>
                  <a:gd name="connsiteY27-1784" fmla="*/ 400105 h 2559619"/>
                  <a:gd name="connsiteX28-1785" fmla="*/ 1202957 w 2787003"/>
                  <a:gd name="connsiteY28-1786" fmla="*/ 31805 h 2559619"/>
                  <a:gd name="connsiteX29-1787" fmla="*/ 1222007 w 2787003"/>
                  <a:gd name="connsiteY29-1788" fmla="*/ 393755 h 2559619"/>
                  <a:gd name="connsiteX30-1789" fmla="*/ 1279157 w 2787003"/>
                  <a:gd name="connsiteY30-1790" fmla="*/ 69905 h 2559619"/>
                  <a:gd name="connsiteX31-1791" fmla="*/ 1310907 w 2787003"/>
                  <a:gd name="connsiteY31-1792" fmla="*/ 387405 h 2559619"/>
                  <a:gd name="connsiteX32-1793" fmla="*/ 1374407 w 2787003"/>
                  <a:gd name="connsiteY32-1794" fmla="*/ 25455 h 2559619"/>
                  <a:gd name="connsiteX33-1795" fmla="*/ 1393457 w 2787003"/>
                  <a:gd name="connsiteY33-1796" fmla="*/ 368355 h 2559619"/>
                  <a:gd name="connsiteX34-1797" fmla="*/ 1431557 w 2787003"/>
                  <a:gd name="connsiteY34-1798" fmla="*/ 44505 h 2559619"/>
                  <a:gd name="connsiteX35-1799" fmla="*/ 1488707 w 2787003"/>
                  <a:gd name="connsiteY35-1800" fmla="*/ 368355 h 2559619"/>
                  <a:gd name="connsiteX36-1801" fmla="*/ 1520457 w 2787003"/>
                  <a:gd name="connsiteY36-1802" fmla="*/ 63555 h 2559619"/>
                  <a:gd name="connsiteX37-1803" fmla="*/ 1590307 w 2787003"/>
                  <a:gd name="connsiteY37-1804" fmla="*/ 374705 h 2559619"/>
                  <a:gd name="connsiteX38-1805" fmla="*/ 1590307 w 2787003"/>
                  <a:gd name="connsiteY38-1806" fmla="*/ 50855 h 2559619"/>
                  <a:gd name="connsiteX39-1807" fmla="*/ 1666507 w 2787003"/>
                  <a:gd name="connsiteY39-1808" fmla="*/ 387405 h 2559619"/>
                  <a:gd name="connsiteX40-1809" fmla="*/ 1698257 w 2787003"/>
                  <a:gd name="connsiteY40-1810" fmla="*/ 50855 h 2559619"/>
                  <a:gd name="connsiteX41-1811" fmla="*/ 1736357 w 2787003"/>
                  <a:gd name="connsiteY41-1812" fmla="*/ 368355 h 2559619"/>
                  <a:gd name="connsiteX42-1813" fmla="*/ 1793507 w 2787003"/>
                  <a:gd name="connsiteY42-1814" fmla="*/ 25455 h 2559619"/>
                  <a:gd name="connsiteX43-1815" fmla="*/ 1799857 w 2787003"/>
                  <a:gd name="connsiteY43-1816" fmla="*/ 387405 h 2559619"/>
                  <a:gd name="connsiteX44-1817" fmla="*/ 1863357 w 2787003"/>
                  <a:gd name="connsiteY44-1818" fmla="*/ 25455 h 2559619"/>
                  <a:gd name="connsiteX45-1819" fmla="*/ 1882407 w 2787003"/>
                  <a:gd name="connsiteY45-1820" fmla="*/ 406455 h 2559619"/>
                  <a:gd name="connsiteX46-1821" fmla="*/ 1945907 w 2787003"/>
                  <a:gd name="connsiteY46-1822" fmla="*/ 55 h 2559619"/>
                  <a:gd name="connsiteX47-1823" fmla="*/ 1984007 w 2787003"/>
                  <a:gd name="connsiteY47-1824" fmla="*/ 374705 h 2559619"/>
                  <a:gd name="connsiteX48-1825" fmla="*/ 2022107 w 2787003"/>
                  <a:gd name="connsiteY48-1826" fmla="*/ 31805 h 2559619"/>
                  <a:gd name="connsiteX49-1827" fmla="*/ 2047507 w 2787003"/>
                  <a:gd name="connsiteY49-1828" fmla="*/ 374705 h 2559619"/>
                  <a:gd name="connsiteX50-1829" fmla="*/ 2098307 w 2787003"/>
                  <a:gd name="connsiteY50-1830" fmla="*/ 19105 h 2559619"/>
                  <a:gd name="connsiteX51-1831" fmla="*/ 2117357 w 2787003"/>
                  <a:gd name="connsiteY51-1832" fmla="*/ 362005 h 2559619"/>
                  <a:gd name="connsiteX52-1833" fmla="*/ 2155457 w 2787003"/>
                  <a:gd name="connsiteY52-1834" fmla="*/ 6405 h 2559619"/>
                  <a:gd name="connsiteX53-1835" fmla="*/ 2168157 w 2787003"/>
                  <a:gd name="connsiteY53-1836" fmla="*/ 387405 h 2559619"/>
                  <a:gd name="connsiteX54-1837" fmla="*/ 2225307 w 2787003"/>
                  <a:gd name="connsiteY54-1838" fmla="*/ 6405 h 2559619"/>
                  <a:gd name="connsiteX55-1839" fmla="*/ 2276107 w 2787003"/>
                  <a:gd name="connsiteY55-1840" fmla="*/ 393755 h 2559619"/>
                  <a:gd name="connsiteX56-1841" fmla="*/ 2282457 w 2787003"/>
                  <a:gd name="connsiteY56-1842" fmla="*/ 19105 h 2559619"/>
                  <a:gd name="connsiteX57-1843" fmla="*/ 2339607 w 2787003"/>
                  <a:gd name="connsiteY57-1844" fmla="*/ 393755 h 2559619"/>
                  <a:gd name="connsiteX58-1845" fmla="*/ 2358657 w 2787003"/>
                  <a:gd name="connsiteY58-1846" fmla="*/ 25455 h 2559619"/>
                  <a:gd name="connsiteX59-1847" fmla="*/ 2415807 w 2787003"/>
                  <a:gd name="connsiteY59-1848" fmla="*/ 393755 h 2559619"/>
                  <a:gd name="connsiteX60-1849" fmla="*/ 2434857 w 2787003"/>
                  <a:gd name="connsiteY60-1850" fmla="*/ 55 h 2559619"/>
                  <a:gd name="connsiteX61-1851" fmla="*/ 2498357 w 2787003"/>
                  <a:gd name="connsiteY61-1852" fmla="*/ 368355 h 2559619"/>
                  <a:gd name="connsiteX62-1853" fmla="*/ 2511057 w 2787003"/>
                  <a:gd name="connsiteY62-1854" fmla="*/ 19105 h 2559619"/>
                  <a:gd name="connsiteX63-1855" fmla="*/ 2549157 w 2787003"/>
                  <a:gd name="connsiteY63-1856" fmla="*/ 412805 h 2559619"/>
                  <a:gd name="connsiteX64-1857" fmla="*/ 2599957 w 2787003"/>
                  <a:gd name="connsiteY64-1858" fmla="*/ 31805 h 2559619"/>
                  <a:gd name="connsiteX65-1859" fmla="*/ 2644407 w 2787003"/>
                  <a:gd name="connsiteY65-1860" fmla="*/ 431855 h 2559619"/>
                  <a:gd name="connsiteX66-1861" fmla="*/ 2707907 w 2787003"/>
                  <a:gd name="connsiteY66-1862" fmla="*/ 12755 h 2559619"/>
                  <a:gd name="connsiteX67-1863" fmla="*/ 2733307 w 2787003"/>
                  <a:gd name="connsiteY67-1864" fmla="*/ 438205 h 2559619"/>
                  <a:gd name="connsiteX68-1865" fmla="*/ 2784107 w 2787003"/>
                  <a:gd name="connsiteY68-1866" fmla="*/ 2305105 h 2559619"/>
                  <a:gd name="connsiteX69-1867" fmla="*/ 2638057 w 2787003"/>
                  <a:gd name="connsiteY69-1868" fmla="*/ 2540055 h 2559619"/>
                  <a:gd name="connsiteX70-1869" fmla="*/ 2371357 w 2787003"/>
                  <a:gd name="connsiteY70-1870" fmla="*/ 2527355 h 2559619"/>
                  <a:gd name="connsiteX71-1871" fmla="*/ 110757 w 2787003"/>
                  <a:gd name="connsiteY71-1872" fmla="*/ 2527355 h 2559619"/>
                  <a:gd name="connsiteX0-1873" fmla="*/ 110757 w 2790783"/>
                  <a:gd name="connsiteY0-1874" fmla="*/ 2527355 h 2568720"/>
                  <a:gd name="connsiteX1-1875" fmla="*/ 21857 w 2790783"/>
                  <a:gd name="connsiteY1-1876" fmla="*/ 2267005 h 2568720"/>
                  <a:gd name="connsiteX2-1877" fmla="*/ 15507 w 2790783"/>
                  <a:gd name="connsiteY2-1878" fmla="*/ 108005 h 2568720"/>
                  <a:gd name="connsiteX3-1879" fmla="*/ 91707 w 2790783"/>
                  <a:gd name="connsiteY3-1880" fmla="*/ 400105 h 2568720"/>
                  <a:gd name="connsiteX4-1881" fmla="*/ 98057 w 2790783"/>
                  <a:gd name="connsiteY4-1882" fmla="*/ 12755 h 2568720"/>
                  <a:gd name="connsiteX5-1883" fmla="*/ 186957 w 2790783"/>
                  <a:gd name="connsiteY5-1884" fmla="*/ 387405 h 2568720"/>
                  <a:gd name="connsiteX6-1885" fmla="*/ 231407 w 2790783"/>
                  <a:gd name="connsiteY6-1886" fmla="*/ 38155 h 2568720"/>
                  <a:gd name="connsiteX7-1887" fmla="*/ 282207 w 2790783"/>
                  <a:gd name="connsiteY7-1888" fmla="*/ 387405 h 2568720"/>
                  <a:gd name="connsiteX8-1889" fmla="*/ 320307 w 2790783"/>
                  <a:gd name="connsiteY8-1890" fmla="*/ 19105 h 2568720"/>
                  <a:gd name="connsiteX9-1891" fmla="*/ 364757 w 2790783"/>
                  <a:gd name="connsiteY9-1892" fmla="*/ 374705 h 2568720"/>
                  <a:gd name="connsiteX10-1893" fmla="*/ 409207 w 2790783"/>
                  <a:gd name="connsiteY10-1894" fmla="*/ 12755 h 2568720"/>
                  <a:gd name="connsiteX11-1895" fmla="*/ 453657 w 2790783"/>
                  <a:gd name="connsiteY11-1896" fmla="*/ 406455 h 2568720"/>
                  <a:gd name="connsiteX12-1897" fmla="*/ 504457 w 2790783"/>
                  <a:gd name="connsiteY12-1898" fmla="*/ 25455 h 2568720"/>
                  <a:gd name="connsiteX13-1899" fmla="*/ 536207 w 2790783"/>
                  <a:gd name="connsiteY13-1900" fmla="*/ 387405 h 2568720"/>
                  <a:gd name="connsiteX14-1901" fmla="*/ 574307 w 2790783"/>
                  <a:gd name="connsiteY14-1902" fmla="*/ 55 h 2568720"/>
                  <a:gd name="connsiteX15-1903" fmla="*/ 644157 w 2790783"/>
                  <a:gd name="connsiteY15-1904" fmla="*/ 419155 h 2568720"/>
                  <a:gd name="connsiteX16-1905" fmla="*/ 714007 w 2790783"/>
                  <a:gd name="connsiteY16-1906" fmla="*/ 12755 h 2568720"/>
                  <a:gd name="connsiteX17-1907" fmla="*/ 752107 w 2790783"/>
                  <a:gd name="connsiteY17-1908" fmla="*/ 400105 h 2568720"/>
                  <a:gd name="connsiteX18-1909" fmla="*/ 821957 w 2790783"/>
                  <a:gd name="connsiteY18-1910" fmla="*/ 19105 h 2568720"/>
                  <a:gd name="connsiteX19-1911" fmla="*/ 834657 w 2790783"/>
                  <a:gd name="connsiteY19-1912" fmla="*/ 393755 h 2568720"/>
                  <a:gd name="connsiteX20-1913" fmla="*/ 872757 w 2790783"/>
                  <a:gd name="connsiteY20-1914" fmla="*/ 25455 h 2568720"/>
                  <a:gd name="connsiteX21-1915" fmla="*/ 879107 w 2790783"/>
                  <a:gd name="connsiteY21-1916" fmla="*/ 374705 h 2568720"/>
                  <a:gd name="connsiteX22-1917" fmla="*/ 942607 w 2790783"/>
                  <a:gd name="connsiteY22-1918" fmla="*/ 38155 h 2568720"/>
                  <a:gd name="connsiteX23-1919" fmla="*/ 968007 w 2790783"/>
                  <a:gd name="connsiteY23-1920" fmla="*/ 400105 h 2568720"/>
                  <a:gd name="connsiteX24-1921" fmla="*/ 1044207 w 2790783"/>
                  <a:gd name="connsiteY24-1922" fmla="*/ 12755 h 2568720"/>
                  <a:gd name="connsiteX25-1923" fmla="*/ 1056907 w 2790783"/>
                  <a:gd name="connsiteY25-1924" fmla="*/ 412805 h 2568720"/>
                  <a:gd name="connsiteX26-1925" fmla="*/ 1126757 w 2790783"/>
                  <a:gd name="connsiteY26-1926" fmla="*/ 19105 h 2568720"/>
                  <a:gd name="connsiteX27-1927" fmla="*/ 1158507 w 2790783"/>
                  <a:gd name="connsiteY27-1928" fmla="*/ 400105 h 2568720"/>
                  <a:gd name="connsiteX28-1929" fmla="*/ 1202957 w 2790783"/>
                  <a:gd name="connsiteY28-1930" fmla="*/ 31805 h 2568720"/>
                  <a:gd name="connsiteX29-1931" fmla="*/ 1222007 w 2790783"/>
                  <a:gd name="connsiteY29-1932" fmla="*/ 393755 h 2568720"/>
                  <a:gd name="connsiteX30-1933" fmla="*/ 1279157 w 2790783"/>
                  <a:gd name="connsiteY30-1934" fmla="*/ 69905 h 2568720"/>
                  <a:gd name="connsiteX31-1935" fmla="*/ 1310907 w 2790783"/>
                  <a:gd name="connsiteY31-1936" fmla="*/ 387405 h 2568720"/>
                  <a:gd name="connsiteX32-1937" fmla="*/ 1374407 w 2790783"/>
                  <a:gd name="connsiteY32-1938" fmla="*/ 25455 h 2568720"/>
                  <a:gd name="connsiteX33-1939" fmla="*/ 1393457 w 2790783"/>
                  <a:gd name="connsiteY33-1940" fmla="*/ 368355 h 2568720"/>
                  <a:gd name="connsiteX34-1941" fmla="*/ 1431557 w 2790783"/>
                  <a:gd name="connsiteY34-1942" fmla="*/ 44505 h 2568720"/>
                  <a:gd name="connsiteX35-1943" fmla="*/ 1488707 w 2790783"/>
                  <a:gd name="connsiteY35-1944" fmla="*/ 368355 h 2568720"/>
                  <a:gd name="connsiteX36-1945" fmla="*/ 1520457 w 2790783"/>
                  <a:gd name="connsiteY36-1946" fmla="*/ 63555 h 2568720"/>
                  <a:gd name="connsiteX37-1947" fmla="*/ 1590307 w 2790783"/>
                  <a:gd name="connsiteY37-1948" fmla="*/ 374705 h 2568720"/>
                  <a:gd name="connsiteX38-1949" fmla="*/ 1590307 w 2790783"/>
                  <a:gd name="connsiteY38-1950" fmla="*/ 50855 h 2568720"/>
                  <a:gd name="connsiteX39-1951" fmla="*/ 1666507 w 2790783"/>
                  <a:gd name="connsiteY39-1952" fmla="*/ 387405 h 2568720"/>
                  <a:gd name="connsiteX40-1953" fmla="*/ 1698257 w 2790783"/>
                  <a:gd name="connsiteY40-1954" fmla="*/ 50855 h 2568720"/>
                  <a:gd name="connsiteX41-1955" fmla="*/ 1736357 w 2790783"/>
                  <a:gd name="connsiteY41-1956" fmla="*/ 368355 h 2568720"/>
                  <a:gd name="connsiteX42-1957" fmla="*/ 1793507 w 2790783"/>
                  <a:gd name="connsiteY42-1958" fmla="*/ 25455 h 2568720"/>
                  <a:gd name="connsiteX43-1959" fmla="*/ 1799857 w 2790783"/>
                  <a:gd name="connsiteY43-1960" fmla="*/ 387405 h 2568720"/>
                  <a:gd name="connsiteX44-1961" fmla="*/ 1863357 w 2790783"/>
                  <a:gd name="connsiteY44-1962" fmla="*/ 25455 h 2568720"/>
                  <a:gd name="connsiteX45-1963" fmla="*/ 1882407 w 2790783"/>
                  <a:gd name="connsiteY45-1964" fmla="*/ 406455 h 2568720"/>
                  <a:gd name="connsiteX46-1965" fmla="*/ 1945907 w 2790783"/>
                  <a:gd name="connsiteY46-1966" fmla="*/ 55 h 2568720"/>
                  <a:gd name="connsiteX47-1967" fmla="*/ 1984007 w 2790783"/>
                  <a:gd name="connsiteY47-1968" fmla="*/ 374705 h 2568720"/>
                  <a:gd name="connsiteX48-1969" fmla="*/ 2022107 w 2790783"/>
                  <a:gd name="connsiteY48-1970" fmla="*/ 31805 h 2568720"/>
                  <a:gd name="connsiteX49-1971" fmla="*/ 2047507 w 2790783"/>
                  <a:gd name="connsiteY49-1972" fmla="*/ 374705 h 2568720"/>
                  <a:gd name="connsiteX50-1973" fmla="*/ 2098307 w 2790783"/>
                  <a:gd name="connsiteY50-1974" fmla="*/ 19105 h 2568720"/>
                  <a:gd name="connsiteX51-1975" fmla="*/ 2117357 w 2790783"/>
                  <a:gd name="connsiteY51-1976" fmla="*/ 362005 h 2568720"/>
                  <a:gd name="connsiteX52-1977" fmla="*/ 2155457 w 2790783"/>
                  <a:gd name="connsiteY52-1978" fmla="*/ 6405 h 2568720"/>
                  <a:gd name="connsiteX53-1979" fmla="*/ 2168157 w 2790783"/>
                  <a:gd name="connsiteY53-1980" fmla="*/ 387405 h 2568720"/>
                  <a:gd name="connsiteX54-1981" fmla="*/ 2225307 w 2790783"/>
                  <a:gd name="connsiteY54-1982" fmla="*/ 6405 h 2568720"/>
                  <a:gd name="connsiteX55-1983" fmla="*/ 2276107 w 2790783"/>
                  <a:gd name="connsiteY55-1984" fmla="*/ 393755 h 2568720"/>
                  <a:gd name="connsiteX56-1985" fmla="*/ 2282457 w 2790783"/>
                  <a:gd name="connsiteY56-1986" fmla="*/ 19105 h 2568720"/>
                  <a:gd name="connsiteX57-1987" fmla="*/ 2339607 w 2790783"/>
                  <a:gd name="connsiteY57-1988" fmla="*/ 393755 h 2568720"/>
                  <a:gd name="connsiteX58-1989" fmla="*/ 2358657 w 2790783"/>
                  <a:gd name="connsiteY58-1990" fmla="*/ 25455 h 2568720"/>
                  <a:gd name="connsiteX59-1991" fmla="*/ 2415807 w 2790783"/>
                  <a:gd name="connsiteY59-1992" fmla="*/ 393755 h 2568720"/>
                  <a:gd name="connsiteX60-1993" fmla="*/ 2434857 w 2790783"/>
                  <a:gd name="connsiteY60-1994" fmla="*/ 55 h 2568720"/>
                  <a:gd name="connsiteX61-1995" fmla="*/ 2498357 w 2790783"/>
                  <a:gd name="connsiteY61-1996" fmla="*/ 368355 h 2568720"/>
                  <a:gd name="connsiteX62-1997" fmla="*/ 2511057 w 2790783"/>
                  <a:gd name="connsiteY62-1998" fmla="*/ 19105 h 2568720"/>
                  <a:gd name="connsiteX63-1999" fmla="*/ 2549157 w 2790783"/>
                  <a:gd name="connsiteY63-2000" fmla="*/ 412805 h 2568720"/>
                  <a:gd name="connsiteX64-2001" fmla="*/ 2599957 w 2790783"/>
                  <a:gd name="connsiteY64-2002" fmla="*/ 31805 h 2568720"/>
                  <a:gd name="connsiteX65-2003" fmla="*/ 2644407 w 2790783"/>
                  <a:gd name="connsiteY65-2004" fmla="*/ 431855 h 2568720"/>
                  <a:gd name="connsiteX66-2005" fmla="*/ 2707907 w 2790783"/>
                  <a:gd name="connsiteY66-2006" fmla="*/ 12755 h 2568720"/>
                  <a:gd name="connsiteX67-2007" fmla="*/ 2733307 w 2790783"/>
                  <a:gd name="connsiteY67-2008" fmla="*/ 438205 h 2568720"/>
                  <a:gd name="connsiteX68-2009" fmla="*/ 2784107 w 2790783"/>
                  <a:gd name="connsiteY68-2010" fmla="*/ 2305105 h 2568720"/>
                  <a:gd name="connsiteX69-2011" fmla="*/ 2568207 w 2790783"/>
                  <a:gd name="connsiteY69-2012" fmla="*/ 2552755 h 2568720"/>
                  <a:gd name="connsiteX70-2013" fmla="*/ 2371357 w 2790783"/>
                  <a:gd name="connsiteY70-2014" fmla="*/ 2527355 h 2568720"/>
                  <a:gd name="connsiteX71-2015" fmla="*/ 110757 w 2790783"/>
                  <a:gd name="connsiteY71-2016" fmla="*/ 2527355 h 2568720"/>
                  <a:gd name="connsiteX0-2017" fmla="*/ 110757 w 2790783"/>
                  <a:gd name="connsiteY0-2018" fmla="*/ 2527355 h 2568720"/>
                  <a:gd name="connsiteX1-2019" fmla="*/ 21857 w 2790783"/>
                  <a:gd name="connsiteY1-2020" fmla="*/ 2267005 h 2568720"/>
                  <a:gd name="connsiteX2-2021" fmla="*/ 15507 w 2790783"/>
                  <a:gd name="connsiteY2-2022" fmla="*/ 108005 h 2568720"/>
                  <a:gd name="connsiteX3-2023" fmla="*/ 91707 w 2790783"/>
                  <a:gd name="connsiteY3-2024" fmla="*/ 400105 h 2568720"/>
                  <a:gd name="connsiteX4-2025" fmla="*/ 98057 w 2790783"/>
                  <a:gd name="connsiteY4-2026" fmla="*/ 12755 h 2568720"/>
                  <a:gd name="connsiteX5-2027" fmla="*/ 186957 w 2790783"/>
                  <a:gd name="connsiteY5-2028" fmla="*/ 387405 h 2568720"/>
                  <a:gd name="connsiteX6-2029" fmla="*/ 231407 w 2790783"/>
                  <a:gd name="connsiteY6-2030" fmla="*/ 38155 h 2568720"/>
                  <a:gd name="connsiteX7-2031" fmla="*/ 282207 w 2790783"/>
                  <a:gd name="connsiteY7-2032" fmla="*/ 387405 h 2568720"/>
                  <a:gd name="connsiteX8-2033" fmla="*/ 320307 w 2790783"/>
                  <a:gd name="connsiteY8-2034" fmla="*/ 19105 h 2568720"/>
                  <a:gd name="connsiteX9-2035" fmla="*/ 364757 w 2790783"/>
                  <a:gd name="connsiteY9-2036" fmla="*/ 374705 h 2568720"/>
                  <a:gd name="connsiteX10-2037" fmla="*/ 409207 w 2790783"/>
                  <a:gd name="connsiteY10-2038" fmla="*/ 12755 h 2568720"/>
                  <a:gd name="connsiteX11-2039" fmla="*/ 453657 w 2790783"/>
                  <a:gd name="connsiteY11-2040" fmla="*/ 406455 h 2568720"/>
                  <a:gd name="connsiteX12-2041" fmla="*/ 504457 w 2790783"/>
                  <a:gd name="connsiteY12-2042" fmla="*/ 25455 h 2568720"/>
                  <a:gd name="connsiteX13-2043" fmla="*/ 536207 w 2790783"/>
                  <a:gd name="connsiteY13-2044" fmla="*/ 387405 h 2568720"/>
                  <a:gd name="connsiteX14-2045" fmla="*/ 574307 w 2790783"/>
                  <a:gd name="connsiteY14-2046" fmla="*/ 55 h 2568720"/>
                  <a:gd name="connsiteX15-2047" fmla="*/ 644157 w 2790783"/>
                  <a:gd name="connsiteY15-2048" fmla="*/ 419155 h 2568720"/>
                  <a:gd name="connsiteX16-2049" fmla="*/ 714007 w 2790783"/>
                  <a:gd name="connsiteY16-2050" fmla="*/ 12755 h 2568720"/>
                  <a:gd name="connsiteX17-2051" fmla="*/ 752107 w 2790783"/>
                  <a:gd name="connsiteY17-2052" fmla="*/ 400105 h 2568720"/>
                  <a:gd name="connsiteX18-2053" fmla="*/ 821957 w 2790783"/>
                  <a:gd name="connsiteY18-2054" fmla="*/ 19105 h 2568720"/>
                  <a:gd name="connsiteX19-2055" fmla="*/ 834657 w 2790783"/>
                  <a:gd name="connsiteY19-2056" fmla="*/ 393755 h 2568720"/>
                  <a:gd name="connsiteX20-2057" fmla="*/ 872757 w 2790783"/>
                  <a:gd name="connsiteY20-2058" fmla="*/ 25455 h 2568720"/>
                  <a:gd name="connsiteX21-2059" fmla="*/ 879107 w 2790783"/>
                  <a:gd name="connsiteY21-2060" fmla="*/ 374705 h 2568720"/>
                  <a:gd name="connsiteX22-2061" fmla="*/ 942607 w 2790783"/>
                  <a:gd name="connsiteY22-2062" fmla="*/ 38155 h 2568720"/>
                  <a:gd name="connsiteX23-2063" fmla="*/ 968007 w 2790783"/>
                  <a:gd name="connsiteY23-2064" fmla="*/ 400105 h 2568720"/>
                  <a:gd name="connsiteX24-2065" fmla="*/ 1044207 w 2790783"/>
                  <a:gd name="connsiteY24-2066" fmla="*/ 12755 h 2568720"/>
                  <a:gd name="connsiteX25-2067" fmla="*/ 1056907 w 2790783"/>
                  <a:gd name="connsiteY25-2068" fmla="*/ 412805 h 2568720"/>
                  <a:gd name="connsiteX26-2069" fmla="*/ 1126757 w 2790783"/>
                  <a:gd name="connsiteY26-2070" fmla="*/ 19105 h 2568720"/>
                  <a:gd name="connsiteX27-2071" fmla="*/ 1158507 w 2790783"/>
                  <a:gd name="connsiteY27-2072" fmla="*/ 400105 h 2568720"/>
                  <a:gd name="connsiteX28-2073" fmla="*/ 1202957 w 2790783"/>
                  <a:gd name="connsiteY28-2074" fmla="*/ 31805 h 2568720"/>
                  <a:gd name="connsiteX29-2075" fmla="*/ 1222007 w 2790783"/>
                  <a:gd name="connsiteY29-2076" fmla="*/ 393755 h 2568720"/>
                  <a:gd name="connsiteX30-2077" fmla="*/ 1279157 w 2790783"/>
                  <a:gd name="connsiteY30-2078" fmla="*/ 69905 h 2568720"/>
                  <a:gd name="connsiteX31-2079" fmla="*/ 1310907 w 2790783"/>
                  <a:gd name="connsiteY31-2080" fmla="*/ 387405 h 2568720"/>
                  <a:gd name="connsiteX32-2081" fmla="*/ 1374407 w 2790783"/>
                  <a:gd name="connsiteY32-2082" fmla="*/ 25455 h 2568720"/>
                  <a:gd name="connsiteX33-2083" fmla="*/ 1393457 w 2790783"/>
                  <a:gd name="connsiteY33-2084" fmla="*/ 368355 h 2568720"/>
                  <a:gd name="connsiteX34-2085" fmla="*/ 1431557 w 2790783"/>
                  <a:gd name="connsiteY34-2086" fmla="*/ 44505 h 2568720"/>
                  <a:gd name="connsiteX35-2087" fmla="*/ 1488707 w 2790783"/>
                  <a:gd name="connsiteY35-2088" fmla="*/ 368355 h 2568720"/>
                  <a:gd name="connsiteX36-2089" fmla="*/ 1520457 w 2790783"/>
                  <a:gd name="connsiteY36-2090" fmla="*/ 63555 h 2568720"/>
                  <a:gd name="connsiteX37-2091" fmla="*/ 1590307 w 2790783"/>
                  <a:gd name="connsiteY37-2092" fmla="*/ 374705 h 2568720"/>
                  <a:gd name="connsiteX38-2093" fmla="*/ 1590307 w 2790783"/>
                  <a:gd name="connsiteY38-2094" fmla="*/ 50855 h 2568720"/>
                  <a:gd name="connsiteX39-2095" fmla="*/ 1666507 w 2790783"/>
                  <a:gd name="connsiteY39-2096" fmla="*/ 387405 h 2568720"/>
                  <a:gd name="connsiteX40-2097" fmla="*/ 1698257 w 2790783"/>
                  <a:gd name="connsiteY40-2098" fmla="*/ 50855 h 2568720"/>
                  <a:gd name="connsiteX41-2099" fmla="*/ 1736357 w 2790783"/>
                  <a:gd name="connsiteY41-2100" fmla="*/ 368355 h 2568720"/>
                  <a:gd name="connsiteX42-2101" fmla="*/ 1793507 w 2790783"/>
                  <a:gd name="connsiteY42-2102" fmla="*/ 25455 h 2568720"/>
                  <a:gd name="connsiteX43-2103" fmla="*/ 1799857 w 2790783"/>
                  <a:gd name="connsiteY43-2104" fmla="*/ 387405 h 2568720"/>
                  <a:gd name="connsiteX44-2105" fmla="*/ 1863357 w 2790783"/>
                  <a:gd name="connsiteY44-2106" fmla="*/ 25455 h 2568720"/>
                  <a:gd name="connsiteX45-2107" fmla="*/ 1882407 w 2790783"/>
                  <a:gd name="connsiteY45-2108" fmla="*/ 406455 h 2568720"/>
                  <a:gd name="connsiteX46-2109" fmla="*/ 1945907 w 2790783"/>
                  <a:gd name="connsiteY46-2110" fmla="*/ 55 h 2568720"/>
                  <a:gd name="connsiteX47-2111" fmla="*/ 1984007 w 2790783"/>
                  <a:gd name="connsiteY47-2112" fmla="*/ 374705 h 2568720"/>
                  <a:gd name="connsiteX48-2113" fmla="*/ 2022107 w 2790783"/>
                  <a:gd name="connsiteY48-2114" fmla="*/ 31805 h 2568720"/>
                  <a:gd name="connsiteX49-2115" fmla="*/ 2047507 w 2790783"/>
                  <a:gd name="connsiteY49-2116" fmla="*/ 374705 h 2568720"/>
                  <a:gd name="connsiteX50-2117" fmla="*/ 2098307 w 2790783"/>
                  <a:gd name="connsiteY50-2118" fmla="*/ 19105 h 2568720"/>
                  <a:gd name="connsiteX51-2119" fmla="*/ 2117357 w 2790783"/>
                  <a:gd name="connsiteY51-2120" fmla="*/ 362005 h 2568720"/>
                  <a:gd name="connsiteX52-2121" fmla="*/ 2155457 w 2790783"/>
                  <a:gd name="connsiteY52-2122" fmla="*/ 6405 h 2568720"/>
                  <a:gd name="connsiteX53-2123" fmla="*/ 2168157 w 2790783"/>
                  <a:gd name="connsiteY53-2124" fmla="*/ 387405 h 2568720"/>
                  <a:gd name="connsiteX54-2125" fmla="*/ 2225307 w 2790783"/>
                  <a:gd name="connsiteY54-2126" fmla="*/ 6405 h 2568720"/>
                  <a:gd name="connsiteX55-2127" fmla="*/ 2276107 w 2790783"/>
                  <a:gd name="connsiteY55-2128" fmla="*/ 393755 h 2568720"/>
                  <a:gd name="connsiteX56-2129" fmla="*/ 2282457 w 2790783"/>
                  <a:gd name="connsiteY56-2130" fmla="*/ 19105 h 2568720"/>
                  <a:gd name="connsiteX57-2131" fmla="*/ 2339607 w 2790783"/>
                  <a:gd name="connsiteY57-2132" fmla="*/ 393755 h 2568720"/>
                  <a:gd name="connsiteX58-2133" fmla="*/ 2358657 w 2790783"/>
                  <a:gd name="connsiteY58-2134" fmla="*/ 25455 h 2568720"/>
                  <a:gd name="connsiteX59-2135" fmla="*/ 2415807 w 2790783"/>
                  <a:gd name="connsiteY59-2136" fmla="*/ 393755 h 2568720"/>
                  <a:gd name="connsiteX60-2137" fmla="*/ 2434857 w 2790783"/>
                  <a:gd name="connsiteY60-2138" fmla="*/ 55 h 2568720"/>
                  <a:gd name="connsiteX61-2139" fmla="*/ 2498357 w 2790783"/>
                  <a:gd name="connsiteY61-2140" fmla="*/ 368355 h 2568720"/>
                  <a:gd name="connsiteX62-2141" fmla="*/ 2511057 w 2790783"/>
                  <a:gd name="connsiteY62-2142" fmla="*/ 19105 h 2568720"/>
                  <a:gd name="connsiteX63-2143" fmla="*/ 2549157 w 2790783"/>
                  <a:gd name="connsiteY63-2144" fmla="*/ 412805 h 2568720"/>
                  <a:gd name="connsiteX64-2145" fmla="*/ 2599957 w 2790783"/>
                  <a:gd name="connsiteY64-2146" fmla="*/ 31805 h 2568720"/>
                  <a:gd name="connsiteX65-2147" fmla="*/ 2644407 w 2790783"/>
                  <a:gd name="connsiteY65-2148" fmla="*/ 431855 h 2568720"/>
                  <a:gd name="connsiteX66-2149" fmla="*/ 2707907 w 2790783"/>
                  <a:gd name="connsiteY66-2150" fmla="*/ 12755 h 2568720"/>
                  <a:gd name="connsiteX67-2151" fmla="*/ 2733307 w 2790783"/>
                  <a:gd name="connsiteY67-2152" fmla="*/ 438205 h 2568720"/>
                  <a:gd name="connsiteX68-2153" fmla="*/ 2784107 w 2790783"/>
                  <a:gd name="connsiteY68-2154" fmla="*/ 2305105 h 2568720"/>
                  <a:gd name="connsiteX69-2155" fmla="*/ 2568207 w 2790783"/>
                  <a:gd name="connsiteY69-2156" fmla="*/ 2552755 h 2568720"/>
                  <a:gd name="connsiteX70-2157" fmla="*/ 2333257 w 2790783"/>
                  <a:gd name="connsiteY70-2158" fmla="*/ 2546405 h 2568720"/>
                  <a:gd name="connsiteX71-2159" fmla="*/ 110757 w 2790783"/>
                  <a:gd name="connsiteY71-2160" fmla="*/ 2527355 h 2568720"/>
                  <a:gd name="connsiteX0-2161" fmla="*/ 110757 w 2790783"/>
                  <a:gd name="connsiteY0-2162" fmla="*/ 2527355 h 2568720"/>
                  <a:gd name="connsiteX1-2163" fmla="*/ 21857 w 2790783"/>
                  <a:gd name="connsiteY1-2164" fmla="*/ 2267005 h 2568720"/>
                  <a:gd name="connsiteX2-2165" fmla="*/ 15507 w 2790783"/>
                  <a:gd name="connsiteY2-2166" fmla="*/ 108005 h 2568720"/>
                  <a:gd name="connsiteX3-2167" fmla="*/ 91707 w 2790783"/>
                  <a:gd name="connsiteY3-2168" fmla="*/ 400105 h 2568720"/>
                  <a:gd name="connsiteX4-2169" fmla="*/ 98057 w 2790783"/>
                  <a:gd name="connsiteY4-2170" fmla="*/ 12755 h 2568720"/>
                  <a:gd name="connsiteX5-2171" fmla="*/ 186957 w 2790783"/>
                  <a:gd name="connsiteY5-2172" fmla="*/ 387405 h 2568720"/>
                  <a:gd name="connsiteX6-2173" fmla="*/ 231407 w 2790783"/>
                  <a:gd name="connsiteY6-2174" fmla="*/ 38155 h 2568720"/>
                  <a:gd name="connsiteX7-2175" fmla="*/ 282207 w 2790783"/>
                  <a:gd name="connsiteY7-2176" fmla="*/ 387405 h 2568720"/>
                  <a:gd name="connsiteX8-2177" fmla="*/ 320307 w 2790783"/>
                  <a:gd name="connsiteY8-2178" fmla="*/ 19105 h 2568720"/>
                  <a:gd name="connsiteX9-2179" fmla="*/ 364757 w 2790783"/>
                  <a:gd name="connsiteY9-2180" fmla="*/ 374705 h 2568720"/>
                  <a:gd name="connsiteX10-2181" fmla="*/ 409207 w 2790783"/>
                  <a:gd name="connsiteY10-2182" fmla="*/ 12755 h 2568720"/>
                  <a:gd name="connsiteX11-2183" fmla="*/ 453657 w 2790783"/>
                  <a:gd name="connsiteY11-2184" fmla="*/ 406455 h 2568720"/>
                  <a:gd name="connsiteX12-2185" fmla="*/ 504457 w 2790783"/>
                  <a:gd name="connsiteY12-2186" fmla="*/ 25455 h 2568720"/>
                  <a:gd name="connsiteX13-2187" fmla="*/ 536207 w 2790783"/>
                  <a:gd name="connsiteY13-2188" fmla="*/ 387405 h 2568720"/>
                  <a:gd name="connsiteX14-2189" fmla="*/ 574307 w 2790783"/>
                  <a:gd name="connsiteY14-2190" fmla="*/ 55 h 2568720"/>
                  <a:gd name="connsiteX15-2191" fmla="*/ 644157 w 2790783"/>
                  <a:gd name="connsiteY15-2192" fmla="*/ 419155 h 2568720"/>
                  <a:gd name="connsiteX16-2193" fmla="*/ 714007 w 2790783"/>
                  <a:gd name="connsiteY16-2194" fmla="*/ 12755 h 2568720"/>
                  <a:gd name="connsiteX17-2195" fmla="*/ 752107 w 2790783"/>
                  <a:gd name="connsiteY17-2196" fmla="*/ 400105 h 2568720"/>
                  <a:gd name="connsiteX18-2197" fmla="*/ 821957 w 2790783"/>
                  <a:gd name="connsiteY18-2198" fmla="*/ 19105 h 2568720"/>
                  <a:gd name="connsiteX19-2199" fmla="*/ 834657 w 2790783"/>
                  <a:gd name="connsiteY19-2200" fmla="*/ 393755 h 2568720"/>
                  <a:gd name="connsiteX20-2201" fmla="*/ 872757 w 2790783"/>
                  <a:gd name="connsiteY20-2202" fmla="*/ 25455 h 2568720"/>
                  <a:gd name="connsiteX21-2203" fmla="*/ 879107 w 2790783"/>
                  <a:gd name="connsiteY21-2204" fmla="*/ 374705 h 2568720"/>
                  <a:gd name="connsiteX22-2205" fmla="*/ 942607 w 2790783"/>
                  <a:gd name="connsiteY22-2206" fmla="*/ 38155 h 2568720"/>
                  <a:gd name="connsiteX23-2207" fmla="*/ 968007 w 2790783"/>
                  <a:gd name="connsiteY23-2208" fmla="*/ 400105 h 2568720"/>
                  <a:gd name="connsiteX24-2209" fmla="*/ 1044207 w 2790783"/>
                  <a:gd name="connsiteY24-2210" fmla="*/ 12755 h 2568720"/>
                  <a:gd name="connsiteX25-2211" fmla="*/ 1056907 w 2790783"/>
                  <a:gd name="connsiteY25-2212" fmla="*/ 412805 h 2568720"/>
                  <a:gd name="connsiteX26-2213" fmla="*/ 1126757 w 2790783"/>
                  <a:gd name="connsiteY26-2214" fmla="*/ 19105 h 2568720"/>
                  <a:gd name="connsiteX27-2215" fmla="*/ 1158507 w 2790783"/>
                  <a:gd name="connsiteY27-2216" fmla="*/ 400105 h 2568720"/>
                  <a:gd name="connsiteX28-2217" fmla="*/ 1202957 w 2790783"/>
                  <a:gd name="connsiteY28-2218" fmla="*/ 31805 h 2568720"/>
                  <a:gd name="connsiteX29-2219" fmla="*/ 1222007 w 2790783"/>
                  <a:gd name="connsiteY29-2220" fmla="*/ 393755 h 2568720"/>
                  <a:gd name="connsiteX30-2221" fmla="*/ 1279157 w 2790783"/>
                  <a:gd name="connsiteY30-2222" fmla="*/ 69905 h 2568720"/>
                  <a:gd name="connsiteX31-2223" fmla="*/ 1310907 w 2790783"/>
                  <a:gd name="connsiteY31-2224" fmla="*/ 387405 h 2568720"/>
                  <a:gd name="connsiteX32-2225" fmla="*/ 1374407 w 2790783"/>
                  <a:gd name="connsiteY32-2226" fmla="*/ 25455 h 2568720"/>
                  <a:gd name="connsiteX33-2227" fmla="*/ 1393457 w 2790783"/>
                  <a:gd name="connsiteY33-2228" fmla="*/ 368355 h 2568720"/>
                  <a:gd name="connsiteX34-2229" fmla="*/ 1431557 w 2790783"/>
                  <a:gd name="connsiteY34-2230" fmla="*/ 44505 h 2568720"/>
                  <a:gd name="connsiteX35-2231" fmla="*/ 1488707 w 2790783"/>
                  <a:gd name="connsiteY35-2232" fmla="*/ 368355 h 2568720"/>
                  <a:gd name="connsiteX36-2233" fmla="*/ 1520457 w 2790783"/>
                  <a:gd name="connsiteY36-2234" fmla="*/ 63555 h 2568720"/>
                  <a:gd name="connsiteX37-2235" fmla="*/ 1590307 w 2790783"/>
                  <a:gd name="connsiteY37-2236" fmla="*/ 374705 h 2568720"/>
                  <a:gd name="connsiteX38-2237" fmla="*/ 1590307 w 2790783"/>
                  <a:gd name="connsiteY38-2238" fmla="*/ 50855 h 2568720"/>
                  <a:gd name="connsiteX39-2239" fmla="*/ 1666507 w 2790783"/>
                  <a:gd name="connsiteY39-2240" fmla="*/ 387405 h 2568720"/>
                  <a:gd name="connsiteX40-2241" fmla="*/ 1698257 w 2790783"/>
                  <a:gd name="connsiteY40-2242" fmla="*/ 50855 h 2568720"/>
                  <a:gd name="connsiteX41-2243" fmla="*/ 1736357 w 2790783"/>
                  <a:gd name="connsiteY41-2244" fmla="*/ 368355 h 2568720"/>
                  <a:gd name="connsiteX42-2245" fmla="*/ 1793507 w 2790783"/>
                  <a:gd name="connsiteY42-2246" fmla="*/ 25455 h 2568720"/>
                  <a:gd name="connsiteX43-2247" fmla="*/ 1799857 w 2790783"/>
                  <a:gd name="connsiteY43-2248" fmla="*/ 387405 h 2568720"/>
                  <a:gd name="connsiteX44-2249" fmla="*/ 1863357 w 2790783"/>
                  <a:gd name="connsiteY44-2250" fmla="*/ 25455 h 2568720"/>
                  <a:gd name="connsiteX45-2251" fmla="*/ 1882407 w 2790783"/>
                  <a:gd name="connsiteY45-2252" fmla="*/ 406455 h 2568720"/>
                  <a:gd name="connsiteX46-2253" fmla="*/ 1945907 w 2790783"/>
                  <a:gd name="connsiteY46-2254" fmla="*/ 55 h 2568720"/>
                  <a:gd name="connsiteX47-2255" fmla="*/ 1984007 w 2790783"/>
                  <a:gd name="connsiteY47-2256" fmla="*/ 374705 h 2568720"/>
                  <a:gd name="connsiteX48-2257" fmla="*/ 2022107 w 2790783"/>
                  <a:gd name="connsiteY48-2258" fmla="*/ 31805 h 2568720"/>
                  <a:gd name="connsiteX49-2259" fmla="*/ 2047507 w 2790783"/>
                  <a:gd name="connsiteY49-2260" fmla="*/ 374705 h 2568720"/>
                  <a:gd name="connsiteX50-2261" fmla="*/ 2098307 w 2790783"/>
                  <a:gd name="connsiteY50-2262" fmla="*/ 19105 h 2568720"/>
                  <a:gd name="connsiteX51-2263" fmla="*/ 2117357 w 2790783"/>
                  <a:gd name="connsiteY51-2264" fmla="*/ 362005 h 2568720"/>
                  <a:gd name="connsiteX52-2265" fmla="*/ 2155457 w 2790783"/>
                  <a:gd name="connsiteY52-2266" fmla="*/ 6405 h 2568720"/>
                  <a:gd name="connsiteX53-2267" fmla="*/ 2168157 w 2790783"/>
                  <a:gd name="connsiteY53-2268" fmla="*/ 387405 h 2568720"/>
                  <a:gd name="connsiteX54-2269" fmla="*/ 2225307 w 2790783"/>
                  <a:gd name="connsiteY54-2270" fmla="*/ 6405 h 2568720"/>
                  <a:gd name="connsiteX55-2271" fmla="*/ 2276107 w 2790783"/>
                  <a:gd name="connsiteY55-2272" fmla="*/ 393755 h 2568720"/>
                  <a:gd name="connsiteX56-2273" fmla="*/ 2282457 w 2790783"/>
                  <a:gd name="connsiteY56-2274" fmla="*/ 19105 h 2568720"/>
                  <a:gd name="connsiteX57-2275" fmla="*/ 2339607 w 2790783"/>
                  <a:gd name="connsiteY57-2276" fmla="*/ 393755 h 2568720"/>
                  <a:gd name="connsiteX58-2277" fmla="*/ 2358657 w 2790783"/>
                  <a:gd name="connsiteY58-2278" fmla="*/ 25455 h 2568720"/>
                  <a:gd name="connsiteX59-2279" fmla="*/ 2415807 w 2790783"/>
                  <a:gd name="connsiteY59-2280" fmla="*/ 393755 h 2568720"/>
                  <a:gd name="connsiteX60-2281" fmla="*/ 2434857 w 2790783"/>
                  <a:gd name="connsiteY60-2282" fmla="*/ 55 h 2568720"/>
                  <a:gd name="connsiteX61-2283" fmla="*/ 2498357 w 2790783"/>
                  <a:gd name="connsiteY61-2284" fmla="*/ 368355 h 2568720"/>
                  <a:gd name="connsiteX62-2285" fmla="*/ 2511057 w 2790783"/>
                  <a:gd name="connsiteY62-2286" fmla="*/ 19105 h 2568720"/>
                  <a:gd name="connsiteX63-2287" fmla="*/ 2549157 w 2790783"/>
                  <a:gd name="connsiteY63-2288" fmla="*/ 412805 h 2568720"/>
                  <a:gd name="connsiteX64-2289" fmla="*/ 2599957 w 2790783"/>
                  <a:gd name="connsiteY64-2290" fmla="*/ 31805 h 2568720"/>
                  <a:gd name="connsiteX65-2291" fmla="*/ 2644407 w 2790783"/>
                  <a:gd name="connsiteY65-2292" fmla="*/ 431855 h 2568720"/>
                  <a:gd name="connsiteX66-2293" fmla="*/ 2707907 w 2790783"/>
                  <a:gd name="connsiteY66-2294" fmla="*/ 12755 h 2568720"/>
                  <a:gd name="connsiteX67-2295" fmla="*/ 2733307 w 2790783"/>
                  <a:gd name="connsiteY67-2296" fmla="*/ 438205 h 2568720"/>
                  <a:gd name="connsiteX68-2297" fmla="*/ 2784107 w 2790783"/>
                  <a:gd name="connsiteY68-2298" fmla="*/ 2305105 h 2568720"/>
                  <a:gd name="connsiteX69-2299" fmla="*/ 2568207 w 2790783"/>
                  <a:gd name="connsiteY69-2300" fmla="*/ 2552755 h 2568720"/>
                  <a:gd name="connsiteX70-2301" fmla="*/ 2333257 w 2790783"/>
                  <a:gd name="connsiteY70-2302" fmla="*/ 2552755 h 2568720"/>
                  <a:gd name="connsiteX71-2303" fmla="*/ 110757 w 2790783"/>
                  <a:gd name="connsiteY71-2304" fmla="*/ 2527355 h 2568720"/>
                  <a:gd name="connsiteX0-2305" fmla="*/ 110757 w 2789328"/>
                  <a:gd name="connsiteY0-2306" fmla="*/ 2527355 h 2578204"/>
                  <a:gd name="connsiteX1-2307" fmla="*/ 21857 w 2789328"/>
                  <a:gd name="connsiteY1-2308" fmla="*/ 2267005 h 2578204"/>
                  <a:gd name="connsiteX2-2309" fmla="*/ 15507 w 2789328"/>
                  <a:gd name="connsiteY2-2310" fmla="*/ 108005 h 2578204"/>
                  <a:gd name="connsiteX3-2311" fmla="*/ 91707 w 2789328"/>
                  <a:gd name="connsiteY3-2312" fmla="*/ 400105 h 2578204"/>
                  <a:gd name="connsiteX4-2313" fmla="*/ 98057 w 2789328"/>
                  <a:gd name="connsiteY4-2314" fmla="*/ 12755 h 2578204"/>
                  <a:gd name="connsiteX5-2315" fmla="*/ 186957 w 2789328"/>
                  <a:gd name="connsiteY5-2316" fmla="*/ 387405 h 2578204"/>
                  <a:gd name="connsiteX6-2317" fmla="*/ 231407 w 2789328"/>
                  <a:gd name="connsiteY6-2318" fmla="*/ 38155 h 2578204"/>
                  <a:gd name="connsiteX7-2319" fmla="*/ 282207 w 2789328"/>
                  <a:gd name="connsiteY7-2320" fmla="*/ 387405 h 2578204"/>
                  <a:gd name="connsiteX8-2321" fmla="*/ 320307 w 2789328"/>
                  <a:gd name="connsiteY8-2322" fmla="*/ 19105 h 2578204"/>
                  <a:gd name="connsiteX9-2323" fmla="*/ 364757 w 2789328"/>
                  <a:gd name="connsiteY9-2324" fmla="*/ 374705 h 2578204"/>
                  <a:gd name="connsiteX10-2325" fmla="*/ 409207 w 2789328"/>
                  <a:gd name="connsiteY10-2326" fmla="*/ 12755 h 2578204"/>
                  <a:gd name="connsiteX11-2327" fmla="*/ 453657 w 2789328"/>
                  <a:gd name="connsiteY11-2328" fmla="*/ 406455 h 2578204"/>
                  <a:gd name="connsiteX12-2329" fmla="*/ 504457 w 2789328"/>
                  <a:gd name="connsiteY12-2330" fmla="*/ 25455 h 2578204"/>
                  <a:gd name="connsiteX13-2331" fmla="*/ 536207 w 2789328"/>
                  <a:gd name="connsiteY13-2332" fmla="*/ 387405 h 2578204"/>
                  <a:gd name="connsiteX14-2333" fmla="*/ 574307 w 2789328"/>
                  <a:gd name="connsiteY14-2334" fmla="*/ 55 h 2578204"/>
                  <a:gd name="connsiteX15-2335" fmla="*/ 644157 w 2789328"/>
                  <a:gd name="connsiteY15-2336" fmla="*/ 419155 h 2578204"/>
                  <a:gd name="connsiteX16-2337" fmla="*/ 714007 w 2789328"/>
                  <a:gd name="connsiteY16-2338" fmla="*/ 12755 h 2578204"/>
                  <a:gd name="connsiteX17-2339" fmla="*/ 752107 w 2789328"/>
                  <a:gd name="connsiteY17-2340" fmla="*/ 400105 h 2578204"/>
                  <a:gd name="connsiteX18-2341" fmla="*/ 821957 w 2789328"/>
                  <a:gd name="connsiteY18-2342" fmla="*/ 19105 h 2578204"/>
                  <a:gd name="connsiteX19-2343" fmla="*/ 834657 w 2789328"/>
                  <a:gd name="connsiteY19-2344" fmla="*/ 393755 h 2578204"/>
                  <a:gd name="connsiteX20-2345" fmla="*/ 872757 w 2789328"/>
                  <a:gd name="connsiteY20-2346" fmla="*/ 25455 h 2578204"/>
                  <a:gd name="connsiteX21-2347" fmla="*/ 879107 w 2789328"/>
                  <a:gd name="connsiteY21-2348" fmla="*/ 374705 h 2578204"/>
                  <a:gd name="connsiteX22-2349" fmla="*/ 942607 w 2789328"/>
                  <a:gd name="connsiteY22-2350" fmla="*/ 38155 h 2578204"/>
                  <a:gd name="connsiteX23-2351" fmla="*/ 968007 w 2789328"/>
                  <a:gd name="connsiteY23-2352" fmla="*/ 400105 h 2578204"/>
                  <a:gd name="connsiteX24-2353" fmla="*/ 1044207 w 2789328"/>
                  <a:gd name="connsiteY24-2354" fmla="*/ 12755 h 2578204"/>
                  <a:gd name="connsiteX25-2355" fmla="*/ 1056907 w 2789328"/>
                  <a:gd name="connsiteY25-2356" fmla="*/ 412805 h 2578204"/>
                  <a:gd name="connsiteX26-2357" fmla="*/ 1126757 w 2789328"/>
                  <a:gd name="connsiteY26-2358" fmla="*/ 19105 h 2578204"/>
                  <a:gd name="connsiteX27-2359" fmla="*/ 1158507 w 2789328"/>
                  <a:gd name="connsiteY27-2360" fmla="*/ 400105 h 2578204"/>
                  <a:gd name="connsiteX28-2361" fmla="*/ 1202957 w 2789328"/>
                  <a:gd name="connsiteY28-2362" fmla="*/ 31805 h 2578204"/>
                  <a:gd name="connsiteX29-2363" fmla="*/ 1222007 w 2789328"/>
                  <a:gd name="connsiteY29-2364" fmla="*/ 393755 h 2578204"/>
                  <a:gd name="connsiteX30-2365" fmla="*/ 1279157 w 2789328"/>
                  <a:gd name="connsiteY30-2366" fmla="*/ 69905 h 2578204"/>
                  <a:gd name="connsiteX31-2367" fmla="*/ 1310907 w 2789328"/>
                  <a:gd name="connsiteY31-2368" fmla="*/ 387405 h 2578204"/>
                  <a:gd name="connsiteX32-2369" fmla="*/ 1374407 w 2789328"/>
                  <a:gd name="connsiteY32-2370" fmla="*/ 25455 h 2578204"/>
                  <a:gd name="connsiteX33-2371" fmla="*/ 1393457 w 2789328"/>
                  <a:gd name="connsiteY33-2372" fmla="*/ 368355 h 2578204"/>
                  <a:gd name="connsiteX34-2373" fmla="*/ 1431557 w 2789328"/>
                  <a:gd name="connsiteY34-2374" fmla="*/ 44505 h 2578204"/>
                  <a:gd name="connsiteX35-2375" fmla="*/ 1488707 w 2789328"/>
                  <a:gd name="connsiteY35-2376" fmla="*/ 368355 h 2578204"/>
                  <a:gd name="connsiteX36-2377" fmla="*/ 1520457 w 2789328"/>
                  <a:gd name="connsiteY36-2378" fmla="*/ 63555 h 2578204"/>
                  <a:gd name="connsiteX37-2379" fmla="*/ 1590307 w 2789328"/>
                  <a:gd name="connsiteY37-2380" fmla="*/ 374705 h 2578204"/>
                  <a:gd name="connsiteX38-2381" fmla="*/ 1590307 w 2789328"/>
                  <a:gd name="connsiteY38-2382" fmla="*/ 50855 h 2578204"/>
                  <a:gd name="connsiteX39-2383" fmla="*/ 1666507 w 2789328"/>
                  <a:gd name="connsiteY39-2384" fmla="*/ 387405 h 2578204"/>
                  <a:gd name="connsiteX40-2385" fmla="*/ 1698257 w 2789328"/>
                  <a:gd name="connsiteY40-2386" fmla="*/ 50855 h 2578204"/>
                  <a:gd name="connsiteX41-2387" fmla="*/ 1736357 w 2789328"/>
                  <a:gd name="connsiteY41-2388" fmla="*/ 368355 h 2578204"/>
                  <a:gd name="connsiteX42-2389" fmla="*/ 1793507 w 2789328"/>
                  <a:gd name="connsiteY42-2390" fmla="*/ 25455 h 2578204"/>
                  <a:gd name="connsiteX43-2391" fmla="*/ 1799857 w 2789328"/>
                  <a:gd name="connsiteY43-2392" fmla="*/ 387405 h 2578204"/>
                  <a:gd name="connsiteX44-2393" fmla="*/ 1863357 w 2789328"/>
                  <a:gd name="connsiteY44-2394" fmla="*/ 25455 h 2578204"/>
                  <a:gd name="connsiteX45-2395" fmla="*/ 1882407 w 2789328"/>
                  <a:gd name="connsiteY45-2396" fmla="*/ 406455 h 2578204"/>
                  <a:gd name="connsiteX46-2397" fmla="*/ 1945907 w 2789328"/>
                  <a:gd name="connsiteY46-2398" fmla="*/ 55 h 2578204"/>
                  <a:gd name="connsiteX47-2399" fmla="*/ 1984007 w 2789328"/>
                  <a:gd name="connsiteY47-2400" fmla="*/ 374705 h 2578204"/>
                  <a:gd name="connsiteX48-2401" fmla="*/ 2022107 w 2789328"/>
                  <a:gd name="connsiteY48-2402" fmla="*/ 31805 h 2578204"/>
                  <a:gd name="connsiteX49-2403" fmla="*/ 2047507 w 2789328"/>
                  <a:gd name="connsiteY49-2404" fmla="*/ 374705 h 2578204"/>
                  <a:gd name="connsiteX50-2405" fmla="*/ 2098307 w 2789328"/>
                  <a:gd name="connsiteY50-2406" fmla="*/ 19105 h 2578204"/>
                  <a:gd name="connsiteX51-2407" fmla="*/ 2117357 w 2789328"/>
                  <a:gd name="connsiteY51-2408" fmla="*/ 362005 h 2578204"/>
                  <a:gd name="connsiteX52-2409" fmla="*/ 2155457 w 2789328"/>
                  <a:gd name="connsiteY52-2410" fmla="*/ 6405 h 2578204"/>
                  <a:gd name="connsiteX53-2411" fmla="*/ 2168157 w 2789328"/>
                  <a:gd name="connsiteY53-2412" fmla="*/ 387405 h 2578204"/>
                  <a:gd name="connsiteX54-2413" fmla="*/ 2225307 w 2789328"/>
                  <a:gd name="connsiteY54-2414" fmla="*/ 6405 h 2578204"/>
                  <a:gd name="connsiteX55-2415" fmla="*/ 2276107 w 2789328"/>
                  <a:gd name="connsiteY55-2416" fmla="*/ 393755 h 2578204"/>
                  <a:gd name="connsiteX56-2417" fmla="*/ 2282457 w 2789328"/>
                  <a:gd name="connsiteY56-2418" fmla="*/ 19105 h 2578204"/>
                  <a:gd name="connsiteX57-2419" fmla="*/ 2339607 w 2789328"/>
                  <a:gd name="connsiteY57-2420" fmla="*/ 393755 h 2578204"/>
                  <a:gd name="connsiteX58-2421" fmla="*/ 2358657 w 2789328"/>
                  <a:gd name="connsiteY58-2422" fmla="*/ 25455 h 2578204"/>
                  <a:gd name="connsiteX59-2423" fmla="*/ 2415807 w 2789328"/>
                  <a:gd name="connsiteY59-2424" fmla="*/ 393755 h 2578204"/>
                  <a:gd name="connsiteX60-2425" fmla="*/ 2434857 w 2789328"/>
                  <a:gd name="connsiteY60-2426" fmla="*/ 55 h 2578204"/>
                  <a:gd name="connsiteX61-2427" fmla="*/ 2498357 w 2789328"/>
                  <a:gd name="connsiteY61-2428" fmla="*/ 368355 h 2578204"/>
                  <a:gd name="connsiteX62-2429" fmla="*/ 2511057 w 2789328"/>
                  <a:gd name="connsiteY62-2430" fmla="*/ 19105 h 2578204"/>
                  <a:gd name="connsiteX63-2431" fmla="*/ 2549157 w 2789328"/>
                  <a:gd name="connsiteY63-2432" fmla="*/ 412805 h 2578204"/>
                  <a:gd name="connsiteX64-2433" fmla="*/ 2599957 w 2789328"/>
                  <a:gd name="connsiteY64-2434" fmla="*/ 31805 h 2578204"/>
                  <a:gd name="connsiteX65-2435" fmla="*/ 2644407 w 2789328"/>
                  <a:gd name="connsiteY65-2436" fmla="*/ 431855 h 2578204"/>
                  <a:gd name="connsiteX66-2437" fmla="*/ 2707907 w 2789328"/>
                  <a:gd name="connsiteY66-2438" fmla="*/ 12755 h 2578204"/>
                  <a:gd name="connsiteX67-2439" fmla="*/ 2733307 w 2789328"/>
                  <a:gd name="connsiteY67-2440" fmla="*/ 438205 h 2578204"/>
                  <a:gd name="connsiteX68-2441" fmla="*/ 2784107 w 2789328"/>
                  <a:gd name="connsiteY68-2442" fmla="*/ 2305105 h 2578204"/>
                  <a:gd name="connsiteX69-2443" fmla="*/ 2593607 w 2789328"/>
                  <a:gd name="connsiteY69-2444" fmla="*/ 2565455 h 2578204"/>
                  <a:gd name="connsiteX70-2445" fmla="*/ 2333257 w 2789328"/>
                  <a:gd name="connsiteY70-2446" fmla="*/ 2552755 h 2578204"/>
                  <a:gd name="connsiteX71-2447" fmla="*/ 110757 w 2789328"/>
                  <a:gd name="connsiteY71-2448" fmla="*/ 2527355 h 2578204"/>
                  <a:gd name="connsiteX0-2449" fmla="*/ 156369 w 2784140"/>
                  <a:gd name="connsiteY0-2450" fmla="*/ 2546405 h 2578204"/>
                  <a:gd name="connsiteX1-2451" fmla="*/ 16669 w 2784140"/>
                  <a:gd name="connsiteY1-2452" fmla="*/ 2267005 h 2578204"/>
                  <a:gd name="connsiteX2-2453" fmla="*/ 10319 w 2784140"/>
                  <a:gd name="connsiteY2-2454" fmla="*/ 108005 h 2578204"/>
                  <a:gd name="connsiteX3-2455" fmla="*/ 86519 w 2784140"/>
                  <a:gd name="connsiteY3-2456" fmla="*/ 400105 h 2578204"/>
                  <a:gd name="connsiteX4-2457" fmla="*/ 92869 w 2784140"/>
                  <a:gd name="connsiteY4-2458" fmla="*/ 12755 h 2578204"/>
                  <a:gd name="connsiteX5-2459" fmla="*/ 181769 w 2784140"/>
                  <a:gd name="connsiteY5-2460" fmla="*/ 387405 h 2578204"/>
                  <a:gd name="connsiteX6-2461" fmla="*/ 226219 w 2784140"/>
                  <a:gd name="connsiteY6-2462" fmla="*/ 38155 h 2578204"/>
                  <a:gd name="connsiteX7-2463" fmla="*/ 277019 w 2784140"/>
                  <a:gd name="connsiteY7-2464" fmla="*/ 387405 h 2578204"/>
                  <a:gd name="connsiteX8-2465" fmla="*/ 315119 w 2784140"/>
                  <a:gd name="connsiteY8-2466" fmla="*/ 19105 h 2578204"/>
                  <a:gd name="connsiteX9-2467" fmla="*/ 359569 w 2784140"/>
                  <a:gd name="connsiteY9-2468" fmla="*/ 374705 h 2578204"/>
                  <a:gd name="connsiteX10-2469" fmla="*/ 404019 w 2784140"/>
                  <a:gd name="connsiteY10-2470" fmla="*/ 12755 h 2578204"/>
                  <a:gd name="connsiteX11-2471" fmla="*/ 448469 w 2784140"/>
                  <a:gd name="connsiteY11-2472" fmla="*/ 406455 h 2578204"/>
                  <a:gd name="connsiteX12-2473" fmla="*/ 499269 w 2784140"/>
                  <a:gd name="connsiteY12-2474" fmla="*/ 25455 h 2578204"/>
                  <a:gd name="connsiteX13-2475" fmla="*/ 531019 w 2784140"/>
                  <a:gd name="connsiteY13-2476" fmla="*/ 387405 h 2578204"/>
                  <a:gd name="connsiteX14-2477" fmla="*/ 569119 w 2784140"/>
                  <a:gd name="connsiteY14-2478" fmla="*/ 55 h 2578204"/>
                  <a:gd name="connsiteX15-2479" fmla="*/ 638969 w 2784140"/>
                  <a:gd name="connsiteY15-2480" fmla="*/ 419155 h 2578204"/>
                  <a:gd name="connsiteX16-2481" fmla="*/ 708819 w 2784140"/>
                  <a:gd name="connsiteY16-2482" fmla="*/ 12755 h 2578204"/>
                  <a:gd name="connsiteX17-2483" fmla="*/ 746919 w 2784140"/>
                  <a:gd name="connsiteY17-2484" fmla="*/ 400105 h 2578204"/>
                  <a:gd name="connsiteX18-2485" fmla="*/ 816769 w 2784140"/>
                  <a:gd name="connsiteY18-2486" fmla="*/ 19105 h 2578204"/>
                  <a:gd name="connsiteX19-2487" fmla="*/ 829469 w 2784140"/>
                  <a:gd name="connsiteY19-2488" fmla="*/ 393755 h 2578204"/>
                  <a:gd name="connsiteX20-2489" fmla="*/ 867569 w 2784140"/>
                  <a:gd name="connsiteY20-2490" fmla="*/ 25455 h 2578204"/>
                  <a:gd name="connsiteX21-2491" fmla="*/ 873919 w 2784140"/>
                  <a:gd name="connsiteY21-2492" fmla="*/ 374705 h 2578204"/>
                  <a:gd name="connsiteX22-2493" fmla="*/ 937419 w 2784140"/>
                  <a:gd name="connsiteY22-2494" fmla="*/ 38155 h 2578204"/>
                  <a:gd name="connsiteX23-2495" fmla="*/ 962819 w 2784140"/>
                  <a:gd name="connsiteY23-2496" fmla="*/ 400105 h 2578204"/>
                  <a:gd name="connsiteX24-2497" fmla="*/ 1039019 w 2784140"/>
                  <a:gd name="connsiteY24-2498" fmla="*/ 12755 h 2578204"/>
                  <a:gd name="connsiteX25-2499" fmla="*/ 1051719 w 2784140"/>
                  <a:gd name="connsiteY25-2500" fmla="*/ 412805 h 2578204"/>
                  <a:gd name="connsiteX26-2501" fmla="*/ 1121569 w 2784140"/>
                  <a:gd name="connsiteY26-2502" fmla="*/ 19105 h 2578204"/>
                  <a:gd name="connsiteX27-2503" fmla="*/ 1153319 w 2784140"/>
                  <a:gd name="connsiteY27-2504" fmla="*/ 400105 h 2578204"/>
                  <a:gd name="connsiteX28-2505" fmla="*/ 1197769 w 2784140"/>
                  <a:gd name="connsiteY28-2506" fmla="*/ 31805 h 2578204"/>
                  <a:gd name="connsiteX29-2507" fmla="*/ 1216819 w 2784140"/>
                  <a:gd name="connsiteY29-2508" fmla="*/ 393755 h 2578204"/>
                  <a:gd name="connsiteX30-2509" fmla="*/ 1273969 w 2784140"/>
                  <a:gd name="connsiteY30-2510" fmla="*/ 69905 h 2578204"/>
                  <a:gd name="connsiteX31-2511" fmla="*/ 1305719 w 2784140"/>
                  <a:gd name="connsiteY31-2512" fmla="*/ 387405 h 2578204"/>
                  <a:gd name="connsiteX32-2513" fmla="*/ 1369219 w 2784140"/>
                  <a:gd name="connsiteY32-2514" fmla="*/ 25455 h 2578204"/>
                  <a:gd name="connsiteX33-2515" fmla="*/ 1388269 w 2784140"/>
                  <a:gd name="connsiteY33-2516" fmla="*/ 368355 h 2578204"/>
                  <a:gd name="connsiteX34-2517" fmla="*/ 1426369 w 2784140"/>
                  <a:gd name="connsiteY34-2518" fmla="*/ 44505 h 2578204"/>
                  <a:gd name="connsiteX35-2519" fmla="*/ 1483519 w 2784140"/>
                  <a:gd name="connsiteY35-2520" fmla="*/ 368355 h 2578204"/>
                  <a:gd name="connsiteX36-2521" fmla="*/ 1515269 w 2784140"/>
                  <a:gd name="connsiteY36-2522" fmla="*/ 63555 h 2578204"/>
                  <a:gd name="connsiteX37-2523" fmla="*/ 1585119 w 2784140"/>
                  <a:gd name="connsiteY37-2524" fmla="*/ 374705 h 2578204"/>
                  <a:gd name="connsiteX38-2525" fmla="*/ 1585119 w 2784140"/>
                  <a:gd name="connsiteY38-2526" fmla="*/ 50855 h 2578204"/>
                  <a:gd name="connsiteX39-2527" fmla="*/ 1661319 w 2784140"/>
                  <a:gd name="connsiteY39-2528" fmla="*/ 387405 h 2578204"/>
                  <a:gd name="connsiteX40-2529" fmla="*/ 1693069 w 2784140"/>
                  <a:gd name="connsiteY40-2530" fmla="*/ 50855 h 2578204"/>
                  <a:gd name="connsiteX41-2531" fmla="*/ 1731169 w 2784140"/>
                  <a:gd name="connsiteY41-2532" fmla="*/ 368355 h 2578204"/>
                  <a:gd name="connsiteX42-2533" fmla="*/ 1788319 w 2784140"/>
                  <a:gd name="connsiteY42-2534" fmla="*/ 25455 h 2578204"/>
                  <a:gd name="connsiteX43-2535" fmla="*/ 1794669 w 2784140"/>
                  <a:gd name="connsiteY43-2536" fmla="*/ 387405 h 2578204"/>
                  <a:gd name="connsiteX44-2537" fmla="*/ 1858169 w 2784140"/>
                  <a:gd name="connsiteY44-2538" fmla="*/ 25455 h 2578204"/>
                  <a:gd name="connsiteX45-2539" fmla="*/ 1877219 w 2784140"/>
                  <a:gd name="connsiteY45-2540" fmla="*/ 406455 h 2578204"/>
                  <a:gd name="connsiteX46-2541" fmla="*/ 1940719 w 2784140"/>
                  <a:gd name="connsiteY46-2542" fmla="*/ 55 h 2578204"/>
                  <a:gd name="connsiteX47-2543" fmla="*/ 1978819 w 2784140"/>
                  <a:gd name="connsiteY47-2544" fmla="*/ 374705 h 2578204"/>
                  <a:gd name="connsiteX48-2545" fmla="*/ 2016919 w 2784140"/>
                  <a:gd name="connsiteY48-2546" fmla="*/ 31805 h 2578204"/>
                  <a:gd name="connsiteX49-2547" fmla="*/ 2042319 w 2784140"/>
                  <a:gd name="connsiteY49-2548" fmla="*/ 374705 h 2578204"/>
                  <a:gd name="connsiteX50-2549" fmla="*/ 2093119 w 2784140"/>
                  <a:gd name="connsiteY50-2550" fmla="*/ 19105 h 2578204"/>
                  <a:gd name="connsiteX51-2551" fmla="*/ 2112169 w 2784140"/>
                  <a:gd name="connsiteY51-2552" fmla="*/ 362005 h 2578204"/>
                  <a:gd name="connsiteX52-2553" fmla="*/ 2150269 w 2784140"/>
                  <a:gd name="connsiteY52-2554" fmla="*/ 6405 h 2578204"/>
                  <a:gd name="connsiteX53-2555" fmla="*/ 2162969 w 2784140"/>
                  <a:gd name="connsiteY53-2556" fmla="*/ 387405 h 2578204"/>
                  <a:gd name="connsiteX54-2557" fmla="*/ 2220119 w 2784140"/>
                  <a:gd name="connsiteY54-2558" fmla="*/ 6405 h 2578204"/>
                  <a:gd name="connsiteX55-2559" fmla="*/ 2270919 w 2784140"/>
                  <a:gd name="connsiteY55-2560" fmla="*/ 393755 h 2578204"/>
                  <a:gd name="connsiteX56-2561" fmla="*/ 2277269 w 2784140"/>
                  <a:gd name="connsiteY56-2562" fmla="*/ 19105 h 2578204"/>
                  <a:gd name="connsiteX57-2563" fmla="*/ 2334419 w 2784140"/>
                  <a:gd name="connsiteY57-2564" fmla="*/ 393755 h 2578204"/>
                  <a:gd name="connsiteX58-2565" fmla="*/ 2353469 w 2784140"/>
                  <a:gd name="connsiteY58-2566" fmla="*/ 25455 h 2578204"/>
                  <a:gd name="connsiteX59-2567" fmla="*/ 2410619 w 2784140"/>
                  <a:gd name="connsiteY59-2568" fmla="*/ 393755 h 2578204"/>
                  <a:gd name="connsiteX60-2569" fmla="*/ 2429669 w 2784140"/>
                  <a:gd name="connsiteY60-2570" fmla="*/ 55 h 2578204"/>
                  <a:gd name="connsiteX61-2571" fmla="*/ 2493169 w 2784140"/>
                  <a:gd name="connsiteY61-2572" fmla="*/ 368355 h 2578204"/>
                  <a:gd name="connsiteX62-2573" fmla="*/ 2505869 w 2784140"/>
                  <a:gd name="connsiteY62-2574" fmla="*/ 19105 h 2578204"/>
                  <a:gd name="connsiteX63-2575" fmla="*/ 2543969 w 2784140"/>
                  <a:gd name="connsiteY63-2576" fmla="*/ 412805 h 2578204"/>
                  <a:gd name="connsiteX64-2577" fmla="*/ 2594769 w 2784140"/>
                  <a:gd name="connsiteY64-2578" fmla="*/ 31805 h 2578204"/>
                  <a:gd name="connsiteX65-2579" fmla="*/ 2639219 w 2784140"/>
                  <a:gd name="connsiteY65-2580" fmla="*/ 431855 h 2578204"/>
                  <a:gd name="connsiteX66-2581" fmla="*/ 2702719 w 2784140"/>
                  <a:gd name="connsiteY66-2582" fmla="*/ 12755 h 2578204"/>
                  <a:gd name="connsiteX67-2583" fmla="*/ 2728119 w 2784140"/>
                  <a:gd name="connsiteY67-2584" fmla="*/ 438205 h 2578204"/>
                  <a:gd name="connsiteX68-2585" fmla="*/ 2778919 w 2784140"/>
                  <a:gd name="connsiteY68-2586" fmla="*/ 2305105 h 2578204"/>
                  <a:gd name="connsiteX69-2587" fmla="*/ 2588419 w 2784140"/>
                  <a:gd name="connsiteY69-2588" fmla="*/ 2565455 h 2578204"/>
                  <a:gd name="connsiteX70-2589" fmla="*/ 2328069 w 2784140"/>
                  <a:gd name="connsiteY70-2590" fmla="*/ 2552755 h 2578204"/>
                  <a:gd name="connsiteX71-2591" fmla="*/ 156369 w 2784140"/>
                  <a:gd name="connsiteY71-2592" fmla="*/ 2546405 h 2578204"/>
                </a:gdLst>
                <a:ahLst/>
                <a:cxnLst>
                  <a:cxn ang="0">
                    <a:pos x="connsiteX0-2449" y="connsiteY0-2450"/>
                  </a:cxn>
                  <a:cxn ang="0">
                    <a:pos x="connsiteX1-2451" y="connsiteY1-2452"/>
                  </a:cxn>
                  <a:cxn ang="0">
                    <a:pos x="connsiteX2-2453" y="connsiteY2-2454"/>
                  </a:cxn>
                  <a:cxn ang="0">
                    <a:pos x="connsiteX3-2455" y="connsiteY3-2456"/>
                  </a:cxn>
                  <a:cxn ang="0">
                    <a:pos x="connsiteX4-2457" y="connsiteY4-2458"/>
                  </a:cxn>
                  <a:cxn ang="0">
                    <a:pos x="connsiteX5-2459" y="connsiteY5-2460"/>
                  </a:cxn>
                  <a:cxn ang="0">
                    <a:pos x="connsiteX6-2461" y="connsiteY6-2462"/>
                  </a:cxn>
                  <a:cxn ang="0">
                    <a:pos x="connsiteX7-2463" y="connsiteY7-2464"/>
                  </a:cxn>
                  <a:cxn ang="0">
                    <a:pos x="connsiteX8-2465" y="connsiteY8-2466"/>
                  </a:cxn>
                  <a:cxn ang="0">
                    <a:pos x="connsiteX9-2467" y="connsiteY9-2468"/>
                  </a:cxn>
                  <a:cxn ang="0">
                    <a:pos x="connsiteX10-2469" y="connsiteY10-2470"/>
                  </a:cxn>
                  <a:cxn ang="0">
                    <a:pos x="connsiteX11-2471" y="connsiteY11-2472"/>
                  </a:cxn>
                  <a:cxn ang="0">
                    <a:pos x="connsiteX12-2473" y="connsiteY12-2474"/>
                  </a:cxn>
                  <a:cxn ang="0">
                    <a:pos x="connsiteX13-2475" y="connsiteY13-2476"/>
                  </a:cxn>
                  <a:cxn ang="0">
                    <a:pos x="connsiteX14-2477" y="connsiteY14-2478"/>
                  </a:cxn>
                  <a:cxn ang="0">
                    <a:pos x="connsiteX15-2479" y="connsiteY15-2480"/>
                  </a:cxn>
                  <a:cxn ang="0">
                    <a:pos x="connsiteX16-2481" y="connsiteY16-2482"/>
                  </a:cxn>
                  <a:cxn ang="0">
                    <a:pos x="connsiteX17-2483" y="connsiteY17-2484"/>
                  </a:cxn>
                  <a:cxn ang="0">
                    <a:pos x="connsiteX18-2485" y="connsiteY18-2486"/>
                  </a:cxn>
                  <a:cxn ang="0">
                    <a:pos x="connsiteX19-2487" y="connsiteY19-2488"/>
                  </a:cxn>
                  <a:cxn ang="0">
                    <a:pos x="connsiteX20-2489" y="connsiteY20-2490"/>
                  </a:cxn>
                  <a:cxn ang="0">
                    <a:pos x="connsiteX21-2491" y="connsiteY21-2492"/>
                  </a:cxn>
                  <a:cxn ang="0">
                    <a:pos x="connsiteX22-2493" y="connsiteY22-2494"/>
                  </a:cxn>
                  <a:cxn ang="0">
                    <a:pos x="connsiteX23-2495" y="connsiteY23-2496"/>
                  </a:cxn>
                  <a:cxn ang="0">
                    <a:pos x="connsiteX24-2497" y="connsiteY24-2498"/>
                  </a:cxn>
                  <a:cxn ang="0">
                    <a:pos x="connsiteX25-2499" y="connsiteY25-2500"/>
                  </a:cxn>
                  <a:cxn ang="0">
                    <a:pos x="connsiteX26-2501" y="connsiteY26-2502"/>
                  </a:cxn>
                  <a:cxn ang="0">
                    <a:pos x="connsiteX27-2503" y="connsiteY27-2504"/>
                  </a:cxn>
                  <a:cxn ang="0">
                    <a:pos x="connsiteX28-2505" y="connsiteY28-2506"/>
                  </a:cxn>
                  <a:cxn ang="0">
                    <a:pos x="connsiteX29-2507" y="connsiteY29-2508"/>
                  </a:cxn>
                  <a:cxn ang="0">
                    <a:pos x="connsiteX30-2509" y="connsiteY30-2510"/>
                  </a:cxn>
                  <a:cxn ang="0">
                    <a:pos x="connsiteX31-2511" y="connsiteY31-2512"/>
                  </a:cxn>
                  <a:cxn ang="0">
                    <a:pos x="connsiteX32-2513" y="connsiteY32-2514"/>
                  </a:cxn>
                  <a:cxn ang="0">
                    <a:pos x="connsiteX33-2515" y="connsiteY33-2516"/>
                  </a:cxn>
                  <a:cxn ang="0">
                    <a:pos x="connsiteX34-2517" y="connsiteY34-2518"/>
                  </a:cxn>
                  <a:cxn ang="0">
                    <a:pos x="connsiteX35-2519" y="connsiteY35-2520"/>
                  </a:cxn>
                  <a:cxn ang="0">
                    <a:pos x="connsiteX36-2521" y="connsiteY36-2522"/>
                  </a:cxn>
                  <a:cxn ang="0">
                    <a:pos x="connsiteX37-2523" y="connsiteY37-2524"/>
                  </a:cxn>
                  <a:cxn ang="0">
                    <a:pos x="connsiteX38-2525" y="connsiteY38-2526"/>
                  </a:cxn>
                  <a:cxn ang="0">
                    <a:pos x="connsiteX39-2527" y="connsiteY39-2528"/>
                  </a:cxn>
                  <a:cxn ang="0">
                    <a:pos x="connsiteX40-2529" y="connsiteY40-2530"/>
                  </a:cxn>
                  <a:cxn ang="0">
                    <a:pos x="connsiteX41-2531" y="connsiteY41-2532"/>
                  </a:cxn>
                  <a:cxn ang="0">
                    <a:pos x="connsiteX42-2533" y="connsiteY42-2534"/>
                  </a:cxn>
                  <a:cxn ang="0">
                    <a:pos x="connsiteX43-2535" y="connsiteY43-2536"/>
                  </a:cxn>
                  <a:cxn ang="0">
                    <a:pos x="connsiteX44-2537" y="connsiteY44-2538"/>
                  </a:cxn>
                  <a:cxn ang="0">
                    <a:pos x="connsiteX45-2539" y="connsiteY45-2540"/>
                  </a:cxn>
                  <a:cxn ang="0">
                    <a:pos x="connsiteX46-2541" y="connsiteY46-2542"/>
                  </a:cxn>
                  <a:cxn ang="0">
                    <a:pos x="connsiteX47-2543" y="connsiteY47-2544"/>
                  </a:cxn>
                  <a:cxn ang="0">
                    <a:pos x="connsiteX48-2545" y="connsiteY48-2546"/>
                  </a:cxn>
                  <a:cxn ang="0">
                    <a:pos x="connsiteX49-2547" y="connsiteY49-2548"/>
                  </a:cxn>
                  <a:cxn ang="0">
                    <a:pos x="connsiteX50-2549" y="connsiteY50-2550"/>
                  </a:cxn>
                  <a:cxn ang="0">
                    <a:pos x="connsiteX51-2551" y="connsiteY51-2552"/>
                  </a:cxn>
                  <a:cxn ang="0">
                    <a:pos x="connsiteX52-2553" y="connsiteY52-2554"/>
                  </a:cxn>
                  <a:cxn ang="0">
                    <a:pos x="connsiteX53-2555" y="connsiteY53-2556"/>
                  </a:cxn>
                  <a:cxn ang="0">
                    <a:pos x="connsiteX54-2557" y="connsiteY54-2558"/>
                  </a:cxn>
                  <a:cxn ang="0">
                    <a:pos x="connsiteX55-2559" y="connsiteY55-2560"/>
                  </a:cxn>
                  <a:cxn ang="0">
                    <a:pos x="connsiteX56-2561" y="connsiteY56-2562"/>
                  </a:cxn>
                  <a:cxn ang="0">
                    <a:pos x="connsiteX57-2563" y="connsiteY57-2564"/>
                  </a:cxn>
                  <a:cxn ang="0">
                    <a:pos x="connsiteX58-2565" y="connsiteY58-2566"/>
                  </a:cxn>
                  <a:cxn ang="0">
                    <a:pos x="connsiteX59-2567" y="connsiteY59-2568"/>
                  </a:cxn>
                  <a:cxn ang="0">
                    <a:pos x="connsiteX60-2569" y="connsiteY60-2570"/>
                  </a:cxn>
                  <a:cxn ang="0">
                    <a:pos x="connsiteX61-2571" y="connsiteY61-2572"/>
                  </a:cxn>
                  <a:cxn ang="0">
                    <a:pos x="connsiteX62-2573" y="connsiteY62-2574"/>
                  </a:cxn>
                  <a:cxn ang="0">
                    <a:pos x="connsiteX63-2575" y="connsiteY63-2576"/>
                  </a:cxn>
                  <a:cxn ang="0">
                    <a:pos x="connsiteX64-2577" y="connsiteY64-2578"/>
                  </a:cxn>
                  <a:cxn ang="0">
                    <a:pos x="connsiteX65-2579" y="connsiteY65-2580"/>
                  </a:cxn>
                  <a:cxn ang="0">
                    <a:pos x="connsiteX66-2581" y="connsiteY66-2582"/>
                  </a:cxn>
                  <a:cxn ang="0">
                    <a:pos x="connsiteX67-2583" y="connsiteY67-2584"/>
                  </a:cxn>
                  <a:cxn ang="0">
                    <a:pos x="connsiteX68-2585" y="connsiteY68-2586"/>
                  </a:cxn>
                  <a:cxn ang="0">
                    <a:pos x="connsiteX69-2587" y="connsiteY69-2588"/>
                  </a:cxn>
                  <a:cxn ang="0">
                    <a:pos x="connsiteX70-2589" y="connsiteY70-2590"/>
                  </a:cxn>
                  <a:cxn ang="0">
                    <a:pos x="connsiteX71-2591" y="connsiteY71-2592"/>
                  </a:cxn>
                </a:cxnLst>
                <a:rect l="l" t="t" r="r" b="b"/>
                <a:pathLst>
                  <a:path w="2784140" h="2578204">
                    <a:moveTo>
                      <a:pt x="156369" y="2546405"/>
                    </a:moveTo>
                    <a:cubicBezTo>
                      <a:pt x="-17198" y="2545346"/>
                      <a:pt x="41011" y="2673405"/>
                      <a:pt x="16669" y="2267005"/>
                    </a:cubicBezTo>
                    <a:cubicBezTo>
                      <a:pt x="-7673" y="1860605"/>
                      <a:pt x="-1323" y="419155"/>
                      <a:pt x="10319" y="108005"/>
                    </a:cubicBezTo>
                    <a:cubicBezTo>
                      <a:pt x="21961" y="-203145"/>
                      <a:pt x="72761" y="415980"/>
                      <a:pt x="86519" y="400105"/>
                    </a:cubicBezTo>
                    <a:cubicBezTo>
                      <a:pt x="100277" y="384230"/>
                      <a:pt x="76994" y="14872"/>
                      <a:pt x="92869" y="12755"/>
                    </a:cubicBezTo>
                    <a:cubicBezTo>
                      <a:pt x="108744" y="10638"/>
                      <a:pt x="159544" y="383172"/>
                      <a:pt x="181769" y="387405"/>
                    </a:cubicBezTo>
                    <a:cubicBezTo>
                      <a:pt x="203994" y="391638"/>
                      <a:pt x="210344" y="38155"/>
                      <a:pt x="226219" y="38155"/>
                    </a:cubicBezTo>
                    <a:cubicBezTo>
                      <a:pt x="242094" y="38155"/>
                      <a:pt x="262202" y="390580"/>
                      <a:pt x="277019" y="387405"/>
                    </a:cubicBezTo>
                    <a:cubicBezTo>
                      <a:pt x="291836" y="384230"/>
                      <a:pt x="301361" y="21222"/>
                      <a:pt x="315119" y="19105"/>
                    </a:cubicBezTo>
                    <a:cubicBezTo>
                      <a:pt x="328877" y="16988"/>
                      <a:pt x="344752" y="375763"/>
                      <a:pt x="359569" y="374705"/>
                    </a:cubicBezTo>
                    <a:cubicBezTo>
                      <a:pt x="374386" y="373647"/>
                      <a:pt x="389202" y="7463"/>
                      <a:pt x="404019" y="12755"/>
                    </a:cubicBezTo>
                    <a:cubicBezTo>
                      <a:pt x="418836" y="18047"/>
                      <a:pt x="432594" y="404338"/>
                      <a:pt x="448469" y="406455"/>
                    </a:cubicBezTo>
                    <a:cubicBezTo>
                      <a:pt x="464344" y="408572"/>
                      <a:pt x="485511" y="28630"/>
                      <a:pt x="499269" y="25455"/>
                    </a:cubicBezTo>
                    <a:cubicBezTo>
                      <a:pt x="513027" y="22280"/>
                      <a:pt x="519377" y="391638"/>
                      <a:pt x="531019" y="387405"/>
                    </a:cubicBezTo>
                    <a:cubicBezTo>
                      <a:pt x="542661" y="383172"/>
                      <a:pt x="551127" y="-5237"/>
                      <a:pt x="569119" y="55"/>
                    </a:cubicBezTo>
                    <a:cubicBezTo>
                      <a:pt x="587111" y="5347"/>
                      <a:pt x="615686" y="417038"/>
                      <a:pt x="638969" y="419155"/>
                    </a:cubicBezTo>
                    <a:cubicBezTo>
                      <a:pt x="662252" y="421272"/>
                      <a:pt x="690827" y="15930"/>
                      <a:pt x="708819" y="12755"/>
                    </a:cubicBezTo>
                    <a:cubicBezTo>
                      <a:pt x="726811" y="9580"/>
                      <a:pt x="728928" y="399047"/>
                      <a:pt x="746919" y="400105"/>
                    </a:cubicBezTo>
                    <a:cubicBezTo>
                      <a:pt x="764910" y="401163"/>
                      <a:pt x="803011" y="20163"/>
                      <a:pt x="816769" y="19105"/>
                    </a:cubicBezTo>
                    <a:cubicBezTo>
                      <a:pt x="830527" y="18047"/>
                      <a:pt x="821002" y="392697"/>
                      <a:pt x="829469" y="393755"/>
                    </a:cubicBezTo>
                    <a:cubicBezTo>
                      <a:pt x="837936" y="394813"/>
                      <a:pt x="860161" y="28630"/>
                      <a:pt x="867569" y="25455"/>
                    </a:cubicBezTo>
                    <a:cubicBezTo>
                      <a:pt x="874977" y="22280"/>
                      <a:pt x="862277" y="372588"/>
                      <a:pt x="873919" y="374705"/>
                    </a:cubicBezTo>
                    <a:cubicBezTo>
                      <a:pt x="885561" y="376822"/>
                      <a:pt x="922602" y="33922"/>
                      <a:pt x="937419" y="38155"/>
                    </a:cubicBezTo>
                    <a:cubicBezTo>
                      <a:pt x="952236" y="42388"/>
                      <a:pt x="945886" y="404338"/>
                      <a:pt x="962819" y="400105"/>
                    </a:cubicBezTo>
                    <a:cubicBezTo>
                      <a:pt x="979752" y="395872"/>
                      <a:pt x="1024202" y="10638"/>
                      <a:pt x="1039019" y="12755"/>
                    </a:cubicBezTo>
                    <a:cubicBezTo>
                      <a:pt x="1053836" y="14872"/>
                      <a:pt x="1037961" y="411747"/>
                      <a:pt x="1051719" y="412805"/>
                    </a:cubicBezTo>
                    <a:cubicBezTo>
                      <a:pt x="1065477" y="413863"/>
                      <a:pt x="1104636" y="21222"/>
                      <a:pt x="1121569" y="19105"/>
                    </a:cubicBezTo>
                    <a:cubicBezTo>
                      <a:pt x="1138502" y="16988"/>
                      <a:pt x="1140619" y="397988"/>
                      <a:pt x="1153319" y="400105"/>
                    </a:cubicBezTo>
                    <a:cubicBezTo>
                      <a:pt x="1166019" y="402222"/>
                      <a:pt x="1187186" y="32863"/>
                      <a:pt x="1197769" y="31805"/>
                    </a:cubicBezTo>
                    <a:cubicBezTo>
                      <a:pt x="1208352" y="30747"/>
                      <a:pt x="1204119" y="387405"/>
                      <a:pt x="1216819" y="393755"/>
                    </a:cubicBezTo>
                    <a:cubicBezTo>
                      <a:pt x="1229519" y="400105"/>
                      <a:pt x="1259152" y="70963"/>
                      <a:pt x="1273969" y="69905"/>
                    </a:cubicBezTo>
                    <a:cubicBezTo>
                      <a:pt x="1288786" y="68847"/>
                      <a:pt x="1289844" y="394813"/>
                      <a:pt x="1305719" y="387405"/>
                    </a:cubicBezTo>
                    <a:cubicBezTo>
                      <a:pt x="1321594" y="379997"/>
                      <a:pt x="1355461" y="28630"/>
                      <a:pt x="1369219" y="25455"/>
                    </a:cubicBezTo>
                    <a:cubicBezTo>
                      <a:pt x="1382977" y="22280"/>
                      <a:pt x="1378744" y="365180"/>
                      <a:pt x="1388269" y="368355"/>
                    </a:cubicBezTo>
                    <a:cubicBezTo>
                      <a:pt x="1397794" y="371530"/>
                      <a:pt x="1410494" y="44505"/>
                      <a:pt x="1426369" y="44505"/>
                    </a:cubicBezTo>
                    <a:cubicBezTo>
                      <a:pt x="1442244" y="44505"/>
                      <a:pt x="1468702" y="365180"/>
                      <a:pt x="1483519" y="368355"/>
                    </a:cubicBezTo>
                    <a:cubicBezTo>
                      <a:pt x="1498336" y="371530"/>
                      <a:pt x="1498336" y="62497"/>
                      <a:pt x="1515269" y="63555"/>
                    </a:cubicBezTo>
                    <a:cubicBezTo>
                      <a:pt x="1532202" y="64613"/>
                      <a:pt x="1573477" y="376822"/>
                      <a:pt x="1585119" y="374705"/>
                    </a:cubicBezTo>
                    <a:cubicBezTo>
                      <a:pt x="1596761" y="372588"/>
                      <a:pt x="1572419" y="48738"/>
                      <a:pt x="1585119" y="50855"/>
                    </a:cubicBezTo>
                    <a:cubicBezTo>
                      <a:pt x="1597819" y="52972"/>
                      <a:pt x="1643327" y="387405"/>
                      <a:pt x="1661319" y="387405"/>
                    </a:cubicBezTo>
                    <a:cubicBezTo>
                      <a:pt x="1679311" y="387405"/>
                      <a:pt x="1681427" y="54030"/>
                      <a:pt x="1693069" y="50855"/>
                    </a:cubicBezTo>
                    <a:cubicBezTo>
                      <a:pt x="1704711" y="47680"/>
                      <a:pt x="1715294" y="372588"/>
                      <a:pt x="1731169" y="368355"/>
                    </a:cubicBezTo>
                    <a:cubicBezTo>
                      <a:pt x="1747044" y="364122"/>
                      <a:pt x="1777736" y="22280"/>
                      <a:pt x="1788319" y="25455"/>
                    </a:cubicBezTo>
                    <a:cubicBezTo>
                      <a:pt x="1798902" y="28630"/>
                      <a:pt x="1783027" y="387405"/>
                      <a:pt x="1794669" y="387405"/>
                    </a:cubicBezTo>
                    <a:cubicBezTo>
                      <a:pt x="1806311" y="387405"/>
                      <a:pt x="1844411" y="22280"/>
                      <a:pt x="1858169" y="25455"/>
                    </a:cubicBezTo>
                    <a:cubicBezTo>
                      <a:pt x="1871927" y="28630"/>
                      <a:pt x="1863461" y="410688"/>
                      <a:pt x="1877219" y="406455"/>
                    </a:cubicBezTo>
                    <a:cubicBezTo>
                      <a:pt x="1890977" y="402222"/>
                      <a:pt x="1923786" y="5347"/>
                      <a:pt x="1940719" y="55"/>
                    </a:cubicBezTo>
                    <a:cubicBezTo>
                      <a:pt x="1957652" y="-5237"/>
                      <a:pt x="1966119" y="369413"/>
                      <a:pt x="1978819" y="374705"/>
                    </a:cubicBezTo>
                    <a:cubicBezTo>
                      <a:pt x="1991519" y="379997"/>
                      <a:pt x="2006336" y="31805"/>
                      <a:pt x="2016919" y="31805"/>
                    </a:cubicBezTo>
                    <a:cubicBezTo>
                      <a:pt x="2027502" y="31805"/>
                      <a:pt x="2029619" y="376822"/>
                      <a:pt x="2042319" y="374705"/>
                    </a:cubicBezTo>
                    <a:cubicBezTo>
                      <a:pt x="2055019" y="372588"/>
                      <a:pt x="2081477" y="21222"/>
                      <a:pt x="2093119" y="19105"/>
                    </a:cubicBezTo>
                    <a:cubicBezTo>
                      <a:pt x="2104761" y="16988"/>
                      <a:pt x="2102644" y="364122"/>
                      <a:pt x="2112169" y="362005"/>
                    </a:cubicBezTo>
                    <a:cubicBezTo>
                      <a:pt x="2121694" y="359888"/>
                      <a:pt x="2141802" y="2172"/>
                      <a:pt x="2150269" y="6405"/>
                    </a:cubicBezTo>
                    <a:cubicBezTo>
                      <a:pt x="2158736" y="10638"/>
                      <a:pt x="2151327" y="387405"/>
                      <a:pt x="2162969" y="387405"/>
                    </a:cubicBezTo>
                    <a:cubicBezTo>
                      <a:pt x="2174611" y="387405"/>
                      <a:pt x="2202128" y="5347"/>
                      <a:pt x="2220119" y="6405"/>
                    </a:cubicBezTo>
                    <a:cubicBezTo>
                      <a:pt x="2238110" y="7463"/>
                      <a:pt x="2261394" y="391638"/>
                      <a:pt x="2270919" y="393755"/>
                    </a:cubicBezTo>
                    <a:cubicBezTo>
                      <a:pt x="2280444" y="395872"/>
                      <a:pt x="2266686" y="19105"/>
                      <a:pt x="2277269" y="19105"/>
                    </a:cubicBezTo>
                    <a:cubicBezTo>
                      <a:pt x="2287852" y="19105"/>
                      <a:pt x="2321719" y="392697"/>
                      <a:pt x="2334419" y="393755"/>
                    </a:cubicBezTo>
                    <a:cubicBezTo>
                      <a:pt x="2347119" y="394813"/>
                      <a:pt x="2340769" y="25455"/>
                      <a:pt x="2353469" y="25455"/>
                    </a:cubicBezTo>
                    <a:cubicBezTo>
                      <a:pt x="2366169" y="25455"/>
                      <a:pt x="2397919" y="397988"/>
                      <a:pt x="2410619" y="393755"/>
                    </a:cubicBezTo>
                    <a:cubicBezTo>
                      <a:pt x="2423319" y="389522"/>
                      <a:pt x="2415911" y="4288"/>
                      <a:pt x="2429669" y="55"/>
                    </a:cubicBezTo>
                    <a:cubicBezTo>
                      <a:pt x="2443427" y="-4178"/>
                      <a:pt x="2480469" y="365180"/>
                      <a:pt x="2493169" y="368355"/>
                    </a:cubicBezTo>
                    <a:cubicBezTo>
                      <a:pt x="2505869" y="371530"/>
                      <a:pt x="2497402" y="11697"/>
                      <a:pt x="2505869" y="19105"/>
                    </a:cubicBezTo>
                    <a:cubicBezTo>
                      <a:pt x="2514336" y="26513"/>
                      <a:pt x="2529152" y="410688"/>
                      <a:pt x="2543969" y="412805"/>
                    </a:cubicBezTo>
                    <a:cubicBezTo>
                      <a:pt x="2558786" y="414922"/>
                      <a:pt x="2578894" y="28630"/>
                      <a:pt x="2594769" y="31805"/>
                    </a:cubicBezTo>
                    <a:cubicBezTo>
                      <a:pt x="2610644" y="34980"/>
                      <a:pt x="2621227" y="435030"/>
                      <a:pt x="2639219" y="431855"/>
                    </a:cubicBezTo>
                    <a:cubicBezTo>
                      <a:pt x="2657211" y="428680"/>
                      <a:pt x="2687902" y="11697"/>
                      <a:pt x="2702719" y="12755"/>
                    </a:cubicBezTo>
                    <a:cubicBezTo>
                      <a:pt x="2717536" y="13813"/>
                      <a:pt x="2715419" y="56147"/>
                      <a:pt x="2728119" y="438205"/>
                    </a:cubicBezTo>
                    <a:cubicBezTo>
                      <a:pt x="2740819" y="820263"/>
                      <a:pt x="2802202" y="1950563"/>
                      <a:pt x="2778919" y="2305105"/>
                    </a:cubicBezTo>
                    <a:cubicBezTo>
                      <a:pt x="2755636" y="2659647"/>
                      <a:pt x="2794794" y="2568630"/>
                      <a:pt x="2588419" y="2565455"/>
                    </a:cubicBezTo>
                    <a:cubicBezTo>
                      <a:pt x="2572544" y="2555930"/>
                      <a:pt x="2328069" y="2552755"/>
                      <a:pt x="2328069" y="2552755"/>
                    </a:cubicBezTo>
                    <a:lnTo>
                      <a:pt x="156369" y="2546405"/>
                    </a:lnTo>
                    <a:close/>
                  </a:path>
                </a:pathLst>
              </a:custGeom>
              <a:solidFill>
                <a:srgbClr val="00B0F0"/>
              </a:solidFill>
              <a:ln w="28575">
                <a:solidFill>
                  <a:srgbClr val="4A47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dirty="0"/>
              </a:p>
            </p:txBody>
          </p:sp>
          <p:sp>
            <p:nvSpPr>
              <p:cNvPr id="1492" name="任意多边形 253">
                <a:extLst>
                  <a:ext uri="{FF2B5EF4-FFF2-40B4-BE49-F238E27FC236}">
                    <a16:creationId xmlns:a16="http://schemas.microsoft.com/office/drawing/2014/main" id="{A5066802-EC7F-4D0E-94D9-380D9D33AA5F}"/>
                  </a:ext>
                </a:extLst>
              </p:cNvPr>
              <p:cNvSpPr/>
              <p:nvPr/>
            </p:nvSpPr>
            <p:spPr>
              <a:xfrm rot="2618728">
                <a:off x="2232707" y="2800588"/>
                <a:ext cx="165311" cy="204307"/>
              </a:xfrm>
              <a:custGeom>
                <a:avLst/>
                <a:gdLst>
                  <a:gd name="connsiteX0" fmla="*/ 20637 w 846808"/>
                  <a:gd name="connsiteY0" fmla="*/ 298583 h 950952"/>
                  <a:gd name="connsiteX1" fmla="*/ 20637 w 846808"/>
                  <a:gd name="connsiteY1" fmla="*/ 679583 h 950952"/>
                  <a:gd name="connsiteX2" fmla="*/ 185737 w 846808"/>
                  <a:gd name="connsiteY2" fmla="*/ 908183 h 950952"/>
                  <a:gd name="connsiteX3" fmla="*/ 566737 w 846808"/>
                  <a:gd name="connsiteY3" fmla="*/ 895483 h 950952"/>
                  <a:gd name="connsiteX4" fmla="*/ 846137 w 846808"/>
                  <a:gd name="connsiteY4" fmla="*/ 349383 h 950952"/>
                  <a:gd name="connsiteX5" fmla="*/ 630237 w 846808"/>
                  <a:gd name="connsiteY5" fmla="*/ 19183 h 950952"/>
                  <a:gd name="connsiteX6" fmla="*/ 185737 w 846808"/>
                  <a:gd name="connsiteY6" fmla="*/ 69983 h 950952"/>
                  <a:gd name="connsiteX7" fmla="*/ 20637 w 846808"/>
                  <a:gd name="connsiteY7" fmla="*/ 298583 h 95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808" h="950952">
                    <a:moveTo>
                      <a:pt x="20637" y="298583"/>
                    </a:moveTo>
                    <a:cubicBezTo>
                      <a:pt x="-6880" y="400183"/>
                      <a:pt x="-6880" y="577983"/>
                      <a:pt x="20637" y="679583"/>
                    </a:cubicBezTo>
                    <a:cubicBezTo>
                      <a:pt x="48154" y="781183"/>
                      <a:pt x="94720" y="872200"/>
                      <a:pt x="185737" y="908183"/>
                    </a:cubicBezTo>
                    <a:cubicBezTo>
                      <a:pt x="276754" y="944166"/>
                      <a:pt x="456670" y="988616"/>
                      <a:pt x="566737" y="895483"/>
                    </a:cubicBezTo>
                    <a:cubicBezTo>
                      <a:pt x="676804" y="802350"/>
                      <a:pt x="835554" y="495433"/>
                      <a:pt x="846137" y="349383"/>
                    </a:cubicBezTo>
                    <a:cubicBezTo>
                      <a:pt x="856720" y="203333"/>
                      <a:pt x="740304" y="65750"/>
                      <a:pt x="630237" y="19183"/>
                    </a:cubicBezTo>
                    <a:cubicBezTo>
                      <a:pt x="520170" y="-27384"/>
                      <a:pt x="291570" y="19183"/>
                      <a:pt x="185737" y="69983"/>
                    </a:cubicBezTo>
                    <a:cubicBezTo>
                      <a:pt x="79904" y="120783"/>
                      <a:pt x="48154" y="196983"/>
                      <a:pt x="20637" y="298583"/>
                    </a:cubicBez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93" name="任意多边形 254">
                <a:extLst>
                  <a:ext uri="{FF2B5EF4-FFF2-40B4-BE49-F238E27FC236}">
                    <a16:creationId xmlns:a16="http://schemas.microsoft.com/office/drawing/2014/main" id="{38471F13-AFFB-4902-B93C-CBE07B470076}"/>
                  </a:ext>
                </a:extLst>
              </p:cNvPr>
              <p:cNvSpPr/>
              <p:nvPr/>
            </p:nvSpPr>
            <p:spPr>
              <a:xfrm>
                <a:off x="1415791" y="1717708"/>
                <a:ext cx="151328" cy="1041400"/>
              </a:xfrm>
              <a:custGeom>
                <a:avLst/>
                <a:gdLst>
                  <a:gd name="connsiteX0" fmla="*/ 3074 w 637549"/>
                  <a:gd name="connsiteY0" fmla="*/ 83985 h 3638261"/>
                  <a:gd name="connsiteX1" fmla="*/ 155474 w 637549"/>
                  <a:gd name="connsiteY1" fmla="*/ 358305 h 3638261"/>
                  <a:gd name="connsiteX2" fmla="*/ 147854 w 637549"/>
                  <a:gd name="connsiteY2" fmla="*/ 655485 h 3638261"/>
                  <a:gd name="connsiteX3" fmla="*/ 10694 w 637549"/>
                  <a:gd name="connsiteY3" fmla="*/ 945045 h 3638261"/>
                  <a:gd name="connsiteX4" fmla="*/ 33554 w 637549"/>
                  <a:gd name="connsiteY4" fmla="*/ 1226985 h 3638261"/>
                  <a:gd name="connsiteX5" fmla="*/ 201194 w 637549"/>
                  <a:gd name="connsiteY5" fmla="*/ 1447965 h 3638261"/>
                  <a:gd name="connsiteX6" fmla="*/ 124994 w 637549"/>
                  <a:gd name="connsiteY6" fmla="*/ 1798485 h 3638261"/>
                  <a:gd name="connsiteX7" fmla="*/ 56414 w 637549"/>
                  <a:gd name="connsiteY7" fmla="*/ 1928025 h 3638261"/>
                  <a:gd name="connsiteX8" fmla="*/ 10694 w 637549"/>
                  <a:gd name="connsiteY8" fmla="*/ 2080425 h 3638261"/>
                  <a:gd name="connsiteX9" fmla="*/ 56414 w 637549"/>
                  <a:gd name="connsiteY9" fmla="*/ 2811945 h 3638261"/>
                  <a:gd name="connsiteX10" fmla="*/ 170714 w 637549"/>
                  <a:gd name="connsiteY10" fmla="*/ 3604425 h 3638261"/>
                  <a:gd name="connsiteX11" fmla="*/ 300254 w 637549"/>
                  <a:gd name="connsiteY11" fmla="*/ 3490125 h 3638261"/>
                  <a:gd name="connsiteX12" fmla="*/ 216434 w 637549"/>
                  <a:gd name="connsiteY12" fmla="*/ 3467265 h 3638261"/>
                  <a:gd name="connsiteX13" fmla="*/ 307874 w 637549"/>
                  <a:gd name="connsiteY13" fmla="*/ 3444405 h 3638261"/>
                  <a:gd name="connsiteX14" fmla="*/ 201194 w 637549"/>
                  <a:gd name="connsiteY14" fmla="*/ 3413925 h 3638261"/>
                  <a:gd name="connsiteX15" fmla="*/ 345974 w 637549"/>
                  <a:gd name="connsiteY15" fmla="*/ 3398685 h 3638261"/>
                  <a:gd name="connsiteX16" fmla="*/ 193574 w 637549"/>
                  <a:gd name="connsiteY16" fmla="*/ 3352965 h 3638261"/>
                  <a:gd name="connsiteX17" fmla="*/ 345974 w 637549"/>
                  <a:gd name="connsiteY17" fmla="*/ 3337725 h 3638261"/>
                  <a:gd name="connsiteX18" fmla="*/ 193574 w 637549"/>
                  <a:gd name="connsiteY18" fmla="*/ 3292005 h 3638261"/>
                  <a:gd name="connsiteX19" fmla="*/ 368834 w 637549"/>
                  <a:gd name="connsiteY19" fmla="*/ 3269145 h 3638261"/>
                  <a:gd name="connsiteX20" fmla="*/ 201194 w 637549"/>
                  <a:gd name="connsiteY20" fmla="*/ 3223425 h 3638261"/>
                  <a:gd name="connsiteX21" fmla="*/ 376454 w 637549"/>
                  <a:gd name="connsiteY21" fmla="*/ 3200565 h 3638261"/>
                  <a:gd name="connsiteX22" fmla="*/ 193574 w 637549"/>
                  <a:gd name="connsiteY22" fmla="*/ 3162465 h 3638261"/>
                  <a:gd name="connsiteX23" fmla="*/ 376454 w 637549"/>
                  <a:gd name="connsiteY23" fmla="*/ 3139605 h 3638261"/>
                  <a:gd name="connsiteX24" fmla="*/ 208814 w 637549"/>
                  <a:gd name="connsiteY24" fmla="*/ 3093885 h 3638261"/>
                  <a:gd name="connsiteX25" fmla="*/ 391694 w 637549"/>
                  <a:gd name="connsiteY25" fmla="*/ 3071025 h 3638261"/>
                  <a:gd name="connsiteX26" fmla="*/ 170714 w 637549"/>
                  <a:gd name="connsiteY26" fmla="*/ 3025305 h 3638261"/>
                  <a:gd name="connsiteX27" fmla="*/ 376454 w 637549"/>
                  <a:gd name="connsiteY27" fmla="*/ 3010065 h 3638261"/>
                  <a:gd name="connsiteX28" fmla="*/ 231674 w 637549"/>
                  <a:gd name="connsiteY28" fmla="*/ 2956725 h 3638261"/>
                  <a:gd name="connsiteX29" fmla="*/ 384074 w 637549"/>
                  <a:gd name="connsiteY29" fmla="*/ 2926245 h 3638261"/>
                  <a:gd name="connsiteX30" fmla="*/ 216434 w 637549"/>
                  <a:gd name="connsiteY30" fmla="*/ 2888145 h 3638261"/>
                  <a:gd name="connsiteX31" fmla="*/ 437414 w 637549"/>
                  <a:gd name="connsiteY31" fmla="*/ 2865285 h 3638261"/>
                  <a:gd name="connsiteX32" fmla="*/ 208814 w 637549"/>
                  <a:gd name="connsiteY32" fmla="*/ 2819565 h 3638261"/>
                  <a:gd name="connsiteX33" fmla="*/ 406934 w 637549"/>
                  <a:gd name="connsiteY33" fmla="*/ 2796705 h 3638261"/>
                  <a:gd name="connsiteX34" fmla="*/ 208814 w 637549"/>
                  <a:gd name="connsiteY34" fmla="*/ 2766225 h 3638261"/>
                  <a:gd name="connsiteX35" fmla="*/ 445034 w 637549"/>
                  <a:gd name="connsiteY35" fmla="*/ 2728125 h 3638261"/>
                  <a:gd name="connsiteX36" fmla="*/ 231674 w 637549"/>
                  <a:gd name="connsiteY36" fmla="*/ 2682405 h 3638261"/>
                  <a:gd name="connsiteX37" fmla="*/ 467894 w 637549"/>
                  <a:gd name="connsiteY37" fmla="*/ 2667165 h 3638261"/>
                  <a:gd name="connsiteX38" fmla="*/ 224054 w 637549"/>
                  <a:gd name="connsiteY38" fmla="*/ 2613825 h 3638261"/>
                  <a:gd name="connsiteX39" fmla="*/ 467894 w 637549"/>
                  <a:gd name="connsiteY39" fmla="*/ 2590965 h 3638261"/>
                  <a:gd name="connsiteX40" fmla="*/ 254534 w 637549"/>
                  <a:gd name="connsiteY40" fmla="*/ 2552865 h 3638261"/>
                  <a:gd name="connsiteX41" fmla="*/ 414554 w 637549"/>
                  <a:gd name="connsiteY41" fmla="*/ 2514765 h 3638261"/>
                  <a:gd name="connsiteX42" fmla="*/ 201194 w 637549"/>
                  <a:gd name="connsiteY42" fmla="*/ 2491905 h 3638261"/>
                  <a:gd name="connsiteX43" fmla="*/ 445034 w 637549"/>
                  <a:gd name="connsiteY43" fmla="*/ 2453805 h 3638261"/>
                  <a:gd name="connsiteX44" fmla="*/ 528854 w 637549"/>
                  <a:gd name="connsiteY44" fmla="*/ 2034705 h 3638261"/>
                  <a:gd name="connsiteX45" fmla="*/ 323114 w 637549"/>
                  <a:gd name="connsiteY45" fmla="*/ 1897545 h 3638261"/>
                  <a:gd name="connsiteX46" fmla="*/ 338354 w 637549"/>
                  <a:gd name="connsiteY46" fmla="*/ 1463205 h 3638261"/>
                  <a:gd name="connsiteX47" fmla="*/ 513614 w 637549"/>
                  <a:gd name="connsiteY47" fmla="*/ 1326045 h 3638261"/>
                  <a:gd name="connsiteX48" fmla="*/ 635534 w 637549"/>
                  <a:gd name="connsiteY48" fmla="*/ 1036485 h 3638261"/>
                  <a:gd name="connsiteX49" fmla="*/ 414554 w 637549"/>
                  <a:gd name="connsiteY49" fmla="*/ 670725 h 3638261"/>
                  <a:gd name="connsiteX50" fmla="*/ 315494 w 637549"/>
                  <a:gd name="connsiteY50" fmla="*/ 434505 h 3638261"/>
                  <a:gd name="connsiteX51" fmla="*/ 513614 w 637549"/>
                  <a:gd name="connsiteY51" fmla="*/ 76365 h 3638261"/>
                  <a:gd name="connsiteX52" fmla="*/ 315494 w 637549"/>
                  <a:gd name="connsiteY52" fmla="*/ 165 h 3638261"/>
                  <a:gd name="connsiteX53" fmla="*/ 3074 w 637549"/>
                  <a:gd name="connsiteY53" fmla="*/ 83985 h 363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549" h="3638261">
                    <a:moveTo>
                      <a:pt x="3074" y="83985"/>
                    </a:moveTo>
                    <a:cubicBezTo>
                      <a:pt x="-23596" y="143675"/>
                      <a:pt x="131344" y="263055"/>
                      <a:pt x="155474" y="358305"/>
                    </a:cubicBezTo>
                    <a:cubicBezTo>
                      <a:pt x="179604" y="453555"/>
                      <a:pt x="171984" y="557695"/>
                      <a:pt x="147854" y="655485"/>
                    </a:cubicBezTo>
                    <a:cubicBezTo>
                      <a:pt x="123724" y="753275"/>
                      <a:pt x="29744" y="849795"/>
                      <a:pt x="10694" y="945045"/>
                    </a:cubicBezTo>
                    <a:cubicBezTo>
                      <a:pt x="-8356" y="1040295"/>
                      <a:pt x="1804" y="1143165"/>
                      <a:pt x="33554" y="1226985"/>
                    </a:cubicBezTo>
                    <a:cubicBezTo>
                      <a:pt x="65304" y="1310805"/>
                      <a:pt x="185954" y="1352715"/>
                      <a:pt x="201194" y="1447965"/>
                    </a:cubicBezTo>
                    <a:cubicBezTo>
                      <a:pt x="216434" y="1543215"/>
                      <a:pt x="149124" y="1718475"/>
                      <a:pt x="124994" y="1798485"/>
                    </a:cubicBezTo>
                    <a:cubicBezTo>
                      <a:pt x="100864" y="1878495"/>
                      <a:pt x="75464" y="1881035"/>
                      <a:pt x="56414" y="1928025"/>
                    </a:cubicBezTo>
                    <a:cubicBezTo>
                      <a:pt x="37364" y="1975015"/>
                      <a:pt x="10694" y="1933105"/>
                      <a:pt x="10694" y="2080425"/>
                    </a:cubicBezTo>
                    <a:cubicBezTo>
                      <a:pt x="10694" y="2227745"/>
                      <a:pt x="29744" y="2557945"/>
                      <a:pt x="56414" y="2811945"/>
                    </a:cubicBezTo>
                    <a:cubicBezTo>
                      <a:pt x="83084" y="3065945"/>
                      <a:pt x="130074" y="3491395"/>
                      <a:pt x="170714" y="3604425"/>
                    </a:cubicBezTo>
                    <a:cubicBezTo>
                      <a:pt x="211354" y="3717455"/>
                      <a:pt x="292634" y="3512985"/>
                      <a:pt x="300254" y="3490125"/>
                    </a:cubicBezTo>
                    <a:cubicBezTo>
                      <a:pt x="307874" y="3467265"/>
                      <a:pt x="215164" y="3474885"/>
                      <a:pt x="216434" y="3467265"/>
                    </a:cubicBezTo>
                    <a:cubicBezTo>
                      <a:pt x="217704" y="3459645"/>
                      <a:pt x="310414" y="3453295"/>
                      <a:pt x="307874" y="3444405"/>
                    </a:cubicBezTo>
                    <a:cubicBezTo>
                      <a:pt x="305334" y="3435515"/>
                      <a:pt x="194844" y="3421545"/>
                      <a:pt x="201194" y="3413925"/>
                    </a:cubicBezTo>
                    <a:cubicBezTo>
                      <a:pt x="207544" y="3406305"/>
                      <a:pt x="347244" y="3408845"/>
                      <a:pt x="345974" y="3398685"/>
                    </a:cubicBezTo>
                    <a:cubicBezTo>
                      <a:pt x="344704" y="3388525"/>
                      <a:pt x="193574" y="3363125"/>
                      <a:pt x="193574" y="3352965"/>
                    </a:cubicBezTo>
                    <a:cubicBezTo>
                      <a:pt x="193574" y="3342805"/>
                      <a:pt x="345974" y="3347885"/>
                      <a:pt x="345974" y="3337725"/>
                    </a:cubicBezTo>
                    <a:cubicBezTo>
                      <a:pt x="345974" y="3327565"/>
                      <a:pt x="189764" y="3303435"/>
                      <a:pt x="193574" y="3292005"/>
                    </a:cubicBezTo>
                    <a:cubicBezTo>
                      <a:pt x="197384" y="3280575"/>
                      <a:pt x="367564" y="3280575"/>
                      <a:pt x="368834" y="3269145"/>
                    </a:cubicBezTo>
                    <a:cubicBezTo>
                      <a:pt x="370104" y="3257715"/>
                      <a:pt x="199924" y="3234855"/>
                      <a:pt x="201194" y="3223425"/>
                    </a:cubicBezTo>
                    <a:cubicBezTo>
                      <a:pt x="202464" y="3211995"/>
                      <a:pt x="377724" y="3210725"/>
                      <a:pt x="376454" y="3200565"/>
                    </a:cubicBezTo>
                    <a:cubicBezTo>
                      <a:pt x="375184" y="3190405"/>
                      <a:pt x="193574" y="3172625"/>
                      <a:pt x="193574" y="3162465"/>
                    </a:cubicBezTo>
                    <a:cubicBezTo>
                      <a:pt x="193574" y="3152305"/>
                      <a:pt x="373914" y="3151035"/>
                      <a:pt x="376454" y="3139605"/>
                    </a:cubicBezTo>
                    <a:cubicBezTo>
                      <a:pt x="378994" y="3128175"/>
                      <a:pt x="206274" y="3105315"/>
                      <a:pt x="208814" y="3093885"/>
                    </a:cubicBezTo>
                    <a:cubicBezTo>
                      <a:pt x="211354" y="3082455"/>
                      <a:pt x="398044" y="3082455"/>
                      <a:pt x="391694" y="3071025"/>
                    </a:cubicBezTo>
                    <a:cubicBezTo>
                      <a:pt x="385344" y="3059595"/>
                      <a:pt x="173254" y="3035465"/>
                      <a:pt x="170714" y="3025305"/>
                    </a:cubicBezTo>
                    <a:cubicBezTo>
                      <a:pt x="168174" y="3015145"/>
                      <a:pt x="366294" y="3021495"/>
                      <a:pt x="376454" y="3010065"/>
                    </a:cubicBezTo>
                    <a:cubicBezTo>
                      <a:pt x="386614" y="2998635"/>
                      <a:pt x="230404" y="2970695"/>
                      <a:pt x="231674" y="2956725"/>
                    </a:cubicBezTo>
                    <a:cubicBezTo>
                      <a:pt x="232944" y="2942755"/>
                      <a:pt x="386614" y="2937675"/>
                      <a:pt x="384074" y="2926245"/>
                    </a:cubicBezTo>
                    <a:cubicBezTo>
                      <a:pt x="381534" y="2914815"/>
                      <a:pt x="207544" y="2898305"/>
                      <a:pt x="216434" y="2888145"/>
                    </a:cubicBezTo>
                    <a:cubicBezTo>
                      <a:pt x="225324" y="2877985"/>
                      <a:pt x="438684" y="2876715"/>
                      <a:pt x="437414" y="2865285"/>
                    </a:cubicBezTo>
                    <a:cubicBezTo>
                      <a:pt x="436144" y="2853855"/>
                      <a:pt x="213894" y="2830995"/>
                      <a:pt x="208814" y="2819565"/>
                    </a:cubicBezTo>
                    <a:cubicBezTo>
                      <a:pt x="203734" y="2808135"/>
                      <a:pt x="406934" y="2805595"/>
                      <a:pt x="406934" y="2796705"/>
                    </a:cubicBezTo>
                    <a:cubicBezTo>
                      <a:pt x="406934" y="2787815"/>
                      <a:pt x="202464" y="2777655"/>
                      <a:pt x="208814" y="2766225"/>
                    </a:cubicBezTo>
                    <a:cubicBezTo>
                      <a:pt x="215164" y="2754795"/>
                      <a:pt x="441224" y="2742095"/>
                      <a:pt x="445034" y="2728125"/>
                    </a:cubicBezTo>
                    <a:cubicBezTo>
                      <a:pt x="448844" y="2714155"/>
                      <a:pt x="227864" y="2692565"/>
                      <a:pt x="231674" y="2682405"/>
                    </a:cubicBezTo>
                    <a:cubicBezTo>
                      <a:pt x="235484" y="2672245"/>
                      <a:pt x="469164" y="2678595"/>
                      <a:pt x="467894" y="2667165"/>
                    </a:cubicBezTo>
                    <a:cubicBezTo>
                      <a:pt x="466624" y="2655735"/>
                      <a:pt x="224054" y="2626525"/>
                      <a:pt x="224054" y="2613825"/>
                    </a:cubicBezTo>
                    <a:cubicBezTo>
                      <a:pt x="224054" y="2601125"/>
                      <a:pt x="462814" y="2601125"/>
                      <a:pt x="467894" y="2590965"/>
                    </a:cubicBezTo>
                    <a:cubicBezTo>
                      <a:pt x="472974" y="2580805"/>
                      <a:pt x="263424" y="2565565"/>
                      <a:pt x="254534" y="2552865"/>
                    </a:cubicBezTo>
                    <a:cubicBezTo>
                      <a:pt x="245644" y="2540165"/>
                      <a:pt x="423444" y="2524925"/>
                      <a:pt x="414554" y="2514765"/>
                    </a:cubicBezTo>
                    <a:cubicBezTo>
                      <a:pt x="405664" y="2504605"/>
                      <a:pt x="196114" y="2502065"/>
                      <a:pt x="201194" y="2491905"/>
                    </a:cubicBezTo>
                    <a:cubicBezTo>
                      <a:pt x="206274" y="2481745"/>
                      <a:pt x="390424" y="2530005"/>
                      <a:pt x="445034" y="2453805"/>
                    </a:cubicBezTo>
                    <a:cubicBezTo>
                      <a:pt x="499644" y="2377605"/>
                      <a:pt x="549174" y="2127415"/>
                      <a:pt x="528854" y="2034705"/>
                    </a:cubicBezTo>
                    <a:cubicBezTo>
                      <a:pt x="508534" y="1941995"/>
                      <a:pt x="354864" y="1992795"/>
                      <a:pt x="323114" y="1897545"/>
                    </a:cubicBezTo>
                    <a:cubicBezTo>
                      <a:pt x="291364" y="1802295"/>
                      <a:pt x="306604" y="1558455"/>
                      <a:pt x="338354" y="1463205"/>
                    </a:cubicBezTo>
                    <a:cubicBezTo>
                      <a:pt x="370104" y="1367955"/>
                      <a:pt x="464084" y="1397165"/>
                      <a:pt x="513614" y="1326045"/>
                    </a:cubicBezTo>
                    <a:cubicBezTo>
                      <a:pt x="563144" y="1254925"/>
                      <a:pt x="652044" y="1145705"/>
                      <a:pt x="635534" y="1036485"/>
                    </a:cubicBezTo>
                    <a:cubicBezTo>
                      <a:pt x="619024" y="927265"/>
                      <a:pt x="467894" y="771055"/>
                      <a:pt x="414554" y="670725"/>
                    </a:cubicBezTo>
                    <a:cubicBezTo>
                      <a:pt x="361214" y="570395"/>
                      <a:pt x="298984" y="533565"/>
                      <a:pt x="315494" y="434505"/>
                    </a:cubicBezTo>
                    <a:cubicBezTo>
                      <a:pt x="332004" y="335445"/>
                      <a:pt x="513614" y="148755"/>
                      <a:pt x="513614" y="76365"/>
                    </a:cubicBezTo>
                    <a:cubicBezTo>
                      <a:pt x="513614" y="3975"/>
                      <a:pt x="401854" y="2705"/>
                      <a:pt x="315494" y="165"/>
                    </a:cubicBezTo>
                    <a:cubicBezTo>
                      <a:pt x="229134" y="-2375"/>
                      <a:pt x="29744" y="24295"/>
                      <a:pt x="3074" y="83985"/>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94" name="任意多边形 255">
                <a:extLst>
                  <a:ext uri="{FF2B5EF4-FFF2-40B4-BE49-F238E27FC236}">
                    <a16:creationId xmlns:a16="http://schemas.microsoft.com/office/drawing/2014/main" id="{8F2B446E-3C80-4050-9504-8076D7478D4E}"/>
                  </a:ext>
                </a:extLst>
              </p:cNvPr>
              <p:cNvSpPr/>
              <p:nvPr/>
            </p:nvSpPr>
            <p:spPr>
              <a:xfrm>
                <a:off x="1431320" y="1953855"/>
                <a:ext cx="99042" cy="131539"/>
              </a:xfrm>
              <a:custGeom>
                <a:avLst/>
                <a:gdLst>
                  <a:gd name="connsiteX0" fmla="*/ 29023 w 416451"/>
                  <a:gd name="connsiteY0" fmla="*/ 291895 h 458234"/>
                  <a:gd name="connsiteX1" fmla="*/ 156023 w 416451"/>
                  <a:gd name="connsiteY1" fmla="*/ 437945 h 458234"/>
                  <a:gd name="connsiteX2" fmla="*/ 333823 w 416451"/>
                  <a:gd name="connsiteY2" fmla="*/ 437945 h 458234"/>
                  <a:gd name="connsiteX3" fmla="*/ 416373 w 416451"/>
                  <a:gd name="connsiteY3" fmla="*/ 260145 h 458234"/>
                  <a:gd name="connsiteX4" fmla="*/ 321123 w 416451"/>
                  <a:gd name="connsiteY4" fmla="*/ 31545 h 458234"/>
                  <a:gd name="connsiteX5" fmla="*/ 86173 w 416451"/>
                  <a:gd name="connsiteY5" fmla="*/ 18845 h 458234"/>
                  <a:gd name="connsiteX6" fmla="*/ 3623 w 416451"/>
                  <a:gd name="connsiteY6" fmla="*/ 190295 h 458234"/>
                  <a:gd name="connsiteX7" fmla="*/ 29023 w 416451"/>
                  <a:gd name="connsiteY7" fmla="*/ 291895 h 458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51" h="458234">
                    <a:moveTo>
                      <a:pt x="29023" y="291895"/>
                    </a:moveTo>
                    <a:cubicBezTo>
                      <a:pt x="54423" y="333170"/>
                      <a:pt x="105223" y="413603"/>
                      <a:pt x="156023" y="437945"/>
                    </a:cubicBezTo>
                    <a:cubicBezTo>
                      <a:pt x="206823" y="462287"/>
                      <a:pt x="290431" y="467578"/>
                      <a:pt x="333823" y="437945"/>
                    </a:cubicBezTo>
                    <a:cubicBezTo>
                      <a:pt x="377215" y="408312"/>
                      <a:pt x="418490" y="327878"/>
                      <a:pt x="416373" y="260145"/>
                    </a:cubicBezTo>
                    <a:cubicBezTo>
                      <a:pt x="414256" y="192412"/>
                      <a:pt x="376156" y="71762"/>
                      <a:pt x="321123" y="31545"/>
                    </a:cubicBezTo>
                    <a:cubicBezTo>
                      <a:pt x="266090" y="-8672"/>
                      <a:pt x="139090" y="-7613"/>
                      <a:pt x="86173" y="18845"/>
                    </a:cubicBezTo>
                    <a:cubicBezTo>
                      <a:pt x="33256" y="45303"/>
                      <a:pt x="13148" y="141612"/>
                      <a:pt x="3623" y="190295"/>
                    </a:cubicBezTo>
                    <a:cubicBezTo>
                      <a:pt x="-5902" y="238978"/>
                      <a:pt x="3623" y="250620"/>
                      <a:pt x="29023" y="291895"/>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95" name="任意多边形 256">
                <a:extLst>
                  <a:ext uri="{FF2B5EF4-FFF2-40B4-BE49-F238E27FC236}">
                    <a16:creationId xmlns:a16="http://schemas.microsoft.com/office/drawing/2014/main" id="{E89F74C3-2274-4793-8E18-373A62658669}"/>
                  </a:ext>
                </a:extLst>
              </p:cNvPr>
              <p:cNvSpPr/>
              <p:nvPr/>
            </p:nvSpPr>
            <p:spPr>
              <a:xfrm>
                <a:off x="1637517" y="1721754"/>
                <a:ext cx="151328" cy="1041400"/>
              </a:xfrm>
              <a:custGeom>
                <a:avLst/>
                <a:gdLst>
                  <a:gd name="connsiteX0" fmla="*/ 3074 w 637549"/>
                  <a:gd name="connsiteY0" fmla="*/ 83985 h 3638261"/>
                  <a:gd name="connsiteX1" fmla="*/ 155474 w 637549"/>
                  <a:gd name="connsiteY1" fmla="*/ 358305 h 3638261"/>
                  <a:gd name="connsiteX2" fmla="*/ 147854 w 637549"/>
                  <a:gd name="connsiteY2" fmla="*/ 655485 h 3638261"/>
                  <a:gd name="connsiteX3" fmla="*/ 10694 w 637549"/>
                  <a:gd name="connsiteY3" fmla="*/ 945045 h 3638261"/>
                  <a:gd name="connsiteX4" fmla="*/ 33554 w 637549"/>
                  <a:gd name="connsiteY4" fmla="*/ 1226985 h 3638261"/>
                  <a:gd name="connsiteX5" fmla="*/ 201194 w 637549"/>
                  <a:gd name="connsiteY5" fmla="*/ 1447965 h 3638261"/>
                  <a:gd name="connsiteX6" fmla="*/ 124994 w 637549"/>
                  <a:gd name="connsiteY6" fmla="*/ 1798485 h 3638261"/>
                  <a:gd name="connsiteX7" fmla="*/ 56414 w 637549"/>
                  <a:gd name="connsiteY7" fmla="*/ 1928025 h 3638261"/>
                  <a:gd name="connsiteX8" fmla="*/ 10694 w 637549"/>
                  <a:gd name="connsiteY8" fmla="*/ 2080425 h 3638261"/>
                  <a:gd name="connsiteX9" fmla="*/ 56414 w 637549"/>
                  <a:gd name="connsiteY9" fmla="*/ 2811945 h 3638261"/>
                  <a:gd name="connsiteX10" fmla="*/ 170714 w 637549"/>
                  <a:gd name="connsiteY10" fmla="*/ 3604425 h 3638261"/>
                  <a:gd name="connsiteX11" fmla="*/ 300254 w 637549"/>
                  <a:gd name="connsiteY11" fmla="*/ 3490125 h 3638261"/>
                  <a:gd name="connsiteX12" fmla="*/ 216434 w 637549"/>
                  <a:gd name="connsiteY12" fmla="*/ 3467265 h 3638261"/>
                  <a:gd name="connsiteX13" fmla="*/ 307874 w 637549"/>
                  <a:gd name="connsiteY13" fmla="*/ 3444405 h 3638261"/>
                  <a:gd name="connsiteX14" fmla="*/ 201194 w 637549"/>
                  <a:gd name="connsiteY14" fmla="*/ 3413925 h 3638261"/>
                  <a:gd name="connsiteX15" fmla="*/ 345974 w 637549"/>
                  <a:gd name="connsiteY15" fmla="*/ 3398685 h 3638261"/>
                  <a:gd name="connsiteX16" fmla="*/ 193574 w 637549"/>
                  <a:gd name="connsiteY16" fmla="*/ 3352965 h 3638261"/>
                  <a:gd name="connsiteX17" fmla="*/ 345974 w 637549"/>
                  <a:gd name="connsiteY17" fmla="*/ 3337725 h 3638261"/>
                  <a:gd name="connsiteX18" fmla="*/ 193574 w 637549"/>
                  <a:gd name="connsiteY18" fmla="*/ 3292005 h 3638261"/>
                  <a:gd name="connsiteX19" fmla="*/ 368834 w 637549"/>
                  <a:gd name="connsiteY19" fmla="*/ 3269145 h 3638261"/>
                  <a:gd name="connsiteX20" fmla="*/ 201194 w 637549"/>
                  <a:gd name="connsiteY20" fmla="*/ 3223425 h 3638261"/>
                  <a:gd name="connsiteX21" fmla="*/ 376454 w 637549"/>
                  <a:gd name="connsiteY21" fmla="*/ 3200565 h 3638261"/>
                  <a:gd name="connsiteX22" fmla="*/ 193574 w 637549"/>
                  <a:gd name="connsiteY22" fmla="*/ 3162465 h 3638261"/>
                  <a:gd name="connsiteX23" fmla="*/ 376454 w 637549"/>
                  <a:gd name="connsiteY23" fmla="*/ 3139605 h 3638261"/>
                  <a:gd name="connsiteX24" fmla="*/ 208814 w 637549"/>
                  <a:gd name="connsiteY24" fmla="*/ 3093885 h 3638261"/>
                  <a:gd name="connsiteX25" fmla="*/ 391694 w 637549"/>
                  <a:gd name="connsiteY25" fmla="*/ 3071025 h 3638261"/>
                  <a:gd name="connsiteX26" fmla="*/ 170714 w 637549"/>
                  <a:gd name="connsiteY26" fmla="*/ 3025305 h 3638261"/>
                  <a:gd name="connsiteX27" fmla="*/ 376454 w 637549"/>
                  <a:gd name="connsiteY27" fmla="*/ 3010065 h 3638261"/>
                  <a:gd name="connsiteX28" fmla="*/ 231674 w 637549"/>
                  <a:gd name="connsiteY28" fmla="*/ 2956725 h 3638261"/>
                  <a:gd name="connsiteX29" fmla="*/ 384074 w 637549"/>
                  <a:gd name="connsiteY29" fmla="*/ 2926245 h 3638261"/>
                  <a:gd name="connsiteX30" fmla="*/ 216434 w 637549"/>
                  <a:gd name="connsiteY30" fmla="*/ 2888145 h 3638261"/>
                  <a:gd name="connsiteX31" fmla="*/ 437414 w 637549"/>
                  <a:gd name="connsiteY31" fmla="*/ 2865285 h 3638261"/>
                  <a:gd name="connsiteX32" fmla="*/ 208814 w 637549"/>
                  <a:gd name="connsiteY32" fmla="*/ 2819565 h 3638261"/>
                  <a:gd name="connsiteX33" fmla="*/ 406934 w 637549"/>
                  <a:gd name="connsiteY33" fmla="*/ 2796705 h 3638261"/>
                  <a:gd name="connsiteX34" fmla="*/ 208814 w 637549"/>
                  <a:gd name="connsiteY34" fmla="*/ 2766225 h 3638261"/>
                  <a:gd name="connsiteX35" fmla="*/ 445034 w 637549"/>
                  <a:gd name="connsiteY35" fmla="*/ 2728125 h 3638261"/>
                  <a:gd name="connsiteX36" fmla="*/ 231674 w 637549"/>
                  <a:gd name="connsiteY36" fmla="*/ 2682405 h 3638261"/>
                  <a:gd name="connsiteX37" fmla="*/ 467894 w 637549"/>
                  <a:gd name="connsiteY37" fmla="*/ 2667165 h 3638261"/>
                  <a:gd name="connsiteX38" fmla="*/ 224054 w 637549"/>
                  <a:gd name="connsiteY38" fmla="*/ 2613825 h 3638261"/>
                  <a:gd name="connsiteX39" fmla="*/ 467894 w 637549"/>
                  <a:gd name="connsiteY39" fmla="*/ 2590965 h 3638261"/>
                  <a:gd name="connsiteX40" fmla="*/ 254534 w 637549"/>
                  <a:gd name="connsiteY40" fmla="*/ 2552865 h 3638261"/>
                  <a:gd name="connsiteX41" fmla="*/ 414554 w 637549"/>
                  <a:gd name="connsiteY41" fmla="*/ 2514765 h 3638261"/>
                  <a:gd name="connsiteX42" fmla="*/ 201194 w 637549"/>
                  <a:gd name="connsiteY42" fmla="*/ 2491905 h 3638261"/>
                  <a:gd name="connsiteX43" fmla="*/ 445034 w 637549"/>
                  <a:gd name="connsiteY43" fmla="*/ 2453805 h 3638261"/>
                  <a:gd name="connsiteX44" fmla="*/ 528854 w 637549"/>
                  <a:gd name="connsiteY44" fmla="*/ 2034705 h 3638261"/>
                  <a:gd name="connsiteX45" fmla="*/ 323114 w 637549"/>
                  <a:gd name="connsiteY45" fmla="*/ 1897545 h 3638261"/>
                  <a:gd name="connsiteX46" fmla="*/ 338354 w 637549"/>
                  <a:gd name="connsiteY46" fmla="*/ 1463205 h 3638261"/>
                  <a:gd name="connsiteX47" fmla="*/ 513614 w 637549"/>
                  <a:gd name="connsiteY47" fmla="*/ 1326045 h 3638261"/>
                  <a:gd name="connsiteX48" fmla="*/ 635534 w 637549"/>
                  <a:gd name="connsiteY48" fmla="*/ 1036485 h 3638261"/>
                  <a:gd name="connsiteX49" fmla="*/ 414554 w 637549"/>
                  <a:gd name="connsiteY49" fmla="*/ 670725 h 3638261"/>
                  <a:gd name="connsiteX50" fmla="*/ 315494 w 637549"/>
                  <a:gd name="connsiteY50" fmla="*/ 434505 h 3638261"/>
                  <a:gd name="connsiteX51" fmla="*/ 513614 w 637549"/>
                  <a:gd name="connsiteY51" fmla="*/ 76365 h 3638261"/>
                  <a:gd name="connsiteX52" fmla="*/ 315494 w 637549"/>
                  <a:gd name="connsiteY52" fmla="*/ 165 h 3638261"/>
                  <a:gd name="connsiteX53" fmla="*/ 3074 w 637549"/>
                  <a:gd name="connsiteY53" fmla="*/ 83985 h 363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549" h="3638261">
                    <a:moveTo>
                      <a:pt x="3074" y="83985"/>
                    </a:moveTo>
                    <a:cubicBezTo>
                      <a:pt x="-23596" y="143675"/>
                      <a:pt x="131344" y="263055"/>
                      <a:pt x="155474" y="358305"/>
                    </a:cubicBezTo>
                    <a:cubicBezTo>
                      <a:pt x="179604" y="453555"/>
                      <a:pt x="171984" y="557695"/>
                      <a:pt x="147854" y="655485"/>
                    </a:cubicBezTo>
                    <a:cubicBezTo>
                      <a:pt x="123724" y="753275"/>
                      <a:pt x="29744" y="849795"/>
                      <a:pt x="10694" y="945045"/>
                    </a:cubicBezTo>
                    <a:cubicBezTo>
                      <a:pt x="-8356" y="1040295"/>
                      <a:pt x="1804" y="1143165"/>
                      <a:pt x="33554" y="1226985"/>
                    </a:cubicBezTo>
                    <a:cubicBezTo>
                      <a:pt x="65304" y="1310805"/>
                      <a:pt x="185954" y="1352715"/>
                      <a:pt x="201194" y="1447965"/>
                    </a:cubicBezTo>
                    <a:cubicBezTo>
                      <a:pt x="216434" y="1543215"/>
                      <a:pt x="149124" y="1718475"/>
                      <a:pt x="124994" y="1798485"/>
                    </a:cubicBezTo>
                    <a:cubicBezTo>
                      <a:pt x="100864" y="1878495"/>
                      <a:pt x="75464" y="1881035"/>
                      <a:pt x="56414" y="1928025"/>
                    </a:cubicBezTo>
                    <a:cubicBezTo>
                      <a:pt x="37364" y="1975015"/>
                      <a:pt x="10694" y="1933105"/>
                      <a:pt x="10694" y="2080425"/>
                    </a:cubicBezTo>
                    <a:cubicBezTo>
                      <a:pt x="10694" y="2227745"/>
                      <a:pt x="29744" y="2557945"/>
                      <a:pt x="56414" y="2811945"/>
                    </a:cubicBezTo>
                    <a:cubicBezTo>
                      <a:pt x="83084" y="3065945"/>
                      <a:pt x="130074" y="3491395"/>
                      <a:pt x="170714" y="3604425"/>
                    </a:cubicBezTo>
                    <a:cubicBezTo>
                      <a:pt x="211354" y="3717455"/>
                      <a:pt x="292634" y="3512985"/>
                      <a:pt x="300254" y="3490125"/>
                    </a:cubicBezTo>
                    <a:cubicBezTo>
                      <a:pt x="307874" y="3467265"/>
                      <a:pt x="215164" y="3474885"/>
                      <a:pt x="216434" y="3467265"/>
                    </a:cubicBezTo>
                    <a:cubicBezTo>
                      <a:pt x="217704" y="3459645"/>
                      <a:pt x="310414" y="3453295"/>
                      <a:pt x="307874" y="3444405"/>
                    </a:cubicBezTo>
                    <a:cubicBezTo>
                      <a:pt x="305334" y="3435515"/>
                      <a:pt x="194844" y="3421545"/>
                      <a:pt x="201194" y="3413925"/>
                    </a:cubicBezTo>
                    <a:cubicBezTo>
                      <a:pt x="207544" y="3406305"/>
                      <a:pt x="347244" y="3408845"/>
                      <a:pt x="345974" y="3398685"/>
                    </a:cubicBezTo>
                    <a:cubicBezTo>
                      <a:pt x="344704" y="3388525"/>
                      <a:pt x="193574" y="3363125"/>
                      <a:pt x="193574" y="3352965"/>
                    </a:cubicBezTo>
                    <a:cubicBezTo>
                      <a:pt x="193574" y="3342805"/>
                      <a:pt x="345974" y="3347885"/>
                      <a:pt x="345974" y="3337725"/>
                    </a:cubicBezTo>
                    <a:cubicBezTo>
                      <a:pt x="345974" y="3327565"/>
                      <a:pt x="189764" y="3303435"/>
                      <a:pt x="193574" y="3292005"/>
                    </a:cubicBezTo>
                    <a:cubicBezTo>
                      <a:pt x="197384" y="3280575"/>
                      <a:pt x="367564" y="3280575"/>
                      <a:pt x="368834" y="3269145"/>
                    </a:cubicBezTo>
                    <a:cubicBezTo>
                      <a:pt x="370104" y="3257715"/>
                      <a:pt x="199924" y="3234855"/>
                      <a:pt x="201194" y="3223425"/>
                    </a:cubicBezTo>
                    <a:cubicBezTo>
                      <a:pt x="202464" y="3211995"/>
                      <a:pt x="377724" y="3210725"/>
                      <a:pt x="376454" y="3200565"/>
                    </a:cubicBezTo>
                    <a:cubicBezTo>
                      <a:pt x="375184" y="3190405"/>
                      <a:pt x="193574" y="3172625"/>
                      <a:pt x="193574" y="3162465"/>
                    </a:cubicBezTo>
                    <a:cubicBezTo>
                      <a:pt x="193574" y="3152305"/>
                      <a:pt x="373914" y="3151035"/>
                      <a:pt x="376454" y="3139605"/>
                    </a:cubicBezTo>
                    <a:cubicBezTo>
                      <a:pt x="378994" y="3128175"/>
                      <a:pt x="206274" y="3105315"/>
                      <a:pt x="208814" y="3093885"/>
                    </a:cubicBezTo>
                    <a:cubicBezTo>
                      <a:pt x="211354" y="3082455"/>
                      <a:pt x="398044" y="3082455"/>
                      <a:pt x="391694" y="3071025"/>
                    </a:cubicBezTo>
                    <a:cubicBezTo>
                      <a:pt x="385344" y="3059595"/>
                      <a:pt x="173254" y="3035465"/>
                      <a:pt x="170714" y="3025305"/>
                    </a:cubicBezTo>
                    <a:cubicBezTo>
                      <a:pt x="168174" y="3015145"/>
                      <a:pt x="366294" y="3021495"/>
                      <a:pt x="376454" y="3010065"/>
                    </a:cubicBezTo>
                    <a:cubicBezTo>
                      <a:pt x="386614" y="2998635"/>
                      <a:pt x="230404" y="2970695"/>
                      <a:pt x="231674" y="2956725"/>
                    </a:cubicBezTo>
                    <a:cubicBezTo>
                      <a:pt x="232944" y="2942755"/>
                      <a:pt x="386614" y="2937675"/>
                      <a:pt x="384074" y="2926245"/>
                    </a:cubicBezTo>
                    <a:cubicBezTo>
                      <a:pt x="381534" y="2914815"/>
                      <a:pt x="207544" y="2898305"/>
                      <a:pt x="216434" y="2888145"/>
                    </a:cubicBezTo>
                    <a:cubicBezTo>
                      <a:pt x="225324" y="2877985"/>
                      <a:pt x="438684" y="2876715"/>
                      <a:pt x="437414" y="2865285"/>
                    </a:cubicBezTo>
                    <a:cubicBezTo>
                      <a:pt x="436144" y="2853855"/>
                      <a:pt x="213894" y="2830995"/>
                      <a:pt x="208814" y="2819565"/>
                    </a:cubicBezTo>
                    <a:cubicBezTo>
                      <a:pt x="203734" y="2808135"/>
                      <a:pt x="406934" y="2805595"/>
                      <a:pt x="406934" y="2796705"/>
                    </a:cubicBezTo>
                    <a:cubicBezTo>
                      <a:pt x="406934" y="2787815"/>
                      <a:pt x="202464" y="2777655"/>
                      <a:pt x="208814" y="2766225"/>
                    </a:cubicBezTo>
                    <a:cubicBezTo>
                      <a:pt x="215164" y="2754795"/>
                      <a:pt x="441224" y="2742095"/>
                      <a:pt x="445034" y="2728125"/>
                    </a:cubicBezTo>
                    <a:cubicBezTo>
                      <a:pt x="448844" y="2714155"/>
                      <a:pt x="227864" y="2692565"/>
                      <a:pt x="231674" y="2682405"/>
                    </a:cubicBezTo>
                    <a:cubicBezTo>
                      <a:pt x="235484" y="2672245"/>
                      <a:pt x="469164" y="2678595"/>
                      <a:pt x="467894" y="2667165"/>
                    </a:cubicBezTo>
                    <a:cubicBezTo>
                      <a:pt x="466624" y="2655735"/>
                      <a:pt x="224054" y="2626525"/>
                      <a:pt x="224054" y="2613825"/>
                    </a:cubicBezTo>
                    <a:cubicBezTo>
                      <a:pt x="224054" y="2601125"/>
                      <a:pt x="462814" y="2601125"/>
                      <a:pt x="467894" y="2590965"/>
                    </a:cubicBezTo>
                    <a:cubicBezTo>
                      <a:pt x="472974" y="2580805"/>
                      <a:pt x="263424" y="2565565"/>
                      <a:pt x="254534" y="2552865"/>
                    </a:cubicBezTo>
                    <a:cubicBezTo>
                      <a:pt x="245644" y="2540165"/>
                      <a:pt x="423444" y="2524925"/>
                      <a:pt x="414554" y="2514765"/>
                    </a:cubicBezTo>
                    <a:cubicBezTo>
                      <a:pt x="405664" y="2504605"/>
                      <a:pt x="196114" y="2502065"/>
                      <a:pt x="201194" y="2491905"/>
                    </a:cubicBezTo>
                    <a:cubicBezTo>
                      <a:pt x="206274" y="2481745"/>
                      <a:pt x="390424" y="2530005"/>
                      <a:pt x="445034" y="2453805"/>
                    </a:cubicBezTo>
                    <a:cubicBezTo>
                      <a:pt x="499644" y="2377605"/>
                      <a:pt x="549174" y="2127415"/>
                      <a:pt x="528854" y="2034705"/>
                    </a:cubicBezTo>
                    <a:cubicBezTo>
                      <a:pt x="508534" y="1941995"/>
                      <a:pt x="354864" y="1992795"/>
                      <a:pt x="323114" y="1897545"/>
                    </a:cubicBezTo>
                    <a:cubicBezTo>
                      <a:pt x="291364" y="1802295"/>
                      <a:pt x="306604" y="1558455"/>
                      <a:pt x="338354" y="1463205"/>
                    </a:cubicBezTo>
                    <a:cubicBezTo>
                      <a:pt x="370104" y="1367955"/>
                      <a:pt x="464084" y="1397165"/>
                      <a:pt x="513614" y="1326045"/>
                    </a:cubicBezTo>
                    <a:cubicBezTo>
                      <a:pt x="563144" y="1254925"/>
                      <a:pt x="652044" y="1145705"/>
                      <a:pt x="635534" y="1036485"/>
                    </a:cubicBezTo>
                    <a:cubicBezTo>
                      <a:pt x="619024" y="927265"/>
                      <a:pt x="467894" y="771055"/>
                      <a:pt x="414554" y="670725"/>
                    </a:cubicBezTo>
                    <a:cubicBezTo>
                      <a:pt x="361214" y="570395"/>
                      <a:pt x="298984" y="533565"/>
                      <a:pt x="315494" y="434505"/>
                    </a:cubicBezTo>
                    <a:cubicBezTo>
                      <a:pt x="332004" y="335445"/>
                      <a:pt x="513614" y="148755"/>
                      <a:pt x="513614" y="76365"/>
                    </a:cubicBezTo>
                    <a:cubicBezTo>
                      <a:pt x="513614" y="3975"/>
                      <a:pt x="401854" y="2705"/>
                      <a:pt x="315494" y="165"/>
                    </a:cubicBezTo>
                    <a:cubicBezTo>
                      <a:pt x="229134" y="-2375"/>
                      <a:pt x="29744" y="24295"/>
                      <a:pt x="3074" y="83985"/>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96" name="任意多边形 257">
                <a:extLst>
                  <a:ext uri="{FF2B5EF4-FFF2-40B4-BE49-F238E27FC236}">
                    <a16:creationId xmlns:a16="http://schemas.microsoft.com/office/drawing/2014/main" id="{F51A25F7-9A71-461E-8935-163BAE9011D1}"/>
                  </a:ext>
                </a:extLst>
              </p:cNvPr>
              <p:cNvSpPr/>
              <p:nvPr/>
            </p:nvSpPr>
            <p:spPr>
              <a:xfrm>
                <a:off x="1653046" y="1957901"/>
                <a:ext cx="99042" cy="131539"/>
              </a:xfrm>
              <a:custGeom>
                <a:avLst/>
                <a:gdLst>
                  <a:gd name="connsiteX0" fmla="*/ 29023 w 416451"/>
                  <a:gd name="connsiteY0" fmla="*/ 291895 h 458234"/>
                  <a:gd name="connsiteX1" fmla="*/ 156023 w 416451"/>
                  <a:gd name="connsiteY1" fmla="*/ 437945 h 458234"/>
                  <a:gd name="connsiteX2" fmla="*/ 333823 w 416451"/>
                  <a:gd name="connsiteY2" fmla="*/ 437945 h 458234"/>
                  <a:gd name="connsiteX3" fmla="*/ 416373 w 416451"/>
                  <a:gd name="connsiteY3" fmla="*/ 260145 h 458234"/>
                  <a:gd name="connsiteX4" fmla="*/ 321123 w 416451"/>
                  <a:gd name="connsiteY4" fmla="*/ 31545 h 458234"/>
                  <a:gd name="connsiteX5" fmla="*/ 86173 w 416451"/>
                  <a:gd name="connsiteY5" fmla="*/ 18845 h 458234"/>
                  <a:gd name="connsiteX6" fmla="*/ 3623 w 416451"/>
                  <a:gd name="connsiteY6" fmla="*/ 190295 h 458234"/>
                  <a:gd name="connsiteX7" fmla="*/ 29023 w 416451"/>
                  <a:gd name="connsiteY7" fmla="*/ 291895 h 458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51" h="458234">
                    <a:moveTo>
                      <a:pt x="29023" y="291895"/>
                    </a:moveTo>
                    <a:cubicBezTo>
                      <a:pt x="54423" y="333170"/>
                      <a:pt x="105223" y="413603"/>
                      <a:pt x="156023" y="437945"/>
                    </a:cubicBezTo>
                    <a:cubicBezTo>
                      <a:pt x="206823" y="462287"/>
                      <a:pt x="290431" y="467578"/>
                      <a:pt x="333823" y="437945"/>
                    </a:cubicBezTo>
                    <a:cubicBezTo>
                      <a:pt x="377215" y="408312"/>
                      <a:pt x="418490" y="327878"/>
                      <a:pt x="416373" y="260145"/>
                    </a:cubicBezTo>
                    <a:cubicBezTo>
                      <a:pt x="414256" y="192412"/>
                      <a:pt x="376156" y="71762"/>
                      <a:pt x="321123" y="31545"/>
                    </a:cubicBezTo>
                    <a:cubicBezTo>
                      <a:pt x="266090" y="-8672"/>
                      <a:pt x="139090" y="-7613"/>
                      <a:pt x="86173" y="18845"/>
                    </a:cubicBezTo>
                    <a:cubicBezTo>
                      <a:pt x="33256" y="45303"/>
                      <a:pt x="13148" y="141612"/>
                      <a:pt x="3623" y="190295"/>
                    </a:cubicBezTo>
                    <a:cubicBezTo>
                      <a:pt x="-5902" y="238978"/>
                      <a:pt x="3623" y="250620"/>
                      <a:pt x="29023" y="291895"/>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97" name="任意多边形 258">
                <a:extLst>
                  <a:ext uri="{FF2B5EF4-FFF2-40B4-BE49-F238E27FC236}">
                    <a16:creationId xmlns:a16="http://schemas.microsoft.com/office/drawing/2014/main" id="{B31FF27F-A190-40EA-993B-75B174A73F67}"/>
                  </a:ext>
                </a:extLst>
              </p:cNvPr>
              <p:cNvSpPr/>
              <p:nvPr/>
            </p:nvSpPr>
            <p:spPr>
              <a:xfrm>
                <a:off x="1837546" y="1725708"/>
                <a:ext cx="151328" cy="1041400"/>
              </a:xfrm>
              <a:custGeom>
                <a:avLst/>
                <a:gdLst>
                  <a:gd name="connsiteX0" fmla="*/ 3074 w 637549"/>
                  <a:gd name="connsiteY0" fmla="*/ 83985 h 3638261"/>
                  <a:gd name="connsiteX1" fmla="*/ 155474 w 637549"/>
                  <a:gd name="connsiteY1" fmla="*/ 358305 h 3638261"/>
                  <a:gd name="connsiteX2" fmla="*/ 147854 w 637549"/>
                  <a:gd name="connsiteY2" fmla="*/ 655485 h 3638261"/>
                  <a:gd name="connsiteX3" fmla="*/ 10694 w 637549"/>
                  <a:gd name="connsiteY3" fmla="*/ 945045 h 3638261"/>
                  <a:gd name="connsiteX4" fmla="*/ 33554 w 637549"/>
                  <a:gd name="connsiteY4" fmla="*/ 1226985 h 3638261"/>
                  <a:gd name="connsiteX5" fmla="*/ 201194 w 637549"/>
                  <a:gd name="connsiteY5" fmla="*/ 1447965 h 3638261"/>
                  <a:gd name="connsiteX6" fmla="*/ 124994 w 637549"/>
                  <a:gd name="connsiteY6" fmla="*/ 1798485 h 3638261"/>
                  <a:gd name="connsiteX7" fmla="*/ 56414 w 637549"/>
                  <a:gd name="connsiteY7" fmla="*/ 1928025 h 3638261"/>
                  <a:gd name="connsiteX8" fmla="*/ 10694 w 637549"/>
                  <a:gd name="connsiteY8" fmla="*/ 2080425 h 3638261"/>
                  <a:gd name="connsiteX9" fmla="*/ 56414 w 637549"/>
                  <a:gd name="connsiteY9" fmla="*/ 2811945 h 3638261"/>
                  <a:gd name="connsiteX10" fmla="*/ 170714 w 637549"/>
                  <a:gd name="connsiteY10" fmla="*/ 3604425 h 3638261"/>
                  <a:gd name="connsiteX11" fmla="*/ 300254 w 637549"/>
                  <a:gd name="connsiteY11" fmla="*/ 3490125 h 3638261"/>
                  <a:gd name="connsiteX12" fmla="*/ 216434 w 637549"/>
                  <a:gd name="connsiteY12" fmla="*/ 3467265 h 3638261"/>
                  <a:gd name="connsiteX13" fmla="*/ 307874 w 637549"/>
                  <a:gd name="connsiteY13" fmla="*/ 3444405 h 3638261"/>
                  <a:gd name="connsiteX14" fmla="*/ 201194 w 637549"/>
                  <a:gd name="connsiteY14" fmla="*/ 3413925 h 3638261"/>
                  <a:gd name="connsiteX15" fmla="*/ 345974 w 637549"/>
                  <a:gd name="connsiteY15" fmla="*/ 3398685 h 3638261"/>
                  <a:gd name="connsiteX16" fmla="*/ 193574 w 637549"/>
                  <a:gd name="connsiteY16" fmla="*/ 3352965 h 3638261"/>
                  <a:gd name="connsiteX17" fmla="*/ 345974 w 637549"/>
                  <a:gd name="connsiteY17" fmla="*/ 3337725 h 3638261"/>
                  <a:gd name="connsiteX18" fmla="*/ 193574 w 637549"/>
                  <a:gd name="connsiteY18" fmla="*/ 3292005 h 3638261"/>
                  <a:gd name="connsiteX19" fmla="*/ 368834 w 637549"/>
                  <a:gd name="connsiteY19" fmla="*/ 3269145 h 3638261"/>
                  <a:gd name="connsiteX20" fmla="*/ 201194 w 637549"/>
                  <a:gd name="connsiteY20" fmla="*/ 3223425 h 3638261"/>
                  <a:gd name="connsiteX21" fmla="*/ 376454 w 637549"/>
                  <a:gd name="connsiteY21" fmla="*/ 3200565 h 3638261"/>
                  <a:gd name="connsiteX22" fmla="*/ 193574 w 637549"/>
                  <a:gd name="connsiteY22" fmla="*/ 3162465 h 3638261"/>
                  <a:gd name="connsiteX23" fmla="*/ 376454 w 637549"/>
                  <a:gd name="connsiteY23" fmla="*/ 3139605 h 3638261"/>
                  <a:gd name="connsiteX24" fmla="*/ 208814 w 637549"/>
                  <a:gd name="connsiteY24" fmla="*/ 3093885 h 3638261"/>
                  <a:gd name="connsiteX25" fmla="*/ 391694 w 637549"/>
                  <a:gd name="connsiteY25" fmla="*/ 3071025 h 3638261"/>
                  <a:gd name="connsiteX26" fmla="*/ 170714 w 637549"/>
                  <a:gd name="connsiteY26" fmla="*/ 3025305 h 3638261"/>
                  <a:gd name="connsiteX27" fmla="*/ 376454 w 637549"/>
                  <a:gd name="connsiteY27" fmla="*/ 3010065 h 3638261"/>
                  <a:gd name="connsiteX28" fmla="*/ 231674 w 637549"/>
                  <a:gd name="connsiteY28" fmla="*/ 2956725 h 3638261"/>
                  <a:gd name="connsiteX29" fmla="*/ 384074 w 637549"/>
                  <a:gd name="connsiteY29" fmla="*/ 2926245 h 3638261"/>
                  <a:gd name="connsiteX30" fmla="*/ 216434 w 637549"/>
                  <a:gd name="connsiteY30" fmla="*/ 2888145 h 3638261"/>
                  <a:gd name="connsiteX31" fmla="*/ 437414 w 637549"/>
                  <a:gd name="connsiteY31" fmla="*/ 2865285 h 3638261"/>
                  <a:gd name="connsiteX32" fmla="*/ 208814 w 637549"/>
                  <a:gd name="connsiteY32" fmla="*/ 2819565 h 3638261"/>
                  <a:gd name="connsiteX33" fmla="*/ 406934 w 637549"/>
                  <a:gd name="connsiteY33" fmla="*/ 2796705 h 3638261"/>
                  <a:gd name="connsiteX34" fmla="*/ 208814 w 637549"/>
                  <a:gd name="connsiteY34" fmla="*/ 2766225 h 3638261"/>
                  <a:gd name="connsiteX35" fmla="*/ 445034 w 637549"/>
                  <a:gd name="connsiteY35" fmla="*/ 2728125 h 3638261"/>
                  <a:gd name="connsiteX36" fmla="*/ 231674 w 637549"/>
                  <a:gd name="connsiteY36" fmla="*/ 2682405 h 3638261"/>
                  <a:gd name="connsiteX37" fmla="*/ 467894 w 637549"/>
                  <a:gd name="connsiteY37" fmla="*/ 2667165 h 3638261"/>
                  <a:gd name="connsiteX38" fmla="*/ 224054 w 637549"/>
                  <a:gd name="connsiteY38" fmla="*/ 2613825 h 3638261"/>
                  <a:gd name="connsiteX39" fmla="*/ 467894 w 637549"/>
                  <a:gd name="connsiteY39" fmla="*/ 2590965 h 3638261"/>
                  <a:gd name="connsiteX40" fmla="*/ 254534 w 637549"/>
                  <a:gd name="connsiteY40" fmla="*/ 2552865 h 3638261"/>
                  <a:gd name="connsiteX41" fmla="*/ 414554 w 637549"/>
                  <a:gd name="connsiteY41" fmla="*/ 2514765 h 3638261"/>
                  <a:gd name="connsiteX42" fmla="*/ 201194 w 637549"/>
                  <a:gd name="connsiteY42" fmla="*/ 2491905 h 3638261"/>
                  <a:gd name="connsiteX43" fmla="*/ 445034 w 637549"/>
                  <a:gd name="connsiteY43" fmla="*/ 2453805 h 3638261"/>
                  <a:gd name="connsiteX44" fmla="*/ 528854 w 637549"/>
                  <a:gd name="connsiteY44" fmla="*/ 2034705 h 3638261"/>
                  <a:gd name="connsiteX45" fmla="*/ 323114 w 637549"/>
                  <a:gd name="connsiteY45" fmla="*/ 1897545 h 3638261"/>
                  <a:gd name="connsiteX46" fmla="*/ 338354 w 637549"/>
                  <a:gd name="connsiteY46" fmla="*/ 1463205 h 3638261"/>
                  <a:gd name="connsiteX47" fmla="*/ 513614 w 637549"/>
                  <a:gd name="connsiteY47" fmla="*/ 1326045 h 3638261"/>
                  <a:gd name="connsiteX48" fmla="*/ 635534 w 637549"/>
                  <a:gd name="connsiteY48" fmla="*/ 1036485 h 3638261"/>
                  <a:gd name="connsiteX49" fmla="*/ 414554 w 637549"/>
                  <a:gd name="connsiteY49" fmla="*/ 670725 h 3638261"/>
                  <a:gd name="connsiteX50" fmla="*/ 315494 w 637549"/>
                  <a:gd name="connsiteY50" fmla="*/ 434505 h 3638261"/>
                  <a:gd name="connsiteX51" fmla="*/ 513614 w 637549"/>
                  <a:gd name="connsiteY51" fmla="*/ 76365 h 3638261"/>
                  <a:gd name="connsiteX52" fmla="*/ 315494 w 637549"/>
                  <a:gd name="connsiteY52" fmla="*/ 165 h 3638261"/>
                  <a:gd name="connsiteX53" fmla="*/ 3074 w 637549"/>
                  <a:gd name="connsiteY53" fmla="*/ 83985 h 363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549" h="3638261">
                    <a:moveTo>
                      <a:pt x="3074" y="83985"/>
                    </a:moveTo>
                    <a:cubicBezTo>
                      <a:pt x="-23596" y="143675"/>
                      <a:pt x="131344" y="263055"/>
                      <a:pt x="155474" y="358305"/>
                    </a:cubicBezTo>
                    <a:cubicBezTo>
                      <a:pt x="179604" y="453555"/>
                      <a:pt x="171984" y="557695"/>
                      <a:pt x="147854" y="655485"/>
                    </a:cubicBezTo>
                    <a:cubicBezTo>
                      <a:pt x="123724" y="753275"/>
                      <a:pt x="29744" y="849795"/>
                      <a:pt x="10694" y="945045"/>
                    </a:cubicBezTo>
                    <a:cubicBezTo>
                      <a:pt x="-8356" y="1040295"/>
                      <a:pt x="1804" y="1143165"/>
                      <a:pt x="33554" y="1226985"/>
                    </a:cubicBezTo>
                    <a:cubicBezTo>
                      <a:pt x="65304" y="1310805"/>
                      <a:pt x="185954" y="1352715"/>
                      <a:pt x="201194" y="1447965"/>
                    </a:cubicBezTo>
                    <a:cubicBezTo>
                      <a:pt x="216434" y="1543215"/>
                      <a:pt x="149124" y="1718475"/>
                      <a:pt x="124994" y="1798485"/>
                    </a:cubicBezTo>
                    <a:cubicBezTo>
                      <a:pt x="100864" y="1878495"/>
                      <a:pt x="75464" y="1881035"/>
                      <a:pt x="56414" y="1928025"/>
                    </a:cubicBezTo>
                    <a:cubicBezTo>
                      <a:pt x="37364" y="1975015"/>
                      <a:pt x="10694" y="1933105"/>
                      <a:pt x="10694" y="2080425"/>
                    </a:cubicBezTo>
                    <a:cubicBezTo>
                      <a:pt x="10694" y="2227745"/>
                      <a:pt x="29744" y="2557945"/>
                      <a:pt x="56414" y="2811945"/>
                    </a:cubicBezTo>
                    <a:cubicBezTo>
                      <a:pt x="83084" y="3065945"/>
                      <a:pt x="130074" y="3491395"/>
                      <a:pt x="170714" y="3604425"/>
                    </a:cubicBezTo>
                    <a:cubicBezTo>
                      <a:pt x="211354" y="3717455"/>
                      <a:pt x="292634" y="3512985"/>
                      <a:pt x="300254" y="3490125"/>
                    </a:cubicBezTo>
                    <a:cubicBezTo>
                      <a:pt x="307874" y="3467265"/>
                      <a:pt x="215164" y="3474885"/>
                      <a:pt x="216434" y="3467265"/>
                    </a:cubicBezTo>
                    <a:cubicBezTo>
                      <a:pt x="217704" y="3459645"/>
                      <a:pt x="310414" y="3453295"/>
                      <a:pt x="307874" y="3444405"/>
                    </a:cubicBezTo>
                    <a:cubicBezTo>
                      <a:pt x="305334" y="3435515"/>
                      <a:pt x="194844" y="3421545"/>
                      <a:pt x="201194" y="3413925"/>
                    </a:cubicBezTo>
                    <a:cubicBezTo>
                      <a:pt x="207544" y="3406305"/>
                      <a:pt x="347244" y="3408845"/>
                      <a:pt x="345974" y="3398685"/>
                    </a:cubicBezTo>
                    <a:cubicBezTo>
                      <a:pt x="344704" y="3388525"/>
                      <a:pt x="193574" y="3363125"/>
                      <a:pt x="193574" y="3352965"/>
                    </a:cubicBezTo>
                    <a:cubicBezTo>
                      <a:pt x="193574" y="3342805"/>
                      <a:pt x="345974" y="3347885"/>
                      <a:pt x="345974" y="3337725"/>
                    </a:cubicBezTo>
                    <a:cubicBezTo>
                      <a:pt x="345974" y="3327565"/>
                      <a:pt x="189764" y="3303435"/>
                      <a:pt x="193574" y="3292005"/>
                    </a:cubicBezTo>
                    <a:cubicBezTo>
                      <a:pt x="197384" y="3280575"/>
                      <a:pt x="367564" y="3280575"/>
                      <a:pt x="368834" y="3269145"/>
                    </a:cubicBezTo>
                    <a:cubicBezTo>
                      <a:pt x="370104" y="3257715"/>
                      <a:pt x="199924" y="3234855"/>
                      <a:pt x="201194" y="3223425"/>
                    </a:cubicBezTo>
                    <a:cubicBezTo>
                      <a:pt x="202464" y="3211995"/>
                      <a:pt x="377724" y="3210725"/>
                      <a:pt x="376454" y="3200565"/>
                    </a:cubicBezTo>
                    <a:cubicBezTo>
                      <a:pt x="375184" y="3190405"/>
                      <a:pt x="193574" y="3172625"/>
                      <a:pt x="193574" y="3162465"/>
                    </a:cubicBezTo>
                    <a:cubicBezTo>
                      <a:pt x="193574" y="3152305"/>
                      <a:pt x="373914" y="3151035"/>
                      <a:pt x="376454" y="3139605"/>
                    </a:cubicBezTo>
                    <a:cubicBezTo>
                      <a:pt x="378994" y="3128175"/>
                      <a:pt x="206274" y="3105315"/>
                      <a:pt x="208814" y="3093885"/>
                    </a:cubicBezTo>
                    <a:cubicBezTo>
                      <a:pt x="211354" y="3082455"/>
                      <a:pt x="398044" y="3082455"/>
                      <a:pt x="391694" y="3071025"/>
                    </a:cubicBezTo>
                    <a:cubicBezTo>
                      <a:pt x="385344" y="3059595"/>
                      <a:pt x="173254" y="3035465"/>
                      <a:pt x="170714" y="3025305"/>
                    </a:cubicBezTo>
                    <a:cubicBezTo>
                      <a:pt x="168174" y="3015145"/>
                      <a:pt x="366294" y="3021495"/>
                      <a:pt x="376454" y="3010065"/>
                    </a:cubicBezTo>
                    <a:cubicBezTo>
                      <a:pt x="386614" y="2998635"/>
                      <a:pt x="230404" y="2970695"/>
                      <a:pt x="231674" y="2956725"/>
                    </a:cubicBezTo>
                    <a:cubicBezTo>
                      <a:pt x="232944" y="2942755"/>
                      <a:pt x="386614" y="2937675"/>
                      <a:pt x="384074" y="2926245"/>
                    </a:cubicBezTo>
                    <a:cubicBezTo>
                      <a:pt x="381534" y="2914815"/>
                      <a:pt x="207544" y="2898305"/>
                      <a:pt x="216434" y="2888145"/>
                    </a:cubicBezTo>
                    <a:cubicBezTo>
                      <a:pt x="225324" y="2877985"/>
                      <a:pt x="438684" y="2876715"/>
                      <a:pt x="437414" y="2865285"/>
                    </a:cubicBezTo>
                    <a:cubicBezTo>
                      <a:pt x="436144" y="2853855"/>
                      <a:pt x="213894" y="2830995"/>
                      <a:pt x="208814" y="2819565"/>
                    </a:cubicBezTo>
                    <a:cubicBezTo>
                      <a:pt x="203734" y="2808135"/>
                      <a:pt x="406934" y="2805595"/>
                      <a:pt x="406934" y="2796705"/>
                    </a:cubicBezTo>
                    <a:cubicBezTo>
                      <a:pt x="406934" y="2787815"/>
                      <a:pt x="202464" y="2777655"/>
                      <a:pt x="208814" y="2766225"/>
                    </a:cubicBezTo>
                    <a:cubicBezTo>
                      <a:pt x="215164" y="2754795"/>
                      <a:pt x="441224" y="2742095"/>
                      <a:pt x="445034" y="2728125"/>
                    </a:cubicBezTo>
                    <a:cubicBezTo>
                      <a:pt x="448844" y="2714155"/>
                      <a:pt x="227864" y="2692565"/>
                      <a:pt x="231674" y="2682405"/>
                    </a:cubicBezTo>
                    <a:cubicBezTo>
                      <a:pt x="235484" y="2672245"/>
                      <a:pt x="469164" y="2678595"/>
                      <a:pt x="467894" y="2667165"/>
                    </a:cubicBezTo>
                    <a:cubicBezTo>
                      <a:pt x="466624" y="2655735"/>
                      <a:pt x="224054" y="2626525"/>
                      <a:pt x="224054" y="2613825"/>
                    </a:cubicBezTo>
                    <a:cubicBezTo>
                      <a:pt x="224054" y="2601125"/>
                      <a:pt x="462814" y="2601125"/>
                      <a:pt x="467894" y="2590965"/>
                    </a:cubicBezTo>
                    <a:cubicBezTo>
                      <a:pt x="472974" y="2580805"/>
                      <a:pt x="263424" y="2565565"/>
                      <a:pt x="254534" y="2552865"/>
                    </a:cubicBezTo>
                    <a:cubicBezTo>
                      <a:pt x="245644" y="2540165"/>
                      <a:pt x="423444" y="2524925"/>
                      <a:pt x="414554" y="2514765"/>
                    </a:cubicBezTo>
                    <a:cubicBezTo>
                      <a:pt x="405664" y="2504605"/>
                      <a:pt x="196114" y="2502065"/>
                      <a:pt x="201194" y="2491905"/>
                    </a:cubicBezTo>
                    <a:cubicBezTo>
                      <a:pt x="206274" y="2481745"/>
                      <a:pt x="390424" y="2530005"/>
                      <a:pt x="445034" y="2453805"/>
                    </a:cubicBezTo>
                    <a:cubicBezTo>
                      <a:pt x="499644" y="2377605"/>
                      <a:pt x="549174" y="2127415"/>
                      <a:pt x="528854" y="2034705"/>
                    </a:cubicBezTo>
                    <a:cubicBezTo>
                      <a:pt x="508534" y="1941995"/>
                      <a:pt x="354864" y="1992795"/>
                      <a:pt x="323114" y="1897545"/>
                    </a:cubicBezTo>
                    <a:cubicBezTo>
                      <a:pt x="291364" y="1802295"/>
                      <a:pt x="306604" y="1558455"/>
                      <a:pt x="338354" y="1463205"/>
                    </a:cubicBezTo>
                    <a:cubicBezTo>
                      <a:pt x="370104" y="1367955"/>
                      <a:pt x="464084" y="1397165"/>
                      <a:pt x="513614" y="1326045"/>
                    </a:cubicBezTo>
                    <a:cubicBezTo>
                      <a:pt x="563144" y="1254925"/>
                      <a:pt x="652044" y="1145705"/>
                      <a:pt x="635534" y="1036485"/>
                    </a:cubicBezTo>
                    <a:cubicBezTo>
                      <a:pt x="619024" y="927265"/>
                      <a:pt x="467894" y="771055"/>
                      <a:pt x="414554" y="670725"/>
                    </a:cubicBezTo>
                    <a:cubicBezTo>
                      <a:pt x="361214" y="570395"/>
                      <a:pt x="298984" y="533565"/>
                      <a:pt x="315494" y="434505"/>
                    </a:cubicBezTo>
                    <a:cubicBezTo>
                      <a:pt x="332004" y="335445"/>
                      <a:pt x="513614" y="148755"/>
                      <a:pt x="513614" y="76365"/>
                    </a:cubicBezTo>
                    <a:cubicBezTo>
                      <a:pt x="513614" y="3975"/>
                      <a:pt x="401854" y="2705"/>
                      <a:pt x="315494" y="165"/>
                    </a:cubicBezTo>
                    <a:cubicBezTo>
                      <a:pt x="229134" y="-2375"/>
                      <a:pt x="29744" y="24295"/>
                      <a:pt x="3074" y="83985"/>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98" name="任意多边形 259">
                <a:extLst>
                  <a:ext uri="{FF2B5EF4-FFF2-40B4-BE49-F238E27FC236}">
                    <a16:creationId xmlns:a16="http://schemas.microsoft.com/office/drawing/2014/main" id="{45796FE4-CFBA-46D2-B7DA-21AB723F4AA8}"/>
                  </a:ext>
                </a:extLst>
              </p:cNvPr>
              <p:cNvSpPr/>
              <p:nvPr/>
            </p:nvSpPr>
            <p:spPr>
              <a:xfrm>
                <a:off x="1853075" y="1961855"/>
                <a:ext cx="99042" cy="131539"/>
              </a:xfrm>
              <a:custGeom>
                <a:avLst/>
                <a:gdLst>
                  <a:gd name="connsiteX0" fmla="*/ 29023 w 416451"/>
                  <a:gd name="connsiteY0" fmla="*/ 291895 h 458234"/>
                  <a:gd name="connsiteX1" fmla="*/ 156023 w 416451"/>
                  <a:gd name="connsiteY1" fmla="*/ 437945 h 458234"/>
                  <a:gd name="connsiteX2" fmla="*/ 333823 w 416451"/>
                  <a:gd name="connsiteY2" fmla="*/ 437945 h 458234"/>
                  <a:gd name="connsiteX3" fmla="*/ 416373 w 416451"/>
                  <a:gd name="connsiteY3" fmla="*/ 260145 h 458234"/>
                  <a:gd name="connsiteX4" fmla="*/ 321123 w 416451"/>
                  <a:gd name="connsiteY4" fmla="*/ 31545 h 458234"/>
                  <a:gd name="connsiteX5" fmla="*/ 86173 w 416451"/>
                  <a:gd name="connsiteY5" fmla="*/ 18845 h 458234"/>
                  <a:gd name="connsiteX6" fmla="*/ 3623 w 416451"/>
                  <a:gd name="connsiteY6" fmla="*/ 190295 h 458234"/>
                  <a:gd name="connsiteX7" fmla="*/ 29023 w 416451"/>
                  <a:gd name="connsiteY7" fmla="*/ 291895 h 458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51" h="458234">
                    <a:moveTo>
                      <a:pt x="29023" y="291895"/>
                    </a:moveTo>
                    <a:cubicBezTo>
                      <a:pt x="54423" y="333170"/>
                      <a:pt x="105223" y="413603"/>
                      <a:pt x="156023" y="437945"/>
                    </a:cubicBezTo>
                    <a:cubicBezTo>
                      <a:pt x="206823" y="462287"/>
                      <a:pt x="290431" y="467578"/>
                      <a:pt x="333823" y="437945"/>
                    </a:cubicBezTo>
                    <a:cubicBezTo>
                      <a:pt x="377215" y="408312"/>
                      <a:pt x="418490" y="327878"/>
                      <a:pt x="416373" y="260145"/>
                    </a:cubicBezTo>
                    <a:cubicBezTo>
                      <a:pt x="414256" y="192412"/>
                      <a:pt x="376156" y="71762"/>
                      <a:pt x="321123" y="31545"/>
                    </a:cubicBezTo>
                    <a:cubicBezTo>
                      <a:pt x="266090" y="-8672"/>
                      <a:pt x="139090" y="-7613"/>
                      <a:pt x="86173" y="18845"/>
                    </a:cubicBezTo>
                    <a:cubicBezTo>
                      <a:pt x="33256" y="45303"/>
                      <a:pt x="13148" y="141612"/>
                      <a:pt x="3623" y="190295"/>
                    </a:cubicBezTo>
                    <a:cubicBezTo>
                      <a:pt x="-5902" y="238978"/>
                      <a:pt x="3623" y="250620"/>
                      <a:pt x="29023" y="291895"/>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499" name="任意多边形 260">
                <a:extLst>
                  <a:ext uri="{FF2B5EF4-FFF2-40B4-BE49-F238E27FC236}">
                    <a16:creationId xmlns:a16="http://schemas.microsoft.com/office/drawing/2014/main" id="{9E7D0EA3-F234-4406-BE77-E8291CF17BB0}"/>
                  </a:ext>
                </a:extLst>
              </p:cNvPr>
              <p:cNvSpPr/>
              <p:nvPr/>
            </p:nvSpPr>
            <p:spPr>
              <a:xfrm>
                <a:off x="2071166" y="1717816"/>
                <a:ext cx="151328" cy="1041400"/>
              </a:xfrm>
              <a:custGeom>
                <a:avLst/>
                <a:gdLst>
                  <a:gd name="connsiteX0" fmla="*/ 3074 w 637549"/>
                  <a:gd name="connsiteY0" fmla="*/ 83985 h 3638261"/>
                  <a:gd name="connsiteX1" fmla="*/ 155474 w 637549"/>
                  <a:gd name="connsiteY1" fmla="*/ 358305 h 3638261"/>
                  <a:gd name="connsiteX2" fmla="*/ 147854 w 637549"/>
                  <a:gd name="connsiteY2" fmla="*/ 655485 h 3638261"/>
                  <a:gd name="connsiteX3" fmla="*/ 10694 w 637549"/>
                  <a:gd name="connsiteY3" fmla="*/ 945045 h 3638261"/>
                  <a:gd name="connsiteX4" fmla="*/ 33554 w 637549"/>
                  <a:gd name="connsiteY4" fmla="*/ 1226985 h 3638261"/>
                  <a:gd name="connsiteX5" fmla="*/ 201194 w 637549"/>
                  <a:gd name="connsiteY5" fmla="*/ 1447965 h 3638261"/>
                  <a:gd name="connsiteX6" fmla="*/ 124994 w 637549"/>
                  <a:gd name="connsiteY6" fmla="*/ 1798485 h 3638261"/>
                  <a:gd name="connsiteX7" fmla="*/ 56414 w 637549"/>
                  <a:gd name="connsiteY7" fmla="*/ 1928025 h 3638261"/>
                  <a:gd name="connsiteX8" fmla="*/ 10694 w 637549"/>
                  <a:gd name="connsiteY8" fmla="*/ 2080425 h 3638261"/>
                  <a:gd name="connsiteX9" fmla="*/ 56414 w 637549"/>
                  <a:gd name="connsiteY9" fmla="*/ 2811945 h 3638261"/>
                  <a:gd name="connsiteX10" fmla="*/ 170714 w 637549"/>
                  <a:gd name="connsiteY10" fmla="*/ 3604425 h 3638261"/>
                  <a:gd name="connsiteX11" fmla="*/ 300254 w 637549"/>
                  <a:gd name="connsiteY11" fmla="*/ 3490125 h 3638261"/>
                  <a:gd name="connsiteX12" fmla="*/ 216434 w 637549"/>
                  <a:gd name="connsiteY12" fmla="*/ 3467265 h 3638261"/>
                  <a:gd name="connsiteX13" fmla="*/ 307874 w 637549"/>
                  <a:gd name="connsiteY13" fmla="*/ 3444405 h 3638261"/>
                  <a:gd name="connsiteX14" fmla="*/ 201194 w 637549"/>
                  <a:gd name="connsiteY14" fmla="*/ 3413925 h 3638261"/>
                  <a:gd name="connsiteX15" fmla="*/ 345974 w 637549"/>
                  <a:gd name="connsiteY15" fmla="*/ 3398685 h 3638261"/>
                  <a:gd name="connsiteX16" fmla="*/ 193574 w 637549"/>
                  <a:gd name="connsiteY16" fmla="*/ 3352965 h 3638261"/>
                  <a:gd name="connsiteX17" fmla="*/ 345974 w 637549"/>
                  <a:gd name="connsiteY17" fmla="*/ 3337725 h 3638261"/>
                  <a:gd name="connsiteX18" fmla="*/ 193574 w 637549"/>
                  <a:gd name="connsiteY18" fmla="*/ 3292005 h 3638261"/>
                  <a:gd name="connsiteX19" fmla="*/ 368834 w 637549"/>
                  <a:gd name="connsiteY19" fmla="*/ 3269145 h 3638261"/>
                  <a:gd name="connsiteX20" fmla="*/ 201194 w 637549"/>
                  <a:gd name="connsiteY20" fmla="*/ 3223425 h 3638261"/>
                  <a:gd name="connsiteX21" fmla="*/ 376454 w 637549"/>
                  <a:gd name="connsiteY21" fmla="*/ 3200565 h 3638261"/>
                  <a:gd name="connsiteX22" fmla="*/ 193574 w 637549"/>
                  <a:gd name="connsiteY22" fmla="*/ 3162465 h 3638261"/>
                  <a:gd name="connsiteX23" fmla="*/ 376454 w 637549"/>
                  <a:gd name="connsiteY23" fmla="*/ 3139605 h 3638261"/>
                  <a:gd name="connsiteX24" fmla="*/ 208814 w 637549"/>
                  <a:gd name="connsiteY24" fmla="*/ 3093885 h 3638261"/>
                  <a:gd name="connsiteX25" fmla="*/ 391694 w 637549"/>
                  <a:gd name="connsiteY25" fmla="*/ 3071025 h 3638261"/>
                  <a:gd name="connsiteX26" fmla="*/ 170714 w 637549"/>
                  <a:gd name="connsiteY26" fmla="*/ 3025305 h 3638261"/>
                  <a:gd name="connsiteX27" fmla="*/ 376454 w 637549"/>
                  <a:gd name="connsiteY27" fmla="*/ 3010065 h 3638261"/>
                  <a:gd name="connsiteX28" fmla="*/ 231674 w 637549"/>
                  <a:gd name="connsiteY28" fmla="*/ 2956725 h 3638261"/>
                  <a:gd name="connsiteX29" fmla="*/ 384074 w 637549"/>
                  <a:gd name="connsiteY29" fmla="*/ 2926245 h 3638261"/>
                  <a:gd name="connsiteX30" fmla="*/ 216434 w 637549"/>
                  <a:gd name="connsiteY30" fmla="*/ 2888145 h 3638261"/>
                  <a:gd name="connsiteX31" fmla="*/ 437414 w 637549"/>
                  <a:gd name="connsiteY31" fmla="*/ 2865285 h 3638261"/>
                  <a:gd name="connsiteX32" fmla="*/ 208814 w 637549"/>
                  <a:gd name="connsiteY32" fmla="*/ 2819565 h 3638261"/>
                  <a:gd name="connsiteX33" fmla="*/ 406934 w 637549"/>
                  <a:gd name="connsiteY33" fmla="*/ 2796705 h 3638261"/>
                  <a:gd name="connsiteX34" fmla="*/ 208814 w 637549"/>
                  <a:gd name="connsiteY34" fmla="*/ 2766225 h 3638261"/>
                  <a:gd name="connsiteX35" fmla="*/ 445034 w 637549"/>
                  <a:gd name="connsiteY35" fmla="*/ 2728125 h 3638261"/>
                  <a:gd name="connsiteX36" fmla="*/ 231674 w 637549"/>
                  <a:gd name="connsiteY36" fmla="*/ 2682405 h 3638261"/>
                  <a:gd name="connsiteX37" fmla="*/ 467894 w 637549"/>
                  <a:gd name="connsiteY37" fmla="*/ 2667165 h 3638261"/>
                  <a:gd name="connsiteX38" fmla="*/ 224054 w 637549"/>
                  <a:gd name="connsiteY38" fmla="*/ 2613825 h 3638261"/>
                  <a:gd name="connsiteX39" fmla="*/ 467894 w 637549"/>
                  <a:gd name="connsiteY39" fmla="*/ 2590965 h 3638261"/>
                  <a:gd name="connsiteX40" fmla="*/ 254534 w 637549"/>
                  <a:gd name="connsiteY40" fmla="*/ 2552865 h 3638261"/>
                  <a:gd name="connsiteX41" fmla="*/ 414554 w 637549"/>
                  <a:gd name="connsiteY41" fmla="*/ 2514765 h 3638261"/>
                  <a:gd name="connsiteX42" fmla="*/ 201194 w 637549"/>
                  <a:gd name="connsiteY42" fmla="*/ 2491905 h 3638261"/>
                  <a:gd name="connsiteX43" fmla="*/ 445034 w 637549"/>
                  <a:gd name="connsiteY43" fmla="*/ 2453805 h 3638261"/>
                  <a:gd name="connsiteX44" fmla="*/ 528854 w 637549"/>
                  <a:gd name="connsiteY44" fmla="*/ 2034705 h 3638261"/>
                  <a:gd name="connsiteX45" fmla="*/ 323114 w 637549"/>
                  <a:gd name="connsiteY45" fmla="*/ 1897545 h 3638261"/>
                  <a:gd name="connsiteX46" fmla="*/ 338354 w 637549"/>
                  <a:gd name="connsiteY46" fmla="*/ 1463205 h 3638261"/>
                  <a:gd name="connsiteX47" fmla="*/ 513614 w 637549"/>
                  <a:gd name="connsiteY47" fmla="*/ 1326045 h 3638261"/>
                  <a:gd name="connsiteX48" fmla="*/ 635534 w 637549"/>
                  <a:gd name="connsiteY48" fmla="*/ 1036485 h 3638261"/>
                  <a:gd name="connsiteX49" fmla="*/ 414554 w 637549"/>
                  <a:gd name="connsiteY49" fmla="*/ 670725 h 3638261"/>
                  <a:gd name="connsiteX50" fmla="*/ 315494 w 637549"/>
                  <a:gd name="connsiteY50" fmla="*/ 434505 h 3638261"/>
                  <a:gd name="connsiteX51" fmla="*/ 513614 w 637549"/>
                  <a:gd name="connsiteY51" fmla="*/ 76365 h 3638261"/>
                  <a:gd name="connsiteX52" fmla="*/ 315494 w 637549"/>
                  <a:gd name="connsiteY52" fmla="*/ 165 h 3638261"/>
                  <a:gd name="connsiteX53" fmla="*/ 3074 w 637549"/>
                  <a:gd name="connsiteY53" fmla="*/ 83985 h 363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549" h="3638261">
                    <a:moveTo>
                      <a:pt x="3074" y="83985"/>
                    </a:moveTo>
                    <a:cubicBezTo>
                      <a:pt x="-23596" y="143675"/>
                      <a:pt x="131344" y="263055"/>
                      <a:pt x="155474" y="358305"/>
                    </a:cubicBezTo>
                    <a:cubicBezTo>
                      <a:pt x="179604" y="453555"/>
                      <a:pt x="171984" y="557695"/>
                      <a:pt x="147854" y="655485"/>
                    </a:cubicBezTo>
                    <a:cubicBezTo>
                      <a:pt x="123724" y="753275"/>
                      <a:pt x="29744" y="849795"/>
                      <a:pt x="10694" y="945045"/>
                    </a:cubicBezTo>
                    <a:cubicBezTo>
                      <a:pt x="-8356" y="1040295"/>
                      <a:pt x="1804" y="1143165"/>
                      <a:pt x="33554" y="1226985"/>
                    </a:cubicBezTo>
                    <a:cubicBezTo>
                      <a:pt x="65304" y="1310805"/>
                      <a:pt x="185954" y="1352715"/>
                      <a:pt x="201194" y="1447965"/>
                    </a:cubicBezTo>
                    <a:cubicBezTo>
                      <a:pt x="216434" y="1543215"/>
                      <a:pt x="149124" y="1718475"/>
                      <a:pt x="124994" y="1798485"/>
                    </a:cubicBezTo>
                    <a:cubicBezTo>
                      <a:pt x="100864" y="1878495"/>
                      <a:pt x="75464" y="1881035"/>
                      <a:pt x="56414" y="1928025"/>
                    </a:cubicBezTo>
                    <a:cubicBezTo>
                      <a:pt x="37364" y="1975015"/>
                      <a:pt x="10694" y="1933105"/>
                      <a:pt x="10694" y="2080425"/>
                    </a:cubicBezTo>
                    <a:cubicBezTo>
                      <a:pt x="10694" y="2227745"/>
                      <a:pt x="29744" y="2557945"/>
                      <a:pt x="56414" y="2811945"/>
                    </a:cubicBezTo>
                    <a:cubicBezTo>
                      <a:pt x="83084" y="3065945"/>
                      <a:pt x="130074" y="3491395"/>
                      <a:pt x="170714" y="3604425"/>
                    </a:cubicBezTo>
                    <a:cubicBezTo>
                      <a:pt x="211354" y="3717455"/>
                      <a:pt x="292634" y="3512985"/>
                      <a:pt x="300254" y="3490125"/>
                    </a:cubicBezTo>
                    <a:cubicBezTo>
                      <a:pt x="307874" y="3467265"/>
                      <a:pt x="215164" y="3474885"/>
                      <a:pt x="216434" y="3467265"/>
                    </a:cubicBezTo>
                    <a:cubicBezTo>
                      <a:pt x="217704" y="3459645"/>
                      <a:pt x="310414" y="3453295"/>
                      <a:pt x="307874" y="3444405"/>
                    </a:cubicBezTo>
                    <a:cubicBezTo>
                      <a:pt x="305334" y="3435515"/>
                      <a:pt x="194844" y="3421545"/>
                      <a:pt x="201194" y="3413925"/>
                    </a:cubicBezTo>
                    <a:cubicBezTo>
                      <a:pt x="207544" y="3406305"/>
                      <a:pt x="347244" y="3408845"/>
                      <a:pt x="345974" y="3398685"/>
                    </a:cubicBezTo>
                    <a:cubicBezTo>
                      <a:pt x="344704" y="3388525"/>
                      <a:pt x="193574" y="3363125"/>
                      <a:pt x="193574" y="3352965"/>
                    </a:cubicBezTo>
                    <a:cubicBezTo>
                      <a:pt x="193574" y="3342805"/>
                      <a:pt x="345974" y="3347885"/>
                      <a:pt x="345974" y="3337725"/>
                    </a:cubicBezTo>
                    <a:cubicBezTo>
                      <a:pt x="345974" y="3327565"/>
                      <a:pt x="189764" y="3303435"/>
                      <a:pt x="193574" y="3292005"/>
                    </a:cubicBezTo>
                    <a:cubicBezTo>
                      <a:pt x="197384" y="3280575"/>
                      <a:pt x="367564" y="3280575"/>
                      <a:pt x="368834" y="3269145"/>
                    </a:cubicBezTo>
                    <a:cubicBezTo>
                      <a:pt x="370104" y="3257715"/>
                      <a:pt x="199924" y="3234855"/>
                      <a:pt x="201194" y="3223425"/>
                    </a:cubicBezTo>
                    <a:cubicBezTo>
                      <a:pt x="202464" y="3211995"/>
                      <a:pt x="377724" y="3210725"/>
                      <a:pt x="376454" y="3200565"/>
                    </a:cubicBezTo>
                    <a:cubicBezTo>
                      <a:pt x="375184" y="3190405"/>
                      <a:pt x="193574" y="3172625"/>
                      <a:pt x="193574" y="3162465"/>
                    </a:cubicBezTo>
                    <a:cubicBezTo>
                      <a:pt x="193574" y="3152305"/>
                      <a:pt x="373914" y="3151035"/>
                      <a:pt x="376454" y="3139605"/>
                    </a:cubicBezTo>
                    <a:cubicBezTo>
                      <a:pt x="378994" y="3128175"/>
                      <a:pt x="206274" y="3105315"/>
                      <a:pt x="208814" y="3093885"/>
                    </a:cubicBezTo>
                    <a:cubicBezTo>
                      <a:pt x="211354" y="3082455"/>
                      <a:pt x="398044" y="3082455"/>
                      <a:pt x="391694" y="3071025"/>
                    </a:cubicBezTo>
                    <a:cubicBezTo>
                      <a:pt x="385344" y="3059595"/>
                      <a:pt x="173254" y="3035465"/>
                      <a:pt x="170714" y="3025305"/>
                    </a:cubicBezTo>
                    <a:cubicBezTo>
                      <a:pt x="168174" y="3015145"/>
                      <a:pt x="366294" y="3021495"/>
                      <a:pt x="376454" y="3010065"/>
                    </a:cubicBezTo>
                    <a:cubicBezTo>
                      <a:pt x="386614" y="2998635"/>
                      <a:pt x="230404" y="2970695"/>
                      <a:pt x="231674" y="2956725"/>
                    </a:cubicBezTo>
                    <a:cubicBezTo>
                      <a:pt x="232944" y="2942755"/>
                      <a:pt x="386614" y="2937675"/>
                      <a:pt x="384074" y="2926245"/>
                    </a:cubicBezTo>
                    <a:cubicBezTo>
                      <a:pt x="381534" y="2914815"/>
                      <a:pt x="207544" y="2898305"/>
                      <a:pt x="216434" y="2888145"/>
                    </a:cubicBezTo>
                    <a:cubicBezTo>
                      <a:pt x="225324" y="2877985"/>
                      <a:pt x="438684" y="2876715"/>
                      <a:pt x="437414" y="2865285"/>
                    </a:cubicBezTo>
                    <a:cubicBezTo>
                      <a:pt x="436144" y="2853855"/>
                      <a:pt x="213894" y="2830995"/>
                      <a:pt x="208814" y="2819565"/>
                    </a:cubicBezTo>
                    <a:cubicBezTo>
                      <a:pt x="203734" y="2808135"/>
                      <a:pt x="406934" y="2805595"/>
                      <a:pt x="406934" y="2796705"/>
                    </a:cubicBezTo>
                    <a:cubicBezTo>
                      <a:pt x="406934" y="2787815"/>
                      <a:pt x="202464" y="2777655"/>
                      <a:pt x="208814" y="2766225"/>
                    </a:cubicBezTo>
                    <a:cubicBezTo>
                      <a:pt x="215164" y="2754795"/>
                      <a:pt x="441224" y="2742095"/>
                      <a:pt x="445034" y="2728125"/>
                    </a:cubicBezTo>
                    <a:cubicBezTo>
                      <a:pt x="448844" y="2714155"/>
                      <a:pt x="227864" y="2692565"/>
                      <a:pt x="231674" y="2682405"/>
                    </a:cubicBezTo>
                    <a:cubicBezTo>
                      <a:pt x="235484" y="2672245"/>
                      <a:pt x="469164" y="2678595"/>
                      <a:pt x="467894" y="2667165"/>
                    </a:cubicBezTo>
                    <a:cubicBezTo>
                      <a:pt x="466624" y="2655735"/>
                      <a:pt x="224054" y="2626525"/>
                      <a:pt x="224054" y="2613825"/>
                    </a:cubicBezTo>
                    <a:cubicBezTo>
                      <a:pt x="224054" y="2601125"/>
                      <a:pt x="462814" y="2601125"/>
                      <a:pt x="467894" y="2590965"/>
                    </a:cubicBezTo>
                    <a:cubicBezTo>
                      <a:pt x="472974" y="2580805"/>
                      <a:pt x="263424" y="2565565"/>
                      <a:pt x="254534" y="2552865"/>
                    </a:cubicBezTo>
                    <a:cubicBezTo>
                      <a:pt x="245644" y="2540165"/>
                      <a:pt x="423444" y="2524925"/>
                      <a:pt x="414554" y="2514765"/>
                    </a:cubicBezTo>
                    <a:cubicBezTo>
                      <a:pt x="405664" y="2504605"/>
                      <a:pt x="196114" y="2502065"/>
                      <a:pt x="201194" y="2491905"/>
                    </a:cubicBezTo>
                    <a:cubicBezTo>
                      <a:pt x="206274" y="2481745"/>
                      <a:pt x="390424" y="2530005"/>
                      <a:pt x="445034" y="2453805"/>
                    </a:cubicBezTo>
                    <a:cubicBezTo>
                      <a:pt x="499644" y="2377605"/>
                      <a:pt x="549174" y="2127415"/>
                      <a:pt x="528854" y="2034705"/>
                    </a:cubicBezTo>
                    <a:cubicBezTo>
                      <a:pt x="508534" y="1941995"/>
                      <a:pt x="354864" y="1992795"/>
                      <a:pt x="323114" y="1897545"/>
                    </a:cubicBezTo>
                    <a:cubicBezTo>
                      <a:pt x="291364" y="1802295"/>
                      <a:pt x="306604" y="1558455"/>
                      <a:pt x="338354" y="1463205"/>
                    </a:cubicBezTo>
                    <a:cubicBezTo>
                      <a:pt x="370104" y="1367955"/>
                      <a:pt x="464084" y="1397165"/>
                      <a:pt x="513614" y="1326045"/>
                    </a:cubicBezTo>
                    <a:cubicBezTo>
                      <a:pt x="563144" y="1254925"/>
                      <a:pt x="652044" y="1145705"/>
                      <a:pt x="635534" y="1036485"/>
                    </a:cubicBezTo>
                    <a:cubicBezTo>
                      <a:pt x="619024" y="927265"/>
                      <a:pt x="467894" y="771055"/>
                      <a:pt x="414554" y="670725"/>
                    </a:cubicBezTo>
                    <a:cubicBezTo>
                      <a:pt x="361214" y="570395"/>
                      <a:pt x="298984" y="533565"/>
                      <a:pt x="315494" y="434505"/>
                    </a:cubicBezTo>
                    <a:cubicBezTo>
                      <a:pt x="332004" y="335445"/>
                      <a:pt x="513614" y="148755"/>
                      <a:pt x="513614" y="76365"/>
                    </a:cubicBezTo>
                    <a:cubicBezTo>
                      <a:pt x="513614" y="3975"/>
                      <a:pt x="401854" y="2705"/>
                      <a:pt x="315494" y="165"/>
                    </a:cubicBezTo>
                    <a:cubicBezTo>
                      <a:pt x="229134" y="-2375"/>
                      <a:pt x="29744" y="24295"/>
                      <a:pt x="3074" y="83985"/>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500" name="任意多边形 261">
                <a:extLst>
                  <a:ext uri="{FF2B5EF4-FFF2-40B4-BE49-F238E27FC236}">
                    <a16:creationId xmlns:a16="http://schemas.microsoft.com/office/drawing/2014/main" id="{1967E2DA-0ECB-4A76-802E-9B8D280E4EF6}"/>
                  </a:ext>
                </a:extLst>
              </p:cNvPr>
              <p:cNvSpPr/>
              <p:nvPr/>
            </p:nvSpPr>
            <p:spPr>
              <a:xfrm>
                <a:off x="2086695" y="1953963"/>
                <a:ext cx="99042" cy="131539"/>
              </a:xfrm>
              <a:custGeom>
                <a:avLst/>
                <a:gdLst>
                  <a:gd name="connsiteX0" fmla="*/ 29023 w 416451"/>
                  <a:gd name="connsiteY0" fmla="*/ 291895 h 458234"/>
                  <a:gd name="connsiteX1" fmla="*/ 156023 w 416451"/>
                  <a:gd name="connsiteY1" fmla="*/ 437945 h 458234"/>
                  <a:gd name="connsiteX2" fmla="*/ 333823 w 416451"/>
                  <a:gd name="connsiteY2" fmla="*/ 437945 h 458234"/>
                  <a:gd name="connsiteX3" fmla="*/ 416373 w 416451"/>
                  <a:gd name="connsiteY3" fmla="*/ 260145 h 458234"/>
                  <a:gd name="connsiteX4" fmla="*/ 321123 w 416451"/>
                  <a:gd name="connsiteY4" fmla="*/ 31545 h 458234"/>
                  <a:gd name="connsiteX5" fmla="*/ 86173 w 416451"/>
                  <a:gd name="connsiteY5" fmla="*/ 18845 h 458234"/>
                  <a:gd name="connsiteX6" fmla="*/ 3623 w 416451"/>
                  <a:gd name="connsiteY6" fmla="*/ 190295 h 458234"/>
                  <a:gd name="connsiteX7" fmla="*/ 29023 w 416451"/>
                  <a:gd name="connsiteY7" fmla="*/ 291895 h 458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51" h="458234">
                    <a:moveTo>
                      <a:pt x="29023" y="291895"/>
                    </a:moveTo>
                    <a:cubicBezTo>
                      <a:pt x="54423" y="333170"/>
                      <a:pt x="105223" y="413603"/>
                      <a:pt x="156023" y="437945"/>
                    </a:cubicBezTo>
                    <a:cubicBezTo>
                      <a:pt x="206823" y="462287"/>
                      <a:pt x="290431" y="467578"/>
                      <a:pt x="333823" y="437945"/>
                    </a:cubicBezTo>
                    <a:cubicBezTo>
                      <a:pt x="377215" y="408312"/>
                      <a:pt x="418490" y="327878"/>
                      <a:pt x="416373" y="260145"/>
                    </a:cubicBezTo>
                    <a:cubicBezTo>
                      <a:pt x="414256" y="192412"/>
                      <a:pt x="376156" y="71762"/>
                      <a:pt x="321123" y="31545"/>
                    </a:cubicBezTo>
                    <a:cubicBezTo>
                      <a:pt x="266090" y="-8672"/>
                      <a:pt x="139090" y="-7613"/>
                      <a:pt x="86173" y="18845"/>
                    </a:cubicBezTo>
                    <a:cubicBezTo>
                      <a:pt x="33256" y="45303"/>
                      <a:pt x="13148" y="141612"/>
                      <a:pt x="3623" y="190295"/>
                    </a:cubicBezTo>
                    <a:cubicBezTo>
                      <a:pt x="-5902" y="238978"/>
                      <a:pt x="3623" y="250620"/>
                      <a:pt x="29023" y="291895"/>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501" name="任意多边形 262">
                <a:extLst>
                  <a:ext uri="{FF2B5EF4-FFF2-40B4-BE49-F238E27FC236}">
                    <a16:creationId xmlns:a16="http://schemas.microsoft.com/office/drawing/2014/main" id="{C455C815-6418-475B-A26D-24A98099049D}"/>
                  </a:ext>
                </a:extLst>
              </p:cNvPr>
              <p:cNvSpPr/>
              <p:nvPr/>
            </p:nvSpPr>
            <p:spPr>
              <a:xfrm>
                <a:off x="2274343" y="1721754"/>
                <a:ext cx="151328" cy="1041400"/>
              </a:xfrm>
              <a:custGeom>
                <a:avLst/>
                <a:gdLst>
                  <a:gd name="connsiteX0" fmla="*/ 3074 w 637549"/>
                  <a:gd name="connsiteY0" fmla="*/ 83985 h 3638261"/>
                  <a:gd name="connsiteX1" fmla="*/ 155474 w 637549"/>
                  <a:gd name="connsiteY1" fmla="*/ 358305 h 3638261"/>
                  <a:gd name="connsiteX2" fmla="*/ 147854 w 637549"/>
                  <a:gd name="connsiteY2" fmla="*/ 655485 h 3638261"/>
                  <a:gd name="connsiteX3" fmla="*/ 10694 w 637549"/>
                  <a:gd name="connsiteY3" fmla="*/ 945045 h 3638261"/>
                  <a:gd name="connsiteX4" fmla="*/ 33554 w 637549"/>
                  <a:gd name="connsiteY4" fmla="*/ 1226985 h 3638261"/>
                  <a:gd name="connsiteX5" fmla="*/ 201194 w 637549"/>
                  <a:gd name="connsiteY5" fmla="*/ 1447965 h 3638261"/>
                  <a:gd name="connsiteX6" fmla="*/ 124994 w 637549"/>
                  <a:gd name="connsiteY6" fmla="*/ 1798485 h 3638261"/>
                  <a:gd name="connsiteX7" fmla="*/ 56414 w 637549"/>
                  <a:gd name="connsiteY7" fmla="*/ 1928025 h 3638261"/>
                  <a:gd name="connsiteX8" fmla="*/ 10694 w 637549"/>
                  <a:gd name="connsiteY8" fmla="*/ 2080425 h 3638261"/>
                  <a:gd name="connsiteX9" fmla="*/ 56414 w 637549"/>
                  <a:gd name="connsiteY9" fmla="*/ 2811945 h 3638261"/>
                  <a:gd name="connsiteX10" fmla="*/ 170714 w 637549"/>
                  <a:gd name="connsiteY10" fmla="*/ 3604425 h 3638261"/>
                  <a:gd name="connsiteX11" fmla="*/ 300254 w 637549"/>
                  <a:gd name="connsiteY11" fmla="*/ 3490125 h 3638261"/>
                  <a:gd name="connsiteX12" fmla="*/ 216434 w 637549"/>
                  <a:gd name="connsiteY12" fmla="*/ 3467265 h 3638261"/>
                  <a:gd name="connsiteX13" fmla="*/ 307874 w 637549"/>
                  <a:gd name="connsiteY13" fmla="*/ 3444405 h 3638261"/>
                  <a:gd name="connsiteX14" fmla="*/ 201194 w 637549"/>
                  <a:gd name="connsiteY14" fmla="*/ 3413925 h 3638261"/>
                  <a:gd name="connsiteX15" fmla="*/ 345974 w 637549"/>
                  <a:gd name="connsiteY15" fmla="*/ 3398685 h 3638261"/>
                  <a:gd name="connsiteX16" fmla="*/ 193574 w 637549"/>
                  <a:gd name="connsiteY16" fmla="*/ 3352965 h 3638261"/>
                  <a:gd name="connsiteX17" fmla="*/ 345974 w 637549"/>
                  <a:gd name="connsiteY17" fmla="*/ 3337725 h 3638261"/>
                  <a:gd name="connsiteX18" fmla="*/ 193574 w 637549"/>
                  <a:gd name="connsiteY18" fmla="*/ 3292005 h 3638261"/>
                  <a:gd name="connsiteX19" fmla="*/ 368834 w 637549"/>
                  <a:gd name="connsiteY19" fmla="*/ 3269145 h 3638261"/>
                  <a:gd name="connsiteX20" fmla="*/ 201194 w 637549"/>
                  <a:gd name="connsiteY20" fmla="*/ 3223425 h 3638261"/>
                  <a:gd name="connsiteX21" fmla="*/ 376454 w 637549"/>
                  <a:gd name="connsiteY21" fmla="*/ 3200565 h 3638261"/>
                  <a:gd name="connsiteX22" fmla="*/ 193574 w 637549"/>
                  <a:gd name="connsiteY22" fmla="*/ 3162465 h 3638261"/>
                  <a:gd name="connsiteX23" fmla="*/ 376454 w 637549"/>
                  <a:gd name="connsiteY23" fmla="*/ 3139605 h 3638261"/>
                  <a:gd name="connsiteX24" fmla="*/ 208814 w 637549"/>
                  <a:gd name="connsiteY24" fmla="*/ 3093885 h 3638261"/>
                  <a:gd name="connsiteX25" fmla="*/ 391694 w 637549"/>
                  <a:gd name="connsiteY25" fmla="*/ 3071025 h 3638261"/>
                  <a:gd name="connsiteX26" fmla="*/ 170714 w 637549"/>
                  <a:gd name="connsiteY26" fmla="*/ 3025305 h 3638261"/>
                  <a:gd name="connsiteX27" fmla="*/ 376454 w 637549"/>
                  <a:gd name="connsiteY27" fmla="*/ 3010065 h 3638261"/>
                  <a:gd name="connsiteX28" fmla="*/ 231674 w 637549"/>
                  <a:gd name="connsiteY28" fmla="*/ 2956725 h 3638261"/>
                  <a:gd name="connsiteX29" fmla="*/ 384074 w 637549"/>
                  <a:gd name="connsiteY29" fmla="*/ 2926245 h 3638261"/>
                  <a:gd name="connsiteX30" fmla="*/ 216434 w 637549"/>
                  <a:gd name="connsiteY30" fmla="*/ 2888145 h 3638261"/>
                  <a:gd name="connsiteX31" fmla="*/ 437414 w 637549"/>
                  <a:gd name="connsiteY31" fmla="*/ 2865285 h 3638261"/>
                  <a:gd name="connsiteX32" fmla="*/ 208814 w 637549"/>
                  <a:gd name="connsiteY32" fmla="*/ 2819565 h 3638261"/>
                  <a:gd name="connsiteX33" fmla="*/ 406934 w 637549"/>
                  <a:gd name="connsiteY33" fmla="*/ 2796705 h 3638261"/>
                  <a:gd name="connsiteX34" fmla="*/ 208814 w 637549"/>
                  <a:gd name="connsiteY34" fmla="*/ 2766225 h 3638261"/>
                  <a:gd name="connsiteX35" fmla="*/ 445034 w 637549"/>
                  <a:gd name="connsiteY35" fmla="*/ 2728125 h 3638261"/>
                  <a:gd name="connsiteX36" fmla="*/ 231674 w 637549"/>
                  <a:gd name="connsiteY36" fmla="*/ 2682405 h 3638261"/>
                  <a:gd name="connsiteX37" fmla="*/ 467894 w 637549"/>
                  <a:gd name="connsiteY37" fmla="*/ 2667165 h 3638261"/>
                  <a:gd name="connsiteX38" fmla="*/ 224054 w 637549"/>
                  <a:gd name="connsiteY38" fmla="*/ 2613825 h 3638261"/>
                  <a:gd name="connsiteX39" fmla="*/ 467894 w 637549"/>
                  <a:gd name="connsiteY39" fmla="*/ 2590965 h 3638261"/>
                  <a:gd name="connsiteX40" fmla="*/ 254534 w 637549"/>
                  <a:gd name="connsiteY40" fmla="*/ 2552865 h 3638261"/>
                  <a:gd name="connsiteX41" fmla="*/ 414554 w 637549"/>
                  <a:gd name="connsiteY41" fmla="*/ 2514765 h 3638261"/>
                  <a:gd name="connsiteX42" fmla="*/ 201194 w 637549"/>
                  <a:gd name="connsiteY42" fmla="*/ 2491905 h 3638261"/>
                  <a:gd name="connsiteX43" fmla="*/ 445034 w 637549"/>
                  <a:gd name="connsiteY43" fmla="*/ 2453805 h 3638261"/>
                  <a:gd name="connsiteX44" fmla="*/ 528854 w 637549"/>
                  <a:gd name="connsiteY44" fmla="*/ 2034705 h 3638261"/>
                  <a:gd name="connsiteX45" fmla="*/ 323114 w 637549"/>
                  <a:gd name="connsiteY45" fmla="*/ 1897545 h 3638261"/>
                  <a:gd name="connsiteX46" fmla="*/ 338354 w 637549"/>
                  <a:gd name="connsiteY46" fmla="*/ 1463205 h 3638261"/>
                  <a:gd name="connsiteX47" fmla="*/ 513614 w 637549"/>
                  <a:gd name="connsiteY47" fmla="*/ 1326045 h 3638261"/>
                  <a:gd name="connsiteX48" fmla="*/ 635534 w 637549"/>
                  <a:gd name="connsiteY48" fmla="*/ 1036485 h 3638261"/>
                  <a:gd name="connsiteX49" fmla="*/ 414554 w 637549"/>
                  <a:gd name="connsiteY49" fmla="*/ 670725 h 3638261"/>
                  <a:gd name="connsiteX50" fmla="*/ 315494 w 637549"/>
                  <a:gd name="connsiteY50" fmla="*/ 434505 h 3638261"/>
                  <a:gd name="connsiteX51" fmla="*/ 513614 w 637549"/>
                  <a:gd name="connsiteY51" fmla="*/ 76365 h 3638261"/>
                  <a:gd name="connsiteX52" fmla="*/ 315494 w 637549"/>
                  <a:gd name="connsiteY52" fmla="*/ 165 h 3638261"/>
                  <a:gd name="connsiteX53" fmla="*/ 3074 w 637549"/>
                  <a:gd name="connsiteY53" fmla="*/ 83985 h 363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549" h="3638261">
                    <a:moveTo>
                      <a:pt x="3074" y="83985"/>
                    </a:moveTo>
                    <a:cubicBezTo>
                      <a:pt x="-23596" y="143675"/>
                      <a:pt x="131344" y="263055"/>
                      <a:pt x="155474" y="358305"/>
                    </a:cubicBezTo>
                    <a:cubicBezTo>
                      <a:pt x="179604" y="453555"/>
                      <a:pt x="171984" y="557695"/>
                      <a:pt x="147854" y="655485"/>
                    </a:cubicBezTo>
                    <a:cubicBezTo>
                      <a:pt x="123724" y="753275"/>
                      <a:pt x="29744" y="849795"/>
                      <a:pt x="10694" y="945045"/>
                    </a:cubicBezTo>
                    <a:cubicBezTo>
                      <a:pt x="-8356" y="1040295"/>
                      <a:pt x="1804" y="1143165"/>
                      <a:pt x="33554" y="1226985"/>
                    </a:cubicBezTo>
                    <a:cubicBezTo>
                      <a:pt x="65304" y="1310805"/>
                      <a:pt x="185954" y="1352715"/>
                      <a:pt x="201194" y="1447965"/>
                    </a:cubicBezTo>
                    <a:cubicBezTo>
                      <a:pt x="216434" y="1543215"/>
                      <a:pt x="149124" y="1718475"/>
                      <a:pt x="124994" y="1798485"/>
                    </a:cubicBezTo>
                    <a:cubicBezTo>
                      <a:pt x="100864" y="1878495"/>
                      <a:pt x="75464" y="1881035"/>
                      <a:pt x="56414" y="1928025"/>
                    </a:cubicBezTo>
                    <a:cubicBezTo>
                      <a:pt x="37364" y="1975015"/>
                      <a:pt x="10694" y="1933105"/>
                      <a:pt x="10694" y="2080425"/>
                    </a:cubicBezTo>
                    <a:cubicBezTo>
                      <a:pt x="10694" y="2227745"/>
                      <a:pt x="29744" y="2557945"/>
                      <a:pt x="56414" y="2811945"/>
                    </a:cubicBezTo>
                    <a:cubicBezTo>
                      <a:pt x="83084" y="3065945"/>
                      <a:pt x="130074" y="3491395"/>
                      <a:pt x="170714" y="3604425"/>
                    </a:cubicBezTo>
                    <a:cubicBezTo>
                      <a:pt x="211354" y="3717455"/>
                      <a:pt x="292634" y="3512985"/>
                      <a:pt x="300254" y="3490125"/>
                    </a:cubicBezTo>
                    <a:cubicBezTo>
                      <a:pt x="307874" y="3467265"/>
                      <a:pt x="215164" y="3474885"/>
                      <a:pt x="216434" y="3467265"/>
                    </a:cubicBezTo>
                    <a:cubicBezTo>
                      <a:pt x="217704" y="3459645"/>
                      <a:pt x="310414" y="3453295"/>
                      <a:pt x="307874" y="3444405"/>
                    </a:cubicBezTo>
                    <a:cubicBezTo>
                      <a:pt x="305334" y="3435515"/>
                      <a:pt x="194844" y="3421545"/>
                      <a:pt x="201194" y="3413925"/>
                    </a:cubicBezTo>
                    <a:cubicBezTo>
                      <a:pt x="207544" y="3406305"/>
                      <a:pt x="347244" y="3408845"/>
                      <a:pt x="345974" y="3398685"/>
                    </a:cubicBezTo>
                    <a:cubicBezTo>
                      <a:pt x="344704" y="3388525"/>
                      <a:pt x="193574" y="3363125"/>
                      <a:pt x="193574" y="3352965"/>
                    </a:cubicBezTo>
                    <a:cubicBezTo>
                      <a:pt x="193574" y="3342805"/>
                      <a:pt x="345974" y="3347885"/>
                      <a:pt x="345974" y="3337725"/>
                    </a:cubicBezTo>
                    <a:cubicBezTo>
                      <a:pt x="345974" y="3327565"/>
                      <a:pt x="189764" y="3303435"/>
                      <a:pt x="193574" y="3292005"/>
                    </a:cubicBezTo>
                    <a:cubicBezTo>
                      <a:pt x="197384" y="3280575"/>
                      <a:pt x="367564" y="3280575"/>
                      <a:pt x="368834" y="3269145"/>
                    </a:cubicBezTo>
                    <a:cubicBezTo>
                      <a:pt x="370104" y="3257715"/>
                      <a:pt x="199924" y="3234855"/>
                      <a:pt x="201194" y="3223425"/>
                    </a:cubicBezTo>
                    <a:cubicBezTo>
                      <a:pt x="202464" y="3211995"/>
                      <a:pt x="377724" y="3210725"/>
                      <a:pt x="376454" y="3200565"/>
                    </a:cubicBezTo>
                    <a:cubicBezTo>
                      <a:pt x="375184" y="3190405"/>
                      <a:pt x="193574" y="3172625"/>
                      <a:pt x="193574" y="3162465"/>
                    </a:cubicBezTo>
                    <a:cubicBezTo>
                      <a:pt x="193574" y="3152305"/>
                      <a:pt x="373914" y="3151035"/>
                      <a:pt x="376454" y="3139605"/>
                    </a:cubicBezTo>
                    <a:cubicBezTo>
                      <a:pt x="378994" y="3128175"/>
                      <a:pt x="206274" y="3105315"/>
                      <a:pt x="208814" y="3093885"/>
                    </a:cubicBezTo>
                    <a:cubicBezTo>
                      <a:pt x="211354" y="3082455"/>
                      <a:pt x="398044" y="3082455"/>
                      <a:pt x="391694" y="3071025"/>
                    </a:cubicBezTo>
                    <a:cubicBezTo>
                      <a:pt x="385344" y="3059595"/>
                      <a:pt x="173254" y="3035465"/>
                      <a:pt x="170714" y="3025305"/>
                    </a:cubicBezTo>
                    <a:cubicBezTo>
                      <a:pt x="168174" y="3015145"/>
                      <a:pt x="366294" y="3021495"/>
                      <a:pt x="376454" y="3010065"/>
                    </a:cubicBezTo>
                    <a:cubicBezTo>
                      <a:pt x="386614" y="2998635"/>
                      <a:pt x="230404" y="2970695"/>
                      <a:pt x="231674" y="2956725"/>
                    </a:cubicBezTo>
                    <a:cubicBezTo>
                      <a:pt x="232944" y="2942755"/>
                      <a:pt x="386614" y="2937675"/>
                      <a:pt x="384074" y="2926245"/>
                    </a:cubicBezTo>
                    <a:cubicBezTo>
                      <a:pt x="381534" y="2914815"/>
                      <a:pt x="207544" y="2898305"/>
                      <a:pt x="216434" y="2888145"/>
                    </a:cubicBezTo>
                    <a:cubicBezTo>
                      <a:pt x="225324" y="2877985"/>
                      <a:pt x="438684" y="2876715"/>
                      <a:pt x="437414" y="2865285"/>
                    </a:cubicBezTo>
                    <a:cubicBezTo>
                      <a:pt x="436144" y="2853855"/>
                      <a:pt x="213894" y="2830995"/>
                      <a:pt x="208814" y="2819565"/>
                    </a:cubicBezTo>
                    <a:cubicBezTo>
                      <a:pt x="203734" y="2808135"/>
                      <a:pt x="406934" y="2805595"/>
                      <a:pt x="406934" y="2796705"/>
                    </a:cubicBezTo>
                    <a:cubicBezTo>
                      <a:pt x="406934" y="2787815"/>
                      <a:pt x="202464" y="2777655"/>
                      <a:pt x="208814" y="2766225"/>
                    </a:cubicBezTo>
                    <a:cubicBezTo>
                      <a:pt x="215164" y="2754795"/>
                      <a:pt x="441224" y="2742095"/>
                      <a:pt x="445034" y="2728125"/>
                    </a:cubicBezTo>
                    <a:cubicBezTo>
                      <a:pt x="448844" y="2714155"/>
                      <a:pt x="227864" y="2692565"/>
                      <a:pt x="231674" y="2682405"/>
                    </a:cubicBezTo>
                    <a:cubicBezTo>
                      <a:pt x="235484" y="2672245"/>
                      <a:pt x="469164" y="2678595"/>
                      <a:pt x="467894" y="2667165"/>
                    </a:cubicBezTo>
                    <a:cubicBezTo>
                      <a:pt x="466624" y="2655735"/>
                      <a:pt x="224054" y="2626525"/>
                      <a:pt x="224054" y="2613825"/>
                    </a:cubicBezTo>
                    <a:cubicBezTo>
                      <a:pt x="224054" y="2601125"/>
                      <a:pt x="462814" y="2601125"/>
                      <a:pt x="467894" y="2590965"/>
                    </a:cubicBezTo>
                    <a:cubicBezTo>
                      <a:pt x="472974" y="2580805"/>
                      <a:pt x="263424" y="2565565"/>
                      <a:pt x="254534" y="2552865"/>
                    </a:cubicBezTo>
                    <a:cubicBezTo>
                      <a:pt x="245644" y="2540165"/>
                      <a:pt x="423444" y="2524925"/>
                      <a:pt x="414554" y="2514765"/>
                    </a:cubicBezTo>
                    <a:cubicBezTo>
                      <a:pt x="405664" y="2504605"/>
                      <a:pt x="196114" y="2502065"/>
                      <a:pt x="201194" y="2491905"/>
                    </a:cubicBezTo>
                    <a:cubicBezTo>
                      <a:pt x="206274" y="2481745"/>
                      <a:pt x="390424" y="2530005"/>
                      <a:pt x="445034" y="2453805"/>
                    </a:cubicBezTo>
                    <a:cubicBezTo>
                      <a:pt x="499644" y="2377605"/>
                      <a:pt x="549174" y="2127415"/>
                      <a:pt x="528854" y="2034705"/>
                    </a:cubicBezTo>
                    <a:cubicBezTo>
                      <a:pt x="508534" y="1941995"/>
                      <a:pt x="354864" y="1992795"/>
                      <a:pt x="323114" y="1897545"/>
                    </a:cubicBezTo>
                    <a:cubicBezTo>
                      <a:pt x="291364" y="1802295"/>
                      <a:pt x="306604" y="1558455"/>
                      <a:pt x="338354" y="1463205"/>
                    </a:cubicBezTo>
                    <a:cubicBezTo>
                      <a:pt x="370104" y="1367955"/>
                      <a:pt x="464084" y="1397165"/>
                      <a:pt x="513614" y="1326045"/>
                    </a:cubicBezTo>
                    <a:cubicBezTo>
                      <a:pt x="563144" y="1254925"/>
                      <a:pt x="652044" y="1145705"/>
                      <a:pt x="635534" y="1036485"/>
                    </a:cubicBezTo>
                    <a:cubicBezTo>
                      <a:pt x="619024" y="927265"/>
                      <a:pt x="467894" y="771055"/>
                      <a:pt x="414554" y="670725"/>
                    </a:cubicBezTo>
                    <a:cubicBezTo>
                      <a:pt x="361214" y="570395"/>
                      <a:pt x="298984" y="533565"/>
                      <a:pt x="315494" y="434505"/>
                    </a:cubicBezTo>
                    <a:cubicBezTo>
                      <a:pt x="332004" y="335445"/>
                      <a:pt x="513614" y="148755"/>
                      <a:pt x="513614" y="76365"/>
                    </a:cubicBezTo>
                    <a:cubicBezTo>
                      <a:pt x="513614" y="3975"/>
                      <a:pt x="401854" y="2705"/>
                      <a:pt x="315494" y="165"/>
                    </a:cubicBezTo>
                    <a:cubicBezTo>
                      <a:pt x="229134" y="-2375"/>
                      <a:pt x="29744" y="24295"/>
                      <a:pt x="3074" y="83985"/>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502" name="任意多边形 263">
                <a:extLst>
                  <a:ext uri="{FF2B5EF4-FFF2-40B4-BE49-F238E27FC236}">
                    <a16:creationId xmlns:a16="http://schemas.microsoft.com/office/drawing/2014/main" id="{216B0CD6-7299-44DF-928E-6A24B031EC03}"/>
                  </a:ext>
                </a:extLst>
              </p:cNvPr>
              <p:cNvSpPr/>
              <p:nvPr/>
            </p:nvSpPr>
            <p:spPr>
              <a:xfrm>
                <a:off x="2289872" y="1957901"/>
                <a:ext cx="99042" cy="131539"/>
              </a:xfrm>
              <a:custGeom>
                <a:avLst/>
                <a:gdLst>
                  <a:gd name="connsiteX0" fmla="*/ 29023 w 416451"/>
                  <a:gd name="connsiteY0" fmla="*/ 291895 h 458234"/>
                  <a:gd name="connsiteX1" fmla="*/ 156023 w 416451"/>
                  <a:gd name="connsiteY1" fmla="*/ 437945 h 458234"/>
                  <a:gd name="connsiteX2" fmla="*/ 333823 w 416451"/>
                  <a:gd name="connsiteY2" fmla="*/ 437945 h 458234"/>
                  <a:gd name="connsiteX3" fmla="*/ 416373 w 416451"/>
                  <a:gd name="connsiteY3" fmla="*/ 260145 h 458234"/>
                  <a:gd name="connsiteX4" fmla="*/ 321123 w 416451"/>
                  <a:gd name="connsiteY4" fmla="*/ 31545 h 458234"/>
                  <a:gd name="connsiteX5" fmla="*/ 86173 w 416451"/>
                  <a:gd name="connsiteY5" fmla="*/ 18845 h 458234"/>
                  <a:gd name="connsiteX6" fmla="*/ 3623 w 416451"/>
                  <a:gd name="connsiteY6" fmla="*/ 190295 h 458234"/>
                  <a:gd name="connsiteX7" fmla="*/ 29023 w 416451"/>
                  <a:gd name="connsiteY7" fmla="*/ 291895 h 458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51" h="458234">
                    <a:moveTo>
                      <a:pt x="29023" y="291895"/>
                    </a:moveTo>
                    <a:cubicBezTo>
                      <a:pt x="54423" y="333170"/>
                      <a:pt x="105223" y="413603"/>
                      <a:pt x="156023" y="437945"/>
                    </a:cubicBezTo>
                    <a:cubicBezTo>
                      <a:pt x="206823" y="462287"/>
                      <a:pt x="290431" y="467578"/>
                      <a:pt x="333823" y="437945"/>
                    </a:cubicBezTo>
                    <a:cubicBezTo>
                      <a:pt x="377215" y="408312"/>
                      <a:pt x="418490" y="327878"/>
                      <a:pt x="416373" y="260145"/>
                    </a:cubicBezTo>
                    <a:cubicBezTo>
                      <a:pt x="414256" y="192412"/>
                      <a:pt x="376156" y="71762"/>
                      <a:pt x="321123" y="31545"/>
                    </a:cubicBezTo>
                    <a:cubicBezTo>
                      <a:pt x="266090" y="-8672"/>
                      <a:pt x="139090" y="-7613"/>
                      <a:pt x="86173" y="18845"/>
                    </a:cubicBezTo>
                    <a:cubicBezTo>
                      <a:pt x="33256" y="45303"/>
                      <a:pt x="13148" y="141612"/>
                      <a:pt x="3623" y="190295"/>
                    </a:cubicBezTo>
                    <a:cubicBezTo>
                      <a:pt x="-5902" y="238978"/>
                      <a:pt x="3623" y="250620"/>
                      <a:pt x="29023" y="291895"/>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503" name="任意多边形 264">
                <a:extLst>
                  <a:ext uri="{FF2B5EF4-FFF2-40B4-BE49-F238E27FC236}">
                    <a16:creationId xmlns:a16="http://schemas.microsoft.com/office/drawing/2014/main" id="{6E8E2CE0-222E-4A4A-9594-927822C873D3}"/>
                  </a:ext>
                </a:extLst>
              </p:cNvPr>
              <p:cNvSpPr/>
              <p:nvPr/>
            </p:nvSpPr>
            <p:spPr>
              <a:xfrm>
                <a:off x="2466949" y="1737471"/>
                <a:ext cx="151328" cy="1041400"/>
              </a:xfrm>
              <a:custGeom>
                <a:avLst/>
                <a:gdLst>
                  <a:gd name="connsiteX0" fmla="*/ 3074 w 637549"/>
                  <a:gd name="connsiteY0" fmla="*/ 83985 h 3638261"/>
                  <a:gd name="connsiteX1" fmla="*/ 155474 w 637549"/>
                  <a:gd name="connsiteY1" fmla="*/ 358305 h 3638261"/>
                  <a:gd name="connsiteX2" fmla="*/ 147854 w 637549"/>
                  <a:gd name="connsiteY2" fmla="*/ 655485 h 3638261"/>
                  <a:gd name="connsiteX3" fmla="*/ 10694 w 637549"/>
                  <a:gd name="connsiteY3" fmla="*/ 945045 h 3638261"/>
                  <a:gd name="connsiteX4" fmla="*/ 33554 w 637549"/>
                  <a:gd name="connsiteY4" fmla="*/ 1226985 h 3638261"/>
                  <a:gd name="connsiteX5" fmla="*/ 201194 w 637549"/>
                  <a:gd name="connsiteY5" fmla="*/ 1447965 h 3638261"/>
                  <a:gd name="connsiteX6" fmla="*/ 124994 w 637549"/>
                  <a:gd name="connsiteY6" fmla="*/ 1798485 h 3638261"/>
                  <a:gd name="connsiteX7" fmla="*/ 56414 w 637549"/>
                  <a:gd name="connsiteY7" fmla="*/ 1928025 h 3638261"/>
                  <a:gd name="connsiteX8" fmla="*/ 10694 w 637549"/>
                  <a:gd name="connsiteY8" fmla="*/ 2080425 h 3638261"/>
                  <a:gd name="connsiteX9" fmla="*/ 56414 w 637549"/>
                  <a:gd name="connsiteY9" fmla="*/ 2811945 h 3638261"/>
                  <a:gd name="connsiteX10" fmla="*/ 170714 w 637549"/>
                  <a:gd name="connsiteY10" fmla="*/ 3604425 h 3638261"/>
                  <a:gd name="connsiteX11" fmla="*/ 300254 w 637549"/>
                  <a:gd name="connsiteY11" fmla="*/ 3490125 h 3638261"/>
                  <a:gd name="connsiteX12" fmla="*/ 216434 w 637549"/>
                  <a:gd name="connsiteY12" fmla="*/ 3467265 h 3638261"/>
                  <a:gd name="connsiteX13" fmla="*/ 307874 w 637549"/>
                  <a:gd name="connsiteY13" fmla="*/ 3444405 h 3638261"/>
                  <a:gd name="connsiteX14" fmla="*/ 201194 w 637549"/>
                  <a:gd name="connsiteY14" fmla="*/ 3413925 h 3638261"/>
                  <a:gd name="connsiteX15" fmla="*/ 345974 w 637549"/>
                  <a:gd name="connsiteY15" fmla="*/ 3398685 h 3638261"/>
                  <a:gd name="connsiteX16" fmla="*/ 193574 w 637549"/>
                  <a:gd name="connsiteY16" fmla="*/ 3352965 h 3638261"/>
                  <a:gd name="connsiteX17" fmla="*/ 345974 w 637549"/>
                  <a:gd name="connsiteY17" fmla="*/ 3337725 h 3638261"/>
                  <a:gd name="connsiteX18" fmla="*/ 193574 w 637549"/>
                  <a:gd name="connsiteY18" fmla="*/ 3292005 h 3638261"/>
                  <a:gd name="connsiteX19" fmla="*/ 368834 w 637549"/>
                  <a:gd name="connsiteY19" fmla="*/ 3269145 h 3638261"/>
                  <a:gd name="connsiteX20" fmla="*/ 201194 w 637549"/>
                  <a:gd name="connsiteY20" fmla="*/ 3223425 h 3638261"/>
                  <a:gd name="connsiteX21" fmla="*/ 376454 w 637549"/>
                  <a:gd name="connsiteY21" fmla="*/ 3200565 h 3638261"/>
                  <a:gd name="connsiteX22" fmla="*/ 193574 w 637549"/>
                  <a:gd name="connsiteY22" fmla="*/ 3162465 h 3638261"/>
                  <a:gd name="connsiteX23" fmla="*/ 376454 w 637549"/>
                  <a:gd name="connsiteY23" fmla="*/ 3139605 h 3638261"/>
                  <a:gd name="connsiteX24" fmla="*/ 208814 w 637549"/>
                  <a:gd name="connsiteY24" fmla="*/ 3093885 h 3638261"/>
                  <a:gd name="connsiteX25" fmla="*/ 391694 w 637549"/>
                  <a:gd name="connsiteY25" fmla="*/ 3071025 h 3638261"/>
                  <a:gd name="connsiteX26" fmla="*/ 170714 w 637549"/>
                  <a:gd name="connsiteY26" fmla="*/ 3025305 h 3638261"/>
                  <a:gd name="connsiteX27" fmla="*/ 376454 w 637549"/>
                  <a:gd name="connsiteY27" fmla="*/ 3010065 h 3638261"/>
                  <a:gd name="connsiteX28" fmla="*/ 231674 w 637549"/>
                  <a:gd name="connsiteY28" fmla="*/ 2956725 h 3638261"/>
                  <a:gd name="connsiteX29" fmla="*/ 384074 w 637549"/>
                  <a:gd name="connsiteY29" fmla="*/ 2926245 h 3638261"/>
                  <a:gd name="connsiteX30" fmla="*/ 216434 w 637549"/>
                  <a:gd name="connsiteY30" fmla="*/ 2888145 h 3638261"/>
                  <a:gd name="connsiteX31" fmla="*/ 437414 w 637549"/>
                  <a:gd name="connsiteY31" fmla="*/ 2865285 h 3638261"/>
                  <a:gd name="connsiteX32" fmla="*/ 208814 w 637549"/>
                  <a:gd name="connsiteY32" fmla="*/ 2819565 h 3638261"/>
                  <a:gd name="connsiteX33" fmla="*/ 406934 w 637549"/>
                  <a:gd name="connsiteY33" fmla="*/ 2796705 h 3638261"/>
                  <a:gd name="connsiteX34" fmla="*/ 208814 w 637549"/>
                  <a:gd name="connsiteY34" fmla="*/ 2766225 h 3638261"/>
                  <a:gd name="connsiteX35" fmla="*/ 445034 w 637549"/>
                  <a:gd name="connsiteY35" fmla="*/ 2728125 h 3638261"/>
                  <a:gd name="connsiteX36" fmla="*/ 231674 w 637549"/>
                  <a:gd name="connsiteY36" fmla="*/ 2682405 h 3638261"/>
                  <a:gd name="connsiteX37" fmla="*/ 467894 w 637549"/>
                  <a:gd name="connsiteY37" fmla="*/ 2667165 h 3638261"/>
                  <a:gd name="connsiteX38" fmla="*/ 224054 w 637549"/>
                  <a:gd name="connsiteY38" fmla="*/ 2613825 h 3638261"/>
                  <a:gd name="connsiteX39" fmla="*/ 467894 w 637549"/>
                  <a:gd name="connsiteY39" fmla="*/ 2590965 h 3638261"/>
                  <a:gd name="connsiteX40" fmla="*/ 254534 w 637549"/>
                  <a:gd name="connsiteY40" fmla="*/ 2552865 h 3638261"/>
                  <a:gd name="connsiteX41" fmla="*/ 414554 w 637549"/>
                  <a:gd name="connsiteY41" fmla="*/ 2514765 h 3638261"/>
                  <a:gd name="connsiteX42" fmla="*/ 201194 w 637549"/>
                  <a:gd name="connsiteY42" fmla="*/ 2491905 h 3638261"/>
                  <a:gd name="connsiteX43" fmla="*/ 445034 w 637549"/>
                  <a:gd name="connsiteY43" fmla="*/ 2453805 h 3638261"/>
                  <a:gd name="connsiteX44" fmla="*/ 528854 w 637549"/>
                  <a:gd name="connsiteY44" fmla="*/ 2034705 h 3638261"/>
                  <a:gd name="connsiteX45" fmla="*/ 323114 w 637549"/>
                  <a:gd name="connsiteY45" fmla="*/ 1897545 h 3638261"/>
                  <a:gd name="connsiteX46" fmla="*/ 338354 w 637549"/>
                  <a:gd name="connsiteY46" fmla="*/ 1463205 h 3638261"/>
                  <a:gd name="connsiteX47" fmla="*/ 513614 w 637549"/>
                  <a:gd name="connsiteY47" fmla="*/ 1326045 h 3638261"/>
                  <a:gd name="connsiteX48" fmla="*/ 635534 w 637549"/>
                  <a:gd name="connsiteY48" fmla="*/ 1036485 h 3638261"/>
                  <a:gd name="connsiteX49" fmla="*/ 414554 w 637549"/>
                  <a:gd name="connsiteY49" fmla="*/ 670725 h 3638261"/>
                  <a:gd name="connsiteX50" fmla="*/ 315494 w 637549"/>
                  <a:gd name="connsiteY50" fmla="*/ 434505 h 3638261"/>
                  <a:gd name="connsiteX51" fmla="*/ 513614 w 637549"/>
                  <a:gd name="connsiteY51" fmla="*/ 76365 h 3638261"/>
                  <a:gd name="connsiteX52" fmla="*/ 315494 w 637549"/>
                  <a:gd name="connsiteY52" fmla="*/ 165 h 3638261"/>
                  <a:gd name="connsiteX53" fmla="*/ 3074 w 637549"/>
                  <a:gd name="connsiteY53" fmla="*/ 83985 h 363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549" h="3638261">
                    <a:moveTo>
                      <a:pt x="3074" y="83985"/>
                    </a:moveTo>
                    <a:cubicBezTo>
                      <a:pt x="-23596" y="143675"/>
                      <a:pt x="131344" y="263055"/>
                      <a:pt x="155474" y="358305"/>
                    </a:cubicBezTo>
                    <a:cubicBezTo>
                      <a:pt x="179604" y="453555"/>
                      <a:pt x="171984" y="557695"/>
                      <a:pt x="147854" y="655485"/>
                    </a:cubicBezTo>
                    <a:cubicBezTo>
                      <a:pt x="123724" y="753275"/>
                      <a:pt x="29744" y="849795"/>
                      <a:pt x="10694" y="945045"/>
                    </a:cubicBezTo>
                    <a:cubicBezTo>
                      <a:pt x="-8356" y="1040295"/>
                      <a:pt x="1804" y="1143165"/>
                      <a:pt x="33554" y="1226985"/>
                    </a:cubicBezTo>
                    <a:cubicBezTo>
                      <a:pt x="65304" y="1310805"/>
                      <a:pt x="185954" y="1352715"/>
                      <a:pt x="201194" y="1447965"/>
                    </a:cubicBezTo>
                    <a:cubicBezTo>
                      <a:pt x="216434" y="1543215"/>
                      <a:pt x="149124" y="1718475"/>
                      <a:pt x="124994" y="1798485"/>
                    </a:cubicBezTo>
                    <a:cubicBezTo>
                      <a:pt x="100864" y="1878495"/>
                      <a:pt x="75464" y="1881035"/>
                      <a:pt x="56414" y="1928025"/>
                    </a:cubicBezTo>
                    <a:cubicBezTo>
                      <a:pt x="37364" y="1975015"/>
                      <a:pt x="10694" y="1933105"/>
                      <a:pt x="10694" y="2080425"/>
                    </a:cubicBezTo>
                    <a:cubicBezTo>
                      <a:pt x="10694" y="2227745"/>
                      <a:pt x="29744" y="2557945"/>
                      <a:pt x="56414" y="2811945"/>
                    </a:cubicBezTo>
                    <a:cubicBezTo>
                      <a:pt x="83084" y="3065945"/>
                      <a:pt x="130074" y="3491395"/>
                      <a:pt x="170714" y="3604425"/>
                    </a:cubicBezTo>
                    <a:cubicBezTo>
                      <a:pt x="211354" y="3717455"/>
                      <a:pt x="292634" y="3512985"/>
                      <a:pt x="300254" y="3490125"/>
                    </a:cubicBezTo>
                    <a:cubicBezTo>
                      <a:pt x="307874" y="3467265"/>
                      <a:pt x="215164" y="3474885"/>
                      <a:pt x="216434" y="3467265"/>
                    </a:cubicBezTo>
                    <a:cubicBezTo>
                      <a:pt x="217704" y="3459645"/>
                      <a:pt x="310414" y="3453295"/>
                      <a:pt x="307874" y="3444405"/>
                    </a:cubicBezTo>
                    <a:cubicBezTo>
                      <a:pt x="305334" y="3435515"/>
                      <a:pt x="194844" y="3421545"/>
                      <a:pt x="201194" y="3413925"/>
                    </a:cubicBezTo>
                    <a:cubicBezTo>
                      <a:pt x="207544" y="3406305"/>
                      <a:pt x="347244" y="3408845"/>
                      <a:pt x="345974" y="3398685"/>
                    </a:cubicBezTo>
                    <a:cubicBezTo>
                      <a:pt x="344704" y="3388525"/>
                      <a:pt x="193574" y="3363125"/>
                      <a:pt x="193574" y="3352965"/>
                    </a:cubicBezTo>
                    <a:cubicBezTo>
                      <a:pt x="193574" y="3342805"/>
                      <a:pt x="345974" y="3347885"/>
                      <a:pt x="345974" y="3337725"/>
                    </a:cubicBezTo>
                    <a:cubicBezTo>
                      <a:pt x="345974" y="3327565"/>
                      <a:pt x="189764" y="3303435"/>
                      <a:pt x="193574" y="3292005"/>
                    </a:cubicBezTo>
                    <a:cubicBezTo>
                      <a:pt x="197384" y="3280575"/>
                      <a:pt x="367564" y="3280575"/>
                      <a:pt x="368834" y="3269145"/>
                    </a:cubicBezTo>
                    <a:cubicBezTo>
                      <a:pt x="370104" y="3257715"/>
                      <a:pt x="199924" y="3234855"/>
                      <a:pt x="201194" y="3223425"/>
                    </a:cubicBezTo>
                    <a:cubicBezTo>
                      <a:pt x="202464" y="3211995"/>
                      <a:pt x="377724" y="3210725"/>
                      <a:pt x="376454" y="3200565"/>
                    </a:cubicBezTo>
                    <a:cubicBezTo>
                      <a:pt x="375184" y="3190405"/>
                      <a:pt x="193574" y="3172625"/>
                      <a:pt x="193574" y="3162465"/>
                    </a:cubicBezTo>
                    <a:cubicBezTo>
                      <a:pt x="193574" y="3152305"/>
                      <a:pt x="373914" y="3151035"/>
                      <a:pt x="376454" y="3139605"/>
                    </a:cubicBezTo>
                    <a:cubicBezTo>
                      <a:pt x="378994" y="3128175"/>
                      <a:pt x="206274" y="3105315"/>
                      <a:pt x="208814" y="3093885"/>
                    </a:cubicBezTo>
                    <a:cubicBezTo>
                      <a:pt x="211354" y="3082455"/>
                      <a:pt x="398044" y="3082455"/>
                      <a:pt x="391694" y="3071025"/>
                    </a:cubicBezTo>
                    <a:cubicBezTo>
                      <a:pt x="385344" y="3059595"/>
                      <a:pt x="173254" y="3035465"/>
                      <a:pt x="170714" y="3025305"/>
                    </a:cubicBezTo>
                    <a:cubicBezTo>
                      <a:pt x="168174" y="3015145"/>
                      <a:pt x="366294" y="3021495"/>
                      <a:pt x="376454" y="3010065"/>
                    </a:cubicBezTo>
                    <a:cubicBezTo>
                      <a:pt x="386614" y="2998635"/>
                      <a:pt x="230404" y="2970695"/>
                      <a:pt x="231674" y="2956725"/>
                    </a:cubicBezTo>
                    <a:cubicBezTo>
                      <a:pt x="232944" y="2942755"/>
                      <a:pt x="386614" y="2937675"/>
                      <a:pt x="384074" y="2926245"/>
                    </a:cubicBezTo>
                    <a:cubicBezTo>
                      <a:pt x="381534" y="2914815"/>
                      <a:pt x="207544" y="2898305"/>
                      <a:pt x="216434" y="2888145"/>
                    </a:cubicBezTo>
                    <a:cubicBezTo>
                      <a:pt x="225324" y="2877985"/>
                      <a:pt x="438684" y="2876715"/>
                      <a:pt x="437414" y="2865285"/>
                    </a:cubicBezTo>
                    <a:cubicBezTo>
                      <a:pt x="436144" y="2853855"/>
                      <a:pt x="213894" y="2830995"/>
                      <a:pt x="208814" y="2819565"/>
                    </a:cubicBezTo>
                    <a:cubicBezTo>
                      <a:pt x="203734" y="2808135"/>
                      <a:pt x="406934" y="2805595"/>
                      <a:pt x="406934" y="2796705"/>
                    </a:cubicBezTo>
                    <a:cubicBezTo>
                      <a:pt x="406934" y="2787815"/>
                      <a:pt x="202464" y="2777655"/>
                      <a:pt x="208814" y="2766225"/>
                    </a:cubicBezTo>
                    <a:cubicBezTo>
                      <a:pt x="215164" y="2754795"/>
                      <a:pt x="441224" y="2742095"/>
                      <a:pt x="445034" y="2728125"/>
                    </a:cubicBezTo>
                    <a:cubicBezTo>
                      <a:pt x="448844" y="2714155"/>
                      <a:pt x="227864" y="2692565"/>
                      <a:pt x="231674" y="2682405"/>
                    </a:cubicBezTo>
                    <a:cubicBezTo>
                      <a:pt x="235484" y="2672245"/>
                      <a:pt x="469164" y="2678595"/>
                      <a:pt x="467894" y="2667165"/>
                    </a:cubicBezTo>
                    <a:cubicBezTo>
                      <a:pt x="466624" y="2655735"/>
                      <a:pt x="224054" y="2626525"/>
                      <a:pt x="224054" y="2613825"/>
                    </a:cubicBezTo>
                    <a:cubicBezTo>
                      <a:pt x="224054" y="2601125"/>
                      <a:pt x="462814" y="2601125"/>
                      <a:pt x="467894" y="2590965"/>
                    </a:cubicBezTo>
                    <a:cubicBezTo>
                      <a:pt x="472974" y="2580805"/>
                      <a:pt x="263424" y="2565565"/>
                      <a:pt x="254534" y="2552865"/>
                    </a:cubicBezTo>
                    <a:cubicBezTo>
                      <a:pt x="245644" y="2540165"/>
                      <a:pt x="423444" y="2524925"/>
                      <a:pt x="414554" y="2514765"/>
                    </a:cubicBezTo>
                    <a:cubicBezTo>
                      <a:pt x="405664" y="2504605"/>
                      <a:pt x="196114" y="2502065"/>
                      <a:pt x="201194" y="2491905"/>
                    </a:cubicBezTo>
                    <a:cubicBezTo>
                      <a:pt x="206274" y="2481745"/>
                      <a:pt x="390424" y="2530005"/>
                      <a:pt x="445034" y="2453805"/>
                    </a:cubicBezTo>
                    <a:cubicBezTo>
                      <a:pt x="499644" y="2377605"/>
                      <a:pt x="549174" y="2127415"/>
                      <a:pt x="528854" y="2034705"/>
                    </a:cubicBezTo>
                    <a:cubicBezTo>
                      <a:pt x="508534" y="1941995"/>
                      <a:pt x="354864" y="1992795"/>
                      <a:pt x="323114" y="1897545"/>
                    </a:cubicBezTo>
                    <a:cubicBezTo>
                      <a:pt x="291364" y="1802295"/>
                      <a:pt x="306604" y="1558455"/>
                      <a:pt x="338354" y="1463205"/>
                    </a:cubicBezTo>
                    <a:cubicBezTo>
                      <a:pt x="370104" y="1367955"/>
                      <a:pt x="464084" y="1397165"/>
                      <a:pt x="513614" y="1326045"/>
                    </a:cubicBezTo>
                    <a:cubicBezTo>
                      <a:pt x="563144" y="1254925"/>
                      <a:pt x="652044" y="1145705"/>
                      <a:pt x="635534" y="1036485"/>
                    </a:cubicBezTo>
                    <a:cubicBezTo>
                      <a:pt x="619024" y="927265"/>
                      <a:pt x="467894" y="771055"/>
                      <a:pt x="414554" y="670725"/>
                    </a:cubicBezTo>
                    <a:cubicBezTo>
                      <a:pt x="361214" y="570395"/>
                      <a:pt x="298984" y="533565"/>
                      <a:pt x="315494" y="434505"/>
                    </a:cubicBezTo>
                    <a:cubicBezTo>
                      <a:pt x="332004" y="335445"/>
                      <a:pt x="513614" y="148755"/>
                      <a:pt x="513614" y="76365"/>
                    </a:cubicBezTo>
                    <a:cubicBezTo>
                      <a:pt x="513614" y="3975"/>
                      <a:pt x="401854" y="2705"/>
                      <a:pt x="315494" y="165"/>
                    </a:cubicBezTo>
                    <a:cubicBezTo>
                      <a:pt x="229134" y="-2375"/>
                      <a:pt x="29744" y="24295"/>
                      <a:pt x="3074" y="83985"/>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504" name="任意多边形 265">
                <a:extLst>
                  <a:ext uri="{FF2B5EF4-FFF2-40B4-BE49-F238E27FC236}">
                    <a16:creationId xmlns:a16="http://schemas.microsoft.com/office/drawing/2014/main" id="{514F8118-2C24-4DD8-A271-78267A79FC7A}"/>
                  </a:ext>
                </a:extLst>
              </p:cNvPr>
              <p:cNvSpPr/>
              <p:nvPr/>
            </p:nvSpPr>
            <p:spPr>
              <a:xfrm>
                <a:off x="2482478" y="1973618"/>
                <a:ext cx="99042" cy="131539"/>
              </a:xfrm>
              <a:custGeom>
                <a:avLst/>
                <a:gdLst>
                  <a:gd name="connsiteX0" fmla="*/ 29023 w 416451"/>
                  <a:gd name="connsiteY0" fmla="*/ 291895 h 458234"/>
                  <a:gd name="connsiteX1" fmla="*/ 156023 w 416451"/>
                  <a:gd name="connsiteY1" fmla="*/ 437945 h 458234"/>
                  <a:gd name="connsiteX2" fmla="*/ 333823 w 416451"/>
                  <a:gd name="connsiteY2" fmla="*/ 437945 h 458234"/>
                  <a:gd name="connsiteX3" fmla="*/ 416373 w 416451"/>
                  <a:gd name="connsiteY3" fmla="*/ 260145 h 458234"/>
                  <a:gd name="connsiteX4" fmla="*/ 321123 w 416451"/>
                  <a:gd name="connsiteY4" fmla="*/ 31545 h 458234"/>
                  <a:gd name="connsiteX5" fmla="*/ 86173 w 416451"/>
                  <a:gd name="connsiteY5" fmla="*/ 18845 h 458234"/>
                  <a:gd name="connsiteX6" fmla="*/ 3623 w 416451"/>
                  <a:gd name="connsiteY6" fmla="*/ 190295 h 458234"/>
                  <a:gd name="connsiteX7" fmla="*/ 29023 w 416451"/>
                  <a:gd name="connsiteY7" fmla="*/ 291895 h 458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51" h="458234">
                    <a:moveTo>
                      <a:pt x="29023" y="291895"/>
                    </a:moveTo>
                    <a:cubicBezTo>
                      <a:pt x="54423" y="333170"/>
                      <a:pt x="105223" y="413603"/>
                      <a:pt x="156023" y="437945"/>
                    </a:cubicBezTo>
                    <a:cubicBezTo>
                      <a:pt x="206823" y="462287"/>
                      <a:pt x="290431" y="467578"/>
                      <a:pt x="333823" y="437945"/>
                    </a:cubicBezTo>
                    <a:cubicBezTo>
                      <a:pt x="377215" y="408312"/>
                      <a:pt x="418490" y="327878"/>
                      <a:pt x="416373" y="260145"/>
                    </a:cubicBezTo>
                    <a:cubicBezTo>
                      <a:pt x="414256" y="192412"/>
                      <a:pt x="376156" y="71762"/>
                      <a:pt x="321123" y="31545"/>
                    </a:cubicBezTo>
                    <a:cubicBezTo>
                      <a:pt x="266090" y="-8672"/>
                      <a:pt x="139090" y="-7613"/>
                      <a:pt x="86173" y="18845"/>
                    </a:cubicBezTo>
                    <a:cubicBezTo>
                      <a:pt x="33256" y="45303"/>
                      <a:pt x="13148" y="141612"/>
                      <a:pt x="3623" y="190295"/>
                    </a:cubicBezTo>
                    <a:cubicBezTo>
                      <a:pt x="-5902" y="238978"/>
                      <a:pt x="3623" y="250620"/>
                      <a:pt x="29023" y="291895"/>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505" name="任意多边形 266">
                <a:extLst>
                  <a:ext uri="{FF2B5EF4-FFF2-40B4-BE49-F238E27FC236}">
                    <a16:creationId xmlns:a16="http://schemas.microsoft.com/office/drawing/2014/main" id="{7621E595-90D2-48FA-AF65-18894252E5BB}"/>
                  </a:ext>
                </a:extLst>
              </p:cNvPr>
              <p:cNvSpPr/>
              <p:nvPr/>
            </p:nvSpPr>
            <p:spPr>
              <a:xfrm>
                <a:off x="1216560" y="1717708"/>
                <a:ext cx="151328" cy="1041400"/>
              </a:xfrm>
              <a:custGeom>
                <a:avLst/>
                <a:gdLst>
                  <a:gd name="connsiteX0" fmla="*/ 3074 w 637549"/>
                  <a:gd name="connsiteY0" fmla="*/ 83985 h 3638261"/>
                  <a:gd name="connsiteX1" fmla="*/ 155474 w 637549"/>
                  <a:gd name="connsiteY1" fmla="*/ 358305 h 3638261"/>
                  <a:gd name="connsiteX2" fmla="*/ 147854 w 637549"/>
                  <a:gd name="connsiteY2" fmla="*/ 655485 h 3638261"/>
                  <a:gd name="connsiteX3" fmla="*/ 10694 w 637549"/>
                  <a:gd name="connsiteY3" fmla="*/ 945045 h 3638261"/>
                  <a:gd name="connsiteX4" fmla="*/ 33554 w 637549"/>
                  <a:gd name="connsiteY4" fmla="*/ 1226985 h 3638261"/>
                  <a:gd name="connsiteX5" fmla="*/ 201194 w 637549"/>
                  <a:gd name="connsiteY5" fmla="*/ 1447965 h 3638261"/>
                  <a:gd name="connsiteX6" fmla="*/ 124994 w 637549"/>
                  <a:gd name="connsiteY6" fmla="*/ 1798485 h 3638261"/>
                  <a:gd name="connsiteX7" fmla="*/ 56414 w 637549"/>
                  <a:gd name="connsiteY7" fmla="*/ 1928025 h 3638261"/>
                  <a:gd name="connsiteX8" fmla="*/ 10694 w 637549"/>
                  <a:gd name="connsiteY8" fmla="*/ 2080425 h 3638261"/>
                  <a:gd name="connsiteX9" fmla="*/ 56414 w 637549"/>
                  <a:gd name="connsiteY9" fmla="*/ 2811945 h 3638261"/>
                  <a:gd name="connsiteX10" fmla="*/ 170714 w 637549"/>
                  <a:gd name="connsiteY10" fmla="*/ 3604425 h 3638261"/>
                  <a:gd name="connsiteX11" fmla="*/ 300254 w 637549"/>
                  <a:gd name="connsiteY11" fmla="*/ 3490125 h 3638261"/>
                  <a:gd name="connsiteX12" fmla="*/ 216434 w 637549"/>
                  <a:gd name="connsiteY12" fmla="*/ 3467265 h 3638261"/>
                  <a:gd name="connsiteX13" fmla="*/ 307874 w 637549"/>
                  <a:gd name="connsiteY13" fmla="*/ 3444405 h 3638261"/>
                  <a:gd name="connsiteX14" fmla="*/ 201194 w 637549"/>
                  <a:gd name="connsiteY14" fmla="*/ 3413925 h 3638261"/>
                  <a:gd name="connsiteX15" fmla="*/ 345974 w 637549"/>
                  <a:gd name="connsiteY15" fmla="*/ 3398685 h 3638261"/>
                  <a:gd name="connsiteX16" fmla="*/ 193574 w 637549"/>
                  <a:gd name="connsiteY16" fmla="*/ 3352965 h 3638261"/>
                  <a:gd name="connsiteX17" fmla="*/ 345974 w 637549"/>
                  <a:gd name="connsiteY17" fmla="*/ 3337725 h 3638261"/>
                  <a:gd name="connsiteX18" fmla="*/ 193574 w 637549"/>
                  <a:gd name="connsiteY18" fmla="*/ 3292005 h 3638261"/>
                  <a:gd name="connsiteX19" fmla="*/ 368834 w 637549"/>
                  <a:gd name="connsiteY19" fmla="*/ 3269145 h 3638261"/>
                  <a:gd name="connsiteX20" fmla="*/ 201194 w 637549"/>
                  <a:gd name="connsiteY20" fmla="*/ 3223425 h 3638261"/>
                  <a:gd name="connsiteX21" fmla="*/ 376454 w 637549"/>
                  <a:gd name="connsiteY21" fmla="*/ 3200565 h 3638261"/>
                  <a:gd name="connsiteX22" fmla="*/ 193574 w 637549"/>
                  <a:gd name="connsiteY22" fmla="*/ 3162465 h 3638261"/>
                  <a:gd name="connsiteX23" fmla="*/ 376454 w 637549"/>
                  <a:gd name="connsiteY23" fmla="*/ 3139605 h 3638261"/>
                  <a:gd name="connsiteX24" fmla="*/ 208814 w 637549"/>
                  <a:gd name="connsiteY24" fmla="*/ 3093885 h 3638261"/>
                  <a:gd name="connsiteX25" fmla="*/ 391694 w 637549"/>
                  <a:gd name="connsiteY25" fmla="*/ 3071025 h 3638261"/>
                  <a:gd name="connsiteX26" fmla="*/ 170714 w 637549"/>
                  <a:gd name="connsiteY26" fmla="*/ 3025305 h 3638261"/>
                  <a:gd name="connsiteX27" fmla="*/ 376454 w 637549"/>
                  <a:gd name="connsiteY27" fmla="*/ 3010065 h 3638261"/>
                  <a:gd name="connsiteX28" fmla="*/ 231674 w 637549"/>
                  <a:gd name="connsiteY28" fmla="*/ 2956725 h 3638261"/>
                  <a:gd name="connsiteX29" fmla="*/ 384074 w 637549"/>
                  <a:gd name="connsiteY29" fmla="*/ 2926245 h 3638261"/>
                  <a:gd name="connsiteX30" fmla="*/ 216434 w 637549"/>
                  <a:gd name="connsiteY30" fmla="*/ 2888145 h 3638261"/>
                  <a:gd name="connsiteX31" fmla="*/ 437414 w 637549"/>
                  <a:gd name="connsiteY31" fmla="*/ 2865285 h 3638261"/>
                  <a:gd name="connsiteX32" fmla="*/ 208814 w 637549"/>
                  <a:gd name="connsiteY32" fmla="*/ 2819565 h 3638261"/>
                  <a:gd name="connsiteX33" fmla="*/ 406934 w 637549"/>
                  <a:gd name="connsiteY33" fmla="*/ 2796705 h 3638261"/>
                  <a:gd name="connsiteX34" fmla="*/ 208814 w 637549"/>
                  <a:gd name="connsiteY34" fmla="*/ 2766225 h 3638261"/>
                  <a:gd name="connsiteX35" fmla="*/ 445034 w 637549"/>
                  <a:gd name="connsiteY35" fmla="*/ 2728125 h 3638261"/>
                  <a:gd name="connsiteX36" fmla="*/ 231674 w 637549"/>
                  <a:gd name="connsiteY36" fmla="*/ 2682405 h 3638261"/>
                  <a:gd name="connsiteX37" fmla="*/ 467894 w 637549"/>
                  <a:gd name="connsiteY37" fmla="*/ 2667165 h 3638261"/>
                  <a:gd name="connsiteX38" fmla="*/ 224054 w 637549"/>
                  <a:gd name="connsiteY38" fmla="*/ 2613825 h 3638261"/>
                  <a:gd name="connsiteX39" fmla="*/ 467894 w 637549"/>
                  <a:gd name="connsiteY39" fmla="*/ 2590965 h 3638261"/>
                  <a:gd name="connsiteX40" fmla="*/ 254534 w 637549"/>
                  <a:gd name="connsiteY40" fmla="*/ 2552865 h 3638261"/>
                  <a:gd name="connsiteX41" fmla="*/ 414554 w 637549"/>
                  <a:gd name="connsiteY41" fmla="*/ 2514765 h 3638261"/>
                  <a:gd name="connsiteX42" fmla="*/ 201194 w 637549"/>
                  <a:gd name="connsiteY42" fmla="*/ 2491905 h 3638261"/>
                  <a:gd name="connsiteX43" fmla="*/ 445034 w 637549"/>
                  <a:gd name="connsiteY43" fmla="*/ 2453805 h 3638261"/>
                  <a:gd name="connsiteX44" fmla="*/ 528854 w 637549"/>
                  <a:gd name="connsiteY44" fmla="*/ 2034705 h 3638261"/>
                  <a:gd name="connsiteX45" fmla="*/ 323114 w 637549"/>
                  <a:gd name="connsiteY45" fmla="*/ 1897545 h 3638261"/>
                  <a:gd name="connsiteX46" fmla="*/ 338354 w 637549"/>
                  <a:gd name="connsiteY46" fmla="*/ 1463205 h 3638261"/>
                  <a:gd name="connsiteX47" fmla="*/ 513614 w 637549"/>
                  <a:gd name="connsiteY47" fmla="*/ 1326045 h 3638261"/>
                  <a:gd name="connsiteX48" fmla="*/ 635534 w 637549"/>
                  <a:gd name="connsiteY48" fmla="*/ 1036485 h 3638261"/>
                  <a:gd name="connsiteX49" fmla="*/ 414554 w 637549"/>
                  <a:gd name="connsiteY49" fmla="*/ 670725 h 3638261"/>
                  <a:gd name="connsiteX50" fmla="*/ 315494 w 637549"/>
                  <a:gd name="connsiteY50" fmla="*/ 434505 h 3638261"/>
                  <a:gd name="connsiteX51" fmla="*/ 513614 w 637549"/>
                  <a:gd name="connsiteY51" fmla="*/ 76365 h 3638261"/>
                  <a:gd name="connsiteX52" fmla="*/ 315494 w 637549"/>
                  <a:gd name="connsiteY52" fmla="*/ 165 h 3638261"/>
                  <a:gd name="connsiteX53" fmla="*/ 3074 w 637549"/>
                  <a:gd name="connsiteY53" fmla="*/ 83985 h 363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549" h="3638261">
                    <a:moveTo>
                      <a:pt x="3074" y="83985"/>
                    </a:moveTo>
                    <a:cubicBezTo>
                      <a:pt x="-23596" y="143675"/>
                      <a:pt x="131344" y="263055"/>
                      <a:pt x="155474" y="358305"/>
                    </a:cubicBezTo>
                    <a:cubicBezTo>
                      <a:pt x="179604" y="453555"/>
                      <a:pt x="171984" y="557695"/>
                      <a:pt x="147854" y="655485"/>
                    </a:cubicBezTo>
                    <a:cubicBezTo>
                      <a:pt x="123724" y="753275"/>
                      <a:pt x="29744" y="849795"/>
                      <a:pt x="10694" y="945045"/>
                    </a:cubicBezTo>
                    <a:cubicBezTo>
                      <a:pt x="-8356" y="1040295"/>
                      <a:pt x="1804" y="1143165"/>
                      <a:pt x="33554" y="1226985"/>
                    </a:cubicBezTo>
                    <a:cubicBezTo>
                      <a:pt x="65304" y="1310805"/>
                      <a:pt x="185954" y="1352715"/>
                      <a:pt x="201194" y="1447965"/>
                    </a:cubicBezTo>
                    <a:cubicBezTo>
                      <a:pt x="216434" y="1543215"/>
                      <a:pt x="149124" y="1718475"/>
                      <a:pt x="124994" y="1798485"/>
                    </a:cubicBezTo>
                    <a:cubicBezTo>
                      <a:pt x="100864" y="1878495"/>
                      <a:pt x="75464" y="1881035"/>
                      <a:pt x="56414" y="1928025"/>
                    </a:cubicBezTo>
                    <a:cubicBezTo>
                      <a:pt x="37364" y="1975015"/>
                      <a:pt x="10694" y="1933105"/>
                      <a:pt x="10694" y="2080425"/>
                    </a:cubicBezTo>
                    <a:cubicBezTo>
                      <a:pt x="10694" y="2227745"/>
                      <a:pt x="29744" y="2557945"/>
                      <a:pt x="56414" y="2811945"/>
                    </a:cubicBezTo>
                    <a:cubicBezTo>
                      <a:pt x="83084" y="3065945"/>
                      <a:pt x="130074" y="3491395"/>
                      <a:pt x="170714" y="3604425"/>
                    </a:cubicBezTo>
                    <a:cubicBezTo>
                      <a:pt x="211354" y="3717455"/>
                      <a:pt x="292634" y="3512985"/>
                      <a:pt x="300254" y="3490125"/>
                    </a:cubicBezTo>
                    <a:cubicBezTo>
                      <a:pt x="307874" y="3467265"/>
                      <a:pt x="215164" y="3474885"/>
                      <a:pt x="216434" y="3467265"/>
                    </a:cubicBezTo>
                    <a:cubicBezTo>
                      <a:pt x="217704" y="3459645"/>
                      <a:pt x="310414" y="3453295"/>
                      <a:pt x="307874" y="3444405"/>
                    </a:cubicBezTo>
                    <a:cubicBezTo>
                      <a:pt x="305334" y="3435515"/>
                      <a:pt x="194844" y="3421545"/>
                      <a:pt x="201194" y="3413925"/>
                    </a:cubicBezTo>
                    <a:cubicBezTo>
                      <a:pt x="207544" y="3406305"/>
                      <a:pt x="347244" y="3408845"/>
                      <a:pt x="345974" y="3398685"/>
                    </a:cubicBezTo>
                    <a:cubicBezTo>
                      <a:pt x="344704" y="3388525"/>
                      <a:pt x="193574" y="3363125"/>
                      <a:pt x="193574" y="3352965"/>
                    </a:cubicBezTo>
                    <a:cubicBezTo>
                      <a:pt x="193574" y="3342805"/>
                      <a:pt x="345974" y="3347885"/>
                      <a:pt x="345974" y="3337725"/>
                    </a:cubicBezTo>
                    <a:cubicBezTo>
                      <a:pt x="345974" y="3327565"/>
                      <a:pt x="189764" y="3303435"/>
                      <a:pt x="193574" y="3292005"/>
                    </a:cubicBezTo>
                    <a:cubicBezTo>
                      <a:pt x="197384" y="3280575"/>
                      <a:pt x="367564" y="3280575"/>
                      <a:pt x="368834" y="3269145"/>
                    </a:cubicBezTo>
                    <a:cubicBezTo>
                      <a:pt x="370104" y="3257715"/>
                      <a:pt x="199924" y="3234855"/>
                      <a:pt x="201194" y="3223425"/>
                    </a:cubicBezTo>
                    <a:cubicBezTo>
                      <a:pt x="202464" y="3211995"/>
                      <a:pt x="377724" y="3210725"/>
                      <a:pt x="376454" y="3200565"/>
                    </a:cubicBezTo>
                    <a:cubicBezTo>
                      <a:pt x="375184" y="3190405"/>
                      <a:pt x="193574" y="3172625"/>
                      <a:pt x="193574" y="3162465"/>
                    </a:cubicBezTo>
                    <a:cubicBezTo>
                      <a:pt x="193574" y="3152305"/>
                      <a:pt x="373914" y="3151035"/>
                      <a:pt x="376454" y="3139605"/>
                    </a:cubicBezTo>
                    <a:cubicBezTo>
                      <a:pt x="378994" y="3128175"/>
                      <a:pt x="206274" y="3105315"/>
                      <a:pt x="208814" y="3093885"/>
                    </a:cubicBezTo>
                    <a:cubicBezTo>
                      <a:pt x="211354" y="3082455"/>
                      <a:pt x="398044" y="3082455"/>
                      <a:pt x="391694" y="3071025"/>
                    </a:cubicBezTo>
                    <a:cubicBezTo>
                      <a:pt x="385344" y="3059595"/>
                      <a:pt x="173254" y="3035465"/>
                      <a:pt x="170714" y="3025305"/>
                    </a:cubicBezTo>
                    <a:cubicBezTo>
                      <a:pt x="168174" y="3015145"/>
                      <a:pt x="366294" y="3021495"/>
                      <a:pt x="376454" y="3010065"/>
                    </a:cubicBezTo>
                    <a:cubicBezTo>
                      <a:pt x="386614" y="2998635"/>
                      <a:pt x="230404" y="2970695"/>
                      <a:pt x="231674" y="2956725"/>
                    </a:cubicBezTo>
                    <a:cubicBezTo>
                      <a:pt x="232944" y="2942755"/>
                      <a:pt x="386614" y="2937675"/>
                      <a:pt x="384074" y="2926245"/>
                    </a:cubicBezTo>
                    <a:cubicBezTo>
                      <a:pt x="381534" y="2914815"/>
                      <a:pt x="207544" y="2898305"/>
                      <a:pt x="216434" y="2888145"/>
                    </a:cubicBezTo>
                    <a:cubicBezTo>
                      <a:pt x="225324" y="2877985"/>
                      <a:pt x="438684" y="2876715"/>
                      <a:pt x="437414" y="2865285"/>
                    </a:cubicBezTo>
                    <a:cubicBezTo>
                      <a:pt x="436144" y="2853855"/>
                      <a:pt x="213894" y="2830995"/>
                      <a:pt x="208814" y="2819565"/>
                    </a:cubicBezTo>
                    <a:cubicBezTo>
                      <a:pt x="203734" y="2808135"/>
                      <a:pt x="406934" y="2805595"/>
                      <a:pt x="406934" y="2796705"/>
                    </a:cubicBezTo>
                    <a:cubicBezTo>
                      <a:pt x="406934" y="2787815"/>
                      <a:pt x="202464" y="2777655"/>
                      <a:pt x="208814" y="2766225"/>
                    </a:cubicBezTo>
                    <a:cubicBezTo>
                      <a:pt x="215164" y="2754795"/>
                      <a:pt x="441224" y="2742095"/>
                      <a:pt x="445034" y="2728125"/>
                    </a:cubicBezTo>
                    <a:cubicBezTo>
                      <a:pt x="448844" y="2714155"/>
                      <a:pt x="227864" y="2692565"/>
                      <a:pt x="231674" y="2682405"/>
                    </a:cubicBezTo>
                    <a:cubicBezTo>
                      <a:pt x="235484" y="2672245"/>
                      <a:pt x="469164" y="2678595"/>
                      <a:pt x="467894" y="2667165"/>
                    </a:cubicBezTo>
                    <a:cubicBezTo>
                      <a:pt x="466624" y="2655735"/>
                      <a:pt x="224054" y="2626525"/>
                      <a:pt x="224054" y="2613825"/>
                    </a:cubicBezTo>
                    <a:cubicBezTo>
                      <a:pt x="224054" y="2601125"/>
                      <a:pt x="462814" y="2601125"/>
                      <a:pt x="467894" y="2590965"/>
                    </a:cubicBezTo>
                    <a:cubicBezTo>
                      <a:pt x="472974" y="2580805"/>
                      <a:pt x="263424" y="2565565"/>
                      <a:pt x="254534" y="2552865"/>
                    </a:cubicBezTo>
                    <a:cubicBezTo>
                      <a:pt x="245644" y="2540165"/>
                      <a:pt x="423444" y="2524925"/>
                      <a:pt x="414554" y="2514765"/>
                    </a:cubicBezTo>
                    <a:cubicBezTo>
                      <a:pt x="405664" y="2504605"/>
                      <a:pt x="196114" y="2502065"/>
                      <a:pt x="201194" y="2491905"/>
                    </a:cubicBezTo>
                    <a:cubicBezTo>
                      <a:pt x="206274" y="2481745"/>
                      <a:pt x="390424" y="2530005"/>
                      <a:pt x="445034" y="2453805"/>
                    </a:cubicBezTo>
                    <a:cubicBezTo>
                      <a:pt x="499644" y="2377605"/>
                      <a:pt x="549174" y="2127415"/>
                      <a:pt x="528854" y="2034705"/>
                    </a:cubicBezTo>
                    <a:cubicBezTo>
                      <a:pt x="508534" y="1941995"/>
                      <a:pt x="354864" y="1992795"/>
                      <a:pt x="323114" y="1897545"/>
                    </a:cubicBezTo>
                    <a:cubicBezTo>
                      <a:pt x="291364" y="1802295"/>
                      <a:pt x="306604" y="1558455"/>
                      <a:pt x="338354" y="1463205"/>
                    </a:cubicBezTo>
                    <a:cubicBezTo>
                      <a:pt x="370104" y="1367955"/>
                      <a:pt x="464084" y="1397165"/>
                      <a:pt x="513614" y="1326045"/>
                    </a:cubicBezTo>
                    <a:cubicBezTo>
                      <a:pt x="563144" y="1254925"/>
                      <a:pt x="652044" y="1145705"/>
                      <a:pt x="635534" y="1036485"/>
                    </a:cubicBezTo>
                    <a:cubicBezTo>
                      <a:pt x="619024" y="927265"/>
                      <a:pt x="467894" y="771055"/>
                      <a:pt x="414554" y="670725"/>
                    </a:cubicBezTo>
                    <a:cubicBezTo>
                      <a:pt x="361214" y="570395"/>
                      <a:pt x="298984" y="533565"/>
                      <a:pt x="315494" y="434505"/>
                    </a:cubicBezTo>
                    <a:cubicBezTo>
                      <a:pt x="332004" y="335445"/>
                      <a:pt x="513614" y="148755"/>
                      <a:pt x="513614" y="76365"/>
                    </a:cubicBezTo>
                    <a:cubicBezTo>
                      <a:pt x="513614" y="3975"/>
                      <a:pt x="401854" y="2705"/>
                      <a:pt x="315494" y="165"/>
                    </a:cubicBezTo>
                    <a:cubicBezTo>
                      <a:pt x="229134" y="-2375"/>
                      <a:pt x="29744" y="24295"/>
                      <a:pt x="3074" y="83985"/>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sp>
            <p:nvSpPr>
              <p:cNvPr id="1506" name="任意多边形 267">
                <a:extLst>
                  <a:ext uri="{FF2B5EF4-FFF2-40B4-BE49-F238E27FC236}">
                    <a16:creationId xmlns:a16="http://schemas.microsoft.com/office/drawing/2014/main" id="{B0D5D116-5924-4102-AF4F-3765F8DEF28F}"/>
                  </a:ext>
                </a:extLst>
              </p:cNvPr>
              <p:cNvSpPr/>
              <p:nvPr/>
            </p:nvSpPr>
            <p:spPr>
              <a:xfrm>
                <a:off x="1232089" y="1953855"/>
                <a:ext cx="99042" cy="131539"/>
              </a:xfrm>
              <a:custGeom>
                <a:avLst/>
                <a:gdLst>
                  <a:gd name="connsiteX0" fmla="*/ 29023 w 416451"/>
                  <a:gd name="connsiteY0" fmla="*/ 291895 h 458234"/>
                  <a:gd name="connsiteX1" fmla="*/ 156023 w 416451"/>
                  <a:gd name="connsiteY1" fmla="*/ 437945 h 458234"/>
                  <a:gd name="connsiteX2" fmla="*/ 333823 w 416451"/>
                  <a:gd name="connsiteY2" fmla="*/ 437945 h 458234"/>
                  <a:gd name="connsiteX3" fmla="*/ 416373 w 416451"/>
                  <a:gd name="connsiteY3" fmla="*/ 260145 h 458234"/>
                  <a:gd name="connsiteX4" fmla="*/ 321123 w 416451"/>
                  <a:gd name="connsiteY4" fmla="*/ 31545 h 458234"/>
                  <a:gd name="connsiteX5" fmla="*/ 86173 w 416451"/>
                  <a:gd name="connsiteY5" fmla="*/ 18845 h 458234"/>
                  <a:gd name="connsiteX6" fmla="*/ 3623 w 416451"/>
                  <a:gd name="connsiteY6" fmla="*/ 190295 h 458234"/>
                  <a:gd name="connsiteX7" fmla="*/ 29023 w 416451"/>
                  <a:gd name="connsiteY7" fmla="*/ 291895 h 458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451" h="458234">
                    <a:moveTo>
                      <a:pt x="29023" y="291895"/>
                    </a:moveTo>
                    <a:cubicBezTo>
                      <a:pt x="54423" y="333170"/>
                      <a:pt x="105223" y="413603"/>
                      <a:pt x="156023" y="437945"/>
                    </a:cubicBezTo>
                    <a:cubicBezTo>
                      <a:pt x="206823" y="462287"/>
                      <a:pt x="290431" y="467578"/>
                      <a:pt x="333823" y="437945"/>
                    </a:cubicBezTo>
                    <a:cubicBezTo>
                      <a:pt x="377215" y="408312"/>
                      <a:pt x="418490" y="327878"/>
                      <a:pt x="416373" y="260145"/>
                    </a:cubicBezTo>
                    <a:cubicBezTo>
                      <a:pt x="414256" y="192412"/>
                      <a:pt x="376156" y="71762"/>
                      <a:pt x="321123" y="31545"/>
                    </a:cubicBezTo>
                    <a:cubicBezTo>
                      <a:pt x="266090" y="-8672"/>
                      <a:pt x="139090" y="-7613"/>
                      <a:pt x="86173" y="18845"/>
                    </a:cubicBezTo>
                    <a:cubicBezTo>
                      <a:pt x="33256" y="45303"/>
                      <a:pt x="13148" y="141612"/>
                      <a:pt x="3623" y="190295"/>
                    </a:cubicBezTo>
                    <a:cubicBezTo>
                      <a:pt x="-5902" y="238978"/>
                      <a:pt x="3623" y="250620"/>
                      <a:pt x="29023" y="291895"/>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 typeface="Arial" pitchFamily="34" charset="0"/>
                  <a:buNone/>
                  <a:defRPr/>
                </a:pPr>
                <a:endParaRPr lang="zh-CN" altLang="en-US" sz="1350" i="0"/>
              </a:p>
            </p:txBody>
          </p:sp>
          <p:pic>
            <p:nvPicPr>
              <p:cNvPr id="1507" name="图片 1506">
                <a:extLst>
                  <a:ext uri="{FF2B5EF4-FFF2-40B4-BE49-F238E27FC236}">
                    <a16:creationId xmlns:a16="http://schemas.microsoft.com/office/drawing/2014/main" id="{D62745D4-86B0-4056-818E-A95EEA55C3E5}"/>
                  </a:ext>
                </a:extLst>
              </p:cNvPr>
              <p:cNvPicPr>
                <a:picLocks noChangeAspect="1"/>
              </p:cNvPicPr>
              <p:nvPr/>
            </p:nvPicPr>
            <p:blipFill>
              <a:blip r:embed="rId4"/>
              <a:stretch>
                <a:fillRect/>
              </a:stretch>
            </p:blipFill>
            <p:spPr>
              <a:xfrm>
                <a:off x="1217966" y="3291859"/>
                <a:ext cx="413871" cy="267502"/>
              </a:xfrm>
              <a:prstGeom prst="rect">
                <a:avLst/>
              </a:prstGeom>
            </p:spPr>
          </p:pic>
          <p:pic>
            <p:nvPicPr>
              <p:cNvPr id="1508" name="图片 1507">
                <a:extLst>
                  <a:ext uri="{FF2B5EF4-FFF2-40B4-BE49-F238E27FC236}">
                    <a16:creationId xmlns:a16="http://schemas.microsoft.com/office/drawing/2014/main" id="{96632C93-5ED1-41AD-930E-564F1B607BE5}"/>
                  </a:ext>
                </a:extLst>
              </p:cNvPr>
              <p:cNvPicPr>
                <a:picLocks noChangeAspect="1"/>
              </p:cNvPicPr>
              <p:nvPr/>
            </p:nvPicPr>
            <p:blipFill>
              <a:blip r:embed="rId5"/>
              <a:stretch>
                <a:fillRect/>
              </a:stretch>
            </p:blipFill>
            <p:spPr>
              <a:xfrm>
                <a:off x="1714716" y="3302839"/>
                <a:ext cx="405699" cy="275475"/>
              </a:xfrm>
              <a:prstGeom prst="rect">
                <a:avLst/>
              </a:prstGeom>
            </p:spPr>
          </p:pic>
          <p:pic>
            <p:nvPicPr>
              <p:cNvPr id="1509" name="图片 1508">
                <a:extLst>
                  <a:ext uri="{FF2B5EF4-FFF2-40B4-BE49-F238E27FC236}">
                    <a16:creationId xmlns:a16="http://schemas.microsoft.com/office/drawing/2014/main" id="{EB84F8A1-F2D7-4B4F-9D97-BEA2441436C3}"/>
                  </a:ext>
                </a:extLst>
              </p:cNvPr>
              <p:cNvPicPr>
                <a:picLocks noChangeAspect="1"/>
              </p:cNvPicPr>
              <p:nvPr/>
            </p:nvPicPr>
            <p:blipFill>
              <a:blip r:embed="rId6"/>
              <a:stretch>
                <a:fillRect/>
              </a:stretch>
            </p:blipFill>
            <p:spPr>
              <a:xfrm>
                <a:off x="2205240" y="3301473"/>
                <a:ext cx="391359" cy="252952"/>
              </a:xfrm>
              <a:prstGeom prst="rect">
                <a:avLst/>
              </a:prstGeom>
            </p:spPr>
          </p:pic>
        </p:grpSp>
      </p:grpSp>
    </p:spTree>
    <p:custDataLst>
      <p:tags r:id="rId1"/>
    </p:custDataLst>
    <p:extLst>
      <p:ext uri="{BB962C8B-B14F-4D97-AF65-F5344CB8AC3E}">
        <p14:creationId xmlns:p14="http://schemas.microsoft.com/office/powerpoint/2010/main" val="2002781298"/>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descr="图片包含 人, 年轻, 女人, 对着&#10;&#10;描述已自动生成">
            <a:extLst>
              <a:ext uri="{FF2B5EF4-FFF2-40B4-BE49-F238E27FC236}">
                <a16:creationId xmlns:a16="http://schemas.microsoft.com/office/drawing/2014/main" id="{3F9270F9-E51B-4A82-9AF0-113BAEE0CA5D}"/>
              </a:ext>
            </a:extLst>
          </p:cNvPr>
          <p:cNvPicPr>
            <a:picLocks noChangeAspect="1"/>
          </p:cNvPicPr>
          <p:nvPr/>
        </p:nvPicPr>
        <p:blipFill rotWithShape="1">
          <a:blip r:embed="rId4">
            <a:extLst>
              <a:ext uri="{28A0092B-C50C-407E-A947-70E740481C1C}">
                <a14:useLocalDpi xmlns:a14="http://schemas.microsoft.com/office/drawing/2010/main" val="0"/>
              </a:ext>
            </a:extLst>
          </a:blip>
          <a:srcRect l="13776" t="7842" r="8214" b="51487"/>
          <a:stretch/>
        </p:blipFill>
        <p:spPr>
          <a:xfrm>
            <a:off x="-1" y="2614863"/>
            <a:ext cx="12192001" cy="4243137"/>
          </a:xfrm>
          <a:prstGeom prst="rect">
            <a:avLst/>
          </a:prstGeom>
        </p:spPr>
      </p:pic>
      <p:sp>
        <p:nvSpPr>
          <p:cNvPr id="188" name="矩形 187">
            <a:extLst>
              <a:ext uri="{FF2B5EF4-FFF2-40B4-BE49-F238E27FC236}">
                <a16:creationId xmlns:a16="http://schemas.microsoft.com/office/drawing/2014/main" id="{503DA663-9103-4BE0-B4A6-17C0ADD1C1FE}"/>
              </a:ext>
            </a:extLst>
          </p:cNvPr>
          <p:cNvSpPr/>
          <p:nvPr/>
        </p:nvSpPr>
        <p:spPr>
          <a:xfrm>
            <a:off x="304952" y="304882"/>
            <a:ext cx="11578886" cy="6082467"/>
          </a:xfrm>
          <a:prstGeom prst="rect">
            <a:avLst/>
          </a:prstGeom>
          <a:noFill/>
          <a:ln w="57150">
            <a:solidFill>
              <a:srgbClr val="2344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id="{526C2A97-5847-4C43-A9B5-46DE073C5618}"/>
              </a:ext>
            </a:extLst>
          </p:cNvPr>
          <p:cNvGrpSpPr/>
          <p:nvPr/>
        </p:nvGrpSpPr>
        <p:grpSpPr>
          <a:xfrm>
            <a:off x="1380000" y="887431"/>
            <a:ext cx="9432000" cy="1271569"/>
            <a:chOff x="1380000" y="925531"/>
            <a:chExt cx="9432000" cy="1271569"/>
          </a:xfrm>
        </p:grpSpPr>
        <p:sp>
          <p:nvSpPr>
            <p:cNvPr id="14" name="矩形 13">
              <a:extLst>
                <a:ext uri="{FF2B5EF4-FFF2-40B4-BE49-F238E27FC236}">
                  <a16:creationId xmlns:a16="http://schemas.microsoft.com/office/drawing/2014/main" id="{EF1FAC8C-4AED-41F2-B3ED-A509FE45C32C}"/>
                </a:ext>
              </a:extLst>
            </p:cNvPr>
            <p:cNvSpPr/>
            <p:nvPr/>
          </p:nvSpPr>
          <p:spPr>
            <a:xfrm>
              <a:off x="3327991" y="1869736"/>
              <a:ext cx="5550196" cy="221599"/>
            </a:xfrm>
            <a:prstGeom prst="rect">
              <a:avLst/>
            </a:prstGeom>
          </p:spPr>
          <p:txBody>
            <a:bodyPr wrap="square">
              <a:spAutoFit/>
            </a:bodyPr>
            <a:lstStyle/>
            <a:p>
              <a:pPr algn="dist"/>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cxnSp>
          <p:nvCxnSpPr>
            <p:cNvPr id="11" name="直接连接符 10">
              <a:extLst>
                <a:ext uri="{FF2B5EF4-FFF2-40B4-BE49-F238E27FC236}">
                  <a16:creationId xmlns:a16="http://schemas.microsoft.com/office/drawing/2014/main" id="{4A0ED1E0-D8AA-4F2C-976D-EAA9E575B954}"/>
                </a:ext>
              </a:extLst>
            </p:cNvPr>
            <p:cNvCxnSpPr>
              <a:cxnSpLocks/>
            </p:cNvCxnSpPr>
            <p:nvPr/>
          </p:nvCxnSpPr>
          <p:spPr>
            <a:xfrm>
              <a:off x="1380000" y="2079070"/>
              <a:ext cx="9432000" cy="0"/>
            </a:xfrm>
            <a:prstGeom prst="line">
              <a:avLst/>
            </a:prstGeom>
            <a:ln w="6350">
              <a:solidFill>
                <a:srgbClr val="234494"/>
              </a:solidFill>
              <a:prstDash val="dash"/>
            </a:ln>
          </p:spPr>
          <p:style>
            <a:lnRef idx="1">
              <a:schemeClr val="accent6"/>
            </a:lnRef>
            <a:fillRef idx="0">
              <a:schemeClr val="accent6"/>
            </a:fillRef>
            <a:effectRef idx="0">
              <a:schemeClr val="accent6"/>
            </a:effectRef>
            <a:fontRef idx="minor">
              <a:schemeClr val="tx1"/>
            </a:fontRef>
          </p:style>
        </p:cxnSp>
        <p:sp>
          <p:nvSpPr>
            <p:cNvPr id="90" name="标题 1">
              <a:extLst>
                <a:ext uri="{FF2B5EF4-FFF2-40B4-BE49-F238E27FC236}">
                  <a16:creationId xmlns:a16="http://schemas.microsoft.com/office/drawing/2014/main" id="{1DE988C8-611C-4A38-AC52-4E7F8D5F29DC}"/>
                </a:ext>
              </a:extLst>
            </p:cNvPr>
            <p:cNvSpPr txBox="1">
              <a:spLocks/>
            </p:cNvSpPr>
            <p:nvPr/>
          </p:nvSpPr>
          <p:spPr>
            <a:xfrm>
              <a:off x="1530430" y="925531"/>
              <a:ext cx="9131140" cy="1271569"/>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lnSpc>
                  <a:spcPct val="150000"/>
                </a:lnSpc>
                <a:defRPr/>
              </a:pPr>
              <a:r>
                <a:rPr lang="zh-CN" altLang="en-US" sz="490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p>
          </p:txBody>
        </p:sp>
        <p:cxnSp>
          <p:nvCxnSpPr>
            <p:cNvPr id="97" name="直接连接符 96">
              <a:extLst>
                <a:ext uri="{FF2B5EF4-FFF2-40B4-BE49-F238E27FC236}">
                  <a16:creationId xmlns:a16="http://schemas.microsoft.com/office/drawing/2014/main" id="{58B195C3-6632-45CD-ADDD-C1696278386C}"/>
                </a:ext>
              </a:extLst>
            </p:cNvPr>
            <p:cNvCxnSpPr>
              <a:cxnSpLocks/>
            </p:cNvCxnSpPr>
            <p:nvPr/>
          </p:nvCxnSpPr>
          <p:spPr>
            <a:xfrm>
              <a:off x="1380000" y="1202770"/>
              <a:ext cx="9432000" cy="0"/>
            </a:xfrm>
            <a:prstGeom prst="line">
              <a:avLst/>
            </a:prstGeom>
            <a:ln w="6350">
              <a:solidFill>
                <a:srgbClr val="234494"/>
              </a:solidFill>
              <a:prstDash val="dash"/>
            </a:ln>
          </p:spPr>
          <p:style>
            <a:lnRef idx="1">
              <a:schemeClr val="accent6"/>
            </a:lnRef>
            <a:fillRef idx="0">
              <a:schemeClr val="accent6"/>
            </a:fillRef>
            <a:effectRef idx="0">
              <a:schemeClr val="accent6"/>
            </a:effectRef>
            <a:fontRef idx="minor">
              <a:schemeClr val="tx1"/>
            </a:fontRef>
          </p:style>
        </p:cxnSp>
      </p:grpSp>
    </p:spTree>
    <p:custDataLst>
      <p:tags r:id="rId1"/>
    </p:custDataLst>
    <p:extLst>
      <p:ext uri="{BB962C8B-B14F-4D97-AF65-F5344CB8AC3E}">
        <p14:creationId xmlns:p14="http://schemas.microsoft.com/office/powerpoint/2010/main" val="268815239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495739F1-779E-4C2A-B18A-CFC86C089ABF}"/>
              </a:ext>
            </a:extLst>
          </p:cNvPr>
          <p:cNvGrpSpPr/>
          <p:nvPr/>
        </p:nvGrpSpPr>
        <p:grpSpPr>
          <a:xfrm>
            <a:off x="2340697" y="645862"/>
            <a:ext cx="7510606" cy="708873"/>
            <a:chOff x="1950580" y="538218"/>
            <a:chExt cx="6258840" cy="590728"/>
          </a:xfrm>
        </p:grpSpPr>
        <p:sp>
          <p:nvSpPr>
            <p:cNvPr id="3" name="Text Box 6">
              <a:extLst>
                <a:ext uri="{FF2B5EF4-FFF2-40B4-BE49-F238E27FC236}">
                  <a16:creationId xmlns:a16="http://schemas.microsoft.com/office/drawing/2014/main" id="{25C9C7E5-AED5-4081-92CE-4342EB350189}"/>
                </a:ext>
              </a:extLst>
            </p:cNvPr>
            <p:cNvSpPr txBox="1">
              <a:spLocks noChangeArrowheads="1"/>
            </p:cNvSpPr>
            <p:nvPr/>
          </p:nvSpPr>
          <p:spPr bwMode="auto">
            <a:xfrm>
              <a:off x="1950580" y="538218"/>
              <a:ext cx="6258840" cy="504056"/>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减轻学生学生负担</a:t>
              </a:r>
            </a:p>
          </p:txBody>
        </p:sp>
        <p:sp>
          <p:nvSpPr>
            <p:cNvPr id="4" name="矩形 3">
              <a:extLst>
                <a:ext uri="{FF2B5EF4-FFF2-40B4-BE49-F238E27FC236}">
                  <a16:creationId xmlns:a16="http://schemas.microsoft.com/office/drawing/2014/main" id="{18C15A2D-EDAA-4B68-A497-377705CB11BF}"/>
                </a:ext>
              </a:extLst>
            </p:cNvPr>
            <p:cNvSpPr/>
            <p:nvPr/>
          </p:nvSpPr>
          <p:spPr>
            <a:xfrm>
              <a:off x="2024380" y="944280"/>
              <a:ext cx="6111241" cy="184666"/>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REDUCE THE BURDEN ON STUDENTS</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grpSp>
      <p:sp>
        <p:nvSpPr>
          <p:cNvPr id="5" name="矩形 4">
            <a:extLst>
              <a:ext uri="{FF2B5EF4-FFF2-40B4-BE49-F238E27FC236}">
                <a16:creationId xmlns:a16="http://schemas.microsoft.com/office/drawing/2014/main" id="{AB77D38E-407D-4CC6-80BD-F6FC68618705}"/>
              </a:ext>
            </a:extLst>
          </p:cNvPr>
          <p:cNvSpPr/>
          <p:nvPr/>
        </p:nvSpPr>
        <p:spPr>
          <a:xfrm>
            <a:off x="3767393" y="3720568"/>
            <a:ext cx="7342568" cy="2747675"/>
          </a:xfrm>
          <a:prstGeom prst="rect">
            <a:avLst/>
          </a:prstGeom>
        </p:spPr>
        <p:txBody>
          <a:bodyPr wrap="square">
            <a:spAutoFit/>
          </a:bodyPr>
          <a:lstStyle/>
          <a:p>
            <a:pPr marL="285750" indent="-285750">
              <a:lnSpc>
                <a:spcPts val="25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强化年级组和学科组对作业数量、时间和内容的统筹管理</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marL="612000" indent="-288000">
              <a:lnSpc>
                <a:spcPts val="2700"/>
              </a:lnSpc>
              <a:buClr>
                <a:srgbClr val="4A47A3"/>
              </a:buClr>
              <a:buSzPct val="80000"/>
              <a:buFont typeface="Wingdings" panose="05000000000000000000" pitchFamily="2" charset="2"/>
              <a:buChar char="p"/>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小学</a:t>
            </a:r>
            <a:r>
              <a:rPr lang="zh-CN" altLang="en-US" sz="1600" b="1" dirty="0">
                <a:solidFill>
                  <a:srgbClr val="4A47A3"/>
                </a:solidFill>
                <a:latin typeface="微软雅黑" panose="020B0503020204020204" pitchFamily="34" charset="-122"/>
                <a:ea typeface="微软雅黑" panose="020B0503020204020204" pitchFamily="34" charset="-122"/>
              </a:rPr>
              <a:t>一二年级不布置书面家庭作业</a:t>
            </a:r>
            <a:r>
              <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rPr>
              <a:t>； </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 </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612000" indent="-288000">
              <a:lnSpc>
                <a:spcPts val="2700"/>
              </a:lnSpc>
              <a:buClr>
                <a:srgbClr val="4A47A3"/>
              </a:buClr>
              <a:buSzPct val="80000"/>
              <a:buFont typeface="Wingdings" panose="05000000000000000000" pitchFamily="2" charset="2"/>
              <a:buChar char="p"/>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三至六年级书面家庭作业完成时间不得超过</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60</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分钟</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p>
          <a:p>
            <a:pPr marL="612000" indent="-288000">
              <a:lnSpc>
                <a:spcPts val="2700"/>
              </a:lnSpc>
              <a:buClr>
                <a:srgbClr val="4A47A3"/>
              </a:buClr>
              <a:buSzPct val="80000"/>
              <a:buFont typeface="Wingdings" panose="05000000000000000000" pitchFamily="2" charset="2"/>
              <a:buChar char="p"/>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初中不得超过</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90</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分钟，高中阶段也要合理安排作业时间</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p>
          <a:p>
            <a:pPr marL="342900" indent="-342900">
              <a:lnSpc>
                <a:spcPts val="25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寄宿制学校要缩短学生晚上学习时间</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marL="342900" indent="-342900">
              <a:lnSpc>
                <a:spcPts val="25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科学布置作业</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marL="612000" indent="-288000">
              <a:lnSpc>
                <a:spcPts val="2700"/>
              </a:lnSpc>
              <a:buClr>
                <a:srgbClr val="4A47A3"/>
              </a:buClr>
              <a:buSzPct val="80000"/>
              <a:buFont typeface="Wingdings" panose="05000000000000000000" pitchFamily="2" charset="2"/>
              <a:buChar char="p"/>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提高作业设计质量，促进学生完成好基础性作业</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p>
          <a:p>
            <a:pPr marL="612000" indent="-288000">
              <a:lnSpc>
                <a:spcPts val="2700"/>
              </a:lnSpc>
              <a:buClr>
                <a:srgbClr val="4A47A3"/>
              </a:buClr>
              <a:buSzPct val="80000"/>
              <a:buFont typeface="Wingdings" panose="05000000000000000000" pitchFamily="2" charset="2"/>
              <a:buChar char="p"/>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强化实践性作业</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减少机械、重复训练</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不得使学生作业演变为家长作业</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endPar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6" name="矩形 5">
            <a:extLst>
              <a:ext uri="{FF2B5EF4-FFF2-40B4-BE49-F238E27FC236}">
                <a16:creationId xmlns:a16="http://schemas.microsoft.com/office/drawing/2014/main" id="{A83D3E74-3B52-494E-ADD8-293A4FC5F3E9}"/>
              </a:ext>
            </a:extLst>
          </p:cNvPr>
          <p:cNvSpPr/>
          <p:nvPr/>
        </p:nvSpPr>
        <p:spPr>
          <a:xfrm>
            <a:off x="3767393" y="1882722"/>
            <a:ext cx="7315008" cy="1343445"/>
          </a:xfrm>
          <a:prstGeom prst="rect">
            <a:avLst/>
          </a:prstGeom>
        </p:spPr>
        <p:txBody>
          <a:bodyPr wrap="square">
            <a:spAutoFit/>
          </a:bodyPr>
          <a:lstStyle/>
          <a:p>
            <a:pPr marL="342900" indent="-342900">
              <a:lnSpc>
                <a:spcPts val="25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严格依据国家课程方案和课程标准组织安排教学活动；</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342900" indent="-342900">
              <a:lnSpc>
                <a:spcPts val="25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严格按照“零起点”正常教学；</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342900" indent="-342900">
              <a:lnSpc>
                <a:spcPts val="25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注重提高课堂教学效益；</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marL="342900" indent="-342900">
              <a:lnSpc>
                <a:spcPts val="25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不得随意增减课时、改变难度、调整进度；</a:t>
            </a:r>
            <a:endPar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cxnSp>
        <p:nvCxnSpPr>
          <p:cNvPr id="7" name="直接连接符 6">
            <a:extLst>
              <a:ext uri="{FF2B5EF4-FFF2-40B4-BE49-F238E27FC236}">
                <a16:creationId xmlns:a16="http://schemas.microsoft.com/office/drawing/2014/main" id="{71CD1D90-387B-48B5-BADC-F4F180400E73}"/>
              </a:ext>
            </a:extLst>
          </p:cNvPr>
          <p:cNvCxnSpPr>
            <a:cxnSpLocks/>
          </p:cNvCxnSpPr>
          <p:nvPr/>
        </p:nvCxnSpPr>
        <p:spPr>
          <a:xfrm>
            <a:off x="786000" y="3366850"/>
            <a:ext cx="10620000" cy="0"/>
          </a:xfrm>
          <a:prstGeom prst="line">
            <a:avLst/>
          </a:prstGeom>
          <a:ln w="6350">
            <a:solidFill>
              <a:srgbClr val="4A47A3"/>
            </a:solidFill>
            <a:prstDash val="dash"/>
          </a:ln>
        </p:spPr>
        <p:style>
          <a:lnRef idx="1">
            <a:schemeClr val="accent6"/>
          </a:lnRef>
          <a:fillRef idx="0">
            <a:schemeClr val="accent6"/>
          </a:fillRef>
          <a:effectRef idx="0">
            <a:schemeClr val="accent6"/>
          </a:effectRef>
          <a:fontRef idx="minor">
            <a:schemeClr val="tx1"/>
          </a:fontRef>
        </p:style>
      </p:cxnSp>
      <p:grpSp>
        <p:nvGrpSpPr>
          <p:cNvPr id="1454" name="67bdc707-10e3-4f2f-bf0f-dd3797c74cfd"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A4F39B5C-AD04-48D7-A537-6117706C5E21}"/>
              </a:ext>
            </a:extLst>
          </p:cNvPr>
          <p:cNvGrpSpPr>
            <a:grpSpLocks noChangeAspect="1"/>
          </p:cNvGrpSpPr>
          <p:nvPr>
            <p:custDataLst>
              <p:tags r:id="rId2"/>
            </p:custDataLst>
          </p:nvPr>
        </p:nvGrpSpPr>
        <p:grpSpPr>
          <a:xfrm>
            <a:off x="1145424" y="1600200"/>
            <a:ext cx="2246266" cy="1682334"/>
            <a:chOff x="2860686" y="1291117"/>
            <a:chExt cx="6470628" cy="4846158"/>
          </a:xfrm>
        </p:grpSpPr>
        <p:sp>
          <p:nvSpPr>
            <p:cNvPr id="1455" name="ïŝ1îḑé">
              <a:extLst>
                <a:ext uri="{FF2B5EF4-FFF2-40B4-BE49-F238E27FC236}">
                  <a16:creationId xmlns:a16="http://schemas.microsoft.com/office/drawing/2014/main" id="{F3602F71-29DC-4E6C-B0B0-074EBF4C0132}"/>
                </a:ext>
              </a:extLst>
            </p:cNvPr>
            <p:cNvSpPr/>
            <p:nvPr/>
          </p:nvSpPr>
          <p:spPr bwMode="auto">
            <a:xfrm>
              <a:off x="3774229" y="2092096"/>
              <a:ext cx="4560602" cy="3011964"/>
            </a:xfrm>
            <a:custGeom>
              <a:avLst/>
              <a:gdLst>
                <a:gd name="T0" fmla="*/ 1821 w 1853"/>
                <a:gd name="T1" fmla="*/ 1225 h 1225"/>
                <a:gd name="T2" fmla="*/ 32 w 1853"/>
                <a:gd name="T3" fmla="*/ 1225 h 1225"/>
                <a:gd name="T4" fmla="*/ 0 w 1853"/>
                <a:gd name="T5" fmla="*/ 1194 h 1225"/>
                <a:gd name="T6" fmla="*/ 0 w 1853"/>
                <a:gd name="T7" fmla="*/ 32 h 1225"/>
                <a:gd name="T8" fmla="*/ 32 w 1853"/>
                <a:gd name="T9" fmla="*/ 0 h 1225"/>
                <a:gd name="T10" fmla="*/ 1821 w 1853"/>
                <a:gd name="T11" fmla="*/ 0 h 1225"/>
                <a:gd name="T12" fmla="*/ 1853 w 1853"/>
                <a:gd name="T13" fmla="*/ 32 h 1225"/>
                <a:gd name="T14" fmla="*/ 1853 w 1853"/>
                <a:gd name="T15" fmla="*/ 1194 h 1225"/>
                <a:gd name="T16" fmla="*/ 1821 w 1853"/>
                <a:gd name="T17" fmla="*/ 1225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3" h="1225">
                  <a:moveTo>
                    <a:pt x="1821" y="1225"/>
                  </a:moveTo>
                  <a:cubicBezTo>
                    <a:pt x="32" y="1225"/>
                    <a:pt x="32" y="1225"/>
                    <a:pt x="32" y="1225"/>
                  </a:cubicBezTo>
                  <a:cubicBezTo>
                    <a:pt x="14" y="1225"/>
                    <a:pt x="0" y="1211"/>
                    <a:pt x="0" y="1194"/>
                  </a:cubicBezTo>
                  <a:cubicBezTo>
                    <a:pt x="0" y="32"/>
                    <a:pt x="0" y="32"/>
                    <a:pt x="0" y="32"/>
                  </a:cubicBezTo>
                  <a:cubicBezTo>
                    <a:pt x="0" y="14"/>
                    <a:pt x="14" y="0"/>
                    <a:pt x="32" y="0"/>
                  </a:cubicBezTo>
                  <a:cubicBezTo>
                    <a:pt x="1821" y="0"/>
                    <a:pt x="1821" y="0"/>
                    <a:pt x="1821" y="0"/>
                  </a:cubicBezTo>
                  <a:cubicBezTo>
                    <a:pt x="1838" y="0"/>
                    <a:pt x="1853" y="14"/>
                    <a:pt x="1853" y="32"/>
                  </a:cubicBezTo>
                  <a:cubicBezTo>
                    <a:pt x="1853" y="1194"/>
                    <a:pt x="1853" y="1194"/>
                    <a:pt x="1853" y="1194"/>
                  </a:cubicBezTo>
                  <a:cubicBezTo>
                    <a:pt x="1853" y="1211"/>
                    <a:pt x="1838" y="1225"/>
                    <a:pt x="1821" y="1225"/>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6" name="išliḓè">
              <a:extLst>
                <a:ext uri="{FF2B5EF4-FFF2-40B4-BE49-F238E27FC236}">
                  <a16:creationId xmlns:a16="http://schemas.microsoft.com/office/drawing/2014/main" id="{85147159-C43E-4E37-9F4C-0958E031C0DB}"/>
                </a:ext>
              </a:extLst>
            </p:cNvPr>
            <p:cNvSpPr/>
            <p:nvPr/>
          </p:nvSpPr>
          <p:spPr bwMode="auto">
            <a:xfrm>
              <a:off x="3786077" y="2107499"/>
              <a:ext cx="4533349" cy="2982343"/>
            </a:xfrm>
            <a:custGeom>
              <a:avLst/>
              <a:gdLst>
                <a:gd name="T0" fmla="*/ 0 w 1842"/>
                <a:gd name="T1" fmla="*/ 1184 h 1213"/>
                <a:gd name="T2" fmla="*/ 0 w 1842"/>
                <a:gd name="T3" fmla="*/ 29 h 1213"/>
                <a:gd name="T4" fmla="*/ 29 w 1842"/>
                <a:gd name="T5" fmla="*/ 0 h 1213"/>
                <a:gd name="T6" fmla="*/ 1813 w 1842"/>
                <a:gd name="T7" fmla="*/ 0 h 1213"/>
                <a:gd name="T8" fmla="*/ 1842 w 1842"/>
                <a:gd name="T9" fmla="*/ 29 h 1213"/>
                <a:gd name="T10" fmla="*/ 1842 w 1842"/>
                <a:gd name="T11" fmla="*/ 1184 h 1213"/>
                <a:gd name="T12" fmla="*/ 1813 w 1842"/>
                <a:gd name="T13" fmla="*/ 1213 h 1213"/>
                <a:gd name="T14" fmla="*/ 29 w 1842"/>
                <a:gd name="T15" fmla="*/ 1213 h 1213"/>
                <a:gd name="T16" fmla="*/ 0 w 1842"/>
                <a:gd name="T17" fmla="*/ 1184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2" h="1213">
                  <a:moveTo>
                    <a:pt x="0" y="1184"/>
                  </a:moveTo>
                  <a:cubicBezTo>
                    <a:pt x="0" y="29"/>
                    <a:pt x="0" y="29"/>
                    <a:pt x="0" y="29"/>
                  </a:cubicBezTo>
                  <a:cubicBezTo>
                    <a:pt x="0" y="13"/>
                    <a:pt x="13" y="0"/>
                    <a:pt x="29" y="0"/>
                  </a:cubicBezTo>
                  <a:cubicBezTo>
                    <a:pt x="1813" y="0"/>
                    <a:pt x="1813" y="0"/>
                    <a:pt x="1813" y="0"/>
                  </a:cubicBezTo>
                  <a:cubicBezTo>
                    <a:pt x="1829" y="0"/>
                    <a:pt x="1842" y="13"/>
                    <a:pt x="1842" y="29"/>
                  </a:cubicBezTo>
                  <a:cubicBezTo>
                    <a:pt x="1842" y="1184"/>
                    <a:pt x="1842" y="1184"/>
                    <a:pt x="1842" y="1184"/>
                  </a:cubicBezTo>
                  <a:cubicBezTo>
                    <a:pt x="1842" y="1200"/>
                    <a:pt x="1829" y="1213"/>
                    <a:pt x="1813" y="1213"/>
                  </a:cubicBezTo>
                  <a:cubicBezTo>
                    <a:pt x="29" y="1213"/>
                    <a:pt x="29" y="1213"/>
                    <a:pt x="29" y="1213"/>
                  </a:cubicBezTo>
                  <a:cubicBezTo>
                    <a:pt x="13" y="1213"/>
                    <a:pt x="0" y="1200"/>
                    <a:pt x="0" y="1184"/>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7" name="îSḻïde">
              <a:extLst>
                <a:ext uri="{FF2B5EF4-FFF2-40B4-BE49-F238E27FC236}">
                  <a16:creationId xmlns:a16="http://schemas.microsoft.com/office/drawing/2014/main" id="{4FAA02BC-7F88-4820-8852-5577969DF2E7}"/>
                </a:ext>
              </a:extLst>
            </p:cNvPr>
            <p:cNvSpPr/>
            <p:nvPr/>
          </p:nvSpPr>
          <p:spPr bwMode="auto">
            <a:xfrm>
              <a:off x="3975658" y="2345660"/>
              <a:ext cx="4156558" cy="2508391"/>
            </a:xfrm>
            <a:prstGeom prst="rect">
              <a:avLst/>
            </a:prstGeom>
            <a:solidFill>
              <a:srgbClr val="C69C6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58" name="išḷíde">
              <a:extLst>
                <a:ext uri="{FF2B5EF4-FFF2-40B4-BE49-F238E27FC236}">
                  <a16:creationId xmlns:a16="http://schemas.microsoft.com/office/drawing/2014/main" id="{F8C44D12-8C29-4FC2-8652-02239F2BD5EC}"/>
                </a:ext>
              </a:extLst>
            </p:cNvPr>
            <p:cNvSpPr/>
            <p:nvPr/>
          </p:nvSpPr>
          <p:spPr bwMode="auto">
            <a:xfrm>
              <a:off x="3975658" y="2345660"/>
              <a:ext cx="4156558" cy="2508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59" name="íṩ1ïḋê">
              <a:extLst>
                <a:ext uri="{FF2B5EF4-FFF2-40B4-BE49-F238E27FC236}">
                  <a16:creationId xmlns:a16="http://schemas.microsoft.com/office/drawing/2014/main" id="{95081209-E6CA-4553-9388-C77D22FDD0DF}"/>
                </a:ext>
              </a:extLst>
            </p:cNvPr>
            <p:cNvSpPr/>
            <p:nvPr/>
          </p:nvSpPr>
          <p:spPr bwMode="auto">
            <a:xfrm>
              <a:off x="3975658" y="4716605"/>
              <a:ext cx="135076" cy="137446"/>
            </a:xfrm>
            <a:custGeom>
              <a:avLst/>
              <a:gdLst>
                <a:gd name="T0" fmla="*/ 108 w 114"/>
                <a:gd name="T1" fmla="*/ 0 h 116"/>
                <a:gd name="T2" fmla="*/ 0 w 114"/>
                <a:gd name="T3" fmla="*/ 109 h 116"/>
                <a:gd name="T4" fmla="*/ 0 w 114"/>
                <a:gd name="T5" fmla="*/ 116 h 116"/>
                <a:gd name="T6" fmla="*/ 6 w 114"/>
                <a:gd name="T7" fmla="*/ 116 h 116"/>
                <a:gd name="T8" fmla="*/ 114 w 114"/>
                <a:gd name="T9" fmla="*/ 8 h 116"/>
                <a:gd name="T10" fmla="*/ 108 w 114"/>
                <a:gd name="T11" fmla="*/ 8 h 116"/>
                <a:gd name="T12" fmla="*/ 108 w 114"/>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114" h="116">
                  <a:moveTo>
                    <a:pt x="108" y="0"/>
                  </a:moveTo>
                  <a:lnTo>
                    <a:pt x="0" y="109"/>
                  </a:lnTo>
                  <a:lnTo>
                    <a:pt x="0" y="116"/>
                  </a:lnTo>
                  <a:lnTo>
                    <a:pt x="6" y="116"/>
                  </a:lnTo>
                  <a:lnTo>
                    <a:pt x="114" y="8"/>
                  </a:lnTo>
                  <a:lnTo>
                    <a:pt x="108" y="8"/>
                  </a:lnTo>
                  <a:lnTo>
                    <a:pt x="108" y="0"/>
                  </a:lnTo>
                  <a:close/>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0" name="ïsḻídé">
              <a:extLst>
                <a:ext uri="{FF2B5EF4-FFF2-40B4-BE49-F238E27FC236}">
                  <a16:creationId xmlns:a16="http://schemas.microsoft.com/office/drawing/2014/main" id="{6BF3A7C1-0B74-46AF-BFA8-52D8BEB2B86D}"/>
                </a:ext>
              </a:extLst>
            </p:cNvPr>
            <p:cNvSpPr/>
            <p:nvPr/>
          </p:nvSpPr>
          <p:spPr bwMode="auto">
            <a:xfrm>
              <a:off x="3975658" y="4716605"/>
              <a:ext cx="135076" cy="137446"/>
            </a:xfrm>
            <a:custGeom>
              <a:avLst/>
              <a:gdLst>
                <a:gd name="T0" fmla="*/ 108 w 114"/>
                <a:gd name="T1" fmla="*/ 0 h 116"/>
                <a:gd name="T2" fmla="*/ 0 w 114"/>
                <a:gd name="T3" fmla="*/ 109 h 116"/>
                <a:gd name="T4" fmla="*/ 0 w 114"/>
                <a:gd name="T5" fmla="*/ 116 h 116"/>
                <a:gd name="T6" fmla="*/ 6 w 114"/>
                <a:gd name="T7" fmla="*/ 116 h 116"/>
                <a:gd name="T8" fmla="*/ 114 w 114"/>
                <a:gd name="T9" fmla="*/ 8 h 116"/>
                <a:gd name="T10" fmla="*/ 108 w 114"/>
                <a:gd name="T11" fmla="*/ 8 h 116"/>
                <a:gd name="T12" fmla="*/ 108 w 114"/>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114" h="116">
                  <a:moveTo>
                    <a:pt x="108" y="0"/>
                  </a:moveTo>
                  <a:lnTo>
                    <a:pt x="0" y="109"/>
                  </a:lnTo>
                  <a:lnTo>
                    <a:pt x="0" y="116"/>
                  </a:lnTo>
                  <a:lnTo>
                    <a:pt x="6" y="116"/>
                  </a:lnTo>
                  <a:lnTo>
                    <a:pt x="114" y="8"/>
                  </a:lnTo>
                  <a:lnTo>
                    <a:pt x="108" y="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1" name="iSḷïdé">
              <a:extLst>
                <a:ext uri="{FF2B5EF4-FFF2-40B4-BE49-F238E27FC236}">
                  <a16:creationId xmlns:a16="http://schemas.microsoft.com/office/drawing/2014/main" id="{BCAC10F0-6376-49AB-A019-E3084C4F0775}"/>
                </a:ext>
              </a:extLst>
            </p:cNvPr>
            <p:cNvSpPr/>
            <p:nvPr/>
          </p:nvSpPr>
          <p:spPr bwMode="auto">
            <a:xfrm>
              <a:off x="3975658" y="2345660"/>
              <a:ext cx="135076" cy="135076"/>
            </a:xfrm>
            <a:custGeom>
              <a:avLst/>
              <a:gdLst>
                <a:gd name="T0" fmla="*/ 6 w 114"/>
                <a:gd name="T1" fmla="*/ 0 h 114"/>
                <a:gd name="T2" fmla="*/ 0 w 114"/>
                <a:gd name="T3" fmla="*/ 0 h 114"/>
                <a:gd name="T4" fmla="*/ 0 w 114"/>
                <a:gd name="T5" fmla="*/ 6 h 114"/>
                <a:gd name="T6" fmla="*/ 108 w 114"/>
                <a:gd name="T7" fmla="*/ 114 h 114"/>
                <a:gd name="T8" fmla="*/ 108 w 114"/>
                <a:gd name="T9" fmla="*/ 108 h 114"/>
                <a:gd name="T10" fmla="*/ 114 w 114"/>
                <a:gd name="T11" fmla="*/ 108 h 114"/>
                <a:gd name="T12" fmla="*/ 6 w 11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114" h="114">
                  <a:moveTo>
                    <a:pt x="6" y="0"/>
                  </a:moveTo>
                  <a:lnTo>
                    <a:pt x="0" y="0"/>
                  </a:lnTo>
                  <a:lnTo>
                    <a:pt x="0" y="6"/>
                  </a:lnTo>
                  <a:lnTo>
                    <a:pt x="108" y="114"/>
                  </a:lnTo>
                  <a:lnTo>
                    <a:pt x="108" y="108"/>
                  </a:lnTo>
                  <a:lnTo>
                    <a:pt x="114" y="108"/>
                  </a:lnTo>
                  <a:lnTo>
                    <a:pt x="6" y="0"/>
                  </a:lnTo>
                  <a:close/>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2" name="išliḍe">
              <a:extLst>
                <a:ext uri="{FF2B5EF4-FFF2-40B4-BE49-F238E27FC236}">
                  <a16:creationId xmlns:a16="http://schemas.microsoft.com/office/drawing/2014/main" id="{64405C0A-CF15-4D13-83F9-F23CC91EF779}"/>
                </a:ext>
              </a:extLst>
            </p:cNvPr>
            <p:cNvSpPr/>
            <p:nvPr/>
          </p:nvSpPr>
          <p:spPr bwMode="auto">
            <a:xfrm>
              <a:off x="3975658" y="2345660"/>
              <a:ext cx="135076" cy="135076"/>
            </a:xfrm>
            <a:custGeom>
              <a:avLst/>
              <a:gdLst>
                <a:gd name="T0" fmla="*/ 6 w 114"/>
                <a:gd name="T1" fmla="*/ 0 h 114"/>
                <a:gd name="T2" fmla="*/ 0 w 114"/>
                <a:gd name="T3" fmla="*/ 0 h 114"/>
                <a:gd name="T4" fmla="*/ 0 w 114"/>
                <a:gd name="T5" fmla="*/ 6 h 114"/>
                <a:gd name="T6" fmla="*/ 108 w 114"/>
                <a:gd name="T7" fmla="*/ 114 h 114"/>
                <a:gd name="T8" fmla="*/ 108 w 114"/>
                <a:gd name="T9" fmla="*/ 108 h 114"/>
                <a:gd name="T10" fmla="*/ 114 w 114"/>
                <a:gd name="T11" fmla="*/ 108 h 114"/>
                <a:gd name="T12" fmla="*/ 6 w 11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114" h="114">
                  <a:moveTo>
                    <a:pt x="6" y="0"/>
                  </a:moveTo>
                  <a:lnTo>
                    <a:pt x="0" y="0"/>
                  </a:lnTo>
                  <a:lnTo>
                    <a:pt x="0" y="6"/>
                  </a:lnTo>
                  <a:lnTo>
                    <a:pt x="108" y="114"/>
                  </a:lnTo>
                  <a:lnTo>
                    <a:pt x="108" y="108"/>
                  </a:lnTo>
                  <a:lnTo>
                    <a:pt x="114" y="108"/>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3" name="ïṡľîḓe">
              <a:extLst>
                <a:ext uri="{FF2B5EF4-FFF2-40B4-BE49-F238E27FC236}">
                  <a16:creationId xmlns:a16="http://schemas.microsoft.com/office/drawing/2014/main" id="{4A433C35-01C6-4E5A-90CE-C6F934CF6DA1}"/>
                </a:ext>
              </a:extLst>
            </p:cNvPr>
            <p:cNvSpPr/>
            <p:nvPr/>
          </p:nvSpPr>
          <p:spPr bwMode="auto">
            <a:xfrm>
              <a:off x="7997140" y="4716605"/>
              <a:ext cx="135076" cy="137446"/>
            </a:xfrm>
            <a:custGeom>
              <a:avLst/>
              <a:gdLst>
                <a:gd name="T0" fmla="*/ 4 w 114"/>
                <a:gd name="T1" fmla="*/ 0 h 116"/>
                <a:gd name="T2" fmla="*/ 4 w 114"/>
                <a:gd name="T3" fmla="*/ 8 h 116"/>
                <a:gd name="T4" fmla="*/ 0 w 114"/>
                <a:gd name="T5" fmla="*/ 8 h 116"/>
                <a:gd name="T6" fmla="*/ 108 w 114"/>
                <a:gd name="T7" fmla="*/ 116 h 116"/>
                <a:gd name="T8" fmla="*/ 114 w 114"/>
                <a:gd name="T9" fmla="*/ 116 h 116"/>
                <a:gd name="T10" fmla="*/ 114 w 114"/>
                <a:gd name="T11" fmla="*/ 109 h 116"/>
                <a:gd name="T12" fmla="*/ 4 w 114"/>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114" h="116">
                  <a:moveTo>
                    <a:pt x="4" y="0"/>
                  </a:moveTo>
                  <a:lnTo>
                    <a:pt x="4" y="8"/>
                  </a:lnTo>
                  <a:lnTo>
                    <a:pt x="0" y="8"/>
                  </a:lnTo>
                  <a:lnTo>
                    <a:pt x="108" y="116"/>
                  </a:lnTo>
                  <a:lnTo>
                    <a:pt x="114" y="116"/>
                  </a:lnTo>
                  <a:lnTo>
                    <a:pt x="114" y="109"/>
                  </a:lnTo>
                  <a:lnTo>
                    <a:pt x="4" y="0"/>
                  </a:lnTo>
                  <a:close/>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4" name="ïṣļïḋe">
              <a:extLst>
                <a:ext uri="{FF2B5EF4-FFF2-40B4-BE49-F238E27FC236}">
                  <a16:creationId xmlns:a16="http://schemas.microsoft.com/office/drawing/2014/main" id="{B4AE12B8-3AC3-44CE-AA8C-02DFF13E764C}"/>
                </a:ext>
              </a:extLst>
            </p:cNvPr>
            <p:cNvSpPr/>
            <p:nvPr/>
          </p:nvSpPr>
          <p:spPr bwMode="auto">
            <a:xfrm>
              <a:off x="7997140" y="4716605"/>
              <a:ext cx="135076" cy="137446"/>
            </a:xfrm>
            <a:custGeom>
              <a:avLst/>
              <a:gdLst>
                <a:gd name="T0" fmla="*/ 4 w 114"/>
                <a:gd name="T1" fmla="*/ 0 h 116"/>
                <a:gd name="T2" fmla="*/ 4 w 114"/>
                <a:gd name="T3" fmla="*/ 8 h 116"/>
                <a:gd name="T4" fmla="*/ 0 w 114"/>
                <a:gd name="T5" fmla="*/ 8 h 116"/>
                <a:gd name="T6" fmla="*/ 108 w 114"/>
                <a:gd name="T7" fmla="*/ 116 h 116"/>
                <a:gd name="T8" fmla="*/ 114 w 114"/>
                <a:gd name="T9" fmla="*/ 116 h 116"/>
                <a:gd name="T10" fmla="*/ 114 w 114"/>
                <a:gd name="T11" fmla="*/ 109 h 116"/>
                <a:gd name="T12" fmla="*/ 4 w 114"/>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114" h="116">
                  <a:moveTo>
                    <a:pt x="4" y="0"/>
                  </a:moveTo>
                  <a:lnTo>
                    <a:pt x="4" y="8"/>
                  </a:lnTo>
                  <a:lnTo>
                    <a:pt x="0" y="8"/>
                  </a:lnTo>
                  <a:lnTo>
                    <a:pt x="108" y="116"/>
                  </a:lnTo>
                  <a:lnTo>
                    <a:pt x="114" y="116"/>
                  </a:lnTo>
                  <a:lnTo>
                    <a:pt x="114" y="10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5" name="îṡḷîdé">
              <a:extLst>
                <a:ext uri="{FF2B5EF4-FFF2-40B4-BE49-F238E27FC236}">
                  <a16:creationId xmlns:a16="http://schemas.microsoft.com/office/drawing/2014/main" id="{46B5A62D-AE9E-4C0E-98E3-7FED5ED29BFF}"/>
                </a:ext>
              </a:extLst>
            </p:cNvPr>
            <p:cNvSpPr/>
            <p:nvPr/>
          </p:nvSpPr>
          <p:spPr bwMode="auto">
            <a:xfrm>
              <a:off x="4103625" y="2473627"/>
              <a:ext cx="3898254" cy="2252457"/>
            </a:xfrm>
            <a:custGeom>
              <a:avLst/>
              <a:gdLst>
                <a:gd name="T0" fmla="*/ 1574 w 1584"/>
                <a:gd name="T1" fmla="*/ 908 h 916"/>
                <a:gd name="T2" fmla="*/ 11 w 1584"/>
                <a:gd name="T3" fmla="*/ 908 h 916"/>
                <a:gd name="T4" fmla="*/ 3 w 1584"/>
                <a:gd name="T5" fmla="*/ 916 h 916"/>
                <a:gd name="T6" fmla="*/ 1582 w 1584"/>
                <a:gd name="T7" fmla="*/ 916 h 916"/>
                <a:gd name="T8" fmla="*/ 1574 w 1584"/>
                <a:gd name="T9" fmla="*/ 908 h 916"/>
                <a:gd name="T10" fmla="*/ 1577 w 1584"/>
                <a:gd name="T11" fmla="*/ 672 h 916"/>
                <a:gd name="T12" fmla="*/ 1577 w 1584"/>
                <a:gd name="T13" fmla="*/ 905 h 916"/>
                <a:gd name="T14" fmla="*/ 1584 w 1584"/>
                <a:gd name="T15" fmla="*/ 912 h 916"/>
                <a:gd name="T16" fmla="*/ 1584 w 1584"/>
                <a:gd name="T17" fmla="*/ 678 h 916"/>
                <a:gd name="T18" fmla="*/ 1577 w 1584"/>
                <a:gd name="T19" fmla="*/ 672 h 916"/>
                <a:gd name="T20" fmla="*/ 1584 w 1584"/>
                <a:gd name="T21" fmla="*/ 257 h 916"/>
                <a:gd name="T22" fmla="*/ 1577 w 1584"/>
                <a:gd name="T23" fmla="*/ 263 h 916"/>
                <a:gd name="T24" fmla="*/ 1577 w 1584"/>
                <a:gd name="T25" fmla="*/ 544 h 916"/>
                <a:gd name="T26" fmla="*/ 1584 w 1584"/>
                <a:gd name="T27" fmla="*/ 559 h 916"/>
                <a:gd name="T28" fmla="*/ 1584 w 1584"/>
                <a:gd name="T29" fmla="*/ 257 h 916"/>
                <a:gd name="T30" fmla="*/ 0 w 1584"/>
                <a:gd name="T31" fmla="*/ 3 h 916"/>
                <a:gd name="T32" fmla="*/ 0 w 1584"/>
                <a:gd name="T33" fmla="*/ 912 h 916"/>
                <a:gd name="T34" fmla="*/ 8 w 1584"/>
                <a:gd name="T35" fmla="*/ 905 h 916"/>
                <a:gd name="T36" fmla="*/ 8 w 1584"/>
                <a:gd name="T37" fmla="*/ 11 h 916"/>
                <a:gd name="T38" fmla="*/ 0 w 1584"/>
                <a:gd name="T39" fmla="*/ 3 h 916"/>
                <a:gd name="T40" fmla="*/ 1099 w 1584"/>
                <a:gd name="T41" fmla="*/ 0 h 916"/>
                <a:gd name="T42" fmla="*/ 3 w 1584"/>
                <a:gd name="T43" fmla="*/ 0 h 916"/>
                <a:gd name="T44" fmla="*/ 11 w 1584"/>
                <a:gd name="T45" fmla="*/ 8 h 916"/>
                <a:gd name="T46" fmla="*/ 1081 w 1584"/>
                <a:gd name="T47" fmla="*/ 8 h 916"/>
                <a:gd name="T48" fmla="*/ 1081 w 1584"/>
                <a:gd name="T49" fmla="*/ 8 h 916"/>
                <a:gd name="T50" fmla="*/ 1098 w 1584"/>
                <a:gd name="T51" fmla="*/ 8 h 916"/>
                <a:gd name="T52" fmla="*/ 1099 w 1584"/>
                <a:gd name="T53" fmla="*/ 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4" h="916">
                  <a:moveTo>
                    <a:pt x="1574" y="908"/>
                  </a:moveTo>
                  <a:cubicBezTo>
                    <a:pt x="11" y="908"/>
                    <a:pt x="11" y="908"/>
                    <a:pt x="11" y="908"/>
                  </a:cubicBezTo>
                  <a:cubicBezTo>
                    <a:pt x="3" y="916"/>
                    <a:pt x="3" y="916"/>
                    <a:pt x="3" y="916"/>
                  </a:cubicBezTo>
                  <a:cubicBezTo>
                    <a:pt x="1582" y="916"/>
                    <a:pt x="1582" y="916"/>
                    <a:pt x="1582" y="916"/>
                  </a:cubicBezTo>
                  <a:cubicBezTo>
                    <a:pt x="1574" y="908"/>
                    <a:pt x="1574" y="908"/>
                    <a:pt x="1574" y="908"/>
                  </a:cubicBezTo>
                  <a:moveTo>
                    <a:pt x="1577" y="672"/>
                  </a:moveTo>
                  <a:cubicBezTo>
                    <a:pt x="1577" y="905"/>
                    <a:pt x="1577" y="905"/>
                    <a:pt x="1577" y="905"/>
                  </a:cubicBezTo>
                  <a:cubicBezTo>
                    <a:pt x="1584" y="912"/>
                    <a:pt x="1584" y="912"/>
                    <a:pt x="1584" y="912"/>
                  </a:cubicBezTo>
                  <a:cubicBezTo>
                    <a:pt x="1584" y="678"/>
                    <a:pt x="1584" y="678"/>
                    <a:pt x="1584" y="678"/>
                  </a:cubicBezTo>
                  <a:cubicBezTo>
                    <a:pt x="1582" y="676"/>
                    <a:pt x="1579" y="674"/>
                    <a:pt x="1577" y="672"/>
                  </a:cubicBezTo>
                  <a:moveTo>
                    <a:pt x="1584" y="257"/>
                  </a:moveTo>
                  <a:cubicBezTo>
                    <a:pt x="1582" y="259"/>
                    <a:pt x="1579" y="261"/>
                    <a:pt x="1577" y="263"/>
                  </a:cubicBezTo>
                  <a:cubicBezTo>
                    <a:pt x="1577" y="544"/>
                    <a:pt x="1577" y="544"/>
                    <a:pt x="1577" y="544"/>
                  </a:cubicBezTo>
                  <a:cubicBezTo>
                    <a:pt x="1579" y="549"/>
                    <a:pt x="1582" y="554"/>
                    <a:pt x="1584" y="559"/>
                  </a:cubicBezTo>
                  <a:cubicBezTo>
                    <a:pt x="1584" y="257"/>
                    <a:pt x="1584" y="257"/>
                    <a:pt x="1584" y="257"/>
                  </a:cubicBezTo>
                  <a:moveTo>
                    <a:pt x="0" y="3"/>
                  </a:moveTo>
                  <a:cubicBezTo>
                    <a:pt x="0" y="912"/>
                    <a:pt x="0" y="912"/>
                    <a:pt x="0" y="912"/>
                  </a:cubicBezTo>
                  <a:cubicBezTo>
                    <a:pt x="8" y="905"/>
                    <a:pt x="8" y="905"/>
                    <a:pt x="8" y="905"/>
                  </a:cubicBezTo>
                  <a:cubicBezTo>
                    <a:pt x="8" y="11"/>
                    <a:pt x="8" y="11"/>
                    <a:pt x="8" y="11"/>
                  </a:cubicBezTo>
                  <a:cubicBezTo>
                    <a:pt x="0" y="3"/>
                    <a:pt x="0" y="3"/>
                    <a:pt x="0" y="3"/>
                  </a:cubicBezTo>
                  <a:moveTo>
                    <a:pt x="1099" y="0"/>
                  </a:moveTo>
                  <a:cubicBezTo>
                    <a:pt x="3" y="0"/>
                    <a:pt x="3" y="0"/>
                    <a:pt x="3" y="0"/>
                  </a:cubicBezTo>
                  <a:cubicBezTo>
                    <a:pt x="11" y="8"/>
                    <a:pt x="11" y="8"/>
                    <a:pt x="11" y="8"/>
                  </a:cubicBezTo>
                  <a:cubicBezTo>
                    <a:pt x="1081" y="8"/>
                    <a:pt x="1081" y="8"/>
                    <a:pt x="1081" y="8"/>
                  </a:cubicBezTo>
                  <a:cubicBezTo>
                    <a:pt x="1081" y="8"/>
                    <a:pt x="1081" y="8"/>
                    <a:pt x="1081" y="8"/>
                  </a:cubicBezTo>
                  <a:cubicBezTo>
                    <a:pt x="1098" y="8"/>
                    <a:pt x="1098" y="8"/>
                    <a:pt x="1098" y="8"/>
                  </a:cubicBezTo>
                  <a:cubicBezTo>
                    <a:pt x="1098" y="5"/>
                    <a:pt x="1098" y="2"/>
                    <a:pt x="1099" y="0"/>
                  </a:cubicBezTo>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6" name="îṡḻíďe">
              <a:extLst>
                <a:ext uri="{FF2B5EF4-FFF2-40B4-BE49-F238E27FC236}">
                  <a16:creationId xmlns:a16="http://schemas.microsoft.com/office/drawing/2014/main" id="{6E446B83-2467-4F29-8E4A-A26E6ADBA488}"/>
                </a:ext>
              </a:extLst>
            </p:cNvPr>
            <p:cNvSpPr/>
            <p:nvPr/>
          </p:nvSpPr>
          <p:spPr bwMode="auto">
            <a:xfrm>
              <a:off x="4103625" y="4698831"/>
              <a:ext cx="27253" cy="27253"/>
            </a:xfrm>
            <a:custGeom>
              <a:avLst/>
              <a:gdLst>
                <a:gd name="T0" fmla="*/ 17 w 23"/>
                <a:gd name="T1" fmla="*/ 0 h 23"/>
                <a:gd name="T2" fmla="*/ 0 w 23"/>
                <a:gd name="T3" fmla="*/ 15 h 23"/>
                <a:gd name="T4" fmla="*/ 0 w 23"/>
                <a:gd name="T5" fmla="*/ 23 h 23"/>
                <a:gd name="T6" fmla="*/ 6 w 23"/>
                <a:gd name="T7" fmla="*/ 23 h 23"/>
                <a:gd name="T8" fmla="*/ 23 w 23"/>
                <a:gd name="T9" fmla="*/ 6 h 23"/>
                <a:gd name="T10" fmla="*/ 17 w 23"/>
                <a:gd name="T11" fmla="*/ 6 h 23"/>
                <a:gd name="T12" fmla="*/ 17 w 23"/>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3" h="23">
                  <a:moveTo>
                    <a:pt x="17" y="0"/>
                  </a:moveTo>
                  <a:lnTo>
                    <a:pt x="0" y="15"/>
                  </a:lnTo>
                  <a:lnTo>
                    <a:pt x="0" y="23"/>
                  </a:lnTo>
                  <a:lnTo>
                    <a:pt x="6" y="23"/>
                  </a:lnTo>
                  <a:lnTo>
                    <a:pt x="23" y="6"/>
                  </a:lnTo>
                  <a:lnTo>
                    <a:pt x="17" y="6"/>
                  </a:lnTo>
                  <a:lnTo>
                    <a:pt x="17" y="0"/>
                  </a:lnTo>
                  <a:close/>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7" name="íśḷïdè">
              <a:extLst>
                <a:ext uri="{FF2B5EF4-FFF2-40B4-BE49-F238E27FC236}">
                  <a16:creationId xmlns:a16="http://schemas.microsoft.com/office/drawing/2014/main" id="{9A5CC2ED-7F0F-4C49-8A29-FD41308C3279}"/>
                </a:ext>
              </a:extLst>
            </p:cNvPr>
            <p:cNvSpPr/>
            <p:nvPr/>
          </p:nvSpPr>
          <p:spPr bwMode="auto">
            <a:xfrm>
              <a:off x="4103625" y="4698831"/>
              <a:ext cx="27253" cy="27253"/>
            </a:xfrm>
            <a:custGeom>
              <a:avLst/>
              <a:gdLst>
                <a:gd name="T0" fmla="*/ 17 w 23"/>
                <a:gd name="T1" fmla="*/ 0 h 23"/>
                <a:gd name="T2" fmla="*/ 0 w 23"/>
                <a:gd name="T3" fmla="*/ 15 h 23"/>
                <a:gd name="T4" fmla="*/ 0 w 23"/>
                <a:gd name="T5" fmla="*/ 23 h 23"/>
                <a:gd name="T6" fmla="*/ 6 w 23"/>
                <a:gd name="T7" fmla="*/ 23 h 23"/>
                <a:gd name="T8" fmla="*/ 23 w 23"/>
                <a:gd name="T9" fmla="*/ 6 h 23"/>
                <a:gd name="T10" fmla="*/ 17 w 23"/>
                <a:gd name="T11" fmla="*/ 6 h 23"/>
                <a:gd name="T12" fmla="*/ 17 w 23"/>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3" h="23">
                  <a:moveTo>
                    <a:pt x="17" y="0"/>
                  </a:moveTo>
                  <a:lnTo>
                    <a:pt x="0" y="15"/>
                  </a:lnTo>
                  <a:lnTo>
                    <a:pt x="0" y="23"/>
                  </a:lnTo>
                  <a:lnTo>
                    <a:pt x="6" y="23"/>
                  </a:lnTo>
                  <a:lnTo>
                    <a:pt x="23"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8" name="ïś1iďê">
              <a:extLst>
                <a:ext uri="{FF2B5EF4-FFF2-40B4-BE49-F238E27FC236}">
                  <a16:creationId xmlns:a16="http://schemas.microsoft.com/office/drawing/2014/main" id="{6CA568C5-8BC6-43E3-8A64-67F063F7A664}"/>
                </a:ext>
              </a:extLst>
            </p:cNvPr>
            <p:cNvSpPr/>
            <p:nvPr/>
          </p:nvSpPr>
          <p:spPr bwMode="auto">
            <a:xfrm>
              <a:off x="4103625" y="2473627"/>
              <a:ext cx="27253" cy="27253"/>
            </a:xfrm>
            <a:custGeom>
              <a:avLst/>
              <a:gdLst>
                <a:gd name="T0" fmla="*/ 6 w 23"/>
                <a:gd name="T1" fmla="*/ 0 h 23"/>
                <a:gd name="T2" fmla="*/ 0 w 23"/>
                <a:gd name="T3" fmla="*/ 0 h 23"/>
                <a:gd name="T4" fmla="*/ 0 w 23"/>
                <a:gd name="T5" fmla="*/ 6 h 23"/>
                <a:gd name="T6" fmla="*/ 17 w 23"/>
                <a:gd name="T7" fmla="*/ 23 h 23"/>
                <a:gd name="T8" fmla="*/ 17 w 23"/>
                <a:gd name="T9" fmla="*/ 17 h 23"/>
                <a:gd name="T10" fmla="*/ 23 w 23"/>
                <a:gd name="T11" fmla="*/ 17 h 23"/>
                <a:gd name="T12" fmla="*/ 6 w 23"/>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3" h="23">
                  <a:moveTo>
                    <a:pt x="6" y="0"/>
                  </a:moveTo>
                  <a:lnTo>
                    <a:pt x="0" y="0"/>
                  </a:lnTo>
                  <a:lnTo>
                    <a:pt x="0" y="6"/>
                  </a:lnTo>
                  <a:lnTo>
                    <a:pt x="17" y="23"/>
                  </a:lnTo>
                  <a:lnTo>
                    <a:pt x="17" y="17"/>
                  </a:lnTo>
                  <a:lnTo>
                    <a:pt x="23" y="17"/>
                  </a:lnTo>
                  <a:lnTo>
                    <a:pt x="6" y="0"/>
                  </a:lnTo>
                  <a:close/>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9" name="íṡľîḍè">
              <a:extLst>
                <a:ext uri="{FF2B5EF4-FFF2-40B4-BE49-F238E27FC236}">
                  <a16:creationId xmlns:a16="http://schemas.microsoft.com/office/drawing/2014/main" id="{7465F9F7-915C-42D1-A192-21521227E819}"/>
                </a:ext>
              </a:extLst>
            </p:cNvPr>
            <p:cNvSpPr/>
            <p:nvPr/>
          </p:nvSpPr>
          <p:spPr bwMode="auto">
            <a:xfrm>
              <a:off x="4103625" y="2473627"/>
              <a:ext cx="27253" cy="27253"/>
            </a:xfrm>
            <a:custGeom>
              <a:avLst/>
              <a:gdLst>
                <a:gd name="T0" fmla="*/ 6 w 23"/>
                <a:gd name="T1" fmla="*/ 0 h 23"/>
                <a:gd name="T2" fmla="*/ 0 w 23"/>
                <a:gd name="T3" fmla="*/ 0 h 23"/>
                <a:gd name="T4" fmla="*/ 0 w 23"/>
                <a:gd name="T5" fmla="*/ 6 h 23"/>
                <a:gd name="T6" fmla="*/ 17 w 23"/>
                <a:gd name="T7" fmla="*/ 23 h 23"/>
                <a:gd name="T8" fmla="*/ 17 w 23"/>
                <a:gd name="T9" fmla="*/ 17 h 23"/>
                <a:gd name="T10" fmla="*/ 23 w 23"/>
                <a:gd name="T11" fmla="*/ 17 h 23"/>
                <a:gd name="T12" fmla="*/ 6 w 23"/>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3" h="23">
                  <a:moveTo>
                    <a:pt x="6" y="0"/>
                  </a:moveTo>
                  <a:lnTo>
                    <a:pt x="0" y="0"/>
                  </a:lnTo>
                  <a:lnTo>
                    <a:pt x="0" y="6"/>
                  </a:lnTo>
                  <a:lnTo>
                    <a:pt x="17" y="23"/>
                  </a:lnTo>
                  <a:lnTo>
                    <a:pt x="17" y="17"/>
                  </a:lnTo>
                  <a:lnTo>
                    <a:pt x="23" y="17"/>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0" name="ï$ḷîḋé">
              <a:extLst>
                <a:ext uri="{FF2B5EF4-FFF2-40B4-BE49-F238E27FC236}">
                  <a16:creationId xmlns:a16="http://schemas.microsoft.com/office/drawing/2014/main" id="{B2FA2FE7-1DFA-46DC-8C31-4F8E096EC143}"/>
                </a:ext>
              </a:extLst>
            </p:cNvPr>
            <p:cNvSpPr/>
            <p:nvPr/>
          </p:nvSpPr>
          <p:spPr bwMode="auto">
            <a:xfrm>
              <a:off x="7978181" y="4698831"/>
              <a:ext cx="23698" cy="27253"/>
            </a:xfrm>
            <a:custGeom>
              <a:avLst/>
              <a:gdLst>
                <a:gd name="T0" fmla="*/ 6 w 20"/>
                <a:gd name="T1" fmla="*/ 0 h 23"/>
                <a:gd name="T2" fmla="*/ 6 w 20"/>
                <a:gd name="T3" fmla="*/ 6 h 23"/>
                <a:gd name="T4" fmla="*/ 0 w 20"/>
                <a:gd name="T5" fmla="*/ 6 h 23"/>
                <a:gd name="T6" fmla="*/ 16 w 20"/>
                <a:gd name="T7" fmla="*/ 23 h 23"/>
                <a:gd name="T8" fmla="*/ 20 w 20"/>
                <a:gd name="T9" fmla="*/ 23 h 23"/>
                <a:gd name="T10" fmla="*/ 20 w 20"/>
                <a:gd name="T11" fmla="*/ 15 h 23"/>
                <a:gd name="T12" fmla="*/ 6 w 2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0" h="23">
                  <a:moveTo>
                    <a:pt x="6" y="0"/>
                  </a:moveTo>
                  <a:lnTo>
                    <a:pt x="6" y="6"/>
                  </a:lnTo>
                  <a:lnTo>
                    <a:pt x="0" y="6"/>
                  </a:lnTo>
                  <a:lnTo>
                    <a:pt x="16" y="23"/>
                  </a:lnTo>
                  <a:lnTo>
                    <a:pt x="20" y="23"/>
                  </a:lnTo>
                  <a:lnTo>
                    <a:pt x="20" y="15"/>
                  </a:lnTo>
                  <a:lnTo>
                    <a:pt x="6" y="0"/>
                  </a:lnTo>
                  <a:close/>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1" name="iŝḷîḑe">
              <a:extLst>
                <a:ext uri="{FF2B5EF4-FFF2-40B4-BE49-F238E27FC236}">
                  <a16:creationId xmlns:a16="http://schemas.microsoft.com/office/drawing/2014/main" id="{0A999D5A-42C6-409B-BF0A-C96168289E2D}"/>
                </a:ext>
              </a:extLst>
            </p:cNvPr>
            <p:cNvSpPr/>
            <p:nvPr/>
          </p:nvSpPr>
          <p:spPr bwMode="auto">
            <a:xfrm>
              <a:off x="7978181" y="4698831"/>
              <a:ext cx="23698" cy="27253"/>
            </a:xfrm>
            <a:custGeom>
              <a:avLst/>
              <a:gdLst>
                <a:gd name="T0" fmla="*/ 6 w 20"/>
                <a:gd name="T1" fmla="*/ 0 h 23"/>
                <a:gd name="T2" fmla="*/ 6 w 20"/>
                <a:gd name="T3" fmla="*/ 6 h 23"/>
                <a:gd name="T4" fmla="*/ 0 w 20"/>
                <a:gd name="T5" fmla="*/ 6 h 23"/>
                <a:gd name="T6" fmla="*/ 16 w 20"/>
                <a:gd name="T7" fmla="*/ 23 h 23"/>
                <a:gd name="T8" fmla="*/ 20 w 20"/>
                <a:gd name="T9" fmla="*/ 23 h 23"/>
                <a:gd name="T10" fmla="*/ 20 w 20"/>
                <a:gd name="T11" fmla="*/ 15 h 23"/>
                <a:gd name="T12" fmla="*/ 6 w 2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0" h="23">
                  <a:moveTo>
                    <a:pt x="6" y="0"/>
                  </a:moveTo>
                  <a:lnTo>
                    <a:pt x="6" y="6"/>
                  </a:lnTo>
                  <a:lnTo>
                    <a:pt x="0" y="6"/>
                  </a:lnTo>
                  <a:lnTo>
                    <a:pt x="16" y="23"/>
                  </a:lnTo>
                  <a:lnTo>
                    <a:pt x="20" y="23"/>
                  </a:lnTo>
                  <a:lnTo>
                    <a:pt x="20" y="15"/>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2" name="iṩľíḋè">
              <a:extLst>
                <a:ext uri="{FF2B5EF4-FFF2-40B4-BE49-F238E27FC236}">
                  <a16:creationId xmlns:a16="http://schemas.microsoft.com/office/drawing/2014/main" id="{546D6B61-879E-466F-BA5A-4C05A4E8AFB0}"/>
                </a:ext>
              </a:extLst>
            </p:cNvPr>
            <p:cNvSpPr/>
            <p:nvPr/>
          </p:nvSpPr>
          <p:spPr bwMode="auto">
            <a:xfrm>
              <a:off x="4123768" y="2493770"/>
              <a:ext cx="3861523" cy="2212171"/>
            </a:xfrm>
            <a:prstGeom prst="rect">
              <a:avLst/>
            </a:prstGeom>
            <a:solidFill>
              <a:srgbClr val="5B79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1473" name="íšļíde">
              <a:extLst>
                <a:ext uri="{FF2B5EF4-FFF2-40B4-BE49-F238E27FC236}">
                  <a16:creationId xmlns:a16="http://schemas.microsoft.com/office/drawing/2014/main" id="{F19AEA6D-FE13-4693-8B9D-7DD8033F55FA}"/>
                </a:ext>
              </a:extLst>
            </p:cNvPr>
            <p:cNvSpPr/>
            <p:nvPr/>
          </p:nvSpPr>
          <p:spPr bwMode="auto">
            <a:xfrm>
              <a:off x="4123768" y="2493770"/>
              <a:ext cx="3861523" cy="221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74" name="iṣļïdé">
              <a:extLst>
                <a:ext uri="{FF2B5EF4-FFF2-40B4-BE49-F238E27FC236}">
                  <a16:creationId xmlns:a16="http://schemas.microsoft.com/office/drawing/2014/main" id="{0F96DEC3-B160-4A08-B2A2-8F0B494DA298}"/>
                </a:ext>
              </a:extLst>
            </p:cNvPr>
            <p:cNvSpPr/>
            <p:nvPr/>
          </p:nvSpPr>
          <p:spPr bwMode="auto">
            <a:xfrm>
              <a:off x="4957923" y="2493770"/>
              <a:ext cx="3027368" cy="2212171"/>
            </a:xfrm>
            <a:custGeom>
              <a:avLst/>
              <a:gdLst>
                <a:gd name="T0" fmla="*/ 341 w 1230"/>
                <a:gd name="T1" fmla="*/ 267 h 900"/>
                <a:gd name="T2" fmla="*/ 0 w 1230"/>
                <a:gd name="T3" fmla="*/ 900 h 900"/>
                <a:gd name="T4" fmla="*/ 1230 w 1230"/>
                <a:gd name="T5" fmla="*/ 900 h 900"/>
                <a:gd name="T6" fmla="*/ 1230 w 1230"/>
                <a:gd name="T7" fmla="*/ 664 h 900"/>
                <a:gd name="T8" fmla="*/ 1163 w 1230"/>
                <a:gd name="T9" fmla="*/ 554 h 900"/>
                <a:gd name="T10" fmla="*/ 1130 w 1230"/>
                <a:gd name="T11" fmla="*/ 745 h 900"/>
                <a:gd name="T12" fmla="*/ 1188 w 1230"/>
                <a:gd name="T13" fmla="*/ 900 h 900"/>
                <a:gd name="T14" fmla="*/ 746 w 1230"/>
                <a:gd name="T15" fmla="*/ 900 h 900"/>
                <a:gd name="T16" fmla="*/ 792 w 1230"/>
                <a:gd name="T17" fmla="*/ 732 h 900"/>
                <a:gd name="T18" fmla="*/ 778 w 1230"/>
                <a:gd name="T19" fmla="*/ 556 h 900"/>
                <a:gd name="T20" fmla="*/ 651 w 1230"/>
                <a:gd name="T21" fmla="*/ 674 h 900"/>
                <a:gd name="T22" fmla="*/ 450 w 1230"/>
                <a:gd name="T23" fmla="*/ 346 h 900"/>
                <a:gd name="T24" fmla="*/ 453 w 1230"/>
                <a:gd name="T25" fmla="*/ 345 h 900"/>
                <a:gd name="T26" fmla="*/ 420 w 1230"/>
                <a:gd name="T27" fmla="*/ 323 h 900"/>
                <a:gd name="T28" fmla="*/ 417 w 1230"/>
                <a:gd name="T29" fmla="*/ 287 h 900"/>
                <a:gd name="T30" fmla="*/ 341 w 1230"/>
                <a:gd name="T31" fmla="*/ 267 h 900"/>
                <a:gd name="T32" fmla="*/ 1230 w 1230"/>
                <a:gd name="T33" fmla="*/ 255 h 900"/>
                <a:gd name="T34" fmla="*/ 1078 w 1230"/>
                <a:gd name="T35" fmla="*/ 315 h 900"/>
                <a:gd name="T36" fmla="*/ 1077 w 1230"/>
                <a:gd name="T37" fmla="*/ 327 h 900"/>
                <a:gd name="T38" fmla="*/ 1077 w 1230"/>
                <a:gd name="T39" fmla="*/ 327 h 900"/>
                <a:gd name="T40" fmla="*/ 1075 w 1230"/>
                <a:gd name="T41" fmla="*/ 358 h 900"/>
                <a:gd name="T42" fmla="*/ 1067 w 1230"/>
                <a:gd name="T43" fmla="*/ 373 h 900"/>
                <a:gd name="T44" fmla="*/ 1187 w 1230"/>
                <a:gd name="T45" fmla="*/ 412 h 900"/>
                <a:gd name="T46" fmla="*/ 1230 w 1230"/>
                <a:gd name="T47" fmla="*/ 536 h 900"/>
                <a:gd name="T48" fmla="*/ 1230 w 1230"/>
                <a:gd name="T49" fmla="*/ 255 h 900"/>
                <a:gd name="T50" fmla="*/ 751 w 1230"/>
                <a:gd name="T51" fmla="*/ 0 h 900"/>
                <a:gd name="T52" fmla="*/ 734 w 1230"/>
                <a:gd name="T53" fmla="*/ 0 h 900"/>
                <a:gd name="T54" fmla="*/ 351 w 1230"/>
                <a:gd name="T55" fmla="*/ 257 h 900"/>
                <a:gd name="T56" fmla="*/ 426 w 1230"/>
                <a:gd name="T57" fmla="*/ 275 h 900"/>
                <a:gd name="T58" fmla="*/ 438 w 1230"/>
                <a:gd name="T59" fmla="*/ 270 h 900"/>
                <a:gd name="T60" fmla="*/ 439 w 1230"/>
                <a:gd name="T61" fmla="*/ 270 h 900"/>
                <a:gd name="T62" fmla="*/ 489 w 1230"/>
                <a:gd name="T63" fmla="*/ 291 h 900"/>
                <a:gd name="T64" fmla="*/ 533 w 1230"/>
                <a:gd name="T65" fmla="*/ 302 h 900"/>
                <a:gd name="T66" fmla="*/ 529 w 1230"/>
                <a:gd name="T67" fmla="*/ 317 h 900"/>
                <a:gd name="T68" fmla="*/ 508 w 1230"/>
                <a:gd name="T69" fmla="*/ 312 h 900"/>
                <a:gd name="T70" fmla="*/ 515 w 1230"/>
                <a:gd name="T71" fmla="*/ 327 h 900"/>
                <a:gd name="T72" fmla="*/ 519 w 1230"/>
                <a:gd name="T73" fmla="*/ 326 h 900"/>
                <a:gd name="T74" fmla="*/ 655 w 1230"/>
                <a:gd name="T75" fmla="*/ 581 h 900"/>
                <a:gd name="T76" fmla="*/ 765 w 1230"/>
                <a:gd name="T77" fmla="*/ 396 h 900"/>
                <a:gd name="T78" fmla="*/ 909 w 1230"/>
                <a:gd name="T79" fmla="*/ 359 h 900"/>
                <a:gd name="T80" fmla="*/ 910 w 1230"/>
                <a:gd name="T81" fmla="*/ 323 h 900"/>
                <a:gd name="T82" fmla="*/ 910 w 1230"/>
                <a:gd name="T83" fmla="*/ 303 h 900"/>
                <a:gd name="T84" fmla="*/ 751 w 1230"/>
                <a:gd name="T85"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30" h="900">
                  <a:moveTo>
                    <a:pt x="341" y="267"/>
                  </a:moveTo>
                  <a:cubicBezTo>
                    <a:pt x="202" y="407"/>
                    <a:pt x="64" y="611"/>
                    <a:pt x="0" y="900"/>
                  </a:cubicBezTo>
                  <a:cubicBezTo>
                    <a:pt x="1230" y="900"/>
                    <a:pt x="1230" y="900"/>
                    <a:pt x="1230" y="900"/>
                  </a:cubicBezTo>
                  <a:cubicBezTo>
                    <a:pt x="1230" y="664"/>
                    <a:pt x="1230" y="664"/>
                    <a:pt x="1230" y="664"/>
                  </a:cubicBezTo>
                  <a:cubicBezTo>
                    <a:pt x="1206" y="641"/>
                    <a:pt x="1184" y="605"/>
                    <a:pt x="1163" y="554"/>
                  </a:cubicBezTo>
                  <a:cubicBezTo>
                    <a:pt x="1130" y="745"/>
                    <a:pt x="1130" y="745"/>
                    <a:pt x="1130" y="745"/>
                  </a:cubicBezTo>
                  <a:cubicBezTo>
                    <a:pt x="1188" y="900"/>
                    <a:pt x="1188" y="900"/>
                    <a:pt x="1188" y="900"/>
                  </a:cubicBezTo>
                  <a:cubicBezTo>
                    <a:pt x="746" y="900"/>
                    <a:pt x="746" y="900"/>
                    <a:pt x="746" y="900"/>
                  </a:cubicBezTo>
                  <a:cubicBezTo>
                    <a:pt x="792" y="732"/>
                    <a:pt x="792" y="732"/>
                    <a:pt x="792" y="732"/>
                  </a:cubicBezTo>
                  <a:cubicBezTo>
                    <a:pt x="778" y="556"/>
                    <a:pt x="778" y="556"/>
                    <a:pt x="778" y="556"/>
                  </a:cubicBezTo>
                  <a:cubicBezTo>
                    <a:pt x="739" y="636"/>
                    <a:pt x="695" y="674"/>
                    <a:pt x="651" y="674"/>
                  </a:cubicBezTo>
                  <a:cubicBezTo>
                    <a:pt x="574" y="674"/>
                    <a:pt x="498" y="559"/>
                    <a:pt x="450" y="346"/>
                  </a:cubicBezTo>
                  <a:cubicBezTo>
                    <a:pt x="453" y="345"/>
                    <a:pt x="453" y="345"/>
                    <a:pt x="453" y="345"/>
                  </a:cubicBezTo>
                  <a:cubicBezTo>
                    <a:pt x="447" y="338"/>
                    <a:pt x="432" y="332"/>
                    <a:pt x="420" y="323"/>
                  </a:cubicBezTo>
                  <a:cubicBezTo>
                    <a:pt x="411" y="314"/>
                    <a:pt x="411" y="299"/>
                    <a:pt x="417" y="287"/>
                  </a:cubicBezTo>
                  <a:cubicBezTo>
                    <a:pt x="341" y="267"/>
                    <a:pt x="341" y="267"/>
                    <a:pt x="341" y="267"/>
                  </a:cubicBezTo>
                  <a:moveTo>
                    <a:pt x="1230" y="255"/>
                  </a:moveTo>
                  <a:cubicBezTo>
                    <a:pt x="1185" y="289"/>
                    <a:pt x="1132" y="310"/>
                    <a:pt x="1078" y="315"/>
                  </a:cubicBezTo>
                  <a:cubicBezTo>
                    <a:pt x="1077" y="327"/>
                    <a:pt x="1077" y="327"/>
                    <a:pt x="1077" y="327"/>
                  </a:cubicBezTo>
                  <a:cubicBezTo>
                    <a:pt x="1077" y="327"/>
                    <a:pt x="1077" y="327"/>
                    <a:pt x="1077" y="327"/>
                  </a:cubicBezTo>
                  <a:cubicBezTo>
                    <a:pt x="1075" y="358"/>
                    <a:pt x="1075" y="358"/>
                    <a:pt x="1075" y="358"/>
                  </a:cubicBezTo>
                  <a:cubicBezTo>
                    <a:pt x="1067" y="373"/>
                    <a:pt x="1067" y="373"/>
                    <a:pt x="1067" y="373"/>
                  </a:cubicBezTo>
                  <a:cubicBezTo>
                    <a:pt x="1187" y="412"/>
                    <a:pt x="1187" y="412"/>
                    <a:pt x="1187" y="412"/>
                  </a:cubicBezTo>
                  <a:cubicBezTo>
                    <a:pt x="1202" y="467"/>
                    <a:pt x="1216" y="507"/>
                    <a:pt x="1230" y="536"/>
                  </a:cubicBezTo>
                  <a:cubicBezTo>
                    <a:pt x="1230" y="255"/>
                    <a:pt x="1230" y="255"/>
                    <a:pt x="1230" y="255"/>
                  </a:cubicBezTo>
                  <a:moveTo>
                    <a:pt x="751" y="0"/>
                  </a:moveTo>
                  <a:cubicBezTo>
                    <a:pt x="734" y="0"/>
                    <a:pt x="734" y="0"/>
                    <a:pt x="734" y="0"/>
                  </a:cubicBezTo>
                  <a:cubicBezTo>
                    <a:pt x="734" y="0"/>
                    <a:pt x="543" y="68"/>
                    <a:pt x="351" y="257"/>
                  </a:cubicBezTo>
                  <a:cubicBezTo>
                    <a:pt x="426" y="275"/>
                    <a:pt x="426" y="275"/>
                    <a:pt x="426" y="275"/>
                  </a:cubicBezTo>
                  <a:cubicBezTo>
                    <a:pt x="429" y="272"/>
                    <a:pt x="433" y="270"/>
                    <a:pt x="438" y="270"/>
                  </a:cubicBezTo>
                  <a:cubicBezTo>
                    <a:pt x="438" y="270"/>
                    <a:pt x="439" y="270"/>
                    <a:pt x="439" y="270"/>
                  </a:cubicBezTo>
                  <a:cubicBezTo>
                    <a:pt x="456" y="270"/>
                    <a:pt x="474" y="279"/>
                    <a:pt x="489" y="291"/>
                  </a:cubicBezTo>
                  <a:cubicBezTo>
                    <a:pt x="533" y="302"/>
                    <a:pt x="533" y="302"/>
                    <a:pt x="533" y="302"/>
                  </a:cubicBezTo>
                  <a:cubicBezTo>
                    <a:pt x="529" y="317"/>
                    <a:pt x="529" y="317"/>
                    <a:pt x="529" y="317"/>
                  </a:cubicBezTo>
                  <a:cubicBezTo>
                    <a:pt x="508" y="312"/>
                    <a:pt x="508" y="312"/>
                    <a:pt x="508" y="312"/>
                  </a:cubicBezTo>
                  <a:cubicBezTo>
                    <a:pt x="511" y="317"/>
                    <a:pt x="514" y="322"/>
                    <a:pt x="515" y="327"/>
                  </a:cubicBezTo>
                  <a:cubicBezTo>
                    <a:pt x="519" y="326"/>
                    <a:pt x="519" y="326"/>
                    <a:pt x="519" y="326"/>
                  </a:cubicBezTo>
                  <a:cubicBezTo>
                    <a:pt x="540" y="412"/>
                    <a:pt x="591" y="581"/>
                    <a:pt x="655" y="581"/>
                  </a:cubicBezTo>
                  <a:cubicBezTo>
                    <a:pt x="689" y="581"/>
                    <a:pt x="726" y="532"/>
                    <a:pt x="765" y="396"/>
                  </a:cubicBezTo>
                  <a:cubicBezTo>
                    <a:pt x="909" y="359"/>
                    <a:pt x="909" y="359"/>
                    <a:pt x="909" y="359"/>
                  </a:cubicBezTo>
                  <a:cubicBezTo>
                    <a:pt x="910" y="323"/>
                    <a:pt x="910" y="323"/>
                    <a:pt x="910" y="323"/>
                  </a:cubicBezTo>
                  <a:cubicBezTo>
                    <a:pt x="910" y="303"/>
                    <a:pt x="910" y="303"/>
                    <a:pt x="910" y="303"/>
                  </a:cubicBezTo>
                  <a:cubicBezTo>
                    <a:pt x="797" y="259"/>
                    <a:pt x="741" y="139"/>
                    <a:pt x="751" y="0"/>
                  </a:cubicBezTo>
                </a:path>
              </a:pathLst>
            </a:custGeom>
            <a:solidFill>
              <a:srgbClr val="5673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5" name="išḻîḍé">
              <a:extLst>
                <a:ext uri="{FF2B5EF4-FFF2-40B4-BE49-F238E27FC236}">
                  <a16:creationId xmlns:a16="http://schemas.microsoft.com/office/drawing/2014/main" id="{3ED81C49-31AC-466D-87A6-C28C7F3A53A5}"/>
                </a:ext>
              </a:extLst>
            </p:cNvPr>
            <p:cNvSpPr/>
            <p:nvPr/>
          </p:nvSpPr>
          <p:spPr bwMode="auto">
            <a:xfrm>
              <a:off x="2860686" y="5067329"/>
              <a:ext cx="6384131" cy="848374"/>
            </a:xfrm>
            <a:custGeom>
              <a:avLst/>
              <a:gdLst>
                <a:gd name="T0" fmla="*/ 2518 w 2594"/>
                <a:gd name="T1" fmla="*/ 345 h 345"/>
                <a:gd name="T2" fmla="*/ 76 w 2594"/>
                <a:gd name="T3" fmla="*/ 345 h 345"/>
                <a:gd name="T4" fmla="*/ 14 w 2594"/>
                <a:gd name="T5" fmla="*/ 323 h 345"/>
                <a:gd name="T6" fmla="*/ 358 w 2594"/>
                <a:gd name="T7" fmla="*/ 12 h 345"/>
                <a:gd name="T8" fmla="*/ 433 w 2594"/>
                <a:gd name="T9" fmla="*/ 0 h 345"/>
                <a:gd name="T10" fmla="*/ 2162 w 2594"/>
                <a:gd name="T11" fmla="*/ 0 h 345"/>
                <a:gd name="T12" fmla="*/ 2237 w 2594"/>
                <a:gd name="T13" fmla="*/ 12 h 345"/>
                <a:gd name="T14" fmla="*/ 2581 w 2594"/>
                <a:gd name="T15" fmla="*/ 323 h 345"/>
                <a:gd name="T16" fmla="*/ 2518 w 2594"/>
                <a:gd name="T17"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94" h="345">
                  <a:moveTo>
                    <a:pt x="2518" y="345"/>
                  </a:moveTo>
                  <a:cubicBezTo>
                    <a:pt x="76" y="345"/>
                    <a:pt x="76" y="345"/>
                    <a:pt x="76" y="345"/>
                  </a:cubicBezTo>
                  <a:cubicBezTo>
                    <a:pt x="28" y="345"/>
                    <a:pt x="0" y="335"/>
                    <a:pt x="14" y="323"/>
                  </a:cubicBezTo>
                  <a:cubicBezTo>
                    <a:pt x="358" y="12"/>
                    <a:pt x="358" y="12"/>
                    <a:pt x="358" y="12"/>
                  </a:cubicBezTo>
                  <a:cubicBezTo>
                    <a:pt x="365" y="6"/>
                    <a:pt x="399" y="0"/>
                    <a:pt x="433" y="0"/>
                  </a:cubicBezTo>
                  <a:cubicBezTo>
                    <a:pt x="2162" y="0"/>
                    <a:pt x="2162" y="0"/>
                    <a:pt x="2162" y="0"/>
                  </a:cubicBezTo>
                  <a:cubicBezTo>
                    <a:pt x="2196" y="0"/>
                    <a:pt x="2229" y="6"/>
                    <a:pt x="2237" y="12"/>
                  </a:cubicBezTo>
                  <a:cubicBezTo>
                    <a:pt x="2581" y="323"/>
                    <a:pt x="2581" y="323"/>
                    <a:pt x="2581" y="323"/>
                  </a:cubicBezTo>
                  <a:cubicBezTo>
                    <a:pt x="2594" y="335"/>
                    <a:pt x="2567" y="345"/>
                    <a:pt x="2518" y="34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6" name="íṣḻiďè">
              <a:extLst>
                <a:ext uri="{FF2B5EF4-FFF2-40B4-BE49-F238E27FC236}">
                  <a16:creationId xmlns:a16="http://schemas.microsoft.com/office/drawing/2014/main" id="{0BFD8AAC-742A-49FA-A644-AFC0849620B4}"/>
                </a:ext>
              </a:extLst>
            </p:cNvPr>
            <p:cNvSpPr/>
            <p:nvPr/>
          </p:nvSpPr>
          <p:spPr bwMode="auto">
            <a:xfrm>
              <a:off x="2885569" y="5876601"/>
              <a:ext cx="6335552" cy="135076"/>
            </a:xfrm>
            <a:custGeom>
              <a:avLst/>
              <a:gdLst>
                <a:gd name="T0" fmla="*/ 2574 w 2574"/>
                <a:gd name="T1" fmla="*/ 0 h 55"/>
                <a:gd name="T2" fmla="*/ 2508 w 2574"/>
                <a:gd name="T3" fmla="*/ 16 h 55"/>
                <a:gd name="T4" fmla="*/ 66 w 2574"/>
                <a:gd name="T5" fmla="*/ 16 h 55"/>
                <a:gd name="T6" fmla="*/ 0 w 2574"/>
                <a:gd name="T7" fmla="*/ 0 h 55"/>
                <a:gd name="T8" fmla="*/ 0 w 2574"/>
                <a:gd name="T9" fmla="*/ 0 h 55"/>
                <a:gd name="T10" fmla="*/ 0 w 2574"/>
                <a:gd name="T11" fmla="*/ 28 h 55"/>
                <a:gd name="T12" fmla="*/ 0 w 2574"/>
                <a:gd name="T13" fmla="*/ 39 h 55"/>
                <a:gd name="T14" fmla="*/ 66 w 2574"/>
                <a:gd name="T15" fmla="*/ 55 h 55"/>
                <a:gd name="T16" fmla="*/ 2508 w 2574"/>
                <a:gd name="T17" fmla="*/ 55 h 55"/>
                <a:gd name="T18" fmla="*/ 2574 w 2574"/>
                <a:gd name="T19" fmla="*/ 38 h 55"/>
                <a:gd name="T20" fmla="*/ 2574 w 2574"/>
                <a:gd name="T21" fmla="*/ 28 h 55"/>
                <a:gd name="T22" fmla="*/ 2574 w 2574"/>
                <a:gd name="T23" fmla="*/ 0 h 55"/>
                <a:gd name="T24" fmla="*/ 2574 w 2574"/>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4" h="55">
                  <a:moveTo>
                    <a:pt x="2574" y="0"/>
                  </a:moveTo>
                  <a:cubicBezTo>
                    <a:pt x="2574" y="9"/>
                    <a:pt x="2548" y="16"/>
                    <a:pt x="2508" y="16"/>
                  </a:cubicBezTo>
                  <a:cubicBezTo>
                    <a:pt x="66" y="16"/>
                    <a:pt x="66" y="16"/>
                    <a:pt x="66" y="16"/>
                  </a:cubicBezTo>
                  <a:cubicBezTo>
                    <a:pt x="27" y="16"/>
                    <a:pt x="1" y="9"/>
                    <a:pt x="0" y="0"/>
                  </a:cubicBezTo>
                  <a:cubicBezTo>
                    <a:pt x="0" y="0"/>
                    <a:pt x="0" y="0"/>
                    <a:pt x="0" y="0"/>
                  </a:cubicBezTo>
                  <a:cubicBezTo>
                    <a:pt x="0" y="28"/>
                    <a:pt x="0" y="28"/>
                    <a:pt x="0" y="28"/>
                  </a:cubicBezTo>
                  <a:cubicBezTo>
                    <a:pt x="0" y="39"/>
                    <a:pt x="0" y="39"/>
                    <a:pt x="0" y="39"/>
                  </a:cubicBezTo>
                  <a:cubicBezTo>
                    <a:pt x="1" y="48"/>
                    <a:pt x="26" y="55"/>
                    <a:pt x="66" y="55"/>
                  </a:cubicBezTo>
                  <a:cubicBezTo>
                    <a:pt x="2508" y="55"/>
                    <a:pt x="2508" y="55"/>
                    <a:pt x="2508" y="55"/>
                  </a:cubicBezTo>
                  <a:cubicBezTo>
                    <a:pt x="2548" y="55"/>
                    <a:pt x="2574" y="48"/>
                    <a:pt x="2574" y="38"/>
                  </a:cubicBezTo>
                  <a:cubicBezTo>
                    <a:pt x="2574" y="28"/>
                    <a:pt x="2574" y="28"/>
                    <a:pt x="2574" y="28"/>
                  </a:cubicBezTo>
                  <a:cubicBezTo>
                    <a:pt x="2574" y="0"/>
                    <a:pt x="2574" y="0"/>
                    <a:pt x="2574" y="0"/>
                  </a:cubicBezTo>
                  <a:cubicBezTo>
                    <a:pt x="2574" y="0"/>
                    <a:pt x="2574" y="0"/>
                    <a:pt x="2574" y="0"/>
                  </a:cubicBezTo>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7" name="îsḷïďè">
              <a:extLst>
                <a:ext uri="{FF2B5EF4-FFF2-40B4-BE49-F238E27FC236}">
                  <a16:creationId xmlns:a16="http://schemas.microsoft.com/office/drawing/2014/main" id="{D612F1C6-3C3D-40EB-A1F6-485B13CDBFA7}"/>
                </a:ext>
              </a:extLst>
            </p:cNvPr>
            <p:cNvSpPr/>
            <p:nvPr/>
          </p:nvSpPr>
          <p:spPr bwMode="auto">
            <a:xfrm>
              <a:off x="2860686" y="6004568"/>
              <a:ext cx="6384131" cy="132707"/>
            </a:xfrm>
            <a:custGeom>
              <a:avLst/>
              <a:gdLst>
                <a:gd name="T0" fmla="*/ 2554 w 2594"/>
                <a:gd name="T1" fmla="*/ 0 h 54"/>
                <a:gd name="T2" fmla="*/ 2519 w 2594"/>
                <a:gd name="T3" fmla="*/ 3 h 54"/>
                <a:gd name="T4" fmla="*/ 2519 w 2594"/>
                <a:gd name="T5" fmla="*/ 3 h 54"/>
                <a:gd name="T6" fmla="*/ 2519 w 2594"/>
                <a:gd name="T7" fmla="*/ 3 h 54"/>
                <a:gd name="T8" fmla="*/ 2519 w 2594"/>
                <a:gd name="T9" fmla="*/ 3 h 54"/>
                <a:gd name="T10" fmla="*/ 2519 w 2594"/>
                <a:gd name="T11" fmla="*/ 3 h 54"/>
                <a:gd name="T12" fmla="*/ 2519 w 2594"/>
                <a:gd name="T13" fmla="*/ 3 h 54"/>
                <a:gd name="T14" fmla="*/ 2519 w 2594"/>
                <a:gd name="T15" fmla="*/ 3 h 54"/>
                <a:gd name="T16" fmla="*/ 2518 w 2594"/>
                <a:gd name="T17" fmla="*/ 3 h 54"/>
                <a:gd name="T18" fmla="*/ 2518 w 2594"/>
                <a:gd name="T19" fmla="*/ 3 h 54"/>
                <a:gd name="T20" fmla="*/ 76 w 2594"/>
                <a:gd name="T21" fmla="*/ 3 h 54"/>
                <a:gd name="T22" fmla="*/ 76 w 2594"/>
                <a:gd name="T23" fmla="*/ 3 h 54"/>
                <a:gd name="T24" fmla="*/ 76 w 2594"/>
                <a:gd name="T25" fmla="*/ 3 h 54"/>
                <a:gd name="T26" fmla="*/ 76 w 2594"/>
                <a:gd name="T27" fmla="*/ 3 h 54"/>
                <a:gd name="T28" fmla="*/ 76 w 2594"/>
                <a:gd name="T29" fmla="*/ 3 h 54"/>
                <a:gd name="T30" fmla="*/ 76 w 2594"/>
                <a:gd name="T31" fmla="*/ 3 h 54"/>
                <a:gd name="T32" fmla="*/ 75 w 2594"/>
                <a:gd name="T33" fmla="*/ 3 h 54"/>
                <a:gd name="T34" fmla="*/ 75 w 2594"/>
                <a:gd name="T35" fmla="*/ 3 h 54"/>
                <a:gd name="T36" fmla="*/ 75 w 2594"/>
                <a:gd name="T37" fmla="*/ 3 h 54"/>
                <a:gd name="T38" fmla="*/ 40 w 2594"/>
                <a:gd name="T39" fmla="*/ 0 h 54"/>
                <a:gd name="T40" fmla="*/ 14 w 2594"/>
                <a:gd name="T41" fmla="*/ 28 h 54"/>
                <a:gd name="T42" fmla="*/ 76 w 2594"/>
                <a:gd name="T43" fmla="*/ 54 h 54"/>
                <a:gd name="T44" fmla="*/ 2518 w 2594"/>
                <a:gd name="T45" fmla="*/ 54 h 54"/>
                <a:gd name="T46" fmla="*/ 2581 w 2594"/>
                <a:gd name="T47" fmla="*/ 28 h 54"/>
                <a:gd name="T48" fmla="*/ 2554 w 2594"/>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94" h="54">
                  <a:moveTo>
                    <a:pt x="2554" y="0"/>
                  </a:moveTo>
                  <a:cubicBezTo>
                    <a:pt x="2544" y="2"/>
                    <a:pt x="2533" y="3"/>
                    <a:pt x="2519" y="3"/>
                  </a:cubicBezTo>
                  <a:cubicBezTo>
                    <a:pt x="2519" y="3"/>
                    <a:pt x="2519" y="3"/>
                    <a:pt x="2519" y="3"/>
                  </a:cubicBezTo>
                  <a:cubicBezTo>
                    <a:pt x="2519" y="3"/>
                    <a:pt x="2519" y="3"/>
                    <a:pt x="2519" y="3"/>
                  </a:cubicBezTo>
                  <a:cubicBezTo>
                    <a:pt x="2519" y="3"/>
                    <a:pt x="2519" y="3"/>
                    <a:pt x="2519" y="3"/>
                  </a:cubicBezTo>
                  <a:cubicBezTo>
                    <a:pt x="2519" y="3"/>
                    <a:pt x="2519" y="3"/>
                    <a:pt x="2519" y="3"/>
                  </a:cubicBezTo>
                  <a:cubicBezTo>
                    <a:pt x="2519" y="3"/>
                    <a:pt x="2519" y="3"/>
                    <a:pt x="2519" y="3"/>
                  </a:cubicBezTo>
                  <a:cubicBezTo>
                    <a:pt x="2519" y="3"/>
                    <a:pt x="2519" y="3"/>
                    <a:pt x="2519" y="3"/>
                  </a:cubicBezTo>
                  <a:cubicBezTo>
                    <a:pt x="2519" y="3"/>
                    <a:pt x="2518" y="3"/>
                    <a:pt x="2518" y="3"/>
                  </a:cubicBezTo>
                  <a:cubicBezTo>
                    <a:pt x="2518" y="3"/>
                    <a:pt x="2518" y="3"/>
                    <a:pt x="2518"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62" y="3"/>
                    <a:pt x="50" y="2"/>
                    <a:pt x="40" y="0"/>
                  </a:cubicBezTo>
                  <a:cubicBezTo>
                    <a:pt x="14" y="28"/>
                    <a:pt x="14" y="28"/>
                    <a:pt x="14" y="28"/>
                  </a:cubicBezTo>
                  <a:cubicBezTo>
                    <a:pt x="0" y="42"/>
                    <a:pt x="28" y="54"/>
                    <a:pt x="76" y="54"/>
                  </a:cubicBezTo>
                  <a:cubicBezTo>
                    <a:pt x="2518" y="54"/>
                    <a:pt x="2518" y="54"/>
                    <a:pt x="2518" y="54"/>
                  </a:cubicBezTo>
                  <a:cubicBezTo>
                    <a:pt x="2567" y="54"/>
                    <a:pt x="2594" y="42"/>
                    <a:pt x="2581" y="28"/>
                  </a:cubicBezTo>
                  <a:cubicBezTo>
                    <a:pt x="2554" y="0"/>
                    <a:pt x="2554" y="0"/>
                    <a:pt x="2554"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8" name="íS1iḋé">
              <a:extLst>
                <a:ext uri="{FF2B5EF4-FFF2-40B4-BE49-F238E27FC236}">
                  <a16:creationId xmlns:a16="http://schemas.microsoft.com/office/drawing/2014/main" id="{94DE803D-C960-4E4F-B0B0-134F017695CB}"/>
                </a:ext>
              </a:extLst>
            </p:cNvPr>
            <p:cNvSpPr/>
            <p:nvPr/>
          </p:nvSpPr>
          <p:spPr bwMode="auto">
            <a:xfrm>
              <a:off x="2959031" y="6004568"/>
              <a:ext cx="6187441" cy="7109"/>
            </a:xfrm>
            <a:custGeom>
              <a:avLst/>
              <a:gdLst>
                <a:gd name="T0" fmla="*/ 2478 w 2514"/>
                <a:gd name="T1" fmla="*/ 3 h 3"/>
                <a:gd name="T2" fmla="*/ 2478 w 2514"/>
                <a:gd name="T3" fmla="*/ 3 h 3"/>
                <a:gd name="T4" fmla="*/ 36 w 2514"/>
                <a:gd name="T5" fmla="*/ 3 h 3"/>
                <a:gd name="T6" fmla="*/ 36 w 2514"/>
                <a:gd name="T7" fmla="*/ 3 h 3"/>
                <a:gd name="T8" fmla="*/ 36 w 2514"/>
                <a:gd name="T9" fmla="*/ 3 h 3"/>
                <a:gd name="T10" fmla="*/ 2478 w 2514"/>
                <a:gd name="T11" fmla="*/ 3 h 3"/>
                <a:gd name="T12" fmla="*/ 2478 w 2514"/>
                <a:gd name="T13" fmla="*/ 3 h 3"/>
                <a:gd name="T14" fmla="*/ 2479 w 2514"/>
                <a:gd name="T15" fmla="*/ 3 h 3"/>
                <a:gd name="T16" fmla="*/ 2479 w 2514"/>
                <a:gd name="T17" fmla="*/ 3 h 3"/>
                <a:gd name="T18" fmla="*/ 2479 w 2514"/>
                <a:gd name="T19" fmla="*/ 3 h 3"/>
                <a:gd name="T20" fmla="*/ 36 w 2514"/>
                <a:gd name="T21" fmla="*/ 3 h 3"/>
                <a:gd name="T22" fmla="*/ 36 w 2514"/>
                <a:gd name="T23" fmla="*/ 3 h 3"/>
                <a:gd name="T24" fmla="*/ 36 w 2514"/>
                <a:gd name="T25" fmla="*/ 3 h 3"/>
                <a:gd name="T26" fmla="*/ 2479 w 2514"/>
                <a:gd name="T27" fmla="*/ 3 h 3"/>
                <a:gd name="T28" fmla="*/ 2479 w 2514"/>
                <a:gd name="T29" fmla="*/ 3 h 3"/>
                <a:gd name="T30" fmla="*/ 2479 w 2514"/>
                <a:gd name="T31" fmla="*/ 3 h 3"/>
                <a:gd name="T32" fmla="*/ 36 w 2514"/>
                <a:gd name="T33" fmla="*/ 3 h 3"/>
                <a:gd name="T34" fmla="*/ 36 w 2514"/>
                <a:gd name="T35" fmla="*/ 3 h 3"/>
                <a:gd name="T36" fmla="*/ 36 w 2514"/>
                <a:gd name="T37" fmla="*/ 3 h 3"/>
                <a:gd name="T38" fmla="*/ 2479 w 2514"/>
                <a:gd name="T39" fmla="*/ 3 h 3"/>
                <a:gd name="T40" fmla="*/ 2479 w 2514"/>
                <a:gd name="T41" fmla="*/ 3 h 3"/>
                <a:gd name="T42" fmla="*/ 2479 w 2514"/>
                <a:gd name="T43" fmla="*/ 3 h 3"/>
                <a:gd name="T44" fmla="*/ 35 w 2514"/>
                <a:gd name="T45" fmla="*/ 3 h 3"/>
                <a:gd name="T46" fmla="*/ 35 w 2514"/>
                <a:gd name="T47" fmla="*/ 3 h 3"/>
                <a:gd name="T48" fmla="*/ 35 w 2514"/>
                <a:gd name="T49" fmla="*/ 3 h 3"/>
                <a:gd name="T50" fmla="*/ 0 w 2514"/>
                <a:gd name="T51" fmla="*/ 0 h 3"/>
                <a:gd name="T52" fmla="*/ 0 w 2514"/>
                <a:gd name="T53" fmla="*/ 0 h 3"/>
                <a:gd name="T54" fmla="*/ 35 w 2514"/>
                <a:gd name="T55" fmla="*/ 3 h 3"/>
                <a:gd name="T56" fmla="*/ 0 w 2514"/>
                <a:gd name="T57" fmla="*/ 0 h 3"/>
                <a:gd name="T58" fmla="*/ 2514 w 2514"/>
                <a:gd name="T59" fmla="*/ 0 h 3"/>
                <a:gd name="T60" fmla="*/ 2479 w 2514"/>
                <a:gd name="T61" fmla="*/ 3 h 3"/>
                <a:gd name="T62" fmla="*/ 2514 w 2514"/>
                <a:gd name="T63" fmla="*/ 0 h 3"/>
                <a:gd name="T64" fmla="*/ 2514 w 2514"/>
                <a:gd name="T6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14" h="3">
                  <a:moveTo>
                    <a:pt x="2478" y="3"/>
                  </a:moveTo>
                  <a:cubicBezTo>
                    <a:pt x="2478" y="3"/>
                    <a:pt x="2478" y="3"/>
                    <a:pt x="2478" y="3"/>
                  </a:cubicBezTo>
                  <a:cubicBezTo>
                    <a:pt x="36" y="3"/>
                    <a:pt x="36" y="3"/>
                    <a:pt x="36" y="3"/>
                  </a:cubicBezTo>
                  <a:cubicBezTo>
                    <a:pt x="36" y="3"/>
                    <a:pt x="36" y="3"/>
                    <a:pt x="36" y="3"/>
                  </a:cubicBezTo>
                  <a:cubicBezTo>
                    <a:pt x="36" y="3"/>
                    <a:pt x="36" y="3"/>
                    <a:pt x="36" y="3"/>
                  </a:cubicBezTo>
                  <a:cubicBezTo>
                    <a:pt x="2478" y="3"/>
                    <a:pt x="2478" y="3"/>
                    <a:pt x="2478" y="3"/>
                  </a:cubicBezTo>
                  <a:cubicBezTo>
                    <a:pt x="2478" y="3"/>
                    <a:pt x="2478" y="3"/>
                    <a:pt x="2478" y="3"/>
                  </a:cubicBezTo>
                  <a:moveTo>
                    <a:pt x="2479" y="3"/>
                  </a:moveTo>
                  <a:cubicBezTo>
                    <a:pt x="2479" y="3"/>
                    <a:pt x="2479" y="3"/>
                    <a:pt x="2479" y="3"/>
                  </a:cubicBezTo>
                  <a:cubicBezTo>
                    <a:pt x="2479" y="3"/>
                    <a:pt x="2479" y="3"/>
                    <a:pt x="2479" y="3"/>
                  </a:cubicBezTo>
                  <a:moveTo>
                    <a:pt x="36" y="3"/>
                  </a:moveTo>
                  <a:cubicBezTo>
                    <a:pt x="36" y="3"/>
                    <a:pt x="36" y="3"/>
                    <a:pt x="36" y="3"/>
                  </a:cubicBezTo>
                  <a:cubicBezTo>
                    <a:pt x="36" y="3"/>
                    <a:pt x="36" y="3"/>
                    <a:pt x="36" y="3"/>
                  </a:cubicBezTo>
                  <a:moveTo>
                    <a:pt x="2479" y="3"/>
                  </a:moveTo>
                  <a:cubicBezTo>
                    <a:pt x="2479" y="3"/>
                    <a:pt x="2479" y="3"/>
                    <a:pt x="2479" y="3"/>
                  </a:cubicBezTo>
                  <a:cubicBezTo>
                    <a:pt x="2479" y="3"/>
                    <a:pt x="2479" y="3"/>
                    <a:pt x="2479" y="3"/>
                  </a:cubicBezTo>
                  <a:moveTo>
                    <a:pt x="36" y="3"/>
                  </a:moveTo>
                  <a:cubicBezTo>
                    <a:pt x="36" y="3"/>
                    <a:pt x="36" y="3"/>
                    <a:pt x="36" y="3"/>
                  </a:cubicBezTo>
                  <a:cubicBezTo>
                    <a:pt x="36" y="3"/>
                    <a:pt x="36" y="3"/>
                    <a:pt x="36" y="3"/>
                  </a:cubicBezTo>
                  <a:moveTo>
                    <a:pt x="2479" y="3"/>
                  </a:moveTo>
                  <a:cubicBezTo>
                    <a:pt x="2479" y="3"/>
                    <a:pt x="2479" y="3"/>
                    <a:pt x="2479" y="3"/>
                  </a:cubicBezTo>
                  <a:cubicBezTo>
                    <a:pt x="2479" y="3"/>
                    <a:pt x="2479" y="3"/>
                    <a:pt x="2479" y="3"/>
                  </a:cubicBezTo>
                  <a:moveTo>
                    <a:pt x="35" y="3"/>
                  </a:moveTo>
                  <a:cubicBezTo>
                    <a:pt x="35" y="3"/>
                    <a:pt x="35" y="3"/>
                    <a:pt x="35" y="3"/>
                  </a:cubicBezTo>
                  <a:cubicBezTo>
                    <a:pt x="35" y="3"/>
                    <a:pt x="35" y="3"/>
                    <a:pt x="35" y="3"/>
                  </a:cubicBezTo>
                  <a:moveTo>
                    <a:pt x="0" y="0"/>
                  </a:moveTo>
                  <a:cubicBezTo>
                    <a:pt x="0" y="0"/>
                    <a:pt x="0" y="0"/>
                    <a:pt x="0" y="0"/>
                  </a:cubicBezTo>
                  <a:cubicBezTo>
                    <a:pt x="10" y="2"/>
                    <a:pt x="22" y="3"/>
                    <a:pt x="35" y="3"/>
                  </a:cubicBezTo>
                  <a:cubicBezTo>
                    <a:pt x="22" y="3"/>
                    <a:pt x="10" y="2"/>
                    <a:pt x="0" y="0"/>
                  </a:cubicBezTo>
                  <a:moveTo>
                    <a:pt x="2514" y="0"/>
                  </a:moveTo>
                  <a:cubicBezTo>
                    <a:pt x="2504" y="2"/>
                    <a:pt x="2493" y="3"/>
                    <a:pt x="2479" y="3"/>
                  </a:cubicBezTo>
                  <a:cubicBezTo>
                    <a:pt x="2493" y="3"/>
                    <a:pt x="2504" y="2"/>
                    <a:pt x="2514" y="0"/>
                  </a:cubicBezTo>
                  <a:cubicBezTo>
                    <a:pt x="2514" y="0"/>
                    <a:pt x="2514" y="0"/>
                    <a:pt x="2514" y="0"/>
                  </a:cubicBezTo>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9" name="ïŝ1îḑé">
              <a:extLst>
                <a:ext uri="{FF2B5EF4-FFF2-40B4-BE49-F238E27FC236}">
                  <a16:creationId xmlns:a16="http://schemas.microsoft.com/office/drawing/2014/main" id="{3543869B-9A4A-44FB-848D-0C16E2EB705C}"/>
                </a:ext>
              </a:extLst>
            </p:cNvPr>
            <p:cNvSpPr/>
            <p:nvPr/>
          </p:nvSpPr>
          <p:spPr bwMode="auto">
            <a:xfrm>
              <a:off x="3483933" y="5117094"/>
              <a:ext cx="5141193" cy="444330"/>
            </a:xfrm>
            <a:custGeom>
              <a:avLst/>
              <a:gdLst>
                <a:gd name="T0" fmla="*/ 2066 w 2089"/>
                <a:gd name="T1" fmla="*/ 181 h 181"/>
                <a:gd name="T2" fmla="*/ 23 w 2089"/>
                <a:gd name="T3" fmla="*/ 181 h 181"/>
                <a:gd name="T4" fmla="*/ 3 w 2089"/>
                <a:gd name="T5" fmla="*/ 175 h 181"/>
                <a:gd name="T6" fmla="*/ 176 w 2089"/>
                <a:gd name="T7" fmla="*/ 4 h 181"/>
                <a:gd name="T8" fmla="*/ 201 w 2089"/>
                <a:gd name="T9" fmla="*/ 0 h 181"/>
                <a:gd name="T10" fmla="*/ 1887 w 2089"/>
                <a:gd name="T11" fmla="*/ 0 h 181"/>
                <a:gd name="T12" fmla="*/ 1913 w 2089"/>
                <a:gd name="T13" fmla="*/ 4 h 181"/>
                <a:gd name="T14" fmla="*/ 2085 w 2089"/>
                <a:gd name="T15" fmla="*/ 175 h 181"/>
                <a:gd name="T16" fmla="*/ 2066 w 2089"/>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9" h="181">
                  <a:moveTo>
                    <a:pt x="2066" y="181"/>
                  </a:moveTo>
                  <a:cubicBezTo>
                    <a:pt x="23" y="181"/>
                    <a:pt x="23" y="181"/>
                    <a:pt x="23" y="181"/>
                  </a:cubicBezTo>
                  <a:cubicBezTo>
                    <a:pt x="9" y="181"/>
                    <a:pt x="0" y="178"/>
                    <a:pt x="3" y="175"/>
                  </a:cubicBezTo>
                  <a:cubicBezTo>
                    <a:pt x="176" y="4"/>
                    <a:pt x="176" y="4"/>
                    <a:pt x="176" y="4"/>
                  </a:cubicBezTo>
                  <a:cubicBezTo>
                    <a:pt x="178" y="2"/>
                    <a:pt x="189" y="0"/>
                    <a:pt x="201" y="0"/>
                  </a:cubicBezTo>
                  <a:cubicBezTo>
                    <a:pt x="1887" y="0"/>
                    <a:pt x="1887" y="0"/>
                    <a:pt x="1887" y="0"/>
                  </a:cubicBezTo>
                  <a:cubicBezTo>
                    <a:pt x="1899" y="0"/>
                    <a:pt x="1910" y="2"/>
                    <a:pt x="1913" y="4"/>
                  </a:cubicBezTo>
                  <a:cubicBezTo>
                    <a:pt x="2085" y="175"/>
                    <a:pt x="2085" y="175"/>
                    <a:pt x="2085" y="175"/>
                  </a:cubicBezTo>
                  <a:cubicBezTo>
                    <a:pt x="2089" y="178"/>
                    <a:pt x="2080" y="181"/>
                    <a:pt x="2066" y="181"/>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0" name="isļiḑé">
              <a:extLst>
                <a:ext uri="{FF2B5EF4-FFF2-40B4-BE49-F238E27FC236}">
                  <a16:creationId xmlns:a16="http://schemas.microsoft.com/office/drawing/2014/main" id="{47C69901-9290-47AC-96E6-0A7DBAC8D34C}"/>
                </a:ext>
              </a:extLst>
            </p:cNvPr>
            <p:cNvSpPr/>
            <p:nvPr/>
          </p:nvSpPr>
          <p:spPr bwMode="auto">
            <a:xfrm>
              <a:off x="5234000" y="5606449"/>
              <a:ext cx="1641059" cy="263043"/>
            </a:xfrm>
            <a:custGeom>
              <a:avLst/>
              <a:gdLst>
                <a:gd name="T0" fmla="*/ 639 w 667"/>
                <a:gd name="T1" fmla="*/ 107 h 107"/>
                <a:gd name="T2" fmla="*/ 27 w 667"/>
                <a:gd name="T3" fmla="*/ 107 h 107"/>
                <a:gd name="T4" fmla="*/ 1 w 667"/>
                <a:gd name="T5" fmla="*/ 100 h 107"/>
                <a:gd name="T6" fmla="*/ 28 w 667"/>
                <a:gd name="T7" fmla="*/ 6 h 107"/>
                <a:gd name="T8" fmla="*/ 56 w 667"/>
                <a:gd name="T9" fmla="*/ 0 h 107"/>
                <a:gd name="T10" fmla="*/ 611 w 667"/>
                <a:gd name="T11" fmla="*/ 0 h 107"/>
                <a:gd name="T12" fmla="*/ 639 w 667"/>
                <a:gd name="T13" fmla="*/ 6 h 107"/>
                <a:gd name="T14" fmla="*/ 666 w 667"/>
                <a:gd name="T15" fmla="*/ 100 h 107"/>
                <a:gd name="T16" fmla="*/ 639 w 667"/>
                <a:gd name="T1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7" h="107">
                  <a:moveTo>
                    <a:pt x="639" y="107"/>
                  </a:moveTo>
                  <a:cubicBezTo>
                    <a:pt x="27" y="107"/>
                    <a:pt x="27" y="107"/>
                    <a:pt x="27" y="107"/>
                  </a:cubicBezTo>
                  <a:cubicBezTo>
                    <a:pt x="12" y="107"/>
                    <a:pt x="0" y="104"/>
                    <a:pt x="1" y="100"/>
                  </a:cubicBezTo>
                  <a:cubicBezTo>
                    <a:pt x="28" y="6"/>
                    <a:pt x="28" y="6"/>
                    <a:pt x="28" y="6"/>
                  </a:cubicBezTo>
                  <a:cubicBezTo>
                    <a:pt x="29" y="2"/>
                    <a:pt x="41" y="0"/>
                    <a:pt x="56" y="0"/>
                  </a:cubicBezTo>
                  <a:cubicBezTo>
                    <a:pt x="611" y="0"/>
                    <a:pt x="611" y="0"/>
                    <a:pt x="611" y="0"/>
                  </a:cubicBezTo>
                  <a:cubicBezTo>
                    <a:pt x="625" y="0"/>
                    <a:pt x="638" y="2"/>
                    <a:pt x="639" y="6"/>
                  </a:cubicBezTo>
                  <a:cubicBezTo>
                    <a:pt x="666" y="100"/>
                    <a:pt x="666" y="100"/>
                    <a:pt x="666" y="100"/>
                  </a:cubicBezTo>
                  <a:cubicBezTo>
                    <a:pt x="667" y="104"/>
                    <a:pt x="655" y="107"/>
                    <a:pt x="639" y="107"/>
                  </a:cubicBez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1" name="iṥḻïďé">
              <a:extLst>
                <a:ext uri="{FF2B5EF4-FFF2-40B4-BE49-F238E27FC236}">
                  <a16:creationId xmlns:a16="http://schemas.microsoft.com/office/drawing/2014/main" id="{7E6E08F6-F941-422A-85BE-1E3DAF783A1B}"/>
                </a:ext>
              </a:extLst>
            </p:cNvPr>
            <p:cNvSpPr/>
            <p:nvPr/>
          </p:nvSpPr>
          <p:spPr bwMode="auto">
            <a:xfrm>
              <a:off x="3707875" y="5352885"/>
              <a:ext cx="637465" cy="75832"/>
            </a:xfrm>
            <a:custGeom>
              <a:avLst/>
              <a:gdLst>
                <a:gd name="T0" fmla="*/ 144 w 259"/>
                <a:gd name="T1" fmla="*/ 0 h 31"/>
                <a:gd name="T2" fmla="*/ 39 w 259"/>
                <a:gd name="T3" fmla="*/ 0 h 31"/>
                <a:gd name="T4" fmla="*/ 25 w 259"/>
                <a:gd name="T5" fmla="*/ 3 h 31"/>
                <a:gd name="T6" fmla="*/ 1 w 259"/>
                <a:gd name="T7" fmla="*/ 27 h 31"/>
                <a:gd name="T8" fmla="*/ 10 w 259"/>
                <a:gd name="T9" fmla="*/ 31 h 31"/>
                <a:gd name="T10" fmla="*/ 118 w 259"/>
                <a:gd name="T11" fmla="*/ 31 h 31"/>
                <a:gd name="T12" fmla="*/ 226 w 259"/>
                <a:gd name="T13" fmla="*/ 31 h 31"/>
                <a:gd name="T14" fmla="*/ 240 w 259"/>
                <a:gd name="T15" fmla="*/ 27 h 31"/>
                <a:gd name="T16" fmla="*/ 258 w 259"/>
                <a:gd name="T17" fmla="*/ 3 h 31"/>
                <a:gd name="T18" fmla="*/ 248 w 259"/>
                <a:gd name="T19" fmla="*/ 0 h 31"/>
                <a:gd name="T20" fmla="*/ 144 w 259"/>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31">
                  <a:moveTo>
                    <a:pt x="144" y="0"/>
                  </a:moveTo>
                  <a:cubicBezTo>
                    <a:pt x="39" y="0"/>
                    <a:pt x="39" y="0"/>
                    <a:pt x="39" y="0"/>
                  </a:cubicBezTo>
                  <a:cubicBezTo>
                    <a:pt x="33" y="0"/>
                    <a:pt x="26" y="2"/>
                    <a:pt x="25" y="3"/>
                  </a:cubicBezTo>
                  <a:cubicBezTo>
                    <a:pt x="1" y="27"/>
                    <a:pt x="1" y="27"/>
                    <a:pt x="1" y="27"/>
                  </a:cubicBezTo>
                  <a:cubicBezTo>
                    <a:pt x="0" y="29"/>
                    <a:pt x="4" y="31"/>
                    <a:pt x="10" y="31"/>
                  </a:cubicBezTo>
                  <a:cubicBezTo>
                    <a:pt x="118" y="31"/>
                    <a:pt x="118" y="31"/>
                    <a:pt x="118" y="31"/>
                  </a:cubicBezTo>
                  <a:cubicBezTo>
                    <a:pt x="226" y="31"/>
                    <a:pt x="226" y="31"/>
                    <a:pt x="226" y="31"/>
                  </a:cubicBezTo>
                  <a:cubicBezTo>
                    <a:pt x="233" y="31"/>
                    <a:pt x="239" y="29"/>
                    <a:pt x="240" y="27"/>
                  </a:cubicBezTo>
                  <a:cubicBezTo>
                    <a:pt x="258" y="3"/>
                    <a:pt x="258" y="3"/>
                    <a:pt x="258" y="3"/>
                  </a:cubicBezTo>
                  <a:cubicBezTo>
                    <a:pt x="259" y="2"/>
                    <a:pt x="255" y="0"/>
                    <a:pt x="248" y="0"/>
                  </a:cubicBezTo>
                  <a:lnTo>
                    <a:pt x="144"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2" name="íṡḻiḓê">
              <a:extLst>
                <a:ext uri="{FF2B5EF4-FFF2-40B4-BE49-F238E27FC236}">
                  <a16:creationId xmlns:a16="http://schemas.microsoft.com/office/drawing/2014/main" id="{557CAA07-FEA1-441F-8D25-BB872873F894}"/>
                </a:ext>
              </a:extLst>
            </p:cNvPr>
            <p:cNvSpPr/>
            <p:nvPr/>
          </p:nvSpPr>
          <p:spPr bwMode="auto">
            <a:xfrm>
              <a:off x="4382071" y="5352885"/>
              <a:ext cx="334136" cy="75832"/>
            </a:xfrm>
            <a:custGeom>
              <a:avLst/>
              <a:gdLst>
                <a:gd name="T0" fmla="*/ 107 w 136"/>
                <a:gd name="T1" fmla="*/ 31 h 31"/>
                <a:gd name="T2" fmla="*/ 11 w 136"/>
                <a:gd name="T3" fmla="*/ 31 h 31"/>
                <a:gd name="T4" fmla="*/ 1 w 136"/>
                <a:gd name="T5" fmla="*/ 28 h 31"/>
                <a:gd name="T6" fmla="*/ 18 w 136"/>
                <a:gd name="T7" fmla="*/ 3 h 31"/>
                <a:gd name="T8" fmla="*/ 32 w 136"/>
                <a:gd name="T9" fmla="*/ 0 h 31"/>
                <a:gd name="T10" fmla="*/ 125 w 136"/>
                <a:gd name="T11" fmla="*/ 0 h 31"/>
                <a:gd name="T12" fmla="*/ 135 w 136"/>
                <a:gd name="T13" fmla="*/ 3 h 31"/>
                <a:gd name="T14" fmla="*/ 121 w 136"/>
                <a:gd name="T15" fmla="*/ 28 h 31"/>
                <a:gd name="T16" fmla="*/ 107 w 136"/>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31">
                  <a:moveTo>
                    <a:pt x="107" y="31"/>
                  </a:moveTo>
                  <a:cubicBezTo>
                    <a:pt x="11" y="31"/>
                    <a:pt x="11" y="31"/>
                    <a:pt x="11" y="31"/>
                  </a:cubicBezTo>
                  <a:cubicBezTo>
                    <a:pt x="5" y="31"/>
                    <a:pt x="0" y="29"/>
                    <a:pt x="1" y="28"/>
                  </a:cubicBezTo>
                  <a:cubicBezTo>
                    <a:pt x="18" y="3"/>
                    <a:pt x="18" y="3"/>
                    <a:pt x="18" y="3"/>
                  </a:cubicBezTo>
                  <a:cubicBezTo>
                    <a:pt x="19" y="1"/>
                    <a:pt x="25" y="0"/>
                    <a:pt x="32" y="0"/>
                  </a:cubicBezTo>
                  <a:cubicBezTo>
                    <a:pt x="125" y="0"/>
                    <a:pt x="125" y="0"/>
                    <a:pt x="125" y="0"/>
                  </a:cubicBezTo>
                  <a:cubicBezTo>
                    <a:pt x="131" y="0"/>
                    <a:pt x="136" y="1"/>
                    <a:pt x="135" y="3"/>
                  </a:cubicBezTo>
                  <a:cubicBezTo>
                    <a:pt x="121" y="28"/>
                    <a:pt x="121" y="28"/>
                    <a:pt x="121" y="28"/>
                  </a:cubicBezTo>
                  <a:cubicBezTo>
                    <a:pt x="120" y="29"/>
                    <a:pt x="114" y="31"/>
                    <a:pt x="107"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3" name="i$ḷiḑe">
              <a:extLst>
                <a:ext uri="{FF2B5EF4-FFF2-40B4-BE49-F238E27FC236}">
                  <a16:creationId xmlns:a16="http://schemas.microsoft.com/office/drawing/2014/main" id="{C0A513B2-2E30-49E6-9D34-A0C8DA59E695}"/>
                </a:ext>
              </a:extLst>
            </p:cNvPr>
            <p:cNvSpPr/>
            <p:nvPr/>
          </p:nvSpPr>
          <p:spPr bwMode="auto">
            <a:xfrm>
              <a:off x="4763603" y="5352885"/>
              <a:ext cx="322287" cy="75832"/>
            </a:xfrm>
            <a:custGeom>
              <a:avLst/>
              <a:gdLst>
                <a:gd name="T0" fmla="*/ 107 w 131"/>
                <a:gd name="T1" fmla="*/ 31 h 31"/>
                <a:gd name="T2" fmla="*/ 11 w 131"/>
                <a:gd name="T3" fmla="*/ 31 h 31"/>
                <a:gd name="T4" fmla="*/ 1 w 131"/>
                <a:gd name="T5" fmla="*/ 28 h 31"/>
                <a:gd name="T6" fmla="*/ 14 w 131"/>
                <a:gd name="T7" fmla="*/ 3 h 31"/>
                <a:gd name="T8" fmla="*/ 27 w 131"/>
                <a:gd name="T9" fmla="*/ 0 h 31"/>
                <a:gd name="T10" fmla="*/ 120 w 131"/>
                <a:gd name="T11" fmla="*/ 0 h 31"/>
                <a:gd name="T12" fmla="*/ 131 w 131"/>
                <a:gd name="T13" fmla="*/ 3 h 31"/>
                <a:gd name="T14" fmla="*/ 120 w 131"/>
                <a:gd name="T15" fmla="*/ 28 h 31"/>
                <a:gd name="T16" fmla="*/ 107 w 1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31">
                  <a:moveTo>
                    <a:pt x="107" y="31"/>
                  </a:moveTo>
                  <a:cubicBezTo>
                    <a:pt x="11" y="31"/>
                    <a:pt x="11" y="31"/>
                    <a:pt x="11" y="31"/>
                  </a:cubicBezTo>
                  <a:cubicBezTo>
                    <a:pt x="5" y="31"/>
                    <a:pt x="0" y="29"/>
                    <a:pt x="1" y="28"/>
                  </a:cubicBezTo>
                  <a:cubicBezTo>
                    <a:pt x="14" y="3"/>
                    <a:pt x="14" y="3"/>
                    <a:pt x="14" y="3"/>
                  </a:cubicBezTo>
                  <a:cubicBezTo>
                    <a:pt x="15" y="1"/>
                    <a:pt x="21" y="0"/>
                    <a:pt x="27" y="0"/>
                  </a:cubicBezTo>
                  <a:cubicBezTo>
                    <a:pt x="120" y="0"/>
                    <a:pt x="120" y="0"/>
                    <a:pt x="120" y="0"/>
                  </a:cubicBezTo>
                  <a:cubicBezTo>
                    <a:pt x="126" y="0"/>
                    <a:pt x="131" y="1"/>
                    <a:pt x="131" y="3"/>
                  </a:cubicBezTo>
                  <a:cubicBezTo>
                    <a:pt x="120" y="28"/>
                    <a:pt x="120" y="28"/>
                    <a:pt x="120" y="28"/>
                  </a:cubicBezTo>
                  <a:cubicBezTo>
                    <a:pt x="120" y="29"/>
                    <a:pt x="114" y="31"/>
                    <a:pt x="107"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4" name="îSļíḑê">
              <a:extLst>
                <a:ext uri="{FF2B5EF4-FFF2-40B4-BE49-F238E27FC236}">
                  <a16:creationId xmlns:a16="http://schemas.microsoft.com/office/drawing/2014/main" id="{01A12A14-97E1-4900-8AE4-15FCE58F31C1}"/>
                </a:ext>
              </a:extLst>
            </p:cNvPr>
            <p:cNvSpPr/>
            <p:nvPr/>
          </p:nvSpPr>
          <p:spPr bwMode="auto">
            <a:xfrm>
              <a:off x="5145134" y="5352885"/>
              <a:ext cx="312808" cy="75832"/>
            </a:xfrm>
            <a:custGeom>
              <a:avLst/>
              <a:gdLst>
                <a:gd name="T0" fmla="*/ 107 w 127"/>
                <a:gd name="T1" fmla="*/ 31 h 31"/>
                <a:gd name="T2" fmla="*/ 11 w 127"/>
                <a:gd name="T3" fmla="*/ 31 h 31"/>
                <a:gd name="T4" fmla="*/ 0 w 127"/>
                <a:gd name="T5" fmla="*/ 28 h 31"/>
                <a:gd name="T6" fmla="*/ 10 w 127"/>
                <a:gd name="T7" fmla="*/ 3 h 31"/>
                <a:gd name="T8" fmla="*/ 22 w 127"/>
                <a:gd name="T9" fmla="*/ 0 h 31"/>
                <a:gd name="T10" fmla="*/ 115 w 127"/>
                <a:gd name="T11" fmla="*/ 0 h 31"/>
                <a:gd name="T12" fmla="*/ 126 w 127"/>
                <a:gd name="T13" fmla="*/ 3 h 31"/>
                <a:gd name="T14" fmla="*/ 120 w 127"/>
                <a:gd name="T15" fmla="*/ 28 h 31"/>
                <a:gd name="T16" fmla="*/ 107 w 12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1">
                  <a:moveTo>
                    <a:pt x="107" y="31"/>
                  </a:moveTo>
                  <a:cubicBezTo>
                    <a:pt x="11" y="31"/>
                    <a:pt x="11" y="31"/>
                    <a:pt x="11" y="31"/>
                  </a:cubicBezTo>
                  <a:cubicBezTo>
                    <a:pt x="5" y="31"/>
                    <a:pt x="0" y="29"/>
                    <a:pt x="0" y="28"/>
                  </a:cubicBezTo>
                  <a:cubicBezTo>
                    <a:pt x="10" y="3"/>
                    <a:pt x="10" y="3"/>
                    <a:pt x="10" y="3"/>
                  </a:cubicBezTo>
                  <a:cubicBezTo>
                    <a:pt x="10" y="1"/>
                    <a:pt x="16" y="0"/>
                    <a:pt x="22" y="0"/>
                  </a:cubicBezTo>
                  <a:cubicBezTo>
                    <a:pt x="115" y="0"/>
                    <a:pt x="115" y="0"/>
                    <a:pt x="115" y="0"/>
                  </a:cubicBezTo>
                  <a:cubicBezTo>
                    <a:pt x="122" y="0"/>
                    <a:pt x="127" y="1"/>
                    <a:pt x="126" y="3"/>
                  </a:cubicBezTo>
                  <a:cubicBezTo>
                    <a:pt x="120" y="28"/>
                    <a:pt x="120" y="28"/>
                    <a:pt x="120" y="28"/>
                  </a:cubicBezTo>
                  <a:cubicBezTo>
                    <a:pt x="119" y="29"/>
                    <a:pt x="114" y="31"/>
                    <a:pt x="107"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5" name="îŝḻíďê">
              <a:extLst>
                <a:ext uri="{FF2B5EF4-FFF2-40B4-BE49-F238E27FC236}">
                  <a16:creationId xmlns:a16="http://schemas.microsoft.com/office/drawing/2014/main" id="{AA225BF7-30A5-487F-9C47-90BB91E60F1B}"/>
                </a:ext>
              </a:extLst>
            </p:cNvPr>
            <p:cNvSpPr/>
            <p:nvPr/>
          </p:nvSpPr>
          <p:spPr bwMode="auto">
            <a:xfrm>
              <a:off x="5905827" y="5352885"/>
              <a:ext cx="295035" cy="75832"/>
            </a:xfrm>
            <a:custGeom>
              <a:avLst/>
              <a:gdLst>
                <a:gd name="T0" fmla="*/ 108 w 120"/>
                <a:gd name="T1" fmla="*/ 31 h 31"/>
                <a:gd name="T2" fmla="*/ 12 w 120"/>
                <a:gd name="T3" fmla="*/ 31 h 31"/>
                <a:gd name="T4" fmla="*/ 0 w 120"/>
                <a:gd name="T5" fmla="*/ 28 h 31"/>
                <a:gd name="T6" fmla="*/ 2 w 120"/>
                <a:gd name="T7" fmla="*/ 3 h 31"/>
                <a:gd name="T8" fmla="*/ 14 w 120"/>
                <a:gd name="T9" fmla="*/ 0 h 31"/>
                <a:gd name="T10" fmla="*/ 107 w 120"/>
                <a:gd name="T11" fmla="*/ 0 h 31"/>
                <a:gd name="T12" fmla="*/ 119 w 120"/>
                <a:gd name="T13" fmla="*/ 3 h 31"/>
                <a:gd name="T14" fmla="*/ 120 w 120"/>
                <a:gd name="T15" fmla="*/ 28 h 31"/>
                <a:gd name="T16" fmla="*/ 108 w 120"/>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31">
                  <a:moveTo>
                    <a:pt x="108" y="31"/>
                  </a:moveTo>
                  <a:cubicBezTo>
                    <a:pt x="12" y="31"/>
                    <a:pt x="12" y="31"/>
                    <a:pt x="12" y="31"/>
                  </a:cubicBezTo>
                  <a:cubicBezTo>
                    <a:pt x="6" y="31"/>
                    <a:pt x="0" y="29"/>
                    <a:pt x="0" y="28"/>
                  </a:cubicBezTo>
                  <a:cubicBezTo>
                    <a:pt x="2" y="3"/>
                    <a:pt x="2" y="3"/>
                    <a:pt x="2" y="3"/>
                  </a:cubicBezTo>
                  <a:cubicBezTo>
                    <a:pt x="2" y="1"/>
                    <a:pt x="7" y="0"/>
                    <a:pt x="14" y="0"/>
                  </a:cubicBezTo>
                  <a:cubicBezTo>
                    <a:pt x="107" y="0"/>
                    <a:pt x="107" y="0"/>
                    <a:pt x="107" y="0"/>
                  </a:cubicBezTo>
                  <a:cubicBezTo>
                    <a:pt x="113" y="0"/>
                    <a:pt x="118" y="1"/>
                    <a:pt x="119" y="3"/>
                  </a:cubicBezTo>
                  <a:cubicBezTo>
                    <a:pt x="120" y="28"/>
                    <a:pt x="120" y="28"/>
                    <a:pt x="120" y="28"/>
                  </a:cubicBezTo>
                  <a:cubicBezTo>
                    <a:pt x="120" y="29"/>
                    <a:pt x="115" y="31"/>
                    <a:pt x="108"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6" name="ïṩľiḓè">
              <a:extLst>
                <a:ext uri="{FF2B5EF4-FFF2-40B4-BE49-F238E27FC236}">
                  <a16:creationId xmlns:a16="http://schemas.microsoft.com/office/drawing/2014/main" id="{1ADC9364-7004-40F2-A839-CBBE6657C3EC}"/>
                </a:ext>
              </a:extLst>
            </p:cNvPr>
            <p:cNvSpPr/>
            <p:nvPr/>
          </p:nvSpPr>
          <p:spPr bwMode="auto">
            <a:xfrm>
              <a:off x="5524295" y="5352885"/>
              <a:ext cx="302145" cy="75832"/>
            </a:xfrm>
            <a:custGeom>
              <a:avLst/>
              <a:gdLst>
                <a:gd name="T0" fmla="*/ 108 w 123"/>
                <a:gd name="T1" fmla="*/ 31 h 31"/>
                <a:gd name="T2" fmla="*/ 12 w 123"/>
                <a:gd name="T3" fmla="*/ 31 h 31"/>
                <a:gd name="T4" fmla="*/ 1 w 123"/>
                <a:gd name="T5" fmla="*/ 28 h 31"/>
                <a:gd name="T6" fmla="*/ 6 w 123"/>
                <a:gd name="T7" fmla="*/ 3 h 31"/>
                <a:gd name="T8" fmla="*/ 19 w 123"/>
                <a:gd name="T9" fmla="*/ 0 h 31"/>
                <a:gd name="T10" fmla="*/ 111 w 123"/>
                <a:gd name="T11" fmla="*/ 0 h 31"/>
                <a:gd name="T12" fmla="*/ 123 w 123"/>
                <a:gd name="T13" fmla="*/ 3 h 31"/>
                <a:gd name="T14" fmla="*/ 120 w 123"/>
                <a:gd name="T15" fmla="*/ 28 h 31"/>
                <a:gd name="T16" fmla="*/ 108 w 12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31">
                  <a:moveTo>
                    <a:pt x="108" y="31"/>
                  </a:moveTo>
                  <a:cubicBezTo>
                    <a:pt x="12" y="31"/>
                    <a:pt x="12" y="31"/>
                    <a:pt x="12" y="31"/>
                  </a:cubicBezTo>
                  <a:cubicBezTo>
                    <a:pt x="6" y="31"/>
                    <a:pt x="0" y="29"/>
                    <a:pt x="1" y="28"/>
                  </a:cubicBezTo>
                  <a:cubicBezTo>
                    <a:pt x="6" y="3"/>
                    <a:pt x="6" y="3"/>
                    <a:pt x="6" y="3"/>
                  </a:cubicBezTo>
                  <a:cubicBezTo>
                    <a:pt x="7" y="1"/>
                    <a:pt x="12" y="0"/>
                    <a:pt x="19" y="0"/>
                  </a:cubicBezTo>
                  <a:cubicBezTo>
                    <a:pt x="111" y="0"/>
                    <a:pt x="111" y="0"/>
                    <a:pt x="111" y="0"/>
                  </a:cubicBezTo>
                  <a:cubicBezTo>
                    <a:pt x="118" y="0"/>
                    <a:pt x="123" y="1"/>
                    <a:pt x="123" y="3"/>
                  </a:cubicBezTo>
                  <a:cubicBezTo>
                    <a:pt x="120" y="28"/>
                    <a:pt x="120" y="28"/>
                    <a:pt x="120" y="28"/>
                  </a:cubicBezTo>
                  <a:cubicBezTo>
                    <a:pt x="120" y="29"/>
                    <a:pt x="115" y="31"/>
                    <a:pt x="108"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7" name="íṥ1íḑê">
              <a:extLst>
                <a:ext uri="{FF2B5EF4-FFF2-40B4-BE49-F238E27FC236}">
                  <a16:creationId xmlns:a16="http://schemas.microsoft.com/office/drawing/2014/main" id="{0C903694-D97E-42C0-8CA6-D6CC3C077CA5}"/>
                </a:ext>
              </a:extLst>
            </p:cNvPr>
            <p:cNvSpPr/>
            <p:nvPr/>
          </p:nvSpPr>
          <p:spPr bwMode="auto">
            <a:xfrm>
              <a:off x="6279064" y="5352885"/>
              <a:ext cx="303329" cy="75832"/>
            </a:xfrm>
            <a:custGeom>
              <a:avLst/>
              <a:gdLst>
                <a:gd name="T0" fmla="*/ 111 w 123"/>
                <a:gd name="T1" fmla="*/ 31 h 31"/>
                <a:gd name="T2" fmla="*/ 15 w 123"/>
                <a:gd name="T3" fmla="*/ 31 h 31"/>
                <a:gd name="T4" fmla="*/ 3 w 123"/>
                <a:gd name="T5" fmla="*/ 28 h 31"/>
                <a:gd name="T6" fmla="*/ 1 w 123"/>
                <a:gd name="T7" fmla="*/ 3 h 31"/>
                <a:gd name="T8" fmla="*/ 12 w 123"/>
                <a:gd name="T9" fmla="*/ 0 h 31"/>
                <a:gd name="T10" fmla="*/ 105 w 123"/>
                <a:gd name="T11" fmla="*/ 0 h 31"/>
                <a:gd name="T12" fmla="*/ 117 w 123"/>
                <a:gd name="T13" fmla="*/ 3 h 31"/>
                <a:gd name="T14" fmla="*/ 123 w 123"/>
                <a:gd name="T15" fmla="*/ 28 h 31"/>
                <a:gd name="T16" fmla="*/ 111 w 12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31">
                  <a:moveTo>
                    <a:pt x="111" y="31"/>
                  </a:moveTo>
                  <a:cubicBezTo>
                    <a:pt x="15" y="31"/>
                    <a:pt x="15" y="31"/>
                    <a:pt x="15" y="31"/>
                  </a:cubicBezTo>
                  <a:cubicBezTo>
                    <a:pt x="9" y="31"/>
                    <a:pt x="3" y="29"/>
                    <a:pt x="3" y="28"/>
                  </a:cubicBezTo>
                  <a:cubicBezTo>
                    <a:pt x="1" y="3"/>
                    <a:pt x="1" y="3"/>
                    <a:pt x="1" y="3"/>
                  </a:cubicBezTo>
                  <a:cubicBezTo>
                    <a:pt x="0" y="1"/>
                    <a:pt x="6" y="0"/>
                    <a:pt x="12" y="0"/>
                  </a:cubicBezTo>
                  <a:cubicBezTo>
                    <a:pt x="105" y="0"/>
                    <a:pt x="105" y="0"/>
                    <a:pt x="105" y="0"/>
                  </a:cubicBezTo>
                  <a:cubicBezTo>
                    <a:pt x="111" y="0"/>
                    <a:pt x="117" y="1"/>
                    <a:pt x="117" y="3"/>
                  </a:cubicBezTo>
                  <a:cubicBezTo>
                    <a:pt x="123" y="28"/>
                    <a:pt x="123" y="28"/>
                    <a:pt x="123" y="28"/>
                  </a:cubicBezTo>
                  <a:cubicBezTo>
                    <a:pt x="123" y="29"/>
                    <a:pt x="118" y="31"/>
                    <a:pt x="111"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8" name="îṧḻiḍè">
              <a:extLst>
                <a:ext uri="{FF2B5EF4-FFF2-40B4-BE49-F238E27FC236}">
                  <a16:creationId xmlns:a16="http://schemas.microsoft.com/office/drawing/2014/main" id="{16DCAA04-4643-46CE-A762-A869474BBE70}"/>
                </a:ext>
              </a:extLst>
            </p:cNvPr>
            <p:cNvSpPr/>
            <p:nvPr/>
          </p:nvSpPr>
          <p:spPr bwMode="auto">
            <a:xfrm>
              <a:off x="6651116" y="5352885"/>
              <a:ext cx="312808" cy="75832"/>
            </a:xfrm>
            <a:custGeom>
              <a:avLst/>
              <a:gdLst>
                <a:gd name="T0" fmla="*/ 115 w 127"/>
                <a:gd name="T1" fmla="*/ 31 h 31"/>
                <a:gd name="T2" fmla="*/ 19 w 127"/>
                <a:gd name="T3" fmla="*/ 31 h 31"/>
                <a:gd name="T4" fmla="*/ 7 w 127"/>
                <a:gd name="T5" fmla="*/ 28 h 31"/>
                <a:gd name="T6" fmla="*/ 0 w 127"/>
                <a:gd name="T7" fmla="*/ 3 h 31"/>
                <a:gd name="T8" fmla="*/ 11 w 127"/>
                <a:gd name="T9" fmla="*/ 0 h 31"/>
                <a:gd name="T10" fmla="*/ 104 w 127"/>
                <a:gd name="T11" fmla="*/ 0 h 31"/>
                <a:gd name="T12" fmla="*/ 117 w 127"/>
                <a:gd name="T13" fmla="*/ 3 h 31"/>
                <a:gd name="T14" fmla="*/ 126 w 127"/>
                <a:gd name="T15" fmla="*/ 28 h 31"/>
                <a:gd name="T16" fmla="*/ 115 w 12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1">
                  <a:moveTo>
                    <a:pt x="115" y="31"/>
                  </a:moveTo>
                  <a:cubicBezTo>
                    <a:pt x="19" y="31"/>
                    <a:pt x="19" y="31"/>
                    <a:pt x="19" y="31"/>
                  </a:cubicBezTo>
                  <a:cubicBezTo>
                    <a:pt x="13" y="31"/>
                    <a:pt x="7" y="29"/>
                    <a:pt x="7" y="28"/>
                  </a:cubicBezTo>
                  <a:cubicBezTo>
                    <a:pt x="0" y="3"/>
                    <a:pt x="0" y="3"/>
                    <a:pt x="0" y="3"/>
                  </a:cubicBezTo>
                  <a:cubicBezTo>
                    <a:pt x="0" y="1"/>
                    <a:pt x="5" y="0"/>
                    <a:pt x="11" y="0"/>
                  </a:cubicBezTo>
                  <a:cubicBezTo>
                    <a:pt x="104" y="0"/>
                    <a:pt x="104" y="0"/>
                    <a:pt x="104" y="0"/>
                  </a:cubicBezTo>
                  <a:cubicBezTo>
                    <a:pt x="111" y="0"/>
                    <a:pt x="116" y="1"/>
                    <a:pt x="117" y="3"/>
                  </a:cubicBezTo>
                  <a:cubicBezTo>
                    <a:pt x="126" y="28"/>
                    <a:pt x="126" y="28"/>
                    <a:pt x="126" y="28"/>
                  </a:cubicBezTo>
                  <a:cubicBezTo>
                    <a:pt x="127" y="29"/>
                    <a:pt x="122" y="31"/>
                    <a:pt x="115"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9" name="iSļîḍé">
              <a:extLst>
                <a:ext uri="{FF2B5EF4-FFF2-40B4-BE49-F238E27FC236}">
                  <a16:creationId xmlns:a16="http://schemas.microsoft.com/office/drawing/2014/main" id="{ADFEFFCC-4AD9-486B-98F8-46FC18BC6381}"/>
                </a:ext>
              </a:extLst>
            </p:cNvPr>
            <p:cNvSpPr/>
            <p:nvPr/>
          </p:nvSpPr>
          <p:spPr bwMode="auto">
            <a:xfrm>
              <a:off x="7020799" y="5352885"/>
              <a:ext cx="324657" cy="75832"/>
            </a:xfrm>
            <a:custGeom>
              <a:avLst/>
              <a:gdLst>
                <a:gd name="T0" fmla="*/ 120 w 132"/>
                <a:gd name="T1" fmla="*/ 31 h 31"/>
                <a:gd name="T2" fmla="*/ 24 w 132"/>
                <a:gd name="T3" fmla="*/ 31 h 31"/>
                <a:gd name="T4" fmla="*/ 11 w 132"/>
                <a:gd name="T5" fmla="*/ 28 h 31"/>
                <a:gd name="T6" fmla="*/ 1 w 132"/>
                <a:gd name="T7" fmla="*/ 3 h 31"/>
                <a:gd name="T8" fmla="*/ 12 w 132"/>
                <a:gd name="T9" fmla="*/ 0 h 31"/>
                <a:gd name="T10" fmla="*/ 104 w 132"/>
                <a:gd name="T11" fmla="*/ 0 h 31"/>
                <a:gd name="T12" fmla="*/ 118 w 132"/>
                <a:gd name="T13" fmla="*/ 3 h 31"/>
                <a:gd name="T14" fmla="*/ 131 w 132"/>
                <a:gd name="T15" fmla="*/ 28 h 31"/>
                <a:gd name="T16" fmla="*/ 120 w 132"/>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31">
                  <a:moveTo>
                    <a:pt x="120" y="31"/>
                  </a:moveTo>
                  <a:cubicBezTo>
                    <a:pt x="24" y="31"/>
                    <a:pt x="24" y="31"/>
                    <a:pt x="24" y="31"/>
                  </a:cubicBezTo>
                  <a:cubicBezTo>
                    <a:pt x="18" y="31"/>
                    <a:pt x="12" y="29"/>
                    <a:pt x="11" y="28"/>
                  </a:cubicBezTo>
                  <a:cubicBezTo>
                    <a:pt x="1" y="3"/>
                    <a:pt x="1" y="3"/>
                    <a:pt x="1" y="3"/>
                  </a:cubicBezTo>
                  <a:cubicBezTo>
                    <a:pt x="0" y="1"/>
                    <a:pt x="5" y="0"/>
                    <a:pt x="12" y="0"/>
                  </a:cubicBezTo>
                  <a:cubicBezTo>
                    <a:pt x="104" y="0"/>
                    <a:pt x="104" y="0"/>
                    <a:pt x="104" y="0"/>
                  </a:cubicBezTo>
                  <a:cubicBezTo>
                    <a:pt x="111" y="0"/>
                    <a:pt x="117" y="1"/>
                    <a:pt x="118" y="3"/>
                  </a:cubicBezTo>
                  <a:cubicBezTo>
                    <a:pt x="131" y="28"/>
                    <a:pt x="131" y="28"/>
                    <a:pt x="131" y="28"/>
                  </a:cubicBezTo>
                  <a:cubicBezTo>
                    <a:pt x="132" y="29"/>
                    <a:pt x="127" y="31"/>
                    <a:pt x="120"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0" name="ïŝḻide">
              <a:extLst>
                <a:ext uri="{FF2B5EF4-FFF2-40B4-BE49-F238E27FC236}">
                  <a16:creationId xmlns:a16="http://schemas.microsoft.com/office/drawing/2014/main" id="{616194DC-AC8C-45FC-9F3E-B561C3252621}"/>
                </a:ext>
              </a:extLst>
            </p:cNvPr>
            <p:cNvSpPr/>
            <p:nvPr/>
          </p:nvSpPr>
          <p:spPr bwMode="auto">
            <a:xfrm>
              <a:off x="7391666" y="5352885"/>
              <a:ext cx="335321" cy="75832"/>
            </a:xfrm>
            <a:custGeom>
              <a:avLst/>
              <a:gdLst>
                <a:gd name="T0" fmla="*/ 124 w 136"/>
                <a:gd name="T1" fmla="*/ 31 h 31"/>
                <a:gd name="T2" fmla="*/ 28 w 136"/>
                <a:gd name="T3" fmla="*/ 31 h 31"/>
                <a:gd name="T4" fmla="*/ 15 w 136"/>
                <a:gd name="T5" fmla="*/ 28 h 31"/>
                <a:gd name="T6" fmla="*/ 1 w 136"/>
                <a:gd name="T7" fmla="*/ 3 h 31"/>
                <a:gd name="T8" fmla="*/ 11 w 136"/>
                <a:gd name="T9" fmla="*/ 0 h 31"/>
                <a:gd name="T10" fmla="*/ 104 w 136"/>
                <a:gd name="T11" fmla="*/ 0 h 31"/>
                <a:gd name="T12" fmla="*/ 117 w 136"/>
                <a:gd name="T13" fmla="*/ 3 h 31"/>
                <a:gd name="T14" fmla="*/ 134 w 136"/>
                <a:gd name="T15" fmla="*/ 28 h 31"/>
                <a:gd name="T16" fmla="*/ 124 w 136"/>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31">
                  <a:moveTo>
                    <a:pt x="124" y="31"/>
                  </a:moveTo>
                  <a:cubicBezTo>
                    <a:pt x="28" y="31"/>
                    <a:pt x="28" y="31"/>
                    <a:pt x="28" y="31"/>
                  </a:cubicBezTo>
                  <a:cubicBezTo>
                    <a:pt x="22" y="31"/>
                    <a:pt x="16" y="29"/>
                    <a:pt x="15" y="28"/>
                  </a:cubicBezTo>
                  <a:cubicBezTo>
                    <a:pt x="1" y="3"/>
                    <a:pt x="1" y="3"/>
                    <a:pt x="1" y="3"/>
                  </a:cubicBezTo>
                  <a:cubicBezTo>
                    <a:pt x="0" y="1"/>
                    <a:pt x="4" y="0"/>
                    <a:pt x="11" y="0"/>
                  </a:cubicBezTo>
                  <a:cubicBezTo>
                    <a:pt x="104" y="0"/>
                    <a:pt x="104" y="0"/>
                    <a:pt x="104" y="0"/>
                  </a:cubicBezTo>
                  <a:cubicBezTo>
                    <a:pt x="110" y="0"/>
                    <a:pt x="116" y="1"/>
                    <a:pt x="117" y="3"/>
                  </a:cubicBezTo>
                  <a:cubicBezTo>
                    <a:pt x="134" y="28"/>
                    <a:pt x="134" y="28"/>
                    <a:pt x="134" y="28"/>
                  </a:cubicBezTo>
                  <a:cubicBezTo>
                    <a:pt x="136" y="29"/>
                    <a:pt x="131" y="31"/>
                    <a:pt x="124" y="3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1" name="îsļiḋè">
              <a:extLst>
                <a:ext uri="{FF2B5EF4-FFF2-40B4-BE49-F238E27FC236}">
                  <a16:creationId xmlns:a16="http://schemas.microsoft.com/office/drawing/2014/main" id="{2F59A696-7002-47D9-91C8-C032EAA9DF98}"/>
                </a:ext>
              </a:extLst>
            </p:cNvPr>
            <p:cNvSpPr/>
            <p:nvPr/>
          </p:nvSpPr>
          <p:spPr bwMode="auto">
            <a:xfrm>
              <a:off x="3975658" y="5451230"/>
              <a:ext cx="329397" cy="78202"/>
            </a:xfrm>
            <a:custGeom>
              <a:avLst/>
              <a:gdLst>
                <a:gd name="T0" fmla="*/ 99 w 134"/>
                <a:gd name="T1" fmla="*/ 32 h 32"/>
                <a:gd name="T2" fmla="*/ 11 w 134"/>
                <a:gd name="T3" fmla="*/ 32 h 32"/>
                <a:gd name="T4" fmla="*/ 1 w 134"/>
                <a:gd name="T5" fmla="*/ 30 h 32"/>
                <a:gd name="T6" fmla="*/ 24 w 134"/>
                <a:gd name="T7" fmla="*/ 2 h 32"/>
                <a:gd name="T8" fmla="*/ 38 w 134"/>
                <a:gd name="T9" fmla="*/ 0 h 32"/>
                <a:gd name="T10" fmla="*/ 123 w 134"/>
                <a:gd name="T11" fmla="*/ 0 h 32"/>
                <a:gd name="T12" fmla="*/ 133 w 134"/>
                <a:gd name="T13" fmla="*/ 2 h 32"/>
                <a:gd name="T14" fmla="*/ 113 w 134"/>
                <a:gd name="T15" fmla="*/ 30 h 32"/>
                <a:gd name="T16" fmla="*/ 99 w 134"/>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
                  <a:moveTo>
                    <a:pt x="99" y="32"/>
                  </a:moveTo>
                  <a:cubicBezTo>
                    <a:pt x="11" y="32"/>
                    <a:pt x="11" y="32"/>
                    <a:pt x="11" y="32"/>
                  </a:cubicBezTo>
                  <a:cubicBezTo>
                    <a:pt x="5" y="32"/>
                    <a:pt x="0" y="31"/>
                    <a:pt x="1" y="30"/>
                  </a:cubicBezTo>
                  <a:cubicBezTo>
                    <a:pt x="24" y="2"/>
                    <a:pt x="24" y="2"/>
                    <a:pt x="24" y="2"/>
                  </a:cubicBezTo>
                  <a:cubicBezTo>
                    <a:pt x="25" y="1"/>
                    <a:pt x="31" y="0"/>
                    <a:pt x="38" y="0"/>
                  </a:cubicBezTo>
                  <a:cubicBezTo>
                    <a:pt x="123" y="0"/>
                    <a:pt x="123" y="0"/>
                    <a:pt x="123" y="0"/>
                  </a:cubicBezTo>
                  <a:cubicBezTo>
                    <a:pt x="129" y="0"/>
                    <a:pt x="134" y="1"/>
                    <a:pt x="133" y="2"/>
                  </a:cubicBezTo>
                  <a:cubicBezTo>
                    <a:pt x="113" y="30"/>
                    <a:pt x="113" y="30"/>
                    <a:pt x="113" y="30"/>
                  </a:cubicBezTo>
                  <a:cubicBezTo>
                    <a:pt x="112" y="31"/>
                    <a:pt x="106" y="32"/>
                    <a:pt x="99"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2" name="ísľíḓe">
              <a:extLst>
                <a:ext uri="{FF2B5EF4-FFF2-40B4-BE49-F238E27FC236}">
                  <a16:creationId xmlns:a16="http://schemas.microsoft.com/office/drawing/2014/main" id="{D3B0A807-2984-46C1-B35F-13D5F310F217}"/>
                </a:ext>
              </a:extLst>
            </p:cNvPr>
            <p:cNvSpPr/>
            <p:nvPr/>
          </p:nvSpPr>
          <p:spPr bwMode="auto">
            <a:xfrm>
              <a:off x="3607160" y="5451230"/>
              <a:ext cx="341245" cy="78202"/>
            </a:xfrm>
            <a:custGeom>
              <a:avLst/>
              <a:gdLst>
                <a:gd name="T0" fmla="*/ 100 w 139"/>
                <a:gd name="T1" fmla="*/ 32 h 32"/>
                <a:gd name="T2" fmla="*/ 11 w 139"/>
                <a:gd name="T3" fmla="*/ 32 h 32"/>
                <a:gd name="T4" fmla="*/ 1 w 139"/>
                <a:gd name="T5" fmla="*/ 30 h 32"/>
                <a:gd name="T6" fmla="*/ 28 w 139"/>
                <a:gd name="T7" fmla="*/ 2 h 32"/>
                <a:gd name="T8" fmla="*/ 42 w 139"/>
                <a:gd name="T9" fmla="*/ 0 h 32"/>
                <a:gd name="T10" fmla="*/ 128 w 139"/>
                <a:gd name="T11" fmla="*/ 0 h 32"/>
                <a:gd name="T12" fmla="*/ 138 w 139"/>
                <a:gd name="T13" fmla="*/ 2 h 32"/>
                <a:gd name="T14" fmla="*/ 115 w 139"/>
                <a:gd name="T15" fmla="*/ 30 h 32"/>
                <a:gd name="T16" fmla="*/ 100 w 13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32">
                  <a:moveTo>
                    <a:pt x="100" y="32"/>
                  </a:moveTo>
                  <a:cubicBezTo>
                    <a:pt x="11" y="32"/>
                    <a:pt x="11" y="32"/>
                    <a:pt x="11" y="32"/>
                  </a:cubicBezTo>
                  <a:cubicBezTo>
                    <a:pt x="4" y="32"/>
                    <a:pt x="0" y="31"/>
                    <a:pt x="1" y="30"/>
                  </a:cubicBezTo>
                  <a:cubicBezTo>
                    <a:pt x="28" y="2"/>
                    <a:pt x="28" y="2"/>
                    <a:pt x="28" y="2"/>
                  </a:cubicBezTo>
                  <a:cubicBezTo>
                    <a:pt x="29" y="1"/>
                    <a:pt x="36" y="0"/>
                    <a:pt x="42" y="0"/>
                  </a:cubicBezTo>
                  <a:cubicBezTo>
                    <a:pt x="128" y="0"/>
                    <a:pt x="128" y="0"/>
                    <a:pt x="128" y="0"/>
                  </a:cubicBezTo>
                  <a:cubicBezTo>
                    <a:pt x="135" y="0"/>
                    <a:pt x="139" y="1"/>
                    <a:pt x="138" y="2"/>
                  </a:cubicBezTo>
                  <a:cubicBezTo>
                    <a:pt x="115" y="30"/>
                    <a:pt x="115" y="30"/>
                    <a:pt x="115" y="30"/>
                  </a:cubicBezTo>
                  <a:cubicBezTo>
                    <a:pt x="113" y="31"/>
                    <a:pt x="107" y="32"/>
                    <a:pt x="100"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3" name="ïsľîďê">
              <a:extLst>
                <a:ext uri="{FF2B5EF4-FFF2-40B4-BE49-F238E27FC236}">
                  <a16:creationId xmlns:a16="http://schemas.microsoft.com/office/drawing/2014/main" id="{B8F73F39-4B9B-47FB-929B-52FA2F263C81}"/>
                </a:ext>
              </a:extLst>
            </p:cNvPr>
            <p:cNvSpPr/>
            <p:nvPr/>
          </p:nvSpPr>
          <p:spPr bwMode="auto">
            <a:xfrm>
              <a:off x="4342971" y="5451230"/>
              <a:ext cx="317548" cy="78202"/>
            </a:xfrm>
            <a:custGeom>
              <a:avLst/>
              <a:gdLst>
                <a:gd name="T0" fmla="*/ 99 w 129"/>
                <a:gd name="T1" fmla="*/ 32 h 32"/>
                <a:gd name="T2" fmla="*/ 12 w 129"/>
                <a:gd name="T3" fmla="*/ 32 h 32"/>
                <a:gd name="T4" fmla="*/ 1 w 129"/>
                <a:gd name="T5" fmla="*/ 30 h 32"/>
                <a:gd name="T6" fmla="*/ 19 w 129"/>
                <a:gd name="T7" fmla="*/ 2 h 32"/>
                <a:gd name="T8" fmla="*/ 33 w 129"/>
                <a:gd name="T9" fmla="*/ 0 h 32"/>
                <a:gd name="T10" fmla="*/ 118 w 129"/>
                <a:gd name="T11" fmla="*/ 0 h 32"/>
                <a:gd name="T12" fmla="*/ 128 w 129"/>
                <a:gd name="T13" fmla="*/ 2 h 32"/>
                <a:gd name="T14" fmla="*/ 113 w 129"/>
                <a:gd name="T15" fmla="*/ 30 h 32"/>
                <a:gd name="T16" fmla="*/ 99 w 12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32">
                  <a:moveTo>
                    <a:pt x="99" y="32"/>
                  </a:moveTo>
                  <a:cubicBezTo>
                    <a:pt x="12" y="32"/>
                    <a:pt x="12" y="32"/>
                    <a:pt x="12" y="32"/>
                  </a:cubicBezTo>
                  <a:cubicBezTo>
                    <a:pt x="5" y="32"/>
                    <a:pt x="0" y="31"/>
                    <a:pt x="1" y="30"/>
                  </a:cubicBezTo>
                  <a:cubicBezTo>
                    <a:pt x="19" y="2"/>
                    <a:pt x="19" y="2"/>
                    <a:pt x="19" y="2"/>
                  </a:cubicBezTo>
                  <a:cubicBezTo>
                    <a:pt x="20" y="1"/>
                    <a:pt x="27" y="0"/>
                    <a:pt x="33" y="0"/>
                  </a:cubicBezTo>
                  <a:cubicBezTo>
                    <a:pt x="118" y="0"/>
                    <a:pt x="118" y="0"/>
                    <a:pt x="118" y="0"/>
                  </a:cubicBezTo>
                  <a:cubicBezTo>
                    <a:pt x="124" y="0"/>
                    <a:pt x="129" y="1"/>
                    <a:pt x="128" y="2"/>
                  </a:cubicBezTo>
                  <a:cubicBezTo>
                    <a:pt x="113" y="30"/>
                    <a:pt x="113" y="30"/>
                    <a:pt x="113" y="30"/>
                  </a:cubicBezTo>
                  <a:cubicBezTo>
                    <a:pt x="112" y="31"/>
                    <a:pt x="106" y="32"/>
                    <a:pt x="99"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4" name="ïṩlîḋê">
              <a:extLst>
                <a:ext uri="{FF2B5EF4-FFF2-40B4-BE49-F238E27FC236}">
                  <a16:creationId xmlns:a16="http://schemas.microsoft.com/office/drawing/2014/main" id="{BC14CEDA-41CA-4B74-A858-88F2B975AC3B}"/>
                </a:ext>
              </a:extLst>
            </p:cNvPr>
            <p:cNvSpPr/>
            <p:nvPr/>
          </p:nvSpPr>
          <p:spPr bwMode="auto">
            <a:xfrm>
              <a:off x="7805189" y="5451230"/>
              <a:ext cx="330582" cy="78202"/>
            </a:xfrm>
            <a:custGeom>
              <a:avLst/>
              <a:gdLst>
                <a:gd name="T0" fmla="*/ 123 w 134"/>
                <a:gd name="T1" fmla="*/ 32 h 32"/>
                <a:gd name="T2" fmla="*/ 35 w 134"/>
                <a:gd name="T3" fmla="*/ 32 h 32"/>
                <a:gd name="T4" fmla="*/ 21 w 134"/>
                <a:gd name="T5" fmla="*/ 30 h 32"/>
                <a:gd name="T6" fmla="*/ 1 w 134"/>
                <a:gd name="T7" fmla="*/ 2 h 32"/>
                <a:gd name="T8" fmla="*/ 11 w 134"/>
                <a:gd name="T9" fmla="*/ 0 h 32"/>
                <a:gd name="T10" fmla="*/ 96 w 134"/>
                <a:gd name="T11" fmla="*/ 0 h 32"/>
                <a:gd name="T12" fmla="*/ 110 w 134"/>
                <a:gd name="T13" fmla="*/ 2 h 32"/>
                <a:gd name="T14" fmla="*/ 133 w 134"/>
                <a:gd name="T15" fmla="*/ 30 h 32"/>
                <a:gd name="T16" fmla="*/ 123 w 134"/>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
                  <a:moveTo>
                    <a:pt x="123" y="32"/>
                  </a:moveTo>
                  <a:cubicBezTo>
                    <a:pt x="35" y="32"/>
                    <a:pt x="35" y="32"/>
                    <a:pt x="35" y="32"/>
                  </a:cubicBezTo>
                  <a:cubicBezTo>
                    <a:pt x="28" y="32"/>
                    <a:pt x="22" y="31"/>
                    <a:pt x="21" y="30"/>
                  </a:cubicBezTo>
                  <a:cubicBezTo>
                    <a:pt x="1" y="2"/>
                    <a:pt x="1" y="2"/>
                    <a:pt x="1" y="2"/>
                  </a:cubicBezTo>
                  <a:cubicBezTo>
                    <a:pt x="0" y="1"/>
                    <a:pt x="5" y="0"/>
                    <a:pt x="11" y="0"/>
                  </a:cubicBezTo>
                  <a:cubicBezTo>
                    <a:pt x="96" y="0"/>
                    <a:pt x="96" y="0"/>
                    <a:pt x="96" y="0"/>
                  </a:cubicBezTo>
                  <a:cubicBezTo>
                    <a:pt x="103" y="0"/>
                    <a:pt x="109" y="1"/>
                    <a:pt x="110" y="2"/>
                  </a:cubicBezTo>
                  <a:cubicBezTo>
                    <a:pt x="133" y="30"/>
                    <a:pt x="133" y="30"/>
                    <a:pt x="133" y="30"/>
                  </a:cubicBezTo>
                  <a:cubicBezTo>
                    <a:pt x="134" y="31"/>
                    <a:pt x="130" y="32"/>
                    <a:pt x="123"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5" name="íśḻïḋê">
              <a:extLst>
                <a:ext uri="{FF2B5EF4-FFF2-40B4-BE49-F238E27FC236}">
                  <a16:creationId xmlns:a16="http://schemas.microsoft.com/office/drawing/2014/main" id="{007C9525-A8E1-42CF-A2BA-4CCDC2CEEA6C}"/>
                </a:ext>
              </a:extLst>
            </p:cNvPr>
            <p:cNvSpPr/>
            <p:nvPr/>
          </p:nvSpPr>
          <p:spPr bwMode="auto">
            <a:xfrm>
              <a:off x="7471053" y="5490331"/>
              <a:ext cx="297405" cy="39101"/>
            </a:xfrm>
            <a:custGeom>
              <a:avLst/>
              <a:gdLst>
                <a:gd name="T0" fmla="*/ 110 w 121"/>
                <a:gd name="T1" fmla="*/ 16 h 16"/>
                <a:gd name="T2" fmla="*/ 21 w 121"/>
                <a:gd name="T3" fmla="*/ 16 h 16"/>
                <a:gd name="T4" fmla="*/ 7 w 121"/>
                <a:gd name="T5" fmla="*/ 14 h 16"/>
                <a:gd name="T6" fmla="*/ 0 w 121"/>
                <a:gd name="T7" fmla="*/ 3 h 16"/>
                <a:gd name="T8" fmla="*/ 11 w 121"/>
                <a:gd name="T9" fmla="*/ 0 h 16"/>
                <a:gd name="T10" fmla="*/ 98 w 121"/>
                <a:gd name="T11" fmla="*/ 0 h 16"/>
                <a:gd name="T12" fmla="*/ 113 w 121"/>
                <a:gd name="T13" fmla="*/ 3 h 16"/>
                <a:gd name="T14" fmla="*/ 120 w 121"/>
                <a:gd name="T15" fmla="*/ 14 h 16"/>
                <a:gd name="T16" fmla="*/ 110 w 121"/>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6">
                  <a:moveTo>
                    <a:pt x="110" y="16"/>
                  </a:moveTo>
                  <a:cubicBezTo>
                    <a:pt x="21" y="16"/>
                    <a:pt x="21" y="16"/>
                    <a:pt x="21" y="16"/>
                  </a:cubicBezTo>
                  <a:cubicBezTo>
                    <a:pt x="14" y="16"/>
                    <a:pt x="8" y="15"/>
                    <a:pt x="7" y="14"/>
                  </a:cubicBezTo>
                  <a:cubicBezTo>
                    <a:pt x="0" y="3"/>
                    <a:pt x="0" y="3"/>
                    <a:pt x="0" y="3"/>
                  </a:cubicBezTo>
                  <a:cubicBezTo>
                    <a:pt x="0" y="1"/>
                    <a:pt x="4" y="0"/>
                    <a:pt x="11" y="0"/>
                  </a:cubicBezTo>
                  <a:cubicBezTo>
                    <a:pt x="98" y="0"/>
                    <a:pt x="98" y="0"/>
                    <a:pt x="98" y="0"/>
                  </a:cubicBezTo>
                  <a:cubicBezTo>
                    <a:pt x="105" y="0"/>
                    <a:pt x="112" y="1"/>
                    <a:pt x="113" y="3"/>
                  </a:cubicBezTo>
                  <a:cubicBezTo>
                    <a:pt x="120" y="14"/>
                    <a:pt x="120" y="14"/>
                    <a:pt x="120" y="14"/>
                  </a:cubicBezTo>
                  <a:cubicBezTo>
                    <a:pt x="121" y="15"/>
                    <a:pt x="117" y="16"/>
                    <a:pt x="110" y="1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6" name="í$ľïḓè">
              <a:extLst>
                <a:ext uri="{FF2B5EF4-FFF2-40B4-BE49-F238E27FC236}">
                  <a16:creationId xmlns:a16="http://schemas.microsoft.com/office/drawing/2014/main" id="{38F6F1B9-738B-42A2-BE1D-6801E7C269DF}"/>
                </a:ext>
              </a:extLst>
            </p:cNvPr>
            <p:cNvSpPr/>
            <p:nvPr/>
          </p:nvSpPr>
          <p:spPr bwMode="auto">
            <a:xfrm>
              <a:off x="8196199" y="5490331"/>
              <a:ext cx="305699" cy="39101"/>
            </a:xfrm>
            <a:custGeom>
              <a:avLst/>
              <a:gdLst>
                <a:gd name="T0" fmla="*/ 112 w 124"/>
                <a:gd name="T1" fmla="*/ 16 h 16"/>
                <a:gd name="T2" fmla="*/ 25 w 124"/>
                <a:gd name="T3" fmla="*/ 16 h 16"/>
                <a:gd name="T4" fmla="*/ 10 w 124"/>
                <a:gd name="T5" fmla="*/ 14 h 16"/>
                <a:gd name="T6" fmla="*/ 1 w 124"/>
                <a:gd name="T7" fmla="*/ 3 h 16"/>
                <a:gd name="T8" fmla="*/ 11 w 124"/>
                <a:gd name="T9" fmla="*/ 0 h 16"/>
                <a:gd name="T10" fmla="*/ 96 w 124"/>
                <a:gd name="T11" fmla="*/ 0 h 16"/>
                <a:gd name="T12" fmla="*/ 112 w 124"/>
                <a:gd name="T13" fmla="*/ 3 h 16"/>
                <a:gd name="T14" fmla="*/ 122 w 124"/>
                <a:gd name="T15" fmla="*/ 14 h 16"/>
                <a:gd name="T16" fmla="*/ 112 w 124"/>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6">
                  <a:moveTo>
                    <a:pt x="112" y="16"/>
                  </a:moveTo>
                  <a:cubicBezTo>
                    <a:pt x="25" y="16"/>
                    <a:pt x="25" y="16"/>
                    <a:pt x="25" y="16"/>
                  </a:cubicBezTo>
                  <a:cubicBezTo>
                    <a:pt x="19" y="16"/>
                    <a:pt x="12" y="15"/>
                    <a:pt x="10" y="14"/>
                  </a:cubicBezTo>
                  <a:cubicBezTo>
                    <a:pt x="1" y="3"/>
                    <a:pt x="1" y="3"/>
                    <a:pt x="1" y="3"/>
                  </a:cubicBezTo>
                  <a:cubicBezTo>
                    <a:pt x="0" y="1"/>
                    <a:pt x="4" y="0"/>
                    <a:pt x="11" y="0"/>
                  </a:cubicBezTo>
                  <a:cubicBezTo>
                    <a:pt x="96" y="0"/>
                    <a:pt x="96" y="0"/>
                    <a:pt x="96" y="0"/>
                  </a:cubicBezTo>
                  <a:cubicBezTo>
                    <a:pt x="103" y="0"/>
                    <a:pt x="110" y="1"/>
                    <a:pt x="112" y="3"/>
                  </a:cubicBezTo>
                  <a:cubicBezTo>
                    <a:pt x="122" y="14"/>
                    <a:pt x="122" y="14"/>
                    <a:pt x="122" y="14"/>
                  </a:cubicBezTo>
                  <a:cubicBezTo>
                    <a:pt x="124" y="15"/>
                    <a:pt x="119" y="16"/>
                    <a:pt x="112" y="1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7" name="íṥľîḓè">
              <a:extLst>
                <a:ext uri="{FF2B5EF4-FFF2-40B4-BE49-F238E27FC236}">
                  <a16:creationId xmlns:a16="http://schemas.microsoft.com/office/drawing/2014/main" id="{654088A6-82FA-4EB0-8BFE-75138B2E25ED}"/>
                </a:ext>
              </a:extLst>
            </p:cNvPr>
            <p:cNvSpPr/>
            <p:nvPr/>
          </p:nvSpPr>
          <p:spPr bwMode="auto">
            <a:xfrm>
              <a:off x="4706728" y="5451230"/>
              <a:ext cx="340061" cy="78202"/>
            </a:xfrm>
            <a:custGeom>
              <a:avLst/>
              <a:gdLst>
                <a:gd name="T0" fmla="*/ 112 w 138"/>
                <a:gd name="T1" fmla="*/ 32 h 32"/>
                <a:gd name="T2" fmla="*/ 12 w 138"/>
                <a:gd name="T3" fmla="*/ 32 h 32"/>
                <a:gd name="T4" fmla="*/ 1 w 138"/>
                <a:gd name="T5" fmla="*/ 30 h 32"/>
                <a:gd name="T6" fmla="*/ 16 w 138"/>
                <a:gd name="T7" fmla="*/ 2 h 32"/>
                <a:gd name="T8" fmla="*/ 29 w 138"/>
                <a:gd name="T9" fmla="*/ 0 h 32"/>
                <a:gd name="T10" fmla="*/ 126 w 138"/>
                <a:gd name="T11" fmla="*/ 0 h 32"/>
                <a:gd name="T12" fmla="*/ 137 w 138"/>
                <a:gd name="T13" fmla="*/ 2 h 32"/>
                <a:gd name="T14" fmla="*/ 126 w 138"/>
                <a:gd name="T15" fmla="*/ 30 h 32"/>
                <a:gd name="T16" fmla="*/ 112 w 138"/>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32">
                  <a:moveTo>
                    <a:pt x="112" y="32"/>
                  </a:moveTo>
                  <a:cubicBezTo>
                    <a:pt x="12" y="32"/>
                    <a:pt x="12" y="32"/>
                    <a:pt x="12" y="32"/>
                  </a:cubicBezTo>
                  <a:cubicBezTo>
                    <a:pt x="5" y="32"/>
                    <a:pt x="0" y="31"/>
                    <a:pt x="1" y="30"/>
                  </a:cubicBezTo>
                  <a:cubicBezTo>
                    <a:pt x="16" y="2"/>
                    <a:pt x="16" y="2"/>
                    <a:pt x="16" y="2"/>
                  </a:cubicBezTo>
                  <a:cubicBezTo>
                    <a:pt x="17" y="1"/>
                    <a:pt x="23" y="0"/>
                    <a:pt x="29" y="0"/>
                  </a:cubicBezTo>
                  <a:cubicBezTo>
                    <a:pt x="126" y="0"/>
                    <a:pt x="126" y="0"/>
                    <a:pt x="126" y="0"/>
                  </a:cubicBezTo>
                  <a:cubicBezTo>
                    <a:pt x="133" y="0"/>
                    <a:pt x="138" y="1"/>
                    <a:pt x="137" y="2"/>
                  </a:cubicBezTo>
                  <a:cubicBezTo>
                    <a:pt x="126" y="30"/>
                    <a:pt x="126" y="30"/>
                    <a:pt x="126" y="30"/>
                  </a:cubicBezTo>
                  <a:cubicBezTo>
                    <a:pt x="125" y="31"/>
                    <a:pt x="119" y="32"/>
                    <a:pt x="112"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8" name="ïŝlîḓè">
              <a:extLst>
                <a:ext uri="{FF2B5EF4-FFF2-40B4-BE49-F238E27FC236}">
                  <a16:creationId xmlns:a16="http://schemas.microsoft.com/office/drawing/2014/main" id="{A5490182-ECAE-4AFD-A875-CA7524480A00}"/>
                </a:ext>
              </a:extLst>
            </p:cNvPr>
            <p:cNvSpPr/>
            <p:nvPr/>
          </p:nvSpPr>
          <p:spPr bwMode="auto">
            <a:xfrm>
              <a:off x="7062269" y="5451230"/>
              <a:ext cx="336506" cy="78202"/>
            </a:xfrm>
            <a:custGeom>
              <a:avLst/>
              <a:gdLst>
                <a:gd name="T0" fmla="*/ 125 w 137"/>
                <a:gd name="T1" fmla="*/ 32 h 32"/>
                <a:gd name="T2" fmla="*/ 25 w 137"/>
                <a:gd name="T3" fmla="*/ 32 h 32"/>
                <a:gd name="T4" fmla="*/ 11 w 137"/>
                <a:gd name="T5" fmla="*/ 30 h 32"/>
                <a:gd name="T6" fmla="*/ 0 w 137"/>
                <a:gd name="T7" fmla="*/ 2 h 32"/>
                <a:gd name="T8" fmla="*/ 11 w 137"/>
                <a:gd name="T9" fmla="*/ 0 h 32"/>
                <a:gd name="T10" fmla="*/ 108 w 137"/>
                <a:gd name="T11" fmla="*/ 0 h 32"/>
                <a:gd name="T12" fmla="*/ 122 w 137"/>
                <a:gd name="T13" fmla="*/ 2 h 32"/>
                <a:gd name="T14" fmla="*/ 136 w 137"/>
                <a:gd name="T15" fmla="*/ 30 h 32"/>
                <a:gd name="T16" fmla="*/ 125 w 137"/>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32">
                  <a:moveTo>
                    <a:pt x="125" y="32"/>
                  </a:moveTo>
                  <a:cubicBezTo>
                    <a:pt x="25" y="32"/>
                    <a:pt x="25" y="32"/>
                    <a:pt x="25" y="32"/>
                  </a:cubicBezTo>
                  <a:cubicBezTo>
                    <a:pt x="18" y="32"/>
                    <a:pt x="12" y="31"/>
                    <a:pt x="11" y="30"/>
                  </a:cubicBezTo>
                  <a:cubicBezTo>
                    <a:pt x="0" y="2"/>
                    <a:pt x="0" y="2"/>
                    <a:pt x="0" y="2"/>
                  </a:cubicBezTo>
                  <a:cubicBezTo>
                    <a:pt x="0" y="1"/>
                    <a:pt x="5" y="0"/>
                    <a:pt x="11" y="0"/>
                  </a:cubicBezTo>
                  <a:cubicBezTo>
                    <a:pt x="108" y="0"/>
                    <a:pt x="108" y="0"/>
                    <a:pt x="108" y="0"/>
                  </a:cubicBezTo>
                  <a:cubicBezTo>
                    <a:pt x="115" y="0"/>
                    <a:pt x="121" y="1"/>
                    <a:pt x="122" y="2"/>
                  </a:cubicBezTo>
                  <a:cubicBezTo>
                    <a:pt x="136" y="30"/>
                    <a:pt x="136" y="30"/>
                    <a:pt x="136" y="30"/>
                  </a:cubicBezTo>
                  <a:cubicBezTo>
                    <a:pt x="137" y="31"/>
                    <a:pt x="132" y="32"/>
                    <a:pt x="125"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9" name="iśḻiḋé">
              <a:extLst>
                <a:ext uri="{FF2B5EF4-FFF2-40B4-BE49-F238E27FC236}">
                  <a16:creationId xmlns:a16="http://schemas.microsoft.com/office/drawing/2014/main" id="{6EBBC504-D732-40A6-B1A0-0DEFEBC262D9}"/>
                </a:ext>
              </a:extLst>
            </p:cNvPr>
            <p:cNvSpPr/>
            <p:nvPr/>
          </p:nvSpPr>
          <p:spPr bwMode="auto">
            <a:xfrm>
              <a:off x="7761348" y="5352885"/>
              <a:ext cx="639835" cy="75832"/>
            </a:xfrm>
            <a:custGeom>
              <a:avLst/>
              <a:gdLst>
                <a:gd name="T0" fmla="*/ 116 w 260"/>
                <a:gd name="T1" fmla="*/ 0 h 31"/>
                <a:gd name="T2" fmla="*/ 11 w 260"/>
                <a:gd name="T3" fmla="*/ 0 h 31"/>
                <a:gd name="T4" fmla="*/ 2 w 260"/>
                <a:gd name="T5" fmla="*/ 3 h 31"/>
                <a:gd name="T6" fmla="*/ 19 w 260"/>
                <a:gd name="T7" fmla="*/ 27 h 31"/>
                <a:gd name="T8" fmla="*/ 34 w 260"/>
                <a:gd name="T9" fmla="*/ 31 h 31"/>
                <a:gd name="T10" fmla="*/ 141 w 260"/>
                <a:gd name="T11" fmla="*/ 31 h 31"/>
                <a:gd name="T12" fmla="*/ 249 w 260"/>
                <a:gd name="T13" fmla="*/ 31 h 31"/>
                <a:gd name="T14" fmla="*/ 258 w 260"/>
                <a:gd name="T15" fmla="*/ 27 h 31"/>
                <a:gd name="T16" fmla="*/ 235 w 260"/>
                <a:gd name="T17" fmla="*/ 3 h 31"/>
                <a:gd name="T18" fmla="*/ 220 w 260"/>
                <a:gd name="T19" fmla="*/ 0 h 31"/>
                <a:gd name="T20" fmla="*/ 116 w 26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0" h="31">
                  <a:moveTo>
                    <a:pt x="116" y="0"/>
                  </a:moveTo>
                  <a:cubicBezTo>
                    <a:pt x="11" y="0"/>
                    <a:pt x="11" y="0"/>
                    <a:pt x="11" y="0"/>
                  </a:cubicBezTo>
                  <a:cubicBezTo>
                    <a:pt x="5" y="0"/>
                    <a:pt x="0" y="2"/>
                    <a:pt x="2" y="3"/>
                  </a:cubicBezTo>
                  <a:cubicBezTo>
                    <a:pt x="19" y="27"/>
                    <a:pt x="19" y="27"/>
                    <a:pt x="19" y="27"/>
                  </a:cubicBezTo>
                  <a:cubicBezTo>
                    <a:pt x="20" y="29"/>
                    <a:pt x="27" y="31"/>
                    <a:pt x="34" y="31"/>
                  </a:cubicBezTo>
                  <a:cubicBezTo>
                    <a:pt x="141" y="31"/>
                    <a:pt x="141" y="31"/>
                    <a:pt x="141" y="31"/>
                  </a:cubicBezTo>
                  <a:cubicBezTo>
                    <a:pt x="249" y="31"/>
                    <a:pt x="249" y="31"/>
                    <a:pt x="249" y="31"/>
                  </a:cubicBezTo>
                  <a:cubicBezTo>
                    <a:pt x="256" y="31"/>
                    <a:pt x="260" y="29"/>
                    <a:pt x="258" y="27"/>
                  </a:cubicBezTo>
                  <a:cubicBezTo>
                    <a:pt x="235" y="3"/>
                    <a:pt x="235" y="3"/>
                    <a:pt x="235" y="3"/>
                  </a:cubicBezTo>
                  <a:cubicBezTo>
                    <a:pt x="233" y="2"/>
                    <a:pt x="227" y="0"/>
                    <a:pt x="220" y="0"/>
                  </a:cubicBezTo>
                  <a:lnTo>
                    <a:pt x="116"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0" name="ï$ḻîḓe">
              <a:extLst>
                <a:ext uri="{FF2B5EF4-FFF2-40B4-BE49-F238E27FC236}">
                  <a16:creationId xmlns:a16="http://schemas.microsoft.com/office/drawing/2014/main" id="{F7B6C465-30DA-4838-8656-50FECEBB4534}"/>
                </a:ext>
              </a:extLst>
            </p:cNvPr>
            <p:cNvSpPr/>
            <p:nvPr/>
          </p:nvSpPr>
          <p:spPr bwMode="auto">
            <a:xfrm>
              <a:off x="3799111" y="5264019"/>
              <a:ext cx="450254" cy="68723"/>
            </a:xfrm>
            <a:custGeom>
              <a:avLst/>
              <a:gdLst>
                <a:gd name="T0" fmla="*/ 105 w 183"/>
                <a:gd name="T1" fmla="*/ 0 h 28"/>
                <a:gd name="T2" fmla="*/ 37 w 183"/>
                <a:gd name="T3" fmla="*/ 0 h 28"/>
                <a:gd name="T4" fmla="*/ 23 w 183"/>
                <a:gd name="T5" fmla="*/ 3 h 28"/>
                <a:gd name="T6" fmla="*/ 2 w 183"/>
                <a:gd name="T7" fmla="*/ 25 h 28"/>
                <a:gd name="T8" fmla="*/ 10 w 183"/>
                <a:gd name="T9" fmla="*/ 28 h 28"/>
                <a:gd name="T10" fmla="*/ 80 w 183"/>
                <a:gd name="T11" fmla="*/ 28 h 28"/>
                <a:gd name="T12" fmla="*/ 150 w 183"/>
                <a:gd name="T13" fmla="*/ 28 h 28"/>
                <a:gd name="T14" fmla="*/ 164 w 183"/>
                <a:gd name="T15" fmla="*/ 25 h 28"/>
                <a:gd name="T16" fmla="*/ 182 w 183"/>
                <a:gd name="T17" fmla="*/ 3 h 28"/>
                <a:gd name="T18" fmla="*/ 173 w 183"/>
                <a:gd name="T19" fmla="*/ 0 h 28"/>
                <a:gd name="T20" fmla="*/ 105 w 183"/>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28">
                  <a:moveTo>
                    <a:pt x="105" y="0"/>
                  </a:moveTo>
                  <a:cubicBezTo>
                    <a:pt x="37" y="0"/>
                    <a:pt x="37" y="0"/>
                    <a:pt x="37" y="0"/>
                  </a:cubicBezTo>
                  <a:cubicBezTo>
                    <a:pt x="31" y="0"/>
                    <a:pt x="25" y="1"/>
                    <a:pt x="23" y="3"/>
                  </a:cubicBezTo>
                  <a:cubicBezTo>
                    <a:pt x="2" y="25"/>
                    <a:pt x="2" y="25"/>
                    <a:pt x="2" y="25"/>
                  </a:cubicBezTo>
                  <a:cubicBezTo>
                    <a:pt x="0" y="27"/>
                    <a:pt x="4" y="28"/>
                    <a:pt x="10" y="28"/>
                  </a:cubicBezTo>
                  <a:cubicBezTo>
                    <a:pt x="80" y="28"/>
                    <a:pt x="80" y="28"/>
                    <a:pt x="80" y="28"/>
                  </a:cubicBezTo>
                  <a:cubicBezTo>
                    <a:pt x="150" y="28"/>
                    <a:pt x="150" y="28"/>
                    <a:pt x="150" y="28"/>
                  </a:cubicBezTo>
                  <a:cubicBezTo>
                    <a:pt x="157" y="28"/>
                    <a:pt x="163" y="27"/>
                    <a:pt x="164" y="25"/>
                  </a:cubicBezTo>
                  <a:cubicBezTo>
                    <a:pt x="182" y="3"/>
                    <a:pt x="182" y="3"/>
                    <a:pt x="182" y="3"/>
                  </a:cubicBezTo>
                  <a:cubicBezTo>
                    <a:pt x="183" y="1"/>
                    <a:pt x="179" y="0"/>
                    <a:pt x="173" y="0"/>
                  </a:cubicBezTo>
                  <a:lnTo>
                    <a:pt x="10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1" name="íṥḻíḓé">
              <a:extLst>
                <a:ext uri="{FF2B5EF4-FFF2-40B4-BE49-F238E27FC236}">
                  <a16:creationId xmlns:a16="http://schemas.microsoft.com/office/drawing/2014/main" id="{1274895E-5F38-494B-86DF-8C0F72FCAD6E}"/>
                </a:ext>
              </a:extLst>
            </p:cNvPr>
            <p:cNvSpPr/>
            <p:nvPr/>
          </p:nvSpPr>
          <p:spPr bwMode="auto">
            <a:xfrm>
              <a:off x="4647484" y="5264019"/>
              <a:ext cx="315178" cy="68723"/>
            </a:xfrm>
            <a:custGeom>
              <a:avLst/>
              <a:gdLst>
                <a:gd name="T0" fmla="*/ 103 w 128"/>
                <a:gd name="T1" fmla="*/ 28 h 28"/>
                <a:gd name="T2" fmla="*/ 11 w 128"/>
                <a:gd name="T3" fmla="*/ 28 h 28"/>
                <a:gd name="T4" fmla="*/ 1 w 128"/>
                <a:gd name="T5" fmla="*/ 25 h 28"/>
                <a:gd name="T6" fmla="*/ 15 w 128"/>
                <a:gd name="T7" fmla="*/ 2 h 28"/>
                <a:gd name="T8" fmla="*/ 28 w 128"/>
                <a:gd name="T9" fmla="*/ 0 h 28"/>
                <a:gd name="T10" fmla="*/ 117 w 128"/>
                <a:gd name="T11" fmla="*/ 0 h 28"/>
                <a:gd name="T12" fmla="*/ 127 w 128"/>
                <a:gd name="T13" fmla="*/ 2 h 28"/>
                <a:gd name="T14" fmla="*/ 116 w 128"/>
                <a:gd name="T15" fmla="*/ 25 h 28"/>
                <a:gd name="T16" fmla="*/ 103 w 1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28">
                  <a:moveTo>
                    <a:pt x="103" y="28"/>
                  </a:moveTo>
                  <a:cubicBezTo>
                    <a:pt x="11" y="28"/>
                    <a:pt x="11" y="28"/>
                    <a:pt x="11" y="28"/>
                  </a:cubicBezTo>
                  <a:cubicBezTo>
                    <a:pt x="5" y="28"/>
                    <a:pt x="0" y="27"/>
                    <a:pt x="1" y="25"/>
                  </a:cubicBezTo>
                  <a:cubicBezTo>
                    <a:pt x="15" y="2"/>
                    <a:pt x="15" y="2"/>
                    <a:pt x="15" y="2"/>
                  </a:cubicBezTo>
                  <a:cubicBezTo>
                    <a:pt x="16" y="1"/>
                    <a:pt x="21" y="0"/>
                    <a:pt x="28" y="0"/>
                  </a:cubicBezTo>
                  <a:cubicBezTo>
                    <a:pt x="117" y="0"/>
                    <a:pt x="117" y="0"/>
                    <a:pt x="117" y="0"/>
                  </a:cubicBezTo>
                  <a:cubicBezTo>
                    <a:pt x="123" y="0"/>
                    <a:pt x="128" y="1"/>
                    <a:pt x="127" y="2"/>
                  </a:cubicBezTo>
                  <a:cubicBezTo>
                    <a:pt x="116" y="25"/>
                    <a:pt x="116" y="25"/>
                    <a:pt x="116" y="25"/>
                  </a:cubicBezTo>
                  <a:cubicBezTo>
                    <a:pt x="115" y="27"/>
                    <a:pt x="109" y="28"/>
                    <a:pt x="10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2" name="îşlïḋè">
              <a:extLst>
                <a:ext uri="{FF2B5EF4-FFF2-40B4-BE49-F238E27FC236}">
                  <a16:creationId xmlns:a16="http://schemas.microsoft.com/office/drawing/2014/main" id="{2414DE64-F0B5-406B-A533-DE12C27573C1}"/>
                </a:ext>
              </a:extLst>
            </p:cNvPr>
            <p:cNvSpPr/>
            <p:nvPr/>
          </p:nvSpPr>
          <p:spPr bwMode="auto">
            <a:xfrm>
              <a:off x="4281357" y="5264019"/>
              <a:ext cx="324657" cy="68723"/>
            </a:xfrm>
            <a:custGeom>
              <a:avLst/>
              <a:gdLst>
                <a:gd name="T0" fmla="*/ 103 w 132"/>
                <a:gd name="T1" fmla="*/ 28 h 28"/>
                <a:gd name="T2" fmla="*/ 11 w 132"/>
                <a:gd name="T3" fmla="*/ 28 h 28"/>
                <a:gd name="T4" fmla="*/ 1 w 132"/>
                <a:gd name="T5" fmla="*/ 25 h 28"/>
                <a:gd name="T6" fmla="*/ 19 w 132"/>
                <a:gd name="T7" fmla="*/ 2 h 28"/>
                <a:gd name="T8" fmla="*/ 32 w 132"/>
                <a:gd name="T9" fmla="*/ 0 h 28"/>
                <a:gd name="T10" fmla="*/ 121 w 132"/>
                <a:gd name="T11" fmla="*/ 0 h 28"/>
                <a:gd name="T12" fmla="*/ 131 w 132"/>
                <a:gd name="T13" fmla="*/ 2 h 28"/>
                <a:gd name="T14" fmla="*/ 116 w 132"/>
                <a:gd name="T15" fmla="*/ 25 h 28"/>
                <a:gd name="T16" fmla="*/ 103 w 132"/>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28">
                  <a:moveTo>
                    <a:pt x="103" y="28"/>
                  </a:moveTo>
                  <a:cubicBezTo>
                    <a:pt x="11" y="28"/>
                    <a:pt x="11" y="28"/>
                    <a:pt x="11" y="28"/>
                  </a:cubicBezTo>
                  <a:cubicBezTo>
                    <a:pt x="5" y="28"/>
                    <a:pt x="0" y="27"/>
                    <a:pt x="1" y="25"/>
                  </a:cubicBezTo>
                  <a:cubicBezTo>
                    <a:pt x="19" y="2"/>
                    <a:pt x="19" y="2"/>
                    <a:pt x="19" y="2"/>
                  </a:cubicBezTo>
                  <a:cubicBezTo>
                    <a:pt x="20" y="1"/>
                    <a:pt x="26" y="0"/>
                    <a:pt x="32" y="0"/>
                  </a:cubicBezTo>
                  <a:cubicBezTo>
                    <a:pt x="121" y="0"/>
                    <a:pt x="121" y="0"/>
                    <a:pt x="121" y="0"/>
                  </a:cubicBezTo>
                  <a:cubicBezTo>
                    <a:pt x="127" y="0"/>
                    <a:pt x="132" y="1"/>
                    <a:pt x="131" y="2"/>
                  </a:cubicBezTo>
                  <a:cubicBezTo>
                    <a:pt x="116" y="25"/>
                    <a:pt x="116" y="25"/>
                    <a:pt x="116" y="25"/>
                  </a:cubicBezTo>
                  <a:cubicBezTo>
                    <a:pt x="115" y="27"/>
                    <a:pt x="109" y="28"/>
                    <a:pt x="10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3" name="íṡḷïḑé">
              <a:extLst>
                <a:ext uri="{FF2B5EF4-FFF2-40B4-BE49-F238E27FC236}">
                  <a16:creationId xmlns:a16="http://schemas.microsoft.com/office/drawing/2014/main" id="{FC7FA326-2562-4C4F-BD01-0D836BA7E388}"/>
                </a:ext>
              </a:extLst>
            </p:cNvPr>
            <p:cNvSpPr/>
            <p:nvPr/>
          </p:nvSpPr>
          <p:spPr bwMode="auto">
            <a:xfrm>
              <a:off x="5014797" y="5264019"/>
              <a:ext cx="302145" cy="68723"/>
            </a:xfrm>
            <a:custGeom>
              <a:avLst/>
              <a:gdLst>
                <a:gd name="T0" fmla="*/ 103 w 123"/>
                <a:gd name="T1" fmla="*/ 28 h 28"/>
                <a:gd name="T2" fmla="*/ 11 w 123"/>
                <a:gd name="T3" fmla="*/ 28 h 28"/>
                <a:gd name="T4" fmla="*/ 0 w 123"/>
                <a:gd name="T5" fmla="*/ 25 h 28"/>
                <a:gd name="T6" fmla="*/ 11 w 123"/>
                <a:gd name="T7" fmla="*/ 2 h 28"/>
                <a:gd name="T8" fmla="*/ 23 w 123"/>
                <a:gd name="T9" fmla="*/ 0 h 28"/>
                <a:gd name="T10" fmla="*/ 112 w 123"/>
                <a:gd name="T11" fmla="*/ 0 h 28"/>
                <a:gd name="T12" fmla="*/ 123 w 123"/>
                <a:gd name="T13" fmla="*/ 2 h 28"/>
                <a:gd name="T14" fmla="*/ 115 w 123"/>
                <a:gd name="T15" fmla="*/ 25 h 28"/>
                <a:gd name="T16" fmla="*/ 103 w 12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8">
                  <a:moveTo>
                    <a:pt x="103" y="28"/>
                  </a:moveTo>
                  <a:cubicBezTo>
                    <a:pt x="11" y="28"/>
                    <a:pt x="11" y="28"/>
                    <a:pt x="11" y="28"/>
                  </a:cubicBezTo>
                  <a:cubicBezTo>
                    <a:pt x="5" y="28"/>
                    <a:pt x="0" y="27"/>
                    <a:pt x="0" y="25"/>
                  </a:cubicBezTo>
                  <a:cubicBezTo>
                    <a:pt x="11" y="2"/>
                    <a:pt x="11" y="2"/>
                    <a:pt x="11" y="2"/>
                  </a:cubicBezTo>
                  <a:cubicBezTo>
                    <a:pt x="11" y="1"/>
                    <a:pt x="17" y="0"/>
                    <a:pt x="23" y="0"/>
                  </a:cubicBezTo>
                  <a:cubicBezTo>
                    <a:pt x="112" y="0"/>
                    <a:pt x="112" y="0"/>
                    <a:pt x="112" y="0"/>
                  </a:cubicBezTo>
                  <a:cubicBezTo>
                    <a:pt x="119" y="0"/>
                    <a:pt x="123" y="1"/>
                    <a:pt x="123" y="2"/>
                  </a:cubicBezTo>
                  <a:cubicBezTo>
                    <a:pt x="115" y="25"/>
                    <a:pt x="115" y="25"/>
                    <a:pt x="115" y="25"/>
                  </a:cubicBezTo>
                  <a:cubicBezTo>
                    <a:pt x="115" y="27"/>
                    <a:pt x="109" y="28"/>
                    <a:pt x="10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4" name="îṧļîḑê">
              <a:extLst>
                <a:ext uri="{FF2B5EF4-FFF2-40B4-BE49-F238E27FC236}">
                  <a16:creationId xmlns:a16="http://schemas.microsoft.com/office/drawing/2014/main" id="{DA1FB627-AE14-42DC-BB35-3BF36142EA00}"/>
                </a:ext>
              </a:extLst>
            </p:cNvPr>
            <p:cNvSpPr/>
            <p:nvPr/>
          </p:nvSpPr>
          <p:spPr bwMode="auto">
            <a:xfrm>
              <a:off x="5380925" y="5264019"/>
              <a:ext cx="292666" cy="68723"/>
            </a:xfrm>
            <a:custGeom>
              <a:avLst/>
              <a:gdLst>
                <a:gd name="T0" fmla="*/ 103 w 119"/>
                <a:gd name="T1" fmla="*/ 28 h 28"/>
                <a:gd name="T2" fmla="*/ 11 w 119"/>
                <a:gd name="T3" fmla="*/ 28 h 28"/>
                <a:gd name="T4" fmla="*/ 0 w 119"/>
                <a:gd name="T5" fmla="*/ 25 h 28"/>
                <a:gd name="T6" fmla="*/ 7 w 119"/>
                <a:gd name="T7" fmla="*/ 2 h 28"/>
                <a:gd name="T8" fmla="*/ 19 w 119"/>
                <a:gd name="T9" fmla="*/ 0 h 28"/>
                <a:gd name="T10" fmla="*/ 108 w 119"/>
                <a:gd name="T11" fmla="*/ 0 h 28"/>
                <a:gd name="T12" fmla="*/ 119 w 119"/>
                <a:gd name="T13" fmla="*/ 2 h 28"/>
                <a:gd name="T14" fmla="*/ 115 w 119"/>
                <a:gd name="T15" fmla="*/ 25 h 28"/>
                <a:gd name="T16" fmla="*/ 103 w 11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28">
                  <a:moveTo>
                    <a:pt x="103" y="28"/>
                  </a:moveTo>
                  <a:cubicBezTo>
                    <a:pt x="11" y="28"/>
                    <a:pt x="11" y="28"/>
                    <a:pt x="11" y="28"/>
                  </a:cubicBezTo>
                  <a:cubicBezTo>
                    <a:pt x="4" y="28"/>
                    <a:pt x="0" y="27"/>
                    <a:pt x="0" y="25"/>
                  </a:cubicBezTo>
                  <a:cubicBezTo>
                    <a:pt x="7" y="2"/>
                    <a:pt x="7" y="2"/>
                    <a:pt x="7" y="2"/>
                  </a:cubicBezTo>
                  <a:cubicBezTo>
                    <a:pt x="7" y="1"/>
                    <a:pt x="12" y="0"/>
                    <a:pt x="19" y="0"/>
                  </a:cubicBezTo>
                  <a:cubicBezTo>
                    <a:pt x="108" y="0"/>
                    <a:pt x="108" y="0"/>
                    <a:pt x="108" y="0"/>
                  </a:cubicBezTo>
                  <a:cubicBezTo>
                    <a:pt x="114" y="0"/>
                    <a:pt x="119" y="1"/>
                    <a:pt x="119" y="2"/>
                  </a:cubicBezTo>
                  <a:cubicBezTo>
                    <a:pt x="115" y="25"/>
                    <a:pt x="115" y="25"/>
                    <a:pt x="115" y="25"/>
                  </a:cubicBezTo>
                  <a:cubicBezTo>
                    <a:pt x="115" y="27"/>
                    <a:pt x="109" y="28"/>
                    <a:pt x="10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5" name="iṩḻîďé">
              <a:extLst>
                <a:ext uri="{FF2B5EF4-FFF2-40B4-BE49-F238E27FC236}">
                  <a16:creationId xmlns:a16="http://schemas.microsoft.com/office/drawing/2014/main" id="{40C6425D-E641-4D92-A381-6C9B8AFF674C}"/>
                </a:ext>
              </a:extLst>
            </p:cNvPr>
            <p:cNvSpPr/>
            <p:nvPr/>
          </p:nvSpPr>
          <p:spPr bwMode="auto">
            <a:xfrm>
              <a:off x="6109626" y="5264019"/>
              <a:ext cx="285556" cy="68723"/>
            </a:xfrm>
            <a:custGeom>
              <a:avLst/>
              <a:gdLst>
                <a:gd name="T0" fmla="*/ 105 w 116"/>
                <a:gd name="T1" fmla="*/ 28 h 28"/>
                <a:gd name="T2" fmla="*/ 13 w 116"/>
                <a:gd name="T3" fmla="*/ 28 h 28"/>
                <a:gd name="T4" fmla="*/ 1 w 116"/>
                <a:gd name="T5" fmla="*/ 25 h 28"/>
                <a:gd name="T6" fmla="*/ 0 w 116"/>
                <a:gd name="T7" fmla="*/ 2 h 28"/>
                <a:gd name="T8" fmla="*/ 12 w 116"/>
                <a:gd name="T9" fmla="*/ 0 h 28"/>
                <a:gd name="T10" fmla="*/ 101 w 116"/>
                <a:gd name="T11" fmla="*/ 0 h 28"/>
                <a:gd name="T12" fmla="*/ 113 w 116"/>
                <a:gd name="T13" fmla="*/ 2 h 28"/>
                <a:gd name="T14" fmla="*/ 116 w 116"/>
                <a:gd name="T15" fmla="*/ 25 h 28"/>
                <a:gd name="T16" fmla="*/ 105 w 116"/>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8">
                  <a:moveTo>
                    <a:pt x="105" y="28"/>
                  </a:moveTo>
                  <a:cubicBezTo>
                    <a:pt x="13" y="28"/>
                    <a:pt x="13" y="28"/>
                    <a:pt x="13" y="28"/>
                  </a:cubicBezTo>
                  <a:cubicBezTo>
                    <a:pt x="6" y="28"/>
                    <a:pt x="1" y="27"/>
                    <a:pt x="1" y="25"/>
                  </a:cubicBezTo>
                  <a:cubicBezTo>
                    <a:pt x="0" y="2"/>
                    <a:pt x="0" y="2"/>
                    <a:pt x="0" y="2"/>
                  </a:cubicBezTo>
                  <a:cubicBezTo>
                    <a:pt x="0" y="1"/>
                    <a:pt x="5" y="0"/>
                    <a:pt x="12" y="0"/>
                  </a:cubicBezTo>
                  <a:cubicBezTo>
                    <a:pt x="101" y="0"/>
                    <a:pt x="101" y="0"/>
                    <a:pt x="101" y="0"/>
                  </a:cubicBezTo>
                  <a:cubicBezTo>
                    <a:pt x="107" y="0"/>
                    <a:pt x="112" y="1"/>
                    <a:pt x="113" y="2"/>
                  </a:cubicBezTo>
                  <a:cubicBezTo>
                    <a:pt x="116" y="25"/>
                    <a:pt x="116" y="25"/>
                    <a:pt x="116" y="25"/>
                  </a:cubicBezTo>
                  <a:cubicBezTo>
                    <a:pt x="116" y="27"/>
                    <a:pt x="111" y="28"/>
                    <a:pt x="105"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6" name="îŝḷíḋe">
              <a:extLst>
                <a:ext uri="{FF2B5EF4-FFF2-40B4-BE49-F238E27FC236}">
                  <a16:creationId xmlns:a16="http://schemas.microsoft.com/office/drawing/2014/main" id="{99E171EC-9FAF-4193-8087-68F0F20CF258}"/>
                </a:ext>
              </a:extLst>
            </p:cNvPr>
            <p:cNvSpPr/>
            <p:nvPr/>
          </p:nvSpPr>
          <p:spPr bwMode="auto">
            <a:xfrm>
              <a:off x="5745868" y="5264019"/>
              <a:ext cx="285556" cy="68723"/>
            </a:xfrm>
            <a:custGeom>
              <a:avLst/>
              <a:gdLst>
                <a:gd name="T0" fmla="*/ 104 w 116"/>
                <a:gd name="T1" fmla="*/ 28 h 28"/>
                <a:gd name="T2" fmla="*/ 12 w 116"/>
                <a:gd name="T3" fmla="*/ 28 h 28"/>
                <a:gd name="T4" fmla="*/ 0 w 116"/>
                <a:gd name="T5" fmla="*/ 25 h 28"/>
                <a:gd name="T6" fmla="*/ 4 w 116"/>
                <a:gd name="T7" fmla="*/ 2 h 28"/>
                <a:gd name="T8" fmla="*/ 15 w 116"/>
                <a:gd name="T9" fmla="*/ 0 h 28"/>
                <a:gd name="T10" fmla="*/ 104 w 116"/>
                <a:gd name="T11" fmla="*/ 0 h 28"/>
                <a:gd name="T12" fmla="*/ 116 w 116"/>
                <a:gd name="T13" fmla="*/ 2 h 28"/>
                <a:gd name="T14" fmla="*/ 115 w 116"/>
                <a:gd name="T15" fmla="*/ 25 h 28"/>
                <a:gd name="T16" fmla="*/ 104 w 116"/>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8">
                  <a:moveTo>
                    <a:pt x="104" y="28"/>
                  </a:moveTo>
                  <a:cubicBezTo>
                    <a:pt x="12" y="28"/>
                    <a:pt x="12" y="28"/>
                    <a:pt x="12" y="28"/>
                  </a:cubicBezTo>
                  <a:cubicBezTo>
                    <a:pt x="5" y="28"/>
                    <a:pt x="0" y="27"/>
                    <a:pt x="0" y="25"/>
                  </a:cubicBezTo>
                  <a:cubicBezTo>
                    <a:pt x="4" y="2"/>
                    <a:pt x="4" y="2"/>
                    <a:pt x="4" y="2"/>
                  </a:cubicBezTo>
                  <a:cubicBezTo>
                    <a:pt x="4" y="1"/>
                    <a:pt x="9" y="0"/>
                    <a:pt x="15" y="0"/>
                  </a:cubicBezTo>
                  <a:cubicBezTo>
                    <a:pt x="104" y="0"/>
                    <a:pt x="104" y="0"/>
                    <a:pt x="104" y="0"/>
                  </a:cubicBezTo>
                  <a:cubicBezTo>
                    <a:pt x="111" y="0"/>
                    <a:pt x="116" y="1"/>
                    <a:pt x="116" y="2"/>
                  </a:cubicBezTo>
                  <a:cubicBezTo>
                    <a:pt x="115" y="25"/>
                    <a:pt x="115" y="25"/>
                    <a:pt x="115" y="25"/>
                  </a:cubicBezTo>
                  <a:cubicBezTo>
                    <a:pt x="115" y="27"/>
                    <a:pt x="110" y="28"/>
                    <a:pt x="104"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7" name="íṥḻîďê">
              <a:extLst>
                <a:ext uri="{FF2B5EF4-FFF2-40B4-BE49-F238E27FC236}">
                  <a16:creationId xmlns:a16="http://schemas.microsoft.com/office/drawing/2014/main" id="{8F30BBB8-E3F8-438C-8F89-8B03B493D7DA}"/>
                </a:ext>
              </a:extLst>
            </p:cNvPr>
            <p:cNvSpPr/>
            <p:nvPr/>
          </p:nvSpPr>
          <p:spPr bwMode="auto">
            <a:xfrm>
              <a:off x="6466275" y="5264019"/>
              <a:ext cx="295035" cy="68723"/>
            </a:xfrm>
            <a:custGeom>
              <a:avLst/>
              <a:gdLst>
                <a:gd name="T0" fmla="*/ 109 w 120"/>
                <a:gd name="T1" fmla="*/ 28 h 28"/>
                <a:gd name="T2" fmla="*/ 17 w 120"/>
                <a:gd name="T3" fmla="*/ 28 h 28"/>
                <a:gd name="T4" fmla="*/ 5 w 120"/>
                <a:gd name="T5" fmla="*/ 25 h 28"/>
                <a:gd name="T6" fmla="*/ 0 w 120"/>
                <a:gd name="T7" fmla="*/ 2 h 28"/>
                <a:gd name="T8" fmla="*/ 11 w 120"/>
                <a:gd name="T9" fmla="*/ 0 h 28"/>
                <a:gd name="T10" fmla="*/ 100 w 120"/>
                <a:gd name="T11" fmla="*/ 0 h 28"/>
                <a:gd name="T12" fmla="*/ 112 w 120"/>
                <a:gd name="T13" fmla="*/ 2 h 28"/>
                <a:gd name="T14" fmla="*/ 120 w 120"/>
                <a:gd name="T15" fmla="*/ 25 h 28"/>
                <a:gd name="T16" fmla="*/ 109 w 120"/>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8">
                  <a:moveTo>
                    <a:pt x="109" y="28"/>
                  </a:moveTo>
                  <a:cubicBezTo>
                    <a:pt x="17" y="28"/>
                    <a:pt x="17" y="28"/>
                    <a:pt x="17" y="28"/>
                  </a:cubicBezTo>
                  <a:cubicBezTo>
                    <a:pt x="10" y="28"/>
                    <a:pt x="5" y="27"/>
                    <a:pt x="5" y="25"/>
                  </a:cubicBezTo>
                  <a:cubicBezTo>
                    <a:pt x="0" y="2"/>
                    <a:pt x="0" y="2"/>
                    <a:pt x="0" y="2"/>
                  </a:cubicBezTo>
                  <a:cubicBezTo>
                    <a:pt x="0" y="1"/>
                    <a:pt x="5" y="0"/>
                    <a:pt x="11" y="0"/>
                  </a:cubicBezTo>
                  <a:cubicBezTo>
                    <a:pt x="100" y="0"/>
                    <a:pt x="100" y="0"/>
                    <a:pt x="100" y="0"/>
                  </a:cubicBezTo>
                  <a:cubicBezTo>
                    <a:pt x="107" y="0"/>
                    <a:pt x="112" y="1"/>
                    <a:pt x="112" y="2"/>
                  </a:cubicBezTo>
                  <a:cubicBezTo>
                    <a:pt x="120" y="25"/>
                    <a:pt x="120" y="25"/>
                    <a:pt x="120" y="25"/>
                  </a:cubicBezTo>
                  <a:cubicBezTo>
                    <a:pt x="120" y="27"/>
                    <a:pt x="115" y="28"/>
                    <a:pt x="109"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8" name="iśḻîḑê">
              <a:extLst>
                <a:ext uri="{FF2B5EF4-FFF2-40B4-BE49-F238E27FC236}">
                  <a16:creationId xmlns:a16="http://schemas.microsoft.com/office/drawing/2014/main" id="{81F3960B-8449-4A3F-8C76-319338855F0D}"/>
                </a:ext>
              </a:extLst>
            </p:cNvPr>
            <p:cNvSpPr/>
            <p:nvPr/>
          </p:nvSpPr>
          <p:spPr bwMode="auto">
            <a:xfrm>
              <a:off x="6822923" y="5264019"/>
              <a:ext cx="305699" cy="68723"/>
            </a:xfrm>
            <a:custGeom>
              <a:avLst/>
              <a:gdLst>
                <a:gd name="T0" fmla="*/ 113 w 124"/>
                <a:gd name="T1" fmla="*/ 28 h 28"/>
                <a:gd name="T2" fmla="*/ 21 w 124"/>
                <a:gd name="T3" fmla="*/ 28 h 28"/>
                <a:gd name="T4" fmla="*/ 8 w 124"/>
                <a:gd name="T5" fmla="*/ 25 h 28"/>
                <a:gd name="T6" fmla="*/ 0 w 124"/>
                <a:gd name="T7" fmla="*/ 2 h 28"/>
                <a:gd name="T8" fmla="*/ 11 w 124"/>
                <a:gd name="T9" fmla="*/ 0 h 28"/>
                <a:gd name="T10" fmla="*/ 100 w 124"/>
                <a:gd name="T11" fmla="*/ 0 h 28"/>
                <a:gd name="T12" fmla="*/ 112 w 124"/>
                <a:gd name="T13" fmla="*/ 2 h 28"/>
                <a:gd name="T14" fmla="*/ 123 w 124"/>
                <a:gd name="T15" fmla="*/ 25 h 28"/>
                <a:gd name="T16" fmla="*/ 113 w 124"/>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28">
                  <a:moveTo>
                    <a:pt x="113" y="28"/>
                  </a:moveTo>
                  <a:cubicBezTo>
                    <a:pt x="21" y="28"/>
                    <a:pt x="21" y="28"/>
                    <a:pt x="21" y="28"/>
                  </a:cubicBezTo>
                  <a:cubicBezTo>
                    <a:pt x="14" y="28"/>
                    <a:pt x="9" y="27"/>
                    <a:pt x="8" y="25"/>
                  </a:cubicBezTo>
                  <a:cubicBezTo>
                    <a:pt x="0" y="2"/>
                    <a:pt x="0" y="2"/>
                    <a:pt x="0" y="2"/>
                  </a:cubicBezTo>
                  <a:cubicBezTo>
                    <a:pt x="0" y="1"/>
                    <a:pt x="5" y="0"/>
                    <a:pt x="11" y="0"/>
                  </a:cubicBezTo>
                  <a:cubicBezTo>
                    <a:pt x="100" y="0"/>
                    <a:pt x="100" y="0"/>
                    <a:pt x="100" y="0"/>
                  </a:cubicBezTo>
                  <a:cubicBezTo>
                    <a:pt x="106" y="0"/>
                    <a:pt x="112" y="1"/>
                    <a:pt x="112" y="2"/>
                  </a:cubicBezTo>
                  <a:cubicBezTo>
                    <a:pt x="123" y="25"/>
                    <a:pt x="123" y="25"/>
                    <a:pt x="123" y="25"/>
                  </a:cubicBezTo>
                  <a:cubicBezTo>
                    <a:pt x="124" y="27"/>
                    <a:pt x="119" y="28"/>
                    <a:pt x="113"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9" name="iSļídê">
              <a:extLst>
                <a:ext uri="{FF2B5EF4-FFF2-40B4-BE49-F238E27FC236}">
                  <a16:creationId xmlns:a16="http://schemas.microsoft.com/office/drawing/2014/main" id="{DFD72C4D-54EE-4F2A-8572-35C413AB4EF1}"/>
                </a:ext>
              </a:extLst>
            </p:cNvPr>
            <p:cNvSpPr/>
            <p:nvPr/>
          </p:nvSpPr>
          <p:spPr bwMode="auto">
            <a:xfrm>
              <a:off x="7178387" y="5264019"/>
              <a:ext cx="313993" cy="68723"/>
            </a:xfrm>
            <a:custGeom>
              <a:avLst/>
              <a:gdLst>
                <a:gd name="T0" fmla="*/ 117 w 128"/>
                <a:gd name="T1" fmla="*/ 28 h 28"/>
                <a:gd name="T2" fmla="*/ 26 w 128"/>
                <a:gd name="T3" fmla="*/ 28 h 28"/>
                <a:gd name="T4" fmla="*/ 13 w 128"/>
                <a:gd name="T5" fmla="*/ 25 h 28"/>
                <a:gd name="T6" fmla="*/ 1 w 128"/>
                <a:gd name="T7" fmla="*/ 2 h 28"/>
                <a:gd name="T8" fmla="*/ 11 w 128"/>
                <a:gd name="T9" fmla="*/ 0 h 28"/>
                <a:gd name="T10" fmla="*/ 101 w 128"/>
                <a:gd name="T11" fmla="*/ 0 h 28"/>
                <a:gd name="T12" fmla="*/ 113 w 128"/>
                <a:gd name="T13" fmla="*/ 2 h 28"/>
                <a:gd name="T14" fmla="*/ 128 w 128"/>
                <a:gd name="T15" fmla="*/ 25 h 28"/>
                <a:gd name="T16" fmla="*/ 117 w 1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28">
                  <a:moveTo>
                    <a:pt x="117" y="28"/>
                  </a:moveTo>
                  <a:cubicBezTo>
                    <a:pt x="26" y="28"/>
                    <a:pt x="26" y="28"/>
                    <a:pt x="26" y="28"/>
                  </a:cubicBezTo>
                  <a:cubicBezTo>
                    <a:pt x="19" y="28"/>
                    <a:pt x="13" y="27"/>
                    <a:pt x="13" y="25"/>
                  </a:cubicBezTo>
                  <a:cubicBezTo>
                    <a:pt x="1" y="2"/>
                    <a:pt x="1" y="2"/>
                    <a:pt x="1" y="2"/>
                  </a:cubicBezTo>
                  <a:cubicBezTo>
                    <a:pt x="0" y="1"/>
                    <a:pt x="5" y="0"/>
                    <a:pt x="11" y="0"/>
                  </a:cubicBezTo>
                  <a:cubicBezTo>
                    <a:pt x="101" y="0"/>
                    <a:pt x="101" y="0"/>
                    <a:pt x="101" y="0"/>
                  </a:cubicBezTo>
                  <a:cubicBezTo>
                    <a:pt x="107" y="0"/>
                    <a:pt x="112" y="1"/>
                    <a:pt x="113" y="2"/>
                  </a:cubicBezTo>
                  <a:cubicBezTo>
                    <a:pt x="128" y="25"/>
                    <a:pt x="128" y="25"/>
                    <a:pt x="128" y="25"/>
                  </a:cubicBezTo>
                  <a:cubicBezTo>
                    <a:pt x="128" y="27"/>
                    <a:pt x="124" y="28"/>
                    <a:pt x="117"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0" name="îṧḻiḍè">
              <a:extLst>
                <a:ext uri="{FF2B5EF4-FFF2-40B4-BE49-F238E27FC236}">
                  <a16:creationId xmlns:a16="http://schemas.microsoft.com/office/drawing/2014/main" id="{F18D7225-2BFB-4471-9503-3838402EF1AE}"/>
                </a:ext>
              </a:extLst>
            </p:cNvPr>
            <p:cNvSpPr/>
            <p:nvPr/>
          </p:nvSpPr>
          <p:spPr bwMode="auto">
            <a:xfrm>
              <a:off x="7535036" y="5264019"/>
              <a:ext cx="324657" cy="68723"/>
            </a:xfrm>
            <a:custGeom>
              <a:avLst/>
              <a:gdLst>
                <a:gd name="T0" fmla="*/ 121 w 132"/>
                <a:gd name="T1" fmla="*/ 28 h 28"/>
                <a:gd name="T2" fmla="*/ 29 w 132"/>
                <a:gd name="T3" fmla="*/ 28 h 28"/>
                <a:gd name="T4" fmla="*/ 16 w 132"/>
                <a:gd name="T5" fmla="*/ 25 h 28"/>
                <a:gd name="T6" fmla="*/ 1 w 132"/>
                <a:gd name="T7" fmla="*/ 2 h 28"/>
                <a:gd name="T8" fmla="*/ 11 w 132"/>
                <a:gd name="T9" fmla="*/ 0 h 28"/>
                <a:gd name="T10" fmla="*/ 100 w 132"/>
                <a:gd name="T11" fmla="*/ 0 h 28"/>
                <a:gd name="T12" fmla="*/ 113 w 132"/>
                <a:gd name="T13" fmla="*/ 2 h 28"/>
                <a:gd name="T14" fmla="*/ 131 w 132"/>
                <a:gd name="T15" fmla="*/ 25 h 28"/>
                <a:gd name="T16" fmla="*/ 121 w 132"/>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28">
                  <a:moveTo>
                    <a:pt x="121" y="28"/>
                  </a:moveTo>
                  <a:cubicBezTo>
                    <a:pt x="29" y="28"/>
                    <a:pt x="29" y="28"/>
                    <a:pt x="29" y="28"/>
                  </a:cubicBezTo>
                  <a:cubicBezTo>
                    <a:pt x="23" y="28"/>
                    <a:pt x="17" y="27"/>
                    <a:pt x="16" y="25"/>
                  </a:cubicBezTo>
                  <a:cubicBezTo>
                    <a:pt x="1" y="2"/>
                    <a:pt x="1" y="2"/>
                    <a:pt x="1" y="2"/>
                  </a:cubicBezTo>
                  <a:cubicBezTo>
                    <a:pt x="0" y="1"/>
                    <a:pt x="5" y="0"/>
                    <a:pt x="11" y="0"/>
                  </a:cubicBezTo>
                  <a:cubicBezTo>
                    <a:pt x="100" y="0"/>
                    <a:pt x="100" y="0"/>
                    <a:pt x="100" y="0"/>
                  </a:cubicBezTo>
                  <a:cubicBezTo>
                    <a:pt x="106" y="0"/>
                    <a:pt x="112" y="1"/>
                    <a:pt x="113" y="2"/>
                  </a:cubicBezTo>
                  <a:cubicBezTo>
                    <a:pt x="131" y="25"/>
                    <a:pt x="131" y="25"/>
                    <a:pt x="131" y="25"/>
                  </a:cubicBezTo>
                  <a:cubicBezTo>
                    <a:pt x="132" y="27"/>
                    <a:pt x="128" y="28"/>
                    <a:pt x="121" y="28"/>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1" name="îşḻîḍé">
              <a:extLst>
                <a:ext uri="{FF2B5EF4-FFF2-40B4-BE49-F238E27FC236}">
                  <a16:creationId xmlns:a16="http://schemas.microsoft.com/office/drawing/2014/main" id="{46E65CAA-868A-4063-9871-8A2E5B85CEC0}"/>
                </a:ext>
              </a:extLst>
            </p:cNvPr>
            <p:cNvSpPr/>
            <p:nvPr/>
          </p:nvSpPr>
          <p:spPr bwMode="auto">
            <a:xfrm>
              <a:off x="4290836" y="5133682"/>
              <a:ext cx="270153" cy="29622"/>
            </a:xfrm>
            <a:custGeom>
              <a:avLst/>
              <a:gdLst>
                <a:gd name="T0" fmla="*/ 91 w 110"/>
                <a:gd name="T1" fmla="*/ 12 h 12"/>
                <a:gd name="T2" fmla="*/ 10 w 110"/>
                <a:gd name="T3" fmla="*/ 12 h 12"/>
                <a:gd name="T4" fmla="*/ 1 w 110"/>
                <a:gd name="T5" fmla="*/ 10 h 12"/>
                <a:gd name="T6" fmla="*/ 7 w 110"/>
                <a:gd name="T7" fmla="*/ 2 h 12"/>
                <a:gd name="T8" fmla="*/ 19 w 110"/>
                <a:gd name="T9" fmla="*/ 0 h 12"/>
                <a:gd name="T10" fmla="*/ 100 w 110"/>
                <a:gd name="T11" fmla="*/ 0 h 12"/>
                <a:gd name="T12" fmla="*/ 109 w 110"/>
                <a:gd name="T13" fmla="*/ 2 h 12"/>
                <a:gd name="T14" fmla="*/ 103 w 110"/>
                <a:gd name="T15" fmla="*/ 10 h 12"/>
                <a:gd name="T16" fmla="*/ 91 w 110"/>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2">
                  <a:moveTo>
                    <a:pt x="91" y="12"/>
                  </a:moveTo>
                  <a:cubicBezTo>
                    <a:pt x="10" y="12"/>
                    <a:pt x="10" y="12"/>
                    <a:pt x="10" y="12"/>
                  </a:cubicBezTo>
                  <a:cubicBezTo>
                    <a:pt x="4" y="12"/>
                    <a:pt x="0" y="11"/>
                    <a:pt x="1" y="10"/>
                  </a:cubicBezTo>
                  <a:cubicBezTo>
                    <a:pt x="7" y="2"/>
                    <a:pt x="7" y="2"/>
                    <a:pt x="7" y="2"/>
                  </a:cubicBezTo>
                  <a:cubicBezTo>
                    <a:pt x="8" y="1"/>
                    <a:pt x="14" y="0"/>
                    <a:pt x="19" y="0"/>
                  </a:cubicBezTo>
                  <a:cubicBezTo>
                    <a:pt x="100" y="0"/>
                    <a:pt x="100" y="0"/>
                    <a:pt x="100" y="0"/>
                  </a:cubicBezTo>
                  <a:cubicBezTo>
                    <a:pt x="106" y="0"/>
                    <a:pt x="110" y="1"/>
                    <a:pt x="109" y="2"/>
                  </a:cubicBezTo>
                  <a:cubicBezTo>
                    <a:pt x="103" y="10"/>
                    <a:pt x="103" y="10"/>
                    <a:pt x="103" y="10"/>
                  </a:cubicBezTo>
                  <a:cubicBezTo>
                    <a:pt x="103" y="11"/>
                    <a:pt x="97" y="12"/>
                    <a:pt x="91"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2" name="îslîḍe">
              <a:extLst>
                <a:ext uri="{FF2B5EF4-FFF2-40B4-BE49-F238E27FC236}">
                  <a16:creationId xmlns:a16="http://schemas.microsoft.com/office/drawing/2014/main" id="{8AEAD67E-1A13-4D07-A90A-10DB5EF4C42F}"/>
                </a:ext>
              </a:extLst>
            </p:cNvPr>
            <p:cNvSpPr/>
            <p:nvPr/>
          </p:nvSpPr>
          <p:spPr bwMode="auto">
            <a:xfrm>
              <a:off x="3963809" y="5133682"/>
              <a:ext cx="272522" cy="29622"/>
            </a:xfrm>
            <a:custGeom>
              <a:avLst/>
              <a:gdLst>
                <a:gd name="T0" fmla="*/ 91 w 111"/>
                <a:gd name="T1" fmla="*/ 12 h 12"/>
                <a:gd name="T2" fmla="*/ 9 w 111"/>
                <a:gd name="T3" fmla="*/ 12 h 12"/>
                <a:gd name="T4" fmla="*/ 1 w 111"/>
                <a:gd name="T5" fmla="*/ 10 h 12"/>
                <a:gd name="T6" fmla="*/ 8 w 111"/>
                <a:gd name="T7" fmla="*/ 2 h 12"/>
                <a:gd name="T8" fmla="*/ 21 w 111"/>
                <a:gd name="T9" fmla="*/ 0 h 12"/>
                <a:gd name="T10" fmla="*/ 101 w 111"/>
                <a:gd name="T11" fmla="*/ 0 h 12"/>
                <a:gd name="T12" fmla="*/ 110 w 111"/>
                <a:gd name="T13" fmla="*/ 2 h 12"/>
                <a:gd name="T14" fmla="*/ 103 w 111"/>
                <a:gd name="T15" fmla="*/ 10 h 12"/>
                <a:gd name="T16" fmla="*/ 91 w 11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2">
                  <a:moveTo>
                    <a:pt x="91" y="12"/>
                  </a:moveTo>
                  <a:cubicBezTo>
                    <a:pt x="9" y="12"/>
                    <a:pt x="9" y="12"/>
                    <a:pt x="9" y="12"/>
                  </a:cubicBezTo>
                  <a:cubicBezTo>
                    <a:pt x="3" y="12"/>
                    <a:pt x="0" y="11"/>
                    <a:pt x="1" y="10"/>
                  </a:cubicBezTo>
                  <a:cubicBezTo>
                    <a:pt x="8" y="2"/>
                    <a:pt x="8" y="2"/>
                    <a:pt x="8" y="2"/>
                  </a:cubicBezTo>
                  <a:cubicBezTo>
                    <a:pt x="10" y="1"/>
                    <a:pt x="15" y="0"/>
                    <a:pt x="21" y="0"/>
                  </a:cubicBezTo>
                  <a:cubicBezTo>
                    <a:pt x="101" y="0"/>
                    <a:pt x="101" y="0"/>
                    <a:pt x="101" y="0"/>
                  </a:cubicBezTo>
                  <a:cubicBezTo>
                    <a:pt x="107" y="0"/>
                    <a:pt x="111" y="1"/>
                    <a:pt x="110" y="2"/>
                  </a:cubicBezTo>
                  <a:cubicBezTo>
                    <a:pt x="103" y="10"/>
                    <a:pt x="103" y="10"/>
                    <a:pt x="103" y="10"/>
                  </a:cubicBezTo>
                  <a:cubicBezTo>
                    <a:pt x="102" y="11"/>
                    <a:pt x="97" y="12"/>
                    <a:pt x="91"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3" name="îSḻïḑè">
              <a:extLst>
                <a:ext uri="{FF2B5EF4-FFF2-40B4-BE49-F238E27FC236}">
                  <a16:creationId xmlns:a16="http://schemas.microsoft.com/office/drawing/2014/main" id="{F5D443FF-8880-4F4D-9E50-7B3024937519}"/>
                </a:ext>
              </a:extLst>
            </p:cNvPr>
            <p:cNvSpPr/>
            <p:nvPr/>
          </p:nvSpPr>
          <p:spPr bwMode="auto">
            <a:xfrm>
              <a:off x="4617863" y="5133682"/>
              <a:ext cx="266598" cy="29622"/>
            </a:xfrm>
            <a:custGeom>
              <a:avLst/>
              <a:gdLst>
                <a:gd name="T0" fmla="*/ 91 w 108"/>
                <a:gd name="T1" fmla="*/ 12 h 12"/>
                <a:gd name="T2" fmla="*/ 10 w 108"/>
                <a:gd name="T3" fmla="*/ 12 h 12"/>
                <a:gd name="T4" fmla="*/ 0 w 108"/>
                <a:gd name="T5" fmla="*/ 10 h 12"/>
                <a:gd name="T6" fmla="*/ 6 w 108"/>
                <a:gd name="T7" fmla="*/ 2 h 12"/>
                <a:gd name="T8" fmla="*/ 18 w 108"/>
                <a:gd name="T9" fmla="*/ 0 h 12"/>
                <a:gd name="T10" fmla="*/ 98 w 108"/>
                <a:gd name="T11" fmla="*/ 0 h 12"/>
                <a:gd name="T12" fmla="*/ 108 w 108"/>
                <a:gd name="T13" fmla="*/ 2 h 12"/>
                <a:gd name="T14" fmla="*/ 103 w 108"/>
                <a:gd name="T15" fmla="*/ 10 h 12"/>
                <a:gd name="T16" fmla="*/ 91 w 108"/>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2">
                  <a:moveTo>
                    <a:pt x="91" y="12"/>
                  </a:moveTo>
                  <a:cubicBezTo>
                    <a:pt x="10" y="12"/>
                    <a:pt x="10" y="12"/>
                    <a:pt x="10" y="12"/>
                  </a:cubicBezTo>
                  <a:cubicBezTo>
                    <a:pt x="4" y="12"/>
                    <a:pt x="0" y="11"/>
                    <a:pt x="0" y="10"/>
                  </a:cubicBezTo>
                  <a:cubicBezTo>
                    <a:pt x="6" y="2"/>
                    <a:pt x="6" y="2"/>
                    <a:pt x="6" y="2"/>
                  </a:cubicBezTo>
                  <a:cubicBezTo>
                    <a:pt x="7" y="1"/>
                    <a:pt x="12" y="0"/>
                    <a:pt x="18" y="0"/>
                  </a:cubicBezTo>
                  <a:cubicBezTo>
                    <a:pt x="98" y="0"/>
                    <a:pt x="98" y="0"/>
                    <a:pt x="98" y="0"/>
                  </a:cubicBezTo>
                  <a:cubicBezTo>
                    <a:pt x="104" y="0"/>
                    <a:pt x="108" y="1"/>
                    <a:pt x="108" y="2"/>
                  </a:cubicBezTo>
                  <a:cubicBezTo>
                    <a:pt x="103" y="10"/>
                    <a:pt x="103" y="10"/>
                    <a:pt x="103" y="10"/>
                  </a:cubicBezTo>
                  <a:cubicBezTo>
                    <a:pt x="103" y="11"/>
                    <a:pt x="97" y="12"/>
                    <a:pt x="91"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4" name="ïṩḻiḑê">
              <a:extLst>
                <a:ext uri="{FF2B5EF4-FFF2-40B4-BE49-F238E27FC236}">
                  <a16:creationId xmlns:a16="http://schemas.microsoft.com/office/drawing/2014/main" id="{55CF222E-7A94-4D12-B06D-3EAF1A5C2E5E}"/>
                </a:ext>
              </a:extLst>
            </p:cNvPr>
            <p:cNvSpPr/>
            <p:nvPr/>
          </p:nvSpPr>
          <p:spPr bwMode="auto">
            <a:xfrm>
              <a:off x="4946074" y="5133682"/>
              <a:ext cx="263043" cy="29622"/>
            </a:xfrm>
            <a:custGeom>
              <a:avLst/>
              <a:gdLst>
                <a:gd name="T0" fmla="*/ 91 w 107"/>
                <a:gd name="T1" fmla="*/ 12 h 12"/>
                <a:gd name="T2" fmla="*/ 10 w 107"/>
                <a:gd name="T3" fmla="*/ 12 h 12"/>
                <a:gd name="T4" fmla="*/ 0 w 107"/>
                <a:gd name="T5" fmla="*/ 10 h 12"/>
                <a:gd name="T6" fmla="*/ 4 w 107"/>
                <a:gd name="T7" fmla="*/ 2 h 12"/>
                <a:gd name="T8" fmla="*/ 16 w 107"/>
                <a:gd name="T9" fmla="*/ 0 h 12"/>
                <a:gd name="T10" fmla="*/ 96 w 107"/>
                <a:gd name="T11" fmla="*/ 0 h 12"/>
                <a:gd name="T12" fmla="*/ 106 w 107"/>
                <a:gd name="T13" fmla="*/ 2 h 12"/>
                <a:gd name="T14" fmla="*/ 103 w 107"/>
                <a:gd name="T15" fmla="*/ 10 h 12"/>
                <a:gd name="T16" fmla="*/ 91 w 10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2">
                  <a:moveTo>
                    <a:pt x="91" y="12"/>
                  </a:moveTo>
                  <a:cubicBezTo>
                    <a:pt x="10" y="12"/>
                    <a:pt x="10" y="12"/>
                    <a:pt x="10" y="12"/>
                  </a:cubicBezTo>
                  <a:cubicBezTo>
                    <a:pt x="4" y="12"/>
                    <a:pt x="0" y="11"/>
                    <a:pt x="0" y="10"/>
                  </a:cubicBezTo>
                  <a:cubicBezTo>
                    <a:pt x="4" y="2"/>
                    <a:pt x="4" y="2"/>
                    <a:pt x="4" y="2"/>
                  </a:cubicBezTo>
                  <a:cubicBezTo>
                    <a:pt x="5" y="1"/>
                    <a:pt x="10" y="0"/>
                    <a:pt x="16" y="0"/>
                  </a:cubicBezTo>
                  <a:cubicBezTo>
                    <a:pt x="96" y="0"/>
                    <a:pt x="96" y="0"/>
                    <a:pt x="96" y="0"/>
                  </a:cubicBezTo>
                  <a:cubicBezTo>
                    <a:pt x="102" y="0"/>
                    <a:pt x="107" y="1"/>
                    <a:pt x="106" y="2"/>
                  </a:cubicBezTo>
                  <a:cubicBezTo>
                    <a:pt x="103" y="10"/>
                    <a:pt x="103" y="10"/>
                    <a:pt x="103" y="10"/>
                  </a:cubicBezTo>
                  <a:cubicBezTo>
                    <a:pt x="103" y="11"/>
                    <a:pt x="97" y="12"/>
                    <a:pt x="91"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5" name="ï$ḷïďè">
              <a:extLst>
                <a:ext uri="{FF2B5EF4-FFF2-40B4-BE49-F238E27FC236}">
                  <a16:creationId xmlns:a16="http://schemas.microsoft.com/office/drawing/2014/main" id="{E79AD20E-A618-4956-8909-698540D8AE46}"/>
                </a:ext>
              </a:extLst>
            </p:cNvPr>
            <p:cNvSpPr/>
            <p:nvPr/>
          </p:nvSpPr>
          <p:spPr bwMode="auto">
            <a:xfrm>
              <a:off x="5600128" y="5133682"/>
              <a:ext cx="255934" cy="29622"/>
            </a:xfrm>
            <a:custGeom>
              <a:avLst/>
              <a:gdLst>
                <a:gd name="T0" fmla="*/ 92 w 104"/>
                <a:gd name="T1" fmla="*/ 12 h 12"/>
                <a:gd name="T2" fmla="*/ 10 w 104"/>
                <a:gd name="T3" fmla="*/ 12 h 12"/>
                <a:gd name="T4" fmla="*/ 0 w 104"/>
                <a:gd name="T5" fmla="*/ 10 h 12"/>
                <a:gd name="T6" fmla="*/ 2 w 104"/>
                <a:gd name="T7" fmla="*/ 2 h 12"/>
                <a:gd name="T8" fmla="*/ 13 w 104"/>
                <a:gd name="T9" fmla="*/ 0 h 12"/>
                <a:gd name="T10" fmla="*/ 93 w 104"/>
                <a:gd name="T11" fmla="*/ 0 h 12"/>
                <a:gd name="T12" fmla="*/ 104 w 104"/>
                <a:gd name="T13" fmla="*/ 2 h 12"/>
                <a:gd name="T14" fmla="*/ 103 w 104"/>
                <a:gd name="T15" fmla="*/ 10 h 12"/>
                <a:gd name="T16" fmla="*/ 92 w 10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
                  <a:moveTo>
                    <a:pt x="92" y="12"/>
                  </a:moveTo>
                  <a:cubicBezTo>
                    <a:pt x="10" y="12"/>
                    <a:pt x="10" y="12"/>
                    <a:pt x="10" y="12"/>
                  </a:cubicBezTo>
                  <a:cubicBezTo>
                    <a:pt x="4" y="12"/>
                    <a:pt x="0" y="11"/>
                    <a:pt x="0" y="10"/>
                  </a:cubicBezTo>
                  <a:cubicBezTo>
                    <a:pt x="2" y="2"/>
                    <a:pt x="2" y="2"/>
                    <a:pt x="2" y="2"/>
                  </a:cubicBezTo>
                  <a:cubicBezTo>
                    <a:pt x="2" y="1"/>
                    <a:pt x="7" y="0"/>
                    <a:pt x="13" y="0"/>
                  </a:cubicBezTo>
                  <a:cubicBezTo>
                    <a:pt x="93" y="0"/>
                    <a:pt x="93" y="0"/>
                    <a:pt x="93" y="0"/>
                  </a:cubicBezTo>
                  <a:cubicBezTo>
                    <a:pt x="99" y="0"/>
                    <a:pt x="104" y="1"/>
                    <a:pt x="104" y="2"/>
                  </a:cubicBezTo>
                  <a:cubicBezTo>
                    <a:pt x="103" y="10"/>
                    <a:pt x="103" y="10"/>
                    <a:pt x="103" y="10"/>
                  </a:cubicBezTo>
                  <a:cubicBezTo>
                    <a:pt x="103" y="11"/>
                    <a:pt x="98" y="12"/>
                    <a:pt x="92"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6" name="iṩ1îďê">
              <a:extLst>
                <a:ext uri="{FF2B5EF4-FFF2-40B4-BE49-F238E27FC236}">
                  <a16:creationId xmlns:a16="http://schemas.microsoft.com/office/drawing/2014/main" id="{D4EBC288-4D08-4C3F-BBB1-B159F7E94848}"/>
                </a:ext>
              </a:extLst>
            </p:cNvPr>
            <p:cNvSpPr/>
            <p:nvPr/>
          </p:nvSpPr>
          <p:spPr bwMode="auto">
            <a:xfrm>
              <a:off x="5273101" y="5133682"/>
              <a:ext cx="258304" cy="29622"/>
            </a:xfrm>
            <a:custGeom>
              <a:avLst/>
              <a:gdLst>
                <a:gd name="T0" fmla="*/ 92 w 105"/>
                <a:gd name="T1" fmla="*/ 12 h 12"/>
                <a:gd name="T2" fmla="*/ 10 w 105"/>
                <a:gd name="T3" fmla="*/ 12 h 12"/>
                <a:gd name="T4" fmla="*/ 0 w 105"/>
                <a:gd name="T5" fmla="*/ 10 h 12"/>
                <a:gd name="T6" fmla="*/ 3 w 105"/>
                <a:gd name="T7" fmla="*/ 2 h 12"/>
                <a:gd name="T8" fmla="*/ 14 w 105"/>
                <a:gd name="T9" fmla="*/ 0 h 12"/>
                <a:gd name="T10" fmla="*/ 95 w 105"/>
                <a:gd name="T11" fmla="*/ 0 h 12"/>
                <a:gd name="T12" fmla="*/ 105 w 105"/>
                <a:gd name="T13" fmla="*/ 2 h 12"/>
                <a:gd name="T14" fmla="*/ 103 w 105"/>
                <a:gd name="T15" fmla="*/ 10 h 12"/>
                <a:gd name="T16" fmla="*/ 92 w 10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2">
                  <a:moveTo>
                    <a:pt x="92" y="12"/>
                  </a:moveTo>
                  <a:cubicBezTo>
                    <a:pt x="10" y="12"/>
                    <a:pt x="10" y="12"/>
                    <a:pt x="10" y="12"/>
                  </a:cubicBezTo>
                  <a:cubicBezTo>
                    <a:pt x="4" y="12"/>
                    <a:pt x="0" y="11"/>
                    <a:pt x="0" y="10"/>
                  </a:cubicBezTo>
                  <a:cubicBezTo>
                    <a:pt x="3" y="2"/>
                    <a:pt x="3" y="2"/>
                    <a:pt x="3" y="2"/>
                  </a:cubicBezTo>
                  <a:cubicBezTo>
                    <a:pt x="3" y="1"/>
                    <a:pt x="9" y="0"/>
                    <a:pt x="14" y="0"/>
                  </a:cubicBezTo>
                  <a:cubicBezTo>
                    <a:pt x="95" y="0"/>
                    <a:pt x="95" y="0"/>
                    <a:pt x="95" y="0"/>
                  </a:cubicBezTo>
                  <a:cubicBezTo>
                    <a:pt x="101" y="0"/>
                    <a:pt x="105" y="1"/>
                    <a:pt x="105" y="2"/>
                  </a:cubicBezTo>
                  <a:cubicBezTo>
                    <a:pt x="103" y="10"/>
                    <a:pt x="103" y="10"/>
                    <a:pt x="103" y="10"/>
                  </a:cubicBezTo>
                  <a:cubicBezTo>
                    <a:pt x="103" y="11"/>
                    <a:pt x="98" y="12"/>
                    <a:pt x="92"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7" name="ïṡḻídè">
              <a:extLst>
                <a:ext uri="{FF2B5EF4-FFF2-40B4-BE49-F238E27FC236}">
                  <a16:creationId xmlns:a16="http://schemas.microsoft.com/office/drawing/2014/main" id="{4ACB1B7C-9EE7-4BD4-AFA6-A4C9548E9EF5}"/>
                </a:ext>
              </a:extLst>
            </p:cNvPr>
            <p:cNvSpPr/>
            <p:nvPr/>
          </p:nvSpPr>
          <p:spPr bwMode="auto">
            <a:xfrm>
              <a:off x="5927154" y="5133682"/>
              <a:ext cx="253564" cy="29622"/>
            </a:xfrm>
            <a:custGeom>
              <a:avLst/>
              <a:gdLst>
                <a:gd name="T0" fmla="*/ 92 w 103"/>
                <a:gd name="T1" fmla="*/ 12 h 12"/>
                <a:gd name="T2" fmla="*/ 11 w 103"/>
                <a:gd name="T3" fmla="*/ 12 h 12"/>
                <a:gd name="T4" fmla="*/ 0 w 103"/>
                <a:gd name="T5" fmla="*/ 10 h 12"/>
                <a:gd name="T6" fmla="*/ 0 w 103"/>
                <a:gd name="T7" fmla="*/ 2 h 12"/>
                <a:gd name="T8" fmla="*/ 11 w 103"/>
                <a:gd name="T9" fmla="*/ 0 h 12"/>
                <a:gd name="T10" fmla="*/ 91 w 103"/>
                <a:gd name="T11" fmla="*/ 0 h 12"/>
                <a:gd name="T12" fmla="*/ 102 w 103"/>
                <a:gd name="T13" fmla="*/ 2 h 12"/>
                <a:gd name="T14" fmla="*/ 103 w 103"/>
                <a:gd name="T15" fmla="*/ 10 h 12"/>
                <a:gd name="T16" fmla="*/ 92 w 103"/>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2">
                  <a:moveTo>
                    <a:pt x="92" y="12"/>
                  </a:moveTo>
                  <a:cubicBezTo>
                    <a:pt x="11" y="12"/>
                    <a:pt x="11" y="12"/>
                    <a:pt x="11" y="12"/>
                  </a:cubicBezTo>
                  <a:cubicBezTo>
                    <a:pt x="5" y="12"/>
                    <a:pt x="0" y="11"/>
                    <a:pt x="0" y="10"/>
                  </a:cubicBezTo>
                  <a:cubicBezTo>
                    <a:pt x="0" y="2"/>
                    <a:pt x="0" y="2"/>
                    <a:pt x="0" y="2"/>
                  </a:cubicBezTo>
                  <a:cubicBezTo>
                    <a:pt x="0" y="1"/>
                    <a:pt x="5" y="0"/>
                    <a:pt x="11" y="0"/>
                  </a:cubicBezTo>
                  <a:cubicBezTo>
                    <a:pt x="91" y="0"/>
                    <a:pt x="91" y="0"/>
                    <a:pt x="91" y="0"/>
                  </a:cubicBezTo>
                  <a:cubicBezTo>
                    <a:pt x="97" y="0"/>
                    <a:pt x="102" y="1"/>
                    <a:pt x="102" y="2"/>
                  </a:cubicBezTo>
                  <a:cubicBezTo>
                    <a:pt x="103" y="10"/>
                    <a:pt x="103" y="10"/>
                    <a:pt x="103" y="10"/>
                  </a:cubicBezTo>
                  <a:cubicBezTo>
                    <a:pt x="103" y="11"/>
                    <a:pt x="98" y="12"/>
                    <a:pt x="92"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8" name="îṩļîḓê">
              <a:extLst>
                <a:ext uri="{FF2B5EF4-FFF2-40B4-BE49-F238E27FC236}">
                  <a16:creationId xmlns:a16="http://schemas.microsoft.com/office/drawing/2014/main" id="{C9172649-90B6-4E96-9214-96998DC3C404}"/>
                </a:ext>
              </a:extLst>
            </p:cNvPr>
            <p:cNvSpPr/>
            <p:nvPr/>
          </p:nvSpPr>
          <p:spPr bwMode="auto">
            <a:xfrm>
              <a:off x="6251811" y="5133682"/>
              <a:ext cx="257119" cy="29622"/>
            </a:xfrm>
            <a:custGeom>
              <a:avLst/>
              <a:gdLst>
                <a:gd name="T0" fmla="*/ 93 w 104"/>
                <a:gd name="T1" fmla="*/ 12 h 12"/>
                <a:gd name="T2" fmla="*/ 12 w 104"/>
                <a:gd name="T3" fmla="*/ 12 h 12"/>
                <a:gd name="T4" fmla="*/ 1 w 104"/>
                <a:gd name="T5" fmla="*/ 10 h 12"/>
                <a:gd name="T6" fmla="*/ 0 w 104"/>
                <a:gd name="T7" fmla="*/ 2 h 12"/>
                <a:gd name="T8" fmla="*/ 10 w 104"/>
                <a:gd name="T9" fmla="*/ 0 h 12"/>
                <a:gd name="T10" fmla="*/ 91 w 104"/>
                <a:gd name="T11" fmla="*/ 0 h 12"/>
                <a:gd name="T12" fmla="*/ 102 w 104"/>
                <a:gd name="T13" fmla="*/ 2 h 12"/>
                <a:gd name="T14" fmla="*/ 103 w 104"/>
                <a:gd name="T15" fmla="*/ 10 h 12"/>
                <a:gd name="T16" fmla="*/ 93 w 10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
                  <a:moveTo>
                    <a:pt x="93" y="12"/>
                  </a:moveTo>
                  <a:cubicBezTo>
                    <a:pt x="12" y="12"/>
                    <a:pt x="12" y="12"/>
                    <a:pt x="12" y="12"/>
                  </a:cubicBezTo>
                  <a:cubicBezTo>
                    <a:pt x="6" y="12"/>
                    <a:pt x="1" y="11"/>
                    <a:pt x="1" y="10"/>
                  </a:cubicBezTo>
                  <a:cubicBezTo>
                    <a:pt x="0" y="2"/>
                    <a:pt x="0" y="2"/>
                    <a:pt x="0" y="2"/>
                  </a:cubicBezTo>
                  <a:cubicBezTo>
                    <a:pt x="0" y="1"/>
                    <a:pt x="5" y="0"/>
                    <a:pt x="10" y="0"/>
                  </a:cubicBezTo>
                  <a:cubicBezTo>
                    <a:pt x="91" y="0"/>
                    <a:pt x="91" y="0"/>
                    <a:pt x="91" y="0"/>
                  </a:cubicBezTo>
                  <a:cubicBezTo>
                    <a:pt x="97" y="0"/>
                    <a:pt x="102" y="1"/>
                    <a:pt x="102" y="2"/>
                  </a:cubicBezTo>
                  <a:cubicBezTo>
                    <a:pt x="103" y="10"/>
                    <a:pt x="103" y="10"/>
                    <a:pt x="103" y="10"/>
                  </a:cubicBezTo>
                  <a:cubicBezTo>
                    <a:pt x="104" y="11"/>
                    <a:pt x="99" y="12"/>
                    <a:pt x="93"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9" name="ïŝlîdê">
              <a:extLst>
                <a:ext uri="{FF2B5EF4-FFF2-40B4-BE49-F238E27FC236}">
                  <a16:creationId xmlns:a16="http://schemas.microsoft.com/office/drawing/2014/main" id="{551CCDCE-C4F6-4F55-AC63-1036454FDD91}"/>
                </a:ext>
              </a:extLst>
            </p:cNvPr>
            <p:cNvSpPr/>
            <p:nvPr/>
          </p:nvSpPr>
          <p:spPr bwMode="auto">
            <a:xfrm>
              <a:off x="6575284" y="5133682"/>
              <a:ext cx="260674" cy="29622"/>
            </a:xfrm>
            <a:custGeom>
              <a:avLst/>
              <a:gdLst>
                <a:gd name="T0" fmla="*/ 95 w 106"/>
                <a:gd name="T1" fmla="*/ 12 h 12"/>
                <a:gd name="T2" fmla="*/ 14 w 106"/>
                <a:gd name="T3" fmla="*/ 12 h 12"/>
                <a:gd name="T4" fmla="*/ 3 w 106"/>
                <a:gd name="T5" fmla="*/ 10 h 12"/>
                <a:gd name="T6" fmla="*/ 1 w 106"/>
                <a:gd name="T7" fmla="*/ 2 h 12"/>
                <a:gd name="T8" fmla="*/ 11 w 106"/>
                <a:gd name="T9" fmla="*/ 0 h 12"/>
                <a:gd name="T10" fmla="*/ 91 w 106"/>
                <a:gd name="T11" fmla="*/ 0 h 12"/>
                <a:gd name="T12" fmla="*/ 102 w 106"/>
                <a:gd name="T13" fmla="*/ 2 h 12"/>
                <a:gd name="T14" fmla="*/ 105 w 106"/>
                <a:gd name="T15" fmla="*/ 10 h 12"/>
                <a:gd name="T16" fmla="*/ 95 w 10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2">
                  <a:moveTo>
                    <a:pt x="95" y="12"/>
                  </a:moveTo>
                  <a:cubicBezTo>
                    <a:pt x="14" y="12"/>
                    <a:pt x="14" y="12"/>
                    <a:pt x="14" y="12"/>
                  </a:cubicBezTo>
                  <a:cubicBezTo>
                    <a:pt x="8" y="12"/>
                    <a:pt x="3" y="11"/>
                    <a:pt x="3" y="10"/>
                  </a:cubicBezTo>
                  <a:cubicBezTo>
                    <a:pt x="1" y="2"/>
                    <a:pt x="1" y="2"/>
                    <a:pt x="1" y="2"/>
                  </a:cubicBezTo>
                  <a:cubicBezTo>
                    <a:pt x="0" y="1"/>
                    <a:pt x="5" y="0"/>
                    <a:pt x="11" y="0"/>
                  </a:cubicBezTo>
                  <a:cubicBezTo>
                    <a:pt x="91" y="0"/>
                    <a:pt x="91" y="0"/>
                    <a:pt x="91" y="0"/>
                  </a:cubicBezTo>
                  <a:cubicBezTo>
                    <a:pt x="97" y="0"/>
                    <a:pt x="102" y="1"/>
                    <a:pt x="102" y="2"/>
                  </a:cubicBezTo>
                  <a:cubicBezTo>
                    <a:pt x="105" y="10"/>
                    <a:pt x="105" y="10"/>
                    <a:pt x="105" y="10"/>
                  </a:cubicBezTo>
                  <a:cubicBezTo>
                    <a:pt x="106" y="11"/>
                    <a:pt x="101" y="12"/>
                    <a:pt x="95"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0" name="íṥľiḓe">
              <a:extLst>
                <a:ext uri="{FF2B5EF4-FFF2-40B4-BE49-F238E27FC236}">
                  <a16:creationId xmlns:a16="http://schemas.microsoft.com/office/drawing/2014/main" id="{1CBFB740-88E2-458E-A418-81F1B30BD0C6}"/>
                </a:ext>
              </a:extLst>
            </p:cNvPr>
            <p:cNvSpPr/>
            <p:nvPr/>
          </p:nvSpPr>
          <p:spPr bwMode="auto">
            <a:xfrm>
              <a:off x="6899941" y="5133682"/>
              <a:ext cx="263043" cy="29622"/>
            </a:xfrm>
            <a:custGeom>
              <a:avLst/>
              <a:gdLst>
                <a:gd name="T0" fmla="*/ 97 w 107"/>
                <a:gd name="T1" fmla="*/ 12 h 12"/>
                <a:gd name="T2" fmla="*/ 15 w 107"/>
                <a:gd name="T3" fmla="*/ 12 h 12"/>
                <a:gd name="T4" fmla="*/ 3 w 107"/>
                <a:gd name="T5" fmla="*/ 10 h 12"/>
                <a:gd name="T6" fmla="*/ 0 w 107"/>
                <a:gd name="T7" fmla="*/ 2 h 12"/>
                <a:gd name="T8" fmla="*/ 10 w 107"/>
                <a:gd name="T9" fmla="*/ 0 h 12"/>
                <a:gd name="T10" fmla="*/ 90 w 107"/>
                <a:gd name="T11" fmla="*/ 0 h 12"/>
                <a:gd name="T12" fmla="*/ 102 w 107"/>
                <a:gd name="T13" fmla="*/ 2 h 12"/>
                <a:gd name="T14" fmla="*/ 106 w 107"/>
                <a:gd name="T15" fmla="*/ 10 h 12"/>
                <a:gd name="T16" fmla="*/ 97 w 10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2">
                  <a:moveTo>
                    <a:pt x="97" y="12"/>
                  </a:moveTo>
                  <a:cubicBezTo>
                    <a:pt x="15" y="12"/>
                    <a:pt x="15" y="12"/>
                    <a:pt x="15" y="12"/>
                  </a:cubicBezTo>
                  <a:cubicBezTo>
                    <a:pt x="9" y="12"/>
                    <a:pt x="4" y="11"/>
                    <a:pt x="3" y="10"/>
                  </a:cubicBezTo>
                  <a:cubicBezTo>
                    <a:pt x="0" y="2"/>
                    <a:pt x="0" y="2"/>
                    <a:pt x="0" y="2"/>
                  </a:cubicBezTo>
                  <a:cubicBezTo>
                    <a:pt x="0" y="1"/>
                    <a:pt x="4" y="0"/>
                    <a:pt x="10" y="0"/>
                  </a:cubicBezTo>
                  <a:cubicBezTo>
                    <a:pt x="90" y="0"/>
                    <a:pt x="90" y="0"/>
                    <a:pt x="90" y="0"/>
                  </a:cubicBezTo>
                  <a:cubicBezTo>
                    <a:pt x="96" y="0"/>
                    <a:pt x="101" y="1"/>
                    <a:pt x="102" y="2"/>
                  </a:cubicBezTo>
                  <a:cubicBezTo>
                    <a:pt x="106" y="10"/>
                    <a:pt x="106" y="10"/>
                    <a:pt x="106" y="10"/>
                  </a:cubicBezTo>
                  <a:cubicBezTo>
                    <a:pt x="107" y="11"/>
                    <a:pt x="102" y="12"/>
                    <a:pt x="97"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1" name="ïṣlïḍe">
              <a:extLst>
                <a:ext uri="{FF2B5EF4-FFF2-40B4-BE49-F238E27FC236}">
                  <a16:creationId xmlns:a16="http://schemas.microsoft.com/office/drawing/2014/main" id="{2289F59C-ACDB-44BE-A2C6-790E273A1B01}"/>
                </a:ext>
              </a:extLst>
            </p:cNvPr>
            <p:cNvSpPr/>
            <p:nvPr/>
          </p:nvSpPr>
          <p:spPr bwMode="auto">
            <a:xfrm>
              <a:off x="7222228" y="5133682"/>
              <a:ext cx="267783" cy="29622"/>
            </a:xfrm>
            <a:custGeom>
              <a:avLst/>
              <a:gdLst>
                <a:gd name="T0" fmla="*/ 99 w 109"/>
                <a:gd name="T1" fmla="*/ 12 h 12"/>
                <a:gd name="T2" fmla="*/ 17 w 109"/>
                <a:gd name="T3" fmla="*/ 12 h 12"/>
                <a:gd name="T4" fmla="*/ 5 w 109"/>
                <a:gd name="T5" fmla="*/ 10 h 12"/>
                <a:gd name="T6" fmla="*/ 1 w 109"/>
                <a:gd name="T7" fmla="*/ 2 h 12"/>
                <a:gd name="T8" fmla="*/ 10 w 109"/>
                <a:gd name="T9" fmla="*/ 0 h 12"/>
                <a:gd name="T10" fmla="*/ 91 w 109"/>
                <a:gd name="T11" fmla="*/ 0 h 12"/>
                <a:gd name="T12" fmla="*/ 103 w 109"/>
                <a:gd name="T13" fmla="*/ 2 h 12"/>
                <a:gd name="T14" fmla="*/ 108 w 109"/>
                <a:gd name="T15" fmla="*/ 10 h 12"/>
                <a:gd name="T16" fmla="*/ 99 w 109"/>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2">
                  <a:moveTo>
                    <a:pt x="99" y="12"/>
                  </a:moveTo>
                  <a:cubicBezTo>
                    <a:pt x="17" y="12"/>
                    <a:pt x="17" y="12"/>
                    <a:pt x="17" y="12"/>
                  </a:cubicBezTo>
                  <a:cubicBezTo>
                    <a:pt x="11" y="12"/>
                    <a:pt x="6" y="11"/>
                    <a:pt x="5" y="10"/>
                  </a:cubicBezTo>
                  <a:cubicBezTo>
                    <a:pt x="1" y="2"/>
                    <a:pt x="1" y="2"/>
                    <a:pt x="1" y="2"/>
                  </a:cubicBezTo>
                  <a:cubicBezTo>
                    <a:pt x="0" y="1"/>
                    <a:pt x="5" y="0"/>
                    <a:pt x="10" y="0"/>
                  </a:cubicBezTo>
                  <a:cubicBezTo>
                    <a:pt x="91" y="0"/>
                    <a:pt x="91" y="0"/>
                    <a:pt x="91" y="0"/>
                  </a:cubicBezTo>
                  <a:cubicBezTo>
                    <a:pt x="97" y="0"/>
                    <a:pt x="102" y="1"/>
                    <a:pt x="103" y="2"/>
                  </a:cubicBezTo>
                  <a:cubicBezTo>
                    <a:pt x="108" y="10"/>
                    <a:pt x="108" y="10"/>
                    <a:pt x="108" y="10"/>
                  </a:cubicBezTo>
                  <a:cubicBezTo>
                    <a:pt x="109" y="11"/>
                    <a:pt x="105" y="12"/>
                    <a:pt x="99"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2" name="ïS1iďe">
              <a:extLst>
                <a:ext uri="{FF2B5EF4-FFF2-40B4-BE49-F238E27FC236}">
                  <a16:creationId xmlns:a16="http://schemas.microsoft.com/office/drawing/2014/main" id="{6F124DC6-87AD-4F69-816B-3C5279CAA42E}"/>
                </a:ext>
              </a:extLst>
            </p:cNvPr>
            <p:cNvSpPr/>
            <p:nvPr/>
          </p:nvSpPr>
          <p:spPr bwMode="auto">
            <a:xfrm>
              <a:off x="7546885" y="5133682"/>
              <a:ext cx="271338" cy="29622"/>
            </a:xfrm>
            <a:custGeom>
              <a:avLst/>
              <a:gdLst>
                <a:gd name="T0" fmla="*/ 100 w 110"/>
                <a:gd name="T1" fmla="*/ 12 h 12"/>
                <a:gd name="T2" fmla="*/ 18 w 110"/>
                <a:gd name="T3" fmla="*/ 12 h 12"/>
                <a:gd name="T4" fmla="*/ 6 w 110"/>
                <a:gd name="T5" fmla="*/ 10 h 12"/>
                <a:gd name="T6" fmla="*/ 1 w 110"/>
                <a:gd name="T7" fmla="*/ 2 h 12"/>
                <a:gd name="T8" fmla="*/ 10 w 110"/>
                <a:gd name="T9" fmla="*/ 0 h 12"/>
                <a:gd name="T10" fmla="*/ 90 w 110"/>
                <a:gd name="T11" fmla="*/ 0 h 12"/>
                <a:gd name="T12" fmla="*/ 102 w 110"/>
                <a:gd name="T13" fmla="*/ 2 h 12"/>
                <a:gd name="T14" fmla="*/ 109 w 110"/>
                <a:gd name="T15" fmla="*/ 10 h 12"/>
                <a:gd name="T16" fmla="*/ 100 w 110"/>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2">
                  <a:moveTo>
                    <a:pt x="100" y="12"/>
                  </a:moveTo>
                  <a:cubicBezTo>
                    <a:pt x="18" y="12"/>
                    <a:pt x="18" y="12"/>
                    <a:pt x="18" y="12"/>
                  </a:cubicBezTo>
                  <a:cubicBezTo>
                    <a:pt x="12" y="12"/>
                    <a:pt x="7" y="11"/>
                    <a:pt x="6" y="10"/>
                  </a:cubicBezTo>
                  <a:cubicBezTo>
                    <a:pt x="1" y="2"/>
                    <a:pt x="1" y="2"/>
                    <a:pt x="1" y="2"/>
                  </a:cubicBezTo>
                  <a:cubicBezTo>
                    <a:pt x="0" y="1"/>
                    <a:pt x="4" y="0"/>
                    <a:pt x="10" y="0"/>
                  </a:cubicBezTo>
                  <a:cubicBezTo>
                    <a:pt x="90" y="0"/>
                    <a:pt x="90" y="0"/>
                    <a:pt x="90" y="0"/>
                  </a:cubicBezTo>
                  <a:cubicBezTo>
                    <a:pt x="96" y="0"/>
                    <a:pt x="101" y="1"/>
                    <a:pt x="102" y="2"/>
                  </a:cubicBezTo>
                  <a:cubicBezTo>
                    <a:pt x="109" y="10"/>
                    <a:pt x="109" y="10"/>
                    <a:pt x="109" y="10"/>
                  </a:cubicBezTo>
                  <a:cubicBezTo>
                    <a:pt x="110" y="11"/>
                    <a:pt x="106" y="12"/>
                    <a:pt x="100"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3" name="íṥľíḍe">
              <a:extLst>
                <a:ext uri="{FF2B5EF4-FFF2-40B4-BE49-F238E27FC236}">
                  <a16:creationId xmlns:a16="http://schemas.microsoft.com/office/drawing/2014/main" id="{CD5ADF1B-8B0D-44A8-A500-27A8926FF51D}"/>
                </a:ext>
              </a:extLst>
            </p:cNvPr>
            <p:cNvSpPr/>
            <p:nvPr/>
          </p:nvSpPr>
          <p:spPr bwMode="auto">
            <a:xfrm>
              <a:off x="7869173" y="5133682"/>
              <a:ext cx="276077" cy="29622"/>
            </a:xfrm>
            <a:custGeom>
              <a:avLst/>
              <a:gdLst>
                <a:gd name="T0" fmla="*/ 102 w 112"/>
                <a:gd name="T1" fmla="*/ 12 h 12"/>
                <a:gd name="T2" fmla="*/ 21 w 112"/>
                <a:gd name="T3" fmla="*/ 12 h 12"/>
                <a:gd name="T4" fmla="*/ 8 w 112"/>
                <a:gd name="T5" fmla="*/ 10 h 12"/>
                <a:gd name="T6" fmla="*/ 1 w 112"/>
                <a:gd name="T7" fmla="*/ 2 h 12"/>
                <a:gd name="T8" fmla="*/ 10 w 112"/>
                <a:gd name="T9" fmla="*/ 0 h 12"/>
                <a:gd name="T10" fmla="*/ 90 w 112"/>
                <a:gd name="T11" fmla="*/ 0 h 12"/>
                <a:gd name="T12" fmla="*/ 103 w 112"/>
                <a:gd name="T13" fmla="*/ 2 h 12"/>
                <a:gd name="T14" fmla="*/ 111 w 112"/>
                <a:gd name="T15" fmla="*/ 10 h 12"/>
                <a:gd name="T16" fmla="*/ 102 w 1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2">
                  <a:moveTo>
                    <a:pt x="102" y="12"/>
                  </a:moveTo>
                  <a:cubicBezTo>
                    <a:pt x="21" y="12"/>
                    <a:pt x="21" y="12"/>
                    <a:pt x="21" y="12"/>
                  </a:cubicBezTo>
                  <a:cubicBezTo>
                    <a:pt x="15" y="12"/>
                    <a:pt x="9" y="11"/>
                    <a:pt x="8" y="10"/>
                  </a:cubicBezTo>
                  <a:cubicBezTo>
                    <a:pt x="1" y="2"/>
                    <a:pt x="1" y="2"/>
                    <a:pt x="1" y="2"/>
                  </a:cubicBezTo>
                  <a:cubicBezTo>
                    <a:pt x="0" y="1"/>
                    <a:pt x="4" y="0"/>
                    <a:pt x="10" y="0"/>
                  </a:cubicBezTo>
                  <a:cubicBezTo>
                    <a:pt x="90" y="0"/>
                    <a:pt x="90" y="0"/>
                    <a:pt x="90" y="0"/>
                  </a:cubicBezTo>
                  <a:cubicBezTo>
                    <a:pt x="96" y="0"/>
                    <a:pt x="102" y="1"/>
                    <a:pt x="103" y="2"/>
                  </a:cubicBezTo>
                  <a:cubicBezTo>
                    <a:pt x="111" y="10"/>
                    <a:pt x="111" y="10"/>
                    <a:pt x="111" y="10"/>
                  </a:cubicBezTo>
                  <a:cubicBezTo>
                    <a:pt x="112" y="11"/>
                    <a:pt x="108" y="12"/>
                    <a:pt x="102" y="1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4" name="íṡľïďe">
              <a:extLst>
                <a:ext uri="{FF2B5EF4-FFF2-40B4-BE49-F238E27FC236}">
                  <a16:creationId xmlns:a16="http://schemas.microsoft.com/office/drawing/2014/main" id="{D823B9C5-F542-482F-A6F2-BC7C03646CC5}"/>
                </a:ext>
              </a:extLst>
            </p:cNvPr>
            <p:cNvSpPr/>
            <p:nvPr/>
          </p:nvSpPr>
          <p:spPr bwMode="auto">
            <a:xfrm>
              <a:off x="7891685" y="5264019"/>
              <a:ext cx="415893" cy="68723"/>
            </a:xfrm>
            <a:custGeom>
              <a:avLst/>
              <a:gdLst>
                <a:gd name="T0" fmla="*/ 71 w 169"/>
                <a:gd name="T1" fmla="*/ 0 h 28"/>
                <a:gd name="T2" fmla="*/ 10 w 169"/>
                <a:gd name="T3" fmla="*/ 0 h 28"/>
                <a:gd name="T4" fmla="*/ 1 w 169"/>
                <a:gd name="T5" fmla="*/ 3 h 28"/>
                <a:gd name="T6" fmla="*/ 19 w 169"/>
                <a:gd name="T7" fmla="*/ 25 h 28"/>
                <a:gd name="T8" fmla="*/ 33 w 169"/>
                <a:gd name="T9" fmla="*/ 28 h 28"/>
                <a:gd name="T10" fmla="*/ 96 w 169"/>
                <a:gd name="T11" fmla="*/ 28 h 28"/>
                <a:gd name="T12" fmla="*/ 159 w 169"/>
                <a:gd name="T13" fmla="*/ 28 h 28"/>
                <a:gd name="T14" fmla="*/ 168 w 169"/>
                <a:gd name="T15" fmla="*/ 25 h 28"/>
                <a:gd name="T16" fmla="*/ 146 w 169"/>
                <a:gd name="T17" fmla="*/ 3 h 28"/>
                <a:gd name="T18" fmla="*/ 132 w 169"/>
                <a:gd name="T19" fmla="*/ 0 h 28"/>
                <a:gd name="T20" fmla="*/ 71 w 169"/>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28">
                  <a:moveTo>
                    <a:pt x="71" y="0"/>
                  </a:moveTo>
                  <a:cubicBezTo>
                    <a:pt x="10" y="0"/>
                    <a:pt x="10" y="0"/>
                    <a:pt x="10" y="0"/>
                  </a:cubicBezTo>
                  <a:cubicBezTo>
                    <a:pt x="4" y="0"/>
                    <a:pt x="0" y="1"/>
                    <a:pt x="1" y="3"/>
                  </a:cubicBezTo>
                  <a:cubicBezTo>
                    <a:pt x="19" y="25"/>
                    <a:pt x="19" y="25"/>
                    <a:pt x="19" y="25"/>
                  </a:cubicBezTo>
                  <a:cubicBezTo>
                    <a:pt x="21" y="27"/>
                    <a:pt x="27" y="28"/>
                    <a:pt x="33" y="28"/>
                  </a:cubicBezTo>
                  <a:cubicBezTo>
                    <a:pt x="96" y="28"/>
                    <a:pt x="96" y="28"/>
                    <a:pt x="96" y="28"/>
                  </a:cubicBezTo>
                  <a:cubicBezTo>
                    <a:pt x="159" y="28"/>
                    <a:pt x="159" y="28"/>
                    <a:pt x="159" y="28"/>
                  </a:cubicBezTo>
                  <a:cubicBezTo>
                    <a:pt x="166" y="28"/>
                    <a:pt x="169" y="27"/>
                    <a:pt x="168" y="25"/>
                  </a:cubicBezTo>
                  <a:cubicBezTo>
                    <a:pt x="146" y="3"/>
                    <a:pt x="146" y="3"/>
                    <a:pt x="146" y="3"/>
                  </a:cubicBezTo>
                  <a:cubicBezTo>
                    <a:pt x="145" y="1"/>
                    <a:pt x="139" y="0"/>
                    <a:pt x="132" y="0"/>
                  </a:cubicBezTo>
                  <a:lnTo>
                    <a:pt x="71"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5" name="iṩľidè">
              <a:extLst>
                <a:ext uri="{FF2B5EF4-FFF2-40B4-BE49-F238E27FC236}">
                  <a16:creationId xmlns:a16="http://schemas.microsoft.com/office/drawing/2014/main" id="{74FEFAFC-8FF8-458C-B6EF-0F38C8AFA004}"/>
                </a:ext>
              </a:extLst>
            </p:cNvPr>
            <p:cNvSpPr/>
            <p:nvPr/>
          </p:nvSpPr>
          <p:spPr bwMode="auto">
            <a:xfrm>
              <a:off x="3884422" y="5181077"/>
              <a:ext cx="349540" cy="63984"/>
            </a:xfrm>
            <a:custGeom>
              <a:avLst/>
              <a:gdLst>
                <a:gd name="T0" fmla="*/ 100 w 142"/>
                <a:gd name="T1" fmla="*/ 0 h 26"/>
                <a:gd name="T2" fmla="*/ 34 w 142"/>
                <a:gd name="T3" fmla="*/ 0 h 26"/>
                <a:gd name="T4" fmla="*/ 21 w 142"/>
                <a:gd name="T5" fmla="*/ 3 h 26"/>
                <a:gd name="T6" fmla="*/ 1 w 142"/>
                <a:gd name="T7" fmla="*/ 24 h 26"/>
                <a:gd name="T8" fmla="*/ 10 w 142"/>
                <a:gd name="T9" fmla="*/ 26 h 26"/>
                <a:gd name="T10" fmla="*/ 77 w 142"/>
                <a:gd name="T11" fmla="*/ 26 h 26"/>
                <a:gd name="T12" fmla="*/ 110 w 142"/>
                <a:gd name="T13" fmla="*/ 26 h 26"/>
                <a:gd name="T14" fmla="*/ 124 w 142"/>
                <a:gd name="T15" fmla="*/ 24 h 26"/>
                <a:gd name="T16" fmla="*/ 141 w 142"/>
                <a:gd name="T17" fmla="*/ 3 h 26"/>
                <a:gd name="T18" fmla="*/ 132 w 142"/>
                <a:gd name="T19" fmla="*/ 0 h 26"/>
                <a:gd name="T20" fmla="*/ 100 w 142"/>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26">
                  <a:moveTo>
                    <a:pt x="100" y="0"/>
                  </a:moveTo>
                  <a:cubicBezTo>
                    <a:pt x="34" y="0"/>
                    <a:pt x="34" y="0"/>
                    <a:pt x="34" y="0"/>
                  </a:cubicBezTo>
                  <a:cubicBezTo>
                    <a:pt x="28" y="0"/>
                    <a:pt x="22" y="2"/>
                    <a:pt x="21" y="3"/>
                  </a:cubicBezTo>
                  <a:cubicBezTo>
                    <a:pt x="1" y="24"/>
                    <a:pt x="1" y="24"/>
                    <a:pt x="1" y="24"/>
                  </a:cubicBezTo>
                  <a:cubicBezTo>
                    <a:pt x="0" y="25"/>
                    <a:pt x="3" y="26"/>
                    <a:pt x="10" y="26"/>
                  </a:cubicBezTo>
                  <a:cubicBezTo>
                    <a:pt x="77" y="26"/>
                    <a:pt x="77" y="26"/>
                    <a:pt x="77" y="26"/>
                  </a:cubicBezTo>
                  <a:cubicBezTo>
                    <a:pt x="110" y="26"/>
                    <a:pt x="110" y="26"/>
                    <a:pt x="110" y="26"/>
                  </a:cubicBezTo>
                  <a:cubicBezTo>
                    <a:pt x="117" y="26"/>
                    <a:pt x="123" y="25"/>
                    <a:pt x="124" y="24"/>
                  </a:cubicBezTo>
                  <a:cubicBezTo>
                    <a:pt x="141" y="3"/>
                    <a:pt x="141" y="3"/>
                    <a:pt x="141" y="3"/>
                  </a:cubicBezTo>
                  <a:cubicBezTo>
                    <a:pt x="142" y="2"/>
                    <a:pt x="138" y="0"/>
                    <a:pt x="132" y="0"/>
                  </a:cubicBezTo>
                  <a:lnTo>
                    <a:pt x="10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6" name="îšļïḑè">
              <a:extLst>
                <a:ext uri="{FF2B5EF4-FFF2-40B4-BE49-F238E27FC236}">
                  <a16:creationId xmlns:a16="http://schemas.microsoft.com/office/drawing/2014/main" id="{A7A43796-D82B-4583-831A-AA379CACA3C2}"/>
                </a:ext>
              </a:extLst>
            </p:cNvPr>
            <p:cNvSpPr/>
            <p:nvPr/>
          </p:nvSpPr>
          <p:spPr bwMode="auto">
            <a:xfrm>
              <a:off x="4617863" y="5181077"/>
              <a:ext cx="303329" cy="63984"/>
            </a:xfrm>
            <a:custGeom>
              <a:avLst/>
              <a:gdLst>
                <a:gd name="T0" fmla="*/ 99 w 123"/>
                <a:gd name="T1" fmla="*/ 26 h 26"/>
                <a:gd name="T2" fmla="*/ 11 w 123"/>
                <a:gd name="T3" fmla="*/ 26 h 26"/>
                <a:gd name="T4" fmla="*/ 1 w 123"/>
                <a:gd name="T5" fmla="*/ 24 h 26"/>
                <a:gd name="T6" fmla="*/ 15 w 123"/>
                <a:gd name="T7" fmla="*/ 3 h 26"/>
                <a:gd name="T8" fmla="*/ 27 w 123"/>
                <a:gd name="T9" fmla="*/ 0 h 26"/>
                <a:gd name="T10" fmla="*/ 113 w 123"/>
                <a:gd name="T11" fmla="*/ 0 h 26"/>
                <a:gd name="T12" fmla="*/ 123 w 123"/>
                <a:gd name="T13" fmla="*/ 3 h 26"/>
                <a:gd name="T14" fmla="*/ 111 w 123"/>
                <a:gd name="T15" fmla="*/ 24 h 26"/>
                <a:gd name="T16" fmla="*/ 99 w 123"/>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6">
                  <a:moveTo>
                    <a:pt x="99" y="26"/>
                  </a:moveTo>
                  <a:cubicBezTo>
                    <a:pt x="11" y="26"/>
                    <a:pt x="11" y="26"/>
                    <a:pt x="11" y="26"/>
                  </a:cubicBezTo>
                  <a:cubicBezTo>
                    <a:pt x="4" y="26"/>
                    <a:pt x="0" y="25"/>
                    <a:pt x="1" y="24"/>
                  </a:cubicBezTo>
                  <a:cubicBezTo>
                    <a:pt x="15" y="3"/>
                    <a:pt x="15" y="3"/>
                    <a:pt x="15" y="3"/>
                  </a:cubicBezTo>
                  <a:cubicBezTo>
                    <a:pt x="15" y="1"/>
                    <a:pt x="21" y="0"/>
                    <a:pt x="27" y="0"/>
                  </a:cubicBezTo>
                  <a:cubicBezTo>
                    <a:pt x="113" y="0"/>
                    <a:pt x="113" y="0"/>
                    <a:pt x="113" y="0"/>
                  </a:cubicBezTo>
                  <a:cubicBezTo>
                    <a:pt x="119" y="0"/>
                    <a:pt x="123" y="1"/>
                    <a:pt x="123" y="3"/>
                  </a:cubicBezTo>
                  <a:cubicBezTo>
                    <a:pt x="111" y="24"/>
                    <a:pt x="111" y="24"/>
                    <a:pt x="111" y="24"/>
                  </a:cubicBezTo>
                  <a:cubicBezTo>
                    <a:pt x="111" y="25"/>
                    <a:pt x="105" y="26"/>
                    <a:pt x="99"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7" name="iš1îḓé">
              <a:extLst>
                <a:ext uri="{FF2B5EF4-FFF2-40B4-BE49-F238E27FC236}">
                  <a16:creationId xmlns:a16="http://schemas.microsoft.com/office/drawing/2014/main" id="{7261768F-2703-431B-A5FF-951EA0D45A2A}"/>
                </a:ext>
              </a:extLst>
            </p:cNvPr>
            <p:cNvSpPr/>
            <p:nvPr/>
          </p:nvSpPr>
          <p:spPr bwMode="auto">
            <a:xfrm>
              <a:off x="4265953" y="5181077"/>
              <a:ext cx="312808" cy="63984"/>
            </a:xfrm>
            <a:custGeom>
              <a:avLst/>
              <a:gdLst>
                <a:gd name="T0" fmla="*/ 99 w 127"/>
                <a:gd name="T1" fmla="*/ 26 h 26"/>
                <a:gd name="T2" fmla="*/ 10 w 127"/>
                <a:gd name="T3" fmla="*/ 26 h 26"/>
                <a:gd name="T4" fmla="*/ 1 w 127"/>
                <a:gd name="T5" fmla="*/ 24 h 26"/>
                <a:gd name="T6" fmla="*/ 18 w 127"/>
                <a:gd name="T7" fmla="*/ 3 h 26"/>
                <a:gd name="T8" fmla="*/ 31 w 127"/>
                <a:gd name="T9" fmla="*/ 0 h 26"/>
                <a:gd name="T10" fmla="*/ 117 w 127"/>
                <a:gd name="T11" fmla="*/ 0 h 26"/>
                <a:gd name="T12" fmla="*/ 126 w 127"/>
                <a:gd name="T13" fmla="*/ 3 h 26"/>
                <a:gd name="T14" fmla="*/ 112 w 127"/>
                <a:gd name="T15" fmla="*/ 24 h 26"/>
                <a:gd name="T16" fmla="*/ 99 w 127"/>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6">
                  <a:moveTo>
                    <a:pt x="99" y="26"/>
                  </a:moveTo>
                  <a:cubicBezTo>
                    <a:pt x="10" y="26"/>
                    <a:pt x="10" y="26"/>
                    <a:pt x="10" y="26"/>
                  </a:cubicBezTo>
                  <a:cubicBezTo>
                    <a:pt x="4" y="26"/>
                    <a:pt x="0" y="25"/>
                    <a:pt x="1" y="24"/>
                  </a:cubicBezTo>
                  <a:cubicBezTo>
                    <a:pt x="18" y="3"/>
                    <a:pt x="18" y="3"/>
                    <a:pt x="18" y="3"/>
                  </a:cubicBezTo>
                  <a:cubicBezTo>
                    <a:pt x="19" y="1"/>
                    <a:pt x="25" y="0"/>
                    <a:pt x="31" y="0"/>
                  </a:cubicBezTo>
                  <a:cubicBezTo>
                    <a:pt x="117" y="0"/>
                    <a:pt x="117" y="0"/>
                    <a:pt x="117" y="0"/>
                  </a:cubicBezTo>
                  <a:cubicBezTo>
                    <a:pt x="123" y="0"/>
                    <a:pt x="127" y="1"/>
                    <a:pt x="126" y="3"/>
                  </a:cubicBezTo>
                  <a:cubicBezTo>
                    <a:pt x="112" y="24"/>
                    <a:pt x="112" y="24"/>
                    <a:pt x="112" y="24"/>
                  </a:cubicBezTo>
                  <a:cubicBezTo>
                    <a:pt x="111" y="25"/>
                    <a:pt x="105" y="26"/>
                    <a:pt x="99"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8" name="ïšḷiḍè">
              <a:extLst>
                <a:ext uri="{FF2B5EF4-FFF2-40B4-BE49-F238E27FC236}">
                  <a16:creationId xmlns:a16="http://schemas.microsoft.com/office/drawing/2014/main" id="{30A6E8E3-792D-4443-9D9C-8442A78B6D7E}"/>
                </a:ext>
              </a:extLst>
            </p:cNvPr>
            <p:cNvSpPr/>
            <p:nvPr/>
          </p:nvSpPr>
          <p:spPr bwMode="auto">
            <a:xfrm>
              <a:off x="4969772" y="5181077"/>
              <a:ext cx="296220" cy="63984"/>
            </a:xfrm>
            <a:custGeom>
              <a:avLst/>
              <a:gdLst>
                <a:gd name="T0" fmla="*/ 99 w 120"/>
                <a:gd name="T1" fmla="*/ 26 h 26"/>
                <a:gd name="T2" fmla="*/ 11 w 120"/>
                <a:gd name="T3" fmla="*/ 26 h 26"/>
                <a:gd name="T4" fmla="*/ 1 w 120"/>
                <a:gd name="T5" fmla="*/ 24 h 26"/>
                <a:gd name="T6" fmla="*/ 11 w 120"/>
                <a:gd name="T7" fmla="*/ 3 h 26"/>
                <a:gd name="T8" fmla="*/ 23 w 120"/>
                <a:gd name="T9" fmla="*/ 0 h 26"/>
                <a:gd name="T10" fmla="*/ 109 w 120"/>
                <a:gd name="T11" fmla="*/ 0 h 26"/>
                <a:gd name="T12" fmla="*/ 119 w 120"/>
                <a:gd name="T13" fmla="*/ 3 h 26"/>
                <a:gd name="T14" fmla="*/ 111 w 120"/>
                <a:gd name="T15" fmla="*/ 24 h 26"/>
                <a:gd name="T16" fmla="*/ 99 w 120"/>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
                  <a:moveTo>
                    <a:pt x="99" y="26"/>
                  </a:moveTo>
                  <a:cubicBezTo>
                    <a:pt x="11" y="26"/>
                    <a:pt x="11" y="26"/>
                    <a:pt x="11" y="26"/>
                  </a:cubicBezTo>
                  <a:cubicBezTo>
                    <a:pt x="5" y="26"/>
                    <a:pt x="0" y="25"/>
                    <a:pt x="1" y="24"/>
                  </a:cubicBezTo>
                  <a:cubicBezTo>
                    <a:pt x="11" y="3"/>
                    <a:pt x="11" y="3"/>
                    <a:pt x="11" y="3"/>
                  </a:cubicBezTo>
                  <a:cubicBezTo>
                    <a:pt x="12" y="1"/>
                    <a:pt x="17" y="0"/>
                    <a:pt x="23" y="0"/>
                  </a:cubicBezTo>
                  <a:cubicBezTo>
                    <a:pt x="109" y="0"/>
                    <a:pt x="109" y="0"/>
                    <a:pt x="109" y="0"/>
                  </a:cubicBezTo>
                  <a:cubicBezTo>
                    <a:pt x="115" y="0"/>
                    <a:pt x="120" y="1"/>
                    <a:pt x="119" y="3"/>
                  </a:cubicBezTo>
                  <a:cubicBezTo>
                    <a:pt x="111" y="24"/>
                    <a:pt x="111" y="24"/>
                    <a:pt x="111" y="24"/>
                  </a:cubicBezTo>
                  <a:cubicBezTo>
                    <a:pt x="111" y="25"/>
                    <a:pt x="106" y="26"/>
                    <a:pt x="99"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9" name="ís1iḓè">
              <a:extLst>
                <a:ext uri="{FF2B5EF4-FFF2-40B4-BE49-F238E27FC236}">
                  <a16:creationId xmlns:a16="http://schemas.microsoft.com/office/drawing/2014/main" id="{121D3D99-13CA-47A9-ABAA-23BC1B8F63ED}"/>
                </a:ext>
              </a:extLst>
            </p:cNvPr>
            <p:cNvSpPr/>
            <p:nvPr/>
          </p:nvSpPr>
          <p:spPr bwMode="auto">
            <a:xfrm>
              <a:off x="5321681" y="5181077"/>
              <a:ext cx="285556" cy="63984"/>
            </a:xfrm>
            <a:custGeom>
              <a:avLst/>
              <a:gdLst>
                <a:gd name="T0" fmla="*/ 100 w 116"/>
                <a:gd name="T1" fmla="*/ 26 h 26"/>
                <a:gd name="T2" fmla="*/ 11 w 116"/>
                <a:gd name="T3" fmla="*/ 26 h 26"/>
                <a:gd name="T4" fmla="*/ 1 w 116"/>
                <a:gd name="T5" fmla="*/ 24 h 26"/>
                <a:gd name="T6" fmla="*/ 8 w 116"/>
                <a:gd name="T7" fmla="*/ 3 h 26"/>
                <a:gd name="T8" fmla="*/ 19 w 116"/>
                <a:gd name="T9" fmla="*/ 0 h 26"/>
                <a:gd name="T10" fmla="*/ 105 w 116"/>
                <a:gd name="T11" fmla="*/ 0 h 26"/>
                <a:gd name="T12" fmla="*/ 116 w 116"/>
                <a:gd name="T13" fmla="*/ 3 h 26"/>
                <a:gd name="T14" fmla="*/ 111 w 116"/>
                <a:gd name="T15" fmla="*/ 24 h 26"/>
                <a:gd name="T16" fmla="*/ 100 w 116"/>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6">
                  <a:moveTo>
                    <a:pt x="100" y="26"/>
                  </a:moveTo>
                  <a:cubicBezTo>
                    <a:pt x="11" y="26"/>
                    <a:pt x="11" y="26"/>
                    <a:pt x="11" y="26"/>
                  </a:cubicBezTo>
                  <a:cubicBezTo>
                    <a:pt x="5" y="26"/>
                    <a:pt x="0" y="25"/>
                    <a:pt x="1" y="24"/>
                  </a:cubicBezTo>
                  <a:cubicBezTo>
                    <a:pt x="8" y="3"/>
                    <a:pt x="8" y="3"/>
                    <a:pt x="8" y="3"/>
                  </a:cubicBezTo>
                  <a:cubicBezTo>
                    <a:pt x="8" y="1"/>
                    <a:pt x="13" y="0"/>
                    <a:pt x="19" y="0"/>
                  </a:cubicBezTo>
                  <a:cubicBezTo>
                    <a:pt x="105" y="0"/>
                    <a:pt x="105" y="0"/>
                    <a:pt x="105" y="0"/>
                  </a:cubicBezTo>
                  <a:cubicBezTo>
                    <a:pt x="111" y="0"/>
                    <a:pt x="116" y="1"/>
                    <a:pt x="116" y="3"/>
                  </a:cubicBezTo>
                  <a:cubicBezTo>
                    <a:pt x="111" y="24"/>
                    <a:pt x="111" y="24"/>
                    <a:pt x="111" y="24"/>
                  </a:cubicBezTo>
                  <a:cubicBezTo>
                    <a:pt x="111" y="25"/>
                    <a:pt x="106" y="26"/>
                    <a:pt x="100"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0" name="îSḷiḑê">
              <a:extLst>
                <a:ext uri="{FF2B5EF4-FFF2-40B4-BE49-F238E27FC236}">
                  <a16:creationId xmlns:a16="http://schemas.microsoft.com/office/drawing/2014/main" id="{B0C05459-8214-4B6C-A614-F54A25BDF4C8}"/>
                </a:ext>
              </a:extLst>
            </p:cNvPr>
            <p:cNvSpPr/>
            <p:nvPr/>
          </p:nvSpPr>
          <p:spPr bwMode="auto">
            <a:xfrm>
              <a:off x="6027870" y="5181077"/>
              <a:ext cx="271338" cy="63984"/>
            </a:xfrm>
            <a:custGeom>
              <a:avLst/>
              <a:gdLst>
                <a:gd name="T0" fmla="*/ 99 w 110"/>
                <a:gd name="T1" fmla="*/ 26 h 26"/>
                <a:gd name="T2" fmla="*/ 11 w 110"/>
                <a:gd name="T3" fmla="*/ 26 h 26"/>
                <a:gd name="T4" fmla="*/ 0 w 110"/>
                <a:gd name="T5" fmla="*/ 24 h 26"/>
                <a:gd name="T6" fmla="*/ 0 w 110"/>
                <a:gd name="T7" fmla="*/ 3 h 26"/>
                <a:gd name="T8" fmla="*/ 11 w 110"/>
                <a:gd name="T9" fmla="*/ 0 h 26"/>
                <a:gd name="T10" fmla="*/ 97 w 110"/>
                <a:gd name="T11" fmla="*/ 0 h 26"/>
                <a:gd name="T12" fmla="*/ 108 w 110"/>
                <a:gd name="T13" fmla="*/ 3 h 26"/>
                <a:gd name="T14" fmla="*/ 110 w 110"/>
                <a:gd name="T15" fmla="*/ 24 h 26"/>
                <a:gd name="T16" fmla="*/ 99 w 110"/>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26">
                  <a:moveTo>
                    <a:pt x="99" y="26"/>
                  </a:moveTo>
                  <a:cubicBezTo>
                    <a:pt x="11" y="26"/>
                    <a:pt x="11" y="26"/>
                    <a:pt x="11" y="26"/>
                  </a:cubicBezTo>
                  <a:cubicBezTo>
                    <a:pt x="5" y="26"/>
                    <a:pt x="0" y="25"/>
                    <a:pt x="0" y="24"/>
                  </a:cubicBezTo>
                  <a:cubicBezTo>
                    <a:pt x="0" y="3"/>
                    <a:pt x="0" y="3"/>
                    <a:pt x="0" y="3"/>
                  </a:cubicBezTo>
                  <a:cubicBezTo>
                    <a:pt x="0" y="1"/>
                    <a:pt x="5" y="0"/>
                    <a:pt x="11" y="0"/>
                  </a:cubicBezTo>
                  <a:cubicBezTo>
                    <a:pt x="97" y="0"/>
                    <a:pt x="97" y="0"/>
                    <a:pt x="97" y="0"/>
                  </a:cubicBezTo>
                  <a:cubicBezTo>
                    <a:pt x="103" y="0"/>
                    <a:pt x="108" y="1"/>
                    <a:pt x="108" y="3"/>
                  </a:cubicBezTo>
                  <a:cubicBezTo>
                    <a:pt x="110" y="24"/>
                    <a:pt x="110" y="24"/>
                    <a:pt x="110" y="24"/>
                  </a:cubicBezTo>
                  <a:cubicBezTo>
                    <a:pt x="110" y="25"/>
                    <a:pt x="105" y="26"/>
                    <a:pt x="99"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1" name="îŝḻîḑe">
              <a:extLst>
                <a:ext uri="{FF2B5EF4-FFF2-40B4-BE49-F238E27FC236}">
                  <a16:creationId xmlns:a16="http://schemas.microsoft.com/office/drawing/2014/main" id="{1D2AF166-4E9E-4EFE-A0CA-E23ECBB0F4BF}"/>
                </a:ext>
              </a:extLst>
            </p:cNvPr>
            <p:cNvSpPr/>
            <p:nvPr/>
          </p:nvSpPr>
          <p:spPr bwMode="auto">
            <a:xfrm>
              <a:off x="5673590" y="5181077"/>
              <a:ext cx="276077" cy="63984"/>
            </a:xfrm>
            <a:custGeom>
              <a:avLst/>
              <a:gdLst>
                <a:gd name="T0" fmla="*/ 100 w 112"/>
                <a:gd name="T1" fmla="*/ 26 h 26"/>
                <a:gd name="T2" fmla="*/ 11 w 112"/>
                <a:gd name="T3" fmla="*/ 26 h 26"/>
                <a:gd name="T4" fmla="*/ 1 w 112"/>
                <a:gd name="T5" fmla="*/ 24 h 26"/>
                <a:gd name="T6" fmla="*/ 4 w 112"/>
                <a:gd name="T7" fmla="*/ 3 h 26"/>
                <a:gd name="T8" fmla="*/ 16 w 112"/>
                <a:gd name="T9" fmla="*/ 0 h 26"/>
                <a:gd name="T10" fmla="*/ 102 w 112"/>
                <a:gd name="T11" fmla="*/ 0 h 26"/>
                <a:gd name="T12" fmla="*/ 112 w 112"/>
                <a:gd name="T13" fmla="*/ 3 h 26"/>
                <a:gd name="T14" fmla="*/ 111 w 112"/>
                <a:gd name="T15" fmla="*/ 24 h 26"/>
                <a:gd name="T16" fmla="*/ 100 w 112"/>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26">
                  <a:moveTo>
                    <a:pt x="100" y="26"/>
                  </a:moveTo>
                  <a:cubicBezTo>
                    <a:pt x="11" y="26"/>
                    <a:pt x="11" y="26"/>
                    <a:pt x="11" y="26"/>
                  </a:cubicBezTo>
                  <a:cubicBezTo>
                    <a:pt x="5" y="26"/>
                    <a:pt x="0" y="25"/>
                    <a:pt x="1" y="24"/>
                  </a:cubicBezTo>
                  <a:cubicBezTo>
                    <a:pt x="4" y="3"/>
                    <a:pt x="4" y="3"/>
                    <a:pt x="4" y="3"/>
                  </a:cubicBezTo>
                  <a:cubicBezTo>
                    <a:pt x="5" y="1"/>
                    <a:pt x="10" y="0"/>
                    <a:pt x="16" y="0"/>
                  </a:cubicBezTo>
                  <a:cubicBezTo>
                    <a:pt x="102" y="0"/>
                    <a:pt x="102" y="0"/>
                    <a:pt x="102" y="0"/>
                  </a:cubicBezTo>
                  <a:cubicBezTo>
                    <a:pt x="108" y="0"/>
                    <a:pt x="112" y="1"/>
                    <a:pt x="112" y="3"/>
                  </a:cubicBezTo>
                  <a:cubicBezTo>
                    <a:pt x="111" y="24"/>
                    <a:pt x="111" y="24"/>
                    <a:pt x="111" y="24"/>
                  </a:cubicBezTo>
                  <a:cubicBezTo>
                    <a:pt x="111" y="25"/>
                    <a:pt x="106" y="26"/>
                    <a:pt x="100"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2" name="îṩ1iḋé">
              <a:extLst>
                <a:ext uri="{FF2B5EF4-FFF2-40B4-BE49-F238E27FC236}">
                  <a16:creationId xmlns:a16="http://schemas.microsoft.com/office/drawing/2014/main" id="{9B5EB5A1-0665-4A40-A225-8C882685C6C2}"/>
                </a:ext>
              </a:extLst>
            </p:cNvPr>
            <p:cNvSpPr/>
            <p:nvPr/>
          </p:nvSpPr>
          <p:spPr bwMode="auto">
            <a:xfrm>
              <a:off x="6370299" y="5181077"/>
              <a:ext cx="280817" cy="63984"/>
            </a:xfrm>
            <a:custGeom>
              <a:avLst/>
              <a:gdLst>
                <a:gd name="T0" fmla="*/ 104 w 114"/>
                <a:gd name="T1" fmla="*/ 26 h 26"/>
                <a:gd name="T2" fmla="*/ 15 w 114"/>
                <a:gd name="T3" fmla="*/ 26 h 26"/>
                <a:gd name="T4" fmla="*/ 4 w 114"/>
                <a:gd name="T5" fmla="*/ 24 h 26"/>
                <a:gd name="T6" fmla="*/ 0 w 114"/>
                <a:gd name="T7" fmla="*/ 3 h 26"/>
                <a:gd name="T8" fmla="*/ 11 w 114"/>
                <a:gd name="T9" fmla="*/ 0 h 26"/>
                <a:gd name="T10" fmla="*/ 97 w 114"/>
                <a:gd name="T11" fmla="*/ 0 h 26"/>
                <a:gd name="T12" fmla="*/ 108 w 114"/>
                <a:gd name="T13" fmla="*/ 3 h 26"/>
                <a:gd name="T14" fmla="*/ 114 w 114"/>
                <a:gd name="T15" fmla="*/ 24 h 26"/>
                <a:gd name="T16" fmla="*/ 104 w 114"/>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26">
                  <a:moveTo>
                    <a:pt x="104" y="26"/>
                  </a:moveTo>
                  <a:cubicBezTo>
                    <a:pt x="15" y="26"/>
                    <a:pt x="15" y="26"/>
                    <a:pt x="15" y="26"/>
                  </a:cubicBezTo>
                  <a:cubicBezTo>
                    <a:pt x="9" y="26"/>
                    <a:pt x="4" y="25"/>
                    <a:pt x="4" y="24"/>
                  </a:cubicBezTo>
                  <a:cubicBezTo>
                    <a:pt x="0" y="3"/>
                    <a:pt x="0" y="3"/>
                    <a:pt x="0" y="3"/>
                  </a:cubicBezTo>
                  <a:cubicBezTo>
                    <a:pt x="0" y="1"/>
                    <a:pt x="5" y="0"/>
                    <a:pt x="11" y="0"/>
                  </a:cubicBezTo>
                  <a:cubicBezTo>
                    <a:pt x="97" y="0"/>
                    <a:pt x="97" y="0"/>
                    <a:pt x="97" y="0"/>
                  </a:cubicBezTo>
                  <a:cubicBezTo>
                    <a:pt x="103" y="0"/>
                    <a:pt x="108" y="1"/>
                    <a:pt x="108" y="3"/>
                  </a:cubicBezTo>
                  <a:cubicBezTo>
                    <a:pt x="114" y="24"/>
                    <a:pt x="114" y="24"/>
                    <a:pt x="114" y="24"/>
                  </a:cubicBezTo>
                  <a:cubicBezTo>
                    <a:pt x="114" y="25"/>
                    <a:pt x="110" y="26"/>
                    <a:pt x="104"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3" name="iŝļïďe">
              <a:extLst>
                <a:ext uri="{FF2B5EF4-FFF2-40B4-BE49-F238E27FC236}">
                  <a16:creationId xmlns:a16="http://schemas.microsoft.com/office/drawing/2014/main" id="{124DEE3F-04F7-4732-B08B-67882DB1FF8E}"/>
                </a:ext>
              </a:extLst>
            </p:cNvPr>
            <p:cNvSpPr/>
            <p:nvPr/>
          </p:nvSpPr>
          <p:spPr bwMode="auto">
            <a:xfrm>
              <a:off x="6715100" y="5181077"/>
              <a:ext cx="290296" cy="63984"/>
            </a:xfrm>
            <a:custGeom>
              <a:avLst/>
              <a:gdLst>
                <a:gd name="T0" fmla="*/ 107 w 118"/>
                <a:gd name="T1" fmla="*/ 26 h 26"/>
                <a:gd name="T2" fmla="*/ 18 w 118"/>
                <a:gd name="T3" fmla="*/ 26 h 26"/>
                <a:gd name="T4" fmla="*/ 6 w 118"/>
                <a:gd name="T5" fmla="*/ 24 h 26"/>
                <a:gd name="T6" fmla="*/ 0 w 118"/>
                <a:gd name="T7" fmla="*/ 3 h 26"/>
                <a:gd name="T8" fmla="*/ 10 w 118"/>
                <a:gd name="T9" fmla="*/ 0 h 26"/>
                <a:gd name="T10" fmla="*/ 96 w 118"/>
                <a:gd name="T11" fmla="*/ 0 h 26"/>
                <a:gd name="T12" fmla="*/ 108 w 118"/>
                <a:gd name="T13" fmla="*/ 3 h 26"/>
                <a:gd name="T14" fmla="*/ 117 w 118"/>
                <a:gd name="T15" fmla="*/ 24 h 26"/>
                <a:gd name="T16" fmla="*/ 107 w 118"/>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26">
                  <a:moveTo>
                    <a:pt x="107" y="26"/>
                  </a:moveTo>
                  <a:cubicBezTo>
                    <a:pt x="18" y="26"/>
                    <a:pt x="18" y="26"/>
                    <a:pt x="18" y="26"/>
                  </a:cubicBezTo>
                  <a:cubicBezTo>
                    <a:pt x="12" y="26"/>
                    <a:pt x="7" y="25"/>
                    <a:pt x="6" y="24"/>
                  </a:cubicBezTo>
                  <a:cubicBezTo>
                    <a:pt x="0" y="3"/>
                    <a:pt x="0" y="3"/>
                    <a:pt x="0" y="3"/>
                  </a:cubicBezTo>
                  <a:cubicBezTo>
                    <a:pt x="0" y="1"/>
                    <a:pt x="4" y="0"/>
                    <a:pt x="10" y="0"/>
                  </a:cubicBezTo>
                  <a:cubicBezTo>
                    <a:pt x="96" y="0"/>
                    <a:pt x="96" y="0"/>
                    <a:pt x="96" y="0"/>
                  </a:cubicBezTo>
                  <a:cubicBezTo>
                    <a:pt x="102" y="0"/>
                    <a:pt x="107" y="1"/>
                    <a:pt x="108" y="3"/>
                  </a:cubicBezTo>
                  <a:cubicBezTo>
                    <a:pt x="117" y="24"/>
                    <a:pt x="117" y="24"/>
                    <a:pt x="117" y="24"/>
                  </a:cubicBezTo>
                  <a:cubicBezTo>
                    <a:pt x="118" y="25"/>
                    <a:pt x="113" y="26"/>
                    <a:pt x="107"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4" name="ís1ïḓê">
              <a:extLst>
                <a:ext uri="{FF2B5EF4-FFF2-40B4-BE49-F238E27FC236}">
                  <a16:creationId xmlns:a16="http://schemas.microsoft.com/office/drawing/2014/main" id="{38425204-06EA-4D7D-BF17-86E7720C3EC5}"/>
                </a:ext>
              </a:extLst>
            </p:cNvPr>
            <p:cNvSpPr/>
            <p:nvPr/>
          </p:nvSpPr>
          <p:spPr bwMode="auto">
            <a:xfrm>
              <a:off x="7057530" y="5181077"/>
              <a:ext cx="299775" cy="63984"/>
            </a:xfrm>
            <a:custGeom>
              <a:avLst/>
              <a:gdLst>
                <a:gd name="T0" fmla="*/ 111 w 122"/>
                <a:gd name="T1" fmla="*/ 26 h 26"/>
                <a:gd name="T2" fmla="*/ 23 w 122"/>
                <a:gd name="T3" fmla="*/ 26 h 26"/>
                <a:gd name="T4" fmla="*/ 10 w 122"/>
                <a:gd name="T5" fmla="*/ 24 h 26"/>
                <a:gd name="T6" fmla="*/ 1 w 122"/>
                <a:gd name="T7" fmla="*/ 3 h 26"/>
                <a:gd name="T8" fmla="*/ 10 w 122"/>
                <a:gd name="T9" fmla="*/ 0 h 26"/>
                <a:gd name="T10" fmla="*/ 96 w 122"/>
                <a:gd name="T11" fmla="*/ 0 h 26"/>
                <a:gd name="T12" fmla="*/ 109 w 122"/>
                <a:gd name="T13" fmla="*/ 3 h 26"/>
                <a:gd name="T14" fmla="*/ 121 w 122"/>
                <a:gd name="T15" fmla="*/ 24 h 26"/>
                <a:gd name="T16" fmla="*/ 111 w 122"/>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6">
                  <a:moveTo>
                    <a:pt x="111" y="26"/>
                  </a:moveTo>
                  <a:cubicBezTo>
                    <a:pt x="23" y="26"/>
                    <a:pt x="23" y="26"/>
                    <a:pt x="23" y="26"/>
                  </a:cubicBezTo>
                  <a:cubicBezTo>
                    <a:pt x="16" y="26"/>
                    <a:pt x="11" y="25"/>
                    <a:pt x="10" y="24"/>
                  </a:cubicBezTo>
                  <a:cubicBezTo>
                    <a:pt x="1" y="3"/>
                    <a:pt x="1" y="3"/>
                    <a:pt x="1" y="3"/>
                  </a:cubicBezTo>
                  <a:cubicBezTo>
                    <a:pt x="0" y="1"/>
                    <a:pt x="4" y="0"/>
                    <a:pt x="10" y="0"/>
                  </a:cubicBezTo>
                  <a:cubicBezTo>
                    <a:pt x="96" y="0"/>
                    <a:pt x="96" y="0"/>
                    <a:pt x="96" y="0"/>
                  </a:cubicBezTo>
                  <a:cubicBezTo>
                    <a:pt x="102" y="0"/>
                    <a:pt x="108" y="1"/>
                    <a:pt x="109" y="3"/>
                  </a:cubicBezTo>
                  <a:cubicBezTo>
                    <a:pt x="121" y="24"/>
                    <a:pt x="121" y="24"/>
                    <a:pt x="121" y="24"/>
                  </a:cubicBezTo>
                  <a:cubicBezTo>
                    <a:pt x="122" y="25"/>
                    <a:pt x="117" y="26"/>
                    <a:pt x="111"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5" name="íṡ1iḋè">
              <a:extLst>
                <a:ext uri="{FF2B5EF4-FFF2-40B4-BE49-F238E27FC236}">
                  <a16:creationId xmlns:a16="http://schemas.microsoft.com/office/drawing/2014/main" id="{3003A7B8-A0F6-4436-A732-2398AB1A8CFD}"/>
                </a:ext>
              </a:extLst>
            </p:cNvPr>
            <p:cNvSpPr/>
            <p:nvPr/>
          </p:nvSpPr>
          <p:spPr bwMode="auto">
            <a:xfrm>
              <a:off x="7398775" y="5181077"/>
              <a:ext cx="310438" cy="63984"/>
            </a:xfrm>
            <a:custGeom>
              <a:avLst/>
              <a:gdLst>
                <a:gd name="T0" fmla="*/ 115 w 126"/>
                <a:gd name="T1" fmla="*/ 26 h 26"/>
                <a:gd name="T2" fmla="*/ 27 w 126"/>
                <a:gd name="T3" fmla="*/ 26 h 26"/>
                <a:gd name="T4" fmla="*/ 14 w 126"/>
                <a:gd name="T5" fmla="*/ 24 h 26"/>
                <a:gd name="T6" fmla="*/ 1 w 126"/>
                <a:gd name="T7" fmla="*/ 3 h 26"/>
                <a:gd name="T8" fmla="*/ 11 w 126"/>
                <a:gd name="T9" fmla="*/ 0 h 26"/>
                <a:gd name="T10" fmla="*/ 97 w 126"/>
                <a:gd name="T11" fmla="*/ 0 h 26"/>
                <a:gd name="T12" fmla="*/ 109 w 126"/>
                <a:gd name="T13" fmla="*/ 3 h 26"/>
                <a:gd name="T14" fmla="*/ 125 w 126"/>
                <a:gd name="T15" fmla="*/ 24 h 26"/>
                <a:gd name="T16" fmla="*/ 115 w 126"/>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26">
                  <a:moveTo>
                    <a:pt x="115" y="26"/>
                  </a:moveTo>
                  <a:cubicBezTo>
                    <a:pt x="27" y="26"/>
                    <a:pt x="27" y="26"/>
                    <a:pt x="27" y="26"/>
                  </a:cubicBezTo>
                  <a:cubicBezTo>
                    <a:pt x="21" y="26"/>
                    <a:pt x="15" y="25"/>
                    <a:pt x="14" y="24"/>
                  </a:cubicBezTo>
                  <a:cubicBezTo>
                    <a:pt x="1" y="3"/>
                    <a:pt x="1" y="3"/>
                    <a:pt x="1" y="3"/>
                  </a:cubicBezTo>
                  <a:cubicBezTo>
                    <a:pt x="0" y="1"/>
                    <a:pt x="5" y="0"/>
                    <a:pt x="11" y="0"/>
                  </a:cubicBezTo>
                  <a:cubicBezTo>
                    <a:pt x="97" y="0"/>
                    <a:pt x="97" y="0"/>
                    <a:pt x="97" y="0"/>
                  </a:cubicBezTo>
                  <a:cubicBezTo>
                    <a:pt x="103" y="0"/>
                    <a:pt x="108" y="1"/>
                    <a:pt x="109" y="3"/>
                  </a:cubicBezTo>
                  <a:cubicBezTo>
                    <a:pt x="125" y="24"/>
                    <a:pt x="125" y="24"/>
                    <a:pt x="125" y="24"/>
                  </a:cubicBezTo>
                  <a:cubicBezTo>
                    <a:pt x="126" y="25"/>
                    <a:pt x="122" y="26"/>
                    <a:pt x="115" y="26"/>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6" name="îSliďe">
              <a:extLst>
                <a:ext uri="{FF2B5EF4-FFF2-40B4-BE49-F238E27FC236}">
                  <a16:creationId xmlns:a16="http://schemas.microsoft.com/office/drawing/2014/main" id="{02434CD5-93E4-45D6-9878-E5780F7DC6BB}"/>
                </a:ext>
              </a:extLst>
            </p:cNvPr>
            <p:cNvSpPr/>
            <p:nvPr/>
          </p:nvSpPr>
          <p:spPr bwMode="auto">
            <a:xfrm>
              <a:off x="7743575" y="5181077"/>
              <a:ext cx="479877" cy="63984"/>
            </a:xfrm>
            <a:custGeom>
              <a:avLst/>
              <a:gdLst>
                <a:gd name="T0" fmla="*/ 69 w 195"/>
                <a:gd name="T1" fmla="*/ 0 h 26"/>
                <a:gd name="T2" fmla="*/ 10 w 195"/>
                <a:gd name="T3" fmla="*/ 0 h 26"/>
                <a:gd name="T4" fmla="*/ 1 w 195"/>
                <a:gd name="T5" fmla="*/ 3 h 26"/>
                <a:gd name="T6" fmla="*/ 17 w 195"/>
                <a:gd name="T7" fmla="*/ 24 h 26"/>
                <a:gd name="T8" fmla="*/ 30 w 195"/>
                <a:gd name="T9" fmla="*/ 26 h 26"/>
                <a:gd name="T10" fmla="*/ 91 w 195"/>
                <a:gd name="T11" fmla="*/ 26 h 26"/>
                <a:gd name="T12" fmla="*/ 185 w 195"/>
                <a:gd name="T13" fmla="*/ 26 h 26"/>
                <a:gd name="T14" fmla="*/ 193 w 195"/>
                <a:gd name="T15" fmla="*/ 24 h 26"/>
                <a:gd name="T16" fmla="*/ 173 w 195"/>
                <a:gd name="T17" fmla="*/ 3 h 26"/>
                <a:gd name="T18" fmla="*/ 160 w 195"/>
                <a:gd name="T19" fmla="*/ 0 h 26"/>
                <a:gd name="T20" fmla="*/ 69 w 195"/>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5" h="26">
                  <a:moveTo>
                    <a:pt x="69" y="0"/>
                  </a:moveTo>
                  <a:cubicBezTo>
                    <a:pt x="10" y="0"/>
                    <a:pt x="10" y="0"/>
                    <a:pt x="10" y="0"/>
                  </a:cubicBezTo>
                  <a:cubicBezTo>
                    <a:pt x="4" y="0"/>
                    <a:pt x="0" y="2"/>
                    <a:pt x="1" y="3"/>
                  </a:cubicBezTo>
                  <a:cubicBezTo>
                    <a:pt x="17" y="24"/>
                    <a:pt x="17" y="24"/>
                    <a:pt x="17" y="24"/>
                  </a:cubicBezTo>
                  <a:cubicBezTo>
                    <a:pt x="18" y="25"/>
                    <a:pt x="24" y="26"/>
                    <a:pt x="30" y="26"/>
                  </a:cubicBezTo>
                  <a:cubicBezTo>
                    <a:pt x="91" y="26"/>
                    <a:pt x="91" y="26"/>
                    <a:pt x="91" y="26"/>
                  </a:cubicBezTo>
                  <a:cubicBezTo>
                    <a:pt x="185" y="26"/>
                    <a:pt x="185" y="26"/>
                    <a:pt x="185" y="26"/>
                  </a:cubicBezTo>
                  <a:cubicBezTo>
                    <a:pt x="191" y="26"/>
                    <a:pt x="195" y="25"/>
                    <a:pt x="193" y="24"/>
                  </a:cubicBezTo>
                  <a:cubicBezTo>
                    <a:pt x="173" y="3"/>
                    <a:pt x="173" y="3"/>
                    <a:pt x="173" y="3"/>
                  </a:cubicBezTo>
                  <a:cubicBezTo>
                    <a:pt x="172" y="2"/>
                    <a:pt x="166" y="0"/>
                    <a:pt x="160" y="0"/>
                  </a:cubicBezTo>
                  <a:lnTo>
                    <a:pt x="69"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7" name="îslîḑê">
              <a:extLst>
                <a:ext uri="{FF2B5EF4-FFF2-40B4-BE49-F238E27FC236}">
                  <a16:creationId xmlns:a16="http://schemas.microsoft.com/office/drawing/2014/main" id="{84FA0EB0-B9B8-4562-AB0E-35CC9B3767B9}"/>
                </a:ext>
              </a:extLst>
            </p:cNvPr>
            <p:cNvSpPr/>
            <p:nvPr/>
          </p:nvSpPr>
          <p:spPr bwMode="auto">
            <a:xfrm>
              <a:off x="5106033" y="5451230"/>
              <a:ext cx="1896993" cy="78202"/>
            </a:xfrm>
            <a:custGeom>
              <a:avLst/>
              <a:gdLst>
                <a:gd name="T0" fmla="*/ 758 w 771"/>
                <a:gd name="T1" fmla="*/ 32 h 32"/>
                <a:gd name="T2" fmla="*/ 12 w 771"/>
                <a:gd name="T3" fmla="*/ 32 h 32"/>
                <a:gd name="T4" fmla="*/ 0 w 771"/>
                <a:gd name="T5" fmla="*/ 30 h 32"/>
                <a:gd name="T6" fmla="*/ 11 w 771"/>
                <a:gd name="T7" fmla="*/ 2 h 32"/>
                <a:gd name="T8" fmla="*/ 24 w 771"/>
                <a:gd name="T9" fmla="*/ 0 h 32"/>
                <a:gd name="T10" fmla="*/ 747 w 771"/>
                <a:gd name="T11" fmla="*/ 0 h 32"/>
                <a:gd name="T12" fmla="*/ 760 w 771"/>
                <a:gd name="T13" fmla="*/ 2 h 32"/>
                <a:gd name="T14" fmla="*/ 770 w 771"/>
                <a:gd name="T15" fmla="*/ 30 h 32"/>
                <a:gd name="T16" fmla="*/ 758 w 771"/>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1" h="32">
                  <a:moveTo>
                    <a:pt x="758" y="32"/>
                  </a:moveTo>
                  <a:cubicBezTo>
                    <a:pt x="12" y="32"/>
                    <a:pt x="12" y="32"/>
                    <a:pt x="12" y="32"/>
                  </a:cubicBezTo>
                  <a:cubicBezTo>
                    <a:pt x="5" y="32"/>
                    <a:pt x="0" y="31"/>
                    <a:pt x="0" y="30"/>
                  </a:cubicBezTo>
                  <a:cubicBezTo>
                    <a:pt x="11" y="2"/>
                    <a:pt x="11" y="2"/>
                    <a:pt x="11" y="2"/>
                  </a:cubicBezTo>
                  <a:cubicBezTo>
                    <a:pt x="11" y="1"/>
                    <a:pt x="17" y="0"/>
                    <a:pt x="24" y="0"/>
                  </a:cubicBezTo>
                  <a:cubicBezTo>
                    <a:pt x="747" y="0"/>
                    <a:pt x="747" y="0"/>
                    <a:pt x="747" y="0"/>
                  </a:cubicBezTo>
                  <a:cubicBezTo>
                    <a:pt x="753" y="0"/>
                    <a:pt x="759" y="1"/>
                    <a:pt x="760" y="2"/>
                  </a:cubicBezTo>
                  <a:cubicBezTo>
                    <a:pt x="770" y="30"/>
                    <a:pt x="770" y="30"/>
                    <a:pt x="770" y="30"/>
                  </a:cubicBezTo>
                  <a:cubicBezTo>
                    <a:pt x="771" y="31"/>
                    <a:pt x="765" y="32"/>
                    <a:pt x="758" y="32"/>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8" name="íṡḻíďê">
              <a:extLst>
                <a:ext uri="{FF2B5EF4-FFF2-40B4-BE49-F238E27FC236}">
                  <a16:creationId xmlns:a16="http://schemas.microsoft.com/office/drawing/2014/main" id="{A30CF623-90E9-4BD4-BEA7-83C7E7CE4CAC}"/>
                </a:ext>
              </a:extLst>
            </p:cNvPr>
            <p:cNvSpPr/>
            <p:nvPr/>
          </p:nvSpPr>
          <p:spPr bwMode="auto">
            <a:xfrm>
              <a:off x="8204493" y="2092096"/>
              <a:ext cx="130337" cy="79387"/>
            </a:xfrm>
            <a:custGeom>
              <a:avLst/>
              <a:gdLst>
                <a:gd name="T0" fmla="*/ 21 w 53"/>
                <a:gd name="T1" fmla="*/ 0 h 32"/>
                <a:gd name="T2" fmla="*/ 0 w 53"/>
                <a:gd name="T3" fmla="*/ 0 h 32"/>
                <a:gd name="T4" fmla="*/ 0 w 53"/>
                <a:gd name="T5" fmla="*/ 0 h 32"/>
                <a:gd name="T6" fmla="*/ 21 w 53"/>
                <a:gd name="T7" fmla="*/ 0 h 32"/>
                <a:gd name="T8" fmla="*/ 53 w 53"/>
                <a:gd name="T9" fmla="*/ 32 h 32"/>
                <a:gd name="T10" fmla="*/ 53 w 53"/>
                <a:gd name="T11" fmla="*/ 32 h 32"/>
                <a:gd name="T12" fmla="*/ 21 w 5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53" h="32">
                  <a:moveTo>
                    <a:pt x="21" y="0"/>
                  </a:moveTo>
                  <a:cubicBezTo>
                    <a:pt x="0" y="0"/>
                    <a:pt x="0" y="0"/>
                    <a:pt x="0" y="0"/>
                  </a:cubicBezTo>
                  <a:cubicBezTo>
                    <a:pt x="0" y="0"/>
                    <a:pt x="0" y="0"/>
                    <a:pt x="0" y="0"/>
                  </a:cubicBezTo>
                  <a:cubicBezTo>
                    <a:pt x="21" y="0"/>
                    <a:pt x="21" y="0"/>
                    <a:pt x="21" y="0"/>
                  </a:cubicBezTo>
                  <a:cubicBezTo>
                    <a:pt x="38" y="0"/>
                    <a:pt x="53" y="14"/>
                    <a:pt x="53" y="32"/>
                  </a:cubicBezTo>
                  <a:cubicBezTo>
                    <a:pt x="53" y="32"/>
                    <a:pt x="53" y="32"/>
                    <a:pt x="53" y="32"/>
                  </a:cubicBezTo>
                  <a:cubicBezTo>
                    <a:pt x="53" y="14"/>
                    <a:pt x="38" y="0"/>
                    <a:pt x="21"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9" name="ïṧ1îḓè">
              <a:extLst>
                <a:ext uri="{FF2B5EF4-FFF2-40B4-BE49-F238E27FC236}">
                  <a16:creationId xmlns:a16="http://schemas.microsoft.com/office/drawing/2014/main" id="{81D37238-1AA1-42D4-BE3C-E5D2E2BFF465}"/>
                </a:ext>
              </a:extLst>
            </p:cNvPr>
            <p:cNvSpPr/>
            <p:nvPr/>
          </p:nvSpPr>
          <p:spPr bwMode="auto">
            <a:xfrm>
              <a:off x="8204493" y="2092096"/>
              <a:ext cx="130337" cy="388641"/>
            </a:xfrm>
            <a:custGeom>
              <a:avLst/>
              <a:gdLst>
                <a:gd name="T0" fmla="*/ 21 w 53"/>
                <a:gd name="T1" fmla="*/ 0 h 158"/>
                <a:gd name="T2" fmla="*/ 0 w 53"/>
                <a:gd name="T3" fmla="*/ 0 h 158"/>
                <a:gd name="T4" fmla="*/ 4 w 53"/>
                <a:gd name="T5" fmla="*/ 6 h 158"/>
                <a:gd name="T6" fmla="*/ 18 w 53"/>
                <a:gd name="T7" fmla="*/ 6 h 158"/>
                <a:gd name="T8" fmla="*/ 47 w 53"/>
                <a:gd name="T9" fmla="*/ 35 h 158"/>
                <a:gd name="T10" fmla="*/ 47 w 53"/>
                <a:gd name="T11" fmla="*/ 158 h 158"/>
                <a:gd name="T12" fmla="*/ 53 w 53"/>
                <a:gd name="T13" fmla="*/ 139 h 158"/>
                <a:gd name="T14" fmla="*/ 53 w 53"/>
                <a:gd name="T15" fmla="*/ 32 h 158"/>
                <a:gd name="T16" fmla="*/ 21 w 53"/>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58">
                  <a:moveTo>
                    <a:pt x="21" y="0"/>
                  </a:moveTo>
                  <a:cubicBezTo>
                    <a:pt x="0" y="0"/>
                    <a:pt x="0" y="0"/>
                    <a:pt x="0" y="0"/>
                  </a:cubicBezTo>
                  <a:cubicBezTo>
                    <a:pt x="1" y="2"/>
                    <a:pt x="3" y="4"/>
                    <a:pt x="4" y="6"/>
                  </a:cubicBezTo>
                  <a:cubicBezTo>
                    <a:pt x="18" y="6"/>
                    <a:pt x="18" y="6"/>
                    <a:pt x="18" y="6"/>
                  </a:cubicBezTo>
                  <a:cubicBezTo>
                    <a:pt x="34" y="6"/>
                    <a:pt x="47" y="19"/>
                    <a:pt x="47" y="35"/>
                  </a:cubicBezTo>
                  <a:cubicBezTo>
                    <a:pt x="47" y="158"/>
                    <a:pt x="47" y="158"/>
                    <a:pt x="47" y="158"/>
                  </a:cubicBezTo>
                  <a:cubicBezTo>
                    <a:pt x="49" y="152"/>
                    <a:pt x="51" y="146"/>
                    <a:pt x="53" y="139"/>
                  </a:cubicBezTo>
                  <a:cubicBezTo>
                    <a:pt x="53" y="32"/>
                    <a:pt x="53" y="32"/>
                    <a:pt x="53" y="32"/>
                  </a:cubicBezTo>
                  <a:cubicBezTo>
                    <a:pt x="53" y="14"/>
                    <a:pt x="38" y="0"/>
                    <a:pt x="21"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0" name="ïŝḻiḍe">
              <a:extLst>
                <a:ext uri="{FF2B5EF4-FFF2-40B4-BE49-F238E27FC236}">
                  <a16:creationId xmlns:a16="http://schemas.microsoft.com/office/drawing/2014/main" id="{DD36AEA9-AC2E-4C95-8552-B4CCC1389EAB}"/>
                </a:ext>
              </a:extLst>
            </p:cNvPr>
            <p:cNvSpPr/>
            <p:nvPr/>
          </p:nvSpPr>
          <p:spPr bwMode="auto">
            <a:xfrm>
              <a:off x="8213972" y="2107499"/>
              <a:ext cx="105455" cy="447885"/>
            </a:xfrm>
            <a:custGeom>
              <a:avLst/>
              <a:gdLst>
                <a:gd name="T0" fmla="*/ 14 w 43"/>
                <a:gd name="T1" fmla="*/ 0 h 182"/>
                <a:gd name="T2" fmla="*/ 0 w 43"/>
                <a:gd name="T3" fmla="*/ 0 h 182"/>
                <a:gd name="T4" fmla="*/ 33 w 43"/>
                <a:gd name="T5" fmla="*/ 182 h 182"/>
                <a:gd name="T6" fmla="*/ 43 w 43"/>
                <a:gd name="T7" fmla="*/ 152 h 182"/>
                <a:gd name="T8" fmla="*/ 43 w 43"/>
                <a:gd name="T9" fmla="*/ 29 h 182"/>
                <a:gd name="T10" fmla="*/ 14 w 43"/>
                <a:gd name="T11" fmla="*/ 0 h 182"/>
              </a:gdLst>
              <a:ahLst/>
              <a:cxnLst>
                <a:cxn ang="0">
                  <a:pos x="T0" y="T1"/>
                </a:cxn>
                <a:cxn ang="0">
                  <a:pos x="T2" y="T3"/>
                </a:cxn>
                <a:cxn ang="0">
                  <a:pos x="T4" y="T5"/>
                </a:cxn>
                <a:cxn ang="0">
                  <a:pos x="T6" y="T7"/>
                </a:cxn>
                <a:cxn ang="0">
                  <a:pos x="T8" y="T9"/>
                </a:cxn>
                <a:cxn ang="0">
                  <a:pos x="T10" y="T11"/>
                </a:cxn>
              </a:cxnLst>
              <a:rect l="0" t="0" r="r" b="b"/>
              <a:pathLst>
                <a:path w="43" h="182">
                  <a:moveTo>
                    <a:pt x="14" y="0"/>
                  </a:moveTo>
                  <a:cubicBezTo>
                    <a:pt x="0" y="0"/>
                    <a:pt x="0" y="0"/>
                    <a:pt x="0" y="0"/>
                  </a:cubicBezTo>
                  <a:cubicBezTo>
                    <a:pt x="27" y="53"/>
                    <a:pt x="40" y="117"/>
                    <a:pt x="33" y="182"/>
                  </a:cubicBezTo>
                  <a:cubicBezTo>
                    <a:pt x="37" y="172"/>
                    <a:pt x="40" y="162"/>
                    <a:pt x="43" y="152"/>
                  </a:cubicBezTo>
                  <a:cubicBezTo>
                    <a:pt x="43" y="29"/>
                    <a:pt x="43" y="29"/>
                    <a:pt x="43" y="29"/>
                  </a:cubicBezTo>
                  <a:cubicBezTo>
                    <a:pt x="43" y="13"/>
                    <a:pt x="30" y="0"/>
                    <a:pt x="14" y="0"/>
                  </a:cubicBezTo>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1" name="ïślîḍe">
              <a:extLst>
                <a:ext uri="{FF2B5EF4-FFF2-40B4-BE49-F238E27FC236}">
                  <a16:creationId xmlns:a16="http://schemas.microsoft.com/office/drawing/2014/main" id="{48BE746D-268D-4886-8FA7-BCB9071BF5A4}"/>
                </a:ext>
              </a:extLst>
            </p:cNvPr>
            <p:cNvSpPr/>
            <p:nvPr/>
          </p:nvSpPr>
          <p:spPr bwMode="auto">
            <a:xfrm>
              <a:off x="6889277" y="2092096"/>
              <a:ext cx="127967" cy="1185"/>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42" name="íSḷîdê">
              <a:extLst>
                <a:ext uri="{FF2B5EF4-FFF2-40B4-BE49-F238E27FC236}">
                  <a16:creationId xmlns:a16="http://schemas.microsoft.com/office/drawing/2014/main" id="{38B0F125-63E9-4FF7-85DD-DE8687C4B619}"/>
                </a:ext>
              </a:extLst>
            </p:cNvPr>
            <p:cNvSpPr/>
            <p:nvPr/>
          </p:nvSpPr>
          <p:spPr bwMode="auto">
            <a:xfrm>
              <a:off x="6889277" y="2092096"/>
              <a:ext cx="127967" cy="1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43" name="îŝļiḑè">
              <a:extLst>
                <a:ext uri="{FF2B5EF4-FFF2-40B4-BE49-F238E27FC236}">
                  <a16:creationId xmlns:a16="http://schemas.microsoft.com/office/drawing/2014/main" id="{4AC4A882-54EF-4A3A-90AC-34424745EE63}"/>
                </a:ext>
              </a:extLst>
            </p:cNvPr>
            <p:cNvSpPr/>
            <p:nvPr/>
          </p:nvSpPr>
          <p:spPr bwMode="auto">
            <a:xfrm>
              <a:off x="6884537" y="2092096"/>
              <a:ext cx="1450293" cy="1977565"/>
            </a:xfrm>
            <a:custGeom>
              <a:avLst/>
              <a:gdLst>
                <a:gd name="T0" fmla="*/ 589 w 589"/>
                <a:gd name="T1" fmla="*/ 636 h 804"/>
                <a:gd name="T2" fmla="*/ 583 w 589"/>
                <a:gd name="T3" fmla="*/ 651 h 804"/>
                <a:gd name="T4" fmla="*/ 583 w 589"/>
                <a:gd name="T5" fmla="*/ 804 h 804"/>
                <a:gd name="T6" fmla="*/ 589 w 589"/>
                <a:gd name="T7" fmla="*/ 798 h 804"/>
                <a:gd name="T8" fmla="*/ 589 w 589"/>
                <a:gd name="T9" fmla="*/ 636 h 804"/>
                <a:gd name="T10" fmla="*/ 54 w 589"/>
                <a:gd name="T11" fmla="*/ 0 h 804"/>
                <a:gd name="T12" fmla="*/ 2 w 589"/>
                <a:gd name="T13" fmla="*/ 0 h 804"/>
                <a:gd name="T14" fmla="*/ 2 w 589"/>
                <a:gd name="T15" fmla="*/ 0 h 804"/>
                <a:gd name="T16" fmla="*/ 0 w 589"/>
                <a:gd name="T17" fmla="*/ 6 h 804"/>
                <a:gd name="T18" fmla="*/ 52 w 589"/>
                <a:gd name="T19" fmla="*/ 6 h 804"/>
                <a:gd name="T20" fmla="*/ 54 w 589"/>
                <a:gd name="T2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9" h="804">
                  <a:moveTo>
                    <a:pt x="589" y="636"/>
                  </a:moveTo>
                  <a:cubicBezTo>
                    <a:pt x="587" y="641"/>
                    <a:pt x="585" y="646"/>
                    <a:pt x="583" y="651"/>
                  </a:cubicBezTo>
                  <a:cubicBezTo>
                    <a:pt x="583" y="804"/>
                    <a:pt x="583" y="804"/>
                    <a:pt x="583" y="804"/>
                  </a:cubicBezTo>
                  <a:cubicBezTo>
                    <a:pt x="585" y="802"/>
                    <a:pt x="587" y="800"/>
                    <a:pt x="589" y="798"/>
                  </a:cubicBezTo>
                  <a:cubicBezTo>
                    <a:pt x="589" y="636"/>
                    <a:pt x="589" y="636"/>
                    <a:pt x="589" y="636"/>
                  </a:cubicBezTo>
                  <a:moveTo>
                    <a:pt x="54" y="0"/>
                  </a:moveTo>
                  <a:cubicBezTo>
                    <a:pt x="2" y="0"/>
                    <a:pt x="2" y="0"/>
                    <a:pt x="2" y="0"/>
                  </a:cubicBezTo>
                  <a:cubicBezTo>
                    <a:pt x="2" y="0"/>
                    <a:pt x="2" y="0"/>
                    <a:pt x="2" y="0"/>
                  </a:cubicBezTo>
                  <a:cubicBezTo>
                    <a:pt x="1" y="2"/>
                    <a:pt x="1" y="4"/>
                    <a:pt x="0" y="6"/>
                  </a:cubicBezTo>
                  <a:cubicBezTo>
                    <a:pt x="52" y="6"/>
                    <a:pt x="52" y="6"/>
                    <a:pt x="52" y="6"/>
                  </a:cubicBezTo>
                  <a:cubicBezTo>
                    <a:pt x="53" y="4"/>
                    <a:pt x="53" y="2"/>
                    <a:pt x="54"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4" name="išľiḍè">
              <a:extLst>
                <a:ext uri="{FF2B5EF4-FFF2-40B4-BE49-F238E27FC236}">
                  <a16:creationId xmlns:a16="http://schemas.microsoft.com/office/drawing/2014/main" id="{48CE5962-E785-4102-BC47-F15FDFB72C63}"/>
                </a:ext>
              </a:extLst>
            </p:cNvPr>
            <p:cNvSpPr/>
            <p:nvPr/>
          </p:nvSpPr>
          <p:spPr bwMode="auto">
            <a:xfrm>
              <a:off x="6825293" y="2107499"/>
              <a:ext cx="1494134" cy="2085388"/>
            </a:xfrm>
            <a:custGeom>
              <a:avLst/>
              <a:gdLst>
                <a:gd name="T0" fmla="*/ 607 w 607"/>
                <a:gd name="T1" fmla="*/ 645 h 848"/>
                <a:gd name="T2" fmla="*/ 531 w 607"/>
                <a:gd name="T3" fmla="*/ 755 h 848"/>
                <a:gd name="T4" fmla="*/ 531 w 607"/>
                <a:gd name="T5" fmla="*/ 848 h 848"/>
                <a:gd name="T6" fmla="*/ 607 w 607"/>
                <a:gd name="T7" fmla="*/ 798 h 848"/>
                <a:gd name="T8" fmla="*/ 607 w 607"/>
                <a:gd name="T9" fmla="*/ 645 h 848"/>
                <a:gd name="T10" fmla="*/ 76 w 607"/>
                <a:gd name="T11" fmla="*/ 0 h 848"/>
                <a:gd name="T12" fmla="*/ 24 w 607"/>
                <a:gd name="T13" fmla="*/ 0 h 848"/>
                <a:gd name="T14" fmla="*/ 0 w 607"/>
                <a:gd name="T15" fmla="*/ 97 h 848"/>
                <a:gd name="T16" fmla="*/ 44 w 607"/>
                <a:gd name="T17" fmla="*/ 97 h 848"/>
                <a:gd name="T18" fmla="*/ 46 w 607"/>
                <a:gd name="T19" fmla="*/ 89 h 848"/>
                <a:gd name="T20" fmla="*/ 57 w 607"/>
                <a:gd name="T21" fmla="*/ 67 h 848"/>
                <a:gd name="T22" fmla="*/ 76 w 607"/>
                <a:gd name="T23" fmla="*/ 0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7" h="848">
                  <a:moveTo>
                    <a:pt x="607" y="645"/>
                  </a:moveTo>
                  <a:cubicBezTo>
                    <a:pt x="587" y="704"/>
                    <a:pt x="561" y="754"/>
                    <a:pt x="531" y="755"/>
                  </a:cubicBezTo>
                  <a:cubicBezTo>
                    <a:pt x="531" y="848"/>
                    <a:pt x="531" y="848"/>
                    <a:pt x="531" y="848"/>
                  </a:cubicBezTo>
                  <a:cubicBezTo>
                    <a:pt x="557" y="847"/>
                    <a:pt x="583" y="830"/>
                    <a:pt x="607" y="798"/>
                  </a:cubicBezTo>
                  <a:cubicBezTo>
                    <a:pt x="607" y="645"/>
                    <a:pt x="607" y="645"/>
                    <a:pt x="607" y="645"/>
                  </a:cubicBezTo>
                  <a:moveTo>
                    <a:pt x="76" y="0"/>
                  </a:moveTo>
                  <a:cubicBezTo>
                    <a:pt x="24" y="0"/>
                    <a:pt x="24" y="0"/>
                    <a:pt x="24" y="0"/>
                  </a:cubicBezTo>
                  <a:cubicBezTo>
                    <a:pt x="14" y="30"/>
                    <a:pt x="7" y="62"/>
                    <a:pt x="0" y="97"/>
                  </a:cubicBezTo>
                  <a:cubicBezTo>
                    <a:pt x="44" y="97"/>
                    <a:pt x="44" y="97"/>
                    <a:pt x="44" y="97"/>
                  </a:cubicBezTo>
                  <a:cubicBezTo>
                    <a:pt x="46" y="89"/>
                    <a:pt x="46" y="89"/>
                    <a:pt x="46" y="89"/>
                  </a:cubicBezTo>
                  <a:cubicBezTo>
                    <a:pt x="48" y="81"/>
                    <a:pt x="52" y="73"/>
                    <a:pt x="57" y="67"/>
                  </a:cubicBezTo>
                  <a:cubicBezTo>
                    <a:pt x="63" y="44"/>
                    <a:pt x="69" y="21"/>
                    <a:pt x="76" y="0"/>
                  </a:cubicBezTo>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5" name="íšlïḍè">
              <a:extLst>
                <a:ext uri="{FF2B5EF4-FFF2-40B4-BE49-F238E27FC236}">
                  <a16:creationId xmlns:a16="http://schemas.microsoft.com/office/drawing/2014/main" id="{C2510737-47C2-4C6A-98DB-C6C6E1D31902}"/>
                </a:ext>
              </a:extLst>
            </p:cNvPr>
            <p:cNvSpPr/>
            <p:nvPr/>
          </p:nvSpPr>
          <p:spPr bwMode="auto">
            <a:xfrm>
              <a:off x="6808705" y="2345660"/>
              <a:ext cx="1323511" cy="1847228"/>
            </a:xfrm>
            <a:custGeom>
              <a:avLst/>
              <a:gdLst>
                <a:gd name="T0" fmla="*/ 485 w 538"/>
                <a:gd name="T1" fmla="*/ 611 h 751"/>
                <a:gd name="T2" fmla="*/ 485 w 538"/>
                <a:gd name="T3" fmla="*/ 730 h 751"/>
                <a:gd name="T4" fmla="*/ 536 w 538"/>
                <a:gd name="T5" fmla="*/ 751 h 751"/>
                <a:gd name="T6" fmla="*/ 538 w 538"/>
                <a:gd name="T7" fmla="*/ 751 h 751"/>
                <a:gd name="T8" fmla="*/ 538 w 538"/>
                <a:gd name="T9" fmla="*/ 658 h 751"/>
                <a:gd name="T10" fmla="*/ 536 w 538"/>
                <a:gd name="T11" fmla="*/ 658 h 751"/>
                <a:gd name="T12" fmla="*/ 485 w 538"/>
                <a:gd name="T13" fmla="*/ 611 h 751"/>
                <a:gd name="T14" fmla="*/ 51 w 538"/>
                <a:gd name="T15" fmla="*/ 0 h 751"/>
                <a:gd name="T16" fmla="*/ 7 w 538"/>
                <a:gd name="T17" fmla="*/ 0 h 751"/>
                <a:gd name="T18" fmla="*/ 6 w 538"/>
                <a:gd name="T19" fmla="*/ 6 h 751"/>
                <a:gd name="T20" fmla="*/ 0 w 538"/>
                <a:gd name="T21" fmla="*/ 52 h 751"/>
                <a:gd name="T22" fmla="*/ 44 w 538"/>
                <a:gd name="T23" fmla="*/ 52 h 751"/>
                <a:gd name="T24" fmla="*/ 44 w 538"/>
                <a:gd name="T25" fmla="*/ 38 h 751"/>
                <a:gd name="T26" fmla="*/ 51 w 538"/>
                <a:gd name="T27"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8" h="751">
                  <a:moveTo>
                    <a:pt x="485" y="611"/>
                  </a:moveTo>
                  <a:cubicBezTo>
                    <a:pt x="485" y="730"/>
                    <a:pt x="485" y="730"/>
                    <a:pt x="485" y="730"/>
                  </a:cubicBezTo>
                  <a:cubicBezTo>
                    <a:pt x="502" y="744"/>
                    <a:pt x="519" y="751"/>
                    <a:pt x="536" y="751"/>
                  </a:cubicBezTo>
                  <a:cubicBezTo>
                    <a:pt x="536" y="751"/>
                    <a:pt x="537" y="751"/>
                    <a:pt x="538" y="751"/>
                  </a:cubicBezTo>
                  <a:cubicBezTo>
                    <a:pt x="538" y="658"/>
                    <a:pt x="538" y="658"/>
                    <a:pt x="538" y="658"/>
                  </a:cubicBezTo>
                  <a:cubicBezTo>
                    <a:pt x="537" y="658"/>
                    <a:pt x="537" y="658"/>
                    <a:pt x="536" y="658"/>
                  </a:cubicBezTo>
                  <a:cubicBezTo>
                    <a:pt x="520" y="658"/>
                    <a:pt x="503" y="644"/>
                    <a:pt x="485" y="611"/>
                  </a:cubicBezTo>
                  <a:moveTo>
                    <a:pt x="51" y="0"/>
                  </a:moveTo>
                  <a:cubicBezTo>
                    <a:pt x="7" y="0"/>
                    <a:pt x="7" y="0"/>
                    <a:pt x="7" y="0"/>
                  </a:cubicBezTo>
                  <a:cubicBezTo>
                    <a:pt x="7" y="2"/>
                    <a:pt x="6" y="4"/>
                    <a:pt x="6" y="6"/>
                  </a:cubicBezTo>
                  <a:cubicBezTo>
                    <a:pt x="3" y="22"/>
                    <a:pt x="1" y="37"/>
                    <a:pt x="0" y="52"/>
                  </a:cubicBezTo>
                  <a:cubicBezTo>
                    <a:pt x="44" y="52"/>
                    <a:pt x="44" y="52"/>
                    <a:pt x="44" y="52"/>
                  </a:cubicBezTo>
                  <a:cubicBezTo>
                    <a:pt x="43" y="47"/>
                    <a:pt x="43" y="42"/>
                    <a:pt x="44" y="38"/>
                  </a:cubicBezTo>
                  <a:cubicBezTo>
                    <a:pt x="51" y="0"/>
                    <a:pt x="51" y="0"/>
                    <a:pt x="51" y="0"/>
                  </a:cubicBezTo>
                </a:path>
              </a:pathLst>
            </a:custGeom>
            <a:solidFill>
              <a:srgbClr val="BC946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6" name="iŝḷiḓe">
              <a:extLst>
                <a:ext uri="{FF2B5EF4-FFF2-40B4-BE49-F238E27FC236}">
                  <a16:creationId xmlns:a16="http://schemas.microsoft.com/office/drawing/2014/main" id="{AA51CBDD-8D29-4461-A844-95E376E3E523}"/>
                </a:ext>
              </a:extLst>
            </p:cNvPr>
            <p:cNvSpPr/>
            <p:nvPr/>
          </p:nvSpPr>
          <p:spPr bwMode="auto">
            <a:xfrm>
              <a:off x="6806335" y="2473627"/>
              <a:ext cx="1195544" cy="1667126"/>
            </a:xfrm>
            <a:custGeom>
              <a:avLst/>
              <a:gdLst>
                <a:gd name="T0" fmla="*/ 479 w 486"/>
                <a:gd name="T1" fmla="*/ 544 h 678"/>
                <a:gd name="T2" fmla="*/ 479 w 486"/>
                <a:gd name="T3" fmla="*/ 672 h 678"/>
                <a:gd name="T4" fmla="*/ 486 w 486"/>
                <a:gd name="T5" fmla="*/ 678 h 678"/>
                <a:gd name="T6" fmla="*/ 486 w 486"/>
                <a:gd name="T7" fmla="*/ 559 h 678"/>
                <a:gd name="T8" fmla="*/ 479 w 486"/>
                <a:gd name="T9" fmla="*/ 544 h 678"/>
                <a:gd name="T10" fmla="*/ 45 w 486"/>
                <a:gd name="T11" fmla="*/ 0 h 678"/>
                <a:gd name="T12" fmla="*/ 1 w 486"/>
                <a:gd name="T13" fmla="*/ 0 h 678"/>
                <a:gd name="T14" fmla="*/ 0 w 486"/>
                <a:gd name="T15" fmla="*/ 8 h 678"/>
                <a:gd name="T16" fmla="*/ 47 w 486"/>
                <a:gd name="T17" fmla="*/ 8 h 678"/>
                <a:gd name="T18" fmla="*/ 45 w 486"/>
                <a:gd name="T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6" h="678">
                  <a:moveTo>
                    <a:pt x="479" y="544"/>
                  </a:moveTo>
                  <a:cubicBezTo>
                    <a:pt x="479" y="672"/>
                    <a:pt x="479" y="672"/>
                    <a:pt x="479" y="672"/>
                  </a:cubicBezTo>
                  <a:cubicBezTo>
                    <a:pt x="481" y="674"/>
                    <a:pt x="484" y="676"/>
                    <a:pt x="486" y="678"/>
                  </a:cubicBezTo>
                  <a:cubicBezTo>
                    <a:pt x="486" y="559"/>
                    <a:pt x="486" y="559"/>
                    <a:pt x="486" y="559"/>
                  </a:cubicBezTo>
                  <a:cubicBezTo>
                    <a:pt x="484" y="554"/>
                    <a:pt x="481" y="549"/>
                    <a:pt x="479" y="544"/>
                  </a:cubicBezTo>
                  <a:moveTo>
                    <a:pt x="45" y="0"/>
                  </a:moveTo>
                  <a:cubicBezTo>
                    <a:pt x="1" y="0"/>
                    <a:pt x="1" y="0"/>
                    <a:pt x="1" y="0"/>
                  </a:cubicBezTo>
                  <a:cubicBezTo>
                    <a:pt x="0" y="2"/>
                    <a:pt x="0" y="5"/>
                    <a:pt x="0" y="8"/>
                  </a:cubicBezTo>
                  <a:cubicBezTo>
                    <a:pt x="47" y="8"/>
                    <a:pt x="47" y="8"/>
                    <a:pt x="47" y="8"/>
                  </a:cubicBezTo>
                  <a:cubicBezTo>
                    <a:pt x="46" y="5"/>
                    <a:pt x="45" y="2"/>
                    <a:pt x="45" y="0"/>
                  </a:cubicBezTo>
                </a:path>
              </a:pathLst>
            </a:custGeom>
            <a:solidFill>
              <a:srgbClr val="B28C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7" name="îṧḻïdê">
              <a:extLst>
                <a:ext uri="{FF2B5EF4-FFF2-40B4-BE49-F238E27FC236}">
                  <a16:creationId xmlns:a16="http://schemas.microsoft.com/office/drawing/2014/main" id="{E3861408-9625-4030-964F-E3BBAAC35969}"/>
                </a:ext>
              </a:extLst>
            </p:cNvPr>
            <p:cNvSpPr/>
            <p:nvPr/>
          </p:nvSpPr>
          <p:spPr bwMode="auto">
            <a:xfrm>
              <a:off x="5095369" y="2948764"/>
              <a:ext cx="726332" cy="201430"/>
            </a:xfrm>
            <a:custGeom>
              <a:avLst/>
              <a:gdLst>
                <a:gd name="T0" fmla="*/ 2 w 295"/>
                <a:gd name="T1" fmla="*/ 0 h 82"/>
                <a:gd name="T2" fmla="*/ 0 w 295"/>
                <a:gd name="T3" fmla="*/ 7 h 82"/>
                <a:gd name="T4" fmla="*/ 285 w 295"/>
                <a:gd name="T5" fmla="*/ 82 h 82"/>
                <a:gd name="T6" fmla="*/ 295 w 295"/>
                <a:gd name="T7" fmla="*/ 72 h 82"/>
                <a:gd name="T8" fmla="*/ 2 w 295"/>
                <a:gd name="T9" fmla="*/ 0 h 82"/>
              </a:gdLst>
              <a:ahLst/>
              <a:cxnLst>
                <a:cxn ang="0">
                  <a:pos x="T0" y="T1"/>
                </a:cxn>
                <a:cxn ang="0">
                  <a:pos x="T2" y="T3"/>
                </a:cxn>
                <a:cxn ang="0">
                  <a:pos x="T4" y="T5"/>
                </a:cxn>
                <a:cxn ang="0">
                  <a:pos x="T6" y="T7"/>
                </a:cxn>
                <a:cxn ang="0">
                  <a:pos x="T8" y="T9"/>
                </a:cxn>
              </a:cxnLst>
              <a:rect l="0" t="0" r="r" b="b"/>
              <a:pathLst>
                <a:path w="295" h="82">
                  <a:moveTo>
                    <a:pt x="2" y="0"/>
                  </a:moveTo>
                  <a:cubicBezTo>
                    <a:pt x="0" y="7"/>
                    <a:pt x="0" y="7"/>
                    <a:pt x="0" y="7"/>
                  </a:cubicBezTo>
                  <a:cubicBezTo>
                    <a:pt x="285" y="82"/>
                    <a:pt x="285" y="82"/>
                    <a:pt x="285" y="82"/>
                  </a:cubicBezTo>
                  <a:cubicBezTo>
                    <a:pt x="288" y="79"/>
                    <a:pt x="292" y="75"/>
                    <a:pt x="295" y="72"/>
                  </a:cubicBezTo>
                  <a:cubicBezTo>
                    <a:pt x="2" y="0"/>
                    <a:pt x="2" y="0"/>
                    <a:pt x="2" y="0"/>
                  </a:cubicBezTo>
                </a:path>
              </a:pathLst>
            </a:custGeom>
            <a:solidFill>
              <a:srgbClr val="5673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8" name="isļide">
              <a:extLst>
                <a:ext uri="{FF2B5EF4-FFF2-40B4-BE49-F238E27FC236}">
                  <a16:creationId xmlns:a16="http://schemas.microsoft.com/office/drawing/2014/main" id="{53A95D93-5E17-4F10-8E54-BDFF936E306F}"/>
                </a:ext>
              </a:extLst>
            </p:cNvPr>
            <p:cNvSpPr/>
            <p:nvPr/>
          </p:nvSpPr>
          <p:spPr bwMode="auto">
            <a:xfrm>
              <a:off x="5796818" y="2493770"/>
              <a:ext cx="2188473" cy="2212171"/>
            </a:xfrm>
            <a:custGeom>
              <a:avLst/>
              <a:gdLst>
                <a:gd name="T0" fmla="*/ 457 w 889"/>
                <a:gd name="T1" fmla="*/ 0 h 900"/>
                <a:gd name="T2" fmla="*/ 410 w 889"/>
                <a:gd name="T3" fmla="*/ 0 h 900"/>
                <a:gd name="T4" fmla="*/ 569 w 889"/>
                <a:gd name="T5" fmla="*/ 303 h 900"/>
                <a:gd name="T6" fmla="*/ 569 w 889"/>
                <a:gd name="T7" fmla="*/ 323 h 900"/>
                <a:gd name="T8" fmla="*/ 568 w 889"/>
                <a:gd name="T9" fmla="*/ 359 h 900"/>
                <a:gd name="T10" fmla="*/ 424 w 889"/>
                <a:gd name="T11" fmla="*/ 396 h 900"/>
                <a:gd name="T12" fmla="*/ 314 w 889"/>
                <a:gd name="T13" fmla="*/ 581 h 900"/>
                <a:gd name="T14" fmla="*/ 178 w 889"/>
                <a:gd name="T15" fmla="*/ 326 h 900"/>
                <a:gd name="T16" fmla="*/ 174 w 889"/>
                <a:gd name="T17" fmla="*/ 327 h 900"/>
                <a:gd name="T18" fmla="*/ 167 w 889"/>
                <a:gd name="T19" fmla="*/ 312 h 900"/>
                <a:gd name="T20" fmla="*/ 188 w 889"/>
                <a:gd name="T21" fmla="*/ 317 h 900"/>
                <a:gd name="T22" fmla="*/ 192 w 889"/>
                <a:gd name="T23" fmla="*/ 302 h 900"/>
                <a:gd name="T24" fmla="*/ 148 w 889"/>
                <a:gd name="T25" fmla="*/ 291 h 900"/>
                <a:gd name="T26" fmla="*/ 98 w 889"/>
                <a:gd name="T27" fmla="*/ 270 h 900"/>
                <a:gd name="T28" fmla="*/ 97 w 889"/>
                <a:gd name="T29" fmla="*/ 270 h 900"/>
                <a:gd name="T30" fmla="*/ 85 w 889"/>
                <a:gd name="T31" fmla="*/ 275 h 900"/>
                <a:gd name="T32" fmla="*/ 10 w 889"/>
                <a:gd name="T33" fmla="*/ 257 h 900"/>
                <a:gd name="T34" fmla="*/ 0 w 889"/>
                <a:gd name="T35" fmla="*/ 267 h 900"/>
                <a:gd name="T36" fmla="*/ 76 w 889"/>
                <a:gd name="T37" fmla="*/ 287 h 900"/>
                <a:gd name="T38" fmla="*/ 79 w 889"/>
                <a:gd name="T39" fmla="*/ 323 h 900"/>
                <a:gd name="T40" fmla="*/ 112 w 889"/>
                <a:gd name="T41" fmla="*/ 345 h 900"/>
                <a:gd name="T42" fmla="*/ 109 w 889"/>
                <a:gd name="T43" fmla="*/ 346 h 900"/>
                <a:gd name="T44" fmla="*/ 310 w 889"/>
                <a:gd name="T45" fmla="*/ 674 h 900"/>
                <a:gd name="T46" fmla="*/ 437 w 889"/>
                <a:gd name="T47" fmla="*/ 556 h 900"/>
                <a:gd name="T48" fmla="*/ 451 w 889"/>
                <a:gd name="T49" fmla="*/ 732 h 900"/>
                <a:gd name="T50" fmla="*/ 405 w 889"/>
                <a:gd name="T51" fmla="*/ 900 h 900"/>
                <a:gd name="T52" fmla="*/ 847 w 889"/>
                <a:gd name="T53" fmla="*/ 900 h 900"/>
                <a:gd name="T54" fmla="*/ 789 w 889"/>
                <a:gd name="T55" fmla="*/ 745 h 900"/>
                <a:gd name="T56" fmla="*/ 822 w 889"/>
                <a:gd name="T57" fmla="*/ 554 h 900"/>
                <a:gd name="T58" fmla="*/ 889 w 889"/>
                <a:gd name="T59" fmla="*/ 664 h 900"/>
                <a:gd name="T60" fmla="*/ 889 w 889"/>
                <a:gd name="T61" fmla="*/ 536 h 900"/>
                <a:gd name="T62" fmla="*/ 846 w 889"/>
                <a:gd name="T63" fmla="*/ 412 h 900"/>
                <a:gd name="T64" fmla="*/ 726 w 889"/>
                <a:gd name="T65" fmla="*/ 373 h 900"/>
                <a:gd name="T66" fmla="*/ 661 w 889"/>
                <a:gd name="T67" fmla="*/ 497 h 900"/>
                <a:gd name="T68" fmla="*/ 607 w 889"/>
                <a:gd name="T69" fmla="*/ 350 h 900"/>
                <a:gd name="T70" fmla="*/ 610 w 889"/>
                <a:gd name="T71" fmla="*/ 295 h 900"/>
                <a:gd name="T72" fmla="*/ 460 w 889"/>
                <a:gd name="T73" fmla="*/ 7 h 900"/>
                <a:gd name="T74" fmla="*/ 457 w 889"/>
                <a:gd name="T75"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9" h="900">
                  <a:moveTo>
                    <a:pt x="457" y="0"/>
                  </a:moveTo>
                  <a:cubicBezTo>
                    <a:pt x="410" y="0"/>
                    <a:pt x="410" y="0"/>
                    <a:pt x="410" y="0"/>
                  </a:cubicBezTo>
                  <a:cubicBezTo>
                    <a:pt x="400" y="139"/>
                    <a:pt x="456" y="259"/>
                    <a:pt x="569" y="303"/>
                  </a:cubicBezTo>
                  <a:cubicBezTo>
                    <a:pt x="569" y="323"/>
                    <a:pt x="569" y="323"/>
                    <a:pt x="569" y="323"/>
                  </a:cubicBezTo>
                  <a:cubicBezTo>
                    <a:pt x="568" y="359"/>
                    <a:pt x="568" y="359"/>
                    <a:pt x="568" y="359"/>
                  </a:cubicBezTo>
                  <a:cubicBezTo>
                    <a:pt x="424" y="396"/>
                    <a:pt x="424" y="396"/>
                    <a:pt x="424" y="396"/>
                  </a:cubicBezTo>
                  <a:cubicBezTo>
                    <a:pt x="385" y="532"/>
                    <a:pt x="348" y="581"/>
                    <a:pt x="314" y="581"/>
                  </a:cubicBezTo>
                  <a:cubicBezTo>
                    <a:pt x="250" y="581"/>
                    <a:pt x="199" y="412"/>
                    <a:pt x="178" y="326"/>
                  </a:cubicBezTo>
                  <a:cubicBezTo>
                    <a:pt x="174" y="327"/>
                    <a:pt x="174" y="327"/>
                    <a:pt x="174" y="327"/>
                  </a:cubicBezTo>
                  <a:cubicBezTo>
                    <a:pt x="173" y="322"/>
                    <a:pt x="170" y="317"/>
                    <a:pt x="167" y="312"/>
                  </a:cubicBezTo>
                  <a:cubicBezTo>
                    <a:pt x="188" y="317"/>
                    <a:pt x="188" y="317"/>
                    <a:pt x="188" y="317"/>
                  </a:cubicBezTo>
                  <a:cubicBezTo>
                    <a:pt x="192" y="302"/>
                    <a:pt x="192" y="302"/>
                    <a:pt x="192" y="302"/>
                  </a:cubicBezTo>
                  <a:cubicBezTo>
                    <a:pt x="148" y="291"/>
                    <a:pt x="148" y="291"/>
                    <a:pt x="148" y="291"/>
                  </a:cubicBezTo>
                  <a:cubicBezTo>
                    <a:pt x="133" y="279"/>
                    <a:pt x="115" y="270"/>
                    <a:pt x="98" y="270"/>
                  </a:cubicBezTo>
                  <a:cubicBezTo>
                    <a:pt x="98" y="270"/>
                    <a:pt x="97" y="270"/>
                    <a:pt x="97" y="270"/>
                  </a:cubicBezTo>
                  <a:cubicBezTo>
                    <a:pt x="92" y="270"/>
                    <a:pt x="88" y="272"/>
                    <a:pt x="85" y="275"/>
                  </a:cubicBezTo>
                  <a:cubicBezTo>
                    <a:pt x="10" y="257"/>
                    <a:pt x="10" y="257"/>
                    <a:pt x="10" y="257"/>
                  </a:cubicBezTo>
                  <a:cubicBezTo>
                    <a:pt x="7" y="260"/>
                    <a:pt x="3" y="264"/>
                    <a:pt x="0" y="267"/>
                  </a:cubicBezTo>
                  <a:cubicBezTo>
                    <a:pt x="76" y="287"/>
                    <a:pt x="76" y="287"/>
                    <a:pt x="76" y="287"/>
                  </a:cubicBezTo>
                  <a:cubicBezTo>
                    <a:pt x="70" y="299"/>
                    <a:pt x="70" y="314"/>
                    <a:pt x="79" y="323"/>
                  </a:cubicBezTo>
                  <a:cubicBezTo>
                    <a:pt x="91" y="332"/>
                    <a:pt x="106" y="338"/>
                    <a:pt x="112" y="345"/>
                  </a:cubicBezTo>
                  <a:cubicBezTo>
                    <a:pt x="109" y="346"/>
                    <a:pt x="109" y="346"/>
                    <a:pt x="109" y="346"/>
                  </a:cubicBezTo>
                  <a:cubicBezTo>
                    <a:pt x="157" y="559"/>
                    <a:pt x="233" y="674"/>
                    <a:pt x="310" y="674"/>
                  </a:cubicBezTo>
                  <a:cubicBezTo>
                    <a:pt x="354" y="674"/>
                    <a:pt x="398" y="636"/>
                    <a:pt x="437" y="556"/>
                  </a:cubicBezTo>
                  <a:cubicBezTo>
                    <a:pt x="451" y="732"/>
                    <a:pt x="451" y="732"/>
                    <a:pt x="451" y="732"/>
                  </a:cubicBezTo>
                  <a:cubicBezTo>
                    <a:pt x="405" y="900"/>
                    <a:pt x="405" y="900"/>
                    <a:pt x="405" y="900"/>
                  </a:cubicBezTo>
                  <a:cubicBezTo>
                    <a:pt x="847" y="900"/>
                    <a:pt x="847" y="900"/>
                    <a:pt x="847" y="900"/>
                  </a:cubicBezTo>
                  <a:cubicBezTo>
                    <a:pt x="789" y="745"/>
                    <a:pt x="789" y="745"/>
                    <a:pt x="789" y="745"/>
                  </a:cubicBezTo>
                  <a:cubicBezTo>
                    <a:pt x="822" y="554"/>
                    <a:pt x="822" y="554"/>
                    <a:pt x="822" y="554"/>
                  </a:cubicBezTo>
                  <a:cubicBezTo>
                    <a:pt x="843" y="605"/>
                    <a:pt x="865" y="641"/>
                    <a:pt x="889" y="664"/>
                  </a:cubicBezTo>
                  <a:cubicBezTo>
                    <a:pt x="889" y="536"/>
                    <a:pt x="889" y="536"/>
                    <a:pt x="889" y="536"/>
                  </a:cubicBezTo>
                  <a:cubicBezTo>
                    <a:pt x="875" y="507"/>
                    <a:pt x="861" y="467"/>
                    <a:pt x="846" y="412"/>
                  </a:cubicBezTo>
                  <a:cubicBezTo>
                    <a:pt x="726" y="373"/>
                    <a:pt x="726" y="373"/>
                    <a:pt x="726" y="373"/>
                  </a:cubicBezTo>
                  <a:cubicBezTo>
                    <a:pt x="661" y="497"/>
                    <a:pt x="661" y="497"/>
                    <a:pt x="661" y="497"/>
                  </a:cubicBezTo>
                  <a:cubicBezTo>
                    <a:pt x="607" y="350"/>
                    <a:pt x="607" y="350"/>
                    <a:pt x="607" y="350"/>
                  </a:cubicBezTo>
                  <a:cubicBezTo>
                    <a:pt x="610" y="295"/>
                    <a:pt x="610" y="295"/>
                    <a:pt x="610" y="295"/>
                  </a:cubicBezTo>
                  <a:cubicBezTo>
                    <a:pt x="505" y="249"/>
                    <a:pt x="452" y="137"/>
                    <a:pt x="460" y="7"/>
                  </a:cubicBezTo>
                  <a:cubicBezTo>
                    <a:pt x="458" y="5"/>
                    <a:pt x="457" y="2"/>
                    <a:pt x="457" y="0"/>
                  </a:cubicBezTo>
                </a:path>
              </a:pathLst>
            </a:custGeom>
            <a:solidFill>
              <a:srgbClr val="526D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9" name="ïṥlîďé">
              <a:extLst>
                <a:ext uri="{FF2B5EF4-FFF2-40B4-BE49-F238E27FC236}">
                  <a16:creationId xmlns:a16="http://schemas.microsoft.com/office/drawing/2014/main" id="{553A3F86-2CED-4F91-A34B-21C1DE48BB0A}"/>
                </a:ext>
              </a:extLst>
            </p:cNvPr>
            <p:cNvSpPr/>
            <p:nvPr/>
          </p:nvSpPr>
          <p:spPr bwMode="auto">
            <a:xfrm>
              <a:off x="8319427" y="2714158"/>
              <a:ext cx="15404" cy="592440"/>
            </a:xfrm>
            <a:custGeom>
              <a:avLst/>
              <a:gdLst>
                <a:gd name="T0" fmla="*/ 6 w 6"/>
                <a:gd name="T1" fmla="*/ 0 h 241"/>
                <a:gd name="T2" fmla="*/ 2 w 6"/>
                <a:gd name="T3" fmla="*/ 7 h 241"/>
                <a:gd name="T4" fmla="*/ 0 w 6"/>
                <a:gd name="T5" fmla="*/ 10 h 241"/>
                <a:gd name="T6" fmla="*/ 0 w 6"/>
                <a:gd name="T7" fmla="*/ 235 h 241"/>
                <a:gd name="T8" fmla="*/ 6 w 6"/>
                <a:gd name="T9" fmla="*/ 241 h 241"/>
                <a:gd name="T10" fmla="*/ 6 w 6"/>
                <a:gd name="T11" fmla="*/ 0 h 241"/>
              </a:gdLst>
              <a:ahLst/>
              <a:cxnLst>
                <a:cxn ang="0">
                  <a:pos x="T0" y="T1"/>
                </a:cxn>
                <a:cxn ang="0">
                  <a:pos x="T2" y="T3"/>
                </a:cxn>
                <a:cxn ang="0">
                  <a:pos x="T4" y="T5"/>
                </a:cxn>
                <a:cxn ang="0">
                  <a:pos x="T6" y="T7"/>
                </a:cxn>
                <a:cxn ang="0">
                  <a:pos x="T8" y="T9"/>
                </a:cxn>
                <a:cxn ang="0">
                  <a:pos x="T10" y="T11"/>
                </a:cxn>
              </a:cxnLst>
              <a:rect l="0" t="0" r="r" b="b"/>
              <a:pathLst>
                <a:path w="6" h="241">
                  <a:moveTo>
                    <a:pt x="6" y="0"/>
                  </a:moveTo>
                  <a:cubicBezTo>
                    <a:pt x="4" y="2"/>
                    <a:pt x="3" y="5"/>
                    <a:pt x="2" y="7"/>
                  </a:cubicBezTo>
                  <a:cubicBezTo>
                    <a:pt x="2" y="8"/>
                    <a:pt x="1" y="9"/>
                    <a:pt x="0" y="10"/>
                  </a:cubicBezTo>
                  <a:cubicBezTo>
                    <a:pt x="0" y="235"/>
                    <a:pt x="0" y="235"/>
                    <a:pt x="0" y="235"/>
                  </a:cubicBezTo>
                  <a:cubicBezTo>
                    <a:pt x="2" y="237"/>
                    <a:pt x="4" y="239"/>
                    <a:pt x="6" y="241"/>
                  </a:cubicBezTo>
                  <a:cubicBezTo>
                    <a:pt x="6" y="0"/>
                    <a:pt x="6" y="0"/>
                    <a:pt x="6"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0" name="îṧḻïḋé">
              <a:extLst>
                <a:ext uri="{FF2B5EF4-FFF2-40B4-BE49-F238E27FC236}">
                  <a16:creationId xmlns:a16="http://schemas.microsoft.com/office/drawing/2014/main" id="{B1CA873A-411F-4214-B438-DD245FDA9373}"/>
                </a:ext>
              </a:extLst>
            </p:cNvPr>
            <p:cNvSpPr/>
            <p:nvPr/>
          </p:nvSpPr>
          <p:spPr bwMode="auto">
            <a:xfrm>
              <a:off x="8196199" y="2739040"/>
              <a:ext cx="123227" cy="553339"/>
            </a:xfrm>
            <a:custGeom>
              <a:avLst/>
              <a:gdLst>
                <a:gd name="T0" fmla="*/ 50 w 50"/>
                <a:gd name="T1" fmla="*/ 0 h 225"/>
                <a:gd name="T2" fmla="*/ 50 w 50"/>
                <a:gd name="T3" fmla="*/ 225 h 225"/>
                <a:gd name="T4" fmla="*/ 50 w 50"/>
                <a:gd name="T5" fmla="*/ 0 h 225"/>
              </a:gdLst>
              <a:ahLst/>
              <a:cxnLst>
                <a:cxn ang="0">
                  <a:pos x="T0" y="T1"/>
                </a:cxn>
                <a:cxn ang="0">
                  <a:pos x="T2" y="T3"/>
                </a:cxn>
                <a:cxn ang="0">
                  <a:pos x="T4" y="T5"/>
                </a:cxn>
              </a:cxnLst>
              <a:rect l="0" t="0" r="r" b="b"/>
              <a:pathLst>
                <a:path w="50" h="225">
                  <a:moveTo>
                    <a:pt x="50" y="0"/>
                  </a:moveTo>
                  <a:cubicBezTo>
                    <a:pt x="0" y="94"/>
                    <a:pt x="11" y="175"/>
                    <a:pt x="50" y="225"/>
                  </a:cubicBezTo>
                  <a:cubicBezTo>
                    <a:pt x="50" y="0"/>
                    <a:pt x="50" y="0"/>
                    <a:pt x="50" y="0"/>
                  </a:cubicBezTo>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1" name="ïṥḷíḑè">
              <a:extLst>
                <a:ext uri="{FF2B5EF4-FFF2-40B4-BE49-F238E27FC236}">
                  <a16:creationId xmlns:a16="http://schemas.microsoft.com/office/drawing/2014/main" id="{975442F4-B867-4ADE-8A72-7D918DEA2650}"/>
                </a:ext>
              </a:extLst>
            </p:cNvPr>
            <p:cNvSpPr/>
            <p:nvPr/>
          </p:nvSpPr>
          <p:spPr bwMode="auto">
            <a:xfrm>
              <a:off x="7290951" y="3061327"/>
              <a:ext cx="331766" cy="654054"/>
            </a:xfrm>
            <a:custGeom>
              <a:avLst/>
              <a:gdLst>
                <a:gd name="T0" fmla="*/ 280 w 280"/>
                <a:gd name="T1" fmla="*/ 19 h 552"/>
                <a:gd name="T2" fmla="*/ 264 w 280"/>
                <a:gd name="T3" fmla="*/ 264 h 552"/>
                <a:gd name="T4" fmla="*/ 112 w 280"/>
                <a:gd name="T5" fmla="*/ 552 h 552"/>
                <a:gd name="T6" fmla="*/ 0 w 280"/>
                <a:gd name="T7" fmla="*/ 247 h 552"/>
                <a:gd name="T8" fmla="*/ 17 w 280"/>
                <a:gd name="T9" fmla="*/ 0 h 552"/>
                <a:gd name="T10" fmla="*/ 280 w 280"/>
                <a:gd name="T11" fmla="*/ 19 h 552"/>
              </a:gdLst>
              <a:ahLst/>
              <a:cxnLst>
                <a:cxn ang="0">
                  <a:pos x="T0" y="T1"/>
                </a:cxn>
                <a:cxn ang="0">
                  <a:pos x="T2" y="T3"/>
                </a:cxn>
                <a:cxn ang="0">
                  <a:pos x="T4" y="T5"/>
                </a:cxn>
                <a:cxn ang="0">
                  <a:pos x="T6" y="T7"/>
                </a:cxn>
                <a:cxn ang="0">
                  <a:pos x="T8" y="T9"/>
                </a:cxn>
                <a:cxn ang="0">
                  <a:pos x="T10" y="T11"/>
                </a:cxn>
              </a:cxnLst>
              <a:rect l="0" t="0" r="r" b="b"/>
              <a:pathLst>
                <a:path w="280" h="552">
                  <a:moveTo>
                    <a:pt x="280" y="19"/>
                  </a:moveTo>
                  <a:lnTo>
                    <a:pt x="264" y="264"/>
                  </a:lnTo>
                  <a:lnTo>
                    <a:pt x="112" y="552"/>
                  </a:lnTo>
                  <a:lnTo>
                    <a:pt x="0" y="247"/>
                  </a:lnTo>
                  <a:lnTo>
                    <a:pt x="17" y="0"/>
                  </a:lnTo>
                  <a:lnTo>
                    <a:pt x="280" y="19"/>
                  </a:lnTo>
                  <a:close/>
                </a:path>
              </a:pathLst>
            </a:custGeom>
            <a:solidFill>
              <a:srgbClr val="FDD6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2" name="iṥ1íḑé">
              <a:extLst>
                <a:ext uri="{FF2B5EF4-FFF2-40B4-BE49-F238E27FC236}">
                  <a16:creationId xmlns:a16="http://schemas.microsoft.com/office/drawing/2014/main" id="{B3A69F13-37A2-46B6-9235-FD46EEA4E61D}"/>
                </a:ext>
              </a:extLst>
            </p:cNvPr>
            <p:cNvSpPr/>
            <p:nvPr/>
          </p:nvSpPr>
          <p:spPr bwMode="auto">
            <a:xfrm>
              <a:off x="7290951" y="3061327"/>
              <a:ext cx="331766" cy="654054"/>
            </a:xfrm>
            <a:custGeom>
              <a:avLst/>
              <a:gdLst>
                <a:gd name="T0" fmla="*/ 280 w 280"/>
                <a:gd name="T1" fmla="*/ 19 h 552"/>
                <a:gd name="T2" fmla="*/ 264 w 280"/>
                <a:gd name="T3" fmla="*/ 264 h 552"/>
                <a:gd name="T4" fmla="*/ 112 w 280"/>
                <a:gd name="T5" fmla="*/ 552 h 552"/>
                <a:gd name="T6" fmla="*/ 0 w 280"/>
                <a:gd name="T7" fmla="*/ 247 h 552"/>
                <a:gd name="T8" fmla="*/ 17 w 280"/>
                <a:gd name="T9" fmla="*/ 0 h 552"/>
                <a:gd name="T10" fmla="*/ 280 w 280"/>
                <a:gd name="T11" fmla="*/ 19 h 552"/>
              </a:gdLst>
              <a:ahLst/>
              <a:cxnLst>
                <a:cxn ang="0">
                  <a:pos x="T0" y="T1"/>
                </a:cxn>
                <a:cxn ang="0">
                  <a:pos x="T2" y="T3"/>
                </a:cxn>
                <a:cxn ang="0">
                  <a:pos x="T4" y="T5"/>
                </a:cxn>
                <a:cxn ang="0">
                  <a:pos x="T6" y="T7"/>
                </a:cxn>
                <a:cxn ang="0">
                  <a:pos x="T8" y="T9"/>
                </a:cxn>
                <a:cxn ang="0">
                  <a:pos x="T10" y="T11"/>
                </a:cxn>
              </a:cxnLst>
              <a:rect l="0" t="0" r="r" b="b"/>
              <a:pathLst>
                <a:path w="280" h="552">
                  <a:moveTo>
                    <a:pt x="280" y="19"/>
                  </a:moveTo>
                  <a:lnTo>
                    <a:pt x="264" y="264"/>
                  </a:lnTo>
                  <a:lnTo>
                    <a:pt x="112" y="552"/>
                  </a:lnTo>
                  <a:lnTo>
                    <a:pt x="0" y="247"/>
                  </a:lnTo>
                  <a:lnTo>
                    <a:pt x="17" y="0"/>
                  </a:lnTo>
                  <a:lnTo>
                    <a:pt x="280"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3" name="íśḷîďè">
              <a:extLst>
                <a:ext uri="{FF2B5EF4-FFF2-40B4-BE49-F238E27FC236}">
                  <a16:creationId xmlns:a16="http://schemas.microsoft.com/office/drawing/2014/main" id="{F2810D6A-4C43-4DBA-8395-C577A765DDD5}"/>
                </a:ext>
              </a:extLst>
            </p:cNvPr>
            <p:cNvSpPr/>
            <p:nvPr/>
          </p:nvSpPr>
          <p:spPr bwMode="auto">
            <a:xfrm>
              <a:off x="6833588" y="3353993"/>
              <a:ext cx="1136300" cy="1351948"/>
            </a:xfrm>
            <a:custGeom>
              <a:avLst/>
              <a:gdLst>
                <a:gd name="T0" fmla="*/ 959 w 959"/>
                <a:gd name="T1" fmla="*/ 131 h 1141"/>
                <a:gd name="T2" fmla="*/ 650 w 959"/>
                <a:gd name="T3" fmla="*/ 17 h 1141"/>
                <a:gd name="T4" fmla="*/ 498 w 959"/>
                <a:gd name="T5" fmla="*/ 305 h 1141"/>
                <a:gd name="T6" fmla="*/ 386 w 959"/>
                <a:gd name="T7" fmla="*/ 0 h 1141"/>
                <a:gd name="T8" fmla="*/ 85 w 959"/>
                <a:gd name="T9" fmla="*/ 66 h 1141"/>
                <a:gd name="T10" fmla="*/ 118 w 959"/>
                <a:gd name="T11" fmla="*/ 766 h 1141"/>
                <a:gd name="T12" fmla="*/ 0 w 959"/>
                <a:gd name="T13" fmla="*/ 1141 h 1141"/>
                <a:gd name="T14" fmla="*/ 928 w 959"/>
                <a:gd name="T15" fmla="*/ 1141 h 1141"/>
                <a:gd name="T16" fmla="*/ 818 w 959"/>
                <a:gd name="T17" fmla="*/ 818 h 1141"/>
                <a:gd name="T18" fmla="*/ 959 w 959"/>
                <a:gd name="T19" fmla="*/ 13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9" h="1141">
                  <a:moveTo>
                    <a:pt x="959" y="131"/>
                  </a:moveTo>
                  <a:lnTo>
                    <a:pt x="650" y="17"/>
                  </a:lnTo>
                  <a:lnTo>
                    <a:pt x="498" y="305"/>
                  </a:lnTo>
                  <a:lnTo>
                    <a:pt x="386" y="0"/>
                  </a:lnTo>
                  <a:lnTo>
                    <a:pt x="85" y="66"/>
                  </a:lnTo>
                  <a:lnTo>
                    <a:pt x="118" y="766"/>
                  </a:lnTo>
                  <a:lnTo>
                    <a:pt x="0" y="1141"/>
                  </a:lnTo>
                  <a:lnTo>
                    <a:pt x="928" y="1141"/>
                  </a:lnTo>
                  <a:lnTo>
                    <a:pt x="818" y="818"/>
                  </a:lnTo>
                  <a:lnTo>
                    <a:pt x="959" y="13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4" name="ï$ḻiďê">
              <a:extLst>
                <a:ext uri="{FF2B5EF4-FFF2-40B4-BE49-F238E27FC236}">
                  <a16:creationId xmlns:a16="http://schemas.microsoft.com/office/drawing/2014/main" id="{CA6BF20C-B28D-474B-898E-C31A9A88E782}"/>
                </a:ext>
              </a:extLst>
            </p:cNvPr>
            <p:cNvSpPr/>
            <p:nvPr/>
          </p:nvSpPr>
          <p:spPr bwMode="auto">
            <a:xfrm>
              <a:off x="7608499" y="3267496"/>
              <a:ext cx="2370" cy="29622"/>
            </a:xfrm>
            <a:custGeom>
              <a:avLst/>
              <a:gdLst>
                <a:gd name="T0" fmla="*/ 1 w 1"/>
                <a:gd name="T1" fmla="*/ 0 h 12"/>
                <a:gd name="T2" fmla="*/ 1 w 1"/>
                <a:gd name="T3" fmla="*/ 0 h 12"/>
                <a:gd name="T4" fmla="*/ 0 w 1"/>
                <a:gd name="T5" fmla="*/ 12 h 12"/>
                <a:gd name="T6" fmla="*/ 0 w 1"/>
                <a:gd name="T7" fmla="*/ 12 h 12"/>
                <a:gd name="T8" fmla="*/ 1 w 1"/>
                <a:gd name="T9" fmla="*/ 0 h 12"/>
              </a:gdLst>
              <a:ahLst/>
              <a:cxnLst>
                <a:cxn ang="0">
                  <a:pos x="T0" y="T1"/>
                </a:cxn>
                <a:cxn ang="0">
                  <a:pos x="T2" y="T3"/>
                </a:cxn>
                <a:cxn ang="0">
                  <a:pos x="T4" y="T5"/>
                </a:cxn>
                <a:cxn ang="0">
                  <a:pos x="T6" y="T7"/>
                </a:cxn>
                <a:cxn ang="0">
                  <a:pos x="T8" y="T9"/>
                </a:cxn>
              </a:cxnLst>
              <a:rect l="0" t="0" r="r" b="b"/>
              <a:pathLst>
                <a:path w="1" h="12">
                  <a:moveTo>
                    <a:pt x="1" y="0"/>
                  </a:moveTo>
                  <a:cubicBezTo>
                    <a:pt x="1" y="0"/>
                    <a:pt x="1" y="0"/>
                    <a:pt x="1" y="0"/>
                  </a:cubicBezTo>
                  <a:cubicBezTo>
                    <a:pt x="0" y="12"/>
                    <a:pt x="0" y="12"/>
                    <a:pt x="0" y="12"/>
                  </a:cubicBezTo>
                  <a:cubicBezTo>
                    <a:pt x="0" y="12"/>
                    <a:pt x="0" y="12"/>
                    <a:pt x="0" y="12"/>
                  </a:cubicBezTo>
                  <a:cubicBezTo>
                    <a:pt x="1" y="0"/>
                    <a:pt x="1" y="0"/>
                    <a:pt x="1" y="0"/>
                  </a:cubicBezTo>
                </a:path>
              </a:pathLst>
            </a:custGeom>
            <a:solidFill>
              <a:srgbClr val="526D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5" name="iṩḷiḍê">
              <a:extLst>
                <a:ext uri="{FF2B5EF4-FFF2-40B4-BE49-F238E27FC236}">
                  <a16:creationId xmlns:a16="http://schemas.microsoft.com/office/drawing/2014/main" id="{E76D651E-A450-4BA9-84FC-CB7037CB9DD3}"/>
                </a:ext>
              </a:extLst>
            </p:cNvPr>
            <p:cNvSpPr/>
            <p:nvPr/>
          </p:nvSpPr>
          <p:spPr bwMode="auto">
            <a:xfrm>
              <a:off x="7295691" y="3218917"/>
              <a:ext cx="315178" cy="85311"/>
            </a:xfrm>
            <a:custGeom>
              <a:avLst/>
              <a:gdLst>
                <a:gd name="T0" fmla="*/ 1 w 128"/>
                <a:gd name="T1" fmla="*/ 0 h 35"/>
                <a:gd name="T2" fmla="*/ 0 w 128"/>
                <a:gd name="T3" fmla="*/ 19 h 35"/>
                <a:gd name="T4" fmla="*/ 54 w 128"/>
                <a:gd name="T5" fmla="*/ 33 h 35"/>
                <a:gd name="T6" fmla="*/ 89 w 128"/>
                <a:gd name="T7" fmla="*/ 35 h 35"/>
                <a:gd name="T8" fmla="*/ 127 w 128"/>
                <a:gd name="T9" fmla="*/ 32 h 35"/>
                <a:gd name="T10" fmla="*/ 128 w 128"/>
                <a:gd name="T11" fmla="*/ 20 h 35"/>
                <a:gd name="T12" fmla="*/ 104 w 128"/>
                <a:gd name="T13" fmla="*/ 21 h 35"/>
                <a:gd name="T14" fmla="*/ 34 w 128"/>
                <a:gd name="T15" fmla="*/ 11 h 35"/>
                <a:gd name="T16" fmla="*/ 1 w 128"/>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5">
                  <a:moveTo>
                    <a:pt x="1" y="0"/>
                  </a:moveTo>
                  <a:cubicBezTo>
                    <a:pt x="0" y="19"/>
                    <a:pt x="0" y="19"/>
                    <a:pt x="0" y="19"/>
                  </a:cubicBezTo>
                  <a:cubicBezTo>
                    <a:pt x="17" y="25"/>
                    <a:pt x="36" y="30"/>
                    <a:pt x="54" y="33"/>
                  </a:cubicBezTo>
                  <a:cubicBezTo>
                    <a:pt x="66" y="34"/>
                    <a:pt x="78" y="35"/>
                    <a:pt x="89" y="35"/>
                  </a:cubicBezTo>
                  <a:cubicBezTo>
                    <a:pt x="102" y="35"/>
                    <a:pt x="115" y="34"/>
                    <a:pt x="127" y="32"/>
                  </a:cubicBezTo>
                  <a:cubicBezTo>
                    <a:pt x="128" y="20"/>
                    <a:pt x="128" y="20"/>
                    <a:pt x="128" y="20"/>
                  </a:cubicBezTo>
                  <a:cubicBezTo>
                    <a:pt x="120" y="20"/>
                    <a:pt x="112" y="21"/>
                    <a:pt x="104" y="21"/>
                  </a:cubicBezTo>
                  <a:cubicBezTo>
                    <a:pt x="81" y="21"/>
                    <a:pt x="58" y="18"/>
                    <a:pt x="34" y="11"/>
                  </a:cubicBezTo>
                  <a:cubicBezTo>
                    <a:pt x="23" y="8"/>
                    <a:pt x="12" y="4"/>
                    <a:pt x="1" y="0"/>
                  </a:cubicBezTo>
                </a:path>
              </a:pathLst>
            </a:custGeom>
            <a:solidFill>
              <a:srgbClr val="F0C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6" name="íšļíďé">
              <a:extLst>
                <a:ext uri="{FF2B5EF4-FFF2-40B4-BE49-F238E27FC236}">
                  <a16:creationId xmlns:a16="http://schemas.microsoft.com/office/drawing/2014/main" id="{7864690E-5AAA-40BE-AE92-6F37347FE52E}"/>
                </a:ext>
              </a:extLst>
            </p:cNvPr>
            <p:cNvSpPr/>
            <p:nvPr/>
          </p:nvSpPr>
          <p:spPr bwMode="auto">
            <a:xfrm>
              <a:off x="8061123" y="1741371"/>
              <a:ext cx="1206207" cy="1942018"/>
            </a:xfrm>
            <a:custGeom>
              <a:avLst/>
              <a:gdLst>
                <a:gd name="T0" fmla="*/ 0 w 490"/>
                <a:gd name="T1" fmla="*/ 170 h 790"/>
                <a:gd name="T2" fmla="*/ 303 w 490"/>
                <a:gd name="T3" fmla="*/ 116 h 790"/>
                <a:gd name="T4" fmla="*/ 390 w 490"/>
                <a:gd name="T5" fmla="*/ 636 h 790"/>
                <a:gd name="T6" fmla="*/ 155 w 490"/>
                <a:gd name="T7" fmla="*/ 409 h 790"/>
                <a:gd name="T8" fmla="*/ 0 w 490"/>
                <a:gd name="T9" fmla="*/ 170 h 790"/>
              </a:gdLst>
              <a:ahLst/>
              <a:cxnLst>
                <a:cxn ang="0">
                  <a:pos x="T0" y="T1"/>
                </a:cxn>
                <a:cxn ang="0">
                  <a:pos x="T2" y="T3"/>
                </a:cxn>
                <a:cxn ang="0">
                  <a:pos x="T4" y="T5"/>
                </a:cxn>
                <a:cxn ang="0">
                  <a:pos x="T6" y="T7"/>
                </a:cxn>
                <a:cxn ang="0">
                  <a:pos x="T8" y="T9"/>
                </a:cxn>
              </a:cxnLst>
              <a:rect l="0" t="0" r="r" b="b"/>
              <a:pathLst>
                <a:path w="490" h="790">
                  <a:moveTo>
                    <a:pt x="0" y="170"/>
                  </a:moveTo>
                  <a:cubicBezTo>
                    <a:pt x="0" y="170"/>
                    <a:pt x="161" y="0"/>
                    <a:pt x="303" y="116"/>
                  </a:cubicBezTo>
                  <a:cubicBezTo>
                    <a:pt x="490" y="269"/>
                    <a:pt x="134" y="568"/>
                    <a:pt x="390" y="636"/>
                  </a:cubicBezTo>
                  <a:cubicBezTo>
                    <a:pt x="249" y="790"/>
                    <a:pt x="24" y="632"/>
                    <a:pt x="155" y="409"/>
                  </a:cubicBezTo>
                  <a:cubicBezTo>
                    <a:pt x="285" y="189"/>
                    <a:pt x="150" y="57"/>
                    <a:pt x="0" y="170"/>
                  </a:cubicBezTo>
                </a:path>
              </a:pathLst>
            </a:custGeom>
            <a:solidFill>
              <a:srgbClr val="534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7" name="iŝļidè">
              <a:extLst>
                <a:ext uri="{FF2B5EF4-FFF2-40B4-BE49-F238E27FC236}">
                  <a16:creationId xmlns:a16="http://schemas.microsoft.com/office/drawing/2014/main" id="{902E8B3D-C988-479B-90A7-03758AD7F7BB}"/>
                </a:ext>
              </a:extLst>
            </p:cNvPr>
            <p:cNvSpPr/>
            <p:nvPr/>
          </p:nvSpPr>
          <p:spPr bwMode="auto">
            <a:xfrm>
              <a:off x="6860840" y="1595631"/>
              <a:ext cx="1522571" cy="1753622"/>
            </a:xfrm>
            <a:custGeom>
              <a:avLst/>
              <a:gdLst>
                <a:gd name="T0" fmla="*/ 38 w 619"/>
                <a:gd name="T1" fmla="*/ 298 h 713"/>
                <a:gd name="T2" fmla="*/ 211 w 619"/>
                <a:gd name="T3" fmla="*/ 671 h 713"/>
                <a:gd name="T4" fmla="*/ 572 w 619"/>
                <a:gd name="T5" fmla="*/ 448 h 713"/>
                <a:gd name="T6" fmla="*/ 386 w 619"/>
                <a:gd name="T7" fmla="*/ 72 h 713"/>
                <a:gd name="T8" fmla="*/ 38 w 619"/>
                <a:gd name="T9" fmla="*/ 298 h 713"/>
              </a:gdLst>
              <a:ahLst/>
              <a:cxnLst>
                <a:cxn ang="0">
                  <a:pos x="T0" y="T1"/>
                </a:cxn>
                <a:cxn ang="0">
                  <a:pos x="T2" y="T3"/>
                </a:cxn>
                <a:cxn ang="0">
                  <a:pos x="T4" y="T5"/>
                </a:cxn>
                <a:cxn ang="0">
                  <a:pos x="T6" y="T7"/>
                </a:cxn>
                <a:cxn ang="0">
                  <a:pos x="T8" y="T9"/>
                </a:cxn>
              </a:cxnLst>
              <a:rect l="0" t="0" r="r" b="b"/>
              <a:pathLst>
                <a:path w="619" h="713">
                  <a:moveTo>
                    <a:pt x="38" y="298"/>
                  </a:moveTo>
                  <a:cubicBezTo>
                    <a:pt x="0" y="471"/>
                    <a:pt x="62" y="629"/>
                    <a:pt x="211" y="671"/>
                  </a:cubicBezTo>
                  <a:cubicBezTo>
                    <a:pt x="361" y="713"/>
                    <a:pt x="526" y="614"/>
                    <a:pt x="572" y="448"/>
                  </a:cubicBezTo>
                  <a:cubicBezTo>
                    <a:pt x="619" y="282"/>
                    <a:pt x="535" y="114"/>
                    <a:pt x="386" y="72"/>
                  </a:cubicBezTo>
                  <a:cubicBezTo>
                    <a:pt x="127" y="0"/>
                    <a:pt x="76" y="129"/>
                    <a:pt x="38" y="298"/>
                  </a:cubicBezTo>
                </a:path>
              </a:pathLst>
            </a:custGeom>
            <a:solidFill>
              <a:srgbClr val="FDD6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8" name="iṣ1íḋé">
              <a:extLst>
                <a:ext uri="{FF2B5EF4-FFF2-40B4-BE49-F238E27FC236}">
                  <a16:creationId xmlns:a16="http://schemas.microsoft.com/office/drawing/2014/main" id="{5C39E083-624F-471E-B99E-C145768475EB}"/>
                </a:ext>
              </a:extLst>
            </p:cNvPr>
            <p:cNvSpPr/>
            <p:nvPr/>
          </p:nvSpPr>
          <p:spPr bwMode="auto">
            <a:xfrm>
              <a:off x="6941411" y="1291117"/>
              <a:ext cx="1882774" cy="1827085"/>
            </a:xfrm>
            <a:custGeom>
              <a:avLst/>
              <a:gdLst>
                <a:gd name="T0" fmla="*/ 459 w 765"/>
                <a:gd name="T1" fmla="*/ 381 h 743"/>
                <a:gd name="T2" fmla="*/ 0 w 765"/>
                <a:gd name="T3" fmla="*/ 300 h 743"/>
                <a:gd name="T4" fmla="*/ 510 w 765"/>
                <a:gd name="T5" fmla="*/ 156 h 743"/>
                <a:gd name="T6" fmla="*/ 424 w 765"/>
                <a:gd name="T7" fmla="*/ 743 h 743"/>
                <a:gd name="T8" fmla="*/ 418 w 765"/>
                <a:gd name="T9" fmla="*/ 566 h 743"/>
                <a:gd name="T10" fmla="*/ 478 w 765"/>
                <a:gd name="T11" fmla="*/ 544 h 743"/>
                <a:gd name="T12" fmla="*/ 427 w 765"/>
                <a:gd name="T13" fmla="*/ 514 h 743"/>
                <a:gd name="T14" fmla="*/ 459 w 765"/>
                <a:gd name="T15" fmla="*/ 381 h 7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5" h="743">
                  <a:moveTo>
                    <a:pt x="459" y="381"/>
                  </a:moveTo>
                  <a:cubicBezTo>
                    <a:pt x="459" y="381"/>
                    <a:pt x="204" y="381"/>
                    <a:pt x="0" y="300"/>
                  </a:cubicBezTo>
                  <a:cubicBezTo>
                    <a:pt x="70" y="111"/>
                    <a:pt x="279" y="0"/>
                    <a:pt x="510" y="156"/>
                  </a:cubicBezTo>
                  <a:cubicBezTo>
                    <a:pt x="765" y="329"/>
                    <a:pt x="562" y="657"/>
                    <a:pt x="424" y="743"/>
                  </a:cubicBezTo>
                  <a:cubicBezTo>
                    <a:pt x="404" y="651"/>
                    <a:pt x="418" y="566"/>
                    <a:pt x="418" y="566"/>
                  </a:cubicBezTo>
                  <a:cubicBezTo>
                    <a:pt x="418" y="566"/>
                    <a:pt x="472" y="606"/>
                    <a:pt x="478" y="544"/>
                  </a:cubicBezTo>
                  <a:cubicBezTo>
                    <a:pt x="482" y="500"/>
                    <a:pt x="427" y="514"/>
                    <a:pt x="427" y="514"/>
                  </a:cubicBezTo>
                  <a:lnTo>
                    <a:pt x="459" y="381"/>
                  </a:lnTo>
                  <a:close/>
                </a:path>
              </a:pathLst>
            </a:custGeom>
            <a:solidFill>
              <a:srgbClr val="534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9" name="ïSḷîde">
              <a:extLst>
                <a:ext uri="{FF2B5EF4-FFF2-40B4-BE49-F238E27FC236}">
                  <a16:creationId xmlns:a16="http://schemas.microsoft.com/office/drawing/2014/main" id="{26807317-597B-46ED-A1E9-6695C2A96FA6}"/>
                </a:ext>
              </a:extLst>
            </p:cNvPr>
            <p:cNvSpPr/>
            <p:nvPr/>
          </p:nvSpPr>
          <p:spPr bwMode="auto">
            <a:xfrm>
              <a:off x="7670113" y="2414383"/>
              <a:ext cx="125597" cy="219203"/>
            </a:xfrm>
            <a:custGeom>
              <a:avLst/>
              <a:gdLst>
                <a:gd name="T0" fmla="*/ 5 w 51"/>
                <a:gd name="T1" fmla="*/ 40 h 89"/>
                <a:gd name="T2" fmla="*/ 17 w 51"/>
                <a:gd name="T3" fmla="*/ 86 h 89"/>
                <a:gd name="T4" fmla="*/ 46 w 51"/>
                <a:gd name="T5" fmla="*/ 48 h 89"/>
                <a:gd name="T6" fmla="*/ 34 w 51"/>
                <a:gd name="T7" fmla="*/ 2 h 89"/>
                <a:gd name="T8" fmla="*/ 5 w 51"/>
                <a:gd name="T9" fmla="*/ 40 h 89"/>
              </a:gdLst>
              <a:ahLst/>
              <a:cxnLst>
                <a:cxn ang="0">
                  <a:pos x="T0" y="T1"/>
                </a:cxn>
                <a:cxn ang="0">
                  <a:pos x="T2" y="T3"/>
                </a:cxn>
                <a:cxn ang="0">
                  <a:pos x="T4" y="T5"/>
                </a:cxn>
                <a:cxn ang="0">
                  <a:pos x="T6" y="T7"/>
                </a:cxn>
                <a:cxn ang="0">
                  <a:pos x="T8" y="T9"/>
                </a:cxn>
              </a:cxnLst>
              <a:rect l="0" t="0" r="r" b="b"/>
              <a:pathLst>
                <a:path w="51" h="89">
                  <a:moveTo>
                    <a:pt x="5" y="40"/>
                  </a:moveTo>
                  <a:cubicBezTo>
                    <a:pt x="0" y="63"/>
                    <a:pt x="6" y="84"/>
                    <a:pt x="17" y="86"/>
                  </a:cubicBezTo>
                  <a:cubicBezTo>
                    <a:pt x="28" y="89"/>
                    <a:pt x="42" y="72"/>
                    <a:pt x="46" y="48"/>
                  </a:cubicBezTo>
                  <a:cubicBezTo>
                    <a:pt x="51" y="25"/>
                    <a:pt x="46" y="4"/>
                    <a:pt x="34" y="2"/>
                  </a:cubicBezTo>
                  <a:cubicBezTo>
                    <a:pt x="23" y="0"/>
                    <a:pt x="10" y="17"/>
                    <a:pt x="5" y="40"/>
                  </a:cubicBezTo>
                </a:path>
              </a:pathLst>
            </a:custGeom>
            <a:solidFill>
              <a:srgbClr val="534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0" name="îṣļïḍe">
              <a:extLst>
                <a:ext uri="{FF2B5EF4-FFF2-40B4-BE49-F238E27FC236}">
                  <a16:creationId xmlns:a16="http://schemas.microsoft.com/office/drawing/2014/main" id="{C3195202-407E-437A-8249-231AF4AE20D0}"/>
                </a:ext>
              </a:extLst>
            </p:cNvPr>
            <p:cNvSpPr/>
            <p:nvPr/>
          </p:nvSpPr>
          <p:spPr bwMode="auto">
            <a:xfrm>
              <a:off x="7108480" y="2297080"/>
              <a:ext cx="125597" cy="220388"/>
            </a:xfrm>
            <a:custGeom>
              <a:avLst/>
              <a:gdLst>
                <a:gd name="T0" fmla="*/ 5 w 51"/>
                <a:gd name="T1" fmla="*/ 41 h 90"/>
                <a:gd name="T2" fmla="*/ 17 w 51"/>
                <a:gd name="T3" fmla="*/ 87 h 90"/>
                <a:gd name="T4" fmla="*/ 46 w 51"/>
                <a:gd name="T5" fmla="*/ 49 h 90"/>
                <a:gd name="T6" fmla="*/ 34 w 51"/>
                <a:gd name="T7" fmla="*/ 3 h 90"/>
                <a:gd name="T8" fmla="*/ 5 w 51"/>
                <a:gd name="T9" fmla="*/ 41 h 90"/>
              </a:gdLst>
              <a:ahLst/>
              <a:cxnLst>
                <a:cxn ang="0">
                  <a:pos x="T0" y="T1"/>
                </a:cxn>
                <a:cxn ang="0">
                  <a:pos x="T2" y="T3"/>
                </a:cxn>
                <a:cxn ang="0">
                  <a:pos x="T4" y="T5"/>
                </a:cxn>
                <a:cxn ang="0">
                  <a:pos x="T6" y="T7"/>
                </a:cxn>
                <a:cxn ang="0">
                  <a:pos x="T8" y="T9"/>
                </a:cxn>
              </a:cxnLst>
              <a:rect l="0" t="0" r="r" b="b"/>
              <a:pathLst>
                <a:path w="51" h="90">
                  <a:moveTo>
                    <a:pt x="5" y="41"/>
                  </a:moveTo>
                  <a:cubicBezTo>
                    <a:pt x="0" y="64"/>
                    <a:pt x="5" y="85"/>
                    <a:pt x="17" y="87"/>
                  </a:cubicBezTo>
                  <a:cubicBezTo>
                    <a:pt x="28" y="90"/>
                    <a:pt x="41" y="73"/>
                    <a:pt x="46" y="49"/>
                  </a:cubicBezTo>
                  <a:cubicBezTo>
                    <a:pt x="51" y="26"/>
                    <a:pt x="45" y="5"/>
                    <a:pt x="34" y="3"/>
                  </a:cubicBezTo>
                  <a:cubicBezTo>
                    <a:pt x="23" y="0"/>
                    <a:pt x="9" y="17"/>
                    <a:pt x="5" y="41"/>
                  </a:cubicBezTo>
                </a:path>
              </a:pathLst>
            </a:custGeom>
            <a:solidFill>
              <a:srgbClr val="534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1" name="îş1iďé">
              <a:extLst>
                <a:ext uri="{FF2B5EF4-FFF2-40B4-BE49-F238E27FC236}">
                  <a16:creationId xmlns:a16="http://schemas.microsoft.com/office/drawing/2014/main" id="{A3FF9DAE-88DF-45DE-A001-F1A3388DEEE6}"/>
                </a:ext>
              </a:extLst>
            </p:cNvPr>
            <p:cNvSpPr/>
            <p:nvPr/>
          </p:nvSpPr>
          <p:spPr bwMode="auto">
            <a:xfrm>
              <a:off x="7185497" y="2812503"/>
              <a:ext cx="381531" cy="246455"/>
            </a:xfrm>
            <a:custGeom>
              <a:avLst/>
              <a:gdLst>
                <a:gd name="T0" fmla="*/ 9 w 155"/>
                <a:gd name="T1" fmla="*/ 1 h 100"/>
                <a:gd name="T2" fmla="*/ 155 w 155"/>
                <a:gd name="T3" fmla="*/ 29 h 100"/>
                <a:gd name="T4" fmla="*/ 68 w 155"/>
                <a:gd name="T5" fmla="*/ 87 h 100"/>
                <a:gd name="T6" fmla="*/ 9 w 155"/>
                <a:gd name="T7" fmla="*/ 1 h 100"/>
              </a:gdLst>
              <a:ahLst/>
              <a:cxnLst>
                <a:cxn ang="0">
                  <a:pos x="T0" y="T1"/>
                </a:cxn>
                <a:cxn ang="0">
                  <a:pos x="T2" y="T3"/>
                </a:cxn>
                <a:cxn ang="0">
                  <a:pos x="T4" y="T5"/>
                </a:cxn>
                <a:cxn ang="0">
                  <a:pos x="T6" y="T7"/>
                </a:cxn>
              </a:cxnLst>
              <a:rect l="0" t="0" r="r" b="b"/>
              <a:pathLst>
                <a:path w="155" h="100">
                  <a:moveTo>
                    <a:pt x="9" y="1"/>
                  </a:moveTo>
                  <a:cubicBezTo>
                    <a:pt x="33" y="0"/>
                    <a:pt x="129" y="20"/>
                    <a:pt x="155" y="29"/>
                  </a:cubicBezTo>
                  <a:cubicBezTo>
                    <a:pt x="155" y="29"/>
                    <a:pt x="141" y="100"/>
                    <a:pt x="68" y="87"/>
                  </a:cubicBezTo>
                  <a:cubicBezTo>
                    <a:pt x="0" y="74"/>
                    <a:pt x="9" y="1"/>
                    <a:pt x="9" y="1"/>
                  </a:cubicBezTo>
                  <a:close/>
                </a:path>
              </a:pathLst>
            </a:custGeom>
            <a:solidFill>
              <a:srgbClr val="EB7D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2" name="išľiḍè">
              <a:extLst>
                <a:ext uri="{FF2B5EF4-FFF2-40B4-BE49-F238E27FC236}">
                  <a16:creationId xmlns:a16="http://schemas.microsoft.com/office/drawing/2014/main" id="{49403F5D-630F-4CB2-98B3-3178B05317BB}"/>
                </a:ext>
              </a:extLst>
            </p:cNvPr>
            <p:cNvSpPr/>
            <p:nvPr/>
          </p:nvSpPr>
          <p:spPr bwMode="auto">
            <a:xfrm>
              <a:off x="6052752" y="3098059"/>
              <a:ext cx="276077" cy="199060"/>
            </a:xfrm>
            <a:custGeom>
              <a:avLst/>
              <a:gdLst>
                <a:gd name="T0" fmla="*/ 35 w 112"/>
                <a:gd name="T1" fmla="*/ 0 h 81"/>
                <a:gd name="T2" fmla="*/ 16 w 112"/>
                <a:gd name="T3" fmla="*/ 51 h 81"/>
                <a:gd name="T4" fmla="*/ 51 w 112"/>
                <a:gd name="T5" fmla="*/ 81 h 81"/>
                <a:gd name="T6" fmla="*/ 112 w 112"/>
                <a:gd name="T7" fmla="*/ 66 h 81"/>
                <a:gd name="T8" fmla="*/ 35 w 112"/>
                <a:gd name="T9" fmla="*/ 0 h 81"/>
              </a:gdLst>
              <a:ahLst/>
              <a:cxnLst>
                <a:cxn ang="0">
                  <a:pos x="T0" y="T1"/>
                </a:cxn>
                <a:cxn ang="0">
                  <a:pos x="T2" y="T3"/>
                </a:cxn>
                <a:cxn ang="0">
                  <a:pos x="T4" y="T5"/>
                </a:cxn>
                <a:cxn ang="0">
                  <a:pos x="T6" y="T7"/>
                </a:cxn>
                <a:cxn ang="0">
                  <a:pos x="T8" y="T9"/>
                </a:cxn>
              </a:cxnLst>
              <a:rect l="0" t="0" r="r" b="b"/>
              <a:pathLst>
                <a:path w="112" h="81">
                  <a:moveTo>
                    <a:pt x="35" y="0"/>
                  </a:moveTo>
                  <a:cubicBezTo>
                    <a:pt x="15" y="0"/>
                    <a:pt x="0" y="36"/>
                    <a:pt x="16" y="51"/>
                  </a:cubicBezTo>
                  <a:cubicBezTo>
                    <a:pt x="31" y="64"/>
                    <a:pt x="51" y="72"/>
                    <a:pt x="51" y="81"/>
                  </a:cubicBezTo>
                  <a:cubicBezTo>
                    <a:pt x="112" y="66"/>
                    <a:pt x="112" y="66"/>
                    <a:pt x="112" y="66"/>
                  </a:cubicBezTo>
                  <a:cubicBezTo>
                    <a:pt x="109" y="35"/>
                    <a:pt x="68" y="0"/>
                    <a:pt x="35" y="0"/>
                  </a:cubicBezTo>
                  <a:close/>
                </a:path>
              </a:pathLst>
            </a:custGeom>
            <a:solidFill>
              <a:srgbClr val="FDD6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3" name="îṥ1íḋe">
              <a:extLst>
                <a:ext uri="{FF2B5EF4-FFF2-40B4-BE49-F238E27FC236}">
                  <a16:creationId xmlns:a16="http://schemas.microsoft.com/office/drawing/2014/main" id="{DB60CB54-0BD2-4CBF-8B5A-79C45244CCDD}"/>
                </a:ext>
              </a:extLst>
            </p:cNvPr>
            <p:cNvSpPr/>
            <p:nvPr/>
          </p:nvSpPr>
          <p:spPr bwMode="auto">
            <a:xfrm>
              <a:off x="6164130" y="3240244"/>
              <a:ext cx="923022" cy="1173031"/>
            </a:xfrm>
            <a:custGeom>
              <a:avLst/>
              <a:gdLst>
                <a:gd name="T0" fmla="*/ 375 w 375"/>
                <a:gd name="T1" fmla="*/ 105 h 477"/>
                <a:gd name="T2" fmla="*/ 0 w 375"/>
                <a:gd name="T3" fmla="*/ 18 h 477"/>
                <a:gd name="T4" fmla="*/ 70 w 375"/>
                <a:gd name="T5" fmla="*/ 0 h 477"/>
                <a:gd name="T6" fmla="*/ 313 w 375"/>
                <a:gd name="T7" fmla="*/ 78 h 477"/>
                <a:gd name="T8" fmla="*/ 375 w 375"/>
                <a:gd name="T9" fmla="*/ 105 h 477"/>
              </a:gdLst>
              <a:ahLst/>
              <a:cxnLst>
                <a:cxn ang="0">
                  <a:pos x="T0" y="T1"/>
                </a:cxn>
                <a:cxn ang="0">
                  <a:pos x="T2" y="T3"/>
                </a:cxn>
                <a:cxn ang="0">
                  <a:pos x="T4" y="T5"/>
                </a:cxn>
                <a:cxn ang="0">
                  <a:pos x="T6" y="T7"/>
                </a:cxn>
                <a:cxn ang="0">
                  <a:pos x="T8" y="T9"/>
                </a:cxn>
              </a:cxnLst>
              <a:rect l="0" t="0" r="r" b="b"/>
              <a:pathLst>
                <a:path w="375" h="477">
                  <a:moveTo>
                    <a:pt x="375" y="105"/>
                  </a:moveTo>
                  <a:cubicBezTo>
                    <a:pt x="257" y="477"/>
                    <a:pt x="75" y="413"/>
                    <a:pt x="0" y="18"/>
                  </a:cubicBezTo>
                  <a:cubicBezTo>
                    <a:pt x="70" y="0"/>
                    <a:pt x="70" y="0"/>
                    <a:pt x="70" y="0"/>
                  </a:cubicBezTo>
                  <a:cubicBezTo>
                    <a:pt x="97" y="133"/>
                    <a:pt x="190" y="464"/>
                    <a:pt x="313" y="78"/>
                  </a:cubicBezTo>
                  <a:lnTo>
                    <a:pt x="375" y="105"/>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4" name="ïṣliḍè">
              <a:extLst>
                <a:ext uri="{FF2B5EF4-FFF2-40B4-BE49-F238E27FC236}">
                  <a16:creationId xmlns:a16="http://schemas.microsoft.com/office/drawing/2014/main" id="{2CB13519-BE7C-4B13-B1F4-6DE3395AB8F3}"/>
                </a:ext>
              </a:extLst>
            </p:cNvPr>
            <p:cNvSpPr/>
            <p:nvPr/>
          </p:nvSpPr>
          <p:spPr bwMode="auto">
            <a:xfrm>
              <a:off x="8524411" y="3147824"/>
              <a:ext cx="319917" cy="277262"/>
            </a:xfrm>
            <a:custGeom>
              <a:avLst/>
              <a:gdLst>
                <a:gd name="T0" fmla="*/ 0 w 130"/>
                <a:gd name="T1" fmla="*/ 94 h 113"/>
                <a:gd name="T2" fmla="*/ 112 w 130"/>
                <a:gd name="T3" fmla="*/ 46 h 113"/>
                <a:gd name="T4" fmla="*/ 60 w 130"/>
                <a:gd name="T5" fmla="*/ 113 h 113"/>
                <a:gd name="T6" fmla="*/ 0 w 130"/>
                <a:gd name="T7" fmla="*/ 94 h 113"/>
              </a:gdLst>
              <a:ahLst/>
              <a:cxnLst>
                <a:cxn ang="0">
                  <a:pos x="T0" y="T1"/>
                </a:cxn>
                <a:cxn ang="0">
                  <a:pos x="T2" y="T3"/>
                </a:cxn>
                <a:cxn ang="0">
                  <a:pos x="T4" y="T5"/>
                </a:cxn>
                <a:cxn ang="0">
                  <a:pos x="T6" y="T7"/>
                </a:cxn>
              </a:cxnLst>
              <a:rect l="0" t="0" r="r" b="b"/>
              <a:pathLst>
                <a:path w="130" h="113">
                  <a:moveTo>
                    <a:pt x="0" y="94"/>
                  </a:moveTo>
                  <a:cubicBezTo>
                    <a:pt x="8" y="49"/>
                    <a:pt x="91" y="0"/>
                    <a:pt x="112" y="46"/>
                  </a:cubicBezTo>
                  <a:cubicBezTo>
                    <a:pt x="130" y="86"/>
                    <a:pt x="61" y="97"/>
                    <a:pt x="60" y="113"/>
                  </a:cubicBezTo>
                  <a:cubicBezTo>
                    <a:pt x="0" y="94"/>
                    <a:pt x="0" y="94"/>
                    <a:pt x="0" y="94"/>
                  </a:cubicBezTo>
                </a:path>
              </a:pathLst>
            </a:custGeom>
            <a:solidFill>
              <a:srgbClr val="FDD6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5" name="iṧḷîďè">
              <a:extLst>
                <a:ext uri="{FF2B5EF4-FFF2-40B4-BE49-F238E27FC236}">
                  <a16:creationId xmlns:a16="http://schemas.microsoft.com/office/drawing/2014/main" id="{E65DE99D-5A7D-4988-B98B-CA13A49B4F43}"/>
                </a:ext>
              </a:extLst>
            </p:cNvPr>
            <p:cNvSpPr/>
            <p:nvPr/>
          </p:nvSpPr>
          <p:spPr bwMode="auto">
            <a:xfrm>
              <a:off x="8577731" y="3258017"/>
              <a:ext cx="202615" cy="118488"/>
            </a:xfrm>
            <a:custGeom>
              <a:avLst/>
              <a:gdLst>
                <a:gd name="T0" fmla="*/ 15 w 82"/>
                <a:gd name="T1" fmla="*/ 0 h 48"/>
                <a:gd name="T2" fmla="*/ 0 w 82"/>
                <a:gd name="T3" fmla="*/ 12 h 48"/>
                <a:gd name="T4" fmla="*/ 13 w 82"/>
                <a:gd name="T5" fmla="*/ 33 h 48"/>
                <a:gd name="T6" fmla="*/ 26 w 82"/>
                <a:gd name="T7" fmla="*/ 42 h 48"/>
                <a:gd name="T8" fmla="*/ 64 w 82"/>
                <a:gd name="T9" fmla="*/ 48 h 48"/>
                <a:gd name="T10" fmla="*/ 82 w 82"/>
                <a:gd name="T11" fmla="*/ 36 h 48"/>
                <a:gd name="T12" fmla="*/ 28 w 82"/>
                <a:gd name="T13" fmla="*/ 32 h 48"/>
                <a:gd name="T14" fmla="*/ 15 w 82"/>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48">
                  <a:moveTo>
                    <a:pt x="15" y="0"/>
                  </a:moveTo>
                  <a:cubicBezTo>
                    <a:pt x="10" y="3"/>
                    <a:pt x="5" y="7"/>
                    <a:pt x="0" y="12"/>
                  </a:cubicBezTo>
                  <a:cubicBezTo>
                    <a:pt x="13" y="33"/>
                    <a:pt x="13" y="33"/>
                    <a:pt x="13" y="33"/>
                  </a:cubicBezTo>
                  <a:cubicBezTo>
                    <a:pt x="16" y="38"/>
                    <a:pt x="21" y="41"/>
                    <a:pt x="26" y="42"/>
                  </a:cubicBezTo>
                  <a:cubicBezTo>
                    <a:pt x="64" y="48"/>
                    <a:pt x="64" y="48"/>
                    <a:pt x="64" y="48"/>
                  </a:cubicBezTo>
                  <a:cubicBezTo>
                    <a:pt x="70" y="44"/>
                    <a:pt x="76" y="40"/>
                    <a:pt x="82" y="36"/>
                  </a:cubicBezTo>
                  <a:cubicBezTo>
                    <a:pt x="28" y="32"/>
                    <a:pt x="28" y="32"/>
                    <a:pt x="28" y="32"/>
                  </a:cubicBezTo>
                  <a:cubicBezTo>
                    <a:pt x="15" y="0"/>
                    <a:pt x="15" y="0"/>
                    <a:pt x="15" y="0"/>
                  </a:cubicBezTo>
                </a:path>
              </a:pathLst>
            </a:custGeom>
            <a:solidFill>
              <a:srgbClr val="F0CB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6" name="ïślîḍe">
              <a:extLst>
                <a:ext uri="{FF2B5EF4-FFF2-40B4-BE49-F238E27FC236}">
                  <a16:creationId xmlns:a16="http://schemas.microsoft.com/office/drawing/2014/main" id="{429F89FE-253F-47EC-BD23-C0053EEB2152}"/>
                </a:ext>
              </a:extLst>
            </p:cNvPr>
            <p:cNvSpPr/>
            <p:nvPr/>
          </p:nvSpPr>
          <p:spPr bwMode="auto">
            <a:xfrm>
              <a:off x="7812298" y="3356363"/>
              <a:ext cx="876811" cy="1141040"/>
            </a:xfrm>
            <a:custGeom>
              <a:avLst/>
              <a:gdLst>
                <a:gd name="T0" fmla="*/ 0 w 356"/>
                <a:gd name="T1" fmla="*/ 84 h 464"/>
                <a:gd name="T2" fmla="*/ 356 w 356"/>
                <a:gd name="T3" fmla="*/ 24 h 464"/>
                <a:gd name="T4" fmla="*/ 287 w 356"/>
                <a:gd name="T5" fmla="*/ 0 h 464"/>
                <a:gd name="T6" fmla="*/ 64 w 356"/>
                <a:gd name="T7" fmla="*/ 62 h 464"/>
                <a:gd name="T8" fmla="*/ 0 w 356"/>
                <a:gd name="T9" fmla="*/ 84 h 464"/>
              </a:gdLst>
              <a:ahLst/>
              <a:cxnLst>
                <a:cxn ang="0">
                  <a:pos x="T0" y="T1"/>
                </a:cxn>
                <a:cxn ang="0">
                  <a:pos x="T2" y="T3"/>
                </a:cxn>
                <a:cxn ang="0">
                  <a:pos x="T4" y="T5"/>
                </a:cxn>
                <a:cxn ang="0">
                  <a:pos x="T6" y="T7"/>
                </a:cxn>
                <a:cxn ang="0">
                  <a:pos x="T8" y="T9"/>
                </a:cxn>
              </a:cxnLst>
              <a:rect l="0" t="0" r="r" b="b"/>
              <a:pathLst>
                <a:path w="356" h="464">
                  <a:moveTo>
                    <a:pt x="0" y="84"/>
                  </a:moveTo>
                  <a:cubicBezTo>
                    <a:pt x="89" y="464"/>
                    <a:pt x="250" y="412"/>
                    <a:pt x="356" y="24"/>
                  </a:cubicBezTo>
                  <a:cubicBezTo>
                    <a:pt x="287" y="0"/>
                    <a:pt x="287" y="0"/>
                    <a:pt x="287" y="0"/>
                  </a:cubicBezTo>
                  <a:cubicBezTo>
                    <a:pt x="250" y="131"/>
                    <a:pt x="158" y="456"/>
                    <a:pt x="64" y="62"/>
                  </a:cubicBezTo>
                  <a:lnTo>
                    <a:pt x="0" y="84"/>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7" name="íšḷíḍè">
              <a:extLst>
                <a:ext uri="{FF2B5EF4-FFF2-40B4-BE49-F238E27FC236}">
                  <a16:creationId xmlns:a16="http://schemas.microsoft.com/office/drawing/2014/main" id="{629C78B7-F90D-47DD-9A4B-7C8D7FFDE905}"/>
                </a:ext>
              </a:extLst>
            </p:cNvPr>
            <p:cNvSpPr/>
            <p:nvPr/>
          </p:nvSpPr>
          <p:spPr bwMode="auto">
            <a:xfrm>
              <a:off x="7423658" y="3346884"/>
              <a:ext cx="268968" cy="375607"/>
            </a:xfrm>
            <a:custGeom>
              <a:avLst/>
              <a:gdLst>
                <a:gd name="T0" fmla="*/ 0 w 227"/>
                <a:gd name="T1" fmla="*/ 311 h 317"/>
                <a:gd name="T2" fmla="*/ 94 w 227"/>
                <a:gd name="T3" fmla="*/ 226 h 317"/>
                <a:gd name="T4" fmla="*/ 227 w 227"/>
                <a:gd name="T5" fmla="*/ 317 h 317"/>
                <a:gd name="T6" fmla="*/ 208 w 227"/>
                <a:gd name="T7" fmla="*/ 31 h 317"/>
                <a:gd name="T8" fmla="*/ 154 w 227"/>
                <a:gd name="T9" fmla="*/ 0 h 317"/>
                <a:gd name="T10" fmla="*/ 0 w 227"/>
                <a:gd name="T11" fmla="*/ 311 h 317"/>
              </a:gdLst>
              <a:ahLst/>
              <a:cxnLst>
                <a:cxn ang="0">
                  <a:pos x="T0" y="T1"/>
                </a:cxn>
                <a:cxn ang="0">
                  <a:pos x="T2" y="T3"/>
                </a:cxn>
                <a:cxn ang="0">
                  <a:pos x="T4" y="T5"/>
                </a:cxn>
                <a:cxn ang="0">
                  <a:pos x="T6" y="T7"/>
                </a:cxn>
                <a:cxn ang="0">
                  <a:pos x="T8" y="T9"/>
                </a:cxn>
                <a:cxn ang="0">
                  <a:pos x="T10" y="T11"/>
                </a:cxn>
              </a:cxnLst>
              <a:rect l="0" t="0" r="r" b="b"/>
              <a:pathLst>
                <a:path w="227" h="317">
                  <a:moveTo>
                    <a:pt x="0" y="311"/>
                  </a:moveTo>
                  <a:lnTo>
                    <a:pt x="94" y="226"/>
                  </a:lnTo>
                  <a:lnTo>
                    <a:pt x="227" y="317"/>
                  </a:lnTo>
                  <a:lnTo>
                    <a:pt x="208" y="31"/>
                  </a:lnTo>
                  <a:lnTo>
                    <a:pt x="154" y="0"/>
                  </a:lnTo>
                  <a:lnTo>
                    <a:pt x="0" y="311"/>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8" name="iŝļîďè">
              <a:extLst>
                <a:ext uri="{FF2B5EF4-FFF2-40B4-BE49-F238E27FC236}">
                  <a16:creationId xmlns:a16="http://schemas.microsoft.com/office/drawing/2014/main" id="{9E596BC1-9611-435D-B858-871AB0BE4ED5}"/>
                </a:ext>
              </a:extLst>
            </p:cNvPr>
            <p:cNvSpPr/>
            <p:nvPr/>
          </p:nvSpPr>
          <p:spPr bwMode="auto">
            <a:xfrm>
              <a:off x="7155875" y="3326740"/>
              <a:ext cx="267783" cy="388641"/>
            </a:xfrm>
            <a:custGeom>
              <a:avLst/>
              <a:gdLst>
                <a:gd name="T0" fmla="*/ 226 w 226"/>
                <a:gd name="T1" fmla="*/ 328 h 328"/>
                <a:gd name="T2" fmla="*/ 145 w 226"/>
                <a:gd name="T3" fmla="*/ 230 h 328"/>
                <a:gd name="T4" fmla="*/ 0 w 226"/>
                <a:gd name="T5" fmla="*/ 309 h 328"/>
                <a:gd name="T6" fmla="*/ 58 w 226"/>
                <a:gd name="T7" fmla="*/ 23 h 328"/>
                <a:gd name="T8" fmla="*/ 116 w 226"/>
                <a:gd name="T9" fmla="*/ 0 h 328"/>
                <a:gd name="T10" fmla="*/ 226 w 226"/>
                <a:gd name="T11" fmla="*/ 328 h 328"/>
              </a:gdLst>
              <a:ahLst/>
              <a:cxnLst>
                <a:cxn ang="0">
                  <a:pos x="T0" y="T1"/>
                </a:cxn>
                <a:cxn ang="0">
                  <a:pos x="T2" y="T3"/>
                </a:cxn>
                <a:cxn ang="0">
                  <a:pos x="T4" y="T5"/>
                </a:cxn>
                <a:cxn ang="0">
                  <a:pos x="T6" y="T7"/>
                </a:cxn>
                <a:cxn ang="0">
                  <a:pos x="T8" y="T9"/>
                </a:cxn>
                <a:cxn ang="0">
                  <a:pos x="T10" y="T11"/>
                </a:cxn>
              </a:cxnLst>
              <a:rect l="0" t="0" r="r" b="b"/>
              <a:pathLst>
                <a:path w="226" h="328">
                  <a:moveTo>
                    <a:pt x="226" y="328"/>
                  </a:moveTo>
                  <a:lnTo>
                    <a:pt x="145" y="230"/>
                  </a:lnTo>
                  <a:lnTo>
                    <a:pt x="0" y="309"/>
                  </a:lnTo>
                  <a:lnTo>
                    <a:pt x="58" y="23"/>
                  </a:lnTo>
                  <a:lnTo>
                    <a:pt x="116" y="0"/>
                  </a:lnTo>
                  <a:lnTo>
                    <a:pt x="226" y="328"/>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9" name="ïsľídê">
              <a:extLst>
                <a:ext uri="{FF2B5EF4-FFF2-40B4-BE49-F238E27FC236}">
                  <a16:creationId xmlns:a16="http://schemas.microsoft.com/office/drawing/2014/main" id="{0119E99A-0A90-42F0-9B98-7FFCA53A0F67}"/>
                </a:ext>
              </a:extLst>
            </p:cNvPr>
            <p:cNvSpPr/>
            <p:nvPr/>
          </p:nvSpPr>
          <p:spPr bwMode="auto">
            <a:xfrm>
              <a:off x="8330090" y="2985495"/>
              <a:ext cx="708558" cy="515423"/>
            </a:xfrm>
            <a:custGeom>
              <a:avLst/>
              <a:gdLst>
                <a:gd name="T0" fmla="*/ 0 w 288"/>
                <a:gd name="T1" fmla="*/ 48 h 210"/>
                <a:gd name="T2" fmla="*/ 7 w 288"/>
                <a:gd name="T3" fmla="*/ 68 h 210"/>
                <a:gd name="T4" fmla="*/ 121 w 288"/>
                <a:gd name="T5" fmla="*/ 140 h 210"/>
                <a:gd name="T6" fmla="*/ 132 w 288"/>
                <a:gd name="T7" fmla="*/ 148 h 210"/>
                <a:gd name="T8" fmla="*/ 268 w 288"/>
                <a:gd name="T9" fmla="*/ 210 h 210"/>
                <a:gd name="T10" fmla="*/ 288 w 288"/>
                <a:gd name="T11" fmla="*/ 200 h 210"/>
                <a:gd name="T12" fmla="*/ 258 w 288"/>
                <a:gd name="T13" fmla="*/ 0 h 210"/>
                <a:gd name="T14" fmla="*/ 0 w 288"/>
                <a:gd name="T15" fmla="*/ 48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210">
                  <a:moveTo>
                    <a:pt x="0" y="48"/>
                  </a:moveTo>
                  <a:cubicBezTo>
                    <a:pt x="0" y="48"/>
                    <a:pt x="5" y="58"/>
                    <a:pt x="7" y="68"/>
                  </a:cubicBezTo>
                  <a:cubicBezTo>
                    <a:pt x="7" y="68"/>
                    <a:pt x="93" y="46"/>
                    <a:pt x="121" y="140"/>
                  </a:cubicBezTo>
                  <a:cubicBezTo>
                    <a:pt x="123" y="144"/>
                    <a:pt x="127" y="148"/>
                    <a:pt x="132" y="148"/>
                  </a:cubicBezTo>
                  <a:cubicBezTo>
                    <a:pt x="162" y="147"/>
                    <a:pt x="260" y="149"/>
                    <a:pt x="268" y="210"/>
                  </a:cubicBezTo>
                  <a:cubicBezTo>
                    <a:pt x="268" y="210"/>
                    <a:pt x="275" y="204"/>
                    <a:pt x="288" y="200"/>
                  </a:cubicBezTo>
                  <a:cubicBezTo>
                    <a:pt x="258" y="0"/>
                    <a:pt x="258" y="0"/>
                    <a:pt x="258" y="0"/>
                  </a:cubicBezTo>
                  <a:lnTo>
                    <a:pt x="0" y="4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0" name="ïṥļîde">
              <a:extLst>
                <a:ext uri="{FF2B5EF4-FFF2-40B4-BE49-F238E27FC236}">
                  <a16:creationId xmlns:a16="http://schemas.microsoft.com/office/drawing/2014/main" id="{70C3F0A0-C118-4F71-B35A-1322E6183C5E}"/>
                </a:ext>
              </a:extLst>
            </p:cNvPr>
            <p:cNvSpPr/>
            <p:nvPr/>
          </p:nvSpPr>
          <p:spPr bwMode="auto">
            <a:xfrm>
              <a:off x="8330090" y="2736670"/>
              <a:ext cx="715667" cy="585331"/>
            </a:xfrm>
            <a:custGeom>
              <a:avLst/>
              <a:gdLst>
                <a:gd name="T0" fmla="*/ 0 w 291"/>
                <a:gd name="T1" fmla="*/ 149 h 238"/>
                <a:gd name="T2" fmla="*/ 133 w 291"/>
                <a:gd name="T3" fmla="*/ 238 h 238"/>
                <a:gd name="T4" fmla="*/ 291 w 291"/>
                <a:gd name="T5" fmla="*/ 81 h 238"/>
                <a:gd name="T6" fmla="*/ 181 w 291"/>
                <a:gd name="T7" fmla="*/ 0 h 238"/>
                <a:gd name="T8" fmla="*/ 0 w 291"/>
                <a:gd name="T9" fmla="*/ 149 h 238"/>
              </a:gdLst>
              <a:ahLst/>
              <a:cxnLst>
                <a:cxn ang="0">
                  <a:pos x="T0" y="T1"/>
                </a:cxn>
                <a:cxn ang="0">
                  <a:pos x="T2" y="T3"/>
                </a:cxn>
                <a:cxn ang="0">
                  <a:pos x="T4" y="T5"/>
                </a:cxn>
                <a:cxn ang="0">
                  <a:pos x="T6" y="T7"/>
                </a:cxn>
                <a:cxn ang="0">
                  <a:pos x="T8" y="T9"/>
                </a:cxn>
              </a:cxnLst>
              <a:rect l="0" t="0" r="r" b="b"/>
              <a:pathLst>
                <a:path w="291" h="238">
                  <a:moveTo>
                    <a:pt x="0" y="149"/>
                  </a:moveTo>
                  <a:cubicBezTo>
                    <a:pt x="0" y="149"/>
                    <a:pt x="110" y="130"/>
                    <a:pt x="133" y="238"/>
                  </a:cubicBezTo>
                  <a:cubicBezTo>
                    <a:pt x="291" y="81"/>
                    <a:pt x="291" y="81"/>
                    <a:pt x="291" y="81"/>
                  </a:cubicBezTo>
                  <a:cubicBezTo>
                    <a:pt x="291" y="81"/>
                    <a:pt x="262" y="4"/>
                    <a:pt x="181" y="0"/>
                  </a:cubicBezTo>
                  <a:lnTo>
                    <a:pt x="0" y="149"/>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1" name="ïṩ1ide">
              <a:extLst>
                <a:ext uri="{FF2B5EF4-FFF2-40B4-BE49-F238E27FC236}">
                  <a16:creationId xmlns:a16="http://schemas.microsoft.com/office/drawing/2014/main" id="{9CCAEBED-6197-41C1-ABEA-FB24FCF02D97}"/>
                </a:ext>
              </a:extLst>
            </p:cNvPr>
            <p:cNvSpPr/>
            <p:nvPr/>
          </p:nvSpPr>
          <p:spPr bwMode="auto">
            <a:xfrm>
              <a:off x="8657117" y="2894260"/>
              <a:ext cx="674197" cy="582961"/>
            </a:xfrm>
            <a:custGeom>
              <a:avLst/>
              <a:gdLst>
                <a:gd name="T0" fmla="*/ 0 w 274"/>
                <a:gd name="T1" fmla="*/ 174 h 237"/>
                <a:gd name="T2" fmla="*/ 155 w 274"/>
                <a:gd name="T3" fmla="*/ 237 h 237"/>
                <a:gd name="T4" fmla="*/ 274 w 274"/>
                <a:gd name="T5" fmla="*/ 96 h 237"/>
                <a:gd name="T6" fmla="*/ 158 w 274"/>
                <a:gd name="T7" fmla="*/ 17 h 237"/>
                <a:gd name="T8" fmla="*/ 0 w 274"/>
                <a:gd name="T9" fmla="*/ 174 h 237"/>
              </a:gdLst>
              <a:ahLst/>
              <a:cxnLst>
                <a:cxn ang="0">
                  <a:pos x="T0" y="T1"/>
                </a:cxn>
                <a:cxn ang="0">
                  <a:pos x="T2" y="T3"/>
                </a:cxn>
                <a:cxn ang="0">
                  <a:pos x="T4" y="T5"/>
                </a:cxn>
                <a:cxn ang="0">
                  <a:pos x="T6" y="T7"/>
                </a:cxn>
                <a:cxn ang="0">
                  <a:pos x="T8" y="T9"/>
                </a:cxn>
              </a:cxnLst>
              <a:rect l="0" t="0" r="r" b="b"/>
              <a:pathLst>
                <a:path w="274" h="237">
                  <a:moveTo>
                    <a:pt x="0" y="174"/>
                  </a:moveTo>
                  <a:cubicBezTo>
                    <a:pt x="0" y="174"/>
                    <a:pt x="122" y="158"/>
                    <a:pt x="155" y="237"/>
                  </a:cubicBezTo>
                  <a:cubicBezTo>
                    <a:pt x="274" y="96"/>
                    <a:pt x="274" y="96"/>
                    <a:pt x="274" y="96"/>
                  </a:cubicBezTo>
                  <a:cubicBezTo>
                    <a:pt x="274" y="96"/>
                    <a:pt x="233" y="0"/>
                    <a:pt x="158" y="17"/>
                  </a:cubicBezTo>
                  <a:lnTo>
                    <a:pt x="0" y="174"/>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2" name="ïs1idè">
              <a:extLst>
                <a:ext uri="{FF2B5EF4-FFF2-40B4-BE49-F238E27FC236}">
                  <a16:creationId xmlns:a16="http://schemas.microsoft.com/office/drawing/2014/main" id="{E90A5691-EE0B-48C6-819E-F453E18723EA}"/>
                </a:ext>
              </a:extLst>
            </p:cNvPr>
            <p:cNvSpPr/>
            <p:nvPr/>
          </p:nvSpPr>
          <p:spPr bwMode="auto">
            <a:xfrm>
              <a:off x="8777975" y="2773402"/>
              <a:ext cx="191950" cy="159959"/>
            </a:xfrm>
            <a:custGeom>
              <a:avLst/>
              <a:gdLst>
                <a:gd name="T0" fmla="*/ 75 w 78"/>
                <a:gd name="T1" fmla="*/ 65 h 65"/>
                <a:gd name="T2" fmla="*/ 73 w 78"/>
                <a:gd name="T3" fmla="*/ 64 h 65"/>
                <a:gd name="T4" fmla="*/ 73 w 78"/>
                <a:gd name="T5" fmla="*/ 62 h 65"/>
                <a:gd name="T6" fmla="*/ 70 w 78"/>
                <a:gd name="T7" fmla="*/ 54 h 65"/>
                <a:gd name="T8" fmla="*/ 65 w 78"/>
                <a:gd name="T9" fmla="*/ 46 h 65"/>
                <a:gd name="T10" fmla="*/ 65 w 78"/>
                <a:gd name="T11" fmla="*/ 45 h 65"/>
                <a:gd name="T12" fmla="*/ 58 w 78"/>
                <a:gd name="T13" fmla="*/ 37 h 65"/>
                <a:gd name="T14" fmla="*/ 56 w 78"/>
                <a:gd name="T15" fmla="*/ 35 h 65"/>
                <a:gd name="T16" fmla="*/ 49 w 78"/>
                <a:gd name="T17" fmla="*/ 30 h 65"/>
                <a:gd name="T18" fmla="*/ 41 w 78"/>
                <a:gd name="T19" fmla="*/ 24 h 65"/>
                <a:gd name="T20" fmla="*/ 37 w 78"/>
                <a:gd name="T21" fmla="*/ 21 h 65"/>
                <a:gd name="T22" fmla="*/ 31 w 78"/>
                <a:gd name="T23" fmla="*/ 18 h 65"/>
                <a:gd name="T24" fmla="*/ 25 w 78"/>
                <a:gd name="T25" fmla="*/ 15 h 65"/>
                <a:gd name="T26" fmla="*/ 21 w 78"/>
                <a:gd name="T27" fmla="*/ 13 h 65"/>
                <a:gd name="T28" fmla="*/ 15 w 78"/>
                <a:gd name="T29" fmla="*/ 11 h 65"/>
                <a:gd name="T30" fmla="*/ 11 w 78"/>
                <a:gd name="T31" fmla="*/ 9 h 65"/>
                <a:gd name="T32" fmla="*/ 6 w 78"/>
                <a:gd name="T33" fmla="*/ 7 h 65"/>
                <a:gd name="T34" fmla="*/ 1 w 78"/>
                <a:gd name="T35" fmla="*/ 5 h 65"/>
                <a:gd name="T36" fmla="*/ 0 w 78"/>
                <a:gd name="T37" fmla="*/ 2 h 65"/>
                <a:gd name="T38" fmla="*/ 3 w 78"/>
                <a:gd name="T39" fmla="*/ 0 h 65"/>
                <a:gd name="T40" fmla="*/ 8 w 78"/>
                <a:gd name="T41" fmla="*/ 3 h 65"/>
                <a:gd name="T42" fmla="*/ 13 w 78"/>
                <a:gd name="T43" fmla="*/ 5 h 65"/>
                <a:gd name="T44" fmla="*/ 16 w 78"/>
                <a:gd name="T45" fmla="*/ 6 h 65"/>
                <a:gd name="T46" fmla="*/ 23 w 78"/>
                <a:gd name="T47" fmla="*/ 9 h 65"/>
                <a:gd name="T48" fmla="*/ 27 w 78"/>
                <a:gd name="T49" fmla="*/ 11 h 65"/>
                <a:gd name="T50" fmla="*/ 34 w 78"/>
                <a:gd name="T51" fmla="*/ 14 h 65"/>
                <a:gd name="T52" fmla="*/ 39 w 78"/>
                <a:gd name="T53" fmla="*/ 17 h 65"/>
                <a:gd name="T54" fmla="*/ 43 w 78"/>
                <a:gd name="T55" fmla="*/ 20 h 65"/>
                <a:gd name="T56" fmla="*/ 52 w 78"/>
                <a:gd name="T57" fmla="*/ 26 h 65"/>
                <a:gd name="T58" fmla="*/ 59 w 78"/>
                <a:gd name="T59" fmla="*/ 32 h 65"/>
                <a:gd name="T60" fmla="*/ 61 w 78"/>
                <a:gd name="T61" fmla="*/ 34 h 65"/>
                <a:gd name="T62" fmla="*/ 68 w 78"/>
                <a:gd name="T63" fmla="*/ 42 h 65"/>
                <a:gd name="T64" fmla="*/ 69 w 78"/>
                <a:gd name="T65" fmla="*/ 43 h 65"/>
                <a:gd name="T66" fmla="*/ 74 w 78"/>
                <a:gd name="T67" fmla="*/ 52 h 65"/>
                <a:gd name="T68" fmla="*/ 77 w 78"/>
                <a:gd name="T69" fmla="*/ 62 h 65"/>
                <a:gd name="T70" fmla="*/ 77 w 78"/>
                <a:gd name="T71" fmla="*/ 63 h 65"/>
                <a:gd name="T72" fmla="*/ 75 w 78"/>
                <a:gd name="T7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65">
                  <a:moveTo>
                    <a:pt x="75" y="65"/>
                  </a:moveTo>
                  <a:cubicBezTo>
                    <a:pt x="74" y="65"/>
                    <a:pt x="73" y="65"/>
                    <a:pt x="73" y="64"/>
                  </a:cubicBezTo>
                  <a:cubicBezTo>
                    <a:pt x="73" y="62"/>
                    <a:pt x="73" y="62"/>
                    <a:pt x="73" y="62"/>
                  </a:cubicBezTo>
                  <a:cubicBezTo>
                    <a:pt x="72" y="59"/>
                    <a:pt x="72" y="56"/>
                    <a:pt x="70" y="54"/>
                  </a:cubicBezTo>
                  <a:cubicBezTo>
                    <a:pt x="69" y="51"/>
                    <a:pt x="67" y="48"/>
                    <a:pt x="65" y="46"/>
                  </a:cubicBezTo>
                  <a:cubicBezTo>
                    <a:pt x="65" y="45"/>
                    <a:pt x="65" y="45"/>
                    <a:pt x="65" y="45"/>
                  </a:cubicBezTo>
                  <a:cubicBezTo>
                    <a:pt x="63" y="42"/>
                    <a:pt x="60" y="40"/>
                    <a:pt x="58" y="37"/>
                  </a:cubicBezTo>
                  <a:cubicBezTo>
                    <a:pt x="56" y="35"/>
                    <a:pt x="56" y="35"/>
                    <a:pt x="56" y="35"/>
                  </a:cubicBezTo>
                  <a:cubicBezTo>
                    <a:pt x="54" y="33"/>
                    <a:pt x="52" y="31"/>
                    <a:pt x="49" y="30"/>
                  </a:cubicBezTo>
                  <a:cubicBezTo>
                    <a:pt x="47" y="28"/>
                    <a:pt x="44" y="26"/>
                    <a:pt x="41" y="24"/>
                  </a:cubicBezTo>
                  <a:cubicBezTo>
                    <a:pt x="39" y="23"/>
                    <a:pt x="38" y="22"/>
                    <a:pt x="37" y="21"/>
                  </a:cubicBezTo>
                  <a:cubicBezTo>
                    <a:pt x="35" y="20"/>
                    <a:pt x="33" y="19"/>
                    <a:pt x="31" y="18"/>
                  </a:cubicBezTo>
                  <a:cubicBezTo>
                    <a:pt x="29" y="17"/>
                    <a:pt x="27" y="16"/>
                    <a:pt x="25" y="15"/>
                  </a:cubicBezTo>
                  <a:cubicBezTo>
                    <a:pt x="24" y="14"/>
                    <a:pt x="23" y="14"/>
                    <a:pt x="21" y="13"/>
                  </a:cubicBezTo>
                  <a:cubicBezTo>
                    <a:pt x="19" y="12"/>
                    <a:pt x="17" y="11"/>
                    <a:pt x="15" y="11"/>
                  </a:cubicBezTo>
                  <a:cubicBezTo>
                    <a:pt x="14" y="10"/>
                    <a:pt x="12" y="10"/>
                    <a:pt x="11" y="9"/>
                  </a:cubicBezTo>
                  <a:cubicBezTo>
                    <a:pt x="8" y="8"/>
                    <a:pt x="7" y="7"/>
                    <a:pt x="6" y="7"/>
                  </a:cubicBezTo>
                  <a:cubicBezTo>
                    <a:pt x="5" y="6"/>
                    <a:pt x="4" y="6"/>
                    <a:pt x="1" y="5"/>
                  </a:cubicBezTo>
                  <a:cubicBezTo>
                    <a:pt x="0" y="4"/>
                    <a:pt x="0" y="3"/>
                    <a:pt x="0" y="2"/>
                  </a:cubicBezTo>
                  <a:cubicBezTo>
                    <a:pt x="0" y="1"/>
                    <a:pt x="2" y="0"/>
                    <a:pt x="3" y="0"/>
                  </a:cubicBezTo>
                  <a:cubicBezTo>
                    <a:pt x="6" y="1"/>
                    <a:pt x="7" y="2"/>
                    <a:pt x="8" y="3"/>
                  </a:cubicBezTo>
                  <a:cubicBezTo>
                    <a:pt x="9" y="3"/>
                    <a:pt x="10" y="4"/>
                    <a:pt x="13" y="5"/>
                  </a:cubicBezTo>
                  <a:cubicBezTo>
                    <a:pt x="14" y="6"/>
                    <a:pt x="15" y="6"/>
                    <a:pt x="16" y="6"/>
                  </a:cubicBezTo>
                  <a:cubicBezTo>
                    <a:pt x="18" y="7"/>
                    <a:pt x="21" y="8"/>
                    <a:pt x="23" y="9"/>
                  </a:cubicBezTo>
                  <a:cubicBezTo>
                    <a:pt x="24" y="10"/>
                    <a:pt x="26" y="10"/>
                    <a:pt x="27" y="11"/>
                  </a:cubicBezTo>
                  <a:cubicBezTo>
                    <a:pt x="29" y="12"/>
                    <a:pt x="31" y="12"/>
                    <a:pt x="34" y="14"/>
                  </a:cubicBezTo>
                  <a:cubicBezTo>
                    <a:pt x="36" y="15"/>
                    <a:pt x="38" y="16"/>
                    <a:pt x="39" y="17"/>
                  </a:cubicBezTo>
                  <a:cubicBezTo>
                    <a:pt x="41" y="18"/>
                    <a:pt x="42" y="19"/>
                    <a:pt x="43" y="20"/>
                  </a:cubicBezTo>
                  <a:cubicBezTo>
                    <a:pt x="46" y="22"/>
                    <a:pt x="49" y="24"/>
                    <a:pt x="52" y="26"/>
                  </a:cubicBezTo>
                  <a:cubicBezTo>
                    <a:pt x="55" y="28"/>
                    <a:pt x="57" y="30"/>
                    <a:pt x="59" y="32"/>
                  </a:cubicBezTo>
                  <a:cubicBezTo>
                    <a:pt x="61" y="34"/>
                    <a:pt x="61" y="34"/>
                    <a:pt x="61" y="34"/>
                  </a:cubicBezTo>
                  <a:cubicBezTo>
                    <a:pt x="63" y="37"/>
                    <a:pt x="66" y="39"/>
                    <a:pt x="68" y="42"/>
                  </a:cubicBezTo>
                  <a:cubicBezTo>
                    <a:pt x="69" y="43"/>
                    <a:pt x="69" y="43"/>
                    <a:pt x="69" y="43"/>
                  </a:cubicBezTo>
                  <a:cubicBezTo>
                    <a:pt x="71" y="46"/>
                    <a:pt x="73" y="49"/>
                    <a:pt x="74" y="52"/>
                  </a:cubicBezTo>
                  <a:cubicBezTo>
                    <a:pt x="76" y="55"/>
                    <a:pt x="77" y="58"/>
                    <a:pt x="77" y="62"/>
                  </a:cubicBezTo>
                  <a:cubicBezTo>
                    <a:pt x="77" y="63"/>
                    <a:pt x="77" y="63"/>
                    <a:pt x="77" y="63"/>
                  </a:cubicBezTo>
                  <a:cubicBezTo>
                    <a:pt x="78" y="64"/>
                    <a:pt x="77" y="65"/>
                    <a:pt x="75" y="65"/>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3" name="îṡ1ïďé">
              <a:extLst>
                <a:ext uri="{FF2B5EF4-FFF2-40B4-BE49-F238E27FC236}">
                  <a16:creationId xmlns:a16="http://schemas.microsoft.com/office/drawing/2014/main" id="{7328A2AA-C965-4E02-B47A-77418819FEA9}"/>
                </a:ext>
              </a:extLst>
            </p:cNvPr>
            <p:cNvSpPr/>
            <p:nvPr/>
          </p:nvSpPr>
          <p:spPr bwMode="auto">
            <a:xfrm>
              <a:off x="8721101" y="2832646"/>
              <a:ext cx="191950" cy="159959"/>
            </a:xfrm>
            <a:custGeom>
              <a:avLst/>
              <a:gdLst>
                <a:gd name="T0" fmla="*/ 75 w 78"/>
                <a:gd name="T1" fmla="*/ 65 h 65"/>
                <a:gd name="T2" fmla="*/ 73 w 78"/>
                <a:gd name="T3" fmla="*/ 64 h 65"/>
                <a:gd name="T4" fmla="*/ 70 w 78"/>
                <a:gd name="T5" fmla="*/ 54 h 65"/>
                <a:gd name="T6" fmla="*/ 69 w 78"/>
                <a:gd name="T7" fmla="*/ 52 h 65"/>
                <a:gd name="T8" fmla="*/ 65 w 78"/>
                <a:gd name="T9" fmla="*/ 44 h 65"/>
                <a:gd name="T10" fmla="*/ 59 w 78"/>
                <a:gd name="T11" fmla="*/ 38 h 65"/>
                <a:gd name="T12" fmla="*/ 58 w 78"/>
                <a:gd name="T13" fmla="*/ 37 h 65"/>
                <a:gd name="T14" fmla="*/ 52 w 78"/>
                <a:gd name="T15" fmla="*/ 32 h 65"/>
                <a:gd name="T16" fmla="*/ 49 w 78"/>
                <a:gd name="T17" fmla="*/ 30 h 65"/>
                <a:gd name="T18" fmla="*/ 46 w 78"/>
                <a:gd name="T19" fmla="*/ 27 h 65"/>
                <a:gd name="T20" fmla="*/ 41 w 78"/>
                <a:gd name="T21" fmla="*/ 23 h 65"/>
                <a:gd name="T22" fmla="*/ 35 w 78"/>
                <a:gd name="T23" fmla="*/ 20 h 65"/>
                <a:gd name="T24" fmla="*/ 31 w 78"/>
                <a:gd name="T25" fmla="*/ 18 h 65"/>
                <a:gd name="T26" fmla="*/ 21 w 78"/>
                <a:gd name="T27" fmla="*/ 13 h 65"/>
                <a:gd name="T28" fmla="*/ 19 w 78"/>
                <a:gd name="T29" fmla="*/ 12 h 65"/>
                <a:gd name="T30" fmla="*/ 11 w 78"/>
                <a:gd name="T31" fmla="*/ 9 h 65"/>
                <a:gd name="T32" fmla="*/ 6 w 78"/>
                <a:gd name="T33" fmla="*/ 6 h 65"/>
                <a:gd name="T34" fmla="*/ 1 w 78"/>
                <a:gd name="T35" fmla="*/ 5 h 65"/>
                <a:gd name="T36" fmla="*/ 0 w 78"/>
                <a:gd name="T37" fmla="*/ 2 h 65"/>
                <a:gd name="T38" fmla="*/ 3 w 78"/>
                <a:gd name="T39" fmla="*/ 0 h 65"/>
                <a:gd name="T40" fmla="*/ 8 w 78"/>
                <a:gd name="T41" fmla="*/ 2 h 65"/>
                <a:gd name="T42" fmla="*/ 13 w 78"/>
                <a:gd name="T43" fmla="*/ 5 h 65"/>
                <a:gd name="T44" fmla="*/ 21 w 78"/>
                <a:gd name="T45" fmla="*/ 8 h 65"/>
                <a:gd name="T46" fmla="*/ 23 w 78"/>
                <a:gd name="T47" fmla="*/ 9 h 65"/>
                <a:gd name="T48" fmla="*/ 33 w 78"/>
                <a:gd name="T49" fmla="*/ 14 h 65"/>
                <a:gd name="T50" fmla="*/ 37 w 78"/>
                <a:gd name="T51" fmla="*/ 16 h 65"/>
                <a:gd name="T52" fmla="*/ 43 w 78"/>
                <a:gd name="T53" fmla="*/ 19 h 65"/>
                <a:gd name="T54" fmla="*/ 49 w 78"/>
                <a:gd name="T55" fmla="*/ 24 h 65"/>
                <a:gd name="T56" fmla="*/ 52 w 78"/>
                <a:gd name="T57" fmla="*/ 26 h 65"/>
                <a:gd name="T58" fmla="*/ 54 w 78"/>
                <a:gd name="T59" fmla="*/ 28 h 65"/>
                <a:gd name="T60" fmla="*/ 61 w 78"/>
                <a:gd name="T61" fmla="*/ 33 h 65"/>
                <a:gd name="T62" fmla="*/ 62 w 78"/>
                <a:gd name="T63" fmla="*/ 35 h 65"/>
                <a:gd name="T64" fmla="*/ 69 w 78"/>
                <a:gd name="T65" fmla="*/ 42 h 65"/>
                <a:gd name="T66" fmla="*/ 73 w 78"/>
                <a:gd name="T67" fmla="*/ 50 h 65"/>
                <a:gd name="T68" fmla="*/ 74 w 78"/>
                <a:gd name="T69" fmla="*/ 52 h 65"/>
                <a:gd name="T70" fmla="*/ 78 w 78"/>
                <a:gd name="T71" fmla="*/ 63 h 65"/>
                <a:gd name="T72" fmla="*/ 76 w 78"/>
                <a:gd name="T73" fmla="*/ 65 h 65"/>
                <a:gd name="T74" fmla="*/ 75 w 78"/>
                <a:gd name="T7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65">
                  <a:moveTo>
                    <a:pt x="75" y="65"/>
                  </a:moveTo>
                  <a:cubicBezTo>
                    <a:pt x="74" y="65"/>
                    <a:pt x="73" y="65"/>
                    <a:pt x="73" y="64"/>
                  </a:cubicBezTo>
                  <a:cubicBezTo>
                    <a:pt x="73" y="60"/>
                    <a:pt x="72" y="57"/>
                    <a:pt x="70" y="54"/>
                  </a:cubicBezTo>
                  <a:cubicBezTo>
                    <a:pt x="69" y="52"/>
                    <a:pt x="69" y="52"/>
                    <a:pt x="69" y="52"/>
                  </a:cubicBezTo>
                  <a:cubicBezTo>
                    <a:pt x="68" y="49"/>
                    <a:pt x="67" y="47"/>
                    <a:pt x="65" y="44"/>
                  </a:cubicBezTo>
                  <a:cubicBezTo>
                    <a:pt x="63" y="42"/>
                    <a:pt x="61" y="40"/>
                    <a:pt x="59" y="38"/>
                  </a:cubicBezTo>
                  <a:cubicBezTo>
                    <a:pt x="58" y="37"/>
                    <a:pt x="58" y="37"/>
                    <a:pt x="58" y="37"/>
                  </a:cubicBezTo>
                  <a:cubicBezTo>
                    <a:pt x="56" y="35"/>
                    <a:pt x="54" y="33"/>
                    <a:pt x="52" y="32"/>
                  </a:cubicBezTo>
                  <a:cubicBezTo>
                    <a:pt x="51" y="31"/>
                    <a:pt x="50" y="31"/>
                    <a:pt x="49" y="30"/>
                  </a:cubicBezTo>
                  <a:cubicBezTo>
                    <a:pt x="48" y="29"/>
                    <a:pt x="47" y="28"/>
                    <a:pt x="46" y="27"/>
                  </a:cubicBezTo>
                  <a:cubicBezTo>
                    <a:pt x="44" y="25"/>
                    <a:pt x="43" y="24"/>
                    <a:pt x="41" y="23"/>
                  </a:cubicBezTo>
                  <a:cubicBezTo>
                    <a:pt x="39" y="22"/>
                    <a:pt x="37" y="21"/>
                    <a:pt x="35" y="20"/>
                  </a:cubicBezTo>
                  <a:cubicBezTo>
                    <a:pt x="34" y="20"/>
                    <a:pt x="32" y="19"/>
                    <a:pt x="31" y="18"/>
                  </a:cubicBezTo>
                  <a:cubicBezTo>
                    <a:pt x="28" y="17"/>
                    <a:pt x="25" y="15"/>
                    <a:pt x="21" y="13"/>
                  </a:cubicBezTo>
                  <a:cubicBezTo>
                    <a:pt x="19" y="12"/>
                    <a:pt x="19" y="12"/>
                    <a:pt x="19" y="12"/>
                  </a:cubicBezTo>
                  <a:cubicBezTo>
                    <a:pt x="16" y="11"/>
                    <a:pt x="14" y="10"/>
                    <a:pt x="11" y="9"/>
                  </a:cubicBezTo>
                  <a:cubicBezTo>
                    <a:pt x="9" y="8"/>
                    <a:pt x="7" y="7"/>
                    <a:pt x="6" y="6"/>
                  </a:cubicBezTo>
                  <a:cubicBezTo>
                    <a:pt x="5" y="6"/>
                    <a:pt x="4" y="5"/>
                    <a:pt x="1" y="5"/>
                  </a:cubicBezTo>
                  <a:cubicBezTo>
                    <a:pt x="0" y="4"/>
                    <a:pt x="0" y="3"/>
                    <a:pt x="0" y="2"/>
                  </a:cubicBezTo>
                  <a:cubicBezTo>
                    <a:pt x="0" y="1"/>
                    <a:pt x="2" y="0"/>
                    <a:pt x="3" y="0"/>
                  </a:cubicBezTo>
                  <a:cubicBezTo>
                    <a:pt x="6" y="1"/>
                    <a:pt x="7" y="2"/>
                    <a:pt x="8" y="2"/>
                  </a:cubicBezTo>
                  <a:cubicBezTo>
                    <a:pt x="9" y="3"/>
                    <a:pt x="10" y="4"/>
                    <a:pt x="13" y="5"/>
                  </a:cubicBezTo>
                  <a:cubicBezTo>
                    <a:pt x="15" y="6"/>
                    <a:pt x="18" y="7"/>
                    <a:pt x="21" y="8"/>
                  </a:cubicBezTo>
                  <a:cubicBezTo>
                    <a:pt x="23" y="9"/>
                    <a:pt x="23" y="9"/>
                    <a:pt x="23" y="9"/>
                  </a:cubicBezTo>
                  <a:cubicBezTo>
                    <a:pt x="27" y="11"/>
                    <a:pt x="30" y="13"/>
                    <a:pt x="33" y="14"/>
                  </a:cubicBezTo>
                  <a:cubicBezTo>
                    <a:pt x="34" y="15"/>
                    <a:pt x="36" y="16"/>
                    <a:pt x="37" y="16"/>
                  </a:cubicBezTo>
                  <a:cubicBezTo>
                    <a:pt x="39" y="17"/>
                    <a:pt x="41" y="18"/>
                    <a:pt x="43" y="19"/>
                  </a:cubicBezTo>
                  <a:cubicBezTo>
                    <a:pt x="45" y="20"/>
                    <a:pt x="47" y="22"/>
                    <a:pt x="49" y="24"/>
                  </a:cubicBezTo>
                  <a:cubicBezTo>
                    <a:pt x="50" y="25"/>
                    <a:pt x="51" y="26"/>
                    <a:pt x="52" y="26"/>
                  </a:cubicBezTo>
                  <a:cubicBezTo>
                    <a:pt x="53" y="27"/>
                    <a:pt x="54" y="28"/>
                    <a:pt x="54" y="28"/>
                  </a:cubicBezTo>
                  <a:cubicBezTo>
                    <a:pt x="56" y="30"/>
                    <a:pt x="59" y="31"/>
                    <a:pt x="61" y="33"/>
                  </a:cubicBezTo>
                  <a:cubicBezTo>
                    <a:pt x="62" y="35"/>
                    <a:pt x="62" y="35"/>
                    <a:pt x="62" y="35"/>
                  </a:cubicBezTo>
                  <a:cubicBezTo>
                    <a:pt x="64" y="37"/>
                    <a:pt x="67" y="39"/>
                    <a:pt x="69" y="42"/>
                  </a:cubicBezTo>
                  <a:cubicBezTo>
                    <a:pt x="71" y="44"/>
                    <a:pt x="72" y="47"/>
                    <a:pt x="73" y="50"/>
                  </a:cubicBezTo>
                  <a:cubicBezTo>
                    <a:pt x="74" y="52"/>
                    <a:pt x="74" y="52"/>
                    <a:pt x="74" y="52"/>
                  </a:cubicBezTo>
                  <a:cubicBezTo>
                    <a:pt x="76" y="56"/>
                    <a:pt x="77" y="59"/>
                    <a:pt x="78" y="63"/>
                  </a:cubicBezTo>
                  <a:cubicBezTo>
                    <a:pt x="78" y="64"/>
                    <a:pt x="77" y="65"/>
                    <a:pt x="76" y="65"/>
                  </a:cubicBezTo>
                  <a:lnTo>
                    <a:pt x="75" y="6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4" name="ïṥḻíḓé">
              <a:extLst>
                <a:ext uri="{FF2B5EF4-FFF2-40B4-BE49-F238E27FC236}">
                  <a16:creationId xmlns:a16="http://schemas.microsoft.com/office/drawing/2014/main" id="{B48280E1-1905-4663-A9A5-AC9401FB78C6}"/>
                </a:ext>
              </a:extLst>
            </p:cNvPr>
            <p:cNvSpPr/>
            <p:nvPr/>
          </p:nvSpPr>
          <p:spPr bwMode="auto">
            <a:xfrm>
              <a:off x="8647638" y="2889520"/>
              <a:ext cx="206169" cy="164699"/>
            </a:xfrm>
            <a:custGeom>
              <a:avLst/>
              <a:gdLst>
                <a:gd name="T0" fmla="*/ 82 w 84"/>
                <a:gd name="T1" fmla="*/ 67 h 67"/>
                <a:gd name="T2" fmla="*/ 80 w 84"/>
                <a:gd name="T3" fmla="*/ 65 h 67"/>
                <a:gd name="T4" fmla="*/ 79 w 84"/>
                <a:gd name="T5" fmla="*/ 61 h 67"/>
                <a:gd name="T6" fmla="*/ 77 w 84"/>
                <a:gd name="T7" fmla="*/ 54 h 67"/>
                <a:gd name="T8" fmla="*/ 72 w 84"/>
                <a:gd name="T9" fmla="*/ 48 h 67"/>
                <a:gd name="T10" fmla="*/ 70 w 84"/>
                <a:gd name="T11" fmla="*/ 45 h 67"/>
                <a:gd name="T12" fmla="*/ 63 w 84"/>
                <a:gd name="T13" fmla="*/ 36 h 67"/>
                <a:gd name="T14" fmla="*/ 54 w 84"/>
                <a:gd name="T15" fmla="*/ 28 h 67"/>
                <a:gd name="T16" fmla="*/ 51 w 84"/>
                <a:gd name="T17" fmla="*/ 26 h 67"/>
                <a:gd name="T18" fmla="*/ 45 w 84"/>
                <a:gd name="T19" fmla="*/ 21 h 67"/>
                <a:gd name="T20" fmla="*/ 35 w 84"/>
                <a:gd name="T21" fmla="*/ 15 h 67"/>
                <a:gd name="T22" fmla="*/ 26 w 84"/>
                <a:gd name="T23" fmla="*/ 11 h 67"/>
                <a:gd name="T24" fmla="*/ 24 w 84"/>
                <a:gd name="T25" fmla="*/ 11 h 67"/>
                <a:gd name="T26" fmla="*/ 17 w 84"/>
                <a:gd name="T27" fmla="*/ 9 h 67"/>
                <a:gd name="T28" fmla="*/ 13 w 84"/>
                <a:gd name="T29" fmla="*/ 7 h 67"/>
                <a:gd name="T30" fmla="*/ 9 w 84"/>
                <a:gd name="T31" fmla="*/ 6 h 67"/>
                <a:gd name="T32" fmla="*/ 2 w 84"/>
                <a:gd name="T33" fmla="*/ 4 h 67"/>
                <a:gd name="T34" fmla="*/ 0 w 84"/>
                <a:gd name="T35" fmla="*/ 2 h 67"/>
                <a:gd name="T36" fmla="*/ 3 w 84"/>
                <a:gd name="T37" fmla="*/ 0 h 67"/>
                <a:gd name="T38" fmla="*/ 11 w 84"/>
                <a:gd name="T39" fmla="*/ 2 h 67"/>
                <a:gd name="T40" fmla="*/ 15 w 84"/>
                <a:gd name="T41" fmla="*/ 3 h 67"/>
                <a:gd name="T42" fmla="*/ 18 w 84"/>
                <a:gd name="T43" fmla="*/ 4 h 67"/>
                <a:gd name="T44" fmla="*/ 26 w 84"/>
                <a:gd name="T45" fmla="*/ 7 h 67"/>
                <a:gd name="T46" fmla="*/ 27 w 84"/>
                <a:gd name="T47" fmla="*/ 7 h 67"/>
                <a:gd name="T48" fmla="*/ 37 w 84"/>
                <a:gd name="T49" fmla="*/ 11 h 67"/>
                <a:gd name="T50" fmla="*/ 48 w 84"/>
                <a:gd name="T51" fmla="*/ 17 h 67"/>
                <a:gd name="T52" fmla="*/ 54 w 84"/>
                <a:gd name="T53" fmla="*/ 22 h 67"/>
                <a:gd name="T54" fmla="*/ 57 w 84"/>
                <a:gd name="T55" fmla="*/ 25 h 67"/>
                <a:gd name="T56" fmla="*/ 66 w 84"/>
                <a:gd name="T57" fmla="*/ 33 h 67"/>
                <a:gd name="T58" fmla="*/ 74 w 84"/>
                <a:gd name="T59" fmla="*/ 42 h 67"/>
                <a:gd name="T60" fmla="*/ 76 w 84"/>
                <a:gd name="T61" fmla="*/ 45 h 67"/>
                <a:gd name="T62" fmla="*/ 81 w 84"/>
                <a:gd name="T63" fmla="*/ 52 h 67"/>
                <a:gd name="T64" fmla="*/ 83 w 84"/>
                <a:gd name="T65" fmla="*/ 60 h 67"/>
                <a:gd name="T66" fmla="*/ 84 w 84"/>
                <a:gd name="T67" fmla="*/ 64 h 67"/>
                <a:gd name="T68" fmla="*/ 83 w 84"/>
                <a:gd name="T69" fmla="*/ 66 h 67"/>
                <a:gd name="T70" fmla="*/ 82 w 84"/>
                <a:gd name="T7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67">
                  <a:moveTo>
                    <a:pt x="82" y="67"/>
                  </a:moveTo>
                  <a:cubicBezTo>
                    <a:pt x="81" y="67"/>
                    <a:pt x="80" y="66"/>
                    <a:pt x="80" y="65"/>
                  </a:cubicBezTo>
                  <a:cubicBezTo>
                    <a:pt x="79" y="64"/>
                    <a:pt x="79" y="62"/>
                    <a:pt x="79" y="61"/>
                  </a:cubicBezTo>
                  <a:cubicBezTo>
                    <a:pt x="78" y="58"/>
                    <a:pt x="78" y="56"/>
                    <a:pt x="77" y="54"/>
                  </a:cubicBezTo>
                  <a:cubicBezTo>
                    <a:pt x="76" y="52"/>
                    <a:pt x="74" y="50"/>
                    <a:pt x="72" y="48"/>
                  </a:cubicBezTo>
                  <a:cubicBezTo>
                    <a:pt x="72" y="47"/>
                    <a:pt x="71" y="46"/>
                    <a:pt x="70" y="45"/>
                  </a:cubicBezTo>
                  <a:cubicBezTo>
                    <a:pt x="67" y="41"/>
                    <a:pt x="65" y="38"/>
                    <a:pt x="63" y="36"/>
                  </a:cubicBezTo>
                  <a:cubicBezTo>
                    <a:pt x="60" y="33"/>
                    <a:pt x="57" y="31"/>
                    <a:pt x="54" y="28"/>
                  </a:cubicBezTo>
                  <a:cubicBezTo>
                    <a:pt x="53" y="27"/>
                    <a:pt x="52" y="26"/>
                    <a:pt x="51" y="26"/>
                  </a:cubicBezTo>
                  <a:cubicBezTo>
                    <a:pt x="49" y="24"/>
                    <a:pt x="47" y="22"/>
                    <a:pt x="45" y="21"/>
                  </a:cubicBezTo>
                  <a:cubicBezTo>
                    <a:pt x="42" y="19"/>
                    <a:pt x="38" y="17"/>
                    <a:pt x="35" y="15"/>
                  </a:cubicBezTo>
                  <a:cubicBezTo>
                    <a:pt x="32" y="14"/>
                    <a:pt x="29" y="13"/>
                    <a:pt x="26" y="11"/>
                  </a:cubicBezTo>
                  <a:cubicBezTo>
                    <a:pt x="24" y="11"/>
                    <a:pt x="24" y="11"/>
                    <a:pt x="24" y="11"/>
                  </a:cubicBezTo>
                  <a:cubicBezTo>
                    <a:pt x="22" y="10"/>
                    <a:pt x="19" y="9"/>
                    <a:pt x="17" y="9"/>
                  </a:cubicBezTo>
                  <a:cubicBezTo>
                    <a:pt x="16" y="8"/>
                    <a:pt x="14" y="8"/>
                    <a:pt x="13" y="7"/>
                  </a:cubicBezTo>
                  <a:cubicBezTo>
                    <a:pt x="11" y="7"/>
                    <a:pt x="10" y="7"/>
                    <a:pt x="9" y="6"/>
                  </a:cubicBezTo>
                  <a:cubicBezTo>
                    <a:pt x="7" y="5"/>
                    <a:pt x="6" y="5"/>
                    <a:pt x="2" y="4"/>
                  </a:cubicBezTo>
                  <a:cubicBezTo>
                    <a:pt x="1" y="4"/>
                    <a:pt x="0" y="3"/>
                    <a:pt x="0" y="2"/>
                  </a:cubicBezTo>
                  <a:cubicBezTo>
                    <a:pt x="1" y="0"/>
                    <a:pt x="2" y="0"/>
                    <a:pt x="3" y="0"/>
                  </a:cubicBezTo>
                  <a:cubicBezTo>
                    <a:pt x="7" y="1"/>
                    <a:pt x="8" y="1"/>
                    <a:pt x="11" y="2"/>
                  </a:cubicBezTo>
                  <a:cubicBezTo>
                    <a:pt x="12" y="2"/>
                    <a:pt x="13" y="3"/>
                    <a:pt x="15" y="3"/>
                  </a:cubicBezTo>
                  <a:cubicBezTo>
                    <a:pt x="16" y="4"/>
                    <a:pt x="17" y="4"/>
                    <a:pt x="18" y="4"/>
                  </a:cubicBezTo>
                  <a:cubicBezTo>
                    <a:pt x="21" y="5"/>
                    <a:pt x="23" y="5"/>
                    <a:pt x="26" y="7"/>
                  </a:cubicBezTo>
                  <a:cubicBezTo>
                    <a:pt x="27" y="7"/>
                    <a:pt x="27" y="7"/>
                    <a:pt x="27" y="7"/>
                  </a:cubicBezTo>
                  <a:cubicBezTo>
                    <a:pt x="30" y="8"/>
                    <a:pt x="34" y="10"/>
                    <a:pt x="37" y="11"/>
                  </a:cubicBezTo>
                  <a:cubicBezTo>
                    <a:pt x="41" y="13"/>
                    <a:pt x="44" y="15"/>
                    <a:pt x="48" y="17"/>
                  </a:cubicBezTo>
                  <a:cubicBezTo>
                    <a:pt x="50" y="19"/>
                    <a:pt x="52" y="20"/>
                    <a:pt x="54" y="22"/>
                  </a:cubicBezTo>
                  <a:cubicBezTo>
                    <a:pt x="55" y="23"/>
                    <a:pt x="56" y="24"/>
                    <a:pt x="57" y="25"/>
                  </a:cubicBezTo>
                  <a:cubicBezTo>
                    <a:pt x="60" y="27"/>
                    <a:pt x="63" y="30"/>
                    <a:pt x="66" y="33"/>
                  </a:cubicBezTo>
                  <a:cubicBezTo>
                    <a:pt x="69" y="35"/>
                    <a:pt x="71" y="38"/>
                    <a:pt x="74" y="42"/>
                  </a:cubicBezTo>
                  <a:cubicBezTo>
                    <a:pt x="74" y="43"/>
                    <a:pt x="75" y="44"/>
                    <a:pt x="76" y="45"/>
                  </a:cubicBezTo>
                  <a:cubicBezTo>
                    <a:pt x="78" y="47"/>
                    <a:pt x="79" y="49"/>
                    <a:pt x="81" y="52"/>
                  </a:cubicBezTo>
                  <a:cubicBezTo>
                    <a:pt x="82" y="54"/>
                    <a:pt x="83" y="57"/>
                    <a:pt x="83" y="60"/>
                  </a:cubicBezTo>
                  <a:cubicBezTo>
                    <a:pt x="83" y="61"/>
                    <a:pt x="84" y="62"/>
                    <a:pt x="84" y="64"/>
                  </a:cubicBezTo>
                  <a:cubicBezTo>
                    <a:pt x="84" y="65"/>
                    <a:pt x="84" y="66"/>
                    <a:pt x="83" y="66"/>
                  </a:cubicBezTo>
                  <a:lnTo>
                    <a:pt x="82" y="67"/>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5" name="ïṥ1íḓê">
              <a:extLst>
                <a:ext uri="{FF2B5EF4-FFF2-40B4-BE49-F238E27FC236}">
                  <a16:creationId xmlns:a16="http://schemas.microsoft.com/office/drawing/2014/main" id="{CAEA0093-FDAB-4FA4-858F-323630665B7B}"/>
                </a:ext>
              </a:extLst>
            </p:cNvPr>
            <p:cNvSpPr/>
            <p:nvPr/>
          </p:nvSpPr>
          <p:spPr bwMode="auto">
            <a:xfrm>
              <a:off x="8572991" y="2955873"/>
              <a:ext cx="207354" cy="162329"/>
            </a:xfrm>
            <a:custGeom>
              <a:avLst/>
              <a:gdLst>
                <a:gd name="T0" fmla="*/ 81 w 84"/>
                <a:gd name="T1" fmla="*/ 66 h 66"/>
                <a:gd name="T2" fmla="*/ 79 w 84"/>
                <a:gd name="T3" fmla="*/ 64 h 66"/>
                <a:gd name="T4" fmla="*/ 79 w 84"/>
                <a:gd name="T5" fmla="*/ 61 h 66"/>
                <a:gd name="T6" fmla="*/ 77 w 84"/>
                <a:gd name="T7" fmla="*/ 53 h 66"/>
                <a:gd name="T8" fmla="*/ 71 w 84"/>
                <a:gd name="T9" fmla="*/ 43 h 66"/>
                <a:gd name="T10" fmla="*/ 64 w 84"/>
                <a:gd name="T11" fmla="*/ 33 h 66"/>
                <a:gd name="T12" fmla="*/ 58 w 84"/>
                <a:gd name="T13" fmla="*/ 28 h 66"/>
                <a:gd name="T14" fmla="*/ 55 w 84"/>
                <a:gd name="T15" fmla="*/ 26 h 66"/>
                <a:gd name="T16" fmla="*/ 46 w 84"/>
                <a:gd name="T17" fmla="*/ 20 h 66"/>
                <a:gd name="T18" fmla="*/ 38 w 84"/>
                <a:gd name="T19" fmla="*/ 16 h 66"/>
                <a:gd name="T20" fmla="*/ 33 w 84"/>
                <a:gd name="T21" fmla="*/ 13 h 66"/>
                <a:gd name="T22" fmla="*/ 25 w 84"/>
                <a:gd name="T23" fmla="*/ 10 h 66"/>
                <a:gd name="T24" fmla="*/ 20 w 84"/>
                <a:gd name="T25" fmla="*/ 8 h 66"/>
                <a:gd name="T26" fmla="*/ 14 w 84"/>
                <a:gd name="T27" fmla="*/ 6 h 66"/>
                <a:gd name="T28" fmla="*/ 7 w 84"/>
                <a:gd name="T29" fmla="*/ 5 h 66"/>
                <a:gd name="T30" fmla="*/ 2 w 84"/>
                <a:gd name="T31" fmla="*/ 4 h 66"/>
                <a:gd name="T32" fmla="*/ 1 w 84"/>
                <a:gd name="T33" fmla="*/ 2 h 66"/>
                <a:gd name="T34" fmla="*/ 3 w 84"/>
                <a:gd name="T35" fmla="*/ 0 h 66"/>
                <a:gd name="T36" fmla="*/ 7 w 84"/>
                <a:gd name="T37" fmla="*/ 0 h 66"/>
                <a:gd name="T38" fmla="*/ 15 w 84"/>
                <a:gd name="T39" fmla="*/ 2 h 66"/>
                <a:gd name="T40" fmla="*/ 22 w 84"/>
                <a:gd name="T41" fmla="*/ 4 h 66"/>
                <a:gd name="T42" fmla="*/ 26 w 84"/>
                <a:gd name="T43" fmla="*/ 6 h 66"/>
                <a:gd name="T44" fmla="*/ 35 w 84"/>
                <a:gd name="T45" fmla="*/ 9 h 66"/>
                <a:gd name="T46" fmla="*/ 40 w 84"/>
                <a:gd name="T47" fmla="*/ 12 h 66"/>
                <a:gd name="T48" fmla="*/ 48 w 84"/>
                <a:gd name="T49" fmla="*/ 16 h 66"/>
                <a:gd name="T50" fmla="*/ 58 w 84"/>
                <a:gd name="T51" fmla="*/ 23 h 66"/>
                <a:gd name="T52" fmla="*/ 61 w 84"/>
                <a:gd name="T53" fmla="*/ 25 h 66"/>
                <a:gd name="T54" fmla="*/ 68 w 84"/>
                <a:gd name="T55" fmla="*/ 30 h 66"/>
                <a:gd name="T56" fmla="*/ 75 w 84"/>
                <a:gd name="T57" fmla="*/ 40 h 66"/>
                <a:gd name="T58" fmla="*/ 81 w 84"/>
                <a:gd name="T59" fmla="*/ 51 h 66"/>
                <a:gd name="T60" fmla="*/ 83 w 84"/>
                <a:gd name="T61" fmla="*/ 60 h 66"/>
                <a:gd name="T62" fmla="*/ 84 w 84"/>
                <a:gd name="T63" fmla="*/ 63 h 66"/>
                <a:gd name="T64" fmla="*/ 82 w 84"/>
                <a:gd name="T65" fmla="*/ 66 h 66"/>
                <a:gd name="T66" fmla="*/ 81 w 84"/>
                <a:gd name="T6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4" h="66">
                  <a:moveTo>
                    <a:pt x="81" y="66"/>
                  </a:moveTo>
                  <a:cubicBezTo>
                    <a:pt x="80" y="66"/>
                    <a:pt x="79" y="65"/>
                    <a:pt x="79" y="64"/>
                  </a:cubicBezTo>
                  <a:cubicBezTo>
                    <a:pt x="79" y="63"/>
                    <a:pt x="79" y="62"/>
                    <a:pt x="79" y="61"/>
                  </a:cubicBezTo>
                  <a:cubicBezTo>
                    <a:pt x="78" y="58"/>
                    <a:pt x="78" y="55"/>
                    <a:pt x="77" y="53"/>
                  </a:cubicBezTo>
                  <a:cubicBezTo>
                    <a:pt x="75" y="49"/>
                    <a:pt x="73" y="45"/>
                    <a:pt x="71" y="43"/>
                  </a:cubicBezTo>
                  <a:cubicBezTo>
                    <a:pt x="69" y="39"/>
                    <a:pt x="66" y="36"/>
                    <a:pt x="64" y="33"/>
                  </a:cubicBezTo>
                  <a:cubicBezTo>
                    <a:pt x="62" y="31"/>
                    <a:pt x="60" y="30"/>
                    <a:pt x="58" y="28"/>
                  </a:cubicBezTo>
                  <a:cubicBezTo>
                    <a:pt x="57" y="27"/>
                    <a:pt x="56" y="27"/>
                    <a:pt x="55" y="26"/>
                  </a:cubicBezTo>
                  <a:cubicBezTo>
                    <a:pt x="52" y="24"/>
                    <a:pt x="49" y="21"/>
                    <a:pt x="46" y="20"/>
                  </a:cubicBezTo>
                  <a:cubicBezTo>
                    <a:pt x="43" y="18"/>
                    <a:pt x="41" y="17"/>
                    <a:pt x="38" y="16"/>
                  </a:cubicBezTo>
                  <a:cubicBezTo>
                    <a:pt x="33" y="13"/>
                    <a:pt x="33" y="13"/>
                    <a:pt x="33" y="13"/>
                  </a:cubicBezTo>
                  <a:cubicBezTo>
                    <a:pt x="30" y="12"/>
                    <a:pt x="27" y="11"/>
                    <a:pt x="25" y="10"/>
                  </a:cubicBezTo>
                  <a:cubicBezTo>
                    <a:pt x="23" y="9"/>
                    <a:pt x="22" y="9"/>
                    <a:pt x="20" y="8"/>
                  </a:cubicBezTo>
                  <a:cubicBezTo>
                    <a:pt x="18" y="7"/>
                    <a:pt x="16" y="6"/>
                    <a:pt x="14" y="6"/>
                  </a:cubicBezTo>
                  <a:cubicBezTo>
                    <a:pt x="9" y="5"/>
                    <a:pt x="8" y="5"/>
                    <a:pt x="7" y="5"/>
                  </a:cubicBezTo>
                  <a:cubicBezTo>
                    <a:pt x="6" y="5"/>
                    <a:pt x="4" y="4"/>
                    <a:pt x="2" y="4"/>
                  </a:cubicBezTo>
                  <a:cubicBezTo>
                    <a:pt x="1" y="4"/>
                    <a:pt x="0" y="3"/>
                    <a:pt x="1" y="2"/>
                  </a:cubicBezTo>
                  <a:cubicBezTo>
                    <a:pt x="1" y="0"/>
                    <a:pt x="2" y="0"/>
                    <a:pt x="3" y="0"/>
                  </a:cubicBezTo>
                  <a:cubicBezTo>
                    <a:pt x="5" y="0"/>
                    <a:pt x="6" y="0"/>
                    <a:pt x="7" y="0"/>
                  </a:cubicBezTo>
                  <a:cubicBezTo>
                    <a:pt x="9" y="0"/>
                    <a:pt x="10" y="0"/>
                    <a:pt x="15" y="2"/>
                  </a:cubicBezTo>
                  <a:cubicBezTo>
                    <a:pt x="17" y="2"/>
                    <a:pt x="19" y="3"/>
                    <a:pt x="22" y="4"/>
                  </a:cubicBezTo>
                  <a:cubicBezTo>
                    <a:pt x="23" y="4"/>
                    <a:pt x="25" y="5"/>
                    <a:pt x="26" y="6"/>
                  </a:cubicBezTo>
                  <a:cubicBezTo>
                    <a:pt x="29" y="7"/>
                    <a:pt x="32" y="8"/>
                    <a:pt x="35" y="9"/>
                  </a:cubicBezTo>
                  <a:cubicBezTo>
                    <a:pt x="40" y="12"/>
                    <a:pt x="40" y="12"/>
                    <a:pt x="40" y="12"/>
                  </a:cubicBezTo>
                  <a:cubicBezTo>
                    <a:pt x="43" y="13"/>
                    <a:pt x="45" y="14"/>
                    <a:pt x="48" y="16"/>
                  </a:cubicBezTo>
                  <a:cubicBezTo>
                    <a:pt x="51" y="18"/>
                    <a:pt x="55" y="20"/>
                    <a:pt x="58" y="23"/>
                  </a:cubicBezTo>
                  <a:cubicBezTo>
                    <a:pt x="59" y="23"/>
                    <a:pt x="60" y="24"/>
                    <a:pt x="61" y="25"/>
                  </a:cubicBezTo>
                  <a:cubicBezTo>
                    <a:pt x="63" y="26"/>
                    <a:pt x="65" y="28"/>
                    <a:pt x="68" y="30"/>
                  </a:cubicBezTo>
                  <a:cubicBezTo>
                    <a:pt x="70" y="33"/>
                    <a:pt x="73" y="36"/>
                    <a:pt x="75" y="40"/>
                  </a:cubicBezTo>
                  <a:cubicBezTo>
                    <a:pt x="77" y="43"/>
                    <a:pt x="79" y="47"/>
                    <a:pt x="81" y="51"/>
                  </a:cubicBezTo>
                  <a:cubicBezTo>
                    <a:pt x="82" y="54"/>
                    <a:pt x="82" y="57"/>
                    <a:pt x="83" y="60"/>
                  </a:cubicBezTo>
                  <a:cubicBezTo>
                    <a:pt x="83" y="61"/>
                    <a:pt x="83" y="62"/>
                    <a:pt x="84" y="63"/>
                  </a:cubicBezTo>
                  <a:cubicBezTo>
                    <a:pt x="84" y="64"/>
                    <a:pt x="83" y="66"/>
                    <a:pt x="82" y="66"/>
                  </a:cubicBezTo>
                  <a:lnTo>
                    <a:pt x="81" y="66"/>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6" name="íŝḷîḍê">
              <a:extLst>
                <a:ext uri="{FF2B5EF4-FFF2-40B4-BE49-F238E27FC236}">
                  <a16:creationId xmlns:a16="http://schemas.microsoft.com/office/drawing/2014/main" id="{94D0EAEC-CB98-489B-9881-42A28036037F}"/>
                </a:ext>
              </a:extLst>
            </p:cNvPr>
            <p:cNvSpPr/>
            <p:nvPr/>
          </p:nvSpPr>
          <p:spPr bwMode="auto">
            <a:xfrm>
              <a:off x="8487680" y="3022227"/>
              <a:ext cx="231052" cy="174178"/>
            </a:xfrm>
            <a:custGeom>
              <a:avLst/>
              <a:gdLst>
                <a:gd name="T0" fmla="*/ 91 w 94"/>
                <a:gd name="T1" fmla="*/ 71 h 71"/>
                <a:gd name="T2" fmla="*/ 89 w 94"/>
                <a:gd name="T3" fmla="*/ 70 h 71"/>
                <a:gd name="T4" fmla="*/ 85 w 94"/>
                <a:gd name="T5" fmla="*/ 59 h 71"/>
                <a:gd name="T6" fmla="*/ 80 w 94"/>
                <a:gd name="T7" fmla="*/ 52 h 71"/>
                <a:gd name="T8" fmla="*/ 77 w 94"/>
                <a:gd name="T9" fmla="*/ 47 h 71"/>
                <a:gd name="T10" fmla="*/ 72 w 94"/>
                <a:gd name="T11" fmla="*/ 40 h 71"/>
                <a:gd name="T12" fmla="*/ 70 w 94"/>
                <a:gd name="T13" fmla="*/ 36 h 71"/>
                <a:gd name="T14" fmla="*/ 65 w 94"/>
                <a:gd name="T15" fmla="*/ 31 h 71"/>
                <a:gd name="T16" fmla="*/ 59 w 94"/>
                <a:gd name="T17" fmla="*/ 26 h 71"/>
                <a:gd name="T18" fmla="*/ 56 w 94"/>
                <a:gd name="T19" fmla="*/ 24 h 71"/>
                <a:gd name="T20" fmla="*/ 46 w 94"/>
                <a:gd name="T21" fmla="*/ 18 h 71"/>
                <a:gd name="T22" fmla="*/ 39 w 94"/>
                <a:gd name="T23" fmla="*/ 15 h 71"/>
                <a:gd name="T24" fmla="*/ 36 w 94"/>
                <a:gd name="T25" fmla="*/ 13 h 71"/>
                <a:gd name="T26" fmla="*/ 33 w 94"/>
                <a:gd name="T27" fmla="*/ 12 h 71"/>
                <a:gd name="T28" fmla="*/ 25 w 94"/>
                <a:gd name="T29" fmla="*/ 9 h 71"/>
                <a:gd name="T30" fmla="*/ 19 w 94"/>
                <a:gd name="T31" fmla="*/ 7 h 71"/>
                <a:gd name="T32" fmla="*/ 14 w 94"/>
                <a:gd name="T33" fmla="*/ 6 h 71"/>
                <a:gd name="T34" fmla="*/ 8 w 94"/>
                <a:gd name="T35" fmla="*/ 6 h 71"/>
                <a:gd name="T36" fmla="*/ 3 w 94"/>
                <a:gd name="T37" fmla="*/ 6 h 71"/>
                <a:gd name="T38" fmla="*/ 0 w 94"/>
                <a:gd name="T39" fmla="*/ 4 h 71"/>
                <a:gd name="T40" fmla="*/ 3 w 94"/>
                <a:gd name="T41" fmla="*/ 2 h 71"/>
                <a:gd name="T42" fmla="*/ 7 w 94"/>
                <a:gd name="T43" fmla="*/ 1 h 71"/>
                <a:gd name="T44" fmla="*/ 15 w 94"/>
                <a:gd name="T45" fmla="*/ 1 h 71"/>
                <a:gd name="T46" fmla="*/ 21 w 94"/>
                <a:gd name="T47" fmla="*/ 3 h 71"/>
                <a:gd name="T48" fmla="*/ 26 w 94"/>
                <a:gd name="T49" fmla="*/ 5 h 71"/>
                <a:gd name="T50" fmla="*/ 35 w 94"/>
                <a:gd name="T51" fmla="*/ 8 h 71"/>
                <a:gd name="T52" fmla="*/ 37 w 94"/>
                <a:gd name="T53" fmla="*/ 9 h 71"/>
                <a:gd name="T54" fmla="*/ 41 w 94"/>
                <a:gd name="T55" fmla="*/ 10 h 71"/>
                <a:gd name="T56" fmla="*/ 48 w 94"/>
                <a:gd name="T57" fmla="*/ 14 h 71"/>
                <a:gd name="T58" fmla="*/ 59 w 94"/>
                <a:gd name="T59" fmla="*/ 20 h 71"/>
                <a:gd name="T60" fmla="*/ 61 w 94"/>
                <a:gd name="T61" fmla="*/ 22 h 71"/>
                <a:gd name="T62" fmla="*/ 68 w 94"/>
                <a:gd name="T63" fmla="*/ 27 h 71"/>
                <a:gd name="T64" fmla="*/ 73 w 94"/>
                <a:gd name="T65" fmla="*/ 34 h 71"/>
                <a:gd name="T66" fmla="*/ 76 w 94"/>
                <a:gd name="T67" fmla="*/ 37 h 71"/>
                <a:gd name="T68" fmla="*/ 81 w 94"/>
                <a:gd name="T69" fmla="*/ 45 h 71"/>
                <a:gd name="T70" fmla="*/ 84 w 94"/>
                <a:gd name="T71" fmla="*/ 49 h 71"/>
                <a:gd name="T72" fmla="*/ 89 w 94"/>
                <a:gd name="T73" fmla="*/ 57 h 71"/>
                <a:gd name="T74" fmla="*/ 93 w 94"/>
                <a:gd name="T75" fmla="*/ 68 h 71"/>
                <a:gd name="T76" fmla="*/ 92 w 94"/>
                <a:gd name="T77" fmla="*/ 71 h 71"/>
                <a:gd name="T78" fmla="*/ 91 w 94"/>
                <a:gd name="T7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 h="71">
                  <a:moveTo>
                    <a:pt x="91" y="71"/>
                  </a:moveTo>
                  <a:cubicBezTo>
                    <a:pt x="90" y="71"/>
                    <a:pt x="89" y="71"/>
                    <a:pt x="89" y="70"/>
                  </a:cubicBezTo>
                  <a:cubicBezTo>
                    <a:pt x="87" y="65"/>
                    <a:pt x="86" y="62"/>
                    <a:pt x="85" y="59"/>
                  </a:cubicBezTo>
                  <a:cubicBezTo>
                    <a:pt x="83" y="56"/>
                    <a:pt x="82" y="54"/>
                    <a:pt x="80" y="52"/>
                  </a:cubicBezTo>
                  <a:cubicBezTo>
                    <a:pt x="77" y="47"/>
                    <a:pt x="77" y="47"/>
                    <a:pt x="77" y="47"/>
                  </a:cubicBezTo>
                  <a:cubicBezTo>
                    <a:pt x="76" y="44"/>
                    <a:pt x="74" y="42"/>
                    <a:pt x="72" y="40"/>
                  </a:cubicBezTo>
                  <a:cubicBezTo>
                    <a:pt x="72" y="39"/>
                    <a:pt x="71" y="38"/>
                    <a:pt x="70" y="36"/>
                  </a:cubicBezTo>
                  <a:cubicBezTo>
                    <a:pt x="68" y="34"/>
                    <a:pt x="67" y="32"/>
                    <a:pt x="65" y="31"/>
                  </a:cubicBezTo>
                  <a:cubicBezTo>
                    <a:pt x="63" y="29"/>
                    <a:pt x="61" y="27"/>
                    <a:pt x="59" y="26"/>
                  </a:cubicBezTo>
                  <a:cubicBezTo>
                    <a:pt x="58" y="25"/>
                    <a:pt x="57" y="24"/>
                    <a:pt x="56" y="24"/>
                  </a:cubicBezTo>
                  <a:cubicBezTo>
                    <a:pt x="53" y="22"/>
                    <a:pt x="50" y="20"/>
                    <a:pt x="46" y="18"/>
                  </a:cubicBezTo>
                  <a:cubicBezTo>
                    <a:pt x="44" y="16"/>
                    <a:pt x="41" y="16"/>
                    <a:pt x="39" y="15"/>
                  </a:cubicBezTo>
                  <a:cubicBezTo>
                    <a:pt x="38" y="14"/>
                    <a:pt x="37" y="14"/>
                    <a:pt x="36" y="13"/>
                  </a:cubicBezTo>
                  <a:cubicBezTo>
                    <a:pt x="33" y="12"/>
                    <a:pt x="33" y="12"/>
                    <a:pt x="33" y="12"/>
                  </a:cubicBezTo>
                  <a:cubicBezTo>
                    <a:pt x="30" y="11"/>
                    <a:pt x="27" y="10"/>
                    <a:pt x="25" y="9"/>
                  </a:cubicBezTo>
                  <a:cubicBezTo>
                    <a:pt x="23" y="9"/>
                    <a:pt x="21" y="8"/>
                    <a:pt x="19" y="7"/>
                  </a:cubicBezTo>
                  <a:cubicBezTo>
                    <a:pt x="17" y="7"/>
                    <a:pt x="16" y="6"/>
                    <a:pt x="14" y="6"/>
                  </a:cubicBezTo>
                  <a:cubicBezTo>
                    <a:pt x="10" y="5"/>
                    <a:pt x="9" y="5"/>
                    <a:pt x="8" y="6"/>
                  </a:cubicBezTo>
                  <a:cubicBezTo>
                    <a:pt x="7" y="6"/>
                    <a:pt x="5" y="6"/>
                    <a:pt x="3" y="6"/>
                  </a:cubicBezTo>
                  <a:cubicBezTo>
                    <a:pt x="1" y="6"/>
                    <a:pt x="0" y="5"/>
                    <a:pt x="0" y="4"/>
                  </a:cubicBezTo>
                  <a:cubicBezTo>
                    <a:pt x="0" y="3"/>
                    <a:pt x="1" y="2"/>
                    <a:pt x="3" y="2"/>
                  </a:cubicBezTo>
                  <a:cubicBezTo>
                    <a:pt x="5" y="2"/>
                    <a:pt x="6" y="1"/>
                    <a:pt x="7" y="1"/>
                  </a:cubicBezTo>
                  <a:cubicBezTo>
                    <a:pt x="9" y="1"/>
                    <a:pt x="10" y="0"/>
                    <a:pt x="15" y="1"/>
                  </a:cubicBezTo>
                  <a:cubicBezTo>
                    <a:pt x="17" y="1"/>
                    <a:pt x="19" y="2"/>
                    <a:pt x="21" y="3"/>
                  </a:cubicBezTo>
                  <a:cubicBezTo>
                    <a:pt x="23" y="4"/>
                    <a:pt x="24" y="4"/>
                    <a:pt x="26" y="5"/>
                  </a:cubicBezTo>
                  <a:cubicBezTo>
                    <a:pt x="29" y="6"/>
                    <a:pt x="32" y="7"/>
                    <a:pt x="35" y="8"/>
                  </a:cubicBezTo>
                  <a:cubicBezTo>
                    <a:pt x="37" y="9"/>
                    <a:pt x="37" y="9"/>
                    <a:pt x="37" y="9"/>
                  </a:cubicBezTo>
                  <a:cubicBezTo>
                    <a:pt x="38" y="10"/>
                    <a:pt x="39" y="10"/>
                    <a:pt x="41" y="10"/>
                  </a:cubicBezTo>
                  <a:cubicBezTo>
                    <a:pt x="43" y="11"/>
                    <a:pt x="46" y="12"/>
                    <a:pt x="48" y="14"/>
                  </a:cubicBezTo>
                  <a:cubicBezTo>
                    <a:pt x="52" y="16"/>
                    <a:pt x="56" y="18"/>
                    <a:pt x="59" y="20"/>
                  </a:cubicBezTo>
                  <a:cubicBezTo>
                    <a:pt x="59" y="21"/>
                    <a:pt x="60" y="21"/>
                    <a:pt x="61" y="22"/>
                  </a:cubicBezTo>
                  <a:cubicBezTo>
                    <a:pt x="64" y="24"/>
                    <a:pt x="66" y="25"/>
                    <a:pt x="68" y="27"/>
                  </a:cubicBezTo>
                  <a:cubicBezTo>
                    <a:pt x="70" y="29"/>
                    <a:pt x="72" y="32"/>
                    <a:pt x="73" y="34"/>
                  </a:cubicBezTo>
                  <a:cubicBezTo>
                    <a:pt x="74" y="35"/>
                    <a:pt x="75" y="36"/>
                    <a:pt x="76" y="37"/>
                  </a:cubicBezTo>
                  <a:cubicBezTo>
                    <a:pt x="78" y="39"/>
                    <a:pt x="80" y="42"/>
                    <a:pt x="81" y="45"/>
                  </a:cubicBezTo>
                  <a:cubicBezTo>
                    <a:pt x="84" y="49"/>
                    <a:pt x="84" y="49"/>
                    <a:pt x="84" y="49"/>
                  </a:cubicBezTo>
                  <a:cubicBezTo>
                    <a:pt x="86" y="52"/>
                    <a:pt x="87" y="54"/>
                    <a:pt x="89" y="57"/>
                  </a:cubicBezTo>
                  <a:cubicBezTo>
                    <a:pt x="90" y="60"/>
                    <a:pt x="92" y="63"/>
                    <a:pt x="93" y="68"/>
                  </a:cubicBezTo>
                  <a:cubicBezTo>
                    <a:pt x="94" y="69"/>
                    <a:pt x="93" y="71"/>
                    <a:pt x="92" y="71"/>
                  </a:cubicBezTo>
                  <a:lnTo>
                    <a:pt x="91" y="71"/>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7" name="ísḷíḑê">
              <a:extLst>
                <a:ext uri="{FF2B5EF4-FFF2-40B4-BE49-F238E27FC236}">
                  <a16:creationId xmlns:a16="http://schemas.microsoft.com/office/drawing/2014/main" id="{4D52A4DD-D411-428F-A058-5FBFE0189DE7}"/>
                </a:ext>
              </a:extLst>
            </p:cNvPr>
            <p:cNvSpPr/>
            <p:nvPr/>
          </p:nvSpPr>
          <p:spPr bwMode="auto">
            <a:xfrm>
              <a:off x="9020876" y="2970092"/>
              <a:ext cx="266598" cy="155220"/>
            </a:xfrm>
            <a:custGeom>
              <a:avLst/>
              <a:gdLst>
                <a:gd name="T0" fmla="*/ 106 w 108"/>
                <a:gd name="T1" fmla="*/ 63 h 63"/>
                <a:gd name="T2" fmla="*/ 104 w 108"/>
                <a:gd name="T3" fmla="*/ 62 h 63"/>
                <a:gd name="T4" fmla="*/ 100 w 108"/>
                <a:gd name="T5" fmla="*/ 57 h 63"/>
                <a:gd name="T6" fmla="*/ 97 w 108"/>
                <a:gd name="T7" fmla="*/ 53 h 63"/>
                <a:gd name="T8" fmla="*/ 91 w 108"/>
                <a:gd name="T9" fmla="*/ 44 h 63"/>
                <a:gd name="T10" fmla="*/ 86 w 108"/>
                <a:gd name="T11" fmla="*/ 39 h 63"/>
                <a:gd name="T12" fmla="*/ 83 w 108"/>
                <a:gd name="T13" fmla="*/ 36 h 63"/>
                <a:gd name="T14" fmla="*/ 80 w 108"/>
                <a:gd name="T15" fmla="*/ 33 h 63"/>
                <a:gd name="T16" fmla="*/ 75 w 108"/>
                <a:gd name="T17" fmla="*/ 28 h 63"/>
                <a:gd name="T18" fmla="*/ 71 w 108"/>
                <a:gd name="T19" fmla="*/ 24 h 63"/>
                <a:gd name="T20" fmla="*/ 67 w 108"/>
                <a:gd name="T21" fmla="*/ 20 h 63"/>
                <a:gd name="T22" fmla="*/ 62 w 108"/>
                <a:gd name="T23" fmla="*/ 18 h 63"/>
                <a:gd name="T24" fmla="*/ 56 w 108"/>
                <a:gd name="T25" fmla="*/ 16 h 63"/>
                <a:gd name="T26" fmla="*/ 52 w 108"/>
                <a:gd name="T27" fmla="*/ 14 h 63"/>
                <a:gd name="T28" fmla="*/ 47 w 108"/>
                <a:gd name="T29" fmla="*/ 11 h 63"/>
                <a:gd name="T30" fmla="*/ 43 w 108"/>
                <a:gd name="T31" fmla="*/ 9 h 63"/>
                <a:gd name="T32" fmla="*/ 36 w 108"/>
                <a:gd name="T33" fmla="*/ 7 h 63"/>
                <a:gd name="T34" fmla="*/ 25 w 108"/>
                <a:gd name="T35" fmla="*/ 5 h 63"/>
                <a:gd name="T36" fmla="*/ 19 w 108"/>
                <a:gd name="T37" fmla="*/ 5 h 63"/>
                <a:gd name="T38" fmla="*/ 14 w 108"/>
                <a:gd name="T39" fmla="*/ 6 h 63"/>
                <a:gd name="T40" fmla="*/ 9 w 108"/>
                <a:gd name="T41" fmla="*/ 6 h 63"/>
                <a:gd name="T42" fmla="*/ 3 w 108"/>
                <a:gd name="T43" fmla="*/ 6 h 63"/>
                <a:gd name="T44" fmla="*/ 1 w 108"/>
                <a:gd name="T45" fmla="*/ 4 h 63"/>
                <a:gd name="T46" fmla="*/ 2 w 108"/>
                <a:gd name="T47" fmla="*/ 2 h 63"/>
                <a:gd name="T48" fmla="*/ 9 w 108"/>
                <a:gd name="T49" fmla="*/ 1 h 63"/>
                <a:gd name="T50" fmla="*/ 14 w 108"/>
                <a:gd name="T51" fmla="*/ 1 h 63"/>
                <a:gd name="T52" fmla="*/ 18 w 108"/>
                <a:gd name="T53" fmla="*/ 1 h 63"/>
                <a:gd name="T54" fmla="*/ 26 w 108"/>
                <a:gd name="T55" fmla="*/ 0 h 63"/>
                <a:gd name="T56" fmla="*/ 37 w 108"/>
                <a:gd name="T57" fmla="*/ 3 h 63"/>
                <a:gd name="T58" fmla="*/ 45 w 108"/>
                <a:gd name="T59" fmla="*/ 5 h 63"/>
                <a:gd name="T60" fmla="*/ 48 w 108"/>
                <a:gd name="T61" fmla="*/ 7 h 63"/>
                <a:gd name="T62" fmla="*/ 55 w 108"/>
                <a:gd name="T63" fmla="*/ 10 h 63"/>
                <a:gd name="T64" fmla="*/ 58 w 108"/>
                <a:gd name="T65" fmla="*/ 12 h 63"/>
                <a:gd name="T66" fmla="*/ 63 w 108"/>
                <a:gd name="T67" fmla="*/ 14 h 63"/>
                <a:gd name="T68" fmla="*/ 70 w 108"/>
                <a:gd name="T69" fmla="*/ 17 h 63"/>
                <a:gd name="T70" fmla="*/ 75 w 108"/>
                <a:gd name="T71" fmla="*/ 21 h 63"/>
                <a:gd name="T72" fmla="*/ 78 w 108"/>
                <a:gd name="T73" fmla="*/ 25 h 63"/>
                <a:gd name="T74" fmla="*/ 84 w 108"/>
                <a:gd name="T75" fmla="*/ 30 h 63"/>
                <a:gd name="T76" fmla="*/ 86 w 108"/>
                <a:gd name="T77" fmla="*/ 33 h 63"/>
                <a:gd name="T78" fmla="*/ 89 w 108"/>
                <a:gd name="T79" fmla="*/ 36 h 63"/>
                <a:gd name="T80" fmla="*/ 94 w 108"/>
                <a:gd name="T81" fmla="*/ 41 h 63"/>
                <a:gd name="T82" fmla="*/ 101 w 108"/>
                <a:gd name="T83" fmla="*/ 51 h 63"/>
                <a:gd name="T84" fmla="*/ 104 w 108"/>
                <a:gd name="T85" fmla="*/ 54 h 63"/>
                <a:gd name="T86" fmla="*/ 108 w 108"/>
                <a:gd name="T87" fmla="*/ 60 h 63"/>
                <a:gd name="T88" fmla="*/ 107 w 108"/>
                <a:gd name="T89" fmla="*/ 63 h 63"/>
                <a:gd name="T90" fmla="*/ 106 w 108"/>
                <a:gd name="T9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8" h="63">
                  <a:moveTo>
                    <a:pt x="106" y="63"/>
                  </a:moveTo>
                  <a:cubicBezTo>
                    <a:pt x="105" y="63"/>
                    <a:pt x="104" y="63"/>
                    <a:pt x="104" y="62"/>
                  </a:cubicBezTo>
                  <a:cubicBezTo>
                    <a:pt x="103" y="60"/>
                    <a:pt x="101" y="58"/>
                    <a:pt x="100" y="57"/>
                  </a:cubicBezTo>
                  <a:cubicBezTo>
                    <a:pt x="99" y="55"/>
                    <a:pt x="98" y="54"/>
                    <a:pt x="97" y="53"/>
                  </a:cubicBezTo>
                  <a:cubicBezTo>
                    <a:pt x="95" y="50"/>
                    <a:pt x="93" y="47"/>
                    <a:pt x="91" y="44"/>
                  </a:cubicBezTo>
                  <a:cubicBezTo>
                    <a:pt x="89" y="42"/>
                    <a:pt x="88" y="41"/>
                    <a:pt x="86" y="39"/>
                  </a:cubicBezTo>
                  <a:cubicBezTo>
                    <a:pt x="85" y="38"/>
                    <a:pt x="84" y="37"/>
                    <a:pt x="83" y="36"/>
                  </a:cubicBezTo>
                  <a:cubicBezTo>
                    <a:pt x="82" y="35"/>
                    <a:pt x="81" y="34"/>
                    <a:pt x="80" y="33"/>
                  </a:cubicBezTo>
                  <a:cubicBezTo>
                    <a:pt x="79" y="31"/>
                    <a:pt x="77" y="30"/>
                    <a:pt x="75" y="28"/>
                  </a:cubicBezTo>
                  <a:cubicBezTo>
                    <a:pt x="74" y="27"/>
                    <a:pt x="72" y="26"/>
                    <a:pt x="71" y="24"/>
                  </a:cubicBezTo>
                  <a:cubicBezTo>
                    <a:pt x="70" y="23"/>
                    <a:pt x="68" y="21"/>
                    <a:pt x="67" y="20"/>
                  </a:cubicBezTo>
                  <a:cubicBezTo>
                    <a:pt x="65" y="19"/>
                    <a:pt x="64" y="19"/>
                    <a:pt x="62" y="18"/>
                  </a:cubicBezTo>
                  <a:cubicBezTo>
                    <a:pt x="60" y="18"/>
                    <a:pt x="58" y="17"/>
                    <a:pt x="56" y="16"/>
                  </a:cubicBezTo>
                  <a:cubicBezTo>
                    <a:pt x="55" y="16"/>
                    <a:pt x="54" y="15"/>
                    <a:pt x="52" y="14"/>
                  </a:cubicBezTo>
                  <a:cubicBezTo>
                    <a:pt x="50" y="13"/>
                    <a:pt x="49" y="12"/>
                    <a:pt x="47" y="11"/>
                  </a:cubicBezTo>
                  <a:cubicBezTo>
                    <a:pt x="45" y="11"/>
                    <a:pt x="44" y="10"/>
                    <a:pt x="43" y="9"/>
                  </a:cubicBezTo>
                  <a:cubicBezTo>
                    <a:pt x="41" y="8"/>
                    <a:pt x="38" y="8"/>
                    <a:pt x="36" y="7"/>
                  </a:cubicBezTo>
                  <a:cubicBezTo>
                    <a:pt x="33" y="6"/>
                    <a:pt x="29" y="5"/>
                    <a:pt x="25" y="5"/>
                  </a:cubicBezTo>
                  <a:cubicBezTo>
                    <a:pt x="23" y="4"/>
                    <a:pt x="21" y="5"/>
                    <a:pt x="19" y="5"/>
                  </a:cubicBezTo>
                  <a:cubicBezTo>
                    <a:pt x="17" y="6"/>
                    <a:pt x="15" y="6"/>
                    <a:pt x="14" y="6"/>
                  </a:cubicBezTo>
                  <a:cubicBezTo>
                    <a:pt x="12" y="6"/>
                    <a:pt x="10" y="6"/>
                    <a:pt x="9" y="6"/>
                  </a:cubicBezTo>
                  <a:cubicBezTo>
                    <a:pt x="7" y="5"/>
                    <a:pt x="7" y="5"/>
                    <a:pt x="3" y="6"/>
                  </a:cubicBezTo>
                  <a:cubicBezTo>
                    <a:pt x="2" y="6"/>
                    <a:pt x="1" y="6"/>
                    <a:pt x="1" y="4"/>
                  </a:cubicBezTo>
                  <a:cubicBezTo>
                    <a:pt x="0" y="3"/>
                    <a:pt x="1" y="2"/>
                    <a:pt x="2" y="2"/>
                  </a:cubicBezTo>
                  <a:cubicBezTo>
                    <a:pt x="6" y="1"/>
                    <a:pt x="7" y="1"/>
                    <a:pt x="9" y="1"/>
                  </a:cubicBezTo>
                  <a:cubicBezTo>
                    <a:pt x="10" y="1"/>
                    <a:pt x="12" y="1"/>
                    <a:pt x="14" y="1"/>
                  </a:cubicBezTo>
                  <a:cubicBezTo>
                    <a:pt x="15" y="1"/>
                    <a:pt x="17" y="1"/>
                    <a:pt x="18" y="1"/>
                  </a:cubicBezTo>
                  <a:cubicBezTo>
                    <a:pt x="20" y="0"/>
                    <a:pt x="23" y="0"/>
                    <a:pt x="26" y="0"/>
                  </a:cubicBezTo>
                  <a:cubicBezTo>
                    <a:pt x="30" y="1"/>
                    <a:pt x="34" y="2"/>
                    <a:pt x="37" y="3"/>
                  </a:cubicBezTo>
                  <a:cubicBezTo>
                    <a:pt x="40" y="3"/>
                    <a:pt x="42" y="4"/>
                    <a:pt x="45" y="5"/>
                  </a:cubicBezTo>
                  <a:cubicBezTo>
                    <a:pt x="46" y="6"/>
                    <a:pt x="47" y="6"/>
                    <a:pt x="48" y="7"/>
                  </a:cubicBezTo>
                  <a:cubicBezTo>
                    <a:pt x="51" y="8"/>
                    <a:pt x="53" y="9"/>
                    <a:pt x="55" y="10"/>
                  </a:cubicBezTo>
                  <a:cubicBezTo>
                    <a:pt x="56" y="11"/>
                    <a:pt x="57" y="12"/>
                    <a:pt x="58" y="12"/>
                  </a:cubicBezTo>
                  <a:cubicBezTo>
                    <a:pt x="60" y="13"/>
                    <a:pt x="61" y="13"/>
                    <a:pt x="63" y="14"/>
                  </a:cubicBezTo>
                  <a:cubicBezTo>
                    <a:pt x="65" y="14"/>
                    <a:pt x="67" y="15"/>
                    <a:pt x="70" y="17"/>
                  </a:cubicBezTo>
                  <a:cubicBezTo>
                    <a:pt x="71" y="18"/>
                    <a:pt x="73" y="20"/>
                    <a:pt x="75" y="21"/>
                  </a:cubicBezTo>
                  <a:cubicBezTo>
                    <a:pt x="76" y="22"/>
                    <a:pt x="77" y="24"/>
                    <a:pt x="78" y="25"/>
                  </a:cubicBezTo>
                  <a:cubicBezTo>
                    <a:pt x="80" y="26"/>
                    <a:pt x="82" y="28"/>
                    <a:pt x="84" y="30"/>
                  </a:cubicBezTo>
                  <a:cubicBezTo>
                    <a:pt x="84" y="31"/>
                    <a:pt x="85" y="32"/>
                    <a:pt x="86" y="33"/>
                  </a:cubicBezTo>
                  <a:cubicBezTo>
                    <a:pt x="87" y="34"/>
                    <a:pt x="88" y="35"/>
                    <a:pt x="89" y="36"/>
                  </a:cubicBezTo>
                  <a:cubicBezTo>
                    <a:pt x="91" y="37"/>
                    <a:pt x="93" y="39"/>
                    <a:pt x="94" y="41"/>
                  </a:cubicBezTo>
                  <a:cubicBezTo>
                    <a:pt x="97" y="45"/>
                    <a:pt x="99" y="48"/>
                    <a:pt x="101" y="51"/>
                  </a:cubicBezTo>
                  <a:cubicBezTo>
                    <a:pt x="102" y="52"/>
                    <a:pt x="103" y="53"/>
                    <a:pt x="104" y="54"/>
                  </a:cubicBezTo>
                  <a:cubicBezTo>
                    <a:pt x="105" y="56"/>
                    <a:pt x="106" y="58"/>
                    <a:pt x="108" y="60"/>
                  </a:cubicBezTo>
                  <a:cubicBezTo>
                    <a:pt x="108" y="61"/>
                    <a:pt x="108" y="63"/>
                    <a:pt x="107" y="63"/>
                  </a:cubicBezTo>
                  <a:cubicBezTo>
                    <a:pt x="106" y="63"/>
                    <a:pt x="106" y="63"/>
                    <a:pt x="106" y="63"/>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8" name="íṧ1iďé">
              <a:extLst>
                <a:ext uri="{FF2B5EF4-FFF2-40B4-BE49-F238E27FC236}">
                  <a16:creationId xmlns:a16="http://schemas.microsoft.com/office/drawing/2014/main" id="{863E86DE-8813-49E9-85CF-BDA79AEA91F4}"/>
                </a:ext>
              </a:extLst>
            </p:cNvPr>
            <p:cNvSpPr/>
            <p:nvPr/>
          </p:nvSpPr>
          <p:spPr bwMode="auto">
            <a:xfrm>
              <a:off x="8977035" y="3031706"/>
              <a:ext cx="251194" cy="157589"/>
            </a:xfrm>
            <a:custGeom>
              <a:avLst/>
              <a:gdLst>
                <a:gd name="T0" fmla="*/ 99 w 102"/>
                <a:gd name="T1" fmla="*/ 64 h 64"/>
                <a:gd name="T2" fmla="*/ 97 w 102"/>
                <a:gd name="T3" fmla="*/ 63 h 64"/>
                <a:gd name="T4" fmla="*/ 94 w 102"/>
                <a:gd name="T5" fmla="*/ 58 h 64"/>
                <a:gd name="T6" fmla="*/ 91 w 102"/>
                <a:gd name="T7" fmla="*/ 54 h 64"/>
                <a:gd name="T8" fmla="*/ 90 w 102"/>
                <a:gd name="T9" fmla="*/ 50 h 64"/>
                <a:gd name="T10" fmla="*/ 87 w 102"/>
                <a:gd name="T11" fmla="*/ 44 h 64"/>
                <a:gd name="T12" fmla="*/ 85 w 102"/>
                <a:gd name="T13" fmla="*/ 41 h 64"/>
                <a:gd name="T14" fmla="*/ 81 w 102"/>
                <a:gd name="T15" fmla="*/ 35 h 64"/>
                <a:gd name="T16" fmla="*/ 73 w 102"/>
                <a:gd name="T17" fmla="*/ 27 h 64"/>
                <a:gd name="T18" fmla="*/ 68 w 102"/>
                <a:gd name="T19" fmla="*/ 25 h 64"/>
                <a:gd name="T20" fmla="*/ 63 w 102"/>
                <a:gd name="T21" fmla="*/ 22 h 64"/>
                <a:gd name="T22" fmla="*/ 62 w 102"/>
                <a:gd name="T23" fmla="*/ 21 h 64"/>
                <a:gd name="T24" fmla="*/ 54 w 102"/>
                <a:gd name="T25" fmla="*/ 17 h 64"/>
                <a:gd name="T26" fmla="*/ 44 w 102"/>
                <a:gd name="T27" fmla="*/ 13 h 64"/>
                <a:gd name="T28" fmla="*/ 40 w 102"/>
                <a:gd name="T29" fmla="*/ 10 h 64"/>
                <a:gd name="T30" fmla="*/ 35 w 102"/>
                <a:gd name="T31" fmla="*/ 8 h 64"/>
                <a:gd name="T32" fmla="*/ 24 w 102"/>
                <a:gd name="T33" fmla="*/ 6 h 64"/>
                <a:gd name="T34" fmla="*/ 18 w 102"/>
                <a:gd name="T35" fmla="*/ 6 h 64"/>
                <a:gd name="T36" fmla="*/ 13 w 102"/>
                <a:gd name="T37" fmla="*/ 6 h 64"/>
                <a:gd name="T38" fmla="*/ 8 w 102"/>
                <a:gd name="T39" fmla="*/ 5 h 64"/>
                <a:gd name="T40" fmla="*/ 2 w 102"/>
                <a:gd name="T41" fmla="*/ 5 h 64"/>
                <a:gd name="T42" fmla="*/ 0 w 102"/>
                <a:gd name="T43" fmla="*/ 3 h 64"/>
                <a:gd name="T44" fmla="*/ 2 w 102"/>
                <a:gd name="T45" fmla="*/ 0 h 64"/>
                <a:gd name="T46" fmla="*/ 9 w 102"/>
                <a:gd name="T47" fmla="*/ 1 h 64"/>
                <a:gd name="T48" fmla="*/ 13 w 102"/>
                <a:gd name="T49" fmla="*/ 1 h 64"/>
                <a:gd name="T50" fmla="*/ 17 w 102"/>
                <a:gd name="T51" fmla="*/ 1 h 64"/>
                <a:gd name="T52" fmla="*/ 25 w 102"/>
                <a:gd name="T53" fmla="*/ 1 h 64"/>
                <a:gd name="T54" fmla="*/ 36 w 102"/>
                <a:gd name="T55" fmla="*/ 4 h 64"/>
                <a:gd name="T56" fmla="*/ 42 w 102"/>
                <a:gd name="T57" fmla="*/ 6 h 64"/>
                <a:gd name="T58" fmla="*/ 46 w 102"/>
                <a:gd name="T59" fmla="*/ 8 h 64"/>
                <a:gd name="T60" fmla="*/ 56 w 102"/>
                <a:gd name="T61" fmla="*/ 13 h 64"/>
                <a:gd name="T62" fmla="*/ 64 w 102"/>
                <a:gd name="T63" fmla="*/ 17 h 64"/>
                <a:gd name="T64" fmla="*/ 66 w 102"/>
                <a:gd name="T65" fmla="*/ 18 h 64"/>
                <a:gd name="T66" fmla="*/ 70 w 102"/>
                <a:gd name="T67" fmla="*/ 20 h 64"/>
                <a:gd name="T68" fmla="*/ 76 w 102"/>
                <a:gd name="T69" fmla="*/ 24 h 64"/>
                <a:gd name="T70" fmla="*/ 84 w 102"/>
                <a:gd name="T71" fmla="*/ 32 h 64"/>
                <a:gd name="T72" fmla="*/ 89 w 102"/>
                <a:gd name="T73" fmla="*/ 39 h 64"/>
                <a:gd name="T74" fmla="*/ 91 w 102"/>
                <a:gd name="T75" fmla="*/ 41 h 64"/>
                <a:gd name="T76" fmla="*/ 94 w 102"/>
                <a:gd name="T77" fmla="*/ 48 h 64"/>
                <a:gd name="T78" fmla="*/ 95 w 102"/>
                <a:gd name="T79" fmla="*/ 52 h 64"/>
                <a:gd name="T80" fmla="*/ 98 w 102"/>
                <a:gd name="T81" fmla="*/ 55 h 64"/>
                <a:gd name="T82" fmla="*/ 101 w 102"/>
                <a:gd name="T83" fmla="*/ 61 h 64"/>
                <a:gd name="T84" fmla="*/ 100 w 102"/>
                <a:gd name="T85" fmla="*/ 64 h 64"/>
                <a:gd name="T86" fmla="*/ 99 w 102"/>
                <a:gd name="T8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64">
                  <a:moveTo>
                    <a:pt x="99" y="64"/>
                  </a:moveTo>
                  <a:cubicBezTo>
                    <a:pt x="98" y="64"/>
                    <a:pt x="97" y="64"/>
                    <a:pt x="97" y="63"/>
                  </a:cubicBezTo>
                  <a:cubicBezTo>
                    <a:pt x="96" y="61"/>
                    <a:pt x="95" y="60"/>
                    <a:pt x="94" y="58"/>
                  </a:cubicBezTo>
                  <a:cubicBezTo>
                    <a:pt x="93" y="56"/>
                    <a:pt x="92" y="55"/>
                    <a:pt x="91" y="54"/>
                  </a:cubicBezTo>
                  <a:cubicBezTo>
                    <a:pt x="91" y="52"/>
                    <a:pt x="90" y="51"/>
                    <a:pt x="90" y="50"/>
                  </a:cubicBezTo>
                  <a:cubicBezTo>
                    <a:pt x="89" y="48"/>
                    <a:pt x="88" y="46"/>
                    <a:pt x="87" y="44"/>
                  </a:cubicBezTo>
                  <a:cubicBezTo>
                    <a:pt x="86" y="43"/>
                    <a:pt x="86" y="42"/>
                    <a:pt x="85" y="41"/>
                  </a:cubicBezTo>
                  <a:cubicBezTo>
                    <a:pt x="84" y="39"/>
                    <a:pt x="82" y="37"/>
                    <a:pt x="81" y="35"/>
                  </a:cubicBezTo>
                  <a:cubicBezTo>
                    <a:pt x="79" y="33"/>
                    <a:pt x="76" y="30"/>
                    <a:pt x="73" y="27"/>
                  </a:cubicBezTo>
                  <a:cubicBezTo>
                    <a:pt x="72" y="26"/>
                    <a:pt x="70" y="25"/>
                    <a:pt x="68" y="25"/>
                  </a:cubicBezTo>
                  <a:cubicBezTo>
                    <a:pt x="66" y="24"/>
                    <a:pt x="65" y="23"/>
                    <a:pt x="63" y="22"/>
                  </a:cubicBezTo>
                  <a:cubicBezTo>
                    <a:pt x="62" y="21"/>
                    <a:pt x="62" y="21"/>
                    <a:pt x="62" y="21"/>
                  </a:cubicBezTo>
                  <a:cubicBezTo>
                    <a:pt x="59" y="19"/>
                    <a:pt x="57" y="18"/>
                    <a:pt x="54" y="17"/>
                  </a:cubicBezTo>
                  <a:cubicBezTo>
                    <a:pt x="51" y="15"/>
                    <a:pt x="48" y="14"/>
                    <a:pt x="44" y="13"/>
                  </a:cubicBezTo>
                  <a:cubicBezTo>
                    <a:pt x="43" y="12"/>
                    <a:pt x="41" y="11"/>
                    <a:pt x="40" y="10"/>
                  </a:cubicBezTo>
                  <a:cubicBezTo>
                    <a:pt x="38" y="9"/>
                    <a:pt x="36" y="8"/>
                    <a:pt x="35" y="8"/>
                  </a:cubicBezTo>
                  <a:cubicBezTo>
                    <a:pt x="31" y="7"/>
                    <a:pt x="27" y="6"/>
                    <a:pt x="24" y="6"/>
                  </a:cubicBezTo>
                  <a:cubicBezTo>
                    <a:pt x="22" y="5"/>
                    <a:pt x="20" y="5"/>
                    <a:pt x="18" y="6"/>
                  </a:cubicBezTo>
                  <a:cubicBezTo>
                    <a:pt x="16" y="6"/>
                    <a:pt x="14" y="6"/>
                    <a:pt x="13" y="6"/>
                  </a:cubicBezTo>
                  <a:cubicBezTo>
                    <a:pt x="11" y="6"/>
                    <a:pt x="9" y="5"/>
                    <a:pt x="8" y="5"/>
                  </a:cubicBezTo>
                  <a:cubicBezTo>
                    <a:pt x="6" y="5"/>
                    <a:pt x="6" y="5"/>
                    <a:pt x="2" y="5"/>
                  </a:cubicBezTo>
                  <a:cubicBezTo>
                    <a:pt x="1" y="5"/>
                    <a:pt x="0" y="4"/>
                    <a:pt x="0" y="3"/>
                  </a:cubicBezTo>
                  <a:cubicBezTo>
                    <a:pt x="0" y="1"/>
                    <a:pt x="1" y="0"/>
                    <a:pt x="2" y="0"/>
                  </a:cubicBezTo>
                  <a:cubicBezTo>
                    <a:pt x="6" y="0"/>
                    <a:pt x="7" y="0"/>
                    <a:pt x="9" y="1"/>
                  </a:cubicBezTo>
                  <a:cubicBezTo>
                    <a:pt x="10" y="1"/>
                    <a:pt x="11" y="1"/>
                    <a:pt x="13" y="1"/>
                  </a:cubicBezTo>
                  <a:cubicBezTo>
                    <a:pt x="14" y="1"/>
                    <a:pt x="16" y="1"/>
                    <a:pt x="17" y="1"/>
                  </a:cubicBezTo>
                  <a:cubicBezTo>
                    <a:pt x="20" y="1"/>
                    <a:pt x="22" y="1"/>
                    <a:pt x="25" y="1"/>
                  </a:cubicBezTo>
                  <a:cubicBezTo>
                    <a:pt x="28" y="2"/>
                    <a:pt x="32" y="3"/>
                    <a:pt x="36" y="4"/>
                  </a:cubicBezTo>
                  <a:cubicBezTo>
                    <a:pt x="38" y="4"/>
                    <a:pt x="40" y="5"/>
                    <a:pt x="42" y="6"/>
                  </a:cubicBezTo>
                  <a:cubicBezTo>
                    <a:pt x="43" y="7"/>
                    <a:pt x="45" y="8"/>
                    <a:pt x="46" y="8"/>
                  </a:cubicBezTo>
                  <a:cubicBezTo>
                    <a:pt x="50" y="10"/>
                    <a:pt x="53" y="11"/>
                    <a:pt x="56" y="13"/>
                  </a:cubicBezTo>
                  <a:cubicBezTo>
                    <a:pt x="59" y="14"/>
                    <a:pt x="62" y="16"/>
                    <a:pt x="64" y="17"/>
                  </a:cubicBezTo>
                  <a:cubicBezTo>
                    <a:pt x="66" y="18"/>
                    <a:pt x="66" y="18"/>
                    <a:pt x="66" y="18"/>
                  </a:cubicBezTo>
                  <a:cubicBezTo>
                    <a:pt x="67" y="19"/>
                    <a:pt x="68" y="20"/>
                    <a:pt x="70" y="20"/>
                  </a:cubicBezTo>
                  <a:cubicBezTo>
                    <a:pt x="72" y="21"/>
                    <a:pt x="74" y="22"/>
                    <a:pt x="76" y="24"/>
                  </a:cubicBezTo>
                  <a:cubicBezTo>
                    <a:pt x="79" y="26"/>
                    <a:pt x="82" y="29"/>
                    <a:pt x="84" y="32"/>
                  </a:cubicBezTo>
                  <a:cubicBezTo>
                    <a:pt x="86" y="34"/>
                    <a:pt x="87" y="36"/>
                    <a:pt x="89" y="39"/>
                  </a:cubicBezTo>
                  <a:cubicBezTo>
                    <a:pt x="89" y="40"/>
                    <a:pt x="90" y="40"/>
                    <a:pt x="91" y="41"/>
                  </a:cubicBezTo>
                  <a:cubicBezTo>
                    <a:pt x="92" y="43"/>
                    <a:pt x="93" y="46"/>
                    <a:pt x="94" y="48"/>
                  </a:cubicBezTo>
                  <a:cubicBezTo>
                    <a:pt x="94" y="49"/>
                    <a:pt x="95" y="50"/>
                    <a:pt x="95" y="52"/>
                  </a:cubicBezTo>
                  <a:cubicBezTo>
                    <a:pt x="96" y="53"/>
                    <a:pt x="97" y="54"/>
                    <a:pt x="98" y="55"/>
                  </a:cubicBezTo>
                  <a:cubicBezTo>
                    <a:pt x="99" y="57"/>
                    <a:pt x="101" y="59"/>
                    <a:pt x="101" y="61"/>
                  </a:cubicBezTo>
                  <a:cubicBezTo>
                    <a:pt x="102" y="63"/>
                    <a:pt x="101" y="64"/>
                    <a:pt x="100" y="64"/>
                  </a:cubicBezTo>
                  <a:lnTo>
                    <a:pt x="99" y="64"/>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9" name="îṧļïḓé">
              <a:extLst>
                <a:ext uri="{FF2B5EF4-FFF2-40B4-BE49-F238E27FC236}">
                  <a16:creationId xmlns:a16="http://schemas.microsoft.com/office/drawing/2014/main" id="{2B0EED6A-34E4-4DD7-A877-A412D0306241}"/>
                </a:ext>
              </a:extLst>
            </p:cNvPr>
            <p:cNvSpPr/>
            <p:nvPr/>
          </p:nvSpPr>
          <p:spPr bwMode="auto">
            <a:xfrm>
              <a:off x="8920160" y="3100429"/>
              <a:ext cx="231052" cy="164699"/>
            </a:xfrm>
            <a:custGeom>
              <a:avLst/>
              <a:gdLst>
                <a:gd name="T0" fmla="*/ 92 w 94"/>
                <a:gd name="T1" fmla="*/ 67 h 67"/>
                <a:gd name="T2" fmla="*/ 90 w 94"/>
                <a:gd name="T3" fmla="*/ 65 h 67"/>
                <a:gd name="T4" fmla="*/ 89 w 94"/>
                <a:gd name="T5" fmla="*/ 64 h 67"/>
                <a:gd name="T6" fmla="*/ 87 w 94"/>
                <a:gd name="T7" fmla="*/ 55 h 67"/>
                <a:gd name="T8" fmla="*/ 83 w 94"/>
                <a:gd name="T9" fmla="*/ 46 h 67"/>
                <a:gd name="T10" fmla="*/ 81 w 94"/>
                <a:gd name="T11" fmla="*/ 41 h 67"/>
                <a:gd name="T12" fmla="*/ 78 w 94"/>
                <a:gd name="T13" fmla="*/ 36 h 67"/>
                <a:gd name="T14" fmla="*/ 70 w 94"/>
                <a:gd name="T15" fmla="*/ 29 h 67"/>
                <a:gd name="T16" fmla="*/ 66 w 94"/>
                <a:gd name="T17" fmla="*/ 26 h 67"/>
                <a:gd name="T18" fmla="*/ 61 w 94"/>
                <a:gd name="T19" fmla="*/ 23 h 67"/>
                <a:gd name="T20" fmla="*/ 52 w 94"/>
                <a:gd name="T21" fmla="*/ 18 h 67"/>
                <a:gd name="T22" fmla="*/ 49 w 94"/>
                <a:gd name="T23" fmla="*/ 16 h 67"/>
                <a:gd name="T24" fmla="*/ 43 w 94"/>
                <a:gd name="T25" fmla="*/ 13 h 67"/>
                <a:gd name="T26" fmla="*/ 39 w 94"/>
                <a:gd name="T27" fmla="*/ 11 h 67"/>
                <a:gd name="T28" fmla="*/ 33 w 94"/>
                <a:gd name="T29" fmla="*/ 9 h 67"/>
                <a:gd name="T30" fmla="*/ 23 w 94"/>
                <a:gd name="T31" fmla="*/ 6 h 67"/>
                <a:gd name="T32" fmla="*/ 16 w 94"/>
                <a:gd name="T33" fmla="*/ 5 h 67"/>
                <a:gd name="T34" fmla="*/ 12 w 94"/>
                <a:gd name="T35" fmla="*/ 5 h 67"/>
                <a:gd name="T36" fmla="*/ 9 w 94"/>
                <a:gd name="T37" fmla="*/ 5 h 67"/>
                <a:gd name="T38" fmla="*/ 2 w 94"/>
                <a:gd name="T39" fmla="*/ 4 h 67"/>
                <a:gd name="T40" fmla="*/ 0 w 94"/>
                <a:gd name="T41" fmla="*/ 2 h 67"/>
                <a:gd name="T42" fmla="*/ 2 w 94"/>
                <a:gd name="T43" fmla="*/ 0 h 67"/>
                <a:gd name="T44" fmla="*/ 2 w 94"/>
                <a:gd name="T45" fmla="*/ 0 h 67"/>
                <a:gd name="T46" fmla="*/ 9 w 94"/>
                <a:gd name="T47" fmla="*/ 0 h 67"/>
                <a:gd name="T48" fmla="*/ 13 w 94"/>
                <a:gd name="T49" fmla="*/ 1 h 67"/>
                <a:gd name="T50" fmla="*/ 16 w 94"/>
                <a:gd name="T51" fmla="*/ 1 h 67"/>
                <a:gd name="T52" fmla="*/ 24 w 94"/>
                <a:gd name="T53" fmla="*/ 2 h 67"/>
                <a:gd name="T54" fmla="*/ 34 w 94"/>
                <a:gd name="T55" fmla="*/ 5 h 67"/>
                <a:gd name="T56" fmla="*/ 41 w 94"/>
                <a:gd name="T57" fmla="*/ 7 h 67"/>
                <a:gd name="T58" fmla="*/ 45 w 94"/>
                <a:gd name="T59" fmla="*/ 9 h 67"/>
                <a:gd name="T60" fmla="*/ 52 w 94"/>
                <a:gd name="T61" fmla="*/ 13 h 67"/>
                <a:gd name="T62" fmla="*/ 54 w 94"/>
                <a:gd name="T63" fmla="*/ 14 h 67"/>
                <a:gd name="T64" fmla="*/ 64 w 94"/>
                <a:gd name="T65" fmla="*/ 20 h 67"/>
                <a:gd name="T66" fmla="*/ 67 w 94"/>
                <a:gd name="T67" fmla="*/ 22 h 67"/>
                <a:gd name="T68" fmla="*/ 73 w 94"/>
                <a:gd name="T69" fmla="*/ 25 h 67"/>
                <a:gd name="T70" fmla="*/ 81 w 94"/>
                <a:gd name="T71" fmla="*/ 33 h 67"/>
                <a:gd name="T72" fmla="*/ 85 w 94"/>
                <a:gd name="T73" fmla="*/ 40 h 67"/>
                <a:gd name="T74" fmla="*/ 87 w 94"/>
                <a:gd name="T75" fmla="*/ 43 h 67"/>
                <a:gd name="T76" fmla="*/ 91 w 94"/>
                <a:gd name="T77" fmla="*/ 53 h 67"/>
                <a:gd name="T78" fmla="*/ 94 w 94"/>
                <a:gd name="T79" fmla="*/ 63 h 67"/>
                <a:gd name="T80" fmla="*/ 94 w 94"/>
                <a:gd name="T81" fmla="*/ 64 h 67"/>
                <a:gd name="T82" fmla="*/ 92 w 94"/>
                <a:gd name="T8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7">
                  <a:moveTo>
                    <a:pt x="92" y="67"/>
                  </a:moveTo>
                  <a:cubicBezTo>
                    <a:pt x="91" y="67"/>
                    <a:pt x="90" y="66"/>
                    <a:pt x="90" y="65"/>
                  </a:cubicBezTo>
                  <a:cubicBezTo>
                    <a:pt x="89" y="64"/>
                    <a:pt x="89" y="64"/>
                    <a:pt x="89" y="64"/>
                  </a:cubicBezTo>
                  <a:cubicBezTo>
                    <a:pt x="89" y="61"/>
                    <a:pt x="88" y="58"/>
                    <a:pt x="87" y="55"/>
                  </a:cubicBezTo>
                  <a:cubicBezTo>
                    <a:pt x="86" y="52"/>
                    <a:pt x="84" y="49"/>
                    <a:pt x="83" y="46"/>
                  </a:cubicBezTo>
                  <a:cubicBezTo>
                    <a:pt x="82" y="44"/>
                    <a:pt x="81" y="43"/>
                    <a:pt x="81" y="41"/>
                  </a:cubicBezTo>
                  <a:cubicBezTo>
                    <a:pt x="80" y="39"/>
                    <a:pt x="79" y="38"/>
                    <a:pt x="78" y="36"/>
                  </a:cubicBezTo>
                  <a:cubicBezTo>
                    <a:pt x="76" y="34"/>
                    <a:pt x="73" y="31"/>
                    <a:pt x="70" y="29"/>
                  </a:cubicBezTo>
                  <a:cubicBezTo>
                    <a:pt x="69" y="27"/>
                    <a:pt x="67" y="27"/>
                    <a:pt x="66" y="26"/>
                  </a:cubicBezTo>
                  <a:cubicBezTo>
                    <a:pt x="64" y="25"/>
                    <a:pt x="63" y="24"/>
                    <a:pt x="61" y="23"/>
                  </a:cubicBezTo>
                  <a:cubicBezTo>
                    <a:pt x="58" y="22"/>
                    <a:pt x="55" y="20"/>
                    <a:pt x="52" y="18"/>
                  </a:cubicBezTo>
                  <a:cubicBezTo>
                    <a:pt x="51" y="17"/>
                    <a:pt x="50" y="17"/>
                    <a:pt x="49" y="16"/>
                  </a:cubicBezTo>
                  <a:cubicBezTo>
                    <a:pt x="47" y="15"/>
                    <a:pt x="45" y="14"/>
                    <a:pt x="43" y="13"/>
                  </a:cubicBezTo>
                  <a:cubicBezTo>
                    <a:pt x="41" y="13"/>
                    <a:pt x="40" y="12"/>
                    <a:pt x="39" y="11"/>
                  </a:cubicBezTo>
                  <a:cubicBezTo>
                    <a:pt x="37" y="10"/>
                    <a:pt x="35" y="10"/>
                    <a:pt x="33" y="9"/>
                  </a:cubicBezTo>
                  <a:cubicBezTo>
                    <a:pt x="30" y="8"/>
                    <a:pt x="26" y="7"/>
                    <a:pt x="23" y="6"/>
                  </a:cubicBezTo>
                  <a:cubicBezTo>
                    <a:pt x="20" y="6"/>
                    <a:pt x="18" y="6"/>
                    <a:pt x="16" y="5"/>
                  </a:cubicBezTo>
                  <a:cubicBezTo>
                    <a:pt x="15" y="5"/>
                    <a:pt x="13" y="5"/>
                    <a:pt x="12" y="5"/>
                  </a:cubicBezTo>
                  <a:cubicBezTo>
                    <a:pt x="9" y="5"/>
                    <a:pt x="9" y="5"/>
                    <a:pt x="9" y="5"/>
                  </a:cubicBezTo>
                  <a:cubicBezTo>
                    <a:pt x="6" y="4"/>
                    <a:pt x="6" y="4"/>
                    <a:pt x="2" y="4"/>
                  </a:cubicBezTo>
                  <a:cubicBezTo>
                    <a:pt x="1" y="4"/>
                    <a:pt x="0" y="3"/>
                    <a:pt x="0" y="2"/>
                  </a:cubicBezTo>
                  <a:cubicBezTo>
                    <a:pt x="0" y="1"/>
                    <a:pt x="1" y="0"/>
                    <a:pt x="2" y="0"/>
                  </a:cubicBezTo>
                  <a:cubicBezTo>
                    <a:pt x="2" y="0"/>
                    <a:pt x="2" y="0"/>
                    <a:pt x="2" y="0"/>
                  </a:cubicBezTo>
                  <a:cubicBezTo>
                    <a:pt x="6" y="0"/>
                    <a:pt x="6" y="0"/>
                    <a:pt x="9" y="0"/>
                  </a:cubicBezTo>
                  <a:cubicBezTo>
                    <a:pt x="13" y="1"/>
                    <a:pt x="13" y="1"/>
                    <a:pt x="13" y="1"/>
                  </a:cubicBezTo>
                  <a:cubicBezTo>
                    <a:pt x="14" y="1"/>
                    <a:pt x="15" y="1"/>
                    <a:pt x="16" y="1"/>
                  </a:cubicBezTo>
                  <a:cubicBezTo>
                    <a:pt x="18" y="1"/>
                    <a:pt x="21" y="1"/>
                    <a:pt x="24" y="2"/>
                  </a:cubicBezTo>
                  <a:cubicBezTo>
                    <a:pt x="27" y="3"/>
                    <a:pt x="31" y="4"/>
                    <a:pt x="34" y="5"/>
                  </a:cubicBezTo>
                  <a:cubicBezTo>
                    <a:pt x="37" y="5"/>
                    <a:pt x="39" y="6"/>
                    <a:pt x="41" y="7"/>
                  </a:cubicBezTo>
                  <a:cubicBezTo>
                    <a:pt x="42" y="8"/>
                    <a:pt x="43" y="9"/>
                    <a:pt x="45" y="9"/>
                  </a:cubicBezTo>
                  <a:cubicBezTo>
                    <a:pt x="47" y="10"/>
                    <a:pt x="49" y="11"/>
                    <a:pt x="52" y="13"/>
                  </a:cubicBezTo>
                  <a:cubicBezTo>
                    <a:pt x="52" y="13"/>
                    <a:pt x="53" y="13"/>
                    <a:pt x="54" y="14"/>
                  </a:cubicBezTo>
                  <a:cubicBezTo>
                    <a:pt x="58" y="16"/>
                    <a:pt x="61" y="18"/>
                    <a:pt x="64" y="20"/>
                  </a:cubicBezTo>
                  <a:cubicBezTo>
                    <a:pt x="65" y="20"/>
                    <a:pt x="66" y="21"/>
                    <a:pt x="67" y="22"/>
                  </a:cubicBezTo>
                  <a:cubicBezTo>
                    <a:pt x="70" y="23"/>
                    <a:pt x="72" y="24"/>
                    <a:pt x="73" y="25"/>
                  </a:cubicBezTo>
                  <a:cubicBezTo>
                    <a:pt x="76" y="28"/>
                    <a:pt x="79" y="31"/>
                    <a:pt x="81" y="33"/>
                  </a:cubicBezTo>
                  <a:cubicBezTo>
                    <a:pt x="83" y="35"/>
                    <a:pt x="84" y="37"/>
                    <a:pt x="85" y="40"/>
                  </a:cubicBezTo>
                  <a:cubicBezTo>
                    <a:pt x="85" y="41"/>
                    <a:pt x="86" y="42"/>
                    <a:pt x="87" y="43"/>
                  </a:cubicBezTo>
                  <a:cubicBezTo>
                    <a:pt x="88" y="46"/>
                    <a:pt x="90" y="50"/>
                    <a:pt x="91" y="53"/>
                  </a:cubicBezTo>
                  <a:cubicBezTo>
                    <a:pt x="92" y="56"/>
                    <a:pt x="93" y="59"/>
                    <a:pt x="94" y="63"/>
                  </a:cubicBezTo>
                  <a:cubicBezTo>
                    <a:pt x="94" y="64"/>
                    <a:pt x="94" y="64"/>
                    <a:pt x="94" y="64"/>
                  </a:cubicBezTo>
                  <a:cubicBezTo>
                    <a:pt x="94" y="65"/>
                    <a:pt x="94" y="66"/>
                    <a:pt x="92" y="67"/>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0" name="íṣḷíḋé">
              <a:extLst>
                <a:ext uri="{FF2B5EF4-FFF2-40B4-BE49-F238E27FC236}">
                  <a16:creationId xmlns:a16="http://schemas.microsoft.com/office/drawing/2014/main" id="{E1D5ECCE-21F2-4CC2-BFAA-5561C2C36B6F}"/>
                </a:ext>
              </a:extLst>
            </p:cNvPr>
            <p:cNvSpPr/>
            <p:nvPr/>
          </p:nvSpPr>
          <p:spPr bwMode="auto">
            <a:xfrm>
              <a:off x="8844328" y="3166782"/>
              <a:ext cx="255934" cy="157589"/>
            </a:xfrm>
            <a:custGeom>
              <a:avLst/>
              <a:gdLst>
                <a:gd name="T0" fmla="*/ 102 w 104"/>
                <a:gd name="T1" fmla="*/ 64 h 64"/>
                <a:gd name="T2" fmla="*/ 100 w 104"/>
                <a:gd name="T3" fmla="*/ 63 h 64"/>
                <a:gd name="T4" fmla="*/ 96 w 104"/>
                <a:gd name="T5" fmla="*/ 52 h 64"/>
                <a:gd name="T6" fmla="*/ 96 w 104"/>
                <a:gd name="T7" fmla="*/ 51 h 64"/>
                <a:gd name="T8" fmla="*/ 92 w 104"/>
                <a:gd name="T9" fmla="*/ 43 h 64"/>
                <a:gd name="T10" fmla="*/ 89 w 104"/>
                <a:gd name="T11" fmla="*/ 40 h 64"/>
                <a:gd name="T12" fmla="*/ 85 w 104"/>
                <a:gd name="T13" fmla="*/ 34 h 64"/>
                <a:gd name="T14" fmla="*/ 76 w 104"/>
                <a:gd name="T15" fmla="*/ 27 h 64"/>
                <a:gd name="T16" fmla="*/ 70 w 104"/>
                <a:gd name="T17" fmla="*/ 23 h 64"/>
                <a:gd name="T18" fmla="*/ 67 w 104"/>
                <a:gd name="T19" fmla="*/ 22 h 64"/>
                <a:gd name="T20" fmla="*/ 57 w 104"/>
                <a:gd name="T21" fmla="*/ 17 h 64"/>
                <a:gd name="T22" fmla="*/ 51 w 104"/>
                <a:gd name="T23" fmla="*/ 15 h 64"/>
                <a:gd name="T24" fmla="*/ 46 w 104"/>
                <a:gd name="T25" fmla="*/ 14 h 64"/>
                <a:gd name="T26" fmla="*/ 41 w 104"/>
                <a:gd name="T27" fmla="*/ 12 h 64"/>
                <a:gd name="T28" fmla="*/ 35 w 104"/>
                <a:gd name="T29" fmla="*/ 10 h 64"/>
                <a:gd name="T30" fmla="*/ 31 w 104"/>
                <a:gd name="T31" fmla="*/ 9 h 64"/>
                <a:gd name="T32" fmla="*/ 25 w 104"/>
                <a:gd name="T33" fmla="*/ 7 h 64"/>
                <a:gd name="T34" fmla="*/ 18 w 104"/>
                <a:gd name="T35" fmla="*/ 7 h 64"/>
                <a:gd name="T36" fmla="*/ 13 w 104"/>
                <a:gd name="T37" fmla="*/ 6 h 64"/>
                <a:gd name="T38" fmla="*/ 7 w 104"/>
                <a:gd name="T39" fmla="*/ 5 h 64"/>
                <a:gd name="T40" fmla="*/ 2 w 104"/>
                <a:gd name="T41" fmla="*/ 5 h 64"/>
                <a:gd name="T42" fmla="*/ 0 w 104"/>
                <a:gd name="T43" fmla="*/ 2 h 64"/>
                <a:gd name="T44" fmla="*/ 2 w 104"/>
                <a:gd name="T45" fmla="*/ 0 h 64"/>
                <a:gd name="T46" fmla="*/ 2 w 104"/>
                <a:gd name="T47" fmla="*/ 0 h 64"/>
                <a:gd name="T48" fmla="*/ 8 w 104"/>
                <a:gd name="T49" fmla="*/ 1 h 64"/>
                <a:gd name="T50" fmla="*/ 14 w 104"/>
                <a:gd name="T51" fmla="*/ 2 h 64"/>
                <a:gd name="T52" fmla="*/ 18 w 104"/>
                <a:gd name="T53" fmla="*/ 2 h 64"/>
                <a:gd name="T54" fmla="*/ 25 w 104"/>
                <a:gd name="T55" fmla="*/ 3 h 64"/>
                <a:gd name="T56" fmla="*/ 32 w 104"/>
                <a:gd name="T57" fmla="*/ 4 h 64"/>
                <a:gd name="T58" fmla="*/ 37 w 104"/>
                <a:gd name="T59" fmla="*/ 5 h 64"/>
                <a:gd name="T60" fmla="*/ 43 w 104"/>
                <a:gd name="T61" fmla="*/ 8 h 64"/>
                <a:gd name="T62" fmla="*/ 47 w 104"/>
                <a:gd name="T63" fmla="*/ 9 h 64"/>
                <a:gd name="T64" fmla="*/ 52 w 104"/>
                <a:gd name="T65" fmla="*/ 11 h 64"/>
                <a:gd name="T66" fmla="*/ 58 w 104"/>
                <a:gd name="T67" fmla="*/ 13 h 64"/>
                <a:gd name="T68" fmla="*/ 69 w 104"/>
                <a:gd name="T69" fmla="*/ 18 h 64"/>
                <a:gd name="T70" fmla="*/ 72 w 104"/>
                <a:gd name="T71" fmla="*/ 19 h 64"/>
                <a:gd name="T72" fmla="*/ 79 w 104"/>
                <a:gd name="T73" fmla="*/ 23 h 64"/>
                <a:gd name="T74" fmla="*/ 88 w 104"/>
                <a:gd name="T75" fmla="*/ 31 h 64"/>
                <a:gd name="T76" fmla="*/ 93 w 104"/>
                <a:gd name="T77" fmla="*/ 37 h 64"/>
                <a:gd name="T78" fmla="*/ 95 w 104"/>
                <a:gd name="T79" fmla="*/ 40 h 64"/>
                <a:gd name="T80" fmla="*/ 100 w 104"/>
                <a:gd name="T81" fmla="*/ 50 h 64"/>
                <a:gd name="T82" fmla="*/ 101 w 104"/>
                <a:gd name="T83" fmla="*/ 51 h 64"/>
                <a:gd name="T84" fmla="*/ 104 w 104"/>
                <a:gd name="T85" fmla="*/ 62 h 64"/>
                <a:gd name="T86" fmla="*/ 102 w 104"/>
                <a:gd name="T8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 h="64">
                  <a:moveTo>
                    <a:pt x="102" y="64"/>
                  </a:moveTo>
                  <a:cubicBezTo>
                    <a:pt x="101" y="64"/>
                    <a:pt x="100" y="64"/>
                    <a:pt x="100" y="63"/>
                  </a:cubicBezTo>
                  <a:cubicBezTo>
                    <a:pt x="99" y="59"/>
                    <a:pt x="98" y="56"/>
                    <a:pt x="96" y="52"/>
                  </a:cubicBezTo>
                  <a:cubicBezTo>
                    <a:pt x="96" y="51"/>
                    <a:pt x="96" y="51"/>
                    <a:pt x="96" y="51"/>
                  </a:cubicBezTo>
                  <a:cubicBezTo>
                    <a:pt x="95" y="48"/>
                    <a:pt x="93" y="45"/>
                    <a:pt x="92" y="43"/>
                  </a:cubicBezTo>
                  <a:cubicBezTo>
                    <a:pt x="91" y="42"/>
                    <a:pt x="90" y="41"/>
                    <a:pt x="89" y="40"/>
                  </a:cubicBezTo>
                  <a:cubicBezTo>
                    <a:pt x="88" y="38"/>
                    <a:pt x="87" y="36"/>
                    <a:pt x="85" y="34"/>
                  </a:cubicBezTo>
                  <a:cubicBezTo>
                    <a:pt x="82" y="31"/>
                    <a:pt x="80" y="29"/>
                    <a:pt x="76" y="27"/>
                  </a:cubicBezTo>
                  <a:cubicBezTo>
                    <a:pt x="74" y="25"/>
                    <a:pt x="72" y="24"/>
                    <a:pt x="70" y="23"/>
                  </a:cubicBezTo>
                  <a:cubicBezTo>
                    <a:pt x="69" y="23"/>
                    <a:pt x="68" y="22"/>
                    <a:pt x="67" y="22"/>
                  </a:cubicBezTo>
                  <a:cubicBezTo>
                    <a:pt x="63" y="20"/>
                    <a:pt x="60" y="18"/>
                    <a:pt x="57" y="17"/>
                  </a:cubicBezTo>
                  <a:cubicBezTo>
                    <a:pt x="55" y="16"/>
                    <a:pt x="53" y="16"/>
                    <a:pt x="51" y="15"/>
                  </a:cubicBezTo>
                  <a:cubicBezTo>
                    <a:pt x="49" y="15"/>
                    <a:pt x="47" y="14"/>
                    <a:pt x="46" y="14"/>
                  </a:cubicBezTo>
                  <a:cubicBezTo>
                    <a:pt x="44" y="13"/>
                    <a:pt x="43" y="13"/>
                    <a:pt x="41" y="12"/>
                  </a:cubicBezTo>
                  <a:cubicBezTo>
                    <a:pt x="39" y="11"/>
                    <a:pt x="37" y="10"/>
                    <a:pt x="35" y="10"/>
                  </a:cubicBezTo>
                  <a:cubicBezTo>
                    <a:pt x="34" y="10"/>
                    <a:pt x="33" y="9"/>
                    <a:pt x="31" y="9"/>
                  </a:cubicBezTo>
                  <a:cubicBezTo>
                    <a:pt x="29" y="8"/>
                    <a:pt x="27" y="8"/>
                    <a:pt x="25" y="7"/>
                  </a:cubicBezTo>
                  <a:cubicBezTo>
                    <a:pt x="22" y="7"/>
                    <a:pt x="20" y="7"/>
                    <a:pt x="18" y="7"/>
                  </a:cubicBezTo>
                  <a:cubicBezTo>
                    <a:pt x="16" y="7"/>
                    <a:pt x="15" y="7"/>
                    <a:pt x="13" y="6"/>
                  </a:cubicBezTo>
                  <a:cubicBezTo>
                    <a:pt x="10" y="6"/>
                    <a:pt x="8" y="6"/>
                    <a:pt x="7" y="5"/>
                  </a:cubicBezTo>
                  <a:cubicBezTo>
                    <a:pt x="6" y="5"/>
                    <a:pt x="5" y="5"/>
                    <a:pt x="2" y="5"/>
                  </a:cubicBezTo>
                  <a:cubicBezTo>
                    <a:pt x="1" y="5"/>
                    <a:pt x="0" y="4"/>
                    <a:pt x="0" y="2"/>
                  </a:cubicBezTo>
                  <a:cubicBezTo>
                    <a:pt x="0" y="1"/>
                    <a:pt x="1" y="0"/>
                    <a:pt x="2" y="0"/>
                  </a:cubicBezTo>
                  <a:cubicBezTo>
                    <a:pt x="2" y="0"/>
                    <a:pt x="2" y="0"/>
                    <a:pt x="2" y="0"/>
                  </a:cubicBezTo>
                  <a:cubicBezTo>
                    <a:pt x="6" y="0"/>
                    <a:pt x="7" y="0"/>
                    <a:pt x="8" y="1"/>
                  </a:cubicBezTo>
                  <a:cubicBezTo>
                    <a:pt x="10" y="1"/>
                    <a:pt x="11" y="2"/>
                    <a:pt x="14" y="2"/>
                  </a:cubicBezTo>
                  <a:cubicBezTo>
                    <a:pt x="15" y="2"/>
                    <a:pt x="17" y="2"/>
                    <a:pt x="18" y="2"/>
                  </a:cubicBezTo>
                  <a:cubicBezTo>
                    <a:pt x="20" y="2"/>
                    <a:pt x="23" y="2"/>
                    <a:pt x="25" y="3"/>
                  </a:cubicBezTo>
                  <a:cubicBezTo>
                    <a:pt x="28" y="3"/>
                    <a:pt x="30" y="4"/>
                    <a:pt x="32" y="4"/>
                  </a:cubicBezTo>
                  <a:cubicBezTo>
                    <a:pt x="34" y="5"/>
                    <a:pt x="35" y="5"/>
                    <a:pt x="37" y="5"/>
                  </a:cubicBezTo>
                  <a:cubicBezTo>
                    <a:pt x="39" y="6"/>
                    <a:pt x="41" y="7"/>
                    <a:pt x="43" y="8"/>
                  </a:cubicBezTo>
                  <a:cubicBezTo>
                    <a:pt x="44" y="8"/>
                    <a:pt x="46" y="9"/>
                    <a:pt x="47" y="9"/>
                  </a:cubicBezTo>
                  <a:cubicBezTo>
                    <a:pt x="49" y="10"/>
                    <a:pt x="50" y="10"/>
                    <a:pt x="52" y="11"/>
                  </a:cubicBezTo>
                  <a:cubicBezTo>
                    <a:pt x="54" y="11"/>
                    <a:pt x="56" y="12"/>
                    <a:pt x="58" y="13"/>
                  </a:cubicBezTo>
                  <a:cubicBezTo>
                    <a:pt x="62" y="14"/>
                    <a:pt x="65" y="16"/>
                    <a:pt x="69" y="18"/>
                  </a:cubicBezTo>
                  <a:cubicBezTo>
                    <a:pt x="70" y="18"/>
                    <a:pt x="71" y="19"/>
                    <a:pt x="72" y="19"/>
                  </a:cubicBezTo>
                  <a:cubicBezTo>
                    <a:pt x="74" y="20"/>
                    <a:pt x="77" y="22"/>
                    <a:pt x="79" y="23"/>
                  </a:cubicBezTo>
                  <a:cubicBezTo>
                    <a:pt x="82" y="25"/>
                    <a:pt x="85" y="28"/>
                    <a:pt x="88" y="31"/>
                  </a:cubicBezTo>
                  <a:cubicBezTo>
                    <a:pt x="90" y="33"/>
                    <a:pt x="92" y="35"/>
                    <a:pt x="93" y="37"/>
                  </a:cubicBezTo>
                  <a:cubicBezTo>
                    <a:pt x="94" y="38"/>
                    <a:pt x="95" y="39"/>
                    <a:pt x="95" y="40"/>
                  </a:cubicBezTo>
                  <a:cubicBezTo>
                    <a:pt x="97" y="43"/>
                    <a:pt x="99" y="46"/>
                    <a:pt x="100" y="50"/>
                  </a:cubicBezTo>
                  <a:cubicBezTo>
                    <a:pt x="101" y="51"/>
                    <a:pt x="101" y="51"/>
                    <a:pt x="101" y="51"/>
                  </a:cubicBezTo>
                  <a:cubicBezTo>
                    <a:pt x="102" y="54"/>
                    <a:pt x="103" y="58"/>
                    <a:pt x="104" y="62"/>
                  </a:cubicBezTo>
                  <a:cubicBezTo>
                    <a:pt x="104" y="63"/>
                    <a:pt x="104" y="64"/>
                    <a:pt x="102" y="64"/>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1" name="iṩliḑè">
              <a:extLst>
                <a:ext uri="{FF2B5EF4-FFF2-40B4-BE49-F238E27FC236}">
                  <a16:creationId xmlns:a16="http://schemas.microsoft.com/office/drawing/2014/main" id="{DB41D4BF-8047-46B1-AF44-0491FE783FD4}"/>
                </a:ext>
              </a:extLst>
            </p:cNvPr>
            <p:cNvSpPr/>
            <p:nvPr/>
          </p:nvSpPr>
          <p:spPr bwMode="auto">
            <a:xfrm>
              <a:off x="8780345" y="3243799"/>
              <a:ext cx="270153" cy="130337"/>
            </a:xfrm>
            <a:custGeom>
              <a:avLst/>
              <a:gdLst>
                <a:gd name="T0" fmla="*/ 107 w 110"/>
                <a:gd name="T1" fmla="*/ 53 h 53"/>
                <a:gd name="T2" fmla="*/ 105 w 110"/>
                <a:gd name="T3" fmla="*/ 52 h 53"/>
                <a:gd name="T4" fmla="*/ 100 w 110"/>
                <a:gd name="T5" fmla="*/ 42 h 53"/>
                <a:gd name="T6" fmla="*/ 95 w 110"/>
                <a:gd name="T7" fmla="*/ 37 h 53"/>
                <a:gd name="T8" fmla="*/ 92 w 110"/>
                <a:gd name="T9" fmla="*/ 35 h 53"/>
                <a:gd name="T10" fmla="*/ 89 w 110"/>
                <a:gd name="T11" fmla="*/ 31 h 53"/>
                <a:gd name="T12" fmla="*/ 85 w 110"/>
                <a:gd name="T13" fmla="*/ 27 h 53"/>
                <a:gd name="T14" fmla="*/ 83 w 110"/>
                <a:gd name="T15" fmla="*/ 25 h 53"/>
                <a:gd name="T16" fmla="*/ 76 w 110"/>
                <a:gd name="T17" fmla="*/ 20 h 53"/>
                <a:gd name="T18" fmla="*/ 70 w 110"/>
                <a:gd name="T19" fmla="*/ 18 h 53"/>
                <a:gd name="T20" fmla="*/ 66 w 110"/>
                <a:gd name="T21" fmla="*/ 16 h 53"/>
                <a:gd name="T22" fmla="*/ 62 w 110"/>
                <a:gd name="T23" fmla="*/ 14 h 53"/>
                <a:gd name="T24" fmla="*/ 56 w 110"/>
                <a:gd name="T25" fmla="*/ 11 h 53"/>
                <a:gd name="T26" fmla="*/ 47 w 110"/>
                <a:gd name="T27" fmla="*/ 9 h 53"/>
                <a:gd name="T28" fmla="*/ 46 w 110"/>
                <a:gd name="T29" fmla="*/ 9 h 53"/>
                <a:gd name="T30" fmla="*/ 39 w 110"/>
                <a:gd name="T31" fmla="*/ 8 h 53"/>
                <a:gd name="T32" fmla="*/ 35 w 110"/>
                <a:gd name="T33" fmla="*/ 8 h 53"/>
                <a:gd name="T34" fmla="*/ 30 w 110"/>
                <a:gd name="T35" fmla="*/ 7 h 53"/>
                <a:gd name="T36" fmla="*/ 24 w 110"/>
                <a:gd name="T37" fmla="*/ 6 h 53"/>
                <a:gd name="T38" fmla="*/ 20 w 110"/>
                <a:gd name="T39" fmla="*/ 5 h 53"/>
                <a:gd name="T40" fmla="*/ 13 w 110"/>
                <a:gd name="T41" fmla="*/ 5 h 53"/>
                <a:gd name="T42" fmla="*/ 7 w 110"/>
                <a:gd name="T43" fmla="*/ 5 h 53"/>
                <a:gd name="T44" fmla="*/ 2 w 110"/>
                <a:gd name="T45" fmla="*/ 7 h 53"/>
                <a:gd name="T46" fmla="*/ 0 w 110"/>
                <a:gd name="T47" fmla="*/ 4 h 53"/>
                <a:gd name="T48" fmla="*/ 2 w 110"/>
                <a:gd name="T49" fmla="*/ 2 h 53"/>
                <a:gd name="T50" fmla="*/ 6 w 110"/>
                <a:gd name="T51" fmla="*/ 1 h 53"/>
                <a:gd name="T52" fmla="*/ 13 w 110"/>
                <a:gd name="T53" fmla="*/ 0 h 53"/>
                <a:gd name="T54" fmla="*/ 21 w 110"/>
                <a:gd name="T55" fmla="*/ 1 h 53"/>
                <a:gd name="T56" fmla="*/ 24 w 110"/>
                <a:gd name="T57" fmla="*/ 1 h 53"/>
                <a:gd name="T58" fmla="*/ 31 w 110"/>
                <a:gd name="T59" fmla="*/ 2 h 53"/>
                <a:gd name="T60" fmla="*/ 35 w 110"/>
                <a:gd name="T61" fmla="*/ 3 h 53"/>
                <a:gd name="T62" fmla="*/ 40 w 110"/>
                <a:gd name="T63" fmla="*/ 3 h 53"/>
                <a:gd name="T64" fmla="*/ 47 w 110"/>
                <a:gd name="T65" fmla="*/ 4 h 53"/>
                <a:gd name="T66" fmla="*/ 48 w 110"/>
                <a:gd name="T67" fmla="*/ 4 h 53"/>
                <a:gd name="T68" fmla="*/ 58 w 110"/>
                <a:gd name="T69" fmla="*/ 7 h 53"/>
                <a:gd name="T70" fmla="*/ 64 w 110"/>
                <a:gd name="T71" fmla="*/ 10 h 53"/>
                <a:gd name="T72" fmla="*/ 68 w 110"/>
                <a:gd name="T73" fmla="*/ 12 h 53"/>
                <a:gd name="T74" fmla="*/ 72 w 110"/>
                <a:gd name="T75" fmla="*/ 13 h 53"/>
                <a:gd name="T76" fmla="*/ 78 w 110"/>
                <a:gd name="T77" fmla="*/ 16 h 53"/>
                <a:gd name="T78" fmla="*/ 86 w 110"/>
                <a:gd name="T79" fmla="*/ 22 h 53"/>
                <a:gd name="T80" fmla="*/ 88 w 110"/>
                <a:gd name="T81" fmla="*/ 23 h 53"/>
                <a:gd name="T82" fmla="*/ 93 w 110"/>
                <a:gd name="T83" fmla="*/ 28 h 53"/>
                <a:gd name="T84" fmla="*/ 95 w 110"/>
                <a:gd name="T85" fmla="*/ 32 h 53"/>
                <a:gd name="T86" fmla="*/ 98 w 110"/>
                <a:gd name="T87" fmla="*/ 34 h 53"/>
                <a:gd name="T88" fmla="*/ 103 w 110"/>
                <a:gd name="T89" fmla="*/ 40 h 53"/>
                <a:gd name="T90" fmla="*/ 109 w 110"/>
                <a:gd name="T91" fmla="*/ 49 h 53"/>
                <a:gd name="T92" fmla="*/ 108 w 110"/>
                <a:gd name="T93" fmla="*/ 53 h 53"/>
                <a:gd name="T94" fmla="*/ 107 w 110"/>
                <a:gd name="T9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53">
                  <a:moveTo>
                    <a:pt x="107" y="53"/>
                  </a:moveTo>
                  <a:cubicBezTo>
                    <a:pt x="106" y="53"/>
                    <a:pt x="106" y="52"/>
                    <a:pt x="105" y="52"/>
                  </a:cubicBezTo>
                  <a:cubicBezTo>
                    <a:pt x="103" y="48"/>
                    <a:pt x="102" y="45"/>
                    <a:pt x="100" y="42"/>
                  </a:cubicBezTo>
                  <a:cubicBezTo>
                    <a:pt x="98" y="40"/>
                    <a:pt x="97" y="39"/>
                    <a:pt x="95" y="37"/>
                  </a:cubicBezTo>
                  <a:cubicBezTo>
                    <a:pt x="94" y="36"/>
                    <a:pt x="93" y="36"/>
                    <a:pt x="92" y="35"/>
                  </a:cubicBezTo>
                  <a:cubicBezTo>
                    <a:pt x="91" y="34"/>
                    <a:pt x="90" y="32"/>
                    <a:pt x="89" y="31"/>
                  </a:cubicBezTo>
                  <a:cubicBezTo>
                    <a:pt x="88" y="30"/>
                    <a:pt x="86" y="28"/>
                    <a:pt x="85" y="27"/>
                  </a:cubicBezTo>
                  <a:cubicBezTo>
                    <a:pt x="83" y="25"/>
                    <a:pt x="83" y="25"/>
                    <a:pt x="83" y="25"/>
                  </a:cubicBezTo>
                  <a:cubicBezTo>
                    <a:pt x="81" y="23"/>
                    <a:pt x="78" y="22"/>
                    <a:pt x="76" y="20"/>
                  </a:cubicBezTo>
                  <a:cubicBezTo>
                    <a:pt x="74" y="19"/>
                    <a:pt x="72" y="18"/>
                    <a:pt x="70" y="18"/>
                  </a:cubicBezTo>
                  <a:cubicBezTo>
                    <a:pt x="69" y="17"/>
                    <a:pt x="67" y="17"/>
                    <a:pt x="66" y="16"/>
                  </a:cubicBezTo>
                  <a:cubicBezTo>
                    <a:pt x="64" y="15"/>
                    <a:pt x="63" y="15"/>
                    <a:pt x="62" y="14"/>
                  </a:cubicBezTo>
                  <a:cubicBezTo>
                    <a:pt x="60" y="13"/>
                    <a:pt x="58" y="12"/>
                    <a:pt x="56" y="11"/>
                  </a:cubicBezTo>
                  <a:cubicBezTo>
                    <a:pt x="53" y="10"/>
                    <a:pt x="50" y="10"/>
                    <a:pt x="47" y="9"/>
                  </a:cubicBezTo>
                  <a:cubicBezTo>
                    <a:pt x="46" y="9"/>
                    <a:pt x="46" y="9"/>
                    <a:pt x="46" y="9"/>
                  </a:cubicBezTo>
                  <a:cubicBezTo>
                    <a:pt x="44" y="8"/>
                    <a:pt x="42" y="8"/>
                    <a:pt x="39" y="8"/>
                  </a:cubicBezTo>
                  <a:cubicBezTo>
                    <a:pt x="38" y="8"/>
                    <a:pt x="36" y="8"/>
                    <a:pt x="35" y="8"/>
                  </a:cubicBezTo>
                  <a:cubicBezTo>
                    <a:pt x="33" y="7"/>
                    <a:pt x="31" y="7"/>
                    <a:pt x="30" y="7"/>
                  </a:cubicBezTo>
                  <a:cubicBezTo>
                    <a:pt x="28" y="6"/>
                    <a:pt x="26" y="6"/>
                    <a:pt x="24" y="6"/>
                  </a:cubicBezTo>
                  <a:cubicBezTo>
                    <a:pt x="20" y="5"/>
                    <a:pt x="20" y="5"/>
                    <a:pt x="20" y="5"/>
                  </a:cubicBezTo>
                  <a:cubicBezTo>
                    <a:pt x="18" y="5"/>
                    <a:pt x="15" y="5"/>
                    <a:pt x="13" y="5"/>
                  </a:cubicBezTo>
                  <a:cubicBezTo>
                    <a:pt x="9" y="5"/>
                    <a:pt x="8" y="5"/>
                    <a:pt x="7" y="5"/>
                  </a:cubicBezTo>
                  <a:cubicBezTo>
                    <a:pt x="6" y="6"/>
                    <a:pt x="5" y="6"/>
                    <a:pt x="2" y="7"/>
                  </a:cubicBezTo>
                  <a:cubicBezTo>
                    <a:pt x="1" y="7"/>
                    <a:pt x="0" y="6"/>
                    <a:pt x="0" y="4"/>
                  </a:cubicBezTo>
                  <a:cubicBezTo>
                    <a:pt x="0" y="3"/>
                    <a:pt x="1" y="2"/>
                    <a:pt x="2" y="2"/>
                  </a:cubicBezTo>
                  <a:cubicBezTo>
                    <a:pt x="4" y="2"/>
                    <a:pt x="5" y="2"/>
                    <a:pt x="6" y="1"/>
                  </a:cubicBezTo>
                  <a:cubicBezTo>
                    <a:pt x="7" y="1"/>
                    <a:pt x="9" y="0"/>
                    <a:pt x="13" y="0"/>
                  </a:cubicBezTo>
                  <a:cubicBezTo>
                    <a:pt x="15" y="0"/>
                    <a:pt x="18" y="1"/>
                    <a:pt x="21" y="1"/>
                  </a:cubicBezTo>
                  <a:cubicBezTo>
                    <a:pt x="24" y="1"/>
                    <a:pt x="24" y="1"/>
                    <a:pt x="24" y="1"/>
                  </a:cubicBezTo>
                  <a:cubicBezTo>
                    <a:pt x="26" y="1"/>
                    <a:pt x="29" y="2"/>
                    <a:pt x="31" y="2"/>
                  </a:cubicBezTo>
                  <a:cubicBezTo>
                    <a:pt x="32" y="2"/>
                    <a:pt x="34" y="3"/>
                    <a:pt x="35" y="3"/>
                  </a:cubicBezTo>
                  <a:cubicBezTo>
                    <a:pt x="37" y="3"/>
                    <a:pt x="38" y="3"/>
                    <a:pt x="40" y="3"/>
                  </a:cubicBezTo>
                  <a:cubicBezTo>
                    <a:pt x="42" y="3"/>
                    <a:pt x="44" y="4"/>
                    <a:pt x="47" y="4"/>
                  </a:cubicBezTo>
                  <a:cubicBezTo>
                    <a:pt x="48" y="4"/>
                    <a:pt x="48" y="4"/>
                    <a:pt x="48" y="4"/>
                  </a:cubicBezTo>
                  <a:cubicBezTo>
                    <a:pt x="51" y="5"/>
                    <a:pt x="54" y="6"/>
                    <a:pt x="58" y="7"/>
                  </a:cubicBezTo>
                  <a:cubicBezTo>
                    <a:pt x="60" y="8"/>
                    <a:pt x="62" y="9"/>
                    <a:pt x="64" y="10"/>
                  </a:cubicBezTo>
                  <a:cubicBezTo>
                    <a:pt x="65" y="11"/>
                    <a:pt x="66" y="11"/>
                    <a:pt x="68" y="12"/>
                  </a:cubicBezTo>
                  <a:cubicBezTo>
                    <a:pt x="69" y="13"/>
                    <a:pt x="70" y="13"/>
                    <a:pt x="72" y="13"/>
                  </a:cubicBezTo>
                  <a:cubicBezTo>
                    <a:pt x="74" y="14"/>
                    <a:pt x="76" y="15"/>
                    <a:pt x="78" y="16"/>
                  </a:cubicBezTo>
                  <a:cubicBezTo>
                    <a:pt x="81" y="18"/>
                    <a:pt x="83" y="20"/>
                    <a:pt x="86" y="22"/>
                  </a:cubicBezTo>
                  <a:cubicBezTo>
                    <a:pt x="88" y="23"/>
                    <a:pt x="88" y="23"/>
                    <a:pt x="88" y="23"/>
                  </a:cubicBezTo>
                  <a:cubicBezTo>
                    <a:pt x="90" y="25"/>
                    <a:pt x="91" y="27"/>
                    <a:pt x="93" y="28"/>
                  </a:cubicBezTo>
                  <a:cubicBezTo>
                    <a:pt x="94" y="30"/>
                    <a:pt x="94" y="31"/>
                    <a:pt x="95" y="32"/>
                  </a:cubicBezTo>
                  <a:cubicBezTo>
                    <a:pt x="96" y="32"/>
                    <a:pt x="97" y="33"/>
                    <a:pt x="98" y="34"/>
                  </a:cubicBezTo>
                  <a:cubicBezTo>
                    <a:pt x="100" y="36"/>
                    <a:pt x="102" y="37"/>
                    <a:pt x="103" y="40"/>
                  </a:cubicBezTo>
                  <a:cubicBezTo>
                    <a:pt x="105" y="43"/>
                    <a:pt x="107" y="46"/>
                    <a:pt x="109" y="49"/>
                  </a:cubicBezTo>
                  <a:cubicBezTo>
                    <a:pt x="110" y="51"/>
                    <a:pt x="109" y="52"/>
                    <a:pt x="108" y="53"/>
                  </a:cubicBezTo>
                  <a:lnTo>
                    <a:pt x="107" y="53"/>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2" name="íSḻiḓê">
              <a:extLst>
                <a:ext uri="{FF2B5EF4-FFF2-40B4-BE49-F238E27FC236}">
                  <a16:creationId xmlns:a16="http://schemas.microsoft.com/office/drawing/2014/main" id="{CB03E711-F839-435F-B82F-AFC267DB91E3}"/>
                </a:ext>
              </a:extLst>
            </p:cNvPr>
            <p:cNvSpPr/>
            <p:nvPr/>
          </p:nvSpPr>
          <p:spPr bwMode="auto">
            <a:xfrm>
              <a:off x="5209117" y="2857528"/>
              <a:ext cx="1161182" cy="363758"/>
            </a:xfrm>
            <a:custGeom>
              <a:avLst/>
              <a:gdLst>
                <a:gd name="T0" fmla="*/ 972 w 980"/>
                <a:gd name="T1" fmla="*/ 307 h 307"/>
                <a:gd name="T2" fmla="*/ 0 w 980"/>
                <a:gd name="T3" fmla="*/ 12 h 307"/>
                <a:gd name="T4" fmla="*/ 4 w 980"/>
                <a:gd name="T5" fmla="*/ 0 h 307"/>
                <a:gd name="T6" fmla="*/ 980 w 980"/>
                <a:gd name="T7" fmla="*/ 274 h 307"/>
                <a:gd name="T8" fmla="*/ 972 w 980"/>
                <a:gd name="T9" fmla="*/ 307 h 307"/>
              </a:gdLst>
              <a:ahLst/>
              <a:cxnLst>
                <a:cxn ang="0">
                  <a:pos x="T0" y="T1"/>
                </a:cxn>
                <a:cxn ang="0">
                  <a:pos x="T2" y="T3"/>
                </a:cxn>
                <a:cxn ang="0">
                  <a:pos x="T4" y="T5"/>
                </a:cxn>
                <a:cxn ang="0">
                  <a:pos x="T6" y="T7"/>
                </a:cxn>
                <a:cxn ang="0">
                  <a:pos x="T8" y="T9"/>
                </a:cxn>
              </a:cxnLst>
              <a:rect l="0" t="0" r="r" b="b"/>
              <a:pathLst>
                <a:path w="980" h="307">
                  <a:moveTo>
                    <a:pt x="972" y="307"/>
                  </a:moveTo>
                  <a:lnTo>
                    <a:pt x="0" y="12"/>
                  </a:lnTo>
                  <a:lnTo>
                    <a:pt x="4" y="0"/>
                  </a:lnTo>
                  <a:lnTo>
                    <a:pt x="980" y="274"/>
                  </a:lnTo>
                  <a:lnTo>
                    <a:pt x="972" y="307"/>
                  </a:lnTo>
                  <a:close/>
                </a:path>
              </a:pathLst>
            </a:custGeom>
            <a:solidFill>
              <a:srgbClr val="C69C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3" name="ïṩḻiďê">
              <a:extLst>
                <a:ext uri="{FF2B5EF4-FFF2-40B4-BE49-F238E27FC236}">
                  <a16:creationId xmlns:a16="http://schemas.microsoft.com/office/drawing/2014/main" id="{2D675A9D-5AC1-4E59-B6D1-4E52399728C6}"/>
                </a:ext>
              </a:extLst>
            </p:cNvPr>
            <p:cNvSpPr/>
            <p:nvPr/>
          </p:nvSpPr>
          <p:spPr bwMode="auto">
            <a:xfrm>
              <a:off x="6934302" y="2272197"/>
              <a:ext cx="31992" cy="73463"/>
            </a:xfrm>
            <a:custGeom>
              <a:avLst/>
              <a:gdLst>
                <a:gd name="T0" fmla="*/ 13 w 13"/>
                <a:gd name="T1" fmla="*/ 0 h 30"/>
                <a:gd name="T2" fmla="*/ 2 w 13"/>
                <a:gd name="T3" fmla="*/ 22 h 30"/>
                <a:gd name="T4" fmla="*/ 0 w 13"/>
                <a:gd name="T5" fmla="*/ 30 h 30"/>
                <a:gd name="T6" fmla="*/ 7 w 13"/>
                <a:gd name="T7" fmla="*/ 30 h 30"/>
                <a:gd name="T8" fmla="*/ 8 w 13"/>
                <a:gd name="T9" fmla="*/ 23 h 30"/>
                <a:gd name="T10" fmla="*/ 13 w 13"/>
                <a:gd name="T11" fmla="*/ 0 h 30"/>
              </a:gdLst>
              <a:ahLst/>
              <a:cxnLst>
                <a:cxn ang="0">
                  <a:pos x="T0" y="T1"/>
                </a:cxn>
                <a:cxn ang="0">
                  <a:pos x="T2" y="T3"/>
                </a:cxn>
                <a:cxn ang="0">
                  <a:pos x="T4" y="T5"/>
                </a:cxn>
                <a:cxn ang="0">
                  <a:pos x="T6" y="T7"/>
                </a:cxn>
                <a:cxn ang="0">
                  <a:pos x="T8" y="T9"/>
                </a:cxn>
                <a:cxn ang="0">
                  <a:pos x="T10" y="T11"/>
                </a:cxn>
              </a:cxnLst>
              <a:rect l="0" t="0" r="r" b="b"/>
              <a:pathLst>
                <a:path w="13" h="30">
                  <a:moveTo>
                    <a:pt x="13" y="0"/>
                  </a:moveTo>
                  <a:cubicBezTo>
                    <a:pt x="8" y="6"/>
                    <a:pt x="4" y="14"/>
                    <a:pt x="2" y="22"/>
                  </a:cubicBezTo>
                  <a:cubicBezTo>
                    <a:pt x="0" y="30"/>
                    <a:pt x="0" y="30"/>
                    <a:pt x="0" y="30"/>
                  </a:cubicBezTo>
                  <a:cubicBezTo>
                    <a:pt x="7" y="30"/>
                    <a:pt x="7" y="30"/>
                    <a:pt x="7" y="30"/>
                  </a:cubicBezTo>
                  <a:cubicBezTo>
                    <a:pt x="7" y="27"/>
                    <a:pt x="8" y="25"/>
                    <a:pt x="8" y="23"/>
                  </a:cubicBezTo>
                  <a:cubicBezTo>
                    <a:pt x="10" y="15"/>
                    <a:pt x="12" y="7"/>
                    <a:pt x="13" y="0"/>
                  </a:cubicBezTo>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4" name="îṧļíḓê">
              <a:extLst>
                <a:ext uri="{FF2B5EF4-FFF2-40B4-BE49-F238E27FC236}">
                  <a16:creationId xmlns:a16="http://schemas.microsoft.com/office/drawing/2014/main" id="{B67E23A8-1A79-473F-BBD5-7E7F1741ADEB}"/>
                </a:ext>
              </a:extLst>
            </p:cNvPr>
            <p:cNvSpPr/>
            <p:nvPr/>
          </p:nvSpPr>
          <p:spPr bwMode="auto">
            <a:xfrm>
              <a:off x="6914160" y="2345660"/>
              <a:ext cx="36732" cy="127967"/>
            </a:xfrm>
            <a:custGeom>
              <a:avLst/>
              <a:gdLst>
                <a:gd name="T0" fmla="*/ 15 w 15"/>
                <a:gd name="T1" fmla="*/ 0 h 52"/>
                <a:gd name="T2" fmla="*/ 8 w 15"/>
                <a:gd name="T3" fmla="*/ 0 h 52"/>
                <a:gd name="T4" fmla="*/ 1 w 15"/>
                <a:gd name="T5" fmla="*/ 38 h 52"/>
                <a:gd name="T6" fmla="*/ 1 w 15"/>
                <a:gd name="T7" fmla="*/ 52 h 52"/>
                <a:gd name="T8" fmla="*/ 7 w 15"/>
                <a:gd name="T9" fmla="*/ 52 h 52"/>
                <a:gd name="T10" fmla="*/ 15 w 15"/>
                <a:gd name="T11" fmla="*/ 0 h 52"/>
              </a:gdLst>
              <a:ahLst/>
              <a:cxnLst>
                <a:cxn ang="0">
                  <a:pos x="T0" y="T1"/>
                </a:cxn>
                <a:cxn ang="0">
                  <a:pos x="T2" y="T3"/>
                </a:cxn>
                <a:cxn ang="0">
                  <a:pos x="T4" y="T5"/>
                </a:cxn>
                <a:cxn ang="0">
                  <a:pos x="T6" y="T7"/>
                </a:cxn>
                <a:cxn ang="0">
                  <a:pos x="T8" y="T9"/>
                </a:cxn>
                <a:cxn ang="0">
                  <a:pos x="T10" y="T11"/>
                </a:cxn>
              </a:cxnLst>
              <a:rect l="0" t="0" r="r" b="b"/>
              <a:pathLst>
                <a:path w="15" h="52">
                  <a:moveTo>
                    <a:pt x="15" y="0"/>
                  </a:moveTo>
                  <a:cubicBezTo>
                    <a:pt x="8" y="0"/>
                    <a:pt x="8" y="0"/>
                    <a:pt x="8" y="0"/>
                  </a:cubicBezTo>
                  <a:cubicBezTo>
                    <a:pt x="1" y="38"/>
                    <a:pt x="1" y="38"/>
                    <a:pt x="1" y="38"/>
                  </a:cubicBezTo>
                  <a:cubicBezTo>
                    <a:pt x="0" y="42"/>
                    <a:pt x="0" y="47"/>
                    <a:pt x="1" y="52"/>
                  </a:cubicBezTo>
                  <a:cubicBezTo>
                    <a:pt x="7" y="52"/>
                    <a:pt x="7" y="52"/>
                    <a:pt x="7" y="52"/>
                  </a:cubicBezTo>
                  <a:cubicBezTo>
                    <a:pt x="8" y="35"/>
                    <a:pt x="11" y="17"/>
                    <a:pt x="15" y="0"/>
                  </a:cubicBezTo>
                </a:path>
              </a:pathLst>
            </a:custGeom>
            <a:solidFill>
              <a:srgbClr val="AA85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5" name="íṥḻíḋê">
              <a:extLst>
                <a:ext uri="{FF2B5EF4-FFF2-40B4-BE49-F238E27FC236}">
                  <a16:creationId xmlns:a16="http://schemas.microsoft.com/office/drawing/2014/main" id="{D4C6130C-4A54-4402-9698-5F3570E82316}"/>
                </a:ext>
              </a:extLst>
            </p:cNvPr>
            <p:cNvSpPr/>
            <p:nvPr/>
          </p:nvSpPr>
          <p:spPr bwMode="auto">
            <a:xfrm>
              <a:off x="6916529" y="2473627"/>
              <a:ext cx="15404" cy="20143"/>
            </a:xfrm>
            <a:custGeom>
              <a:avLst/>
              <a:gdLst>
                <a:gd name="T0" fmla="*/ 6 w 6"/>
                <a:gd name="T1" fmla="*/ 0 h 8"/>
                <a:gd name="T2" fmla="*/ 0 w 6"/>
                <a:gd name="T3" fmla="*/ 0 h 8"/>
                <a:gd name="T4" fmla="*/ 2 w 6"/>
                <a:gd name="T5" fmla="*/ 8 h 8"/>
                <a:gd name="T6" fmla="*/ 5 w 6"/>
                <a:gd name="T7" fmla="*/ 8 h 8"/>
                <a:gd name="T8" fmla="*/ 6 w 6"/>
                <a:gd name="T9" fmla="*/ 0 h 8"/>
              </a:gdLst>
              <a:ahLst/>
              <a:cxnLst>
                <a:cxn ang="0">
                  <a:pos x="T0" y="T1"/>
                </a:cxn>
                <a:cxn ang="0">
                  <a:pos x="T2" y="T3"/>
                </a:cxn>
                <a:cxn ang="0">
                  <a:pos x="T4" y="T5"/>
                </a:cxn>
                <a:cxn ang="0">
                  <a:pos x="T6" y="T7"/>
                </a:cxn>
                <a:cxn ang="0">
                  <a:pos x="T8" y="T9"/>
                </a:cxn>
              </a:cxnLst>
              <a:rect l="0" t="0" r="r" b="b"/>
              <a:pathLst>
                <a:path w="6" h="8">
                  <a:moveTo>
                    <a:pt x="6" y="0"/>
                  </a:moveTo>
                  <a:cubicBezTo>
                    <a:pt x="0" y="0"/>
                    <a:pt x="0" y="0"/>
                    <a:pt x="0" y="0"/>
                  </a:cubicBezTo>
                  <a:cubicBezTo>
                    <a:pt x="0" y="2"/>
                    <a:pt x="1" y="5"/>
                    <a:pt x="2" y="8"/>
                  </a:cubicBezTo>
                  <a:cubicBezTo>
                    <a:pt x="5" y="8"/>
                    <a:pt x="5" y="8"/>
                    <a:pt x="5" y="8"/>
                  </a:cubicBezTo>
                  <a:cubicBezTo>
                    <a:pt x="5" y="5"/>
                    <a:pt x="6" y="2"/>
                    <a:pt x="6" y="0"/>
                  </a:cubicBezTo>
                </a:path>
              </a:pathLst>
            </a:custGeom>
            <a:solidFill>
              <a:srgbClr val="A17E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6" name="išḻiḋe">
              <a:extLst>
                <a:ext uri="{FF2B5EF4-FFF2-40B4-BE49-F238E27FC236}">
                  <a16:creationId xmlns:a16="http://schemas.microsoft.com/office/drawing/2014/main" id="{65D6ED4D-14A0-4644-9C4F-1A9FB0AFE8D9}"/>
                </a:ext>
              </a:extLst>
            </p:cNvPr>
            <p:cNvSpPr/>
            <p:nvPr/>
          </p:nvSpPr>
          <p:spPr bwMode="auto">
            <a:xfrm>
              <a:off x="6921269" y="2493770"/>
              <a:ext cx="8295" cy="16588"/>
            </a:xfrm>
            <a:custGeom>
              <a:avLst/>
              <a:gdLst>
                <a:gd name="T0" fmla="*/ 3 w 3"/>
                <a:gd name="T1" fmla="*/ 0 h 7"/>
                <a:gd name="T2" fmla="*/ 0 w 3"/>
                <a:gd name="T3" fmla="*/ 0 h 7"/>
                <a:gd name="T4" fmla="*/ 3 w 3"/>
                <a:gd name="T5" fmla="*/ 7 h 7"/>
                <a:gd name="T6" fmla="*/ 3 w 3"/>
                <a:gd name="T7" fmla="*/ 0 h 7"/>
              </a:gdLst>
              <a:ahLst/>
              <a:cxnLst>
                <a:cxn ang="0">
                  <a:pos x="T0" y="T1"/>
                </a:cxn>
                <a:cxn ang="0">
                  <a:pos x="T2" y="T3"/>
                </a:cxn>
                <a:cxn ang="0">
                  <a:pos x="T4" y="T5"/>
                </a:cxn>
                <a:cxn ang="0">
                  <a:pos x="T6" y="T7"/>
                </a:cxn>
              </a:cxnLst>
              <a:rect l="0" t="0" r="r" b="b"/>
              <a:pathLst>
                <a:path w="3" h="7">
                  <a:moveTo>
                    <a:pt x="3" y="0"/>
                  </a:moveTo>
                  <a:cubicBezTo>
                    <a:pt x="0" y="0"/>
                    <a:pt x="0" y="0"/>
                    <a:pt x="0" y="0"/>
                  </a:cubicBezTo>
                  <a:cubicBezTo>
                    <a:pt x="0" y="2"/>
                    <a:pt x="1" y="5"/>
                    <a:pt x="3" y="7"/>
                  </a:cubicBezTo>
                  <a:cubicBezTo>
                    <a:pt x="3" y="5"/>
                    <a:pt x="3" y="2"/>
                    <a:pt x="3" y="0"/>
                  </a:cubicBezTo>
                </a:path>
              </a:pathLst>
            </a:custGeom>
            <a:solidFill>
              <a:srgbClr val="4A62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7" name="î$lîḑê">
              <a:extLst>
                <a:ext uri="{FF2B5EF4-FFF2-40B4-BE49-F238E27FC236}">
                  <a16:creationId xmlns:a16="http://schemas.microsoft.com/office/drawing/2014/main" id="{A3B9A6DD-AD67-4C8D-B0FC-49DC878CBA14}"/>
                </a:ext>
              </a:extLst>
            </p:cNvPr>
            <p:cNvSpPr/>
            <p:nvPr/>
          </p:nvSpPr>
          <p:spPr bwMode="auto">
            <a:xfrm>
              <a:off x="6929563" y="2237836"/>
              <a:ext cx="1050989" cy="489356"/>
            </a:xfrm>
            <a:custGeom>
              <a:avLst/>
              <a:gdLst>
                <a:gd name="T0" fmla="*/ 368 w 427"/>
                <a:gd name="T1" fmla="*/ 182 h 199"/>
                <a:gd name="T2" fmla="*/ 245 w 427"/>
                <a:gd name="T3" fmla="*/ 130 h 199"/>
                <a:gd name="T4" fmla="*/ 265 w 427"/>
                <a:gd name="T5" fmla="*/ 67 h 199"/>
                <a:gd name="T6" fmla="*/ 286 w 427"/>
                <a:gd name="T7" fmla="*/ 63 h 199"/>
                <a:gd name="T8" fmla="*/ 405 w 427"/>
                <a:gd name="T9" fmla="*/ 94 h 199"/>
                <a:gd name="T10" fmla="*/ 400 w 427"/>
                <a:gd name="T11" fmla="*/ 160 h 199"/>
                <a:gd name="T12" fmla="*/ 373 w 427"/>
                <a:gd name="T13" fmla="*/ 183 h 199"/>
                <a:gd name="T14" fmla="*/ 134 w 427"/>
                <a:gd name="T15" fmla="*/ 137 h 199"/>
                <a:gd name="T16" fmla="*/ 15 w 427"/>
                <a:gd name="T17" fmla="*/ 105 h 199"/>
                <a:gd name="T18" fmla="*/ 20 w 427"/>
                <a:gd name="T19" fmla="*/ 39 h 199"/>
                <a:gd name="T20" fmla="*/ 52 w 427"/>
                <a:gd name="T21" fmla="*/ 17 h 199"/>
                <a:gd name="T22" fmla="*/ 105 w 427"/>
                <a:gd name="T23" fmla="*/ 27 h 199"/>
                <a:gd name="T24" fmla="*/ 111 w 427"/>
                <a:gd name="T25" fmla="*/ 28 h 199"/>
                <a:gd name="T26" fmla="*/ 171 w 427"/>
                <a:gd name="T27" fmla="*/ 48 h 199"/>
                <a:gd name="T28" fmla="*/ 166 w 427"/>
                <a:gd name="T29" fmla="*/ 115 h 199"/>
                <a:gd name="T30" fmla="*/ 47 w 427"/>
                <a:gd name="T31" fmla="*/ 0 h 199"/>
                <a:gd name="T32" fmla="*/ 15 w 427"/>
                <a:gd name="T33" fmla="*/ 14 h 199"/>
                <a:gd name="T34" fmla="*/ 9 w 427"/>
                <a:gd name="T35" fmla="*/ 44 h 199"/>
                <a:gd name="T36" fmla="*/ 0 w 427"/>
                <a:gd name="T37" fmla="*/ 104 h 199"/>
                <a:gd name="T38" fmla="*/ 0 w 427"/>
                <a:gd name="T39" fmla="*/ 111 h 199"/>
                <a:gd name="T40" fmla="*/ 30 w 427"/>
                <a:gd name="T41" fmla="*/ 133 h 199"/>
                <a:gd name="T42" fmla="*/ 139 w 427"/>
                <a:gd name="T43" fmla="*/ 153 h 199"/>
                <a:gd name="T44" fmla="*/ 190 w 427"/>
                <a:gd name="T45" fmla="*/ 78 h 199"/>
                <a:gd name="T46" fmla="*/ 217 w 427"/>
                <a:gd name="T47" fmla="*/ 64 h 199"/>
                <a:gd name="T48" fmla="*/ 237 w 427"/>
                <a:gd name="T49" fmla="*/ 88 h 199"/>
                <a:gd name="T50" fmla="*/ 263 w 427"/>
                <a:gd name="T51" fmla="*/ 178 h 199"/>
                <a:gd name="T52" fmla="*/ 373 w 427"/>
                <a:gd name="T53" fmla="*/ 199 h 199"/>
                <a:gd name="T54" fmla="*/ 416 w 427"/>
                <a:gd name="T55" fmla="*/ 163 h 199"/>
                <a:gd name="T56" fmla="*/ 418 w 427"/>
                <a:gd name="T57" fmla="*/ 85 h 199"/>
                <a:gd name="T58" fmla="*/ 289 w 427"/>
                <a:gd name="T59" fmla="*/ 47 h 199"/>
                <a:gd name="T60" fmla="*/ 256 w 427"/>
                <a:gd name="T61" fmla="*/ 54 h 199"/>
                <a:gd name="T62" fmla="*/ 220 w 427"/>
                <a:gd name="T63" fmla="*/ 48 h 199"/>
                <a:gd name="T64" fmla="*/ 192 w 427"/>
                <a:gd name="T65" fmla="*/ 51 h 199"/>
                <a:gd name="T66" fmla="*/ 184 w 427"/>
                <a:gd name="T67" fmla="*/ 40 h 199"/>
                <a:gd name="T68" fmla="*/ 55 w 427"/>
                <a:gd name="T69" fmla="*/ 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7" h="199">
                  <a:moveTo>
                    <a:pt x="373" y="183"/>
                  </a:moveTo>
                  <a:cubicBezTo>
                    <a:pt x="371" y="183"/>
                    <a:pt x="369" y="183"/>
                    <a:pt x="368" y="182"/>
                  </a:cubicBezTo>
                  <a:cubicBezTo>
                    <a:pt x="267" y="163"/>
                    <a:pt x="267" y="163"/>
                    <a:pt x="267" y="163"/>
                  </a:cubicBezTo>
                  <a:cubicBezTo>
                    <a:pt x="251" y="160"/>
                    <a:pt x="242" y="145"/>
                    <a:pt x="245" y="130"/>
                  </a:cubicBezTo>
                  <a:cubicBezTo>
                    <a:pt x="253" y="84"/>
                    <a:pt x="253" y="84"/>
                    <a:pt x="253" y="84"/>
                  </a:cubicBezTo>
                  <a:cubicBezTo>
                    <a:pt x="255" y="77"/>
                    <a:pt x="259" y="71"/>
                    <a:pt x="265" y="67"/>
                  </a:cubicBezTo>
                  <a:cubicBezTo>
                    <a:pt x="270" y="64"/>
                    <a:pt x="275" y="62"/>
                    <a:pt x="281" y="62"/>
                  </a:cubicBezTo>
                  <a:cubicBezTo>
                    <a:pt x="282" y="62"/>
                    <a:pt x="284" y="62"/>
                    <a:pt x="286" y="63"/>
                  </a:cubicBezTo>
                  <a:cubicBezTo>
                    <a:pt x="387" y="82"/>
                    <a:pt x="387" y="82"/>
                    <a:pt x="387" y="82"/>
                  </a:cubicBezTo>
                  <a:cubicBezTo>
                    <a:pt x="394" y="84"/>
                    <a:pt x="401" y="88"/>
                    <a:pt x="405" y="94"/>
                  </a:cubicBezTo>
                  <a:cubicBezTo>
                    <a:pt x="409" y="100"/>
                    <a:pt x="410" y="108"/>
                    <a:pt x="409" y="115"/>
                  </a:cubicBezTo>
                  <a:cubicBezTo>
                    <a:pt x="400" y="160"/>
                    <a:pt x="400" y="160"/>
                    <a:pt x="400" y="160"/>
                  </a:cubicBezTo>
                  <a:cubicBezTo>
                    <a:pt x="399" y="168"/>
                    <a:pt x="395" y="174"/>
                    <a:pt x="388" y="178"/>
                  </a:cubicBezTo>
                  <a:cubicBezTo>
                    <a:pt x="384" y="181"/>
                    <a:pt x="378" y="183"/>
                    <a:pt x="373" y="183"/>
                  </a:cubicBezTo>
                  <a:moveTo>
                    <a:pt x="139" y="137"/>
                  </a:moveTo>
                  <a:cubicBezTo>
                    <a:pt x="137" y="137"/>
                    <a:pt x="136" y="137"/>
                    <a:pt x="134" y="137"/>
                  </a:cubicBezTo>
                  <a:cubicBezTo>
                    <a:pt x="33" y="117"/>
                    <a:pt x="33" y="117"/>
                    <a:pt x="33" y="117"/>
                  </a:cubicBezTo>
                  <a:cubicBezTo>
                    <a:pt x="25" y="116"/>
                    <a:pt x="19" y="112"/>
                    <a:pt x="15" y="105"/>
                  </a:cubicBezTo>
                  <a:cubicBezTo>
                    <a:pt x="11" y="99"/>
                    <a:pt x="9" y="92"/>
                    <a:pt x="11" y="85"/>
                  </a:cubicBezTo>
                  <a:cubicBezTo>
                    <a:pt x="20" y="39"/>
                    <a:pt x="20" y="39"/>
                    <a:pt x="20" y="39"/>
                  </a:cubicBezTo>
                  <a:cubicBezTo>
                    <a:pt x="22" y="26"/>
                    <a:pt x="34" y="17"/>
                    <a:pt x="47" y="16"/>
                  </a:cubicBezTo>
                  <a:cubicBezTo>
                    <a:pt x="49" y="16"/>
                    <a:pt x="50" y="17"/>
                    <a:pt x="52" y="17"/>
                  </a:cubicBezTo>
                  <a:cubicBezTo>
                    <a:pt x="103" y="27"/>
                    <a:pt x="103" y="27"/>
                    <a:pt x="103" y="27"/>
                  </a:cubicBezTo>
                  <a:cubicBezTo>
                    <a:pt x="103" y="27"/>
                    <a:pt x="104" y="27"/>
                    <a:pt x="105" y="27"/>
                  </a:cubicBezTo>
                  <a:cubicBezTo>
                    <a:pt x="106" y="27"/>
                    <a:pt x="106" y="27"/>
                    <a:pt x="107" y="27"/>
                  </a:cubicBezTo>
                  <a:cubicBezTo>
                    <a:pt x="108" y="27"/>
                    <a:pt x="110" y="28"/>
                    <a:pt x="111" y="28"/>
                  </a:cubicBezTo>
                  <a:cubicBezTo>
                    <a:pt x="153" y="37"/>
                    <a:pt x="153" y="37"/>
                    <a:pt x="153" y="37"/>
                  </a:cubicBezTo>
                  <a:cubicBezTo>
                    <a:pt x="161" y="38"/>
                    <a:pt x="167" y="42"/>
                    <a:pt x="171" y="48"/>
                  </a:cubicBezTo>
                  <a:cubicBezTo>
                    <a:pt x="175" y="55"/>
                    <a:pt x="177" y="62"/>
                    <a:pt x="175" y="69"/>
                  </a:cubicBezTo>
                  <a:cubicBezTo>
                    <a:pt x="166" y="115"/>
                    <a:pt x="166" y="115"/>
                    <a:pt x="166" y="115"/>
                  </a:cubicBezTo>
                  <a:cubicBezTo>
                    <a:pt x="164" y="128"/>
                    <a:pt x="152" y="137"/>
                    <a:pt x="139" y="137"/>
                  </a:cubicBezTo>
                  <a:moveTo>
                    <a:pt x="47" y="0"/>
                  </a:moveTo>
                  <a:cubicBezTo>
                    <a:pt x="38" y="0"/>
                    <a:pt x="30" y="3"/>
                    <a:pt x="22" y="8"/>
                  </a:cubicBezTo>
                  <a:cubicBezTo>
                    <a:pt x="20" y="10"/>
                    <a:pt x="17" y="12"/>
                    <a:pt x="15" y="14"/>
                  </a:cubicBezTo>
                  <a:cubicBezTo>
                    <a:pt x="14" y="21"/>
                    <a:pt x="12" y="29"/>
                    <a:pt x="10" y="37"/>
                  </a:cubicBezTo>
                  <a:cubicBezTo>
                    <a:pt x="10" y="39"/>
                    <a:pt x="9" y="41"/>
                    <a:pt x="9" y="44"/>
                  </a:cubicBezTo>
                  <a:cubicBezTo>
                    <a:pt x="5" y="61"/>
                    <a:pt x="2" y="79"/>
                    <a:pt x="1" y="96"/>
                  </a:cubicBezTo>
                  <a:cubicBezTo>
                    <a:pt x="1" y="98"/>
                    <a:pt x="0" y="101"/>
                    <a:pt x="0" y="104"/>
                  </a:cubicBezTo>
                  <a:cubicBezTo>
                    <a:pt x="0" y="104"/>
                    <a:pt x="0" y="104"/>
                    <a:pt x="0" y="104"/>
                  </a:cubicBezTo>
                  <a:cubicBezTo>
                    <a:pt x="0" y="106"/>
                    <a:pt x="0" y="109"/>
                    <a:pt x="0" y="111"/>
                  </a:cubicBezTo>
                  <a:cubicBezTo>
                    <a:pt x="0" y="112"/>
                    <a:pt x="1" y="113"/>
                    <a:pt x="2" y="114"/>
                  </a:cubicBezTo>
                  <a:cubicBezTo>
                    <a:pt x="8" y="124"/>
                    <a:pt x="18" y="131"/>
                    <a:pt x="30" y="133"/>
                  </a:cubicBezTo>
                  <a:cubicBezTo>
                    <a:pt x="131" y="153"/>
                    <a:pt x="131" y="153"/>
                    <a:pt x="131" y="153"/>
                  </a:cubicBezTo>
                  <a:cubicBezTo>
                    <a:pt x="134" y="153"/>
                    <a:pt x="136" y="153"/>
                    <a:pt x="139" y="153"/>
                  </a:cubicBezTo>
                  <a:cubicBezTo>
                    <a:pt x="160" y="153"/>
                    <a:pt x="178" y="139"/>
                    <a:pt x="182" y="118"/>
                  </a:cubicBezTo>
                  <a:cubicBezTo>
                    <a:pt x="190" y="78"/>
                    <a:pt x="190" y="78"/>
                    <a:pt x="190" y="78"/>
                  </a:cubicBezTo>
                  <a:cubicBezTo>
                    <a:pt x="192" y="67"/>
                    <a:pt x="202" y="63"/>
                    <a:pt x="211" y="63"/>
                  </a:cubicBezTo>
                  <a:cubicBezTo>
                    <a:pt x="213" y="63"/>
                    <a:pt x="215" y="64"/>
                    <a:pt x="217" y="64"/>
                  </a:cubicBezTo>
                  <a:cubicBezTo>
                    <a:pt x="223" y="65"/>
                    <a:pt x="229" y="68"/>
                    <a:pt x="233" y="72"/>
                  </a:cubicBezTo>
                  <a:cubicBezTo>
                    <a:pt x="236" y="77"/>
                    <a:pt x="238" y="82"/>
                    <a:pt x="237" y="88"/>
                  </a:cubicBezTo>
                  <a:cubicBezTo>
                    <a:pt x="229" y="127"/>
                    <a:pt x="229" y="127"/>
                    <a:pt x="229" y="127"/>
                  </a:cubicBezTo>
                  <a:cubicBezTo>
                    <a:pt x="224" y="151"/>
                    <a:pt x="240" y="174"/>
                    <a:pt x="263" y="178"/>
                  </a:cubicBezTo>
                  <a:cubicBezTo>
                    <a:pt x="365" y="198"/>
                    <a:pt x="365" y="198"/>
                    <a:pt x="365" y="198"/>
                  </a:cubicBezTo>
                  <a:cubicBezTo>
                    <a:pt x="367" y="199"/>
                    <a:pt x="370" y="199"/>
                    <a:pt x="373" y="199"/>
                  </a:cubicBezTo>
                  <a:cubicBezTo>
                    <a:pt x="382" y="199"/>
                    <a:pt x="390" y="196"/>
                    <a:pt x="397" y="191"/>
                  </a:cubicBezTo>
                  <a:cubicBezTo>
                    <a:pt x="407" y="185"/>
                    <a:pt x="414" y="175"/>
                    <a:pt x="416" y="163"/>
                  </a:cubicBezTo>
                  <a:cubicBezTo>
                    <a:pt x="425" y="118"/>
                    <a:pt x="425" y="118"/>
                    <a:pt x="425" y="118"/>
                  </a:cubicBezTo>
                  <a:cubicBezTo>
                    <a:pt x="427" y="106"/>
                    <a:pt x="425" y="95"/>
                    <a:pt x="418" y="85"/>
                  </a:cubicBezTo>
                  <a:cubicBezTo>
                    <a:pt x="412" y="75"/>
                    <a:pt x="402" y="69"/>
                    <a:pt x="390" y="67"/>
                  </a:cubicBezTo>
                  <a:cubicBezTo>
                    <a:pt x="289" y="47"/>
                    <a:pt x="289" y="47"/>
                    <a:pt x="289" y="47"/>
                  </a:cubicBezTo>
                  <a:cubicBezTo>
                    <a:pt x="286" y="46"/>
                    <a:pt x="283" y="46"/>
                    <a:pt x="281" y="46"/>
                  </a:cubicBezTo>
                  <a:cubicBezTo>
                    <a:pt x="272" y="46"/>
                    <a:pt x="264" y="49"/>
                    <a:pt x="256" y="54"/>
                  </a:cubicBezTo>
                  <a:cubicBezTo>
                    <a:pt x="252" y="56"/>
                    <a:pt x="249" y="60"/>
                    <a:pt x="246" y="63"/>
                  </a:cubicBezTo>
                  <a:cubicBezTo>
                    <a:pt x="240" y="56"/>
                    <a:pt x="230" y="50"/>
                    <a:pt x="220" y="48"/>
                  </a:cubicBezTo>
                  <a:cubicBezTo>
                    <a:pt x="217" y="48"/>
                    <a:pt x="214" y="47"/>
                    <a:pt x="211" y="47"/>
                  </a:cubicBezTo>
                  <a:cubicBezTo>
                    <a:pt x="204" y="47"/>
                    <a:pt x="198" y="49"/>
                    <a:pt x="192" y="51"/>
                  </a:cubicBezTo>
                  <a:cubicBezTo>
                    <a:pt x="191" y="52"/>
                    <a:pt x="191" y="52"/>
                    <a:pt x="190" y="52"/>
                  </a:cubicBezTo>
                  <a:cubicBezTo>
                    <a:pt x="189" y="48"/>
                    <a:pt x="187" y="44"/>
                    <a:pt x="184" y="40"/>
                  </a:cubicBezTo>
                  <a:cubicBezTo>
                    <a:pt x="178" y="30"/>
                    <a:pt x="168" y="23"/>
                    <a:pt x="156" y="21"/>
                  </a:cubicBezTo>
                  <a:cubicBezTo>
                    <a:pt x="55" y="1"/>
                    <a:pt x="55" y="1"/>
                    <a:pt x="55" y="1"/>
                  </a:cubicBezTo>
                  <a:cubicBezTo>
                    <a:pt x="52" y="1"/>
                    <a:pt x="50" y="0"/>
                    <a:pt x="47" y="0"/>
                  </a:cubicBezTo>
                </a:path>
              </a:pathLst>
            </a:custGeom>
            <a:solidFill>
              <a:srgbClr val="E4C1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8" name="ïṩ1îďè">
              <a:extLst>
                <a:ext uri="{FF2B5EF4-FFF2-40B4-BE49-F238E27FC236}">
                  <a16:creationId xmlns:a16="http://schemas.microsoft.com/office/drawing/2014/main" id="{1887B0B3-AB80-430D-A938-D1B672A57D1B}"/>
                </a:ext>
              </a:extLst>
            </p:cNvPr>
            <p:cNvSpPr/>
            <p:nvPr/>
          </p:nvSpPr>
          <p:spPr bwMode="auto">
            <a:xfrm>
              <a:off x="7183127" y="2304190"/>
              <a:ext cx="18958" cy="2370"/>
            </a:xfrm>
            <a:custGeom>
              <a:avLst/>
              <a:gdLst>
                <a:gd name="T0" fmla="*/ 2 w 8"/>
                <a:gd name="T1" fmla="*/ 0 h 1"/>
                <a:gd name="T2" fmla="*/ 0 w 8"/>
                <a:gd name="T3" fmla="*/ 0 h 1"/>
                <a:gd name="T4" fmla="*/ 8 w 8"/>
                <a:gd name="T5" fmla="*/ 1 h 1"/>
                <a:gd name="T6" fmla="*/ 4 w 8"/>
                <a:gd name="T7" fmla="*/ 0 h 1"/>
                <a:gd name="T8" fmla="*/ 2 w 8"/>
                <a:gd name="T9" fmla="*/ 0 h 1"/>
              </a:gdLst>
              <a:ahLst/>
              <a:cxnLst>
                <a:cxn ang="0">
                  <a:pos x="T0" y="T1"/>
                </a:cxn>
                <a:cxn ang="0">
                  <a:pos x="T2" y="T3"/>
                </a:cxn>
                <a:cxn ang="0">
                  <a:pos x="T4" y="T5"/>
                </a:cxn>
                <a:cxn ang="0">
                  <a:pos x="T6" y="T7"/>
                </a:cxn>
                <a:cxn ang="0">
                  <a:pos x="T8" y="T9"/>
                </a:cxn>
              </a:cxnLst>
              <a:rect l="0" t="0" r="r" b="b"/>
              <a:pathLst>
                <a:path w="8" h="1">
                  <a:moveTo>
                    <a:pt x="2" y="0"/>
                  </a:moveTo>
                  <a:cubicBezTo>
                    <a:pt x="1" y="0"/>
                    <a:pt x="0" y="0"/>
                    <a:pt x="0" y="0"/>
                  </a:cubicBezTo>
                  <a:cubicBezTo>
                    <a:pt x="8" y="1"/>
                    <a:pt x="8" y="1"/>
                    <a:pt x="8" y="1"/>
                  </a:cubicBezTo>
                  <a:cubicBezTo>
                    <a:pt x="7" y="1"/>
                    <a:pt x="5" y="0"/>
                    <a:pt x="4" y="0"/>
                  </a:cubicBezTo>
                  <a:cubicBezTo>
                    <a:pt x="3" y="0"/>
                    <a:pt x="3" y="0"/>
                    <a:pt x="2" y="0"/>
                  </a:cubicBezTo>
                </a:path>
              </a:pathLst>
            </a:custGeom>
            <a:solidFill>
              <a:srgbClr val="4B40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9" name="îsḷïḓè">
              <a:extLst>
                <a:ext uri="{FF2B5EF4-FFF2-40B4-BE49-F238E27FC236}">
                  <a16:creationId xmlns:a16="http://schemas.microsoft.com/office/drawing/2014/main" id="{CAF44758-B822-4D47-8D4C-744308BF4304}"/>
                </a:ext>
              </a:extLst>
            </p:cNvPr>
            <p:cNvSpPr/>
            <p:nvPr/>
          </p:nvSpPr>
          <p:spPr bwMode="auto">
            <a:xfrm>
              <a:off x="6902311" y="2215323"/>
              <a:ext cx="1067577" cy="491725"/>
            </a:xfrm>
            <a:custGeom>
              <a:avLst/>
              <a:gdLst>
                <a:gd name="T0" fmla="*/ 425 w 434"/>
                <a:gd name="T1" fmla="*/ 86 h 200"/>
                <a:gd name="T2" fmla="*/ 397 w 434"/>
                <a:gd name="T3" fmla="*/ 68 h 200"/>
                <a:gd name="T4" fmla="*/ 296 w 434"/>
                <a:gd name="T5" fmla="*/ 48 h 200"/>
                <a:gd name="T6" fmla="*/ 263 w 434"/>
                <a:gd name="T7" fmla="*/ 55 h 200"/>
                <a:gd name="T8" fmla="*/ 253 w 434"/>
                <a:gd name="T9" fmla="*/ 64 h 200"/>
                <a:gd name="T10" fmla="*/ 227 w 434"/>
                <a:gd name="T11" fmla="*/ 49 h 200"/>
                <a:gd name="T12" fmla="*/ 199 w 434"/>
                <a:gd name="T13" fmla="*/ 52 h 200"/>
                <a:gd name="T14" fmla="*/ 197 w 434"/>
                <a:gd name="T15" fmla="*/ 53 h 200"/>
                <a:gd name="T16" fmla="*/ 191 w 434"/>
                <a:gd name="T17" fmla="*/ 41 h 200"/>
                <a:gd name="T18" fmla="*/ 163 w 434"/>
                <a:gd name="T19" fmla="*/ 22 h 200"/>
                <a:gd name="T20" fmla="*/ 62 w 434"/>
                <a:gd name="T21" fmla="*/ 2 h 200"/>
                <a:gd name="T22" fmla="*/ 29 w 434"/>
                <a:gd name="T23" fmla="*/ 9 h 200"/>
                <a:gd name="T24" fmla="*/ 11 w 434"/>
                <a:gd name="T25" fmla="*/ 37 h 200"/>
                <a:gd name="T26" fmla="*/ 2 w 434"/>
                <a:gd name="T27" fmla="*/ 83 h 200"/>
                <a:gd name="T28" fmla="*/ 9 w 434"/>
                <a:gd name="T29" fmla="*/ 115 h 200"/>
                <a:gd name="T30" fmla="*/ 37 w 434"/>
                <a:gd name="T31" fmla="*/ 134 h 200"/>
                <a:gd name="T32" fmla="*/ 138 w 434"/>
                <a:gd name="T33" fmla="*/ 154 h 200"/>
                <a:gd name="T34" fmla="*/ 146 w 434"/>
                <a:gd name="T35" fmla="*/ 154 h 200"/>
                <a:gd name="T36" fmla="*/ 189 w 434"/>
                <a:gd name="T37" fmla="*/ 119 h 200"/>
                <a:gd name="T38" fmla="*/ 197 w 434"/>
                <a:gd name="T39" fmla="*/ 79 h 200"/>
                <a:gd name="T40" fmla="*/ 224 w 434"/>
                <a:gd name="T41" fmla="*/ 65 h 200"/>
                <a:gd name="T42" fmla="*/ 240 w 434"/>
                <a:gd name="T43" fmla="*/ 73 h 200"/>
                <a:gd name="T44" fmla="*/ 244 w 434"/>
                <a:gd name="T45" fmla="*/ 89 h 200"/>
                <a:gd name="T46" fmla="*/ 236 w 434"/>
                <a:gd name="T47" fmla="*/ 128 h 200"/>
                <a:gd name="T48" fmla="*/ 270 w 434"/>
                <a:gd name="T49" fmla="*/ 179 h 200"/>
                <a:gd name="T50" fmla="*/ 372 w 434"/>
                <a:gd name="T51" fmla="*/ 199 h 200"/>
                <a:gd name="T52" fmla="*/ 380 w 434"/>
                <a:gd name="T53" fmla="*/ 200 h 200"/>
                <a:gd name="T54" fmla="*/ 404 w 434"/>
                <a:gd name="T55" fmla="*/ 192 h 200"/>
                <a:gd name="T56" fmla="*/ 423 w 434"/>
                <a:gd name="T57" fmla="*/ 164 h 200"/>
                <a:gd name="T58" fmla="*/ 432 w 434"/>
                <a:gd name="T59" fmla="*/ 119 h 200"/>
                <a:gd name="T60" fmla="*/ 425 w 434"/>
                <a:gd name="T61" fmla="*/ 86 h 200"/>
                <a:gd name="T62" fmla="*/ 173 w 434"/>
                <a:gd name="T63" fmla="*/ 116 h 200"/>
                <a:gd name="T64" fmla="*/ 141 w 434"/>
                <a:gd name="T65" fmla="*/ 138 h 200"/>
                <a:gd name="T66" fmla="*/ 40 w 434"/>
                <a:gd name="T67" fmla="*/ 118 h 200"/>
                <a:gd name="T68" fmla="*/ 22 w 434"/>
                <a:gd name="T69" fmla="*/ 106 h 200"/>
                <a:gd name="T70" fmla="*/ 18 w 434"/>
                <a:gd name="T71" fmla="*/ 86 h 200"/>
                <a:gd name="T72" fmla="*/ 27 w 434"/>
                <a:gd name="T73" fmla="*/ 40 h 200"/>
                <a:gd name="T74" fmla="*/ 59 w 434"/>
                <a:gd name="T75" fmla="*/ 18 h 200"/>
                <a:gd name="T76" fmla="*/ 160 w 434"/>
                <a:gd name="T77" fmla="*/ 38 h 200"/>
                <a:gd name="T78" fmla="*/ 178 w 434"/>
                <a:gd name="T79" fmla="*/ 49 h 200"/>
                <a:gd name="T80" fmla="*/ 182 w 434"/>
                <a:gd name="T81" fmla="*/ 70 h 200"/>
                <a:gd name="T82" fmla="*/ 173 w 434"/>
                <a:gd name="T83" fmla="*/ 116 h 200"/>
                <a:gd name="T84" fmla="*/ 416 w 434"/>
                <a:gd name="T85" fmla="*/ 116 h 200"/>
                <a:gd name="T86" fmla="*/ 407 w 434"/>
                <a:gd name="T87" fmla="*/ 161 h 200"/>
                <a:gd name="T88" fmla="*/ 395 w 434"/>
                <a:gd name="T89" fmla="*/ 179 h 200"/>
                <a:gd name="T90" fmla="*/ 375 w 434"/>
                <a:gd name="T91" fmla="*/ 183 h 200"/>
                <a:gd name="T92" fmla="*/ 274 w 434"/>
                <a:gd name="T93" fmla="*/ 164 h 200"/>
                <a:gd name="T94" fmla="*/ 252 w 434"/>
                <a:gd name="T95" fmla="*/ 131 h 200"/>
                <a:gd name="T96" fmla="*/ 260 w 434"/>
                <a:gd name="T97" fmla="*/ 86 h 200"/>
                <a:gd name="T98" fmla="*/ 272 w 434"/>
                <a:gd name="T99" fmla="*/ 68 h 200"/>
                <a:gd name="T100" fmla="*/ 288 w 434"/>
                <a:gd name="T101" fmla="*/ 63 h 200"/>
                <a:gd name="T102" fmla="*/ 293 w 434"/>
                <a:gd name="T103" fmla="*/ 64 h 200"/>
                <a:gd name="T104" fmla="*/ 394 w 434"/>
                <a:gd name="T105" fmla="*/ 83 h 200"/>
                <a:gd name="T106" fmla="*/ 412 w 434"/>
                <a:gd name="T107" fmla="*/ 95 h 200"/>
                <a:gd name="T108" fmla="*/ 416 w 434"/>
                <a:gd name="T109" fmla="*/ 11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4" h="200">
                  <a:moveTo>
                    <a:pt x="425" y="86"/>
                  </a:moveTo>
                  <a:cubicBezTo>
                    <a:pt x="419" y="76"/>
                    <a:pt x="409" y="70"/>
                    <a:pt x="397" y="68"/>
                  </a:cubicBezTo>
                  <a:cubicBezTo>
                    <a:pt x="296" y="48"/>
                    <a:pt x="296" y="48"/>
                    <a:pt x="296" y="48"/>
                  </a:cubicBezTo>
                  <a:cubicBezTo>
                    <a:pt x="285" y="46"/>
                    <a:pt x="273" y="48"/>
                    <a:pt x="263" y="55"/>
                  </a:cubicBezTo>
                  <a:cubicBezTo>
                    <a:pt x="259" y="57"/>
                    <a:pt x="256" y="61"/>
                    <a:pt x="253" y="64"/>
                  </a:cubicBezTo>
                  <a:cubicBezTo>
                    <a:pt x="247" y="57"/>
                    <a:pt x="237" y="51"/>
                    <a:pt x="227" y="49"/>
                  </a:cubicBezTo>
                  <a:cubicBezTo>
                    <a:pt x="217" y="47"/>
                    <a:pt x="207" y="48"/>
                    <a:pt x="199" y="52"/>
                  </a:cubicBezTo>
                  <a:cubicBezTo>
                    <a:pt x="198" y="53"/>
                    <a:pt x="198" y="53"/>
                    <a:pt x="197" y="53"/>
                  </a:cubicBezTo>
                  <a:cubicBezTo>
                    <a:pt x="196" y="49"/>
                    <a:pt x="194" y="45"/>
                    <a:pt x="191" y="41"/>
                  </a:cubicBezTo>
                  <a:cubicBezTo>
                    <a:pt x="185" y="31"/>
                    <a:pt x="175" y="24"/>
                    <a:pt x="163" y="22"/>
                  </a:cubicBezTo>
                  <a:cubicBezTo>
                    <a:pt x="62" y="2"/>
                    <a:pt x="62" y="2"/>
                    <a:pt x="62" y="2"/>
                  </a:cubicBezTo>
                  <a:cubicBezTo>
                    <a:pt x="51" y="0"/>
                    <a:pt x="39" y="2"/>
                    <a:pt x="29" y="9"/>
                  </a:cubicBezTo>
                  <a:cubicBezTo>
                    <a:pt x="20" y="16"/>
                    <a:pt x="13" y="25"/>
                    <a:pt x="11" y="37"/>
                  </a:cubicBezTo>
                  <a:cubicBezTo>
                    <a:pt x="2" y="83"/>
                    <a:pt x="2" y="83"/>
                    <a:pt x="2" y="83"/>
                  </a:cubicBezTo>
                  <a:cubicBezTo>
                    <a:pt x="0" y="94"/>
                    <a:pt x="2" y="106"/>
                    <a:pt x="9" y="115"/>
                  </a:cubicBezTo>
                  <a:cubicBezTo>
                    <a:pt x="15" y="125"/>
                    <a:pt x="25" y="132"/>
                    <a:pt x="37" y="134"/>
                  </a:cubicBezTo>
                  <a:cubicBezTo>
                    <a:pt x="138" y="154"/>
                    <a:pt x="138" y="154"/>
                    <a:pt x="138" y="154"/>
                  </a:cubicBezTo>
                  <a:cubicBezTo>
                    <a:pt x="141" y="154"/>
                    <a:pt x="143" y="154"/>
                    <a:pt x="146" y="154"/>
                  </a:cubicBezTo>
                  <a:cubicBezTo>
                    <a:pt x="167" y="154"/>
                    <a:pt x="185" y="140"/>
                    <a:pt x="189" y="119"/>
                  </a:cubicBezTo>
                  <a:cubicBezTo>
                    <a:pt x="197" y="79"/>
                    <a:pt x="197" y="79"/>
                    <a:pt x="197" y="79"/>
                  </a:cubicBezTo>
                  <a:cubicBezTo>
                    <a:pt x="200" y="64"/>
                    <a:pt x="215" y="63"/>
                    <a:pt x="224" y="65"/>
                  </a:cubicBezTo>
                  <a:cubicBezTo>
                    <a:pt x="230" y="66"/>
                    <a:pt x="236" y="69"/>
                    <a:pt x="240" y="73"/>
                  </a:cubicBezTo>
                  <a:cubicBezTo>
                    <a:pt x="243" y="78"/>
                    <a:pt x="245" y="83"/>
                    <a:pt x="244" y="89"/>
                  </a:cubicBezTo>
                  <a:cubicBezTo>
                    <a:pt x="236" y="128"/>
                    <a:pt x="236" y="128"/>
                    <a:pt x="236" y="128"/>
                  </a:cubicBezTo>
                  <a:cubicBezTo>
                    <a:pt x="231" y="152"/>
                    <a:pt x="247" y="175"/>
                    <a:pt x="270" y="179"/>
                  </a:cubicBezTo>
                  <a:cubicBezTo>
                    <a:pt x="372" y="199"/>
                    <a:pt x="372" y="199"/>
                    <a:pt x="372" y="199"/>
                  </a:cubicBezTo>
                  <a:cubicBezTo>
                    <a:pt x="374" y="200"/>
                    <a:pt x="377" y="200"/>
                    <a:pt x="380" y="200"/>
                  </a:cubicBezTo>
                  <a:cubicBezTo>
                    <a:pt x="389" y="200"/>
                    <a:pt x="397" y="197"/>
                    <a:pt x="404" y="192"/>
                  </a:cubicBezTo>
                  <a:cubicBezTo>
                    <a:pt x="414" y="186"/>
                    <a:pt x="421" y="176"/>
                    <a:pt x="423" y="164"/>
                  </a:cubicBezTo>
                  <a:cubicBezTo>
                    <a:pt x="432" y="119"/>
                    <a:pt x="432" y="119"/>
                    <a:pt x="432" y="119"/>
                  </a:cubicBezTo>
                  <a:cubicBezTo>
                    <a:pt x="434" y="107"/>
                    <a:pt x="432" y="96"/>
                    <a:pt x="425" y="86"/>
                  </a:cubicBezTo>
                  <a:close/>
                  <a:moveTo>
                    <a:pt x="173" y="116"/>
                  </a:moveTo>
                  <a:cubicBezTo>
                    <a:pt x="170" y="131"/>
                    <a:pt x="156" y="141"/>
                    <a:pt x="141" y="138"/>
                  </a:cubicBezTo>
                  <a:cubicBezTo>
                    <a:pt x="40" y="118"/>
                    <a:pt x="40" y="118"/>
                    <a:pt x="40" y="118"/>
                  </a:cubicBezTo>
                  <a:cubicBezTo>
                    <a:pt x="32" y="117"/>
                    <a:pt x="26" y="113"/>
                    <a:pt x="22" y="106"/>
                  </a:cubicBezTo>
                  <a:cubicBezTo>
                    <a:pt x="18" y="100"/>
                    <a:pt x="16" y="93"/>
                    <a:pt x="18" y="86"/>
                  </a:cubicBezTo>
                  <a:cubicBezTo>
                    <a:pt x="27" y="40"/>
                    <a:pt x="27" y="40"/>
                    <a:pt x="27" y="40"/>
                  </a:cubicBezTo>
                  <a:cubicBezTo>
                    <a:pt x="30" y="25"/>
                    <a:pt x="44" y="15"/>
                    <a:pt x="59" y="18"/>
                  </a:cubicBezTo>
                  <a:cubicBezTo>
                    <a:pt x="160" y="38"/>
                    <a:pt x="160" y="38"/>
                    <a:pt x="160" y="38"/>
                  </a:cubicBezTo>
                  <a:cubicBezTo>
                    <a:pt x="168" y="39"/>
                    <a:pt x="174" y="43"/>
                    <a:pt x="178" y="49"/>
                  </a:cubicBezTo>
                  <a:cubicBezTo>
                    <a:pt x="182" y="56"/>
                    <a:pt x="184" y="63"/>
                    <a:pt x="182" y="70"/>
                  </a:cubicBezTo>
                  <a:lnTo>
                    <a:pt x="173" y="116"/>
                  </a:lnTo>
                  <a:close/>
                  <a:moveTo>
                    <a:pt x="416" y="116"/>
                  </a:moveTo>
                  <a:cubicBezTo>
                    <a:pt x="407" y="161"/>
                    <a:pt x="407" y="161"/>
                    <a:pt x="407" y="161"/>
                  </a:cubicBezTo>
                  <a:cubicBezTo>
                    <a:pt x="406" y="169"/>
                    <a:pt x="402" y="175"/>
                    <a:pt x="395" y="179"/>
                  </a:cubicBezTo>
                  <a:cubicBezTo>
                    <a:pt x="389" y="183"/>
                    <a:pt x="382" y="185"/>
                    <a:pt x="375" y="183"/>
                  </a:cubicBezTo>
                  <a:cubicBezTo>
                    <a:pt x="274" y="164"/>
                    <a:pt x="274" y="164"/>
                    <a:pt x="274" y="164"/>
                  </a:cubicBezTo>
                  <a:cubicBezTo>
                    <a:pt x="258" y="161"/>
                    <a:pt x="249" y="146"/>
                    <a:pt x="252" y="131"/>
                  </a:cubicBezTo>
                  <a:cubicBezTo>
                    <a:pt x="260" y="86"/>
                    <a:pt x="260" y="86"/>
                    <a:pt x="260" y="86"/>
                  </a:cubicBezTo>
                  <a:cubicBezTo>
                    <a:pt x="262" y="78"/>
                    <a:pt x="266" y="72"/>
                    <a:pt x="272" y="68"/>
                  </a:cubicBezTo>
                  <a:cubicBezTo>
                    <a:pt x="277" y="65"/>
                    <a:pt x="282" y="63"/>
                    <a:pt x="288" y="63"/>
                  </a:cubicBezTo>
                  <a:cubicBezTo>
                    <a:pt x="289" y="63"/>
                    <a:pt x="291" y="63"/>
                    <a:pt x="293" y="64"/>
                  </a:cubicBezTo>
                  <a:cubicBezTo>
                    <a:pt x="394" y="83"/>
                    <a:pt x="394" y="83"/>
                    <a:pt x="394" y="83"/>
                  </a:cubicBezTo>
                  <a:cubicBezTo>
                    <a:pt x="401" y="85"/>
                    <a:pt x="408" y="89"/>
                    <a:pt x="412" y="95"/>
                  </a:cubicBezTo>
                  <a:cubicBezTo>
                    <a:pt x="416" y="101"/>
                    <a:pt x="417" y="109"/>
                    <a:pt x="416" y="11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0" name="ïŝļíḓe">
              <a:extLst>
                <a:ext uri="{FF2B5EF4-FFF2-40B4-BE49-F238E27FC236}">
                  <a16:creationId xmlns:a16="http://schemas.microsoft.com/office/drawing/2014/main" id="{08B2375C-3D6D-4D2F-9927-66F1D3D8C328}"/>
                </a:ext>
              </a:extLst>
            </p:cNvPr>
            <p:cNvSpPr/>
            <p:nvPr/>
          </p:nvSpPr>
          <p:spPr bwMode="auto">
            <a:xfrm>
              <a:off x="7918937" y="2519838"/>
              <a:ext cx="248825" cy="130337"/>
            </a:xfrm>
            <a:custGeom>
              <a:avLst/>
              <a:gdLst>
                <a:gd name="T0" fmla="*/ 91 w 101"/>
                <a:gd name="T1" fmla="*/ 53 h 53"/>
                <a:gd name="T2" fmla="*/ 91 w 101"/>
                <a:gd name="T3" fmla="*/ 53 h 53"/>
                <a:gd name="T4" fmla="*/ 83 w 101"/>
                <a:gd name="T5" fmla="*/ 45 h 53"/>
                <a:gd name="T6" fmla="*/ 84 w 101"/>
                <a:gd name="T7" fmla="*/ 16 h 53"/>
                <a:gd name="T8" fmla="*/ 8 w 101"/>
                <a:gd name="T9" fmla="*/ 17 h 53"/>
                <a:gd name="T10" fmla="*/ 8 w 101"/>
                <a:gd name="T11" fmla="*/ 17 h 53"/>
                <a:gd name="T12" fmla="*/ 0 w 101"/>
                <a:gd name="T13" fmla="*/ 9 h 53"/>
                <a:gd name="T14" fmla="*/ 8 w 101"/>
                <a:gd name="T15" fmla="*/ 1 h 53"/>
                <a:gd name="T16" fmla="*/ 93 w 101"/>
                <a:gd name="T17" fmla="*/ 0 h 53"/>
                <a:gd name="T18" fmla="*/ 99 w 101"/>
                <a:gd name="T19" fmla="*/ 2 h 53"/>
                <a:gd name="T20" fmla="*/ 101 w 101"/>
                <a:gd name="T21" fmla="*/ 8 h 53"/>
                <a:gd name="T22" fmla="*/ 99 w 101"/>
                <a:gd name="T23" fmla="*/ 45 h 53"/>
                <a:gd name="T24" fmla="*/ 91 w 101"/>
                <a:gd name="T2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53">
                  <a:moveTo>
                    <a:pt x="91" y="53"/>
                  </a:moveTo>
                  <a:cubicBezTo>
                    <a:pt x="91" y="53"/>
                    <a:pt x="91" y="53"/>
                    <a:pt x="91" y="53"/>
                  </a:cubicBezTo>
                  <a:cubicBezTo>
                    <a:pt x="86" y="53"/>
                    <a:pt x="83" y="49"/>
                    <a:pt x="83" y="45"/>
                  </a:cubicBezTo>
                  <a:cubicBezTo>
                    <a:pt x="84" y="16"/>
                    <a:pt x="84" y="16"/>
                    <a:pt x="84" y="16"/>
                  </a:cubicBezTo>
                  <a:cubicBezTo>
                    <a:pt x="8" y="17"/>
                    <a:pt x="8" y="17"/>
                    <a:pt x="8" y="17"/>
                  </a:cubicBezTo>
                  <a:cubicBezTo>
                    <a:pt x="8" y="17"/>
                    <a:pt x="8" y="17"/>
                    <a:pt x="8" y="17"/>
                  </a:cubicBezTo>
                  <a:cubicBezTo>
                    <a:pt x="3" y="17"/>
                    <a:pt x="0" y="13"/>
                    <a:pt x="0" y="9"/>
                  </a:cubicBezTo>
                  <a:cubicBezTo>
                    <a:pt x="0" y="5"/>
                    <a:pt x="3" y="1"/>
                    <a:pt x="8" y="1"/>
                  </a:cubicBezTo>
                  <a:cubicBezTo>
                    <a:pt x="93" y="0"/>
                    <a:pt x="93" y="0"/>
                    <a:pt x="93" y="0"/>
                  </a:cubicBezTo>
                  <a:cubicBezTo>
                    <a:pt x="95" y="0"/>
                    <a:pt x="97" y="1"/>
                    <a:pt x="99" y="2"/>
                  </a:cubicBezTo>
                  <a:cubicBezTo>
                    <a:pt x="100" y="4"/>
                    <a:pt x="101" y="6"/>
                    <a:pt x="101" y="8"/>
                  </a:cubicBezTo>
                  <a:cubicBezTo>
                    <a:pt x="99" y="45"/>
                    <a:pt x="99" y="45"/>
                    <a:pt x="99" y="45"/>
                  </a:cubicBezTo>
                  <a:cubicBezTo>
                    <a:pt x="99" y="50"/>
                    <a:pt x="95" y="53"/>
                    <a:pt x="91" y="5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7" name="iṣľíḓe">
              <a:extLst>
                <a:ext uri="{FF2B5EF4-FFF2-40B4-BE49-F238E27FC236}">
                  <a16:creationId xmlns:a16="http://schemas.microsoft.com/office/drawing/2014/main" id="{A55F1879-B5CD-40C0-A1F1-397E7472AD2C}"/>
                </a:ext>
              </a:extLst>
            </p:cNvPr>
            <p:cNvSpPr/>
            <p:nvPr/>
          </p:nvSpPr>
          <p:spPr bwMode="auto">
            <a:xfrm>
              <a:off x="4313348" y="3752113"/>
              <a:ext cx="238161" cy="260674"/>
            </a:xfrm>
            <a:custGeom>
              <a:avLst/>
              <a:gdLst>
                <a:gd name="T0" fmla="*/ 49 w 97"/>
                <a:gd name="T1" fmla="*/ 100 h 106"/>
                <a:gd name="T2" fmla="*/ 41 w 97"/>
                <a:gd name="T3" fmla="*/ 103 h 106"/>
                <a:gd name="T4" fmla="*/ 26 w 97"/>
                <a:gd name="T5" fmla="*/ 104 h 106"/>
                <a:gd name="T6" fmla="*/ 15 w 97"/>
                <a:gd name="T7" fmla="*/ 105 h 106"/>
                <a:gd name="T8" fmla="*/ 12 w 97"/>
                <a:gd name="T9" fmla="*/ 95 h 106"/>
                <a:gd name="T10" fmla="*/ 9 w 97"/>
                <a:gd name="T11" fmla="*/ 72 h 106"/>
                <a:gd name="T12" fmla="*/ 5 w 97"/>
                <a:gd name="T13" fmla="*/ 69 h 106"/>
                <a:gd name="T14" fmla="*/ 6 w 97"/>
                <a:gd name="T15" fmla="*/ 51 h 106"/>
                <a:gd name="T16" fmla="*/ 2 w 97"/>
                <a:gd name="T17" fmla="*/ 32 h 106"/>
                <a:gd name="T18" fmla="*/ 11 w 97"/>
                <a:gd name="T19" fmla="*/ 26 h 106"/>
                <a:gd name="T20" fmla="*/ 11 w 97"/>
                <a:gd name="T21" fmla="*/ 12 h 106"/>
                <a:gd name="T22" fmla="*/ 22 w 97"/>
                <a:gd name="T23" fmla="*/ 11 h 106"/>
                <a:gd name="T24" fmla="*/ 31 w 97"/>
                <a:gd name="T25" fmla="*/ 12 h 106"/>
                <a:gd name="T26" fmla="*/ 39 w 97"/>
                <a:gd name="T27" fmla="*/ 11 h 106"/>
                <a:gd name="T28" fmla="*/ 46 w 97"/>
                <a:gd name="T29" fmla="*/ 5 h 106"/>
                <a:gd name="T30" fmla="*/ 54 w 97"/>
                <a:gd name="T31" fmla="*/ 6 h 106"/>
                <a:gd name="T32" fmla="*/ 64 w 97"/>
                <a:gd name="T33" fmla="*/ 18 h 106"/>
                <a:gd name="T34" fmla="*/ 56 w 97"/>
                <a:gd name="T35" fmla="*/ 20 h 106"/>
                <a:gd name="T36" fmla="*/ 36 w 97"/>
                <a:gd name="T37" fmla="*/ 26 h 106"/>
                <a:gd name="T38" fmla="*/ 23 w 97"/>
                <a:gd name="T39" fmla="*/ 24 h 106"/>
                <a:gd name="T40" fmla="*/ 11 w 97"/>
                <a:gd name="T41" fmla="*/ 34 h 106"/>
                <a:gd name="T42" fmla="*/ 18 w 97"/>
                <a:gd name="T43" fmla="*/ 42 h 106"/>
                <a:gd name="T44" fmla="*/ 18 w 97"/>
                <a:gd name="T45" fmla="*/ 56 h 106"/>
                <a:gd name="T46" fmla="*/ 29 w 97"/>
                <a:gd name="T47" fmla="*/ 55 h 106"/>
                <a:gd name="T48" fmla="*/ 38 w 97"/>
                <a:gd name="T49" fmla="*/ 55 h 106"/>
                <a:gd name="T50" fmla="*/ 51 w 97"/>
                <a:gd name="T51" fmla="*/ 55 h 106"/>
                <a:gd name="T52" fmla="*/ 48 w 97"/>
                <a:gd name="T53" fmla="*/ 63 h 106"/>
                <a:gd name="T54" fmla="*/ 25 w 97"/>
                <a:gd name="T55" fmla="*/ 74 h 106"/>
                <a:gd name="T56" fmla="*/ 29 w 97"/>
                <a:gd name="T57" fmla="*/ 86 h 106"/>
                <a:gd name="T58" fmla="*/ 40 w 97"/>
                <a:gd name="T59" fmla="*/ 88 h 106"/>
                <a:gd name="T60" fmla="*/ 46 w 97"/>
                <a:gd name="T61" fmla="*/ 86 h 106"/>
                <a:gd name="T62" fmla="*/ 51 w 97"/>
                <a:gd name="T63" fmla="*/ 90 h 106"/>
                <a:gd name="T64" fmla="*/ 69 w 97"/>
                <a:gd name="T65" fmla="*/ 80 h 106"/>
                <a:gd name="T66" fmla="*/ 79 w 97"/>
                <a:gd name="T67" fmla="*/ 86 h 106"/>
                <a:gd name="T68" fmla="*/ 83 w 97"/>
                <a:gd name="T69" fmla="*/ 81 h 106"/>
                <a:gd name="T70" fmla="*/ 84 w 97"/>
                <a:gd name="T71" fmla="*/ 95 h 106"/>
                <a:gd name="T72" fmla="*/ 64 w 97"/>
                <a:gd name="T73" fmla="*/ 100 h 106"/>
                <a:gd name="T74" fmla="*/ 56 w 97"/>
                <a:gd name="T75" fmla="*/ 103 h 106"/>
                <a:gd name="T76" fmla="*/ 8 w 97"/>
                <a:gd name="T77" fmla="*/ 25 h 106"/>
                <a:gd name="T78" fmla="*/ 16 w 97"/>
                <a:gd name="T79" fmla="*/ 92 h 106"/>
                <a:gd name="T80" fmla="*/ 18 w 97"/>
                <a:gd name="T81" fmla="*/ 21 h 106"/>
                <a:gd name="T82" fmla="*/ 24 w 97"/>
                <a:gd name="T83" fmla="*/ 15 h 106"/>
                <a:gd name="T84" fmla="*/ 44 w 97"/>
                <a:gd name="T85" fmla="*/ 9 h 106"/>
                <a:gd name="T86" fmla="*/ 48 w 97"/>
                <a:gd name="T87" fmla="*/ 18 h 106"/>
                <a:gd name="T88" fmla="*/ 55 w 97"/>
                <a:gd name="T89" fmla="*/ 53 h 106"/>
                <a:gd name="T90" fmla="*/ 53 w 97"/>
                <a:gd name="T91" fmla="*/ 60 h 106"/>
                <a:gd name="T92" fmla="*/ 57 w 97"/>
                <a:gd name="T93" fmla="*/ 50 h 106"/>
                <a:gd name="T94" fmla="*/ 69 w 97"/>
                <a:gd name="T95" fmla="*/ 14 h 106"/>
                <a:gd name="T96" fmla="*/ 70 w 97"/>
                <a:gd name="T97" fmla="*/ 1 h 106"/>
                <a:gd name="T98" fmla="*/ 76 w 97"/>
                <a:gd name="T99" fmla="*/ 3 h 106"/>
                <a:gd name="T100" fmla="*/ 85 w 97"/>
                <a:gd name="T101" fmla="*/ 11 h 106"/>
                <a:gd name="T102" fmla="*/ 79 w 97"/>
                <a:gd name="T103" fmla="*/ 9 h 106"/>
                <a:gd name="T104" fmla="*/ 73 w 97"/>
                <a:gd name="T105" fmla="*/ 18 h 106"/>
                <a:gd name="T106" fmla="*/ 67 w 97"/>
                <a:gd name="T107" fmla="*/ 9 h 106"/>
                <a:gd name="T108" fmla="*/ 72 w 97"/>
                <a:gd name="T109" fmla="*/ 9 h 106"/>
                <a:gd name="T110" fmla="*/ 75 w 97"/>
                <a:gd name="T111" fmla="*/ 79 h 106"/>
                <a:gd name="T112" fmla="*/ 80 w 97"/>
                <a:gd name="T113" fmla="*/ 10 h 106"/>
                <a:gd name="T114" fmla="*/ 89 w 97"/>
                <a:gd name="T115" fmla="*/ 94 h 106"/>
                <a:gd name="T116" fmla="*/ 90 w 97"/>
                <a:gd name="T117" fmla="*/ 78 h 106"/>
                <a:gd name="T118" fmla="*/ 97 w 97"/>
                <a:gd name="T119" fmla="*/ 73 h 106"/>
                <a:gd name="T120" fmla="*/ 97 w 97"/>
                <a:gd name="T121" fmla="*/ 7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7" h="106">
                  <a:moveTo>
                    <a:pt x="0" y="27"/>
                  </a:moveTo>
                  <a:cubicBezTo>
                    <a:pt x="0" y="27"/>
                    <a:pt x="0" y="26"/>
                    <a:pt x="0" y="26"/>
                  </a:cubicBezTo>
                  <a:cubicBezTo>
                    <a:pt x="1" y="25"/>
                    <a:pt x="1" y="25"/>
                    <a:pt x="1" y="25"/>
                  </a:cubicBezTo>
                  <a:cubicBezTo>
                    <a:pt x="1" y="25"/>
                    <a:pt x="2" y="25"/>
                    <a:pt x="2" y="26"/>
                  </a:cubicBezTo>
                  <a:cubicBezTo>
                    <a:pt x="2" y="27"/>
                    <a:pt x="2" y="27"/>
                    <a:pt x="3" y="28"/>
                  </a:cubicBezTo>
                  <a:cubicBezTo>
                    <a:pt x="3" y="28"/>
                    <a:pt x="3" y="28"/>
                    <a:pt x="3" y="28"/>
                  </a:cubicBezTo>
                  <a:cubicBezTo>
                    <a:pt x="3" y="28"/>
                    <a:pt x="2" y="28"/>
                    <a:pt x="2" y="28"/>
                  </a:cubicBezTo>
                  <a:cubicBezTo>
                    <a:pt x="1" y="28"/>
                    <a:pt x="1" y="28"/>
                    <a:pt x="1" y="28"/>
                  </a:cubicBezTo>
                  <a:cubicBezTo>
                    <a:pt x="0" y="27"/>
                    <a:pt x="0" y="27"/>
                    <a:pt x="0" y="27"/>
                  </a:cubicBezTo>
                  <a:close/>
                  <a:moveTo>
                    <a:pt x="53" y="101"/>
                  </a:moveTo>
                  <a:cubicBezTo>
                    <a:pt x="52" y="102"/>
                    <a:pt x="52" y="102"/>
                    <a:pt x="52" y="102"/>
                  </a:cubicBezTo>
                  <a:cubicBezTo>
                    <a:pt x="51" y="100"/>
                    <a:pt x="51" y="100"/>
                    <a:pt x="51" y="100"/>
                  </a:cubicBezTo>
                  <a:cubicBezTo>
                    <a:pt x="51" y="100"/>
                    <a:pt x="51" y="100"/>
                    <a:pt x="51" y="100"/>
                  </a:cubicBezTo>
                  <a:cubicBezTo>
                    <a:pt x="50" y="101"/>
                    <a:pt x="50" y="101"/>
                    <a:pt x="50" y="101"/>
                  </a:cubicBezTo>
                  <a:cubicBezTo>
                    <a:pt x="50" y="101"/>
                    <a:pt x="50" y="100"/>
                    <a:pt x="49" y="100"/>
                  </a:cubicBezTo>
                  <a:cubicBezTo>
                    <a:pt x="49" y="100"/>
                    <a:pt x="49" y="99"/>
                    <a:pt x="49" y="99"/>
                  </a:cubicBezTo>
                  <a:cubicBezTo>
                    <a:pt x="49" y="99"/>
                    <a:pt x="49" y="99"/>
                    <a:pt x="49" y="99"/>
                  </a:cubicBezTo>
                  <a:cubicBezTo>
                    <a:pt x="48" y="99"/>
                    <a:pt x="48" y="99"/>
                    <a:pt x="48" y="99"/>
                  </a:cubicBezTo>
                  <a:cubicBezTo>
                    <a:pt x="48" y="99"/>
                    <a:pt x="48" y="99"/>
                    <a:pt x="47" y="100"/>
                  </a:cubicBezTo>
                  <a:cubicBezTo>
                    <a:pt x="47" y="100"/>
                    <a:pt x="47" y="100"/>
                    <a:pt x="47" y="100"/>
                  </a:cubicBezTo>
                  <a:cubicBezTo>
                    <a:pt x="46" y="100"/>
                    <a:pt x="46" y="100"/>
                    <a:pt x="46" y="100"/>
                  </a:cubicBezTo>
                  <a:cubicBezTo>
                    <a:pt x="45" y="100"/>
                    <a:pt x="45" y="100"/>
                    <a:pt x="45" y="100"/>
                  </a:cubicBezTo>
                  <a:cubicBezTo>
                    <a:pt x="45" y="101"/>
                    <a:pt x="45" y="101"/>
                    <a:pt x="45" y="101"/>
                  </a:cubicBezTo>
                  <a:cubicBezTo>
                    <a:pt x="45" y="101"/>
                    <a:pt x="45" y="101"/>
                    <a:pt x="45" y="101"/>
                  </a:cubicBezTo>
                  <a:cubicBezTo>
                    <a:pt x="44" y="102"/>
                    <a:pt x="44" y="102"/>
                    <a:pt x="44" y="102"/>
                  </a:cubicBezTo>
                  <a:cubicBezTo>
                    <a:pt x="44" y="102"/>
                    <a:pt x="44" y="102"/>
                    <a:pt x="44" y="102"/>
                  </a:cubicBezTo>
                  <a:cubicBezTo>
                    <a:pt x="44" y="103"/>
                    <a:pt x="44" y="103"/>
                    <a:pt x="44" y="103"/>
                  </a:cubicBezTo>
                  <a:cubicBezTo>
                    <a:pt x="44" y="103"/>
                    <a:pt x="44" y="103"/>
                    <a:pt x="44" y="103"/>
                  </a:cubicBezTo>
                  <a:cubicBezTo>
                    <a:pt x="44" y="103"/>
                    <a:pt x="43" y="103"/>
                    <a:pt x="43" y="103"/>
                  </a:cubicBezTo>
                  <a:cubicBezTo>
                    <a:pt x="42" y="103"/>
                    <a:pt x="41" y="103"/>
                    <a:pt x="41" y="103"/>
                  </a:cubicBezTo>
                  <a:cubicBezTo>
                    <a:pt x="41" y="103"/>
                    <a:pt x="40" y="104"/>
                    <a:pt x="39" y="104"/>
                  </a:cubicBezTo>
                  <a:cubicBezTo>
                    <a:pt x="39" y="104"/>
                    <a:pt x="38" y="104"/>
                    <a:pt x="38" y="104"/>
                  </a:cubicBezTo>
                  <a:cubicBezTo>
                    <a:pt x="38" y="104"/>
                    <a:pt x="37" y="103"/>
                    <a:pt x="36" y="103"/>
                  </a:cubicBezTo>
                  <a:cubicBezTo>
                    <a:pt x="35" y="103"/>
                    <a:pt x="35" y="102"/>
                    <a:pt x="35" y="102"/>
                  </a:cubicBezTo>
                  <a:cubicBezTo>
                    <a:pt x="35" y="104"/>
                    <a:pt x="35" y="104"/>
                    <a:pt x="35" y="104"/>
                  </a:cubicBezTo>
                  <a:cubicBezTo>
                    <a:pt x="31" y="104"/>
                    <a:pt x="31" y="104"/>
                    <a:pt x="31" y="104"/>
                  </a:cubicBezTo>
                  <a:cubicBezTo>
                    <a:pt x="30" y="102"/>
                    <a:pt x="30" y="102"/>
                    <a:pt x="30" y="102"/>
                  </a:cubicBezTo>
                  <a:cubicBezTo>
                    <a:pt x="30" y="102"/>
                    <a:pt x="30" y="102"/>
                    <a:pt x="30" y="102"/>
                  </a:cubicBezTo>
                  <a:cubicBezTo>
                    <a:pt x="29" y="101"/>
                    <a:pt x="29" y="101"/>
                    <a:pt x="29" y="101"/>
                  </a:cubicBezTo>
                  <a:cubicBezTo>
                    <a:pt x="29" y="101"/>
                    <a:pt x="29" y="101"/>
                    <a:pt x="29" y="101"/>
                  </a:cubicBezTo>
                  <a:cubicBezTo>
                    <a:pt x="29" y="101"/>
                    <a:pt x="29" y="101"/>
                    <a:pt x="29" y="101"/>
                  </a:cubicBezTo>
                  <a:cubicBezTo>
                    <a:pt x="28" y="101"/>
                    <a:pt x="28" y="101"/>
                    <a:pt x="27" y="102"/>
                  </a:cubicBezTo>
                  <a:cubicBezTo>
                    <a:pt x="27" y="102"/>
                    <a:pt x="27" y="102"/>
                    <a:pt x="26" y="102"/>
                  </a:cubicBezTo>
                  <a:cubicBezTo>
                    <a:pt x="26" y="102"/>
                    <a:pt x="26" y="103"/>
                    <a:pt x="26" y="103"/>
                  </a:cubicBezTo>
                  <a:cubicBezTo>
                    <a:pt x="26" y="103"/>
                    <a:pt x="26" y="104"/>
                    <a:pt x="26" y="104"/>
                  </a:cubicBezTo>
                  <a:cubicBezTo>
                    <a:pt x="26" y="104"/>
                    <a:pt x="26" y="104"/>
                    <a:pt x="26" y="104"/>
                  </a:cubicBezTo>
                  <a:cubicBezTo>
                    <a:pt x="25" y="105"/>
                    <a:pt x="25" y="105"/>
                    <a:pt x="25" y="105"/>
                  </a:cubicBezTo>
                  <a:cubicBezTo>
                    <a:pt x="25" y="105"/>
                    <a:pt x="25" y="105"/>
                    <a:pt x="25" y="105"/>
                  </a:cubicBezTo>
                  <a:cubicBezTo>
                    <a:pt x="24" y="105"/>
                    <a:pt x="24" y="105"/>
                    <a:pt x="24" y="105"/>
                  </a:cubicBezTo>
                  <a:cubicBezTo>
                    <a:pt x="24" y="105"/>
                    <a:pt x="24" y="105"/>
                    <a:pt x="24" y="105"/>
                  </a:cubicBezTo>
                  <a:cubicBezTo>
                    <a:pt x="23" y="104"/>
                    <a:pt x="23" y="104"/>
                    <a:pt x="23" y="104"/>
                  </a:cubicBezTo>
                  <a:cubicBezTo>
                    <a:pt x="23" y="104"/>
                    <a:pt x="23" y="104"/>
                    <a:pt x="23" y="104"/>
                  </a:cubicBezTo>
                  <a:cubicBezTo>
                    <a:pt x="23" y="104"/>
                    <a:pt x="23" y="104"/>
                    <a:pt x="23" y="104"/>
                  </a:cubicBezTo>
                  <a:cubicBezTo>
                    <a:pt x="22" y="104"/>
                    <a:pt x="22" y="104"/>
                    <a:pt x="22" y="104"/>
                  </a:cubicBezTo>
                  <a:cubicBezTo>
                    <a:pt x="22" y="104"/>
                    <a:pt x="22" y="105"/>
                    <a:pt x="21" y="105"/>
                  </a:cubicBezTo>
                  <a:cubicBezTo>
                    <a:pt x="21" y="106"/>
                    <a:pt x="20" y="106"/>
                    <a:pt x="20" y="106"/>
                  </a:cubicBezTo>
                  <a:cubicBezTo>
                    <a:pt x="19" y="106"/>
                    <a:pt x="19" y="106"/>
                    <a:pt x="19" y="106"/>
                  </a:cubicBezTo>
                  <a:cubicBezTo>
                    <a:pt x="19" y="106"/>
                    <a:pt x="19" y="106"/>
                    <a:pt x="19" y="106"/>
                  </a:cubicBezTo>
                  <a:cubicBezTo>
                    <a:pt x="18" y="106"/>
                    <a:pt x="18" y="106"/>
                    <a:pt x="17" y="106"/>
                  </a:cubicBezTo>
                  <a:cubicBezTo>
                    <a:pt x="16" y="106"/>
                    <a:pt x="15" y="106"/>
                    <a:pt x="15" y="105"/>
                  </a:cubicBezTo>
                  <a:cubicBezTo>
                    <a:pt x="14" y="104"/>
                    <a:pt x="14" y="104"/>
                    <a:pt x="14" y="104"/>
                  </a:cubicBezTo>
                  <a:cubicBezTo>
                    <a:pt x="14" y="103"/>
                    <a:pt x="14" y="103"/>
                    <a:pt x="14" y="103"/>
                  </a:cubicBezTo>
                  <a:cubicBezTo>
                    <a:pt x="14" y="103"/>
                    <a:pt x="14" y="103"/>
                    <a:pt x="14" y="103"/>
                  </a:cubicBezTo>
                  <a:cubicBezTo>
                    <a:pt x="15" y="103"/>
                    <a:pt x="15" y="103"/>
                    <a:pt x="15" y="103"/>
                  </a:cubicBezTo>
                  <a:cubicBezTo>
                    <a:pt x="15" y="102"/>
                    <a:pt x="15" y="102"/>
                    <a:pt x="15" y="102"/>
                  </a:cubicBezTo>
                  <a:cubicBezTo>
                    <a:pt x="15" y="101"/>
                    <a:pt x="15" y="101"/>
                    <a:pt x="15" y="101"/>
                  </a:cubicBezTo>
                  <a:cubicBezTo>
                    <a:pt x="15" y="101"/>
                    <a:pt x="15" y="101"/>
                    <a:pt x="15" y="101"/>
                  </a:cubicBezTo>
                  <a:cubicBezTo>
                    <a:pt x="14" y="100"/>
                    <a:pt x="14" y="100"/>
                    <a:pt x="14" y="100"/>
                  </a:cubicBezTo>
                  <a:cubicBezTo>
                    <a:pt x="14" y="100"/>
                    <a:pt x="14" y="100"/>
                    <a:pt x="14" y="100"/>
                  </a:cubicBezTo>
                  <a:cubicBezTo>
                    <a:pt x="14" y="100"/>
                    <a:pt x="13" y="100"/>
                    <a:pt x="13" y="100"/>
                  </a:cubicBezTo>
                  <a:cubicBezTo>
                    <a:pt x="13" y="100"/>
                    <a:pt x="12" y="100"/>
                    <a:pt x="12" y="100"/>
                  </a:cubicBezTo>
                  <a:cubicBezTo>
                    <a:pt x="12" y="100"/>
                    <a:pt x="12" y="99"/>
                    <a:pt x="12" y="99"/>
                  </a:cubicBezTo>
                  <a:cubicBezTo>
                    <a:pt x="12" y="98"/>
                    <a:pt x="12" y="98"/>
                    <a:pt x="12" y="97"/>
                  </a:cubicBezTo>
                  <a:cubicBezTo>
                    <a:pt x="12" y="97"/>
                    <a:pt x="12" y="97"/>
                    <a:pt x="12" y="96"/>
                  </a:cubicBezTo>
                  <a:cubicBezTo>
                    <a:pt x="12" y="96"/>
                    <a:pt x="12" y="95"/>
                    <a:pt x="12" y="95"/>
                  </a:cubicBezTo>
                  <a:cubicBezTo>
                    <a:pt x="12" y="94"/>
                    <a:pt x="12" y="93"/>
                    <a:pt x="12" y="93"/>
                  </a:cubicBezTo>
                  <a:cubicBezTo>
                    <a:pt x="12" y="92"/>
                    <a:pt x="12" y="92"/>
                    <a:pt x="12" y="92"/>
                  </a:cubicBezTo>
                  <a:cubicBezTo>
                    <a:pt x="12" y="92"/>
                    <a:pt x="12" y="92"/>
                    <a:pt x="12" y="91"/>
                  </a:cubicBezTo>
                  <a:cubicBezTo>
                    <a:pt x="12" y="90"/>
                    <a:pt x="12" y="90"/>
                    <a:pt x="12" y="89"/>
                  </a:cubicBezTo>
                  <a:cubicBezTo>
                    <a:pt x="12" y="88"/>
                    <a:pt x="11" y="88"/>
                    <a:pt x="11" y="87"/>
                  </a:cubicBezTo>
                  <a:cubicBezTo>
                    <a:pt x="11" y="87"/>
                    <a:pt x="11" y="86"/>
                    <a:pt x="11" y="86"/>
                  </a:cubicBezTo>
                  <a:cubicBezTo>
                    <a:pt x="11" y="86"/>
                    <a:pt x="11" y="85"/>
                    <a:pt x="11" y="84"/>
                  </a:cubicBezTo>
                  <a:cubicBezTo>
                    <a:pt x="11" y="83"/>
                    <a:pt x="11" y="82"/>
                    <a:pt x="11" y="82"/>
                  </a:cubicBezTo>
                  <a:cubicBezTo>
                    <a:pt x="11" y="82"/>
                    <a:pt x="11" y="81"/>
                    <a:pt x="11" y="80"/>
                  </a:cubicBezTo>
                  <a:cubicBezTo>
                    <a:pt x="11" y="79"/>
                    <a:pt x="11" y="78"/>
                    <a:pt x="11" y="77"/>
                  </a:cubicBezTo>
                  <a:cubicBezTo>
                    <a:pt x="11" y="77"/>
                    <a:pt x="11" y="77"/>
                    <a:pt x="11" y="76"/>
                  </a:cubicBezTo>
                  <a:cubicBezTo>
                    <a:pt x="11" y="76"/>
                    <a:pt x="11" y="75"/>
                    <a:pt x="11" y="75"/>
                  </a:cubicBezTo>
                  <a:cubicBezTo>
                    <a:pt x="10" y="74"/>
                    <a:pt x="10" y="74"/>
                    <a:pt x="10" y="73"/>
                  </a:cubicBezTo>
                  <a:cubicBezTo>
                    <a:pt x="10" y="73"/>
                    <a:pt x="10" y="73"/>
                    <a:pt x="10" y="72"/>
                  </a:cubicBezTo>
                  <a:cubicBezTo>
                    <a:pt x="9" y="72"/>
                    <a:pt x="9" y="72"/>
                    <a:pt x="9" y="72"/>
                  </a:cubicBezTo>
                  <a:cubicBezTo>
                    <a:pt x="9" y="71"/>
                    <a:pt x="9" y="71"/>
                    <a:pt x="9" y="71"/>
                  </a:cubicBezTo>
                  <a:cubicBezTo>
                    <a:pt x="8" y="71"/>
                    <a:pt x="8" y="71"/>
                    <a:pt x="8" y="71"/>
                  </a:cubicBezTo>
                  <a:cubicBezTo>
                    <a:pt x="8" y="70"/>
                    <a:pt x="8" y="70"/>
                    <a:pt x="8" y="70"/>
                  </a:cubicBezTo>
                  <a:cubicBezTo>
                    <a:pt x="8" y="70"/>
                    <a:pt x="8" y="70"/>
                    <a:pt x="8" y="70"/>
                  </a:cubicBezTo>
                  <a:cubicBezTo>
                    <a:pt x="8" y="70"/>
                    <a:pt x="8" y="70"/>
                    <a:pt x="8" y="70"/>
                  </a:cubicBezTo>
                  <a:cubicBezTo>
                    <a:pt x="8" y="69"/>
                    <a:pt x="9" y="69"/>
                    <a:pt x="9" y="68"/>
                  </a:cubicBezTo>
                  <a:cubicBezTo>
                    <a:pt x="9" y="68"/>
                    <a:pt x="9" y="67"/>
                    <a:pt x="9" y="67"/>
                  </a:cubicBezTo>
                  <a:cubicBezTo>
                    <a:pt x="9" y="67"/>
                    <a:pt x="9" y="67"/>
                    <a:pt x="9" y="67"/>
                  </a:cubicBezTo>
                  <a:cubicBezTo>
                    <a:pt x="9" y="67"/>
                    <a:pt x="9" y="67"/>
                    <a:pt x="9" y="67"/>
                  </a:cubicBezTo>
                  <a:cubicBezTo>
                    <a:pt x="9" y="66"/>
                    <a:pt x="8" y="66"/>
                    <a:pt x="8" y="66"/>
                  </a:cubicBezTo>
                  <a:cubicBezTo>
                    <a:pt x="7" y="66"/>
                    <a:pt x="7" y="66"/>
                    <a:pt x="7" y="66"/>
                  </a:cubicBezTo>
                  <a:cubicBezTo>
                    <a:pt x="6" y="69"/>
                    <a:pt x="6" y="69"/>
                    <a:pt x="6" y="69"/>
                  </a:cubicBezTo>
                  <a:cubicBezTo>
                    <a:pt x="6" y="69"/>
                    <a:pt x="6" y="69"/>
                    <a:pt x="6" y="69"/>
                  </a:cubicBezTo>
                  <a:cubicBezTo>
                    <a:pt x="5" y="69"/>
                    <a:pt x="5" y="69"/>
                    <a:pt x="5" y="69"/>
                  </a:cubicBezTo>
                  <a:cubicBezTo>
                    <a:pt x="5" y="69"/>
                    <a:pt x="5" y="69"/>
                    <a:pt x="5" y="69"/>
                  </a:cubicBezTo>
                  <a:cubicBezTo>
                    <a:pt x="4" y="69"/>
                    <a:pt x="4" y="69"/>
                    <a:pt x="4" y="69"/>
                  </a:cubicBezTo>
                  <a:cubicBezTo>
                    <a:pt x="4" y="69"/>
                    <a:pt x="4" y="69"/>
                    <a:pt x="3" y="68"/>
                  </a:cubicBezTo>
                  <a:cubicBezTo>
                    <a:pt x="3" y="68"/>
                    <a:pt x="3" y="68"/>
                    <a:pt x="3" y="68"/>
                  </a:cubicBezTo>
                  <a:cubicBezTo>
                    <a:pt x="3" y="67"/>
                    <a:pt x="3" y="67"/>
                    <a:pt x="3" y="67"/>
                  </a:cubicBezTo>
                  <a:cubicBezTo>
                    <a:pt x="2" y="66"/>
                    <a:pt x="2" y="66"/>
                    <a:pt x="2" y="66"/>
                  </a:cubicBezTo>
                  <a:cubicBezTo>
                    <a:pt x="2" y="66"/>
                    <a:pt x="3" y="65"/>
                    <a:pt x="3" y="65"/>
                  </a:cubicBezTo>
                  <a:cubicBezTo>
                    <a:pt x="3" y="64"/>
                    <a:pt x="3" y="63"/>
                    <a:pt x="4" y="63"/>
                  </a:cubicBezTo>
                  <a:cubicBezTo>
                    <a:pt x="4" y="63"/>
                    <a:pt x="4" y="63"/>
                    <a:pt x="4" y="62"/>
                  </a:cubicBezTo>
                  <a:cubicBezTo>
                    <a:pt x="5" y="62"/>
                    <a:pt x="5" y="62"/>
                    <a:pt x="5" y="62"/>
                  </a:cubicBezTo>
                  <a:cubicBezTo>
                    <a:pt x="5" y="61"/>
                    <a:pt x="5" y="61"/>
                    <a:pt x="5" y="61"/>
                  </a:cubicBezTo>
                  <a:cubicBezTo>
                    <a:pt x="5" y="60"/>
                    <a:pt x="5" y="60"/>
                    <a:pt x="6" y="60"/>
                  </a:cubicBezTo>
                  <a:cubicBezTo>
                    <a:pt x="6" y="60"/>
                    <a:pt x="6" y="60"/>
                    <a:pt x="6" y="60"/>
                  </a:cubicBezTo>
                  <a:cubicBezTo>
                    <a:pt x="6" y="59"/>
                    <a:pt x="6" y="59"/>
                    <a:pt x="6" y="59"/>
                  </a:cubicBezTo>
                  <a:cubicBezTo>
                    <a:pt x="5" y="53"/>
                    <a:pt x="5" y="53"/>
                    <a:pt x="5" y="53"/>
                  </a:cubicBezTo>
                  <a:cubicBezTo>
                    <a:pt x="5" y="53"/>
                    <a:pt x="5" y="52"/>
                    <a:pt x="6" y="51"/>
                  </a:cubicBezTo>
                  <a:cubicBezTo>
                    <a:pt x="6" y="49"/>
                    <a:pt x="6" y="49"/>
                    <a:pt x="6" y="48"/>
                  </a:cubicBezTo>
                  <a:cubicBezTo>
                    <a:pt x="6" y="48"/>
                    <a:pt x="6" y="48"/>
                    <a:pt x="6" y="48"/>
                  </a:cubicBezTo>
                  <a:cubicBezTo>
                    <a:pt x="6" y="48"/>
                    <a:pt x="6" y="48"/>
                    <a:pt x="6" y="48"/>
                  </a:cubicBezTo>
                  <a:cubicBezTo>
                    <a:pt x="6" y="48"/>
                    <a:pt x="6" y="47"/>
                    <a:pt x="5" y="46"/>
                  </a:cubicBezTo>
                  <a:cubicBezTo>
                    <a:pt x="5" y="46"/>
                    <a:pt x="4" y="45"/>
                    <a:pt x="4" y="45"/>
                  </a:cubicBezTo>
                  <a:cubicBezTo>
                    <a:pt x="4" y="45"/>
                    <a:pt x="4" y="44"/>
                    <a:pt x="4" y="44"/>
                  </a:cubicBezTo>
                  <a:cubicBezTo>
                    <a:pt x="3" y="43"/>
                    <a:pt x="3" y="43"/>
                    <a:pt x="3" y="43"/>
                  </a:cubicBezTo>
                  <a:cubicBezTo>
                    <a:pt x="3" y="43"/>
                    <a:pt x="3" y="42"/>
                    <a:pt x="3" y="42"/>
                  </a:cubicBezTo>
                  <a:cubicBezTo>
                    <a:pt x="3" y="41"/>
                    <a:pt x="3" y="40"/>
                    <a:pt x="2" y="40"/>
                  </a:cubicBezTo>
                  <a:cubicBezTo>
                    <a:pt x="2" y="39"/>
                    <a:pt x="2" y="38"/>
                    <a:pt x="2" y="37"/>
                  </a:cubicBezTo>
                  <a:cubicBezTo>
                    <a:pt x="1" y="37"/>
                    <a:pt x="1" y="36"/>
                    <a:pt x="1" y="36"/>
                  </a:cubicBezTo>
                  <a:cubicBezTo>
                    <a:pt x="1" y="35"/>
                    <a:pt x="1" y="35"/>
                    <a:pt x="1" y="35"/>
                  </a:cubicBezTo>
                  <a:cubicBezTo>
                    <a:pt x="1" y="34"/>
                    <a:pt x="1" y="34"/>
                    <a:pt x="1" y="34"/>
                  </a:cubicBezTo>
                  <a:cubicBezTo>
                    <a:pt x="2" y="33"/>
                    <a:pt x="2" y="33"/>
                    <a:pt x="2" y="33"/>
                  </a:cubicBezTo>
                  <a:cubicBezTo>
                    <a:pt x="2" y="33"/>
                    <a:pt x="2" y="32"/>
                    <a:pt x="2" y="32"/>
                  </a:cubicBezTo>
                  <a:cubicBezTo>
                    <a:pt x="3" y="32"/>
                    <a:pt x="3" y="31"/>
                    <a:pt x="3" y="31"/>
                  </a:cubicBezTo>
                  <a:cubicBezTo>
                    <a:pt x="4" y="30"/>
                    <a:pt x="4" y="30"/>
                    <a:pt x="4" y="30"/>
                  </a:cubicBezTo>
                  <a:cubicBezTo>
                    <a:pt x="4" y="30"/>
                    <a:pt x="4" y="30"/>
                    <a:pt x="4" y="30"/>
                  </a:cubicBezTo>
                  <a:cubicBezTo>
                    <a:pt x="4" y="29"/>
                    <a:pt x="4" y="29"/>
                    <a:pt x="3" y="29"/>
                  </a:cubicBezTo>
                  <a:cubicBezTo>
                    <a:pt x="4" y="29"/>
                    <a:pt x="4" y="29"/>
                    <a:pt x="5" y="30"/>
                  </a:cubicBezTo>
                  <a:cubicBezTo>
                    <a:pt x="5" y="30"/>
                    <a:pt x="6" y="30"/>
                    <a:pt x="6" y="30"/>
                  </a:cubicBezTo>
                  <a:cubicBezTo>
                    <a:pt x="6" y="30"/>
                    <a:pt x="6" y="30"/>
                    <a:pt x="7" y="29"/>
                  </a:cubicBezTo>
                  <a:cubicBezTo>
                    <a:pt x="7" y="29"/>
                    <a:pt x="7" y="29"/>
                    <a:pt x="7" y="28"/>
                  </a:cubicBezTo>
                  <a:cubicBezTo>
                    <a:pt x="8" y="28"/>
                    <a:pt x="8" y="28"/>
                    <a:pt x="8" y="28"/>
                  </a:cubicBezTo>
                  <a:cubicBezTo>
                    <a:pt x="8" y="27"/>
                    <a:pt x="8" y="27"/>
                    <a:pt x="8" y="27"/>
                  </a:cubicBezTo>
                  <a:cubicBezTo>
                    <a:pt x="8" y="28"/>
                    <a:pt x="8" y="28"/>
                    <a:pt x="8" y="28"/>
                  </a:cubicBezTo>
                  <a:cubicBezTo>
                    <a:pt x="9" y="28"/>
                    <a:pt x="9" y="28"/>
                    <a:pt x="9" y="28"/>
                  </a:cubicBezTo>
                  <a:cubicBezTo>
                    <a:pt x="10" y="28"/>
                    <a:pt x="10" y="28"/>
                    <a:pt x="10" y="28"/>
                  </a:cubicBezTo>
                  <a:cubicBezTo>
                    <a:pt x="10" y="27"/>
                    <a:pt x="10" y="27"/>
                    <a:pt x="10" y="27"/>
                  </a:cubicBezTo>
                  <a:cubicBezTo>
                    <a:pt x="10" y="27"/>
                    <a:pt x="10" y="27"/>
                    <a:pt x="11" y="26"/>
                  </a:cubicBezTo>
                  <a:cubicBezTo>
                    <a:pt x="11" y="25"/>
                    <a:pt x="10" y="24"/>
                    <a:pt x="10" y="24"/>
                  </a:cubicBezTo>
                  <a:cubicBezTo>
                    <a:pt x="10" y="24"/>
                    <a:pt x="10" y="23"/>
                    <a:pt x="10" y="23"/>
                  </a:cubicBezTo>
                  <a:cubicBezTo>
                    <a:pt x="9" y="22"/>
                    <a:pt x="9" y="21"/>
                    <a:pt x="8" y="21"/>
                  </a:cubicBezTo>
                  <a:cubicBezTo>
                    <a:pt x="8" y="21"/>
                    <a:pt x="8" y="21"/>
                    <a:pt x="8" y="21"/>
                  </a:cubicBezTo>
                  <a:cubicBezTo>
                    <a:pt x="8" y="21"/>
                    <a:pt x="8" y="21"/>
                    <a:pt x="8" y="21"/>
                  </a:cubicBezTo>
                  <a:cubicBezTo>
                    <a:pt x="8" y="20"/>
                    <a:pt x="9" y="20"/>
                    <a:pt x="9" y="19"/>
                  </a:cubicBezTo>
                  <a:cubicBezTo>
                    <a:pt x="9" y="19"/>
                    <a:pt x="9" y="18"/>
                    <a:pt x="9" y="18"/>
                  </a:cubicBezTo>
                  <a:cubicBezTo>
                    <a:pt x="9" y="18"/>
                    <a:pt x="9" y="18"/>
                    <a:pt x="9" y="17"/>
                  </a:cubicBezTo>
                  <a:cubicBezTo>
                    <a:pt x="9" y="16"/>
                    <a:pt x="9" y="15"/>
                    <a:pt x="9" y="15"/>
                  </a:cubicBezTo>
                  <a:cubicBezTo>
                    <a:pt x="10" y="14"/>
                    <a:pt x="10" y="14"/>
                    <a:pt x="10" y="14"/>
                  </a:cubicBezTo>
                  <a:cubicBezTo>
                    <a:pt x="10" y="14"/>
                    <a:pt x="10" y="14"/>
                    <a:pt x="10" y="13"/>
                  </a:cubicBezTo>
                  <a:cubicBezTo>
                    <a:pt x="10" y="13"/>
                    <a:pt x="10" y="12"/>
                    <a:pt x="10"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2" y="13"/>
                    <a:pt x="12" y="13"/>
                  </a:cubicBezTo>
                  <a:cubicBezTo>
                    <a:pt x="12" y="14"/>
                    <a:pt x="12" y="14"/>
                    <a:pt x="12" y="14"/>
                  </a:cubicBezTo>
                  <a:cubicBezTo>
                    <a:pt x="12" y="14"/>
                    <a:pt x="13" y="14"/>
                    <a:pt x="14" y="14"/>
                  </a:cubicBezTo>
                  <a:cubicBezTo>
                    <a:pt x="14" y="15"/>
                    <a:pt x="15" y="15"/>
                    <a:pt x="15" y="15"/>
                  </a:cubicBezTo>
                  <a:cubicBezTo>
                    <a:pt x="16" y="15"/>
                    <a:pt x="16" y="15"/>
                    <a:pt x="16" y="15"/>
                  </a:cubicBezTo>
                  <a:cubicBezTo>
                    <a:pt x="16" y="15"/>
                    <a:pt x="16" y="15"/>
                    <a:pt x="16" y="15"/>
                  </a:cubicBezTo>
                  <a:cubicBezTo>
                    <a:pt x="17" y="14"/>
                    <a:pt x="17" y="14"/>
                    <a:pt x="17" y="14"/>
                  </a:cubicBezTo>
                  <a:cubicBezTo>
                    <a:pt x="18" y="13"/>
                    <a:pt x="18" y="13"/>
                    <a:pt x="18" y="13"/>
                  </a:cubicBezTo>
                  <a:cubicBezTo>
                    <a:pt x="19" y="13"/>
                    <a:pt x="19" y="13"/>
                    <a:pt x="19" y="13"/>
                  </a:cubicBezTo>
                  <a:cubicBezTo>
                    <a:pt x="19" y="12"/>
                    <a:pt x="19" y="12"/>
                    <a:pt x="19" y="12"/>
                  </a:cubicBezTo>
                  <a:cubicBezTo>
                    <a:pt x="20" y="12"/>
                    <a:pt x="20" y="12"/>
                    <a:pt x="20" y="12"/>
                  </a:cubicBezTo>
                  <a:cubicBezTo>
                    <a:pt x="21" y="11"/>
                    <a:pt x="21" y="11"/>
                    <a:pt x="21" y="11"/>
                  </a:cubicBezTo>
                  <a:cubicBezTo>
                    <a:pt x="21" y="11"/>
                    <a:pt x="21" y="11"/>
                    <a:pt x="21" y="11"/>
                  </a:cubicBezTo>
                  <a:cubicBezTo>
                    <a:pt x="22" y="11"/>
                    <a:pt x="22" y="11"/>
                    <a:pt x="22" y="11"/>
                  </a:cubicBezTo>
                  <a:cubicBezTo>
                    <a:pt x="22" y="11"/>
                    <a:pt x="22" y="11"/>
                    <a:pt x="23" y="12"/>
                  </a:cubicBezTo>
                  <a:cubicBezTo>
                    <a:pt x="24" y="12"/>
                    <a:pt x="24" y="12"/>
                    <a:pt x="24" y="12"/>
                  </a:cubicBezTo>
                  <a:cubicBezTo>
                    <a:pt x="24" y="12"/>
                    <a:pt x="24" y="13"/>
                    <a:pt x="25" y="13"/>
                  </a:cubicBezTo>
                  <a:cubicBezTo>
                    <a:pt x="25" y="13"/>
                    <a:pt x="25" y="14"/>
                    <a:pt x="25" y="14"/>
                  </a:cubicBezTo>
                  <a:cubicBezTo>
                    <a:pt x="25" y="14"/>
                    <a:pt x="26" y="14"/>
                    <a:pt x="26" y="14"/>
                  </a:cubicBezTo>
                  <a:cubicBezTo>
                    <a:pt x="27" y="14"/>
                    <a:pt x="27" y="14"/>
                    <a:pt x="27" y="14"/>
                  </a:cubicBezTo>
                  <a:cubicBezTo>
                    <a:pt x="27" y="14"/>
                    <a:pt x="27" y="14"/>
                    <a:pt x="27" y="13"/>
                  </a:cubicBezTo>
                  <a:cubicBezTo>
                    <a:pt x="27" y="12"/>
                    <a:pt x="27" y="12"/>
                    <a:pt x="27" y="12"/>
                  </a:cubicBezTo>
                  <a:cubicBezTo>
                    <a:pt x="27" y="12"/>
                    <a:pt x="27" y="11"/>
                    <a:pt x="27" y="11"/>
                  </a:cubicBezTo>
                  <a:cubicBezTo>
                    <a:pt x="28" y="11"/>
                    <a:pt x="28" y="10"/>
                    <a:pt x="28" y="10"/>
                  </a:cubicBezTo>
                  <a:cubicBezTo>
                    <a:pt x="28" y="10"/>
                    <a:pt x="28" y="10"/>
                    <a:pt x="28" y="10"/>
                  </a:cubicBezTo>
                  <a:cubicBezTo>
                    <a:pt x="29" y="10"/>
                    <a:pt x="29" y="10"/>
                    <a:pt x="29" y="10"/>
                  </a:cubicBezTo>
                  <a:cubicBezTo>
                    <a:pt x="29" y="10"/>
                    <a:pt x="29" y="11"/>
                    <a:pt x="30" y="11"/>
                  </a:cubicBezTo>
                  <a:cubicBezTo>
                    <a:pt x="31" y="12"/>
                    <a:pt x="31" y="12"/>
                    <a:pt x="31" y="12"/>
                  </a:cubicBezTo>
                  <a:cubicBezTo>
                    <a:pt x="31" y="12"/>
                    <a:pt x="31" y="12"/>
                    <a:pt x="31" y="12"/>
                  </a:cubicBezTo>
                  <a:cubicBezTo>
                    <a:pt x="32" y="12"/>
                    <a:pt x="32" y="12"/>
                    <a:pt x="32" y="12"/>
                  </a:cubicBezTo>
                  <a:cubicBezTo>
                    <a:pt x="32" y="12"/>
                    <a:pt x="32" y="12"/>
                    <a:pt x="32" y="12"/>
                  </a:cubicBezTo>
                  <a:cubicBezTo>
                    <a:pt x="33" y="11"/>
                    <a:pt x="33" y="11"/>
                    <a:pt x="33" y="11"/>
                  </a:cubicBezTo>
                  <a:cubicBezTo>
                    <a:pt x="33" y="11"/>
                    <a:pt x="34" y="11"/>
                    <a:pt x="34" y="11"/>
                  </a:cubicBezTo>
                  <a:cubicBezTo>
                    <a:pt x="35" y="10"/>
                    <a:pt x="35" y="10"/>
                    <a:pt x="35" y="10"/>
                  </a:cubicBezTo>
                  <a:cubicBezTo>
                    <a:pt x="36" y="10"/>
                    <a:pt x="36" y="10"/>
                    <a:pt x="36" y="10"/>
                  </a:cubicBezTo>
                  <a:cubicBezTo>
                    <a:pt x="37" y="10"/>
                    <a:pt x="37" y="10"/>
                    <a:pt x="37" y="10"/>
                  </a:cubicBezTo>
                  <a:cubicBezTo>
                    <a:pt x="37" y="10"/>
                    <a:pt x="37" y="10"/>
                    <a:pt x="36" y="11"/>
                  </a:cubicBezTo>
                  <a:cubicBezTo>
                    <a:pt x="36" y="11"/>
                    <a:pt x="36" y="11"/>
                    <a:pt x="36" y="11"/>
                  </a:cubicBezTo>
                  <a:cubicBezTo>
                    <a:pt x="36" y="12"/>
                    <a:pt x="36" y="12"/>
                    <a:pt x="36" y="12"/>
                  </a:cubicBezTo>
                  <a:cubicBezTo>
                    <a:pt x="36" y="12"/>
                    <a:pt x="36" y="12"/>
                    <a:pt x="36" y="12"/>
                  </a:cubicBezTo>
                  <a:cubicBezTo>
                    <a:pt x="36" y="12"/>
                    <a:pt x="36" y="12"/>
                    <a:pt x="37" y="12"/>
                  </a:cubicBezTo>
                  <a:cubicBezTo>
                    <a:pt x="37" y="12"/>
                    <a:pt x="38" y="12"/>
                    <a:pt x="38" y="12"/>
                  </a:cubicBezTo>
                  <a:cubicBezTo>
                    <a:pt x="39" y="12"/>
                    <a:pt x="39" y="12"/>
                    <a:pt x="39" y="12"/>
                  </a:cubicBezTo>
                  <a:cubicBezTo>
                    <a:pt x="39" y="11"/>
                    <a:pt x="39" y="11"/>
                    <a:pt x="39" y="11"/>
                  </a:cubicBezTo>
                  <a:cubicBezTo>
                    <a:pt x="39" y="11"/>
                    <a:pt x="39" y="11"/>
                    <a:pt x="39" y="11"/>
                  </a:cubicBezTo>
                  <a:cubicBezTo>
                    <a:pt x="40" y="11"/>
                    <a:pt x="40" y="11"/>
                    <a:pt x="40" y="11"/>
                  </a:cubicBezTo>
                  <a:cubicBezTo>
                    <a:pt x="40" y="10"/>
                    <a:pt x="40" y="10"/>
                    <a:pt x="40" y="10"/>
                  </a:cubicBezTo>
                  <a:cubicBezTo>
                    <a:pt x="40" y="10"/>
                    <a:pt x="40" y="10"/>
                    <a:pt x="40" y="9"/>
                  </a:cubicBezTo>
                  <a:cubicBezTo>
                    <a:pt x="40" y="8"/>
                    <a:pt x="40" y="8"/>
                    <a:pt x="40" y="8"/>
                  </a:cubicBezTo>
                  <a:cubicBezTo>
                    <a:pt x="41" y="8"/>
                    <a:pt x="41" y="8"/>
                    <a:pt x="41" y="8"/>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7"/>
                    <a:pt x="43" y="7"/>
                  </a:cubicBezTo>
                  <a:cubicBezTo>
                    <a:pt x="44" y="6"/>
                    <a:pt x="44" y="5"/>
                    <a:pt x="45" y="5"/>
                  </a:cubicBezTo>
                  <a:cubicBezTo>
                    <a:pt x="45" y="5"/>
                    <a:pt x="45" y="5"/>
                    <a:pt x="45" y="5"/>
                  </a:cubicBezTo>
                  <a:cubicBezTo>
                    <a:pt x="46" y="5"/>
                    <a:pt x="46" y="5"/>
                    <a:pt x="46" y="5"/>
                  </a:cubicBezTo>
                  <a:cubicBezTo>
                    <a:pt x="46" y="5"/>
                    <a:pt x="46" y="5"/>
                    <a:pt x="46" y="5"/>
                  </a:cubicBezTo>
                  <a:cubicBezTo>
                    <a:pt x="47" y="5"/>
                    <a:pt x="47" y="5"/>
                    <a:pt x="47" y="5"/>
                  </a:cubicBezTo>
                  <a:cubicBezTo>
                    <a:pt x="47" y="5"/>
                    <a:pt x="47" y="5"/>
                    <a:pt x="48" y="6"/>
                  </a:cubicBezTo>
                  <a:cubicBezTo>
                    <a:pt x="48" y="6"/>
                    <a:pt x="49" y="7"/>
                    <a:pt x="49" y="7"/>
                  </a:cubicBezTo>
                  <a:cubicBezTo>
                    <a:pt x="49" y="7"/>
                    <a:pt x="49" y="7"/>
                    <a:pt x="50" y="8"/>
                  </a:cubicBezTo>
                  <a:cubicBezTo>
                    <a:pt x="51" y="8"/>
                    <a:pt x="51" y="9"/>
                    <a:pt x="51" y="9"/>
                  </a:cubicBezTo>
                  <a:cubicBezTo>
                    <a:pt x="51" y="9"/>
                    <a:pt x="52" y="8"/>
                    <a:pt x="52" y="8"/>
                  </a:cubicBezTo>
                  <a:cubicBezTo>
                    <a:pt x="52" y="7"/>
                    <a:pt x="52" y="7"/>
                    <a:pt x="52" y="7"/>
                  </a:cubicBezTo>
                  <a:cubicBezTo>
                    <a:pt x="52" y="7"/>
                    <a:pt x="52" y="7"/>
                    <a:pt x="52" y="7"/>
                  </a:cubicBezTo>
                  <a:cubicBezTo>
                    <a:pt x="51" y="6"/>
                    <a:pt x="51" y="6"/>
                    <a:pt x="51" y="6"/>
                  </a:cubicBezTo>
                  <a:cubicBezTo>
                    <a:pt x="51" y="6"/>
                    <a:pt x="51" y="6"/>
                    <a:pt x="51" y="6"/>
                  </a:cubicBezTo>
                  <a:cubicBezTo>
                    <a:pt x="52" y="5"/>
                    <a:pt x="52" y="5"/>
                    <a:pt x="52" y="5"/>
                  </a:cubicBezTo>
                  <a:cubicBezTo>
                    <a:pt x="52" y="5"/>
                    <a:pt x="52" y="5"/>
                    <a:pt x="52" y="5"/>
                  </a:cubicBezTo>
                  <a:cubicBezTo>
                    <a:pt x="52" y="5"/>
                    <a:pt x="52" y="5"/>
                    <a:pt x="52" y="5"/>
                  </a:cubicBezTo>
                  <a:cubicBezTo>
                    <a:pt x="52" y="5"/>
                    <a:pt x="53" y="6"/>
                    <a:pt x="54" y="6"/>
                  </a:cubicBezTo>
                  <a:cubicBezTo>
                    <a:pt x="54" y="6"/>
                    <a:pt x="55" y="6"/>
                    <a:pt x="55" y="6"/>
                  </a:cubicBezTo>
                  <a:cubicBezTo>
                    <a:pt x="55" y="6"/>
                    <a:pt x="55" y="6"/>
                    <a:pt x="55" y="6"/>
                  </a:cubicBezTo>
                  <a:cubicBezTo>
                    <a:pt x="56" y="6"/>
                    <a:pt x="56" y="6"/>
                    <a:pt x="56" y="6"/>
                  </a:cubicBezTo>
                  <a:cubicBezTo>
                    <a:pt x="57" y="5"/>
                    <a:pt x="57" y="5"/>
                    <a:pt x="57" y="5"/>
                  </a:cubicBezTo>
                  <a:cubicBezTo>
                    <a:pt x="57" y="5"/>
                    <a:pt x="57" y="5"/>
                    <a:pt x="57" y="5"/>
                  </a:cubicBezTo>
                  <a:cubicBezTo>
                    <a:pt x="57" y="5"/>
                    <a:pt x="57" y="5"/>
                    <a:pt x="57" y="5"/>
                  </a:cubicBezTo>
                  <a:cubicBezTo>
                    <a:pt x="57" y="5"/>
                    <a:pt x="57" y="5"/>
                    <a:pt x="57" y="5"/>
                  </a:cubicBezTo>
                  <a:cubicBezTo>
                    <a:pt x="61" y="8"/>
                    <a:pt x="61" y="8"/>
                    <a:pt x="61" y="8"/>
                  </a:cubicBezTo>
                  <a:cubicBezTo>
                    <a:pt x="66" y="4"/>
                    <a:pt x="66" y="4"/>
                    <a:pt x="66" y="4"/>
                  </a:cubicBezTo>
                  <a:cubicBezTo>
                    <a:pt x="69" y="13"/>
                    <a:pt x="69" y="13"/>
                    <a:pt x="69" y="13"/>
                  </a:cubicBezTo>
                  <a:cubicBezTo>
                    <a:pt x="65" y="16"/>
                    <a:pt x="65" y="16"/>
                    <a:pt x="65" y="16"/>
                  </a:cubicBezTo>
                  <a:cubicBezTo>
                    <a:pt x="65" y="16"/>
                    <a:pt x="65" y="16"/>
                    <a:pt x="65" y="17"/>
                  </a:cubicBezTo>
                  <a:cubicBezTo>
                    <a:pt x="65" y="18"/>
                    <a:pt x="64" y="18"/>
                    <a:pt x="64" y="18"/>
                  </a:cubicBezTo>
                  <a:cubicBezTo>
                    <a:pt x="64" y="18"/>
                    <a:pt x="64" y="18"/>
                    <a:pt x="64" y="18"/>
                  </a:cubicBezTo>
                  <a:cubicBezTo>
                    <a:pt x="64" y="18"/>
                    <a:pt x="64" y="18"/>
                    <a:pt x="64" y="18"/>
                  </a:cubicBezTo>
                  <a:cubicBezTo>
                    <a:pt x="63" y="19"/>
                    <a:pt x="63" y="19"/>
                    <a:pt x="63" y="19"/>
                  </a:cubicBezTo>
                  <a:cubicBezTo>
                    <a:pt x="63" y="18"/>
                    <a:pt x="63" y="18"/>
                    <a:pt x="63" y="18"/>
                  </a:cubicBezTo>
                  <a:cubicBezTo>
                    <a:pt x="63" y="18"/>
                    <a:pt x="63" y="18"/>
                    <a:pt x="62" y="18"/>
                  </a:cubicBezTo>
                  <a:cubicBezTo>
                    <a:pt x="62" y="18"/>
                    <a:pt x="62" y="18"/>
                    <a:pt x="62" y="18"/>
                  </a:cubicBezTo>
                  <a:cubicBezTo>
                    <a:pt x="61" y="19"/>
                    <a:pt x="61" y="19"/>
                    <a:pt x="61" y="19"/>
                  </a:cubicBezTo>
                  <a:cubicBezTo>
                    <a:pt x="61" y="19"/>
                    <a:pt x="61" y="19"/>
                    <a:pt x="61" y="19"/>
                  </a:cubicBezTo>
                  <a:cubicBezTo>
                    <a:pt x="61" y="20"/>
                    <a:pt x="61" y="20"/>
                    <a:pt x="61" y="20"/>
                  </a:cubicBezTo>
                  <a:cubicBezTo>
                    <a:pt x="61" y="21"/>
                    <a:pt x="61" y="21"/>
                    <a:pt x="61" y="21"/>
                  </a:cubicBezTo>
                  <a:cubicBezTo>
                    <a:pt x="61" y="21"/>
                    <a:pt x="61" y="21"/>
                    <a:pt x="61" y="21"/>
                  </a:cubicBezTo>
                  <a:cubicBezTo>
                    <a:pt x="61" y="21"/>
                    <a:pt x="60" y="21"/>
                    <a:pt x="60" y="21"/>
                  </a:cubicBezTo>
                  <a:cubicBezTo>
                    <a:pt x="60" y="21"/>
                    <a:pt x="59" y="21"/>
                    <a:pt x="59" y="21"/>
                  </a:cubicBezTo>
                  <a:cubicBezTo>
                    <a:pt x="59" y="22"/>
                    <a:pt x="59" y="22"/>
                    <a:pt x="58" y="22"/>
                  </a:cubicBezTo>
                  <a:cubicBezTo>
                    <a:pt x="58" y="22"/>
                    <a:pt x="57" y="22"/>
                    <a:pt x="57" y="22"/>
                  </a:cubicBezTo>
                  <a:cubicBezTo>
                    <a:pt x="57" y="21"/>
                    <a:pt x="57" y="21"/>
                    <a:pt x="57" y="21"/>
                  </a:cubicBezTo>
                  <a:cubicBezTo>
                    <a:pt x="56" y="21"/>
                    <a:pt x="56" y="20"/>
                    <a:pt x="56" y="20"/>
                  </a:cubicBezTo>
                  <a:cubicBezTo>
                    <a:pt x="55" y="20"/>
                    <a:pt x="55" y="20"/>
                    <a:pt x="54" y="20"/>
                  </a:cubicBezTo>
                  <a:cubicBezTo>
                    <a:pt x="53" y="19"/>
                    <a:pt x="53" y="19"/>
                    <a:pt x="53" y="19"/>
                  </a:cubicBezTo>
                  <a:cubicBezTo>
                    <a:pt x="52" y="19"/>
                    <a:pt x="52" y="20"/>
                    <a:pt x="52" y="20"/>
                  </a:cubicBezTo>
                  <a:cubicBezTo>
                    <a:pt x="51" y="21"/>
                    <a:pt x="51" y="21"/>
                    <a:pt x="51" y="22"/>
                  </a:cubicBezTo>
                  <a:cubicBezTo>
                    <a:pt x="50" y="22"/>
                    <a:pt x="50" y="22"/>
                    <a:pt x="50" y="22"/>
                  </a:cubicBezTo>
                  <a:cubicBezTo>
                    <a:pt x="50" y="22"/>
                    <a:pt x="50" y="22"/>
                    <a:pt x="50" y="22"/>
                  </a:cubicBezTo>
                  <a:cubicBezTo>
                    <a:pt x="50" y="22"/>
                    <a:pt x="49" y="22"/>
                    <a:pt x="49" y="22"/>
                  </a:cubicBezTo>
                  <a:cubicBezTo>
                    <a:pt x="48" y="22"/>
                    <a:pt x="47" y="23"/>
                    <a:pt x="46" y="23"/>
                  </a:cubicBezTo>
                  <a:cubicBezTo>
                    <a:pt x="45" y="23"/>
                    <a:pt x="45" y="24"/>
                    <a:pt x="44" y="24"/>
                  </a:cubicBezTo>
                  <a:cubicBezTo>
                    <a:pt x="43" y="24"/>
                    <a:pt x="43" y="24"/>
                    <a:pt x="43" y="24"/>
                  </a:cubicBezTo>
                  <a:cubicBezTo>
                    <a:pt x="40" y="25"/>
                    <a:pt x="40" y="25"/>
                    <a:pt x="40" y="25"/>
                  </a:cubicBezTo>
                  <a:cubicBezTo>
                    <a:pt x="40" y="25"/>
                    <a:pt x="40" y="25"/>
                    <a:pt x="40" y="25"/>
                  </a:cubicBezTo>
                  <a:cubicBezTo>
                    <a:pt x="39" y="26"/>
                    <a:pt x="39" y="26"/>
                    <a:pt x="39" y="26"/>
                  </a:cubicBezTo>
                  <a:cubicBezTo>
                    <a:pt x="39" y="26"/>
                    <a:pt x="39" y="26"/>
                    <a:pt x="38" y="26"/>
                  </a:cubicBezTo>
                  <a:cubicBezTo>
                    <a:pt x="37" y="26"/>
                    <a:pt x="37" y="26"/>
                    <a:pt x="36" y="26"/>
                  </a:cubicBezTo>
                  <a:cubicBezTo>
                    <a:pt x="36" y="27"/>
                    <a:pt x="35" y="27"/>
                    <a:pt x="35" y="27"/>
                  </a:cubicBezTo>
                  <a:cubicBezTo>
                    <a:pt x="34" y="27"/>
                    <a:pt x="34" y="27"/>
                    <a:pt x="34" y="27"/>
                  </a:cubicBezTo>
                  <a:cubicBezTo>
                    <a:pt x="33" y="27"/>
                    <a:pt x="33" y="27"/>
                    <a:pt x="33" y="27"/>
                  </a:cubicBezTo>
                  <a:cubicBezTo>
                    <a:pt x="33" y="27"/>
                    <a:pt x="32" y="28"/>
                    <a:pt x="32" y="28"/>
                  </a:cubicBezTo>
                  <a:cubicBezTo>
                    <a:pt x="32" y="28"/>
                    <a:pt x="31" y="28"/>
                    <a:pt x="31" y="28"/>
                  </a:cubicBezTo>
                  <a:cubicBezTo>
                    <a:pt x="30" y="28"/>
                    <a:pt x="30" y="28"/>
                    <a:pt x="30" y="28"/>
                  </a:cubicBezTo>
                  <a:cubicBezTo>
                    <a:pt x="30" y="28"/>
                    <a:pt x="30" y="28"/>
                    <a:pt x="29" y="28"/>
                  </a:cubicBezTo>
                  <a:cubicBezTo>
                    <a:pt x="29" y="28"/>
                    <a:pt x="28" y="28"/>
                    <a:pt x="28" y="28"/>
                  </a:cubicBezTo>
                  <a:cubicBezTo>
                    <a:pt x="27" y="28"/>
                    <a:pt x="27" y="28"/>
                    <a:pt x="26" y="28"/>
                  </a:cubicBezTo>
                  <a:cubicBezTo>
                    <a:pt x="26" y="28"/>
                    <a:pt x="26" y="27"/>
                    <a:pt x="26" y="27"/>
                  </a:cubicBezTo>
                  <a:cubicBezTo>
                    <a:pt x="25" y="24"/>
                    <a:pt x="25" y="24"/>
                    <a:pt x="25" y="24"/>
                  </a:cubicBezTo>
                  <a:cubicBezTo>
                    <a:pt x="25" y="24"/>
                    <a:pt x="25" y="24"/>
                    <a:pt x="25" y="24"/>
                  </a:cubicBezTo>
                  <a:cubicBezTo>
                    <a:pt x="24" y="24"/>
                    <a:pt x="24" y="24"/>
                    <a:pt x="24" y="24"/>
                  </a:cubicBezTo>
                  <a:cubicBezTo>
                    <a:pt x="24" y="24"/>
                    <a:pt x="24" y="24"/>
                    <a:pt x="24" y="24"/>
                  </a:cubicBezTo>
                  <a:cubicBezTo>
                    <a:pt x="23" y="24"/>
                    <a:pt x="23" y="24"/>
                    <a:pt x="23" y="24"/>
                  </a:cubicBezTo>
                  <a:cubicBezTo>
                    <a:pt x="24" y="29"/>
                    <a:pt x="24" y="29"/>
                    <a:pt x="24" y="29"/>
                  </a:cubicBezTo>
                  <a:cubicBezTo>
                    <a:pt x="24" y="29"/>
                    <a:pt x="23" y="29"/>
                    <a:pt x="23" y="29"/>
                  </a:cubicBezTo>
                  <a:cubicBezTo>
                    <a:pt x="22" y="29"/>
                    <a:pt x="21" y="29"/>
                    <a:pt x="21" y="29"/>
                  </a:cubicBezTo>
                  <a:cubicBezTo>
                    <a:pt x="21" y="29"/>
                    <a:pt x="21" y="29"/>
                    <a:pt x="21" y="29"/>
                  </a:cubicBezTo>
                  <a:cubicBezTo>
                    <a:pt x="20" y="28"/>
                    <a:pt x="20" y="28"/>
                    <a:pt x="20" y="28"/>
                  </a:cubicBezTo>
                  <a:cubicBezTo>
                    <a:pt x="20" y="30"/>
                    <a:pt x="20" y="30"/>
                    <a:pt x="20" y="30"/>
                  </a:cubicBezTo>
                  <a:cubicBezTo>
                    <a:pt x="10" y="31"/>
                    <a:pt x="10" y="31"/>
                    <a:pt x="10" y="31"/>
                  </a:cubicBezTo>
                  <a:cubicBezTo>
                    <a:pt x="9" y="32"/>
                    <a:pt x="9" y="32"/>
                    <a:pt x="9" y="32"/>
                  </a:cubicBezTo>
                  <a:cubicBezTo>
                    <a:pt x="9" y="32"/>
                    <a:pt x="9" y="32"/>
                    <a:pt x="9" y="32"/>
                  </a:cubicBezTo>
                  <a:cubicBezTo>
                    <a:pt x="8" y="32"/>
                    <a:pt x="8" y="32"/>
                    <a:pt x="8" y="32"/>
                  </a:cubicBezTo>
                  <a:cubicBezTo>
                    <a:pt x="9" y="33"/>
                    <a:pt x="9" y="33"/>
                    <a:pt x="9" y="33"/>
                  </a:cubicBezTo>
                  <a:cubicBezTo>
                    <a:pt x="9" y="34"/>
                    <a:pt x="9" y="34"/>
                    <a:pt x="9" y="34"/>
                  </a:cubicBezTo>
                  <a:cubicBezTo>
                    <a:pt x="9" y="34"/>
                    <a:pt x="9" y="34"/>
                    <a:pt x="9" y="34"/>
                  </a:cubicBezTo>
                  <a:cubicBezTo>
                    <a:pt x="9" y="34"/>
                    <a:pt x="9" y="34"/>
                    <a:pt x="9" y="34"/>
                  </a:cubicBezTo>
                  <a:cubicBezTo>
                    <a:pt x="10" y="34"/>
                    <a:pt x="10" y="34"/>
                    <a:pt x="11" y="34"/>
                  </a:cubicBezTo>
                  <a:cubicBezTo>
                    <a:pt x="11" y="34"/>
                    <a:pt x="12" y="34"/>
                    <a:pt x="12" y="34"/>
                  </a:cubicBezTo>
                  <a:cubicBezTo>
                    <a:pt x="12" y="38"/>
                    <a:pt x="12" y="38"/>
                    <a:pt x="12" y="38"/>
                  </a:cubicBezTo>
                  <a:cubicBezTo>
                    <a:pt x="12" y="38"/>
                    <a:pt x="12" y="38"/>
                    <a:pt x="12" y="38"/>
                  </a:cubicBezTo>
                  <a:cubicBezTo>
                    <a:pt x="13" y="38"/>
                    <a:pt x="13" y="38"/>
                    <a:pt x="13" y="38"/>
                  </a:cubicBezTo>
                  <a:cubicBezTo>
                    <a:pt x="13" y="38"/>
                    <a:pt x="13" y="38"/>
                    <a:pt x="13" y="38"/>
                  </a:cubicBezTo>
                  <a:cubicBezTo>
                    <a:pt x="14" y="37"/>
                    <a:pt x="14" y="37"/>
                    <a:pt x="14" y="37"/>
                  </a:cubicBezTo>
                  <a:cubicBezTo>
                    <a:pt x="14" y="37"/>
                    <a:pt x="14" y="37"/>
                    <a:pt x="14" y="37"/>
                  </a:cubicBezTo>
                  <a:cubicBezTo>
                    <a:pt x="15" y="37"/>
                    <a:pt x="15" y="37"/>
                    <a:pt x="15" y="37"/>
                  </a:cubicBezTo>
                  <a:cubicBezTo>
                    <a:pt x="15" y="37"/>
                    <a:pt x="15" y="37"/>
                    <a:pt x="15" y="37"/>
                  </a:cubicBezTo>
                  <a:cubicBezTo>
                    <a:pt x="16" y="37"/>
                    <a:pt x="16" y="37"/>
                    <a:pt x="16" y="37"/>
                  </a:cubicBezTo>
                  <a:cubicBezTo>
                    <a:pt x="16" y="37"/>
                    <a:pt x="16" y="37"/>
                    <a:pt x="16" y="37"/>
                  </a:cubicBezTo>
                  <a:cubicBezTo>
                    <a:pt x="17" y="41"/>
                    <a:pt x="17" y="41"/>
                    <a:pt x="17" y="41"/>
                  </a:cubicBezTo>
                  <a:cubicBezTo>
                    <a:pt x="17" y="41"/>
                    <a:pt x="17" y="41"/>
                    <a:pt x="17" y="41"/>
                  </a:cubicBezTo>
                  <a:cubicBezTo>
                    <a:pt x="18" y="41"/>
                    <a:pt x="18" y="41"/>
                    <a:pt x="18" y="41"/>
                  </a:cubicBezTo>
                  <a:cubicBezTo>
                    <a:pt x="18" y="42"/>
                    <a:pt x="18" y="42"/>
                    <a:pt x="18" y="42"/>
                  </a:cubicBezTo>
                  <a:cubicBezTo>
                    <a:pt x="18" y="42"/>
                    <a:pt x="18" y="42"/>
                    <a:pt x="18" y="42"/>
                  </a:cubicBezTo>
                  <a:cubicBezTo>
                    <a:pt x="18" y="42"/>
                    <a:pt x="18" y="43"/>
                    <a:pt x="18" y="44"/>
                  </a:cubicBezTo>
                  <a:cubicBezTo>
                    <a:pt x="18" y="45"/>
                    <a:pt x="18" y="45"/>
                    <a:pt x="18" y="45"/>
                  </a:cubicBezTo>
                  <a:cubicBezTo>
                    <a:pt x="18" y="46"/>
                    <a:pt x="18" y="46"/>
                    <a:pt x="18" y="46"/>
                  </a:cubicBezTo>
                  <a:cubicBezTo>
                    <a:pt x="19" y="47"/>
                    <a:pt x="19" y="47"/>
                    <a:pt x="19" y="47"/>
                  </a:cubicBezTo>
                  <a:cubicBezTo>
                    <a:pt x="19" y="47"/>
                    <a:pt x="19" y="47"/>
                    <a:pt x="19" y="47"/>
                  </a:cubicBezTo>
                  <a:cubicBezTo>
                    <a:pt x="20" y="47"/>
                    <a:pt x="20" y="47"/>
                    <a:pt x="20" y="47"/>
                  </a:cubicBezTo>
                  <a:cubicBezTo>
                    <a:pt x="20" y="48"/>
                    <a:pt x="20" y="48"/>
                    <a:pt x="20" y="48"/>
                  </a:cubicBezTo>
                  <a:cubicBezTo>
                    <a:pt x="20" y="48"/>
                    <a:pt x="20" y="48"/>
                    <a:pt x="20" y="48"/>
                  </a:cubicBezTo>
                  <a:cubicBezTo>
                    <a:pt x="20" y="48"/>
                    <a:pt x="20" y="48"/>
                    <a:pt x="19" y="49"/>
                  </a:cubicBezTo>
                  <a:cubicBezTo>
                    <a:pt x="19" y="49"/>
                    <a:pt x="18" y="50"/>
                    <a:pt x="18" y="50"/>
                  </a:cubicBezTo>
                  <a:cubicBezTo>
                    <a:pt x="19" y="53"/>
                    <a:pt x="19" y="53"/>
                    <a:pt x="19" y="53"/>
                  </a:cubicBezTo>
                  <a:cubicBezTo>
                    <a:pt x="19" y="53"/>
                    <a:pt x="19" y="53"/>
                    <a:pt x="18" y="54"/>
                  </a:cubicBezTo>
                  <a:cubicBezTo>
                    <a:pt x="18" y="55"/>
                    <a:pt x="18" y="55"/>
                    <a:pt x="18" y="55"/>
                  </a:cubicBezTo>
                  <a:cubicBezTo>
                    <a:pt x="18" y="56"/>
                    <a:pt x="18" y="56"/>
                    <a:pt x="18" y="56"/>
                  </a:cubicBezTo>
                  <a:cubicBezTo>
                    <a:pt x="18" y="57"/>
                    <a:pt x="18" y="57"/>
                    <a:pt x="18" y="57"/>
                  </a:cubicBezTo>
                  <a:cubicBezTo>
                    <a:pt x="19" y="56"/>
                    <a:pt x="19" y="56"/>
                    <a:pt x="19" y="56"/>
                  </a:cubicBezTo>
                  <a:cubicBezTo>
                    <a:pt x="19" y="56"/>
                    <a:pt x="19" y="56"/>
                    <a:pt x="20" y="57"/>
                  </a:cubicBezTo>
                  <a:cubicBezTo>
                    <a:pt x="20" y="57"/>
                    <a:pt x="20" y="58"/>
                    <a:pt x="20" y="58"/>
                  </a:cubicBezTo>
                  <a:cubicBezTo>
                    <a:pt x="21" y="58"/>
                    <a:pt x="21" y="58"/>
                    <a:pt x="21" y="58"/>
                  </a:cubicBezTo>
                  <a:cubicBezTo>
                    <a:pt x="22" y="58"/>
                    <a:pt x="22" y="58"/>
                    <a:pt x="22" y="58"/>
                  </a:cubicBezTo>
                  <a:cubicBezTo>
                    <a:pt x="22" y="58"/>
                    <a:pt x="23" y="58"/>
                    <a:pt x="23" y="57"/>
                  </a:cubicBezTo>
                  <a:cubicBezTo>
                    <a:pt x="24" y="57"/>
                    <a:pt x="25" y="57"/>
                    <a:pt x="25" y="57"/>
                  </a:cubicBezTo>
                  <a:cubicBezTo>
                    <a:pt x="25" y="56"/>
                    <a:pt x="25" y="56"/>
                    <a:pt x="25" y="56"/>
                  </a:cubicBezTo>
                  <a:cubicBezTo>
                    <a:pt x="25" y="56"/>
                    <a:pt x="25" y="56"/>
                    <a:pt x="25" y="56"/>
                  </a:cubicBezTo>
                  <a:cubicBezTo>
                    <a:pt x="26" y="56"/>
                    <a:pt x="26" y="55"/>
                    <a:pt x="26" y="55"/>
                  </a:cubicBezTo>
                  <a:cubicBezTo>
                    <a:pt x="26" y="54"/>
                    <a:pt x="26" y="54"/>
                    <a:pt x="26" y="54"/>
                  </a:cubicBezTo>
                  <a:cubicBezTo>
                    <a:pt x="26" y="55"/>
                    <a:pt x="26" y="55"/>
                    <a:pt x="26" y="55"/>
                  </a:cubicBezTo>
                  <a:cubicBezTo>
                    <a:pt x="27" y="55"/>
                    <a:pt x="27" y="55"/>
                    <a:pt x="27" y="55"/>
                  </a:cubicBezTo>
                  <a:cubicBezTo>
                    <a:pt x="29" y="55"/>
                    <a:pt x="29" y="55"/>
                    <a:pt x="29" y="55"/>
                  </a:cubicBezTo>
                  <a:cubicBezTo>
                    <a:pt x="30" y="55"/>
                    <a:pt x="30" y="55"/>
                    <a:pt x="30" y="55"/>
                  </a:cubicBezTo>
                  <a:cubicBezTo>
                    <a:pt x="30" y="55"/>
                    <a:pt x="30" y="55"/>
                    <a:pt x="30" y="55"/>
                  </a:cubicBezTo>
                  <a:cubicBezTo>
                    <a:pt x="30" y="55"/>
                    <a:pt x="30" y="55"/>
                    <a:pt x="30" y="55"/>
                  </a:cubicBezTo>
                  <a:cubicBezTo>
                    <a:pt x="31" y="55"/>
                    <a:pt x="31" y="55"/>
                    <a:pt x="31" y="55"/>
                  </a:cubicBezTo>
                  <a:cubicBezTo>
                    <a:pt x="31" y="55"/>
                    <a:pt x="31" y="55"/>
                    <a:pt x="31" y="55"/>
                  </a:cubicBezTo>
                  <a:cubicBezTo>
                    <a:pt x="31" y="55"/>
                    <a:pt x="31" y="55"/>
                    <a:pt x="31" y="55"/>
                  </a:cubicBezTo>
                  <a:cubicBezTo>
                    <a:pt x="32" y="55"/>
                    <a:pt x="32" y="55"/>
                    <a:pt x="32" y="54"/>
                  </a:cubicBezTo>
                  <a:cubicBezTo>
                    <a:pt x="32" y="54"/>
                    <a:pt x="33" y="53"/>
                    <a:pt x="33" y="53"/>
                  </a:cubicBezTo>
                  <a:cubicBezTo>
                    <a:pt x="33" y="53"/>
                    <a:pt x="33" y="53"/>
                    <a:pt x="33" y="53"/>
                  </a:cubicBezTo>
                  <a:cubicBezTo>
                    <a:pt x="33" y="53"/>
                    <a:pt x="33" y="53"/>
                    <a:pt x="33" y="53"/>
                  </a:cubicBezTo>
                  <a:cubicBezTo>
                    <a:pt x="34" y="53"/>
                    <a:pt x="34" y="53"/>
                    <a:pt x="35" y="54"/>
                  </a:cubicBezTo>
                  <a:cubicBezTo>
                    <a:pt x="35" y="54"/>
                    <a:pt x="36" y="54"/>
                    <a:pt x="36" y="54"/>
                  </a:cubicBezTo>
                  <a:cubicBezTo>
                    <a:pt x="36" y="54"/>
                    <a:pt x="36" y="54"/>
                    <a:pt x="37" y="54"/>
                  </a:cubicBezTo>
                  <a:cubicBezTo>
                    <a:pt x="37" y="54"/>
                    <a:pt x="37" y="54"/>
                    <a:pt x="37" y="54"/>
                  </a:cubicBezTo>
                  <a:cubicBezTo>
                    <a:pt x="38" y="55"/>
                    <a:pt x="38" y="55"/>
                    <a:pt x="38" y="55"/>
                  </a:cubicBezTo>
                  <a:cubicBezTo>
                    <a:pt x="38" y="55"/>
                    <a:pt x="38" y="55"/>
                    <a:pt x="38" y="55"/>
                  </a:cubicBezTo>
                  <a:cubicBezTo>
                    <a:pt x="45" y="55"/>
                    <a:pt x="45" y="55"/>
                    <a:pt x="45" y="55"/>
                  </a:cubicBezTo>
                  <a:cubicBezTo>
                    <a:pt x="45" y="55"/>
                    <a:pt x="45" y="54"/>
                    <a:pt x="45" y="54"/>
                  </a:cubicBezTo>
                  <a:cubicBezTo>
                    <a:pt x="45" y="53"/>
                    <a:pt x="45" y="53"/>
                    <a:pt x="45" y="53"/>
                  </a:cubicBezTo>
                  <a:cubicBezTo>
                    <a:pt x="45" y="50"/>
                    <a:pt x="45" y="50"/>
                    <a:pt x="45" y="50"/>
                  </a:cubicBezTo>
                  <a:cubicBezTo>
                    <a:pt x="45" y="50"/>
                    <a:pt x="45" y="50"/>
                    <a:pt x="45" y="50"/>
                  </a:cubicBezTo>
                  <a:cubicBezTo>
                    <a:pt x="45" y="51"/>
                    <a:pt x="45" y="51"/>
                    <a:pt x="45" y="51"/>
                  </a:cubicBezTo>
                  <a:cubicBezTo>
                    <a:pt x="46" y="51"/>
                    <a:pt x="46" y="51"/>
                    <a:pt x="47" y="51"/>
                  </a:cubicBezTo>
                  <a:cubicBezTo>
                    <a:pt x="47" y="52"/>
                    <a:pt x="48" y="52"/>
                    <a:pt x="48" y="52"/>
                  </a:cubicBezTo>
                  <a:cubicBezTo>
                    <a:pt x="48" y="52"/>
                    <a:pt x="48" y="52"/>
                    <a:pt x="48" y="52"/>
                  </a:cubicBezTo>
                  <a:cubicBezTo>
                    <a:pt x="49" y="52"/>
                    <a:pt x="49" y="52"/>
                    <a:pt x="49" y="52"/>
                  </a:cubicBezTo>
                  <a:cubicBezTo>
                    <a:pt x="49" y="53"/>
                    <a:pt x="49" y="53"/>
                    <a:pt x="49" y="54"/>
                  </a:cubicBezTo>
                  <a:cubicBezTo>
                    <a:pt x="50" y="54"/>
                    <a:pt x="50" y="55"/>
                    <a:pt x="50" y="55"/>
                  </a:cubicBezTo>
                  <a:cubicBezTo>
                    <a:pt x="50" y="55"/>
                    <a:pt x="50" y="55"/>
                    <a:pt x="51" y="55"/>
                  </a:cubicBezTo>
                  <a:cubicBezTo>
                    <a:pt x="51" y="55"/>
                    <a:pt x="51" y="55"/>
                    <a:pt x="51" y="55"/>
                  </a:cubicBezTo>
                  <a:cubicBezTo>
                    <a:pt x="51" y="56"/>
                    <a:pt x="51" y="56"/>
                    <a:pt x="51" y="56"/>
                  </a:cubicBezTo>
                  <a:cubicBezTo>
                    <a:pt x="52" y="56"/>
                    <a:pt x="52" y="56"/>
                    <a:pt x="52" y="56"/>
                  </a:cubicBezTo>
                  <a:cubicBezTo>
                    <a:pt x="51" y="56"/>
                    <a:pt x="51" y="56"/>
                    <a:pt x="51" y="56"/>
                  </a:cubicBezTo>
                  <a:cubicBezTo>
                    <a:pt x="51" y="57"/>
                    <a:pt x="51" y="57"/>
                    <a:pt x="51" y="57"/>
                  </a:cubicBezTo>
                  <a:cubicBezTo>
                    <a:pt x="51" y="57"/>
                    <a:pt x="51" y="57"/>
                    <a:pt x="51" y="58"/>
                  </a:cubicBezTo>
                  <a:cubicBezTo>
                    <a:pt x="51" y="58"/>
                    <a:pt x="50" y="58"/>
                    <a:pt x="50" y="58"/>
                  </a:cubicBezTo>
                  <a:cubicBezTo>
                    <a:pt x="50" y="58"/>
                    <a:pt x="50" y="58"/>
                    <a:pt x="50" y="58"/>
                  </a:cubicBezTo>
                  <a:cubicBezTo>
                    <a:pt x="49" y="58"/>
                    <a:pt x="49" y="58"/>
                    <a:pt x="49" y="58"/>
                  </a:cubicBezTo>
                  <a:cubicBezTo>
                    <a:pt x="49" y="58"/>
                    <a:pt x="49" y="59"/>
                    <a:pt x="49" y="59"/>
                  </a:cubicBezTo>
                  <a:cubicBezTo>
                    <a:pt x="49" y="60"/>
                    <a:pt x="49" y="60"/>
                    <a:pt x="49" y="60"/>
                  </a:cubicBezTo>
                  <a:cubicBezTo>
                    <a:pt x="49" y="60"/>
                    <a:pt x="49" y="61"/>
                    <a:pt x="50" y="61"/>
                  </a:cubicBezTo>
                  <a:cubicBezTo>
                    <a:pt x="50" y="61"/>
                    <a:pt x="51" y="61"/>
                    <a:pt x="51" y="61"/>
                  </a:cubicBezTo>
                  <a:cubicBezTo>
                    <a:pt x="50" y="62"/>
                    <a:pt x="50" y="62"/>
                    <a:pt x="50" y="62"/>
                  </a:cubicBezTo>
                  <a:cubicBezTo>
                    <a:pt x="49" y="62"/>
                    <a:pt x="49" y="62"/>
                    <a:pt x="49" y="62"/>
                  </a:cubicBezTo>
                  <a:cubicBezTo>
                    <a:pt x="49" y="63"/>
                    <a:pt x="49" y="63"/>
                    <a:pt x="48" y="63"/>
                  </a:cubicBezTo>
                  <a:cubicBezTo>
                    <a:pt x="48" y="63"/>
                    <a:pt x="47" y="63"/>
                    <a:pt x="47" y="63"/>
                  </a:cubicBezTo>
                  <a:cubicBezTo>
                    <a:pt x="46" y="63"/>
                    <a:pt x="46" y="63"/>
                    <a:pt x="46" y="63"/>
                  </a:cubicBezTo>
                  <a:cubicBezTo>
                    <a:pt x="46" y="64"/>
                    <a:pt x="46" y="64"/>
                    <a:pt x="46" y="64"/>
                  </a:cubicBezTo>
                  <a:cubicBezTo>
                    <a:pt x="43" y="64"/>
                    <a:pt x="43" y="64"/>
                    <a:pt x="43" y="64"/>
                  </a:cubicBezTo>
                  <a:cubicBezTo>
                    <a:pt x="42" y="64"/>
                    <a:pt x="42" y="64"/>
                    <a:pt x="41" y="65"/>
                  </a:cubicBezTo>
                  <a:cubicBezTo>
                    <a:pt x="41" y="65"/>
                    <a:pt x="40" y="65"/>
                    <a:pt x="40" y="65"/>
                  </a:cubicBezTo>
                  <a:cubicBezTo>
                    <a:pt x="40" y="65"/>
                    <a:pt x="39" y="66"/>
                    <a:pt x="38" y="66"/>
                  </a:cubicBezTo>
                  <a:cubicBezTo>
                    <a:pt x="38" y="66"/>
                    <a:pt x="37" y="67"/>
                    <a:pt x="36" y="67"/>
                  </a:cubicBezTo>
                  <a:cubicBezTo>
                    <a:pt x="35" y="68"/>
                    <a:pt x="35" y="68"/>
                    <a:pt x="34" y="69"/>
                  </a:cubicBezTo>
                  <a:cubicBezTo>
                    <a:pt x="33" y="69"/>
                    <a:pt x="33" y="69"/>
                    <a:pt x="33" y="69"/>
                  </a:cubicBezTo>
                  <a:cubicBezTo>
                    <a:pt x="33" y="69"/>
                    <a:pt x="32" y="70"/>
                    <a:pt x="31" y="70"/>
                  </a:cubicBezTo>
                  <a:cubicBezTo>
                    <a:pt x="30" y="70"/>
                    <a:pt x="30" y="70"/>
                    <a:pt x="30" y="70"/>
                  </a:cubicBezTo>
                  <a:cubicBezTo>
                    <a:pt x="29" y="71"/>
                    <a:pt x="28" y="71"/>
                    <a:pt x="27" y="72"/>
                  </a:cubicBezTo>
                  <a:cubicBezTo>
                    <a:pt x="26" y="72"/>
                    <a:pt x="26" y="72"/>
                    <a:pt x="26" y="73"/>
                  </a:cubicBezTo>
                  <a:cubicBezTo>
                    <a:pt x="25" y="73"/>
                    <a:pt x="25" y="73"/>
                    <a:pt x="25" y="74"/>
                  </a:cubicBezTo>
                  <a:cubicBezTo>
                    <a:pt x="25" y="74"/>
                    <a:pt x="25" y="74"/>
                    <a:pt x="25" y="74"/>
                  </a:cubicBezTo>
                  <a:cubicBezTo>
                    <a:pt x="25" y="75"/>
                    <a:pt x="25" y="75"/>
                    <a:pt x="24" y="76"/>
                  </a:cubicBezTo>
                  <a:cubicBezTo>
                    <a:pt x="25" y="76"/>
                    <a:pt x="24" y="76"/>
                    <a:pt x="24" y="77"/>
                  </a:cubicBezTo>
                  <a:cubicBezTo>
                    <a:pt x="24" y="78"/>
                    <a:pt x="24" y="79"/>
                    <a:pt x="24" y="79"/>
                  </a:cubicBezTo>
                  <a:cubicBezTo>
                    <a:pt x="24" y="79"/>
                    <a:pt x="24" y="79"/>
                    <a:pt x="24" y="79"/>
                  </a:cubicBezTo>
                  <a:cubicBezTo>
                    <a:pt x="23" y="80"/>
                    <a:pt x="23" y="80"/>
                    <a:pt x="23" y="80"/>
                  </a:cubicBezTo>
                  <a:cubicBezTo>
                    <a:pt x="23" y="81"/>
                    <a:pt x="23" y="81"/>
                    <a:pt x="23" y="81"/>
                  </a:cubicBezTo>
                  <a:cubicBezTo>
                    <a:pt x="24" y="82"/>
                    <a:pt x="24" y="82"/>
                    <a:pt x="24" y="82"/>
                  </a:cubicBezTo>
                  <a:cubicBezTo>
                    <a:pt x="24" y="82"/>
                    <a:pt x="24" y="82"/>
                    <a:pt x="24" y="83"/>
                  </a:cubicBezTo>
                  <a:cubicBezTo>
                    <a:pt x="24" y="83"/>
                    <a:pt x="24" y="83"/>
                    <a:pt x="24" y="83"/>
                  </a:cubicBezTo>
                  <a:cubicBezTo>
                    <a:pt x="24" y="83"/>
                    <a:pt x="24" y="83"/>
                    <a:pt x="25" y="84"/>
                  </a:cubicBezTo>
                  <a:cubicBezTo>
                    <a:pt x="25" y="84"/>
                    <a:pt x="25" y="84"/>
                    <a:pt x="26" y="84"/>
                  </a:cubicBezTo>
                  <a:cubicBezTo>
                    <a:pt x="28" y="86"/>
                    <a:pt x="28" y="86"/>
                    <a:pt x="28" y="86"/>
                  </a:cubicBezTo>
                  <a:cubicBezTo>
                    <a:pt x="29" y="86"/>
                    <a:pt x="29" y="86"/>
                    <a:pt x="29" y="86"/>
                  </a:cubicBezTo>
                  <a:cubicBezTo>
                    <a:pt x="29" y="86"/>
                    <a:pt x="29" y="86"/>
                    <a:pt x="29" y="86"/>
                  </a:cubicBezTo>
                  <a:cubicBezTo>
                    <a:pt x="29" y="86"/>
                    <a:pt x="29" y="86"/>
                    <a:pt x="29" y="86"/>
                  </a:cubicBezTo>
                  <a:cubicBezTo>
                    <a:pt x="30" y="85"/>
                    <a:pt x="30" y="85"/>
                    <a:pt x="30" y="85"/>
                  </a:cubicBezTo>
                  <a:cubicBezTo>
                    <a:pt x="30" y="85"/>
                    <a:pt x="30" y="85"/>
                    <a:pt x="30" y="85"/>
                  </a:cubicBezTo>
                  <a:cubicBezTo>
                    <a:pt x="31" y="85"/>
                    <a:pt x="31" y="85"/>
                    <a:pt x="31" y="85"/>
                  </a:cubicBezTo>
                  <a:cubicBezTo>
                    <a:pt x="31" y="85"/>
                    <a:pt x="31" y="85"/>
                    <a:pt x="31" y="85"/>
                  </a:cubicBezTo>
                  <a:cubicBezTo>
                    <a:pt x="31" y="85"/>
                    <a:pt x="31" y="85"/>
                    <a:pt x="32" y="85"/>
                  </a:cubicBezTo>
                  <a:cubicBezTo>
                    <a:pt x="33" y="85"/>
                    <a:pt x="33" y="86"/>
                    <a:pt x="34" y="86"/>
                  </a:cubicBezTo>
                  <a:cubicBezTo>
                    <a:pt x="34" y="86"/>
                    <a:pt x="35" y="86"/>
                    <a:pt x="36" y="87"/>
                  </a:cubicBezTo>
                  <a:cubicBezTo>
                    <a:pt x="36" y="87"/>
                    <a:pt x="37" y="87"/>
                    <a:pt x="37" y="87"/>
                  </a:cubicBezTo>
                  <a:cubicBezTo>
                    <a:pt x="37" y="87"/>
                    <a:pt x="37" y="87"/>
                    <a:pt x="38" y="87"/>
                  </a:cubicBezTo>
                  <a:cubicBezTo>
                    <a:pt x="38" y="87"/>
                    <a:pt x="38" y="88"/>
                    <a:pt x="38" y="88"/>
                  </a:cubicBezTo>
                  <a:cubicBezTo>
                    <a:pt x="38" y="88"/>
                    <a:pt x="39" y="88"/>
                    <a:pt x="39" y="89"/>
                  </a:cubicBezTo>
                  <a:cubicBezTo>
                    <a:pt x="39" y="89"/>
                    <a:pt x="39" y="90"/>
                    <a:pt x="39" y="90"/>
                  </a:cubicBezTo>
                  <a:cubicBezTo>
                    <a:pt x="39" y="90"/>
                    <a:pt x="40" y="89"/>
                    <a:pt x="40" y="89"/>
                  </a:cubicBezTo>
                  <a:cubicBezTo>
                    <a:pt x="40" y="88"/>
                    <a:pt x="40" y="88"/>
                    <a:pt x="40" y="88"/>
                  </a:cubicBezTo>
                  <a:cubicBezTo>
                    <a:pt x="41" y="88"/>
                    <a:pt x="41" y="88"/>
                    <a:pt x="42" y="88"/>
                  </a:cubicBezTo>
                  <a:cubicBezTo>
                    <a:pt x="43" y="88"/>
                    <a:pt x="43" y="88"/>
                    <a:pt x="43" y="88"/>
                  </a:cubicBezTo>
                  <a:cubicBezTo>
                    <a:pt x="44" y="87"/>
                    <a:pt x="44" y="87"/>
                    <a:pt x="44" y="87"/>
                  </a:cubicBezTo>
                  <a:cubicBezTo>
                    <a:pt x="43" y="86"/>
                    <a:pt x="43" y="86"/>
                    <a:pt x="43" y="86"/>
                  </a:cubicBezTo>
                  <a:cubicBezTo>
                    <a:pt x="42" y="86"/>
                    <a:pt x="42" y="86"/>
                    <a:pt x="41" y="86"/>
                  </a:cubicBezTo>
                  <a:cubicBezTo>
                    <a:pt x="41" y="85"/>
                    <a:pt x="40" y="85"/>
                    <a:pt x="40" y="85"/>
                  </a:cubicBezTo>
                  <a:cubicBezTo>
                    <a:pt x="41" y="85"/>
                    <a:pt x="41" y="85"/>
                    <a:pt x="41" y="85"/>
                  </a:cubicBezTo>
                  <a:cubicBezTo>
                    <a:pt x="42" y="84"/>
                    <a:pt x="42" y="84"/>
                    <a:pt x="42" y="84"/>
                  </a:cubicBezTo>
                  <a:cubicBezTo>
                    <a:pt x="42" y="84"/>
                    <a:pt x="42" y="84"/>
                    <a:pt x="42" y="84"/>
                  </a:cubicBezTo>
                  <a:cubicBezTo>
                    <a:pt x="43" y="85"/>
                    <a:pt x="43" y="85"/>
                    <a:pt x="43" y="85"/>
                  </a:cubicBezTo>
                  <a:cubicBezTo>
                    <a:pt x="44" y="85"/>
                    <a:pt x="44" y="85"/>
                    <a:pt x="44" y="85"/>
                  </a:cubicBezTo>
                  <a:cubicBezTo>
                    <a:pt x="44" y="85"/>
                    <a:pt x="44" y="85"/>
                    <a:pt x="44" y="85"/>
                  </a:cubicBezTo>
                  <a:cubicBezTo>
                    <a:pt x="44" y="85"/>
                    <a:pt x="44" y="84"/>
                    <a:pt x="45" y="84"/>
                  </a:cubicBezTo>
                  <a:cubicBezTo>
                    <a:pt x="45" y="84"/>
                    <a:pt x="46" y="84"/>
                    <a:pt x="46" y="83"/>
                  </a:cubicBezTo>
                  <a:cubicBezTo>
                    <a:pt x="46" y="86"/>
                    <a:pt x="46" y="86"/>
                    <a:pt x="46" y="86"/>
                  </a:cubicBezTo>
                  <a:cubicBezTo>
                    <a:pt x="47" y="86"/>
                    <a:pt x="47" y="86"/>
                    <a:pt x="47" y="86"/>
                  </a:cubicBezTo>
                  <a:cubicBezTo>
                    <a:pt x="47" y="87"/>
                    <a:pt x="47" y="87"/>
                    <a:pt x="47" y="87"/>
                  </a:cubicBezTo>
                  <a:cubicBezTo>
                    <a:pt x="47" y="86"/>
                    <a:pt x="48" y="86"/>
                    <a:pt x="48" y="86"/>
                  </a:cubicBezTo>
                  <a:cubicBezTo>
                    <a:pt x="48" y="85"/>
                    <a:pt x="48" y="85"/>
                    <a:pt x="49" y="85"/>
                  </a:cubicBezTo>
                  <a:cubicBezTo>
                    <a:pt x="49" y="85"/>
                    <a:pt x="49" y="85"/>
                    <a:pt x="49" y="85"/>
                  </a:cubicBezTo>
                  <a:cubicBezTo>
                    <a:pt x="50" y="85"/>
                    <a:pt x="50" y="85"/>
                    <a:pt x="50" y="85"/>
                  </a:cubicBezTo>
                  <a:cubicBezTo>
                    <a:pt x="51" y="85"/>
                    <a:pt x="51" y="85"/>
                    <a:pt x="51" y="85"/>
                  </a:cubicBezTo>
                  <a:cubicBezTo>
                    <a:pt x="51" y="85"/>
                    <a:pt x="51" y="85"/>
                    <a:pt x="51" y="85"/>
                  </a:cubicBezTo>
                  <a:cubicBezTo>
                    <a:pt x="51" y="86"/>
                    <a:pt x="51" y="86"/>
                    <a:pt x="51" y="86"/>
                  </a:cubicBezTo>
                  <a:cubicBezTo>
                    <a:pt x="50" y="86"/>
                    <a:pt x="50" y="86"/>
                    <a:pt x="50" y="86"/>
                  </a:cubicBezTo>
                  <a:cubicBezTo>
                    <a:pt x="50" y="86"/>
                    <a:pt x="50" y="86"/>
                    <a:pt x="50" y="87"/>
                  </a:cubicBezTo>
                  <a:cubicBezTo>
                    <a:pt x="50" y="87"/>
                    <a:pt x="50" y="87"/>
                    <a:pt x="50" y="88"/>
                  </a:cubicBezTo>
                  <a:cubicBezTo>
                    <a:pt x="50" y="89"/>
                    <a:pt x="50" y="89"/>
                    <a:pt x="50" y="89"/>
                  </a:cubicBezTo>
                  <a:cubicBezTo>
                    <a:pt x="50" y="89"/>
                    <a:pt x="50" y="89"/>
                    <a:pt x="50" y="89"/>
                  </a:cubicBezTo>
                  <a:cubicBezTo>
                    <a:pt x="51" y="90"/>
                    <a:pt x="51" y="90"/>
                    <a:pt x="51" y="90"/>
                  </a:cubicBezTo>
                  <a:cubicBezTo>
                    <a:pt x="51" y="90"/>
                    <a:pt x="51" y="90"/>
                    <a:pt x="51" y="90"/>
                  </a:cubicBezTo>
                  <a:cubicBezTo>
                    <a:pt x="52" y="90"/>
                    <a:pt x="52" y="90"/>
                    <a:pt x="52" y="90"/>
                  </a:cubicBezTo>
                  <a:cubicBezTo>
                    <a:pt x="52" y="89"/>
                    <a:pt x="52" y="89"/>
                    <a:pt x="52" y="89"/>
                  </a:cubicBezTo>
                  <a:cubicBezTo>
                    <a:pt x="52" y="89"/>
                    <a:pt x="52" y="89"/>
                    <a:pt x="52" y="89"/>
                  </a:cubicBezTo>
                  <a:cubicBezTo>
                    <a:pt x="52" y="89"/>
                    <a:pt x="52" y="88"/>
                    <a:pt x="52" y="87"/>
                  </a:cubicBezTo>
                  <a:cubicBezTo>
                    <a:pt x="52" y="86"/>
                    <a:pt x="52" y="86"/>
                    <a:pt x="52" y="86"/>
                  </a:cubicBezTo>
                  <a:cubicBezTo>
                    <a:pt x="53" y="86"/>
                    <a:pt x="53" y="85"/>
                    <a:pt x="53" y="85"/>
                  </a:cubicBezTo>
                  <a:cubicBezTo>
                    <a:pt x="54" y="85"/>
                    <a:pt x="54" y="85"/>
                    <a:pt x="54" y="85"/>
                  </a:cubicBezTo>
                  <a:cubicBezTo>
                    <a:pt x="54" y="85"/>
                    <a:pt x="54" y="84"/>
                    <a:pt x="54" y="83"/>
                  </a:cubicBezTo>
                  <a:cubicBezTo>
                    <a:pt x="54" y="83"/>
                    <a:pt x="54" y="82"/>
                    <a:pt x="54" y="82"/>
                  </a:cubicBezTo>
                  <a:cubicBezTo>
                    <a:pt x="61" y="81"/>
                    <a:pt x="61" y="81"/>
                    <a:pt x="61" y="81"/>
                  </a:cubicBezTo>
                  <a:cubicBezTo>
                    <a:pt x="62" y="79"/>
                    <a:pt x="62" y="79"/>
                    <a:pt x="62" y="79"/>
                  </a:cubicBezTo>
                  <a:cubicBezTo>
                    <a:pt x="69" y="78"/>
                    <a:pt x="69" y="78"/>
                    <a:pt x="69" y="78"/>
                  </a:cubicBezTo>
                  <a:cubicBezTo>
                    <a:pt x="69" y="78"/>
                    <a:pt x="69" y="79"/>
                    <a:pt x="69" y="79"/>
                  </a:cubicBezTo>
                  <a:cubicBezTo>
                    <a:pt x="69" y="80"/>
                    <a:pt x="69" y="80"/>
                    <a:pt x="69" y="80"/>
                  </a:cubicBezTo>
                  <a:cubicBezTo>
                    <a:pt x="70" y="80"/>
                    <a:pt x="70" y="81"/>
                    <a:pt x="71" y="81"/>
                  </a:cubicBezTo>
                  <a:cubicBezTo>
                    <a:pt x="71" y="81"/>
                    <a:pt x="72" y="81"/>
                    <a:pt x="72" y="82"/>
                  </a:cubicBezTo>
                  <a:cubicBezTo>
                    <a:pt x="73" y="81"/>
                    <a:pt x="73" y="81"/>
                    <a:pt x="73" y="81"/>
                  </a:cubicBezTo>
                  <a:cubicBezTo>
                    <a:pt x="74" y="82"/>
                    <a:pt x="74" y="82"/>
                    <a:pt x="74" y="82"/>
                  </a:cubicBezTo>
                  <a:cubicBezTo>
                    <a:pt x="74" y="82"/>
                    <a:pt x="74" y="82"/>
                    <a:pt x="74" y="82"/>
                  </a:cubicBezTo>
                  <a:cubicBezTo>
                    <a:pt x="74" y="82"/>
                    <a:pt x="74" y="82"/>
                    <a:pt x="74" y="83"/>
                  </a:cubicBezTo>
                  <a:cubicBezTo>
                    <a:pt x="74" y="83"/>
                    <a:pt x="74" y="84"/>
                    <a:pt x="74" y="84"/>
                  </a:cubicBezTo>
                  <a:cubicBezTo>
                    <a:pt x="75" y="84"/>
                    <a:pt x="75" y="84"/>
                    <a:pt x="76" y="84"/>
                  </a:cubicBezTo>
                  <a:cubicBezTo>
                    <a:pt x="76" y="84"/>
                    <a:pt x="77" y="84"/>
                    <a:pt x="77" y="84"/>
                  </a:cubicBezTo>
                  <a:cubicBezTo>
                    <a:pt x="77" y="84"/>
                    <a:pt x="77" y="85"/>
                    <a:pt x="77" y="85"/>
                  </a:cubicBezTo>
                  <a:cubicBezTo>
                    <a:pt x="78" y="86"/>
                    <a:pt x="78" y="87"/>
                    <a:pt x="78" y="87"/>
                  </a:cubicBezTo>
                  <a:cubicBezTo>
                    <a:pt x="78" y="87"/>
                    <a:pt x="78" y="87"/>
                    <a:pt x="79" y="88"/>
                  </a:cubicBezTo>
                  <a:cubicBezTo>
                    <a:pt x="79" y="88"/>
                    <a:pt x="79" y="88"/>
                    <a:pt x="80" y="88"/>
                  </a:cubicBezTo>
                  <a:cubicBezTo>
                    <a:pt x="80" y="87"/>
                    <a:pt x="80" y="87"/>
                    <a:pt x="80" y="87"/>
                  </a:cubicBezTo>
                  <a:cubicBezTo>
                    <a:pt x="80" y="87"/>
                    <a:pt x="80" y="87"/>
                    <a:pt x="79" y="86"/>
                  </a:cubicBezTo>
                  <a:cubicBezTo>
                    <a:pt x="79" y="86"/>
                    <a:pt x="79" y="85"/>
                    <a:pt x="78" y="85"/>
                  </a:cubicBezTo>
                  <a:cubicBezTo>
                    <a:pt x="78" y="85"/>
                    <a:pt x="78" y="85"/>
                    <a:pt x="78" y="85"/>
                  </a:cubicBezTo>
                  <a:cubicBezTo>
                    <a:pt x="78" y="85"/>
                    <a:pt x="78" y="85"/>
                    <a:pt x="78" y="85"/>
                  </a:cubicBezTo>
                  <a:cubicBezTo>
                    <a:pt x="78" y="84"/>
                    <a:pt x="78" y="83"/>
                    <a:pt x="79" y="82"/>
                  </a:cubicBezTo>
                  <a:cubicBezTo>
                    <a:pt x="79" y="81"/>
                    <a:pt x="79" y="81"/>
                    <a:pt x="79" y="81"/>
                  </a:cubicBezTo>
                  <a:cubicBezTo>
                    <a:pt x="79" y="80"/>
                    <a:pt x="79" y="80"/>
                    <a:pt x="79" y="80"/>
                  </a:cubicBezTo>
                  <a:cubicBezTo>
                    <a:pt x="80" y="79"/>
                    <a:pt x="80" y="79"/>
                    <a:pt x="80" y="79"/>
                  </a:cubicBezTo>
                  <a:cubicBezTo>
                    <a:pt x="80" y="79"/>
                    <a:pt x="80" y="79"/>
                    <a:pt x="80" y="79"/>
                  </a:cubicBezTo>
                  <a:cubicBezTo>
                    <a:pt x="81" y="78"/>
                    <a:pt x="81" y="78"/>
                    <a:pt x="81" y="78"/>
                  </a:cubicBezTo>
                  <a:cubicBezTo>
                    <a:pt x="81" y="78"/>
                    <a:pt x="81" y="79"/>
                    <a:pt x="81" y="79"/>
                  </a:cubicBezTo>
                  <a:cubicBezTo>
                    <a:pt x="82" y="80"/>
                    <a:pt x="82" y="80"/>
                    <a:pt x="82" y="80"/>
                  </a:cubicBezTo>
                  <a:cubicBezTo>
                    <a:pt x="82" y="81"/>
                    <a:pt x="82" y="81"/>
                    <a:pt x="82" y="81"/>
                  </a:cubicBezTo>
                  <a:cubicBezTo>
                    <a:pt x="82" y="81"/>
                    <a:pt x="82" y="81"/>
                    <a:pt x="82" y="81"/>
                  </a:cubicBezTo>
                  <a:cubicBezTo>
                    <a:pt x="83" y="81"/>
                    <a:pt x="83" y="81"/>
                    <a:pt x="83" y="81"/>
                  </a:cubicBezTo>
                  <a:cubicBezTo>
                    <a:pt x="83" y="81"/>
                    <a:pt x="83" y="81"/>
                    <a:pt x="83" y="81"/>
                  </a:cubicBezTo>
                  <a:cubicBezTo>
                    <a:pt x="84" y="80"/>
                    <a:pt x="84" y="80"/>
                    <a:pt x="84" y="79"/>
                  </a:cubicBezTo>
                  <a:cubicBezTo>
                    <a:pt x="85" y="78"/>
                    <a:pt x="85" y="77"/>
                    <a:pt x="85" y="77"/>
                  </a:cubicBezTo>
                  <a:cubicBezTo>
                    <a:pt x="86" y="76"/>
                    <a:pt x="86" y="76"/>
                    <a:pt x="86" y="76"/>
                  </a:cubicBezTo>
                  <a:cubicBezTo>
                    <a:pt x="86" y="76"/>
                    <a:pt x="86" y="77"/>
                    <a:pt x="86" y="79"/>
                  </a:cubicBezTo>
                  <a:cubicBezTo>
                    <a:pt x="87" y="84"/>
                    <a:pt x="87" y="84"/>
                    <a:pt x="87" y="84"/>
                  </a:cubicBezTo>
                  <a:cubicBezTo>
                    <a:pt x="87" y="83"/>
                    <a:pt x="88" y="82"/>
                    <a:pt x="88" y="82"/>
                  </a:cubicBezTo>
                  <a:cubicBezTo>
                    <a:pt x="89" y="82"/>
                    <a:pt x="89" y="83"/>
                    <a:pt x="89" y="83"/>
                  </a:cubicBezTo>
                  <a:cubicBezTo>
                    <a:pt x="89" y="84"/>
                    <a:pt x="89" y="85"/>
                    <a:pt x="89" y="85"/>
                  </a:cubicBezTo>
                  <a:cubicBezTo>
                    <a:pt x="88" y="86"/>
                    <a:pt x="88" y="87"/>
                    <a:pt x="87" y="88"/>
                  </a:cubicBezTo>
                  <a:cubicBezTo>
                    <a:pt x="87" y="88"/>
                    <a:pt x="87" y="89"/>
                    <a:pt x="87" y="89"/>
                  </a:cubicBezTo>
                  <a:cubicBezTo>
                    <a:pt x="87" y="90"/>
                    <a:pt x="87" y="91"/>
                    <a:pt x="87" y="91"/>
                  </a:cubicBezTo>
                  <a:cubicBezTo>
                    <a:pt x="87" y="91"/>
                    <a:pt x="87" y="91"/>
                    <a:pt x="86" y="92"/>
                  </a:cubicBezTo>
                  <a:cubicBezTo>
                    <a:pt x="86" y="92"/>
                    <a:pt x="86" y="93"/>
                    <a:pt x="85" y="93"/>
                  </a:cubicBezTo>
                  <a:cubicBezTo>
                    <a:pt x="85" y="94"/>
                    <a:pt x="85" y="94"/>
                    <a:pt x="84" y="94"/>
                  </a:cubicBezTo>
                  <a:cubicBezTo>
                    <a:pt x="84" y="95"/>
                    <a:pt x="84" y="95"/>
                    <a:pt x="84" y="95"/>
                  </a:cubicBezTo>
                  <a:cubicBezTo>
                    <a:pt x="84" y="96"/>
                    <a:pt x="84" y="96"/>
                    <a:pt x="84" y="96"/>
                  </a:cubicBezTo>
                  <a:cubicBezTo>
                    <a:pt x="85" y="96"/>
                    <a:pt x="85" y="96"/>
                    <a:pt x="85" y="96"/>
                  </a:cubicBezTo>
                  <a:cubicBezTo>
                    <a:pt x="84" y="99"/>
                    <a:pt x="84" y="99"/>
                    <a:pt x="84" y="99"/>
                  </a:cubicBezTo>
                  <a:cubicBezTo>
                    <a:pt x="78" y="100"/>
                    <a:pt x="78" y="100"/>
                    <a:pt x="78" y="100"/>
                  </a:cubicBezTo>
                  <a:cubicBezTo>
                    <a:pt x="78" y="100"/>
                    <a:pt x="78" y="99"/>
                    <a:pt x="77" y="99"/>
                  </a:cubicBezTo>
                  <a:cubicBezTo>
                    <a:pt x="77" y="99"/>
                    <a:pt x="77" y="98"/>
                    <a:pt x="76" y="98"/>
                  </a:cubicBezTo>
                  <a:cubicBezTo>
                    <a:pt x="74" y="99"/>
                    <a:pt x="74" y="99"/>
                    <a:pt x="74" y="99"/>
                  </a:cubicBezTo>
                  <a:cubicBezTo>
                    <a:pt x="73" y="99"/>
                    <a:pt x="73" y="99"/>
                    <a:pt x="73" y="98"/>
                  </a:cubicBezTo>
                  <a:cubicBezTo>
                    <a:pt x="72" y="98"/>
                    <a:pt x="72" y="98"/>
                    <a:pt x="72" y="98"/>
                  </a:cubicBezTo>
                  <a:cubicBezTo>
                    <a:pt x="71" y="98"/>
                    <a:pt x="71" y="98"/>
                    <a:pt x="71" y="98"/>
                  </a:cubicBezTo>
                  <a:cubicBezTo>
                    <a:pt x="71" y="101"/>
                    <a:pt x="71" y="101"/>
                    <a:pt x="71" y="101"/>
                  </a:cubicBezTo>
                  <a:cubicBezTo>
                    <a:pt x="71" y="101"/>
                    <a:pt x="71" y="101"/>
                    <a:pt x="70" y="101"/>
                  </a:cubicBezTo>
                  <a:cubicBezTo>
                    <a:pt x="69" y="101"/>
                    <a:pt x="69" y="101"/>
                    <a:pt x="68" y="101"/>
                  </a:cubicBezTo>
                  <a:cubicBezTo>
                    <a:pt x="68" y="101"/>
                    <a:pt x="67" y="101"/>
                    <a:pt x="66" y="101"/>
                  </a:cubicBezTo>
                  <a:cubicBezTo>
                    <a:pt x="65" y="101"/>
                    <a:pt x="64" y="100"/>
                    <a:pt x="64" y="100"/>
                  </a:cubicBezTo>
                  <a:cubicBezTo>
                    <a:pt x="63" y="100"/>
                    <a:pt x="63" y="100"/>
                    <a:pt x="63" y="100"/>
                  </a:cubicBezTo>
                  <a:cubicBezTo>
                    <a:pt x="63" y="100"/>
                    <a:pt x="63" y="100"/>
                    <a:pt x="63" y="100"/>
                  </a:cubicBezTo>
                  <a:cubicBezTo>
                    <a:pt x="63" y="100"/>
                    <a:pt x="63" y="99"/>
                    <a:pt x="63" y="99"/>
                  </a:cubicBezTo>
                  <a:cubicBezTo>
                    <a:pt x="63" y="98"/>
                    <a:pt x="63" y="98"/>
                    <a:pt x="63" y="98"/>
                  </a:cubicBezTo>
                  <a:cubicBezTo>
                    <a:pt x="63" y="98"/>
                    <a:pt x="62" y="98"/>
                    <a:pt x="62" y="97"/>
                  </a:cubicBezTo>
                  <a:cubicBezTo>
                    <a:pt x="61" y="97"/>
                    <a:pt x="61" y="97"/>
                    <a:pt x="61" y="97"/>
                  </a:cubicBezTo>
                  <a:cubicBezTo>
                    <a:pt x="60" y="97"/>
                    <a:pt x="60" y="97"/>
                    <a:pt x="60" y="97"/>
                  </a:cubicBezTo>
                  <a:cubicBezTo>
                    <a:pt x="60" y="97"/>
                    <a:pt x="60" y="97"/>
                    <a:pt x="60" y="97"/>
                  </a:cubicBezTo>
                  <a:cubicBezTo>
                    <a:pt x="59" y="97"/>
                    <a:pt x="59" y="97"/>
                    <a:pt x="59" y="97"/>
                  </a:cubicBezTo>
                  <a:cubicBezTo>
                    <a:pt x="59" y="97"/>
                    <a:pt x="59" y="98"/>
                    <a:pt x="59" y="99"/>
                  </a:cubicBezTo>
                  <a:cubicBezTo>
                    <a:pt x="59" y="99"/>
                    <a:pt x="59" y="100"/>
                    <a:pt x="59" y="100"/>
                  </a:cubicBezTo>
                  <a:cubicBezTo>
                    <a:pt x="59" y="101"/>
                    <a:pt x="59" y="101"/>
                    <a:pt x="59" y="101"/>
                  </a:cubicBezTo>
                  <a:cubicBezTo>
                    <a:pt x="59" y="101"/>
                    <a:pt x="59" y="101"/>
                    <a:pt x="59" y="101"/>
                  </a:cubicBezTo>
                  <a:cubicBezTo>
                    <a:pt x="58" y="101"/>
                    <a:pt x="58" y="101"/>
                    <a:pt x="57" y="102"/>
                  </a:cubicBezTo>
                  <a:cubicBezTo>
                    <a:pt x="56" y="102"/>
                    <a:pt x="56" y="103"/>
                    <a:pt x="56" y="103"/>
                  </a:cubicBezTo>
                  <a:cubicBezTo>
                    <a:pt x="55" y="102"/>
                    <a:pt x="55" y="102"/>
                    <a:pt x="55" y="102"/>
                  </a:cubicBezTo>
                  <a:cubicBezTo>
                    <a:pt x="55" y="102"/>
                    <a:pt x="55" y="102"/>
                    <a:pt x="55" y="101"/>
                  </a:cubicBezTo>
                  <a:cubicBezTo>
                    <a:pt x="54" y="101"/>
                    <a:pt x="54" y="101"/>
                    <a:pt x="54" y="101"/>
                  </a:cubicBezTo>
                  <a:cubicBezTo>
                    <a:pt x="54" y="101"/>
                    <a:pt x="54" y="101"/>
                    <a:pt x="54" y="101"/>
                  </a:cubicBezTo>
                  <a:cubicBezTo>
                    <a:pt x="53" y="101"/>
                    <a:pt x="53" y="101"/>
                    <a:pt x="53" y="101"/>
                  </a:cubicBezTo>
                  <a:close/>
                  <a:moveTo>
                    <a:pt x="4" y="21"/>
                  </a:moveTo>
                  <a:cubicBezTo>
                    <a:pt x="4" y="21"/>
                    <a:pt x="4" y="21"/>
                    <a:pt x="4" y="21"/>
                  </a:cubicBezTo>
                  <a:cubicBezTo>
                    <a:pt x="4" y="20"/>
                    <a:pt x="4" y="20"/>
                    <a:pt x="4" y="20"/>
                  </a:cubicBezTo>
                  <a:cubicBezTo>
                    <a:pt x="4" y="20"/>
                    <a:pt x="5" y="21"/>
                    <a:pt x="6" y="21"/>
                  </a:cubicBezTo>
                  <a:cubicBezTo>
                    <a:pt x="6" y="22"/>
                    <a:pt x="7" y="22"/>
                    <a:pt x="7" y="22"/>
                  </a:cubicBezTo>
                  <a:cubicBezTo>
                    <a:pt x="7" y="22"/>
                    <a:pt x="7" y="23"/>
                    <a:pt x="8" y="23"/>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4"/>
                    <a:pt x="7" y="24"/>
                    <a:pt x="7" y="24"/>
                  </a:cubicBezTo>
                  <a:cubicBezTo>
                    <a:pt x="6" y="24"/>
                    <a:pt x="6" y="24"/>
                    <a:pt x="6" y="24"/>
                  </a:cubicBezTo>
                  <a:cubicBezTo>
                    <a:pt x="6" y="23"/>
                    <a:pt x="6" y="23"/>
                    <a:pt x="6" y="23"/>
                  </a:cubicBezTo>
                  <a:cubicBezTo>
                    <a:pt x="6" y="23"/>
                    <a:pt x="5" y="23"/>
                    <a:pt x="5" y="23"/>
                  </a:cubicBezTo>
                  <a:cubicBezTo>
                    <a:pt x="4" y="22"/>
                    <a:pt x="4" y="22"/>
                    <a:pt x="4" y="22"/>
                  </a:cubicBezTo>
                  <a:cubicBezTo>
                    <a:pt x="4" y="22"/>
                    <a:pt x="4" y="22"/>
                    <a:pt x="4" y="22"/>
                  </a:cubicBezTo>
                  <a:lnTo>
                    <a:pt x="4" y="21"/>
                  </a:lnTo>
                  <a:close/>
                  <a:moveTo>
                    <a:pt x="15" y="49"/>
                  </a:moveTo>
                  <a:cubicBezTo>
                    <a:pt x="15" y="49"/>
                    <a:pt x="15" y="49"/>
                    <a:pt x="15" y="50"/>
                  </a:cubicBezTo>
                  <a:cubicBezTo>
                    <a:pt x="15" y="50"/>
                    <a:pt x="15" y="50"/>
                    <a:pt x="16" y="50"/>
                  </a:cubicBezTo>
                  <a:cubicBezTo>
                    <a:pt x="16" y="50"/>
                    <a:pt x="16" y="50"/>
                    <a:pt x="16" y="49"/>
                  </a:cubicBezTo>
                  <a:cubicBezTo>
                    <a:pt x="16" y="49"/>
                    <a:pt x="16" y="49"/>
                    <a:pt x="15" y="49"/>
                  </a:cubicBezTo>
                  <a:close/>
                  <a:moveTo>
                    <a:pt x="16" y="92"/>
                  </a:moveTo>
                  <a:cubicBezTo>
                    <a:pt x="16" y="91"/>
                    <a:pt x="16" y="91"/>
                    <a:pt x="15" y="91"/>
                  </a:cubicBezTo>
                  <a:cubicBezTo>
                    <a:pt x="15" y="91"/>
                    <a:pt x="15" y="91"/>
                    <a:pt x="15" y="92"/>
                  </a:cubicBezTo>
                  <a:cubicBezTo>
                    <a:pt x="15" y="92"/>
                    <a:pt x="15" y="92"/>
                    <a:pt x="15" y="92"/>
                  </a:cubicBezTo>
                  <a:lnTo>
                    <a:pt x="16" y="92"/>
                  </a:lnTo>
                  <a:close/>
                  <a:moveTo>
                    <a:pt x="18" y="18"/>
                  </a:moveTo>
                  <a:cubicBezTo>
                    <a:pt x="18" y="17"/>
                    <a:pt x="18" y="17"/>
                    <a:pt x="18" y="17"/>
                  </a:cubicBezTo>
                  <a:cubicBezTo>
                    <a:pt x="17" y="17"/>
                    <a:pt x="17" y="17"/>
                    <a:pt x="17" y="17"/>
                  </a:cubicBezTo>
                  <a:lnTo>
                    <a:pt x="18" y="18"/>
                  </a:lnTo>
                  <a:close/>
                  <a:moveTo>
                    <a:pt x="18" y="24"/>
                  </a:moveTo>
                  <a:cubicBezTo>
                    <a:pt x="18" y="23"/>
                    <a:pt x="18" y="23"/>
                    <a:pt x="18" y="23"/>
                  </a:cubicBezTo>
                  <a:cubicBezTo>
                    <a:pt x="19" y="23"/>
                    <a:pt x="19" y="23"/>
                    <a:pt x="19" y="23"/>
                  </a:cubicBezTo>
                  <a:cubicBezTo>
                    <a:pt x="19" y="22"/>
                    <a:pt x="19" y="22"/>
                    <a:pt x="19" y="22"/>
                  </a:cubicBezTo>
                  <a:cubicBezTo>
                    <a:pt x="19" y="21"/>
                    <a:pt x="19" y="21"/>
                    <a:pt x="19" y="21"/>
                  </a:cubicBezTo>
                  <a:cubicBezTo>
                    <a:pt x="18" y="21"/>
                    <a:pt x="18" y="21"/>
                    <a:pt x="18" y="21"/>
                  </a:cubicBezTo>
                  <a:cubicBezTo>
                    <a:pt x="18" y="21"/>
                    <a:pt x="18" y="21"/>
                    <a:pt x="18" y="21"/>
                  </a:cubicBezTo>
                  <a:lnTo>
                    <a:pt x="18" y="24"/>
                  </a:lnTo>
                  <a:close/>
                  <a:moveTo>
                    <a:pt x="19" y="103"/>
                  </a:moveTo>
                  <a:cubicBezTo>
                    <a:pt x="19" y="103"/>
                    <a:pt x="18" y="104"/>
                    <a:pt x="18" y="104"/>
                  </a:cubicBezTo>
                  <a:cubicBezTo>
                    <a:pt x="18" y="105"/>
                    <a:pt x="19" y="105"/>
                    <a:pt x="19" y="105"/>
                  </a:cubicBezTo>
                  <a:cubicBezTo>
                    <a:pt x="19" y="105"/>
                    <a:pt x="20" y="104"/>
                    <a:pt x="20" y="104"/>
                  </a:cubicBezTo>
                  <a:cubicBezTo>
                    <a:pt x="20" y="103"/>
                    <a:pt x="19" y="103"/>
                    <a:pt x="19" y="103"/>
                  </a:cubicBezTo>
                  <a:close/>
                  <a:moveTo>
                    <a:pt x="20" y="9"/>
                  </a:moveTo>
                  <a:cubicBezTo>
                    <a:pt x="20" y="9"/>
                    <a:pt x="20" y="9"/>
                    <a:pt x="20" y="9"/>
                  </a:cubicBezTo>
                  <a:cubicBezTo>
                    <a:pt x="20" y="10"/>
                    <a:pt x="20" y="10"/>
                    <a:pt x="20" y="10"/>
                  </a:cubicBezTo>
                  <a:cubicBezTo>
                    <a:pt x="20" y="10"/>
                    <a:pt x="20" y="10"/>
                    <a:pt x="20" y="10"/>
                  </a:cubicBezTo>
                  <a:cubicBezTo>
                    <a:pt x="19" y="9"/>
                    <a:pt x="20" y="9"/>
                    <a:pt x="20" y="9"/>
                  </a:cubicBezTo>
                  <a:close/>
                  <a:moveTo>
                    <a:pt x="23" y="14"/>
                  </a:moveTo>
                  <a:cubicBezTo>
                    <a:pt x="22" y="14"/>
                    <a:pt x="22" y="14"/>
                    <a:pt x="22" y="15"/>
                  </a:cubicBezTo>
                  <a:cubicBezTo>
                    <a:pt x="22" y="15"/>
                    <a:pt x="23" y="15"/>
                    <a:pt x="23" y="15"/>
                  </a:cubicBezTo>
                  <a:cubicBezTo>
                    <a:pt x="24" y="15"/>
                    <a:pt x="24" y="15"/>
                    <a:pt x="24" y="15"/>
                  </a:cubicBezTo>
                  <a:cubicBezTo>
                    <a:pt x="24" y="14"/>
                    <a:pt x="23" y="14"/>
                    <a:pt x="23" y="14"/>
                  </a:cubicBezTo>
                  <a:close/>
                  <a:moveTo>
                    <a:pt x="41" y="60"/>
                  </a:moveTo>
                  <a:cubicBezTo>
                    <a:pt x="42" y="60"/>
                    <a:pt x="42" y="60"/>
                    <a:pt x="42" y="60"/>
                  </a:cubicBezTo>
                  <a:cubicBezTo>
                    <a:pt x="42" y="59"/>
                    <a:pt x="42" y="59"/>
                    <a:pt x="42" y="59"/>
                  </a:cubicBezTo>
                  <a:cubicBezTo>
                    <a:pt x="41" y="59"/>
                    <a:pt x="41" y="59"/>
                    <a:pt x="41" y="59"/>
                  </a:cubicBezTo>
                  <a:lnTo>
                    <a:pt x="41" y="60"/>
                  </a:lnTo>
                  <a:close/>
                  <a:moveTo>
                    <a:pt x="44" y="10"/>
                  </a:moveTo>
                  <a:cubicBezTo>
                    <a:pt x="44" y="11"/>
                    <a:pt x="44" y="11"/>
                    <a:pt x="44" y="11"/>
                  </a:cubicBezTo>
                  <a:cubicBezTo>
                    <a:pt x="45" y="11"/>
                    <a:pt x="45" y="11"/>
                    <a:pt x="45" y="11"/>
                  </a:cubicBezTo>
                  <a:cubicBezTo>
                    <a:pt x="45" y="11"/>
                    <a:pt x="45" y="10"/>
                    <a:pt x="45" y="10"/>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10"/>
                    <a:pt x="44" y="10"/>
                    <a:pt x="44" y="10"/>
                  </a:cubicBezTo>
                  <a:cubicBezTo>
                    <a:pt x="44" y="10"/>
                    <a:pt x="44" y="10"/>
                    <a:pt x="44" y="10"/>
                  </a:cubicBezTo>
                  <a:close/>
                  <a:moveTo>
                    <a:pt x="44" y="88"/>
                  </a:moveTo>
                  <a:cubicBezTo>
                    <a:pt x="44" y="88"/>
                    <a:pt x="44" y="88"/>
                    <a:pt x="44" y="89"/>
                  </a:cubicBezTo>
                  <a:cubicBezTo>
                    <a:pt x="44" y="89"/>
                    <a:pt x="44" y="89"/>
                    <a:pt x="45" y="89"/>
                  </a:cubicBezTo>
                  <a:cubicBezTo>
                    <a:pt x="45" y="89"/>
                    <a:pt x="45" y="89"/>
                    <a:pt x="45" y="88"/>
                  </a:cubicBezTo>
                  <a:cubicBezTo>
                    <a:pt x="45" y="88"/>
                    <a:pt x="45" y="88"/>
                    <a:pt x="44" y="88"/>
                  </a:cubicBezTo>
                  <a:close/>
                  <a:moveTo>
                    <a:pt x="48" y="20"/>
                  </a:moveTo>
                  <a:cubicBezTo>
                    <a:pt x="48" y="20"/>
                    <a:pt x="48" y="20"/>
                    <a:pt x="48" y="20"/>
                  </a:cubicBezTo>
                  <a:cubicBezTo>
                    <a:pt x="48" y="20"/>
                    <a:pt x="48" y="20"/>
                    <a:pt x="48" y="20"/>
                  </a:cubicBezTo>
                  <a:cubicBezTo>
                    <a:pt x="49" y="20"/>
                    <a:pt x="49" y="20"/>
                    <a:pt x="49" y="20"/>
                  </a:cubicBezTo>
                  <a:cubicBezTo>
                    <a:pt x="49" y="20"/>
                    <a:pt x="49" y="20"/>
                    <a:pt x="49" y="20"/>
                  </a:cubicBezTo>
                  <a:cubicBezTo>
                    <a:pt x="50" y="19"/>
                    <a:pt x="50" y="19"/>
                    <a:pt x="50" y="19"/>
                  </a:cubicBezTo>
                  <a:cubicBezTo>
                    <a:pt x="50" y="18"/>
                    <a:pt x="49" y="18"/>
                    <a:pt x="49" y="18"/>
                  </a:cubicBezTo>
                  <a:cubicBezTo>
                    <a:pt x="48" y="18"/>
                    <a:pt x="48" y="18"/>
                    <a:pt x="48" y="18"/>
                  </a:cubicBezTo>
                  <a:cubicBezTo>
                    <a:pt x="48" y="19"/>
                    <a:pt x="48" y="19"/>
                    <a:pt x="48" y="19"/>
                  </a:cubicBezTo>
                  <a:cubicBezTo>
                    <a:pt x="48" y="19"/>
                    <a:pt x="48" y="19"/>
                    <a:pt x="48" y="19"/>
                  </a:cubicBezTo>
                  <a:cubicBezTo>
                    <a:pt x="48" y="19"/>
                    <a:pt x="48" y="19"/>
                    <a:pt x="48" y="19"/>
                  </a:cubicBezTo>
                  <a:lnTo>
                    <a:pt x="48" y="20"/>
                  </a:lnTo>
                  <a:close/>
                  <a:moveTo>
                    <a:pt x="49" y="9"/>
                  </a:moveTo>
                  <a:cubicBezTo>
                    <a:pt x="49" y="9"/>
                    <a:pt x="49" y="9"/>
                    <a:pt x="49" y="9"/>
                  </a:cubicBezTo>
                  <a:cubicBezTo>
                    <a:pt x="48" y="10"/>
                    <a:pt x="48" y="10"/>
                    <a:pt x="48" y="10"/>
                  </a:cubicBezTo>
                  <a:cubicBezTo>
                    <a:pt x="49" y="10"/>
                    <a:pt x="49" y="10"/>
                    <a:pt x="49" y="10"/>
                  </a:cubicBezTo>
                  <a:lnTo>
                    <a:pt x="49" y="9"/>
                  </a:lnTo>
                  <a:close/>
                  <a:moveTo>
                    <a:pt x="51" y="52"/>
                  </a:moveTo>
                  <a:cubicBezTo>
                    <a:pt x="51" y="51"/>
                    <a:pt x="51" y="51"/>
                    <a:pt x="51" y="51"/>
                  </a:cubicBezTo>
                  <a:cubicBezTo>
                    <a:pt x="51" y="50"/>
                    <a:pt x="51" y="50"/>
                    <a:pt x="51" y="50"/>
                  </a:cubicBezTo>
                  <a:cubicBezTo>
                    <a:pt x="51" y="50"/>
                    <a:pt x="52" y="50"/>
                    <a:pt x="53" y="51"/>
                  </a:cubicBezTo>
                  <a:cubicBezTo>
                    <a:pt x="53" y="51"/>
                    <a:pt x="54" y="52"/>
                    <a:pt x="54" y="52"/>
                  </a:cubicBezTo>
                  <a:cubicBezTo>
                    <a:pt x="54" y="52"/>
                    <a:pt x="54" y="52"/>
                    <a:pt x="55" y="53"/>
                  </a:cubicBezTo>
                  <a:cubicBezTo>
                    <a:pt x="55" y="54"/>
                    <a:pt x="55" y="55"/>
                    <a:pt x="55" y="55"/>
                  </a:cubicBezTo>
                  <a:cubicBezTo>
                    <a:pt x="55" y="55"/>
                    <a:pt x="55" y="55"/>
                    <a:pt x="54" y="55"/>
                  </a:cubicBezTo>
                  <a:cubicBezTo>
                    <a:pt x="54" y="55"/>
                    <a:pt x="53" y="55"/>
                    <a:pt x="53" y="55"/>
                  </a:cubicBezTo>
                  <a:cubicBezTo>
                    <a:pt x="53" y="55"/>
                    <a:pt x="53" y="55"/>
                    <a:pt x="52" y="54"/>
                  </a:cubicBezTo>
                  <a:cubicBezTo>
                    <a:pt x="52" y="54"/>
                    <a:pt x="52" y="54"/>
                    <a:pt x="52" y="54"/>
                  </a:cubicBezTo>
                  <a:cubicBezTo>
                    <a:pt x="52" y="53"/>
                    <a:pt x="52" y="53"/>
                    <a:pt x="52" y="53"/>
                  </a:cubicBezTo>
                  <a:cubicBezTo>
                    <a:pt x="51" y="53"/>
                    <a:pt x="51" y="53"/>
                    <a:pt x="51" y="53"/>
                  </a:cubicBezTo>
                  <a:cubicBezTo>
                    <a:pt x="51" y="52"/>
                    <a:pt x="51" y="52"/>
                    <a:pt x="51" y="52"/>
                  </a:cubicBezTo>
                  <a:close/>
                  <a:moveTo>
                    <a:pt x="51" y="22"/>
                  </a:moveTo>
                  <a:cubicBezTo>
                    <a:pt x="52" y="21"/>
                    <a:pt x="52" y="22"/>
                    <a:pt x="52" y="22"/>
                  </a:cubicBezTo>
                  <a:cubicBezTo>
                    <a:pt x="52" y="23"/>
                    <a:pt x="52" y="23"/>
                    <a:pt x="52" y="23"/>
                  </a:cubicBezTo>
                  <a:cubicBezTo>
                    <a:pt x="51" y="23"/>
                    <a:pt x="51" y="23"/>
                    <a:pt x="51" y="22"/>
                  </a:cubicBezTo>
                  <a:cubicBezTo>
                    <a:pt x="51" y="22"/>
                    <a:pt x="51" y="22"/>
                    <a:pt x="51" y="22"/>
                  </a:cubicBezTo>
                  <a:close/>
                  <a:moveTo>
                    <a:pt x="52" y="59"/>
                  </a:moveTo>
                  <a:cubicBezTo>
                    <a:pt x="52" y="59"/>
                    <a:pt x="53" y="59"/>
                    <a:pt x="53" y="60"/>
                  </a:cubicBezTo>
                  <a:cubicBezTo>
                    <a:pt x="53" y="60"/>
                    <a:pt x="53" y="61"/>
                    <a:pt x="52" y="61"/>
                  </a:cubicBezTo>
                  <a:cubicBezTo>
                    <a:pt x="52" y="61"/>
                    <a:pt x="52" y="60"/>
                    <a:pt x="51" y="60"/>
                  </a:cubicBezTo>
                  <a:cubicBezTo>
                    <a:pt x="51" y="59"/>
                    <a:pt x="52" y="59"/>
                    <a:pt x="52" y="59"/>
                  </a:cubicBezTo>
                  <a:close/>
                  <a:moveTo>
                    <a:pt x="53" y="8"/>
                  </a:moveTo>
                  <a:cubicBezTo>
                    <a:pt x="53" y="8"/>
                    <a:pt x="53" y="9"/>
                    <a:pt x="53" y="9"/>
                  </a:cubicBezTo>
                  <a:cubicBezTo>
                    <a:pt x="53" y="10"/>
                    <a:pt x="53" y="10"/>
                    <a:pt x="54" y="10"/>
                  </a:cubicBezTo>
                  <a:cubicBezTo>
                    <a:pt x="54" y="10"/>
                    <a:pt x="54" y="10"/>
                    <a:pt x="54" y="9"/>
                  </a:cubicBezTo>
                  <a:cubicBezTo>
                    <a:pt x="54" y="9"/>
                    <a:pt x="54" y="8"/>
                    <a:pt x="53" y="8"/>
                  </a:cubicBezTo>
                  <a:close/>
                  <a:moveTo>
                    <a:pt x="55" y="49"/>
                  </a:moveTo>
                  <a:cubicBezTo>
                    <a:pt x="54" y="49"/>
                    <a:pt x="54" y="49"/>
                    <a:pt x="54" y="49"/>
                  </a:cubicBezTo>
                  <a:cubicBezTo>
                    <a:pt x="54" y="48"/>
                    <a:pt x="54" y="48"/>
                    <a:pt x="54" y="48"/>
                  </a:cubicBezTo>
                  <a:lnTo>
                    <a:pt x="55" y="49"/>
                  </a:lnTo>
                  <a:close/>
                  <a:moveTo>
                    <a:pt x="57" y="49"/>
                  </a:moveTo>
                  <a:cubicBezTo>
                    <a:pt x="57" y="49"/>
                    <a:pt x="57" y="49"/>
                    <a:pt x="57" y="49"/>
                  </a:cubicBezTo>
                  <a:cubicBezTo>
                    <a:pt x="57" y="50"/>
                    <a:pt x="57" y="50"/>
                    <a:pt x="57" y="50"/>
                  </a:cubicBezTo>
                  <a:cubicBezTo>
                    <a:pt x="56" y="50"/>
                    <a:pt x="56" y="50"/>
                    <a:pt x="56" y="50"/>
                  </a:cubicBezTo>
                  <a:lnTo>
                    <a:pt x="57" y="49"/>
                  </a:lnTo>
                  <a:close/>
                  <a:moveTo>
                    <a:pt x="57" y="53"/>
                  </a:moveTo>
                  <a:cubicBezTo>
                    <a:pt x="58" y="54"/>
                    <a:pt x="58" y="54"/>
                    <a:pt x="58" y="54"/>
                  </a:cubicBezTo>
                  <a:cubicBezTo>
                    <a:pt x="57" y="55"/>
                    <a:pt x="57" y="55"/>
                    <a:pt x="57" y="55"/>
                  </a:cubicBezTo>
                  <a:cubicBezTo>
                    <a:pt x="57" y="55"/>
                    <a:pt x="57" y="54"/>
                    <a:pt x="57" y="54"/>
                  </a:cubicBezTo>
                  <a:cubicBezTo>
                    <a:pt x="57" y="53"/>
                    <a:pt x="57" y="53"/>
                    <a:pt x="57" y="53"/>
                  </a:cubicBezTo>
                  <a:close/>
                  <a:moveTo>
                    <a:pt x="61" y="49"/>
                  </a:moveTo>
                  <a:cubicBezTo>
                    <a:pt x="61" y="49"/>
                    <a:pt x="61" y="49"/>
                    <a:pt x="61" y="49"/>
                  </a:cubicBezTo>
                  <a:cubicBezTo>
                    <a:pt x="61" y="50"/>
                    <a:pt x="61" y="50"/>
                    <a:pt x="61" y="50"/>
                  </a:cubicBezTo>
                  <a:cubicBezTo>
                    <a:pt x="60" y="50"/>
                    <a:pt x="60" y="50"/>
                    <a:pt x="60" y="50"/>
                  </a:cubicBezTo>
                  <a:cubicBezTo>
                    <a:pt x="60" y="49"/>
                    <a:pt x="60" y="49"/>
                    <a:pt x="61" y="49"/>
                  </a:cubicBezTo>
                  <a:close/>
                  <a:moveTo>
                    <a:pt x="66" y="16"/>
                  </a:moveTo>
                  <a:cubicBezTo>
                    <a:pt x="66" y="16"/>
                    <a:pt x="67" y="16"/>
                    <a:pt x="67" y="15"/>
                  </a:cubicBezTo>
                  <a:cubicBezTo>
                    <a:pt x="68" y="15"/>
                    <a:pt x="69" y="14"/>
                    <a:pt x="69" y="14"/>
                  </a:cubicBezTo>
                  <a:cubicBezTo>
                    <a:pt x="69" y="13"/>
                    <a:pt x="69" y="13"/>
                    <a:pt x="69" y="13"/>
                  </a:cubicBezTo>
                  <a:cubicBezTo>
                    <a:pt x="69" y="13"/>
                    <a:pt x="69" y="13"/>
                    <a:pt x="69" y="13"/>
                  </a:cubicBezTo>
                  <a:cubicBezTo>
                    <a:pt x="70" y="13"/>
                    <a:pt x="70" y="13"/>
                    <a:pt x="70" y="12"/>
                  </a:cubicBezTo>
                  <a:cubicBezTo>
                    <a:pt x="70" y="12"/>
                    <a:pt x="70" y="11"/>
                    <a:pt x="70" y="11"/>
                  </a:cubicBezTo>
                  <a:cubicBezTo>
                    <a:pt x="70" y="11"/>
                    <a:pt x="69" y="10"/>
                    <a:pt x="69" y="10"/>
                  </a:cubicBezTo>
                  <a:cubicBezTo>
                    <a:pt x="69" y="10"/>
                    <a:pt x="68" y="9"/>
                    <a:pt x="68" y="9"/>
                  </a:cubicBezTo>
                  <a:cubicBezTo>
                    <a:pt x="68" y="9"/>
                    <a:pt x="68" y="8"/>
                    <a:pt x="68" y="8"/>
                  </a:cubicBezTo>
                  <a:cubicBezTo>
                    <a:pt x="67" y="9"/>
                    <a:pt x="66" y="9"/>
                    <a:pt x="67" y="8"/>
                  </a:cubicBezTo>
                  <a:cubicBezTo>
                    <a:pt x="68" y="7"/>
                    <a:pt x="69" y="6"/>
                    <a:pt x="70" y="6"/>
                  </a:cubicBezTo>
                  <a:cubicBezTo>
                    <a:pt x="67" y="5"/>
                    <a:pt x="67" y="5"/>
                    <a:pt x="67" y="5"/>
                  </a:cubicBezTo>
                  <a:cubicBezTo>
                    <a:pt x="67" y="5"/>
                    <a:pt x="68" y="5"/>
                    <a:pt x="68" y="4"/>
                  </a:cubicBezTo>
                  <a:cubicBezTo>
                    <a:pt x="69" y="4"/>
                    <a:pt x="69" y="4"/>
                    <a:pt x="69" y="4"/>
                  </a:cubicBezTo>
                  <a:cubicBezTo>
                    <a:pt x="69" y="4"/>
                    <a:pt x="69" y="3"/>
                    <a:pt x="69" y="3"/>
                  </a:cubicBezTo>
                  <a:cubicBezTo>
                    <a:pt x="70" y="2"/>
                    <a:pt x="70" y="2"/>
                    <a:pt x="70" y="2"/>
                  </a:cubicBezTo>
                  <a:cubicBezTo>
                    <a:pt x="70" y="1"/>
                    <a:pt x="70" y="1"/>
                    <a:pt x="70" y="1"/>
                  </a:cubicBezTo>
                  <a:cubicBezTo>
                    <a:pt x="70" y="0"/>
                    <a:pt x="70" y="0"/>
                    <a:pt x="70" y="0"/>
                  </a:cubicBezTo>
                  <a:cubicBezTo>
                    <a:pt x="72" y="0"/>
                    <a:pt x="72" y="0"/>
                    <a:pt x="72" y="0"/>
                  </a:cubicBezTo>
                  <a:cubicBezTo>
                    <a:pt x="72" y="0"/>
                    <a:pt x="72" y="0"/>
                    <a:pt x="72" y="0"/>
                  </a:cubicBezTo>
                  <a:cubicBezTo>
                    <a:pt x="72" y="0"/>
                    <a:pt x="72" y="1"/>
                    <a:pt x="72" y="1"/>
                  </a:cubicBezTo>
                  <a:cubicBezTo>
                    <a:pt x="72" y="2"/>
                    <a:pt x="72" y="2"/>
                    <a:pt x="72" y="3"/>
                  </a:cubicBezTo>
                  <a:cubicBezTo>
                    <a:pt x="72" y="3"/>
                    <a:pt x="72" y="3"/>
                    <a:pt x="73" y="3"/>
                  </a:cubicBezTo>
                  <a:cubicBezTo>
                    <a:pt x="73" y="3"/>
                    <a:pt x="73" y="3"/>
                    <a:pt x="73" y="3"/>
                  </a:cubicBezTo>
                  <a:cubicBezTo>
                    <a:pt x="73" y="3"/>
                    <a:pt x="73" y="3"/>
                    <a:pt x="73" y="3"/>
                  </a:cubicBezTo>
                  <a:cubicBezTo>
                    <a:pt x="74" y="3"/>
                    <a:pt x="74" y="3"/>
                    <a:pt x="74" y="3"/>
                  </a:cubicBezTo>
                  <a:cubicBezTo>
                    <a:pt x="74" y="2"/>
                    <a:pt x="74" y="2"/>
                    <a:pt x="74" y="2"/>
                  </a:cubicBezTo>
                  <a:cubicBezTo>
                    <a:pt x="74" y="2"/>
                    <a:pt x="74" y="2"/>
                    <a:pt x="74" y="2"/>
                  </a:cubicBezTo>
                  <a:cubicBezTo>
                    <a:pt x="75" y="1"/>
                    <a:pt x="75" y="1"/>
                    <a:pt x="75" y="1"/>
                  </a:cubicBezTo>
                  <a:cubicBezTo>
                    <a:pt x="75" y="1"/>
                    <a:pt x="75" y="1"/>
                    <a:pt x="75" y="1"/>
                  </a:cubicBezTo>
                  <a:cubicBezTo>
                    <a:pt x="76" y="2"/>
                    <a:pt x="76" y="2"/>
                    <a:pt x="76" y="2"/>
                  </a:cubicBezTo>
                  <a:cubicBezTo>
                    <a:pt x="76" y="3"/>
                    <a:pt x="76" y="3"/>
                    <a:pt x="76" y="3"/>
                  </a:cubicBezTo>
                  <a:cubicBezTo>
                    <a:pt x="77" y="3"/>
                    <a:pt x="77" y="3"/>
                    <a:pt x="78" y="2"/>
                  </a:cubicBezTo>
                  <a:cubicBezTo>
                    <a:pt x="78" y="2"/>
                    <a:pt x="79" y="2"/>
                    <a:pt x="79" y="2"/>
                  </a:cubicBezTo>
                  <a:cubicBezTo>
                    <a:pt x="79" y="2"/>
                    <a:pt x="79" y="2"/>
                    <a:pt x="79" y="3"/>
                  </a:cubicBezTo>
                  <a:cubicBezTo>
                    <a:pt x="79" y="3"/>
                    <a:pt x="79" y="3"/>
                    <a:pt x="80" y="3"/>
                  </a:cubicBezTo>
                  <a:cubicBezTo>
                    <a:pt x="80" y="3"/>
                    <a:pt x="80" y="3"/>
                    <a:pt x="80" y="3"/>
                  </a:cubicBezTo>
                  <a:cubicBezTo>
                    <a:pt x="81" y="3"/>
                    <a:pt x="81" y="3"/>
                    <a:pt x="81" y="3"/>
                  </a:cubicBezTo>
                  <a:cubicBezTo>
                    <a:pt x="81" y="3"/>
                    <a:pt x="82" y="3"/>
                    <a:pt x="82" y="2"/>
                  </a:cubicBezTo>
                  <a:cubicBezTo>
                    <a:pt x="83" y="1"/>
                    <a:pt x="84" y="1"/>
                    <a:pt x="84" y="1"/>
                  </a:cubicBezTo>
                  <a:cubicBezTo>
                    <a:pt x="84" y="1"/>
                    <a:pt x="85" y="1"/>
                    <a:pt x="86" y="2"/>
                  </a:cubicBezTo>
                  <a:cubicBezTo>
                    <a:pt x="88" y="2"/>
                    <a:pt x="88" y="2"/>
                    <a:pt x="89" y="3"/>
                  </a:cubicBezTo>
                  <a:cubicBezTo>
                    <a:pt x="85" y="3"/>
                    <a:pt x="85" y="3"/>
                    <a:pt x="85" y="3"/>
                  </a:cubicBezTo>
                  <a:cubicBezTo>
                    <a:pt x="85" y="4"/>
                    <a:pt x="85" y="4"/>
                    <a:pt x="85" y="5"/>
                  </a:cubicBezTo>
                  <a:cubicBezTo>
                    <a:pt x="85" y="6"/>
                    <a:pt x="85" y="6"/>
                    <a:pt x="85" y="7"/>
                  </a:cubicBezTo>
                  <a:cubicBezTo>
                    <a:pt x="85" y="8"/>
                    <a:pt x="85" y="9"/>
                    <a:pt x="85" y="9"/>
                  </a:cubicBezTo>
                  <a:cubicBezTo>
                    <a:pt x="85" y="10"/>
                    <a:pt x="85" y="11"/>
                    <a:pt x="85" y="11"/>
                  </a:cubicBezTo>
                  <a:cubicBezTo>
                    <a:pt x="85" y="11"/>
                    <a:pt x="85" y="11"/>
                    <a:pt x="85" y="12"/>
                  </a:cubicBezTo>
                  <a:cubicBezTo>
                    <a:pt x="85" y="12"/>
                    <a:pt x="85" y="12"/>
                    <a:pt x="85" y="13"/>
                  </a:cubicBezTo>
                  <a:cubicBezTo>
                    <a:pt x="84" y="12"/>
                    <a:pt x="84" y="12"/>
                    <a:pt x="84" y="12"/>
                  </a:cubicBezTo>
                  <a:cubicBezTo>
                    <a:pt x="84" y="12"/>
                    <a:pt x="84" y="12"/>
                    <a:pt x="84" y="12"/>
                  </a:cubicBezTo>
                  <a:cubicBezTo>
                    <a:pt x="84" y="12"/>
                    <a:pt x="84" y="11"/>
                    <a:pt x="84" y="11"/>
                  </a:cubicBezTo>
                  <a:cubicBezTo>
                    <a:pt x="84" y="10"/>
                    <a:pt x="84" y="10"/>
                    <a:pt x="84" y="9"/>
                  </a:cubicBezTo>
                  <a:cubicBezTo>
                    <a:pt x="83" y="9"/>
                    <a:pt x="83" y="9"/>
                    <a:pt x="83" y="8"/>
                  </a:cubicBezTo>
                  <a:cubicBezTo>
                    <a:pt x="83" y="7"/>
                    <a:pt x="82" y="7"/>
                    <a:pt x="82" y="7"/>
                  </a:cubicBezTo>
                  <a:cubicBezTo>
                    <a:pt x="82" y="7"/>
                    <a:pt x="82" y="6"/>
                    <a:pt x="82" y="6"/>
                  </a:cubicBezTo>
                  <a:cubicBezTo>
                    <a:pt x="82" y="5"/>
                    <a:pt x="81" y="5"/>
                    <a:pt x="81" y="5"/>
                  </a:cubicBezTo>
                  <a:cubicBezTo>
                    <a:pt x="81" y="5"/>
                    <a:pt x="81" y="5"/>
                    <a:pt x="81" y="5"/>
                  </a:cubicBezTo>
                  <a:cubicBezTo>
                    <a:pt x="81" y="5"/>
                    <a:pt x="81" y="5"/>
                    <a:pt x="81" y="5"/>
                  </a:cubicBezTo>
                  <a:cubicBezTo>
                    <a:pt x="81" y="5"/>
                    <a:pt x="81" y="6"/>
                    <a:pt x="81" y="6"/>
                  </a:cubicBezTo>
                  <a:cubicBezTo>
                    <a:pt x="80" y="7"/>
                    <a:pt x="80" y="7"/>
                    <a:pt x="80" y="8"/>
                  </a:cubicBezTo>
                  <a:cubicBezTo>
                    <a:pt x="80" y="8"/>
                    <a:pt x="80" y="8"/>
                    <a:pt x="79" y="9"/>
                  </a:cubicBezTo>
                  <a:cubicBezTo>
                    <a:pt x="79" y="10"/>
                    <a:pt x="78" y="10"/>
                    <a:pt x="78" y="10"/>
                  </a:cubicBezTo>
                  <a:cubicBezTo>
                    <a:pt x="78" y="12"/>
                    <a:pt x="78" y="12"/>
                    <a:pt x="78" y="12"/>
                  </a:cubicBezTo>
                  <a:cubicBezTo>
                    <a:pt x="79" y="13"/>
                    <a:pt x="79" y="13"/>
                    <a:pt x="79" y="13"/>
                  </a:cubicBezTo>
                  <a:cubicBezTo>
                    <a:pt x="79" y="14"/>
                    <a:pt x="79" y="14"/>
                    <a:pt x="79" y="14"/>
                  </a:cubicBezTo>
                  <a:cubicBezTo>
                    <a:pt x="80" y="14"/>
                    <a:pt x="80" y="14"/>
                    <a:pt x="80" y="14"/>
                  </a:cubicBezTo>
                  <a:cubicBezTo>
                    <a:pt x="79" y="14"/>
                    <a:pt x="79" y="14"/>
                    <a:pt x="79" y="15"/>
                  </a:cubicBezTo>
                  <a:cubicBezTo>
                    <a:pt x="79" y="15"/>
                    <a:pt x="78" y="16"/>
                    <a:pt x="78" y="16"/>
                  </a:cubicBezTo>
                  <a:cubicBezTo>
                    <a:pt x="78" y="16"/>
                    <a:pt x="78" y="16"/>
                    <a:pt x="78" y="16"/>
                  </a:cubicBezTo>
                  <a:cubicBezTo>
                    <a:pt x="78" y="16"/>
                    <a:pt x="78" y="16"/>
                    <a:pt x="78" y="16"/>
                  </a:cubicBezTo>
                  <a:cubicBezTo>
                    <a:pt x="77" y="16"/>
                    <a:pt x="77" y="15"/>
                    <a:pt x="77" y="15"/>
                  </a:cubicBezTo>
                  <a:cubicBezTo>
                    <a:pt x="76" y="15"/>
                    <a:pt x="76" y="15"/>
                    <a:pt x="76" y="14"/>
                  </a:cubicBezTo>
                  <a:cubicBezTo>
                    <a:pt x="76" y="14"/>
                    <a:pt x="75" y="15"/>
                    <a:pt x="75" y="15"/>
                  </a:cubicBezTo>
                  <a:cubicBezTo>
                    <a:pt x="75" y="15"/>
                    <a:pt x="75" y="15"/>
                    <a:pt x="75" y="15"/>
                  </a:cubicBezTo>
                  <a:cubicBezTo>
                    <a:pt x="74" y="15"/>
                    <a:pt x="74" y="16"/>
                    <a:pt x="74" y="17"/>
                  </a:cubicBezTo>
                  <a:cubicBezTo>
                    <a:pt x="74" y="17"/>
                    <a:pt x="73" y="18"/>
                    <a:pt x="73" y="18"/>
                  </a:cubicBezTo>
                  <a:cubicBezTo>
                    <a:pt x="73" y="18"/>
                    <a:pt x="73" y="18"/>
                    <a:pt x="73" y="18"/>
                  </a:cubicBezTo>
                  <a:cubicBezTo>
                    <a:pt x="72" y="18"/>
                    <a:pt x="72" y="18"/>
                    <a:pt x="72" y="18"/>
                  </a:cubicBezTo>
                  <a:cubicBezTo>
                    <a:pt x="72" y="18"/>
                    <a:pt x="72" y="18"/>
                    <a:pt x="72" y="18"/>
                  </a:cubicBezTo>
                  <a:cubicBezTo>
                    <a:pt x="72" y="17"/>
                    <a:pt x="72" y="17"/>
                    <a:pt x="72" y="17"/>
                  </a:cubicBezTo>
                  <a:cubicBezTo>
                    <a:pt x="71" y="17"/>
                    <a:pt x="71" y="17"/>
                    <a:pt x="70" y="17"/>
                  </a:cubicBezTo>
                  <a:cubicBezTo>
                    <a:pt x="69" y="18"/>
                    <a:pt x="69" y="18"/>
                    <a:pt x="69" y="18"/>
                  </a:cubicBezTo>
                  <a:cubicBezTo>
                    <a:pt x="69" y="18"/>
                    <a:pt x="68" y="18"/>
                    <a:pt x="68" y="18"/>
                  </a:cubicBezTo>
                  <a:cubicBezTo>
                    <a:pt x="67" y="18"/>
                    <a:pt x="67" y="17"/>
                    <a:pt x="67" y="17"/>
                  </a:cubicBezTo>
                  <a:cubicBezTo>
                    <a:pt x="66" y="17"/>
                    <a:pt x="66" y="17"/>
                    <a:pt x="66" y="17"/>
                  </a:cubicBezTo>
                  <a:lnTo>
                    <a:pt x="66" y="16"/>
                  </a:lnTo>
                  <a:close/>
                  <a:moveTo>
                    <a:pt x="67" y="9"/>
                  </a:moveTo>
                  <a:cubicBezTo>
                    <a:pt x="66" y="10"/>
                    <a:pt x="66" y="10"/>
                    <a:pt x="66" y="10"/>
                  </a:cubicBezTo>
                  <a:cubicBezTo>
                    <a:pt x="67" y="10"/>
                    <a:pt x="67" y="10"/>
                    <a:pt x="67" y="10"/>
                  </a:cubicBezTo>
                  <a:cubicBezTo>
                    <a:pt x="67" y="10"/>
                    <a:pt x="67" y="10"/>
                    <a:pt x="67" y="10"/>
                  </a:cubicBezTo>
                  <a:lnTo>
                    <a:pt x="67" y="9"/>
                  </a:lnTo>
                  <a:close/>
                  <a:moveTo>
                    <a:pt x="68" y="100"/>
                  </a:moveTo>
                  <a:cubicBezTo>
                    <a:pt x="68" y="100"/>
                    <a:pt x="68" y="100"/>
                    <a:pt x="68" y="100"/>
                  </a:cubicBezTo>
                  <a:cubicBezTo>
                    <a:pt x="68" y="99"/>
                    <a:pt x="68" y="99"/>
                    <a:pt x="68" y="99"/>
                  </a:cubicBezTo>
                  <a:cubicBezTo>
                    <a:pt x="67" y="98"/>
                    <a:pt x="67" y="98"/>
                    <a:pt x="67" y="98"/>
                  </a:cubicBezTo>
                  <a:lnTo>
                    <a:pt x="68" y="100"/>
                  </a:lnTo>
                  <a:close/>
                  <a:moveTo>
                    <a:pt x="71" y="11"/>
                  </a:moveTo>
                  <a:cubicBezTo>
                    <a:pt x="72" y="11"/>
                    <a:pt x="72" y="11"/>
                    <a:pt x="72" y="11"/>
                  </a:cubicBezTo>
                  <a:cubicBezTo>
                    <a:pt x="72" y="12"/>
                    <a:pt x="72" y="12"/>
                    <a:pt x="72" y="12"/>
                  </a:cubicBezTo>
                  <a:cubicBezTo>
                    <a:pt x="73" y="12"/>
                    <a:pt x="73" y="11"/>
                    <a:pt x="73" y="10"/>
                  </a:cubicBezTo>
                  <a:cubicBezTo>
                    <a:pt x="73" y="10"/>
                    <a:pt x="73" y="9"/>
                    <a:pt x="74" y="9"/>
                  </a:cubicBezTo>
                  <a:cubicBezTo>
                    <a:pt x="74" y="8"/>
                    <a:pt x="74" y="8"/>
                    <a:pt x="74" y="8"/>
                  </a:cubicBezTo>
                  <a:cubicBezTo>
                    <a:pt x="74" y="8"/>
                    <a:pt x="74" y="8"/>
                    <a:pt x="74" y="8"/>
                  </a:cubicBezTo>
                  <a:cubicBezTo>
                    <a:pt x="73" y="8"/>
                    <a:pt x="73" y="8"/>
                    <a:pt x="73" y="8"/>
                  </a:cubicBezTo>
                  <a:cubicBezTo>
                    <a:pt x="72" y="7"/>
                    <a:pt x="72" y="7"/>
                    <a:pt x="72" y="7"/>
                  </a:cubicBezTo>
                  <a:cubicBezTo>
                    <a:pt x="72" y="8"/>
                    <a:pt x="72" y="8"/>
                    <a:pt x="72" y="9"/>
                  </a:cubicBezTo>
                  <a:cubicBezTo>
                    <a:pt x="72" y="10"/>
                    <a:pt x="72" y="10"/>
                    <a:pt x="71" y="11"/>
                  </a:cubicBezTo>
                  <a:cubicBezTo>
                    <a:pt x="71" y="11"/>
                    <a:pt x="71" y="11"/>
                    <a:pt x="71" y="11"/>
                  </a:cubicBezTo>
                  <a:close/>
                  <a:moveTo>
                    <a:pt x="74" y="87"/>
                  </a:moveTo>
                  <a:cubicBezTo>
                    <a:pt x="75" y="87"/>
                    <a:pt x="75" y="87"/>
                    <a:pt x="75" y="87"/>
                  </a:cubicBezTo>
                  <a:cubicBezTo>
                    <a:pt x="75" y="86"/>
                    <a:pt x="75" y="86"/>
                    <a:pt x="75" y="86"/>
                  </a:cubicBezTo>
                  <a:cubicBezTo>
                    <a:pt x="75" y="86"/>
                    <a:pt x="75" y="86"/>
                    <a:pt x="75" y="86"/>
                  </a:cubicBezTo>
                  <a:cubicBezTo>
                    <a:pt x="75" y="86"/>
                    <a:pt x="75" y="86"/>
                    <a:pt x="75" y="86"/>
                  </a:cubicBezTo>
                  <a:cubicBezTo>
                    <a:pt x="75" y="86"/>
                    <a:pt x="75" y="86"/>
                    <a:pt x="75" y="86"/>
                  </a:cubicBezTo>
                  <a:cubicBezTo>
                    <a:pt x="75" y="86"/>
                    <a:pt x="75" y="86"/>
                    <a:pt x="75" y="86"/>
                  </a:cubicBezTo>
                  <a:cubicBezTo>
                    <a:pt x="74" y="86"/>
                    <a:pt x="74" y="86"/>
                    <a:pt x="74" y="86"/>
                  </a:cubicBezTo>
                  <a:lnTo>
                    <a:pt x="74" y="87"/>
                  </a:lnTo>
                  <a:close/>
                  <a:moveTo>
                    <a:pt x="75" y="79"/>
                  </a:moveTo>
                  <a:cubicBezTo>
                    <a:pt x="75" y="79"/>
                    <a:pt x="75" y="79"/>
                    <a:pt x="75" y="79"/>
                  </a:cubicBezTo>
                  <a:cubicBezTo>
                    <a:pt x="75" y="80"/>
                    <a:pt x="75" y="80"/>
                    <a:pt x="75" y="80"/>
                  </a:cubicBezTo>
                  <a:cubicBezTo>
                    <a:pt x="75" y="79"/>
                    <a:pt x="75" y="79"/>
                    <a:pt x="75" y="79"/>
                  </a:cubicBezTo>
                  <a:close/>
                  <a:moveTo>
                    <a:pt x="76" y="95"/>
                  </a:moveTo>
                  <a:cubicBezTo>
                    <a:pt x="76" y="95"/>
                    <a:pt x="75" y="95"/>
                    <a:pt x="75" y="96"/>
                  </a:cubicBezTo>
                  <a:cubicBezTo>
                    <a:pt x="76" y="96"/>
                    <a:pt x="76" y="96"/>
                    <a:pt x="76" y="96"/>
                  </a:cubicBezTo>
                  <a:cubicBezTo>
                    <a:pt x="77" y="96"/>
                    <a:pt x="77" y="96"/>
                    <a:pt x="77" y="95"/>
                  </a:cubicBezTo>
                  <a:cubicBezTo>
                    <a:pt x="77" y="95"/>
                    <a:pt x="76" y="95"/>
                    <a:pt x="76" y="95"/>
                  </a:cubicBezTo>
                  <a:close/>
                  <a:moveTo>
                    <a:pt x="77" y="79"/>
                  </a:moveTo>
                  <a:cubicBezTo>
                    <a:pt x="78" y="78"/>
                    <a:pt x="78" y="79"/>
                    <a:pt x="78" y="79"/>
                  </a:cubicBezTo>
                  <a:cubicBezTo>
                    <a:pt x="78" y="80"/>
                    <a:pt x="78" y="80"/>
                    <a:pt x="78" y="80"/>
                  </a:cubicBezTo>
                  <a:cubicBezTo>
                    <a:pt x="77" y="80"/>
                    <a:pt x="77" y="80"/>
                    <a:pt x="77" y="79"/>
                  </a:cubicBezTo>
                  <a:cubicBezTo>
                    <a:pt x="77" y="79"/>
                    <a:pt x="77" y="79"/>
                    <a:pt x="77" y="79"/>
                  </a:cubicBezTo>
                  <a:close/>
                  <a:moveTo>
                    <a:pt x="80" y="10"/>
                  </a:moveTo>
                  <a:cubicBezTo>
                    <a:pt x="81" y="10"/>
                    <a:pt x="81" y="10"/>
                    <a:pt x="81" y="11"/>
                  </a:cubicBezTo>
                  <a:cubicBezTo>
                    <a:pt x="81" y="11"/>
                    <a:pt x="81" y="11"/>
                    <a:pt x="81" y="11"/>
                  </a:cubicBezTo>
                  <a:cubicBezTo>
                    <a:pt x="80" y="11"/>
                    <a:pt x="80" y="11"/>
                    <a:pt x="80" y="11"/>
                  </a:cubicBezTo>
                  <a:cubicBezTo>
                    <a:pt x="80" y="10"/>
                    <a:pt x="80" y="10"/>
                    <a:pt x="80" y="10"/>
                  </a:cubicBezTo>
                  <a:close/>
                  <a:moveTo>
                    <a:pt x="81" y="7"/>
                  </a:moveTo>
                  <a:cubicBezTo>
                    <a:pt x="82" y="7"/>
                    <a:pt x="82" y="8"/>
                    <a:pt x="82" y="8"/>
                  </a:cubicBezTo>
                  <a:cubicBezTo>
                    <a:pt x="82" y="9"/>
                    <a:pt x="82" y="9"/>
                    <a:pt x="82" y="9"/>
                  </a:cubicBezTo>
                  <a:cubicBezTo>
                    <a:pt x="82" y="9"/>
                    <a:pt x="81" y="9"/>
                    <a:pt x="81" y="8"/>
                  </a:cubicBezTo>
                  <a:cubicBezTo>
                    <a:pt x="81" y="8"/>
                    <a:pt x="81" y="7"/>
                    <a:pt x="81" y="7"/>
                  </a:cubicBezTo>
                  <a:close/>
                  <a:moveTo>
                    <a:pt x="83" y="86"/>
                  </a:moveTo>
                  <a:cubicBezTo>
                    <a:pt x="83" y="85"/>
                    <a:pt x="83" y="85"/>
                    <a:pt x="83" y="85"/>
                  </a:cubicBezTo>
                  <a:cubicBezTo>
                    <a:pt x="82" y="85"/>
                    <a:pt x="82" y="85"/>
                    <a:pt x="82" y="85"/>
                  </a:cubicBezTo>
                  <a:lnTo>
                    <a:pt x="83" y="86"/>
                  </a:lnTo>
                  <a:close/>
                  <a:moveTo>
                    <a:pt x="85" y="86"/>
                  </a:moveTo>
                  <a:cubicBezTo>
                    <a:pt x="85" y="85"/>
                    <a:pt x="85" y="85"/>
                    <a:pt x="85" y="85"/>
                  </a:cubicBezTo>
                  <a:cubicBezTo>
                    <a:pt x="84" y="86"/>
                    <a:pt x="84" y="86"/>
                    <a:pt x="84" y="86"/>
                  </a:cubicBezTo>
                  <a:lnTo>
                    <a:pt x="85" y="86"/>
                  </a:lnTo>
                  <a:close/>
                  <a:moveTo>
                    <a:pt x="88" y="93"/>
                  </a:moveTo>
                  <a:cubicBezTo>
                    <a:pt x="88" y="93"/>
                    <a:pt x="89" y="93"/>
                    <a:pt x="89" y="94"/>
                  </a:cubicBezTo>
                  <a:cubicBezTo>
                    <a:pt x="89" y="94"/>
                    <a:pt x="89" y="95"/>
                    <a:pt x="88" y="95"/>
                  </a:cubicBezTo>
                  <a:cubicBezTo>
                    <a:pt x="88" y="95"/>
                    <a:pt x="88" y="94"/>
                    <a:pt x="87" y="94"/>
                  </a:cubicBezTo>
                  <a:cubicBezTo>
                    <a:pt x="87" y="93"/>
                    <a:pt x="88" y="93"/>
                    <a:pt x="88" y="93"/>
                  </a:cubicBezTo>
                  <a:close/>
                  <a:moveTo>
                    <a:pt x="89" y="79"/>
                  </a:moveTo>
                  <a:cubicBezTo>
                    <a:pt x="89" y="79"/>
                    <a:pt x="89" y="79"/>
                    <a:pt x="89" y="79"/>
                  </a:cubicBezTo>
                  <a:cubicBezTo>
                    <a:pt x="88" y="78"/>
                    <a:pt x="88" y="78"/>
                    <a:pt x="88" y="78"/>
                  </a:cubicBezTo>
                  <a:cubicBezTo>
                    <a:pt x="88" y="78"/>
                    <a:pt x="88" y="77"/>
                    <a:pt x="88" y="77"/>
                  </a:cubicBezTo>
                  <a:cubicBezTo>
                    <a:pt x="88" y="76"/>
                    <a:pt x="88" y="76"/>
                    <a:pt x="88" y="75"/>
                  </a:cubicBezTo>
                  <a:cubicBezTo>
                    <a:pt x="88" y="75"/>
                    <a:pt x="88" y="75"/>
                    <a:pt x="89" y="75"/>
                  </a:cubicBezTo>
                  <a:cubicBezTo>
                    <a:pt x="90" y="75"/>
                    <a:pt x="90" y="75"/>
                    <a:pt x="91" y="75"/>
                  </a:cubicBezTo>
                  <a:cubicBezTo>
                    <a:pt x="91" y="75"/>
                    <a:pt x="91" y="75"/>
                    <a:pt x="91" y="75"/>
                  </a:cubicBezTo>
                  <a:cubicBezTo>
                    <a:pt x="92" y="75"/>
                    <a:pt x="92" y="75"/>
                    <a:pt x="92" y="75"/>
                  </a:cubicBezTo>
                  <a:cubicBezTo>
                    <a:pt x="93" y="76"/>
                    <a:pt x="92" y="77"/>
                    <a:pt x="92" y="77"/>
                  </a:cubicBezTo>
                  <a:cubicBezTo>
                    <a:pt x="91" y="77"/>
                    <a:pt x="91" y="77"/>
                    <a:pt x="91" y="77"/>
                  </a:cubicBezTo>
                  <a:cubicBezTo>
                    <a:pt x="90" y="78"/>
                    <a:pt x="90" y="78"/>
                    <a:pt x="90" y="78"/>
                  </a:cubicBezTo>
                  <a:cubicBezTo>
                    <a:pt x="91" y="78"/>
                    <a:pt x="91" y="78"/>
                    <a:pt x="91" y="78"/>
                  </a:cubicBezTo>
                  <a:cubicBezTo>
                    <a:pt x="91" y="79"/>
                    <a:pt x="92" y="79"/>
                    <a:pt x="92" y="79"/>
                  </a:cubicBezTo>
                  <a:cubicBezTo>
                    <a:pt x="93" y="79"/>
                    <a:pt x="93" y="79"/>
                    <a:pt x="94" y="80"/>
                  </a:cubicBezTo>
                  <a:cubicBezTo>
                    <a:pt x="94" y="80"/>
                    <a:pt x="94" y="80"/>
                    <a:pt x="94" y="80"/>
                  </a:cubicBezTo>
                  <a:cubicBezTo>
                    <a:pt x="94" y="80"/>
                    <a:pt x="94" y="80"/>
                    <a:pt x="93" y="81"/>
                  </a:cubicBezTo>
                  <a:cubicBezTo>
                    <a:pt x="93" y="81"/>
                    <a:pt x="93" y="81"/>
                    <a:pt x="93" y="81"/>
                  </a:cubicBezTo>
                  <a:cubicBezTo>
                    <a:pt x="93" y="82"/>
                    <a:pt x="93" y="82"/>
                    <a:pt x="93" y="82"/>
                  </a:cubicBezTo>
                  <a:cubicBezTo>
                    <a:pt x="93" y="82"/>
                    <a:pt x="92" y="82"/>
                    <a:pt x="92" y="83"/>
                  </a:cubicBezTo>
                  <a:cubicBezTo>
                    <a:pt x="92" y="83"/>
                    <a:pt x="92" y="83"/>
                    <a:pt x="92" y="83"/>
                  </a:cubicBezTo>
                  <a:cubicBezTo>
                    <a:pt x="92" y="83"/>
                    <a:pt x="91" y="83"/>
                    <a:pt x="91" y="83"/>
                  </a:cubicBezTo>
                  <a:cubicBezTo>
                    <a:pt x="90" y="83"/>
                    <a:pt x="90" y="83"/>
                    <a:pt x="90" y="83"/>
                  </a:cubicBezTo>
                  <a:lnTo>
                    <a:pt x="89" y="79"/>
                  </a:lnTo>
                  <a:close/>
                  <a:moveTo>
                    <a:pt x="97" y="72"/>
                  </a:moveTo>
                  <a:cubicBezTo>
                    <a:pt x="97" y="72"/>
                    <a:pt x="97" y="72"/>
                    <a:pt x="97" y="72"/>
                  </a:cubicBezTo>
                  <a:cubicBezTo>
                    <a:pt x="97" y="73"/>
                    <a:pt x="97" y="73"/>
                    <a:pt x="97" y="73"/>
                  </a:cubicBezTo>
                  <a:cubicBezTo>
                    <a:pt x="96" y="74"/>
                    <a:pt x="96" y="74"/>
                    <a:pt x="96" y="74"/>
                  </a:cubicBezTo>
                  <a:cubicBezTo>
                    <a:pt x="96" y="74"/>
                    <a:pt x="96" y="74"/>
                    <a:pt x="96" y="74"/>
                  </a:cubicBezTo>
                  <a:cubicBezTo>
                    <a:pt x="96" y="74"/>
                    <a:pt x="96" y="74"/>
                    <a:pt x="96" y="74"/>
                  </a:cubicBezTo>
                  <a:cubicBezTo>
                    <a:pt x="96" y="75"/>
                    <a:pt x="96" y="75"/>
                    <a:pt x="96" y="75"/>
                  </a:cubicBezTo>
                  <a:cubicBezTo>
                    <a:pt x="96" y="75"/>
                    <a:pt x="96" y="76"/>
                    <a:pt x="96" y="76"/>
                  </a:cubicBezTo>
                  <a:cubicBezTo>
                    <a:pt x="97" y="77"/>
                    <a:pt x="97" y="77"/>
                    <a:pt x="97" y="77"/>
                  </a:cubicBezTo>
                  <a:cubicBezTo>
                    <a:pt x="97" y="78"/>
                    <a:pt x="97" y="78"/>
                    <a:pt x="97" y="78"/>
                  </a:cubicBezTo>
                  <a:cubicBezTo>
                    <a:pt x="97" y="78"/>
                    <a:pt x="96" y="79"/>
                    <a:pt x="96" y="79"/>
                  </a:cubicBezTo>
                  <a:cubicBezTo>
                    <a:pt x="96" y="80"/>
                    <a:pt x="96" y="80"/>
                    <a:pt x="95" y="80"/>
                  </a:cubicBezTo>
                  <a:cubicBezTo>
                    <a:pt x="95" y="80"/>
                    <a:pt x="95" y="79"/>
                    <a:pt x="95" y="79"/>
                  </a:cubicBezTo>
                  <a:cubicBezTo>
                    <a:pt x="95" y="78"/>
                    <a:pt x="94" y="77"/>
                    <a:pt x="94" y="77"/>
                  </a:cubicBezTo>
                  <a:cubicBezTo>
                    <a:pt x="94" y="76"/>
                    <a:pt x="94" y="75"/>
                    <a:pt x="93" y="75"/>
                  </a:cubicBezTo>
                  <a:cubicBezTo>
                    <a:pt x="93" y="74"/>
                    <a:pt x="93" y="74"/>
                    <a:pt x="93" y="73"/>
                  </a:cubicBezTo>
                  <a:cubicBezTo>
                    <a:pt x="93" y="72"/>
                    <a:pt x="93" y="72"/>
                    <a:pt x="93" y="72"/>
                  </a:cubicBezTo>
                  <a:lnTo>
                    <a:pt x="97" y="72"/>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8" name="iṧļïḋê">
              <a:extLst>
                <a:ext uri="{FF2B5EF4-FFF2-40B4-BE49-F238E27FC236}">
                  <a16:creationId xmlns:a16="http://schemas.microsoft.com/office/drawing/2014/main" id="{D8384858-E03A-4405-B36A-1CE2BAFE5F7F}"/>
                </a:ext>
              </a:extLst>
            </p:cNvPr>
            <p:cNvSpPr/>
            <p:nvPr/>
          </p:nvSpPr>
          <p:spPr bwMode="auto">
            <a:xfrm>
              <a:off x="4558619" y="3678650"/>
              <a:ext cx="264229" cy="292666"/>
            </a:xfrm>
            <a:custGeom>
              <a:avLst/>
              <a:gdLst>
                <a:gd name="T0" fmla="*/ 78 w 107"/>
                <a:gd name="T1" fmla="*/ 65 h 119"/>
                <a:gd name="T2" fmla="*/ 83 w 107"/>
                <a:gd name="T3" fmla="*/ 83 h 119"/>
                <a:gd name="T4" fmla="*/ 101 w 107"/>
                <a:gd name="T5" fmla="*/ 95 h 119"/>
                <a:gd name="T6" fmla="*/ 105 w 107"/>
                <a:gd name="T7" fmla="*/ 98 h 119"/>
                <a:gd name="T8" fmla="*/ 106 w 107"/>
                <a:gd name="T9" fmla="*/ 106 h 119"/>
                <a:gd name="T10" fmla="*/ 100 w 107"/>
                <a:gd name="T11" fmla="*/ 111 h 119"/>
                <a:gd name="T12" fmla="*/ 88 w 107"/>
                <a:gd name="T13" fmla="*/ 107 h 119"/>
                <a:gd name="T14" fmla="*/ 78 w 107"/>
                <a:gd name="T15" fmla="*/ 97 h 119"/>
                <a:gd name="T16" fmla="*/ 74 w 107"/>
                <a:gd name="T17" fmla="*/ 96 h 119"/>
                <a:gd name="T18" fmla="*/ 62 w 107"/>
                <a:gd name="T19" fmla="*/ 96 h 119"/>
                <a:gd name="T20" fmla="*/ 57 w 107"/>
                <a:gd name="T21" fmla="*/ 104 h 119"/>
                <a:gd name="T22" fmla="*/ 47 w 107"/>
                <a:gd name="T23" fmla="*/ 111 h 119"/>
                <a:gd name="T24" fmla="*/ 42 w 107"/>
                <a:gd name="T25" fmla="*/ 109 h 119"/>
                <a:gd name="T26" fmla="*/ 35 w 107"/>
                <a:gd name="T27" fmla="*/ 115 h 119"/>
                <a:gd name="T28" fmla="*/ 31 w 107"/>
                <a:gd name="T29" fmla="*/ 119 h 119"/>
                <a:gd name="T30" fmla="*/ 24 w 107"/>
                <a:gd name="T31" fmla="*/ 117 h 119"/>
                <a:gd name="T32" fmla="*/ 15 w 107"/>
                <a:gd name="T33" fmla="*/ 116 h 119"/>
                <a:gd name="T34" fmla="*/ 7 w 107"/>
                <a:gd name="T35" fmla="*/ 106 h 119"/>
                <a:gd name="T36" fmla="*/ 1 w 107"/>
                <a:gd name="T37" fmla="*/ 96 h 119"/>
                <a:gd name="T38" fmla="*/ 3 w 107"/>
                <a:gd name="T39" fmla="*/ 81 h 119"/>
                <a:gd name="T40" fmla="*/ 9 w 107"/>
                <a:gd name="T41" fmla="*/ 68 h 119"/>
                <a:gd name="T42" fmla="*/ 16 w 107"/>
                <a:gd name="T43" fmla="*/ 64 h 119"/>
                <a:gd name="T44" fmla="*/ 23 w 107"/>
                <a:gd name="T45" fmla="*/ 60 h 119"/>
                <a:gd name="T46" fmla="*/ 27 w 107"/>
                <a:gd name="T47" fmla="*/ 60 h 119"/>
                <a:gd name="T48" fmla="*/ 39 w 107"/>
                <a:gd name="T49" fmla="*/ 57 h 119"/>
                <a:gd name="T50" fmla="*/ 49 w 107"/>
                <a:gd name="T51" fmla="*/ 52 h 119"/>
                <a:gd name="T52" fmla="*/ 50 w 107"/>
                <a:gd name="T53" fmla="*/ 33 h 119"/>
                <a:gd name="T54" fmla="*/ 50 w 107"/>
                <a:gd name="T55" fmla="*/ 18 h 119"/>
                <a:gd name="T56" fmla="*/ 58 w 107"/>
                <a:gd name="T57" fmla="*/ 0 h 119"/>
                <a:gd name="T58" fmla="*/ 68 w 107"/>
                <a:gd name="T59" fmla="*/ 21 h 119"/>
                <a:gd name="T60" fmla="*/ 69 w 107"/>
                <a:gd name="T61" fmla="*/ 23 h 119"/>
                <a:gd name="T62" fmla="*/ 68 w 107"/>
                <a:gd name="T63" fmla="*/ 33 h 119"/>
                <a:gd name="T64" fmla="*/ 70 w 107"/>
                <a:gd name="T65" fmla="*/ 40 h 119"/>
                <a:gd name="T66" fmla="*/ 72 w 107"/>
                <a:gd name="T67" fmla="*/ 51 h 119"/>
                <a:gd name="T68" fmla="*/ 5 w 107"/>
                <a:gd name="T69" fmla="*/ 98 h 119"/>
                <a:gd name="T70" fmla="*/ 9 w 107"/>
                <a:gd name="T71" fmla="*/ 74 h 119"/>
                <a:gd name="T72" fmla="*/ 17 w 107"/>
                <a:gd name="T73" fmla="*/ 97 h 119"/>
                <a:gd name="T74" fmla="*/ 44 w 107"/>
                <a:gd name="T75" fmla="*/ 98 h 119"/>
                <a:gd name="T76" fmla="*/ 63 w 107"/>
                <a:gd name="T77" fmla="*/ 88 h 119"/>
                <a:gd name="T78" fmla="*/ 64 w 107"/>
                <a:gd name="T79" fmla="*/ 84 h 119"/>
                <a:gd name="T80" fmla="*/ 65 w 107"/>
                <a:gd name="T81" fmla="*/ 75 h 119"/>
                <a:gd name="T82" fmla="*/ 53 w 107"/>
                <a:gd name="T83" fmla="*/ 70 h 119"/>
                <a:gd name="T84" fmla="*/ 51 w 107"/>
                <a:gd name="T85" fmla="*/ 67 h 119"/>
                <a:gd name="T86" fmla="*/ 45 w 107"/>
                <a:gd name="T87" fmla="*/ 67 h 119"/>
                <a:gd name="T88" fmla="*/ 31 w 107"/>
                <a:gd name="T89" fmla="*/ 70 h 119"/>
                <a:gd name="T90" fmla="*/ 15 w 107"/>
                <a:gd name="T91" fmla="*/ 91 h 119"/>
                <a:gd name="T92" fmla="*/ 38 w 107"/>
                <a:gd name="T93" fmla="*/ 60 h 119"/>
                <a:gd name="T94" fmla="*/ 45 w 107"/>
                <a:gd name="T95" fmla="*/ 108 h 119"/>
                <a:gd name="T96" fmla="*/ 48 w 107"/>
                <a:gd name="T97" fmla="*/ 61 h 119"/>
                <a:gd name="T98" fmla="*/ 56 w 107"/>
                <a:gd name="T99" fmla="*/ 104 h 119"/>
                <a:gd name="T100" fmla="*/ 58 w 107"/>
                <a:gd name="T101" fmla="*/ 50 h 119"/>
                <a:gd name="T102" fmla="*/ 59 w 107"/>
                <a:gd name="T103" fmla="*/ 89 h 119"/>
                <a:gd name="T104" fmla="*/ 64 w 107"/>
                <a:gd name="T105" fmla="*/ 29 h 119"/>
                <a:gd name="T106" fmla="*/ 65 w 107"/>
                <a:gd name="T107" fmla="*/ 49 h 119"/>
                <a:gd name="T108" fmla="*/ 72 w 107"/>
                <a:gd name="T109" fmla="*/ 57 h 119"/>
                <a:gd name="T110" fmla="*/ 76 w 107"/>
                <a:gd name="T111" fmla="*/ 58 h 119"/>
                <a:gd name="T112" fmla="*/ 77 w 107"/>
                <a:gd name="T113" fmla="*/ 71 h 119"/>
                <a:gd name="T114" fmla="*/ 96 w 107"/>
                <a:gd name="T115" fmla="*/ 10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 h="119">
                  <a:moveTo>
                    <a:pt x="74" y="60"/>
                  </a:moveTo>
                  <a:cubicBezTo>
                    <a:pt x="74" y="61"/>
                    <a:pt x="74" y="61"/>
                    <a:pt x="74" y="61"/>
                  </a:cubicBezTo>
                  <a:cubicBezTo>
                    <a:pt x="75" y="61"/>
                    <a:pt x="75" y="61"/>
                    <a:pt x="75" y="61"/>
                  </a:cubicBezTo>
                  <a:cubicBezTo>
                    <a:pt x="75" y="61"/>
                    <a:pt x="75" y="61"/>
                    <a:pt x="75" y="61"/>
                  </a:cubicBezTo>
                  <a:cubicBezTo>
                    <a:pt x="76" y="61"/>
                    <a:pt x="76" y="60"/>
                    <a:pt x="76" y="60"/>
                  </a:cubicBezTo>
                  <a:cubicBezTo>
                    <a:pt x="76" y="59"/>
                    <a:pt x="76" y="58"/>
                    <a:pt x="76" y="58"/>
                  </a:cubicBezTo>
                  <a:cubicBezTo>
                    <a:pt x="77" y="59"/>
                    <a:pt x="77" y="60"/>
                    <a:pt x="77" y="60"/>
                  </a:cubicBezTo>
                  <a:cubicBezTo>
                    <a:pt x="77" y="61"/>
                    <a:pt x="77" y="62"/>
                    <a:pt x="77" y="63"/>
                  </a:cubicBezTo>
                  <a:cubicBezTo>
                    <a:pt x="77" y="63"/>
                    <a:pt x="77" y="64"/>
                    <a:pt x="78" y="65"/>
                  </a:cubicBezTo>
                  <a:cubicBezTo>
                    <a:pt x="78" y="66"/>
                    <a:pt x="78" y="67"/>
                    <a:pt x="79" y="69"/>
                  </a:cubicBezTo>
                  <a:cubicBezTo>
                    <a:pt x="78" y="69"/>
                    <a:pt x="78" y="69"/>
                    <a:pt x="78" y="70"/>
                  </a:cubicBezTo>
                  <a:cubicBezTo>
                    <a:pt x="78" y="71"/>
                    <a:pt x="78" y="71"/>
                    <a:pt x="79" y="72"/>
                  </a:cubicBezTo>
                  <a:cubicBezTo>
                    <a:pt x="79" y="73"/>
                    <a:pt x="79" y="74"/>
                    <a:pt x="80" y="75"/>
                  </a:cubicBezTo>
                  <a:cubicBezTo>
                    <a:pt x="80" y="76"/>
                    <a:pt x="80" y="76"/>
                    <a:pt x="80" y="76"/>
                  </a:cubicBezTo>
                  <a:cubicBezTo>
                    <a:pt x="80" y="77"/>
                    <a:pt x="80" y="77"/>
                    <a:pt x="80" y="77"/>
                  </a:cubicBezTo>
                  <a:cubicBezTo>
                    <a:pt x="81" y="77"/>
                    <a:pt x="81" y="78"/>
                    <a:pt x="81" y="79"/>
                  </a:cubicBezTo>
                  <a:cubicBezTo>
                    <a:pt x="82" y="79"/>
                    <a:pt x="82" y="80"/>
                    <a:pt x="82" y="81"/>
                  </a:cubicBezTo>
                  <a:cubicBezTo>
                    <a:pt x="83" y="82"/>
                    <a:pt x="83" y="82"/>
                    <a:pt x="83" y="83"/>
                  </a:cubicBezTo>
                  <a:cubicBezTo>
                    <a:pt x="84" y="84"/>
                    <a:pt x="84" y="84"/>
                    <a:pt x="84" y="84"/>
                  </a:cubicBezTo>
                  <a:cubicBezTo>
                    <a:pt x="84" y="85"/>
                    <a:pt x="85" y="86"/>
                    <a:pt x="86" y="87"/>
                  </a:cubicBezTo>
                  <a:cubicBezTo>
                    <a:pt x="88" y="88"/>
                    <a:pt x="89" y="90"/>
                    <a:pt x="91" y="91"/>
                  </a:cubicBezTo>
                  <a:cubicBezTo>
                    <a:pt x="92" y="93"/>
                    <a:pt x="94" y="94"/>
                    <a:pt x="95" y="95"/>
                  </a:cubicBezTo>
                  <a:cubicBezTo>
                    <a:pt x="96" y="97"/>
                    <a:pt x="98" y="97"/>
                    <a:pt x="98" y="97"/>
                  </a:cubicBezTo>
                  <a:cubicBezTo>
                    <a:pt x="99" y="97"/>
                    <a:pt x="99" y="97"/>
                    <a:pt x="99" y="97"/>
                  </a:cubicBezTo>
                  <a:cubicBezTo>
                    <a:pt x="99" y="97"/>
                    <a:pt x="99" y="97"/>
                    <a:pt x="100" y="96"/>
                  </a:cubicBezTo>
                  <a:cubicBezTo>
                    <a:pt x="100" y="96"/>
                    <a:pt x="100" y="95"/>
                    <a:pt x="100" y="95"/>
                  </a:cubicBezTo>
                  <a:cubicBezTo>
                    <a:pt x="101" y="95"/>
                    <a:pt x="101" y="95"/>
                    <a:pt x="101" y="95"/>
                  </a:cubicBezTo>
                  <a:cubicBezTo>
                    <a:pt x="101" y="95"/>
                    <a:pt x="101" y="95"/>
                    <a:pt x="101" y="95"/>
                  </a:cubicBezTo>
                  <a:cubicBezTo>
                    <a:pt x="101" y="95"/>
                    <a:pt x="101" y="95"/>
                    <a:pt x="101" y="95"/>
                  </a:cubicBezTo>
                  <a:cubicBezTo>
                    <a:pt x="102" y="95"/>
                    <a:pt x="102" y="95"/>
                    <a:pt x="102" y="95"/>
                  </a:cubicBezTo>
                  <a:cubicBezTo>
                    <a:pt x="102" y="95"/>
                    <a:pt x="102" y="95"/>
                    <a:pt x="102" y="95"/>
                  </a:cubicBezTo>
                  <a:cubicBezTo>
                    <a:pt x="102" y="95"/>
                    <a:pt x="102" y="95"/>
                    <a:pt x="102" y="96"/>
                  </a:cubicBezTo>
                  <a:cubicBezTo>
                    <a:pt x="102" y="96"/>
                    <a:pt x="103" y="96"/>
                    <a:pt x="103" y="96"/>
                  </a:cubicBezTo>
                  <a:cubicBezTo>
                    <a:pt x="103" y="97"/>
                    <a:pt x="103" y="96"/>
                    <a:pt x="104" y="96"/>
                  </a:cubicBezTo>
                  <a:cubicBezTo>
                    <a:pt x="104" y="96"/>
                    <a:pt x="104" y="96"/>
                    <a:pt x="105" y="97"/>
                  </a:cubicBezTo>
                  <a:cubicBezTo>
                    <a:pt x="105" y="98"/>
                    <a:pt x="105" y="98"/>
                    <a:pt x="105" y="98"/>
                  </a:cubicBezTo>
                  <a:cubicBezTo>
                    <a:pt x="105" y="99"/>
                    <a:pt x="105" y="99"/>
                    <a:pt x="105" y="99"/>
                  </a:cubicBezTo>
                  <a:cubicBezTo>
                    <a:pt x="105" y="99"/>
                    <a:pt x="105" y="99"/>
                    <a:pt x="106" y="99"/>
                  </a:cubicBezTo>
                  <a:cubicBezTo>
                    <a:pt x="106" y="99"/>
                    <a:pt x="107" y="99"/>
                    <a:pt x="107" y="99"/>
                  </a:cubicBezTo>
                  <a:cubicBezTo>
                    <a:pt x="107" y="100"/>
                    <a:pt x="107" y="100"/>
                    <a:pt x="107" y="100"/>
                  </a:cubicBezTo>
                  <a:cubicBezTo>
                    <a:pt x="107" y="100"/>
                    <a:pt x="107" y="100"/>
                    <a:pt x="107" y="101"/>
                  </a:cubicBezTo>
                  <a:cubicBezTo>
                    <a:pt x="106" y="101"/>
                    <a:pt x="106" y="101"/>
                    <a:pt x="106" y="101"/>
                  </a:cubicBezTo>
                  <a:cubicBezTo>
                    <a:pt x="106" y="102"/>
                    <a:pt x="106" y="102"/>
                    <a:pt x="106" y="103"/>
                  </a:cubicBezTo>
                  <a:cubicBezTo>
                    <a:pt x="107" y="104"/>
                    <a:pt x="107" y="105"/>
                    <a:pt x="107" y="105"/>
                  </a:cubicBezTo>
                  <a:cubicBezTo>
                    <a:pt x="107" y="105"/>
                    <a:pt x="106" y="106"/>
                    <a:pt x="106" y="106"/>
                  </a:cubicBezTo>
                  <a:cubicBezTo>
                    <a:pt x="105" y="107"/>
                    <a:pt x="105" y="107"/>
                    <a:pt x="105" y="108"/>
                  </a:cubicBezTo>
                  <a:cubicBezTo>
                    <a:pt x="105" y="108"/>
                    <a:pt x="105" y="108"/>
                    <a:pt x="105" y="109"/>
                  </a:cubicBezTo>
                  <a:cubicBezTo>
                    <a:pt x="105" y="109"/>
                    <a:pt x="105" y="110"/>
                    <a:pt x="105" y="110"/>
                  </a:cubicBezTo>
                  <a:cubicBezTo>
                    <a:pt x="104" y="110"/>
                    <a:pt x="104" y="110"/>
                    <a:pt x="103" y="109"/>
                  </a:cubicBezTo>
                  <a:cubicBezTo>
                    <a:pt x="102" y="109"/>
                    <a:pt x="102" y="109"/>
                    <a:pt x="101" y="109"/>
                  </a:cubicBezTo>
                  <a:cubicBezTo>
                    <a:pt x="101" y="109"/>
                    <a:pt x="101" y="109"/>
                    <a:pt x="101" y="109"/>
                  </a:cubicBezTo>
                  <a:cubicBezTo>
                    <a:pt x="101" y="109"/>
                    <a:pt x="101" y="109"/>
                    <a:pt x="101" y="110"/>
                  </a:cubicBezTo>
                  <a:cubicBezTo>
                    <a:pt x="101" y="110"/>
                    <a:pt x="101" y="111"/>
                    <a:pt x="101" y="111"/>
                  </a:cubicBezTo>
                  <a:cubicBezTo>
                    <a:pt x="100" y="111"/>
                    <a:pt x="100" y="111"/>
                    <a:pt x="100" y="111"/>
                  </a:cubicBezTo>
                  <a:cubicBezTo>
                    <a:pt x="100" y="111"/>
                    <a:pt x="99" y="111"/>
                    <a:pt x="99" y="110"/>
                  </a:cubicBezTo>
                  <a:cubicBezTo>
                    <a:pt x="98" y="110"/>
                    <a:pt x="98" y="109"/>
                    <a:pt x="98" y="109"/>
                  </a:cubicBezTo>
                  <a:cubicBezTo>
                    <a:pt x="97" y="109"/>
                    <a:pt x="96" y="109"/>
                    <a:pt x="95" y="109"/>
                  </a:cubicBezTo>
                  <a:cubicBezTo>
                    <a:pt x="94" y="109"/>
                    <a:pt x="94" y="109"/>
                    <a:pt x="93" y="109"/>
                  </a:cubicBezTo>
                  <a:cubicBezTo>
                    <a:pt x="92" y="109"/>
                    <a:pt x="92" y="109"/>
                    <a:pt x="91" y="109"/>
                  </a:cubicBezTo>
                  <a:cubicBezTo>
                    <a:pt x="91" y="108"/>
                    <a:pt x="90" y="107"/>
                    <a:pt x="90" y="106"/>
                  </a:cubicBezTo>
                  <a:cubicBezTo>
                    <a:pt x="89" y="106"/>
                    <a:pt x="89" y="106"/>
                    <a:pt x="89" y="106"/>
                  </a:cubicBezTo>
                  <a:cubicBezTo>
                    <a:pt x="88" y="106"/>
                    <a:pt x="88" y="106"/>
                    <a:pt x="88" y="106"/>
                  </a:cubicBezTo>
                  <a:cubicBezTo>
                    <a:pt x="88" y="107"/>
                    <a:pt x="88" y="107"/>
                    <a:pt x="88" y="107"/>
                  </a:cubicBezTo>
                  <a:cubicBezTo>
                    <a:pt x="88" y="104"/>
                    <a:pt x="88" y="103"/>
                    <a:pt x="87" y="103"/>
                  </a:cubicBezTo>
                  <a:cubicBezTo>
                    <a:pt x="86" y="102"/>
                    <a:pt x="86" y="102"/>
                    <a:pt x="85" y="102"/>
                  </a:cubicBezTo>
                  <a:cubicBezTo>
                    <a:pt x="84" y="102"/>
                    <a:pt x="84" y="103"/>
                    <a:pt x="83" y="103"/>
                  </a:cubicBezTo>
                  <a:cubicBezTo>
                    <a:pt x="82" y="102"/>
                    <a:pt x="82" y="102"/>
                    <a:pt x="82" y="100"/>
                  </a:cubicBezTo>
                  <a:cubicBezTo>
                    <a:pt x="81" y="100"/>
                    <a:pt x="81" y="100"/>
                    <a:pt x="81" y="100"/>
                  </a:cubicBezTo>
                  <a:cubicBezTo>
                    <a:pt x="81" y="100"/>
                    <a:pt x="80" y="100"/>
                    <a:pt x="80" y="101"/>
                  </a:cubicBezTo>
                  <a:cubicBezTo>
                    <a:pt x="79" y="97"/>
                    <a:pt x="79" y="97"/>
                    <a:pt x="79" y="97"/>
                  </a:cubicBezTo>
                  <a:cubicBezTo>
                    <a:pt x="79" y="97"/>
                    <a:pt x="79" y="97"/>
                    <a:pt x="79" y="97"/>
                  </a:cubicBezTo>
                  <a:cubicBezTo>
                    <a:pt x="78" y="97"/>
                    <a:pt x="78" y="97"/>
                    <a:pt x="78" y="97"/>
                  </a:cubicBezTo>
                  <a:cubicBezTo>
                    <a:pt x="77" y="100"/>
                    <a:pt x="77" y="100"/>
                    <a:pt x="77" y="100"/>
                  </a:cubicBezTo>
                  <a:cubicBezTo>
                    <a:pt x="77" y="100"/>
                    <a:pt x="77" y="99"/>
                    <a:pt x="77" y="99"/>
                  </a:cubicBezTo>
                  <a:cubicBezTo>
                    <a:pt x="77" y="98"/>
                    <a:pt x="77" y="97"/>
                    <a:pt x="77" y="97"/>
                  </a:cubicBezTo>
                  <a:cubicBezTo>
                    <a:pt x="76" y="97"/>
                    <a:pt x="76" y="97"/>
                    <a:pt x="76" y="97"/>
                  </a:cubicBezTo>
                  <a:cubicBezTo>
                    <a:pt x="76" y="97"/>
                    <a:pt x="76" y="97"/>
                    <a:pt x="76" y="97"/>
                  </a:cubicBezTo>
                  <a:cubicBezTo>
                    <a:pt x="76" y="97"/>
                    <a:pt x="76" y="97"/>
                    <a:pt x="76" y="97"/>
                  </a:cubicBezTo>
                  <a:cubicBezTo>
                    <a:pt x="74" y="98"/>
                    <a:pt x="74" y="98"/>
                    <a:pt x="74" y="98"/>
                  </a:cubicBezTo>
                  <a:cubicBezTo>
                    <a:pt x="74" y="97"/>
                    <a:pt x="74" y="97"/>
                    <a:pt x="74" y="97"/>
                  </a:cubicBezTo>
                  <a:cubicBezTo>
                    <a:pt x="74" y="96"/>
                    <a:pt x="74" y="96"/>
                    <a:pt x="74" y="96"/>
                  </a:cubicBezTo>
                  <a:cubicBezTo>
                    <a:pt x="74" y="95"/>
                    <a:pt x="74" y="95"/>
                    <a:pt x="74" y="95"/>
                  </a:cubicBezTo>
                  <a:cubicBezTo>
                    <a:pt x="74" y="94"/>
                    <a:pt x="73" y="93"/>
                    <a:pt x="72" y="92"/>
                  </a:cubicBezTo>
                  <a:cubicBezTo>
                    <a:pt x="71" y="91"/>
                    <a:pt x="71" y="91"/>
                    <a:pt x="70" y="91"/>
                  </a:cubicBezTo>
                  <a:cubicBezTo>
                    <a:pt x="70" y="91"/>
                    <a:pt x="70" y="92"/>
                    <a:pt x="69" y="93"/>
                  </a:cubicBezTo>
                  <a:cubicBezTo>
                    <a:pt x="69" y="94"/>
                    <a:pt x="68" y="94"/>
                    <a:pt x="68" y="94"/>
                  </a:cubicBezTo>
                  <a:cubicBezTo>
                    <a:pt x="68" y="94"/>
                    <a:pt x="67" y="94"/>
                    <a:pt x="67" y="95"/>
                  </a:cubicBezTo>
                  <a:cubicBezTo>
                    <a:pt x="66" y="95"/>
                    <a:pt x="66" y="95"/>
                    <a:pt x="65" y="95"/>
                  </a:cubicBezTo>
                  <a:cubicBezTo>
                    <a:pt x="64" y="96"/>
                    <a:pt x="64" y="96"/>
                    <a:pt x="63" y="96"/>
                  </a:cubicBezTo>
                  <a:cubicBezTo>
                    <a:pt x="63" y="96"/>
                    <a:pt x="62" y="96"/>
                    <a:pt x="62" y="96"/>
                  </a:cubicBezTo>
                  <a:cubicBezTo>
                    <a:pt x="62" y="97"/>
                    <a:pt x="61" y="97"/>
                    <a:pt x="61" y="97"/>
                  </a:cubicBezTo>
                  <a:cubicBezTo>
                    <a:pt x="61" y="98"/>
                    <a:pt x="61" y="98"/>
                    <a:pt x="61" y="98"/>
                  </a:cubicBezTo>
                  <a:cubicBezTo>
                    <a:pt x="61" y="99"/>
                    <a:pt x="60" y="99"/>
                    <a:pt x="60" y="100"/>
                  </a:cubicBezTo>
                  <a:cubicBezTo>
                    <a:pt x="60" y="100"/>
                    <a:pt x="59" y="100"/>
                    <a:pt x="59" y="100"/>
                  </a:cubicBezTo>
                  <a:cubicBezTo>
                    <a:pt x="58" y="100"/>
                    <a:pt x="58" y="100"/>
                    <a:pt x="58" y="100"/>
                  </a:cubicBezTo>
                  <a:cubicBezTo>
                    <a:pt x="57" y="101"/>
                    <a:pt x="57" y="101"/>
                    <a:pt x="57" y="101"/>
                  </a:cubicBezTo>
                  <a:cubicBezTo>
                    <a:pt x="58" y="101"/>
                    <a:pt x="58" y="102"/>
                    <a:pt x="58" y="103"/>
                  </a:cubicBezTo>
                  <a:cubicBezTo>
                    <a:pt x="59" y="102"/>
                    <a:pt x="59" y="102"/>
                    <a:pt x="59" y="102"/>
                  </a:cubicBezTo>
                  <a:cubicBezTo>
                    <a:pt x="59" y="103"/>
                    <a:pt x="58" y="103"/>
                    <a:pt x="57" y="104"/>
                  </a:cubicBezTo>
                  <a:cubicBezTo>
                    <a:pt x="57" y="105"/>
                    <a:pt x="56" y="105"/>
                    <a:pt x="55" y="106"/>
                  </a:cubicBezTo>
                  <a:cubicBezTo>
                    <a:pt x="54" y="107"/>
                    <a:pt x="53" y="108"/>
                    <a:pt x="52" y="108"/>
                  </a:cubicBezTo>
                  <a:cubicBezTo>
                    <a:pt x="51" y="109"/>
                    <a:pt x="50" y="109"/>
                    <a:pt x="50" y="109"/>
                  </a:cubicBezTo>
                  <a:cubicBezTo>
                    <a:pt x="49" y="109"/>
                    <a:pt x="49" y="109"/>
                    <a:pt x="49" y="109"/>
                  </a:cubicBezTo>
                  <a:cubicBezTo>
                    <a:pt x="48" y="109"/>
                    <a:pt x="48" y="109"/>
                    <a:pt x="48" y="109"/>
                  </a:cubicBezTo>
                  <a:cubicBezTo>
                    <a:pt x="48" y="109"/>
                    <a:pt x="48" y="109"/>
                    <a:pt x="48" y="110"/>
                  </a:cubicBezTo>
                  <a:cubicBezTo>
                    <a:pt x="48" y="110"/>
                    <a:pt x="48" y="110"/>
                    <a:pt x="48" y="111"/>
                  </a:cubicBezTo>
                  <a:cubicBezTo>
                    <a:pt x="48" y="111"/>
                    <a:pt x="48" y="111"/>
                    <a:pt x="48" y="111"/>
                  </a:cubicBezTo>
                  <a:cubicBezTo>
                    <a:pt x="47" y="111"/>
                    <a:pt x="47" y="111"/>
                    <a:pt x="47" y="111"/>
                  </a:cubicBezTo>
                  <a:cubicBezTo>
                    <a:pt x="47" y="111"/>
                    <a:pt x="47" y="111"/>
                    <a:pt x="46" y="111"/>
                  </a:cubicBezTo>
                  <a:cubicBezTo>
                    <a:pt x="46" y="110"/>
                    <a:pt x="46" y="110"/>
                    <a:pt x="45" y="110"/>
                  </a:cubicBezTo>
                  <a:cubicBezTo>
                    <a:pt x="46" y="113"/>
                    <a:pt x="46" y="113"/>
                    <a:pt x="46" y="113"/>
                  </a:cubicBezTo>
                  <a:cubicBezTo>
                    <a:pt x="46" y="113"/>
                    <a:pt x="46" y="113"/>
                    <a:pt x="46" y="113"/>
                  </a:cubicBezTo>
                  <a:cubicBezTo>
                    <a:pt x="45" y="113"/>
                    <a:pt x="45" y="113"/>
                    <a:pt x="45" y="113"/>
                  </a:cubicBezTo>
                  <a:cubicBezTo>
                    <a:pt x="44" y="113"/>
                    <a:pt x="44" y="113"/>
                    <a:pt x="43" y="113"/>
                  </a:cubicBezTo>
                  <a:cubicBezTo>
                    <a:pt x="42" y="113"/>
                    <a:pt x="42" y="112"/>
                    <a:pt x="42" y="111"/>
                  </a:cubicBezTo>
                  <a:cubicBezTo>
                    <a:pt x="42" y="111"/>
                    <a:pt x="42" y="111"/>
                    <a:pt x="42" y="110"/>
                  </a:cubicBezTo>
                  <a:cubicBezTo>
                    <a:pt x="42" y="110"/>
                    <a:pt x="42" y="110"/>
                    <a:pt x="42" y="109"/>
                  </a:cubicBezTo>
                  <a:cubicBezTo>
                    <a:pt x="42" y="109"/>
                    <a:pt x="42" y="108"/>
                    <a:pt x="42" y="108"/>
                  </a:cubicBezTo>
                  <a:cubicBezTo>
                    <a:pt x="42" y="107"/>
                    <a:pt x="42" y="107"/>
                    <a:pt x="41" y="107"/>
                  </a:cubicBezTo>
                  <a:cubicBezTo>
                    <a:pt x="40" y="107"/>
                    <a:pt x="40" y="108"/>
                    <a:pt x="40" y="108"/>
                  </a:cubicBezTo>
                  <a:cubicBezTo>
                    <a:pt x="40" y="109"/>
                    <a:pt x="40" y="110"/>
                    <a:pt x="40" y="111"/>
                  </a:cubicBezTo>
                  <a:cubicBezTo>
                    <a:pt x="40" y="111"/>
                    <a:pt x="40" y="112"/>
                    <a:pt x="40" y="113"/>
                  </a:cubicBezTo>
                  <a:cubicBezTo>
                    <a:pt x="40" y="113"/>
                    <a:pt x="40" y="114"/>
                    <a:pt x="40" y="114"/>
                  </a:cubicBezTo>
                  <a:cubicBezTo>
                    <a:pt x="40" y="114"/>
                    <a:pt x="39" y="114"/>
                    <a:pt x="39" y="114"/>
                  </a:cubicBezTo>
                  <a:cubicBezTo>
                    <a:pt x="38" y="114"/>
                    <a:pt x="37" y="114"/>
                    <a:pt x="37" y="115"/>
                  </a:cubicBezTo>
                  <a:cubicBezTo>
                    <a:pt x="36" y="115"/>
                    <a:pt x="36" y="115"/>
                    <a:pt x="35" y="115"/>
                  </a:cubicBezTo>
                  <a:cubicBezTo>
                    <a:pt x="34" y="115"/>
                    <a:pt x="34" y="115"/>
                    <a:pt x="34" y="115"/>
                  </a:cubicBezTo>
                  <a:cubicBezTo>
                    <a:pt x="33" y="116"/>
                    <a:pt x="33" y="116"/>
                    <a:pt x="33" y="116"/>
                  </a:cubicBezTo>
                  <a:cubicBezTo>
                    <a:pt x="32" y="116"/>
                    <a:pt x="32" y="116"/>
                    <a:pt x="32" y="116"/>
                  </a:cubicBezTo>
                  <a:cubicBezTo>
                    <a:pt x="33" y="115"/>
                    <a:pt x="32" y="114"/>
                    <a:pt x="31" y="112"/>
                  </a:cubicBezTo>
                  <a:cubicBezTo>
                    <a:pt x="30" y="111"/>
                    <a:pt x="29" y="111"/>
                    <a:pt x="28" y="111"/>
                  </a:cubicBezTo>
                  <a:cubicBezTo>
                    <a:pt x="29" y="112"/>
                    <a:pt x="29" y="113"/>
                    <a:pt x="30" y="114"/>
                  </a:cubicBezTo>
                  <a:cubicBezTo>
                    <a:pt x="31" y="115"/>
                    <a:pt x="31" y="117"/>
                    <a:pt x="31" y="118"/>
                  </a:cubicBezTo>
                  <a:cubicBezTo>
                    <a:pt x="31" y="118"/>
                    <a:pt x="31" y="118"/>
                    <a:pt x="31" y="118"/>
                  </a:cubicBezTo>
                  <a:cubicBezTo>
                    <a:pt x="31" y="119"/>
                    <a:pt x="31" y="119"/>
                    <a:pt x="31" y="119"/>
                  </a:cubicBezTo>
                  <a:cubicBezTo>
                    <a:pt x="30" y="118"/>
                    <a:pt x="29" y="117"/>
                    <a:pt x="28" y="117"/>
                  </a:cubicBezTo>
                  <a:cubicBezTo>
                    <a:pt x="28" y="116"/>
                    <a:pt x="27" y="116"/>
                    <a:pt x="26" y="114"/>
                  </a:cubicBezTo>
                  <a:cubicBezTo>
                    <a:pt x="26" y="114"/>
                    <a:pt x="26" y="114"/>
                    <a:pt x="26" y="114"/>
                  </a:cubicBezTo>
                  <a:cubicBezTo>
                    <a:pt x="25" y="114"/>
                    <a:pt x="25" y="114"/>
                    <a:pt x="25" y="114"/>
                  </a:cubicBezTo>
                  <a:cubicBezTo>
                    <a:pt x="25" y="114"/>
                    <a:pt x="25" y="114"/>
                    <a:pt x="25" y="114"/>
                  </a:cubicBezTo>
                  <a:cubicBezTo>
                    <a:pt x="25" y="114"/>
                    <a:pt x="24" y="114"/>
                    <a:pt x="24" y="114"/>
                  </a:cubicBezTo>
                  <a:cubicBezTo>
                    <a:pt x="24" y="115"/>
                    <a:pt x="24" y="115"/>
                    <a:pt x="24" y="115"/>
                  </a:cubicBezTo>
                  <a:cubicBezTo>
                    <a:pt x="24" y="116"/>
                    <a:pt x="24" y="116"/>
                    <a:pt x="24" y="117"/>
                  </a:cubicBezTo>
                  <a:cubicBezTo>
                    <a:pt x="24" y="117"/>
                    <a:pt x="24" y="117"/>
                    <a:pt x="24" y="117"/>
                  </a:cubicBezTo>
                  <a:cubicBezTo>
                    <a:pt x="23" y="117"/>
                    <a:pt x="23" y="117"/>
                    <a:pt x="22" y="117"/>
                  </a:cubicBezTo>
                  <a:cubicBezTo>
                    <a:pt x="22" y="116"/>
                    <a:pt x="22" y="116"/>
                    <a:pt x="21" y="115"/>
                  </a:cubicBezTo>
                  <a:cubicBezTo>
                    <a:pt x="21" y="114"/>
                    <a:pt x="21" y="114"/>
                    <a:pt x="20" y="114"/>
                  </a:cubicBezTo>
                  <a:cubicBezTo>
                    <a:pt x="20" y="113"/>
                    <a:pt x="19" y="113"/>
                    <a:pt x="18" y="114"/>
                  </a:cubicBezTo>
                  <a:cubicBezTo>
                    <a:pt x="18" y="115"/>
                    <a:pt x="18" y="115"/>
                    <a:pt x="18" y="116"/>
                  </a:cubicBezTo>
                  <a:cubicBezTo>
                    <a:pt x="18" y="117"/>
                    <a:pt x="18" y="118"/>
                    <a:pt x="18" y="119"/>
                  </a:cubicBezTo>
                  <a:cubicBezTo>
                    <a:pt x="17" y="119"/>
                    <a:pt x="17" y="119"/>
                    <a:pt x="17" y="119"/>
                  </a:cubicBezTo>
                  <a:cubicBezTo>
                    <a:pt x="17" y="119"/>
                    <a:pt x="17" y="118"/>
                    <a:pt x="16" y="117"/>
                  </a:cubicBezTo>
                  <a:cubicBezTo>
                    <a:pt x="16" y="117"/>
                    <a:pt x="15" y="116"/>
                    <a:pt x="15" y="116"/>
                  </a:cubicBezTo>
                  <a:cubicBezTo>
                    <a:pt x="14" y="116"/>
                    <a:pt x="14" y="116"/>
                    <a:pt x="14" y="116"/>
                  </a:cubicBezTo>
                  <a:cubicBezTo>
                    <a:pt x="14" y="117"/>
                    <a:pt x="14" y="117"/>
                    <a:pt x="14" y="117"/>
                  </a:cubicBezTo>
                  <a:cubicBezTo>
                    <a:pt x="14" y="118"/>
                    <a:pt x="14" y="118"/>
                    <a:pt x="14" y="118"/>
                  </a:cubicBezTo>
                  <a:cubicBezTo>
                    <a:pt x="13" y="119"/>
                    <a:pt x="12" y="118"/>
                    <a:pt x="10" y="117"/>
                  </a:cubicBezTo>
                  <a:cubicBezTo>
                    <a:pt x="9" y="116"/>
                    <a:pt x="8" y="114"/>
                    <a:pt x="8" y="113"/>
                  </a:cubicBezTo>
                  <a:cubicBezTo>
                    <a:pt x="9" y="113"/>
                    <a:pt x="9" y="113"/>
                    <a:pt x="10" y="113"/>
                  </a:cubicBezTo>
                  <a:cubicBezTo>
                    <a:pt x="10" y="113"/>
                    <a:pt x="10" y="112"/>
                    <a:pt x="10" y="112"/>
                  </a:cubicBezTo>
                  <a:cubicBezTo>
                    <a:pt x="10" y="111"/>
                    <a:pt x="10" y="110"/>
                    <a:pt x="9" y="109"/>
                  </a:cubicBezTo>
                  <a:cubicBezTo>
                    <a:pt x="8" y="108"/>
                    <a:pt x="8" y="107"/>
                    <a:pt x="7" y="106"/>
                  </a:cubicBezTo>
                  <a:cubicBezTo>
                    <a:pt x="7" y="106"/>
                    <a:pt x="7" y="105"/>
                    <a:pt x="8" y="105"/>
                  </a:cubicBezTo>
                  <a:cubicBezTo>
                    <a:pt x="8" y="105"/>
                    <a:pt x="8" y="104"/>
                    <a:pt x="8" y="104"/>
                  </a:cubicBezTo>
                  <a:cubicBezTo>
                    <a:pt x="8" y="103"/>
                    <a:pt x="7" y="103"/>
                    <a:pt x="6" y="103"/>
                  </a:cubicBezTo>
                  <a:cubicBezTo>
                    <a:pt x="6" y="103"/>
                    <a:pt x="5" y="103"/>
                    <a:pt x="5" y="104"/>
                  </a:cubicBezTo>
                  <a:cubicBezTo>
                    <a:pt x="5" y="104"/>
                    <a:pt x="5" y="104"/>
                    <a:pt x="4" y="104"/>
                  </a:cubicBezTo>
                  <a:cubicBezTo>
                    <a:pt x="4" y="104"/>
                    <a:pt x="4" y="104"/>
                    <a:pt x="4" y="104"/>
                  </a:cubicBezTo>
                  <a:cubicBezTo>
                    <a:pt x="4" y="104"/>
                    <a:pt x="4" y="104"/>
                    <a:pt x="4" y="104"/>
                  </a:cubicBezTo>
                  <a:cubicBezTo>
                    <a:pt x="3" y="103"/>
                    <a:pt x="2" y="101"/>
                    <a:pt x="2" y="100"/>
                  </a:cubicBezTo>
                  <a:cubicBezTo>
                    <a:pt x="1" y="99"/>
                    <a:pt x="1" y="97"/>
                    <a:pt x="1" y="96"/>
                  </a:cubicBezTo>
                  <a:cubicBezTo>
                    <a:pt x="0" y="94"/>
                    <a:pt x="0" y="92"/>
                    <a:pt x="0" y="91"/>
                  </a:cubicBezTo>
                  <a:cubicBezTo>
                    <a:pt x="0" y="90"/>
                    <a:pt x="0" y="89"/>
                    <a:pt x="1" y="87"/>
                  </a:cubicBezTo>
                  <a:cubicBezTo>
                    <a:pt x="1" y="86"/>
                    <a:pt x="1" y="86"/>
                    <a:pt x="1" y="86"/>
                  </a:cubicBezTo>
                  <a:cubicBezTo>
                    <a:pt x="2" y="86"/>
                    <a:pt x="2" y="86"/>
                    <a:pt x="2" y="86"/>
                  </a:cubicBezTo>
                  <a:cubicBezTo>
                    <a:pt x="3" y="85"/>
                    <a:pt x="3" y="85"/>
                    <a:pt x="3" y="85"/>
                  </a:cubicBezTo>
                  <a:cubicBezTo>
                    <a:pt x="3" y="85"/>
                    <a:pt x="3" y="85"/>
                    <a:pt x="3" y="84"/>
                  </a:cubicBezTo>
                  <a:cubicBezTo>
                    <a:pt x="2" y="84"/>
                    <a:pt x="2" y="84"/>
                    <a:pt x="2" y="84"/>
                  </a:cubicBezTo>
                  <a:cubicBezTo>
                    <a:pt x="1" y="83"/>
                    <a:pt x="1" y="83"/>
                    <a:pt x="2" y="82"/>
                  </a:cubicBezTo>
                  <a:cubicBezTo>
                    <a:pt x="2" y="82"/>
                    <a:pt x="3" y="81"/>
                    <a:pt x="3" y="81"/>
                  </a:cubicBezTo>
                  <a:cubicBezTo>
                    <a:pt x="4" y="81"/>
                    <a:pt x="4" y="81"/>
                    <a:pt x="4" y="80"/>
                  </a:cubicBezTo>
                  <a:cubicBezTo>
                    <a:pt x="5" y="80"/>
                    <a:pt x="5" y="79"/>
                    <a:pt x="5" y="78"/>
                  </a:cubicBezTo>
                  <a:cubicBezTo>
                    <a:pt x="5" y="78"/>
                    <a:pt x="5" y="78"/>
                    <a:pt x="5" y="78"/>
                  </a:cubicBezTo>
                  <a:cubicBezTo>
                    <a:pt x="5" y="78"/>
                    <a:pt x="5" y="78"/>
                    <a:pt x="5" y="78"/>
                  </a:cubicBezTo>
                  <a:cubicBezTo>
                    <a:pt x="4" y="77"/>
                    <a:pt x="4" y="77"/>
                    <a:pt x="4" y="77"/>
                  </a:cubicBezTo>
                  <a:cubicBezTo>
                    <a:pt x="4" y="76"/>
                    <a:pt x="5" y="76"/>
                    <a:pt x="5" y="75"/>
                  </a:cubicBezTo>
                  <a:cubicBezTo>
                    <a:pt x="5" y="74"/>
                    <a:pt x="5" y="73"/>
                    <a:pt x="6" y="72"/>
                  </a:cubicBezTo>
                  <a:cubicBezTo>
                    <a:pt x="6" y="71"/>
                    <a:pt x="6" y="70"/>
                    <a:pt x="7" y="70"/>
                  </a:cubicBezTo>
                  <a:cubicBezTo>
                    <a:pt x="7" y="69"/>
                    <a:pt x="8" y="68"/>
                    <a:pt x="9" y="68"/>
                  </a:cubicBezTo>
                  <a:cubicBezTo>
                    <a:pt x="9" y="68"/>
                    <a:pt x="9" y="68"/>
                    <a:pt x="10" y="68"/>
                  </a:cubicBezTo>
                  <a:cubicBezTo>
                    <a:pt x="10" y="68"/>
                    <a:pt x="11" y="68"/>
                    <a:pt x="11" y="68"/>
                  </a:cubicBezTo>
                  <a:cubicBezTo>
                    <a:pt x="11" y="67"/>
                    <a:pt x="11" y="67"/>
                    <a:pt x="11" y="66"/>
                  </a:cubicBezTo>
                  <a:cubicBezTo>
                    <a:pt x="11" y="66"/>
                    <a:pt x="12" y="66"/>
                    <a:pt x="12" y="65"/>
                  </a:cubicBezTo>
                  <a:cubicBezTo>
                    <a:pt x="12" y="65"/>
                    <a:pt x="12" y="64"/>
                    <a:pt x="12" y="64"/>
                  </a:cubicBezTo>
                  <a:cubicBezTo>
                    <a:pt x="13" y="63"/>
                    <a:pt x="14" y="63"/>
                    <a:pt x="15" y="63"/>
                  </a:cubicBezTo>
                  <a:cubicBezTo>
                    <a:pt x="15" y="63"/>
                    <a:pt x="15" y="63"/>
                    <a:pt x="15" y="63"/>
                  </a:cubicBezTo>
                  <a:cubicBezTo>
                    <a:pt x="15" y="63"/>
                    <a:pt x="15" y="63"/>
                    <a:pt x="15" y="63"/>
                  </a:cubicBezTo>
                  <a:cubicBezTo>
                    <a:pt x="16" y="64"/>
                    <a:pt x="16" y="64"/>
                    <a:pt x="16" y="64"/>
                  </a:cubicBezTo>
                  <a:cubicBezTo>
                    <a:pt x="16" y="64"/>
                    <a:pt x="16" y="64"/>
                    <a:pt x="16" y="64"/>
                  </a:cubicBezTo>
                  <a:cubicBezTo>
                    <a:pt x="16" y="63"/>
                    <a:pt x="16" y="63"/>
                    <a:pt x="16" y="63"/>
                  </a:cubicBezTo>
                  <a:cubicBezTo>
                    <a:pt x="17" y="63"/>
                    <a:pt x="17" y="63"/>
                    <a:pt x="17" y="63"/>
                  </a:cubicBezTo>
                  <a:cubicBezTo>
                    <a:pt x="17" y="63"/>
                    <a:pt x="17" y="63"/>
                    <a:pt x="17" y="63"/>
                  </a:cubicBezTo>
                  <a:cubicBezTo>
                    <a:pt x="17" y="63"/>
                    <a:pt x="17" y="63"/>
                    <a:pt x="17" y="63"/>
                  </a:cubicBezTo>
                  <a:cubicBezTo>
                    <a:pt x="18" y="63"/>
                    <a:pt x="18" y="63"/>
                    <a:pt x="18" y="63"/>
                  </a:cubicBezTo>
                  <a:cubicBezTo>
                    <a:pt x="19" y="63"/>
                    <a:pt x="19" y="63"/>
                    <a:pt x="20" y="63"/>
                  </a:cubicBezTo>
                  <a:cubicBezTo>
                    <a:pt x="21" y="63"/>
                    <a:pt x="21" y="62"/>
                    <a:pt x="22" y="61"/>
                  </a:cubicBezTo>
                  <a:cubicBezTo>
                    <a:pt x="22" y="60"/>
                    <a:pt x="23" y="60"/>
                    <a:pt x="23" y="60"/>
                  </a:cubicBezTo>
                  <a:cubicBezTo>
                    <a:pt x="23" y="60"/>
                    <a:pt x="23" y="60"/>
                    <a:pt x="23" y="60"/>
                  </a:cubicBezTo>
                  <a:cubicBezTo>
                    <a:pt x="23" y="60"/>
                    <a:pt x="24" y="60"/>
                    <a:pt x="24" y="60"/>
                  </a:cubicBezTo>
                  <a:cubicBezTo>
                    <a:pt x="24" y="60"/>
                    <a:pt x="25" y="60"/>
                    <a:pt x="25" y="60"/>
                  </a:cubicBezTo>
                  <a:cubicBezTo>
                    <a:pt x="25" y="60"/>
                    <a:pt x="25" y="60"/>
                    <a:pt x="25" y="60"/>
                  </a:cubicBezTo>
                  <a:cubicBezTo>
                    <a:pt x="26" y="60"/>
                    <a:pt x="26" y="60"/>
                    <a:pt x="26" y="60"/>
                  </a:cubicBezTo>
                  <a:cubicBezTo>
                    <a:pt x="26" y="60"/>
                    <a:pt x="26" y="60"/>
                    <a:pt x="26" y="60"/>
                  </a:cubicBezTo>
                  <a:cubicBezTo>
                    <a:pt x="26" y="59"/>
                    <a:pt x="26" y="59"/>
                    <a:pt x="26" y="59"/>
                  </a:cubicBezTo>
                  <a:cubicBezTo>
                    <a:pt x="27" y="59"/>
                    <a:pt x="27" y="59"/>
                    <a:pt x="27" y="59"/>
                  </a:cubicBezTo>
                  <a:cubicBezTo>
                    <a:pt x="27" y="60"/>
                    <a:pt x="27" y="60"/>
                    <a:pt x="27" y="60"/>
                  </a:cubicBezTo>
                  <a:cubicBezTo>
                    <a:pt x="28" y="63"/>
                    <a:pt x="28" y="63"/>
                    <a:pt x="28" y="63"/>
                  </a:cubicBezTo>
                  <a:cubicBezTo>
                    <a:pt x="29" y="62"/>
                    <a:pt x="30" y="62"/>
                    <a:pt x="30" y="61"/>
                  </a:cubicBezTo>
                  <a:cubicBezTo>
                    <a:pt x="30" y="60"/>
                    <a:pt x="29" y="60"/>
                    <a:pt x="29" y="59"/>
                  </a:cubicBezTo>
                  <a:cubicBezTo>
                    <a:pt x="28" y="59"/>
                    <a:pt x="28" y="58"/>
                    <a:pt x="27" y="57"/>
                  </a:cubicBezTo>
                  <a:cubicBezTo>
                    <a:pt x="28" y="57"/>
                    <a:pt x="29" y="57"/>
                    <a:pt x="29" y="57"/>
                  </a:cubicBezTo>
                  <a:cubicBezTo>
                    <a:pt x="30" y="56"/>
                    <a:pt x="30" y="56"/>
                    <a:pt x="31" y="56"/>
                  </a:cubicBezTo>
                  <a:cubicBezTo>
                    <a:pt x="32" y="56"/>
                    <a:pt x="33" y="56"/>
                    <a:pt x="35" y="57"/>
                  </a:cubicBezTo>
                  <a:cubicBezTo>
                    <a:pt x="36" y="57"/>
                    <a:pt x="37" y="57"/>
                    <a:pt x="38" y="57"/>
                  </a:cubicBezTo>
                  <a:cubicBezTo>
                    <a:pt x="39" y="57"/>
                    <a:pt x="39" y="57"/>
                    <a:pt x="39" y="57"/>
                  </a:cubicBezTo>
                  <a:cubicBezTo>
                    <a:pt x="38" y="56"/>
                    <a:pt x="38" y="56"/>
                    <a:pt x="38" y="55"/>
                  </a:cubicBezTo>
                  <a:cubicBezTo>
                    <a:pt x="39" y="55"/>
                    <a:pt x="39" y="54"/>
                    <a:pt x="40" y="54"/>
                  </a:cubicBezTo>
                  <a:cubicBezTo>
                    <a:pt x="41" y="54"/>
                    <a:pt x="41" y="53"/>
                    <a:pt x="42" y="53"/>
                  </a:cubicBezTo>
                  <a:cubicBezTo>
                    <a:pt x="43" y="53"/>
                    <a:pt x="44" y="53"/>
                    <a:pt x="44" y="53"/>
                  </a:cubicBezTo>
                  <a:cubicBezTo>
                    <a:pt x="45" y="53"/>
                    <a:pt x="45" y="53"/>
                    <a:pt x="45" y="53"/>
                  </a:cubicBezTo>
                  <a:cubicBezTo>
                    <a:pt x="45" y="53"/>
                    <a:pt x="45" y="53"/>
                    <a:pt x="45" y="53"/>
                  </a:cubicBezTo>
                  <a:cubicBezTo>
                    <a:pt x="45" y="52"/>
                    <a:pt x="45" y="52"/>
                    <a:pt x="45" y="52"/>
                  </a:cubicBezTo>
                  <a:cubicBezTo>
                    <a:pt x="46" y="51"/>
                    <a:pt x="46" y="51"/>
                    <a:pt x="47" y="51"/>
                  </a:cubicBezTo>
                  <a:cubicBezTo>
                    <a:pt x="48" y="51"/>
                    <a:pt x="49" y="51"/>
                    <a:pt x="49" y="52"/>
                  </a:cubicBezTo>
                  <a:cubicBezTo>
                    <a:pt x="50" y="52"/>
                    <a:pt x="51" y="53"/>
                    <a:pt x="52" y="52"/>
                  </a:cubicBezTo>
                  <a:cubicBezTo>
                    <a:pt x="52" y="51"/>
                    <a:pt x="51" y="50"/>
                    <a:pt x="51" y="49"/>
                  </a:cubicBezTo>
                  <a:cubicBezTo>
                    <a:pt x="51" y="49"/>
                    <a:pt x="51" y="48"/>
                    <a:pt x="51" y="47"/>
                  </a:cubicBezTo>
                  <a:cubicBezTo>
                    <a:pt x="52" y="46"/>
                    <a:pt x="52" y="46"/>
                    <a:pt x="52" y="46"/>
                  </a:cubicBezTo>
                  <a:cubicBezTo>
                    <a:pt x="52" y="45"/>
                    <a:pt x="52" y="45"/>
                    <a:pt x="52" y="45"/>
                  </a:cubicBezTo>
                  <a:cubicBezTo>
                    <a:pt x="52" y="44"/>
                    <a:pt x="52" y="44"/>
                    <a:pt x="52" y="44"/>
                  </a:cubicBezTo>
                  <a:cubicBezTo>
                    <a:pt x="52" y="43"/>
                    <a:pt x="52" y="42"/>
                    <a:pt x="52" y="41"/>
                  </a:cubicBezTo>
                  <a:cubicBezTo>
                    <a:pt x="51" y="40"/>
                    <a:pt x="51" y="39"/>
                    <a:pt x="51" y="38"/>
                  </a:cubicBezTo>
                  <a:cubicBezTo>
                    <a:pt x="50" y="33"/>
                    <a:pt x="50" y="33"/>
                    <a:pt x="50" y="33"/>
                  </a:cubicBezTo>
                  <a:cubicBezTo>
                    <a:pt x="51" y="32"/>
                    <a:pt x="51" y="32"/>
                    <a:pt x="51" y="32"/>
                  </a:cubicBezTo>
                  <a:cubicBezTo>
                    <a:pt x="51" y="31"/>
                    <a:pt x="51" y="31"/>
                    <a:pt x="51" y="31"/>
                  </a:cubicBezTo>
                  <a:cubicBezTo>
                    <a:pt x="50" y="30"/>
                    <a:pt x="50" y="30"/>
                    <a:pt x="50" y="30"/>
                  </a:cubicBezTo>
                  <a:cubicBezTo>
                    <a:pt x="50" y="30"/>
                    <a:pt x="50" y="30"/>
                    <a:pt x="50" y="30"/>
                  </a:cubicBezTo>
                  <a:cubicBezTo>
                    <a:pt x="50" y="29"/>
                    <a:pt x="50" y="28"/>
                    <a:pt x="50" y="27"/>
                  </a:cubicBezTo>
                  <a:cubicBezTo>
                    <a:pt x="50" y="26"/>
                    <a:pt x="50" y="25"/>
                    <a:pt x="50" y="24"/>
                  </a:cubicBezTo>
                  <a:cubicBezTo>
                    <a:pt x="50" y="23"/>
                    <a:pt x="50" y="22"/>
                    <a:pt x="51" y="21"/>
                  </a:cubicBezTo>
                  <a:cubicBezTo>
                    <a:pt x="51" y="20"/>
                    <a:pt x="51" y="20"/>
                    <a:pt x="51" y="19"/>
                  </a:cubicBezTo>
                  <a:cubicBezTo>
                    <a:pt x="50" y="18"/>
                    <a:pt x="50" y="18"/>
                    <a:pt x="50" y="18"/>
                  </a:cubicBezTo>
                  <a:cubicBezTo>
                    <a:pt x="50" y="18"/>
                    <a:pt x="50" y="18"/>
                    <a:pt x="50" y="18"/>
                  </a:cubicBezTo>
                  <a:cubicBezTo>
                    <a:pt x="50" y="17"/>
                    <a:pt x="50" y="17"/>
                    <a:pt x="50" y="17"/>
                  </a:cubicBezTo>
                  <a:cubicBezTo>
                    <a:pt x="50" y="16"/>
                    <a:pt x="50" y="16"/>
                    <a:pt x="50" y="16"/>
                  </a:cubicBezTo>
                  <a:cubicBezTo>
                    <a:pt x="49" y="13"/>
                    <a:pt x="49" y="11"/>
                    <a:pt x="50" y="9"/>
                  </a:cubicBezTo>
                  <a:cubicBezTo>
                    <a:pt x="51" y="6"/>
                    <a:pt x="51" y="4"/>
                    <a:pt x="52" y="2"/>
                  </a:cubicBezTo>
                  <a:cubicBezTo>
                    <a:pt x="53" y="3"/>
                    <a:pt x="54" y="3"/>
                    <a:pt x="55" y="4"/>
                  </a:cubicBezTo>
                  <a:cubicBezTo>
                    <a:pt x="55" y="3"/>
                    <a:pt x="55" y="2"/>
                    <a:pt x="55" y="1"/>
                  </a:cubicBezTo>
                  <a:cubicBezTo>
                    <a:pt x="56" y="0"/>
                    <a:pt x="56" y="0"/>
                    <a:pt x="57" y="0"/>
                  </a:cubicBezTo>
                  <a:cubicBezTo>
                    <a:pt x="58" y="0"/>
                    <a:pt x="58" y="0"/>
                    <a:pt x="58" y="0"/>
                  </a:cubicBezTo>
                  <a:cubicBezTo>
                    <a:pt x="59" y="1"/>
                    <a:pt x="61" y="2"/>
                    <a:pt x="63" y="4"/>
                  </a:cubicBezTo>
                  <a:cubicBezTo>
                    <a:pt x="64" y="5"/>
                    <a:pt x="65" y="7"/>
                    <a:pt x="66" y="9"/>
                  </a:cubicBezTo>
                  <a:cubicBezTo>
                    <a:pt x="68" y="11"/>
                    <a:pt x="68" y="11"/>
                    <a:pt x="68" y="11"/>
                  </a:cubicBezTo>
                  <a:cubicBezTo>
                    <a:pt x="68" y="11"/>
                    <a:pt x="68" y="12"/>
                    <a:pt x="68" y="13"/>
                  </a:cubicBezTo>
                  <a:cubicBezTo>
                    <a:pt x="69" y="14"/>
                    <a:pt x="69" y="15"/>
                    <a:pt x="69" y="15"/>
                  </a:cubicBezTo>
                  <a:cubicBezTo>
                    <a:pt x="69" y="15"/>
                    <a:pt x="69" y="15"/>
                    <a:pt x="69" y="16"/>
                  </a:cubicBezTo>
                  <a:cubicBezTo>
                    <a:pt x="69" y="17"/>
                    <a:pt x="69" y="17"/>
                    <a:pt x="68" y="17"/>
                  </a:cubicBezTo>
                  <a:cubicBezTo>
                    <a:pt x="67" y="18"/>
                    <a:pt x="67" y="18"/>
                    <a:pt x="67" y="19"/>
                  </a:cubicBezTo>
                  <a:cubicBezTo>
                    <a:pt x="67" y="19"/>
                    <a:pt x="68" y="20"/>
                    <a:pt x="68" y="21"/>
                  </a:cubicBezTo>
                  <a:cubicBezTo>
                    <a:pt x="69" y="22"/>
                    <a:pt x="70" y="24"/>
                    <a:pt x="70" y="25"/>
                  </a:cubicBezTo>
                  <a:cubicBezTo>
                    <a:pt x="71" y="26"/>
                    <a:pt x="71" y="27"/>
                    <a:pt x="71" y="29"/>
                  </a:cubicBezTo>
                  <a:cubicBezTo>
                    <a:pt x="71" y="29"/>
                    <a:pt x="70" y="29"/>
                    <a:pt x="70" y="29"/>
                  </a:cubicBezTo>
                  <a:cubicBezTo>
                    <a:pt x="69" y="28"/>
                    <a:pt x="69" y="28"/>
                    <a:pt x="69" y="28"/>
                  </a:cubicBezTo>
                  <a:cubicBezTo>
                    <a:pt x="69" y="27"/>
                    <a:pt x="69" y="27"/>
                    <a:pt x="69" y="27"/>
                  </a:cubicBezTo>
                  <a:cubicBezTo>
                    <a:pt x="69" y="27"/>
                    <a:pt x="69" y="27"/>
                    <a:pt x="69" y="26"/>
                  </a:cubicBezTo>
                  <a:cubicBezTo>
                    <a:pt x="69" y="26"/>
                    <a:pt x="69" y="25"/>
                    <a:pt x="69" y="25"/>
                  </a:cubicBezTo>
                  <a:cubicBezTo>
                    <a:pt x="69" y="24"/>
                    <a:pt x="69" y="24"/>
                    <a:pt x="69" y="24"/>
                  </a:cubicBezTo>
                  <a:cubicBezTo>
                    <a:pt x="69" y="24"/>
                    <a:pt x="69" y="24"/>
                    <a:pt x="69" y="23"/>
                  </a:cubicBezTo>
                  <a:cubicBezTo>
                    <a:pt x="69" y="23"/>
                    <a:pt x="68" y="23"/>
                    <a:pt x="68" y="23"/>
                  </a:cubicBezTo>
                  <a:cubicBezTo>
                    <a:pt x="67" y="23"/>
                    <a:pt x="67" y="23"/>
                    <a:pt x="67" y="23"/>
                  </a:cubicBezTo>
                  <a:cubicBezTo>
                    <a:pt x="67" y="24"/>
                    <a:pt x="66" y="25"/>
                    <a:pt x="66" y="25"/>
                  </a:cubicBezTo>
                  <a:cubicBezTo>
                    <a:pt x="66" y="26"/>
                    <a:pt x="66" y="26"/>
                    <a:pt x="66" y="27"/>
                  </a:cubicBezTo>
                  <a:cubicBezTo>
                    <a:pt x="66" y="28"/>
                    <a:pt x="66" y="28"/>
                    <a:pt x="66" y="28"/>
                  </a:cubicBezTo>
                  <a:cubicBezTo>
                    <a:pt x="66" y="29"/>
                    <a:pt x="66" y="29"/>
                    <a:pt x="67" y="29"/>
                  </a:cubicBezTo>
                  <a:cubicBezTo>
                    <a:pt x="68" y="29"/>
                    <a:pt x="68" y="29"/>
                    <a:pt x="69" y="29"/>
                  </a:cubicBezTo>
                  <a:cubicBezTo>
                    <a:pt x="70" y="33"/>
                    <a:pt x="70" y="33"/>
                    <a:pt x="70" y="33"/>
                  </a:cubicBezTo>
                  <a:cubicBezTo>
                    <a:pt x="68" y="33"/>
                    <a:pt x="68" y="33"/>
                    <a:pt x="68" y="33"/>
                  </a:cubicBezTo>
                  <a:cubicBezTo>
                    <a:pt x="69" y="34"/>
                    <a:pt x="69" y="34"/>
                    <a:pt x="69" y="34"/>
                  </a:cubicBezTo>
                  <a:cubicBezTo>
                    <a:pt x="70" y="35"/>
                    <a:pt x="70" y="35"/>
                    <a:pt x="70" y="35"/>
                  </a:cubicBezTo>
                  <a:cubicBezTo>
                    <a:pt x="70" y="36"/>
                    <a:pt x="70" y="36"/>
                    <a:pt x="70" y="36"/>
                  </a:cubicBezTo>
                  <a:cubicBezTo>
                    <a:pt x="71" y="36"/>
                    <a:pt x="71" y="36"/>
                    <a:pt x="71" y="36"/>
                  </a:cubicBezTo>
                  <a:cubicBezTo>
                    <a:pt x="71" y="36"/>
                    <a:pt x="71" y="36"/>
                    <a:pt x="71" y="36"/>
                  </a:cubicBezTo>
                  <a:cubicBezTo>
                    <a:pt x="71" y="37"/>
                    <a:pt x="71" y="37"/>
                    <a:pt x="71" y="37"/>
                  </a:cubicBezTo>
                  <a:cubicBezTo>
                    <a:pt x="70" y="37"/>
                    <a:pt x="70" y="37"/>
                    <a:pt x="70" y="37"/>
                  </a:cubicBezTo>
                  <a:cubicBezTo>
                    <a:pt x="70" y="37"/>
                    <a:pt x="70" y="37"/>
                    <a:pt x="70" y="37"/>
                  </a:cubicBezTo>
                  <a:cubicBezTo>
                    <a:pt x="70" y="38"/>
                    <a:pt x="70" y="39"/>
                    <a:pt x="70" y="40"/>
                  </a:cubicBezTo>
                  <a:cubicBezTo>
                    <a:pt x="70" y="40"/>
                    <a:pt x="70" y="41"/>
                    <a:pt x="70" y="42"/>
                  </a:cubicBezTo>
                  <a:cubicBezTo>
                    <a:pt x="69" y="42"/>
                    <a:pt x="69" y="43"/>
                    <a:pt x="69" y="43"/>
                  </a:cubicBezTo>
                  <a:cubicBezTo>
                    <a:pt x="69" y="44"/>
                    <a:pt x="69" y="44"/>
                    <a:pt x="69" y="45"/>
                  </a:cubicBezTo>
                  <a:cubicBezTo>
                    <a:pt x="68" y="45"/>
                    <a:pt x="68" y="45"/>
                    <a:pt x="67" y="45"/>
                  </a:cubicBezTo>
                  <a:cubicBezTo>
                    <a:pt x="66" y="45"/>
                    <a:pt x="66" y="45"/>
                    <a:pt x="66" y="47"/>
                  </a:cubicBezTo>
                  <a:cubicBezTo>
                    <a:pt x="66" y="47"/>
                    <a:pt x="67" y="48"/>
                    <a:pt x="67" y="48"/>
                  </a:cubicBezTo>
                  <a:cubicBezTo>
                    <a:pt x="68" y="49"/>
                    <a:pt x="68" y="49"/>
                    <a:pt x="69" y="49"/>
                  </a:cubicBezTo>
                  <a:cubicBezTo>
                    <a:pt x="69" y="50"/>
                    <a:pt x="70" y="50"/>
                    <a:pt x="70" y="50"/>
                  </a:cubicBezTo>
                  <a:cubicBezTo>
                    <a:pt x="71" y="50"/>
                    <a:pt x="71" y="51"/>
                    <a:pt x="72" y="51"/>
                  </a:cubicBezTo>
                  <a:cubicBezTo>
                    <a:pt x="72" y="51"/>
                    <a:pt x="72" y="52"/>
                    <a:pt x="72" y="52"/>
                  </a:cubicBezTo>
                  <a:cubicBezTo>
                    <a:pt x="72" y="53"/>
                    <a:pt x="72" y="53"/>
                    <a:pt x="73" y="54"/>
                  </a:cubicBezTo>
                  <a:cubicBezTo>
                    <a:pt x="73" y="54"/>
                    <a:pt x="73" y="55"/>
                    <a:pt x="73" y="55"/>
                  </a:cubicBezTo>
                  <a:cubicBezTo>
                    <a:pt x="73" y="56"/>
                    <a:pt x="74" y="56"/>
                    <a:pt x="74" y="56"/>
                  </a:cubicBezTo>
                  <a:cubicBezTo>
                    <a:pt x="74" y="57"/>
                    <a:pt x="74" y="57"/>
                    <a:pt x="74" y="57"/>
                  </a:cubicBezTo>
                  <a:cubicBezTo>
                    <a:pt x="75" y="57"/>
                    <a:pt x="75" y="57"/>
                    <a:pt x="75" y="56"/>
                  </a:cubicBezTo>
                  <a:cubicBezTo>
                    <a:pt x="76" y="58"/>
                    <a:pt x="76" y="58"/>
                    <a:pt x="76" y="58"/>
                  </a:cubicBezTo>
                  <a:cubicBezTo>
                    <a:pt x="75" y="58"/>
                    <a:pt x="74" y="59"/>
                    <a:pt x="74" y="60"/>
                  </a:cubicBezTo>
                  <a:close/>
                  <a:moveTo>
                    <a:pt x="5" y="98"/>
                  </a:moveTo>
                  <a:cubicBezTo>
                    <a:pt x="6" y="98"/>
                    <a:pt x="6" y="98"/>
                    <a:pt x="6" y="98"/>
                  </a:cubicBezTo>
                  <a:cubicBezTo>
                    <a:pt x="6" y="97"/>
                    <a:pt x="6" y="97"/>
                    <a:pt x="6" y="97"/>
                  </a:cubicBezTo>
                  <a:cubicBezTo>
                    <a:pt x="5" y="98"/>
                    <a:pt x="5" y="98"/>
                    <a:pt x="5" y="98"/>
                  </a:cubicBezTo>
                  <a:close/>
                  <a:moveTo>
                    <a:pt x="6" y="85"/>
                  </a:moveTo>
                  <a:cubicBezTo>
                    <a:pt x="7" y="85"/>
                    <a:pt x="7" y="85"/>
                    <a:pt x="7" y="85"/>
                  </a:cubicBezTo>
                  <a:cubicBezTo>
                    <a:pt x="6" y="84"/>
                    <a:pt x="6" y="84"/>
                    <a:pt x="6" y="84"/>
                  </a:cubicBezTo>
                  <a:cubicBezTo>
                    <a:pt x="6" y="84"/>
                    <a:pt x="6" y="84"/>
                    <a:pt x="6" y="84"/>
                  </a:cubicBezTo>
                  <a:lnTo>
                    <a:pt x="6" y="85"/>
                  </a:lnTo>
                  <a:close/>
                  <a:moveTo>
                    <a:pt x="9" y="74"/>
                  </a:moveTo>
                  <a:cubicBezTo>
                    <a:pt x="9" y="74"/>
                    <a:pt x="9" y="74"/>
                    <a:pt x="9" y="74"/>
                  </a:cubicBezTo>
                  <a:cubicBezTo>
                    <a:pt x="8" y="74"/>
                    <a:pt x="8" y="74"/>
                    <a:pt x="8" y="74"/>
                  </a:cubicBezTo>
                  <a:cubicBezTo>
                    <a:pt x="9" y="74"/>
                    <a:pt x="9" y="74"/>
                    <a:pt x="9" y="74"/>
                  </a:cubicBezTo>
                  <a:close/>
                  <a:moveTo>
                    <a:pt x="12" y="116"/>
                  </a:moveTo>
                  <a:cubicBezTo>
                    <a:pt x="13" y="116"/>
                    <a:pt x="13" y="116"/>
                    <a:pt x="13" y="116"/>
                  </a:cubicBezTo>
                  <a:cubicBezTo>
                    <a:pt x="12" y="115"/>
                    <a:pt x="12" y="115"/>
                    <a:pt x="12" y="115"/>
                  </a:cubicBezTo>
                  <a:lnTo>
                    <a:pt x="12" y="116"/>
                  </a:lnTo>
                  <a:close/>
                  <a:moveTo>
                    <a:pt x="15" y="95"/>
                  </a:moveTo>
                  <a:cubicBezTo>
                    <a:pt x="15" y="95"/>
                    <a:pt x="15" y="96"/>
                    <a:pt x="17" y="97"/>
                  </a:cubicBezTo>
                  <a:cubicBezTo>
                    <a:pt x="18" y="97"/>
                    <a:pt x="19" y="98"/>
                    <a:pt x="19" y="98"/>
                  </a:cubicBezTo>
                  <a:cubicBezTo>
                    <a:pt x="22" y="101"/>
                    <a:pt x="22" y="101"/>
                    <a:pt x="22" y="101"/>
                  </a:cubicBezTo>
                  <a:cubicBezTo>
                    <a:pt x="23" y="102"/>
                    <a:pt x="24" y="102"/>
                    <a:pt x="25" y="102"/>
                  </a:cubicBezTo>
                  <a:cubicBezTo>
                    <a:pt x="27" y="102"/>
                    <a:pt x="28" y="103"/>
                    <a:pt x="29" y="103"/>
                  </a:cubicBezTo>
                  <a:cubicBezTo>
                    <a:pt x="29" y="103"/>
                    <a:pt x="30" y="103"/>
                    <a:pt x="31" y="103"/>
                  </a:cubicBezTo>
                  <a:cubicBezTo>
                    <a:pt x="32" y="103"/>
                    <a:pt x="32" y="103"/>
                    <a:pt x="33" y="103"/>
                  </a:cubicBezTo>
                  <a:cubicBezTo>
                    <a:pt x="34" y="102"/>
                    <a:pt x="36" y="102"/>
                    <a:pt x="37" y="102"/>
                  </a:cubicBezTo>
                  <a:cubicBezTo>
                    <a:pt x="38" y="101"/>
                    <a:pt x="39" y="101"/>
                    <a:pt x="41" y="100"/>
                  </a:cubicBezTo>
                  <a:cubicBezTo>
                    <a:pt x="42" y="100"/>
                    <a:pt x="43" y="99"/>
                    <a:pt x="44" y="98"/>
                  </a:cubicBezTo>
                  <a:cubicBezTo>
                    <a:pt x="45" y="98"/>
                    <a:pt x="47" y="97"/>
                    <a:pt x="49" y="96"/>
                  </a:cubicBezTo>
                  <a:cubicBezTo>
                    <a:pt x="49" y="95"/>
                    <a:pt x="49" y="95"/>
                    <a:pt x="50" y="94"/>
                  </a:cubicBezTo>
                  <a:cubicBezTo>
                    <a:pt x="51" y="94"/>
                    <a:pt x="51" y="93"/>
                    <a:pt x="52" y="93"/>
                  </a:cubicBezTo>
                  <a:cubicBezTo>
                    <a:pt x="53" y="92"/>
                    <a:pt x="53" y="92"/>
                    <a:pt x="54" y="91"/>
                  </a:cubicBezTo>
                  <a:cubicBezTo>
                    <a:pt x="55" y="91"/>
                    <a:pt x="55" y="91"/>
                    <a:pt x="55" y="91"/>
                  </a:cubicBezTo>
                  <a:cubicBezTo>
                    <a:pt x="59" y="85"/>
                    <a:pt x="59" y="85"/>
                    <a:pt x="59" y="85"/>
                  </a:cubicBezTo>
                  <a:cubicBezTo>
                    <a:pt x="61" y="85"/>
                    <a:pt x="61" y="85"/>
                    <a:pt x="61" y="85"/>
                  </a:cubicBezTo>
                  <a:cubicBezTo>
                    <a:pt x="62" y="89"/>
                    <a:pt x="62" y="89"/>
                    <a:pt x="62" y="89"/>
                  </a:cubicBezTo>
                  <a:cubicBezTo>
                    <a:pt x="63" y="88"/>
                    <a:pt x="63" y="88"/>
                    <a:pt x="63" y="88"/>
                  </a:cubicBezTo>
                  <a:cubicBezTo>
                    <a:pt x="63" y="88"/>
                    <a:pt x="63" y="88"/>
                    <a:pt x="63" y="88"/>
                  </a:cubicBezTo>
                  <a:cubicBezTo>
                    <a:pt x="63" y="88"/>
                    <a:pt x="63" y="88"/>
                    <a:pt x="63" y="88"/>
                  </a:cubicBezTo>
                  <a:cubicBezTo>
                    <a:pt x="62" y="86"/>
                    <a:pt x="62" y="86"/>
                    <a:pt x="62" y="86"/>
                  </a:cubicBezTo>
                  <a:cubicBezTo>
                    <a:pt x="62" y="86"/>
                    <a:pt x="62" y="86"/>
                    <a:pt x="62" y="86"/>
                  </a:cubicBezTo>
                  <a:cubicBezTo>
                    <a:pt x="62" y="86"/>
                    <a:pt x="62" y="85"/>
                    <a:pt x="62" y="84"/>
                  </a:cubicBezTo>
                  <a:cubicBezTo>
                    <a:pt x="63" y="84"/>
                    <a:pt x="63" y="83"/>
                    <a:pt x="63" y="83"/>
                  </a:cubicBezTo>
                  <a:cubicBezTo>
                    <a:pt x="64" y="83"/>
                    <a:pt x="64" y="83"/>
                    <a:pt x="64" y="83"/>
                  </a:cubicBezTo>
                  <a:cubicBezTo>
                    <a:pt x="64" y="83"/>
                    <a:pt x="64" y="83"/>
                    <a:pt x="64" y="83"/>
                  </a:cubicBezTo>
                  <a:cubicBezTo>
                    <a:pt x="64" y="84"/>
                    <a:pt x="64" y="84"/>
                    <a:pt x="64" y="84"/>
                  </a:cubicBezTo>
                  <a:cubicBezTo>
                    <a:pt x="67" y="85"/>
                    <a:pt x="67" y="85"/>
                    <a:pt x="67" y="85"/>
                  </a:cubicBezTo>
                  <a:cubicBezTo>
                    <a:pt x="68" y="84"/>
                    <a:pt x="68" y="84"/>
                    <a:pt x="68" y="82"/>
                  </a:cubicBezTo>
                  <a:cubicBezTo>
                    <a:pt x="68" y="82"/>
                    <a:pt x="67" y="82"/>
                    <a:pt x="67" y="81"/>
                  </a:cubicBezTo>
                  <a:cubicBezTo>
                    <a:pt x="66" y="81"/>
                    <a:pt x="65" y="81"/>
                    <a:pt x="65" y="81"/>
                  </a:cubicBezTo>
                  <a:cubicBezTo>
                    <a:pt x="65" y="80"/>
                    <a:pt x="65" y="80"/>
                    <a:pt x="65" y="80"/>
                  </a:cubicBezTo>
                  <a:cubicBezTo>
                    <a:pt x="66" y="79"/>
                    <a:pt x="66" y="79"/>
                    <a:pt x="66" y="78"/>
                  </a:cubicBezTo>
                  <a:cubicBezTo>
                    <a:pt x="66" y="78"/>
                    <a:pt x="66" y="78"/>
                    <a:pt x="66" y="78"/>
                  </a:cubicBezTo>
                  <a:cubicBezTo>
                    <a:pt x="66" y="78"/>
                    <a:pt x="65" y="77"/>
                    <a:pt x="65" y="77"/>
                  </a:cubicBezTo>
                  <a:cubicBezTo>
                    <a:pt x="65" y="76"/>
                    <a:pt x="65" y="76"/>
                    <a:pt x="65" y="75"/>
                  </a:cubicBezTo>
                  <a:cubicBezTo>
                    <a:pt x="65" y="75"/>
                    <a:pt x="64" y="74"/>
                    <a:pt x="64" y="74"/>
                  </a:cubicBezTo>
                  <a:cubicBezTo>
                    <a:pt x="64" y="73"/>
                    <a:pt x="63" y="73"/>
                    <a:pt x="63" y="73"/>
                  </a:cubicBezTo>
                  <a:cubicBezTo>
                    <a:pt x="63" y="73"/>
                    <a:pt x="63" y="74"/>
                    <a:pt x="63" y="74"/>
                  </a:cubicBezTo>
                  <a:cubicBezTo>
                    <a:pt x="62" y="75"/>
                    <a:pt x="62" y="75"/>
                    <a:pt x="62" y="75"/>
                  </a:cubicBezTo>
                  <a:cubicBezTo>
                    <a:pt x="61" y="75"/>
                    <a:pt x="61" y="75"/>
                    <a:pt x="61" y="75"/>
                  </a:cubicBezTo>
                  <a:cubicBezTo>
                    <a:pt x="60" y="74"/>
                    <a:pt x="60" y="73"/>
                    <a:pt x="60" y="72"/>
                  </a:cubicBezTo>
                  <a:cubicBezTo>
                    <a:pt x="59" y="71"/>
                    <a:pt x="58" y="71"/>
                    <a:pt x="57" y="71"/>
                  </a:cubicBezTo>
                  <a:cubicBezTo>
                    <a:pt x="56" y="71"/>
                    <a:pt x="56" y="71"/>
                    <a:pt x="55" y="72"/>
                  </a:cubicBezTo>
                  <a:cubicBezTo>
                    <a:pt x="53" y="70"/>
                    <a:pt x="53" y="70"/>
                    <a:pt x="53" y="70"/>
                  </a:cubicBezTo>
                  <a:cubicBezTo>
                    <a:pt x="53" y="70"/>
                    <a:pt x="53" y="70"/>
                    <a:pt x="53" y="70"/>
                  </a:cubicBezTo>
                  <a:cubicBezTo>
                    <a:pt x="54" y="69"/>
                    <a:pt x="54" y="69"/>
                    <a:pt x="54" y="69"/>
                  </a:cubicBezTo>
                  <a:cubicBezTo>
                    <a:pt x="54" y="69"/>
                    <a:pt x="54" y="69"/>
                    <a:pt x="55" y="68"/>
                  </a:cubicBezTo>
                  <a:cubicBezTo>
                    <a:pt x="55" y="68"/>
                    <a:pt x="55" y="68"/>
                    <a:pt x="55" y="68"/>
                  </a:cubicBezTo>
                  <a:cubicBezTo>
                    <a:pt x="56" y="67"/>
                    <a:pt x="56" y="67"/>
                    <a:pt x="56" y="67"/>
                  </a:cubicBezTo>
                  <a:cubicBezTo>
                    <a:pt x="56" y="67"/>
                    <a:pt x="55" y="66"/>
                    <a:pt x="55" y="65"/>
                  </a:cubicBezTo>
                  <a:cubicBezTo>
                    <a:pt x="54" y="65"/>
                    <a:pt x="54" y="66"/>
                    <a:pt x="53" y="67"/>
                  </a:cubicBezTo>
                  <a:cubicBezTo>
                    <a:pt x="53" y="68"/>
                    <a:pt x="53" y="69"/>
                    <a:pt x="52" y="69"/>
                  </a:cubicBezTo>
                  <a:cubicBezTo>
                    <a:pt x="52" y="68"/>
                    <a:pt x="52" y="67"/>
                    <a:pt x="51" y="67"/>
                  </a:cubicBezTo>
                  <a:cubicBezTo>
                    <a:pt x="50" y="66"/>
                    <a:pt x="50" y="66"/>
                    <a:pt x="49" y="65"/>
                  </a:cubicBezTo>
                  <a:cubicBezTo>
                    <a:pt x="49" y="65"/>
                    <a:pt x="48" y="65"/>
                    <a:pt x="48" y="65"/>
                  </a:cubicBezTo>
                  <a:cubicBezTo>
                    <a:pt x="47" y="65"/>
                    <a:pt x="47" y="64"/>
                    <a:pt x="47" y="64"/>
                  </a:cubicBezTo>
                  <a:cubicBezTo>
                    <a:pt x="47" y="65"/>
                    <a:pt x="46" y="65"/>
                    <a:pt x="46" y="65"/>
                  </a:cubicBezTo>
                  <a:cubicBezTo>
                    <a:pt x="47" y="66"/>
                    <a:pt x="47" y="66"/>
                    <a:pt x="47" y="66"/>
                  </a:cubicBezTo>
                  <a:cubicBezTo>
                    <a:pt x="47" y="67"/>
                    <a:pt x="47" y="67"/>
                    <a:pt x="47" y="67"/>
                  </a:cubicBezTo>
                  <a:cubicBezTo>
                    <a:pt x="47" y="67"/>
                    <a:pt x="47" y="67"/>
                    <a:pt x="47" y="67"/>
                  </a:cubicBezTo>
                  <a:cubicBezTo>
                    <a:pt x="47" y="67"/>
                    <a:pt x="47" y="67"/>
                    <a:pt x="47" y="67"/>
                  </a:cubicBezTo>
                  <a:cubicBezTo>
                    <a:pt x="47" y="67"/>
                    <a:pt x="46" y="67"/>
                    <a:pt x="45" y="67"/>
                  </a:cubicBezTo>
                  <a:cubicBezTo>
                    <a:pt x="45" y="67"/>
                    <a:pt x="44" y="67"/>
                    <a:pt x="43" y="67"/>
                  </a:cubicBezTo>
                  <a:cubicBezTo>
                    <a:pt x="43" y="67"/>
                    <a:pt x="43" y="67"/>
                    <a:pt x="43" y="67"/>
                  </a:cubicBezTo>
                  <a:cubicBezTo>
                    <a:pt x="42" y="68"/>
                    <a:pt x="42" y="68"/>
                    <a:pt x="42" y="68"/>
                  </a:cubicBezTo>
                  <a:cubicBezTo>
                    <a:pt x="41" y="68"/>
                    <a:pt x="41" y="68"/>
                    <a:pt x="41" y="68"/>
                  </a:cubicBezTo>
                  <a:cubicBezTo>
                    <a:pt x="40" y="67"/>
                    <a:pt x="40" y="67"/>
                    <a:pt x="40" y="67"/>
                  </a:cubicBezTo>
                  <a:cubicBezTo>
                    <a:pt x="40" y="67"/>
                    <a:pt x="40" y="67"/>
                    <a:pt x="40" y="67"/>
                  </a:cubicBezTo>
                  <a:cubicBezTo>
                    <a:pt x="39" y="67"/>
                    <a:pt x="39" y="67"/>
                    <a:pt x="39" y="67"/>
                  </a:cubicBezTo>
                  <a:cubicBezTo>
                    <a:pt x="37" y="69"/>
                    <a:pt x="37" y="69"/>
                    <a:pt x="37" y="69"/>
                  </a:cubicBezTo>
                  <a:cubicBezTo>
                    <a:pt x="35" y="69"/>
                    <a:pt x="33" y="70"/>
                    <a:pt x="31" y="70"/>
                  </a:cubicBezTo>
                  <a:cubicBezTo>
                    <a:pt x="29" y="71"/>
                    <a:pt x="27" y="71"/>
                    <a:pt x="25" y="72"/>
                  </a:cubicBezTo>
                  <a:cubicBezTo>
                    <a:pt x="23" y="72"/>
                    <a:pt x="21" y="73"/>
                    <a:pt x="19" y="74"/>
                  </a:cubicBezTo>
                  <a:cubicBezTo>
                    <a:pt x="18" y="76"/>
                    <a:pt x="17" y="77"/>
                    <a:pt x="16" y="79"/>
                  </a:cubicBezTo>
                  <a:cubicBezTo>
                    <a:pt x="16" y="79"/>
                    <a:pt x="16" y="80"/>
                    <a:pt x="16" y="80"/>
                  </a:cubicBezTo>
                  <a:cubicBezTo>
                    <a:pt x="16" y="81"/>
                    <a:pt x="16" y="81"/>
                    <a:pt x="16" y="81"/>
                  </a:cubicBezTo>
                  <a:cubicBezTo>
                    <a:pt x="16" y="82"/>
                    <a:pt x="15" y="83"/>
                    <a:pt x="15" y="84"/>
                  </a:cubicBezTo>
                  <a:cubicBezTo>
                    <a:pt x="14" y="85"/>
                    <a:pt x="13" y="87"/>
                    <a:pt x="14" y="88"/>
                  </a:cubicBezTo>
                  <a:cubicBezTo>
                    <a:pt x="14" y="89"/>
                    <a:pt x="14" y="89"/>
                    <a:pt x="14" y="90"/>
                  </a:cubicBezTo>
                  <a:cubicBezTo>
                    <a:pt x="15" y="90"/>
                    <a:pt x="15" y="91"/>
                    <a:pt x="15" y="91"/>
                  </a:cubicBezTo>
                  <a:cubicBezTo>
                    <a:pt x="15" y="92"/>
                    <a:pt x="15" y="93"/>
                    <a:pt x="15" y="93"/>
                  </a:cubicBezTo>
                  <a:cubicBezTo>
                    <a:pt x="14" y="93"/>
                    <a:pt x="14" y="94"/>
                    <a:pt x="15" y="95"/>
                  </a:cubicBezTo>
                  <a:close/>
                  <a:moveTo>
                    <a:pt x="36" y="64"/>
                  </a:moveTo>
                  <a:cubicBezTo>
                    <a:pt x="36" y="65"/>
                    <a:pt x="37" y="66"/>
                    <a:pt x="38" y="65"/>
                  </a:cubicBezTo>
                  <a:cubicBezTo>
                    <a:pt x="38" y="64"/>
                    <a:pt x="37" y="64"/>
                    <a:pt x="36" y="64"/>
                  </a:cubicBezTo>
                  <a:close/>
                  <a:moveTo>
                    <a:pt x="38" y="61"/>
                  </a:moveTo>
                  <a:cubicBezTo>
                    <a:pt x="38" y="60"/>
                    <a:pt x="38" y="60"/>
                    <a:pt x="38" y="60"/>
                  </a:cubicBezTo>
                  <a:cubicBezTo>
                    <a:pt x="38" y="60"/>
                    <a:pt x="38" y="60"/>
                    <a:pt x="38" y="60"/>
                  </a:cubicBezTo>
                  <a:cubicBezTo>
                    <a:pt x="38" y="60"/>
                    <a:pt x="38" y="60"/>
                    <a:pt x="38" y="60"/>
                  </a:cubicBezTo>
                  <a:lnTo>
                    <a:pt x="38" y="61"/>
                  </a:lnTo>
                  <a:close/>
                  <a:moveTo>
                    <a:pt x="40" y="64"/>
                  </a:moveTo>
                  <a:cubicBezTo>
                    <a:pt x="41" y="64"/>
                    <a:pt x="41" y="64"/>
                    <a:pt x="41" y="63"/>
                  </a:cubicBezTo>
                  <a:cubicBezTo>
                    <a:pt x="41" y="63"/>
                    <a:pt x="41" y="62"/>
                    <a:pt x="41" y="62"/>
                  </a:cubicBezTo>
                  <a:cubicBezTo>
                    <a:pt x="40" y="62"/>
                    <a:pt x="40" y="62"/>
                    <a:pt x="40" y="62"/>
                  </a:cubicBezTo>
                  <a:lnTo>
                    <a:pt x="40" y="64"/>
                  </a:lnTo>
                  <a:close/>
                  <a:moveTo>
                    <a:pt x="45" y="108"/>
                  </a:moveTo>
                  <a:cubicBezTo>
                    <a:pt x="45" y="107"/>
                    <a:pt x="45" y="107"/>
                    <a:pt x="45" y="107"/>
                  </a:cubicBezTo>
                  <a:cubicBezTo>
                    <a:pt x="45" y="108"/>
                    <a:pt x="45" y="108"/>
                    <a:pt x="45" y="108"/>
                  </a:cubicBezTo>
                  <a:close/>
                  <a:moveTo>
                    <a:pt x="46" y="54"/>
                  </a:moveTo>
                  <a:cubicBezTo>
                    <a:pt x="46" y="54"/>
                    <a:pt x="46" y="54"/>
                    <a:pt x="46" y="55"/>
                  </a:cubicBezTo>
                  <a:cubicBezTo>
                    <a:pt x="46" y="55"/>
                    <a:pt x="46" y="55"/>
                    <a:pt x="46" y="55"/>
                  </a:cubicBezTo>
                  <a:cubicBezTo>
                    <a:pt x="47" y="55"/>
                    <a:pt x="47" y="55"/>
                    <a:pt x="47" y="55"/>
                  </a:cubicBezTo>
                  <a:cubicBezTo>
                    <a:pt x="47" y="54"/>
                    <a:pt x="47" y="54"/>
                    <a:pt x="46" y="54"/>
                  </a:cubicBezTo>
                  <a:close/>
                  <a:moveTo>
                    <a:pt x="48" y="61"/>
                  </a:moveTo>
                  <a:cubicBezTo>
                    <a:pt x="48" y="61"/>
                    <a:pt x="49" y="60"/>
                    <a:pt x="49" y="60"/>
                  </a:cubicBezTo>
                  <a:cubicBezTo>
                    <a:pt x="48" y="60"/>
                    <a:pt x="48" y="60"/>
                    <a:pt x="48" y="60"/>
                  </a:cubicBezTo>
                  <a:lnTo>
                    <a:pt x="48" y="61"/>
                  </a:lnTo>
                  <a:close/>
                  <a:moveTo>
                    <a:pt x="48" y="105"/>
                  </a:moveTo>
                  <a:cubicBezTo>
                    <a:pt x="48" y="105"/>
                    <a:pt x="48" y="105"/>
                    <a:pt x="48" y="105"/>
                  </a:cubicBezTo>
                  <a:cubicBezTo>
                    <a:pt x="49" y="106"/>
                    <a:pt x="49" y="106"/>
                    <a:pt x="49" y="106"/>
                  </a:cubicBezTo>
                  <a:cubicBezTo>
                    <a:pt x="49" y="105"/>
                    <a:pt x="49" y="105"/>
                    <a:pt x="49" y="105"/>
                  </a:cubicBezTo>
                  <a:lnTo>
                    <a:pt x="48" y="105"/>
                  </a:lnTo>
                  <a:close/>
                  <a:moveTo>
                    <a:pt x="55" y="103"/>
                  </a:moveTo>
                  <a:cubicBezTo>
                    <a:pt x="55" y="103"/>
                    <a:pt x="54" y="103"/>
                    <a:pt x="55" y="104"/>
                  </a:cubicBezTo>
                  <a:cubicBezTo>
                    <a:pt x="55" y="104"/>
                    <a:pt x="55" y="104"/>
                    <a:pt x="55" y="104"/>
                  </a:cubicBezTo>
                  <a:cubicBezTo>
                    <a:pt x="55" y="104"/>
                    <a:pt x="56" y="104"/>
                    <a:pt x="56" y="104"/>
                  </a:cubicBezTo>
                  <a:cubicBezTo>
                    <a:pt x="55" y="103"/>
                    <a:pt x="55" y="103"/>
                    <a:pt x="55" y="103"/>
                  </a:cubicBezTo>
                  <a:close/>
                  <a:moveTo>
                    <a:pt x="56" y="44"/>
                  </a:moveTo>
                  <a:cubicBezTo>
                    <a:pt x="56" y="45"/>
                    <a:pt x="56" y="45"/>
                    <a:pt x="56" y="46"/>
                  </a:cubicBezTo>
                  <a:cubicBezTo>
                    <a:pt x="57" y="46"/>
                    <a:pt x="57" y="46"/>
                    <a:pt x="57" y="46"/>
                  </a:cubicBezTo>
                  <a:cubicBezTo>
                    <a:pt x="59" y="45"/>
                    <a:pt x="59" y="45"/>
                    <a:pt x="59" y="45"/>
                  </a:cubicBezTo>
                  <a:cubicBezTo>
                    <a:pt x="58" y="44"/>
                    <a:pt x="58" y="44"/>
                    <a:pt x="57" y="44"/>
                  </a:cubicBezTo>
                  <a:cubicBezTo>
                    <a:pt x="57" y="44"/>
                    <a:pt x="57" y="44"/>
                    <a:pt x="56" y="44"/>
                  </a:cubicBezTo>
                  <a:close/>
                  <a:moveTo>
                    <a:pt x="59" y="51"/>
                  </a:moveTo>
                  <a:cubicBezTo>
                    <a:pt x="58" y="50"/>
                    <a:pt x="58" y="50"/>
                    <a:pt x="58" y="50"/>
                  </a:cubicBezTo>
                  <a:cubicBezTo>
                    <a:pt x="58" y="50"/>
                    <a:pt x="58" y="50"/>
                    <a:pt x="58" y="50"/>
                  </a:cubicBezTo>
                  <a:lnTo>
                    <a:pt x="59" y="51"/>
                  </a:lnTo>
                  <a:close/>
                  <a:moveTo>
                    <a:pt x="59" y="4"/>
                  </a:moveTo>
                  <a:cubicBezTo>
                    <a:pt x="59" y="5"/>
                    <a:pt x="59" y="5"/>
                    <a:pt x="59" y="5"/>
                  </a:cubicBezTo>
                  <a:cubicBezTo>
                    <a:pt x="59" y="5"/>
                    <a:pt x="59" y="5"/>
                    <a:pt x="59" y="5"/>
                  </a:cubicBezTo>
                  <a:cubicBezTo>
                    <a:pt x="60" y="5"/>
                    <a:pt x="60" y="5"/>
                    <a:pt x="59" y="4"/>
                  </a:cubicBezTo>
                  <a:close/>
                  <a:moveTo>
                    <a:pt x="59" y="90"/>
                  </a:moveTo>
                  <a:cubicBezTo>
                    <a:pt x="60" y="90"/>
                    <a:pt x="60" y="90"/>
                    <a:pt x="60" y="90"/>
                  </a:cubicBezTo>
                  <a:cubicBezTo>
                    <a:pt x="59" y="89"/>
                    <a:pt x="59" y="89"/>
                    <a:pt x="59" y="89"/>
                  </a:cubicBezTo>
                  <a:lnTo>
                    <a:pt x="59" y="90"/>
                  </a:lnTo>
                  <a:close/>
                  <a:moveTo>
                    <a:pt x="61" y="29"/>
                  </a:moveTo>
                  <a:cubicBezTo>
                    <a:pt x="61" y="29"/>
                    <a:pt x="61" y="30"/>
                    <a:pt x="62" y="30"/>
                  </a:cubicBezTo>
                  <a:cubicBezTo>
                    <a:pt x="63" y="31"/>
                    <a:pt x="63" y="32"/>
                    <a:pt x="64" y="31"/>
                  </a:cubicBezTo>
                  <a:cubicBezTo>
                    <a:pt x="64" y="31"/>
                    <a:pt x="64" y="31"/>
                    <a:pt x="64" y="31"/>
                  </a:cubicBezTo>
                  <a:cubicBezTo>
                    <a:pt x="64" y="31"/>
                    <a:pt x="64" y="31"/>
                    <a:pt x="64" y="31"/>
                  </a:cubicBezTo>
                  <a:cubicBezTo>
                    <a:pt x="64" y="31"/>
                    <a:pt x="64" y="31"/>
                    <a:pt x="64" y="31"/>
                  </a:cubicBezTo>
                  <a:cubicBezTo>
                    <a:pt x="65" y="30"/>
                    <a:pt x="65" y="30"/>
                    <a:pt x="65" y="30"/>
                  </a:cubicBezTo>
                  <a:cubicBezTo>
                    <a:pt x="64" y="29"/>
                    <a:pt x="64" y="29"/>
                    <a:pt x="64" y="29"/>
                  </a:cubicBezTo>
                  <a:cubicBezTo>
                    <a:pt x="64" y="29"/>
                    <a:pt x="64" y="29"/>
                    <a:pt x="64" y="28"/>
                  </a:cubicBezTo>
                  <a:cubicBezTo>
                    <a:pt x="64" y="27"/>
                    <a:pt x="63" y="26"/>
                    <a:pt x="63" y="26"/>
                  </a:cubicBezTo>
                  <a:cubicBezTo>
                    <a:pt x="63" y="26"/>
                    <a:pt x="63" y="26"/>
                    <a:pt x="63" y="26"/>
                  </a:cubicBezTo>
                  <a:cubicBezTo>
                    <a:pt x="63" y="26"/>
                    <a:pt x="63" y="26"/>
                    <a:pt x="63" y="26"/>
                  </a:cubicBezTo>
                  <a:cubicBezTo>
                    <a:pt x="63" y="26"/>
                    <a:pt x="63" y="26"/>
                    <a:pt x="63" y="26"/>
                  </a:cubicBezTo>
                  <a:cubicBezTo>
                    <a:pt x="61" y="28"/>
                    <a:pt x="61" y="28"/>
                    <a:pt x="61" y="28"/>
                  </a:cubicBezTo>
                  <a:lnTo>
                    <a:pt x="61" y="29"/>
                  </a:lnTo>
                  <a:close/>
                  <a:moveTo>
                    <a:pt x="64" y="50"/>
                  </a:moveTo>
                  <a:cubicBezTo>
                    <a:pt x="65" y="49"/>
                    <a:pt x="65" y="49"/>
                    <a:pt x="65" y="49"/>
                  </a:cubicBezTo>
                  <a:cubicBezTo>
                    <a:pt x="64" y="50"/>
                    <a:pt x="64" y="50"/>
                    <a:pt x="64" y="50"/>
                  </a:cubicBezTo>
                  <a:close/>
                  <a:moveTo>
                    <a:pt x="64" y="93"/>
                  </a:moveTo>
                  <a:cubicBezTo>
                    <a:pt x="64" y="93"/>
                    <a:pt x="64" y="94"/>
                    <a:pt x="64" y="94"/>
                  </a:cubicBezTo>
                  <a:cubicBezTo>
                    <a:pt x="64" y="95"/>
                    <a:pt x="64" y="95"/>
                    <a:pt x="65" y="95"/>
                  </a:cubicBezTo>
                  <a:cubicBezTo>
                    <a:pt x="65" y="95"/>
                    <a:pt x="65" y="94"/>
                    <a:pt x="65" y="94"/>
                  </a:cubicBezTo>
                  <a:cubicBezTo>
                    <a:pt x="65" y="94"/>
                    <a:pt x="65" y="93"/>
                    <a:pt x="64" y="93"/>
                  </a:cubicBezTo>
                  <a:close/>
                  <a:moveTo>
                    <a:pt x="72" y="55"/>
                  </a:moveTo>
                  <a:cubicBezTo>
                    <a:pt x="72" y="56"/>
                    <a:pt x="71" y="56"/>
                    <a:pt x="71" y="56"/>
                  </a:cubicBezTo>
                  <a:cubicBezTo>
                    <a:pt x="71" y="57"/>
                    <a:pt x="71" y="57"/>
                    <a:pt x="72" y="57"/>
                  </a:cubicBezTo>
                  <a:cubicBezTo>
                    <a:pt x="72" y="57"/>
                    <a:pt x="72" y="57"/>
                    <a:pt x="72" y="57"/>
                  </a:cubicBezTo>
                  <a:lnTo>
                    <a:pt x="72" y="55"/>
                  </a:lnTo>
                  <a:close/>
                  <a:moveTo>
                    <a:pt x="73" y="58"/>
                  </a:moveTo>
                  <a:cubicBezTo>
                    <a:pt x="72" y="59"/>
                    <a:pt x="72" y="59"/>
                    <a:pt x="72" y="59"/>
                  </a:cubicBezTo>
                  <a:cubicBezTo>
                    <a:pt x="72" y="60"/>
                    <a:pt x="72" y="60"/>
                    <a:pt x="73" y="60"/>
                  </a:cubicBezTo>
                  <a:cubicBezTo>
                    <a:pt x="73" y="60"/>
                    <a:pt x="73" y="60"/>
                    <a:pt x="73" y="59"/>
                  </a:cubicBezTo>
                  <a:cubicBezTo>
                    <a:pt x="73" y="59"/>
                    <a:pt x="73" y="58"/>
                    <a:pt x="73" y="58"/>
                  </a:cubicBezTo>
                  <a:close/>
                  <a:moveTo>
                    <a:pt x="76" y="58"/>
                  </a:moveTo>
                  <a:cubicBezTo>
                    <a:pt x="76" y="58"/>
                    <a:pt x="76" y="58"/>
                    <a:pt x="76" y="58"/>
                  </a:cubicBezTo>
                  <a:cubicBezTo>
                    <a:pt x="76" y="58"/>
                    <a:pt x="76" y="58"/>
                    <a:pt x="76" y="58"/>
                  </a:cubicBezTo>
                  <a:close/>
                  <a:moveTo>
                    <a:pt x="76" y="91"/>
                  </a:moveTo>
                  <a:cubicBezTo>
                    <a:pt x="76" y="91"/>
                    <a:pt x="76" y="91"/>
                    <a:pt x="76" y="92"/>
                  </a:cubicBezTo>
                  <a:cubicBezTo>
                    <a:pt x="76" y="92"/>
                    <a:pt x="76" y="93"/>
                    <a:pt x="76" y="93"/>
                  </a:cubicBezTo>
                  <a:cubicBezTo>
                    <a:pt x="77" y="93"/>
                    <a:pt x="77" y="92"/>
                    <a:pt x="77" y="92"/>
                  </a:cubicBezTo>
                  <a:cubicBezTo>
                    <a:pt x="77" y="91"/>
                    <a:pt x="77" y="91"/>
                    <a:pt x="76" y="91"/>
                  </a:cubicBezTo>
                  <a:close/>
                  <a:moveTo>
                    <a:pt x="76" y="71"/>
                  </a:moveTo>
                  <a:cubicBezTo>
                    <a:pt x="77" y="71"/>
                    <a:pt x="77" y="71"/>
                    <a:pt x="77" y="71"/>
                  </a:cubicBezTo>
                  <a:cubicBezTo>
                    <a:pt x="77" y="71"/>
                    <a:pt x="77" y="71"/>
                    <a:pt x="77" y="71"/>
                  </a:cubicBezTo>
                  <a:cubicBezTo>
                    <a:pt x="76" y="71"/>
                    <a:pt x="76" y="71"/>
                    <a:pt x="76" y="71"/>
                  </a:cubicBezTo>
                  <a:close/>
                  <a:moveTo>
                    <a:pt x="90" y="104"/>
                  </a:moveTo>
                  <a:cubicBezTo>
                    <a:pt x="89" y="103"/>
                    <a:pt x="89" y="103"/>
                    <a:pt x="89" y="103"/>
                  </a:cubicBezTo>
                  <a:cubicBezTo>
                    <a:pt x="89" y="103"/>
                    <a:pt x="89" y="103"/>
                    <a:pt x="89" y="103"/>
                  </a:cubicBezTo>
                  <a:lnTo>
                    <a:pt x="90" y="104"/>
                  </a:lnTo>
                  <a:close/>
                  <a:moveTo>
                    <a:pt x="91" y="105"/>
                  </a:moveTo>
                  <a:cubicBezTo>
                    <a:pt x="91" y="106"/>
                    <a:pt x="92" y="107"/>
                    <a:pt x="92" y="107"/>
                  </a:cubicBezTo>
                  <a:cubicBezTo>
                    <a:pt x="93" y="107"/>
                    <a:pt x="94" y="107"/>
                    <a:pt x="95" y="107"/>
                  </a:cubicBezTo>
                  <a:cubicBezTo>
                    <a:pt x="95" y="107"/>
                    <a:pt x="96" y="107"/>
                    <a:pt x="96" y="107"/>
                  </a:cubicBezTo>
                  <a:cubicBezTo>
                    <a:pt x="96" y="106"/>
                    <a:pt x="97" y="106"/>
                    <a:pt x="96" y="105"/>
                  </a:cubicBezTo>
                  <a:cubicBezTo>
                    <a:pt x="96" y="104"/>
                    <a:pt x="96" y="104"/>
                    <a:pt x="96" y="103"/>
                  </a:cubicBezTo>
                  <a:cubicBezTo>
                    <a:pt x="95" y="103"/>
                    <a:pt x="95" y="103"/>
                    <a:pt x="94" y="103"/>
                  </a:cubicBezTo>
                  <a:cubicBezTo>
                    <a:pt x="94" y="103"/>
                    <a:pt x="93" y="102"/>
                    <a:pt x="93" y="102"/>
                  </a:cubicBezTo>
                  <a:cubicBezTo>
                    <a:pt x="92" y="102"/>
                    <a:pt x="92" y="102"/>
                    <a:pt x="91" y="101"/>
                  </a:cubicBezTo>
                  <a:cubicBezTo>
                    <a:pt x="91" y="101"/>
                    <a:pt x="91" y="102"/>
                    <a:pt x="91" y="103"/>
                  </a:cubicBezTo>
                  <a:cubicBezTo>
                    <a:pt x="91" y="104"/>
                    <a:pt x="91" y="104"/>
                    <a:pt x="91" y="10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9" name="íS1íḍe">
              <a:extLst>
                <a:ext uri="{FF2B5EF4-FFF2-40B4-BE49-F238E27FC236}">
                  <a16:creationId xmlns:a16="http://schemas.microsoft.com/office/drawing/2014/main" id="{32A718D3-7329-4304-9410-6E79A34EEBFC}"/>
                </a:ext>
              </a:extLst>
            </p:cNvPr>
            <p:cNvSpPr/>
            <p:nvPr/>
          </p:nvSpPr>
          <p:spPr bwMode="auto">
            <a:xfrm>
              <a:off x="4822847" y="3774625"/>
              <a:ext cx="226312" cy="167068"/>
            </a:xfrm>
            <a:custGeom>
              <a:avLst/>
              <a:gdLst>
                <a:gd name="T0" fmla="*/ 72 w 92"/>
                <a:gd name="T1" fmla="*/ 59 h 68"/>
                <a:gd name="T2" fmla="*/ 65 w 92"/>
                <a:gd name="T3" fmla="*/ 67 h 68"/>
                <a:gd name="T4" fmla="*/ 55 w 92"/>
                <a:gd name="T5" fmla="*/ 61 h 68"/>
                <a:gd name="T6" fmla="*/ 45 w 92"/>
                <a:gd name="T7" fmla="*/ 53 h 68"/>
                <a:gd name="T8" fmla="*/ 45 w 92"/>
                <a:gd name="T9" fmla="*/ 61 h 68"/>
                <a:gd name="T10" fmla="*/ 39 w 92"/>
                <a:gd name="T11" fmla="*/ 66 h 68"/>
                <a:gd name="T12" fmla="*/ 27 w 92"/>
                <a:gd name="T13" fmla="*/ 68 h 68"/>
                <a:gd name="T14" fmla="*/ 14 w 92"/>
                <a:gd name="T15" fmla="*/ 61 h 68"/>
                <a:gd name="T16" fmla="*/ 11 w 92"/>
                <a:gd name="T17" fmla="*/ 56 h 68"/>
                <a:gd name="T18" fmla="*/ 6 w 92"/>
                <a:gd name="T19" fmla="*/ 52 h 68"/>
                <a:gd name="T20" fmla="*/ 2 w 92"/>
                <a:gd name="T21" fmla="*/ 43 h 68"/>
                <a:gd name="T22" fmla="*/ 0 w 92"/>
                <a:gd name="T23" fmla="*/ 23 h 68"/>
                <a:gd name="T24" fmla="*/ 4 w 92"/>
                <a:gd name="T25" fmla="*/ 8 h 68"/>
                <a:gd name="T26" fmla="*/ 11 w 92"/>
                <a:gd name="T27" fmla="*/ 12 h 68"/>
                <a:gd name="T28" fmla="*/ 22 w 92"/>
                <a:gd name="T29" fmla="*/ 21 h 68"/>
                <a:gd name="T30" fmla="*/ 25 w 92"/>
                <a:gd name="T31" fmla="*/ 36 h 68"/>
                <a:gd name="T32" fmla="*/ 25 w 92"/>
                <a:gd name="T33" fmla="*/ 53 h 68"/>
                <a:gd name="T34" fmla="*/ 32 w 92"/>
                <a:gd name="T35" fmla="*/ 51 h 68"/>
                <a:gd name="T36" fmla="*/ 37 w 92"/>
                <a:gd name="T37" fmla="*/ 49 h 68"/>
                <a:gd name="T38" fmla="*/ 46 w 92"/>
                <a:gd name="T39" fmla="*/ 43 h 68"/>
                <a:gd name="T40" fmla="*/ 52 w 92"/>
                <a:gd name="T41" fmla="*/ 23 h 68"/>
                <a:gd name="T42" fmla="*/ 55 w 92"/>
                <a:gd name="T43" fmla="*/ 0 h 68"/>
                <a:gd name="T44" fmla="*/ 65 w 92"/>
                <a:gd name="T45" fmla="*/ 0 h 68"/>
                <a:gd name="T46" fmla="*/ 68 w 92"/>
                <a:gd name="T47" fmla="*/ 13 h 68"/>
                <a:gd name="T48" fmla="*/ 68 w 92"/>
                <a:gd name="T49" fmla="*/ 5 h 68"/>
                <a:gd name="T50" fmla="*/ 72 w 92"/>
                <a:gd name="T51" fmla="*/ 25 h 68"/>
                <a:gd name="T52" fmla="*/ 69 w 92"/>
                <a:gd name="T53" fmla="*/ 38 h 68"/>
                <a:gd name="T54" fmla="*/ 67 w 92"/>
                <a:gd name="T55" fmla="*/ 43 h 68"/>
                <a:gd name="T56" fmla="*/ 73 w 92"/>
                <a:gd name="T57" fmla="*/ 47 h 68"/>
                <a:gd name="T58" fmla="*/ 89 w 92"/>
                <a:gd name="T59" fmla="*/ 43 h 68"/>
                <a:gd name="T60" fmla="*/ 92 w 92"/>
                <a:gd name="T61" fmla="*/ 53 h 68"/>
                <a:gd name="T62" fmla="*/ 85 w 92"/>
                <a:gd name="T63" fmla="*/ 57 h 68"/>
                <a:gd name="T64" fmla="*/ 77 w 92"/>
                <a:gd name="T65" fmla="*/ 68 h 68"/>
                <a:gd name="T66" fmla="*/ 4 w 92"/>
                <a:gd name="T67" fmla="*/ 38 h 68"/>
                <a:gd name="T68" fmla="*/ 7 w 92"/>
                <a:gd name="T69" fmla="*/ 9 h 68"/>
                <a:gd name="T70" fmla="*/ 7 w 92"/>
                <a:gd name="T71" fmla="*/ 35 h 68"/>
                <a:gd name="T72" fmla="*/ 8 w 92"/>
                <a:gd name="T73" fmla="*/ 27 h 68"/>
                <a:gd name="T74" fmla="*/ 9 w 92"/>
                <a:gd name="T75" fmla="*/ 53 h 68"/>
                <a:gd name="T76" fmla="*/ 12 w 92"/>
                <a:gd name="T77" fmla="*/ 40 h 68"/>
                <a:gd name="T78" fmla="*/ 16 w 92"/>
                <a:gd name="T79" fmla="*/ 39 h 68"/>
                <a:gd name="T80" fmla="*/ 17 w 92"/>
                <a:gd name="T81" fmla="*/ 46 h 68"/>
                <a:gd name="T82" fmla="*/ 16 w 92"/>
                <a:gd name="T83" fmla="*/ 46 h 68"/>
                <a:gd name="T84" fmla="*/ 25 w 92"/>
                <a:gd name="T85" fmla="*/ 12 h 68"/>
                <a:gd name="T86" fmla="*/ 21 w 92"/>
                <a:gd name="T87" fmla="*/ 14 h 68"/>
                <a:gd name="T88" fmla="*/ 20 w 92"/>
                <a:gd name="T89" fmla="*/ 37 h 68"/>
                <a:gd name="T90" fmla="*/ 21 w 92"/>
                <a:gd name="T91" fmla="*/ 7 h 68"/>
                <a:gd name="T92" fmla="*/ 23 w 92"/>
                <a:gd name="T93" fmla="*/ 55 h 68"/>
                <a:gd name="T94" fmla="*/ 36 w 92"/>
                <a:gd name="T95" fmla="*/ 64 h 68"/>
                <a:gd name="T96" fmla="*/ 38 w 92"/>
                <a:gd name="T97" fmla="*/ 60 h 68"/>
                <a:gd name="T98" fmla="*/ 46 w 92"/>
                <a:gd name="T99" fmla="*/ 51 h 68"/>
                <a:gd name="T100" fmla="*/ 53 w 92"/>
                <a:gd name="T101" fmla="*/ 41 h 68"/>
                <a:gd name="T102" fmla="*/ 55 w 92"/>
                <a:gd name="T103" fmla="*/ 54 h 68"/>
                <a:gd name="T104" fmla="*/ 58 w 92"/>
                <a:gd name="T105" fmla="*/ 47 h 68"/>
                <a:gd name="T106" fmla="*/ 61 w 92"/>
                <a:gd name="T107" fmla="*/ 10 h 68"/>
                <a:gd name="T108" fmla="*/ 62 w 92"/>
                <a:gd name="T109" fmla="*/ 57 h 68"/>
                <a:gd name="T110" fmla="*/ 64 w 92"/>
                <a:gd name="T111" fmla="*/ 19 h 68"/>
                <a:gd name="T112" fmla="*/ 65 w 92"/>
                <a:gd name="T113" fmla="*/ 21 h 68"/>
                <a:gd name="T114" fmla="*/ 65 w 92"/>
                <a:gd name="T115" fmla="*/ 54 h 68"/>
                <a:gd name="T116" fmla="*/ 66 w 92"/>
                <a:gd name="T117" fmla="*/ 35 h 68"/>
                <a:gd name="T118" fmla="*/ 68 w 92"/>
                <a:gd name="T119" fmla="*/ 63 h 68"/>
                <a:gd name="T120" fmla="*/ 70 w 92"/>
                <a:gd name="T121" fmla="*/ 53 h 68"/>
                <a:gd name="T122" fmla="*/ 86 w 92"/>
                <a:gd name="T123" fmla="*/ 4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68">
                  <a:moveTo>
                    <a:pt x="73" y="65"/>
                  </a:moveTo>
                  <a:cubicBezTo>
                    <a:pt x="73" y="65"/>
                    <a:pt x="73" y="64"/>
                    <a:pt x="73" y="64"/>
                  </a:cubicBezTo>
                  <a:cubicBezTo>
                    <a:pt x="73" y="64"/>
                    <a:pt x="73" y="63"/>
                    <a:pt x="73" y="63"/>
                  </a:cubicBezTo>
                  <a:cubicBezTo>
                    <a:pt x="73" y="62"/>
                    <a:pt x="73" y="62"/>
                    <a:pt x="73" y="62"/>
                  </a:cubicBezTo>
                  <a:cubicBezTo>
                    <a:pt x="73" y="61"/>
                    <a:pt x="73" y="61"/>
                    <a:pt x="72" y="60"/>
                  </a:cubicBezTo>
                  <a:cubicBezTo>
                    <a:pt x="74" y="60"/>
                    <a:pt x="74" y="60"/>
                    <a:pt x="74" y="60"/>
                  </a:cubicBezTo>
                  <a:cubicBezTo>
                    <a:pt x="74" y="61"/>
                    <a:pt x="74" y="61"/>
                    <a:pt x="74" y="62"/>
                  </a:cubicBezTo>
                  <a:cubicBezTo>
                    <a:pt x="75" y="63"/>
                    <a:pt x="75" y="64"/>
                    <a:pt x="76" y="63"/>
                  </a:cubicBezTo>
                  <a:cubicBezTo>
                    <a:pt x="76" y="63"/>
                    <a:pt x="76" y="63"/>
                    <a:pt x="76" y="63"/>
                  </a:cubicBezTo>
                  <a:cubicBezTo>
                    <a:pt x="76" y="62"/>
                    <a:pt x="76" y="61"/>
                    <a:pt x="75" y="60"/>
                  </a:cubicBezTo>
                  <a:cubicBezTo>
                    <a:pt x="74" y="59"/>
                    <a:pt x="73" y="58"/>
                    <a:pt x="72" y="59"/>
                  </a:cubicBezTo>
                  <a:cubicBezTo>
                    <a:pt x="71" y="59"/>
                    <a:pt x="71" y="59"/>
                    <a:pt x="70" y="59"/>
                  </a:cubicBezTo>
                  <a:cubicBezTo>
                    <a:pt x="69" y="60"/>
                    <a:pt x="69" y="60"/>
                    <a:pt x="69" y="61"/>
                  </a:cubicBezTo>
                  <a:cubicBezTo>
                    <a:pt x="69" y="62"/>
                    <a:pt x="69" y="62"/>
                    <a:pt x="70" y="62"/>
                  </a:cubicBezTo>
                  <a:cubicBezTo>
                    <a:pt x="71" y="63"/>
                    <a:pt x="71" y="63"/>
                    <a:pt x="71" y="64"/>
                  </a:cubicBezTo>
                  <a:cubicBezTo>
                    <a:pt x="71" y="65"/>
                    <a:pt x="71" y="65"/>
                    <a:pt x="71" y="65"/>
                  </a:cubicBezTo>
                  <a:cubicBezTo>
                    <a:pt x="70" y="64"/>
                    <a:pt x="69" y="64"/>
                    <a:pt x="68" y="64"/>
                  </a:cubicBezTo>
                  <a:cubicBezTo>
                    <a:pt x="66" y="64"/>
                    <a:pt x="65" y="64"/>
                    <a:pt x="64" y="64"/>
                  </a:cubicBezTo>
                  <a:cubicBezTo>
                    <a:pt x="64" y="64"/>
                    <a:pt x="64" y="64"/>
                    <a:pt x="64" y="64"/>
                  </a:cubicBezTo>
                  <a:cubicBezTo>
                    <a:pt x="67" y="65"/>
                    <a:pt x="67" y="65"/>
                    <a:pt x="67" y="65"/>
                  </a:cubicBezTo>
                  <a:cubicBezTo>
                    <a:pt x="66" y="66"/>
                    <a:pt x="66" y="66"/>
                    <a:pt x="66" y="67"/>
                  </a:cubicBezTo>
                  <a:cubicBezTo>
                    <a:pt x="66" y="67"/>
                    <a:pt x="66" y="67"/>
                    <a:pt x="65" y="67"/>
                  </a:cubicBezTo>
                  <a:cubicBezTo>
                    <a:pt x="64" y="67"/>
                    <a:pt x="64" y="67"/>
                    <a:pt x="63" y="67"/>
                  </a:cubicBezTo>
                  <a:cubicBezTo>
                    <a:pt x="62" y="67"/>
                    <a:pt x="61" y="67"/>
                    <a:pt x="61" y="66"/>
                  </a:cubicBezTo>
                  <a:cubicBezTo>
                    <a:pt x="61" y="66"/>
                    <a:pt x="61" y="66"/>
                    <a:pt x="62" y="65"/>
                  </a:cubicBezTo>
                  <a:cubicBezTo>
                    <a:pt x="62" y="65"/>
                    <a:pt x="62" y="64"/>
                    <a:pt x="62" y="64"/>
                  </a:cubicBezTo>
                  <a:cubicBezTo>
                    <a:pt x="62" y="63"/>
                    <a:pt x="61" y="63"/>
                    <a:pt x="61" y="62"/>
                  </a:cubicBezTo>
                  <a:cubicBezTo>
                    <a:pt x="61" y="62"/>
                    <a:pt x="60" y="62"/>
                    <a:pt x="60" y="62"/>
                  </a:cubicBezTo>
                  <a:cubicBezTo>
                    <a:pt x="59" y="62"/>
                    <a:pt x="59" y="62"/>
                    <a:pt x="59" y="62"/>
                  </a:cubicBezTo>
                  <a:cubicBezTo>
                    <a:pt x="58" y="63"/>
                    <a:pt x="58" y="63"/>
                    <a:pt x="58" y="63"/>
                  </a:cubicBezTo>
                  <a:cubicBezTo>
                    <a:pt x="58" y="63"/>
                    <a:pt x="58" y="63"/>
                    <a:pt x="58" y="63"/>
                  </a:cubicBezTo>
                  <a:cubicBezTo>
                    <a:pt x="57" y="63"/>
                    <a:pt x="57" y="63"/>
                    <a:pt x="56" y="62"/>
                  </a:cubicBezTo>
                  <a:cubicBezTo>
                    <a:pt x="55" y="61"/>
                    <a:pt x="55" y="61"/>
                    <a:pt x="55" y="61"/>
                  </a:cubicBezTo>
                  <a:cubicBezTo>
                    <a:pt x="54" y="60"/>
                    <a:pt x="54" y="60"/>
                    <a:pt x="54" y="60"/>
                  </a:cubicBezTo>
                  <a:cubicBezTo>
                    <a:pt x="54" y="60"/>
                    <a:pt x="54" y="60"/>
                    <a:pt x="55" y="59"/>
                  </a:cubicBezTo>
                  <a:cubicBezTo>
                    <a:pt x="55" y="58"/>
                    <a:pt x="55" y="58"/>
                    <a:pt x="55" y="58"/>
                  </a:cubicBezTo>
                  <a:cubicBezTo>
                    <a:pt x="54" y="58"/>
                    <a:pt x="54" y="58"/>
                    <a:pt x="53" y="58"/>
                  </a:cubicBezTo>
                  <a:cubicBezTo>
                    <a:pt x="52" y="58"/>
                    <a:pt x="51" y="58"/>
                    <a:pt x="50" y="58"/>
                  </a:cubicBezTo>
                  <a:cubicBezTo>
                    <a:pt x="50" y="58"/>
                    <a:pt x="50" y="57"/>
                    <a:pt x="49" y="57"/>
                  </a:cubicBezTo>
                  <a:cubicBezTo>
                    <a:pt x="49" y="56"/>
                    <a:pt x="48" y="55"/>
                    <a:pt x="48" y="55"/>
                  </a:cubicBezTo>
                  <a:cubicBezTo>
                    <a:pt x="48" y="55"/>
                    <a:pt x="48" y="55"/>
                    <a:pt x="47" y="55"/>
                  </a:cubicBezTo>
                  <a:cubicBezTo>
                    <a:pt x="47" y="54"/>
                    <a:pt x="47" y="54"/>
                    <a:pt x="46" y="54"/>
                  </a:cubicBezTo>
                  <a:cubicBezTo>
                    <a:pt x="46" y="54"/>
                    <a:pt x="46" y="54"/>
                    <a:pt x="46" y="53"/>
                  </a:cubicBezTo>
                  <a:cubicBezTo>
                    <a:pt x="46" y="53"/>
                    <a:pt x="45" y="52"/>
                    <a:pt x="45" y="53"/>
                  </a:cubicBezTo>
                  <a:cubicBezTo>
                    <a:pt x="45" y="53"/>
                    <a:pt x="45" y="53"/>
                    <a:pt x="45" y="53"/>
                  </a:cubicBezTo>
                  <a:cubicBezTo>
                    <a:pt x="45" y="53"/>
                    <a:pt x="45" y="53"/>
                    <a:pt x="45" y="53"/>
                  </a:cubicBezTo>
                  <a:cubicBezTo>
                    <a:pt x="44" y="53"/>
                    <a:pt x="44" y="53"/>
                    <a:pt x="44" y="53"/>
                  </a:cubicBezTo>
                  <a:cubicBezTo>
                    <a:pt x="44" y="53"/>
                    <a:pt x="44" y="53"/>
                    <a:pt x="44" y="53"/>
                  </a:cubicBezTo>
                  <a:cubicBezTo>
                    <a:pt x="45" y="59"/>
                    <a:pt x="45" y="59"/>
                    <a:pt x="45" y="59"/>
                  </a:cubicBezTo>
                  <a:cubicBezTo>
                    <a:pt x="45" y="59"/>
                    <a:pt x="45" y="59"/>
                    <a:pt x="45" y="59"/>
                  </a:cubicBezTo>
                  <a:cubicBezTo>
                    <a:pt x="45" y="60"/>
                    <a:pt x="45" y="60"/>
                    <a:pt x="45" y="60"/>
                  </a:cubicBezTo>
                  <a:cubicBezTo>
                    <a:pt x="45" y="60"/>
                    <a:pt x="45" y="60"/>
                    <a:pt x="45" y="60"/>
                  </a:cubicBezTo>
                  <a:cubicBezTo>
                    <a:pt x="46" y="60"/>
                    <a:pt x="46" y="60"/>
                    <a:pt x="46" y="60"/>
                  </a:cubicBezTo>
                  <a:cubicBezTo>
                    <a:pt x="45" y="60"/>
                    <a:pt x="45" y="60"/>
                    <a:pt x="45" y="60"/>
                  </a:cubicBezTo>
                  <a:cubicBezTo>
                    <a:pt x="45" y="61"/>
                    <a:pt x="45" y="61"/>
                    <a:pt x="45" y="61"/>
                  </a:cubicBezTo>
                  <a:cubicBezTo>
                    <a:pt x="44" y="61"/>
                    <a:pt x="44" y="61"/>
                    <a:pt x="44" y="61"/>
                  </a:cubicBezTo>
                  <a:cubicBezTo>
                    <a:pt x="45" y="62"/>
                    <a:pt x="45" y="62"/>
                    <a:pt x="45" y="62"/>
                  </a:cubicBezTo>
                  <a:cubicBezTo>
                    <a:pt x="44" y="62"/>
                    <a:pt x="44" y="62"/>
                    <a:pt x="44" y="62"/>
                  </a:cubicBezTo>
                  <a:cubicBezTo>
                    <a:pt x="44" y="62"/>
                    <a:pt x="44" y="62"/>
                    <a:pt x="44" y="62"/>
                  </a:cubicBezTo>
                  <a:cubicBezTo>
                    <a:pt x="44" y="62"/>
                    <a:pt x="43" y="62"/>
                    <a:pt x="42" y="62"/>
                  </a:cubicBezTo>
                  <a:cubicBezTo>
                    <a:pt x="42" y="62"/>
                    <a:pt x="41" y="62"/>
                    <a:pt x="41" y="62"/>
                  </a:cubicBezTo>
                  <a:cubicBezTo>
                    <a:pt x="40" y="62"/>
                    <a:pt x="40" y="62"/>
                    <a:pt x="40" y="62"/>
                  </a:cubicBezTo>
                  <a:cubicBezTo>
                    <a:pt x="40" y="62"/>
                    <a:pt x="40" y="62"/>
                    <a:pt x="40" y="63"/>
                  </a:cubicBezTo>
                  <a:cubicBezTo>
                    <a:pt x="40" y="64"/>
                    <a:pt x="40" y="64"/>
                    <a:pt x="40" y="65"/>
                  </a:cubicBezTo>
                  <a:cubicBezTo>
                    <a:pt x="39" y="65"/>
                    <a:pt x="39" y="65"/>
                    <a:pt x="39" y="66"/>
                  </a:cubicBezTo>
                  <a:cubicBezTo>
                    <a:pt x="39" y="66"/>
                    <a:pt x="39" y="66"/>
                    <a:pt x="39" y="66"/>
                  </a:cubicBezTo>
                  <a:cubicBezTo>
                    <a:pt x="39" y="66"/>
                    <a:pt x="39" y="66"/>
                    <a:pt x="40" y="67"/>
                  </a:cubicBezTo>
                  <a:cubicBezTo>
                    <a:pt x="40" y="67"/>
                    <a:pt x="40" y="67"/>
                    <a:pt x="40" y="67"/>
                  </a:cubicBezTo>
                  <a:cubicBezTo>
                    <a:pt x="40" y="67"/>
                    <a:pt x="40" y="67"/>
                    <a:pt x="40" y="67"/>
                  </a:cubicBezTo>
                  <a:cubicBezTo>
                    <a:pt x="39" y="68"/>
                    <a:pt x="39" y="68"/>
                    <a:pt x="39" y="68"/>
                  </a:cubicBezTo>
                  <a:cubicBezTo>
                    <a:pt x="39" y="68"/>
                    <a:pt x="39" y="68"/>
                    <a:pt x="39" y="68"/>
                  </a:cubicBezTo>
                  <a:cubicBezTo>
                    <a:pt x="38" y="67"/>
                    <a:pt x="38" y="67"/>
                    <a:pt x="38" y="67"/>
                  </a:cubicBezTo>
                  <a:cubicBezTo>
                    <a:pt x="37" y="67"/>
                    <a:pt x="36" y="67"/>
                    <a:pt x="35" y="67"/>
                  </a:cubicBezTo>
                  <a:cubicBezTo>
                    <a:pt x="34" y="66"/>
                    <a:pt x="33" y="66"/>
                    <a:pt x="32" y="66"/>
                  </a:cubicBezTo>
                  <a:cubicBezTo>
                    <a:pt x="31" y="67"/>
                    <a:pt x="31" y="67"/>
                    <a:pt x="31" y="67"/>
                  </a:cubicBezTo>
                  <a:cubicBezTo>
                    <a:pt x="30" y="67"/>
                    <a:pt x="30" y="67"/>
                    <a:pt x="29" y="67"/>
                  </a:cubicBezTo>
                  <a:cubicBezTo>
                    <a:pt x="28" y="68"/>
                    <a:pt x="27" y="68"/>
                    <a:pt x="27" y="68"/>
                  </a:cubicBezTo>
                  <a:cubicBezTo>
                    <a:pt x="26" y="68"/>
                    <a:pt x="26" y="68"/>
                    <a:pt x="26" y="67"/>
                  </a:cubicBezTo>
                  <a:cubicBezTo>
                    <a:pt x="25" y="67"/>
                    <a:pt x="25" y="67"/>
                    <a:pt x="25" y="67"/>
                  </a:cubicBezTo>
                  <a:cubicBezTo>
                    <a:pt x="25" y="67"/>
                    <a:pt x="24" y="67"/>
                    <a:pt x="24" y="67"/>
                  </a:cubicBezTo>
                  <a:cubicBezTo>
                    <a:pt x="23" y="67"/>
                    <a:pt x="23" y="67"/>
                    <a:pt x="23" y="67"/>
                  </a:cubicBezTo>
                  <a:cubicBezTo>
                    <a:pt x="22" y="66"/>
                    <a:pt x="22" y="66"/>
                    <a:pt x="22" y="66"/>
                  </a:cubicBezTo>
                  <a:cubicBezTo>
                    <a:pt x="22" y="66"/>
                    <a:pt x="22" y="66"/>
                    <a:pt x="22" y="66"/>
                  </a:cubicBezTo>
                  <a:cubicBezTo>
                    <a:pt x="21" y="65"/>
                    <a:pt x="20" y="64"/>
                    <a:pt x="20" y="65"/>
                  </a:cubicBezTo>
                  <a:cubicBezTo>
                    <a:pt x="19" y="65"/>
                    <a:pt x="18" y="65"/>
                    <a:pt x="17" y="65"/>
                  </a:cubicBezTo>
                  <a:cubicBezTo>
                    <a:pt x="16" y="65"/>
                    <a:pt x="16" y="64"/>
                    <a:pt x="15" y="63"/>
                  </a:cubicBezTo>
                  <a:cubicBezTo>
                    <a:pt x="15" y="63"/>
                    <a:pt x="15" y="62"/>
                    <a:pt x="14" y="62"/>
                  </a:cubicBezTo>
                  <a:cubicBezTo>
                    <a:pt x="14" y="61"/>
                    <a:pt x="14" y="61"/>
                    <a:pt x="14" y="61"/>
                  </a:cubicBezTo>
                  <a:cubicBezTo>
                    <a:pt x="13" y="61"/>
                    <a:pt x="13" y="61"/>
                    <a:pt x="13" y="61"/>
                  </a:cubicBezTo>
                  <a:cubicBezTo>
                    <a:pt x="13" y="61"/>
                    <a:pt x="13" y="61"/>
                    <a:pt x="13" y="61"/>
                  </a:cubicBezTo>
                  <a:cubicBezTo>
                    <a:pt x="14" y="61"/>
                    <a:pt x="14" y="60"/>
                    <a:pt x="15" y="60"/>
                  </a:cubicBezTo>
                  <a:cubicBezTo>
                    <a:pt x="15" y="60"/>
                    <a:pt x="15" y="59"/>
                    <a:pt x="15" y="58"/>
                  </a:cubicBezTo>
                  <a:cubicBezTo>
                    <a:pt x="14" y="58"/>
                    <a:pt x="14" y="58"/>
                    <a:pt x="14" y="58"/>
                  </a:cubicBezTo>
                  <a:cubicBezTo>
                    <a:pt x="14" y="58"/>
                    <a:pt x="14" y="58"/>
                    <a:pt x="14" y="58"/>
                  </a:cubicBezTo>
                  <a:cubicBezTo>
                    <a:pt x="13" y="59"/>
                    <a:pt x="13" y="59"/>
                    <a:pt x="13" y="59"/>
                  </a:cubicBezTo>
                  <a:cubicBezTo>
                    <a:pt x="13" y="59"/>
                    <a:pt x="13" y="59"/>
                    <a:pt x="13" y="59"/>
                  </a:cubicBezTo>
                  <a:cubicBezTo>
                    <a:pt x="13" y="59"/>
                    <a:pt x="13" y="59"/>
                    <a:pt x="13" y="59"/>
                  </a:cubicBezTo>
                  <a:cubicBezTo>
                    <a:pt x="13" y="59"/>
                    <a:pt x="13" y="58"/>
                    <a:pt x="12" y="57"/>
                  </a:cubicBezTo>
                  <a:cubicBezTo>
                    <a:pt x="12" y="56"/>
                    <a:pt x="11" y="56"/>
                    <a:pt x="11" y="56"/>
                  </a:cubicBezTo>
                  <a:cubicBezTo>
                    <a:pt x="10" y="56"/>
                    <a:pt x="10" y="56"/>
                    <a:pt x="10" y="57"/>
                  </a:cubicBezTo>
                  <a:cubicBezTo>
                    <a:pt x="10" y="57"/>
                    <a:pt x="9" y="57"/>
                    <a:pt x="9" y="57"/>
                  </a:cubicBezTo>
                  <a:cubicBezTo>
                    <a:pt x="8" y="57"/>
                    <a:pt x="8" y="57"/>
                    <a:pt x="8" y="57"/>
                  </a:cubicBezTo>
                  <a:cubicBezTo>
                    <a:pt x="8" y="57"/>
                    <a:pt x="8" y="57"/>
                    <a:pt x="8" y="57"/>
                  </a:cubicBezTo>
                  <a:cubicBezTo>
                    <a:pt x="8" y="56"/>
                    <a:pt x="8" y="56"/>
                    <a:pt x="8" y="56"/>
                  </a:cubicBezTo>
                  <a:cubicBezTo>
                    <a:pt x="6" y="54"/>
                    <a:pt x="6" y="54"/>
                    <a:pt x="6" y="54"/>
                  </a:cubicBezTo>
                  <a:cubicBezTo>
                    <a:pt x="6" y="54"/>
                    <a:pt x="6" y="54"/>
                    <a:pt x="6" y="54"/>
                  </a:cubicBezTo>
                  <a:cubicBezTo>
                    <a:pt x="5" y="54"/>
                    <a:pt x="5" y="54"/>
                    <a:pt x="5" y="54"/>
                  </a:cubicBezTo>
                  <a:cubicBezTo>
                    <a:pt x="6" y="54"/>
                    <a:pt x="6" y="54"/>
                    <a:pt x="6" y="54"/>
                  </a:cubicBezTo>
                  <a:cubicBezTo>
                    <a:pt x="6" y="53"/>
                    <a:pt x="6" y="53"/>
                    <a:pt x="6" y="53"/>
                  </a:cubicBezTo>
                  <a:cubicBezTo>
                    <a:pt x="6" y="53"/>
                    <a:pt x="6" y="53"/>
                    <a:pt x="6" y="52"/>
                  </a:cubicBezTo>
                  <a:cubicBezTo>
                    <a:pt x="6" y="52"/>
                    <a:pt x="6" y="51"/>
                    <a:pt x="6" y="51"/>
                  </a:cubicBezTo>
                  <a:cubicBezTo>
                    <a:pt x="5" y="48"/>
                    <a:pt x="5" y="46"/>
                    <a:pt x="3" y="45"/>
                  </a:cubicBezTo>
                  <a:cubicBezTo>
                    <a:pt x="3" y="45"/>
                    <a:pt x="4" y="45"/>
                    <a:pt x="4" y="44"/>
                  </a:cubicBezTo>
                  <a:cubicBezTo>
                    <a:pt x="5" y="44"/>
                    <a:pt x="5" y="44"/>
                    <a:pt x="5" y="44"/>
                  </a:cubicBezTo>
                  <a:cubicBezTo>
                    <a:pt x="5" y="44"/>
                    <a:pt x="5" y="43"/>
                    <a:pt x="5" y="43"/>
                  </a:cubicBezTo>
                  <a:cubicBezTo>
                    <a:pt x="6" y="42"/>
                    <a:pt x="6" y="41"/>
                    <a:pt x="6" y="41"/>
                  </a:cubicBezTo>
                  <a:cubicBezTo>
                    <a:pt x="6" y="41"/>
                    <a:pt x="6" y="41"/>
                    <a:pt x="6" y="41"/>
                  </a:cubicBezTo>
                  <a:cubicBezTo>
                    <a:pt x="6" y="41"/>
                    <a:pt x="5" y="40"/>
                    <a:pt x="5" y="40"/>
                  </a:cubicBezTo>
                  <a:cubicBezTo>
                    <a:pt x="4" y="40"/>
                    <a:pt x="4" y="40"/>
                    <a:pt x="4" y="40"/>
                  </a:cubicBezTo>
                  <a:cubicBezTo>
                    <a:pt x="3" y="40"/>
                    <a:pt x="3" y="41"/>
                    <a:pt x="3" y="41"/>
                  </a:cubicBezTo>
                  <a:cubicBezTo>
                    <a:pt x="3" y="42"/>
                    <a:pt x="3" y="42"/>
                    <a:pt x="2" y="43"/>
                  </a:cubicBezTo>
                  <a:cubicBezTo>
                    <a:pt x="2" y="42"/>
                    <a:pt x="2" y="42"/>
                    <a:pt x="2" y="42"/>
                  </a:cubicBezTo>
                  <a:cubicBezTo>
                    <a:pt x="2" y="42"/>
                    <a:pt x="2" y="42"/>
                    <a:pt x="2" y="42"/>
                  </a:cubicBezTo>
                  <a:cubicBezTo>
                    <a:pt x="2" y="41"/>
                    <a:pt x="2" y="41"/>
                    <a:pt x="2" y="41"/>
                  </a:cubicBezTo>
                  <a:cubicBezTo>
                    <a:pt x="2" y="40"/>
                    <a:pt x="2" y="40"/>
                    <a:pt x="2" y="40"/>
                  </a:cubicBezTo>
                  <a:cubicBezTo>
                    <a:pt x="2" y="40"/>
                    <a:pt x="1" y="39"/>
                    <a:pt x="1" y="38"/>
                  </a:cubicBezTo>
                  <a:cubicBezTo>
                    <a:pt x="0" y="37"/>
                    <a:pt x="0" y="36"/>
                    <a:pt x="0" y="35"/>
                  </a:cubicBezTo>
                  <a:cubicBezTo>
                    <a:pt x="0" y="35"/>
                    <a:pt x="0" y="35"/>
                    <a:pt x="0" y="34"/>
                  </a:cubicBezTo>
                  <a:cubicBezTo>
                    <a:pt x="0" y="34"/>
                    <a:pt x="0" y="33"/>
                    <a:pt x="0" y="33"/>
                  </a:cubicBezTo>
                  <a:cubicBezTo>
                    <a:pt x="0" y="32"/>
                    <a:pt x="0" y="31"/>
                    <a:pt x="0" y="31"/>
                  </a:cubicBezTo>
                  <a:cubicBezTo>
                    <a:pt x="0" y="30"/>
                    <a:pt x="0" y="30"/>
                    <a:pt x="0" y="29"/>
                  </a:cubicBezTo>
                  <a:cubicBezTo>
                    <a:pt x="0" y="27"/>
                    <a:pt x="0" y="25"/>
                    <a:pt x="0" y="23"/>
                  </a:cubicBezTo>
                  <a:cubicBezTo>
                    <a:pt x="0" y="21"/>
                    <a:pt x="0" y="19"/>
                    <a:pt x="1" y="17"/>
                  </a:cubicBezTo>
                  <a:cubicBezTo>
                    <a:pt x="1" y="16"/>
                    <a:pt x="1" y="14"/>
                    <a:pt x="1" y="12"/>
                  </a:cubicBezTo>
                  <a:cubicBezTo>
                    <a:pt x="1" y="10"/>
                    <a:pt x="1" y="8"/>
                    <a:pt x="2" y="6"/>
                  </a:cubicBezTo>
                  <a:cubicBezTo>
                    <a:pt x="2" y="6"/>
                    <a:pt x="2" y="6"/>
                    <a:pt x="2" y="6"/>
                  </a:cubicBezTo>
                  <a:cubicBezTo>
                    <a:pt x="3" y="7"/>
                    <a:pt x="3" y="7"/>
                    <a:pt x="3" y="7"/>
                  </a:cubicBezTo>
                  <a:cubicBezTo>
                    <a:pt x="3" y="7"/>
                    <a:pt x="3" y="7"/>
                    <a:pt x="3" y="7"/>
                  </a:cubicBezTo>
                  <a:cubicBezTo>
                    <a:pt x="3" y="7"/>
                    <a:pt x="3" y="7"/>
                    <a:pt x="3" y="7"/>
                  </a:cubicBezTo>
                  <a:cubicBezTo>
                    <a:pt x="2" y="8"/>
                    <a:pt x="2" y="8"/>
                    <a:pt x="2" y="8"/>
                  </a:cubicBezTo>
                  <a:cubicBezTo>
                    <a:pt x="2" y="9"/>
                    <a:pt x="2" y="9"/>
                    <a:pt x="2" y="9"/>
                  </a:cubicBezTo>
                  <a:cubicBezTo>
                    <a:pt x="2" y="9"/>
                    <a:pt x="3" y="9"/>
                    <a:pt x="3" y="9"/>
                  </a:cubicBezTo>
                  <a:cubicBezTo>
                    <a:pt x="3" y="9"/>
                    <a:pt x="4" y="8"/>
                    <a:pt x="4" y="8"/>
                  </a:cubicBezTo>
                  <a:cubicBezTo>
                    <a:pt x="5" y="7"/>
                    <a:pt x="6" y="7"/>
                    <a:pt x="6" y="6"/>
                  </a:cubicBezTo>
                  <a:cubicBezTo>
                    <a:pt x="6" y="6"/>
                    <a:pt x="6" y="6"/>
                    <a:pt x="6" y="5"/>
                  </a:cubicBezTo>
                  <a:cubicBezTo>
                    <a:pt x="6" y="5"/>
                    <a:pt x="7" y="4"/>
                    <a:pt x="7" y="4"/>
                  </a:cubicBezTo>
                  <a:cubicBezTo>
                    <a:pt x="7" y="4"/>
                    <a:pt x="7" y="4"/>
                    <a:pt x="7" y="4"/>
                  </a:cubicBezTo>
                  <a:cubicBezTo>
                    <a:pt x="7" y="4"/>
                    <a:pt x="7" y="4"/>
                    <a:pt x="7" y="4"/>
                  </a:cubicBezTo>
                  <a:cubicBezTo>
                    <a:pt x="7" y="4"/>
                    <a:pt x="7" y="4"/>
                    <a:pt x="7" y="4"/>
                  </a:cubicBezTo>
                  <a:cubicBezTo>
                    <a:pt x="8" y="4"/>
                    <a:pt x="8" y="5"/>
                    <a:pt x="9" y="5"/>
                  </a:cubicBezTo>
                  <a:cubicBezTo>
                    <a:pt x="10" y="6"/>
                    <a:pt x="10" y="7"/>
                    <a:pt x="10" y="7"/>
                  </a:cubicBezTo>
                  <a:cubicBezTo>
                    <a:pt x="10" y="7"/>
                    <a:pt x="10" y="8"/>
                    <a:pt x="10" y="9"/>
                  </a:cubicBezTo>
                  <a:cubicBezTo>
                    <a:pt x="9" y="10"/>
                    <a:pt x="9" y="10"/>
                    <a:pt x="9" y="11"/>
                  </a:cubicBezTo>
                  <a:cubicBezTo>
                    <a:pt x="9" y="12"/>
                    <a:pt x="10" y="13"/>
                    <a:pt x="11" y="12"/>
                  </a:cubicBezTo>
                  <a:cubicBezTo>
                    <a:pt x="11" y="12"/>
                    <a:pt x="12" y="12"/>
                    <a:pt x="12" y="13"/>
                  </a:cubicBezTo>
                  <a:cubicBezTo>
                    <a:pt x="13" y="13"/>
                    <a:pt x="13" y="13"/>
                    <a:pt x="13" y="13"/>
                  </a:cubicBezTo>
                  <a:cubicBezTo>
                    <a:pt x="14" y="14"/>
                    <a:pt x="14" y="14"/>
                    <a:pt x="15" y="14"/>
                  </a:cubicBezTo>
                  <a:cubicBezTo>
                    <a:pt x="17" y="14"/>
                    <a:pt x="17" y="14"/>
                    <a:pt x="17" y="14"/>
                  </a:cubicBezTo>
                  <a:cubicBezTo>
                    <a:pt x="17" y="14"/>
                    <a:pt x="17" y="14"/>
                    <a:pt x="17" y="14"/>
                  </a:cubicBezTo>
                  <a:cubicBezTo>
                    <a:pt x="18" y="14"/>
                    <a:pt x="18" y="14"/>
                    <a:pt x="18" y="14"/>
                  </a:cubicBezTo>
                  <a:cubicBezTo>
                    <a:pt x="18" y="14"/>
                    <a:pt x="18" y="14"/>
                    <a:pt x="18" y="15"/>
                  </a:cubicBezTo>
                  <a:cubicBezTo>
                    <a:pt x="19" y="15"/>
                    <a:pt x="19" y="15"/>
                    <a:pt x="19" y="15"/>
                  </a:cubicBezTo>
                  <a:cubicBezTo>
                    <a:pt x="20" y="16"/>
                    <a:pt x="20" y="16"/>
                    <a:pt x="21" y="17"/>
                  </a:cubicBezTo>
                  <a:cubicBezTo>
                    <a:pt x="21" y="18"/>
                    <a:pt x="21" y="18"/>
                    <a:pt x="21" y="19"/>
                  </a:cubicBezTo>
                  <a:cubicBezTo>
                    <a:pt x="21" y="20"/>
                    <a:pt x="21" y="20"/>
                    <a:pt x="22" y="21"/>
                  </a:cubicBezTo>
                  <a:cubicBezTo>
                    <a:pt x="22" y="22"/>
                    <a:pt x="22" y="23"/>
                    <a:pt x="22" y="23"/>
                  </a:cubicBezTo>
                  <a:cubicBezTo>
                    <a:pt x="22" y="23"/>
                    <a:pt x="23" y="24"/>
                    <a:pt x="23" y="24"/>
                  </a:cubicBezTo>
                  <a:cubicBezTo>
                    <a:pt x="24" y="24"/>
                    <a:pt x="24" y="24"/>
                    <a:pt x="24" y="24"/>
                  </a:cubicBezTo>
                  <a:cubicBezTo>
                    <a:pt x="24" y="25"/>
                    <a:pt x="24" y="25"/>
                    <a:pt x="24" y="25"/>
                  </a:cubicBezTo>
                  <a:cubicBezTo>
                    <a:pt x="25" y="26"/>
                    <a:pt x="25" y="26"/>
                    <a:pt x="25" y="27"/>
                  </a:cubicBezTo>
                  <a:cubicBezTo>
                    <a:pt x="25" y="27"/>
                    <a:pt x="25" y="28"/>
                    <a:pt x="24" y="28"/>
                  </a:cubicBezTo>
                  <a:cubicBezTo>
                    <a:pt x="24" y="28"/>
                    <a:pt x="24" y="29"/>
                    <a:pt x="24" y="29"/>
                  </a:cubicBezTo>
                  <a:cubicBezTo>
                    <a:pt x="23" y="29"/>
                    <a:pt x="23" y="29"/>
                    <a:pt x="23" y="29"/>
                  </a:cubicBezTo>
                  <a:cubicBezTo>
                    <a:pt x="23" y="30"/>
                    <a:pt x="23" y="30"/>
                    <a:pt x="23" y="30"/>
                  </a:cubicBezTo>
                  <a:cubicBezTo>
                    <a:pt x="23" y="31"/>
                    <a:pt x="24" y="32"/>
                    <a:pt x="24" y="33"/>
                  </a:cubicBezTo>
                  <a:cubicBezTo>
                    <a:pt x="24" y="34"/>
                    <a:pt x="24" y="35"/>
                    <a:pt x="25" y="36"/>
                  </a:cubicBezTo>
                  <a:cubicBezTo>
                    <a:pt x="25" y="37"/>
                    <a:pt x="25" y="37"/>
                    <a:pt x="25" y="37"/>
                  </a:cubicBezTo>
                  <a:cubicBezTo>
                    <a:pt x="25" y="37"/>
                    <a:pt x="25" y="38"/>
                    <a:pt x="25" y="38"/>
                  </a:cubicBezTo>
                  <a:cubicBezTo>
                    <a:pt x="24" y="39"/>
                    <a:pt x="24" y="39"/>
                    <a:pt x="24" y="39"/>
                  </a:cubicBezTo>
                  <a:cubicBezTo>
                    <a:pt x="24" y="39"/>
                    <a:pt x="24" y="39"/>
                    <a:pt x="23" y="39"/>
                  </a:cubicBezTo>
                  <a:cubicBezTo>
                    <a:pt x="23" y="39"/>
                    <a:pt x="22" y="39"/>
                    <a:pt x="22" y="39"/>
                  </a:cubicBezTo>
                  <a:cubicBezTo>
                    <a:pt x="21" y="40"/>
                    <a:pt x="21" y="40"/>
                    <a:pt x="21" y="41"/>
                  </a:cubicBezTo>
                  <a:cubicBezTo>
                    <a:pt x="21" y="41"/>
                    <a:pt x="21" y="42"/>
                    <a:pt x="21" y="42"/>
                  </a:cubicBezTo>
                  <a:cubicBezTo>
                    <a:pt x="21" y="43"/>
                    <a:pt x="22" y="44"/>
                    <a:pt x="22" y="45"/>
                  </a:cubicBezTo>
                  <a:cubicBezTo>
                    <a:pt x="22" y="45"/>
                    <a:pt x="23" y="45"/>
                    <a:pt x="23" y="45"/>
                  </a:cubicBezTo>
                  <a:cubicBezTo>
                    <a:pt x="24" y="52"/>
                    <a:pt x="24" y="52"/>
                    <a:pt x="24" y="52"/>
                  </a:cubicBezTo>
                  <a:cubicBezTo>
                    <a:pt x="25" y="52"/>
                    <a:pt x="25" y="52"/>
                    <a:pt x="25" y="53"/>
                  </a:cubicBezTo>
                  <a:cubicBezTo>
                    <a:pt x="25" y="54"/>
                    <a:pt x="25" y="54"/>
                    <a:pt x="25" y="54"/>
                  </a:cubicBezTo>
                  <a:cubicBezTo>
                    <a:pt x="26" y="54"/>
                    <a:pt x="26" y="53"/>
                    <a:pt x="26" y="53"/>
                  </a:cubicBezTo>
                  <a:cubicBezTo>
                    <a:pt x="26" y="53"/>
                    <a:pt x="27" y="53"/>
                    <a:pt x="27" y="54"/>
                  </a:cubicBezTo>
                  <a:cubicBezTo>
                    <a:pt x="27" y="54"/>
                    <a:pt x="27" y="54"/>
                    <a:pt x="27" y="55"/>
                  </a:cubicBezTo>
                  <a:cubicBezTo>
                    <a:pt x="26" y="55"/>
                    <a:pt x="26" y="56"/>
                    <a:pt x="26" y="56"/>
                  </a:cubicBezTo>
                  <a:cubicBezTo>
                    <a:pt x="26" y="56"/>
                    <a:pt x="26" y="56"/>
                    <a:pt x="26" y="56"/>
                  </a:cubicBezTo>
                  <a:cubicBezTo>
                    <a:pt x="26" y="56"/>
                    <a:pt x="26" y="56"/>
                    <a:pt x="26" y="56"/>
                  </a:cubicBezTo>
                  <a:cubicBezTo>
                    <a:pt x="27" y="56"/>
                    <a:pt x="28" y="56"/>
                    <a:pt x="28" y="55"/>
                  </a:cubicBezTo>
                  <a:cubicBezTo>
                    <a:pt x="28" y="55"/>
                    <a:pt x="29" y="54"/>
                    <a:pt x="29" y="54"/>
                  </a:cubicBezTo>
                  <a:cubicBezTo>
                    <a:pt x="29" y="53"/>
                    <a:pt x="29" y="53"/>
                    <a:pt x="30" y="52"/>
                  </a:cubicBezTo>
                  <a:cubicBezTo>
                    <a:pt x="30" y="52"/>
                    <a:pt x="31" y="52"/>
                    <a:pt x="32" y="51"/>
                  </a:cubicBezTo>
                  <a:cubicBezTo>
                    <a:pt x="32" y="51"/>
                    <a:pt x="32" y="52"/>
                    <a:pt x="33" y="52"/>
                  </a:cubicBezTo>
                  <a:cubicBezTo>
                    <a:pt x="33" y="52"/>
                    <a:pt x="34" y="53"/>
                    <a:pt x="34" y="53"/>
                  </a:cubicBezTo>
                  <a:cubicBezTo>
                    <a:pt x="32" y="53"/>
                    <a:pt x="32" y="53"/>
                    <a:pt x="32" y="53"/>
                  </a:cubicBezTo>
                  <a:cubicBezTo>
                    <a:pt x="32" y="54"/>
                    <a:pt x="32" y="54"/>
                    <a:pt x="32" y="54"/>
                  </a:cubicBezTo>
                  <a:cubicBezTo>
                    <a:pt x="32" y="53"/>
                    <a:pt x="33" y="53"/>
                    <a:pt x="34" y="54"/>
                  </a:cubicBezTo>
                  <a:cubicBezTo>
                    <a:pt x="35" y="54"/>
                    <a:pt x="35" y="54"/>
                    <a:pt x="35" y="53"/>
                  </a:cubicBezTo>
                  <a:cubicBezTo>
                    <a:pt x="36" y="53"/>
                    <a:pt x="36" y="53"/>
                    <a:pt x="36" y="53"/>
                  </a:cubicBezTo>
                  <a:cubicBezTo>
                    <a:pt x="37" y="53"/>
                    <a:pt x="37" y="53"/>
                    <a:pt x="37" y="53"/>
                  </a:cubicBezTo>
                  <a:cubicBezTo>
                    <a:pt x="37" y="53"/>
                    <a:pt x="37" y="53"/>
                    <a:pt x="37" y="53"/>
                  </a:cubicBezTo>
                  <a:cubicBezTo>
                    <a:pt x="37" y="52"/>
                    <a:pt x="37" y="52"/>
                    <a:pt x="37" y="51"/>
                  </a:cubicBezTo>
                  <a:cubicBezTo>
                    <a:pt x="37" y="50"/>
                    <a:pt x="37" y="50"/>
                    <a:pt x="37" y="49"/>
                  </a:cubicBezTo>
                  <a:cubicBezTo>
                    <a:pt x="37" y="49"/>
                    <a:pt x="38" y="49"/>
                    <a:pt x="38" y="49"/>
                  </a:cubicBezTo>
                  <a:cubicBezTo>
                    <a:pt x="39" y="49"/>
                    <a:pt x="39" y="49"/>
                    <a:pt x="39" y="49"/>
                  </a:cubicBezTo>
                  <a:cubicBezTo>
                    <a:pt x="39" y="48"/>
                    <a:pt x="39" y="48"/>
                    <a:pt x="39" y="48"/>
                  </a:cubicBezTo>
                  <a:cubicBezTo>
                    <a:pt x="40" y="48"/>
                    <a:pt x="40" y="48"/>
                    <a:pt x="40" y="48"/>
                  </a:cubicBezTo>
                  <a:cubicBezTo>
                    <a:pt x="40" y="48"/>
                    <a:pt x="40" y="48"/>
                    <a:pt x="41" y="47"/>
                  </a:cubicBezTo>
                  <a:cubicBezTo>
                    <a:pt x="41" y="47"/>
                    <a:pt x="42" y="47"/>
                    <a:pt x="42" y="46"/>
                  </a:cubicBezTo>
                  <a:cubicBezTo>
                    <a:pt x="42" y="46"/>
                    <a:pt x="42" y="46"/>
                    <a:pt x="43" y="46"/>
                  </a:cubicBezTo>
                  <a:cubicBezTo>
                    <a:pt x="44" y="46"/>
                    <a:pt x="44" y="46"/>
                    <a:pt x="44" y="46"/>
                  </a:cubicBezTo>
                  <a:cubicBezTo>
                    <a:pt x="44" y="46"/>
                    <a:pt x="44" y="45"/>
                    <a:pt x="45" y="45"/>
                  </a:cubicBezTo>
                  <a:cubicBezTo>
                    <a:pt x="45" y="44"/>
                    <a:pt x="45" y="44"/>
                    <a:pt x="46" y="44"/>
                  </a:cubicBezTo>
                  <a:cubicBezTo>
                    <a:pt x="46" y="43"/>
                    <a:pt x="46" y="43"/>
                    <a:pt x="46" y="43"/>
                  </a:cubicBezTo>
                  <a:cubicBezTo>
                    <a:pt x="47" y="43"/>
                    <a:pt x="47" y="43"/>
                    <a:pt x="47" y="43"/>
                  </a:cubicBezTo>
                  <a:cubicBezTo>
                    <a:pt x="47" y="42"/>
                    <a:pt x="47" y="42"/>
                    <a:pt x="48" y="41"/>
                  </a:cubicBezTo>
                  <a:cubicBezTo>
                    <a:pt x="48" y="41"/>
                    <a:pt x="49" y="40"/>
                    <a:pt x="49" y="39"/>
                  </a:cubicBezTo>
                  <a:cubicBezTo>
                    <a:pt x="50" y="39"/>
                    <a:pt x="50" y="38"/>
                    <a:pt x="51" y="38"/>
                  </a:cubicBezTo>
                  <a:cubicBezTo>
                    <a:pt x="51" y="37"/>
                    <a:pt x="51" y="37"/>
                    <a:pt x="51" y="37"/>
                  </a:cubicBezTo>
                  <a:cubicBezTo>
                    <a:pt x="51" y="36"/>
                    <a:pt x="52" y="36"/>
                    <a:pt x="52" y="34"/>
                  </a:cubicBezTo>
                  <a:cubicBezTo>
                    <a:pt x="52" y="33"/>
                    <a:pt x="52" y="32"/>
                    <a:pt x="52" y="31"/>
                  </a:cubicBezTo>
                  <a:cubicBezTo>
                    <a:pt x="52" y="31"/>
                    <a:pt x="52" y="30"/>
                    <a:pt x="52" y="30"/>
                  </a:cubicBezTo>
                  <a:cubicBezTo>
                    <a:pt x="52" y="29"/>
                    <a:pt x="52" y="28"/>
                    <a:pt x="52" y="27"/>
                  </a:cubicBezTo>
                  <a:cubicBezTo>
                    <a:pt x="52" y="26"/>
                    <a:pt x="52" y="25"/>
                    <a:pt x="52" y="24"/>
                  </a:cubicBezTo>
                  <a:cubicBezTo>
                    <a:pt x="52" y="24"/>
                    <a:pt x="52" y="23"/>
                    <a:pt x="52" y="23"/>
                  </a:cubicBezTo>
                  <a:cubicBezTo>
                    <a:pt x="52" y="22"/>
                    <a:pt x="52" y="21"/>
                    <a:pt x="53" y="20"/>
                  </a:cubicBezTo>
                  <a:cubicBezTo>
                    <a:pt x="53" y="18"/>
                    <a:pt x="53" y="17"/>
                    <a:pt x="53" y="16"/>
                  </a:cubicBezTo>
                  <a:cubicBezTo>
                    <a:pt x="53" y="16"/>
                    <a:pt x="53" y="16"/>
                    <a:pt x="53" y="16"/>
                  </a:cubicBezTo>
                  <a:cubicBezTo>
                    <a:pt x="53" y="16"/>
                    <a:pt x="53" y="16"/>
                    <a:pt x="53" y="16"/>
                  </a:cubicBezTo>
                  <a:cubicBezTo>
                    <a:pt x="53" y="16"/>
                    <a:pt x="53" y="16"/>
                    <a:pt x="53" y="16"/>
                  </a:cubicBezTo>
                  <a:cubicBezTo>
                    <a:pt x="52" y="12"/>
                    <a:pt x="52" y="12"/>
                    <a:pt x="52" y="12"/>
                  </a:cubicBezTo>
                  <a:cubicBezTo>
                    <a:pt x="52" y="8"/>
                    <a:pt x="52" y="8"/>
                    <a:pt x="52" y="8"/>
                  </a:cubicBezTo>
                  <a:cubicBezTo>
                    <a:pt x="51" y="8"/>
                    <a:pt x="52" y="7"/>
                    <a:pt x="52" y="6"/>
                  </a:cubicBezTo>
                  <a:cubicBezTo>
                    <a:pt x="52" y="5"/>
                    <a:pt x="52" y="5"/>
                    <a:pt x="53" y="4"/>
                  </a:cubicBezTo>
                  <a:cubicBezTo>
                    <a:pt x="53" y="3"/>
                    <a:pt x="54" y="2"/>
                    <a:pt x="54" y="1"/>
                  </a:cubicBezTo>
                  <a:cubicBezTo>
                    <a:pt x="54" y="0"/>
                    <a:pt x="54" y="0"/>
                    <a:pt x="55" y="0"/>
                  </a:cubicBezTo>
                  <a:cubicBezTo>
                    <a:pt x="55" y="0"/>
                    <a:pt x="55" y="0"/>
                    <a:pt x="56" y="0"/>
                  </a:cubicBezTo>
                  <a:cubicBezTo>
                    <a:pt x="56" y="0"/>
                    <a:pt x="57" y="0"/>
                    <a:pt x="57" y="0"/>
                  </a:cubicBezTo>
                  <a:cubicBezTo>
                    <a:pt x="57" y="0"/>
                    <a:pt x="57" y="0"/>
                    <a:pt x="58" y="1"/>
                  </a:cubicBezTo>
                  <a:cubicBezTo>
                    <a:pt x="58" y="1"/>
                    <a:pt x="58" y="1"/>
                    <a:pt x="59" y="1"/>
                  </a:cubicBezTo>
                  <a:cubicBezTo>
                    <a:pt x="59" y="2"/>
                    <a:pt x="59" y="2"/>
                    <a:pt x="59" y="2"/>
                  </a:cubicBezTo>
                  <a:cubicBezTo>
                    <a:pt x="60" y="2"/>
                    <a:pt x="60" y="2"/>
                    <a:pt x="61" y="2"/>
                  </a:cubicBezTo>
                  <a:cubicBezTo>
                    <a:pt x="62" y="2"/>
                    <a:pt x="62" y="2"/>
                    <a:pt x="62" y="1"/>
                  </a:cubicBezTo>
                  <a:cubicBezTo>
                    <a:pt x="63" y="1"/>
                    <a:pt x="63" y="1"/>
                    <a:pt x="63" y="1"/>
                  </a:cubicBezTo>
                  <a:cubicBezTo>
                    <a:pt x="64" y="0"/>
                    <a:pt x="64" y="0"/>
                    <a:pt x="64" y="0"/>
                  </a:cubicBezTo>
                  <a:cubicBezTo>
                    <a:pt x="64" y="0"/>
                    <a:pt x="64" y="0"/>
                    <a:pt x="65" y="0"/>
                  </a:cubicBezTo>
                  <a:cubicBezTo>
                    <a:pt x="65" y="0"/>
                    <a:pt x="65" y="0"/>
                    <a:pt x="65" y="0"/>
                  </a:cubicBezTo>
                  <a:cubicBezTo>
                    <a:pt x="65" y="1"/>
                    <a:pt x="65" y="1"/>
                    <a:pt x="65" y="1"/>
                  </a:cubicBezTo>
                  <a:cubicBezTo>
                    <a:pt x="65" y="1"/>
                    <a:pt x="65" y="2"/>
                    <a:pt x="65" y="3"/>
                  </a:cubicBezTo>
                  <a:cubicBezTo>
                    <a:pt x="64" y="3"/>
                    <a:pt x="64" y="4"/>
                    <a:pt x="64" y="4"/>
                  </a:cubicBezTo>
                  <a:cubicBezTo>
                    <a:pt x="65" y="7"/>
                    <a:pt x="65" y="7"/>
                    <a:pt x="65" y="7"/>
                  </a:cubicBezTo>
                  <a:cubicBezTo>
                    <a:pt x="64" y="8"/>
                    <a:pt x="64" y="8"/>
                    <a:pt x="64" y="8"/>
                  </a:cubicBezTo>
                  <a:cubicBezTo>
                    <a:pt x="64" y="8"/>
                    <a:pt x="64" y="8"/>
                    <a:pt x="64" y="8"/>
                  </a:cubicBezTo>
                  <a:cubicBezTo>
                    <a:pt x="64" y="9"/>
                    <a:pt x="64" y="9"/>
                    <a:pt x="64" y="9"/>
                  </a:cubicBezTo>
                  <a:cubicBezTo>
                    <a:pt x="64" y="9"/>
                    <a:pt x="65" y="9"/>
                    <a:pt x="65" y="9"/>
                  </a:cubicBezTo>
                  <a:cubicBezTo>
                    <a:pt x="66" y="10"/>
                    <a:pt x="66" y="10"/>
                    <a:pt x="66" y="10"/>
                  </a:cubicBezTo>
                  <a:cubicBezTo>
                    <a:pt x="66" y="10"/>
                    <a:pt x="67" y="11"/>
                    <a:pt x="67" y="11"/>
                  </a:cubicBezTo>
                  <a:cubicBezTo>
                    <a:pt x="67" y="12"/>
                    <a:pt x="68" y="13"/>
                    <a:pt x="68" y="13"/>
                  </a:cubicBezTo>
                  <a:cubicBezTo>
                    <a:pt x="69" y="13"/>
                    <a:pt x="69" y="13"/>
                    <a:pt x="69" y="13"/>
                  </a:cubicBezTo>
                  <a:cubicBezTo>
                    <a:pt x="69" y="12"/>
                    <a:pt x="69" y="12"/>
                    <a:pt x="68" y="11"/>
                  </a:cubicBezTo>
                  <a:cubicBezTo>
                    <a:pt x="68" y="10"/>
                    <a:pt x="68" y="9"/>
                    <a:pt x="68" y="9"/>
                  </a:cubicBezTo>
                  <a:cubicBezTo>
                    <a:pt x="68" y="8"/>
                    <a:pt x="68" y="8"/>
                    <a:pt x="68" y="8"/>
                  </a:cubicBezTo>
                  <a:cubicBezTo>
                    <a:pt x="68" y="7"/>
                    <a:pt x="68" y="7"/>
                    <a:pt x="68" y="7"/>
                  </a:cubicBezTo>
                  <a:cubicBezTo>
                    <a:pt x="68" y="7"/>
                    <a:pt x="68" y="7"/>
                    <a:pt x="68" y="7"/>
                  </a:cubicBezTo>
                  <a:cubicBezTo>
                    <a:pt x="68" y="7"/>
                    <a:pt x="68" y="6"/>
                    <a:pt x="68" y="6"/>
                  </a:cubicBezTo>
                  <a:cubicBezTo>
                    <a:pt x="67" y="5"/>
                    <a:pt x="67" y="5"/>
                    <a:pt x="67" y="5"/>
                  </a:cubicBezTo>
                  <a:cubicBezTo>
                    <a:pt x="67" y="4"/>
                    <a:pt x="67" y="4"/>
                    <a:pt x="67" y="4"/>
                  </a:cubicBezTo>
                  <a:cubicBezTo>
                    <a:pt x="67" y="4"/>
                    <a:pt x="67" y="4"/>
                    <a:pt x="67" y="4"/>
                  </a:cubicBezTo>
                  <a:cubicBezTo>
                    <a:pt x="68" y="4"/>
                    <a:pt x="68" y="4"/>
                    <a:pt x="68" y="5"/>
                  </a:cubicBezTo>
                  <a:cubicBezTo>
                    <a:pt x="68" y="5"/>
                    <a:pt x="68" y="5"/>
                    <a:pt x="69" y="5"/>
                  </a:cubicBezTo>
                  <a:cubicBezTo>
                    <a:pt x="69" y="6"/>
                    <a:pt x="69" y="6"/>
                    <a:pt x="69" y="6"/>
                  </a:cubicBezTo>
                  <a:cubicBezTo>
                    <a:pt x="70" y="15"/>
                    <a:pt x="70" y="15"/>
                    <a:pt x="70" y="15"/>
                  </a:cubicBezTo>
                  <a:cubicBezTo>
                    <a:pt x="70" y="15"/>
                    <a:pt x="71" y="16"/>
                    <a:pt x="71" y="16"/>
                  </a:cubicBezTo>
                  <a:cubicBezTo>
                    <a:pt x="72" y="17"/>
                    <a:pt x="72" y="17"/>
                    <a:pt x="73" y="18"/>
                  </a:cubicBezTo>
                  <a:cubicBezTo>
                    <a:pt x="73" y="18"/>
                    <a:pt x="74" y="19"/>
                    <a:pt x="74" y="19"/>
                  </a:cubicBezTo>
                  <a:cubicBezTo>
                    <a:pt x="75" y="20"/>
                    <a:pt x="75" y="20"/>
                    <a:pt x="75" y="20"/>
                  </a:cubicBezTo>
                  <a:cubicBezTo>
                    <a:pt x="74" y="21"/>
                    <a:pt x="74" y="21"/>
                    <a:pt x="74" y="21"/>
                  </a:cubicBezTo>
                  <a:cubicBezTo>
                    <a:pt x="74" y="22"/>
                    <a:pt x="74" y="22"/>
                    <a:pt x="74" y="22"/>
                  </a:cubicBezTo>
                  <a:cubicBezTo>
                    <a:pt x="73" y="22"/>
                    <a:pt x="73" y="23"/>
                    <a:pt x="73" y="23"/>
                  </a:cubicBezTo>
                  <a:cubicBezTo>
                    <a:pt x="72" y="24"/>
                    <a:pt x="72" y="24"/>
                    <a:pt x="72" y="25"/>
                  </a:cubicBezTo>
                  <a:cubicBezTo>
                    <a:pt x="73" y="26"/>
                    <a:pt x="73" y="26"/>
                    <a:pt x="73" y="27"/>
                  </a:cubicBezTo>
                  <a:cubicBezTo>
                    <a:pt x="73" y="28"/>
                    <a:pt x="74" y="28"/>
                    <a:pt x="75" y="28"/>
                  </a:cubicBezTo>
                  <a:cubicBezTo>
                    <a:pt x="75" y="29"/>
                    <a:pt x="75" y="29"/>
                    <a:pt x="74" y="29"/>
                  </a:cubicBezTo>
                  <a:cubicBezTo>
                    <a:pt x="74" y="29"/>
                    <a:pt x="74" y="29"/>
                    <a:pt x="73" y="29"/>
                  </a:cubicBezTo>
                  <a:cubicBezTo>
                    <a:pt x="73" y="29"/>
                    <a:pt x="72" y="30"/>
                    <a:pt x="72" y="30"/>
                  </a:cubicBezTo>
                  <a:cubicBezTo>
                    <a:pt x="72" y="30"/>
                    <a:pt x="71" y="31"/>
                    <a:pt x="72" y="32"/>
                  </a:cubicBezTo>
                  <a:cubicBezTo>
                    <a:pt x="72" y="37"/>
                    <a:pt x="72" y="37"/>
                    <a:pt x="72" y="37"/>
                  </a:cubicBezTo>
                  <a:cubicBezTo>
                    <a:pt x="72" y="38"/>
                    <a:pt x="71" y="39"/>
                    <a:pt x="70" y="39"/>
                  </a:cubicBezTo>
                  <a:cubicBezTo>
                    <a:pt x="69" y="39"/>
                    <a:pt x="69" y="39"/>
                    <a:pt x="69" y="39"/>
                  </a:cubicBezTo>
                  <a:cubicBezTo>
                    <a:pt x="69" y="39"/>
                    <a:pt x="69" y="39"/>
                    <a:pt x="69" y="39"/>
                  </a:cubicBezTo>
                  <a:cubicBezTo>
                    <a:pt x="69" y="38"/>
                    <a:pt x="69" y="38"/>
                    <a:pt x="69" y="38"/>
                  </a:cubicBezTo>
                  <a:cubicBezTo>
                    <a:pt x="69" y="37"/>
                    <a:pt x="69" y="37"/>
                    <a:pt x="69" y="37"/>
                  </a:cubicBezTo>
                  <a:cubicBezTo>
                    <a:pt x="70" y="37"/>
                    <a:pt x="70" y="37"/>
                    <a:pt x="70" y="37"/>
                  </a:cubicBezTo>
                  <a:cubicBezTo>
                    <a:pt x="70" y="36"/>
                    <a:pt x="70" y="36"/>
                    <a:pt x="70" y="36"/>
                  </a:cubicBezTo>
                  <a:cubicBezTo>
                    <a:pt x="66" y="37"/>
                    <a:pt x="66" y="37"/>
                    <a:pt x="66" y="37"/>
                  </a:cubicBezTo>
                  <a:cubicBezTo>
                    <a:pt x="66" y="38"/>
                    <a:pt x="67" y="38"/>
                    <a:pt x="67" y="39"/>
                  </a:cubicBezTo>
                  <a:cubicBezTo>
                    <a:pt x="67" y="40"/>
                    <a:pt x="68" y="41"/>
                    <a:pt x="69" y="41"/>
                  </a:cubicBezTo>
                  <a:cubicBezTo>
                    <a:pt x="69" y="41"/>
                    <a:pt x="69" y="42"/>
                    <a:pt x="68" y="42"/>
                  </a:cubicBezTo>
                  <a:cubicBezTo>
                    <a:pt x="68" y="42"/>
                    <a:pt x="68" y="42"/>
                    <a:pt x="67" y="42"/>
                  </a:cubicBezTo>
                  <a:cubicBezTo>
                    <a:pt x="67" y="41"/>
                    <a:pt x="66" y="41"/>
                    <a:pt x="66" y="41"/>
                  </a:cubicBezTo>
                  <a:cubicBezTo>
                    <a:pt x="66" y="41"/>
                    <a:pt x="66" y="42"/>
                    <a:pt x="66" y="42"/>
                  </a:cubicBezTo>
                  <a:cubicBezTo>
                    <a:pt x="66" y="43"/>
                    <a:pt x="67" y="43"/>
                    <a:pt x="67" y="43"/>
                  </a:cubicBezTo>
                  <a:cubicBezTo>
                    <a:pt x="68" y="43"/>
                    <a:pt x="68" y="43"/>
                    <a:pt x="68" y="44"/>
                  </a:cubicBezTo>
                  <a:cubicBezTo>
                    <a:pt x="68" y="44"/>
                    <a:pt x="68" y="44"/>
                    <a:pt x="68" y="44"/>
                  </a:cubicBezTo>
                  <a:cubicBezTo>
                    <a:pt x="68" y="44"/>
                    <a:pt x="68" y="44"/>
                    <a:pt x="68" y="44"/>
                  </a:cubicBezTo>
                  <a:cubicBezTo>
                    <a:pt x="68" y="45"/>
                    <a:pt x="67" y="45"/>
                    <a:pt x="67" y="45"/>
                  </a:cubicBezTo>
                  <a:cubicBezTo>
                    <a:pt x="68" y="45"/>
                    <a:pt x="68" y="45"/>
                    <a:pt x="68" y="45"/>
                  </a:cubicBezTo>
                  <a:cubicBezTo>
                    <a:pt x="68" y="46"/>
                    <a:pt x="68" y="46"/>
                    <a:pt x="68" y="46"/>
                  </a:cubicBezTo>
                  <a:cubicBezTo>
                    <a:pt x="68" y="46"/>
                    <a:pt x="69" y="46"/>
                    <a:pt x="69" y="45"/>
                  </a:cubicBezTo>
                  <a:cubicBezTo>
                    <a:pt x="69" y="45"/>
                    <a:pt x="70" y="45"/>
                    <a:pt x="70" y="45"/>
                  </a:cubicBezTo>
                  <a:cubicBezTo>
                    <a:pt x="70" y="45"/>
                    <a:pt x="70" y="45"/>
                    <a:pt x="70" y="45"/>
                  </a:cubicBezTo>
                  <a:cubicBezTo>
                    <a:pt x="72" y="47"/>
                    <a:pt x="72" y="47"/>
                    <a:pt x="72" y="47"/>
                  </a:cubicBezTo>
                  <a:cubicBezTo>
                    <a:pt x="72" y="47"/>
                    <a:pt x="72" y="47"/>
                    <a:pt x="73" y="47"/>
                  </a:cubicBezTo>
                  <a:cubicBezTo>
                    <a:pt x="73" y="46"/>
                    <a:pt x="73" y="46"/>
                    <a:pt x="74" y="46"/>
                  </a:cubicBezTo>
                  <a:cubicBezTo>
                    <a:pt x="74" y="46"/>
                    <a:pt x="74" y="46"/>
                    <a:pt x="75" y="46"/>
                  </a:cubicBezTo>
                  <a:cubicBezTo>
                    <a:pt x="76" y="46"/>
                    <a:pt x="77" y="46"/>
                    <a:pt x="78" y="46"/>
                  </a:cubicBezTo>
                  <a:cubicBezTo>
                    <a:pt x="79" y="46"/>
                    <a:pt x="80" y="45"/>
                    <a:pt x="80" y="45"/>
                  </a:cubicBezTo>
                  <a:cubicBezTo>
                    <a:pt x="81" y="45"/>
                    <a:pt x="82" y="45"/>
                    <a:pt x="82" y="45"/>
                  </a:cubicBezTo>
                  <a:cubicBezTo>
                    <a:pt x="82" y="45"/>
                    <a:pt x="82" y="45"/>
                    <a:pt x="83" y="45"/>
                  </a:cubicBezTo>
                  <a:cubicBezTo>
                    <a:pt x="84" y="45"/>
                    <a:pt x="84" y="44"/>
                    <a:pt x="85" y="44"/>
                  </a:cubicBezTo>
                  <a:cubicBezTo>
                    <a:pt x="86" y="44"/>
                    <a:pt x="86" y="44"/>
                    <a:pt x="87" y="44"/>
                  </a:cubicBezTo>
                  <a:cubicBezTo>
                    <a:pt x="87" y="43"/>
                    <a:pt x="88" y="43"/>
                    <a:pt x="88" y="43"/>
                  </a:cubicBezTo>
                  <a:cubicBezTo>
                    <a:pt x="88" y="43"/>
                    <a:pt x="88" y="43"/>
                    <a:pt x="88" y="43"/>
                  </a:cubicBezTo>
                  <a:cubicBezTo>
                    <a:pt x="89" y="43"/>
                    <a:pt x="89" y="43"/>
                    <a:pt x="89" y="43"/>
                  </a:cubicBezTo>
                  <a:cubicBezTo>
                    <a:pt x="89" y="43"/>
                    <a:pt x="90" y="43"/>
                    <a:pt x="90" y="44"/>
                  </a:cubicBezTo>
                  <a:cubicBezTo>
                    <a:pt x="91" y="45"/>
                    <a:pt x="91" y="46"/>
                    <a:pt x="91" y="46"/>
                  </a:cubicBezTo>
                  <a:cubicBezTo>
                    <a:pt x="91" y="46"/>
                    <a:pt x="91" y="46"/>
                    <a:pt x="91" y="46"/>
                  </a:cubicBezTo>
                  <a:cubicBezTo>
                    <a:pt x="91" y="46"/>
                    <a:pt x="91" y="47"/>
                    <a:pt x="90" y="47"/>
                  </a:cubicBezTo>
                  <a:cubicBezTo>
                    <a:pt x="90" y="48"/>
                    <a:pt x="90" y="48"/>
                    <a:pt x="90" y="48"/>
                  </a:cubicBezTo>
                  <a:cubicBezTo>
                    <a:pt x="90" y="49"/>
                    <a:pt x="90" y="49"/>
                    <a:pt x="90" y="49"/>
                  </a:cubicBezTo>
                  <a:cubicBezTo>
                    <a:pt x="90" y="49"/>
                    <a:pt x="90" y="49"/>
                    <a:pt x="90" y="49"/>
                  </a:cubicBezTo>
                  <a:cubicBezTo>
                    <a:pt x="90" y="50"/>
                    <a:pt x="91" y="50"/>
                    <a:pt x="91" y="50"/>
                  </a:cubicBezTo>
                  <a:cubicBezTo>
                    <a:pt x="91" y="51"/>
                    <a:pt x="92" y="51"/>
                    <a:pt x="92" y="51"/>
                  </a:cubicBezTo>
                  <a:cubicBezTo>
                    <a:pt x="92" y="52"/>
                    <a:pt x="92" y="52"/>
                    <a:pt x="92" y="52"/>
                  </a:cubicBezTo>
                  <a:cubicBezTo>
                    <a:pt x="92" y="52"/>
                    <a:pt x="92" y="53"/>
                    <a:pt x="92" y="53"/>
                  </a:cubicBezTo>
                  <a:cubicBezTo>
                    <a:pt x="92" y="54"/>
                    <a:pt x="92" y="54"/>
                    <a:pt x="91" y="54"/>
                  </a:cubicBezTo>
                  <a:cubicBezTo>
                    <a:pt x="91" y="54"/>
                    <a:pt x="90" y="54"/>
                    <a:pt x="90" y="54"/>
                  </a:cubicBezTo>
                  <a:cubicBezTo>
                    <a:pt x="89" y="53"/>
                    <a:pt x="89" y="53"/>
                    <a:pt x="89" y="53"/>
                  </a:cubicBezTo>
                  <a:cubicBezTo>
                    <a:pt x="89" y="52"/>
                    <a:pt x="89" y="52"/>
                    <a:pt x="89" y="52"/>
                  </a:cubicBezTo>
                  <a:cubicBezTo>
                    <a:pt x="88" y="52"/>
                    <a:pt x="88" y="52"/>
                    <a:pt x="87" y="52"/>
                  </a:cubicBezTo>
                  <a:cubicBezTo>
                    <a:pt x="87" y="52"/>
                    <a:pt x="86" y="52"/>
                    <a:pt x="86" y="52"/>
                  </a:cubicBezTo>
                  <a:cubicBezTo>
                    <a:pt x="86" y="52"/>
                    <a:pt x="85" y="53"/>
                    <a:pt x="85" y="53"/>
                  </a:cubicBezTo>
                  <a:cubicBezTo>
                    <a:pt x="85" y="53"/>
                    <a:pt x="85" y="54"/>
                    <a:pt x="85" y="54"/>
                  </a:cubicBezTo>
                  <a:cubicBezTo>
                    <a:pt x="85" y="55"/>
                    <a:pt x="84" y="55"/>
                    <a:pt x="84" y="55"/>
                  </a:cubicBezTo>
                  <a:cubicBezTo>
                    <a:pt x="84" y="55"/>
                    <a:pt x="84" y="56"/>
                    <a:pt x="85" y="56"/>
                  </a:cubicBezTo>
                  <a:cubicBezTo>
                    <a:pt x="85" y="57"/>
                    <a:pt x="85" y="57"/>
                    <a:pt x="85" y="57"/>
                  </a:cubicBezTo>
                  <a:cubicBezTo>
                    <a:pt x="85" y="58"/>
                    <a:pt x="84" y="58"/>
                    <a:pt x="83" y="59"/>
                  </a:cubicBezTo>
                  <a:cubicBezTo>
                    <a:pt x="83" y="60"/>
                    <a:pt x="82" y="61"/>
                    <a:pt x="82" y="61"/>
                  </a:cubicBezTo>
                  <a:cubicBezTo>
                    <a:pt x="82" y="61"/>
                    <a:pt x="82" y="61"/>
                    <a:pt x="81" y="61"/>
                  </a:cubicBezTo>
                  <a:cubicBezTo>
                    <a:pt x="80" y="61"/>
                    <a:pt x="79" y="60"/>
                    <a:pt x="79" y="60"/>
                  </a:cubicBezTo>
                  <a:cubicBezTo>
                    <a:pt x="79" y="61"/>
                    <a:pt x="80" y="62"/>
                    <a:pt x="80" y="62"/>
                  </a:cubicBezTo>
                  <a:cubicBezTo>
                    <a:pt x="80" y="63"/>
                    <a:pt x="80" y="63"/>
                    <a:pt x="80" y="64"/>
                  </a:cubicBezTo>
                  <a:cubicBezTo>
                    <a:pt x="80" y="65"/>
                    <a:pt x="80" y="65"/>
                    <a:pt x="80" y="65"/>
                  </a:cubicBezTo>
                  <a:cubicBezTo>
                    <a:pt x="79" y="65"/>
                    <a:pt x="79" y="66"/>
                    <a:pt x="78" y="66"/>
                  </a:cubicBezTo>
                  <a:cubicBezTo>
                    <a:pt x="78" y="67"/>
                    <a:pt x="78" y="67"/>
                    <a:pt x="78" y="67"/>
                  </a:cubicBezTo>
                  <a:cubicBezTo>
                    <a:pt x="77" y="67"/>
                    <a:pt x="77" y="67"/>
                    <a:pt x="77" y="67"/>
                  </a:cubicBezTo>
                  <a:cubicBezTo>
                    <a:pt x="77" y="68"/>
                    <a:pt x="77" y="68"/>
                    <a:pt x="77" y="68"/>
                  </a:cubicBezTo>
                  <a:cubicBezTo>
                    <a:pt x="76" y="68"/>
                    <a:pt x="76" y="68"/>
                    <a:pt x="76" y="68"/>
                  </a:cubicBezTo>
                  <a:cubicBezTo>
                    <a:pt x="76" y="67"/>
                    <a:pt x="76" y="67"/>
                    <a:pt x="76" y="67"/>
                  </a:cubicBezTo>
                  <a:cubicBezTo>
                    <a:pt x="75" y="67"/>
                    <a:pt x="74" y="67"/>
                    <a:pt x="74" y="67"/>
                  </a:cubicBezTo>
                  <a:cubicBezTo>
                    <a:pt x="74" y="67"/>
                    <a:pt x="73" y="66"/>
                    <a:pt x="73" y="65"/>
                  </a:cubicBezTo>
                  <a:close/>
                  <a:moveTo>
                    <a:pt x="3" y="33"/>
                  </a:moveTo>
                  <a:cubicBezTo>
                    <a:pt x="3" y="33"/>
                    <a:pt x="3" y="34"/>
                    <a:pt x="3" y="34"/>
                  </a:cubicBezTo>
                  <a:cubicBezTo>
                    <a:pt x="4" y="34"/>
                    <a:pt x="4" y="34"/>
                    <a:pt x="5" y="34"/>
                  </a:cubicBezTo>
                  <a:cubicBezTo>
                    <a:pt x="4" y="32"/>
                    <a:pt x="4" y="32"/>
                    <a:pt x="4" y="32"/>
                  </a:cubicBezTo>
                  <a:cubicBezTo>
                    <a:pt x="4" y="32"/>
                    <a:pt x="4" y="32"/>
                    <a:pt x="3" y="32"/>
                  </a:cubicBezTo>
                  <a:cubicBezTo>
                    <a:pt x="3" y="32"/>
                    <a:pt x="3" y="32"/>
                    <a:pt x="3" y="33"/>
                  </a:cubicBezTo>
                  <a:close/>
                  <a:moveTo>
                    <a:pt x="4" y="38"/>
                  </a:moveTo>
                  <a:cubicBezTo>
                    <a:pt x="5" y="38"/>
                    <a:pt x="5" y="38"/>
                    <a:pt x="5" y="38"/>
                  </a:cubicBezTo>
                  <a:cubicBezTo>
                    <a:pt x="5" y="37"/>
                    <a:pt x="5" y="37"/>
                    <a:pt x="5" y="37"/>
                  </a:cubicBezTo>
                  <a:cubicBezTo>
                    <a:pt x="3" y="37"/>
                    <a:pt x="3" y="37"/>
                    <a:pt x="3" y="37"/>
                  </a:cubicBezTo>
                  <a:lnTo>
                    <a:pt x="4" y="38"/>
                  </a:lnTo>
                  <a:close/>
                  <a:moveTo>
                    <a:pt x="6" y="9"/>
                  </a:moveTo>
                  <a:cubicBezTo>
                    <a:pt x="6" y="10"/>
                    <a:pt x="6" y="10"/>
                    <a:pt x="6" y="10"/>
                  </a:cubicBezTo>
                  <a:cubicBezTo>
                    <a:pt x="6" y="10"/>
                    <a:pt x="6" y="10"/>
                    <a:pt x="6" y="10"/>
                  </a:cubicBezTo>
                  <a:cubicBezTo>
                    <a:pt x="6" y="10"/>
                    <a:pt x="6" y="10"/>
                    <a:pt x="6" y="10"/>
                  </a:cubicBezTo>
                  <a:cubicBezTo>
                    <a:pt x="7" y="9"/>
                    <a:pt x="7" y="9"/>
                    <a:pt x="7" y="9"/>
                  </a:cubicBezTo>
                  <a:cubicBezTo>
                    <a:pt x="7" y="9"/>
                    <a:pt x="7" y="9"/>
                    <a:pt x="7" y="9"/>
                  </a:cubicBezTo>
                  <a:cubicBezTo>
                    <a:pt x="7" y="9"/>
                    <a:pt x="7" y="9"/>
                    <a:pt x="7" y="9"/>
                  </a:cubicBezTo>
                  <a:cubicBezTo>
                    <a:pt x="6" y="8"/>
                    <a:pt x="6" y="8"/>
                    <a:pt x="6" y="8"/>
                  </a:cubicBezTo>
                  <a:cubicBezTo>
                    <a:pt x="6" y="9"/>
                    <a:pt x="6" y="9"/>
                    <a:pt x="6" y="9"/>
                  </a:cubicBezTo>
                  <a:close/>
                  <a:moveTo>
                    <a:pt x="7" y="49"/>
                  </a:moveTo>
                  <a:cubicBezTo>
                    <a:pt x="7" y="49"/>
                    <a:pt x="7" y="49"/>
                    <a:pt x="7" y="49"/>
                  </a:cubicBezTo>
                  <a:cubicBezTo>
                    <a:pt x="7" y="49"/>
                    <a:pt x="7" y="49"/>
                    <a:pt x="7" y="49"/>
                  </a:cubicBezTo>
                  <a:close/>
                  <a:moveTo>
                    <a:pt x="7" y="36"/>
                  </a:moveTo>
                  <a:cubicBezTo>
                    <a:pt x="7" y="36"/>
                    <a:pt x="7" y="36"/>
                    <a:pt x="8" y="36"/>
                  </a:cubicBezTo>
                  <a:cubicBezTo>
                    <a:pt x="9" y="36"/>
                    <a:pt x="9" y="36"/>
                    <a:pt x="9" y="36"/>
                  </a:cubicBezTo>
                  <a:cubicBezTo>
                    <a:pt x="10" y="36"/>
                    <a:pt x="10" y="36"/>
                    <a:pt x="11" y="36"/>
                  </a:cubicBezTo>
                  <a:cubicBezTo>
                    <a:pt x="12" y="36"/>
                    <a:pt x="12" y="35"/>
                    <a:pt x="12" y="34"/>
                  </a:cubicBezTo>
                  <a:cubicBezTo>
                    <a:pt x="7" y="35"/>
                    <a:pt x="7" y="35"/>
                    <a:pt x="7" y="35"/>
                  </a:cubicBezTo>
                  <a:lnTo>
                    <a:pt x="7" y="36"/>
                  </a:lnTo>
                  <a:close/>
                  <a:moveTo>
                    <a:pt x="7" y="27"/>
                  </a:moveTo>
                  <a:cubicBezTo>
                    <a:pt x="7" y="27"/>
                    <a:pt x="7" y="27"/>
                    <a:pt x="7" y="27"/>
                  </a:cubicBezTo>
                  <a:cubicBezTo>
                    <a:pt x="7" y="27"/>
                    <a:pt x="7" y="27"/>
                    <a:pt x="7" y="27"/>
                  </a:cubicBezTo>
                  <a:cubicBezTo>
                    <a:pt x="7" y="28"/>
                    <a:pt x="7" y="28"/>
                    <a:pt x="7" y="28"/>
                  </a:cubicBezTo>
                  <a:cubicBezTo>
                    <a:pt x="7" y="28"/>
                    <a:pt x="7" y="28"/>
                    <a:pt x="7" y="29"/>
                  </a:cubicBezTo>
                  <a:cubicBezTo>
                    <a:pt x="7" y="30"/>
                    <a:pt x="7" y="30"/>
                    <a:pt x="7" y="31"/>
                  </a:cubicBezTo>
                  <a:cubicBezTo>
                    <a:pt x="8" y="30"/>
                    <a:pt x="8" y="30"/>
                    <a:pt x="8" y="30"/>
                  </a:cubicBezTo>
                  <a:cubicBezTo>
                    <a:pt x="9" y="29"/>
                    <a:pt x="9" y="29"/>
                    <a:pt x="9" y="28"/>
                  </a:cubicBezTo>
                  <a:cubicBezTo>
                    <a:pt x="9" y="27"/>
                    <a:pt x="9" y="27"/>
                    <a:pt x="9" y="27"/>
                  </a:cubicBezTo>
                  <a:cubicBezTo>
                    <a:pt x="8" y="27"/>
                    <a:pt x="8" y="27"/>
                    <a:pt x="8" y="27"/>
                  </a:cubicBezTo>
                  <a:cubicBezTo>
                    <a:pt x="8" y="27"/>
                    <a:pt x="8" y="27"/>
                    <a:pt x="8" y="27"/>
                  </a:cubicBezTo>
                  <a:cubicBezTo>
                    <a:pt x="8" y="27"/>
                    <a:pt x="8" y="27"/>
                    <a:pt x="8" y="27"/>
                  </a:cubicBezTo>
                  <a:lnTo>
                    <a:pt x="7" y="27"/>
                  </a:lnTo>
                  <a:close/>
                  <a:moveTo>
                    <a:pt x="8" y="43"/>
                  </a:moveTo>
                  <a:cubicBezTo>
                    <a:pt x="8" y="43"/>
                    <a:pt x="8" y="43"/>
                    <a:pt x="8" y="43"/>
                  </a:cubicBezTo>
                  <a:cubicBezTo>
                    <a:pt x="8" y="42"/>
                    <a:pt x="8" y="42"/>
                    <a:pt x="8" y="42"/>
                  </a:cubicBezTo>
                  <a:lnTo>
                    <a:pt x="8" y="43"/>
                  </a:lnTo>
                  <a:close/>
                  <a:moveTo>
                    <a:pt x="8" y="53"/>
                  </a:moveTo>
                  <a:cubicBezTo>
                    <a:pt x="8" y="54"/>
                    <a:pt x="8" y="54"/>
                    <a:pt x="8" y="54"/>
                  </a:cubicBezTo>
                  <a:cubicBezTo>
                    <a:pt x="8" y="54"/>
                    <a:pt x="8" y="54"/>
                    <a:pt x="8" y="54"/>
                  </a:cubicBezTo>
                  <a:cubicBezTo>
                    <a:pt x="9" y="54"/>
                    <a:pt x="9" y="53"/>
                    <a:pt x="9" y="53"/>
                  </a:cubicBezTo>
                  <a:cubicBezTo>
                    <a:pt x="9" y="52"/>
                    <a:pt x="9" y="52"/>
                    <a:pt x="9" y="51"/>
                  </a:cubicBezTo>
                  <a:cubicBezTo>
                    <a:pt x="9" y="51"/>
                    <a:pt x="9" y="51"/>
                    <a:pt x="9" y="51"/>
                  </a:cubicBezTo>
                  <a:cubicBezTo>
                    <a:pt x="9" y="51"/>
                    <a:pt x="8" y="51"/>
                    <a:pt x="8" y="52"/>
                  </a:cubicBezTo>
                  <a:cubicBezTo>
                    <a:pt x="8" y="52"/>
                    <a:pt x="8" y="53"/>
                    <a:pt x="8" y="53"/>
                  </a:cubicBezTo>
                  <a:close/>
                  <a:moveTo>
                    <a:pt x="8" y="8"/>
                  </a:moveTo>
                  <a:cubicBezTo>
                    <a:pt x="8" y="8"/>
                    <a:pt x="8" y="9"/>
                    <a:pt x="8" y="9"/>
                  </a:cubicBezTo>
                  <a:cubicBezTo>
                    <a:pt x="8" y="9"/>
                    <a:pt x="8" y="10"/>
                    <a:pt x="8" y="9"/>
                  </a:cubicBezTo>
                  <a:cubicBezTo>
                    <a:pt x="9" y="9"/>
                    <a:pt x="9" y="9"/>
                    <a:pt x="9" y="9"/>
                  </a:cubicBezTo>
                  <a:cubicBezTo>
                    <a:pt x="9" y="8"/>
                    <a:pt x="9" y="8"/>
                    <a:pt x="8" y="8"/>
                  </a:cubicBezTo>
                  <a:close/>
                  <a:moveTo>
                    <a:pt x="11" y="41"/>
                  </a:moveTo>
                  <a:cubicBezTo>
                    <a:pt x="12" y="40"/>
                    <a:pt x="12" y="40"/>
                    <a:pt x="12" y="40"/>
                  </a:cubicBezTo>
                  <a:cubicBezTo>
                    <a:pt x="12" y="40"/>
                    <a:pt x="12" y="40"/>
                    <a:pt x="12" y="39"/>
                  </a:cubicBezTo>
                  <a:cubicBezTo>
                    <a:pt x="11" y="39"/>
                    <a:pt x="11" y="39"/>
                    <a:pt x="11" y="39"/>
                  </a:cubicBezTo>
                  <a:lnTo>
                    <a:pt x="11" y="41"/>
                  </a:lnTo>
                  <a:close/>
                  <a:moveTo>
                    <a:pt x="14" y="38"/>
                  </a:moveTo>
                  <a:cubicBezTo>
                    <a:pt x="14" y="39"/>
                    <a:pt x="14" y="40"/>
                    <a:pt x="14" y="41"/>
                  </a:cubicBezTo>
                  <a:cubicBezTo>
                    <a:pt x="15" y="41"/>
                    <a:pt x="15" y="42"/>
                    <a:pt x="16" y="42"/>
                  </a:cubicBezTo>
                  <a:cubicBezTo>
                    <a:pt x="17" y="41"/>
                    <a:pt x="17" y="41"/>
                    <a:pt x="17" y="41"/>
                  </a:cubicBezTo>
                  <a:cubicBezTo>
                    <a:pt x="18" y="41"/>
                    <a:pt x="18" y="41"/>
                    <a:pt x="18" y="41"/>
                  </a:cubicBezTo>
                  <a:cubicBezTo>
                    <a:pt x="19" y="41"/>
                    <a:pt x="19" y="40"/>
                    <a:pt x="19" y="39"/>
                  </a:cubicBezTo>
                  <a:cubicBezTo>
                    <a:pt x="18" y="39"/>
                    <a:pt x="18" y="39"/>
                    <a:pt x="18" y="39"/>
                  </a:cubicBezTo>
                  <a:cubicBezTo>
                    <a:pt x="18" y="39"/>
                    <a:pt x="17" y="39"/>
                    <a:pt x="16" y="39"/>
                  </a:cubicBezTo>
                  <a:cubicBezTo>
                    <a:pt x="16" y="39"/>
                    <a:pt x="16" y="38"/>
                    <a:pt x="16" y="37"/>
                  </a:cubicBezTo>
                  <a:cubicBezTo>
                    <a:pt x="16" y="36"/>
                    <a:pt x="16" y="36"/>
                    <a:pt x="15" y="36"/>
                  </a:cubicBezTo>
                  <a:cubicBezTo>
                    <a:pt x="14" y="36"/>
                    <a:pt x="14" y="37"/>
                    <a:pt x="14" y="37"/>
                  </a:cubicBezTo>
                  <a:cubicBezTo>
                    <a:pt x="14" y="37"/>
                    <a:pt x="14" y="38"/>
                    <a:pt x="14" y="38"/>
                  </a:cubicBezTo>
                  <a:close/>
                  <a:moveTo>
                    <a:pt x="16" y="17"/>
                  </a:moveTo>
                  <a:cubicBezTo>
                    <a:pt x="16" y="17"/>
                    <a:pt x="17" y="17"/>
                    <a:pt x="17" y="17"/>
                  </a:cubicBezTo>
                  <a:cubicBezTo>
                    <a:pt x="18" y="17"/>
                    <a:pt x="18" y="17"/>
                    <a:pt x="18" y="17"/>
                  </a:cubicBezTo>
                  <a:cubicBezTo>
                    <a:pt x="18" y="17"/>
                    <a:pt x="17" y="17"/>
                    <a:pt x="17" y="17"/>
                  </a:cubicBezTo>
                  <a:lnTo>
                    <a:pt x="16" y="17"/>
                  </a:lnTo>
                  <a:close/>
                  <a:moveTo>
                    <a:pt x="16" y="46"/>
                  </a:moveTo>
                  <a:cubicBezTo>
                    <a:pt x="17" y="46"/>
                    <a:pt x="17" y="46"/>
                    <a:pt x="17" y="46"/>
                  </a:cubicBezTo>
                  <a:cubicBezTo>
                    <a:pt x="17" y="47"/>
                    <a:pt x="17" y="47"/>
                    <a:pt x="17" y="47"/>
                  </a:cubicBezTo>
                  <a:cubicBezTo>
                    <a:pt x="17" y="47"/>
                    <a:pt x="17" y="47"/>
                    <a:pt x="17" y="47"/>
                  </a:cubicBezTo>
                  <a:cubicBezTo>
                    <a:pt x="17" y="47"/>
                    <a:pt x="18" y="47"/>
                    <a:pt x="18" y="46"/>
                  </a:cubicBezTo>
                  <a:cubicBezTo>
                    <a:pt x="18" y="46"/>
                    <a:pt x="19" y="46"/>
                    <a:pt x="19" y="46"/>
                  </a:cubicBezTo>
                  <a:cubicBezTo>
                    <a:pt x="19" y="45"/>
                    <a:pt x="19" y="45"/>
                    <a:pt x="19" y="45"/>
                  </a:cubicBezTo>
                  <a:cubicBezTo>
                    <a:pt x="19" y="45"/>
                    <a:pt x="19" y="45"/>
                    <a:pt x="19" y="45"/>
                  </a:cubicBezTo>
                  <a:cubicBezTo>
                    <a:pt x="19" y="45"/>
                    <a:pt x="18" y="45"/>
                    <a:pt x="18" y="45"/>
                  </a:cubicBezTo>
                  <a:cubicBezTo>
                    <a:pt x="17" y="45"/>
                    <a:pt x="17" y="45"/>
                    <a:pt x="17" y="45"/>
                  </a:cubicBezTo>
                  <a:cubicBezTo>
                    <a:pt x="17" y="45"/>
                    <a:pt x="17" y="45"/>
                    <a:pt x="17" y="45"/>
                  </a:cubicBezTo>
                  <a:cubicBezTo>
                    <a:pt x="17" y="46"/>
                    <a:pt x="17" y="46"/>
                    <a:pt x="17" y="46"/>
                  </a:cubicBezTo>
                  <a:cubicBezTo>
                    <a:pt x="16" y="46"/>
                    <a:pt x="16" y="46"/>
                    <a:pt x="16" y="46"/>
                  </a:cubicBezTo>
                  <a:close/>
                  <a:moveTo>
                    <a:pt x="17" y="32"/>
                  </a:moveTo>
                  <a:cubicBezTo>
                    <a:pt x="18" y="31"/>
                    <a:pt x="18" y="31"/>
                    <a:pt x="18" y="31"/>
                  </a:cubicBezTo>
                  <a:cubicBezTo>
                    <a:pt x="19" y="30"/>
                    <a:pt x="19" y="30"/>
                    <a:pt x="19" y="30"/>
                  </a:cubicBezTo>
                  <a:cubicBezTo>
                    <a:pt x="17" y="31"/>
                    <a:pt x="17" y="31"/>
                    <a:pt x="17" y="31"/>
                  </a:cubicBezTo>
                  <a:lnTo>
                    <a:pt x="17" y="32"/>
                  </a:lnTo>
                  <a:close/>
                  <a:moveTo>
                    <a:pt x="19" y="10"/>
                  </a:moveTo>
                  <a:cubicBezTo>
                    <a:pt x="19" y="11"/>
                    <a:pt x="20" y="11"/>
                    <a:pt x="20" y="12"/>
                  </a:cubicBezTo>
                  <a:cubicBezTo>
                    <a:pt x="21" y="13"/>
                    <a:pt x="21" y="13"/>
                    <a:pt x="22" y="13"/>
                  </a:cubicBezTo>
                  <a:cubicBezTo>
                    <a:pt x="23" y="13"/>
                    <a:pt x="23" y="13"/>
                    <a:pt x="24" y="13"/>
                  </a:cubicBezTo>
                  <a:cubicBezTo>
                    <a:pt x="24" y="12"/>
                    <a:pt x="24" y="12"/>
                    <a:pt x="25" y="12"/>
                  </a:cubicBezTo>
                  <a:cubicBezTo>
                    <a:pt x="25" y="12"/>
                    <a:pt x="25" y="12"/>
                    <a:pt x="25" y="12"/>
                  </a:cubicBezTo>
                  <a:cubicBezTo>
                    <a:pt x="25" y="13"/>
                    <a:pt x="25" y="13"/>
                    <a:pt x="25" y="13"/>
                  </a:cubicBezTo>
                  <a:cubicBezTo>
                    <a:pt x="25" y="13"/>
                    <a:pt x="25" y="13"/>
                    <a:pt x="25" y="13"/>
                  </a:cubicBezTo>
                  <a:cubicBezTo>
                    <a:pt x="25" y="14"/>
                    <a:pt x="25" y="14"/>
                    <a:pt x="25" y="14"/>
                  </a:cubicBezTo>
                  <a:cubicBezTo>
                    <a:pt x="25" y="14"/>
                    <a:pt x="25" y="14"/>
                    <a:pt x="25" y="14"/>
                  </a:cubicBezTo>
                  <a:cubicBezTo>
                    <a:pt x="24" y="15"/>
                    <a:pt x="24" y="15"/>
                    <a:pt x="24" y="15"/>
                  </a:cubicBezTo>
                  <a:cubicBezTo>
                    <a:pt x="24" y="15"/>
                    <a:pt x="24" y="15"/>
                    <a:pt x="24" y="15"/>
                  </a:cubicBezTo>
                  <a:cubicBezTo>
                    <a:pt x="24" y="16"/>
                    <a:pt x="24" y="16"/>
                    <a:pt x="24" y="16"/>
                  </a:cubicBezTo>
                  <a:cubicBezTo>
                    <a:pt x="24" y="16"/>
                    <a:pt x="24" y="16"/>
                    <a:pt x="24" y="16"/>
                  </a:cubicBezTo>
                  <a:cubicBezTo>
                    <a:pt x="24" y="16"/>
                    <a:pt x="24" y="16"/>
                    <a:pt x="24" y="16"/>
                  </a:cubicBezTo>
                  <a:cubicBezTo>
                    <a:pt x="23" y="17"/>
                    <a:pt x="23" y="17"/>
                    <a:pt x="23" y="17"/>
                  </a:cubicBezTo>
                  <a:cubicBezTo>
                    <a:pt x="22" y="16"/>
                    <a:pt x="21" y="15"/>
                    <a:pt x="21" y="14"/>
                  </a:cubicBezTo>
                  <a:cubicBezTo>
                    <a:pt x="20" y="13"/>
                    <a:pt x="19" y="12"/>
                    <a:pt x="19" y="11"/>
                  </a:cubicBezTo>
                  <a:lnTo>
                    <a:pt x="19" y="10"/>
                  </a:lnTo>
                  <a:close/>
                  <a:moveTo>
                    <a:pt x="21" y="46"/>
                  </a:moveTo>
                  <a:cubicBezTo>
                    <a:pt x="21" y="46"/>
                    <a:pt x="20" y="46"/>
                    <a:pt x="20" y="46"/>
                  </a:cubicBezTo>
                  <a:cubicBezTo>
                    <a:pt x="19" y="46"/>
                    <a:pt x="19" y="47"/>
                    <a:pt x="19" y="47"/>
                  </a:cubicBezTo>
                  <a:cubicBezTo>
                    <a:pt x="19" y="47"/>
                    <a:pt x="20" y="47"/>
                    <a:pt x="21" y="47"/>
                  </a:cubicBezTo>
                  <a:cubicBezTo>
                    <a:pt x="21" y="47"/>
                    <a:pt x="22" y="47"/>
                    <a:pt x="22" y="46"/>
                  </a:cubicBezTo>
                  <a:cubicBezTo>
                    <a:pt x="22" y="46"/>
                    <a:pt x="22" y="46"/>
                    <a:pt x="22" y="46"/>
                  </a:cubicBezTo>
                  <a:lnTo>
                    <a:pt x="21" y="46"/>
                  </a:lnTo>
                  <a:close/>
                  <a:moveTo>
                    <a:pt x="19" y="36"/>
                  </a:moveTo>
                  <a:cubicBezTo>
                    <a:pt x="19" y="36"/>
                    <a:pt x="20" y="37"/>
                    <a:pt x="20" y="37"/>
                  </a:cubicBezTo>
                  <a:cubicBezTo>
                    <a:pt x="20" y="38"/>
                    <a:pt x="20" y="38"/>
                    <a:pt x="20" y="38"/>
                  </a:cubicBezTo>
                  <a:cubicBezTo>
                    <a:pt x="21" y="38"/>
                    <a:pt x="21" y="37"/>
                    <a:pt x="21" y="37"/>
                  </a:cubicBezTo>
                  <a:cubicBezTo>
                    <a:pt x="22" y="37"/>
                    <a:pt x="22" y="36"/>
                    <a:pt x="22" y="36"/>
                  </a:cubicBezTo>
                  <a:cubicBezTo>
                    <a:pt x="22" y="35"/>
                    <a:pt x="21" y="34"/>
                    <a:pt x="20" y="34"/>
                  </a:cubicBezTo>
                  <a:cubicBezTo>
                    <a:pt x="20" y="34"/>
                    <a:pt x="19" y="34"/>
                    <a:pt x="19" y="35"/>
                  </a:cubicBezTo>
                  <a:cubicBezTo>
                    <a:pt x="19" y="35"/>
                    <a:pt x="19" y="35"/>
                    <a:pt x="19" y="36"/>
                  </a:cubicBezTo>
                  <a:close/>
                  <a:moveTo>
                    <a:pt x="20" y="8"/>
                  </a:moveTo>
                  <a:cubicBezTo>
                    <a:pt x="21" y="7"/>
                    <a:pt x="21" y="7"/>
                    <a:pt x="21" y="7"/>
                  </a:cubicBezTo>
                  <a:cubicBezTo>
                    <a:pt x="21" y="7"/>
                    <a:pt x="21" y="7"/>
                    <a:pt x="21" y="7"/>
                  </a:cubicBezTo>
                  <a:cubicBezTo>
                    <a:pt x="21" y="7"/>
                    <a:pt x="21" y="7"/>
                    <a:pt x="21" y="7"/>
                  </a:cubicBezTo>
                  <a:cubicBezTo>
                    <a:pt x="21" y="7"/>
                    <a:pt x="21" y="7"/>
                    <a:pt x="21" y="7"/>
                  </a:cubicBezTo>
                  <a:cubicBezTo>
                    <a:pt x="22" y="7"/>
                    <a:pt x="22" y="7"/>
                    <a:pt x="23" y="8"/>
                  </a:cubicBezTo>
                  <a:cubicBezTo>
                    <a:pt x="24" y="9"/>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3" y="11"/>
                    <a:pt x="23" y="11"/>
                    <a:pt x="23" y="11"/>
                  </a:cubicBezTo>
                  <a:cubicBezTo>
                    <a:pt x="23" y="11"/>
                    <a:pt x="23" y="11"/>
                    <a:pt x="23" y="11"/>
                  </a:cubicBezTo>
                  <a:cubicBezTo>
                    <a:pt x="22" y="11"/>
                    <a:pt x="21" y="11"/>
                    <a:pt x="21" y="10"/>
                  </a:cubicBezTo>
                  <a:cubicBezTo>
                    <a:pt x="20" y="9"/>
                    <a:pt x="20" y="8"/>
                    <a:pt x="20" y="8"/>
                  </a:cubicBezTo>
                  <a:close/>
                  <a:moveTo>
                    <a:pt x="23" y="55"/>
                  </a:moveTo>
                  <a:cubicBezTo>
                    <a:pt x="23" y="55"/>
                    <a:pt x="23" y="55"/>
                    <a:pt x="23" y="55"/>
                  </a:cubicBezTo>
                  <a:cubicBezTo>
                    <a:pt x="23" y="56"/>
                    <a:pt x="23" y="56"/>
                    <a:pt x="23" y="56"/>
                  </a:cubicBezTo>
                  <a:cubicBezTo>
                    <a:pt x="23" y="55"/>
                    <a:pt x="23" y="55"/>
                    <a:pt x="23" y="55"/>
                  </a:cubicBezTo>
                  <a:close/>
                  <a:moveTo>
                    <a:pt x="35" y="65"/>
                  </a:moveTo>
                  <a:cubicBezTo>
                    <a:pt x="35" y="64"/>
                    <a:pt x="35" y="64"/>
                    <a:pt x="35" y="64"/>
                  </a:cubicBezTo>
                  <a:cubicBezTo>
                    <a:pt x="34" y="64"/>
                    <a:pt x="34" y="64"/>
                    <a:pt x="34" y="64"/>
                  </a:cubicBezTo>
                  <a:lnTo>
                    <a:pt x="35" y="65"/>
                  </a:lnTo>
                  <a:close/>
                  <a:moveTo>
                    <a:pt x="36" y="64"/>
                  </a:moveTo>
                  <a:cubicBezTo>
                    <a:pt x="37" y="64"/>
                    <a:pt x="37" y="65"/>
                    <a:pt x="38" y="65"/>
                  </a:cubicBezTo>
                  <a:cubicBezTo>
                    <a:pt x="37" y="64"/>
                    <a:pt x="37" y="64"/>
                    <a:pt x="37" y="64"/>
                  </a:cubicBezTo>
                  <a:lnTo>
                    <a:pt x="36" y="64"/>
                  </a:lnTo>
                  <a:close/>
                  <a:moveTo>
                    <a:pt x="37" y="56"/>
                  </a:moveTo>
                  <a:cubicBezTo>
                    <a:pt x="37" y="56"/>
                    <a:pt x="36" y="56"/>
                    <a:pt x="36" y="56"/>
                  </a:cubicBezTo>
                  <a:cubicBezTo>
                    <a:pt x="37" y="57"/>
                    <a:pt x="37" y="57"/>
                    <a:pt x="37" y="58"/>
                  </a:cubicBezTo>
                  <a:cubicBezTo>
                    <a:pt x="39" y="57"/>
                    <a:pt x="39" y="57"/>
                    <a:pt x="39" y="57"/>
                  </a:cubicBezTo>
                  <a:cubicBezTo>
                    <a:pt x="39" y="57"/>
                    <a:pt x="39" y="56"/>
                    <a:pt x="38" y="56"/>
                  </a:cubicBezTo>
                  <a:cubicBezTo>
                    <a:pt x="38" y="56"/>
                    <a:pt x="37" y="55"/>
                    <a:pt x="37" y="56"/>
                  </a:cubicBezTo>
                  <a:close/>
                  <a:moveTo>
                    <a:pt x="38" y="60"/>
                  </a:moveTo>
                  <a:cubicBezTo>
                    <a:pt x="37" y="60"/>
                    <a:pt x="37" y="60"/>
                    <a:pt x="37" y="60"/>
                  </a:cubicBezTo>
                  <a:cubicBezTo>
                    <a:pt x="37" y="61"/>
                    <a:pt x="37" y="61"/>
                    <a:pt x="38" y="61"/>
                  </a:cubicBezTo>
                  <a:cubicBezTo>
                    <a:pt x="38" y="61"/>
                    <a:pt x="38" y="61"/>
                    <a:pt x="38" y="60"/>
                  </a:cubicBezTo>
                  <a:cubicBezTo>
                    <a:pt x="38" y="60"/>
                    <a:pt x="38" y="60"/>
                    <a:pt x="38" y="60"/>
                  </a:cubicBezTo>
                  <a:close/>
                  <a:moveTo>
                    <a:pt x="38" y="60"/>
                  </a:moveTo>
                  <a:cubicBezTo>
                    <a:pt x="38" y="60"/>
                    <a:pt x="38" y="60"/>
                    <a:pt x="38" y="61"/>
                  </a:cubicBezTo>
                  <a:cubicBezTo>
                    <a:pt x="38" y="61"/>
                    <a:pt x="38" y="61"/>
                    <a:pt x="38" y="61"/>
                  </a:cubicBezTo>
                  <a:cubicBezTo>
                    <a:pt x="39" y="61"/>
                    <a:pt x="39" y="61"/>
                    <a:pt x="39" y="61"/>
                  </a:cubicBezTo>
                  <a:cubicBezTo>
                    <a:pt x="39" y="60"/>
                    <a:pt x="38" y="60"/>
                    <a:pt x="38" y="60"/>
                  </a:cubicBezTo>
                  <a:close/>
                  <a:moveTo>
                    <a:pt x="46" y="46"/>
                  </a:moveTo>
                  <a:cubicBezTo>
                    <a:pt x="46" y="46"/>
                    <a:pt x="45" y="46"/>
                    <a:pt x="45" y="47"/>
                  </a:cubicBezTo>
                  <a:cubicBezTo>
                    <a:pt x="46" y="47"/>
                    <a:pt x="46" y="47"/>
                    <a:pt x="46" y="47"/>
                  </a:cubicBezTo>
                  <a:cubicBezTo>
                    <a:pt x="46" y="47"/>
                    <a:pt x="46" y="47"/>
                    <a:pt x="46" y="46"/>
                  </a:cubicBezTo>
                  <a:cubicBezTo>
                    <a:pt x="46" y="46"/>
                    <a:pt x="46" y="46"/>
                    <a:pt x="46" y="46"/>
                  </a:cubicBezTo>
                  <a:close/>
                  <a:moveTo>
                    <a:pt x="46" y="51"/>
                  </a:moveTo>
                  <a:cubicBezTo>
                    <a:pt x="46" y="51"/>
                    <a:pt x="46" y="52"/>
                    <a:pt x="46" y="52"/>
                  </a:cubicBezTo>
                  <a:cubicBezTo>
                    <a:pt x="46" y="52"/>
                    <a:pt x="46" y="53"/>
                    <a:pt x="46" y="52"/>
                  </a:cubicBezTo>
                  <a:cubicBezTo>
                    <a:pt x="47" y="52"/>
                    <a:pt x="47" y="52"/>
                    <a:pt x="47" y="52"/>
                  </a:cubicBezTo>
                  <a:cubicBezTo>
                    <a:pt x="47" y="51"/>
                    <a:pt x="46" y="51"/>
                    <a:pt x="46" y="51"/>
                  </a:cubicBezTo>
                  <a:close/>
                  <a:moveTo>
                    <a:pt x="50" y="52"/>
                  </a:moveTo>
                  <a:cubicBezTo>
                    <a:pt x="50" y="52"/>
                    <a:pt x="50" y="52"/>
                    <a:pt x="50" y="52"/>
                  </a:cubicBezTo>
                  <a:cubicBezTo>
                    <a:pt x="51" y="52"/>
                    <a:pt x="51" y="52"/>
                    <a:pt x="51" y="52"/>
                  </a:cubicBezTo>
                  <a:cubicBezTo>
                    <a:pt x="52" y="52"/>
                    <a:pt x="52" y="51"/>
                    <a:pt x="53" y="50"/>
                  </a:cubicBezTo>
                  <a:cubicBezTo>
                    <a:pt x="54" y="49"/>
                    <a:pt x="54" y="48"/>
                    <a:pt x="54" y="47"/>
                  </a:cubicBezTo>
                  <a:cubicBezTo>
                    <a:pt x="54" y="47"/>
                    <a:pt x="54" y="46"/>
                    <a:pt x="54" y="44"/>
                  </a:cubicBezTo>
                  <a:cubicBezTo>
                    <a:pt x="53" y="42"/>
                    <a:pt x="53" y="41"/>
                    <a:pt x="53" y="41"/>
                  </a:cubicBezTo>
                  <a:cubicBezTo>
                    <a:pt x="52" y="41"/>
                    <a:pt x="52" y="41"/>
                    <a:pt x="52" y="41"/>
                  </a:cubicBezTo>
                  <a:cubicBezTo>
                    <a:pt x="52" y="42"/>
                    <a:pt x="52" y="42"/>
                    <a:pt x="52" y="43"/>
                  </a:cubicBezTo>
                  <a:cubicBezTo>
                    <a:pt x="52" y="44"/>
                    <a:pt x="52" y="45"/>
                    <a:pt x="51" y="45"/>
                  </a:cubicBezTo>
                  <a:cubicBezTo>
                    <a:pt x="51" y="47"/>
                    <a:pt x="51" y="48"/>
                    <a:pt x="51" y="49"/>
                  </a:cubicBezTo>
                  <a:cubicBezTo>
                    <a:pt x="51" y="49"/>
                    <a:pt x="50" y="50"/>
                    <a:pt x="50" y="52"/>
                  </a:cubicBezTo>
                  <a:close/>
                  <a:moveTo>
                    <a:pt x="55" y="53"/>
                  </a:moveTo>
                  <a:cubicBezTo>
                    <a:pt x="54" y="53"/>
                    <a:pt x="53" y="53"/>
                    <a:pt x="52" y="53"/>
                  </a:cubicBezTo>
                  <a:cubicBezTo>
                    <a:pt x="51" y="54"/>
                    <a:pt x="50" y="54"/>
                    <a:pt x="51" y="56"/>
                  </a:cubicBezTo>
                  <a:cubicBezTo>
                    <a:pt x="53" y="55"/>
                    <a:pt x="53" y="55"/>
                    <a:pt x="53" y="55"/>
                  </a:cubicBezTo>
                  <a:cubicBezTo>
                    <a:pt x="53" y="55"/>
                    <a:pt x="53" y="55"/>
                    <a:pt x="53" y="55"/>
                  </a:cubicBezTo>
                  <a:cubicBezTo>
                    <a:pt x="54" y="54"/>
                    <a:pt x="54" y="54"/>
                    <a:pt x="55" y="54"/>
                  </a:cubicBezTo>
                  <a:cubicBezTo>
                    <a:pt x="55" y="54"/>
                    <a:pt x="55" y="54"/>
                    <a:pt x="55" y="53"/>
                  </a:cubicBezTo>
                  <a:close/>
                  <a:moveTo>
                    <a:pt x="55" y="51"/>
                  </a:moveTo>
                  <a:cubicBezTo>
                    <a:pt x="55" y="51"/>
                    <a:pt x="56" y="51"/>
                    <a:pt x="56" y="51"/>
                  </a:cubicBezTo>
                  <a:cubicBezTo>
                    <a:pt x="56" y="51"/>
                    <a:pt x="56" y="51"/>
                    <a:pt x="56" y="51"/>
                  </a:cubicBezTo>
                  <a:lnTo>
                    <a:pt x="55" y="51"/>
                  </a:lnTo>
                  <a:close/>
                  <a:moveTo>
                    <a:pt x="57" y="55"/>
                  </a:moveTo>
                  <a:cubicBezTo>
                    <a:pt x="56" y="55"/>
                    <a:pt x="56" y="55"/>
                    <a:pt x="56" y="55"/>
                  </a:cubicBezTo>
                  <a:cubicBezTo>
                    <a:pt x="57" y="56"/>
                    <a:pt x="57" y="56"/>
                    <a:pt x="57" y="56"/>
                  </a:cubicBezTo>
                  <a:cubicBezTo>
                    <a:pt x="57" y="55"/>
                    <a:pt x="57" y="55"/>
                    <a:pt x="57" y="55"/>
                  </a:cubicBezTo>
                  <a:close/>
                  <a:moveTo>
                    <a:pt x="57" y="48"/>
                  </a:moveTo>
                  <a:cubicBezTo>
                    <a:pt x="57" y="48"/>
                    <a:pt x="58" y="47"/>
                    <a:pt x="58" y="47"/>
                  </a:cubicBezTo>
                  <a:cubicBezTo>
                    <a:pt x="57" y="47"/>
                    <a:pt x="57" y="47"/>
                    <a:pt x="57" y="47"/>
                  </a:cubicBezTo>
                  <a:lnTo>
                    <a:pt x="57" y="48"/>
                  </a:lnTo>
                  <a:close/>
                  <a:moveTo>
                    <a:pt x="60" y="5"/>
                  </a:moveTo>
                  <a:cubicBezTo>
                    <a:pt x="60" y="6"/>
                    <a:pt x="60" y="6"/>
                    <a:pt x="61" y="6"/>
                  </a:cubicBezTo>
                  <a:cubicBezTo>
                    <a:pt x="61" y="5"/>
                    <a:pt x="61" y="5"/>
                    <a:pt x="61" y="5"/>
                  </a:cubicBezTo>
                  <a:cubicBezTo>
                    <a:pt x="61" y="5"/>
                    <a:pt x="60" y="4"/>
                    <a:pt x="60" y="4"/>
                  </a:cubicBezTo>
                  <a:lnTo>
                    <a:pt x="60" y="5"/>
                  </a:lnTo>
                  <a:close/>
                  <a:moveTo>
                    <a:pt x="61" y="10"/>
                  </a:moveTo>
                  <a:cubicBezTo>
                    <a:pt x="61" y="10"/>
                    <a:pt x="61" y="10"/>
                    <a:pt x="61" y="10"/>
                  </a:cubicBezTo>
                  <a:cubicBezTo>
                    <a:pt x="61" y="9"/>
                    <a:pt x="61" y="9"/>
                    <a:pt x="61" y="9"/>
                  </a:cubicBezTo>
                  <a:lnTo>
                    <a:pt x="61" y="10"/>
                  </a:lnTo>
                  <a:close/>
                  <a:moveTo>
                    <a:pt x="62" y="25"/>
                  </a:moveTo>
                  <a:cubicBezTo>
                    <a:pt x="61" y="25"/>
                    <a:pt x="61" y="25"/>
                    <a:pt x="61" y="25"/>
                  </a:cubicBezTo>
                  <a:cubicBezTo>
                    <a:pt x="61" y="26"/>
                    <a:pt x="62" y="26"/>
                    <a:pt x="62" y="26"/>
                  </a:cubicBezTo>
                  <a:cubicBezTo>
                    <a:pt x="62" y="26"/>
                    <a:pt x="62" y="25"/>
                    <a:pt x="62" y="25"/>
                  </a:cubicBezTo>
                  <a:cubicBezTo>
                    <a:pt x="62" y="25"/>
                    <a:pt x="62" y="24"/>
                    <a:pt x="62" y="25"/>
                  </a:cubicBezTo>
                  <a:close/>
                  <a:moveTo>
                    <a:pt x="62" y="59"/>
                  </a:moveTo>
                  <a:cubicBezTo>
                    <a:pt x="62" y="59"/>
                    <a:pt x="63" y="58"/>
                    <a:pt x="63" y="58"/>
                  </a:cubicBezTo>
                  <a:cubicBezTo>
                    <a:pt x="62" y="58"/>
                    <a:pt x="62" y="58"/>
                    <a:pt x="62" y="58"/>
                  </a:cubicBezTo>
                  <a:cubicBezTo>
                    <a:pt x="62" y="57"/>
                    <a:pt x="62" y="57"/>
                    <a:pt x="62" y="57"/>
                  </a:cubicBezTo>
                  <a:cubicBezTo>
                    <a:pt x="62" y="57"/>
                    <a:pt x="62" y="57"/>
                    <a:pt x="62" y="57"/>
                  </a:cubicBezTo>
                  <a:cubicBezTo>
                    <a:pt x="62" y="57"/>
                    <a:pt x="62" y="57"/>
                    <a:pt x="62" y="57"/>
                  </a:cubicBezTo>
                  <a:cubicBezTo>
                    <a:pt x="61" y="57"/>
                    <a:pt x="61" y="57"/>
                    <a:pt x="61" y="57"/>
                  </a:cubicBezTo>
                  <a:cubicBezTo>
                    <a:pt x="61" y="57"/>
                    <a:pt x="61" y="57"/>
                    <a:pt x="61" y="57"/>
                  </a:cubicBezTo>
                  <a:lnTo>
                    <a:pt x="62" y="59"/>
                  </a:lnTo>
                  <a:close/>
                  <a:moveTo>
                    <a:pt x="63" y="27"/>
                  </a:moveTo>
                  <a:cubicBezTo>
                    <a:pt x="63" y="27"/>
                    <a:pt x="63" y="27"/>
                    <a:pt x="62" y="28"/>
                  </a:cubicBezTo>
                  <a:cubicBezTo>
                    <a:pt x="62" y="28"/>
                    <a:pt x="62" y="28"/>
                    <a:pt x="62" y="29"/>
                  </a:cubicBezTo>
                  <a:cubicBezTo>
                    <a:pt x="63" y="28"/>
                    <a:pt x="63" y="28"/>
                    <a:pt x="63" y="28"/>
                  </a:cubicBezTo>
                  <a:lnTo>
                    <a:pt x="63" y="27"/>
                  </a:lnTo>
                  <a:close/>
                  <a:moveTo>
                    <a:pt x="64" y="18"/>
                  </a:moveTo>
                  <a:cubicBezTo>
                    <a:pt x="64" y="18"/>
                    <a:pt x="63" y="18"/>
                    <a:pt x="64" y="19"/>
                  </a:cubicBezTo>
                  <a:cubicBezTo>
                    <a:pt x="64" y="19"/>
                    <a:pt x="64" y="19"/>
                    <a:pt x="64" y="19"/>
                  </a:cubicBezTo>
                  <a:cubicBezTo>
                    <a:pt x="64" y="19"/>
                    <a:pt x="64" y="19"/>
                    <a:pt x="64" y="19"/>
                  </a:cubicBezTo>
                  <a:cubicBezTo>
                    <a:pt x="64" y="18"/>
                    <a:pt x="64" y="18"/>
                    <a:pt x="64" y="18"/>
                  </a:cubicBezTo>
                  <a:close/>
                  <a:moveTo>
                    <a:pt x="65" y="61"/>
                  </a:moveTo>
                  <a:cubicBezTo>
                    <a:pt x="64" y="61"/>
                    <a:pt x="64" y="61"/>
                    <a:pt x="64" y="61"/>
                  </a:cubicBezTo>
                  <a:cubicBezTo>
                    <a:pt x="64" y="62"/>
                    <a:pt x="63" y="62"/>
                    <a:pt x="64" y="63"/>
                  </a:cubicBezTo>
                  <a:cubicBezTo>
                    <a:pt x="65" y="62"/>
                    <a:pt x="65" y="62"/>
                    <a:pt x="65" y="62"/>
                  </a:cubicBezTo>
                  <a:lnTo>
                    <a:pt x="65" y="61"/>
                  </a:lnTo>
                  <a:close/>
                  <a:moveTo>
                    <a:pt x="65" y="21"/>
                  </a:moveTo>
                  <a:cubicBezTo>
                    <a:pt x="66" y="21"/>
                    <a:pt x="66" y="20"/>
                    <a:pt x="66" y="19"/>
                  </a:cubicBezTo>
                  <a:cubicBezTo>
                    <a:pt x="64" y="19"/>
                    <a:pt x="64" y="19"/>
                    <a:pt x="64" y="19"/>
                  </a:cubicBezTo>
                  <a:lnTo>
                    <a:pt x="65" y="21"/>
                  </a:lnTo>
                  <a:close/>
                  <a:moveTo>
                    <a:pt x="65" y="56"/>
                  </a:moveTo>
                  <a:cubicBezTo>
                    <a:pt x="65" y="56"/>
                    <a:pt x="65" y="57"/>
                    <a:pt x="65" y="57"/>
                  </a:cubicBezTo>
                  <a:cubicBezTo>
                    <a:pt x="65" y="58"/>
                    <a:pt x="66" y="58"/>
                    <a:pt x="66" y="59"/>
                  </a:cubicBezTo>
                  <a:cubicBezTo>
                    <a:pt x="66" y="59"/>
                    <a:pt x="67" y="60"/>
                    <a:pt x="67" y="60"/>
                  </a:cubicBezTo>
                  <a:cubicBezTo>
                    <a:pt x="67" y="61"/>
                    <a:pt x="68" y="61"/>
                    <a:pt x="68" y="61"/>
                  </a:cubicBezTo>
                  <a:cubicBezTo>
                    <a:pt x="68" y="61"/>
                    <a:pt x="68" y="60"/>
                    <a:pt x="68" y="59"/>
                  </a:cubicBezTo>
                  <a:cubicBezTo>
                    <a:pt x="68" y="58"/>
                    <a:pt x="68" y="58"/>
                    <a:pt x="68" y="57"/>
                  </a:cubicBezTo>
                  <a:cubicBezTo>
                    <a:pt x="68" y="57"/>
                    <a:pt x="68" y="57"/>
                    <a:pt x="68" y="57"/>
                  </a:cubicBezTo>
                  <a:cubicBezTo>
                    <a:pt x="68" y="56"/>
                    <a:pt x="68" y="55"/>
                    <a:pt x="67" y="55"/>
                  </a:cubicBezTo>
                  <a:cubicBezTo>
                    <a:pt x="67" y="54"/>
                    <a:pt x="67" y="54"/>
                    <a:pt x="66" y="53"/>
                  </a:cubicBezTo>
                  <a:cubicBezTo>
                    <a:pt x="66" y="54"/>
                    <a:pt x="66" y="54"/>
                    <a:pt x="65" y="54"/>
                  </a:cubicBezTo>
                  <a:cubicBezTo>
                    <a:pt x="65" y="55"/>
                    <a:pt x="65" y="55"/>
                    <a:pt x="65" y="55"/>
                  </a:cubicBezTo>
                  <a:cubicBezTo>
                    <a:pt x="65" y="56"/>
                    <a:pt x="65" y="56"/>
                    <a:pt x="65" y="56"/>
                  </a:cubicBezTo>
                  <a:close/>
                  <a:moveTo>
                    <a:pt x="66" y="13"/>
                  </a:moveTo>
                  <a:cubicBezTo>
                    <a:pt x="66" y="13"/>
                    <a:pt x="66" y="14"/>
                    <a:pt x="67" y="14"/>
                  </a:cubicBezTo>
                  <a:cubicBezTo>
                    <a:pt x="67" y="12"/>
                    <a:pt x="67" y="12"/>
                    <a:pt x="67" y="12"/>
                  </a:cubicBezTo>
                  <a:lnTo>
                    <a:pt x="66" y="13"/>
                  </a:lnTo>
                  <a:close/>
                  <a:moveTo>
                    <a:pt x="68" y="33"/>
                  </a:moveTo>
                  <a:cubicBezTo>
                    <a:pt x="68" y="33"/>
                    <a:pt x="68" y="33"/>
                    <a:pt x="67" y="34"/>
                  </a:cubicBezTo>
                  <a:cubicBezTo>
                    <a:pt x="67" y="34"/>
                    <a:pt x="67" y="34"/>
                    <a:pt x="67" y="34"/>
                  </a:cubicBezTo>
                  <a:cubicBezTo>
                    <a:pt x="66" y="34"/>
                    <a:pt x="66" y="34"/>
                    <a:pt x="66" y="34"/>
                  </a:cubicBezTo>
                  <a:cubicBezTo>
                    <a:pt x="66" y="35"/>
                    <a:pt x="66" y="35"/>
                    <a:pt x="66" y="35"/>
                  </a:cubicBezTo>
                  <a:cubicBezTo>
                    <a:pt x="68" y="35"/>
                    <a:pt x="68" y="35"/>
                    <a:pt x="69" y="35"/>
                  </a:cubicBezTo>
                  <a:cubicBezTo>
                    <a:pt x="69" y="35"/>
                    <a:pt x="69" y="34"/>
                    <a:pt x="69" y="33"/>
                  </a:cubicBezTo>
                  <a:cubicBezTo>
                    <a:pt x="69" y="32"/>
                    <a:pt x="69" y="32"/>
                    <a:pt x="69" y="32"/>
                  </a:cubicBezTo>
                  <a:cubicBezTo>
                    <a:pt x="68" y="31"/>
                    <a:pt x="68" y="31"/>
                    <a:pt x="68" y="31"/>
                  </a:cubicBezTo>
                  <a:cubicBezTo>
                    <a:pt x="67" y="31"/>
                    <a:pt x="67" y="31"/>
                    <a:pt x="67" y="31"/>
                  </a:cubicBezTo>
                  <a:cubicBezTo>
                    <a:pt x="67" y="31"/>
                    <a:pt x="67" y="31"/>
                    <a:pt x="67" y="31"/>
                  </a:cubicBezTo>
                  <a:cubicBezTo>
                    <a:pt x="67" y="32"/>
                    <a:pt x="67" y="32"/>
                    <a:pt x="67" y="32"/>
                  </a:cubicBezTo>
                  <a:cubicBezTo>
                    <a:pt x="67" y="32"/>
                    <a:pt x="67" y="32"/>
                    <a:pt x="68" y="33"/>
                  </a:cubicBezTo>
                  <a:close/>
                  <a:moveTo>
                    <a:pt x="68" y="62"/>
                  </a:moveTo>
                  <a:cubicBezTo>
                    <a:pt x="68" y="62"/>
                    <a:pt x="67" y="62"/>
                    <a:pt x="68" y="62"/>
                  </a:cubicBezTo>
                  <a:cubicBezTo>
                    <a:pt x="68" y="63"/>
                    <a:pt x="68" y="63"/>
                    <a:pt x="68" y="63"/>
                  </a:cubicBezTo>
                  <a:cubicBezTo>
                    <a:pt x="68" y="63"/>
                    <a:pt x="68" y="62"/>
                    <a:pt x="68" y="62"/>
                  </a:cubicBezTo>
                  <a:cubicBezTo>
                    <a:pt x="68" y="62"/>
                    <a:pt x="68" y="62"/>
                    <a:pt x="68" y="62"/>
                  </a:cubicBezTo>
                  <a:close/>
                  <a:moveTo>
                    <a:pt x="69" y="25"/>
                  </a:moveTo>
                  <a:cubicBezTo>
                    <a:pt x="69" y="25"/>
                    <a:pt x="69" y="25"/>
                    <a:pt x="69" y="25"/>
                  </a:cubicBezTo>
                  <a:cubicBezTo>
                    <a:pt x="69" y="25"/>
                    <a:pt x="69" y="25"/>
                    <a:pt x="69" y="25"/>
                  </a:cubicBezTo>
                  <a:close/>
                  <a:moveTo>
                    <a:pt x="69" y="47"/>
                  </a:moveTo>
                  <a:cubicBezTo>
                    <a:pt x="69" y="47"/>
                    <a:pt x="69" y="48"/>
                    <a:pt x="69" y="48"/>
                  </a:cubicBezTo>
                  <a:cubicBezTo>
                    <a:pt x="70" y="48"/>
                    <a:pt x="70" y="48"/>
                    <a:pt x="70" y="48"/>
                  </a:cubicBezTo>
                  <a:lnTo>
                    <a:pt x="69" y="47"/>
                  </a:lnTo>
                  <a:close/>
                  <a:moveTo>
                    <a:pt x="69" y="53"/>
                  </a:moveTo>
                  <a:cubicBezTo>
                    <a:pt x="70" y="53"/>
                    <a:pt x="70" y="53"/>
                    <a:pt x="70" y="53"/>
                  </a:cubicBezTo>
                  <a:cubicBezTo>
                    <a:pt x="70" y="52"/>
                    <a:pt x="70" y="52"/>
                    <a:pt x="70" y="52"/>
                  </a:cubicBezTo>
                  <a:lnTo>
                    <a:pt x="69" y="53"/>
                  </a:lnTo>
                  <a:close/>
                  <a:moveTo>
                    <a:pt x="83" y="52"/>
                  </a:moveTo>
                  <a:cubicBezTo>
                    <a:pt x="83" y="52"/>
                    <a:pt x="82" y="53"/>
                    <a:pt x="82" y="53"/>
                  </a:cubicBezTo>
                  <a:cubicBezTo>
                    <a:pt x="82" y="53"/>
                    <a:pt x="83" y="53"/>
                    <a:pt x="83" y="53"/>
                  </a:cubicBezTo>
                  <a:cubicBezTo>
                    <a:pt x="83" y="53"/>
                    <a:pt x="83" y="53"/>
                    <a:pt x="83" y="53"/>
                  </a:cubicBezTo>
                  <a:cubicBezTo>
                    <a:pt x="83" y="52"/>
                    <a:pt x="83" y="52"/>
                    <a:pt x="83" y="52"/>
                  </a:cubicBezTo>
                  <a:close/>
                  <a:moveTo>
                    <a:pt x="84" y="48"/>
                  </a:moveTo>
                  <a:cubicBezTo>
                    <a:pt x="85" y="49"/>
                    <a:pt x="85" y="49"/>
                    <a:pt x="85" y="49"/>
                  </a:cubicBezTo>
                  <a:cubicBezTo>
                    <a:pt x="85" y="49"/>
                    <a:pt x="85" y="49"/>
                    <a:pt x="85" y="50"/>
                  </a:cubicBezTo>
                  <a:cubicBezTo>
                    <a:pt x="86" y="49"/>
                    <a:pt x="86" y="49"/>
                    <a:pt x="86" y="49"/>
                  </a:cubicBezTo>
                  <a:cubicBezTo>
                    <a:pt x="86" y="48"/>
                    <a:pt x="86" y="48"/>
                    <a:pt x="86" y="48"/>
                  </a:cubicBezTo>
                  <a:lnTo>
                    <a:pt x="84" y="4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0" name="îŝļîďé">
              <a:extLst>
                <a:ext uri="{FF2B5EF4-FFF2-40B4-BE49-F238E27FC236}">
                  <a16:creationId xmlns:a16="http://schemas.microsoft.com/office/drawing/2014/main" id="{695D0A35-F65A-4B22-BAF5-8719AD768AF9}"/>
                </a:ext>
              </a:extLst>
            </p:cNvPr>
            <p:cNvSpPr/>
            <p:nvPr/>
          </p:nvSpPr>
          <p:spPr bwMode="auto">
            <a:xfrm>
              <a:off x="5044420" y="3722490"/>
              <a:ext cx="191950" cy="184841"/>
            </a:xfrm>
            <a:custGeom>
              <a:avLst/>
              <a:gdLst>
                <a:gd name="T0" fmla="*/ 42 w 78"/>
                <a:gd name="T1" fmla="*/ 73 h 75"/>
                <a:gd name="T2" fmla="*/ 34 w 78"/>
                <a:gd name="T3" fmla="*/ 70 h 75"/>
                <a:gd name="T4" fmla="*/ 23 w 78"/>
                <a:gd name="T5" fmla="*/ 73 h 75"/>
                <a:gd name="T6" fmla="*/ 18 w 78"/>
                <a:gd name="T7" fmla="*/ 68 h 75"/>
                <a:gd name="T8" fmla="*/ 12 w 78"/>
                <a:gd name="T9" fmla="*/ 67 h 75"/>
                <a:gd name="T10" fmla="*/ 8 w 78"/>
                <a:gd name="T11" fmla="*/ 60 h 75"/>
                <a:gd name="T12" fmla="*/ 3 w 78"/>
                <a:gd name="T13" fmla="*/ 59 h 75"/>
                <a:gd name="T14" fmla="*/ 1 w 78"/>
                <a:gd name="T15" fmla="*/ 53 h 75"/>
                <a:gd name="T16" fmla="*/ 3 w 78"/>
                <a:gd name="T17" fmla="*/ 49 h 75"/>
                <a:gd name="T18" fmla="*/ 2 w 78"/>
                <a:gd name="T19" fmla="*/ 39 h 75"/>
                <a:gd name="T20" fmla="*/ 7 w 78"/>
                <a:gd name="T21" fmla="*/ 28 h 75"/>
                <a:gd name="T22" fmla="*/ 9 w 78"/>
                <a:gd name="T23" fmla="*/ 25 h 75"/>
                <a:gd name="T24" fmla="*/ 9 w 78"/>
                <a:gd name="T25" fmla="*/ 20 h 75"/>
                <a:gd name="T26" fmla="*/ 18 w 78"/>
                <a:gd name="T27" fmla="*/ 14 h 75"/>
                <a:gd name="T28" fmla="*/ 19 w 78"/>
                <a:gd name="T29" fmla="*/ 21 h 75"/>
                <a:gd name="T30" fmla="*/ 21 w 78"/>
                <a:gd name="T31" fmla="*/ 15 h 75"/>
                <a:gd name="T32" fmla="*/ 26 w 78"/>
                <a:gd name="T33" fmla="*/ 10 h 75"/>
                <a:gd name="T34" fmla="*/ 35 w 78"/>
                <a:gd name="T35" fmla="*/ 7 h 75"/>
                <a:gd name="T36" fmla="*/ 44 w 78"/>
                <a:gd name="T37" fmla="*/ 5 h 75"/>
                <a:gd name="T38" fmla="*/ 49 w 78"/>
                <a:gd name="T39" fmla="*/ 4 h 75"/>
                <a:gd name="T40" fmla="*/ 54 w 78"/>
                <a:gd name="T41" fmla="*/ 0 h 75"/>
                <a:gd name="T42" fmla="*/ 63 w 78"/>
                <a:gd name="T43" fmla="*/ 4 h 75"/>
                <a:gd name="T44" fmla="*/ 68 w 78"/>
                <a:gd name="T45" fmla="*/ 9 h 75"/>
                <a:gd name="T46" fmla="*/ 69 w 78"/>
                <a:gd name="T47" fmla="*/ 18 h 75"/>
                <a:gd name="T48" fmla="*/ 60 w 78"/>
                <a:gd name="T49" fmla="*/ 14 h 75"/>
                <a:gd name="T50" fmla="*/ 50 w 78"/>
                <a:gd name="T51" fmla="*/ 16 h 75"/>
                <a:gd name="T52" fmla="*/ 33 w 78"/>
                <a:gd name="T53" fmla="*/ 24 h 75"/>
                <a:gd name="T54" fmla="*/ 28 w 78"/>
                <a:gd name="T55" fmla="*/ 29 h 75"/>
                <a:gd name="T56" fmla="*/ 24 w 78"/>
                <a:gd name="T57" fmla="*/ 47 h 75"/>
                <a:gd name="T58" fmla="*/ 22 w 78"/>
                <a:gd name="T59" fmla="*/ 52 h 75"/>
                <a:gd name="T60" fmla="*/ 32 w 78"/>
                <a:gd name="T61" fmla="*/ 60 h 75"/>
                <a:gd name="T62" fmla="*/ 49 w 78"/>
                <a:gd name="T63" fmla="*/ 61 h 75"/>
                <a:gd name="T64" fmla="*/ 69 w 78"/>
                <a:gd name="T65" fmla="*/ 53 h 75"/>
                <a:gd name="T66" fmla="*/ 78 w 78"/>
                <a:gd name="T67" fmla="*/ 57 h 75"/>
                <a:gd name="T68" fmla="*/ 76 w 78"/>
                <a:gd name="T69" fmla="*/ 59 h 75"/>
                <a:gd name="T70" fmla="*/ 68 w 78"/>
                <a:gd name="T71" fmla="*/ 66 h 75"/>
                <a:gd name="T72" fmla="*/ 63 w 78"/>
                <a:gd name="T73" fmla="*/ 70 h 75"/>
                <a:gd name="T74" fmla="*/ 52 w 78"/>
                <a:gd name="T75" fmla="*/ 74 h 75"/>
                <a:gd name="T76" fmla="*/ 6 w 78"/>
                <a:gd name="T77" fmla="*/ 51 h 75"/>
                <a:gd name="T78" fmla="*/ 8 w 78"/>
                <a:gd name="T79" fmla="*/ 35 h 75"/>
                <a:gd name="T80" fmla="*/ 13 w 78"/>
                <a:gd name="T81" fmla="*/ 46 h 75"/>
                <a:gd name="T82" fmla="*/ 12 w 78"/>
                <a:gd name="T83" fmla="*/ 19 h 75"/>
                <a:gd name="T84" fmla="*/ 14 w 78"/>
                <a:gd name="T85" fmla="*/ 41 h 75"/>
                <a:gd name="T86" fmla="*/ 14 w 78"/>
                <a:gd name="T87" fmla="*/ 32 h 75"/>
                <a:gd name="T88" fmla="*/ 16 w 78"/>
                <a:gd name="T89" fmla="*/ 38 h 75"/>
                <a:gd name="T90" fmla="*/ 22 w 78"/>
                <a:gd name="T91" fmla="*/ 40 h 75"/>
                <a:gd name="T92" fmla="*/ 20 w 78"/>
                <a:gd name="T93" fmla="*/ 33 h 75"/>
                <a:gd name="T94" fmla="*/ 21 w 78"/>
                <a:gd name="T95" fmla="*/ 66 h 75"/>
                <a:gd name="T96" fmla="*/ 33 w 78"/>
                <a:gd name="T97" fmla="*/ 12 h 75"/>
                <a:gd name="T98" fmla="*/ 39 w 78"/>
                <a:gd name="T99" fmla="*/ 11 h 75"/>
                <a:gd name="T100" fmla="*/ 37 w 78"/>
                <a:gd name="T101" fmla="*/ 15 h 75"/>
                <a:gd name="T102" fmla="*/ 37 w 78"/>
                <a:gd name="T103" fmla="*/ 19 h 75"/>
                <a:gd name="T104" fmla="*/ 41 w 78"/>
                <a:gd name="T105" fmla="*/ 7 h 75"/>
                <a:gd name="T106" fmla="*/ 41 w 78"/>
                <a:gd name="T107" fmla="*/ 18 h 75"/>
                <a:gd name="T108" fmla="*/ 47 w 78"/>
                <a:gd name="T109" fmla="*/ 7 h 75"/>
                <a:gd name="T110" fmla="*/ 49 w 78"/>
                <a:gd name="T111" fmla="*/ 11 h 75"/>
                <a:gd name="T112" fmla="*/ 48 w 78"/>
                <a:gd name="T113" fmla="*/ 15 h 75"/>
                <a:gd name="T114" fmla="*/ 53 w 78"/>
                <a:gd name="T115" fmla="*/ 73 h 75"/>
                <a:gd name="T116" fmla="*/ 53 w 78"/>
                <a:gd name="T117" fmla="*/ 70 h 75"/>
                <a:gd name="T118" fmla="*/ 61 w 78"/>
                <a:gd name="T119" fmla="*/ 6 h 75"/>
                <a:gd name="T120" fmla="*/ 66 w 78"/>
                <a:gd name="T121" fmla="*/ 60 h 75"/>
                <a:gd name="T122" fmla="*/ 72 w 78"/>
                <a:gd name="T12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75">
                  <a:moveTo>
                    <a:pt x="52" y="74"/>
                  </a:moveTo>
                  <a:cubicBezTo>
                    <a:pt x="52" y="74"/>
                    <a:pt x="51" y="73"/>
                    <a:pt x="51" y="73"/>
                  </a:cubicBezTo>
                  <a:cubicBezTo>
                    <a:pt x="51" y="72"/>
                    <a:pt x="51" y="71"/>
                    <a:pt x="51" y="71"/>
                  </a:cubicBezTo>
                  <a:cubicBezTo>
                    <a:pt x="51" y="71"/>
                    <a:pt x="50" y="71"/>
                    <a:pt x="50" y="71"/>
                  </a:cubicBezTo>
                  <a:cubicBezTo>
                    <a:pt x="50" y="71"/>
                    <a:pt x="49" y="71"/>
                    <a:pt x="49" y="71"/>
                  </a:cubicBezTo>
                  <a:cubicBezTo>
                    <a:pt x="48" y="71"/>
                    <a:pt x="48" y="71"/>
                    <a:pt x="48" y="70"/>
                  </a:cubicBezTo>
                  <a:cubicBezTo>
                    <a:pt x="47" y="70"/>
                    <a:pt x="47" y="70"/>
                    <a:pt x="47" y="70"/>
                  </a:cubicBezTo>
                  <a:cubicBezTo>
                    <a:pt x="47" y="70"/>
                    <a:pt x="46" y="71"/>
                    <a:pt x="46" y="71"/>
                  </a:cubicBezTo>
                  <a:cubicBezTo>
                    <a:pt x="45" y="72"/>
                    <a:pt x="45" y="72"/>
                    <a:pt x="44" y="73"/>
                  </a:cubicBezTo>
                  <a:cubicBezTo>
                    <a:pt x="44" y="71"/>
                    <a:pt x="44" y="71"/>
                    <a:pt x="44" y="71"/>
                  </a:cubicBezTo>
                  <a:cubicBezTo>
                    <a:pt x="44" y="71"/>
                    <a:pt x="43" y="71"/>
                    <a:pt x="43" y="71"/>
                  </a:cubicBezTo>
                  <a:cubicBezTo>
                    <a:pt x="43" y="72"/>
                    <a:pt x="42" y="72"/>
                    <a:pt x="42" y="73"/>
                  </a:cubicBezTo>
                  <a:cubicBezTo>
                    <a:pt x="42" y="73"/>
                    <a:pt x="42" y="74"/>
                    <a:pt x="42" y="74"/>
                  </a:cubicBezTo>
                  <a:cubicBezTo>
                    <a:pt x="42" y="75"/>
                    <a:pt x="42" y="75"/>
                    <a:pt x="42" y="75"/>
                  </a:cubicBezTo>
                  <a:cubicBezTo>
                    <a:pt x="41" y="75"/>
                    <a:pt x="41" y="75"/>
                    <a:pt x="41" y="74"/>
                  </a:cubicBezTo>
                  <a:cubicBezTo>
                    <a:pt x="41" y="73"/>
                    <a:pt x="41" y="72"/>
                    <a:pt x="41" y="72"/>
                  </a:cubicBezTo>
                  <a:cubicBezTo>
                    <a:pt x="41" y="71"/>
                    <a:pt x="41" y="71"/>
                    <a:pt x="41" y="70"/>
                  </a:cubicBezTo>
                  <a:cubicBezTo>
                    <a:pt x="41" y="68"/>
                    <a:pt x="40" y="68"/>
                    <a:pt x="39" y="68"/>
                  </a:cubicBezTo>
                  <a:cubicBezTo>
                    <a:pt x="39" y="68"/>
                    <a:pt x="39" y="68"/>
                    <a:pt x="39" y="68"/>
                  </a:cubicBezTo>
                  <a:cubicBezTo>
                    <a:pt x="38" y="69"/>
                    <a:pt x="38" y="69"/>
                    <a:pt x="38" y="69"/>
                  </a:cubicBezTo>
                  <a:cubicBezTo>
                    <a:pt x="38" y="69"/>
                    <a:pt x="38" y="69"/>
                    <a:pt x="38" y="69"/>
                  </a:cubicBezTo>
                  <a:cubicBezTo>
                    <a:pt x="38" y="69"/>
                    <a:pt x="37" y="69"/>
                    <a:pt x="36" y="69"/>
                  </a:cubicBezTo>
                  <a:cubicBezTo>
                    <a:pt x="35" y="69"/>
                    <a:pt x="35" y="70"/>
                    <a:pt x="34" y="70"/>
                  </a:cubicBezTo>
                  <a:cubicBezTo>
                    <a:pt x="34" y="70"/>
                    <a:pt x="34" y="70"/>
                    <a:pt x="34" y="70"/>
                  </a:cubicBezTo>
                  <a:cubicBezTo>
                    <a:pt x="34" y="71"/>
                    <a:pt x="34" y="71"/>
                    <a:pt x="34" y="71"/>
                  </a:cubicBezTo>
                  <a:cubicBezTo>
                    <a:pt x="32" y="72"/>
                    <a:pt x="32" y="72"/>
                    <a:pt x="32" y="72"/>
                  </a:cubicBezTo>
                  <a:cubicBezTo>
                    <a:pt x="31" y="71"/>
                    <a:pt x="31" y="71"/>
                    <a:pt x="31" y="71"/>
                  </a:cubicBezTo>
                  <a:cubicBezTo>
                    <a:pt x="30" y="71"/>
                    <a:pt x="30" y="71"/>
                    <a:pt x="30" y="71"/>
                  </a:cubicBezTo>
                  <a:cubicBezTo>
                    <a:pt x="30" y="71"/>
                    <a:pt x="30" y="71"/>
                    <a:pt x="30" y="71"/>
                  </a:cubicBezTo>
                  <a:cubicBezTo>
                    <a:pt x="30" y="71"/>
                    <a:pt x="30" y="71"/>
                    <a:pt x="30" y="71"/>
                  </a:cubicBezTo>
                  <a:cubicBezTo>
                    <a:pt x="29" y="71"/>
                    <a:pt x="28" y="72"/>
                    <a:pt x="28" y="72"/>
                  </a:cubicBezTo>
                  <a:cubicBezTo>
                    <a:pt x="27" y="72"/>
                    <a:pt x="27" y="72"/>
                    <a:pt x="26" y="73"/>
                  </a:cubicBezTo>
                  <a:cubicBezTo>
                    <a:pt x="26" y="73"/>
                    <a:pt x="25" y="73"/>
                    <a:pt x="25" y="72"/>
                  </a:cubicBezTo>
                  <a:cubicBezTo>
                    <a:pt x="25" y="72"/>
                    <a:pt x="25" y="72"/>
                    <a:pt x="24" y="72"/>
                  </a:cubicBezTo>
                  <a:cubicBezTo>
                    <a:pt x="23" y="72"/>
                    <a:pt x="23" y="72"/>
                    <a:pt x="23" y="72"/>
                  </a:cubicBezTo>
                  <a:cubicBezTo>
                    <a:pt x="23" y="72"/>
                    <a:pt x="23" y="73"/>
                    <a:pt x="23" y="73"/>
                  </a:cubicBezTo>
                  <a:cubicBezTo>
                    <a:pt x="22" y="74"/>
                    <a:pt x="22" y="74"/>
                    <a:pt x="22" y="75"/>
                  </a:cubicBezTo>
                  <a:cubicBezTo>
                    <a:pt x="22" y="75"/>
                    <a:pt x="22" y="74"/>
                    <a:pt x="21" y="74"/>
                  </a:cubicBezTo>
                  <a:cubicBezTo>
                    <a:pt x="21" y="74"/>
                    <a:pt x="21" y="73"/>
                    <a:pt x="21" y="73"/>
                  </a:cubicBezTo>
                  <a:cubicBezTo>
                    <a:pt x="21" y="73"/>
                    <a:pt x="21" y="73"/>
                    <a:pt x="22" y="72"/>
                  </a:cubicBezTo>
                  <a:cubicBezTo>
                    <a:pt x="22" y="71"/>
                    <a:pt x="22" y="71"/>
                    <a:pt x="22" y="71"/>
                  </a:cubicBezTo>
                  <a:cubicBezTo>
                    <a:pt x="22" y="70"/>
                    <a:pt x="22" y="70"/>
                    <a:pt x="22" y="70"/>
                  </a:cubicBezTo>
                  <a:cubicBezTo>
                    <a:pt x="22" y="70"/>
                    <a:pt x="22" y="69"/>
                    <a:pt x="21" y="69"/>
                  </a:cubicBezTo>
                  <a:cubicBezTo>
                    <a:pt x="20" y="69"/>
                    <a:pt x="20" y="70"/>
                    <a:pt x="20" y="70"/>
                  </a:cubicBezTo>
                  <a:cubicBezTo>
                    <a:pt x="20" y="70"/>
                    <a:pt x="20" y="71"/>
                    <a:pt x="20" y="71"/>
                  </a:cubicBezTo>
                  <a:cubicBezTo>
                    <a:pt x="20" y="71"/>
                    <a:pt x="19" y="71"/>
                    <a:pt x="19" y="70"/>
                  </a:cubicBezTo>
                  <a:cubicBezTo>
                    <a:pt x="19" y="69"/>
                    <a:pt x="19" y="69"/>
                    <a:pt x="19" y="68"/>
                  </a:cubicBezTo>
                  <a:cubicBezTo>
                    <a:pt x="18" y="68"/>
                    <a:pt x="18" y="68"/>
                    <a:pt x="18" y="68"/>
                  </a:cubicBezTo>
                  <a:cubicBezTo>
                    <a:pt x="17" y="68"/>
                    <a:pt x="17" y="68"/>
                    <a:pt x="17" y="68"/>
                  </a:cubicBezTo>
                  <a:cubicBezTo>
                    <a:pt x="17" y="68"/>
                    <a:pt x="17" y="68"/>
                    <a:pt x="17" y="68"/>
                  </a:cubicBezTo>
                  <a:cubicBezTo>
                    <a:pt x="16" y="68"/>
                    <a:pt x="16" y="68"/>
                    <a:pt x="16" y="67"/>
                  </a:cubicBezTo>
                  <a:cubicBezTo>
                    <a:pt x="16" y="67"/>
                    <a:pt x="16" y="67"/>
                    <a:pt x="16" y="66"/>
                  </a:cubicBezTo>
                  <a:cubicBezTo>
                    <a:pt x="16" y="66"/>
                    <a:pt x="16" y="65"/>
                    <a:pt x="16" y="65"/>
                  </a:cubicBezTo>
                  <a:cubicBezTo>
                    <a:pt x="16" y="64"/>
                    <a:pt x="16" y="64"/>
                    <a:pt x="16" y="64"/>
                  </a:cubicBezTo>
                  <a:cubicBezTo>
                    <a:pt x="16" y="64"/>
                    <a:pt x="16" y="64"/>
                    <a:pt x="16" y="64"/>
                  </a:cubicBezTo>
                  <a:cubicBezTo>
                    <a:pt x="15" y="64"/>
                    <a:pt x="15" y="64"/>
                    <a:pt x="15" y="64"/>
                  </a:cubicBezTo>
                  <a:cubicBezTo>
                    <a:pt x="14" y="64"/>
                    <a:pt x="14" y="64"/>
                    <a:pt x="14" y="65"/>
                  </a:cubicBezTo>
                  <a:cubicBezTo>
                    <a:pt x="13" y="65"/>
                    <a:pt x="13" y="65"/>
                    <a:pt x="13" y="65"/>
                  </a:cubicBezTo>
                  <a:cubicBezTo>
                    <a:pt x="13" y="66"/>
                    <a:pt x="13" y="66"/>
                    <a:pt x="13" y="66"/>
                  </a:cubicBezTo>
                  <a:cubicBezTo>
                    <a:pt x="13" y="67"/>
                    <a:pt x="13" y="67"/>
                    <a:pt x="12" y="67"/>
                  </a:cubicBezTo>
                  <a:cubicBezTo>
                    <a:pt x="12" y="66"/>
                    <a:pt x="12" y="66"/>
                    <a:pt x="12" y="66"/>
                  </a:cubicBezTo>
                  <a:cubicBezTo>
                    <a:pt x="12" y="65"/>
                    <a:pt x="12" y="65"/>
                    <a:pt x="12" y="65"/>
                  </a:cubicBezTo>
                  <a:cubicBezTo>
                    <a:pt x="11" y="65"/>
                    <a:pt x="11" y="65"/>
                    <a:pt x="11" y="65"/>
                  </a:cubicBezTo>
                  <a:cubicBezTo>
                    <a:pt x="11" y="64"/>
                    <a:pt x="11" y="64"/>
                    <a:pt x="12" y="63"/>
                  </a:cubicBezTo>
                  <a:cubicBezTo>
                    <a:pt x="12" y="63"/>
                    <a:pt x="12" y="63"/>
                    <a:pt x="12" y="63"/>
                  </a:cubicBezTo>
                  <a:cubicBezTo>
                    <a:pt x="12" y="63"/>
                    <a:pt x="12" y="62"/>
                    <a:pt x="12" y="62"/>
                  </a:cubicBezTo>
                  <a:cubicBezTo>
                    <a:pt x="12" y="61"/>
                    <a:pt x="12" y="61"/>
                    <a:pt x="12" y="61"/>
                  </a:cubicBezTo>
                  <a:cubicBezTo>
                    <a:pt x="11" y="61"/>
                    <a:pt x="11" y="61"/>
                    <a:pt x="11" y="61"/>
                  </a:cubicBezTo>
                  <a:cubicBezTo>
                    <a:pt x="10" y="62"/>
                    <a:pt x="10" y="62"/>
                    <a:pt x="10" y="62"/>
                  </a:cubicBezTo>
                  <a:cubicBezTo>
                    <a:pt x="10" y="61"/>
                    <a:pt x="10" y="61"/>
                    <a:pt x="10" y="61"/>
                  </a:cubicBezTo>
                  <a:cubicBezTo>
                    <a:pt x="9" y="60"/>
                    <a:pt x="9" y="60"/>
                    <a:pt x="9" y="60"/>
                  </a:cubicBezTo>
                  <a:cubicBezTo>
                    <a:pt x="8" y="60"/>
                    <a:pt x="8" y="60"/>
                    <a:pt x="8" y="60"/>
                  </a:cubicBezTo>
                  <a:cubicBezTo>
                    <a:pt x="8" y="61"/>
                    <a:pt x="8" y="61"/>
                    <a:pt x="8" y="61"/>
                  </a:cubicBezTo>
                  <a:cubicBezTo>
                    <a:pt x="8" y="61"/>
                    <a:pt x="8" y="61"/>
                    <a:pt x="8" y="61"/>
                  </a:cubicBezTo>
                  <a:cubicBezTo>
                    <a:pt x="8" y="62"/>
                    <a:pt x="8" y="62"/>
                    <a:pt x="8" y="62"/>
                  </a:cubicBezTo>
                  <a:cubicBezTo>
                    <a:pt x="8" y="62"/>
                    <a:pt x="8" y="63"/>
                    <a:pt x="8" y="63"/>
                  </a:cubicBezTo>
                  <a:cubicBezTo>
                    <a:pt x="9" y="63"/>
                    <a:pt x="9" y="63"/>
                    <a:pt x="9" y="63"/>
                  </a:cubicBezTo>
                  <a:cubicBezTo>
                    <a:pt x="10" y="63"/>
                    <a:pt x="10" y="63"/>
                    <a:pt x="10" y="63"/>
                  </a:cubicBezTo>
                  <a:cubicBezTo>
                    <a:pt x="10" y="63"/>
                    <a:pt x="10" y="63"/>
                    <a:pt x="10" y="63"/>
                  </a:cubicBezTo>
                  <a:cubicBezTo>
                    <a:pt x="7" y="64"/>
                    <a:pt x="7" y="64"/>
                    <a:pt x="7" y="64"/>
                  </a:cubicBezTo>
                  <a:cubicBezTo>
                    <a:pt x="7" y="63"/>
                    <a:pt x="6" y="62"/>
                    <a:pt x="6" y="62"/>
                  </a:cubicBezTo>
                  <a:cubicBezTo>
                    <a:pt x="6" y="61"/>
                    <a:pt x="5" y="61"/>
                    <a:pt x="5" y="60"/>
                  </a:cubicBezTo>
                  <a:cubicBezTo>
                    <a:pt x="4" y="60"/>
                    <a:pt x="4" y="60"/>
                    <a:pt x="4" y="60"/>
                  </a:cubicBezTo>
                  <a:cubicBezTo>
                    <a:pt x="3" y="60"/>
                    <a:pt x="3" y="59"/>
                    <a:pt x="3" y="59"/>
                  </a:cubicBezTo>
                  <a:cubicBezTo>
                    <a:pt x="3" y="58"/>
                    <a:pt x="3" y="58"/>
                    <a:pt x="3" y="58"/>
                  </a:cubicBezTo>
                  <a:cubicBezTo>
                    <a:pt x="3" y="58"/>
                    <a:pt x="3" y="58"/>
                    <a:pt x="3" y="58"/>
                  </a:cubicBezTo>
                  <a:cubicBezTo>
                    <a:pt x="4" y="58"/>
                    <a:pt x="4" y="58"/>
                    <a:pt x="4" y="58"/>
                  </a:cubicBezTo>
                  <a:cubicBezTo>
                    <a:pt x="4" y="58"/>
                    <a:pt x="4" y="58"/>
                    <a:pt x="4" y="58"/>
                  </a:cubicBezTo>
                  <a:cubicBezTo>
                    <a:pt x="4" y="57"/>
                    <a:pt x="3" y="57"/>
                    <a:pt x="3" y="57"/>
                  </a:cubicBezTo>
                  <a:cubicBezTo>
                    <a:pt x="2" y="56"/>
                    <a:pt x="2" y="56"/>
                    <a:pt x="2" y="56"/>
                  </a:cubicBezTo>
                  <a:cubicBezTo>
                    <a:pt x="2" y="55"/>
                    <a:pt x="2" y="55"/>
                    <a:pt x="2" y="55"/>
                  </a:cubicBezTo>
                  <a:cubicBezTo>
                    <a:pt x="2" y="55"/>
                    <a:pt x="2" y="55"/>
                    <a:pt x="2" y="55"/>
                  </a:cubicBezTo>
                  <a:cubicBezTo>
                    <a:pt x="2" y="54"/>
                    <a:pt x="2" y="54"/>
                    <a:pt x="2" y="54"/>
                  </a:cubicBezTo>
                  <a:cubicBezTo>
                    <a:pt x="2" y="54"/>
                    <a:pt x="2" y="54"/>
                    <a:pt x="2" y="54"/>
                  </a:cubicBezTo>
                  <a:cubicBezTo>
                    <a:pt x="2" y="53"/>
                    <a:pt x="2" y="53"/>
                    <a:pt x="2" y="53"/>
                  </a:cubicBezTo>
                  <a:cubicBezTo>
                    <a:pt x="1" y="53"/>
                    <a:pt x="1" y="53"/>
                    <a:pt x="1" y="53"/>
                  </a:cubicBezTo>
                  <a:cubicBezTo>
                    <a:pt x="1" y="52"/>
                    <a:pt x="1" y="52"/>
                    <a:pt x="1" y="52"/>
                  </a:cubicBezTo>
                  <a:cubicBezTo>
                    <a:pt x="1" y="52"/>
                    <a:pt x="1" y="52"/>
                    <a:pt x="1" y="52"/>
                  </a:cubicBezTo>
                  <a:cubicBezTo>
                    <a:pt x="1" y="51"/>
                    <a:pt x="1" y="51"/>
                    <a:pt x="1" y="51"/>
                  </a:cubicBezTo>
                  <a:cubicBezTo>
                    <a:pt x="2" y="50"/>
                    <a:pt x="2" y="50"/>
                    <a:pt x="3" y="50"/>
                  </a:cubicBezTo>
                  <a:cubicBezTo>
                    <a:pt x="3" y="50"/>
                    <a:pt x="4" y="50"/>
                    <a:pt x="5" y="49"/>
                  </a:cubicBezTo>
                  <a:cubicBezTo>
                    <a:pt x="5" y="49"/>
                    <a:pt x="6" y="49"/>
                    <a:pt x="6" y="48"/>
                  </a:cubicBezTo>
                  <a:cubicBezTo>
                    <a:pt x="5" y="48"/>
                    <a:pt x="5" y="48"/>
                    <a:pt x="5" y="48"/>
                  </a:cubicBezTo>
                  <a:cubicBezTo>
                    <a:pt x="4" y="48"/>
                    <a:pt x="4" y="48"/>
                    <a:pt x="4" y="48"/>
                  </a:cubicBezTo>
                  <a:cubicBezTo>
                    <a:pt x="4" y="48"/>
                    <a:pt x="4" y="48"/>
                    <a:pt x="4" y="48"/>
                  </a:cubicBezTo>
                  <a:cubicBezTo>
                    <a:pt x="4" y="48"/>
                    <a:pt x="4" y="48"/>
                    <a:pt x="4" y="48"/>
                  </a:cubicBezTo>
                  <a:cubicBezTo>
                    <a:pt x="4" y="48"/>
                    <a:pt x="4" y="48"/>
                    <a:pt x="3" y="48"/>
                  </a:cubicBezTo>
                  <a:cubicBezTo>
                    <a:pt x="3" y="49"/>
                    <a:pt x="3" y="49"/>
                    <a:pt x="3" y="49"/>
                  </a:cubicBezTo>
                  <a:cubicBezTo>
                    <a:pt x="2" y="49"/>
                    <a:pt x="2" y="49"/>
                    <a:pt x="2" y="49"/>
                  </a:cubicBezTo>
                  <a:cubicBezTo>
                    <a:pt x="2" y="49"/>
                    <a:pt x="2" y="49"/>
                    <a:pt x="2" y="49"/>
                  </a:cubicBezTo>
                  <a:cubicBezTo>
                    <a:pt x="1" y="49"/>
                    <a:pt x="1" y="49"/>
                    <a:pt x="1" y="49"/>
                  </a:cubicBezTo>
                  <a:cubicBezTo>
                    <a:pt x="1" y="49"/>
                    <a:pt x="1" y="49"/>
                    <a:pt x="1" y="49"/>
                  </a:cubicBezTo>
                  <a:cubicBezTo>
                    <a:pt x="0" y="49"/>
                    <a:pt x="0" y="49"/>
                    <a:pt x="0" y="49"/>
                  </a:cubicBezTo>
                  <a:cubicBezTo>
                    <a:pt x="0" y="49"/>
                    <a:pt x="0" y="49"/>
                    <a:pt x="0" y="49"/>
                  </a:cubicBezTo>
                  <a:cubicBezTo>
                    <a:pt x="0" y="48"/>
                    <a:pt x="0" y="48"/>
                    <a:pt x="0" y="48"/>
                  </a:cubicBezTo>
                  <a:cubicBezTo>
                    <a:pt x="0" y="47"/>
                    <a:pt x="0" y="47"/>
                    <a:pt x="0" y="46"/>
                  </a:cubicBezTo>
                  <a:cubicBezTo>
                    <a:pt x="1" y="45"/>
                    <a:pt x="1" y="45"/>
                    <a:pt x="2" y="44"/>
                  </a:cubicBezTo>
                  <a:cubicBezTo>
                    <a:pt x="2" y="43"/>
                    <a:pt x="2" y="43"/>
                    <a:pt x="3" y="42"/>
                  </a:cubicBezTo>
                  <a:cubicBezTo>
                    <a:pt x="3" y="42"/>
                    <a:pt x="3" y="41"/>
                    <a:pt x="3" y="41"/>
                  </a:cubicBezTo>
                  <a:cubicBezTo>
                    <a:pt x="3" y="40"/>
                    <a:pt x="3" y="40"/>
                    <a:pt x="2" y="39"/>
                  </a:cubicBezTo>
                  <a:cubicBezTo>
                    <a:pt x="2" y="39"/>
                    <a:pt x="2" y="38"/>
                    <a:pt x="1" y="37"/>
                  </a:cubicBezTo>
                  <a:cubicBezTo>
                    <a:pt x="1" y="37"/>
                    <a:pt x="2" y="36"/>
                    <a:pt x="2" y="35"/>
                  </a:cubicBezTo>
                  <a:cubicBezTo>
                    <a:pt x="3" y="35"/>
                    <a:pt x="3" y="34"/>
                    <a:pt x="3" y="32"/>
                  </a:cubicBezTo>
                  <a:cubicBezTo>
                    <a:pt x="3" y="30"/>
                    <a:pt x="3" y="30"/>
                    <a:pt x="3" y="30"/>
                  </a:cubicBezTo>
                  <a:cubicBezTo>
                    <a:pt x="3" y="30"/>
                    <a:pt x="3" y="30"/>
                    <a:pt x="3" y="30"/>
                  </a:cubicBezTo>
                  <a:cubicBezTo>
                    <a:pt x="4" y="30"/>
                    <a:pt x="4" y="30"/>
                    <a:pt x="4" y="30"/>
                  </a:cubicBezTo>
                  <a:cubicBezTo>
                    <a:pt x="4" y="29"/>
                    <a:pt x="4" y="29"/>
                    <a:pt x="4" y="29"/>
                  </a:cubicBezTo>
                  <a:cubicBezTo>
                    <a:pt x="4" y="29"/>
                    <a:pt x="4" y="28"/>
                    <a:pt x="4" y="27"/>
                  </a:cubicBezTo>
                  <a:cubicBezTo>
                    <a:pt x="5" y="27"/>
                    <a:pt x="5" y="27"/>
                    <a:pt x="5" y="27"/>
                  </a:cubicBezTo>
                  <a:cubicBezTo>
                    <a:pt x="6" y="30"/>
                    <a:pt x="6" y="30"/>
                    <a:pt x="6" y="30"/>
                  </a:cubicBezTo>
                  <a:cubicBezTo>
                    <a:pt x="6" y="30"/>
                    <a:pt x="6" y="29"/>
                    <a:pt x="6" y="29"/>
                  </a:cubicBezTo>
                  <a:cubicBezTo>
                    <a:pt x="7" y="28"/>
                    <a:pt x="7" y="28"/>
                    <a:pt x="7" y="28"/>
                  </a:cubicBezTo>
                  <a:cubicBezTo>
                    <a:pt x="8" y="28"/>
                    <a:pt x="9" y="28"/>
                    <a:pt x="9" y="29"/>
                  </a:cubicBezTo>
                  <a:cubicBezTo>
                    <a:pt x="10" y="29"/>
                    <a:pt x="10" y="29"/>
                    <a:pt x="11" y="29"/>
                  </a:cubicBezTo>
                  <a:cubicBezTo>
                    <a:pt x="11" y="29"/>
                    <a:pt x="11" y="29"/>
                    <a:pt x="11" y="29"/>
                  </a:cubicBezTo>
                  <a:cubicBezTo>
                    <a:pt x="12" y="29"/>
                    <a:pt x="12" y="29"/>
                    <a:pt x="12" y="29"/>
                  </a:cubicBezTo>
                  <a:cubicBezTo>
                    <a:pt x="12" y="29"/>
                    <a:pt x="12" y="29"/>
                    <a:pt x="12" y="29"/>
                  </a:cubicBezTo>
                  <a:cubicBezTo>
                    <a:pt x="12" y="28"/>
                    <a:pt x="12" y="28"/>
                    <a:pt x="12" y="28"/>
                  </a:cubicBezTo>
                  <a:cubicBezTo>
                    <a:pt x="11" y="28"/>
                    <a:pt x="11" y="28"/>
                    <a:pt x="10" y="27"/>
                  </a:cubicBezTo>
                  <a:cubicBezTo>
                    <a:pt x="9" y="27"/>
                    <a:pt x="8" y="27"/>
                    <a:pt x="8" y="27"/>
                  </a:cubicBezTo>
                  <a:cubicBezTo>
                    <a:pt x="7" y="25"/>
                    <a:pt x="7" y="25"/>
                    <a:pt x="7" y="25"/>
                  </a:cubicBezTo>
                  <a:cubicBezTo>
                    <a:pt x="8" y="25"/>
                    <a:pt x="8" y="25"/>
                    <a:pt x="8" y="25"/>
                  </a:cubicBezTo>
                  <a:cubicBezTo>
                    <a:pt x="9" y="25"/>
                    <a:pt x="9" y="25"/>
                    <a:pt x="9" y="25"/>
                  </a:cubicBezTo>
                  <a:cubicBezTo>
                    <a:pt x="9" y="25"/>
                    <a:pt x="9" y="25"/>
                    <a:pt x="9" y="25"/>
                  </a:cubicBezTo>
                  <a:cubicBezTo>
                    <a:pt x="9" y="25"/>
                    <a:pt x="9" y="25"/>
                    <a:pt x="9" y="25"/>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5"/>
                    <a:pt x="11" y="26"/>
                  </a:cubicBezTo>
                  <a:cubicBezTo>
                    <a:pt x="11" y="26"/>
                    <a:pt x="12" y="27"/>
                    <a:pt x="12" y="27"/>
                  </a:cubicBezTo>
                  <a:cubicBezTo>
                    <a:pt x="13" y="27"/>
                    <a:pt x="13" y="27"/>
                    <a:pt x="13" y="27"/>
                  </a:cubicBezTo>
                  <a:cubicBezTo>
                    <a:pt x="13" y="26"/>
                    <a:pt x="13" y="26"/>
                    <a:pt x="13" y="26"/>
                  </a:cubicBezTo>
                  <a:cubicBezTo>
                    <a:pt x="13" y="22"/>
                    <a:pt x="13" y="22"/>
                    <a:pt x="13" y="22"/>
                  </a:cubicBezTo>
                  <a:cubicBezTo>
                    <a:pt x="12" y="22"/>
                    <a:pt x="12" y="21"/>
                    <a:pt x="11" y="21"/>
                  </a:cubicBezTo>
                  <a:cubicBezTo>
                    <a:pt x="10" y="20"/>
                    <a:pt x="9" y="20"/>
                    <a:pt x="9" y="20"/>
                  </a:cubicBezTo>
                  <a:cubicBezTo>
                    <a:pt x="9" y="20"/>
                    <a:pt x="9" y="20"/>
                    <a:pt x="9" y="20"/>
                  </a:cubicBezTo>
                  <a:cubicBezTo>
                    <a:pt x="9" y="18"/>
                    <a:pt x="10" y="18"/>
                    <a:pt x="10" y="17"/>
                  </a:cubicBezTo>
                  <a:cubicBezTo>
                    <a:pt x="10" y="16"/>
                    <a:pt x="11" y="16"/>
                    <a:pt x="12" y="16"/>
                  </a:cubicBezTo>
                  <a:cubicBezTo>
                    <a:pt x="13" y="16"/>
                    <a:pt x="13" y="16"/>
                    <a:pt x="13" y="16"/>
                  </a:cubicBezTo>
                  <a:cubicBezTo>
                    <a:pt x="14" y="16"/>
                    <a:pt x="14" y="16"/>
                    <a:pt x="14" y="16"/>
                  </a:cubicBezTo>
                  <a:cubicBezTo>
                    <a:pt x="14" y="17"/>
                    <a:pt x="14" y="17"/>
                    <a:pt x="14" y="17"/>
                  </a:cubicBezTo>
                  <a:cubicBezTo>
                    <a:pt x="14" y="16"/>
                    <a:pt x="14" y="16"/>
                    <a:pt x="15" y="15"/>
                  </a:cubicBezTo>
                  <a:cubicBezTo>
                    <a:pt x="15" y="15"/>
                    <a:pt x="15" y="14"/>
                    <a:pt x="16" y="13"/>
                  </a:cubicBezTo>
                  <a:cubicBezTo>
                    <a:pt x="16" y="12"/>
                    <a:pt x="16" y="12"/>
                    <a:pt x="16" y="11"/>
                  </a:cubicBezTo>
                  <a:cubicBezTo>
                    <a:pt x="17" y="11"/>
                    <a:pt x="17" y="10"/>
                    <a:pt x="17" y="10"/>
                  </a:cubicBezTo>
                  <a:cubicBezTo>
                    <a:pt x="17" y="10"/>
                    <a:pt x="17" y="11"/>
                    <a:pt x="17" y="12"/>
                  </a:cubicBezTo>
                  <a:cubicBezTo>
                    <a:pt x="18" y="12"/>
                    <a:pt x="18" y="13"/>
                    <a:pt x="18" y="14"/>
                  </a:cubicBezTo>
                  <a:cubicBezTo>
                    <a:pt x="18" y="15"/>
                    <a:pt x="18" y="16"/>
                    <a:pt x="18" y="17"/>
                  </a:cubicBezTo>
                  <a:cubicBezTo>
                    <a:pt x="18" y="18"/>
                    <a:pt x="18" y="18"/>
                    <a:pt x="18" y="18"/>
                  </a:cubicBezTo>
                  <a:cubicBezTo>
                    <a:pt x="18" y="18"/>
                    <a:pt x="18" y="18"/>
                    <a:pt x="17" y="18"/>
                  </a:cubicBezTo>
                  <a:cubicBezTo>
                    <a:pt x="17" y="18"/>
                    <a:pt x="17" y="18"/>
                    <a:pt x="16" y="18"/>
                  </a:cubicBezTo>
                  <a:cubicBezTo>
                    <a:pt x="16" y="18"/>
                    <a:pt x="16" y="19"/>
                    <a:pt x="16" y="19"/>
                  </a:cubicBezTo>
                  <a:cubicBezTo>
                    <a:pt x="16" y="19"/>
                    <a:pt x="16" y="20"/>
                    <a:pt x="16" y="20"/>
                  </a:cubicBezTo>
                  <a:cubicBezTo>
                    <a:pt x="16" y="20"/>
                    <a:pt x="16" y="20"/>
                    <a:pt x="16" y="20"/>
                  </a:cubicBezTo>
                  <a:cubicBezTo>
                    <a:pt x="16" y="20"/>
                    <a:pt x="16" y="20"/>
                    <a:pt x="16"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2"/>
                    <a:pt x="19" y="22"/>
                  </a:cubicBezTo>
                  <a:cubicBezTo>
                    <a:pt x="21" y="22"/>
                    <a:pt x="21" y="22"/>
                    <a:pt x="21" y="22"/>
                  </a:cubicBezTo>
                  <a:cubicBezTo>
                    <a:pt x="20" y="21"/>
                    <a:pt x="20" y="21"/>
                    <a:pt x="20" y="21"/>
                  </a:cubicBezTo>
                  <a:cubicBezTo>
                    <a:pt x="20" y="17"/>
                    <a:pt x="20" y="17"/>
                    <a:pt x="20" y="17"/>
                  </a:cubicBezTo>
                  <a:cubicBezTo>
                    <a:pt x="22" y="17"/>
                    <a:pt x="22" y="17"/>
                    <a:pt x="22" y="17"/>
                  </a:cubicBezTo>
                  <a:cubicBezTo>
                    <a:pt x="23" y="18"/>
                    <a:pt x="23" y="18"/>
                    <a:pt x="23" y="18"/>
                  </a:cubicBezTo>
                  <a:cubicBezTo>
                    <a:pt x="24" y="18"/>
                    <a:pt x="24" y="18"/>
                    <a:pt x="25" y="18"/>
                  </a:cubicBezTo>
                  <a:cubicBezTo>
                    <a:pt x="25" y="19"/>
                    <a:pt x="25" y="19"/>
                    <a:pt x="25" y="19"/>
                  </a:cubicBezTo>
                  <a:cubicBezTo>
                    <a:pt x="24" y="18"/>
                    <a:pt x="24" y="18"/>
                    <a:pt x="24" y="18"/>
                  </a:cubicBezTo>
                  <a:cubicBezTo>
                    <a:pt x="24" y="18"/>
                    <a:pt x="24" y="17"/>
                    <a:pt x="23" y="17"/>
                  </a:cubicBezTo>
                  <a:cubicBezTo>
                    <a:pt x="23" y="17"/>
                    <a:pt x="22" y="16"/>
                    <a:pt x="22" y="16"/>
                  </a:cubicBezTo>
                  <a:cubicBezTo>
                    <a:pt x="21" y="15"/>
                    <a:pt x="21" y="15"/>
                    <a:pt x="21" y="15"/>
                  </a:cubicBezTo>
                  <a:cubicBezTo>
                    <a:pt x="22" y="15"/>
                    <a:pt x="22" y="15"/>
                    <a:pt x="22" y="15"/>
                  </a:cubicBezTo>
                  <a:cubicBezTo>
                    <a:pt x="23" y="15"/>
                    <a:pt x="23" y="15"/>
                    <a:pt x="23" y="15"/>
                  </a:cubicBezTo>
                  <a:cubicBezTo>
                    <a:pt x="24" y="15"/>
                    <a:pt x="24" y="15"/>
                    <a:pt x="24" y="15"/>
                  </a:cubicBezTo>
                  <a:cubicBezTo>
                    <a:pt x="24" y="15"/>
                    <a:pt x="24" y="14"/>
                    <a:pt x="24" y="13"/>
                  </a:cubicBezTo>
                  <a:cubicBezTo>
                    <a:pt x="23" y="13"/>
                    <a:pt x="23" y="12"/>
                    <a:pt x="23" y="12"/>
                  </a:cubicBezTo>
                  <a:cubicBezTo>
                    <a:pt x="23" y="11"/>
                    <a:pt x="22" y="10"/>
                    <a:pt x="22" y="10"/>
                  </a:cubicBezTo>
                  <a:cubicBezTo>
                    <a:pt x="22" y="9"/>
                    <a:pt x="23" y="9"/>
                    <a:pt x="23" y="10"/>
                  </a:cubicBezTo>
                  <a:cubicBezTo>
                    <a:pt x="24" y="10"/>
                    <a:pt x="24" y="10"/>
                    <a:pt x="24" y="10"/>
                  </a:cubicBezTo>
                  <a:cubicBezTo>
                    <a:pt x="25" y="10"/>
                    <a:pt x="25" y="10"/>
                    <a:pt x="25" y="10"/>
                  </a:cubicBezTo>
                  <a:cubicBezTo>
                    <a:pt x="25" y="10"/>
                    <a:pt x="25" y="10"/>
                    <a:pt x="25"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7" y="8"/>
                    <a:pt x="27" y="8"/>
                  </a:cubicBezTo>
                  <a:cubicBezTo>
                    <a:pt x="28" y="7"/>
                    <a:pt x="28" y="7"/>
                    <a:pt x="29" y="6"/>
                  </a:cubicBezTo>
                  <a:cubicBezTo>
                    <a:pt x="29" y="6"/>
                    <a:pt x="30" y="6"/>
                    <a:pt x="30" y="6"/>
                  </a:cubicBezTo>
                  <a:cubicBezTo>
                    <a:pt x="30" y="6"/>
                    <a:pt x="31" y="5"/>
                    <a:pt x="31" y="5"/>
                  </a:cubicBezTo>
                  <a:cubicBezTo>
                    <a:pt x="32" y="5"/>
                    <a:pt x="32" y="5"/>
                    <a:pt x="32" y="5"/>
                  </a:cubicBezTo>
                  <a:cubicBezTo>
                    <a:pt x="32" y="5"/>
                    <a:pt x="32" y="5"/>
                    <a:pt x="32" y="5"/>
                  </a:cubicBezTo>
                  <a:cubicBezTo>
                    <a:pt x="33" y="5"/>
                    <a:pt x="33" y="5"/>
                    <a:pt x="34" y="5"/>
                  </a:cubicBezTo>
                  <a:cubicBezTo>
                    <a:pt x="34" y="5"/>
                    <a:pt x="35" y="5"/>
                    <a:pt x="36" y="5"/>
                  </a:cubicBezTo>
                  <a:cubicBezTo>
                    <a:pt x="36" y="6"/>
                    <a:pt x="36" y="6"/>
                    <a:pt x="36" y="6"/>
                  </a:cubicBezTo>
                  <a:cubicBezTo>
                    <a:pt x="35" y="7"/>
                    <a:pt x="35" y="7"/>
                    <a:pt x="35" y="7"/>
                  </a:cubicBezTo>
                  <a:cubicBezTo>
                    <a:pt x="35" y="8"/>
                    <a:pt x="35" y="8"/>
                    <a:pt x="35" y="8"/>
                  </a:cubicBezTo>
                  <a:cubicBezTo>
                    <a:pt x="34" y="8"/>
                    <a:pt x="34" y="8"/>
                    <a:pt x="34" y="8"/>
                  </a:cubicBezTo>
                  <a:cubicBezTo>
                    <a:pt x="35" y="8"/>
                    <a:pt x="36" y="8"/>
                    <a:pt x="36" y="7"/>
                  </a:cubicBezTo>
                  <a:cubicBezTo>
                    <a:pt x="37" y="7"/>
                    <a:pt x="37" y="6"/>
                    <a:pt x="37" y="6"/>
                  </a:cubicBezTo>
                  <a:cubicBezTo>
                    <a:pt x="38" y="5"/>
                    <a:pt x="38" y="5"/>
                    <a:pt x="38" y="4"/>
                  </a:cubicBezTo>
                  <a:cubicBezTo>
                    <a:pt x="38" y="4"/>
                    <a:pt x="39" y="3"/>
                    <a:pt x="39" y="3"/>
                  </a:cubicBezTo>
                  <a:cubicBezTo>
                    <a:pt x="40" y="3"/>
                    <a:pt x="40" y="3"/>
                    <a:pt x="40" y="4"/>
                  </a:cubicBezTo>
                  <a:cubicBezTo>
                    <a:pt x="41" y="4"/>
                    <a:pt x="41" y="4"/>
                    <a:pt x="42" y="5"/>
                  </a:cubicBezTo>
                  <a:cubicBezTo>
                    <a:pt x="42" y="5"/>
                    <a:pt x="42" y="5"/>
                    <a:pt x="43" y="6"/>
                  </a:cubicBezTo>
                  <a:cubicBezTo>
                    <a:pt x="43" y="6"/>
                    <a:pt x="44" y="6"/>
                    <a:pt x="44" y="6"/>
                  </a:cubicBezTo>
                  <a:cubicBezTo>
                    <a:pt x="44" y="6"/>
                    <a:pt x="44" y="6"/>
                    <a:pt x="44" y="6"/>
                  </a:cubicBezTo>
                  <a:cubicBezTo>
                    <a:pt x="44" y="6"/>
                    <a:pt x="44" y="5"/>
                    <a:pt x="44" y="5"/>
                  </a:cubicBezTo>
                  <a:cubicBezTo>
                    <a:pt x="45" y="5"/>
                    <a:pt x="45" y="4"/>
                    <a:pt x="45" y="4"/>
                  </a:cubicBezTo>
                  <a:cubicBezTo>
                    <a:pt x="44" y="4"/>
                    <a:pt x="44" y="4"/>
                    <a:pt x="44" y="4"/>
                  </a:cubicBezTo>
                  <a:cubicBezTo>
                    <a:pt x="44" y="4"/>
                    <a:pt x="44" y="4"/>
                    <a:pt x="44" y="4"/>
                  </a:cubicBezTo>
                  <a:cubicBezTo>
                    <a:pt x="43" y="4"/>
                    <a:pt x="43" y="4"/>
                    <a:pt x="43" y="4"/>
                  </a:cubicBezTo>
                  <a:cubicBezTo>
                    <a:pt x="43" y="3"/>
                    <a:pt x="43" y="3"/>
                    <a:pt x="42" y="3"/>
                  </a:cubicBezTo>
                  <a:cubicBezTo>
                    <a:pt x="42" y="2"/>
                    <a:pt x="43" y="2"/>
                    <a:pt x="43" y="2"/>
                  </a:cubicBezTo>
                  <a:cubicBezTo>
                    <a:pt x="43" y="2"/>
                    <a:pt x="44" y="2"/>
                    <a:pt x="44" y="2"/>
                  </a:cubicBezTo>
                  <a:cubicBezTo>
                    <a:pt x="45" y="2"/>
                    <a:pt x="45" y="2"/>
                    <a:pt x="45" y="2"/>
                  </a:cubicBezTo>
                  <a:cubicBezTo>
                    <a:pt x="46" y="2"/>
                    <a:pt x="45" y="2"/>
                    <a:pt x="45" y="2"/>
                  </a:cubicBezTo>
                  <a:cubicBezTo>
                    <a:pt x="48" y="5"/>
                    <a:pt x="48" y="5"/>
                    <a:pt x="48" y="5"/>
                  </a:cubicBezTo>
                  <a:cubicBezTo>
                    <a:pt x="49" y="5"/>
                    <a:pt x="49" y="5"/>
                    <a:pt x="49" y="5"/>
                  </a:cubicBezTo>
                  <a:cubicBezTo>
                    <a:pt x="49" y="4"/>
                    <a:pt x="49" y="4"/>
                    <a:pt x="49" y="4"/>
                  </a:cubicBezTo>
                  <a:cubicBezTo>
                    <a:pt x="49" y="4"/>
                    <a:pt x="49" y="4"/>
                    <a:pt x="50" y="3"/>
                  </a:cubicBezTo>
                  <a:cubicBezTo>
                    <a:pt x="50" y="3"/>
                    <a:pt x="50" y="2"/>
                    <a:pt x="50" y="2"/>
                  </a:cubicBezTo>
                  <a:cubicBezTo>
                    <a:pt x="50" y="2"/>
                    <a:pt x="50" y="2"/>
                    <a:pt x="50" y="2"/>
                  </a:cubicBezTo>
                  <a:cubicBezTo>
                    <a:pt x="50" y="2"/>
                    <a:pt x="51" y="2"/>
                    <a:pt x="52" y="2"/>
                  </a:cubicBezTo>
                  <a:cubicBezTo>
                    <a:pt x="52" y="2"/>
                    <a:pt x="53" y="2"/>
                    <a:pt x="53" y="3"/>
                  </a:cubicBezTo>
                  <a:cubicBezTo>
                    <a:pt x="53" y="3"/>
                    <a:pt x="53" y="3"/>
                    <a:pt x="54" y="4"/>
                  </a:cubicBezTo>
                  <a:cubicBezTo>
                    <a:pt x="54" y="5"/>
                    <a:pt x="54" y="5"/>
                    <a:pt x="54" y="6"/>
                  </a:cubicBezTo>
                  <a:cubicBezTo>
                    <a:pt x="54" y="6"/>
                    <a:pt x="54" y="6"/>
                    <a:pt x="54" y="6"/>
                  </a:cubicBezTo>
                  <a:cubicBezTo>
                    <a:pt x="55" y="6"/>
                    <a:pt x="55" y="6"/>
                    <a:pt x="55" y="6"/>
                  </a:cubicBezTo>
                  <a:cubicBezTo>
                    <a:pt x="55" y="6"/>
                    <a:pt x="55" y="6"/>
                    <a:pt x="55" y="6"/>
                  </a:cubicBezTo>
                  <a:cubicBezTo>
                    <a:pt x="55" y="5"/>
                    <a:pt x="55" y="5"/>
                    <a:pt x="55" y="5"/>
                  </a:cubicBezTo>
                  <a:cubicBezTo>
                    <a:pt x="54" y="0"/>
                    <a:pt x="54" y="0"/>
                    <a:pt x="54" y="0"/>
                  </a:cubicBezTo>
                  <a:cubicBezTo>
                    <a:pt x="55" y="0"/>
                    <a:pt x="55" y="0"/>
                    <a:pt x="55" y="0"/>
                  </a:cubicBezTo>
                  <a:cubicBezTo>
                    <a:pt x="58" y="7"/>
                    <a:pt x="58" y="7"/>
                    <a:pt x="58" y="7"/>
                  </a:cubicBezTo>
                  <a:cubicBezTo>
                    <a:pt x="61" y="4"/>
                    <a:pt x="61" y="4"/>
                    <a:pt x="61" y="4"/>
                  </a:cubicBezTo>
                  <a:cubicBezTo>
                    <a:pt x="61" y="4"/>
                    <a:pt x="61" y="4"/>
                    <a:pt x="61" y="4"/>
                  </a:cubicBezTo>
                  <a:cubicBezTo>
                    <a:pt x="61" y="4"/>
                    <a:pt x="60" y="3"/>
                    <a:pt x="60" y="3"/>
                  </a:cubicBezTo>
                  <a:cubicBezTo>
                    <a:pt x="59" y="4"/>
                    <a:pt x="58" y="3"/>
                    <a:pt x="58" y="3"/>
                  </a:cubicBezTo>
                  <a:cubicBezTo>
                    <a:pt x="58" y="2"/>
                    <a:pt x="59" y="2"/>
                    <a:pt x="59" y="2"/>
                  </a:cubicBezTo>
                  <a:cubicBezTo>
                    <a:pt x="60" y="2"/>
                    <a:pt x="60" y="2"/>
                    <a:pt x="60" y="2"/>
                  </a:cubicBezTo>
                  <a:cubicBezTo>
                    <a:pt x="62" y="2"/>
                    <a:pt x="62" y="2"/>
                    <a:pt x="62" y="2"/>
                  </a:cubicBezTo>
                  <a:cubicBezTo>
                    <a:pt x="62" y="2"/>
                    <a:pt x="62" y="2"/>
                    <a:pt x="62" y="3"/>
                  </a:cubicBezTo>
                  <a:cubicBezTo>
                    <a:pt x="63" y="3"/>
                    <a:pt x="63" y="4"/>
                    <a:pt x="63" y="4"/>
                  </a:cubicBezTo>
                  <a:cubicBezTo>
                    <a:pt x="63" y="4"/>
                    <a:pt x="63" y="4"/>
                    <a:pt x="63" y="4"/>
                  </a:cubicBezTo>
                  <a:cubicBezTo>
                    <a:pt x="63" y="5"/>
                    <a:pt x="63" y="5"/>
                    <a:pt x="63" y="6"/>
                  </a:cubicBezTo>
                  <a:cubicBezTo>
                    <a:pt x="63" y="6"/>
                    <a:pt x="62" y="6"/>
                    <a:pt x="62" y="7"/>
                  </a:cubicBezTo>
                  <a:cubicBezTo>
                    <a:pt x="63" y="6"/>
                    <a:pt x="63" y="6"/>
                    <a:pt x="63" y="6"/>
                  </a:cubicBezTo>
                  <a:cubicBezTo>
                    <a:pt x="63" y="7"/>
                    <a:pt x="63" y="7"/>
                    <a:pt x="63" y="7"/>
                  </a:cubicBezTo>
                  <a:cubicBezTo>
                    <a:pt x="64" y="8"/>
                    <a:pt x="64" y="8"/>
                    <a:pt x="64" y="8"/>
                  </a:cubicBezTo>
                  <a:cubicBezTo>
                    <a:pt x="64" y="8"/>
                    <a:pt x="64" y="8"/>
                    <a:pt x="64" y="8"/>
                  </a:cubicBezTo>
                  <a:cubicBezTo>
                    <a:pt x="65" y="8"/>
                    <a:pt x="65" y="8"/>
                    <a:pt x="65" y="8"/>
                  </a:cubicBezTo>
                  <a:cubicBezTo>
                    <a:pt x="65" y="8"/>
                    <a:pt x="65" y="8"/>
                    <a:pt x="65" y="8"/>
                  </a:cubicBezTo>
                  <a:cubicBezTo>
                    <a:pt x="65" y="8"/>
                    <a:pt x="65" y="8"/>
                    <a:pt x="65" y="8"/>
                  </a:cubicBezTo>
                  <a:cubicBezTo>
                    <a:pt x="66" y="8"/>
                    <a:pt x="66" y="8"/>
                    <a:pt x="66" y="8"/>
                  </a:cubicBezTo>
                  <a:cubicBezTo>
                    <a:pt x="67" y="9"/>
                    <a:pt x="67" y="9"/>
                    <a:pt x="67" y="9"/>
                  </a:cubicBezTo>
                  <a:cubicBezTo>
                    <a:pt x="68" y="9"/>
                    <a:pt x="68" y="9"/>
                    <a:pt x="68" y="9"/>
                  </a:cubicBezTo>
                  <a:cubicBezTo>
                    <a:pt x="68" y="9"/>
                    <a:pt x="68" y="10"/>
                    <a:pt x="68" y="11"/>
                  </a:cubicBezTo>
                  <a:cubicBezTo>
                    <a:pt x="69" y="11"/>
                    <a:pt x="69" y="12"/>
                    <a:pt x="69" y="12"/>
                  </a:cubicBezTo>
                  <a:cubicBezTo>
                    <a:pt x="69" y="16"/>
                    <a:pt x="69" y="16"/>
                    <a:pt x="69" y="16"/>
                  </a:cubicBezTo>
                  <a:cubicBezTo>
                    <a:pt x="69" y="17"/>
                    <a:pt x="70" y="17"/>
                    <a:pt x="70" y="17"/>
                  </a:cubicBezTo>
                  <a:cubicBezTo>
                    <a:pt x="71" y="17"/>
                    <a:pt x="71" y="17"/>
                    <a:pt x="71" y="17"/>
                  </a:cubicBezTo>
                  <a:cubicBezTo>
                    <a:pt x="72" y="18"/>
                    <a:pt x="72" y="18"/>
                    <a:pt x="72" y="18"/>
                  </a:cubicBezTo>
                  <a:cubicBezTo>
                    <a:pt x="72" y="18"/>
                    <a:pt x="72" y="18"/>
                    <a:pt x="72" y="18"/>
                  </a:cubicBezTo>
                  <a:cubicBezTo>
                    <a:pt x="72" y="18"/>
                    <a:pt x="72" y="18"/>
                    <a:pt x="72" y="18"/>
                  </a:cubicBezTo>
                  <a:cubicBezTo>
                    <a:pt x="72" y="19"/>
                    <a:pt x="72" y="19"/>
                    <a:pt x="72" y="19"/>
                  </a:cubicBezTo>
                  <a:cubicBezTo>
                    <a:pt x="72" y="19"/>
                    <a:pt x="72" y="19"/>
                    <a:pt x="72" y="19"/>
                  </a:cubicBezTo>
                  <a:cubicBezTo>
                    <a:pt x="71" y="19"/>
                    <a:pt x="71" y="19"/>
                    <a:pt x="71" y="19"/>
                  </a:cubicBezTo>
                  <a:cubicBezTo>
                    <a:pt x="71" y="19"/>
                    <a:pt x="70" y="18"/>
                    <a:pt x="69" y="18"/>
                  </a:cubicBezTo>
                  <a:cubicBezTo>
                    <a:pt x="68" y="18"/>
                    <a:pt x="67" y="17"/>
                    <a:pt x="67" y="17"/>
                  </a:cubicBezTo>
                  <a:cubicBezTo>
                    <a:pt x="66" y="17"/>
                    <a:pt x="66" y="18"/>
                    <a:pt x="66" y="18"/>
                  </a:cubicBezTo>
                  <a:cubicBezTo>
                    <a:pt x="66" y="19"/>
                    <a:pt x="66" y="19"/>
                    <a:pt x="66" y="19"/>
                  </a:cubicBezTo>
                  <a:cubicBezTo>
                    <a:pt x="65" y="19"/>
                    <a:pt x="65" y="19"/>
                    <a:pt x="64" y="19"/>
                  </a:cubicBezTo>
                  <a:cubicBezTo>
                    <a:pt x="63" y="19"/>
                    <a:pt x="62" y="18"/>
                    <a:pt x="62" y="18"/>
                  </a:cubicBezTo>
                  <a:cubicBezTo>
                    <a:pt x="62" y="18"/>
                    <a:pt x="62" y="17"/>
                    <a:pt x="62" y="17"/>
                  </a:cubicBezTo>
                  <a:cubicBezTo>
                    <a:pt x="62" y="17"/>
                    <a:pt x="62" y="16"/>
                    <a:pt x="62" y="16"/>
                  </a:cubicBezTo>
                  <a:cubicBezTo>
                    <a:pt x="62" y="15"/>
                    <a:pt x="62" y="15"/>
                    <a:pt x="62" y="15"/>
                  </a:cubicBezTo>
                  <a:cubicBezTo>
                    <a:pt x="62" y="15"/>
                    <a:pt x="62" y="15"/>
                    <a:pt x="62" y="15"/>
                  </a:cubicBezTo>
                  <a:cubicBezTo>
                    <a:pt x="62" y="15"/>
                    <a:pt x="62" y="15"/>
                    <a:pt x="61" y="14"/>
                  </a:cubicBezTo>
                  <a:cubicBezTo>
                    <a:pt x="61" y="14"/>
                    <a:pt x="60" y="14"/>
                    <a:pt x="60" y="14"/>
                  </a:cubicBezTo>
                  <a:cubicBezTo>
                    <a:pt x="60" y="14"/>
                    <a:pt x="60" y="14"/>
                    <a:pt x="60" y="14"/>
                  </a:cubicBezTo>
                  <a:cubicBezTo>
                    <a:pt x="59" y="14"/>
                    <a:pt x="58" y="14"/>
                    <a:pt x="58" y="15"/>
                  </a:cubicBezTo>
                  <a:cubicBezTo>
                    <a:pt x="58" y="15"/>
                    <a:pt x="57" y="16"/>
                    <a:pt x="57" y="16"/>
                  </a:cubicBezTo>
                  <a:cubicBezTo>
                    <a:pt x="56" y="17"/>
                    <a:pt x="56" y="17"/>
                    <a:pt x="56" y="17"/>
                  </a:cubicBezTo>
                  <a:cubicBezTo>
                    <a:pt x="56" y="17"/>
                    <a:pt x="56" y="17"/>
                    <a:pt x="56" y="17"/>
                  </a:cubicBezTo>
                  <a:cubicBezTo>
                    <a:pt x="55" y="16"/>
                    <a:pt x="55" y="16"/>
                    <a:pt x="55" y="16"/>
                  </a:cubicBezTo>
                  <a:cubicBezTo>
                    <a:pt x="55" y="15"/>
                    <a:pt x="55" y="15"/>
                    <a:pt x="55" y="15"/>
                  </a:cubicBezTo>
                  <a:cubicBezTo>
                    <a:pt x="55" y="15"/>
                    <a:pt x="54" y="15"/>
                    <a:pt x="54" y="16"/>
                  </a:cubicBezTo>
                  <a:cubicBezTo>
                    <a:pt x="53" y="16"/>
                    <a:pt x="52" y="16"/>
                    <a:pt x="52" y="16"/>
                  </a:cubicBezTo>
                  <a:cubicBezTo>
                    <a:pt x="51" y="15"/>
                    <a:pt x="51" y="15"/>
                    <a:pt x="51" y="15"/>
                  </a:cubicBezTo>
                  <a:cubicBezTo>
                    <a:pt x="51" y="15"/>
                    <a:pt x="51" y="15"/>
                    <a:pt x="51" y="15"/>
                  </a:cubicBezTo>
                  <a:cubicBezTo>
                    <a:pt x="51" y="15"/>
                    <a:pt x="51" y="15"/>
                    <a:pt x="51" y="15"/>
                  </a:cubicBezTo>
                  <a:cubicBezTo>
                    <a:pt x="50" y="15"/>
                    <a:pt x="50" y="15"/>
                    <a:pt x="50" y="16"/>
                  </a:cubicBezTo>
                  <a:cubicBezTo>
                    <a:pt x="50" y="16"/>
                    <a:pt x="49" y="16"/>
                    <a:pt x="49" y="17"/>
                  </a:cubicBezTo>
                  <a:cubicBezTo>
                    <a:pt x="49" y="17"/>
                    <a:pt x="49" y="18"/>
                    <a:pt x="48" y="18"/>
                  </a:cubicBezTo>
                  <a:cubicBezTo>
                    <a:pt x="48" y="19"/>
                    <a:pt x="48" y="19"/>
                    <a:pt x="47" y="19"/>
                  </a:cubicBezTo>
                  <a:cubicBezTo>
                    <a:pt x="47" y="19"/>
                    <a:pt x="46" y="20"/>
                    <a:pt x="46" y="20"/>
                  </a:cubicBezTo>
                  <a:cubicBezTo>
                    <a:pt x="45" y="20"/>
                    <a:pt x="44" y="20"/>
                    <a:pt x="44" y="20"/>
                  </a:cubicBezTo>
                  <a:cubicBezTo>
                    <a:pt x="43" y="21"/>
                    <a:pt x="42" y="21"/>
                    <a:pt x="41" y="21"/>
                  </a:cubicBezTo>
                  <a:cubicBezTo>
                    <a:pt x="41" y="21"/>
                    <a:pt x="40" y="21"/>
                    <a:pt x="40" y="21"/>
                  </a:cubicBezTo>
                  <a:cubicBezTo>
                    <a:pt x="40" y="21"/>
                    <a:pt x="40" y="22"/>
                    <a:pt x="39" y="22"/>
                  </a:cubicBezTo>
                  <a:cubicBezTo>
                    <a:pt x="39" y="22"/>
                    <a:pt x="38" y="22"/>
                    <a:pt x="38" y="22"/>
                  </a:cubicBezTo>
                  <a:cubicBezTo>
                    <a:pt x="34" y="23"/>
                    <a:pt x="34" y="23"/>
                    <a:pt x="34" y="23"/>
                  </a:cubicBezTo>
                  <a:cubicBezTo>
                    <a:pt x="34" y="23"/>
                    <a:pt x="34" y="24"/>
                    <a:pt x="34" y="24"/>
                  </a:cubicBezTo>
                  <a:cubicBezTo>
                    <a:pt x="34" y="24"/>
                    <a:pt x="33" y="24"/>
                    <a:pt x="33" y="24"/>
                  </a:cubicBezTo>
                  <a:cubicBezTo>
                    <a:pt x="32" y="24"/>
                    <a:pt x="32" y="24"/>
                    <a:pt x="31" y="23"/>
                  </a:cubicBezTo>
                  <a:cubicBezTo>
                    <a:pt x="31" y="23"/>
                    <a:pt x="31" y="23"/>
                    <a:pt x="30" y="23"/>
                  </a:cubicBezTo>
                  <a:cubicBezTo>
                    <a:pt x="30" y="23"/>
                    <a:pt x="29" y="23"/>
                    <a:pt x="29" y="23"/>
                  </a:cubicBezTo>
                  <a:cubicBezTo>
                    <a:pt x="29" y="23"/>
                    <a:pt x="29" y="24"/>
                    <a:pt x="28" y="24"/>
                  </a:cubicBezTo>
                  <a:cubicBezTo>
                    <a:pt x="28" y="24"/>
                    <a:pt x="27" y="24"/>
                    <a:pt x="27" y="23"/>
                  </a:cubicBezTo>
                  <a:cubicBezTo>
                    <a:pt x="27" y="23"/>
                    <a:pt x="27" y="23"/>
                    <a:pt x="26" y="23"/>
                  </a:cubicBezTo>
                  <a:cubicBezTo>
                    <a:pt x="26" y="24"/>
                    <a:pt x="26" y="25"/>
                    <a:pt x="27" y="25"/>
                  </a:cubicBezTo>
                  <a:cubicBezTo>
                    <a:pt x="27" y="26"/>
                    <a:pt x="27" y="26"/>
                    <a:pt x="28" y="27"/>
                  </a:cubicBezTo>
                  <a:cubicBezTo>
                    <a:pt x="28" y="27"/>
                    <a:pt x="28" y="27"/>
                    <a:pt x="28" y="27"/>
                  </a:cubicBezTo>
                  <a:cubicBezTo>
                    <a:pt x="29" y="27"/>
                    <a:pt x="29" y="27"/>
                    <a:pt x="29" y="27"/>
                  </a:cubicBezTo>
                  <a:cubicBezTo>
                    <a:pt x="29" y="28"/>
                    <a:pt x="29" y="28"/>
                    <a:pt x="29" y="28"/>
                  </a:cubicBezTo>
                  <a:cubicBezTo>
                    <a:pt x="29" y="28"/>
                    <a:pt x="29" y="29"/>
                    <a:pt x="28" y="29"/>
                  </a:cubicBezTo>
                  <a:cubicBezTo>
                    <a:pt x="28" y="29"/>
                    <a:pt x="28" y="30"/>
                    <a:pt x="27" y="30"/>
                  </a:cubicBezTo>
                  <a:cubicBezTo>
                    <a:pt x="27" y="30"/>
                    <a:pt x="26" y="30"/>
                    <a:pt x="26" y="30"/>
                  </a:cubicBezTo>
                  <a:cubicBezTo>
                    <a:pt x="26" y="31"/>
                    <a:pt x="25" y="31"/>
                    <a:pt x="25" y="31"/>
                  </a:cubicBezTo>
                  <a:cubicBezTo>
                    <a:pt x="25" y="31"/>
                    <a:pt x="25" y="31"/>
                    <a:pt x="25" y="31"/>
                  </a:cubicBezTo>
                  <a:cubicBezTo>
                    <a:pt x="25" y="32"/>
                    <a:pt x="25" y="32"/>
                    <a:pt x="25" y="32"/>
                  </a:cubicBezTo>
                  <a:cubicBezTo>
                    <a:pt x="25" y="32"/>
                    <a:pt x="26" y="32"/>
                    <a:pt x="26" y="32"/>
                  </a:cubicBezTo>
                  <a:cubicBezTo>
                    <a:pt x="26" y="33"/>
                    <a:pt x="26" y="34"/>
                    <a:pt x="25" y="35"/>
                  </a:cubicBezTo>
                  <a:cubicBezTo>
                    <a:pt x="25" y="35"/>
                    <a:pt x="25" y="36"/>
                    <a:pt x="25" y="37"/>
                  </a:cubicBezTo>
                  <a:cubicBezTo>
                    <a:pt x="25" y="40"/>
                    <a:pt x="25" y="40"/>
                    <a:pt x="25" y="40"/>
                  </a:cubicBezTo>
                  <a:cubicBezTo>
                    <a:pt x="25" y="41"/>
                    <a:pt x="25" y="41"/>
                    <a:pt x="25" y="42"/>
                  </a:cubicBezTo>
                  <a:cubicBezTo>
                    <a:pt x="25" y="43"/>
                    <a:pt x="25" y="44"/>
                    <a:pt x="25" y="44"/>
                  </a:cubicBezTo>
                  <a:cubicBezTo>
                    <a:pt x="25" y="45"/>
                    <a:pt x="25" y="46"/>
                    <a:pt x="24" y="47"/>
                  </a:cubicBezTo>
                  <a:cubicBezTo>
                    <a:pt x="20" y="45"/>
                    <a:pt x="20" y="45"/>
                    <a:pt x="20" y="45"/>
                  </a:cubicBezTo>
                  <a:cubicBezTo>
                    <a:pt x="20" y="45"/>
                    <a:pt x="20" y="45"/>
                    <a:pt x="20" y="45"/>
                  </a:cubicBezTo>
                  <a:cubicBezTo>
                    <a:pt x="20" y="46"/>
                    <a:pt x="20" y="46"/>
                    <a:pt x="20" y="46"/>
                  </a:cubicBezTo>
                  <a:cubicBezTo>
                    <a:pt x="20" y="46"/>
                    <a:pt x="20" y="46"/>
                    <a:pt x="20" y="47"/>
                  </a:cubicBezTo>
                  <a:cubicBezTo>
                    <a:pt x="20" y="47"/>
                    <a:pt x="20" y="47"/>
                    <a:pt x="20" y="47"/>
                  </a:cubicBezTo>
                  <a:cubicBezTo>
                    <a:pt x="21" y="48"/>
                    <a:pt x="21" y="48"/>
                    <a:pt x="21" y="48"/>
                  </a:cubicBezTo>
                  <a:cubicBezTo>
                    <a:pt x="21" y="48"/>
                    <a:pt x="21" y="48"/>
                    <a:pt x="21" y="48"/>
                  </a:cubicBezTo>
                  <a:cubicBezTo>
                    <a:pt x="21" y="48"/>
                    <a:pt x="21" y="48"/>
                    <a:pt x="20" y="49"/>
                  </a:cubicBezTo>
                  <a:cubicBezTo>
                    <a:pt x="20" y="49"/>
                    <a:pt x="20" y="50"/>
                    <a:pt x="20" y="50"/>
                  </a:cubicBezTo>
                  <a:cubicBezTo>
                    <a:pt x="20" y="50"/>
                    <a:pt x="21" y="50"/>
                    <a:pt x="21" y="51"/>
                  </a:cubicBezTo>
                  <a:cubicBezTo>
                    <a:pt x="21" y="51"/>
                    <a:pt x="22" y="52"/>
                    <a:pt x="22" y="52"/>
                  </a:cubicBezTo>
                  <a:cubicBezTo>
                    <a:pt x="22" y="52"/>
                    <a:pt x="22" y="52"/>
                    <a:pt x="22" y="52"/>
                  </a:cubicBezTo>
                  <a:cubicBezTo>
                    <a:pt x="22" y="52"/>
                    <a:pt x="22" y="52"/>
                    <a:pt x="22" y="52"/>
                  </a:cubicBezTo>
                  <a:cubicBezTo>
                    <a:pt x="22" y="52"/>
                    <a:pt x="23" y="52"/>
                    <a:pt x="23" y="51"/>
                  </a:cubicBezTo>
                  <a:cubicBezTo>
                    <a:pt x="24" y="51"/>
                    <a:pt x="24" y="51"/>
                    <a:pt x="25" y="51"/>
                  </a:cubicBezTo>
                  <a:cubicBezTo>
                    <a:pt x="26" y="50"/>
                    <a:pt x="26" y="50"/>
                    <a:pt x="26" y="50"/>
                  </a:cubicBezTo>
                  <a:cubicBezTo>
                    <a:pt x="25" y="53"/>
                    <a:pt x="25" y="53"/>
                    <a:pt x="25" y="53"/>
                  </a:cubicBezTo>
                  <a:cubicBezTo>
                    <a:pt x="26" y="53"/>
                    <a:pt x="26" y="53"/>
                    <a:pt x="26" y="53"/>
                  </a:cubicBezTo>
                  <a:cubicBezTo>
                    <a:pt x="27" y="56"/>
                    <a:pt x="27" y="56"/>
                    <a:pt x="27" y="56"/>
                  </a:cubicBezTo>
                  <a:cubicBezTo>
                    <a:pt x="28" y="56"/>
                    <a:pt x="28" y="56"/>
                    <a:pt x="28" y="56"/>
                  </a:cubicBezTo>
                  <a:cubicBezTo>
                    <a:pt x="28" y="56"/>
                    <a:pt x="28" y="57"/>
                    <a:pt x="28" y="58"/>
                  </a:cubicBezTo>
                  <a:cubicBezTo>
                    <a:pt x="29" y="58"/>
                    <a:pt x="29" y="58"/>
                    <a:pt x="29" y="58"/>
                  </a:cubicBezTo>
                  <a:cubicBezTo>
                    <a:pt x="29" y="58"/>
                    <a:pt x="30" y="58"/>
                    <a:pt x="30" y="59"/>
                  </a:cubicBezTo>
                  <a:cubicBezTo>
                    <a:pt x="31" y="59"/>
                    <a:pt x="32" y="60"/>
                    <a:pt x="32" y="60"/>
                  </a:cubicBezTo>
                  <a:cubicBezTo>
                    <a:pt x="32" y="60"/>
                    <a:pt x="32" y="60"/>
                    <a:pt x="33" y="61"/>
                  </a:cubicBezTo>
                  <a:cubicBezTo>
                    <a:pt x="33" y="61"/>
                    <a:pt x="33" y="62"/>
                    <a:pt x="33" y="61"/>
                  </a:cubicBezTo>
                  <a:cubicBezTo>
                    <a:pt x="34" y="62"/>
                    <a:pt x="34" y="62"/>
                    <a:pt x="35" y="61"/>
                  </a:cubicBezTo>
                  <a:cubicBezTo>
                    <a:pt x="36" y="61"/>
                    <a:pt x="36" y="61"/>
                    <a:pt x="36" y="61"/>
                  </a:cubicBezTo>
                  <a:cubicBezTo>
                    <a:pt x="36" y="61"/>
                    <a:pt x="37" y="61"/>
                    <a:pt x="37" y="62"/>
                  </a:cubicBezTo>
                  <a:cubicBezTo>
                    <a:pt x="38" y="62"/>
                    <a:pt x="38" y="62"/>
                    <a:pt x="38" y="62"/>
                  </a:cubicBezTo>
                  <a:cubicBezTo>
                    <a:pt x="38" y="62"/>
                    <a:pt x="38" y="62"/>
                    <a:pt x="39" y="62"/>
                  </a:cubicBezTo>
                  <a:cubicBezTo>
                    <a:pt x="40" y="62"/>
                    <a:pt x="40" y="62"/>
                    <a:pt x="40" y="62"/>
                  </a:cubicBezTo>
                  <a:cubicBezTo>
                    <a:pt x="40" y="62"/>
                    <a:pt x="41" y="62"/>
                    <a:pt x="42" y="62"/>
                  </a:cubicBezTo>
                  <a:cubicBezTo>
                    <a:pt x="42" y="62"/>
                    <a:pt x="43" y="62"/>
                    <a:pt x="43" y="62"/>
                  </a:cubicBezTo>
                  <a:cubicBezTo>
                    <a:pt x="43" y="62"/>
                    <a:pt x="44" y="62"/>
                    <a:pt x="45" y="62"/>
                  </a:cubicBezTo>
                  <a:cubicBezTo>
                    <a:pt x="46" y="62"/>
                    <a:pt x="47" y="61"/>
                    <a:pt x="49" y="61"/>
                  </a:cubicBezTo>
                  <a:cubicBezTo>
                    <a:pt x="50" y="61"/>
                    <a:pt x="51" y="61"/>
                    <a:pt x="52" y="61"/>
                  </a:cubicBezTo>
                  <a:cubicBezTo>
                    <a:pt x="53" y="61"/>
                    <a:pt x="54" y="61"/>
                    <a:pt x="54" y="61"/>
                  </a:cubicBezTo>
                  <a:cubicBezTo>
                    <a:pt x="54" y="63"/>
                    <a:pt x="54" y="63"/>
                    <a:pt x="54" y="63"/>
                  </a:cubicBezTo>
                  <a:cubicBezTo>
                    <a:pt x="55" y="62"/>
                    <a:pt x="55" y="62"/>
                    <a:pt x="55" y="61"/>
                  </a:cubicBezTo>
                  <a:cubicBezTo>
                    <a:pt x="55" y="60"/>
                    <a:pt x="56" y="59"/>
                    <a:pt x="56" y="59"/>
                  </a:cubicBezTo>
                  <a:cubicBezTo>
                    <a:pt x="58" y="58"/>
                    <a:pt x="59" y="57"/>
                    <a:pt x="61" y="57"/>
                  </a:cubicBezTo>
                  <a:cubicBezTo>
                    <a:pt x="62" y="56"/>
                    <a:pt x="64" y="56"/>
                    <a:pt x="66" y="55"/>
                  </a:cubicBezTo>
                  <a:cubicBezTo>
                    <a:pt x="66" y="55"/>
                    <a:pt x="66" y="55"/>
                    <a:pt x="67" y="54"/>
                  </a:cubicBezTo>
                  <a:cubicBezTo>
                    <a:pt x="67" y="54"/>
                    <a:pt x="68" y="54"/>
                    <a:pt x="68" y="54"/>
                  </a:cubicBezTo>
                  <a:cubicBezTo>
                    <a:pt x="68" y="54"/>
                    <a:pt x="68" y="54"/>
                    <a:pt x="68" y="54"/>
                  </a:cubicBezTo>
                  <a:cubicBezTo>
                    <a:pt x="68" y="54"/>
                    <a:pt x="68" y="54"/>
                    <a:pt x="68" y="54"/>
                  </a:cubicBezTo>
                  <a:cubicBezTo>
                    <a:pt x="69" y="53"/>
                    <a:pt x="69" y="53"/>
                    <a:pt x="69" y="53"/>
                  </a:cubicBezTo>
                  <a:cubicBezTo>
                    <a:pt x="69" y="54"/>
                    <a:pt x="69" y="54"/>
                    <a:pt x="69" y="54"/>
                  </a:cubicBezTo>
                  <a:cubicBezTo>
                    <a:pt x="69" y="54"/>
                    <a:pt x="69" y="54"/>
                    <a:pt x="69" y="54"/>
                  </a:cubicBezTo>
                  <a:cubicBezTo>
                    <a:pt x="69" y="53"/>
                    <a:pt x="69" y="53"/>
                    <a:pt x="69" y="53"/>
                  </a:cubicBezTo>
                  <a:cubicBezTo>
                    <a:pt x="70" y="54"/>
                    <a:pt x="70" y="54"/>
                    <a:pt x="70" y="54"/>
                  </a:cubicBezTo>
                  <a:cubicBezTo>
                    <a:pt x="71" y="54"/>
                    <a:pt x="71" y="54"/>
                    <a:pt x="71" y="54"/>
                  </a:cubicBezTo>
                  <a:cubicBezTo>
                    <a:pt x="73" y="53"/>
                    <a:pt x="73" y="53"/>
                    <a:pt x="73" y="53"/>
                  </a:cubicBezTo>
                  <a:cubicBezTo>
                    <a:pt x="73" y="54"/>
                    <a:pt x="74" y="54"/>
                    <a:pt x="75" y="54"/>
                  </a:cubicBezTo>
                  <a:cubicBezTo>
                    <a:pt x="76" y="54"/>
                    <a:pt x="76" y="54"/>
                    <a:pt x="76" y="54"/>
                  </a:cubicBezTo>
                  <a:cubicBezTo>
                    <a:pt x="76" y="55"/>
                    <a:pt x="77" y="55"/>
                    <a:pt x="77" y="56"/>
                  </a:cubicBezTo>
                  <a:cubicBezTo>
                    <a:pt x="77" y="57"/>
                    <a:pt x="78" y="57"/>
                    <a:pt x="78" y="57"/>
                  </a:cubicBezTo>
                  <a:cubicBezTo>
                    <a:pt x="78" y="57"/>
                    <a:pt x="78" y="57"/>
                    <a:pt x="78" y="57"/>
                  </a:cubicBezTo>
                  <a:cubicBezTo>
                    <a:pt x="78" y="57"/>
                    <a:pt x="78" y="57"/>
                    <a:pt x="78" y="57"/>
                  </a:cubicBezTo>
                  <a:cubicBezTo>
                    <a:pt x="78" y="58"/>
                    <a:pt x="78" y="58"/>
                    <a:pt x="78" y="58"/>
                  </a:cubicBezTo>
                  <a:cubicBezTo>
                    <a:pt x="78" y="58"/>
                    <a:pt x="78" y="58"/>
                    <a:pt x="78" y="58"/>
                  </a:cubicBezTo>
                  <a:cubicBezTo>
                    <a:pt x="77" y="59"/>
                    <a:pt x="77" y="59"/>
                    <a:pt x="77" y="59"/>
                  </a:cubicBezTo>
                  <a:cubicBezTo>
                    <a:pt x="77" y="59"/>
                    <a:pt x="77" y="59"/>
                    <a:pt x="77" y="59"/>
                  </a:cubicBezTo>
                  <a:cubicBezTo>
                    <a:pt x="77" y="60"/>
                    <a:pt x="77" y="60"/>
                    <a:pt x="77" y="60"/>
                  </a:cubicBezTo>
                  <a:cubicBezTo>
                    <a:pt x="77" y="60"/>
                    <a:pt x="77" y="61"/>
                    <a:pt x="77" y="61"/>
                  </a:cubicBezTo>
                  <a:cubicBezTo>
                    <a:pt x="76" y="62"/>
                    <a:pt x="76" y="62"/>
                    <a:pt x="75" y="62"/>
                  </a:cubicBezTo>
                  <a:cubicBezTo>
                    <a:pt x="75" y="62"/>
                    <a:pt x="75" y="62"/>
                    <a:pt x="75" y="62"/>
                  </a:cubicBezTo>
                  <a:cubicBezTo>
                    <a:pt x="75" y="61"/>
                    <a:pt x="75" y="61"/>
                    <a:pt x="75" y="61"/>
                  </a:cubicBezTo>
                  <a:cubicBezTo>
                    <a:pt x="75" y="61"/>
                    <a:pt x="75" y="61"/>
                    <a:pt x="76" y="61"/>
                  </a:cubicBezTo>
                  <a:cubicBezTo>
                    <a:pt x="76" y="60"/>
                    <a:pt x="76" y="60"/>
                    <a:pt x="76" y="60"/>
                  </a:cubicBezTo>
                  <a:cubicBezTo>
                    <a:pt x="76" y="59"/>
                    <a:pt x="76" y="59"/>
                    <a:pt x="76" y="59"/>
                  </a:cubicBezTo>
                  <a:cubicBezTo>
                    <a:pt x="76" y="58"/>
                    <a:pt x="76" y="58"/>
                    <a:pt x="75" y="58"/>
                  </a:cubicBezTo>
                  <a:cubicBezTo>
                    <a:pt x="75" y="58"/>
                    <a:pt x="74" y="58"/>
                    <a:pt x="74" y="59"/>
                  </a:cubicBezTo>
                  <a:cubicBezTo>
                    <a:pt x="74" y="59"/>
                    <a:pt x="74" y="60"/>
                    <a:pt x="74" y="60"/>
                  </a:cubicBezTo>
                  <a:cubicBezTo>
                    <a:pt x="74" y="60"/>
                    <a:pt x="73" y="60"/>
                    <a:pt x="72" y="60"/>
                  </a:cubicBezTo>
                  <a:cubicBezTo>
                    <a:pt x="71" y="61"/>
                    <a:pt x="70" y="61"/>
                    <a:pt x="70" y="61"/>
                  </a:cubicBezTo>
                  <a:cubicBezTo>
                    <a:pt x="70" y="61"/>
                    <a:pt x="69" y="61"/>
                    <a:pt x="69" y="61"/>
                  </a:cubicBezTo>
                  <a:cubicBezTo>
                    <a:pt x="69" y="62"/>
                    <a:pt x="68" y="62"/>
                    <a:pt x="68" y="62"/>
                  </a:cubicBezTo>
                  <a:cubicBezTo>
                    <a:pt x="68" y="63"/>
                    <a:pt x="68" y="63"/>
                    <a:pt x="68" y="63"/>
                  </a:cubicBezTo>
                  <a:cubicBezTo>
                    <a:pt x="69" y="63"/>
                    <a:pt x="69" y="64"/>
                    <a:pt x="69" y="64"/>
                  </a:cubicBezTo>
                  <a:cubicBezTo>
                    <a:pt x="69" y="64"/>
                    <a:pt x="69" y="65"/>
                    <a:pt x="70" y="65"/>
                  </a:cubicBezTo>
                  <a:cubicBezTo>
                    <a:pt x="70" y="65"/>
                    <a:pt x="69" y="65"/>
                    <a:pt x="69" y="65"/>
                  </a:cubicBezTo>
                  <a:cubicBezTo>
                    <a:pt x="68" y="65"/>
                    <a:pt x="68" y="66"/>
                    <a:pt x="68" y="66"/>
                  </a:cubicBezTo>
                  <a:cubicBezTo>
                    <a:pt x="68" y="66"/>
                    <a:pt x="68" y="66"/>
                    <a:pt x="68" y="67"/>
                  </a:cubicBezTo>
                  <a:cubicBezTo>
                    <a:pt x="68" y="67"/>
                    <a:pt x="68" y="68"/>
                    <a:pt x="68" y="68"/>
                  </a:cubicBezTo>
                  <a:cubicBezTo>
                    <a:pt x="68" y="68"/>
                    <a:pt x="67" y="69"/>
                    <a:pt x="67" y="69"/>
                  </a:cubicBezTo>
                  <a:cubicBezTo>
                    <a:pt x="66" y="69"/>
                    <a:pt x="66" y="70"/>
                    <a:pt x="66" y="71"/>
                  </a:cubicBezTo>
                  <a:cubicBezTo>
                    <a:pt x="66" y="71"/>
                    <a:pt x="66" y="71"/>
                    <a:pt x="66" y="71"/>
                  </a:cubicBezTo>
                  <a:cubicBezTo>
                    <a:pt x="66" y="71"/>
                    <a:pt x="66" y="70"/>
                    <a:pt x="65" y="70"/>
                  </a:cubicBezTo>
                  <a:cubicBezTo>
                    <a:pt x="65" y="69"/>
                    <a:pt x="65" y="68"/>
                    <a:pt x="65" y="68"/>
                  </a:cubicBezTo>
                  <a:cubicBezTo>
                    <a:pt x="64" y="68"/>
                    <a:pt x="64" y="68"/>
                    <a:pt x="64" y="68"/>
                  </a:cubicBezTo>
                  <a:cubicBezTo>
                    <a:pt x="63" y="68"/>
                    <a:pt x="63" y="68"/>
                    <a:pt x="63" y="68"/>
                  </a:cubicBezTo>
                  <a:cubicBezTo>
                    <a:pt x="63" y="68"/>
                    <a:pt x="63" y="68"/>
                    <a:pt x="63" y="68"/>
                  </a:cubicBezTo>
                  <a:cubicBezTo>
                    <a:pt x="63" y="68"/>
                    <a:pt x="63" y="68"/>
                    <a:pt x="63" y="68"/>
                  </a:cubicBezTo>
                  <a:cubicBezTo>
                    <a:pt x="63" y="69"/>
                    <a:pt x="63" y="69"/>
                    <a:pt x="63" y="70"/>
                  </a:cubicBezTo>
                  <a:cubicBezTo>
                    <a:pt x="63" y="70"/>
                    <a:pt x="63" y="71"/>
                    <a:pt x="63" y="71"/>
                  </a:cubicBezTo>
                  <a:cubicBezTo>
                    <a:pt x="62" y="71"/>
                    <a:pt x="62" y="71"/>
                    <a:pt x="62" y="71"/>
                  </a:cubicBezTo>
                  <a:cubicBezTo>
                    <a:pt x="62" y="71"/>
                    <a:pt x="62" y="71"/>
                    <a:pt x="61" y="72"/>
                  </a:cubicBezTo>
                  <a:cubicBezTo>
                    <a:pt x="61" y="72"/>
                    <a:pt x="60" y="72"/>
                    <a:pt x="60" y="72"/>
                  </a:cubicBezTo>
                  <a:cubicBezTo>
                    <a:pt x="60" y="72"/>
                    <a:pt x="60" y="72"/>
                    <a:pt x="60" y="72"/>
                  </a:cubicBezTo>
                  <a:cubicBezTo>
                    <a:pt x="59" y="72"/>
                    <a:pt x="59" y="72"/>
                    <a:pt x="59" y="72"/>
                  </a:cubicBezTo>
                  <a:cubicBezTo>
                    <a:pt x="59" y="73"/>
                    <a:pt x="58" y="73"/>
                    <a:pt x="57" y="73"/>
                  </a:cubicBezTo>
                  <a:cubicBezTo>
                    <a:pt x="57" y="74"/>
                    <a:pt x="56" y="74"/>
                    <a:pt x="56" y="74"/>
                  </a:cubicBezTo>
                  <a:cubicBezTo>
                    <a:pt x="56" y="74"/>
                    <a:pt x="56" y="74"/>
                    <a:pt x="56" y="74"/>
                  </a:cubicBezTo>
                  <a:cubicBezTo>
                    <a:pt x="55" y="74"/>
                    <a:pt x="55" y="74"/>
                    <a:pt x="55" y="74"/>
                  </a:cubicBezTo>
                  <a:cubicBezTo>
                    <a:pt x="55" y="74"/>
                    <a:pt x="54" y="74"/>
                    <a:pt x="54" y="74"/>
                  </a:cubicBezTo>
                  <a:cubicBezTo>
                    <a:pt x="53" y="74"/>
                    <a:pt x="52" y="74"/>
                    <a:pt x="52" y="74"/>
                  </a:cubicBezTo>
                  <a:close/>
                  <a:moveTo>
                    <a:pt x="2" y="46"/>
                  </a:moveTo>
                  <a:cubicBezTo>
                    <a:pt x="2" y="46"/>
                    <a:pt x="2" y="46"/>
                    <a:pt x="2" y="46"/>
                  </a:cubicBezTo>
                  <a:cubicBezTo>
                    <a:pt x="2" y="46"/>
                    <a:pt x="2" y="46"/>
                    <a:pt x="2" y="46"/>
                  </a:cubicBezTo>
                  <a:cubicBezTo>
                    <a:pt x="2" y="46"/>
                    <a:pt x="2" y="46"/>
                    <a:pt x="2" y="46"/>
                  </a:cubicBezTo>
                  <a:close/>
                  <a:moveTo>
                    <a:pt x="3" y="51"/>
                  </a:moveTo>
                  <a:cubicBezTo>
                    <a:pt x="2" y="51"/>
                    <a:pt x="2" y="51"/>
                    <a:pt x="2" y="51"/>
                  </a:cubicBezTo>
                  <a:cubicBezTo>
                    <a:pt x="2" y="52"/>
                    <a:pt x="3" y="52"/>
                    <a:pt x="3" y="52"/>
                  </a:cubicBezTo>
                  <a:cubicBezTo>
                    <a:pt x="3" y="51"/>
                    <a:pt x="3" y="51"/>
                    <a:pt x="3" y="51"/>
                  </a:cubicBezTo>
                  <a:close/>
                  <a:moveTo>
                    <a:pt x="6" y="51"/>
                  </a:moveTo>
                  <a:cubicBezTo>
                    <a:pt x="7" y="50"/>
                    <a:pt x="7" y="50"/>
                    <a:pt x="7" y="50"/>
                  </a:cubicBezTo>
                  <a:cubicBezTo>
                    <a:pt x="6" y="50"/>
                    <a:pt x="6" y="50"/>
                    <a:pt x="6" y="50"/>
                  </a:cubicBezTo>
                  <a:lnTo>
                    <a:pt x="6" y="51"/>
                  </a:lnTo>
                  <a:close/>
                  <a:moveTo>
                    <a:pt x="7" y="30"/>
                  </a:moveTo>
                  <a:cubicBezTo>
                    <a:pt x="7" y="30"/>
                    <a:pt x="7" y="31"/>
                    <a:pt x="7" y="31"/>
                  </a:cubicBezTo>
                  <a:cubicBezTo>
                    <a:pt x="7" y="32"/>
                    <a:pt x="8" y="32"/>
                    <a:pt x="8" y="32"/>
                  </a:cubicBezTo>
                  <a:cubicBezTo>
                    <a:pt x="9" y="32"/>
                    <a:pt x="9" y="32"/>
                    <a:pt x="9" y="32"/>
                  </a:cubicBezTo>
                  <a:cubicBezTo>
                    <a:pt x="9" y="32"/>
                    <a:pt x="10" y="31"/>
                    <a:pt x="9" y="31"/>
                  </a:cubicBezTo>
                  <a:cubicBezTo>
                    <a:pt x="9" y="30"/>
                    <a:pt x="9" y="30"/>
                    <a:pt x="8" y="30"/>
                  </a:cubicBezTo>
                  <a:cubicBezTo>
                    <a:pt x="8" y="30"/>
                    <a:pt x="7" y="30"/>
                    <a:pt x="7" y="30"/>
                  </a:cubicBezTo>
                  <a:close/>
                  <a:moveTo>
                    <a:pt x="8" y="35"/>
                  </a:moveTo>
                  <a:cubicBezTo>
                    <a:pt x="8" y="35"/>
                    <a:pt x="8" y="35"/>
                    <a:pt x="8" y="35"/>
                  </a:cubicBezTo>
                  <a:cubicBezTo>
                    <a:pt x="8" y="34"/>
                    <a:pt x="8" y="34"/>
                    <a:pt x="8" y="34"/>
                  </a:cubicBezTo>
                  <a:cubicBezTo>
                    <a:pt x="8" y="34"/>
                    <a:pt x="8" y="34"/>
                    <a:pt x="8" y="34"/>
                  </a:cubicBezTo>
                  <a:lnTo>
                    <a:pt x="8" y="35"/>
                  </a:lnTo>
                  <a:close/>
                  <a:moveTo>
                    <a:pt x="9" y="51"/>
                  </a:moveTo>
                  <a:cubicBezTo>
                    <a:pt x="9" y="51"/>
                    <a:pt x="9" y="52"/>
                    <a:pt x="8" y="52"/>
                  </a:cubicBezTo>
                  <a:cubicBezTo>
                    <a:pt x="9" y="52"/>
                    <a:pt x="9" y="52"/>
                    <a:pt x="9" y="52"/>
                  </a:cubicBezTo>
                  <a:cubicBezTo>
                    <a:pt x="9" y="52"/>
                    <a:pt x="9" y="52"/>
                    <a:pt x="9" y="52"/>
                  </a:cubicBezTo>
                  <a:cubicBezTo>
                    <a:pt x="9" y="52"/>
                    <a:pt x="10" y="52"/>
                    <a:pt x="10" y="51"/>
                  </a:cubicBezTo>
                  <a:lnTo>
                    <a:pt x="9" y="51"/>
                  </a:lnTo>
                  <a:close/>
                  <a:moveTo>
                    <a:pt x="11" y="41"/>
                  </a:moveTo>
                  <a:cubicBezTo>
                    <a:pt x="11" y="40"/>
                    <a:pt x="11" y="40"/>
                    <a:pt x="11" y="40"/>
                  </a:cubicBezTo>
                  <a:cubicBezTo>
                    <a:pt x="11" y="40"/>
                    <a:pt x="11" y="40"/>
                    <a:pt x="11" y="40"/>
                  </a:cubicBezTo>
                  <a:cubicBezTo>
                    <a:pt x="11" y="39"/>
                    <a:pt x="11" y="39"/>
                    <a:pt x="11" y="39"/>
                  </a:cubicBezTo>
                  <a:lnTo>
                    <a:pt x="11" y="41"/>
                  </a:lnTo>
                  <a:close/>
                  <a:moveTo>
                    <a:pt x="13" y="46"/>
                  </a:moveTo>
                  <a:cubicBezTo>
                    <a:pt x="13" y="46"/>
                    <a:pt x="12" y="46"/>
                    <a:pt x="12" y="47"/>
                  </a:cubicBezTo>
                  <a:cubicBezTo>
                    <a:pt x="11" y="47"/>
                    <a:pt x="11" y="48"/>
                    <a:pt x="11" y="48"/>
                  </a:cubicBezTo>
                  <a:cubicBezTo>
                    <a:pt x="12" y="48"/>
                    <a:pt x="12" y="48"/>
                    <a:pt x="13" y="48"/>
                  </a:cubicBezTo>
                  <a:cubicBezTo>
                    <a:pt x="14" y="47"/>
                    <a:pt x="14" y="47"/>
                    <a:pt x="14" y="46"/>
                  </a:cubicBezTo>
                  <a:cubicBezTo>
                    <a:pt x="14" y="46"/>
                    <a:pt x="14" y="46"/>
                    <a:pt x="14" y="46"/>
                  </a:cubicBezTo>
                  <a:cubicBezTo>
                    <a:pt x="14" y="46"/>
                    <a:pt x="13" y="45"/>
                    <a:pt x="13" y="46"/>
                  </a:cubicBezTo>
                  <a:close/>
                  <a:moveTo>
                    <a:pt x="12" y="55"/>
                  </a:moveTo>
                  <a:cubicBezTo>
                    <a:pt x="12" y="55"/>
                    <a:pt x="12" y="55"/>
                    <a:pt x="12" y="55"/>
                  </a:cubicBezTo>
                  <a:cubicBezTo>
                    <a:pt x="12" y="56"/>
                    <a:pt x="12" y="56"/>
                    <a:pt x="12" y="56"/>
                  </a:cubicBezTo>
                  <a:cubicBezTo>
                    <a:pt x="12" y="56"/>
                    <a:pt x="12" y="56"/>
                    <a:pt x="12" y="56"/>
                  </a:cubicBezTo>
                  <a:lnTo>
                    <a:pt x="12" y="55"/>
                  </a:lnTo>
                  <a:close/>
                  <a:moveTo>
                    <a:pt x="12" y="19"/>
                  </a:moveTo>
                  <a:cubicBezTo>
                    <a:pt x="12" y="19"/>
                    <a:pt x="12" y="19"/>
                    <a:pt x="12" y="19"/>
                  </a:cubicBezTo>
                  <a:cubicBezTo>
                    <a:pt x="12" y="18"/>
                    <a:pt x="12" y="18"/>
                    <a:pt x="12" y="18"/>
                  </a:cubicBezTo>
                  <a:lnTo>
                    <a:pt x="12" y="19"/>
                  </a:lnTo>
                  <a:close/>
                  <a:moveTo>
                    <a:pt x="13" y="39"/>
                  </a:moveTo>
                  <a:cubicBezTo>
                    <a:pt x="13" y="39"/>
                    <a:pt x="13" y="39"/>
                    <a:pt x="13" y="39"/>
                  </a:cubicBezTo>
                  <a:cubicBezTo>
                    <a:pt x="13" y="40"/>
                    <a:pt x="13" y="40"/>
                    <a:pt x="13" y="40"/>
                  </a:cubicBezTo>
                  <a:cubicBezTo>
                    <a:pt x="14" y="40"/>
                    <a:pt x="14" y="40"/>
                    <a:pt x="14" y="39"/>
                  </a:cubicBezTo>
                  <a:cubicBezTo>
                    <a:pt x="14" y="39"/>
                    <a:pt x="14" y="39"/>
                    <a:pt x="13" y="39"/>
                  </a:cubicBezTo>
                  <a:close/>
                  <a:moveTo>
                    <a:pt x="14" y="42"/>
                  </a:moveTo>
                  <a:cubicBezTo>
                    <a:pt x="14" y="42"/>
                    <a:pt x="14" y="42"/>
                    <a:pt x="14" y="42"/>
                  </a:cubicBezTo>
                  <a:cubicBezTo>
                    <a:pt x="14" y="41"/>
                    <a:pt x="14" y="41"/>
                    <a:pt x="14" y="41"/>
                  </a:cubicBezTo>
                  <a:cubicBezTo>
                    <a:pt x="14" y="41"/>
                    <a:pt x="14" y="41"/>
                    <a:pt x="14" y="41"/>
                  </a:cubicBezTo>
                  <a:lnTo>
                    <a:pt x="14" y="42"/>
                  </a:lnTo>
                  <a:close/>
                  <a:moveTo>
                    <a:pt x="15" y="33"/>
                  </a:moveTo>
                  <a:cubicBezTo>
                    <a:pt x="15" y="33"/>
                    <a:pt x="15" y="33"/>
                    <a:pt x="15" y="33"/>
                  </a:cubicBezTo>
                  <a:cubicBezTo>
                    <a:pt x="15" y="34"/>
                    <a:pt x="14" y="34"/>
                    <a:pt x="14" y="34"/>
                  </a:cubicBezTo>
                  <a:cubicBezTo>
                    <a:pt x="15" y="34"/>
                    <a:pt x="15" y="34"/>
                    <a:pt x="15" y="34"/>
                  </a:cubicBezTo>
                  <a:cubicBezTo>
                    <a:pt x="15" y="34"/>
                    <a:pt x="15" y="34"/>
                    <a:pt x="15" y="34"/>
                  </a:cubicBezTo>
                  <a:cubicBezTo>
                    <a:pt x="15" y="34"/>
                    <a:pt x="15" y="34"/>
                    <a:pt x="15" y="34"/>
                  </a:cubicBezTo>
                  <a:cubicBezTo>
                    <a:pt x="15" y="33"/>
                    <a:pt x="15" y="33"/>
                    <a:pt x="15" y="33"/>
                  </a:cubicBezTo>
                  <a:cubicBezTo>
                    <a:pt x="15" y="33"/>
                    <a:pt x="15" y="33"/>
                    <a:pt x="15" y="32"/>
                  </a:cubicBezTo>
                  <a:cubicBezTo>
                    <a:pt x="15" y="31"/>
                    <a:pt x="15" y="31"/>
                    <a:pt x="15" y="31"/>
                  </a:cubicBezTo>
                  <a:cubicBezTo>
                    <a:pt x="14" y="31"/>
                    <a:pt x="14" y="31"/>
                    <a:pt x="14" y="31"/>
                  </a:cubicBezTo>
                  <a:cubicBezTo>
                    <a:pt x="14" y="31"/>
                    <a:pt x="14" y="32"/>
                    <a:pt x="14" y="32"/>
                  </a:cubicBezTo>
                  <a:cubicBezTo>
                    <a:pt x="14" y="32"/>
                    <a:pt x="14" y="32"/>
                    <a:pt x="14" y="32"/>
                  </a:cubicBezTo>
                  <a:lnTo>
                    <a:pt x="15" y="33"/>
                  </a:lnTo>
                  <a:close/>
                  <a:moveTo>
                    <a:pt x="15" y="29"/>
                  </a:moveTo>
                  <a:cubicBezTo>
                    <a:pt x="14" y="29"/>
                    <a:pt x="14" y="29"/>
                    <a:pt x="14" y="29"/>
                  </a:cubicBezTo>
                  <a:cubicBezTo>
                    <a:pt x="14" y="29"/>
                    <a:pt x="14" y="29"/>
                    <a:pt x="14" y="29"/>
                  </a:cubicBezTo>
                  <a:cubicBezTo>
                    <a:pt x="15" y="29"/>
                    <a:pt x="15" y="29"/>
                    <a:pt x="15" y="29"/>
                  </a:cubicBezTo>
                  <a:close/>
                  <a:moveTo>
                    <a:pt x="15" y="62"/>
                  </a:moveTo>
                  <a:cubicBezTo>
                    <a:pt x="15" y="62"/>
                    <a:pt x="15" y="62"/>
                    <a:pt x="15" y="62"/>
                  </a:cubicBezTo>
                  <a:cubicBezTo>
                    <a:pt x="15" y="63"/>
                    <a:pt x="15" y="63"/>
                    <a:pt x="15" y="63"/>
                  </a:cubicBezTo>
                  <a:cubicBezTo>
                    <a:pt x="16" y="62"/>
                    <a:pt x="16" y="62"/>
                    <a:pt x="16" y="62"/>
                  </a:cubicBezTo>
                  <a:lnTo>
                    <a:pt x="15" y="62"/>
                  </a:lnTo>
                  <a:close/>
                  <a:moveTo>
                    <a:pt x="16" y="38"/>
                  </a:moveTo>
                  <a:cubicBezTo>
                    <a:pt x="16" y="38"/>
                    <a:pt x="16" y="38"/>
                    <a:pt x="16" y="38"/>
                  </a:cubicBezTo>
                  <a:cubicBezTo>
                    <a:pt x="16" y="38"/>
                    <a:pt x="16" y="38"/>
                    <a:pt x="16" y="38"/>
                  </a:cubicBezTo>
                  <a:cubicBezTo>
                    <a:pt x="17" y="39"/>
                    <a:pt x="17" y="39"/>
                    <a:pt x="17" y="39"/>
                  </a:cubicBezTo>
                  <a:cubicBezTo>
                    <a:pt x="17" y="39"/>
                    <a:pt x="17" y="39"/>
                    <a:pt x="17" y="39"/>
                  </a:cubicBezTo>
                  <a:cubicBezTo>
                    <a:pt x="17" y="40"/>
                    <a:pt x="17" y="40"/>
                    <a:pt x="18" y="40"/>
                  </a:cubicBezTo>
                  <a:cubicBezTo>
                    <a:pt x="18" y="41"/>
                    <a:pt x="18" y="41"/>
                    <a:pt x="19" y="41"/>
                  </a:cubicBezTo>
                  <a:cubicBezTo>
                    <a:pt x="19" y="42"/>
                    <a:pt x="19" y="42"/>
                    <a:pt x="19" y="42"/>
                  </a:cubicBezTo>
                  <a:cubicBezTo>
                    <a:pt x="20" y="42"/>
                    <a:pt x="20" y="42"/>
                    <a:pt x="20" y="42"/>
                  </a:cubicBezTo>
                  <a:cubicBezTo>
                    <a:pt x="20" y="42"/>
                    <a:pt x="20" y="42"/>
                    <a:pt x="20" y="42"/>
                  </a:cubicBezTo>
                  <a:cubicBezTo>
                    <a:pt x="20" y="43"/>
                    <a:pt x="20" y="43"/>
                    <a:pt x="20" y="43"/>
                  </a:cubicBezTo>
                  <a:cubicBezTo>
                    <a:pt x="21" y="43"/>
                    <a:pt x="21" y="42"/>
                    <a:pt x="22" y="42"/>
                  </a:cubicBezTo>
                  <a:cubicBezTo>
                    <a:pt x="22" y="41"/>
                    <a:pt x="22" y="41"/>
                    <a:pt x="22" y="40"/>
                  </a:cubicBezTo>
                  <a:cubicBezTo>
                    <a:pt x="22" y="40"/>
                    <a:pt x="21" y="39"/>
                    <a:pt x="21" y="37"/>
                  </a:cubicBezTo>
                  <a:cubicBezTo>
                    <a:pt x="20" y="36"/>
                    <a:pt x="19" y="36"/>
                    <a:pt x="18" y="36"/>
                  </a:cubicBezTo>
                  <a:cubicBezTo>
                    <a:pt x="18" y="36"/>
                    <a:pt x="17" y="36"/>
                    <a:pt x="16" y="36"/>
                  </a:cubicBezTo>
                  <a:cubicBezTo>
                    <a:pt x="16" y="36"/>
                    <a:pt x="16" y="37"/>
                    <a:pt x="16" y="38"/>
                  </a:cubicBezTo>
                  <a:close/>
                  <a:moveTo>
                    <a:pt x="17" y="24"/>
                  </a:moveTo>
                  <a:cubicBezTo>
                    <a:pt x="17" y="25"/>
                    <a:pt x="17" y="25"/>
                    <a:pt x="17" y="25"/>
                  </a:cubicBezTo>
                  <a:cubicBezTo>
                    <a:pt x="19" y="24"/>
                    <a:pt x="19" y="24"/>
                    <a:pt x="19" y="24"/>
                  </a:cubicBezTo>
                  <a:cubicBezTo>
                    <a:pt x="18" y="24"/>
                    <a:pt x="18" y="24"/>
                    <a:pt x="18" y="24"/>
                  </a:cubicBezTo>
                  <a:cubicBezTo>
                    <a:pt x="18" y="24"/>
                    <a:pt x="18" y="24"/>
                    <a:pt x="18" y="24"/>
                  </a:cubicBezTo>
                  <a:cubicBezTo>
                    <a:pt x="18" y="24"/>
                    <a:pt x="18" y="24"/>
                    <a:pt x="18" y="24"/>
                  </a:cubicBezTo>
                  <a:lnTo>
                    <a:pt x="17" y="24"/>
                  </a:lnTo>
                  <a:close/>
                  <a:moveTo>
                    <a:pt x="20" y="33"/>
                  </a:moveTo>
                  <a:cubicBezTo>
                    <a:pt x="20" y="33"/>
                    <a:pt x="20" y="33"/>
                    <a:pt x="20" y="34"/>
                  </a:cubicBezTo>
                  <a:cubicBezTo>
                    <a:pt x="20" y="34"/>
                    <a:pt x="21" y="34"/>
                    <a:pt x="21" y="35"/>
                  </a:cubicBezTo>
                  <a:cubicBezTo>
                    <a:pt x="21" y="34"/>
                    <a:pt x="21" y="34"/>
                    <a:pt x="21" y="34"/>
                  </a:cubicBezTo>
                  <a:cubicBezTo>
                    <a:pt x="22" y="33"/>
                    <a:pt x="22" y="33"/>
                    <a:pt x="22" y="33"/>
                  </a:cubicBezTo>
                  <a:lnTo>
                    <a:pt x="20" y="33"/>
                  </a:lnTo>
                  <a:close/>
                  <a:moveTo>
                    <a:pt x="21" y="66"/>
                  </a:moveTo>
                  <a:cubicBezTo>
                    <a:pt x="21" y="66"/>
                    <a:pt x="21" y="66"/>
                    <a:pt x="21" y="66"/>
                  </a:cubicBezTo>
                  <a:cubicBezTo>
                    <a:pt x="20" y="67"/>
                    <a:pt x="20" y="67"/>
                    <a:pt x="20" y="67"/>
                  </a:cubicBezTo>
                  <a:cubicBezTo>
                    <a:pt x="20" y="67"/>
                    <a:pt x="20" y="67"/>
                    <a:pt x="20" y="67"/>
                  </a:cubicBezTo>
                  <a:cubicBezTo>
                    <a:pt x="20" y="67"/>
                    <a:pt x="20" y="67"/>
                    <a:pt x="20" y="67"/>
                  </a:cubicBezTo>
                  <a:cubicBezTo>
                    <a:pt x="21" y="67"/>
                    <a:pt x="21" y="67"/>
                    <a:pt x="21" y="67"/>
                  </a:cubicBezTo>
                  <a:cubicBezTo>
                    <a:pt x="21" y="66"/>
                    <a:pt x="21" y="66"/>
                    <a:pt x="21" y="66"/>
                  </a:cubicBezTo>
                  <a:cubicBezTo>
                    <a:pt x="21" y="66"/>
                    <a:pt x="21" y="66"/>
                    <a:pt x="21" y="66"/>
                  </a:cubicBezTo>
                  <a:close/>
                  <a:moveTo>
                    <a:pt x="28" y="16"/>
                  </a:moveTo>
                  <a:cubicBezTo>
                    <a:pt x="29" y="16"/>
                    <a:pt x="29" y="15"/>
                    <a:pt x="29" y="15"/>
                  </a:cubicBezTo>
                  <a:cubicBezTo>
                    <a:pt x="28" y="15"/>
                    <a:pt x="28" y="15"/>
                    <a:pt x="28" y="15"/>
                  </a:cubicBezTo>
                  <a:lnTo>
                    <a:pt x="28" y="16"/>
                  </a:lnTo>
                  <a:close/>
                  <a:moveTo>
                    <a:pt x="30" y="11"/>
                  </a:moveTo>
                  <a:cubicBezTo>
                    <a:pt x="30" y="11"/>
                    <a:pt x="30" y="11"/>
                    <a:pt x="30" y="11"/>
                  </a:cubicBezTo>
                  <a:cubicBezTo>
                    <a:pt x="31" y="11"/>
                    <a:pt x="31" y="11"/>
                    <a:pt x="31" y="11"/>
                  </a:cubicBezTo>
                  <a:cubicBezTo>
                    <a:pt x="32" y="10"/>
                    <a:pt x="32" y="10"/>
                    <a:pt x="32" y="10"/>
                  </a:cubicBezTo>
                  <a:lnTo>
                    <a:pt x="30" y="11"/>
                  </a:lnTo>
                  <a:close/>
                  <a:moveTo>
                    <a:pt x="33" y="11"/>
                  </a:moveTo>
                  <a:cubicBezTo>
                    <a:pt x="33" y="12"/>
                    <a:pt x="33" y="12"/>
                    <a:pt x="33" y="12"/>
                  </a:cubicBezTo>
                  <a:cubicBezTo>
                    <a:pt x="33" y="13"/>
                    <a:pt x="33" y="13"/>
                    <a:pt x="33" y="13"/>
                  </a:cubicBezTo>
                  <a:cubicBezTo>
                    <a:pt x="33" y="13"/>
                    <a:pt x="33" y="14"/>
                    <a:pt x="33" y="16"/>
                  </a:cubicBezTo>
                  <a:cubicBezTo>
                    <a:pt x="33" y="17"/>
                    <a:pt x="33" y="18"/>
                    <a:pt x="33" y="19"/>
                  </a:cubicBezTo>
                  <a:cubicBezTo>
                    <a:pt x="34" y="19"/>
                    <a:pt x="34" y="19"/>
                    <a:pt x="34" y="19"/>
                  </a:cubicBezTo>
                  <a:cubicBezTo>
                    <a:pt x="34" y="18"/>
                    <a:pt x="34" y="17"/>
                    <a:pt x="35" y="16"/>
                  </a:cubicBezTo>
                  <a:cubicBezTo>
                    <a:pt x="35" y="15"/>
                    <a:pt x="35" y="14"/>
                    <a:pt x="35" y="13"/>
                  </a:cubicBezTo>
                  <a:cubicBezTo>
                    <a:pt x="35" y="13"/>
                    <a:pt x="35" y="12"/>
                    <a:pt x="34" y="12"/>
                  </a:cubicBezTo>
                  <a:cubicBezTo>
                    <a:pt x="34" y="12"/>
                    <a:pt x="34" y="11"/>
                    <a:pt x="33" y="11"/>
                  </a:cubicBezTo>
                  <a:close/>
                  <a:moveTo>
                    <a:pt x="35" y="10"/>
                  </a:moveTo>
                  <a:cubicBezTo>
                    <a:pt x="35" y="11"/>
                    <a:pt x="35" y="12"/>
                    <a:pt x="36" y="12"/>
                  </a:cubicBezTo>
                  <a:cubicBezTo>
                    <a:pt x="37" y="12"/>
                    <a:pt x="37" y="11"/>
                    <a:pt x="37" y="10"/>
                  </a:cubicBezTo>
                  <a:cubicBezTo>
                    <a:pt x="39" y="11"/>
                    <a:pt x="39" y="11"/>
                    <a:pt x="39" y="11"/>
                  </a:cubicBezTo>
                  <a:cubicBezTo>
                    <a:pt x="40" y="11"/>
                    <a:pt x="40" y="11"/>
                    <a:pt x="40" y="10"/>
                  </a:cubicBezTo>
                  <a:cubicBezTo>
                    <a:pt x="40" y="10"/>
                    <a:pt x="39" y="9"/>
                    <a:pt x="39" y="9"/>
                  </a:cubicBezTo>
                  <a:cubicBezTo>
                    <a:pt x="39" y="8"/>
                    <a:pt x="38" y="8"/>
                    <a:pt x="38" y="8"/>
                  </a:cubicBezTo>
                  <a:cubicBezTo>
                    <a:pt x="37" y="8"/>
                    <a:pt x="36" y="8"/>
                    <a:pt x="36" y="8"/>
                  </a:cubicBezTo>
                  <a:cubicBezTo>
                    <a:pt x="35" y="8"/>
                    <a:pt x="35" y="9"/>
                    <a:pt x="35" y="10"/>
                  </a:cubicBezTo>
                  <a:close/>
                  <a:moveTo>
                    <a:pt x="36" y="16"/>
                  </a:moveTo>
                  <a:cubicBezTo>
                    <a:pt x="36" y="17"/>
                    <a:pt x="36" y="17"/>
                    <a:pt x="36" y="17"/>
                  </a:cubicBezTo>
                  <a:cubicBezTo>
                    <a:pt x="36" y="17"/>
                    <a:pt x="36" y="17"/>
                    <a:pt x="36" y="17"/>
                  </a:cubicBezTo>
                  <a:cubicBezTo>
                    <a:pt x="37" y="17"/>
                    <a:pt x="37" y="17"/>
                    <a:pt x="37" y="17"/>
                  </a:cubicBezTo>
                  <a:cubicBezTo>
                    <a:pt x="37" y="17"/>
                    <a:pt x="37" y="17"/>
                    <a:pt x="37" y="17"/>
                  </a:cubicBezTo>
                  <a:cubicBezTo>
                    <a:pt x="37" y="17"/>
                    <a:pt x="37" y="16"/>
                    <a:pt x="37" y="16"/>
                  </a:cubicBezTo>
                  <a:cubicBezTo>
                    <a:pt x="37" y="15"/>
                    <a:pt x="37" y="15"/>
                    <a:pt x="37" y="15"/>
                  </a:cubicBezTo>
                  <a:cubicBezTo>
                    <a:pt x="37" y="15"/>
                    <a:pt x="38" y="15"/>
                    <a:pt x="38" y="14"/>
                  </a:cubicBezTo>
                  <a:cubicBezTo>
                    <a:pt x="39" y="14"/>
                    <a:pt x="39" y="14"/>
                    <a:pt x="40" y="14"/>
                  </a:cubicBezTo>
                  <a:cubicBezTo>
                    <a:pt x="40" y="13"/>
                    <a:pt x="40" y="13"/>
                    <a:pt x="40" y="13"/>
                  </a:cubicBezTo>
                  <a:cubicBezTo>
                    <a:pt x="40" y="13"/>
                    <a:pt x="40" y="13"/>
                    <a:pt x="40" y="13"/>
                  </a:cubicBezTo>
                  <a:cubicBezTo>
                    <a:pt x="39" y="13"/>
                    <a:pt x="39" y="13"/>
                    <a:pt x="39" y="12"/>
                  </a:cubicBezTo>
                  <a:cubicBezTo>
                    <a:pt x="38" y="12"/>
                    <a:pt x="38" y="12"/>
                    <a:pt x="38" y="12"/>
                  </a:cubicBezTo>
                  <a:cubicBezTo>
                    <a:pt x="38" y="13"/>
                    <a:pt x="37" y="13"/>
                    <a:pt x="36" y="14"/>
                  </a:cubicBezTo>
                  <a:cubicBezTo>
                    <a:pt x="36" y="15"/>
                    <a:pt x="35" y="16"/>
                    <a:pt x="36" y="16"/>
                  </a:cubicBezTo>
                  <a:close/>
                  <a:moveTo>
                    <a:pt x="37" y="19"/>
                  </a:moveTo>
                  <a:cubicBezTo>
                    <a:pt x="38" y="18"/>
                    <a:pt x="38" y="18"/>
                    <a:pt x="38" y="18"/>
                  </a:cubicBezTo>
                  <a:cubicBezTo>
                    <a:pt x="37" y="18"/>
                    <a:pt x="37" y="18"/>
                    <a:pt x="37" y="18"/>
                  </a:cubicBezTo>
                  <a:lnTo>
                    <a:pt x="37" y="19"/>
                  </a:lnTo>
                  <a:close/>
                  <a:moveTo>
                    <a:pt x="38" y="16"/>
                  </a:moveTo>
                  <a:cubicBezTo>
                    <a:pt x="38" y="16"/>
                    <a:pt x="38" y="16"/>
                    <a:pt x="38" y="16"/>
                  </a:cubicBezTo>
                  <a:cubicBezTo>
                    <a:pt x="38" y="17"/>
                    <a:pt x="38" y="17"/>
                    <a:pt x="38" y="17"/>
                  </a:cubicBezTo>
                  <a:cubicBezTo>
                    <a:pt x="39" y="17"/>
                    <a:pt x="39" y="16"/>
                    <a:pt x="39" y="16"/>
                  </a:cubicBezTo>
                  <a:cubicBezTo>
                    <a:pt x="39" y="16"/>
                    <a:pt x="38" y="15"/>
                    <a:pt x="38" y="16"/>
                  </a:cubicBezTo>
                  <a:close/>
                  <a:moveTo>
                    <a:pt x="39" y="21"/>
                  </a:moveTo>
                  <a:cubicBezTo>
                    <a:pt x="39" y="20"/>
                    <a:pt x="39" y="20"/>
                    <a:pt x="39" y="20"/>
                  </a:cubicBezTo>
                  <a:cubicBezTo>
                    <a:pt x="39" y="20"/>
                    <a:pt x="39" y="20"/>
                    <a:pt x="39" y="20"/>
                  </a:cubicBezTo>
                  <a:lnTo>
                    <a:pt x="39" y="21"/>
                  </a:lnTo>
                  <a:close/>
                  <a:moveTo>
                    <a:pt x="41" y="7"/>
                  </a:moveTo>
                  <a:cubicBezTo>
                    <a:pt x="41" y="7"/>
                    <a:pt x="41" y="7"/>
                    <a:pt x="41" y="7"/>
                  </a:cubicBezTo>
                  <a:cubicBezTo>
                    <a:pt x="41" y="7"/>
                    <a:pt x="41" y="7"/>
                    <a:pt x="41" y="7"/>
                  </a:cubicBezTo>
                  <a:cubicBezTo>
                    <a:pt x="41" y="7"/>
                    <a:pt x="41" y="7"/>
                    <a:pt x="41" y="7"/>
                  </a:cubicBezTo>
                  <a:close/>
                  <a:moveTo>
                    <a:pt x="41" y="9"/>
                  </a:move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9"/>
                    <a:pt x="41" y="9"/>
                    <a:pt x="41" y="9"/>
                  </a:cubicBezTo>
                  <a:cubicBezTo>
                    <a:pt x="41" y="9"/>
                    <a:pt x="41" y="9"/>
                    <a:pt x="41" y="9"/>
                  </a:cubicBezTo>
                  <a:close/>
                  <a:moveTo>
                    <a:pt x="42" y="19"/>
                  </a:moveTo>
                  <a:cubicBezTo>
                    <a:pt x="42" y="19"/>
                    <a:pt x="42" y="18"/>
                    <a:pt x="42" y="18"/>
                  </a:cubicBezTo>
                  <a:cubicBezTo>
                    <a:pt x="41" y="18"/>
                    <a:pt x="41" y="18"/>
                    <a:pt x="41" y="18"/>
                  </a:cubicBezTo>
                  <a:lnTo>
                    <a:pt x="42" y="19"/>
                  </a:lnTo>
                  <a:close/>
                  <a:moveTo>
                    <a:pt x="45" y="8"/>
                  </a:moveTo>
                  <a:cubicBezTo>
                    <a:pt x="44" y="8"/>
                    <a:pt x="44" y="9"/>
                    <a:pt x="44" y="9"/>
                  </a:cubicBezTo>
                  <a:cubicBezTo>
                    <a:pt x="45" y="9"/>
                    <a:pt x="45" y="9"/>
                    <a:pt x="45" y="9"/>
                  </a:cubicBezTo>
                  <a:lnTo>
                    <a:pt x="45" y="8"/>
                  </a:lnTo>
                  <a:close/>
                  <a:moveTo>
                    <a:pt x="46" y="16"/>
                  </a:moveTo>
                  <a:cubicBezTo>
                    <a:pt x="45" y="17"/>
                    <a:pt x="45" y="17"/>
                    <a:pt x="45" y="17"/>
                  </a:cubicBezTo>
                  <a:cubicBezTo>
                    <a:pt x="46" y="17"/>
                    <a:pt x="46" y="17"/>
                    <a:pt x="46" y="17"/>
                  </a:cubicBezTo>
                  <a:cubicBezTo>
                    <a:pt x="46" y="17"/>
                    <a:pt x="46" y="17"/>
                    <a:pt x="46" y="17"/>
                  </a:cubicBezTo>
                  <a:lnTo>
                    <a:pt x="46" y="16"/>
                  </a:lnTo>
                  <a:close/>
                  <a:moveTo>
                    <a:pt x="47" y="7"/>
                  </a:moveTo>
                  <a:cubicBezTo>
                    <a:pt x="47" y="7"/>
                    <a:pt x="47" y="7"/>
                    <a:pt x="47" y="7"/>
                  </a:cubicBezTo>
                  <a:cubicBezTo>
                    <a:pt x="47" y="8"/>
                    <a:pt x="47" y="8"/>
                    <a:pt x="47" y="8"/>
                  </a:cubicBezTo>
                  <a:cubicBezTo>
                    <a:pt x="47" y="8"/>
                    <a:pt x="47" y="8"/>
                    <a:pt x="47" y="8"/>
                  </a:cubicBezTo>
                  <a:cubicBezTo>
                    <a:pt x="46" y="9"/>
                    <a:pt x="46" y="9"/>
                    <a:pt x="46" y="9"/>
                  </a:cubicBezTo>
                  <a:cubicBezTo>
                    <a:pt x="46" y="9"/>
                    <a:pt x="46" y="9"/>
                    <a:pt x="46" y="9"/>
                  </a:cubicBezTo>
                  <a:cubicBezTo>
                    <a:pt x="46" y="9"/>
                    <a:pt x="46" y="10"/>
                    <a:pt x="46" y="11"/>
                  </a:cubicBezTo>
                  <a:cubicBezTo>
                    <a:pt x="46" y="12"/>
                    <a:pt x="46" y="12"/>
                    <a:pt x="46" y="12"/>
                  </a:cubicBezTo>
                  <a:cubicBezTo>
                    <a:pt x="46" y="12"/>
                    <a:pt x="46" y="12"/>
                    <a:pt x="46" y="12"/>
                  </a:cubicBezTo>
                  <a:cubicBezTo>
                    <a:pt x="47" y="12"/>
                    <a:pt x="47" y="12"/>
                    <a:pt x="47" y="12"/>
                  </a:cubicBezTo>
                  <a:cubicBezTo>
                    <a:pt x="47" y="12"/>
                    <a:pt x="47" y="12"/>
                    <a:pt x="47" y="12"/>
                  </a:cubicBezTo>
                  <a:cubicBezTo>
                    <a:pt x="47" y="11"/>
                    <a:pt x="47" y="11"/>
                    <a:pt x="47" y="11"/>
                  </a:cubicBezTo>
                  <a:cubicBezTo>
                    <a:pt x="47" y="11"/>
                    <a:pt x="47" y="11"/>
                    <a:pt x="47" y="11"/>
                  </a:cubicBezTo>
                  <a:cubicBezTo>
                    <a:pt x="48" y="11"/>
                    <a:pt x="48" y="11"/>
                    <a:pt x="49" y="11"/>
                  </a:cubicBezTo>
                  <a:cubicBezTo>
                    <a:pt x="49" y="10"/>
                    <a:pt x="50" y="10"/>
                    <a:pt x="50" y="10"/>
                  </a:cubicBezTo>
                  <a:cubicBezTo>
                    <a:pt x="50" y="10"/>
                    <a:pt x="50" y="10"/>
                    <a:pt x="51" y="10"/>
                  </a:cubicBezTo>
                  <a:cubicBezTo>
                    <a:pt x="51" y="10"/>
                    <a:pt x="51" y="10"/>
                    <a:pt x="51" y="9"/>
                  </a:cubicBezTo>
                  <a:cubicBezTo>
                    <a:pt x="51" y="9"/>
                    <a:pt x="50" y="9"/>
                    <a:pt x="50" y="8"/>
                  </a:cubicBezTo>
                  <a:cubicBezTo>
                    <a:pt x="49" y="7"/>
                    <a:pt x="49" y="7"/>
                    <a:pt x="48" y="6"/>
                  </a:cubicBezTo>
                  <a:cubicBezTo>
                    <a:pt x="48" y="7"/>
                    <a:pt x="48" y="7"/>
                    <a:pt x="48" y="7"/>
                  </a:cubicBezTo>
                  <a:lnTo>
                    <a:pt x="47" y="7"/>
                  </a:lnTo>
                  <a:close/>
                  <a:moveTo>
                    <a:pt x="46" y="14"/>
                  </a:moveTo>
                  <a:cubicBezTo>
                    <a:pt x="47" y="15"/>
                    <a:pt x="47" y="15"/>
                    <a:pt x="47" y="16"/>
                  </a:cubicBezTo>
                  <a:cubicBezTo>
                    <a:pt x="47" y="16"/>
                    <a:pt x="47" y="16"/>
                    <a:pt x="48" y="17"/>
                  </a:cubicBezTo>
                  <a:cubicBezTo>
                    <a:pt x="48" y="16"/>
                    <a:pt x="48" y="16"/>
                    <a:pt x="48" y="16"/>
                  </a:cubicBezTo>
                  <a:cubicBezTo>
                    <a:pt x="48" y="16"/>
                    <a:pt x="48" y="16"/>
                    <a:pt x="48" y="15"/>
                  </a:cubicBezTo>
                  <a:cubicBezTo>
                    <a:pt x="48" y="14"/>
                    <a:pt x="48" y="13"/>
                    <a:pt x="48" y="13"/>
                  </a:cubicBezTo>
                  <a:cubicBezTo>
                    <a:pt x="48" y="13"/>
                    <a:pt x="47" y="13"/>
                    <a:pt x="47" y="13"/>
                  </a:cubicBezTo>
                  <a:cubicBezTo>
                    <a:pt x="47" y="14"/>
                    <a:pt x="46" y="14"/>
                    <a:pt x="46" y="14"/>
                  </a:cubicBezTo>
                  <a:close/>
                  <a:moveTo>
                    <a:pt x="52" y="8"/>
                  </a:moveTo>
                  <a:cubicBezTo>
                    <a:pt x="52" y="8"/>
                    <a:pt x="52" y="8"/>
                    <a:pt x="52" y="8"/>
                  </a:cubicBezTo>
                  <a:cubicBezTo>
                    <a:pt x="51" y="8"/>
                    <a:pt x="51" y="8"/>
                    <a:pt x="51" y="8"/>
                  </a:cubicBezTo>
                  <a:lnTo>
                    <a:pt x="52" y="8"/>
                  </a:lnTo>
                  <a:close/>
                  <a:moveTo>
                    <a:pt x="52" y="4"/>
                  </a:moveTo>
                  <a:cubicBezTo>
                    <a:pt x="52" y="4"/>
                    <a:pt x="52" y="4"/>
                    <a:pt x="52" y="4"/>
                  </a:cubicBezTo>
                  <a:cubicBezTo>
                    <a:pt x="52" y="3"/>
                    <a:pt x="52" y="3"/>
                    <a:pt x="52" y="3"/>
                  </a:cubicBezTo>
                  <a:lnTo>
                    <a:pt x="52" y="4"/>
                  </a:lnTo>
                  <a:close/>
                  <a:moveTo>
                    <a:pt x="53" y="73"/>
                  </a:moveTo>
                  <a:cubicBezTo>
                    <a:pt x="54" y="73"/>
                    <a:pt x="54" y="72"/>
                    <a:pt x="55" y="72"/>
                  </a:cubicBezTo>
                  <a:cubicBezTo>
                    <a:pt x="56" y="72"/>
                    <a:pt x="56" y="71"/>
                    <a:pt x="57" y="71"/>
                  </a:cubicBezTo>
                  <a:cubicBezTo>
                    <a:pt x="57" y="71"/>
                    <a:pt x="57" y="71"/>
                    <a:pt x="57" y="71"/>
                  </a:cubicBezTo>
                  <a:cubicBezTo>
                    <a:pt x="57" y="70"/>
                    <a:pt x="56" y="70"/>
                    <a:pt x="56" y="69"/>
                  </a:cubicBezTo>
                  <a:cubicBezTo>
                    <a:pt x="56" y="69"/>
                    <a:pt x="56" y="68"/>
                    <a:pt x="56" y="68"/>
                  </a:cubicBezTo>
                  <a:cubicBezTo>
                    <a:pt x="55" y="68"/>
                    <a:pt x="55" y="67"/>
                    <a:pt x="55" y="67"/>
                  </a:cubicBezTo>
                  <a:cubicBezTo>
                    <a:pt x="55" y="68"/>
                    <a:pt x="55" y="68"/>
                    <a:pt x="55" y="68"/>
                  </a:cubicBezTo>
                  <a:cubicBezTo>
                    <a:pt x="54" y="68"/>
                    <a:pt x="54" y="68"/>
                    <a:pt x="54" y="68"/>
                  </a:cubicBezTo>
                  <a:cubicBezTo>
                    <a:pt x="54" y="69"/>
                    <a:pt x="54" y="69"/>
                    <a:pt x="54" y="69"/>
                  </a:cubicBezTo>
                  <a:cubicBezTo>
                    <a:pt x="54" y="69"/>
                    <a:pt x="54" y="69"/>
                    <a:pt x="54" y="69"/>
                  </a:cubicBezTo>
                  <a:cubicBezTo>
                    <a:pt x="54" y="69"/>
                    <a:pt x="54" y="69"/>
                    <a:pt x="54" y="69"/>
                  </a:cubicBezTo>
                  <a:cubicBezTo>
                    <a:pt x="53" y="70"/>
                    <a:pt x="53" y="70"/>
                    <a:pt x="53" y="70"/>
                  </a:cubicBezTo>
                  <a:cubicBezTo>
                    <a:pt x="52" y="70"/>
                    <a:pt x="52" y="70"/>
                    <a:pt x="52" y="70"/>
                  </a:cubicBezTo>
                  <a:lnTo>
                    <a:pt x="53" y="73"/>
                  </a:lnTo>
                  <a:close/>
                  <a:moveTo>
                    <a:pt x="60" y="69"/>
                  </a:moveTo>
                  <a:cubicBezTo>
                    <a:pt x="60" y="69"/>
                    <a:pt x="60" y="70"/>
                    <a:pt x="60" y="70"/>
                  </a:cubicBezTo>
                  <a:cubicBezTo>
                    <a:pt x="60" y="71"/>
                    <a:pt x="60" y="71"/>
                    <a:pt x="60" y="70"/>
                  </a:cubicBezTo>
                  <a:cubicBezTo>
                    <a:pt x="60" y="70"/>
                    <a:pt x="60" y="70"/>
                    <a:pt x="60" y="70"/>
                  </a:cubicBezTo>
                  <a:lnTo>
                    <a:pt x="60" y="69"/>
                  </a:lnTo>
                  <a:close/>
                  <a:moveTo>
                    <a:pt x="61" y="6"/>
                  </a:moveTo>
                  <a:cubicBezTo>
                    <a:pt x="61" y="6"/>
                    <a:pt x="61" y="6"/>
                    <a:pt x="61" y="6"/>
                  </a:cubicBezTo>
                  <a:cubicBezTo>
                    <a:pt x="61" y="7"/>
                    <a:pt x="61" y="7"/>
                    <a:pt x="61" y="7"/>
                  </a:cubicBezTo>
                  <a:cubicBezTo>
                    <a:pt x="62" y="6"/>
                    <a:pt x="62" y="6"/>
                    <a:pt x="62" y="6"/>
                  </a:cubicBezTo>
                  <a:lnTo>
                    <a:pt x="61" y="6"/>
                  </a:lnTo>
                  <a:close/>
                  <a:moveTo>
                    <a:pt x="63" y="12"/>
                  </a:moveTo>
                  <a:cubicBezTo>
                    <a:pt x="62" y="12"/>
                    <a:pt x="62" y="12"/>
                    <a:pt x="62" y="13"/>
                  </a:cubicBezTo>
                  <a:cubicBezTo>
                    <a:pt x="62" y="13"/>
                    <a:pt x="62" y="13"/>
                    <a:pt x="62" y="13"/>
                  </a:cubicBezTo>
                  <a:cubicBezTo>
                    <a:pt x="63" y="13"/>
                    <a:pt x="63" y="12"/>
                    <a:pt x="63" y="12"/>
                  </a:cubicBezTo>
                  <a:close/>
                  <a:moveTo>
                    <a:pt x="64" y="16"/>
                  </a:moveTo>
                  <a:cubicBezTo>
                    <a:pt x="64" y="16"/>
                    <a:pt x="64" y="16"/>
                    <a:pt x="64" y="16"/>
                  </a:cubicBezTo>
                  <a:cubicBezTo>
                    <a:pt x="64" y="16"/>
                    <a:pt x="64" y="16"/>
                    <a:pt x="64" y="16"/>
                  </a:cubicBezTo>
                  <a:cubicBezTo>
                    <a:pt x="64" y="17"/>
                    <a:pt x="64" y="17"/>
                    <a:pt x="64" y="17"/>
                  </a:cubicBezTo>
                  <a:lnTo>
                    <a:pt x="64" y="16"/>
                  </a:lnTo>
                  <a:close/>
                  <a:moveTo>
                    <a:pt x="67" y="58"/>
                  </a:moveTo>
                  <a:cubicBezTo>
                    <a:pt x="67" y="58"/>
                    <a:pt x="66" y="58"/>
                    <a:pt x="66" y="59"/>
                  </a:cubicBezTo>
                  <a:cubicBezTo>
                    <a:pt x="66" y="60"/>
                    <a:pt x="66" y="60"/>
                    <a:pt x="66" y="60"/>
                  </a:cubicBezTo>
                  <a:cubicBezTo>
                    <a:pt x="66" y="61"/>
                    <a:pt x="66" y="61"/>
                    <a:pt x="66" y="61"/>
                  </a:cubicBezTo>
                  <a:cubicBezTo>
                    <a:pt x="66" y="62"/>
                    <a:pt x="66" y="62"/>
                    <a:pt x="66" y="62"/>
                  </a:cubicBezTo>
                  <a:cubicBezTo>
                    <a:pt x="67" y="61"/>
                    <a:pt x="67" y="61"/>
                    <a:pt x="67" y="61"/>
                  </a:cubicBezTo>
                  <a:cubicBezTo>
                    <a:pt x="67" y="60"/>
                    <a:pt x="67" y="60"/>
                    <a:pt x="67" y="59"/>
                  </a:cubicBezTo>
                  <a:cubicBezTo>
                    <a:pt x="67" y="59"/>
                    <a:pt x="67" y="59"/>
                    <a:pt x="67" y="59"/>
                  </a:cubicBezTo>
                  <a:cubicBezTo>
                    <a:pt x="67" y="58"/>
                    <a:pt x="67" y="58"/>
                    <a:pt x="67" y="58"/>
                  </a:cubicBezTo>
                  <a:cubicBezTo>
                    <a:pt x="67" y="58"/>
                    <a:pt x="67" y="58"/>
                    <a:pt x="67" y="58"/>
                  </a:cubicBezTo>
                  <a:close/>
                  <a:moveTo>
                    <a:pt x="72" y="55"/>
                  </a:moveTo>
                  <a:cubicBezTo>
                    <a:pt x="72" y="55"/>
                    <a:pt x="72" y="55"/>
                    <a:pt x="72" y="56"/>
                  </a:cubicBezTo>
                  <a:cubicBezTo>
                    <a:pt x="72" y="56"/>
                    <a:pt x="72" y="56"/>
                    <a:pt x="73" y="56"/>
                  </a:cubicBezTo>
                  <a:cubicBezTo>
                    <a:pt x="73" y="56"/>
                    <a:pt x="73" y="56"/>
                    <a:pt x="73" y="56"/>
                  </a:cubicBezTo>
                  <a:cubicBezTo>
                    <a:pt x="73" y="55"/>
                    <a:pt x="73" y="55"/>
                    <a:pt x="72" y="5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1" name="ïśļîḍè">
              <a:extLst>
                <a:ext uri="{FF2B5EF4-FFF2-40B4-BE49-F238E27FC236}">
                  <a16:creationId xmlns:a16="http://schemas.microsoft.com/office/drawing/2014/main" id="{7EBE8992-DD34-428B-AEF9-70A36950532C}"/>
                </a:ext>
              </a:extLst>
            </p:cNvPr>
            <p:cNvSpPr/>
            <p:nvPr/>
          </p:nvSpPr>
          <p:spPr bwMode="auto">
            <a:xfrm>
              <a:off x="5236370" y="3710641"/>
              <a:ext cx="213278" cy="176547"/>
            </a:xfrm>
            <a:custGeom>
              <a:avLst/>
              <a:gdLst>
                <a:gd name="T0" fmla="*/ 62 w 87"/>
                <a:gd name="T1" fmla="*/ 60 h 72"/>
                <a:gd name="T2" fmla="*/ 54 w 87"/>
                <a:gd name="T3" fmla="*/ 51 h 72"/>
                <a:gd name="T4" fmla="*/ 52 w 87"/>
                <a:gd name="T5" fmla="*/ 50 h 72"/>
                <a:gd name="T6" fmla="*/ 47 w 87"/>
                <a:gd name="T7" fmla="*/ 59 h 72"/>
                <a:gd name="T8" fmla="*/ 50 w 87"/>
                <a:gd name="T9" fmla="*/ 59 h 72"/>
                <a:gd name="T10" fmla="*/ 49 w 87"/>
                <a:gd name="T11" fmla="*/ 61 h 72"/>
                <a:gd name="T12" fmla="*/ 45 w 87"/>
                <a:gd name="T13" fmla="*/ 64 h 72"/>
                <a:gd name="T14" fmla="*/ 37 w 87"/>
                <a:gd name="T15" fmla="*/ 68 h 72"/>
                <a:gd name="T16" fmla="*/ 19 w 87"/>
                <a:gd name="T17" fmla="*/ 71 h 72"/>
                <a:gd name="T18" fmla="*/ 13 w 87"/>
                <a:gd name="T19" fmla="*/ 61 h 72"/>
                <a:gd name="T20" fmla="*/ 12 w 87"/>
                <a:gd name="T21" fmla="*/ 64 h 72"/>
                <a:gd name="T22" fmla="*/ 7 w 87"/>
                <a:gd name="T23" fmla="*/ 56 h 72"/>
                <a:gd name="T24" fmla="*/ 4 w 87"/>
                <a:gd name="T25" fmla="*/ 51 h 72"/>
                <a:gd name="T26" fmla="*/ 3 w 87"/>
                <a:gd name="T27" fmla="*/ 44 h 72"/>
                <a:gd name="T28" fmla="*/ 3 w 87"/>
                <a:gd name="T29" fmla="*/ 38 h 72"/>
                <a:gd name="T30" fmla="*/ 4 w 87"/>
                <a:gd name="T31" fmla="*/ 37 h 72"/>
                <a:gd name="T32" fmla="*/ 1 w 87"/>
                <a:gd name="T33" fmla="*/ 34 h 72"/>
                <a:gd name="T34" fmla="*/ 3 w 87"/>
                <a:gd name="T35" fmla="*/ 30 h 72"/>
                <a:gd name="T36" fmla="*/ 9 w 87"/>
                <a:gd name="T37" fmla="*/ 21 h 72"/>
                <a:gd name="T38" fmla="*/ 10 w 87"/>
                <a:gd name="T39" fmla="*/ 17 h 72"/>
                <a:gd name="T40" fmla="*/ 15 w 87"/>
                <a:gd name="T41" fmla="*/ 12 h 72"/>
                <a:gd name="T42" fmla="*/ 14 w 87"/>
                <a:gd name="T43" fmla="*/ 7 h 72"/>
                <a:gd name="T44" fmla="*/ 15 w 87"/>
                <a:gd name="T45" fmla="*/ 5 h 72"/>
                <a:gd name="T46" fmla="*/ 23 w 87"/>
                <a:gd name="T47" fmla="*/ 6 h 72"/>
                <a:gd name="T48" fmla="*/ 35 w 87"/>
                <a:gd name="T49" fmla="*/ 0 h 72"/>
                <a:gd name="T50" fmla="*/ 49 w 87"/>
                <a:gd name="T51" fmla="*/ 9 h 72"/>
                <a:gd name="T52" fmla="*/ 54 w 87"/>
                <a:gd name="T53" fmla="*/ 16 h 72"/>
                <a:gd name="T54" fmla="*/ 58 w 87"/>
                <a:gd name="T55" fmla="*/ 23 h 72"/>
                <a:gd name="T56" fmla="*/ 59 w 87"/>
                <a:gd name="T57" fmla="*/ 24 h 72"/>
                <a:gd name="T58" fmla="*/ 55 w 87"/>
                <a:gd name="T59" fmla="*/ 27 h 72"/>
                <a:gd name="T60" fmla="*/ 61 w 87"/>
                <a:gd name="T61" fmla="*/ 31 h 72"/>
                <a:gd name="T62" fmla="*/ 65 w 87"/>
                <a:gd name="T63" fmla="*/ 40 h 72"/>
                <a:gd name="T64" fmla="*/ 68 w 87"/>
                <a:gd name="T65" fmla="*/ 47 h 72"/>
                <a:gd name="T66" fmla="*/ 73 w 87"/>
                <a:gd name="T67" fmla="*/ 49 h 72"/>
                <a:gd name="T68" fmla="*/ 80 w 87"/>
                <a:gd name="T69" fmla="*/ 55 h 72"/>
                <a:gd name="T70" fmla="*/ 86 w 87"/>
                <a:gd name="T71" fmla="*/ 62 h 72"/>
                <a:gd name="T72" fmla="*/ 76 w 87"/>
                <a:gd name="T73" fmla="*/ 65 h 72"/>
                <a:gd name="T74" fmla="*/ 19 w 87"/>
                <a:gd name="T75" fmla="*/ 54 h 72"/>
                <a:gd name="T76" fmla="*/ 29 w 87"/>
                <a:gd name="T77" fmla="*/ 54 h 72"/>
                <a:gd name="T78" fmla="*/ 36 w 87"/>
                <a:gd name="T79" fmla="*/ 50 h 72"/>
                <a:gd name="T80" fmla="*/ 42 w 87"/>
                <a:gd name="T81" fmla="*/ 40 h 72"/>
                <a:gd name="T82" fmla="*/ 42 w 87"/>
                <a:gd name="T83" fmla="*/ 36 h 72"/>
                <a:gd name="T84" fmla="*/ 35 w 87"/>
                <a:gd name="T85" fmla="*/ 14 h 72"/>
                <a:gd name="T86" fmla="*/ 22 w 87"/>
                <a:gd name="T87" fmla="*/ 21 h 72"/>
                <a:gd name="T88" fmla="*/ 20 w 87"/>
                <a:gd name="T89" fmla="*/ 25 h 72"/>
                <a:gd name="T90" fmla="*/ 19 w 87"/>
                <a:gd name="T91" fmla="*/ 31 h 72"/>
                <a:gd name="T92" fmla="*/ 17 w 87"/>
                <a:gd name="T93" fmla="*/ 41 h 72"/>
                <a:gd name="T94" fmla="*/ 15 w 87"/>
                <a:gd name="T95" fmla="*/ 46 h 72"/>
                <a:gd name="T96" fmla="*/ 22 w 87"/>
                <a:gd name="T97" fmla="*/ 17 h 72"/>
                <a:gd name="T98" fmla="*/ 25 w 87"/>
                <a:gd name="T99" fmla="*/ 57 h 72"/>
                <a:gd name="T100" fmla="*/ 27 w 87"/>
                <a:gd name="T101" fmla="*/ 57 h 72"/>
                <a:gd name="T102" fmla="*/ 33 w 87"/>
                <a:gd name="T103" fmla="*/ 2 h 72"/>
                <a:gd name="T104" fmla="*/ 33 w 87"/>
                <a:gd name="T105" fmla="*/ 53 h 72"/>
                <a:gd name="T106" fmla="*/ 36 w 87"/>
                <a:gd name="T107" fmla="*/ 3 h 72"/>
                <a:gd name="T108" fmla="*/ 39 w 87"/>
                <a:gd name="T109" fmla="*/ 51 h 72"/>
                <a:gd name="T110" fmla="*/ 41 w 87"/>
                <a:gd name="T111" fmla="*/ 54 h 72"/>
                <a:gd name="T112" fmla="*/ 44 w 87"/>
                <a:gd name="T113" fmla="*/ 44 h 72"/>
                <a:gd name="T114" fmla="*/ 52 w 87"/>
                <a:gd name="T115"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72">
                  <a:moveTo>
                    <a:pt x="74" y="63"/>
                  </a:moveTo>
                  <a:cubicBezTo>
                    <a:pt x="73" y="63"/>
                    <a:pt x="72" y="63"/>
                    <a:pt x="71" y="63"/>
                  </a:cubicBezTo>
                  <a:cubicBezTo>
                    <a:pt x="70" y="63"/>
                    <a:pt x="69" y="63"/>
                    <a:pt x="68" y="62"/>
                  </a:cubicBezTo>
                  <a:cubicBezTo>
                    <a:pt x="67" y="62"/>
                    <a:pt x="65" y="62"/>
                    <a:pt x="64" y="61"/>
                  </a:cubicBezTo>
                  <a:cubicBezTo>
                    <a:pt x="63" y="61"/>
                    <a:pt x="62" y="60"/>
                    <a:pt x="62" y="60"/>
                  </a:cubicBezTo>
                  <a:cubicBezTo>
                    <a:pt x="62" y="59"/>
                    <a:pt x="62" y="59"/>
                    <a:pt x="62" y="59"/>
                  </a:cubicBezTo>
                  <a:cubicBezTo>
                    <a:pt x="61" y="58"/>
                    <a:pt x="61" y="56"/>
                    <a:pt x="60" y="56"/>
                  </a:cubicBezTo>
                  <a:cubicBezTo>
                    <a:pt x="59" y="55"/>
                    <a:pt x="59" y="54"/>
                    <a:pt x="58" y="54"/>
                  </a:cubicBezTo>
                  <a:cubicBezTo>
                    <a:pt x="57" y="54"/>
                    <a:pt x="56" y="53"/>
                    <a:pt x="56" y="53"/>
                  </a:cubicBezTo>
                  <a:cubicBezTo>
                    <a:pt x="55" y="52"/>
                    <a:pt x="55" y="52"/>
                    <a:pt x="54" y="51"/>
                  </a:cubicBezTo>
                  <a:cubicBezTo>
                    <a:pt x="54" y="50"/>
                    <a:pt x="54" y="50"/>
                    <a:pt x="54" y="50"/>
                  </a:cubicBezTo>
                  <a:cubicBezTo>
                    <a:pt x="54" y="49"/>
                    <a:pt x="54" y="49"/>
                    <a:pt x="54" y="49"/>
                  </a:cubicBezTo>
                  <a:cubicBezTo>
                    <a:pt x="54" y="49"/>
                    <a:pt x="54" y="49"/>
                    <a:pt x="54" y="49"/>
                  </a:cubicBezTo>
                  <a:cubicBezTo>
                    <a:pt x="53" y="49"/>
                    <a:pt x="53" y="49"/>
                    <a:pt x="52" y="49"/>
                  </a:cubicBezTo>
                  <a:cubicBezTo>
                    <a:pt x="52" y="49"/>
                    <a:pt x="52" y="49"/>
                    <a:pt x="52" y="50"/>
                  </a:cubicBezTo>
                  <a:cubicBezTo>
                    <a:pt x="52" y="50"/>
                    <a:pt x="52" y="51"/>
                    <a:pt x="52" y="51"/>
                  </a:cubicBezTo>
                  <a:cubicBezTo>
                    <a:pt x="52" y="51"/>
                    <a:pt x="51" y="52"/>
                    <a:pt x="51" y="53"/>
                  </a:cubicBezTo>
                  <a:cubicBezTo>
                    <a:pt x="50" y="54"/>
                    <a:pt x="50" y="54"/>
                    <a:pt x="49" y="55"/>
                  </a:cubicBezTo>
                  <a:cubicBezTo>
                    <a:pt x="49" y="56"/>
                    <a:pt x="48" y="56"/>
                    <a:pt x="48" y="57"/>
                  </a:cubicBezTo>
                  <a:cubicBezTo>
                    <a:pt x="47" y="58"/>
                    <a:pt x="47" y="58"/>
                    <a:pt x="47" y="59"/>
                  </a:cubicBezTo>
                  <a:cubicBezTo>
                    <a:pt x="47" y="60"/>
                    <a:pt x="47" y="60"/>
                    <a:pt x="47" y="60"/>
                  </a:cubicBezTo>
                  <a:cubicBezTo>
                    <a:pt x="47" y="60"/>
                    <a:pt x="48" y="59"/>
                    <a:pt x="48" y="59"/>
                  </a:cubicBezTo>
                  <a:cubicBezTo>
                    <a:pt x="49" y="59"/>
                    <a:pt x="49" y="59"/>
                    <a:pt x="49" y="59"/>
                  </a:cubicBezTo>
                  <a:cubicBezTo>
                    <a:pt x="50" y="59"/>
                    <a:pt x="50" y="59"/>
                    <a:pt x="50" y="59"/>
                  </a:cubicBezTo>
                  <a:cubicBezTo>
                    <a:pt x="50" y="59"/>
                    <a:pt x="50" y="59"/>
                    <a:pt x="50" y="59"/>
                  </a:cubicBezTo>
                  <a:cubicBezTo>
                    <a:pt x="50" y="59"/>
                    <a:pt x="50" y="59"/>
                    <a:pt x="50" y="59"/>
                  </a:cubicBezTo>
                  <a:cubicBezTo>
                    <a:pt x="50" y="60"/>
                    <a:pt x="50" y="60"/>
                    <a:pt x="50" y="60"/>
                  </a:cubicBezTo>
                  <a:cubicBezTo>
                    <a:pt x="50" y="60"/>
                    <a:pt x="50" y="60"/>
                    <a:pt x="50" y="61"/>
                  </a:cubicBezTo>
                  <a:cubicBezTo>
                    <a:pt x="49" y="61"/>
                    <a:pt x="49" y="61"/>
                    <a:pt x="49" y="61"/>
                  </a:cubicBezTo>
                  <a:cubicBezTo>
                    <a:pt x="49" y="61"/>
                    <a:pt x="49" y="61"/>
                    <a:pt x="49" y="61"/>
                  </a:cubicBezTo>
                  <a:cubicBezTo>
                    <a:pt x="49" y="61"/>
                    <a:pt x="49" y="62"/>
                    <a:pt x="49" y="62"/>
                  </a:cubicBezTo>
                  <a:cubicBezTo>
                    <a:pt x="49" y="62"/>
                    <a:pt x="48" y="62"/>
                    <a:pt x="48" y="63"/>
                  </a:cubicBezTo>
                  <a:cubicBezTo>
                    <a:pt x="48" y="64"/>
                    <a:pt x="48" y="64"/>
                    <a:pt x="48" y="64"/>
                  </a:cubicBezTo>
                  <a:cubicBezTo>
                    <a:pt x="48" y="64"/>
                    <a:pt x="47" y="64"/>
                    <a:pt x="47" y="64"/>
                  </a:cubicBezTo>
                  <a:cubicBezTo>
                    <a:pt x="46" y="64"/>
                    <a:pt x="46" y="64"/>
                    <a:pt x="45" y="64"/>
                  </a:cubicBezTo>
                  <a:cubicBezTo>
                    <a:pt x="45" y="63"/>
                    <a:pt x="44" y="63"/>
                    <a:pt x="44" y="63"/>
                  </a:cubicBezTo>
                  <a:cubicBezTo>
                    <a:pt x="44" y="63"/>
                    <a:pt x="43" y="64"/>
                    <a:pt x="43" y="64"/>
                  </a:cubicBezTo>
                  <a:cubicBezTo>
                    <a:pt x="42" y="64"/>
                    <a:pt x="42" y="65"/>
                    <a:pt x="41" y="65"/>
                  </a:cubicBezTo>
                  <a:cubicBezTo>
                    <a:pt x="40" y="66"/>
                    <a:pt x="40" y="66"/>
                    <a:pt x="39" y="66"/>
                  </a:cubicBezTo>
                  <a:cubicBezTo>
                    <a:pt x="38" y="67"/>
                    <a:pt x="37" y="67"/>
                    <a:pt x="37" y="68"/>
                  </a:cubicBezTo>
                  <a:cubicBezTo>
                    <a:pt x="36" y="68"/>
                    <a:pt x="36" y="69"/>
                    <a:pt x="36" y="69"/>
                  </a:cubicBezTo>
                  <a:cubicBezTo>
                    <a:pt x="28" y="70"/>
                    <a:pt x="28" y="70"/>
                    <a:pt x="28" y="70"/>
                  </a:cubicBezTo>
                  <a:cubicBezTo>
                    <a:pt x="28" y="71"/>
                    <a:pt x="28" y="71"/>
                    <a:pt x="27" y="71"/>
                  </a:cubicBezTo>
                  <a:cubicBezTo>
                    <a:pt x="27" y="71"/>
                    <a:pt x="27" y="71"/>
                    <a:pt x="26" y="71"/>
                  </a:cubicBezTo>
                  <a:cubicBezTo>
                    <a:pt x="24" y="72"/>
                    <a:pt x="22" y="72"/>
                    <a:pt x="19" y="71"/>
                  </a:cubicBezTo>
                  <a:cubicBezTo>
                    <a:pt x="17" y="70"/>
                    <a:pt x="16" y="69"/>
                    <a:pt x="15" y="66"/>
                  </a:cubicBezTo>
                  <a:cubicBezTo>
                    <a:pt x="15" y="65"/>
                    <a:pt x="15" y="64"/>
                    <a:pt x="15" y="64"/>
                  </a:cubicBezTo>
                  <a:cubicBezTo>
                    <a:pt x="15" y="63"/>
                    <a:pt x="15" y="62"/>
                    <a:pt x="16" y="61"/>
                  </a:cubicBezTo>
                  <a:cubicBezTo>
                    <a:pt x="16" y="61"/>
                    <a:pt x="15" y="61"/>
                    <a:pt x="15" y="61"/>
                  </a:cubicBezTo>
                  <a:cubicBezTo>
                    <a:pt x="14" y="61"/>
                    <a:pt x="14" y="61"/>
                    <a:pt x="13" y="61"/>
                  </a:cubicBezTo>
                  <a:cubicBezTo>
                    <a:pt x="13" y="61"/>
                    <a:pt x="13" y="61"/>
                    <a:pt x="12" y="61"/>
                  </a:cubicBezTo>
                  <a:cubicBezTo>
                    <a:pt x="12" y="61"/>
                    <a:pt x="12" y="62"/>
                    <a:pt x="11" y="62"/>
                  </a:cubicBezTo>
                  <a:cubicBezTo>
                    <a:pt x="12" y="62"/>
                    <a:pt x="12" y="62"/>
                    <a:pt x="12" y="63"/>
                  </a:cubicBezTo>
                  <a:cubicBezTo>
                    <a:pt x="12" y="63"/>
                    <a:pt x="12" y="63"/>
                    <a:pt x="12" y="64"/>
                  </a:cubicBezTo>
                  <a:cubicBezTo>
                    <a:pt x="12" y="64"/>
                    <a:pt x="12" y="64"/>
                    <a:pt x="12" y="64"/>
                  </a:cubicBezTo>
                  <a:cubicBezTo>
                    <a:pt x="12" y="65"/>
                    <a:pt x="12" y="65"/>
                    <a:pt x="12" y="65"/>
                  </a:cubicBezTo>
                  <a:cubicBezTo>
                    <a:pt x="11" y="65"/>
                    <a:pt x="10" y="65"/>
                    <a:pt x="10" y="64"/>
                  </a:cubicBezTo>
                  <a:cubicBezTo>
                    <a:pt x="9" y="63"/>
                    <a:pt x="9" y="63"/>
                    <a:pt x="8" y="62"/>
                  </a:cubicBezTo>
                  <a:cubicBezTo>
                    <a:pt x="8" y="61"/>
                    <a:pt x="8" y="60"/>
                    <a:pt x="8" y="59"/>
                  </a:cubicBezTo>
                  <a:cubicBezTo>
                    <a:pt x="7" y="58"/>
                    <a:pt x="7" y="57"/>
                    <a:pt x="7" y="56"/>
                  </a:cubicBezTo>
                  <a:cubicBezTo>
                    <a:pt x="7" y="56"/>
                    <a:pt x="7" y="56"/>
                    <a:pt x="6" y="56"/>
                  </a:cubicBezTo>
                  <a:cubicBezTo>
                    <a:pt x="6" y="55"/>
                    <a:pt x="6" y="55"/>
                    <a:pt x="6" y="54"/>
                  </a:cubicBezTo>
                  <a:cubicBezTo>
                    <a:pt x="5" y="54"/>
                    <a:pt x="5" y="54"/>
                    <a:pt x="5" y="53"/>
                  </a:cubicBezTo>
                  <a:cubicBezTo>
                    <a:pt x="4" y="53"/>
                    <a:pt x="4" y="53"/>
                    <a:pt x="4" y="53"/>
                  </a:cubicBezTo>
                  <a:cubicBezTo>
                    <a:pt x="4" y="52"/>
                    <a:pt x="4" y="52"/>
                    <a:pt x="4" y="51"/>
                  </a:cubicBezTo>
                  <a:cubicBezTo>
                    <a:pt x="3" y="51"/>
                    <a:pt x="3" y="50"/>
                    <a:pt x="3" y="49"/>
                  </a:cubicBezTo>
                  <a:cubicBezTo>
                    <a:pt x="3" y="48"/>
                    <a:pt x="2" y="47"/>
                    <a:pt x="2" y="47"/>
                  </a:cubicBezTo>
                  <a:cubicBezTo>
                    <a:pt x="2" y="46"/>
                    <a:pt x="2" y="46"/>
                    <a:pt x="2" y="45"/>
                  </a:cubicBezTo>
                  <a:cubicBezTo>
                    <a:pt x="2" y="45"/>
                    <a:pt x="2" y="45"/>
                    <a:pt x="2" y="45"/>
                  </a:cubicBezTo>
                  <a:cubicBezTo>
                    <a:pt x="3" y="44"/>
                    <a:pt x="3" y="44"/>
                    <a:pt x="3" y="44"/>
                  </a:cubicBezTo>
                  <a:cubicBezTo>
                    <a:pt x="3" y="44"/>
                    <a:pt x="3" y="44"/>
                    <a:pt x="3" y="44"/>
                  </a:cubicBezTo>
                  <a:cubicBezTo>
                    <a:pt x="3" y="43"/>
                    <a:pt x="3" y="42"/>
                    <a:pt x="2" y="42"/>
                  </a:cubicBezTo>
                  <a:cubicBezTo>
                    <a:pt x="2" y="42"/>
                    <a:pt x="2" y="41"/>
                    <a:pt x="2" y="41"/>
                  </a:cubicBezTo>
                  <a:cubicBezTo>
                    <a:pt x="2" y="40"/>
                    <a:pt x="2" y="40"/>
                    <a:pt x="2" y="39"/>
                  </a:cubicBezTo>
                  <a:cubicBezTo>
                    <a:pt x="2" y="38"/>
                    <a:pt x="3" y="38"/>
                    <a:pt x="3" y="38"/>
                  </a:cubicBezTo>
                  <a:cubicBezTo>
                    <a:pt x="4" y="38"/>
                    <a:pt x="4" y="38"/>
                    <a:pt x="4" y="38"/>
                  </a:cubicBezTo>
                  <a:cubicBezTo>
                    <a:pt x="4" y="38"/>
                    <a:pt x="4" y="38"/>
                    <a:pt x="4" y="38"/>
                  </a:cubicBezTo>
                  <a:cubicBezTo>
                    <a:pt x="5" y="39"/>
                    <a:pt x="5" y="39"/>
                    <a:pt x="5" y="39"/>
                  </a:cubicBezTo>
                  <a:cubicBezTo>
                    <a:pt x="6" y="38"/>
                    <a:pt x="6" y="38"/>
                    <a:pt x="6" y="38"/>
                  </a:cubicBezTo>
                  <a:cubicBezTo>
                    <a:pt x="5" y="38"/>
                    <a:pt x="5" y="37"/>
                    <a:pt x="4" y="37"/>
                  </a:cubicBezTo>
                  <a:cubicBezTo>
                    <a:pt x="4" y="37"/>
                    <a:pt x="3" y="37"/>
                    <a:pt x="3" y="37"/>
                  </a:cubicBezTo>
                  <a:cubicBezTo>
                    <a:pt x="2" y="37"/>
                    <a:pt x="1" y="37"/>
                    <a:pt x="1" y="36"/>
                  </a:cubicBezTo>
                  <a:cubicBezTo>
                    <a:pt x="1" y="36"/>
                    <a:pt x="0" y="36"/>
                    <a:pt x="0" y="35"/>
                  </a:cubicBezTo>
                  <a:cubicBezTo>
                    <a:pt x="0" y="35"/>
                    <a:pt x="0" y="35"/>
                    <a:pt x="0" y="34"/>
                  </a:cubicBezTo>
                  <a:cubicBezTo>
                    <a:pt x="1" y="34"/>
                    <a:pt x="1" y="34"/>
                    <a:pt x="1" y="34"/>
                  </a:cubicBezTo>
                  <a:cubicBezTo>
                    <a:pt x="2" y="34"/>
                    <a:pt x="2" y="34"/>
                    <a:pt x="2" y="34"/>
                  </a:cubicBezTo>
                  <a:cubicBezTo>
                    <a:pt x="3" y="33"/>
                    <a:pt x="3" y="33"/>
                    <a:pt x="3" y="32"/>
                  </a:cubicBezTo>
                  <a:cubicBezTo>
                    <a:pt x="7" y="32"/>
                    <a:pt x="7" y="32"/>
                    <a:pt x="7" y="32"/>
                  </a:cubicBezTo>
                  <a:cubicBezTo>
                    <a:pt x="7" y="30"/>
                    <a:pt x="7" y="30"/>
                    <a:pt x="7" y="30"/>
                  </a:cubicBezTo>
                  <a:cubicBezTo>
                    <a:pt x="3" y="30"/>
                    <a:pt x="3" y="30"/>
                    <a:pt x="3" y="30"/>
                  </a:cubicBezTo>
                  <a:cubicBezTo>
                    <a:pt x="3" y="29"/>
                    <a:pt x="3" y="29"/>
                    <a:pt x="3" y="29"/>
                  </a:cubicBezTo>
                  <a:cubicBezTo>
                    <a:pt x="3" y="27"/>
                    <a:pt x="3" y="25"/>
                    <a:pt x="4" y="25"/>
                  </a:cubicBezTo>
                  <a:cubicBezTo>
                    <a:pt x="4" y="24"/>
                    <a:pt x="5" y="23"/>
                    <a:pt x="6" y="23"/>
                  </a:cubicBezTo>
                  <a:cubicBezTo>
                    <a:pt x="6" y="22"/>
                    <a:pt x="7" y="22"/>
                    <a:pt x="8" y="22"/>
                  </a:cubicBezTo>
                  <a:cubicBezTo>
                    <a:pt x="9" y="22"/>
                    <a:pt x="9" y="21"/>
                    <a:pt x="9" y="21"/>
                  </a:cubicBezTo>
                  <a:cubicBezTo>
                    <a:pt x="9" y="20"/>
                    <a:pt x="9" y="20"/>
                    <a:pt x="9" y="20"/>
                  </a:cubicBezTo>
                  <a:cubicBezTo>
                    <a:pt x="8" y="20"/>
                    <a:pt x="8" y="20"/>
                    <a:pt x="8" y="20"/>
                  </a:cubicBezTo>
                  <a:cubicBezTo>
                    <a:pt x="8" y="20"/>
                    <a:pt x="8" y="20"/>
                    <a:pt x="8" y="20"/>
                  </a:cubicBezTo>
                  <a:cubicBezTo>
                    <a:pt x="8" y="19"/>
                    <a:pt x="8" y="18"/>
                    <a:pt x="8" y="18"/>
                  </a:cubicBezTo>
                  <a:cubicBezTo>
                    <a:pt x="9" y="17"/>
                    <a:pt x="9" y="17"/>
                    <a:pt x="10" y="17"/>
                  </a:cubicBezTo>
                  <a:cubicBezTo>
                    <a:pt x="11" y="17"/>
                    <a:pt x="11" y="16"/>
                    <a:pt x="12" y="16"/>
                  </a:cubicBezTo>
                  <a:cubicBezTo>
                    <a:pt x="13" y="16"/>
                    <a:pt x="13" y="16"/>
                    <a:pt x="14" y="15"/>
                  </a:cubicBezTo>
                  <a:cubicBezTo>
                    <a:pt x="14" y="15"/>
                    <a:pt x="14" y="15"/>
                    <a:pt x="14" y="14"/>
                  </a:cubicBezTo>
                  <a:cubicBezTo>
                    <a:pt x="14" y="13"/>
                    <a:pt x="14" y="13"/>
                    <a:pt x="14" y="13"/>
                  </a:cubicBezTo>
                  <a:cubicBezTo>
                    <a:pt x="14" y="13"/>
                    <a:pt x="14" y="13"/>
                    <a:pt x="15" y="12"/>
                  </a:cubicBezTo>
                  <a:cubicBezTo>
                    <a:pt x="15" y="11"/>
                    <a:pt x="15" y="11"/>
                    <a:pt x="16" y="11"/>
                  </a:cubicBezTo>
                  <a:cubicBezTo>
                    <a:pt x="15" y="10"/>
                    <a:pt x="15" y="10"/>
                    <a:pt x="15" y="10"/>
                  </a:cubicBezTo>
                  <a:cubicBezTo>
                    <a:pt x="15" y="10"/>
                    <a:pt x="15" y="10"/>
                    <a:pt x="15" y="10"/>
                  </a:cubicBezTo>
                  <a:cubicBezTo>
                    <a:pt x="14" y="8"/>
                    <a:pt x="14" y="8"/>
                    <a:pt x="14" y="8"/>
                  </a:cubicBezTo>
                  <a:cubicBezTo>
                    <a:pt x="14" y="7"/>
                    <a:pt x="14" y="7"/>
                    <a:pt x="14" y="7"/>
                  </a:cubicBezTo>
                  <a:cubicBezTo>
                    <a:pt x="14" y="7"/>
                    <a:pt x="14" y="7"/>
                    <a:pt x="14" y="7"/>
                  </a:cubicBezTo>
                  <a:cubicBezTo>
                    <a:pt x="14" y="6"/>
                    <a:pt x="14" y="6"/>
                    <a:pt x="14" y="6"/>
                  </a:cubicBezTo>
                  <a:cubicBezTo>
                    <a:pt x="15" y="6"/>
                    <a:pt x="15" y="6"/>
                    <a:pt x="15" y="6"/>
                  </a:cubicBezTo>
                  <a:cubicBezTo>
                    <a:pt x="15" y="5"/>
                    <a:pt x="15" y="5"/>
                    <a:pt x="15" y="5"/>
                  </a:cubicBezTo>
                  <a:cubicBezTo>
                    <a:pt x="15" y="5"/>
                    <a:pt x="15" y="5"/>
                    <a:pt x="15" y="5"/>
                  </a:cubicBezTo>
                  <a:cubicBezTo>
                    <a:pt x="16" y="6"/>
                    <a:pt x="16" y="6"/>
                    <a:pt x="16" y="6"/>
                  </a:cubicBezTo>
                  <a:cubicBezTo>
                    <a:pt x="16" y="6"/>
                    <a:pt x="16" y="6"/>
                    <a:pt x="16" y="6"/>
                  </a:cubicBezTo>
                  <a:cubicBezTo>
                    <a:pt x="22" y="5"/>
                    <a:pt x="22" y="5"/>
                    <a:pt x="22" y="5"/>
                  </a:cubicBezTo>
                  <a:cubicBezTo>
                    <a:pt x="22" y="6"/>
                    <a:pt x="22" y="6"/>
                    <a:pt x="22" y="6"/>
                  </a:cubicBezTo>
                  <a:cubicBezTo>
                    <a:pt x="23" y="6"/>
                    <a:pt x="23" y="6"/>
                    <a:pt x="23" y="6"/>
                  </a:cubicBezTo>
                  <a:cubicBezTo>
                    <a:pt x="25" y="6"/>
                    <a:pt x="25" y="6"/>
                    <a:pt x="26" y="5"/>
                  </a:cubicBezTo>
                  <a:cubicBezTo>
                    <a:pt x="27" y="5"/>
                    <a:pt x="27" y="4"/>
                    <a:pt x="28" y="3"/>
                  </a:cubicBezTo>
                  <a:cubicBezTo>
                    <a:pt x="28" y="2"/>
                    <a:pt x="29" y="2"/>
                    <a:pt x="30" y="1"/>
                  </a:cubicBezTo>
                  <a:cubicBezTo>
                    <a:pt x="30" y="0"/>
                    <a:pt x="31" y="0"/>
                    <a:pt x="33" y="0"/>
                  </a:cubicBezTo>
                  <a:cubicBezTo>
                    <a:pt x="33" y="0"/>
                    <a:pt x="34" y="0"/>
                    <a:pt x="35" y="0"/>
                  </a:cubicBezTo>
                  <a:cubicBezTo>
                    <a:pt x="36" y="1"/>
                    <a:pt x="38" y="2"/>
                    <a:pt x="39" y="2"/>
                  </a:cubicBezTo>
                  <a:cubicBezTo>
                    <a:pt x="40" y="3"/>
                    <a:pt x="42" y="4"/>
                    <a:pt x="43" y="5"/>
                  </a:cubicBezTo>
                  <a:cubicBezTo>
                    <a:pt x="44" y="5"/>
                    <a:pt x="45" y="6"/>
                    <a:pt x="46" y="6"/>
                  </a:cubicBezTo>
                  <a:cubicBezTo>
                    <a:pt x="46" y="6"/>
                    <a:pt x="47" y="7"/>
                    <a:pt x="47" y="7"/>
                  </a:cubicBezTo>
                  <a:cubicBezTo>
                    <a:pt x="48" y="8"/>
                    <a:pt x="48" y="9"/>
                    <a:pt x="49" y="9"/>
                  </a:cubicBezTo>
                  <a:cubicBezTo>
                    <a:pt x="49" y="10"/>
                    <a:pt x="49" y="11"/>
                    <a:pt x="50" y="12"/>
                  </a:cubicBezTo>
                  <a:cubicBezTo>
                    <a:pt x="50" y="12"/>
                    <a:pt x="50" y="13"/>
                    <a:pt x="50" y="13"/>
                  </a:cubicBezTo>
                  <a:cubicBezTo>
                    <a:pt x="50" y="13"/>
                    <a:pt x="51" y="13"/>
                    <a:pt x="51" y="14"/>
                  </a:cubicBezTo>
                  <a:cubicBezTo>
                    <a:pt x="52" y="14"/>
                    <a:pt x="52" y="15"/>
                    <a:pt x="53" y="15"/>
                  </a:cubicBezTo>
                  <a:cubicBezTo>
                    <a:pt x="53" y="16"/>
                    <a:pt x="53" y="16"/>
                    <a:pt x="54" y="16"/>
                  </a:cubicBezTo>
                  <a:cubicBezTo>
                    <a:pt x="54" y="17"/>
                    <a:pt x="54" y="17"/>
                    <a:pt x="55" y="17"/>
                  </a:cubicBezTo>
                  <a:cubicBezTo>
                    <a:pt x="55" y="17"/>
                    <a:pt x="55" y="17"/>
                    <a:pt x="55" y="18"/>
                  </a:cubicBezTo>
                  <a:cubicBezTo>
                    <a:pt x="56" y="18"/>
                    <a:pt x="56" y="19"/>
                    <a:pt x="56" y="20"/>
                  </a:cubicBezTo>
                  <a:cubicBezTo>
                    <a:pt x="57" y="20"/>
                    <a:pt x="57" y="21"/>
                    <a:pt x="57" y="21"/>
                  </a:cubicBezTo>
                  <a:cubicBezTo>
                    <a:pt x="58" y="22"/>
                    <a:pt x="58" y="22"/>
                    <a:pt x="58" y="23"/>
                  </a:cubicBezTo>
                  <a:cubicBezTo>
                    <a:pt x="58" y="23"/>
                    <a:pt x="58" y="23"/>
                    <a:pt x="58" y="23"/>
                  </a:cubicBezTo>
                  <a:cubicBezTo>
                    <a:pt x="58" y="24"/>
                    <a:pt x="58" y="24"/>
                    <a:pt x="58" y="24"/>
                  </a:cubicBezTo>
                  <a:cubicBezTo>
                    <a:pt x="58" y="24"/>
                    <a:pt x="58" y="24"/>
                    <a:pt x="58" y="24"/>
                  </a:cubicBezTo>
                  <a:cubicBezTo>
                    <a:pt x="59" y="24"/>
                    <a:pt x="59" y="24"/>
                    <a:pt x="59" y="24"/>
                  </a:cubicBezTo>
                  <a:cubicBezTo>
                    <a:pt x="59" y="24"/>
                    <a:pt x="59" y="24"/>
                    <a:pt x="59" y="24"/>
                  </a:cubicBezTo>
                  <a:cubicBezTo>
                    <a:pt x="59" y="25"/>
                    <a:pt x="59" y="25"/>
                    <a:pt x="59" y="25"/>
                  </a:cubicBezTo>
                  <a:cubicBezTo>
                    <a:pt x="58" y="25"/>
                    <a:pt x="57" y="25"/>
                    <a:pt x="56" y="25"/>
                  </a:cubicBezTo>
                  <a:cubicBezTo>
                    <a:pt x="55" y="24"/>
                    <a:pt x="55" y="24"/>
                    <a:pt x="54" y="24"/>
                  </a:cubicBezTo>
                  <a:cubicBezTo>
                    <a:pt x="54" y="24"/>
                    <a:pt x="54" y="25"/>
                    <a:pt x="54" y="26"/>
                  </a:cubicBezTo>
                  <a:cubicBezTo>
                    <a:pt x="55" y="27"/>
                    <a:pt x="55" y="28"/>
                    <a:pt x="55" y="27"/>
                  </a:cubicBezTo>
                  <a:cubicBezTo>
                    <a:pt x="61" y="27"/>
                    <a:pt x="61" y="27"/>
                    <a:pt x="61" y="27"/>
                  </a:cubicBezTo>
                  <a:cubicBezTo>
                    <a:pt x="61" y="27"/>
                    <a:pt x="61" y="27"/>
                    <a:pt x="61" y="27"/>
                  </a:cubicBezTo>
                  <a:cubicBezTo>
                    <a:pt x="61" y="28"/>
                    <a:pt x="61" y="28"/>
                    <a:pt x="61" y="29"/>
                  </a:cubicBezTo>
                  <a:cubicBezTo>
                    <a:pt x="61" y="29"/>
                    <a:pt x="61" y="30"/>
                    <a:pt x="61" y="30"/>
                  </a:cubicBezTo>
                  <a:cubicBezTo>
                    <a:pt x="60" y="31"/>
                    <a:pt x="60" y="31"/>
                    <a:pt x="61" y="31"/>
                  </a:cubicBezTo>
                  <a:cubicBezTo>
                    <a:pt x="63" y="36"/>
                    <a:pt x="63" y="36"/>
                    <a:pt x="63" y="36"/>
                  </a:cubicBezTo>
                  <a:cubicBezTo>
                    <a:pt x="63" y="36"/>
                    <a:pt x="63" y="37"/>
                    <a:pt x="64" y="37"/>
                  </a:cubicBezTo>
                  <a:cubicBezTo>
                    <a:pt x="65" y="36"/>
                    <a:pt x="65" y="37"/>
                    <a:pt x="65" y="38"/>
                  </a:cubicBezTo>
                  <a:cubicBezTo>
                    <a:pt x="65" y="38"/>
                    <a:pt x="65" y="38"/>
                    <a:pt x="65" y="39"/>
                  </a:cubicBezTo>
                  <a:cubicBezTo>
                    <a:pt x="65" y="39"/>
                    <a:pt x="64" y="40"/>
                    <a:pt x="65" y="40"/>
                  </a:cubicBezTo>
                  <a:cubicBezTo>
                    <a:pt x="65" y="41"/>
                    <a:pt x="65" y="41"/>
                    <a:pt x="65" y="41"/>
                  </a:cubicBezTo>
                  <a:cubicBezTo>
                    <a:pt x="66" y="42"/>
                    <a:pt x="66" y="42"/>
                    <a:pt x="67" y="42"/>
                  </a:cubicBezTo>
                  <a:cubicBezTo>
                    <a:pt x="67" y="42"/>
                    <a:pt x="68" y="42"/>
                    <a:pt x="68" y="43"/>
                  </a:cubicBezTo>
                  <a:cubicBezTo>
                    <a:pt x="68" y="43"/>
                    <a:pt x="68" y="43"/>
                    <a:pt x="68" y="44"/>
                  </a:cubicBezTo>
                  <a:cubicBezTo>
                    <a:pt x="68" y="47"/>
                    <a:pt x="68" y="47"/>
                    <a:pt x="68" y="47"/>
                  </a:cubicBezTo>
                  <a:cubicBezTo>
                    <a:pt x="68" y="47"/>
                    <a:pt x="69" y="47"/>
                    <a:pt x="69" y="47"/>
                  </a:cubicBezTo>
                  <a:cubicBezTo>
                    <a:pt x="70" y="48"/>
                    <a:pt x="70" y="48"/>
                    <a:pt x="71" y="48"/>
                  </a:cubicBezTo>
                  <a:cubicBezTo>
                    <a:pt x="71" y="48"/>
                    <a:pt x="72" y="48"/>
                    <a:pt x="72" y="49"/>
                  </a:cubicBezTo>
                  <a:cubicBezTo>
                    <a:pt x="73" y="49"/>
                    <a:pt x="73" y="49"/>
                    <a:pt x="73" y="49"/>
                  </a:cubicBezTo>
                  <a:cubicBezTo>
                    <a:pt x="73" y="49"/>
                    <a:pt x="73" y="49"/>
                    <a:pt x="73" y="49"/>
                  </a:cubicBezTo>
                  <a:cubicBezTo>
                    <a:pt x="73" y="50"/>
                    <a:pt x="73" y="50"/>
                    <a:pt x="73" y="50"/>
                  </a:cubicBezTo>
                  <a:cubicBezTo>
                    <a:pt x="74" y="50"/>
                    <a:pt x="74" y="51"/>
                    <a:pt x="74" y="52"/>
                  </a:cubicBezTo>
                  <a:cubicBezTo>
                    <a:pt x="75" y="53"/>
                    <a:pt x="75" y="54"/>
                    <a:pt x="75" y="54"/>
                  </a:cubicBezTo>
                  <a:cubicBezTo>
                    <a:pt x="75" y="54"/>
                    <a:pt x="76" y="54"/>
                    <a:pt x="77" y="54"/>
                  </a:cubicBezTo>
                  <a:cubicBezTo>
                    <a:pt x="78" y="55"/>
                    <a:pt x="79" y="55"/>
                    <a:pt x="80" y="55"/>
                  </a:cubicBezTo>
                  <a:cubicBezTo>
                    <a:pt x="82" y="56"/>
                    <a:pt x="83" y="56"/>
                    <a:pt x="84" y="56"/>
                  </a:cubicBezTo>
                  <a:cubicBezTo>
                    <a:pt x="85" y="57"/>
                    <a:pt x="86" y="57"/>
                    <a:pt x="87" y="58"/>
                  </a:cubicBezTo>
                  <a:cubicBezTo>
                    <a:pt x="86" y="58"/>
                    <a:pt x="86" y="58"/>
                    <a:pt x="85" y="59"/>
                  </a:cubicBezTo>
                  <a:cubicBezTo>
                    <a:pt x="85" y="59"/>
                    <a:pt x="85" y="60"/>
                    <a:pt x="86" y="60"/>
                  </a:cubicBezTo>
                  <a:cubicBezTo>
                    <a:pt x="86" y="61"/>
                    <a:pt x="86" y="61"/>
                    <a:pt x="86" y="62"/>
                  </a:cubicBezTo>
                  <a:cubicBezTo>
                    <a:pt x="86" y="62"/>
                    <a:pt x="86" y="63"/>
                    <a:pt x="86" y="63"/>
                  </a:cubicBezTo>
                  <a:cubicBezTo>
                    <a:pt x="85" y="64"/>
                    <a:pt x="85" y="64"/>
                    <a:pt x="84" y="65"/>
                  </a:cubicBezTo>
                  <a:cubicBezTo>
                    <a:pt x="82" y="65"/>
                    <a:pt x="81" y="66"/>
                    <a:pt x="78" y="66"/>
                  </a:cubicBezTo>
                  <a:cubicBezTo>
                    <a:pt x="78" y="66"/>
                    <a:pt x="77" y="66"/>
                    <a:pt x="77" y="66"/>
                  </a:cubicBezTo>
                  <a:cubicBezTo>
                    <a:pt x="76" y="65"/>
                    <a:pt x="76" y="65"/>
                    <a:pt x="76" y="65"/>
                  </a:cubicBezTo>
                  <a:cubicBezTo>
                    <a:pt x="76" y="64"/>
                    <a:pt x="75" y="64"/>
                    <a:pt x="75" y="64"/>
                  </a:cubicBezTo>
                  <a:cubicBezTo>
                    <a:pt x="75" y="63"/>
                    <a:pt x="75" y="63"/>
                    <a:pt x="74" y="63"/>
                  </a:cubicBezTo>
                  <a:close/>
                  <a:moveTo>
                    <a:pt x="15" y="50"/>
                  </a:moveTo>
                  <a:cubicBezTo>
                    <a:pt x="16" y="50"/>
                    <a:pt x="17" y="51"/>
                    <a:pt x="17" y="52"/>
                  </a:cubicBezTo>
                  <a:cubicBezTo>
                    <a:pt x="18" y="53"/>
                    <a:pt x="18" y="54"/>
                    <a:pt x="19" y="54"/>
                  </a:cubicBezTo>
                  <a:cubicBezTo>
                    <a:pt x="20" y="54"/>
                    <a:pt x="21" y="54"/>
                    <a:pt x="21" y="54"/>
                  </a:cubicBezTo>
                  <a:cubicBezTo>
                    <a:pt x="22" y="55"/>
                    <a:pt x="23" y="55"/>
                    <a:pt x="23" y="55"/>
                  </a:cubicBezTo>
                  <a:cubicBezTo>
                    <a:pt x="24" y="55"/>
                    <a:pt x="24" y="54"/>
                    <a:pt x="25" y="54"/>
                  </a:cubicBezTo>
                  <a:cubicBezTo>
                    <a:pt x="25" y="54"/>
                    <a:pt x="26" y="54"/>
                    <a:pt x="27" y="54"/>
                  </a:cubicBezTo>
                  <a:cubicBezTo>
                    <a:pt x="27" y="54"/>
                    <a:pt x="28" y="54"/>
                    <a:pt x="29" y="54"/>
                  </a:cubicBezTo>
                  <a:cubicBezTo>
                    <a:pt x="29" y="54"/>
                    <a:pt x="29" y="53"/>
                    <a:pt x="29" y="53"/>
                  </a:cubicBezTo>
                  <a:cubicBezTo>
                    <a:pt x="30" y="52"/>
                    <a:pt x="30" y="52"/>
                    <a:pt x="30" y="52"/>
                  </a:cubicBezTo>
                  <a:cubicBezTo>
                    <a:pt x="31" y="52"/>
                    <a:pt x="31" y="51"/>
                    <a:pt x="32" y="51"/>
                  </a:cubicBezTo>
                  <a:cubicBezTo>
                    <a:pt x="32" y="51"/>
                    <a:pt x="33" y="51"/>
                    <a:pt x="34" y="50"/>
                  </a:cubicBezTo>
                  <a:cubicBezTo>
                    <a:pt x="35" y="50"/>
                    <a:pt x="35" y="50"/>
                    <a:pt x="36" y="50"/>
                  </a:cubicBezTo>
                  <a:cubicBezTo>
                    <a:pt x="37" y="49"/>
                    <a:pt x="38" y="48"/>
                    <a:pt x="38" y="46"/>
                  </a:cubicBezTo>
                  <a:cubicBezTo>
                    <a:pt x="39" y="44"/>
                    <a:pt x="39" y="43"/>
                    <a:pt x="40" y="42"/>
                  </a:cubicBezTo>
                  <a:cubicBezTo>
                    <a:pt x="40" y="41"/>
                    <a:pt x="40" y="41"/>
                    <a:pt x="41" y="41"/>
                  </a:cubicBezTo>
                  <a:cubicBezTo>
                    <a:pt x="41" y="40"/>
                    <a:pt x="42" y="40"/>
                    <a:pt x="42" y="40"/>
                  </a:cubicBezTo>
                  <a:cubicBezTo>
                    <a:pt x="42" y="40"/>
                    <a:pt x="42" y="40"/>
                    <a:pt x="42" y="40"/>
                  </a:cubicBezTo>
                  <a:cubicBezTo>
                    <a:pt x="42" y="39"/>
                    <a:pt x="42" y="39"/>
                    <a:pt x="42" y="39"/>
                  </a:cubicBezTo>
                  <a:cubicBezTo>
                    <a:pt x="42" y="39"/>
                    <a:pt x="42" y="39"/>
                    <a:pt x="41" y="39"/>
                  </a:cubicBezTo>
                  <a:cubicBezTo>
                    <a:pt x="41" y="39"/>
                    <a:pt x="41" y="38"/>
                    <a:pt x="41" y="38"/>
                  </a:cubicBezTo>
                  <a:cubicBezTo>
                    <a:pt x="40" y="38"/>
                    <a:pt x="41" y="38"/>
                    <a:pt x="41" y="37"/>
                  </a:cubicBezTo>
                  <a:cubicBezTo>
                    <a:pt x="42" y="36"/>
                    <a:pt x="42" y="36"/>
                    <a:pt x="42" y="36"/>
                  </a:cubicBezTo>
                  <a:cubicBezTo>
                    <a:pt x="42" y="33"/>
                    <a:pt x="43" y="30"/>
                    <a:pt x="43" y="27"/>
                  </a:cubicBezTo>
                  <a:cubicBezTo>
                    <a:pt x="43" y="23"/>
                    <a:pt x="43" y="21"/>
                    <a:pt x="42" y="18"/>
                  </a:cubicBezTo>
                  <a:cubicBezTo>
                    <a:pt x="42" y="17"/>
                    <a:pt x="42" y="16"/>
                    <a:pt x="41" y="15"/>
                  </a:cubicBezTo>
                  <a:cubicBezTo>
                    <a:pt x="40" y="15"/>
                    <a:pt x="39" y="14"/>
                    <a:pt x="38" y="14"/>
                  </a:cubicBezTo>
                  <a:cubicBezTo>
                    <a:pt x="37" y="14"/>
                    <a:pt x="36" y="14"/>
                    <a:pt x="35" y="14"/>
                  </a:cubicBezTo>
                  <a:cubicBezTo>
                    <a:pt x="34" y="14"/>
                    <a:pt x="33" y="14"/>
                    <a:pt x="32" y="14"/>
                  </a:cubicBezTo>
                  <a:cubicBezTo>
                    <a:pt x="31" y="14"/>
                    <a:pt x="31" y="14"/>
                    <a:pt x="30" y="15"/>
                  </a:cubicBezTo>
                  <a:cubicBezTo>
                    <a:pt x="29" y="16"/>
                    <a:pt x="28" y="17"/>
                    <a:pt x="27" y="18"/>
                  </a:cubicBezTo>
                  <a:cubicBezTo>
                    <a:pt x="25" y="19"/>
                    <a:pt x="24" y="19"/>
                    <a:pt x="24" y="20"/>
                  </a:cubicBezTo>
                  <a:cubicBezTo>
                    <a:pt x="23" y="21"/>
                    <a:pt x="22" y="21"/>
                    <a:pt x="22" y="21"/>
                  </a:cubicBezTo>
                  <a:cubicBezTo>
                    <a:pt x="22" y="22"/>
                    <a:pt x="22" y="22"/>
                    <a:pt x="22" y="23"/>
                  </a:cubicBezTo>
                  <a:cubicBezTo>
                    <a:pt x="22" y="24"/>
                    <a:pt x="22" y="24"/>
                    <a:pt x="22" y="24"/>
                  </a:cubicBezTo>
                  <a:cubicBezTo>
                    <a:pt x="21" y="25"/>
                    <a:pt x="21" y="25"/>
                    <a:pt x="21" y="25"/>
                  </a:cubicBezTo>
                  <a:cubicBezTo>
                    <a:pt x="21" y="25"/>
                    <a:pt x="21" y="25"/>
                    <a:pt x="21" y="25"/>
                  </a:cubicBezTo>
                  <a:cubicBezTo>
                    <a:pt x="20" y="25"/>
                    <a:pt x="20" y="25"/>
                    <a:pt x="20" y="25"/>
                  </a:cubicBezTo>
                  <a:cubicBezTo>
                    <a:pt x="18" y="28"/>
                    <a:pt x="18" y="28"/>
                    <a:pt x="18" y="28"/>
                  </a:cubicBezTo>
                  <a:cubicBezTo>
                    <a:pt x="18" y="28"/>
                    <a:pt x="18" y="28"/>
                    <a:pt x="18" y="28"/>
                  </a:cubicBezTo>
                  <a:cubicBezTo>
                    <a:pt x="18" y="29"/>
                    <a:pt x="18" y="29"/>
                    <a:pt x="18" y="29"/>
                  </a:cubicBezTo>
                  <a:cubicBezTo>
                    <a:pt x="18" y="29"/>
                    <a:pt x="18" y="29"/>
                    <a:pt x="18" y="29"/>
                  </a:cubicBezTo>
                  <a:cubicBezTo>
                    <a:pt x="19" y="30"/>
                    <a:pt x="19" y="30"/>
                    <a:pt x="19" y="31"/>
                  </a:cubicBezTo>
                  <a:cubicBezTo>
                    <a:pt x="19" y="31"/>
                    <a:pt x="19" y="32"/>
                    <a:pt x="19" y="32"/>
                  </a:cubicBezTo>
                  <a:cubicBezTo>
                    <a:pt x="19" y="33"/>
                    <a:pt x="19" y="33"/>
                    <a:pt x="19" y="34"/>
                  </a:cubicBezTo>
                  <a:cubicBezTo>
                    <a:pt x="19" y="34"/>
                    <a:pt x="19" y="35"/>
                    <a:pt x="19" y="35"/>
                  </a:cubicBezTo>
                  <a:cubicBezTo>
                    <a:pt x="19" y="36"/>
                    <a:pt x="18" y="37"/>
                    <a:pt x="18" y="38"/>
                  </a:cubicBezTo>
                  <a:cubicBezTo>
                    <a:pt x="18" y="39"/>
                    <a:pt x="18" y="40"/>
                    <a:pt x="17" y="41"/>
                  </a:cubicBezTo>
                  <a:cubicBezTo>
                    <a:pt x="16" y="42"/>
                    <a:pt x="16" y="42"/>
                    <a:pt x="15" y="43"/>
                  </a:cubicBezTo>
                  <a:cubicBezTo>
                    <a:pt x="14" y="43"/>
                    <a:pt x="13" y="43"/>
                    <a:pt x="13" y="43"/>
                  </a:cubicBezTo>
                  <a:cubicBezTo>
                    <a:pt x="12" y="44"/>
                    <a:pt x="12" y="44"/>
                    <a:pt x="12" y="44"/>
                  </a:cubicBezTo>
                  <a:cubicBezTo>
                    <a:pt x="12" y="45"/>
                    <a:pt x="12" y="46"/>
                    <a:pt x="13" y="46"/>
                  </a:cubicBezTo>
                  <a:cubicBezTo>
                    <a:pt x="13" y="46"/>
                    <a:pt x="14" y="46"/>
                    <a:pt x="15" y="46"/>
                  </a:cubicBezTo>
                  <a:cubicBezTo>
                    <a:pt x="15" y="46"/>
                    <a:pt x="16" y="46"/>
                    <a:pt x="17" y="46"/>
                  </a:cubicBezTo>
                  <a:cubicBezTo>
                    <a:pt x="17" y="46"/>
                    <a:pt x="18" y="47"/>
                    <a:pt x="18" y="47"/>
                  </a:cubicBezTo>
                  <a:cubicBezTo>
                    <a:pt x="18" y="48"/>
                    <a:pt x="18" y="48"/>
                    <a:pt x="17" y="49"/>
                  </a:cubicBezTo>
                  <a:cubicBezTo>
                    <a:pt x="16" y="49"/>
                    <a:pt x="16" y="49"/>
                    <a:pt x="15" y="50"/>
                  </a:cubicBezTo>
                  <a:close/>
                  <a:moveTo>
                    <a:pt x="22" y="17"/>
                  </a:moveTo>
                  <a:cubicBezTo>
                    <a:pt x="23" y="17"/>
                    <a:pt x="23" y="17"/>
                    <a:pt x="23" y="17"/>
                  </a:cubicBezTo>
                  <a:cubicBezTo>
                    <a:pt x="23" y="17"/>
                    <a:pt x="23" y="17"/>
                    <a:pt x="23" y="17"/>
                  </a:cubicBezTo>
                  <a:cubicBezTo>
                    <a:pt x="22" y="17"/>
                    <a:pt x="22" y="17"/>
                    <a:pt x="22" y="17"/>
                  </a:cubicBezTo>
                  <a:close/>
                  <a:moveTo>
                    <a:pt x="25" y="57"/>
                  </a:moveTo>
                  <a:cubicBezTo>
                    <a:pt x="26" y="57"/>
                    <a:pt x="25" y="57"/>
                    <a:pt x="25" y="57"/>
                  </a:cubicBezTo>
                  <a:cubicBezTo>
                    <a:pt x="25" y="57"/>
                    <a:pt x="25" y="57"/>
                    <a:pt x="25" y="57"/>
                  </a:cubicBezTo>
                  <a:cubicBezTo>
                    <a:pt x="25" y="57"/>
                    <a:pt x="25" y="57"/>
                    <a:pt x="25" y="57"/>
                  </a:cubicBezTo>
                  <a:close/>
                  <a:moveTo>
                    <a:pt x="27" y="56"/>
                  </a:moveTo>
                  <a:cubicBezTo>
                    <a:pt x="26" y="56"/>
                    <a:pt x="26" y="56"/>
                    <a:pt x="26" y="56"/>
                  </a:cubicBezTo>
                  <a:cubicBezTo>
                    <a:pt x="26" y="57"/>
                    <a:pt x="26" y="57"/>
                    <a:pt x="27" y="57"/>
                  </a:cubicBezTo>
                  <a:cubicBezTo>
                    <a:pt x="27" y="57"/>
                    <a:pt x="27" y="57"/>
                    <a:pt x="27" y="56"/>
                  </a:cubicBezTo>
                  <a:cubicBezTo>
                    <a:pt x="27" y="56"/>
                    <a:pt x="27" y="56"/>
                    <a:pt x="27" y="56"/>
                  </a:cubicBezTo>
                  <a:close/>
                  <a:moveTo>
                    <a:pt x="33" y="2"/>
                  </a:moveTo>
                  <a:cubicBezTo>
                    <a:pt x="33" y="1"/>
                    <a:pt x="33" y="1"/>
                    <a:pt x="33" y="1"/>
                  </a:cubicBezTo>
                  <a:cubicBezTo>
                    <a:pt x="33" y="2"/>
                    <a:pt x="33" y="2"/>
                    <a:pt x="33" y="2"/>
                  </a:cubicBezTo>
                  <a:cubicBezTo>
                    <a:pt x="33" y="2"/>
                    <a:pt x="33" y="2"/>
                    <a:pt x="33" y="2"/>
                  </a:cubicBezTo>
                  <a:close/>
                  <a:moveTo>
                    <a:pt x="33" y="55"/>
                  </a:moveTo>
                  <a:cubicBezTo>
                    <a:pt x="33" y="54"/>
                    <a:pt x="34" y="54"/>
                    <a:pt x="34" y="54"/>
                  </a:cubicBezTo>
                  <a:cubicBezTo>
                    <a:pt x="35" y="53"/>
                    <a:pt x="35" y="53"/>
                    <a:pt x="35" y="52"/>
                  </a:cubicBezTo>
                  <a:cubicBezTo>
                    <a:pt x="33" y="53"/>
                    <a:pt x="33" y="53"/>
                    <a:pt x="33" y="53"/>
                  </a:cubicBezTo>
                  <a:lnTo>
                    <a:pt x="33" y="55"/>
                  </a:lnTo>
                  <a:close/>
                  <a:moveTo>
                    <a:pt x="36" y="2"/>
                  </a:moveTo>
                  <a:cubicBezTo>
                    <a:pt x="35" y="2"/>
                    <a:pt x="35" y="2"/>
                    <a:pt x="35" y="3"/>
                  </a:cubicBezTo>
                  <a:cubicBezTo>
                    <a:pt x="35" y="3"/>
                    <a:pt x="35" y="3"/>
                    <a:pt x="36" y="3"/>
                  </a:cubicBezTo>
                  <a:cubicBezTo>
                    <a:pt x="36" y="3"/>
                    <a:pt x="36" y="3"/>
                    <a:pt x="36" y="3"/>
                  </a:cubicBezTo>
                  <a:cubicBezTo>
                    <a:pt x="36" y="2"/>
                    <a:pt x="36" y="2"/>
                    <a:pt x="36" y="2"/>
                  </a:cubicBezTo>
                  <a:close/>
                  <a:moveTo>
                    <a:pt x="39" y="52"/>
                  </a:moveTo>
                  <a:cubicBezTo>
                    <a:pt x="40" y="52"/>
                    <a:pt x="40" y="52"/>
                    <a:pt x="40" y="52"/>
                  </a:cubicBezTo>
                  <a:cubicBezTo>
                    <a:pt x="40" y="51"/>
                    <a:pt x="40" y="51"/>
                    <a:pt x="40" y="51"/>
                  </a:cubicBezTo>
                  <a:cubicBezTo>
                    <a:pt x="39" y="51"/>
                    <a:pt x="39" y="51"/>
                    <a:pt x="39" y="51"/>
                  </a:cubicBezTo>
                  <a:lnTo>
                    <a:pt x="39" y="52"/>
                  </a:lnTo>
                  <a:close/>
                  <a:moveTo>
                    <a:pt x="40" y="54"/>
                  </a:moveTo>
                  <a:cubicBezTo>
                    <a:pt x="40" y="54"/>
                    <a:pt x="40" y="54"/>
                    <a:pt x="40" y="54"/>
                  </a:cubicBezTo>
                  <a:cubicBezTo>
                    <a:pt x="40" y="55"/>
                    <a:pt x="40" y="55"/>
                    <a:pt x="41" y="55"/>
                  </a:cubicBezTo>
                  <a:cubicBezTo>
                    <a:pt x="41" y="55"/>
                    <a:pt x="41" y="55"/>
                    <a:pt x="41" y="54"/>
                  </a:cubicBezTo>
                  <a:cubicBezTo>
                    <a:pt x="41" y="54"/>
                    <a:pt x="41" y="54"/>
                    <a:pt x="40" y="54"/>
                  </a:cubicBezTo>
                  <a:close/>
                  <a:moveTo>
                    <a:pt x="40" y="43"/>
                  </a:moveTo>
                  <a:cubicBezTo>
                    <a:pt x="41" y="44"/>
                    <a:pt x="41" y="44"/>
                    <a:pt x="41" y="44"/>
                  </a:cubicBezTo>
                  <a:cubicBezTo>
                    <a:pt x="42" y="44"/>
                    <a:pt x="42" y="44"/>
                    <a:pt x="42" y="44"/>
                  </a:cubicBezTo>
                  <a:cubicBezTo>
                    <a:pt x="44" y="44"/>
                    <a:pt x="44" y="44"/>
                    <a:pt x="44" y="44"/>
                  </a:cubicBezTo>
                  <a:cubicBezTo>
                    <a:pt x="43" y="41"/>
                    <a:pt x="43" y="41"/>
                    <a:pt x="43" y="41"/>
                  </a:cubicBezTo>
                  <a:cubicBezTo>
                    <a:pt x="42" y="41"/>
                    <a:pt x="42" y="42"/>
                    <a:pt x="41" y="42"/>
                  </a:cubicBezTo>
                  <a:cubicBezTo>
                    <a:pt x="41" y="42"/>
                    <a:pt x="40" y="43"/>
                    <a:pt x="40" y="43"/>
                  </a:cubicBezTo>
                  <a:close/>
                  <a:moveTo>
                    <a:pt x="50" y="48"/>
                  </a:moveTo>
                  <a:cubicBezTo>
                    <a:pt x="52" y="48"/>
                    <a:pt x="52" y="48"/>
                    <a:pt x="52" y="48"/>
                  </a:cubicBezTo>
                  <a:cubicBezTo>
                    <a:pt x="51" y="47"/>
                    <a:pt x="51" y="47"/>
                    <a:pt x="51" y="47"/>
                  </a:cubicBezTo>
                  <a:cubicBezTo>
                    <a:pt x="50" y="47"/>
                    <a:pt x="50" y="47"/>
                    <a:pt x="50" y="47"/>
                  </a:cubicBezTo>
                  <a:lnTo>
                    <a:pt x="50" y="48"/>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2" name="íṣḷîḓe">
              <a:extLst>
                <a:ext uri="{FF2B5EF4-FFF2-40B4-BE49-F238E27FC236}">
                  <a16:creationId xmlns:a16="http://schemas.microsoft.com/office/drawing/2014/main" id="{53207996-DDEE-46F4-A653-93BDBFA9AA7E}"/>
                </a:ext>
              </a:extLst>
            </p:cNvPr>
            <p:cNvSpPr/>
            <p:nvPr/>
          </p:nvSpPr>
          <p:spPr bwMode="auto">
            <a:xfrm>
              <a:off x="5430690" y="3592153"/>
              <a:ext cx="142186" cy="265413"/>
            </a:xfrm>
            <a:custGeom>
              <a:avLst/>
              <a:gdLst>
                <a:gd name="T0" fmla="*/ 21 w 58"/>
                <a:gd name="T1" fmla="*/ 108 h 108"/>
                <a:gd name="T2" fmla="*/ 16 w 58"/>
                <a:gd name="T3" fmla="*/ 99 h 108"/>
                <a:gd name="T4" fmla="*/ 8 w 58"/>
                <a:gd name="T5" fmla="*/ 69 h 108"/>
                <a:gd name="T6" fmla="*/ 1 w 58"/>
                <a:gd name="T7" fmla="*/ 8 h 108"/>
                <a:gd name="T8" fmla="*/ 11 w 58"/>
                <a:gd name="T9" fmla="*/ 4 h 108"/>
                <a:gd name="T10" fmla="*/ 14 w 58"/>
                <a:gd name="T11" fmla="*/ 7 h 108"/>
                <a:gd name="T12" fmla="*/ 15 w 58"/>
                <a:gd name="T13" fmla="*/ 5 h 108"/>
                <a:gd name="T14" fmla="*/ 23 w 58"/>
                <a:gd name="T15" fmla="*/ 12 h 108"/>
                <a:gd name="T16" fmla="*/ 19 w 58"/>
                <a:gd name="T17" fmla="*/ 25 h 108"/>
                <a:gd name="T18" fmla="*/ 21 w 58"/>
                <a:gd name="T19" fmla="*/ 34 h 108"/>
                <a:gd name="T20" fmla="*/ 25 w 58"/>
                <a:gd name="T21" fmla="*/ 45 h 108"/>
                <a:gd name="T22" fmla="*/ 38 w 58"/>
                <a:gd name="T23" fmla="*/ 43 h 108"/>
                <a:gd name="T24" fmla="*/ 45 w 58"/>
                <a:gd name="T25" fmla="*/ 44 h 108"/>
                <a:gd name="T26" fmla="*/ 49 w 58"/>
                <a:gd name="T27" fmla="*/ 47 h 108"/>
                <a:gd name="T28" fmla="*/ 47 w 58"/>
                <a:gd name="T29" fmla="*/ 53 h 108"/>
                <a:gd name="T30" fmla="*/ 47 w 58"/>
                <a:gd name="T31" fmla="*/ 58 h 108"/>
                <a:gd name="T32" fmla="*/ 37 w 58"/>
                <a:gd name="T33" fmla="*/ 63 h 108"/>
                <a:gd name="T34" fmla="*/ 29 w 58"/>
                <a:gd name="T35" fmla="*/ 56 h 108"/>
                <a:gd name="T36" fmla="*/ 28 w 58"/>
                <a:gd name="T37" fmla="*/ 47 h 108"/>
                <a:gd name="T38" fmla="*/ 23 w 58"/>
                <a:gd name="T39" fmla="*/ 59 h 108"/>
                <a:gd name="T40" fmla="*/ 16 w 58"/>
                <a:gd name="T41" fmla="*/ 61 h 108"/>
                <a:gd name="T42" fmla="*/ 20 w 58"/>
                <a:gd name="T43" fmla="*/ 71 h 108"/>
                <a:gd name="T44" fmla="*/ 25 w 58"/>
                <a:gd name="T45" fmla="*/ 82 h 108"/>
                <a:gd name="T46" fmla="*/ 36 w 58"/>
                <a:gd name="T47" fmla="*/ 96 h 108"/>
                <a:gd name="T48" fmla="*/ 53 w 58"/>
                <a:gd name="T49" fmla="*/ 94 h 108"/>
                <a:gd name="T50" fmla="*/ 57 w 58"/>
                <a:gd name="T51" fmla="*/ 100 h 108"/>
                <a:gd name="T52" fmla="*/ 47 w 58"/>
                <a:gd name="T53" fmla="*/ 106 h 108"/>
                <a:gd name="T54" fmla="*/ 39 w 58"/>
                <a:gd name="T55" fmla="*/ 108 h 108"/>
                <a:gd name="T56" fmla="*/ 8 w 58"/>
                <a:gd name="T57" fmla="*/ 15 h 108"/>
                <a:gd name="T58" fmla="*/ 8 w 58"/>
                <a:gd name="T59" fmla="*/ 5 h 108"/>
                <a:gd name="T60" fmla="*/ 9 w 58"/>
                <a:gd name="T61" fmla="*/ 19 h 108"/>
                <a:gd name="T62" fmla="*/ 17 w 58"/>
                <a:gd name="T63" fmla="*/ 16 h 108"/>
                <a:gd name="T64" fmla="*/ 10 w 58"/>
                <a:gd name="T65" fmla="*/ 14 h 108"/>
                <a:gd name="T66" fmla="*/ 11 w 58"/>
                <a:gd name="T67" fmla="*/ 22 h 108"/>
                <a:gd name="T68" fmla="*/ 11 w 58"/>
                <a:gd name="T69" fmla="*/ 82 h 108"/>
                <a:gd name="T70" fmla="*/ 18 w 58"/>
                <a:gd name="T71" fmla="*/ 21 h 108"/>
                <a:gd name="T72" fmla="*/ 13 w 58"/>
                <a:gd name="T73" fmla="*/ 80 h 108"/>
                <a:gd name="T74" fmla="*/ 13 w 58"/>
                <a:gd name="T75" fmla="*/ 33 h 108"/>
                <a:gd name="T76" fmla="*/ 16 w 58"/>
                <a:gd name="T77" fmla="*/ 76 h 108"/>
                <a:gd name="T78" fmla="*/ 18 w 58"/>
                <a:gd name="T79" fmla="*/ 44 h 108"/>
                <a:gd name="T80" fmla="*/ 17 w 58"/>
                <a:gd name="T81" fmla="*/ 38 h 108"/>
                <a:gd name="T82" fmla="*/ 16 w 58"/>
                <a:gd name="T83" fmla="*/ 44 h 108"/>
                <a:gd name="T84" fmla="*/ 17 w 58"/>
                <a:gd name="T85" fmla="*/ 21 h 108"/>
                <a:gd name="T86" fmla="*/ 18 w 58"/>
                <a:gd name="T87" fmla="*/ 32 h 108"/>
                <a:gd name="T88" fmla="*/ 20 w 58"/>
                <a:gd name="T89" fmla="*/ 51 h 108"/>
                <a:gd name="T90" fmla="*/ 18 w 58"/>
                <a:gd name="T91" fmla="*/ 30 h 108"/>
                <a:gd name="T92" fmla="*/ 19 w 58"/>
                <a:gd name="T93" fmla="*/ 55 h 108"/>
                <a:gd name="T94" fmla="*/ 19 w 58"/>
                <a:gd name="T95" fmla="*/ 12 h 108"/>
                <a:gd name="T96" fmla="*/ 21 w 58"/>
                <a:gd name="T97" fmla="*/ 81 h 108"/>
                <a:gd name="T98" fmla="*/ 21 w 58"/>
                <a:gd name="T99" fmla="*/ 59 h 108"/>
                <a:gd name="T100" fmla="*/ 21 w 58"/>
                <a:gd name="T101" fmla="*/ 47 h 108"/>
                <a:gd name="T102" fmla="*/ 26 w 58"/>
                <a:gd name="T103" fmla="*/ 55 h 108"/>
                <a:gd name="T104" fmla="*/ 26 w 58"/>
                <a:gd name="T105" fmla="*/ 104 h 108"/>
                <a:gd name="T106" fmla="*/ 31 w 58"/>
                <a:gd name="T107" fmla="*/ 101 h 108"/>
                <a:gd name="T108" fmla="*/ 33 w 58"/>
                <a:gd name="T109" fmla="*/ 51 h 108"/>
                <a:gd name="T110" fmla="*/ 36 w 58"/>
                <a:gd name="T111" fmla="*/ 97 h 108"/>
                <a:gd name="T112" fmla="*/ 42 w 58"/>
                <a:gd name="T113" fmla="*/ 52 h 108"/>
                <a:gd name="T114" fmla="*/ 43 w 58"/>
                <a:gd name="T115" fmla="*/ 55 h 108"/>
                <a:gd name="T116" fmla="*/ 45 w 58"/>
                <a:gd name="T117" fmla="*/ 48 h 108"/>
                <a:gd name="T118" fmla="*/ 46 w 58"/>
                <a:gd name="T119" fmla="*/ 10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 h="108">
                  <a:moveTo>
                    <a:pt x="33" y="105"/>
                  </a:moveTo>
                  <a:cubicBezTo>
                    <a:pt x="33" y="106"/>
                    <a:pt x="32" y="106"/>
                    <a:pt x="32" y="106"/>
                  </a:cubicBezTo>
                  <a:cubicBezTo>
                    <a:pt x="31" y="107"/>
                    <a:pt x="31" y="107"/>
                    <a:pt x="31" y="107"/>
                  </a:cubicBezTo>
                  <a:cubicBezTo>
                    <a:pt x="30" y="107"/>
                    <a:pt x="29" y="107"/>
                    <a:pt x="28" y="107"/>
                  </a:cubicBezTo>
                  <a:cubicBezTo>
                    <a:pt x="26" y="106"/>
                    <a:pt x="25" y="106"/>
                    <a:pt x="24" y="106"/>
                  </a:cubicBezTo>
                  <a:cubicBezTo>
                    <a:pt x="24" y="106"/>
                    <a:pt x="24" y="106"/>
                    <a:pt x="23" y="106"/>
                  </a:cubicBezTo>
                  <a:cubicBezTo>
                    <a:pt x="23" y="107"/>
                    <a:pt x="23" y="107"/>
                    <a:pt x="23" y="107"/>
                  </a:cubicBezTo>
                  <a:cubicBezTo>
                    <a:pt x="22" y="108"/>
                    <a:pt x="22" y="108"/>
                    <a:pt x="22" y="108"/>
                  </a:cubicBezTo>
                  <a:cubicBezTo>
                    <a:pt x="22" y="108"/>
                    <a:pt x="22" y="108"/>
                    <a:pt x="21" y="108"/>
                  </a:cubicBezTo>
                  <a:cubicBezTo>
                    <a:pt x="20" y="106"/>
                    <a:pt x="20" y="106"/>
                    <a:pt x="20" y="106"/>
                  </a:cubicBezTo>
                  <a:cubicBezTo>
                    <a:pt x="20" y="106"/>
                    <a:pt x="20" y="106"/>
                    <a:pt x="20" y="106"/>
                  </a:cubicBezTo>
                  <a:cubicBezTo>
                    <a:pt x="20" y="106"/>
                    <a:pt x="19" y="106"/>
                    <a:pt x="19" y="106"/>
                  </a:cubicBezTo>
                  <a:cubicBezTo>
                    <a:pt x="19" y="106"/>
                    <a:pt x="19" y="106"/>
                    <a:pt x="18" y="106"/>
                  </a:cubicBezTo>
                  <a:cubicBezTo>
                    <a:pt x="18" y="105"/>
                    <a:pt x="17" y="104"/>
                    <a:pt x="17" y="104"/>
                  </a:cubicBezTo>
                  <a:cubicBezTo>
                    <a:pt x="16" y="103"/>
                    <a:pt x="16" y="102"/>
                    <a:pt x="16" y="102"/>
                  </a:cubicBezTo>
                  <a:cubicBezTo>
                    <a:pt x="15" y="101"/>
                    <a:pt x="15" y="101"/>
                    <a:pt x="15" y="101"/>
                  </a:cubicBezTo>
                  <a:cubicBezTo>
                    <a:pt x="15" y="100"/>
                    <a:pt x="15" y="100"/>
                    <a:pt x="15" y="100"/>
                  </a:cubicBezTo>
                  <a:cubicBezTo>
                    <a:pt x="15" y="100"/>
                    <a:pt x="15" y="99"/>
                    <a:pt x="16" y="99"/>
                  </a:cubicBezTo>
                  <a:cubicBezTo>
                    <a:pt x="15" y="99"/>
                    <a:pt x="14" y="99"/>
                    <a:pt x="13" y="99"/>
                  </a:cubicBezTo>
                  <a:cubicBezTo>
                    <a:pt x="12" y="99"/>
                    <a:pt x="12" y="99"/>
                    <a:pt x="11" y="98"/>
                  </a:cubicBezTo>
                  <a:cubicBezTo>
                    <a:pt x="10" y="96"/>
                    <a:pt x="10" y="93"/>
                    <a:pt x="9" y="91"/>
                  </a:cubicBezTo>
                  <a:cubicBezTo>
                    <a:pt x="8" y="88"/>
                    <a:pt x="8" y="86"/>
                    <a:pt x="7" y="83"/>
                  </a:cubicBezTo>
                  <a:cubicBezTo>
                    <a:pt x="7" y="81"/>
                    <a:pt x="7" y="80"/>
                    <a:pt x="7" y="78"/>
                  </a:cubicBezTo>
                  <a:cubicBezTo>
                    <a:pt x="6" y="76"/>
                    <a:pt x="6" y="74"/>
                    <a:pt x="7" y="72"/>
                  </a:cubicBezTo>
                  <a:cubicBezTo>
                    <a:pt x="7" y="72"/>
                    <a:pt x="7" y="72"/>
                    <a:pt x="7" y="71"/>
                  </a:cubicBezTo>
                  <a:cubicBezTo>
                    <a:pt x="7" y="70"/>
                    <a:pt x="8" y="69"/>
                    <a:pt x="8" y="69"/>
                  </a:cubicBezTo>
                  <a:cubicBezTo>
                    <a:pt x="8" y="69"/>
                    <a:pt x="8" y="69"/>
                    <a:pt x="8" y="69"/>
                  </a:cubicBezTo>
                  <a:cubicBezTo>
                    <a:pt x="7" y="68"/>
                    <a:pt x="7" y="67"/>
                    <a:pt x="7" y="66"/>
                  </a:cubicBezTo>
                  <a:cubicBezTo>
                    <a:pt x="6" y="65"/>
                    <a:pt x="6" y="64"/>
                    <a:pt x="6" y="63"/>
                  </a:cubicBezTo>
                  <a:cubicBezTo>
                    <a:pt x="6" y="62"/>
                    <a:pt x="6" y="62"/>
                    <a:pt x="6" y="61"/>
                  </a:cubicBezTo>
                  <a:cubicBezTo>
                    <a:pt x="6" y="60"/>
                    <a:pt x="6" y="59"/>
                    <a:pt x="6" y="58"/>
                  </a:cubicBezTo>
                  <a:cubicBezTo>
                    <a:pt x="5" y="57"/>
                    <a:pt x="5" y="56"/>
                    <a:pt x="6" y="55"/>
                  </a:cubicBezTo>
                  <a:cubicBezTo>
                    <a:pt x="6" y="54"/>
                    <a:pt x="6" y="53"/>
                    <a:pt x="6" y="53"/>
                  </a:cubicBezTo>
                  <a:cubicBezTo>
                    <a:pt x="0" y="12"/>
                    <a:pt x="0" y="12"/>
                    <a:pt x="0" y="12"/>
                  </a:cubicBezTo>
                  <a:cubicBezTo>
                    <a:pt x="1" y="11"/>
                    <a:pt x="1" y="10"/>
                    <a:pt x="1" y="10"/>
                  </a:cubicBezTo>
                  <a:cubicBezTo>
                    <a:pt x="1" y="9"/>
                    <a:pt x="1" y="9"/>
                    <a:pt x="1" y="8"/>
                  </a:cubicBezTo>
                  <a:cubicBezTo>
                    <a:pt x="0" y="8"/>
                    <a:pt x="0" y="8"/>
                    <a:pt x="0" y="7"/>
                  </a:cubicBezTo>
                  <a:cubicBezTo>
                    <a:pt x="0" y="6"/>
                    <a:pt x="0" y="6"/>
                    <a:pt x="1" y="5"/>
                  </a:cubicBezTo>
                  <a:cubicBezTo>
                    <a:pt x="2" y="5"/>
                    <a:pt x="3" y="4"/>
                    <a:pt x="3" y="4"/>
                  </a:cubicBezTo>
                  <a:cubicBezTo>
                    <a:pt x="4" y="4"/>
                    <a:pt x="4" y="5"/>
                    <a:pt x="4" y="5"/>
                  </a:cubicBezTo>
                  <a:cubicBezTo>
                    <a:pt x="4" y="5"/>
                    <a:pt x="5" y="6"/>
                    <a:pt x="5" y="6"/>
                  </a:cubicBezTo>
                  <a:cubicBezTo>
                    <a:pt x="6" y="5"/>
                    <a:pt x="6" y="5"/>
                    <a:pt x="6" y="4"/>
                  </a:cubicBezTo>
                  <a:cubicBezTo>
                    <a:pt x="6" y="3"/>
                    <a:pt x="6" y="3"/>
                    <a:pt x="6" y="2"/>
                  </a:cubicBezTo>
                  <a:cubicBezTo>
                    <a:pt x="7" y="2"/>
                    <a:pt x="8" y="2"/>
                    <a:pt x="9" y="2"/>
                  </a:cubicBezTo>
                  <a:cubicBezTo>
                    <a:pt x="10" y="3"/>
                    <a:pt x="10" y="3"/>
                    <a:pt x="11" y="4"/>
                  </a:cubicBezTo>
                  <a:cubicBezTo>
                    <a:pt x="11" y="5"/>
                    <a:pt x="11" y="5"/>
                    <a:pt x="10" y="6"/>
                  </a:cubicBezTo>
                  <a:cubicBezTo>
                    <a:pt x="10" y="6"/>
                    <a:pt x="10" y="7"/>
                    <a:pt x="9" y="7"/>
                  </a:cubicBezTo>
                  <a:cubicBezTo>
                    <a:pt x="10" y="8"/>
                    <a:pt x="10" y="8"/>
                    <a:pt x="10" y="8"/>
                  </a:cubicBezTo>
                  <a:cubicBezTo>
                    <a:pt x="10" y="8"/>
                    <a:pt x="10" y="8"/>
                    <a:pt x="10" y="8"/>
                  </a:cubicBezTo>
                  <a:cubicBezTo>
                    <a:pt x="11" y="7"/>
                    <a:pt x="11" y="7"/>
                    <a:pt x="11" y="7"/>
                  </a:cubicBezTo>
                  <a:cubicBezTo>
                    <a:pt x="11" y="7"/>
                    <a:pt x="11" y="7"/>
                    <a:pt x="11" y="7"/>
                  </a:cubicBezTo>
                  <a:cubicBezTo>
                    <a:pt x="12" y="8"/>
                    <a:pt x="12" y="8"/>
                    <a:pt x="12" y="8"/>
                  </a:cubicBezTo>
                  <a:cubicBezTo>
                    <a:pt x="12" y="8"/>
                    <a:pt x="13" y="8"/>
                    <a:pt x="13" y="8"/>
                  </a:cubicBezTo>
                  <a:cubicBezTo>
                    <a:pt x="14" y="8"/>
                    <a:pt x="14" y="7"/>
                    <a:pt x="14" y="7"/>
                  </a:cubicBezTo>
                  <a:cubicBezTo>
                    <a:pt x="14" y="6"/>
                    <a:pt x="14" y="6"/>
                    <a:pt x="14" y="6"/>
                  </a:cubicBezTo>
                  <a:cubicBezTo>
                    <a:pt x="13" y="6"/>
                    <a:pt x="13" y="5"/>
                    <a:pt x="13" y="5"/>
                  </a:cubicBezTo>
                  <a:cubicBezTo>
                    <a:pt x="13" y="4"/>
                    <a:pt x="13" y="4"/>
                    <a:pt x="13" y="3"/>
                  </a:cubicBezTo>
                  <a:cubicBezTo>
                    <a:pt x="12" y="3"/>
                    <a:pt x="12" y="2"/>
                    <a:pt x="12" y="2"/>
                  </a:cubicBezTo>
                  <a:cubicBezTo>
                    <a:pt x="11" y="1"/>
                    <a:pt x="11" y="1"/>
                    <a:pt x="11" y="1"/>
                  </a:cubicBezTo>
                  <a:cubicBezTo>
                    <a:pt x="11" y="1"/>
                    <a:pt x="11" y="1"/>
                    <a:pt x="12" y="0"/>
                  </a:cubicBezTo>
                  <a:cubicBezTo>
                    <a:pt x="12" y="0"/>
                    <a:pt x="12" y="0"/>
                    <a:pt x="12" y="0"/>
                  </a:cubicBezTo>
                  <a:cubicBezTo>
                    <a:pt x="13" y="0"/>
                    <a:pt x="14" y="1"/>
                    <a:pt x="14" y="2"/>
                  </a:cubicBezTo>
                  <a:cubicBezTo>
                    <a:pt x="15" y="3"/>
                    <a:pt x="15" y="4"/>
                    <a:pt x="15" y="5"/>
                  </a:cubicBezTo>
                  <a:cubicBezTo>
                    <a:pt x="16" y="5"/>
                    <a:pt x="17" y="5"/>
                    <a:pt x="17" y="4"/>
                  </a:cubicBezTo>
                  <a:cubicBezTo>
                    <a:pt x="17" y="4"/>
                    <a:pt x="17" y="4"/>
                    <a:pt x="18" y="3"/>
                  </a:cubicBezTo>
                  <a:cubicBezTo>
                    <a:pt x="18" y="3"/>
                    <a:pt x="18" y="2"/>
                    <a:pt x="18" y="2"/>
                  </a:cubicBezTo>
                  <a:cubicBezTo>
                    <a:pt x="18" y="2"/>
                    <a:pt x="18" y="1"/>
                    <a:pt x="19" y="1"/>
                  </a:cubicBezTo>
                  <a:cubicBezTo>
                    <a:pt x="19" y="1"/>
                    <a:pt x="19" y="2"/>
                    <a:pt x="20" y="2"/>
                  </a:cubicBezTo>
                  <a:cubicBezTo>
                    <a:pt x="20" y="3"/>
                    <a:pt x="21" y="4"/>
                    <a:pt x="21" y="4"/>
                  </a:cubicBezTo>
                  <a:cubicBezTo>
                    <a:pt x="22" y="5"/>
                    <a:pt x="22" y="6"/>
                    <a:pt x="23" y="7"/>
                  </a:cubicBezTo>
                  <a:cubicBezTo>
                    <a:pt x="23" y="7"/>
                    <a:pt x="23" y="8"/>
                    <a:pt x="23" y="8"/>
                  </a:cubicBezTo>
                  <a:cubicBezTo>
                    <a:pt x="24" y="9"/>
                    <a:pt x="23" y="11"/>
                    <a:pt x="23" y="12"/>
                  </a:cubicBezTo>
                  <a:cubicBezTo>
                    <a:pt x="23" y="13"/>
                    <a:pt x="23" y="15"/>
                    <a:pt x="23" y="16"/>
                  </a:cubicBezTo>
                  <a:cubicBezTo>
                    <a:pt x="23" y="17"/>
                    <a:pt x="23" y="17"/>
                    <a:pt x="22" y="17"/>
                  </a:cubicBezTo>
                  <a:cubicBezTo>
                    <a:pt x="22" y="17"/>
                    <a:pt x="22" y="17"/>
                    <a:pt x="22" y="17"/>
                  </a:cubicBezTo>
                  <a:cubicBezTo>
                    <a:pt x="21" y="17"/>
                    <a:pt x="21" y="17"/>
                    <a:pt x="21" y="17"/>
                  </a:cubicBezTo>
                  <a:cubicBezTo>
                    <a:pt x="21" y="17"/>
                    <a:pt x="21" y="17"/>
                    <a:pt x="21" y="17"/>
                  </a:cubicBezTo>
                  <a:cubicBezTo>
                    <a:pt x="21" y="17"/>
                    <a:pt x="20" y="18"/>
                    <a:pt x="20" y="19"/>
                  </a:cubicBezTo>
                  <a:cubicBezTo>
                    <a:pt x="20" y="19"/>
                    <a:pt x="20" y="20"/>
                    <a:pt x="19" y="21"/>
                  </a:cubicBezTo>
                  <a:cubicBezTo>
                    <a:pt x="19" y="22"/>
                    <a:pt x="19" y="22"/>
                    <a:pt x="19" y="23"/>
                  </a:cubicBezTo>
                  <a:cubicBezTo>
                    <a:pt x="19" y="24"/>
                    <a:pt x="19" y="24"/>
                    <a:pt x="19" y="25"/>
                  </a:cubicBezTo>
                  <a:cubicBezTo>
                    <a:pt x="19" y="25"/>
                    <a:pt x="19" y="25"/>
                    <a:pt x="20" y="26"/>
                  </a:cubicBezTo>
                  <a:cubicBezTo>
                    <a:pt x="20" y="26"/>
                    <a:pt x="20" y="26"/>
                    <a:pt x="21" y="27"/>
                  </a:cubicBezTo>
                  <a:cubicBezTo>
                    <a:pt x="21" y="27"/>
                    <a:pt x="21" y="27"/>
                    <a:pt x="21" y="27"/>
                  </a:cubicBezTo>
                  <a:cubicBezTo>
                    <a:pt x="21" y="27"/>
                    <a:pt x="21" y="27"/>
                    <a:pt x="21" y="27"/>
                  </a:cubicBezTo>
                  <a:cubicBezTo>
                    <a:pt x="21" y="27"/>
                    <a:pt x="21" y="28"/>
                    <a:pt x="20" y="29"/>
                  </a:cubicBezTo>
                  <a:cubicBezTo>
                    <a:pt x="20" y="29"/>
                    <a:pt x="20" y="30"/>
                    <a:pt x="20" y="30"/>
                  </a:cubicBezTo>
                  <a:cubicBezTo>
                    <a:pt x="21" y="31"/>
                    <a:pt x="21" y="31"/>
                    <a:pt x="21" y="31"/>
                  </a:cubicBezTo>
                  <a:cubicBezTo>
                    <a:pt x="21" y="32"/>
                    <a:pt x="21" y="32"/>
                    <a:pt x="21" y="32"/>
                  </a:cubicBezTo>
                  <a:cubicBezTo>
                    <a:pt x="21" y="32"/>
                    <a:pt x="21" y="33"/>
                    <a:pt x="21" y="34"/>
                  </a:cubicBezTo>
                  <a:cubicBezTo>
                    <a:pt x="21" y="34"/>
                    <a:pt x="21" y="35"/>
                    <a:pt x="21" y="35"/>
                  </a:cubicBezTo>
                  <a:cubicBezTo>
                    <a:pt x="21" y="36"/>
                    <a:pt x="21" y="36"/>
                    <a:pt x="22" y="36"/>
                  </a:cubicBezTo>
                  <a:cubicBezTo>
                    <a:pt x="22" y="36"/>
                    <a:pt x="22" y="36"/>
                    <a:pt x="23" y="37"/>
                  </a:cubicBezTo>
                  <a:cubicBezTo>
                    <a:pt x="23" y="37"/>
                    <a:pt x="24" y="37"/>
                    <a:pt x="24" y="38"/>
                  </a:cubicBezTo>
                  <a:cubicBezTo>
                    <a:pt x="24" y="38"/>
                    <a:pt x="25" y="39"/>
                    <a:pt x="25" y="40"/>
                  </a:cubicBezTo>
                  <a:cubicBezTo>
                    <a:pt x="25" y="40"/>
                    <a:pt x="25" y="41"/>
                    <a:pt x="25" y="41"/>
                  </a:cubicBezTo>
                  <a:cubicBezTo>
                    <a:pt x="24" y="42"/>
                    <a:pt x="24" y="43"/>
                    <a:pt x="24" y="43"/>
                  </a:cubicBezTo>
                  <a:cubicBezTo>
                    <a:pt x="25" y="44"/>
                    <a:pt x="25" y="44"/>
                    <a:pt x="25" y="44"/>
                  </a:cubicBezTo>
                  <a:cubicBezTo>
                    <a:pt x="25" y="45"/>
                    <a:pt x="25" y="45"/>
                    <a:pt x="25" y="45"/>
                  </a:cubicBezTo>
                  <a:cubicBezTo>
                    <a:pt x="25" y="45"/>
                    <a:pt x="26" y="45"/>
                    <a:pt x="27" y="45"/>
                  </a:cubicBezTo>
                  <a:cubicBezTo>
                    <a:pt x="27" y="45"/>
                    <a:pt x="28" y="45"/>
                    <a:pt x="29" y="45"/>
                  </a:cubicBezTo>
                  <a:cubicBezTo>
                    <a:pt x="30" y="45"/>
                    <a:pt x="30" y="45"/>
                    <a:pt x="31" y="45"/>
                  </a:cubicBezTo>
                  <a:cubicBezTo>
                    <a:pt x="32" y="45"/>
                    <a:pt x="32" y="45"/>
                    <a:pt x="33" y="45"/>
                  </a:cubicBezTo>
                  <a:cubicBezTo>
                    <a:pt x="33" y="45"/>
                    <a:pt x="33" y="45"/>
                    <a:pt x="33" y="45"/>
                  </a:cubicBezTo>
                  <a:cubicBezTo>
                    <a:pt x="34" y="45"/>
                    <a:pt x="34" y="45"/>
                    <a:pt x="34" y="45"/>
                  </a:cubicBezTo>
                  <a:cubicBezTo>
                    <a:pt x="35" y="44"/>
                    <a:pt x="35" y="44"/>
                    <a:pt x="35" y="43"/>
                  </a:cubicBezTo>
                  <a:cubicBezTo>
                    <a:pt x="36" y="43"/>
                    <a:pt x="36" y="43"/>
                    <a:pt x="36" y="43"/>
                  </a:cubicBezTo>
                  <a:cubicBezTo>
                    <a:pt x="37" y="43"/>
                    <a:pt x="38" y="43"/>
                    <a:pt x="38" y="43"/>
                  </a:cubicBezTo>
                  <a:cubicBezTo>
                    <a:pt x="38" y="44"/>
                    <a:pt x="39" y="44"/>
                    <a:pt x="39" y="44"/>
                  </a:cubicBezTo>
                  <a:cubicBezTo>
                    <a:pt x="39" y="44"/>
                    <a:pt x="39" y="44"/>
                    <a:pt x="39" y="44"/>
                  </a:cubicBezTo>
                  <a:cubicBezTo>
                    <a:pt x="39" y="43"/>
                    <a:pt x="39" y="43"/>
                    <a:pt x="39" y="43"/>
                  </a:cubicBezTo>
                  <a:cubicBezTo>
                    <a:pt x="39" y="43"/>
                    <a:pt x="40" y="43"/>
                    <a:pt x="40" y="43"/>
                  </a:cubicBezTo>
                  <a:cubicBezTo>
                    <a:pt x="40" y="42"/>
                    <a:pt x="41" y="42"/>
                    <a:pt x="41" y="42"/>
                  </a:cubicBezTo>
                  <a:cubicBezTo>
                    <a:pt x="41" y="42"/>
                    <a:pt x="41" y="42"/>
                    <a:pt x="41" y="42"/>
                  </a:cubicBezTo>
                  <a:cubicBezTo>
                    <a:pt x="42" y="42"/>
                    <a:pt x="42" y="42"/>
                    <a:pt x="43" y="42"/>
                  </a:cubicBezTo>
                  <a:cubicBezTo>
                    <a:pt x="44" y="43"/>
                    <a:pt x="44" y="43"/>
                    <a:pt x="44" y="43"/>
                  </a:cubicBezTo>
                  <a:cubicBezTo>
                    <a:pt x="44" y="43"/>
                    <a:pt x="44" y="44"/>
                    <a:pt x="45" y="44"/>
                  </a:cubicBezTo>
                  <a:cubicBezTo>
                    <a:pt x="45" y="44"/>
                    <a:pt x="46" y="44"/>
                    <a:pt x="46" y="44"/>
                  </a:cubicBezTo>
                  <a:cubicBezTo>
                    <a:pt x="47" y="44"/>
                    <a:pt x="47" y="44"/>
                    <a:pt x="48" y="43"/>
                  </a:cubicBezTo>
                  <a:cubicBezTo>
                    <a:pt x="48" y="43"/>
                    <a:pt x="48" y="43"/>
                    <a:pt x="48" y="42"/>
                  </a:cubicBezTo>
                  <a:cubicBezTo>
                    <a:pt x="48" y="42"/>
                    <a:pt x="48" y="42"/>
                    <a:pt x="48" y="41"/>
                  </a:cubicBezTo>
                  <a:cubicBezTo>
                    <a:pt x="49" y="41"/>
                    <a:pt x="49" y="41"/>
                    <a:pt x="50" y="40"/>
                  </a:cubicBezTo>
                  <a:cubicBezTo>
                    <a:pt x="50" y="42"/>
                    <a:pt x="50" y="43"/>
                    <a:pt x="50" y="43"/>
                  </a:cubicBezTo>
                  <a:cubicBezTo>
                    <a:pt x="50" y="44"/>
                    <a:pt x="50" y="44"/>
                    <a:pt x="50" y="45"/>
                  </a:cubicBezTo>
                  <a:cubicBezTo>
                    <a:pt x="49" y="45"/>
                    <a:pt x="49" y="45"/>
                    <a:pt x="49" y="45"/>
                  </a:cubicBezTo>
                  <a:cubicBezTo>
                    <a:pt x="49" y="46"/>
                    <a:pt x="49" y="46"/>
                    <a:pt x="49" y="47"/>
                  </a:cubicBezTo>
                  <a:cubicBezTo>
                    <a:pt x="49" y="48"/>
                    <a:pt x="49" y="48"/>
                    <a:pt x="49" y="48"/>
                  </a:cubicBezTo>
                  <a:cubicBezTo>
                    <a:pt x="49" y="48"/>
                    <a:pt x="49" y="48"/>
                    <a:pt x="50" y="49"/>
                  </a:cubicBezTo>
                  <a:cubicBezTo>
                    <a:pt x="50" y="49"/>
                    <a:pt x="50" y="50"/>
                    <a:pt x="50" y="50"/>
                  </a:cubicBezTo>
                  <a:cubicBezTo>
                    <a:pt x="50" y="50"/>
                    <a:pt x="50" y="50"/>
                    <a:pt x="50" y="51"/>
                  </a:cubicBezTo>
                  <a:cubicBezTo>
                    <a:pt x="50" y="51"/>
                    <a:pt x="50" y="52"/>
                    <a:pt x="50" y="52"/>
                  </a:cubicBezTo>
                  <a:cubicBezTo>
                    <a:pt x="50" y="53"/>
                    <a:pt x="50" y="54"/>
                    <a:pt x="49" y="54"/>
                  </a:cubicBezTo>
                  <a:cubicBezTo>
                    <a:pt x="49" y="54"/>
                    <a:pt x="49" y="55"/>
                    <a:pt x="48" y="54"/>
                  </a:cubicBezTo>
                  <a:cubicBezTo>
                    <a:pt x="48" y="54"/>
                    <a:pt x="48" y="54"/>
                    <a:pt x="47" y="54"/>
                  </a:cubicBezTo>
                  <a:cubicBezTo>
                    <a:pt x="47" y="53"/>
                    <a:pt x="47" y="53"/>
                    <a:pt x="47" y="53"/>
                  </a:cubicBezTo>
                  <a:cubicBezTo>
                    <a:pt x="46" y="53"/>
                    <a:pt x="46" y="53"/>
                    <a:pt x="46" y="53"/>
                  </a:cubicBezTo>
                  <a:cubicBezTo>
                    <a:pt x="46" y="53"/>
                    <a:pt x="46" y="53"/>
                    <a:pt x="46" y="53"/>
                  </a:cubicBezTo>
                  <a:cubicBezTo>
                    <a:pt x="46" y="54"/>
                    <a:pt x="46" y="54"/>
                    <a:pt x="46" y="54"/>
                  </a:cubicBezTo>
                  <a:cubicBezTo>
                    <a:pt x="45" y="54"/>
                    <a:pt x="45" y="54"/>
                    <a:pt x="45" y="54"/>
                  </a:cubicBezTo>
                  <a:cubicBezTo>
                    <a:pt x="45" y="55"/>
                    <a:pt x="45" y="55"/>
                    <a:pt x="45" y="55"/>
                  </a:cubicBezTo>
                  <a:cubicBezTo>
                    <a:pt x="45" y="55"/>
                    <a:pt x="45" y="55"/>
                    <a:pt x="45" y="55"/>
                  </a:cubicBezTo>
                  <a:cubicBezTo>
                    <a:pt x="46" y="55"/>
                    <a:pt x="46" y="55"/>
                    <a:pt x="46" y="56"/>
                  </a:cubicBezTo>
                  <a:cubicBezTo>
                    <a:pt x="46" y="57"/>
                    <a:pt x="46" y="57"/>
                    <a:pt x="46" y="57"/>
                  </a:cubicBezTo>
                  <a:cubicBezTo>
                    <a:pt x="47" y="58"/>
                    <a:pt x="47" y="58"/>
                    <a:pt x="47" y="58"/>
                  </a:cubicBezTo>
                  <a:cubicBezTo>
                    <a:pt x="47" y="59"/>
                    <a:pt x="47" y="59"/>
                    <a:pt x="47" y="59"/>
                  </a:cubicBezTo>
                  <a:cubicBezTo>
                    <a:pt x="46" y="59"/>
                    <a:pt x="46" y="59"/>
                    <a:pt x="46" y="59"/>
                  </a:cubicBezTo>
                  <a:cubicBezTo>
                    <a:pt x="45" y="59"/>
                    <a:pt x="45" y="59"/>
                    <a:pt x="45" y="59"/>
                  </a:cubicBezTo>
                  <a:cubicBezTo>
                    <a:pt x="44" y="59"/>
                    <a:pt x="44" y="59"/>
                    <a:pt x="44" y="59"/>
                  </a:cubicBezTo>
                  <a:cubicBezTo>
                    <a:pt x="44" y="59"/>
                    <a:pt x="43" y="59"/>
                    <a:pt x="43" y="60"/>
                  </a:cubicBezTo>
                  <a:cubicBezTo>
                    <a:pt x="43" y="60"/>
                    <a:pt x="43" y="61"/>
                    <a:pt x="42" y="61"/>
                  </a:cubicBezTo>
                  <a:cubicBezTo>
                    <a:pt x="42" y="62"/>
                    <a:pt x="42" y="62"/>
                    <a:pt x="42" y="63"/>
                  </a:cubicBezTo>
                  <a:cubicBezTo>
                    <a:pt x="42" y="63"/>
                    <a:pt x="41" y="63"/>
                    <a:pt x="40" y="64"/>
                  </a:cubicBezTo>
                  <a:cubicBezTo>
                    <a:pt x="39" y="64"/>
                    <a:pt x="38" y="64"/>
                    <a:pt x="37" y="63"/>
                  </a:cubicBezTo>
                  <a:cubicBezTo>
                    <a:pt x="36" y="63"/>
                    <a:pt x="35" y="63"/>
                    <a:pt x="34" y="63"/>
                  </a:cubicBezTo>
                  <a:cubicBezTo>
                    <a:pt x="34" y="63"/>
                    <a:pt x="33" y="63"/>
                    <a:pt x="33" y="63"/>
                  </a:cubicBezTo>
                  <a:cubicBezTo>
                    <a:pt x="32" y="64"/>
                    <a:pt x="32" y="64"/>
                    <a:pt x="32" y="64"/>
                  </a:cubicBezTo>
                  <a:cubicBezTo>
                    <a:pt x="32" y="64"/>
                    <a:pt x="32" y="63"/>
                    <a:pt x="32" y="63"/>
                  </a:cubicBezTo>
                  <a:cubicBezTo>
                    <a:pt x="32" y="62"/>
                    <a:pt x="33" y="62"/>
                    <a:pt x="33" y="61"/>
                  </a:cubicBezTo>
                  <a:cubicBezTo>
                    <a:pt x="33" y="60"/>
                    <a:pt x="33" y="60"/>
                    <a:pt x="33" y="60"/>
                  </a:cubicBezTo>
                  <a:cubicBezTo>
                    <a:pt x="33" y="60"/>
                    <a:pt x="32" y="59"/>
                    <a:pt x="32" y="59"/>
                  </a:cubicBezTo>
                  <a:cubicBezTo>
                    <a:pt x="32" y="58"/>
                    <a:pt x="31" y="58"/>
                    <a:pt x="31" y="58"/>
                  </a:cubicBezTo>
                  <a:cubicBezTo>
                    <a:pt x="30" y="57"/>
                    <a:pt x="30" y="57"/>
                    <a:pt x="29" y="56"/>
                  </a:cubicBezTo>
                  <a:cubicBezTo>
                    <a:pt x="29" y="56"/>
                    <a:pt x="29" y="55"/>
                    <a:pt x="29" y="55"/>
                  </a:cubicBezTo>
                  <a:cubicBezTo>
                    <a:pt x="28" y="54"/>
                    <a:pt x="29" y="53"/>
                    <a:pt x="29" y="52"/>
                  </a:cubicBezTo>
                  <a:cubicBezTo>
                    <a:pt x="29" y="51"/>
                    <a:pt x="29" y="51"/>
                    <a:pt x="30" y="51"/>
                  </a:cubicBezTo>
                  <a:cubicBezTo>
                    <a:pt x="30" y="51"/>
                    <a:pt x="30" y="51"/>
                    <a:pt x="30" y="51"/>
                  </a:cubicBezTo>
                  <a:cubicBezTo>
                    <a:pt x="31" y="51"/>
                    <a:pt x="31" y="51"/>
                    <a:pt x="31" y="51"/>
                  </a:cubicBezTo>
                  <a:cubicBezTo>
                    <a:pt x="32" y="51"/>
                    <a:pt x="32" y="51"/>
                    <a:pt x="32" y="51"/>
                  </a:cubicBezTo>
                  <a:cubicBezTo>
                    <a:pt x="32" y="50"/>
                    <a:pt x="32" y="50"/>
                    <a:pt x="32" y="50"/>
                  </a:cubicBezTo>
                  <a:cubicBezTo>
                    <a:pt x="32" y="49"/>
                    <a:pt x="31" y="49"/>
                    <a:pt x="30" y="48"/>
                  </a:cubicBezTo>
                  <a:cubicBezTo>
                    <a:pt x="30" y="47"/>
                    <a:pt x="29" y="47"/>
                    <a:pt x="28" y="47"/>
                  </a:cubicBezTo>
                  <a:cubicBezTo>
                    <a:pt x="27" y="47"/>
                    <a:pt x="27" y="47"/>
                    <a:pt x="27" y="47"/>
                  </a:cubicBezTo>
                  <a:cubicBezTo>
                    <a:pt x="27" y="47"/>
                    <a:pt x="28" y="47"/>
                    <a:pt x="28" y="48"/>
                  </a:cubicBezTo>
                  <a:cubicBezTo>
                    <a:pt x="29" y="48"/>
                    <a:pt x="29" y="48"/>
                    <a:pt x="29" y="48"/>
                  </a:cubicBezTo>
                  <a:cubicBezTo>
                    <a:pt x="30" y="49"/>
                    <a:pt x="30" y="49"/>
                    <a:pt x="30" y="49"/>
                  </a:cubicBezTo>
                  <a:cubicBezTo>
                    <a:pt x="30" y="49"/>
                    <a:pt x="29" y="50"/>
                    <a:pt x="28" y="51"/>
                  </a:cubicBezTo>
                  <a:cubicBezTo>
                    <a:pt x="27" y="52"/>
                    <a:pt x="27" y="52"/>
                    <a:pt x="26" y="53"/>
                  </a:cubicBezTo>
                  <a:cubicBezTo>
                    <a:pt x="26" y="54"/>
                    <a:pt x="26" y="55"/>
                    <a:pt x="25" y="56"/>
                  </a:cubicBezTo>
                  <a:cubicBezTo>
                    <a:pt x="25" y="56"/>
                    <a:pt x="24" y="57"/>
                    <a:pt x="24" y="57"/>
                  </a:cubicBezTo>
                  <a:cubicBezTo>
                    <a:pt x="24" y="58"/>
                    <a:pt x="23" y="58"/>
                    <a:pt x="23" y="59"/>
                  </a:cubicBezTo>
                  <a:cubicBezTo>
                    <a:pt x="23" y="59"/>
                    <a:pt x="23" y="60"/>
                    <a:pt x="23" y="62"/>
                  </a:cubicBezTo>
                  <a:cubicBezTo>
                    <a:pt x="23" y="62"/>
                    <a:pt x="23" y="62"/>
                    <a:pt x="23" y="62"/>
                  </a:cubicBezTo>
                  <a:cubicBezTo>
                    <a:pt x="22" y="61"/>
                    <a:pt x="21" y="61"/>
                    <a:pt x="21" y="61"/>
                  </a:cubicBezTo>
                  <a:cubicBezTo>
                    <a:pt x="20" y="61"/>
                    <a:pt x="20" y="61"/>
                    <a:pt x="20" y="61"/>
                  </a:cubicBezTo>
                  <a:cubicBezTo>
                    <a:pt x="19" y="61"/>
                    <a:pt x="19" y="61"/>
                    <a:pt x="19" y="61"/>
                  </a:cubicBezTo>
                  <a:cubicBezTo>
                    <a:pt x="19" y="60"/>
                    <a:pt x="19" y="60"/>
                    <a:pt x="18" y="59"/>
                  </a:cubicBezTo>
                  <a:cubicBezTo>
                    <a:pt x="18" y="59"/>
                    <a:pt x="18" y="59"/>
                    <a:pt x="18" y="59"/>
                  </a:cubicBezTo>
                  <a:cubicBezTo>
                    <a:pt x="18" y="59"/>
                    <a:pt x="18" y="59"/>
                    <a:pt x="18" y="59"/>
                  </a:cubicBezTo>
                  <a:cubicBezTo>
                    <a:pt x="17" y="59"/>
                    <a:pt x="16" y="60"/>
                    <a:pt x="16" y="61"/>
                  </a:cubicBezTo>
                  <a:cubicBezTo>
                    <a:pt x="17" y="61"/>
                    <a:pt x="17" y="62"/>
                    <a:pt x="17" y="62"/>
                  </a:cubicBezTo>
                  <a:cubicBezTo>
                    <a:pt x="18" y="63"/>
                    <a:pt x="18" y="63"/>
                    <a:pt x="19" y="64"/>
                  </a:cubicBezTo>
                  <a:cubicBezTo>
                    <a:pt x="19" y="64"/>
                    <a:pt x="20" y="64"/>
                    <a:pt x="21" y="65"/>
                  </a:cubicBezTo>
                  <a:cubicBezTo>
                    <a:pt x="21" y="65"/>
                    <a:pt x="22" y="65"/>
                    <a:pt x="22" y="64"/>
                  </a:cubicBezTo>
                  <a:cubicBezTo>
                    <a:pt x="22" y="66"/>
                    <a:pt x="21" y="67"/>
                    <a:pt x="20" y="68"/>
                  </a:cubicBezTo>
                  <a:cubicBezTo>
                    <a:pt x="19" y="68"/>
                    <a:pt x="18" y="69"/>
                    <a:pt x="18" y="70"/>
                  </a:cubicBezTo>
                  <a:cubicBezTo>
                    <a:pt x="18" y="70"/>
                    <a:pt x="18" y="71"/>
                    <a:pt x="19" y="71"/>
                  </a:cubicBezTo>
                  <a:cubicBezTo>
                    <a:pt x="19" y="71"/>
                    <a:pt x="19" y="71"/>
                    <a:pt x="19" y="71"/>
                  </a:cubicBezTo>
                  <a:cubicBezTo>
                    <a:pt x="20" y="71"/>
                    <a:pt x="20" y="71"/>
                    <a:pt x="20" y="71"/>
                  </a:cubicBezTo>
                  <a:cubicBezTo>
                    <a:pt x="21" y="71"/>
                    <a:pt x="21" y="71"/>
                    <a:pt x="21" y="71"/>
                  </a:cubicBezTo>
                  <a:cubicBezTo>
                    <a:pt x="21" y="71"/>
                    <a:pt x="21" y="71"/>
                    <a:pt x="21" y="72"/>
                  </a:cubicBezTo>
                  <a:cubicBezTo>
                    <a:pt x="22" y="72"/>
                    <a:pt x="22" y="72"/>
                    <a:pt x="22" y="72"/>
                  </a:cubicBezTo>
                  <a:cubicBezTo>
                    <a:pt x="23" y="72"/>
                    <a:pt x="23" y="72"/>
                    <a:pt x="23" y="72"/>
                  </a:cubicBezTo>
                  <a:cubicBezTo>
                    <a:pt x="23" y="74"/>
                    <a:pt x="24" y="75"/>
                    <a:pt x="24" y="76"/>
                  </a:cubicBezTo>
                  <a:cubicBezTo>
                    <a:pt x="24" y="77"/>
                    <a:pt x="24" y="78"/>
                    <a:pt x="24" y="80"/>
                  </a:cubicBezTo>
                  <a:cubicBezTo>
                    <a:pt x="25" y="80"/>
                    <a:pt x="25" y="80"/>
                    <a:pt x="25" y="80"/>
                  </a:cubicBezTo>
                  <a:cubicBezTo>
                    <a:pt x="25" y="80"/>
                    <a:pt x="25" y="80"/>
                    <a:pt x="25" y="81"/>
                  </a:cubicBezTo>
                  <a:cubicBezTo>
                    <a:pt x="25" y="81"/>
                    <a:pt x="25" y="82"/>
                    <a:pt x="25" y="82"/>
                  </a:cubicBezTo>
                  <a:cubicBezTo>
                    <a:pt x="26" y="88"/>
                    <a:pt x="26" y="88"/>
                    <a:pt x="26" y="88"/>
                  </a:cubicBezTo>
                  <a:cubicBezTo>
                    <a:pt x="25" y="89"/>
                    <a:pt x="25" y="89"/>
                    <a:pt x="24" y="89"/>
                  </a:cubicBezTo>
                  <a:cubicBezTo>
                    <a:pt x="24" y="90"/>
                    <a:pt x="24" y="90"/>
                    <a:pt x="24" y="90"/>
                  </a:cubicBezTo>
                  <a:cubicBezTo>
                    <a:pt x="25" y="91"/>
                    <a:pt x="25" y="91"/>
                    <a:pt x="25" y="91"/>
                  </a:cubicBezTo>
                  <a:cubicBezTo>
                    <a:pt x="25" y="91"/>
                    <a:pt x="25" y="92"/>
                    <a:pt x="25" y="92"/>
                  </a:cubicBezTo>
                  <a:cubicBezTo>
                    <a:pt x="26" y="92"/>
                    <a:pt x="26" y="92"/>
                    <a:pt x="27" y="91"/>
                  </a:cubicBezTo>
                  <a:cubicBezTo>
                    <a:pt x="27" y="91"/>
                    <a:pt x="28" y="91"/>
                    <a:pt x="28" y="90"/>
                  </a:cubicBezTo>
                  <a:cubicBezTo>
                    <a:pt x="29" y="91"/>
                    <a:pt x="30" y="93"/>
                    <a:pt x="31" y="94"/>
                  </a:cubicBezTo>
                  <a:cubicBezTo>
                    <a:pt x="33" y="95"/>
                    <a:pt x="35" y="95"/>
                    <a:pt x="36" y="96"/>
                  </a:cubicBezTo>
                  <a:cubicBezTo>
                    <a:pt x="37" y="95"/>
                    <a:pt x="37" y="95"/>
                    <a:pt x="37" y="95"/>
                  </a:cubicBezTo>
                  <a:cubicBezTo>
                    <a:pt x="37" y="95"/>
                    <a:pt x="37" y="95"/>
                    <a:pt x="37" y="95"/>
                  </a:cubicBezTo>
                  <a:cubicBezTo>
                    <a:pt x="38" y="95"/>
                    <a:pt x="38" y="95"/>
                    <a:pt x="39" y="95"/>
                  </a:cubicBezTo>
                  <a:cubicBezTo>
                    <a:pt x="40" y="95"/>
                    <a:pt x="41" y="95"/>
                    <a:pt x="41" y="95"/>
                  </a:cubicBezTo>
                  <a:cubicBezTo>
                    <a:pt x="42" y="95"/>
                    <a:pt x="43" y="95"/>
                    <a:pt x="44" y="94"/>
                  </a:cubicBezTo>
                  <a:cubicBezTo>
                    <a:pt x="45" y="94"/>
                    <a:pt x="45" y="94"/>
                    <a:pt x="46" y="94"/>
                  </a:cubicBezTo>
                  <a:cubicBezTo>
                    <a:pt x="47" y="94"/>
                    <a:pt x="48" y="94"/>
                    <a:pt x="49" y="94"/>
                  </a:cubicBezTo>
                  <a:cubicBezTo>
                    <a:pt x="49" y="94"/>
                    <a:pt x="50" y="94"/>
                    <a:pt x="50" y="95"/>
                  </a:cubicBezTo>
                  <a:cubicBezTo>
                    <a:pt x="51" y="95"/>
                    <a:pt x="52" y="95"/>
                    <a:pt x="53" y="94"/>
                  </a:cubicBezTo>
                  <a:cubicBezTo>
                    <a:pt x="53" y="94"/>
                    <a:pt x="54" y="94"/>
                    <a:pt x="55" y="94"/>
                  </a:cubicBezTo>
                  <a:cubicBezTo>
                    <a:pt x="56" y="94"/>
                    <a:pt x="56" y="94"/>
                    <a:pt x="57" y="93"/>
                  </a:cubicBezTo>
                  <a:cubicBezTo>
                    <a:pt x="58" y="93"/>
                    <a:pt x="58" y="94"/>
                    <a:pt x="58" y="94"/>
                  </a:cubicBezTo>
                  <a:cubicBezTo>
                    <a:pt x="58" y="94"/>
                    <a:pt x="58" y="94"/>
                    <a:pt x="58" y="95"/>
                  </a:cubicBezTo>
                  <a:cubicBezTo>
                    <a:pt x="58" y="95"/>
                    <a:pt x="58" y="95"/>
                    <a:pt x="58" y="95"/>
                  </a:cubicBezTo>
                  <a:cubicBezTo>
                    <a:pt x="58" y="96"/>
                    <a:pt x="58" y="96"/>
                    <a:pt x="58" y="97"/>
                  </a:cubicBezTo>
                  <a:cubicBezTo>
                    <a:pt x="58" y="98"/>
                    <a:pt x="58" y="99"/>
                    <a:pt x="58" y="99"/>
                  </a:cubicBezTo>
                  <a:cubicBezTo>
                    <a:pt x="58" y="100"/>
                    <a:pt x="58" y="100"/>
                    <a:pt x="58" y="100"/>
                  </a:cubicBezTo>
                  <a:cubicBezTo>
                    <a:pt x="57" y="100"/>
                    <a:pt x="57" y="100"/>
                    <a:pt x="57" y="100"/>
                  </a:cubicBezTo>
                  <a:cubicBezTo>
                    <a:pt x="57" y="100"/>
                    <a:pt x="57" y="100"/>
                    <a:pt x="57" y="100"/>
                  </a:cubicBezTo>
                  <a:cubicBezTo>
                    <a:pt x="57" y="100"/>
                    <a:pt x="57" y="100"/>
                    <a:pt x="56" y="101"/>
                  </a:cubicBezTo>
                  <a:cubicBezTo>
                    <a:pt x="55" y="101"/>
                    <a:pt x="54" y="102"/>
                    <a:pt x="54" y="102"/>
                  </a:cubicBezTo>
                  <a:cubicBezTo>
                    <a:pt x="53" y="102"/>
                    <a:pt x="53" y="103"/>
                    <a:pt x="53" y="103"/>
                  </a:cubicBezTo>
                  <a:cubicBezTo>
                    <a:pt x="53" y="104"/>
                    <a:pt x="52" y="104"/>
                    <a:pt x="52" y="104"/>
                  </a:cubicBezTo>
                  <a:cubicBezTo>
                    <a:pt x="52" y="105"/>
                    <a:pt x="52" y="105"/>
                    <a:pt x="51" y="105"/>
                  </a:cubicBezTo>
                  <a:cubicBezTo>
                    <a:pt x="51" y="105"/>
                    <a:pt x="50" y="105"/>
                    <a:pt x="49" y="106"/>
                  </a:cubicBezTo>
                  <a:cubicBezTo>
                    <a:pt x="48" y="106"/>
                    <a:pt x="48" y="106"/>
                    <a:pt x="47" y="106"/>
                  </a:cubicBezTo>
                  <a:cubicBezTo>
                    <a:pt x="47" y="106"/>
                    <a:pt x="47" y="106"/>
                    <a:pt x="47" y="106"/>
                  </a:cubicBezTo>
                  <a:cubicBezTo>
                    <a:pt x="46" y="105"/>
                    <a:pt x="46" y="105"/>
                    <a:pt x="46" y="105"/>
                  </a:cubicBezTo>
                  <a:cubicBezTo>
                    <a:pt x="44" y="107"/>
                    <a:pt x="44" y="107"/>
                    <a:pt x="44" y="107"/>
                  </a:cubicBezTo>
                  <a:cubicBezTo>
                    <a:pt x="45" y="107"/>
                    <a:pt x="45" y="107"/>
                    <a:pt x="45" y="107"/>
                  </a:cubicBezTo>
                  <a:cubicBezTo>
                    <a:pt x="45" y="107"/>
                    <a:pt x="45" y="107"/>
                    <a:pt x="44" y="108"/>
                  </a:cubicBezTo>
                  <a:cubicBezTo>
                    <a:pt x="44" y="108"/>
                    <a:pt x="44" y="108"/>
                    <a:pt x="43" y="108"/>
                  </a:cubicBezTo>
                  <a:cubicBezTo>
                    <a:pt x="43" y="108"/>
                    <a:pt x="43" y="108"/>
                    <a:pt x="43" y="108"/>
                  </a:cubicBezTo>
                  <a:cubicBezTo>
                    <a:pt x="43" y="108"/>
                    <a:pt x="43" y="108"/>
                    <a:pt x="43" y="108"/>
                  </a:cubicBezTo>
                  <a:cubicBezTo>
                    <a:pt x="42" y="108"/>
                    <a:pt x="42" y="108"/>
                    <a:pt x="41" y="108"/>
                  </a:cubicBezTo>
                  <a:cubicBezTo>
                    <a:pt x="40" y="108"/>
                    <a:pt x="39" y="108"/>
                    <a:pt x="39" y="108"/>
                  </a:cubicBezTo>
                  <a:cubicBezTo>
                    <a:pt x="38" y="108"/>
                    <a:pt x="37" y="107"/>
                    <a:pt x="37" y="107"/>
                  </a:cubicBezTo>
                  <a:cubicBezTo>
                    <a:pt x="36" y="107"/>
                    <a:pt x="36" y="107"/>
                    <a:pt x="36" y="107"/>
                  </a:cubicBezTo>
                  <a:cubicBezTo>
                    <a:pt x="36" y="107"/>
                    <a:pt x="35" y="107"/>
                    <a:pt x="35" y="106"/>
                  </a:cubicBezTo>
                  <a:cubicBezTo>
                    <a:pt x="34" y="106"/>
                    <a:pt x="34" y="105"/>
                    <a:pt x="33" y="105"/>
                  </a:cubicBezTo>
                  <a:cubicBezTo>
                    <a:pt x="33" y="105"/>
                    <a:pt x="33" y="105"/>
                    <a:pt x="33" y="105"/>
                  </a:cubicBezTo>
                  <a:close/>
                  <a:moveTo>
                    <a:pt x="3" y="15"/>
                  </a:moveTo>
                  <a:cubicBezTo>
                    <a:pt x="3" y="16"/>
                    <a:pt x="3" y="16"/>
                    <a:pt x="4" y="16"/>
                  </a:cubicBezTo>
                  <a:cubicBezTo>
                    <a:pt x="5" y="16"/>
                    <a:pt x="5" y="16"/>
                    <a:pt x="6" y="15"/>
                  </a:cubicBezTo>
                  <a:cubicBezTo>
                    <a:pt x="6" y="15"/>
                    <a:pt x="7" y="15"/>
                    <a:pt x="8" y="15"/>
                  </a:cubicBezTo>
                  <a:cubicBezTo>
                    <a:pt x="7" y="12"/>
                    <a:pt x="7" y="12"/>
                    <a:pt x="7" y="12"/>
                  </a:cubicBezTo>
                  <a:cubicBezTo>
                    <a:pt x="6" y="12"/>
                    <a:pt x="5" y="13"/>
                    <a:pt x="5" y="13"/>
                  </a:cubicBezTo>
                  <a:cubicBezTo>
                    <a:pt x="4" y="14"/>
                    <a:pt x="3" y="15"/>
                    <a:pt x="3" y="15"/>
                  </a:cubicBezTo>
                  <a:close/>
                  <a:moveTo>
                    <a:pt x="7" y="7"/>
                  </a:moveTo>
                  <a:cubicBezTo>
                    <a:pt x="6" y="7"/>
                    <a:pt x="5" y="7"/>
                    <a:pt x="5" y="8"/>
                  </a:cubicBezTo>
                  <a:cubicBezTo>
                    <a:pt x="4" y="8"/>
                    <a:pt x="4" y="9"/>
                    <a:pt x="4" y="10"/>
                  </a:cubicBezTo>
                  <a:cubicBezTo>
                    <a:pt x="5" y="10"/>
                    <a:pt x="6" y="10"/>
                    <a:pt x="6" y="9"/>
                  </a:cubicBezTo>
                  <a:cubicBezTo>
                    <a:pt x="7" y="9"/>
                    <a:pt x="7" y="8"/>
                    <a:pt x="7" y="7"/>
                  </a:cubicBezTo>
                  <a:close/>
                  <a:moveTo>
                    <a:pt x="8" y="5"/>
                  </a:moveTo>
                  <a:cubicBezTo>
                    <a:pt x="7" y="5"/>
                    <a:pt x="7" y="5"/>
                    <a:pt x="7" y="6"/>
                  </a:cubicBezTo>
                  <a:cubicBezTo>
                    <a:pt x="7" y="6"/>
                    <a:pt x="7" y="6"/>
                    <a:pt x="8" y="6"/>
                  </a:cubicBezTo>
                  <a:cubicBezTo>
                    <a:pt x="8" y="6"/>
                    <a:pt x="8" y="6"/>
                    <a:pt x="8" y="5"/>
                  </a:cubicBezTo>
                  <a:cubicBezTo>
                    <a:pt x="8" y="5"/>
                    <a:pt x="8" y="5"/>
                    <a:pt x="8" y="5"/>
                  </a:cubicBezTo>
                  <a:close/>
                  <a:moveTo>
                    <a:pt x="8" y="18"/>
                  </a:moveTo>
                  <a:cubicBezTo>
                    <a:pt x="8" y="18"/>
                    <a:pt x="7" y="19"/>
                    <a:pt x="7" y="19"/>
                  </a:cubicBezTo>
                  <a:cubicBezTo>
                    <a:pt x="7" y="20"/>
                    <a:pt x="7" y="20"/>
                    <a:pt x="7" y="20"/>
                  </a:cubicBezTo>
                  <a:cubicBezTo>
                    <a:pt x="8" y="20"/>
                    <a:pt x="8" y="20"/>
                    <a:pt x="8" y="20"/>
                  </a:cubicBezTo>
                  <a:cubicBezTo>
                    <a:pt x="9" y="19"/>
                    <a:pt x="9" y="19"/>
                    <a:pt x="9" y="19"/>
                  </a:cubicBezTo>
                  <a:lnTo>
                    <a:pt x="8" y="18"/>
                  </a:lnTo>
                  <a:close/>
                  <a:moveTo>
                    <a:pt x="9" y="15"/>
                  </a:moveTo>
                  <a:cubicBezTo>
                    <a:pt x="10" y="16"/>
                    <a:pt x="10" y="16"/>
                    <a:pt x="10" y="16"/>
                  </a:cubicBezTo>
                  <a:cubicBezTo>
                    <a:pt x="11" y="16"/>
                    <a:pt x="12" y="17"/>
                    <a:pt x="12" y="18"/>
                  </a:cubicBezTo>
                  <a:cubicBezTo>
                    <a:pt x="12" y="18"/>
                    <a:pt x="13" y="19"/>
                    <a:pt x="14" y="19"/>
                  </a:cubicBezTo>
                  <a:cubicBezTo>
                    <a:pt x="15" y="18"/>
                    <a:pt x="15" y="18"/>
                    <a:pt x="15" y="18"/>
                  </a:cubicBezTo>
                  <a:cubicBezTo>
                    <a:pt x="17" y="19"/>
                    <a:pt x="17" y="19"/>
                    <a:pt x="17" y="19"/>
                  </a:cubicBezTo>
                  <a:cubicBezTo>
                    <a:pt x="18" y="17"/>
                    <a:pt x="18" y="17"/>
                    <a:pt x="18" y="17"/>
                  </a:cubicBezTo>
                  <a:cubicBezTo>
                    <a:pt x="18" y="16"/>
                    <a:pt x="18" y="16"/>
                    <a:pt x="17" y="16"/>
                  </a:cubicBezTo>
                  <a:cubicBezTo>
                    <a:pt x="16" y="17"/>
                    <a:pt x="15" y="17"/>
                    <a:pt x="15" y="17"/>
                  </a:cubicBezTo>
                  <a:cubicBezTo>
                    <a:pt x="15" y="16"/>
                    <a:pt x="15" y="16"/>
                    <a:pt x="15" y="15"/>
                  </a:cubicBezTo>
                  <a:cubicBezTo>
                    <a:pt x="16" y="15"/>
                    <a:pt x="16" y="14"/>
                    <a:pt x="16" y="14"/>
                  </a:cubicBezTo>
                  <a:cubicBezTo>
                    <a:pt x="17" y="13"/>
                    <a:pt x="17" y="13"/>
                    <a:pt x="17" y="13"/>
                  </a:cubicBezTo>
                  <a:cubicBezTo>
                    <a:pt x="17" y="12"/>
                    <a:pt x="17" y="11"/>
                    <a:pt x="17" y="11"/>
                  </a:cubicBezTo>
                  <a:cubicBezTo>
                    <a:pt x="16" y="11"/>
                    <a:pt x="15" y="11"/>
                    <a:pt x="15" y="12"/>
                  </a:cubicBezTo>
                  <a:cubicBezTo>
                    <a:pt x="14" y="12"/>
                    <a:pt x="13" y="13"/>
                    <a:pt x="12" y="13"/>
                  </a:cubicBezTo>
                  <a:cubicBezTo>
                    <a:pt x="12" y="13"/>
                    <a:pt x="11" y="13"/>
                    <a:pt x="11" y="12"/>
                  </a:cubicBezTo>
                  <a:cubicBezTo>
                    <a:pt x="11" y="12"/>
                    <a:pt x="10" y="13"/>
                    <a:pt x="10" y="14"/>
                  </a:cubicBezTo>
                  <a:cubicBezTo>
                    <a:pt x="9" y="14"/>
                    <a:pt x="9" y="15"/>
                    <a:pt x="9" y="15"/>
                  </a:cubicBezTo>
                  <a:close/>
                  <a:moveTo>
                    <a:pt x="10" y="32"/>
                  </a:moveTo>
                  <a:cubicBezTo>
                    <a:pt x="10" y="33"/>
                    <a:pt x="10" y="33"/>
                    <a:pt x="10" y="33"/>
                  </a:cubicBezTo>
                  <a:cubicBezTo>
                    <a:pt x="10" y="33"/>
                    <a:pt x="10" y="33"/>
                    <a:pt x="10" y="33"/>
                  </a:cubicBezTo>
                  <a:cubicBezTo>
                    <a:pt x="11" y="32"/>
                    <a:pt x="11" y="32"/>
                    <a:pt x="10" y="32"/>
                  </a:cubicBezTo>
                  <a:close/>
                  <a:moveTo>
                    <a:pt x="11" y="22"/>
                  </a:moveTo>
                  <a:cubicBezTo>
                    <a:pt x="10" y="22"/>
                    <a:pt x="10" y="22"/>
                    <a:pt x="10" y="22"/>
                  </a:cubicBezTo>
                  <a:cubicBezTo>
                    <a:pt x="11" y="22"/>
                    <a:pt x="11" y="22"/>
                    <a:pt x="11" y="22"/>
                  </a:cubicBezTo>
                  <a:cubicBezTo>
                    <a:pt x="11" y="22"/>
                    <a:pt x="11" y="22"/>
                    <a:pt x="11" y="22"/>
                  </a:cubicBezTo>
                  <a:close/>
                  <a:moveTo>
                    <a:pt x="11" y="45"/>
                  </a:moveTo>
                  <a:cubicBezTo>
                    <a:pt x="11" y="46"/>
                    <a:pt x="11" y="46"/>
                    <a:pt x="12" y="47"/>
                  </a:cubicBezTo>
                  <a:cubicBezTo>
                    <a:pt x="12" y="48"/>
                    <a:pt x="13" y="48"/>
                    <a:pt x="14" y="48"/>
                  </a:cubicBezTo>
                  <a:cubicBezTo>
                    <a:pt x="14" y="47"/>
                    <a:pt x="14" y="46"/>
                    <a:pt x="13" y="46"/>
                  </a:cubicBezTo>
                  <a:cubicBezTo>
                    <a:pt x="12" y="45"/>
                    <a:pt x="12" y="45"/>
                    <a:pt x="11" y="45"/>
                  </a:cubicBezTo>
                  <a:close/>
                  <a:moveTo>
                    <a:pt x="11" y="82"/>
                  </a:moveTo>
                  <a:cubicBezTo>
                    <a:pt x="12" y="82"/>
                    <a:pt x="12" y="82"/>
                    <a:pt x="12" y="82"/>
                  </a:cubicBezTo>
                  <a:cubicBezTo>
                    <a:pt x="12" y="80"/>
                    <a:pt x="12" y="80"/>
                    <a:pt x="12" y="80"/>
                  </a:cubicBezTo>
                  <a:lnTo>
                    <a:pt x="11" y="82"/>
                  </a:lnTo>
                  <a:close/>
                  <a:moveTo>
                    <a:pt x="12" y="26"/>
                  </a:moveTo>
                  <a:cubicBezTo>
                    <a:pt x="13" y="25"/>
                    <a:pt x="13" y="25"/>
                    <a:pt x="13" y="25"/>
                  </a:cubicBezTo>
                  <a:cubicBezTo>
                    <a:pt x="11" y="25"/>
                    <a:pt x="11" y="25"/>
                    <a:pt x="11" y="25"/>
                  </a:cubicBezTo>
                  <a:lnTo>
                    <a:pt x="12" y="26"/>
                  </a:lnTo>
                  <a:close/>
                  <a:moveTo>
                    <a:pt x="11" y="42"/>
                  </a:moveTo>
                  <a:cubicBezTo>
                    <a:pt x="12" y="41"/>
                    <a:pt x="12" y="41"/>
                    <a:pt x="12" y="41"/>
                  </a:cubicBezTo>
                  <a:cubicBezTo>
                    <a:pt x="11" y="41"/>
                    <a:pt x="11" y="41"/>
                    <a:pt x="11" y="41"/>
                  </a:cubicBezTo>
                  <a:lnTo>
                    <a:pt x="11" y="42"/>
                  </a:lnTo>
                  <a:close/>
                  <a:moveTo>
                    <a:pt x="18" y="21"/>
                  </a:moveTo>
                  <a:cubicBezTo>
                    <a:pt x="17" y="22"/>
                    <a:pt x="16" y="22"/>
                    <a:pt x="16" y="23"/>
                  </a:cubicBezTo>
                  <a:cubicBezTo>
                    <a:pt x="15" y="23"/>
                    <a:pt x="14" y="24"/>
                    <a:pt x="14" y="25"/>
                  </a:cubicBezTo>
                  <a:cubicBezTo>
                    <a:pt x="13" y="25"/>
                    <a:pt x="13" y="26"/>
                    <a:pt x="12" y="27"/>
                  </a:cubicBezTo>
                  <a:cubicBezTo>
                    <a:pt x="12" y="28"/>
                    <a:pt x="12" y="28"/>
                    <a:pt x="12" y="29"/>
                  </a:cubicBezTo>
                  <a:cubicBezTo>
                    <a:pt x="12" y="29"/>
                    <a:pt x="12" y="29"/>
                    <a:pt x="13" y="28"/>
                  </a:cubicBezTo>
                  <a:cubicBezTo>
                    <a:pt x="14" y="27"/>
                    <a:pt x="14" y="26"/>
                    <a:pt x="15" y="25"/>
                  </a:cubicBezTo>
                  <a:cubicBezTo>
                    <a:pt x="16" y="24"/>
                    <a:pt x="16" y="24"/>
                    <a:pt x="17" y="23"/>
                  </a:cubicBezTo>
                  <a:cubicBezTo>
                    <a:pt x="18" y="22"/>
                    <a:pt x="18" y="22"/>
                    <a:pt x="18" y="21"/>
                  </a:cubicBezTo>
                  <a:close/>
                  <a:moveTo>
                    <a:pt x="13" y="80"/>
                  </a:moveTo>
                  <a:cubicBezTo>
                    <a:pt x="13" y="81"/>
                    <a:pt x="13" y="81"/>
                    <a:pt x="13" y="81"/>
                  </a:cubicBezTo>
                  <a:cubicBezTo>
                    <a:pt x="13" y="81"/>
                    <a:pt x="13" y="82"/>
                    <a:pt x="14" y="82"/>
                  </a:cubicBezTo>
                  <a:cubicBezTo>
                    <a:pt x="15" y="82"/>
                    <a:pt x="15" y="82"/>
                    <a:pt x="15" y="81"/>
                  </a:cubicBezTo>
                  <a:cubicBezTo>
                    <a:pt x="15" y="81"/>
                    <a:pt x="15" y="80"/>
                    <a:pt x="15" y="80"/>
                  </a:cubicBezTo>
                  <a:cubicBezTo>
                    <a:pt x="15" y="80"/>
                    <a:pt x="15" y="79"/>
                    <a:pt x="15" y="78"/>
                  </a:cubicBezTo>
                  <a:cubicBezTo>
                    <a:pt x="15" y="77"/>
                    <a:pt x="14" y="77"/>
                    <a:pt x="14" y="77"/>
                  </a:cubicBezTo>
                  <a:cubicBezTo>
                    <a:pt x="13" y="77"/>
                    <a:pt x="13" y="78"/>
                    <a:pt x="13" y="78"/>
                  </a:cubicBezTo>
                  <a:cubicBezTo>
                    <a:pt x="13" y="79"/>
                    <a:pt x="13" y="80"/>
                    <a:pt x="13" y="80"/>
                  </a:cubicBezTo>
                  <a:close/>
                  <a:moveTo>
                    <a:pt x="13" y="33"/>
                  </a:moveTo>
                  <a:cubicBezTo>
                    <a:pt x="14" y="33"/>
                    <a:pt x="14" y="33"/>
                    <a:pt x="14" y="33"/>
                  </a:cubicBezTo>
                  <a:cubicBezTo>
                    <a:pt x="13" y="32"/>
                    <a:pt x="13" y="32"/>
                    <a:pt x="13" y="32"/>
                  </a:cubicBezTo>
                  <a:lnTo>
                    <a:pt x="13" y="33"/>
                  </a:lnTo>
                  <a:close/>
                  <a:moveTo>
                    <a:pt x="14" y="31"/>
                  </a:moveTo>
                  <a:cubicBezTo>
                    <a:pt x="15" y="31"/>
                    <a:pt x="15" y="31"/>
                    <a:pt x="15" y="31"/>
                  </a:cubicBezTo>
                  <a:cubicBezTo>
                    <a:pt x="15" y="30"/>
                    <a:pt x="15" y="30"/>
                    <a:pt x="15" y="30"/>
                  </a:cubicBezTo>
                  <a:lnTo>
                    <a:pt x="14" y="31"/>
                  </a:lnTo>
                  <a:close/>
                  <a:moveTo>
                    <a:pt x="16" y="77"/>
                  </a:moveTo>
                  <a:cubicBezTo>
                    <a:pt x="16" y="76"/>
                    <a:pt x="16" y="76"/>
                    <a:pt x="16" y="76"/>
                  </a:cubicBezTo>
                  <a:cubicBezTo>
                    <a:pt x="16" y="75"/>
                    <a:pt x="16" y="75"/>
                    <a:pt x="16" y="75"/>
                  </a:cubicBezTo>
                  <a:cubicBezTo>
                    <a:pt x="15" y="76"/>
                    <a:pt x="15" y="76"/>
                    <a:pt x="15" y="76"/>
                  </a:cubicBezTo>
                  <a:lnTo>
                    <a:pt x="16" y="77"/>
                  </a:lnTo>
                  <a:close/>
                  <a:moveTo>
                    <a:pt x="16" y="71"/>
                  </a:moveTo>
                  <a:cubicBezTo>
                    <a:pt x="16" y="71"/>
                    <a:pt x="16" y="71"/>
                    <a:pt x="16" y="71"/>
                  </a:cubicBezTo>
                  <a:cubicBezTo>
                    <a:pt x="15" y="71"/>
                    <a:pt x="15" y="71"/>
                    <a:pt x="15" y="71"/>
                  </a:cubicBezTo>
                  <a:cubicBezTo>
                    <a:pt x="16" y="71"/>
                    <a:pt x="16" y="71"/>
                    <a:pt x="16" y="71"/>
                  </a:cubicBezTo>
                  <a:close/>
                  <a:moveTo>
                    <a:pt x="16" y="44"/>
                  </a:moveTo>
                  <a:cubicBezTo>
                    <a:pt x="17" y="44"/>
                    <a:pt x="17" y="44"/>
                    <a:pt x="18" y="44"/>
                  </a:cubicBezTo>
                  <a:cubicBezTo>
                    <a:pt x="19" y="45"/>
                    <a:pt x="20" y="45"/>
                    <a:pt x="20" y="45"/>
                  </a:cubicBezTo>
                  <a:cubicBezTo>
                    <a:pt x="20" y="44"/>
                    <a:pt x="20" y="44"/>
                    <a:pt x="20" y="44"/>
                  </a:cubicBezTo>
                  <a:cubicBezTo>
                    <a:pt x="21" y="43"/>
                    <a:pt x="21" y="43"/>
                    <a:pt x="21" y="43"/>
                  </a:cubicBezTo>
                  <a:cubicBezTo>
                    <a:pt x="22" y="42"/>
                    <a:pt x="22" y="42"/>
                    <a:pt x="22" y="42"/>
                  </a:cubicBezTo>
                  <a:cubicBezTo>
                    <a:pt x="22" y="42"/>
                    <a:pt x="22" y="41"/>
                    <a:pt x="23" y="40"/>
                  </a:cubicBezTo>
                  <a:cubicBezTo>
                    <a:pt x="23" y="39"/>
                    <a:pt x="23" y="39"/>
                    <a:pt x="22" y="38"/>
                  </a:cubicBezTo>
                  <a:cubicBezTo>
                    <a:pt x="22" y="38"/>
                    <a:pt x="21" y="37"/>
                    <a:pt x="21" y="37"/>
                  </a:cubicBezTo>
                  <a:cubicBezTo>
                    <a:pt x="20" y="37"/>
                    <a:pt x="20" y="37"/>
                    <a:pt x="19" y="38"/>
                  </a:cubicBezTo>
                  <a:cubicBezTo>
                    <a:pt x="19" y="38"/>
                    <a:pt x="18" y="38"/>
                    <a:pt x="17" y="38"/>
                  </a:cubicBezTo>
                  <a:cubicBezTo>
                    <a:pt x="17" y="38"/>
                    <a:pt x="16" y="39"/>
                    <a:pt x="16" y="39"/>
                  </a:cubicBezTo>
                  <a:cubicBezTo>
                    <a:pt x="16" y="39"/>
                    <a:pt x="15" y="40"/>
                    <a:pt x="15" y="40"/>
                  </a:cubicBezTo>
                  <a:cubicBezTo>
                    <a:pt x="16" y="41"/>
                    <a:pt x="16" y="41"/>
                    <a:pt x="16" y="41"/>
                  </a:cubicBezTo>
                  <a:cubicBezTo>
                    <a:pt x="17" y="41"/>
                    <a:pt x="17" y="41"/>
                    <a:pt x="17" y="41"/>
                  </a:cubicBezTo>
                  <a:cubicBezTo>
                    <a:pt x="17" y="42"/>
                    <a:pt x="17" y="42"/>
                    <a:pt x="17" y="42"/>
                  </a:cubicBezTo>
                  <a:cubicBezTo>
                    <a:pt x="17" y="42"/>
                    <a:pt x="18" y="42"/>
                    <a:pt x="18" y="42"/>
                  </a:cubicBezTo>
                  <a:cubicBezTo>
                    <a:pt x="18" y="43"/>
                    <a:pt x="18" y="43"/>
                    <a:pt x="18" y="43"/>
                  </a:cubicBezTo>
                  <a:cubicBezTo>
                    <a:pt x="17" y="43"/>
                    <a:pt x="17" y="43"/>
                    <a:pt x="17" y="43"/>
                  </a:cubicBezTo>
                  <a:cubicBezTo>
                    <a:pt x="17" y="43"/>
                    <a:pt x="17" y="44"/>
                    <a:pt x="16" y="44"/>
                  </a:cubicBezTo>
                  <a:close/>
                  <a:moveTo>
                    <a:pt x="16" y="79"/>
                  </a:moveTo>
                  <a:cubicBezTo>
                    <a:pt x="17" y="79"/>
                    <a:pt x="17" y="79"/>
                    <a:pt x="17" y="79"/>
                  </a:cubicBezTo>
                  <a:cubicBezTo>
                    <a:pt x="17" y="78"/>
                    <a:pt x="17" y="78"/>
                    <a:pt x="17" y="78"/>
                  </a:cubicBezTo>
                  <a:cubicBezTo>
                    <a:pt x="16" y="78"/>
                    <a:pt x="16" y="78"/>
                    <a:pt x="16" y="78"/>
                  </a:cubicBezTo>
                  <a:lnTo>
                    <a:pt x="16" y="79"/>
                  </a:lnTo>
                  <a:close/>
                  <a:moveTo>
                    <a:pt x="17" y="20"/>
                  </a:moveTo>
                  <a:cubicBezTo>
                    <a:pt x="17" y="20"/>
                    <a:pt x="17" y="20"/>
                    <a:pt x="17" y="21"/>
                  </a:cubicBezTo>
                  <a:cubicBezTo>
                    <a:pt x="17" y="21"/>
                    <a:pt x="17" y="21"/>
                    <a:pt x="17" y="21"/>
                  </a:cubicBezTo>
                  <a:cubicBezTo>
                    <a:pt x="17" y="21"/>
                    <a:pt x="17" y="21"/>
                    <a:pt x="17" y="21"/>
                  </a:cubicBezTo>
                  <a:cubicBezTo>
                    <a:pt x="17" y="20"/>
                    <a:pt x="17" y="20"/>
                    <a:pt x="17" y="20"/>
                  </a:cubicBezTo>
                  <a:close/>
                  <a:moveTo>
                    <a:pt x="18" y="84"/>
                  </a:moveTo>
                  <a:cubicBezTo>
                    <a:pt x="17" y="84"/>
                    <a:pt x="17" y="85"/>
                    <a:pt x="17" y="86"/>
                  </a:cubicBezTo>
                  <a:cubicBezTo>
                    <a:pt x="18" y="86"/>
                    <a:pt x="19" y="85"/>
                    <a:pt x="18" y="84"/>
                  </a:cubicBezTo>
                  <a:close/>
                  <a:moveTo>
                    <a:pt x="18" y="32"/>
                  </a:moveTo>
                  <a:cubicBezTo>
                    <a:pt x="18" y="32"/>
                    <a:pt x="17" y="32"/>
                    <a:pt x="17" y="33"/>
                  </a:cubicBezTo>
                  <a:cubicBezTo>
                    <a:pt x="17" y="33"/>
                    <a:pt x="18" y="33"/>
                    <a:pt x="18" y="33"/>
                  </a:cubicBezTo>
                  <a:cubicBezTo>
                    <a:pt x="18" y="33"/>
                    <a:pt x="19" y="33"/>
                    <a:pt x="19" y="33"/>
                  </a:cubicBezTo>
                  <a:cubicBezTo>
                    <a:pt x="18" y="32"/>
                    <a:pt x="18" y="32"/>
                    <a:pt x="18" y="32"/>
                  </a:cubicBezTo>
                  <a:close/>
                  <a:moveTo>
                    <a:pt x="18" y="52"/>
                  </a:moveTo>
                  <a:cubicBezTo>
                    <a:pt x="18" y="53"/>
                    <a:pt x="18" y="53"/>
                    <a:pt x="18" y="53"/>
                  </a:cubicBezTo>
                  <a:cubicBezTo>
                    <a:pt x="19" y="53"/>
                    <a:pt x="19" y="53"/>
                    <a:pt x="19" y="53"/>
                  </a:cubicBezTo>
                  <a:cubicBezTo>
                    <a:pt x="19" y="53"/>
                    <a:pt x="19" y="53"/>
                    <a:pt x="19" y="53"/>
                  </a:cubicBezTo>
                  <a:cubicBezTo>
                    <a:pt x="19" y="53"/>
                    <a:pt x="19" y="53"/>
                    <a:pt x="19" y="53"/>
                  </a:cubicBezTo>
                  <a:cubicBezTo>
                    <a:pt x="19" y="52"/>
                    <a:pt x="19" y="52"/>
                    <a:pt x="19" y="52"/>
                  </a:cubicBezTo>
                  <a:cubicBezTo>
                    <a:pt x="20" y="52"/>
                    <a:pt x="20" y="52"/>
                    <a:pt x="20" y="52"/>
                  </a:cubicBezTo>
                  <a:cubicBezTo>
                    <a:pt x="20" y="51"/>
                    <a:pt x="20" y="51"/>
                    <a:pt x="20" y="51"/>
                  </a:cubicBezTo>
                  <a:cubicBezTo>
                    <a:pt x="20" y="51"/>
                    <a:pt x="20" y="51"/>
                    <a:pt x="20" y="51"/>
                  </a:cubicBezTo>
                  <a:cubicBezTo>
                    <a:pt x="19" y="51"/>
                    <a:pt x="19" y="51"/>
                    <a:pt x="19" y="51"/>
                  </a:cubicBezTo>
                  <a:cubicBezTo>
                    <a:pt x="19" y="50"/>
                    <a:pt x="19" y="50"/>
                    <a:pt x="19" y="50"/>
                  </a:cubicBezTo>
                  <a:cubicBezTo>
                    <a:pt x="18" y="51"/>
                    <a:pt x="18" y="51"/>
                    <a:pt x="18" y="51"/>
                  </a:cubicBezTo>
                  <a:cubicBezTo>
                    <a:pt x="18" y="51"/>
                    <a:pt x="18" y="51"/>
                    <a:pt x="17" y="51"/>
                  </a:cubicBezTo>
                  <a:cubicBezTo>
                    <a:pt x="17" y="52"/>
                    <a:pt x="17" y="52"/>
                    <a:pt x="17" y="52"/>
                  </a:cubicBezTo>
                  <a:lnTo>
                    <a:pt x="18" y="52"/>
                  </a:lnTo>
                  <a:close/>
                  <a:moveTo>
                    <a:pt x="19" y="30"/>
                  </a:moveTo>
                  <a:cubicBezTo>
                    <a:pt x="19" y="30"/>
                    <a:pt x="19" y="29"/>
                    <a:pt x="18" y="30"/>
                  </a:cubicBezTo>
                  <a:cubicBezTo>
                    <a:pt x="18" y="30"/>
                    <a:pt x="17" y="30"/>
                    <a:pt x="18" y="30"/>
                  </a:cubicBezTo>
                  <a:cubicBezTo>
                    <a:pt x="18" y="30"/>
                    <a:pt x="18" y="30"/>
                    <a:pt x="18" y="30"/>
                  </a:cubicBezTo>
                  <a:lnTo>
                    <a:pt x="19" y="30"/>
                  </a:lnTo>
                  <a:close/>
                  <a:moveTo>
                    <a:pt x="19" y="98"/>
                  </a:moveTo>
                  <a:cubicBezTo>
                    <a:pt x="20" y="98"/>
                    <a:pt x="20" y="98"/>
                    <a:pt x="20" y="98"/>
                  </a:cubicBezTo>
                  <a:cubicBezTo>
                    <a:pt x="20" y="93"/>
                    <a:pt x="20" y="93"/>
                    <a:pt x="20" y="93"/>
                  </a:cubicBezTo>
                  <a:cubicBezTo>
                    <a:pt x="19" y="94"/>
                    <a:pt x="19" y="94"/>
                    <a:pt x="19" y="94"/>
                  </a:cubicBezTo>
                  <a:lnTo>
                    <a:pt x="19" y="98"/>
                  </a:lnTo>
                  <a:close/>
                  <a:moveTo>
                    <a:pt x="19" y="55"/>
                  </a:moveTo>
                  <a:cubicBezTo>
                    <a:pt x="19" y="55"/>
                    <a:pt x="19" y="55"/>
                    <a:pt x="19" y="55"/>
                  </a:cubicBezTo>
                  <a:cubicBezTo>
                    <a:pt x="19" y="56"/>
                    <a:pt x="19" y="56"/>
                    <a:pt x="19" y="56"/>
                  </a:cubicBezTo>
                  <a:cubicBezTo>
                    <a:pt x="20" y="55"/>
                    <a:pt x="20" y="55"/>
                    <a:pt x="20" y="55"/>
                  </a:cubicBezTo>
                  <a:cubicBezTo>
                    <a:pt x="20" y="55"/>
                    <a:pt x="20" y="55"/>
                    <a:pt x="20" y="55"/>
                  </a:cubicBezTo>
                  <a:cubicBezTo>
                    <a:pt x="20" y="55"/>
                    <a:pt x="19" y="55"/>
                    <a:pt x="19" y="55"/>
                  </a:cubicBezTo>
                  <a:cubicBezTo>
                    <a:pt x="19" y="55"/>
                    <a:pt x="19" y="55"/>
                    <a:pt x="19" y="55"/>
                  </a:cubicBezTo>
                  <a:close/>
                  <a:moveTo>
                    <a:pt x="22" y="9"/>
                  </a:moveTo>
                  <a:cubicBezTo>
                    <a:pt x="21" y="9"/>
                    <a:pt x="21" y="9"/>
                    <a:pt x="20" y="10"/>
                  </a:cubicBezTo>
                  <a:cubicBezTo>
                    <a:pt x="19" y="10"/>
                    <a:pt x="19" y="11"/>
                    <a:pt x="19" y="12"/>
                  </a:cubicBezTo>
                  <a:cubicBezTo>
                    <a:pt x="19" y="12"/>
                    <a:pt x="19" y="12"/>
                    <a:pt x="19" y="12"/>
                  </a:cubicBezTo>
                  <a:cubicBezTo>
                    <a:pt x="20" y="12"/>
                    <a:pt x="20" y="11"/>
                    <a:pt x="21" y="10"/>
                  </a:cubicBezTo>
                  <a:cubicBezTo>
                    <a:pt x="21" y="10"/>
                    <a:pt x="22" y="9"/>
                    <a:pt x="22" y="9"/>
                  </a:cubicBezTo>
                  <a:close/>
                  <a:moveTo>
                    <a:pt x="20" y="88"/>
                  </a:moveTo>
                  <a:cubicBezTo>
                    <a:pt x="22" y="87"/>
                    <a:pt x="22" y="87"/>
                    <a:pt x="22" y="87"/>
                  </a:cubicBezTo>
                  <a:cubicBezTo>
                    <a:pt x="22" y="87"/>
                    <a:pt x="22" y="87"/>
                    <a:pt x="22" y="87"/>
                  </a:cubicBezTo>
                  <a:cubicBezTo>
                    <a:pt x="21" y="86"/>
                    <a:pt x="21" y="86"/>
                    <a:pt x="21" y="86"/>
                  </a:cubicBezTo>
                  <a:lnTo>
                    <a:pt x="20" y="88"/>
                  </a:lnTo>
                  <a:close/>
                  <a:moveTo>
                    <a:pt x="20" y="80"/>
                  </a:moveTo>
                  <a:cubicBezTo>
                    <a:pt x="20" y="80"/>
                    <a:pt x="21" y="81"/>
                    <a:pt x="21" y="81"/>
                  </a:cubicBezTo>
                  <a:cubicBezTo>
                    <a:pt x="22" y="81"/>
                    <a:pt x="22" y="81"/>
                    <a:pt x="23" y="81"/>
                  </a:cubicBezTo>
                  <a:cubicBezTo>
                    <a:pt x="22" y="81"/>
                    <a:pt x="22" y="81"/>
                    <a:pt x="22" y="80"/>
                  </a:cubicBezTo>
                  <a:cubicBezTo>
                    <a:pt x="22" y="79"/>
                    <a:pt x="21" y="78"/>
                    <a:pt x="21" y="78"/>
                  </a:cubicBezTo>
                  <a:cubicBezTo>
                    <a:pt x="21" y="78"/>
                    <a:pt x="21" y="78"/>
                    <a:pt x="21" y="78"/>
                  </a:cubicBezTo>
                  <a:cubicBezTo>
                    <a:pt x="20" y="79"/>
                    <a:pt x="20" y="79"/>
                    <a:pt x="20" y="79"/>
                  </a:cubicBezTo>
                  <a:lnTo>
                    <a:pt x="20" y="80"/>
                  </a:lnTo>
                  <a:close/>
                  <a:moveTo>
                    <a:pt x="21" y="59"/>
                  </a:moveTo>
                  <a:cubicBezTo>
                    <a:pt x="21" y="59"/>
                    <a:pt x="21" y="59"/>
                    <a:pt x="21" y="59"/>
                  </a:cubicBezTo>
                  <a:cubicBezTo>
                    <a:pt x="21" y="59"/>
                    <a:pt x="21" y="59"/>
                    <a:pt x="21" y="59"/>
                  </a:cubicBezTo>
                  <a:cubicBezTo>
                    <a:pt x="21" y="59"/>
                    <a:pt x="21" y="59"/>
                    <a:pt x="21" y="59"/>
                  </a:cubicBezTo>
                  <a:close/>
                  <a:moveTo>
                    <a:pt x="21" y="47"/>
                  </a:moveTo>
                  <a:cubicBezTo>
                    <a:pt x="21" y="48"/>
                    <a:pt x="21" y="48"/>
                    <a:pt x="22" y="49"/>
                  </a:cubicBezTo>
                  <a:cubicBezTo>
                    <a:pt x="22" y="50"/>
                    <a:pt x="23" y="50"/>
                    <a:pt x="23" y="50"/>
                  </a:cubicBezTo>
                  <a:cubicBezTo>
                    <a:pt x="24" y="50"/>
                    <a:pt x="24" y="50"/>
                    <a:pt x="24" y="49"/>
                  </a:cubicBezTo>
                  <a:cubicBezTo>
                    <a:pt x="25" y="48"/>
                    <a:pt x="25" y="48"/>
                    <a:pt x="24" y="48"/>
                  </a:cubicBezTo>
                  <a:cubicBezTo>
                    <a:pt x="24" y="47"/>
                    <a:pt x="24" y="46"/>
                    <a:pt x="24" y="46"/>
                  </a:cubicBezTo>
                  <a:cubicBezTo>
                    <a:pt x="24" y="46"/>
                    <a:pt x="23" y="45"/>
                    <a:pt x="22" y="46"/>
                  </a:cubicBezTo>
                  <a:cubicBezTo>
                    <a:pt x="21" y="46"/>
                    <a:pt x="21" y="46"/>
                    <a:pt x="21" y="47"/>
                  </a:cubicBezTo>
                  <a:close/>
                  <a:moveTo>
                    <a:pt x="22" y="57"/>
                  </a:moveTo>
                  <a:cubicBezTo>
                    <a:pt x="22" y="56"/>
                    <a:pt x="22" y="56"/>
                    <a:pt x="22" y="56"/>
                  </a:cubicBezTo>
                  <a:cubicBezTo>
                    <a:pt x="21" y="57"/>
                    <a:pt x="21" y="57"/>
                    <a:pt x="21" y="57"/>
                  </a:cubicBezTo>
                  <a:lnTo>
                    <a:pt x="22" y="57"/>
                  </a:lnTo>
                  <a:close/>
                  <a:moveTo>
                    <a:pt x="23" y="52"/>
                  </a:moveTo>
                  <a:cubicBezTo>
                    <a:pt x="23" y="53"/>
                    <a:pt x="23" y="53"/>
                    <a:pt x="23" y="53"/>
                  </a:cubicBezTo>
                  <a:cubicBezTo>
                    <a:pt x="23" y="53"/>
                    <a:pt x="24" y="54"/>
                    <a:pt x="24" y="55"/>
                  </a:cubicBezTo>
                  <a:cubicBezTo>
                    <a:pt x="24" y="55"/>
                    <a:pt x="24" y="56"/>
                    <a:pt x="25" y="56"/>
                  </a:cubicBezTo>
                  <a:cubicBezTo>
                    <a:pt x="26" y="55"/>
                    <a:pt x="26" y="55"/>
                    <a:pt x="26" y="55"/>
                  </a:cubicBezTo>
                  <a:cubicBezTo>
                    <a:pt x="26" y="55"/>
                    <a:pt x="25" y="54"/>
                    <a:pt x="25" y="53"/>
                  </a:cubicBezTo>
                  <a:cubicBezTo>
                    <a:pt x="24" y="52"/>
                    <a:pt x="24" y="52"/>
                    <a:pt x="23" y="52"/>
                  </a:cubicBezTo>
                  <a:close/>
                  <a:moveTo>
                    <a:pt x="24" y="86"/>
                  </a:moveTo>
                  <a:cubicBezTo>
                    <a:pt x="24" y="86"/>
                    <a:pt x="24" y="86"/>
                    <a:pt x="24" y="86"/>
                  </a:cubicBezTo>
                  <a:cubicBezTo>
                    <a:pt x="25" y="86"/>
                    <a:pt x="25" y="86"/>
                    <a:pt x="25" y="86"/>
                  </a:cubicBezTo>
                  <a:cubicBezTo>
                    <a:pt x="25" y="86"/>
                    <a:pt x="25" y="86"/>
                    <a:pt x="25" y="86"/>
                  </a:cubicBezTo>
                  <a:lnTo>
                    <a:pt x="24" y="86"/>
                  </a:lnTo>
                  <a:close/>
                  <a:moveTo>
                    <a:pt x="27" y="103"/>
                  </a:moveTo>
                  <a:cubicBezTo>
                    <a:pt x="26" y="103"/>
                    <a:pt x="26" y="104"/>
                    <a:pt x="26" y="104"/>
                  </a:cubicBezTo>
                  <a:cubicBezTo>
                    <a:pt x="26" y="105"/>
                    <a:pt x="27" y="105"/>
                    <a:pt x="27" y="105"/>
                  </a:cubicBezTo>
                  <a:cubicBezTo>
                    <a:pt x="28" y="105"/>
                    <a:pt x="28" y="104"/>
                    <a:pt x="28" y="104"/>
                  </a:cubicBezTo>
                  <a:cubicBezTo>
                    <a:pt x="28" y="104"/>
                    <a:pt x="27" y="103"/>
                    <a:pt x="27" y="103"/>
                  </a:cubicBezTo>
                  <a:close/>
                  <a:moveTo>
                    <a:pt x="28" y="95"/>
                  </a:moveTo>
                  <a:cubicBezTo>
                    <a:pt x="29" y="95"/>
                    <a:pt x="29" y="95"/>
                    <a:pt x="29" y="95"/>
                  </a:cubicBezTo>
                  <a:cubicBezTo>
                    <a:pt x="29" y="95"/>
                    <a:pt x="29" y="95"/>
                    <a:pt x="29" y="95"/>
                  </a:cubicBezTo>
                  <a:lnTo>
                    <a:pt x="28" y="95"/>
                  </a:lnTo>
                  <a:close/>
                  <a:moveTo>
                    <a:pt x="31" y="100"/>
                  </a:moveTo>
                  <a:cubicBezTo>
                    <a:pt x="31" y="100"/>
                    <a:pt x="31" y="100"/>
                    <a:pt x="31" y="101"/>
                  </a:cubicBezTo>
                  <a:cubicBezTo>
                    <a:pt x="31" y="101"/>
                    <a:pt x="31" y="101"/>
                    <a:pt x="31" y="101"/>
                  </a:cubicBezTo>
                  <a:cubicBezTo>
                    <a:pt x="32" y="101"/>
                    <a:pt x="32" y="101"/>
                    <a:pt x="32" y="101"/>
                  </a:cubicBezTo>
                  <a:cubicBezTo>
                    <a:pt x="32" y="100"/>
                    <a:pt x="32" y="100"/>
                    <a:pt x="31" y="100"/>
                  </a:cubicBezTo>
                  <a:close/>
                  <a:moveTo>
                    <a:pt x="33" y="51"/>
                  </a:moveTo>
                  <a:cubicBezTo>
                    <a:pt x="34" y="52"/>
                    <a:pt x="34" y="53"/>
                    <a:pt x="35" y="53"/>
                  </a:cubicBezTo>
                  <a:cubicBezTo>
                    <a:pt x="35" y="52"/>
                    <a:pt x="35" y="52"/>
                    <a:pt x="35" y="52"/>
                  </a:cubicBezTo>
                  <a:cubicBezTo>
                    <a:pt x="35" y="52"/>
                    <a:pt x="35" y="51"/>
                    <a:pt x="34" y="51"/>
                  </a:cubicBezTo>
                  <a:cubicBezTo>
                    <a:pt x="34" y="50"/>
                    <a:pt x="34" y="50"/>
                    <a:pt x="34" y="50"/>
                  </a:cubicBezTo>
                  <a:cubicBezTo>
                    <a:pt x="34" y="50"/>
                    <a:pt x="33" y="51"/>
                    <a:pt x="33" y="51"/>
                  </a:cubicBezTo>
                  <a:close/>
                  <a:moveTo>
                    <a:pt x="35" y="58"/>
                  </a:moveTo>
                  <a:cubicBezTo>
                    <a:pt x="36" y="57"/>
                    <a:pt x="36" y="57"/>
                    <a:pt x="36" y="57"/>
                  </a:cubicBezTo>
                  <a:cubicBezTo>
                    <a:pt x="36" y="57"/>
                    <a:pt x="35" y="56"/>
                    <a:pt x="35" y="56"/>
                  </a:cubicBezTo>
                  <a:lnTo>
                    <a:pt x="35" y="58"/>
                  </a:lnTo>
                  <a:close/>
                  <a:moveTo>
                    <a:pt x="36" y="97"/>
                  </a:moveTo>
                  <a:cubicBezTo>
                    <a:pt x="36" y="97"/>
                    <a:pt x="36" y="97"/>
                    <a:pt x="36" y="98"/>
                  </a:cubicBezTo>
                  <a:cubicBezTo>
                    <a:pt x="36" y="98"/>
                    <a:pt x="36" y="98"/>
                    <a:pt x="36" y="98"/>
                  </a:cubicBezTo>
                  <a:cubicBezTo>
                    <a:pt x="37" y="98"/>
                    <a:pt x="37" y="98"/>
                    <a:pt x="37" y="98"/>
                  </a:cubicBezTo>
                  <a:cubicBezTo>
                    <a:pt x="37" y="97"/>
                    <a:pt x="36" y="97"/>
                    <a:pt x="36" y="97"/>
                  </a:cubicBezTo>
                  <a:close/>
                  <a:moveTo>
                    <a:pt x="37" y="49"/>
                  </a:moveTo>
                  <a:cubicBezTo>
                    <a:pt x="37" y="50"/>
                    <a:pt x="37" y="50"/>
                    <a:pt x="37" y="50"/>
                  </a:cubicBezTo>
                  <a:cubicBezTo>
                    <a:pt x="37" y="51"/>
                    <a:pt x="37" y="51"/>
                    <a:pt x="38" y="51"/>
                  </a:cubicBezTo>
                  <a:cubicBezTo>
                    <a:pt x="38" y="51"/>
                    <a:pt x="38" y="51"/>
                    <a:pt x="38" y="50"/>
                  </a:cubicBezTo>
                  <a:cubicBezTo>
                    <a:pt x="38" y="50"/>
                    <a:pt x="38" y="49"/>
                    <a:pt x="37" y="49"/>
                  </a:cubicBezTo>
                  <a:close/>
                  <a:moveTo>
                    <a:pt x="41" y="53"/>
                  </a:moveTo>
                  <a:cubicBezTo>
                    <a:pt x="41" y="53"/>
                    <a:pt x="41" y="53"/>
                    <a:pt x="41" y="53"/>
                  </a:cubicBezTo>
                  <a:cubicBezTo>
                    <a:pt x="41" y="53"/>
                    <a:pt x="41" y="53"/>
                    <a:pt x="41" y="53"/>
                  </a:cubicBezTo>
                  <a:cubicBezTo>
                    <a:pt x="42" y="52"/>
                    <a:pt x="42" y="52"/>
                    <a:pt x="42" y="52"/>
                  </a:cubicBezTo>
                  <a:cubicBezTo>
                    <a:pt x="42" y="52"/>
                    <a:pt x="42" y="52"/>
                    <a:pt x="42" y="52"/>
                  </a:cubicBezTo>
                  <a:cubicBezTo>
                    <a:pt x="42" y="52"/>
                    <a:pt x="42" y="52"/>
                    <a:pt x="42" y="52"/>
                  </a:cubicBezTo>
                  <a:cubicBezTo>
                    <a:pt x="42" y="51"/>
                    <a:pt x="42" y="51"/>
                    <a:pt x="42" y="51"/>
                  </a:cubicBezTo>
                  <a:cubicBezTo>
                    <a:pt x="41" y="50"/>
                    <a:pt x="41" y="50"/>
                    <a:pt x="41" y="50"/>
                  </a:cubicBezTo>
                  <a:lnTo>
                    <a:pt x="41" y="53"/>
                  </a:lnTo>
                  <a:close/>
                  <a:moveTo>
                    <a:pt x="43" y="55"/>
                  </a:moveTo>
                  <a:cubicBezTo>
                    <a:pt x="44" y="54"/>
                    <a:pt x="44" y="54"/>
                    <a:pt x="44" y="54"/>
                  </a:cubicBezTo>
                  <a:cubicBezTo>
                    <a:pt x="43" y="54"/>
                    <a:pt x="43" y="54"/>
                    <a:pt x="43" y="54"/>
                  </a:cubicBezTo>
                  <a:lnTo>
                    <a:pt x="43" y="55"/>
                  </a:lnTo>
                  <a:close/>
                  <a:moveTo>
                    <a:pt x="45" y="49"/>
                  </a:moveTo>
                  <a:cubicBezTo>
                    <a:pt x="46" y="49"/>
                    <a:pt x="46" y="49"/>
                    <a:pt x="46" y="49"/>
                  </a:cubicBezTo>
                  <a:cubicBezTo>
                    <a:pt x="46" y="49"/>
                    <a:pt x="46" y="49"/>
                    <a:pt x="46" y="49"/>
                  </a:cubicBezTo>
                  <a:cubicBezTo>
                    <a:pt x="46" y="49"/>
                    <a:pt x="46" y="49"/>
                    <a:pt x="46" y="49"/>
                  </a:cubicBezTo>
                  <a:cubicBezTo>
                    <a:pt x="46" y="49"/>
                    <a:pt x="46" y="49"/>
                    <a:pt x="46" y="49"/>
                  </a:cubicBezTo>
                  <a:cubicBezTo>
                    <a:pt x="46" y="49"/>
                    <a:pt x="46" y="49"/>
                    <a:pt x="46" y="49"/>
                  </a:cubicBezTo>
                  <a:cubicBezTo>
                    <a:pt x="46" y="48"/>
                    <a:pt x="46" y="48"/>
                    <a:pt x="46" y="48"/>
                  </a:cubicBezTo>
                  <a:cubicBezTo>
                    <a:pt x="47" y="47"/>
                    <a:pt x="47" y="47"/>
                    <a:pt x="47" y="47"/>
                  </a:cubicBezTo>
                  <a:cubicBezTo>
                    <a:pt x="45" y="48"/>
                    <a:pt x="45" y="48"/>
                    <a:pt x="45" y="48"/>
                  </a:cubicBezTo>
                  <a:lnTo>
                    <a:pt x="45" y="49"/>
                  </a:lnTo>
                  <a:close/>
                  <a:moveTo>
                    <a:pt x="46" y="95"/>
                  </a:moveTo>
                  <a:cubicBezTo>
                    <a:pt x="46" y="95"/>
                    <a:pt x="45" y="95"/>
                    <a:pt x="45" y="96"/>
                  </a:cubicBezTo>
                  <a:cubicBezTo>
                    <a:pt x="45" y="96"/>
                    <a:pt x="46" y="97"/>
                    <a:pt x="46" y="96"/>
                  </a:cubicBezTo>
                  <a:cubicBezTo>
                    <a:pt x="46" y="96"/>
                    <a:pt x="47" y="96"/>
                    <a:pt x="46" y="96"/>
                  </a:cubicBezTo>
                  <a:cubicBezTo>
                    <a:pt x="46" y="95"/>
                    <a:pt x="46" y="95"/>
                    <a:pt x="46" y="95"/>
                  </a:cubicBezTo>
                  <a:close/>
                  <a:moveTo>
                    <a:pt x="47" y="102"/>
                  </a:moveTo>
                  <a:cubicBezTo>
                    <a:pt x="46" y="102"/>
                    <a:pt x="45" y="103"/>
                    <a:pt x="46" y="104"/>
                  </a:cubicBezTo>
                  <a:cubicBezTo>
                    <a:pt x="46" y="104"/>
                    <a:pt x="46" y="104"/>
                    <a:pt x="46" y="104"/>
                  </a:cubicBezTo>
                  <a:cubicBezTo>
                    <a:pt x="46" y="104"/>
                    <a:pt x="47" y="103"/>
                    <a:pt x="47" y="103"/>
                  </a:cubicBezTo>
                  <a:cubicBezTo>
                    <a:pt x="47" y="103"/>
                    <a:pt x="47" y="102"/>
                    <a:pt x="47" y="102"/>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3" name="ïṣḻíḑê">
              <a:extLst>
                <a:ext uri="{FF2B5EF4-FFF2-40B4-BE49-F238E27FC236}">
                  <a16:creationId xmlns:a16="http://schemas.microsoft.com/office/drawing/2014/main" id="{10337220-A600-4867-9F31-7B6ED3E163DF}"/>
                </a:ext>
              </a:extLst>
            </p:cNvPr>
            <p:cNvSpPr/>
            <p:nvPr/>
          </p:nvSpPr>
          <p:spPr bwMode="auto">
            <a:xfrm>
              <a:off x="5585909" y="3609927"/>
              <a:ext cx="130337" cy="231052"/>
            </a:xfrm>
            <a:custGeom>
              <a:avLst/>
              <a:gdLst>
                <a:gd name="T0" fmla="*/ 7 w 53"/>
                <a:gd name="T1" fmla="*/ 21 h 94"/>
                <a:gd name="T2" fmla="*/ 2 w 53"/>
                <a:gd name="T3" fmla="*/ 16 h 94"/>
                <a:gd name="T4" fmla="*/ 3 w 53"/>
                <a:gd name="T5" fmla="*/ 2 h 94"/>
                <a:gd name="T6" fmla="*/ 10 w 53"/>
                <a:gd name="T7" fmla="*/ 1 h 94"/>
                <a:gd name="T8" fmla="*/ 14 w 53"/>
                <a:gd name="T9" fmla="*/ 2 h 94"/>
                <a:gd name="T10" fmla="*/ 18 w 53"/>
                <a:gd name="T11" fmla="*/ 2 h 94"/>
                <a:gd name="T12" fmla="*/ 20 w 53"/>
                <a:gd name="T13" fmla="*/ 2 h 94"/>
                <a:gd name="T14" fmla="*/ 21 w 53"/>
                <a:gd name="T15" fmla="*/ 5 h 94"/>
                <a:gd name="T16" fmla="*/ 23 w 53"/>
                <a:gd name="T17" fmla="*/ 9 h 94"/>
                <a:gd name="T18" fmla="*/ 23 w 53"/>
                <a:gd name="T19" fmla="*/ 16 h 94"/>
                <a:gd name="T20" fmla="*/ 19 w 53"/>
                <a:gd name="T21" fmla="*/ 17 h 94"/>
                <a:gd name="T22" fmla="*/ 14 w 53"/>
                <a:gd name="T23" fmla="*/ 21 h 94"/>
                <a:gd name="T24" fmla="*/ 32 w 53"/>
                <a:gd name="T25" fmla="*/ 94 h 94"/>
                <a:gd name="T26" fmla="*/ 25 w 53"/>
                <a:gd name="T27" fmla="*/ 93 h 94"/>
                <a:gd name="T28" fmla="*/ 20 w 53"/>
                <a:gd name="T29" fmla="*/ 87 h 94"/>
                <a:gd name="T30" fmla="*/ 10 w 53"/>
                <a:gd name="T31" fmla="*/ 86 h 94"/>
                <a:gd name="T32" fmla="*/ 7 w 53"/>
                <a:gd name="T33" fmla="*/ 77 h 94"/>
                <a:gd name="T34" fmla="*/ 4 w 53"/>
                <a:gd name="T35" fmla="*/ 56 h 94"/>
                <a:gd name="T36" fmla="*/ 3 w 53"/>
                <a:gd name="T37" fmla="*/ 42 h 94"/>
                <a:gd name="T38" fmla="*/ 4 w 53"/>
                <a:gd name="T39" fmla="*/ 34 h 94"/>
                <a:gd name="T40" fmla="*/ 5 w 53"/>
                <a:gd name="T41" fmla="*/ 31 h 94"/>
                <a:gd name="T42" fmla="*/ 9 w 53"/>
                <a:gd name="T43" fmla="*/ 31 h 94"/>
                <a:gd name="T44" fmla="*/ 14 w 53"/>
                <a:gd name="T45" fmla="*/ 35 h 94"/>
                <a:gd name="T46" fmla="*/ 14 w 53"/>
                <a:gd name="T47" fmla="*/ 36 h 94"/>
                <a:gd name="T48" fmla="*/ 19 w 53"/>
                <a:gd name="T49" fmla="*/ 37 h 94"/>
                <a:gd name="T50" fmla="*/ 20 w 53"/>
                <a:gd name="T51" fmla="*/ 43 h 94"/>
                <a:gd name="T52" fmla="*/ 19 w 53"/>
                <a:gd name="T53" fmla="*/ 48 h 94"/>
                <a:gd name="T54" fmla="*/ 20 w 53"/>
                <a:gd name="T55" fmla="*/ 53 h 94"/>
                <a:gd name="T56" fmla="*/ 19 w 53"/>
                <a:gd name="T57" fmla="*/ 57 h 94"/>
                <a:gd name="T58" fmla="*/ 19 w 53"/>
                <a:gd name="T59" fmla="*/ 61 h 94"/>
                <a:gd name="T60" fmla="*/ 20 w 53"/>
                <a:gd name="T61" fmla="*/ 66 h 94"/>
                <a:gd name="T62" fmla="*/ 21 w 53"/>
                <a:gd name="T63" fmla="*/ 63 h 94"/>
                <a:gd name="T64" fmla="*/ 21 w 53"/>
                <a:gd name="T65" fmla="*/ 67 h 94"/>
                <a:gd name="T66" fmla="*/ 24 w 53"/>
                <a:gd name="T67" fmla="*/ 69 h 94"/>
                <a:gd name="T68" fmla="*/ 25 w 53"/>
                <a:gd name="T69" fmla="*/ 78 h 94"/>
                <a:gd name="T70" fmla="*/ 35 w 53"/>
                <a:gd name="T71" fmla="*/ 75 h 94"/>
                <a:gd name="T72" fmla="*/ 39 w 53"/>
                <a:gd name="T73" fmla="*/ 73 h 94"/>
                <a:gd name="T74" fmla="*/ 42 w 53"/>
                <a:gd name="T75" fmla="*/ 72 h 94"/>
                <a:gd name="T76" fmla="*/ 45 w 53"/>
                <a:gd name="T77" fmla="*/ 71 h 94"/>
                <a:gd name="T78" fmla="*/ 44 w 53"/>
                <a:gd name="T79" fmla="*/ 72 h 94"/>
                <a:gd name="T80" fmla="*/ 47 w 53"/>
                <a:gd name="T81" fmla="*/ 68 h 94"/>
                <a:gd name="T82" fmla="*/ 48 w 53"/>
                <a:gd name="T83" fmla="*/ 66 h 94"/>
                <a:gd name="T84" fmla="*/ 49 w 53"/>
                <a:gd name="T85" fmla="*/ 67 h 94"/>
                <a:gd name="T86" fmla="*/ 49 w 53"/>
                <a:gd name="T87" fmla="*/ 72 h 94"/>
                <a:gd name="T88" fmla="*/ 48 w 53"/>
                <a:gd name="T89" fmla="*/ 76 h 94"/>
                <a:gd name="T90" fmla="*/ 48 w 53"/>
                <a:gd name="T91" fmla="*/ 79 h 94"/>
                <a:gd name="T92" fmla="*/ 52 w 53"/>
                <a:gd name="T93" fmla="*/ 79 h 94"/>
                <a:gd name="T94" fmla="*/ 46 w 53"/>
                <a:gd name="T95" fmla="*/ 86 h 94"/>
                <a:gd name="T96" fmla="*/ 46 w 53"/>
                <a:gd name="T97" fmla="*/ 84 h 94"/>
                <a:gd name="T98" fmla="*/ 43 w 53"/>
                <a:gd name="T99" fmla="*/ 81 h 94"/>
                <a:gd name="T100" fmla="*/ 41 w 53"/>
                <a:gd name="T101" fmla="*/ 87 h 94"/>
                <a:gd name="T102" fmla="*/ 37 w 53"/>
                <a:gd name="T103" fmla="*/ 93 h 94"/>
                <a:gd name="T104" fmla="*/ 5 w 53"/>
                <a:gd name="T105" fmla="*/ 6 h 94"/>
                <a:gd name="T106" fmla="*/ 16 w 53"/>
                <a:gd name="T107" fmla="*/ 34 h 94"/>
                <a:gd name="T108" fmla="*/ 16 w 53"/>
                <a:gd name="T109" fmla="*/ 34 h 94"/>
                <a:gd name="T110" fmla="*/ 19 w 53"/>
                <a:gd name="T111" fmla="*/ 7 h 94"/>
                <a:gd name="T112" fmla="*/ 30 w 53"/>
                <a:gd name="T113" fmla="*/ 80 h 94"/>
                <a:gd name="T114" fmla="*/ 30 w 53"/>
                <a:gd name="T115" fmla="*/ 88 h 94"/>
                <a:gd name="T116" fmla="*/ 36 w 53"/>
                <a:gd name="T117" fmla="*/ 91 h 94"/>
                <a:gd name="T118" fmla="*/ 36 w 53"/>
                <a:gd name="T119" fmla="*/ 87 h 94"/>
                <a:gd name="T120" fmla="*/ 38 w 53"/>
                <a:gd name="T121" fmla="*/ 83 h 94"/>
                <a:gd name="T122" fmla="*/ 49 w 53"/>
                <a:gd name="T123"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94">
                  <a:moveTo>
                    <a:pt x="9" y="20"/>
                  </a:moveTo>
                  <a:cubicBezTo>
                    <a:pt x="9" y="20"/>
                    <a:pt x="8" y="20"/>
                    <a:pt x="8"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5" y="20"/>
                    <a:pt x="3" y="18"/>
                    <a:pt x="2" y="16"/>
                  </a:cubicBezTo>
                  <a:cubicBezTo>
                    <a:pt x="1" y="13"/>
                    <a:pt x="0" y="11"/>
                    <a:pt x="0" y="10"/>
                  </a:cubicBezTo>
                  <a:cubicBezTo>
                    <a:pt x="0" y="9"/>
                    <a:pt x="0" y="9"/>
                    <a:pt x="0" y="8"/>
                  </a:cubicBezTo>
                  <a:cubicBezTo>
                    <a:pt x="1" y="7"/>
                    <a:pt x="1" y="6"/>
                    <a:pt x="1" y="5"/>
                  </a:cubicBezTo>
                  <a:cubicBezTo>
                    <a:pt x="2" y="4"/>
                    <a:pt x="2" y="3"/>
                    <a:pt x="3" y="2"/>
                  </a:cubicBezTo>
                  <a:cubicBezTo>
                    <a:pt x="3" y="1"/>
                    <a:pt x="3" y="1"/>
                    <a:pt x="4" y="0"/>
                  </a:cubicBezTo>
                  <a:cubicBezTo>
                    <a:pt x="4" y="0"/>
                    <a:pt x="4" y="0"/>
                    <a:pt x="5" y="1"/>
                  </a:cubicBezTo>
                  <a:cubicBezTo>
                    <a:pt x="6" y="1"/>
                    <a:pt x="7" y="1"/>
                    <a:pt x="8" y="1"/>
                  </a:cubicBezTo>
                  <a:cubicBezTo>
                    <a:pt x="9" y="1"/>
                    <a:pt x="10" y="1"/>
                    <a:pt x="10" y="1"/>
                  </a:cubicBezTo>
                  <a:cubicBezTo>
                    <a:pt x="11" y="1"/>
                    <a:pt x="12" y="1"/>
                    <a:pt x="12" y="1"/>
                  </a:cubicBezTo>
                  <a:cubicBezTo>
                    <a:pt x="13" y="1"/>
                    <a:pt x="13" y="1"/>
                    <a:pt x="13" y="1"/>
                  </a:cubicBezTo>
                  <a:cubicBezTo>
                    <a:pt x="14" y="2"/>
                    <a:pt x="14" y="2"/>
                    <a:pt x="14" y="2"/>
                  </a:cubicBezTo>
                  <a:cubicBezTo>
                    <a:pt x="14" y="2"/>
                    <a:pt x="14" y="2"/>
                    <a:pt x="14" y="2"/>
                  </a:cubicBezTo>
                  <a:cubicBezTo>
                    <a:pt x="14" y="2"/>
                    <a:pt x="15" y="2"/>
                    <a:pt x="15" y="2"/>
                  </a:cubicBezTo>
                  <a:cubicBezTo>
                    <a:pt x="15" y="1"/>
                    <a:pt x="16" y="1"/>
                    <a:pt x="16" y="1"/>
                  </a:cubicBezTo>
                  <a:cubicBezTo>
                    <a:pt x="17" y="1"/>
                    <a:pt x="17" y="1"/>
                    <a:pt x="17" y="1"/>
                  </a:cubicBezTo>
                  <a:cubicBezTo>
                    <a:pt x="18" y="2"/>
                    <a:pt x="18" y="2"/>
                    <a:pt x="18" y="2"/>
                  </a:cubicBezTo>
                  <a:cubicBezTo>
                    <a:pt x="18" y="3"/>
                    <a:pt x="18" y="3"/>
                    <a:pt x="18" y="3"/>
                  </a:cubicBezTo>
                  <a:cubicBezTo>
                    <a:pt x="19" y="3"/>
                    <a:pt x="19" y="3"/>
                    <a:pt x="19" y="3"/>
                  </a:cubicBezTo>
                  <a:cubicBezTo>
                    <a:pt x="20" y="3"/>
                    <a:pt x="20" y="3"/>
                    <a:pt x="20" y="3"/>
                  </a:cubicBezTo>
                  <a:cubicBezTo>
                    <a:pt x="20" y="2"/>
                    <a:pt x="20" y="2"/>
                    <a:pt x="20" y="2"/>
                  </a:cubicBezTo>
                  <a:cubicBezTo>
                    <a:pt x="21" y="2"/>
                    <a:pt x="21" y="2"/>
                    <a:pt x="21" y="2"/>
                  </a:cubicBezTo>
                  <a:cubicBezTo>
                    <a:pt x="21" y="2"/>
                    <a:pt x="21" y="2"/>
                    <a:pt x="21" y="2"/>
                  </a:cubicBezTo>
                  <a:cubicBezTo>
                    <a:pt x="21" y="2"/>
                    <a:pt x="21" y="2"/>
                    <a:pt x="21" y="2"/>
                  </a:cubicBezTo>
                  <a:cubicBezTo>
                    <a:pt x="21" y="3"/>
                    <a:pt x="21" y="4"/>
                    <a:pt x="21" y="5"/>
                  </a:cubicBezTo>
                  <a:cubicBezTo>
                    <a:pt x="22" y="5"/>
                    <a:pt x="22" y="5"/>
                    <a:pt x="22" y="5"/>
                  </a:cubicBezTo>
                  <a:cubicBezTo>
                    <a:pt x="22" y="5"/>
                    <a:pt x="22" y="5"/>
                    <a:pt x="22" y="6"/>
                  </a:cubicBezTo>
                  <a:cubicBezTo>
                    <a:pt x="22" y="7"/>
                    <a:pt x="22" y="7"/>
                    <a:pt x="22" y="8"/>
                  </a:cubicBezTo>
                  <a:cubicBezTo>
                    <a:pt x="22" y="8"/>
                    <a:pt x="23" y="8"/>
                    <a:pt x="23" y="9"/>
                  </a:cubicBezTo>
                  <a:cubicBezTo>
                    <a:pt x="24" y="10"/>
                    <a:pt x="24" y="10"/>
                    <a:pt x="24" y="10"/>
                  </a:cubicBezTo>
                  <a:cubicBezTo>
                    <a:pt x="24" y="11"/>
                    <a:pt x="24" y="11"/>
                    <a:pt x="24" y="12"/>
                  </a:cubicBezTo>
                  <a:cubicBezTo>
                    <a:pt x="24" y="12"/>
                    <a:pt x="24" y="13"/>
                    <a:pt x="24" y="14"/>
                  </a:cubicBezTo>
                  <a:cubicBezTo>
                    <a:pt x="23" y="15"/>
                    <a:pt x="23" y="15"/>
                    <a:pt x="23" y="16"/>
                  </a:cubicBezTo>
                  <a:cubicBezTo>
                    <a:pt x="23" y="17"/>
                    <a:pt x="22" y="17"/>
                    <a:pt x="22" y="17"/>
                  </a:cubicBezTo>
                  <a:cubicBezTo>
                    <a:pt x="21" y="17"/>
                    <a:pt x="21" y="17"/>
                    <a:pt x="21" y="17"/>
                  </a:cubicBezTo>
                  <a:cubicBezTo>
                    <a:pt x="20" y="17"/>
                    <a:pt x="20" y="17"/>
                    <a:pt x="20" y="17"/>
                  </a:cubicBezTo>
                  <a:cubicBezTo>
                    <a:pt x="20" y="17"/>
                    <a:pt x="20" y="17"/>
                    <a:pt x="19" y="17"/>
                  </a:cubicBezTo>
                  <a:cubicBezTo>
                    <a:pt x="18" y="17"/>
                    <a:pt x="18" y="17"/>
                    <a:pt x="18" y="17"/>
                  </a:cubicBezTo>
                  <a:cubicBezTo>
                    <a:pt x="18" y="17"/>
                    <a:pt x="17" y="18"/>
                    <a:pt x="17" y="18"/>
                  </a:cubicBezTo>
                  <a:cubicBezTo>
                    <a:pt x="16" y="19"/>
                    <a:pt x="16" y="19"/>
                    <a:pt x="16" y="19"/>
                  </a:cubicBezTo>
                  <a:cubicBezTo>
                    <a:pt x="15" y="20"/>
                    <a:pt x="15" y="20"/>
                    <a:pt x="14" y="21"/>
                  </a:cubicBezTo>
                  <a:cubicBezTo>
                    <a:pt x="14" y="21"/>
                    <a:pt x="13" y="21"/>
                    <a:pt x="12" y="21"/>
                  </a:cubicBezTo>
                  <a:cubicBezTo>
                    <a:pt x="11" y="22"/>
                    <a:pt x="11" y="22"/>
                    <a:pt x="10" y="21"/>
                  </a:cubicBezTo>
                  <a:cubicBezTo>
                    <a:pt x="10" y="20"/>
                    <a:pt x="9" y="20"/>
                    <a:pt x="9" y="20"/>
                  </a:cubicBezTo>
                  <a:close/>
                  <a:moveTo>
                    <a:pt x="32" y="94"/>
                  </a:moveTo>
                  <a:cubicBezTo>
                    <a:pt x="31" y="93"/>
                    <a:pt x="31" y="92"/>
                    <a:pt x="30" y="92"/>
                  </a:cubicBezTo>
                  <a:cubicBezTo>
                    <a:pt x="30" y="91"/>
                    <a:pt x="29" y="91"/>
                    <a:pt x="28" y="91"/>
                  </a:cubicBezTo>
                  <a:cubicBezTo>
                    <a:pt x="28" y="91"/>
                    <a:pt x="27" y="91"/>
                    <a:pt x="27" y="92"/>
                  </a:cubicBezTo>
                  <a:cubicBezTo>
                    <a:pt x="26" y="93"/>
                    <a:pt x="26" y="93"/>
                    <a:pt x="25" y="93"/>
                  </a:cubicBezTo>
                  <a:cubicBezTo>
                    <a:pt x="24" y="93"/>
                    <a:pt x="23" y="93"/>
                    <a:pt x="23" y="93"/>
                  </a:cubicBezTo>
                  <a:cubicBezTo>
                    <a:pt x="22" y="93"/>
                    <a:pt x="22" y="92"/>
                    <a:pt x="21" y="92"/>
                  </a:cubicBezTo>
                  <a:cubicBezTo>
                    <a:pt x="21" y="91"/>
                    <a:pt x="21" y="90"/>
                    <a:pt x="21" y="90"/>
                  </a:cubicBezTo>
                  <a:cubicBezTo>
                    <a:pt x="20" y="89"/>
                    <a:pt x="20" y="88"/>
                    <a:pt x="20" y="87"/>
                  </a:cubicBezTo>
                  <a:cubicBezTo>
                    <a:pt x="19" y="87"/>
                    <a:pt x="19" y="88"/>
                    <a:pt x="18" y="88"/>
                  </a:cubicBezTo>
                  <a:cubicBezTo>
                    <a:pt x="17" y="88"/>
                    <a:pt x="17" y="89"/>
                    <a:pt x="17" y="90"/>
                  </a:cubicBezTo>
                  <a:cubicBezTo>
                    <a:pt x="17" y="89"/>
                    <a:pt x="16" y="88"/>
                    <a:pt x="14" y="87"/>
                  </a:cubicBezTo>
                  <a:cubicBezTo>
                    <a:pt x="13" y="86"/>
                    <a:pt x="11" y="86"/>
                    <a:pt x="10" y="86"/>
                  </a:cubicBezTo>
                  <a:cubicBezTo>
                    <a:pt x="10" y="86"/>
                    <a:pt x="10" y="85"/>
                    <a:pt x="9" y="83"/>
                  </a:cubicBezTo>
                  <a:cubicBezTo>
                    <a:pt x="9" y="82"/>
                    <a:pt x="8" y="81"/>
                    <a:pt x="8" y="80"/>
                  </a:cubicBezTo>
                  <a:cubicBezTo>
                    <a:pt x="8" y="80"/>
                    <a:pt x="8" y="79"/>
                    <a:pt x="8" y="79"/>
                  </a:cubicBezTo>
                  <a:cubicBezTo>
                    <a:pt x="8" y="78"/>
                    <a:pt x="7" y="77"/>
                    <a:pt x="7" y="77"/>
                  </a:cubicBezTo>
                  <a:cubicBezTo>
                    <a:pt x="7" y="76"/>
                    <a:pt x="7" y="75"/>
                    <a:pt x="7" y="74"/>
                  </a:cubicBezTo>
                  <a:cubicBezTo>
                    <a:pt x="6" y="73"/>
                    <a:pt x="6" y="72"/>
                    <a:pt x="6" y="70"/>
                  </a:cubicBezTo>
                  <a:cubicBezTo>
                    <a:pt x="6" y="68"/>
                    <a:pt x="5" y="65"/>
                    <a:pt x="5" y="63"/>
                  </a:cubicBezTo>
                  <a:cubicBezTo>
                    <a:pt x="5" y="61"/>
                    <a:pt x="4" y="58"/>
                    <a:pt x="4" y="56"/>
                  </a:cubicBezTo>
                  <a:cubicBezTo>
                    <a:pt x="4" y="54"/>
                    <a:pt x="4" y="52"/>
                    <a:pt x="4" y="52"/>
                  </a:cubicBezTo>
                  <a:cubicBezTo>
                    <a:pt x="4" y="50"/>
                    <a:pt x="3" y="49"/>
                    <a:pt x="3" y="47"/>
                  </a:cubicBezTo>
                  <a:cubicBezTo>
                    <a:pt x="3" y="46"/>
                    <a:pt x="3" y="44"/>
                    <a:pt x="3" y="43"/>
                  </a:cubicBezTo>
                  <a:cubicBezTo>
                    <a:pt x="3" y="43"/>
                    <a:pt x="3" y="43"/>
                    <a:pt x="3" y="42"/>
                  </a:cubicBezTo>
                  <a:cubicBezTo>
                    <a:pt x="4" y="42"/>
                    <a:pt x="4" y="41"/>
                    <a:pt x="4" y="41"/>
                  </a:cubicBezTo>
                  <a:cubicBezTo>
                    <a:pt x="4" y="40"/>
                    <a:pt x="4" y="39"/>
                    <a:pt x="4" y="38"/>
                  </a:cubicBezTo>
                  <a:cubicBezTo>
                    <a:pt x="4" y="38"/>
                    <a:pt x="3" y="37"/>
                    <a:pt x="3" y="36"/>
                  </a:cubicBezTo>
                  <a:cubicBezTo>
                    <a:pt x="3" y="35"/>
                    <a:pt x="3" y="35"/>
                    <a:pt x="4" y="34"/>
                  </a:cubicBezTo>
                  <a:cubicBezTo>
                    <a:pt x="4" y="33"/>
                    <a:pt x="4" y="32"/>
                    <a:pt x="5" y="31"/>
                  </a:cubicBezTo>
                  <a:cubicBezTo>
                    <a:pt x="5" y="31"/>
                    <a:pt x="5" y="31"/>
                    <a:pt x="5" y="31"/>
                  </a:cubicBezTo>
                  <a:cubicBezTo>
                    <a:pt x="5" y="31"/>
                    <a:pt x="5" y="31"/>
                    <a:pt x="5" y="31"/>
                  </a:cubicBezTo>
                  <a:cubicBezTo>
                    <a:pt x="5" y="31"/>
                    <a:pt x="5" y="31"/>
                    <a:pt x="5" y="31"/>
                  </a:cubicBezTo>
                  <a:cubicBezTo>
                    <a:pt x="6" y="31"/>
                    <a:pt x="6" y="31"/>
                    <a:pt x="6" y="31"/>
                  </a:cubicBezTo>
                  <a:cubicBezTo>
                    <a:pt x="7" y="31"/>
                    <a:pt x="7" y="31"/>
                    <a:pt x="7" y="31"/>
                  </a:cubicBezTo>
                  <a:cubicBezTo>
                    <a:pt x="7" y="31"/>
                    <a:pt x="7" y="31"/>
                    <a:pt x="7" y="31"/>
                  </a:cubicBezTo>
                  <a:cubicBezTo>
                    <a:pt x="8" y="32"/>
                    <a:pt x="8" y="32"/>
                    <a:pt x="9" y="31"/>
                  </a:cubicBezTo>
                  <a:cubicBezTo>
                    <a:pt x="9" y="31"/>
                    <a:pt x="10" y="31"/>
                    <a:pt x="10" y="31"/>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7"/>
                    <a:pt x="14" y="37"/>
                    <a:pt x="14" y="37"/>
                  </a:cubicBezTo>
                  <a:cubicBezTo>
                    <a:pt x="15" y="37"/>
                    <a:pt x="16" y="37"/>
                    <a:pt x="16" y="36"/>
                  </a:cubicBezTo>
                  <a:cubicBezTo>
                    <a:pt x="17" y="36"/>
                    <a:pt x="18" y="36"/>
                    <a:pt x="19" y="37"/>
                  </a:cubicBezTo>
                  <a:cubicBezTo>
                    <a:pt x="20" y="37"/>
                    <a:pt x="20" y="37"/>
                    <a:pt x="21" y="37"/>
                  </a:cubicBezTo>
                  <a:cubicBezTo>
                    <a:pt x="22" y="38"/>
                    <a:pt x="22" y="39"/>
                    <a:pt x="22" y="39"/>
                  </a:cubicBezTo>
                  <a:cubicBezTo>
                    <a:pt x="22" y="40"/>
                    <a:pt x="22" y="41"/>
                    <a:pt x="22" y="41"/>
                  </a:cubicBezTo>
                  <a:cubicBezTo>
                    <a:pt x="21" y="42"/>
                    <a:pt x="20" y="42"/>
                    <a:pt x="20" y="43"/>
                  </a:cubicBezTo>
                  <a:cubicBezTo>
                    <a:pt x="19" y="43"/>
                    <a:pt x="18" y="44"/>
                    <a:pt x="18" y="45"/>
                  </a:cubicBezTo>
                  <a:cubicBezTo>
                    <a:pt x="17" y="45"/>
                    <a:pt x="16" y="46"/>
                    <a:pt x="16" y="46"/>
                  </a:cubicBezTo>
                  <a:cubicBezTo>
                    <a:pt x="16" y="47"/>
                    <a:pt x="16" y="47"/>
                    <a:pt x="17" y="48"/>
                  </a:cubicBezTo>
                  <a:cubicBezTo>
                    <a:pt x="17" y="48"/>
                    <a:pt x="18" y="48"/>
                    <a:pt x="19" y="48"/>
                  </a:cubicBezTo>
                  <a:cubicBezTo>
                    <a:pt x="20" y="49"/>
                    <a:pt x="20" y="49"/>
                    <a:pt x="21" y="49"/>
                  </a:cubicBezTo>
                  <a:cubicBezTo>
                    <a:pt x="22" y="50"/>
                    <a:pt x="22" y="50"/>
                    <a:pt x="22" y="51"/>
                  </a:cubicBezTo>
                  <a:cubicBezTo>
                    <a:pt x="22" y="51"/>
                    <a:pt x="22" y="52"/>
                    <a:pt x="22" y="52"/>
                  </a:cubicBezTo>
                  <a:cubicBezTo>
                    <a:pt x="21" y="52"/>
                    <a:pt x="21" y="52"/>
                    <a:pt x="20" y="53"/>
                  </a:cubicBezTo>
                  <a:cubicBezTo>
                    <a:pt x="20" y="53"/>
                    <a:pt x="19" y="53"/>
                    <a:pt x="19" y="53"/>
                  </a:cubicBezTo>
                  <a:cubicBezTo>
                    <a:pt x="18" y="53"/>
                    <a:pt x="18" y="54"/>
                    <a:pt x="18" y="54"/>
                  </a:cubicBezTo>
                  <a:cubicBezTo>
                    <a:pt x="17" y="55"/>
                    <a:pt x="18" y="55"/>
                    <a:pt x="18" y="56"/>
                  </a:cubicBezTo>
                  <a:cubicBezTo>
                    <a:pt x="18" y="56"/>
                    <a:pt x="19" y="57"/>
                    <a:pt x="19" y="57"/>
                  </a:cubicBezTo>
                  <a:cubicBezTo>
                    <a:pt x="20" y="58"/>
                    <a:pt x="20" y="58"/>
                    <a:pt x="21" y="59"/>
                  </a:cubicBezTo>
                  <a:cubicBezTo>
                    <a:pt x="21" y="59"/>
                    <a:pt x="21" y="59"/>
                    <a:pt x="21" y="60"/>
                  </a:cubicBezTo>
                  <a:cubicBezTo>
                    <a:pt x="21" y="60"/>
                    <a:pt x="21" y="61"/>
                    <a:pt x="20" y="61"/>
                  </a:cubicBezTo>
                  <a:cubicBezTo>
                    <a:pt x="20" y="61"/>
                    <a:pt x="19" y="61"/>
                    <a:pt x="19" y="61"/>
                  </a:cubicBezTo>
                  <a:cubicBezTo>
                    <a:pt x="19" y="62"/>
                    <a:pt x="18" y="62"/>
                    <a:pt x="18" y="62"/>
                  </a:cubicBezTo>
                  <a:cubicBezTo>
                    <a:pt x="18" y="62"/>
                    <a:pt x="18" y="63"/>
                    <a:pt x="18" y="64"/>
                  </a:cubicBezTo>
                  <a:cubicBezTo>
                    <a:pt x="18" y="64"/>
                    <a:pt x="18" y="65"/>
                    <a:pt x="19" y="65"/>
                  </a:cubicBezTo>
                  <a:cubicBezTo>
                    <a:pt x="19" y="65"/>
                    <a:pt x="20" y="66"/>
                    <a:pt x="20" y="66"/>
                  </a:cubicBezTo>
                  <a:cubicBezTo>
                    <a:pt x="21" y="65"/>
                    <a:pt x="21" y="65"/>
                    <a:pt x="21" y="65"/>
                  </a:cubicBezTo>
                  <a:cubicBezTo>
                    <a:pt x="21" y="64"/>
                    <a:pt x="21" y="64"/>
                    <a:pt x="21" y="63"/>
                  </a:cubicBezTo>
                  <a:cubicBezTo>
                    <a:pt x="21" y="63"/>
                    <a:pt x="21" y="63"/>
                    <a:pt x="21" y="63"/>
                  </a:cubicBezTo>
                  <a:cubicBezTo>
                    <a:pt x="21" y="63"/>
                    <a:pt x="21" y="63"/>
                    <a:pt x="21" y="63"/>
                  </a:cubicBezTo>
                  <a:cubicBezTo>
                    <a:pt x="22" y="63"/>
                    <a:pt x="22" y="63"/>
                    <a:pt x="22" y="63"/>
                  </a:cubicBezTo>
                  <a:cubicBezTo>
                    <a:pt x="22" y="64"/>
                    <a:pt x="22" y="64"/>
                    <a:pt x="22" y="64"/>
                  </a:cubicBezTo>
                  <a:cubicBezTo>
                    <a:pt x="22" y="65"/>
                    <a:pt x="22" y="65"/>
                    <a:pt x="22" y="66"/>
                  </a:cubicBezTo>
                  <a:cubicBezTo>
                    <a:pt x="22" y="66"/>
                    <a:pt x="22" y="67"/>
                    <a:pt x="21" y="67"/>
                  </a:cubicBezTo>
                  <a:cubicBezTo>
                    <a:pt x="21" y="67"/>
                    <a:pt x="21" y="67"/>
                    <a:pt x="21" y="68"/>
                  </a:cubicBezTo>
                  <a:cubicBezTo>
                    <a:pt x="20" y="68"/>
                    <a:pt x="20" y="69"/>
                    <a:pt x="21" y="70"/>
                  </a:cubicBezTo>
                  <a:cubicBezTo>
                    <a:pt x="22" y="70"/>
                    <a:pt x="22" y="70"/>
                    <a:pt x="23" y="70"/>
                  </a:cubicBezTo>
                  <a:cubicBezTo>
                    <a:pt x="23" y="70"/>
                    <a:pt x="23" y="70"/>
                    <a:pt x="24" y="69"/>
                  </a:cubicBezTo>
                  <a:cubicBezTo>
                    <a:pt x="24" y="69"/>
                    <a:pt x="24" y="69"/>
                    <a:pt x="24" y="69"/>
                  </a:cubicBezTo>
                  <a:cubicBezTo>
                    <a:pt x="24" y="71"/>
                    <a:pt x="24" y="72"/>
                    <a:pt x="24" y="73"/>
                  </a:cubicBezTo>
                  <a:cubicBezTo>
                    <a:pt x="24" y="74"/>
                    <a:pt x="24" y="75"/>
                    <a:pt x="24" y="76"/>
                  </a:cubicBezTo>
                  <a:cubicBezTo>
                    <a:pt x="24" y="77"/>
                    <a:pt x="24" y="78"/>
                    <a:pt x="25" y="78"/>
                  </a:cubicBezTo>
                  <a:cubicBezTo>
                    <a:pt x="25" y="79"/>
                    <a:pt x="26" y="79"/>
                    <a:pt x="27" y="79"/>
                  </a:cubicBezTo>
                  <a:cubicBezTo>
                    <a:pt x="28" y="78"/>
                    <a:pt x="29" y="78"/>
                    <a:pt x="30" y="78"/>
                  </a:cubicBezTo>
                  <a:cubicBezTo>
                    <a:pt x="31" y="77"/>
                    <a:pt x="32" y="77"/>
                    <a:pt x="33" y="77"/>
                  </a:cubicBezTo>
                  <a:cubicBezTo>
                    <a:pt x="34" y="76"/>
                    <a:pt x="35" y="76"/>
                    <a:pt x="35" y="75"/>
                  </a:cubicBezTo>
                  <a:cubicBezTo>
                    <a:pt x="36" y="75"/>
                    <a:pt x="37" y="74"/>
                    <a:pt x="37" y="73"/>
                  </a:cubicBezTo>
                  <a:cubicBezTo>
                    <a:pt x="37" y="73"/>
                    <a:pt x="37" y="73"/>
                    <a:pt x="38" y="73"/>
                  </a:cubicBezTo>
                  <a:cubicBezTo>
                    <a:pt x="38" y="73"/>
                    <a:pt x="38" y="73"/>
                    <a:pt x="39" y="73"/>
                  </a:cubicBezTo>
                  <a:cubicBezTo>
                    <a:pt x="39" y="73"/>
                    <a:pt x="39" y="73"/>
                    <a:pt x="39" y="73"/>
                  </a:cubicBezTo>
                  <a:cubicBezTo>
                    <a:pt x="39" y="73"/>
                    <a:pt x="40" y="73"/>
                    <a:pt x="40" y="73"/>
                  </a:cubicBezTo>
                  <a:cubicBezTo>
                    <a:pt x="41" y="72"/>
                    <a:pt x="41" y="72"/>
                    <a:pt x="41" y="72"/>
                  </a:cubicBezTo>
                  <a:cubicBezTo>
                    <a:pt x="42" y="72"/>
                    <a:pt x="42" y="72"/>
                    <a:pt x="42" y="72"/>
                  </a:cubicBezTo>
                  <a:cubicBezTo>
                    <a:pt x="42" y="72"/>
                    <a:pt x="42" y="72"/>
                    <a:pt x="42" y="72"/>
                  </a:cubicBezTo>
                  <a:cubicBezTo>
                    <a:pt x="43" y="72"/>
                    <a:pt x="43" y="72"/>
                    <a:pt x="43" y="72"/>
                  </a:cubicBezTo>
                  <a:cubicBezTo>
                    <a:pt x="43" y="72"/>
                    <a:pt x="43" y="72"/>
                    <a:pt x="43" y="72"/>
                  </a:cubicBezTo>
                  <a:cubicBezTo>
                    <a:pt x="43" y="72"/>
                    <a:pt x="43" y="72"/>
                    <a:pt x="43" y="72"/>
                  </a:cubicBezTo>
                  <a:cubicBezTo>
                    <a:pt x="43" y="72"/>
                    <a:pt x="44" y="72"/>
                    <a:pt x="45" y="71"/>
                  </a:cubicBezTo>
                  <a:cubicBezTo>
                    <a:pt x="45" y="71"/>
                    <a:pt x="45" y="71"/>
                    <a:pt x="45" y="71"/>
                  </a:cubicBezTo>
                  <a:cubicBezTo>
                    <a:pt x="44" y="72"/>
                    <a:pt x="44" y="72"/>
                    <a:pt x="44" y="72"/>
                  </a:cubicBezTo>
                  <a:cubicBezTo>
                    <a:pt x="44" y="71"/>
                    <a:pt x="44" y="71"/>
                    <a:pt x="44" y="71"/>
                  </a:cubicBezTo>
                  <a:cubicBezTo>
                    <a:pt x="44" y="72"/>
                    <a:pt x="44" y="72"/>
                    <a:pt x="44" y="72"/>
                  </a:cubicBezTo>
                  <a:cubicBezTo>
                    <a:pt x="45" y="72"/>
                    <a:pt x="45" y="72"/>
                    <a:pt x="45" y="72"/>
                  </a:cubicBezTo>
                  <a:cubicBezTo>
                    <a:pt x="45" y="71"/>
                    <a:pt x="45" y="71"/>
                    <a:pt x="45" y="70"/>
                  </a:cubicBezTo>
                  <a:cubicBezTo>
                    <a:pt x="45" y="70"/>
                    <a:pt x="46" y="69"/>
                    <a:pt x="46" y="69"/>
                  </a:cubicBezTo>
                  <a:cubicBezTo>
                    <a:pt x="46" y="69"/>
                    <a:pt x="46" y="69"/>
                    <a:pt x="47" y="68"/>
                  </a:cubicBezTo>
                  <a:cubicBezTo>
                    <a:pt x="47" y="68"/>
                    <a:pt x="47" y="68"/>
                    <a:pt x="47" y="68"/>
                  </a:cubicBezTo>
                  <a:cubicBezTo>
                    <a:pt x="47" y="68"/>
                    <a:pt x="47" y="67"/>
                    <a:pt x="48" y="67"/>
                  </a:cubicBezTo>
                  <a:cubicBezTo>
                    <a:pt x="48" y="66"/>
                    <a:pt x="48" y="66"/>
                    <a:pt x="48" y="66"/>
                  </a:cubicBezTo>
                  <a:cubicBezTo>
                    <a:pt x="48" y="66"/>
                    <a:pt x="48" y="66"/>
                    <a:pt x="48" y="66"/>
                  </a:cubicBezTo>
                  <a:cubicBezTo>
                    <a:pt x="49" y="66"/>
                    <a:pt x="49" y="66"/>
                    <a:pt x="50" y="66"/>
                  </a:cubicBezTo>
                  <a:cubicBezTo>
                    <a:pt x="49" y="67"/>
                    <a:pt x="49" y="67"/>
                    <a:pt x="49" y="67"/>
                  </a:cubicBezTo>
                  <a:cubicBezTo>
                    <a:pt x="49" y="67"/>
                    <a:pt x="49" y="67"/>
                    <a:pt x="49" y="67"/>
                  </a:cubicBezTo>
                  <a:cubicBezTo>
                    <a:pt x="49" y="67"/>
                    <a:pt x="49" y="67"/>
                    <a:pt x="49" y="67"/>
                  </a:cubicBezTo>
                  <a:cubicBezTo>
                    <a:pt x="49" y="67"/>
                    <a:pt x="49" y="68"/>
                    <a:pt x="49" y="68"/>
                  </a:cubicBezTo>
                  <a:cubicBezTo>
                    <a:pt x="49" y="69"/>
                    <a:pt x="49" y="69"/>
                    <a:pt x="49" y="70"/>
                  </a:cubicBezTo>
                  <a:cubicBezTo>
                    <a:pt x="49" y="70"/>
                    <a:pt x="49" y="70"/>
                    <a:pt x="49" y="70"/>
                  </a:cubicBezTo>
                  <a:cubicBezTo>
                    <a:pt x="49" y="71"/>
                    <a:pt x="49" y="71"/>
                    <a:pt x="49" y="72"/>
                  </a:cubicBezTo>
                  <a:cubicBezTo>
                    <a:pt x="49" y="73"/>
                    <a:pt x="50" y="73"/>
                    <a:pt x="50" y="74"/>
                  </a:cubicBezTo>
                  <a:cubicBezTo>
                    <a:pt x="50" y="74"/>
                    <a:pt x="50" y="74"/>
                    <a:pt x="50" y="75"/>
                  </a:cubicBezTo>
                  <a:cubicBezTo>
                    <a:pt x="50" y="75"/>
                    <a:pt x="50" y="76"/>
                    <a:pt x="49" y="76"/>
                  </a:cubicBezTo>
                  <a:cubicBezTo>
                    <a:pt x="49" y="76"/>
                    <a:pt x="49" y="76"/>
                    <a:pt x="48" y="76"/>
                  </a:cubicBezTo>
                  <a:cubicBezTo>
                    <a:pt x="48" y="77"/>
                    <a:pt x="47" y="77"/>
                    <a:pt x="47" y="77"/>
                  </a:cubicBezTo>
                  <a:cubicBezTo>
                    <a:pt x="47" y="77"/>
                    <a:pt x="47" y="78"/>
                    <a:pt x="47" y="78"/>
                  </a:cubicBezTo>
                  <a:cubicBezTo>
                    <a:pt x="47" y="79"/>
                    <a:pt x="48" y="79"/>
                    <a:pt x="48" y="79"/>
                  </a:cubicBezTo>
                  <a:cubicBezTo>
                    <a:pt x="48" y="79"/>
                    <a:pt x="48" y="79"/>
                    <a:pt x="48" y="79"/>
                  </a:cubicBezTo>
                  <a:cubicBezTo>
                    <a:pt x="49" y="79"/>
                    <a:pt x="49" y="78"/>
                    <a:pt x="50" y="77"/>
                  </a:cubicBezTo>
                  <a:cubicBezTo>
                    <a:pt x="51" y="77"/>
                    <a:pt x="52" y="76"/>
                    <a:pt x="52" y="76"/>
                  </a:cubicBezTo>
                  <a:cubicBezTo>
                    <a:pt x="53" y="77"/>
                    <a:pt x="53" y="77"/>
                    <a:pt x="53" y="77"/>
                  </a:cubicBezTo>
                  <a:cubicBezTo>
                    <a:pt x="52" y="77"/>
                    <a:pt x="52" y="78"/>
                    <a:pt x="52" y="79"/>
                  </a:cubicBezTo>
                  <a:cubicBezTo>
                    <a:pt x="51" y="80"/>
                    <a:pt x="51" y="81"/>
                    <a:pt x="50" y="82"/>
                  </a:cubicBezTo>
                  <a:cubicBezTo>
                    <a:pt x="50" y="83"/>
                    <a:pt x="49" y="84"/>
                    <a:pt x="49" y="85"/>
                  </a:cubicBezTo>
                  <a:cubicBezTo>
                    <a:pt x="48" y="86"/>
                    <a:pt x="48" y="86"/>
                    <a:pt x="47" y="86"/>
                  </a:cubicBezTo>
                  <a:cubicBezTo>
                    <a:pt x="46" y="86"/>
                    <a:pt x="46" y="86"/>
                    <a:pt x="46" y="86"/>
                  </a:cubicBezTo>
                  <a:cubicBezTo>
                    <a:pt x="46" y="87"/>
                    <a:pt x="46" y="86"/>
                    <a:pt x="46" y="86"/>
                  </a:cubicBezTo>
                  <a:cubicBezTo>
                    <a:pt x="45" y="86"/>
                    <a:pt x="46" y="86"/>
                    <a:pt x="46" y="85"/>
                  </a:cubicBezTo>
                  <a:cubicBezTo>
                    <a:pt x="46" y="85"/>
                    <a:pt x="46" y="85"/>
                    <a:pt x="46" y="85"/>
                  </a:cubicBezTo>
                  <a:cubicBezTo>
                    <a:pt x="46" y="84"/>
                    <a:pt x="46" y="84"/>
                    <a:pt x="46" y="84"/>
                  </a:cubicBezTo>
                  <a:cubicBezTo>
                    <a:pt x="45" y="84"/>
                    <a:pt x="45" y="84"/>
                    <a:pt x="45" y="84"/>
                  </a:cubicBezTo>
                  <a:cubicBezTo>
                    <a:pt x="45" y="84"/>
                    <a:pt x="45" y="84"/>
                    <a:pt x="45" y="84"/>
                  </a:cubicBezTo>
                  <a:cubicBezTo>
                    <a:pt x="45" y="83"/>
                    <a:pt x="45" y="83"/>
                    <a:pt x="45" y="82"/>
                  </a:cubicBezTo>
                  <a:cubicBezTo>
                    <a:pt x="44" y="82"/>
                    <a:pt x="44" y="81"/>
                    <a:pt x="43" y="81"/>
                  </a:cubicBezTo>
                  <a:cubicBezTo>
                    <a:pt x="42" y="84"/>
                    <a:pt x="42" y="84"/>
                    <a:pt x="42" y="84"/>
                  </a:cubicBezTo>
                  <a:cubicBezTo>
                    <a:pt x="44" y="85"/>
                    <a:pt x="44" y="85"/>
                    <a:pt x="44" y="85"/>
                  </a:cubicBezTo>
                  <a:cubicBezTo>
                    <a:pt x="44" y="85"/>
                    <a:pt x="43" y="86"/>
                    <a:pt x="43" y="86"/>
                  </a:cubicBezTo>
                  <a:cubicBezTo>
                    <a:pt x="42" y="86"/>
                    <a:pt x="42" y="87"/>
                    <a:pt x="41" y="87"/>
                  </a:cubicBezTo>
                  <a:cubicBezTo>
                    <a:pt x="41" y="88"/>
                    <a:pt x="41" y="89"/>
                    <a:pt x="41" y="90"/>
                  </a:cubicBezTo>
                  <a:cubicBezTo>
                    <a:pt x="41" y="90"/>
                    <a:pt x="41" y="91"/>
                    <a:pt x="41" y="91"/>
                  </a:cubicBezTo>
                  <a:cubicBezTo>
                    <a:pt x="41" y="92"/>
                    <a:pt x="40" y="92"/>
                    <a:pt x="40" y="92"/>
                  </a:cubicBezTo>
                  <a:cubicBezTo>
                    <a:pt x="39" y="93"/>
                    <a:pt x="39" y="93"/>
                    <a:pt x="37" y="93"/>
                  </a:cubicBezTo>
                  <a:cubicBezTo>
                    <a:pt x="36" y="94"/>
                    <a:pt x="35" y="94"/>
                    <a:pt x="35" y="94"/>
                  </a:cubicBezTo>
                  <a:cubicBezTo>
                    <a:pt x="34" y="94"/>
                    <a:pt x="33" y="94"/>
                    <a:pt x="32" y="94"/>
                  </a:cubicBezTo>
                  <a:close/>
                  <a:moveTo>
                    <a:pt x="5" y="5"/>
                  </a:moveTo>
                  <a:cubicBezTo>
                    <a:pt x="5" y="5"/>
                    <a:pt x="5" y="5"/>
                    <a:pt x="5" y="6"/>
                  </a:cubicBezTo>
                  <a:cubicBezTo>
                    <a:pt x="5" y="6"/>
                    <a:pt x="5" y="6"/>
                    <a:pt x="5" y="6"/>
                  </a:cubicBezTo>
                  <a:cubicBezTo>
                    <a:pt x="5" y="6"/>
                    <a:pt x="5" y="6"/>
                    <a:pt x="5" y="6"/>
                  </a:cubicBezTo>
                  <a:cubicBezTo>
                    <a:pt x="5" y="5"/>
                    <a:pt x="5" y="5"/>
                    <a:pt x="5" y="5"/>
                  </a:cubicBezTo>
                  <a:close/>
                  <a:moveTo>
                    <a:pt x="16" y="34"/>
                  </a:moveTo>
                  <a:cubicBezTo>
                    <a:pt x="16" y="34"/>
                    <a:pt x="16" y="34"/>
                    <a:pt x="16" y="35"/>
                  </a:cubicBezTo>
                  <a:cubicBezTo>
                    <a:pt x="16" y="35"/>
                    <a:pt x="16" y="35"/>
                    <a:pt x="16" y="35"/>
                  </a:cubicBezTo>
                  <a:cubicBezTo>
                    <a:pt x="15" y="35"/>
                    <a:pt x="15" y="35"/>
                    <a:pt x="15" y="35"/>
                  </a:cubicBezTo>
                  <a:cubicBezTo>
                    <a:pt x="15" y="34"/>
                    <a:pt x="15" y="34"/>
                    <a:pt x="16" y="34"/>
                  </a:cubicBezTo>
                  <a:close/>
                  <a:moveTo>
                    <a:pt x="19" y="7"/>
                  </a:moveTo>
                  <a:cubicBezTo>
                    <a:pt x="19" y="6"/>
                    <a:pt x="19" y="6"/>
                    <a:pt x="19" y="6"/>
                  </a:cubicBezTo>
                  <a:cubicBezTo>
                    <a:pt x="19" y="7"/>
                    <a:pt x="19" y="7"/>
                    <a:pt x="19" y="7"/>
                  </a:cubicBezTo>
                  <a:cubicBezTo>
                    <a:pt x="19" y="7"/>
                    <a:pt x="19" y="7"/>
                    <a:pt x="19" y="7"/>
                  </a:cubicBezTo>
                  <a:close/>
                  <a:moveTo>
                    <a:pt x="30" y="80"/>
                  </a:moveTo>
                  <a:cubicBezTo>
                    <a:pt x="30" y="79"/>
                    <a:pt x="30" y="79"/>
                    <a:pt x="30" y="79"/>
                  </a:cubicBezTo>
                  <a:cubicBezTo>
                    <a:pt x="29" y="80"/>
                    <a:pt x="29" y="80"/>
                    <a:pt x="29" y="80"/>
                  </a:cubicBezTo>
                  <a:lnTo>
                    <a:pt x="30" y="80"/>
                  </a:lnTo>
                  <a:close/>
                  <a:moveTo>
                    <a:pt x="30" y="88"/>
                  </a:moveTo>
                  <a:cubicBezTo>
                    <a:pt x="30" y="89"/>
                    <a:pt x="30" y="89"/>
                    <a:pt x="30" y="89"/>
                  </a:cubicBezTo>
                  <a:cubicBezTo>
                    <a:pt x="31" y="89"/>
                    <a:pt x="31" y="89"/>
                    <a:pt x="31" y="89"/>
                  </a:cubicBezTo>
                  <a:lnTo>
                    <a:pt x="30" y="88"/>
                  </a:lnTo>
                  <a:close/>
                  <a:moveTo>
                    <a:pt x="36" y="91"/>
                  </a:moveTo>
                  <a:cubicBezTo>
                    <a:pt x="36" y="91"/>
                    <a:pt x="36" y="91"/>
                    <a:pt x="36" y="91"/>
                  </a:cubicBezTo>
                  <a:cubicBezTo>
                    <a:pt x="35" y="91"/>
                    <a:pt x="35" y="91"/>
                    <a:pt x="35" y="91"/>
                  </a:cubicBezTo>
                  <a:cubicBezTo>
                    <a:pt x="36" y="92"/>
                    <a:pt x="36" y="92"/>
                    <a:pt x="36" y="91"/>
                  </a:cubicBezTo>
                  <a:close/>
                  <a:moveTo>
                    <a:pt x="38" y="83"/>
                  </a:moveTo>
                  <a:cubicBezTo>
                    <a:pt x="37" y="83"/>
                    <a:pt x="37" y="83"/>
                    <a:pt x="36" y="84"/>
                  </a:cubicBezTo>
                  <a:cubicBezTo>
                    <a:pt x="36" y="84"/>
                    <a:pt x="35" y="85"/>
                    <a:pt x="35" y="85"/>
                  </a:cubicBezTo>
                  <a:cubicBezTo>
                    <a:pt x="35" y="86"/>
                    <a:pt x="35" y="86"/>
                    <a:pt x="36" y="87"/>
                  </a:cubicBezTo>
                  <a:cubicBezTo>
                    <a:pt x="36" y="87"/>
                    <a:pt x="37" y="87"/>
                    <a:pt x="38" y="87"/>
                  </a:cubicBezTo>
                  <a:cubicBezTo>
                    <a:pt x="38" y="87"/>
                    <a:pt x="39" y="87"/>
                    <a:pt x="39" y="87"/>
                  </a:cubicBezTo>
                  <a:cubicBezTo>
                    <a:pt x="39" y="86"/>
                    <a:pt x="39" y="85"/>
                    <a:pt x="39" y="85"/>
                  </a:cubicBezTo>
                  <a:cubicBezTo>
                    <a:pt x="39" y="84"/>
                    <a:pt x="39" y="84"/>
                    <a:pt x="38" y="83"/>
                  </a:cubicBezTo>
                  <a:cubicBezTo>
                    <a:pt x="38" y="83"/>
                    <a:pt x="38" y="82"/>
                    <a:pt x="38" y="83"/>
                  </a:cubicBezTo>
                  <a:close/>
                  <a:moveTo>
                    <a:pt x="49" y="64"/>
                  </a:moveTo>
                  <a:cubicBezTo>
                    <a:pt x="49" y="64"/>
                    <a:pt x="49" y="64"/>
                    <a:pt x="49" y="64"/>
                  </a:cubicBezTo>
                  <a:cubicBezTo>
                    <a:pt x="49" y="64"/>
                    <a:pt x="49" y="64"/>
                    <a:pt x="49" y="64"/>
                  </a:cubicBezTo>
                  <a:cubicBezTo>
                    <a:pt x="49" y="64"/>
                    <a:pt x="49" y="64"/>
                    <a:pt x="49" y="6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4" name="î$1íḋe">
              <a:extLst>
                <a:ext uri="{FF2B5EF4-FFF2-40B4-BE49-F238E27FC236}">
                  <a16:creationId xmlns:a16="http://schemas.microsoft.com/office/drawing/2014/main" id="{1E8B4BD8-117D-4AA9-9C0D-9A15E26AC924}"/>
                </a:ext>
              </a:extLst>
            </p:cNvPr>
            <p:cNvSpPr/>
            <p:nvPr/>
          </p:nvSpPr>
          <p:spPr bwMode="auto">
            <a:xfrm>
              <a:off x="5720985" y="3644288"/>
              <a:ext cx="208539" cy="171808"/>
            </a:xfrm>
            <a:custGeom>
              <a:avLst/>
              <a:gdLst>
                <a:gd name="T0" fmla="*/ 29 w 85"/>
                <a:gd name="T1" fmla="*/ 67 h 70"/>
                <a:gd name="T2" fmla="*/ 19 w 85"/>
                <a:gd name="T3" fmla="*/ 62 h 70"/>
                <a:gd name="T4" fmla="*/ 13 w 85"/>
                <a:gd name="T5" fmla="*/ 62 h 70"/>
                <a:gd name="T6" fmla="*/ 7 w 85"/>
                <a:gd name="T7" fmla="*/ 61 h 70"/>
                <a:gd name="T8" fmla="*/ 0 w 85"/>
                <a:gd name="T9" fmla="*/ 54 h 70"/>
                <a:gd name="T10" fmla="*/ 1 w 85"/>
                <a:gd name="T11" fmla="*/ 41 h 70"/>
                <a:gd name="T12" fmla="*/ 0 w 85"/>
                <a:gd name="T13" fmla="*/ 33 h 70"/>
                <a:gd name="T14" fmla="*/ 4 w 85"/>
                <a:gd name="T15" fmla="*/ 23 h 70"/>
                <a:gd name="T16" fmla="*/ 14 w 85"/>
                <a:gd name="T17" fmla="*/ 9 h 70"/>
                <a:gd name="T18" fmla="*/ 23 w 85"/>
                <a:gd name="T19" fmla="*/ 2 h 70"/>
                <a:gd name="T20" fmla="*/ 30 w 85"/>
                <a:gd name="T21" fmla="*/ 17 h 70"/>
                <a:gd name="T22" fmla="*/ 23 w 85"/>
                <a:gd name="T23" fmla="*/ 23 h 70"/>
                <a:gd name="T24" fmla="*/ 15 w 85"/>
                <a:gd name="T25" fmla="*/ 32 h 70"/>
                <a:gd name="T26" fmla="*/ 18 w 85"/>
                <a:gd name="T27" fmla="*/ 47 h 70"/>
                <a:gd name="T28" fmla="*/ 53 w 85"/>
                <a:gd name="T29" fmla="*/ 53 h 70"/>
                <a:gd name="T30" fmla="*/ 60 w 85"/>
                <a:gd name="T31" fmla="*/ 42 h 70"/>
                <a:gd name="T32" fmla="*/ 67 w 85"/>
                <a:gd name="T33" fmla="*/ 40 h 70"/>
                <a:gd name="T34" fmla="*/ 67 w 85"/>
                <a:gd name="T35" fmla="*/ 33 h 70"/>
                <a:gd name="T36" fmla="*/ 58 w 85"/>
                <a:gd name="T37" fmla="*/ 19 h 70"/>
                <a:gd name="T38" fmla="*/ 41 w 85"/>
                <a:gd name="T39" fmla="*/ 10 h 70"/>
                <a:gd name="T40" fmla="*/ 41 w 85"/>
                <a:gd name="T41" fmla="*/ 15 h 70"/>
                <a:gd name="T42" fmla="*/ 35 w 85"/>
                <a:gd name="T43" fmla="*/ 12 h 70"/>
                <a:gd name="T44" fmla="*/ 39 w 85"/>
                <a:gd name="T45" fmla="*/ 7 h 70"/>
                <a:gd name="T46" fmla="*/ 45 w 85"/>
                <a:gd name="T47" fmla="*/ 8 h 70"/>
                <a:gd name="T48" fmla="*/ 48 w 85"/>
                <a:gd name="T49" fmla="*/ 3 h 70"/>
                <a:gd name="T50" fmla="*/ 55 w 85"/>
                <a:gd name="T51" fmla="*/ 6 h 70"/>
                <a:gd name="T52" fmla="*/ 74 w 85"/>
                <a:gd name="T53" fmla="*/ 24 h 70"/>
                <a:gd name="T54" fmla="*/ 76 w 85"/>
                <a:gd name="T55" fmla="*/ 13 h 70"/>
                <a:gd name="T56" fmla="*/ 80 w 85"/>
                <a:gd name="T57" fmla="*/ 16 h 70"/>
                <a:gd name="T58" fmla="*/ 84 w 85"/>
                <a:gd name="T59" fmla="*/ 34 h 70"/>
                <a:gd name="T60" fmla="*/ 83 w 85"/>
                <a:gd name="T61" fmla="*/ 41 h 70"/>
                <a:gd name="T62" fmla="*/ 78 w 85"/>
                <a:gd name="T63" fmla="*/ 48 h 70"/>
                <a:gd name="T64" fmla="*/ 73 w 85"/>
                <a:gd name="T65" fmla="*/ 50 h 70"/>
                <a:gd name="T66" fmla="*/ 71 w 85"/>
                <a:gd name="T67" fmla="*/ 60 h 70"/>
                <a:gd name="T68" fmla="*/ 65 w 85"/>
                <a:gd name="T69" fmla="*/ 63 h 70"/>
                <a:gd name="T70" fmla="*/ 56 w 85"/>
                <a:gd name="T71" fmla="*/ 66 h 70"/>
                <a:gd name="T72" fmla="*/ 53 w 85"/>
                <a:gd name="T73" fmla="*/ 67 h 70"/>
                <a:gd name="T74" fmla="*/ 50 w 85"/>
                <a:gd name="T75" fmla="*/ 62 h 70"/>
                <a:gd name="T76" fmla="*/ 41 w 85"/>
                <a:gd name="T77" fmla="*/ 67 h 70"/>
                <a:gd name="T78" fmla="*/ 7 w 85"/>
                <a:gd name="T79" fmla="*/ 29 h 70"/>
                <a:gd name="T80" fmla="*/ 20 w 85"/>
                <a:gd name="T81" fmla="*/ 10 h 70"/>
                <a:gd name="T82" fmla="*/ 23 w 85"/>
                <a:gd name="T83" fmla="*/ 10 h 70"/>
                <a:gd name="T84" fmla="*/ 33 w 85"/>
                <a:gd name="T85" fmla="*/ 63 h 70"/>
                <a:gd name="T86" fmla="*/ 35 w 85"/>
                <a:gd name="T87" fmla="*/ 8 h 70"/>
                <a:gd name="T88" fmla="*/ 39 w 85"/>
                <a:gd name="T89" fmla="*/ 61 h 70"/>
                <a:gd name="T90" fmla="*/ 39 w 85"/>
                <a:gd name="T91" fmla="*/ 12 h 70"/>
                <a:gd name="T92" fmla="*/ 49 w 85"/>
                <a:gd name="T93" fmla="*/ 58 h 70"/>
                <a:gd name="T94" fmla="*/ 68 w 85"/>
                <a:gd name="T95" fmla="*/ 24 h 70"/>
                <a:gd name="T96" fmla="*/ 69 w 85"/>
                <a:gd name="T97" fmla="*/ 26 h 70"/>
                <a:gd name="T98" fmla="*/ 69 w 85"/>
                <a:gd name="T99" fmla="*/ 27 h 70"/>
                <a:gd name="T100" fmla="*/ 70 w 85"/>
                <a:gd name="T101" fmla="*/ 14 h 70"/>
                <a:gd name="T102" fmla="*/ 70 w 85"/>
                <a:gd name="T103" fmla="*/ 32 h 70"/>
                <a:gd name="T104" fmla="*/ 72 w 85"/>
                <a:gd name="T105" fmla="*/ 23 h 70"/>
                <a:gd name="T106" fmla="*/ 74 w 85"/>
                <a:gd name="T107" fmla="*/ 46 h 70"/>
                <a:gd name="T108" fmla="*/ 75 w 85"/>
                <a:gd name="T109" fmla="*/ 33 h 70"/>
                <a:gd name="T110" fmla="*/ 75 w 85"/>
                <a:gd name="T111"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 h="70">
                  <a:moveTo>
                    <a:pt x="38" y="67"/>
                  </a:moveTo>
                  <a:cubicBezTo>
                    <a:pt x="38" y="67"/>
                    <a:pt x="38" y="67"/>
                    <a:pt x="37" y="67"/>
                  </a:cubicBezTo>
                  <a:cubicBezTo>
                    <a:pt x="37" y="67"/>
                    <a:pt x="36" y="67"/>
                    <a:pt x="36" y="67"/>
                  </a:cubicBezTo>
                  <a:cubicBezTo>
                    <a:pt x="36" y="68"/>
                    <a:pt x="36" y="68"/>
                    <a:pt x="36" y="68"/>
                  </a:cubicBezTo>
                  <a:cubicBezTo>
                    <a:pt x="36" y="68"/>
                    <a:pt x="36" y="68"/>
                    <a:pt x="36" y="68"/>
                  </a:cubicBezTo>
                  <a:cubicBezTo>
                    <a:pt x="32" y="68"/>
                    <a:pt x="32" y="68"/>
                    <a:pt x="32" y="68"/>
                  </a:cubicBezTo>
                  <a:cubicBezTo>
                    <a:pt x="32" y="70"/>
                    <a:pt x="32" y="70"/>
                    <a:pt x="32" y="70"/>
                  </a:cubicBezTo>
                  <a:cubicBezTo>
                    <a:pt x="32" y="68"/>
                    <a:pt x="31" y="67"/>
                    <a:pt x="29" y="67"/>
                  </a:cubicBezTo>
                  <a:cubicBezTo>
                    <a:pt x="28" y="67"/>
                    <a:pt x="26" y="67"/>
                    <a:pt x="25" y="67"/>
                  </a:cubicBezTo>
                  <a:cubicBezTo>
                    <a:pt x="25" y="67"/>
                    <a:pt x="24" y="67"/>
                    <a:pt x="24" y="67"/>
                  </a:cubicBezTo>
                  <a:cubicBezTo>
                    <a:pt x="24" y="67"/>
                    <a:pt x="23" y="68"/>
                    <a:pt x="23" y="68"/>
                  </a:cubicBezTo>
                  <a:cubicBezTo>
                    <a:pt x="22" y="64"/>
                    <a:pt x="22" y="64"/>
                    <a:pt x="22" y="64"/>
                  </a:cubicBezTo>
                  <a:cubicBezTo>
                    <a:pt x="22" y="64"/>
                    <a:pt x="22" y="64"/>
                    <a:pt x="22" y="64"/>
                  </a:cubicBezTo>
                  <a:cubicBezTo>
                    <a:pt x="22" y="63"/>
                    <a:pt x="22" y="63"/>
                    <a:pt x="22" y="63"/>
                  </a:cubicBezTo>
                  <a:cubicBezTo>
                    <a:pt x="22" y="63"/>
                    <a:pt x="21" y="63"/>
                    <a:pt x="21" y="63"/>
                  </a:cubicBezTo>
                  <a:cubicBezTo>
                    <a:pt x="20" y="63"/>
                    <a:pt x="20" y="63"/>
                    <a:pt x="19" y="62"/>
                  </a:cubicBezTo>
                  <a:cubicBezTo>
                    <a:pt x="18" y="62"/>
                    <a:pt x="18" y="62"/>
                    <a:pt x="17" y="62"/>
                  </a:cubicBezTo>
                  <a:cubicBezTo>
                    <a:pt x="17" y="61"/>
                    <a:pt x="16" y="61"/>
                    <a:pt x="16" y="61"/>
                  </a:cubicBezTo>
                  <a:cubicBezTo>
                    <a:pt x="16" y="61"/>
                    <a:pt x="15" y="61"/>
                    <a:pt x="15" y="60"/>
                  </a:cubicBezTo>
                  <a:cubicBezTo>
                    <a:pt x="15" y="59"/>
                    <a:pt x="15" y="59"/>
                    <a:pt x="14" y="58"/>
                  </a:cubicBezTo>
                  <a:cubicBezTo>
                    <a:pt x="13" y="58"/>
                    <a:pt x="13" y="59"/>
                    <a:pt x="13" y="59"/>
                  </a:cubicBezTo>
                  <a:cubicBezTo>
                    <a:pt x="13" y="60"/>
                    <a:pt x="13" y="60"/>
                    <a:pt x="14" y="60"/>
                  </a:cubicBezTo>
                  <a:cubicBezTo>
                    <a:pt x="14" y="61"/>
                    <a:pt x="14" y="61"/>
                    <a:pt x="14" y="62"/>
                  </a:cubicBezTo>
                  <a:cubicBezTo>
                    <a:pt x="14" y="62"/>
                    <a:pt x="14" y="62"/>
                    <a:pt x="13" y="62"/>
                  </a:cubicBezTo>
                  <a:cubicBezTo>
                    <a:pt x="13" y="62"/>
                    <a:pt x="12" y="62"/>
                    <a:pt x="11" y="62"/>
                  </a:cubicBezTo>
                  <a:cubicBezTo>
                    <a:pt x="10" y="62"/>
                    <a:pt x="10" y="62"/>
                    <a:pt x="10" y="61"/>
                  </a:cubicBezTo>
                  <a:cubicBezTo>
                    <a:pt x="9" y="61"/>
                    <a:pt x="9" y="61"/>
                    <a:pt x="9" y="61"/>
                  </a:cubicBezTo>
                  <a:cubicBezTo>
                    <a:pt x="10" y="61"/>
                    <a:pt x="10" y="60"/>
                    <a:pt x="10" y="60"/>
                  </a:cubicBezTo>
                  <a:cubicBezTo>
                    <a:pt x="10" y="60"/>
                    <a:pt x="10" y="60"/>
                    <a:pt x="9" y="59"/>
                  </a:cubicBezTo>
                  <a:cubicBezTo>
                    <a:pt x="9" y="59"/>
                    <a:pt x="8" y="59"/>
                    <a:pt x="8" y="59"/>
                  </a:cubicBezTo>
                  <a:cubicBezTo>
                    <a:pt x="7" y="59"/>
                    <a:pt x="7" y="59"/>
                    <a:pt x="7" y="60"/>
                  </a:cubicBezTo>
                  <a:cubicBezTo>
                    <a:pt x="7" y="61"/>
                    <a:pt x="7" y="61"/>
                    <a:pt x="7" y="61"/>
                  </a:cubicBezTo>
                  <a:cubicBezTo>
                    <a:pt x="7" y="61"/>
                    <a:pt x="7" y="61"/>
                    <a:pt x="7" y="61"/>
                  </a:cubicBezTo>
                  <a:cubicBezTo>
                    <a:pt x="6" y="62"/>
                    <a:pt x="6" y="62"/>
                    <a:pt x="6" y="62"/>
                  </a:cubicBezTo>
                  <a:cubicBezTo>
                    <a:pt x="6" y="62"/>
                    <a:pt x="5" y="62"/>
                    <a:pt x="5" y="62"/>
                  </a:cubicBezTo>
                  <a:cubicBezTo>
                    <a:pt x="4" y="62"/>
                    <a:pt x="4" y="61"/>
                    <a:pt x="4" y="61"/>
                  </a:cubicBezTo>
                  <a:cubicBezTo>
                    <a:pt x="4" y="61"/>
                    <a:pt x="5" y="61"/>
                    <a:pt x="4" y="60"/>
                  </a:cubicBezTo>
                  <a:cubicBezTo>
                    <a:pt x="4" y="60"/>
                    <a:pt x="4" y="59"/>
                    <a:pt x="4" y="59"/>
                  </a:cubicBezTo>
                  <a:cubicBezTo>
                    <a:pt x="4" y="58"/>
                    <a:pt x="4" y="57"/>
                    <a:pt x="3" y="56"/>
                  </a:cubicBezTo>
                  <a:cubicBezTo>
                    <a:pt x="2" y="55"/>
                    <a:pt x="1" y="54"/>
                    <a:pt x="0" y="54"/>
                  </a:cubicBezTo>
                  <a:cubicBezTo>
                    <a:pt x="0" y="54"/>
                    <a:pt x="0" y="54"/>
                    <a:pt x="0" y="54"/>
                  </a:cubicBezTo>
                  <a:cubicBezTo>
                    <a:pt x="0" y="53"/>
                    <a:pt x="0" y="53"/>
                    <a:pt x="0" y="53"/>
                  </a:cubicBezTo>
                  <a:cubicBezTo>
                    <a:pt x="1" y="53"/>
                    <a:pt x="1" y="52"/>
                    <a:pt x="2" y="51"/>
                  </a:cubicBezTo>
                  <a:cubicBezTo>
                    <a:pt x="2" y="50"/>
                    <a:pt x="2" y="50"/>
                    <a:pt x="2" y="49"/>
                  </a:cubicBezTo>
                  <a:cubicBezTo>
                    <a:pt x="2" y="49"/>
                    <a:pt x="2" y="48"/>
                    <a:pt x="2" y="47"/>
                  </a:cubicBezTo>
                  <a:cubicBezTo>
                    <a:pt x="2" y="47"/>
                    <a:pt x="2" y="46"/>
                    <a:pt x="2" y="45"/>
                  </a:cubicBezTo>
                  <a:cubicBezTo>
                    <a:pt x="2" y="44"/>
                    <a:pt x="1" y="43"/>
                    <a:pt x="1" y="42"/>
                  </a:cubicBezTo>
                  <a:cubicBezTo>
                    <a:pt x="1" y="42"/>
                    <a:pt x="1" y="41"/>
                    <a:pt x="1" y="41"/>
                  </a:cubicBezTo>
                  <a:cubicBezTo>
                    <a:pt x="1" y="40"/>
                    <a:pt x="1" y="39"/>
                    <a:pt x="1" y="38"/>
                  </a:cubicBezTo>
                  <a:cubicBezTo>
                    <a:pt x="2" y="37"/>
                    <a:pt x="2" y="37"/>
                    <a:pt x="2" y="36"/>
                  </a:cubicBezTo>
                  <a:cubicBezTo>
                    <a:pt x="2" y="36"/>
                    <a:pt x="2" y="36"/>
                    <a:pt x="2" y="36"/>
                  </a:cubicBezTo>
                  <a:cubicBezTo>
                    <a:pt x="2" y="35"/>
                    <a:pt x="2" y="35"/>
                    <a:pt x="2" y="35"/>
                  </a:cubicBezTo>
                  <a:cubicBezTo>
                    <a:pt x="1" y="35"/>
                    <a:pt x="1" y="35"/>
                    <a:pt x="1" y="35"/>
                  </a:cubicBezTo>
                  <a:cubicBezTo>
                    <a:pt x="1" y="35"/>
                    <a:pt x="1" y="35"/>
                    <a:pt x="1" y="34"/>
                  </a:cubicBezTo>
                  <a:cubicBezTo>
                    <a:pt x="0" y="34"/>
                    <a:pt x="0" y="33"/>
                    <a:pt x="0" y="33"/>
                  </a:cubicBezTo>
                  <a:cubicBezTo>
                    <a:pt x="0" y="33"/>
                    <a:pt x="0" y="33"/>
                    <a:pt x="0" y="33"/>
                  </a:cubicBezTo>
                  <a:cubicBezTo>
                    <a:pt x="0" y="33"/>
                    <a:pt x="0" y="33"/>
                    <a:pt x="0" y="33"/>
                  </a:cubicBezTo>
                  <a:cubicBezTo>
                    <a:pt x="0" y="33"/>
                    <a:pt x="0" y="33"/>
                    <a:pt x="0" y="33"/>
                  </a:cubicBezTo>
                  <a:cubicBezTo>
                    <a:pt x="0" y="32"/>
                    <a:pt x="1" y="31"/>
                    <a:pt x="1" y="30"/>
                  </a:cubicBezTo>
                  <a:cubicBezTo>
                    <a:pt x="1" y="28"/>
                    <a:pt x="1" y="27"/>
                    <a:pt x="2" y="26"/>
                  </a:cubicBezTo>
                  <a:cubicBezTo>
                    <a:pt x="2" y="26"/>
                    <a:pt x="2" y="26"/>
                    <a:pt x="2" y="26"/>
                  </a:cubicBezTo>
                  <a:cubicBezTo>
                    <a:pt x="2" y="26"/>
                    <a:pt x="2" y="26"/>
                    <a:pt x="2" y="26"/>
                  </a:cubicBezTo>
                  <a:cubicBezTo>
                    <a:pt x="2" y="26"/>
                    <a:pt x="2" y="26"/>
                    <a:pt x="2" y="26"/>
                  </a:cubicBezTo>
                  <a:cubicBezTo>
                    <a:pt x="3" y="25"/>
                    <a:pt x="4" y="24"/>
                    <a:pt x="4" y="23"/>
                  </a:cubicBezTo>
                  <a:cubicBezTo>
                    <a:pt x="5" y="21"/>
                    <a:pt x="5" y="20"/>
                    <a:pt x="5" y="19"/>
                  </a:cubicBezTo>
                  <a:cubicBezTo>
                    <a:pt x="5" y="19"/>
                    <a:pt x="6" y="19"/>
                    <a:pt x="6" y="19"/>
                  </a:cubicBezTo>
                  <a:cubicBezTo>
                    <a:pt x="7" y="19"/>
                    <a:pt x="7" y="19"/>
                    <a:pt x="7" y="19"/>
                  </a:cubicBezTo>
                  <a:cubicBezTo>
                    <a:pt x="7" y="19"/>
                    <a:pt x="7" y="19"/>
                    <a:pt x="7" y="19"/>
                  </a:cubicBezTo>
                  <a:cubicBezTo>
                    <a:pt x="5" y="16"/>
                    <a:pt x="5" y="16"/>
                    <a:pt x="5" y="16"/>
                  </a:cubicBezTo>
                  <a:cubicBezTo>
                    <a:pt x="12" y="14"/>
                    <a:pt x="12" y="14"/>
                    <a:pt x="12" y="14"/>
                  </a:cubicBezTo>
                  <a:cubicBezTo>
                    <a:pt x="12" y="12"/>
                    <a:pt x="12" y="11"/>
                    <a:pt x="12" y="11"/>
                  </a:cubicBezTo>
                  <a:cubicBezTo>
                    <a:pt x="13" y="10"/>
                    <a:pt x="14" y="10"/>
                    <a:pt x="14" y="9"/>
                  </a:cubicBezTo>
                  <a:cubicBezTo>
                    <a:pt x="15" y="9"/>
                    <a:pt x="16" y="9"/>
                    <a:pt x="17" y="8"/>
                  </a:cubicBezTo>
                  <a:cubicBezTo>
                    <a:pt x="18" y="8"/>
                    <a:pt x="19" y="7"/>
                    <a:pt x="19" y="6"/>
                  </a:cubicBezTo>
                  <a:cubicBezTo>
                    <a:pt x="25" y="6"/>
                    <a:pt x="25" y="6"/>
                    <a:pt x="25" y="6"/>
                  </a:cubicBezTo>
                  <a:cubicBezTo>
                    <a:pt x="25" y="3"/>
                    <a:pt x="25" y="3"/>
                    <a:pt x="25" y="3"/>
                  </a:cubicBezTo>
                  <a:cubicBezTo>
                    <a:pt x="24" y="4"/>
                    <a:pt x="24" y="4"/>
                    <a:pt x="24" y="4"/>
                  </a:cubicBezTo>
                  <a:cubicBezTo>
                    <a:pt x="24" y="4"/>
                    <a:pt x="24" y="4"/>
                    <a:pt x="24" y="4"/>
                  </a:cubicBezTo>
                  <a:cubicBezTo>
                    <a:pt x="23" y="3"/>
                    <a:pt x="23" y="3"/>
                    <a:pt x="23" y="3"/>
                  </a:cubicBezTo>
                  <a:cubicBezTo>
                    <a:pt x="23" y="2"/>
                    <a:pt x="23" y="2"/>
                    <a:pt x="23" y="2"/>
                  </a:cubicBezTo>
                  <a:cubicBezTo>
                    <a:pt x="30" y="2"/>
                    <a:pt x="30" y="2"/>
                    <a:pt x="30" y="2"/>
                  </a:cubicBezTo>
                  <a:cubicBezTo>
                    <a:pt x="30" y="0"/>
                    <a:pt x="30" y="0"/>
                    <a:pt x="30" y="0"/>
                  </a:cubicBezTo>
                  <a:cubicBezTo>
                    <a:pt x="30" y="2"/>
                    <a:pt x="30" y="3"/>
                    <a:pt x="31" y="4"/>
                  </a:cubicBezTo>
                  <a:cubicBezTo>
                    <a:pt x="31" y="5"/>
                    <a:pt x="32" y="6"/>
                    <a:pt x="32" y="7"/>
                  </a:cubicBezTo>
                  <a:cubicBezTo>
                    <a:pt x="32" y="7"/>
                    <a:pt x="33" y="8"/>
                    <a:pt x="33" y="9"/>
                  </a:cubicBezTo>
                  <a:cubicBezTo>
                    <a:pt x="33" y="10"/>
                    <a:pt x="34" y="11"/>
                    <a:pt x="34" y="12"/>
                  </a:cubicBezTo>
                  <a:cubicBezTo>
                    <a:pt x="34" y="13"/>
                    <a:pt x="34" y="13"/>
                    <a:pt x="34" y="13"/>
                  </a:cubicBezTo>
                  <a:cubicBezTo>
                    <a:pt x="30" y="17"/>
                    <a:pt x="30" y="17"/>
                    <a:pt x="30" y="17"/>
                  </a:cubicBezTo>
                  <a:cubicBezTo>
                    <a:pt x="30" y="18"/>
                    <a:pt x="30" y="18"/>
                    <a:pt x="30" y="18"/>
                  </a:cubicBezTo>
                  <a:cubicBezTo>
                    <a:pt x="29" y="18"/>
                    <a:pt x="29" y="18"/>
                    <a:pt x="29" y="17"/>
                  </a:cubicBezTo>
                  <a:cubicBezTo>
                    <a:pt x="29" y="17"/>
                    <a:pt x="28" y="16"/>
                    <a:pt x="28" y="16"/>
                  </a:cubicBezTo>
                  <a:cubicBezTo>
                    <a:pt x="26" y="17"/>
                    <a:pt x="26" y="17"/>
                    <a:pt x="26" y="18"/>
                  </a:cubicBezTo>
                  <a:cubicBezTo>
                    <a:pt x="26" y="18"/>
                    <a:pt x="26" y="19"/>
                    <a:pt x="26" y="20"/>
                  </a:cubicBezTo>
                  <a:cubicBezTo>
                    <a:pt x="25" y="20"/>
                    <a:pt x="25" y="20"/>
                    <a:pt x="25" y="21"/>
                  </a:cubicBezTo>
                  <a:cubicBezTo>
                    <a:pt x="24" y="21"/>
                    <a:pt x="24" y="21"/>
                    <a:pt x="24" y="22"/>
                  </a:cubicBezTo>
                  <a:cubicBezTo>
                    <a:pt x="24" y="22"/>
                    <a:pt x="24" y="23"/>
                    <a:pt x="23" y="23"/>
                  </a:cubicBezTo>
                  <a:cubicBezTo>
                    <a:pt x="23" y="24"/>
                    <a:pt x="23" y="24"/>
                    <a:pt x="22" y="24"/>
                  </a:cubicBezTo>
                  <a:cubicBezTo>
                    <a:pt x="21" y="25"/>
                    <a:pt x="21" y="25"/>
                    <a:pt x="21" y="25"/>
                  </a:cubicBezTo>
                  <a:cubicBezTo>
                    <a:pt x="21" y="25"/>
                    <a:pt x="20" y="26"/>
                    <a:pt x="20" y="27"/>
                  </a:cubicBezTo>
                  <a:cubicBezTo>
                    <a:pt x="20" y="28"/>
                    <a:pt x="19" y="28"/>
                    <a:pt x="19" y="29"/>
                  </a:cubicBezTo>
                  <a:cubicBezTo>
                    <a:pt x="19" y="29"/>
                    <a:pt x="19" y="30"/>
                    <a:pt x="18" y="30"/>
                  </a:cubicBezTo>
                  <a:cubicBezTo>
                    <a:pt x="18" y="30"/>
                    <a:pt x="17" y="30"/>
                    <a:pt x="17" y="30"/>
                  </a:cubicBezTo>
                  <a:cubicBezTo>
                    <a:pt x="16" y="30"/>
                    <a:pt x="16" y="31"/>
                    <a:pt x="16" y="31"/>
                  </a:cubicBezTo>
                  <a:cubicBezTo>
                    <a:pt x="16" y="31"/>
                    <a:pt x="15" y="31"/>
                    <a:pt x="15" y="32"/>
                  </a:cubicBezTo>
                  <a:cubicBezTo>
                    <a:pt x="16" y="33"/>
                    <a:pt x="16" y="33"/>
                    <a:pt x="16" y="34"/>
                  </a:cubicBezTo>
                  <a:cubicBezTo>
                    <a:pt x="16" y="34"/>
                    <a:pt x="17" y="35"/>
                    <a:pt x="17" y="36"/>
                  </a:cubicBezTo>
                  <a:cubicBezTo>
                    <a:pt x="17" y="37"/>
                    <a:pt x="17" y="38"/>
                    <a:pt x="16" y="39"/>
                  </a:cubicBezTo>
                  <a:cubicBezTo>
                    <a:pt x="16" y="39"/>
                    <a:pt x="16" y="40"/>
                    <a:pt x="15" y="41"/>
                  </a:cubicBezTo>
                  <a:cubicBezTo>
                    <a:pt x="15" y="42"/>
                    <a:pt x="15" y="42"/>
                    <a:pt x="15" y="42"/>
                  </a:cubicBezTo>
                  <a:cubicBezTo>
                    <a:pt x="15" y="43"/>
                    <a:pt x="15" y="44"/>
                    <a:pt x="16" y="45"/>
                  </a:cubicBezTo>
                  <a:cubicBezTo>
                    <a:pt x="16" y="45"/>
                    <a:pt x="16" y="46"/>
                    <a:pt x="17" y="46"/>
                  </a:cubicBezTo>
                  <a:cubicBezTo>
                    <a:pt x="17" y="47"/>
                    <a:pt x="18" y="47"/>
                    <a:pt x="18" y="47"/>
                  </a:cubicBezTo>
                  <a:cubicBezTo>
                    <a:pt x="19" y="47"/>
                    <a:pt x="19" y="48"/>
                    <a:pt x="20" y="48"/>
                  </a:cubicBezTo>
                  <a:cubicBezTo>
                    <a:pt x="20" y="49"/>
                    <a:pt x="21" y="50"/>
                    <a:pt x="21" y="51"/>
                  </a:cubicBezTo>
                  <a:cubicBezTo>
                    <a:pt x="22" y="52"/>
                    <a:pt x="22" y="53"/>
                    <a:pt x="23" y="53"/>
                  </a:cubicBezTo>
                  <a:cubicBezTo>
                    <a:pt x="25" y="53"/>
                    <a:pt x="26" y="54"/>
                    <a:pt x="28" y="54"/>
                  </a:cubicBezTo>
                  <a:cubicBezTo>
                    <a:pt x="30" y="54"/>
                    <a:pt x="31" y="55"/>
                    <a:pt x="33" y="55"/>
                  </a:cubicBezTo>
                  <a:cubicBezTo>
                    <a:pt x="36" y="55"/>
                    <a:pt x="38" y="55"/>
                    <a:pt x="41" y="55"/>
                  </a:cubicBezTo>
                  <a:cubicBezTo>
                    <a:pt x="44" y="55"/>
                    <a:pt x="47" y="55"/>
                    <a:pt x="50" y="54"/>
                  </a:cubicBezTo>
                  <a:cubicBezTo>
                    <a:pt x="51" y="54"/>
                    <a:pt x="52" y="54"/>
                    <a:pt x="53" y="53"/>
                  </a:cubicBezTo>
                  <a:cubicBezTo>
                    <a:pt x="53" y="53"/>
                    <a:pt x="54" y="53"/>
                    <a:pt x="54" y="52"/>
                  </a:cubicBezTo>
                  <a:cubicBezTo>
                    <a:pt x="55" y="52"/>
                    <a:pt x="55" y="51"/>
                    <a:pt x="55" y="50"/>
                  </a:cubicBezTo>
                  <a:cubicBezTo>
                    <a:pt x="56" y="50"/>
                    <a:pt x="56" y="49"/>
                    <a:pt x="56" y="48"/>
                  </a:cubicBezTo>
                  <a:cubicBezTo>
                    <a:pt x="57" y="49"/>
                    <a:pt x="58" y="49"/>
                    <a:pt x="58" y="49"/>
                  </a:cubicBezTo>
                  <a:cubicBezTo>
                    <a:pt x="58" y="49"/>
                    <a:pt x="58" y="49"/>
                    <a:pt x="59" y="49"/>
                  </a:cubicBezTo>
                  <a:cubicBezTo>
                    <a:pt x="59" y="48"/>
                    <a:pt x="59" y="48"/>
                    <a:pt x="59" y="47"/>
                  </a:cubicBezTo>
                  <a:cubicBezTo>
                    <a:pt x="59" y="46"/>
                    <a:pt x="59" y="45"/>
                    <a:pt x="59" y="44"/>
                  </a:cubicBezTo>
                  <a:cubicBezTo>
                    <a:pt x="59" y="43"/>
                    <a:pt x="60" y="43"/>
                    <a:pt x="60" y="42"/>
                  </a:cubicBezTo>
                  <a:cubicBezTo>
                    <a:pt x="60" y="41"/>
                    <a:pt x="61" y="41"/>
                    <a:pt x="62" y="41"/>
                  </a:cubicBezTo>
                  <a:cubicBezTo>
                    <a:pt x="62" y="42"/>
                    <a:pt x="62" y="42"/>
                    <a:pt x="63" y="42"/>
                  </a:cubicBezTo>
                  <a:cubicBezTo>
                    <a:pt x="63" y="42"/>
                    <a:pt x="64" y="42"/>
                    <a:pt x="64" y="42"/>
                  </a:cubicBezTo>
                  <a:cubicBezTo>
                    <a:pt x="64" y="41"/>
                    <a:pt x="64" y="40"/>
                    <a:pt x="64" y="40"/>
                  </a:cubicBezTo>
                  <a:cubicBezTo>
                    <a:pt x="64" y="39"/>
                    <a:pt x="64" y="39"/>
                    <a:pt x="63" y="38"/>
                  </a:cubicBezTo>
                  <a:cubicBezTo>
                    <a:pt x="64" y="38"/>
                    <a:pt x="64" y="38"/>
                    <a:pt x="64" y="38"/>
                  </a:cubicBezTo>
                  <a:cubicBezTo>
                    <a:pt x="65" y="38"/>
                    <a:pt x="65" y="38"/>
                    <a:pt x="66" y="38"/>
                  </a:cubicBezTo>
                  <a:cubicBezTo>
                    <a:pt x="66" y="39"/>
                    <a:pt x="67" y="39"/>
                    <a:pt x="67" y="40"/>
                  </a:cubicBezTo>
                  <a:cubicBezTo>
                    <a:pt x="68" y="40"/>
                    <a:pt x="68" y="41"/>
                    <a:pt x="68" y="41"/>
                  </a:cubicBezTo>
                  <a:cubicBezTo>
                    <a:pt x="68" y="42"/>
                    <a:pt x="69" y="42"/>
                    <a:pt x="69" y="42"/>
                  </a:cubicBezTo>
                  <a:cubicBezTo>
                    <a:pt x="70" y="42"/>
                    <a:pt x="70" y="42"/>
                    <a:pt x="70" y="42"/>
                  </a:cubicBezTo>
                  <a:cubicBezTo>
                    <a:pt x="70" y="40"/>
                    <a:pt x="70" y="40"/>
                    <a:pt x="70" y="39"/>
                  </a:cubicBezTo>
                  <a:cubicBezTo>
                    <a:pt x="70" y="38"/>
                    <a:pt x="70" y="37"/>
                    <a:pt x="70" y="36"/>
                  </a:cubicBezTo>
                  <a:cubicBezTo>
                    <a:pt x="69" y="36"/>
                    <a:pt x="69" y="35"/>
                    <a:pt x="69" y="35"/>
                  </a:cubicBezTo>
                  <a:cubicBezTo>
                    <a:pt x="68" y="34"/>
                    <a:pt x="68" y="34"/>
                    <a:pt x="68" y="34"/>
                  </a:cubicBezTo>
                  <a:cubicBezTo>
                    <a:pt x="67" y="33"/>
                    <a:pt x="67" y="33"/>
                    <a:pt x="67" y="33"/>
                  </a:cubicBezTo>
                  <a:cubicBezTo>
                    <a:pt x="67" y="33"/>
                    <a:pt x="66" y="33"/>
                    <a:pt x="66" y="32"/>
                  </a:cubicBezTo>
                  <a:cubicBezTo>
                    <a:pt x="66" y="32"/>
                    <a:pt x="66" y="31"/>
                    <a:pt x="67" y="30"/>
                  </a:cubicBezTo>
                  <a:cubicBezTo>
                    <a:pt x="67" y="29"/>
                    <a:pt x="67" y="28"/>
                    <a:pt x="67" y="28"/>
                  </a:cubicBezTo>
                  <a:cubicBezTo>
                    <a:pt x="67" y="26"/>
                    <a:pt x="67" y="26"/>
                    <a:pt x="66" y="25"/>
                  </a:cubicBezTo>
                  <a:cubicBezTo>
                    <a:pt x="66" y="25"/>
                    <a:pt x="65" y="24"/>
                    <a:pt x="64" y="23"/>
                  </a:cubicBezTo>
                  <a:cubicBezTo>
                    <a:pt x="63" y="23"/>
                    <a:pt x="63" y="23"/>
                    <a:pt x="62" y="22"/>
                  </a:cubicBezTo>
                  <a:cubicBezTo>
                    <a:pt x="62" y="22"/>
                    <a:pt x="61" y="22"/>
                    <a:pt x="60" y="21"/>
                  </a:cubicBezTo>
                  <a:cubicBezTo>
                    <a:pt x="60" y="20"/>
                    <a:pt x="59" y="20"/>
                    <a:pt x="58" y="19"/>
                  </a:cubicBezTo>
                  <a:cubicBezTo>
                    <a:pt x="57" y="19"/>
                    <a:pt x="57" y="18"/>
                    <a:pt x="56" y="18"/>
                  </a:cubicBezTo>
                  <a:cubicBezTo>
                    <a:pt x="55" y="18"/>
                    <a:pt x="55" y="18"/>
                    <a:pt x="53" y="18"/>
                  </a:cubicBezTo>
                  <a:cubicBezTo>
                    <a:pt x="52" y="18"/>
                    <a:pt x="50" y="18"/>
                    <a:pt x="49" y="18"/>
                  </a:cubicBezTo>
                  <a:cubicBezTo>
                    <a:pt x="47" y="18"/>
                    <a:pt x="46" y="18"/>
                    <a:pt x="45" y="18"/>
                  </a:cubicBezTo>
                  <a:cubicBezTo>
                    <a:pt x="44" y="17"/>
                    <a:pt x="43" y="17"/>
                    <a:pt x="43" y="16"/>
                  </a:cubicBezTo>
                  <a:cubicBezTo>
                    <a:pt x="42" y="11"/>
                    <a:pt x="42" y="11"/>
                    <a:pt x="42" y="11"/>
                  </a:cubicBezTo>
                  <a:cubicBezTo>
                    <a:pt x="42" y="11"/>
                    <a:pt x="42" y="11"/>
                    <a:pt x="42" y="10"/>
                  </a:cubicBezTo>
                  <a:cubicBezTo>
                    <a:pt x="41" y="10"/>
                    <a:pt x="41" y="10"/>
                    <a:pt x="41" y="10"/>
                  </a:cubicBezTo>
                  <a:cubicBezTo>
                    <a:pt x="40" y="10"/>
                    <a:pt x="40" y="10"/>
                    <a:pt x="40" y="10"/>
                  </a:cubicBezTo>
                  <a:cubicBezTo>
                    <a:pt x="40" y="10"/>
                    <a:pt x="40" y="10"/>
                    <a:pt x="40" y="10"/>
                  </a:cubicBezTo>
                  <a:cubicBezTo>
                    <a:pt x="40" y="10"/>
                    <a:pt x="40" y="10"/>
                    <a:pt x="40" y="10"/>
                  </a:cubicBezTo>
                  <a:cubicBezTo>
                    <a:pt x="40" y="11"/>
                    <a:pt x="40" y="11"/>
                    <a:pt x="40" y="11"/>
                  </a:cubicBezTo>
                  <a:cubicBezTo>
                    <a:pt x="40" y="12"/>
                    <a:pt x="40" y="12"/>
                    <a:pt x="40" y="12"/>
                  </a:cubicBezTo>
                  <a:cubicBezTo>
                    <a:pt x="40" y="12"/>
                    <a:pt x="40" y="12"/>
                    <a:pt x="41" y="13"/>
                  </a:cubicBezTo>
                  <a:cubicBezTo>
                    <a:pt x="41" y="13"/>
                    <a:pt x="41" y="14"/>
                    <a:pt x="41" y="14"/>
                  </a:cubicBezTo>
                  <a:cubicBezTo>
                    <a:pt x="41" y="14"/>
                    <a:pt x="41" y="14"/>
                    <a:pt x="41" y="15"/>
                  </a:cubicBezTo>
                  <a:cubicBezTo>
                    <a:pt x="41" y="15"/>
                    <a:pt x="41" y="16"/>
                    <a:pt x="40" y="16"/>
                  </a:cubicBezTo>
                  <a:cubicBezTo>
                    <a:pt x="40" y="17"/>
                    <a:pt x="40" y="17"/>
                    <a:pt x="40" y="17"/>
                  </a:cubicBezTo>
                  <a:cubicBezTo>
                    <a:pt x="40" y="16"/>
                    <a:pt x="40" y="16"/>
                    <a:pt x="40" y="16"/>
                  </a:cubicBezTo>
                  <a:cubicBezTo>
                    <a:pt x="40" y="15"/>
                    <a:pt x="39" y="15"/>
                    <a:pt x="39" y="15"/>
                  </a:cubicBezTo>
                  <a:cubicBezTo>
                    <a:pt x="39" y="15"/>
                    <a:pt x="39" y="16"/>
                    <a:pt x="39" y="16"/>
                  </a:cubicBezTo>
                  <a:cubicBezTo>
                    <a:pt x="38" y="17"/>
                    <a:pt x="38" y="17"/>
                    <a:pt x="38" y="18"/>
                  </a:cubicBezTo>
                  <a:cubicBezTo>
                    <a:pt x="37" y="17"/>
                    <a:pt x="37" y="17"/>
                    <a:pt x="36" y="16"/>
                  </a:cubicBezTo>
                  <a:cubicBezTo>
                    <a:pt x="36" y="14"/>
                    <a:pt x="35" y="13"/>
                    <a:pt x="35" y="12"/>
                  </a:cubicBezTo>
                  <a:cubicBezTo>
                    <a:pt x="35" y="10"/>
                    <a:pt x="34" y="9"/>
                    <a:pt x="34" y="8"/>
                  </a:cubicBezTo>
                  <a:cubicBezTo>
                    <a:pt x="34" y="7"/>
                    <a:pt x="34" y="6"/>
                    <a:pt x="34" y="6"/>
                  </a:cubicBezTo>
                  <a:cubicBezTo>
                    <a:pt x="35" y="6"/>
                    <a:pt x="36" y="5"/>
                    <a:pt x="37" y="5"/>
                  </a:cubicBezTo>
                  <a:cubicBezTo>
                    <a:pt x="37" y="4"/>
                    <a:pt x="37" y="3"/>
                    <a:pt x="38" y="2"/>
                  </a:cubicBezTo>
                  <a:cubicBezTo>
                    <a:pt x="38" y="2"/>
                    <a:pt x="38" y="2"/>
                    <a:pt x="39" y="3"/>
                  </a:cubicBezTo>
                  <a:cubicBezTo>
                    <a:pt x="39" y="3"/>
                    <a:pt x="39" y="4"/>
                    <a:pt x="38" y="5"/>
                  </a:cubicBezTo>
                  <a:cubicBezTo>
                    <a:pt x="38" y="5"/>
                    <a:pt x="38" y="6"/>
                    <a:pt x="38" y="6"/>
                  </a:cubicBezTo>
                  <a:cubicBezTo>
                    <a:pt x="38" y="7"/>
                    <a:pt x="38" y="7"/>
                    <a:pt x="39" y="7"/>
                  </a:cubicBezTo>
                  <a:cubicBezTo>
                    <a:pt x="39" y="8"/>
                    <a:pt x="39" y="8"/>
                    <a:pt x="40" y="8"/>
                  </a:cubicBezTo>
                  <a:cubicBezTo>
                    <a:pt x="40" y="7"/>
                    <a:pt x="41" y="7"/>
                    <a:pt x="41" y="6"/>
                  </a:cubicBezTo>
                  <a:cubicBezTo>
                    <a:pt x="41" y="6"/>
                    <a:pt x="41" y="5"/>
                    <a:pt x="42" y="4"/>
                  </a:cubicBezTo>
                  <a:cubicBezTo>
                    <a:pt x="42" y="5"/>
                    <a:pt x="43" y="5"/>
                    <a:pt x="43" y="5"/>
                  </a:cubicBezTo>
                  <a:cubicBezTo>
                    <a:pt x="43" y="6"/>
                    <a:pt x="43" y="6"/>
                    <a:pt x="43" y="6"/>
                  </a:cubicBezTo>
                  <a:cubicBezTo>
                    <a:pt x="43" y="7"/>
                    <a:pt x="43" y="7"/>
                    <a:pt x="43" y="7"/>
                  </a:cubicBezTo>
                  <a:cubicBezTo>
                    <a:pt x="43" y="7"/>
                    <a:pt x="43" y="7"/>
                    <a:pt x="43" y="8"/>
                  </a:cubicBezTo>
                  <a:cubicBezTo>
                    <a:pt x="44" y="8"/>
                    <a:pt x="44" y="8"/>
                    <a:pt x="45" y="8"/>
                  </a:cubicBezTo>
                  <a:cubicBezTo>
                    <a:pt x="45" y="8"/>
                    <a:pt x="46" y="7"/>
                    <a:pt x="47" y="7"/>
                  </a:cubicBezTo>
                  <a:cubicBezTo>
                    <a:pt x="47" y="7"/>
                    <a:pt x="47" y="6"/>
                    <a:pt x="47" y="5"/>
                  </a:cubicBezTo>
                  <a:cubicBezTo>
                    <a:pt x="46" y="4"/>
                    <a:pt x="46" y="4"/>
                    <a:pt x="45" y="4"/>
                  </a:cubicBezTo>
                  <a:cubicBezTo>
                    <a:pt x="45" y="4"/>
                    <a:pt x="45" y="4"/>
                    <a:pt x="45" y="4"/>
                  </a:cubicBezTo>
                  <a:cubicBezTo>
                    <a:pt x="45" y="4"/>
                    <a:pt x="45" y="4"/>
                    <a:pt x="46" y="4"/>
                  </a:cubicBezTo>
                  <a:cubicBezTo>
                    <a:pt x="46" y="4"/>
                    <a:pt x="46" y="4"/>
                    <a:pt x="46" y="4"/>
                  </a:cubicBezTo>
                  <a:cubicBezTo>
                    <a:pt x="47" y="3"/>
                    <a:pt x="47" y="3"/>
                    <a:pt x="47" y="3"/>
                  </a:cubicBezTo>
                  <a:cubicBezTo>
                    <a:pt x="48" y="3"/>
                    <a:pt x="48" y="3"/>
                    <a:pt x="48" y="3"/>
                  </a:cubicBezTo>
                  <a:cubicBezTo>
                    <a:pt x="48" y="3"/>
                    <a:pt x="48" y="3"/>
                    <a:pt x="48" y="3"/>
                  </a:cubicBezTo>
                  <a:cubicBezTo>
                    <a:pt x="48" y="3"/>
                    <a:pt x="48" y="4"/>
                    <a:pt x="49" y="5"/>
                  </a:cubicBezTo>
                  <a:cubicBezTo>
                    <a:pt x="49" y="6"/>
                    <a:pt x="50" y="6"/>
                    <a:pt x="51" y="6"/>
                  </a:cubicBezTo>
                  <a:cubicBezTo>
                    <a:pt x="51" y="6"/>
                    <a:pt x="51" y="6"/>
                    <a:pt x="51" y="5"/>
                  </a:cubicBezTo>
                  <a:cubicBezTo>
                    <a:pt x="51" y="4"/>
                    <a:pt x="52" y="4"/>
                    <a:pt x="52" y="4"/>
                  </a:cubicBezTo>
                  <a:cubicBezTo>
                    <a:pt x="52" y="3"/>
                    <a:pt x="52" y="3"/>
                    <a:pt x="52" y="3"/>
                  </a:cubicBezTo>
                  <a:cubicBezTo>
                    <a:pt x="53" y="3"/>
                    <a:pt x="54" y="4"/>
                    <a:pt x="54" y="4"/>
                  </a:cubicBezTo>
                  <a:cubicBezTo>
                    <a:pt x="55" y="5"/>
                    <a:pt x="55" y="5"/>
                    <a:pt x="55" y="6"/>
                  </a:cubicBezTo>
                  <a:cubicBezTo>
                    <a:pt x="57" y="4"/>
                    <a:pt x="57" y="4"/>
                    <a:pt x="57" y="4"/>
                  </a:cubicBezTo>
                  <a:cubicBezTo>
                    <a:pt x="58" y="4"/>
                    <a:pt x="59" y="5"/>
                    <a:pt x="59" y="6"/>
                  </a:cubicBezTo>
                  <a:cubicBezTo>
                    <a:pt x="59" y="6"/>
                    <a:pt x="60" y="7"/>
                    <a:pt x="61" y="7"/>
                  </a:cubicBezTo>
                  <a:cubicBezTo>
                    <a:pt x="62" y="7"/>
                    <a:pt x="63" y="7"/>
                    <a:pt x="64" y="8"/>
                  </a:cubicBezTo>
                  <a:cubicBezTo>
                    <a:pt x="65" y="8"/>
                    <a:pt x="66" y="8"/>
                    <a:pt x="68" y="9"/>
                  </a:cubicBezTo>
                  <a:cubicBezTo>
                    <a:pt x="69" y="9"/>
                    <a:pt x="70" y="10"/>
                    <a:pt x="71" y="11"/>
                  </a:cubicBezTo>
                  <a:cubicBezTo>
                    <a:pt x="72" y="11"/>
                    <a:pt x="73" y="12"/>
                    <a:pt x="73" y="13"/>
                  </a:cubicBezTo>
                  <a:cubicBezTo>
                    <a:pt x="74" y="24"/>
                    <a:pt x="74" y="24"/>
                    <a:pt x="74" y="24"/>
                  </a:cubicBezTo>
                  <a:cubicBezTo>
                    <a:pt x="75" y="24"/>
                    <a:pt x="75" y="24"/>
                    <a:pt x="75" y="24"/>
                  </a:cubicBezTo>
                  <a:cubicBezTo>
                    <a:pt x="78" y="20"/>
                    <a:pt x="78" y="20"/>
                    <a:pt x="78" y="20"/>
                  </a:cubicBezTo>
                  <a:cubicBezTo>
                    <a:pt x="78" y="19"/>
                    <a:pt x="77" y="19"/>
                    <a:pt x="76" y="18"/>
                  </a:cubicBezTo>
                  <a:cubicBezTo>
                    <a:pt x="76" y="17"/>
                    <a:pt x="75" y="16"/>
                    <a:pt x="75" y="15"/>
                  </a:cubicBezTo>
                  <a:cubicBezTo>
                    <a:pt x="75" y="15"/>
                    <a:pt x="75" y="15"/>
                    <a:pt x="75" y="15"/>
                  </a:cubicBezTo>
                  <a:cubicBezTo>
                    <a:pt x="75" y="14"/>
                    <a:pt x="75" y="14"/>
                    <a:pt x="75" y="14"/>
                  </a:cubicBezTo>
                  <a:cubicBezTo>
                    <a:pt x="76" y="14"/>
                    <a:pt x="76" y="14"/>
                    <a:pt x="76" y="14"/>
                  </a:cubicBezTo>
                  <a:cubicBezTo>
                    <a:pt x="76" y="13"/>
                    <a:pt x="76" y="13"/>
                    <a:pt x="76" y="13"/>
                  </a:cubicBezTo>
                  <a:cubicBezTo>
                    <a:pt x="76" y="13"/>
                    <a:pt x="77" y="14"/>
                    <a:pt x="77" y="14"/>
                  </a:cubicBezTo>
                  <a:cubicBezTo>
                    <a:pt x="77" y="14"/>
                    <a:pt x="77" y="15"/>
                    <a:pt x="78" y="15"/>
                  </a:cubicBezTo>
                  <a:cubicBezTo>
                    <a:pt x="78" y="16"/>
                    <a:pt x="78" y="17"/>
                    <a:pt x="79" y="17"/>
                  </a:cubicBezTo>
                  <a:cubicBezTo>
                    <a:pt x="79" y="18"/>
                    <a:pt x="79" y="18"/>
                    <a:pt x="79" y="18"/>
                  </a:cubicBezTo>
                  <a:cubicBezTo>
                    <a:pt x="79" y="18"/>
                    <a:pt x="79" y="18"/>
                    <a:pt x="79" y="18"/>
                  </a:cubicBezTo>
                  <a:cubicBezTo>
                    <a:pt x="79" y="18"/>
                    <a:pt x="79" y="18"/>
                    <a:pt x="79" y="18"/>
                  </a:cubicBezTo>
                  <a:cubicBezTo>
                    <a:pt x="80" y="18"/>
                    <a:pt x="80" y="18"/>
                    <a:pt x="80" y="17"/>
                  </a:cubicBezTo>
                  <a:cubicBezTo>
                    <a:pt x="80" y="17"/>
                    <a:pt x="80" y="16"/>
                    <a:pt x="80" y="16"/>
                  </a:cubicBezTo>
                  <a:cubicBezTo>
                    <a:pt x="82" y="15"/>
                    <a:pt x="82" y="15"/>
                    <a:pt x="82" y="15"/>
                  </a:cubicBezTo>
                  <a:cubicBezTo>
                    <a:pt x="83" y="17"/>
                    <a:pt x="83" y="19"/>
                    <a:pt x="84" y="20"/>
                  </a:cubicBezTo>
                  <a:cubicBezTo>
                    <a:pt x="84" y="21"/>
                    <a:pt x="85" y="23"/>
                    <a:pt x="85" y="25"/>
                  </a:cubicBezTo>
                  <a:cubicBezTo>
                    <a:pt x="85" y="26"/>
                    <a:pt x="85" y="27"/>
                    <a:pt x="85" y="27"/>
                  </a:cubicBezTo>
                  <a:cubicBezTo>
                    <a:pt x="85" y="28"/>
                    <a:pt x="85" y="28"/>
                    <a:pt x="85" y="29"/>
                  </a:cubicBezTo>
                  <a:cubicBezTo>
                    <a:pt x="85" y="30"/>
                    <a:pt x="85" y="30"/>
                    <a:pt x="84" y="31"/>
                  </a:cubicBezTo>
                  <a:cubicBezTo>
                    <a:pt x="84" y="31"/>
                    <a:pt x="84" y="32"/>
                    <a:pt x="83" y="33"/>
                  </a:cubicBezTo>
                  <a:cubicBezTo>
                    <a:pt x="83" y="34"/>
                    <a:pt x="84" y="34"/>
                    <a:pt x="84" y="34"/>
                  </a:cubicBezTo>
                  <a:cubicBezTo>
                    <a:pt x="85" y="34"/>
                    <a:pt x="85" y="34"/>
                    <a:pt x="85" y="35"/>
                  </a:cubicBezTo>
                  <a:cubicBezTo>
                    <a:pt x="85" y="35"/>
                    <a:pt x="85" y="36"/>
                    <a:pt x="85" y="36"/>
                  </a:cubicBezTo>
                  <a:cubicBezTo>
                    <a:pt x="84" y="36"/>
                    <a:pt x="83" y="36"/>
                    <a:pt x="83" y="37"/>
                  </a:cubicBezTo>
                  <a:cubicBezTo>
                    <a:pt x="82" y="37"/>
                    <a:pt x="81" y="37"/>
                    <a:pt x="81" y="38"/>
                  </a:cubicBezTo>
                  <a:cubicBezTo>
                    <a:pt x="80" y="38"/>
                    <a:pt x="80" y="39"/>
                    <a:pt x="80" y="40"/>
                  </a:cubicBezTo>
                  <a:cubicBezTo>
                    <a:pt x="80" y="41"/>
                    <a:pt x="80" y="41"/>
                    <a:pt x="81" y="41"/>
                  </a:cubicBezTo>
                  <a:cubicBezTo>
                    <a:pt x="82" y="41"/>
                    <a:pt x="82" y="41"/>
                    <a:pt x="82" y="41"/>
                  </a:cubicBezTo>
                  <a:cubicBezTo>
                    <a:pt x="83" y="41"/>
                    <a:pt x="83" y="41"/>
                    <a:pt x="83" y="41"/>
                  </a:cubicBezTo>
                  <a:cubicBezTo>
                    <a:pt x="83" y="41"/>
                    <a:pt x="83" y="42"/>
                    <a:pt x="83" y="42"/>
                  </a:cubicBezTo>
                  <a:cubicBezTo>
                    <a:pt x="83" y="42"/>
                    <a:pt x="83" y="42"/>
                    <a:pt x="83" y="42"/>
                  </a:cubicBezTo>
                  <a:cubicBezTo>
                    <a:pt x="82" y="43"/>
                    <a:pt x="81" y="43"/>
                    <a:pt x="81" y="43"/>
                  </a:cubicBezTo>
                  <a:cubicBezTo>
                    <a:pt x="80" y="43"/>
                    <a:pt x="80" y="44"/>
                    <a:pt x="80" y="44"/>
                  </a:cubicBezTo>
                  <a:cubicBezTo>
                    <a:pt x="79" y="44"/>
                    <a:pt x="79" y="44"/>
                    <a:pt x="79" y="44"/>
                  </a:cubicBezTo>
                  <a:cubicBezTo>
                    <a:pt x="78" y="44"/>
                    <a:pt x="78" y="44"/>
                    <a:pt x="77" y="44"/>
                  </a:cubicBezTo>
                  <a:cubicBezTo>
                    <a:pt x="77" y="44"/>
                    <a:pt x="77" y="45"/>
                    <a:pt x="77" y="46"/>
                  </a:cubicBezTo>
                  <a:cubicBezTo>
                    <a:pt x="77" y="47"/>
                    <a:pt x="78" y="48"/>
                    <a:pt x="78" y="48"/>
                  </a:cubicBezTo>
                  <a:cubicBezTo>
                    <a:pt x="78" y="48"/>
                    <a:pt x="78" y="49"/>
                    <a:pt x="77" y="49"/>
                  </a:cubicBezTo>
                  <a:cubicBezTo>
                    <a:pt x="77" y="49"/>
                    <a:pt x="77" y="50"/>
                    <a:pt x="77" y="50"/>
                  </a:cubicBezTo>
                  <a:cubicBezTo>
                    <a:pt x="77" y="50"/>
                    <a:pt x="77" y="50"/>
                    <a:pt x="77" y="51"/>
                  </a:cubicBezTo>
                  <a:cubicBezTo>
                    <a:pt x="77" y="51"/>
                    <a:pt x="77" y="52"/>
                    <a:pt x="77" y="52"/>
                  </a:cubicBezTo>
                  <a:cubicBezTo>
                    <a:pt x="77" y="51"/>
                    <a:pt x="77" y="51"/>
                    <a:pt x="76" y="50"/>
                  </a:cubicBezTo>
                  <a:cubicBezTo>
                    <a:pt x="76" y="49"/>
                    <a:pt x="75" y="49"/>
                    <a:pt x="75" y="49"/>
                  </a:cubicBezTo>
                  <a:cubicBezTo>
                    <a:pt x="74" y="49"/>
                    <a:pt x="74" y="49"/>
                    <a:pt x="73" y="49"/>
                  </a:cubicBezTo>
                  <a:cubicBezTo>
                    <a:pt x="73" y="49"/>
                    <a:pt x="73" y="50"/>
                    <a:pt x="73" y="50"/>
                  </a:cubicBezTo>
                  <a:cubicBezTo>
                    <a:pt x="73" y="51"/>
                    <a:pt x="74" y="51"/>
                    <a:pt x="74" y="52"/>
                  </a:cubicBezTo>
                  <a:cubicBezTo>
                    <a:pt x="75" y="52"/>
                    <a:pt x="75" y="53"/>
                    <a:pt x="75" y="53"/>
                  </a:cubicBezTo>
                  <a:cubicBezTo>
                    <a:pt x="75" y="54"/>
                    <a:pt x="75" y="54"/>
                    <a:pt x="75" y="55"/>
                  </a:cubicBezTo>
                  <a:cubicBezTo>
                    <a:pt x="75" y="55"/>
                    <a:pt x="74" y="56"/>
                    <a:pt x="74" y="56"/>
                  </a:cubicBezTo>
                  <a:cubicBezTo>
                    <a:pt x="73" y="56"/>
                    <a:pt x="73" y="57"/>
                    <a:pt x="72" y="57"/>
                  </a:cubicBezTo>
                  <a:cubicBezTo>
                    <a:pt x="72" y="57"/>
                    <a:pt x="72" y="58"/>
                    <a:pt x="72" y="58"/>
                  </a:cubicBezTo>
                  <a:cubicBezTo>
                    <a:pt x="70" y="56"/>
                    <a:pt x="70" y="56"/>
                    <a:pt x="70" y="56"/>
                  </a:cubicBezTo>
                  <a:cubicBezTo>
                    <a:pt x="71" y="60"/>
                    <a:pt x="71" y="60"/>
                    <a:pt x="71" y="60"/>
                  </a:cubicBezTo>
                  <a:cubicBezTo>
                    <a:pt x="70" y="60"/>
                    <a:pt x="70" y="60"/>
                    <a:pt x="70" y="60"/>
                  </a:cubicBezTo>
                  <a:cubicBezTo>
                    <a:pt x="70" y="61"/>
                    <a:pt x="70" y="61"/>
                    <a:pt x="69" y="61"/>
                  </a:cubicBezTo>
                  <a:cubicBezTo>
                    <a:pt x="68" y="61"/>
                    <a:pt x="68" y="61"/>
                    <a:pt x="68" y="61"/>
                  </a:cubicBezTo>
                  <a:cubicBezTo>
                    <a:pt x="68" y="57"/>
                    <a:pt x="68" y="57"/>
                    <a:pt x="68" y="57"/>
                  </a:cubicBezTo>
                  <a:cubicBezTo>
                    <a:pt x="67" y="57"/>
                    <a:pt x="67" y="57"/>
                    <a:pt x="67" y="57"/>
                  </a:cubicBezTo>
                  <a:cubicBezTo>
                    <a:pt x="67" y="57"/>
                    <a:pt x="67" y="58"/>
                    <a:pt x="67" y="59"/>
                  </a:cubicBezTo>
                  <a:cubicBezTo>
                    <a:pt x="66" y="59"/>
                    <a:pt x="66" y="60"/>
                    <a:pt x="66" y="61"/>
                  </a:cubicBezTo>
                  <a:cubicBezTo>
                    <a:pt x="66" y="62"/>
                    <a:pt x="65" y="62"/>
                    <a:pt x="65" y="63"/>
                  </a:cubicBezTo>
                  <a:cubicBezTo>
                    <a:pt x="64" y="64"/>
                    <a:pt x="64" y="64"/>
                    <a:pt x="63" y="64"/>
                  </a:cubicBezTo>
                  <a:cubicBezTo>
                    <a:pt x="63" y="64"/>
                    <a:pt x="62" y="64"/>
                    <a:pt x="62" y="64"/>
                  </a:cubicBezTo>
                  <a:cubicBezTo>
                    <a:pt x="62" y="63"/>
                    <a:pt x="61" y="63"/>
                    <a:pt x="61" y="62"/>
                  </a:cubicBezTo>
                  <a:cubicBezTo>
                    <a:pt x="61" y="62"/>
                    <a:pt x="61" y="62"/>
                    <a:pt x="61" y="62"/>
                  </a:cubicBezTo>
                  <a:cubicBezTo>
                    <a:pt x="60" y="62"/>
                    <a:pt x="59" y="62"/>
                    <a:pt x="59" y="63"/>
                  </a:cubicBezTo>
                  <a:cubicBezTo>
                    <a:pt x="59" y="63"/>
                    <a:pt x="58" y="63"/>
                    <a:pt x="58" y="64"/>
                  </a:cubicBezTo>
                  <a:cubicBezTo>
                    <a:pt x="58" y="64"/>
                    <a:pt x="58" y="65"/>
                    <a:pt x="57" y="65"/>
                  </a:cubicBezTo>
                  <a:cubicBezTo>
                    <a:pt x="57" y="66"/>
                    <a:pt x="57" y="66"/>
                    <a:pt x="56" y="66"/>
                  </a:cubicBezTo>
                  <a:cubicBezTo>
                    <a:pt x="56" y="66"/>
                    <a:pt x="56" y="66"/>
                    <a:pt x="56" y="66"/>
                  </a:cubicBezTo>
                  <a:cubicBezTo>
                    <a:pt x="56" y="67"/>
                    <a:pt x="55" y="66"/>
                    <a:pt x="55" y="66"/>
                  </a:cubicBezTo>
                  <a:cubicBezTo>
                    <a:pt x="55" y="65"/>
                    <a:pt x="55" y="64"/>
                    <a:pt x="55" y="63"/>
                  </a:cubicBezTo>
                  <a:cubicBezTo>
                    <a:pt x="54" y="63"/>
                    <a:pt x="54" y="62"/>
                    <a:pt x="54" y="61"/>
                  </a:cubicBezTo>
                  <a:cubicBezTo>
                    <a:pt x="53" y="61"/>
                    <a:pt x="52" y="60"/>
                    <a:pt x="51" y="61"/>
                  </a:cubicBezTo>
                  <a:cubicBezTo>
                    <a:pt x="52" y="61"/>
                    <a:pt x="52" y="62"/>
                    <a:pt x="52" y="62"/>
                  </a:cubicBezTo>
                  <a:cubicBezTo>
                    <a:pt x="52" y="63"/>
                    <a:pt x="52" y="64"/>
                    <a:pt x="52" y="64"/>
                  </a:cubicBezTo>
                  <a:cubicBezTo>
                    <a:pt x="53" y="65"/>
                    <a:pt x="53" y="66"/>
                    <a:pt x="53" y="67"/>
                  </a:cubicBezTo>
                  <a:cubicBezTo>
                    <a:pt x="53" y="68"/>
                    <a:pt x="52" y="68"/>
                    <a:pt x="52" y="69"/>
                  </a:cubicBezTo>
                  <a:cubicBezTo>
                    <a:pt x="52" y="69"/>
                    <a:pt x="52" y="69"/>
                    <a:pt x="52" y="68"/>
                  </a:cubicBezTo>
                  <a:cubicBezTo>
                    <a:pt x="51" y="68"/>
                    <a:pt x="52" y="68"/>
                    <a:pt x="52" y="67"/>
                  </a:cubicBezTo>
                  <a:cubicBezTo>
                    <a:pt x="52" y="67"/>
                    <a:pt x="52" y="66"/>
                    <a:pt x="52" y="66"/>
                  </a:cubicBezTo>
                  <a:cubicBezTo>
                    <a:pt x="52" y="66"/>
                    <a:pt x="52" y="66"/>
                    <a:pt x="52" y="66"/>
                  </a:cubicBezTo>
                  <a:cubicBezTo>
                    <a:pt x="52" y="66"/>
                    <a:pt x="52" y="66"/>
                    <a:pt x="52" y="66"/>
                  </a:cubicBezTo>
                  <a:cubicBezTo>
                    <a:pt x="51" y="65"/>
                    <a:pt x="51" y="64"/>
                    <a:pt x="51" y="63"/>
                  </a:cubicBezTo>
                  <a:cubicBezTo>
                    <a:pt x="50" y="62"/>
                    <a:pt x="50" y="62"/>
                    <a:pt x="50" y="62"/>
                  </a:cubicBezTo>
                  <a:cubicBezTo>
                    <a:pt x="49" y="62"/>
                    <a:pt x="49" y="62"/>
                    <a:pt x="49" y="62"/>
                  </a:cubicBezTo>
                  <a:cubicBezTo>
                    <a:pt x="49" y="62"/>
                    <a:pt x="49" y="63"/>
                    <a:pt x="48" y="64"/>
                  </a:cubicBezTo>
                  <a:cubicBezTo>
                    <a:pt x="47" y="65"/>
                    <a:pt x="46" y="66"/>
                    <a:pt x="46" y="67"/>
                  </a:cubicBezTo>
                  <a:cubicBezTo>
                    <a:pt x="46" y="67"/>
                    <a:pt x="45" y="68"/>
                    <a:pt x="45" y="68"/>
                  </a:cubicBezTo>
                  <a:cubicBezTo>
                    <a:pt x="45" y="69"/>
                    <a:pt x="44" y="70"/>
                    <a:pt x="44" y="70"/>
                  </a:cubicBezTo>
                  <a:cubicBezTo>
                    <a:pt x="44" y="70"/>
                    <a:pt x="43" y="70"/>
                    <a:pt x="43" y="70"/>
                  </a:cubicBezTo>
                  <a:cubicBezTo>
                    <a:pt x="43" y="69"/>
                    <a:pt x="43" y="69"/>
                    <a:pt x="42" y="68"/>
                  </a:cubicBezTo>
                  <a:cubicBezTo>
                    <a:pt x="42" y="68"/>
                    <a:pt x="42" y="67"/>
                    <a:pt x="41" y="67"/>
                  </a:cubicBezTo>
                  <a:cubicBezTo>
                    <a:pt x="41" y="67"/>
                    <a:pt x="40" y="67"/>
                    <a:pt x="38" y="67"/>
                  </a:cubicBezTo>
                  <a:close/>
                  <a:moveTo>
                    <a:pt x="2" y="30"/>
                  </a:moveTo>
                  <a:cubicBezTo>
                    <a:pt x="1" y="31"/>
                    <a:pt x="1" y="31"/>
                    <a:pt x="1" y="31"/>
                  </a:cubicBezTo>
                  <a:cubicBezTo>
                    <a:pt x="2" y="31"/>
                    <a:pt x="2" y="31"/>
                    <a:pt x="2" y="31"/>
                  </a:cubicBezTo>
                  <a:cubicBezTo>
                    <a:pt x="2" y="31"/>
                    <a:pt x="2" y="31"/>
                    <a:pt x="2" y="31"/>
                  </a:cubicBezTo>
                  <a:lnTo>
                    <a:pt x="2" y="30"/>
                  </a:lnTo>
                  <a:close/>
                  <a:moveTo>
                    <a:pt x="6" y="29"/>
                  </a:moveTo>
                  <a:cubicBezTo>
                    <a:pt x="7" y="29"/>
                    <a:pt x="7" y="29"/>
                    <a:pt x="7" y="29"/>
                  </a:cubicBezTo>
                  <a:cubicBezTo>
                    <a:pt x="7" y="27"/>
                    <a:pt x="8" y="26"/>
                    <a:pt x="8" y="25"/>
                  </a:cubicBezTo>
                  <a:cubicBezTo>
                    <a:pt x="8" y="24"/>
                    <a:pt x="9" y="23"/>
                    <a:pt x="8" y="22"/>
                  </a:cubicBezTo>
                  <a:cubicBezTo>
                    <a:pt x="8" y="22"/>
                    <a:pt x="8" y="22"/>
                    <a:pt x="8" y="23"/>
                  </a:cubicBezTo>
                  <a:cubicBezTo>
                    <a:pt x="7" y="23"/>
                    <a:pt x="7" y="24"/>
                    <a:pt x="6" y="24"/>
                  </a:cubicBezTo>
                  <a:cubicBezTo>
                    <a:pt x="6" y="25"/>
                    <a:pt x="5" y="26"/>
                    <a:pt x="4" y="27"/>
                  </a:cubicBezTo>
                  <a:cubicBezTo>
                    <a:pt x="5" y="28"/>
                    <a:pt x="5" y="29"/>
                    <a:pt x="6" y="29"/>
                  </a:cubicBezTo>
                  <a:close/>
                  <a:moveTo>
                    <a:pt x="20" y="10"/>
                  </a:moveTo>
                  <a:cubicBezTo>
                    <a:pt x="20" y="10"/>
                    <a:pt x="20" y="10"/>
                    <a:pt x="20" y="10"/>
                  </a:cubicBezTo>
                  <a:cubicBezTo>
                    <a:pt x="20" y="7"/>
                    <a:pt x="20" y="7"/>
                    <a:pt x="20" y="7"/>
                  </a:cubicBezTo>
                  <a:cubicBezTo>
                    <a:pt x="20" y="7"/>
                    <a:pt x="20" y="7"/>
                    <a:pt x="20" y="7"/>
                  </a:cubicBezTo>
                  <a:lnTo>
                    <a:pt x="20" y="10"/>
                  </a:lnTo>
                  <a:close/>
                  <a:moveTo>
                    <a:pt x="22" y="61"/>
                  </a:moveTo>
                  <a:cubicBezTo>
                    <a:pt x="23" y="61"/>
                    <a:pt x="23" y="61"/>
                    <a:pt x="23" y="61"/>
                  </a:cubicBezTo>
                  <a:cubicBezTo>
                    <a:pt x="22" y="60"/>
                    <a:pt x="22" y="60"/>
                    <a:pt x="22" y="60"/>
                  </a:cubicBezTo>
                  <a:lnTo>
                    <a:pt x="22" y="61"/>
                  </a:lnTo>
                  <a:close/>
                  <a:moveTo>
                    <a:pt x="23" y="10"/>
                  </a:moveTo>
                  <a:cubicBezTo>
                    <a:pt x="24" y="10"/>
                    <a:pt x="24" y="10"/>
                    <a:pt x="24" y="10"/>
                  </a:cubicBezTo>
                  <a:cubicBezTo>
                    <a:pt x="23" y="9"/>
                    <a:pt x="23" y="9"/>
                    <a:pt x="23" y="9"/>
                  </a:cubicBezTo>
                  <a:cubicBezTo>
                    <a:pt x="23" y="8"/>
                    <a:pt x="23" y="8"/>
                    <a:pt x="23" y="8"/>
                  </a:cubicBezTo>
                  <a:cubicBezTo>
                    <a:pt x="22" y="8"/>
                    <a:pt x="22" y="8"/>
                    <a:pt x="22" y="8"/>
                  </a:cubicBezTo>
                  <a:lnTo>
                    <a:pt x="23" y="10"/>
                  </a:lnTo>
                  <a:close/>
                  <a:moveTo>
                    <a:pt x="33" y="64"/>
                  </a:moveTo>
                  <a:cubicBezTo>
                    <a:pt x="34" y="64"/>
                    <a:pt x="34" y="64"/>
                    <a:pt x="34" y="64"/>
                  </a:cubicBezTo>
                  <a:cubicBezTo>
                    <a:pt x="33" y="63"/>
                    <a:pt x="33" y="63"/>
                    <a:pt x="33" y="63"/>
                  </a:cubicBezTo>
                  <a:cubicBezTo>
                    <a:pt x="33" y="63"/>
                    <a:pt x="33" y="63"/>
                    <a:pt x="33" y="63"/>
                  </a:cubicBezTo>
                  <a:cubicBezTo>
                    <a:pt x="33" y="63"/>
                    <a:pt x="33" y="63"/>
                    <a:pt x="33" y="63"/>
                  </a:cubicBezTo>
                  <a:cubicBezTo>
                    <a:pt x="32" y="63"/>
                    <a:pt x="32" y="63"/>
                    <a:pt x="32" y="63"/>
                  </a:cubicBezTo>
                  <a:cubicBezTo>
                    <a:pt x="32" y="63"/>
                    <a:pt x="32" y="63"/>
                    <a:pt x="32" y="63"/>
                  </a:cubicBezTo>
                  <a:lnTo>
                    <a:pt x="33" y="64"/>
                  </a:lnTo>
                  <a:close/>
                  <a:moveTo>
                    <a:pt x="35" y="9"/>
                  </a:moveTo>
                  <a:cubicBezTo>
                    <a:pt x="36" y="8"/>
                    <a:pt x="36" y="8"/>
                    <a:pt x="36" y="8"/>
                  </a:cubicBezTo>
                  <a:cubicBezTo>
                    <a:pt x="35" y="8"/>
                    <a:pt x="35" y="8"/>
                    <a:pt x="35" y="8"/>
                  </a:cubicBezTo>
                  <a:lnTo>
                    <a:pt x="35" y="9"/>
                  </a:lnTo>
                  <a:close/>
                  <a:moveTo>
                    <a:pt x="36" y="10"/>
                  </a:moveTo>
                  <a:cubicBezTo>
                    <a:pt x="36" y="11"/>
                    <a:pt x="36" y="11"/>
                    <a:pt x="36" y="11"/>
                  </a:cubicBezTo>
                  <a:cubicBezTo>
                    <a:pt x="37" y="11"/>
                    <a:pt x="37" y="11"/>
                    <a:pt x="37" y="11"/>
                  </a:cubicBezTo>
                  <a:cubicBezTo>
                    <a:pt x="37" y="9"/>
                    <a:pt x="37" y="9"/>
                    <a:pt x="37" y="9"/>
                  </a:cubicBezTo>
                  <a:cubicBezTo>
                    <a:pt x="36" y="9"/>
                    <a:pt x="36" y="9"/>
                    <a:pt x="36" y="9"/>
                  </a:cubicBezTo>
                  <a:lnTo>
                    <a:pt x="36" y="10"/>
                  </a:lnTo>
                  <a:close/>
                  <a:moveTo>
                    <a:pt x="39" y="61"/>
                  </a:moveTo>
                  <a:cubicBezTo>
                    <a:pt x="38" y="61"/>
                    <a:pt x="38" y="62"/>
                    <a:pt x="38" y="62"/>
                  </a:cubicBezTo>
                  <a:cubicBezTo>
                    <a:pt x="38" y="63"/>
                    <a:pt x="38" y="64"/>
                    <a:pt x="38" y="65"/>
                  </a:cubicBezTo>
                  <a:cubicBezTo>
                    <a:pt x="38" y="65"/>
                    <a:pt x="38" y="65"/>
                    <a:pt x="38" y="65"/>
                  </a:cubicBezTo>
                  <a:cubicBezTo>
                    <a:pt x="39" y="65"/>
                    <a:pt x="39" y="65"/>
                    <a:pt x="39" y="64"/>
                  </a:cubicBezTo>
                  <a:cubicBezTo>
                    <a:pt x="39" y="63"/>
                    <a:pt x="39" y="62"/>
                    <a:pt x="39" y="61"/>
                  </a:cubicBezTo>
                  <a:close/>
                  <a:moveTo>
                    <a:pt x="38" y="14"/>
                  </a:moveTo>
                  <a:cubicBezTo>
                    <a:pt x="39" y="14"/>
                    <a:pt x="39" y="14"/>
                    <a:pt x="39" y="14"/>
                  </a:cubicBezTo>
                  <a:cubicBezTo>
                    <a:pt x="39" y="13"/>
                    <a:pt x="39" y="13"/>
                    <a:pt x="39" y="12"/>
                  </a:cubicBezTo>
                  <a:cubicBezTo>
                    <a:pt x="38" y="12"/>
                    <a:pt x="38" y="12"/>
                    <a:pt x="38" y="12"/>
                  </a:cubicBezTo>
                  <a:lnTo>
                    <a:pt x="38" y="14"/>
                  </a:lnTo>
                  <a:close/>
                  <a:moveTo>
                    <a:pt x="45" y="63"/>
                  </a:moveTo>
                  <a:cubicBezTo>
                    <a:pt x="45" y="63"/>
                    <a:pt x="45" y="63"/>
                    <a:pt x="45" y="63"/>
                  </a:cubicBezTo>
                  <a:cubicBezTo>
                    <a:pt x="45" y="64"/>
                    <a:pt x="45" y="64"/>
                    <a:pt x="45" y="64"/>
                  </a:cubicBezTo>
                  <a:cubicBezTo>
                    <a:pt x="46" y="63"/>
                    <a:pt x="46" y="63"/>
                    <a:pt x="46" y="63"/>
                  </a:cubicBezTo>
                  <a:cubicBezTo>
                    <a:pt x="47" y="63"/>
                    <a:pt x="48" y="63"/>
                    <a:pt x="49" y="61"/>
                  </a:cubicBezTo>
                  <a:cubicBezTo>
                    <a:pt x="49" y="60"/>
                    <a:pt x="50" y="59"/>
                    <a:pt x="49" y="58"/>
                  </a:cubicBezTo>
                  <a:cubicBezTo>
                    <a:pt x="48" y="58"/>
                    <a:pt x="47" y="59"/>
                    <a:pt x="46" y="59"/>
                  </a:cubicBezTo>
                  <a:cubicBezTo>
                    <a:pt x="45" y="60"/>
                    <a:pt x="44" y="61"/>
                    <a:pt x="45" y="63"/>
                  </a:cubicBezTo>
                  <a:close/>
                  <a:moveTo>
                    <a:pt x="57" y="64"/>
                  </a:moveTo>
                  <a:cubicBezTo>
                    <a:pt x="56" y="64"/>
                    <a:pt x="56" y="64"/>
                    <a:pt x="56" y="64"/>
                  </a:cubicBezTo>
                  <a:cubicBezTo>
                    <a:pt x="56" y="65"/>
                    <a:pt x="57" y="65"/>
                    <a:pt x="57" y="65"/>
                  </a:cubicBezTo>
                  <a:cubicBezTo>
                    <a:pt x="57" y="65"/>
                    <a:pt x="57" y="65"/>
                    <a:pt x="57" y="64"/>
                  </a:cubicBezTo>
                  <a:cubicBezTo>
                    <a:pt x="57" y="64"/>
                    <a:pt x="57" y="64"/>
                    <a:pt x="57" y="64"/>
                  </a:cubicBezTo>
                  <a:close/>
                  <a:moveTo>
                    <a:pt x="68" y="24"/>
                  </a:moveTo>
                  <a:cubicBezTo>
                    <a:pt x="67" y="24"/>
                    <a:pt x="67" y="24"/>
                    <a:pt x="67" y="25"/>
                  </a:cubicBezTo>
                  <a:cubicBezTo>
                    <a:pt x="67" y="25"/>
                    <a:pt x="68" y="25"/>
                    <a:pt x="68" y="25"/>
                  </a:cubicBezTo>
                  <a:cubicBezTo>
                    <a:pt x="68" y="25"/>
                    <a:pt x="68" y="25"/>
                    <a:pt x="68" y="25"/>
                  </a:cubicBezTo>
                  <a:cubicBezTo>
                    <a:pt x="68" y="24"/>
                    <a:pt x="68" y="24"/>
                    <a:pt x="68" y="24"/>
                  </a:cubicBezTo>
                  <a:close/>
                  <a:moveTo>
                    <a:pt x="69" y="25"/>
                  </a:moveTo>
                  <a:cubicBezTo>
                    <a:pt x="68" y="25"/>
                    <a:pt x="68" y="26"/>
                    <a:pt x="68" y="26"/>
                  </a:cubicBezTo>
                  <a:cubicBezTo>
                    <a:pt x="68" y="26"/>
                    <a:pt x="68" y="27"/>
                    <a:pt x="69" y="27"/>
                  </a:cubicBezTo>
                  <a:cubicBezTo>
                    <a:pt x="69" y="27"/>
                    <a:pt x="69" y="26"/>
                    <a:pt x="69" y="26"/>
                  </a:cubicBezTo>
                  <a:cubicBezTo>
                    <a:pt x="69" y="25"/>
                    <a:pt x="69" y="25"/>
                    <a:pt x="69" y="25"/>
                  </a:cubicBezTo>
                  <a:close/>
                  <a:moveTo>
                    <a:pt x="69" y="21"/>
                  </a:moveTo>
                  <a:cubicBezTo>
                    <a:pt x="69" y="21"/>
                    <a:pt x="69" y="21"/>
                    <a:pt x="69" y="21"/>
                  </a:cubicBezTo>
                  <a:cubicBezTo>
                    <a:pt x="69" y="20"/>
                    <a:pt x="69" y="20"/>
                    <a:pt x="69" y="20"/>
                  </a:cubicBezTo>
                  <a:cubicBezTo>
                    <a:pt x="69" y="20"/>
                    <a:pt x="69" y="20"/>
                    <a:pt x="69" y="20"/>
                  </a:cubicBezTo>
                  <a:lnTo>
                    <a:pt x="69" y="21"/>
                  </a:lnTo>
                  <a:close/>
                  <a:moveTo>
                    <a:pt x="69" y="27"/>
                  </a:moveTo>
                  <a:cubicBezTo>
                    <a:pt x="69" y="27"/>
                    <a:pt x="69" y="27"/>
                    <a:pt x="69" y="27"/>
                  </a:cubicBezTo>
                  <a:cubicBezTo>
                    <a:pt x="69" y="28"/>
                    <a:pt x="69" y="28"/>
                    <a:pt x="69" y="28"/>
                  </a:cubicBezTo>
                  <a:cubicBezTo>
                    <a:pt x="69" y="30"/>
                    <a:pt x="69" y="30"/>
                    <a:pt x="69" y="30"/>
                  </a:cubicBezTo>
                  <a:cubicBezTo>
                    <a:pt x="70" y="29"/>
                    <a:pt x="70" y="29"/>
                    <a:pt x="70" y="28"/>
                  </a:cubicBezTo>
                  <a:cubicBezTo>
                    <a:pt x="70" y="28"/>
                    <a:pt x="70" y="27"/>
                    <a:pt x="70" y="27"/>
                  </a:cubicBezTo>
                  <a:cubicBezTo>
                    <a:pt x="70" y="27"/>
                    <a:pt x="70" y="26"/>
                    <a:pt x="69" y="27"/>
                  </a:cubicBezTo>
                  <a:close/>
                  <a:moveTo>
                    <a:pt x="70" y="13"/>
                  </a:moveTo>
                  <a:cubicBezTo>
                    <a:pt x="69" y="13"/>
                    <a:pt x="69" y="14"/>
                    <a:pt x="69" y="14"/>
                  </a:cubicBezTo>
                  <a:cubicBezTo>
                    <a:pt x="69" y="14"/>
                    <a:pt x="69" y="14"/>
                    <a:pt x="70" y="14"/>
                  </a:cubicBezTo>
                  <a:cubicBezTo>
                    <a:pt x="70" y="14"/>
                    <a:pt x="70" y="14"/>
                    <a:pt x="70" y="14"/>
                  </a:cubicBezTo>
                  <a:cubicBezTo>
                    <a:pt x="70" y="13"/>
                    <a:pt x="70" y="13"/>
                    <a:pt x="70" y="13"/>
                  </a:cubicBezTo>
                  <a:close/>
                  <a:moveTo>
                    <a:pt x="70" y="15"/>
                  </a:moveTo>
                  <a:cubicBezTo>
                    <a:pt x="70" y="15"/>
                    <a:pt x="69" y="15"/>
                    <a:pt x="69" y="16"/>
                  </a:cubicBezTo>
                  <a:cubicBezTo>
                    <a:pt x="70" y="16"/>
                    <a:pt x="70" y="17"/>
                    <a:pt x="70" y="16"/>
                  </a:cubicBezTo>
                  <a:cubicBezTo>
                    <a:pt x="71" y="16"/>
                    <a:pt x="71" y="16"/>
                    <a:pt x="71" y="16"/>
                  </a:cubicBezTo>
                  <a:cubicBezTo>
                    <a:pt x="71" y="15"/>
                    <a:pt x="70" y="15"/>
                    <a:pt x="70" y="15"/>
                  </a:cubicBezTo>
                  <a:close/>
                  <a:moveTo>
                    <a:pt x="70" y="32"/>
                  </a:moveTo>
                  <a:cubicBezTo>
                    <a:pt x="70" y="31"/>
                    <a:pt x="70" y="31"/>
                    <a:pt x="70" y="31"/>
                  </a:cubicBezTo>
                  <a:cubicBezTo>
                    <a:pt x="69" y="31"/>
                    <a:pt x="69" y="31"/>
                    <a:pt x="69" y="31"/>
                  </a:cubicBezTo>
                  <a:lnTo>
                    <a:pt x="70" y="32"/>
                  </a:lnTo>
                  <a:close/>
                  <a:moveTo>
                    <a:pt x="72" y="23"/>
                  </a:moveTo>
                  <a:cubicBezTo>
                    <a:pt x="72" y="23"/>
                    <a:pt x="72" y="23"/>
                    <a:pt x="72" y="23"/>
                  </a:cubicBezTo>
                  <a:cubicBezTo>
                    <a:pt x="72" y="22"/>
                    <a:pt x="72" y="22"/>
                    <a:pt x="72" y="22"/>
                  </a:cubicBezTo>
                  <a:cubicBezTo>
                    <a:pt x="72" y="22"/>
                    <a:pt x="72" y="22"/>
                    <a:pt x="72" y="22"/>
                  </a:cubicBezTo>
                  <a:lnTo>
                    <a:pt x="72" y="23"/>
                  </a:lnTo>
                  <a:close/>
                  <a:moveTo>
                    <a:pt x="73" y="25"/>
                  </a:moveTo>
                  <a:cubicBezTo>
                    <a:pt x="73" y="25"/>
                    <a:pt x="73" y="25"/>
                    <a:pt x="73" y="25"/>
                  </a:cubicBezTo>
                  <a:cubicBezTo>
                    <a:pt x="73" y="26"/>
                    <a:pt x="73" y="26"/>
                    <a:pt x="73" y="26"/>
                  </a:cubicBezTo>
                  <a:cubicBezTo>
                    <a:pt x="74" y="26"/>
                    <a:pt x="74" y="26"/>
                    <a:pt x="74" y="25"/>
                  </a:cubicBezTo>
                  <a:cubicBezTo>
                    <a:pt x="74" y="25"/>
                    <a:pt x="73" y="25"/>
                    <a:pt x="73" y="25"/>
                  </a:cubicBezTo>
                  <a:close/>
                  <a:moveTo>
                    <a:pt x="73" y="47"/>
                  </a:moveTo>
                  <a:cubicBezTo>
                    <a:pt x="75" y="47"/>
                    <a:pt x="75" y="47"/>
                    <a:pt x="75" y="47"/>
                  </a:cubicBezTo>
                  <a:cubicBezTo>
                    <a:pt x="75" y="46"/>
                    <a:pt x="74" y="46"/>
                    <a:pt x="74" y="46"/>
                  </a:cubicBezTo>
                  <a:cubicBezTo>
                    <a:pt x="73" y="46"/>
                    <a:pt x="73" y="46"/>
                    <a:pt x="73" y="46"/>
                  </a:cubicBezTo>
                  <a:cubicBezTo>
                    <a:pt x="73" y="46"/>
                    <a:pt x="73" y="46"/>
                    <a:pt x="73" y="46"/>
                  </a:cubicBezTo>
                  <a:cubicBezTo>
                    <a:pt x="73" y="46"/>
                    <a:pt x="73" y="46"/>
                    <a:pt x="73" y="46"/>
                  </a:cubicBezTo>
                  <a:cubicBezTo>
                    <a:pt x="73" y="46"/>
                    <a:pt x="73" y="46"/>
                    <a:pt x="73" y="46"/>
                  </a:cubicBezTo>
                  <a:lnTo>
                    <a:pt x="73" y="47"/>
                  </a:lnTo>
                  <a:close/>
                  <a:moveTo>
                    <a:pt x="75" y="33"/>
                  </a:moveTo>
                  <a:cubicBezTo>
                    <a:pt x="75" y="33"/>
                    <a:pt x="75" y="33"/>
                    <a:pt x="75" y="33"/>
                  </a:cubicBezTo>
                  <a:cubicBezTo>
                    <a:pt x="75" y="33"/>
                    <a:pt x="75" y="33"/>
                    <a:pt x="75" y="33"/>
                  </a:cubicBezTo>
                  <a:cubicBezTo>
                    <a:pt x="76" y="34"/>
                    <a:pt x="76" y="34"/>
                    <a:pt x="76" y="34"/>
                  </a:cubicBezTo>
                  <a:cubicBezTo>
                    <a:pt x="76" y="33"/>
                    <a:pt x="76" y="33"/>
                    <a:pt x="76" y="33"/>
                  </a:cubicBezTo>
                  <a:cubicBezTo>
                    <a:pt x="76" y="33"/>
                    <a:pt x="76" y="33"/>
                    <a:pt x="76" y="33"/>
                  </a:cubicBezTo>
                  <a:cubicBezTo>
                    <a:pt x="75" y="33"/>
                    <a:pt x="75" y="33"/>
                    <a:pt x="75" y="33"/>
                  </a:cubicBezTo>
                  <a:cubicBezTo>
                    <a:pt x="75" y="32"/>
                    <a:pt x="75" y="32"/>
                    <a:pt x="75" y="32"/>
                  </a:cubicBezTo>
                  <a:lnTo>
                    <a:pt x="75" y="33"/>
                  </a:lnTo>
                  <a:close/>
                  <a:moveTo>
                    <a:pt x="75" y="47"/>
                  </a:moveTo>
                  <a:cubicBezTo>
                    <a:pt x="75" y="47"/>
                    <a:pt x="75" y="47"/>
                    <a:pt x="75" y="47"/>
                  </a:cubicBezTo>
                  <a:cubicBezTo>
                    <a:pt x="76" y="48"/>
                    <a:pt x="76" y="48"/>
                    <a:pt x="76" y="48"/>
                  </a:cubicBezTo>
                  <a:cubicBezTo>
                    <a:pt x="76" y="48"/>
                    <a:pt x="76" y="48"/>
                    <a:pt x="76" y="47"/>
                  </a:cubicBezTo>
                  <a:cubicBezTo>
                    <a:pt x="76" y="47"/>
                    <a:pt x="76" y="47"/>
                    <a:pt x="75" y="47"/>
                  </a:cubicBezTo>
                  <a:close/>
                  <a:moveTo>
                    <a:pt x="80" y="24"/>
                  </a:moveTo>
                  <a:cubicBezTo>
                    <a:pt x="80" y="24"/>
                    <a:pt x="80" y="24"/>
                    <a:pt x="80" y="24"/>
                  </a:cubicBezTo>
                  <a:cubicBezTo>
                    <a:pt x="80" y="24"/>
                    <a:pt x="80" y="24"/>
                    <a:pt x="80" y="24"/>
                  </a:cubicBezTo>
                  <a:cubicBezTo>
                    <a:pt x="80" y="24"/>
                    <a:pt x="80" y="24"/>
                    <a:pt x="80" y="24"/>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5" name="îsḷíḍè">
              <a:extLst>
                <a:ext uri="{FF2B5EF4-FFF2-40B4-BE49-F238E27FC236}">
                  <a16:creationId xmlns:a16="http://schemas.microsoft.com/office/drawing/2014/main" id="{1B1792F6-C845-40C6-AE70-BE028EB5F292}"/>
                </a:ext>
              </a:extLst>
            </p:cNvPr>
            <p:cNvSpPr/>
            <p:nvPr/>
          </p:nvSpPr>
          <p:spPr bwMode="auto">
            <a:xfrm>
              <a:off x="5947298" y="3605187"/>
              <a:ext cx="246455" cy="190766"/>
            </a:xfrm>
            <a:custGeom>
              <a:avLst/>
              <a:gdLst>
                <a:gd name="T0" fmla="*/ 89 w 100"/>
                <a:gd name="T1" fmla="*/ 64 h 78"/>
                <a:gd name="T2" fmla="*/ 80 w 100"/>
                <a:gd name="T3" fmla="*/ 61 h 78"/>
                <a:gd name="T4" fmla="*/ 74 w 100"/>
                <a:gd name="T5" fmla="*/ 57 h 78"/>
                <a:gd name="T6" fmla="*/ 66 w 100"/>
                <a:gd name="T7" fmla="*/ 53 h 78"/>
                <a:gd name="T8" fmla="*/ 58 w 100"/>
                <a:gd name="T9" fmla="*/ 30 h 78"/>
                <a:gd name="T10" fmla="*/ 51 w 100"/>
                <a:gd name="T11" fmla="*/ 30 h 78"/>
                <a:gd name="T12" fmla="*/ 43 w 100"/>
                <a:gd name="T13" fmla="*/ 36 h 78"/>
                <a:gd name="T14" fmla="*/ 39 w 100"/>
                <a:gd name="T15" fmla="*/ 45 h 78"/>
                <a:gd name="T16" fmla="*/ 39 w 100"/>
                <a:gd name="T17" fmla="*/ 50 h 78"/>
                <a:gd name="T18" fmla="*/ 31 w 100"/>
                <a:gd name="T19" fmla="*/ 62 h 78"/>
                <a:gd name="T20" fmla="*/ 20 w 100"/>
                <a:gd name="T21" fmla="*/ 69 h 78"/>
                <a:gd name="T22" fmla="*/ 19 w 100"/>
                <a:gd name="T23" fmla="*/ 71 h 78"/>
                <a:gd name="T24" fmla="*/ 19 w 100"/>
                <a:gd name="T25" fmla="*/ 74 h 78"/>
                <a:gd name="T26" fmla="*/ 9 w 100"/>
                <a:gd name="T27" fmla="*/ 55 h 78"/>
                <a:gd name="T28" fmla="*/ 7 w 100"/>
                <a:gd name="T29" fmla="*/ 52 h 78"/>
                <a:gd name="T30" fmla="*/ 4 w 100"/>
                <a:gd name="T31" fmla="*/ 26 h 78"/>
                <a:gd name="T32" fmla="*/ 2 w 100"/>
                <a:gd name="T33" fmla="*/ 14 h 78"/>
                <a:gd name="T34" fmla="*/ 4 w 100"/>
                <a:gd name="T35" fmla="*/ 5 h 78"/>
                <a:gd name="T36" fmla="*/ 1 w 100"/>
                <a:gd name="T37" fmla="*/ 10 h 78"/>
                <a:gd name="T38" fmla="*/ 10 w 100"/>
                <a:gd name="T39" fmla="*/ 5 h 78"/>
                <a:gd name="T40" fmla="*/ 12 w 100"/>
                <a:gd name="T41" fmla="*/ 7 h 78"/>
                <a:gd name="T42" fmla="*/ 16 w 100"/>
                <a:gd name="T43" fmla="*/ 20 h 78"/>
                <a:gd name="T44" fmla="*/ 23 w 100"/>
                <a:gd name="T45" fmla="*/ 34 h 78"/>
                <a:gd name="T46" fmla="*/ 24 w 100"/>
                <a:gd name="T47" fmla="*/ 43 h 78"/>
                <a:gd name="T48" fmla="*/ 35 w 100"/>
                <a:gd name="T49" fmla="*/ 31 h 78"/>
                <a:gd name="T50" fmla="*/ 44 w 100"/>
                <a:gd name="T51" fmla="*/ 23 h 78"/>
                <a:gd name="T52" fmla="*/ 48 w 100"/>
                <a:gd name="T53" fmla="*/ 18 h 78"/>
                <a:gd name="T54" fmla="*/ 48 w 100"/>
                <a:gd name="T55" fmla="*/ 10 h 78"/>
                <a:gd name="T56" fmla="*/ 50 w 100"/>
                <a:gd name="T57" fmla="*/ 4 h 78"/>
                <a:gd name="T58" fmla="*/ 53 w 100"/>
                <a:gd name="T59" fmla="*/ 7 h 78"/>
                <a:gd name="T60" fmla="*/ 64 w 100"/>
                <a:gd name="T61" fmla="*/ 8 h 78"/>
                <a:gd name="T62" fmla="*/ 71 w 100"/>
                <a:gd name="T63" fmla="*/ 20 h 78"/>
                <a:gd name="T64" fmla="*/ 74 w 100"/>
                <a:gd name="T65" fmla="*/ 29 h 78"/>
                <a:gd name="T66" fmla="*/ 79 w 100"/>
                <a:gd name="T67" fmla="*/ 37 h 78"/>
                <a:gd name="T68" fmla="*/ 99 w 100"/>
                <a:gd name="T69" fmla="*/ 60 h 78"/>
                <a:gd name="T70" fmla="*/ 6 w 100"/>
                <a:gd name="T71" fmla="*/ 17 h 78"/>
                <a:gd name="T72" fmla="*/ 8 w 100"/>
                <a:gd name="T73" fmla="*/ 13 h 78"/>
                <a:gd name="T74" fmla="*/ 12 w 100"/>
                <a:gd name="T75" fmla="*/ 49 h 78"/>
                <a:gd name="T76" fmla="*/ 17 w 100"/>
                <a:gd name="T77" fmla="*/ 43 h 78"/>
                <a:gd name="T78" fmla="*/ 18 w 100"/>
                <a:gd name="T79" fmla="*/ 38 h 78"/>
                <a:gd name="T80" fmla="*/ 17 w 100"/>
                <a:gd name="T81" fmla="*/ 37 h 78"/>
                <a:gd name="T82" fmla="*/ 22 w 100"/>
                <a:gd name="T83" fmla="*/ 47 h 78"/>
                <a:gd name="T84" fmla="*/ 18 w 100"/>
                <a:gd name="T85" fmla="*/ 29 h 78"/>
                <a:gd name="T86" fmla="*/ 31 w 100"/>
                <a:gd name="T87" fmla="*/ 46 h 78"/>
                <a:gd name="T88" fmla="*/ 42 w 100"/>
                <a:gd name="T89" fmla="*/ 26 h 78"/>
                <a:gd name="T90" fmla="*/ 48 w 100"/>
                <a:gd name="T91" fmla="*/ 31 h 78"/>
                <a:gd name="T92" fmla="*/ 51 w 100"/>
                <a:gd name="T93" fmla="*/ 18 h 78"/>
                <a:gd name="T94" fmla="*/ 54 w 100"/>
                <a:gd name="T95" fmla="*/ 22 h 78"/>
                <a:gd name="T96" fmla="*/ 69 w 100"/>
                <a:gd name="T97" fmla="*/ 23 h 78"/>
                <a:gd name="T98" fmla="*/ 72 w 100"/>
                <a:gd name="T99" fmla="*/ 35 h 78"/>
                <a:gd name="T100" fmla="*/ 73 w 100"/>
                <a:gd name="T101" fmla="*/ 31 h 78"/>
                <a:gd name="T102" fmla="*/ 75 w 100"/>
                <a:gd name="T103" fmla="*/ 31 h 78"/>
                <a:gd name="T104" fmla="*/ 79 w 100"/>
                <a:gd name="T105" fmla="*/ 45 h 78"/>
                <a:gd name="T106" fmla="*/ 80 w 100"/>
                <a:gd name="T107" fmla="*/ 50 h 78"/>
                <a:gd name="T108" fmla="*/ 81 w 100"/>
                <a:gd name="T109" fmla="*/ 53 h 78"/>
                <a:gd name="T110" fmla="*/ 92 w 100"/>
                <a:gd name="T111" fmla="*/ 60 h 78"/>
                <a:gd name="T112" fmla="*/ 88 w 100"/>
                <a:gd name="T113" fmla="*/ 6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 h="78">
                  <a:moveTo>
                    <a:pt x="100" y="63"/>
                  </a:moveTo>
                  <a:cubicBezTo>
                    <a:pt x="100" y="63"/>
                    <a:pt x="100" y="63"/>
                    <a:pt x="99" y="64"/>
                  </a:cubicBezTo>
                  <a:cubicBezTo>
                    <a:pt x="98" y="64"/>
                    <a:pt x="97" y="64"/>
                    <a:pt x="97" y="65"/>
                  </a:cubicBezTo>
                  <a:cubicBezTo>
                    <a:pt x="97" y="65"/>
                    <a:pt x="96" y="65"/>
                    <a:pt x="96" y="66"/>
                  </a:cubicBezTo>
                  <a:cubicBezTo>
                    <a:pt x="96" y="67"/>
                    <a:pt x="96" y="67"/>
                    <a:pt x="95" y="67"/>
                  </a:cubicBezTo>
                  <a:cubicBezTo>
                    <a:pt x="95" y="65"/>
                    <a:pt x="95" y="64"/>
                    <a:pt x="94" y="64"/>
                  </a:cubicBezTo>
                  <a:cubicBezTo>
                    <a:pt x="94" y="63"/>
                    <a:pt x="93" y="63"/>
                    <a:pt x="92" y="63"/>
                  </a:cubicBezTo>
                  <a:cubicBezTo>
                    <a:pt x="91" y="63"/>
                    <a:pt x="90" y="64"/>
                    <a:pt x="89" y="64"/>
                  </a:cubicBezTo>
                  <a:cubicBezTo>
                    <a:pt x="89" y="64"/>
                    <a:pt x="88" y="64"/>
                    <a:pt x="87" y="64"/>
                  </a:cubicBezTo>
                  <a:cubicBezTo>
                    <a:pt x="86" y="63"/>
                    <a:pt x="86" y="63"/>
                    <a:pt x="86" y="63"/>
                  </a:cubicBezTo>
                  <a:cubicBezTo>
                    <a:pt x="85" y="62"/>
                    <a:pt x="85" y="62"/>
                    <a:pt x="85" y="61"/>
                  </a:cubicBezTo>
                  <a:cubicBezTo>
                    <a:pt x="85" y="61"/>
                    <a:pt x="85" y="61"/>
                    <a:pt x="85" y="60"/>
                  </a:cubicBezTo>
                  <a:cubicBezTo>
                    <a:pt x="85" y="60"/>
                    <a:pt x="84" y="60"/>
                    <a:pt x="83" y="60"/>
                  </a:cubicBezTo>
                  <a:cubicBezTo>
                    <a:pt x="83" y="60"/>
                    <a:pt x="82" y="61"/>
                    <a:pt x="82" y="62"/>
                  </a:cubicBezTo>
                  <a:cubicBezTo>
                    <a:pt x="82" y="63"/>
                    <a:pt x="81" y="63"/>
                    <a:pt x="80" y="63"/>
                  </a:cubicBezTo>
                  <a:cubicBezTo>
                    <a:pt x="80" y="63"/>
                    <a:pt x="80" y="62"/>
                    <a:pt x="80" y="61"/>
                  </a:cubicBezTo>
                  <a:cubicBezTo>
                    <a:pt x="81" y="61"/>
                    <a:pt x="81" y="60"/>
                    <a:pt x="81" y="59"/>
                  </a:cubicBezTo>
                  <a:cubicBezTo>
                    <a:pt x="81" y="59"/>
                    <a:pt x="81" y="58"/>
                    <a:pt x="80" y="58"/>
                  </a:cubicBezTo>
                  <a:cubicBezTo>
                    <a:pt x="80" y="58"/>
                    <a:pt x="79" y="58"/>
                    <a:pt x="79" y="58"/>
                  </a:cubicBezTo>
                  <a:cubicBezTo>
                    <a:pt x="78" y="58"/>
                    <a:pt x="78" y="58"/>
                    <a:pt x="77" y="59"/>
                  </a:cubicBezTo>
                  <a:cubicBezTo>
                    <a:pt x="77" y="59"/>
                    <a:pt x="77" y="59"/>
                    <a:pt x="76" y="58"/>
                  </a:cubicBezTo>
                  <a:cubicBezTo>
                    <a:pt x="76" y="58"/>
                    <a:pt x="76" y="58"/>
                    <a:pt x="75" y="58"/>
                  </a:cubicBezTo>
                  <a:cubicBezTo>
                    <a:pt x="74" y="57"/>
                    <a:pt x="74" y="57"/>
                    <a:pt x="74" y="57"/>
                  </a:cubicBezTo>
                  <a:cubicBezTo>
                    <a:pt x="74" y="57"/>
                    <a:pt x="74" y="57"/>
                    <a:pt x="74" y="57"/>
                  </a:cubicBezTo>
                  <a:cubicBezTo>
                    <a:pt x="73" y="57"/>
                    <a:pt x="73" y="57"/>
                    <a:pt x="73" y="57"/>
                  </a:cubicBezTo>
                  <a:cubicBezTo>
                    <a:pt x="73" y="57"/>
                    <a:pt x="73" y="57"/>
                    <a:pt x="73" y="57"/>
                  </a:cubicBezTo>
                  <a:cubicBezTo>
                    <a:pt x="72" y="57"/>
                    <a:pt x="72" y="57"/>
                    <a:pt x="71" y="58"/>
                  </a:cubicBezTo>
                  <a:cubicBezTo>
                    <a:pt x="71" y="58"/>
                    <a:pt x="71" y="59"/>
                    <a:pt x="70" y="59"/>
                  </a:cubicBezTo>
                  <a:cubicBezTo>
                    <a:pt x="70" y="59"/>
                    <a:pt x="70" y="59"/>
                    <a:pt x="69" y="58"/>
                  </a:cubicBezTo>
                  <a:cubicBezTo>
                    <a:pt x="69" y="57"/>
                    <a:pt x="68" y="57"/>
                    <a:pt x="68" y="56"/>
                  </a:cubicBezTo>
                  <a:cubicBezTo>
                    <a:pt x="67" y="55"/>
                    <a:pt x="67" y="55"/>
                    <a:pt x="67" y="54"/>
                  </a:cubicBezTo>
                  <a:cubicBezTo>
                    <a:pt x="66" y="54"/>
                    <a:pt x="66" y="53"/>
                    <a:pt x="66" y="53"/>
                  </a:cubicBezTo>
                  <a:cubicBezTo>
                    <a:pt x="66" y="52"/>
                    <a:pt x="66" y="52"/>
                    <a:pt x="66" y="52"/>
                  </a:cubicBezTo>
                  <a:cubicBezTo>
                    <a:pt x="66" y="52"/>
                    <a:pt x="66" y="52"/>
                    <a:pt x="66" y="52"/>
                  </a:cubicBezTo>
                  <a:cubicBezTo>
                    <a:pt x="66" y="51"/>
                    <a:pt x="66" y="51"/>
                    <a:pt x="66" y="51"/>
                  </a:cubicBezTo>
                  <a:cubicBezTo>
                    <a:pt x="66" y="51"/>
                    <a:pt x="66" y="51"/>
                    <a:pt x="65" y="50"/>
                  </a:cubicBezTo>
                  <a:cubicBezTo>
                    <a:pt x="64" y="50"/>
                    <a:pt x="64" y="49"/>
                    <a:pt x="64" y="49"/>
                  </a:cubicBezTo>
                  <a:cubicBezTo>
                    <a:pt x="64" y="49"/>
                    <a:pt x="64" y="49"/>
                    <a:pt x="63" y="48"/>
                  </a:cubicBezTo>
                  <a:cubicBezTo>
                    <a:pt x="63" y="48"/>
                    <a:pt x="63" y="47"/>
                    <a:pt x="63" y="47"/>
                  </a:cubicBezTo>
                  <a:cubicBezTo>
                    <a:pt x="58" y="30"/>
                    <a:pt x="58" y="30"/>
                    <a:pt x="58" y="30"/>
                  </a:cubicBezTo>
                  <a:cubicBezTo>
                    <a:pt x="58" y="29"/>
                    <a:pt x="58" y="29"/>
                    <a:pt x="58" y="28"/>
                  </a:cubicBezTo>
                  <a:cubicBezTo>
                    <a:pt x="57" y="27"/>
                    <a:pt x="57" y="27"/>
                    <a:pt x="56" y="26"/>
                  </a:cubicBezTo>
                  <a:cubicBezTo>
                    <a:pt x="56" y="26"/>
                    <a:pt x="56" y="27"/>
                    <a:pt x="55" y="27"/>
                  </a:cubicBezTo>
                  <a:cubicBezTo>
                    <a:pt x="54" y="27"/>
                    <a:pt x="54" y="27"/>
                    <a:pt x="54" y="28"/>
                  </a:cubicBezTo>
                  <a:cubicBezTo>
                    <a:pt x="54" y="28"/>
                    <a:pt x="53" y="28"/>
                    <a:pt x="53" y="29"/>
                  </a:cubicBezTo>
                  <a:cubicBezTo>
                    <a:pt x="53" y="29"/>
                    <a:pt x="53" y="30"/>
                    <a:pt x="53" y="30"/>
                  </a:cubicBezTo>
                  <a:cubicBezTo>
                    <a:pt x="53" y="30"/>
                    <a:pt x="53" y="30"/>
                    <a:pt x="52" y="30"/>
                  </a:cubicBezTo>
                  <a:cubicBezTo>
                    <a:pt x="52" y="30"/>
                    <a:pt x="51" y="29"/>
                    <a:pt x="51" y="30"/>
                  </a:cubicBezTo>
                  <a:cubicBezTo>
                    <a:pt x="51" y="30"/>
                    <a:pt x="51" y="30"/>
                    <a:pt x="52" y="31"/>
                  </a:cubicBezTo>
                  <a:cubicBezTo>
                    <a:pt x="52" y="32"/>
                    <a:pt x="52" y="32"/>
                    <a:pt x="52" y="32"/>
                  </a:cubicBezTo>
                  <a:cubicBezTo>
                    <a:pt x="52" y="33"/>
                    <a:pt x="52" y="33"/>
                    <a:pt x="52" y="33"/>
                  </a:cubicBezTo>
                  <a:cubicBezTo>
                    <a:pt x="51" y="33"/>
                    <a:pt x="51" y="33"/>
                    <a:pt x="51" y="33"/>
                  </a:cubicBezTo>
                  <a:cubicBezTo>
                    <a:pt x="46" y="34"/>
                    <a:pt x="46" y="34"/>
                    <a:pt x="46" y="34"/>
                  </a:cubicBezTo>
                  <a:cubicBezTo>
                    <a:pt x="45" y="34"/>
                    <a:pt x="45" y="35"/>
                    <a:pt x="45" y="35"/>
                  </a:cubicBezTo>
                  <a:cubicBezTo>
                    <a:pt x="44" y="36"/>
                    <a:pt x="44" y="36"/>
                    <a:pt x="44" y="36"/>
                  </a:cubicBezTo>
                  <a:cubicBezTo>
                    <a:pt x="43" y="36"/>
                    <a:pt x="43" y="36"/>
                    <a:pt x="43" y="36"/>
                  </a:cubicBezTo>
                  <a:cubicBezTo>
                    <a:pt x="42" y="36"/>
                    <a:pt x="42" y="36"/>
                    <a:pt x="42" y="36"/>
                  </a:cubicBezTo>
                  <a:cubicBezTo>
                    <a:pt x="42" y="37"/>
                    <a:pt x="42" y="38"/>
                    <a:pt x="42" y="38"/>
                  </a:cubicBezTo>
                  <a:cubicBezTo>
                    <a:pt x="42" y="38"/>
                    <a:pt x="43" y="39"/>
                    <a:pt x="43" y="39"/>
                  </a:cubicBezTo>
                  <a:cubicBezTo>
                    <a:pt x="43" y="40"/>
                    <a:pt x="42" y="40"/>
                    <a:pt x="42" y="40"/>
                  </a:cubicBezTo>
                  <a:cubicBezTo>
                    <a:pt x="41" y="41"/>
                    <a:pt x="41" y="41"/>
                    <a:pt x="41" y="42"/>
                  </a:cubicBezTo>
                  <a:cubicBezTo>
                    <a:pt x="41" y="42"/>
                    <a:pt x="40" y="43"/>
                    <a:pt x="40" y="43"/>
                  </a:cubicBezTo>
                  <a:cubicBezTo>
                    <a:pt x="40" y="44"/>
                    <a:pt x="40" y="44"/>
                    <a:pt x="40" y="45"/>
                  </a:cubicBezTo>
                  <a:cubicBezTo>
                    <a:pt x="40" y="45"/>
                    <a:pt x="39" y="45"/>
                    <a:pt x="39" y="45"/>
                  </a:cubicBezTo>
                  <a:cubicBezTo>
                    <a:pt x="39" y="45"/>
                    <a:pt x="38" y="44"/>
                    <a:pt x="38" y="44"/>
                  </a:cubicBezTo>
                  <a:cubicBezTo>
                    <a:pt x="38" y="44"/>
                    <a:pt x="38" y="44"/>
                    <a:pt x="38" y="44"/>
                  </a:cubicBezTo>
                  <a:cubicBezTo>
                    <a:pt x="38" y="45"/>
                    <a:pt x="38" y="45"/>
                    <a:pt x="38" y="45"/>
                  </a:cubicBezTo>
                  <a:cubicBezTo>
                    <a:pt x="38" y="46"/>
                    <a:pt x="38" y="46"/>
                    <a:pt x="39" y="46"/>
                  </a:cubicBezTo>
                  <a:cubicBezTo>
                    <a:pt x="40" y="47"/>
                    <a:pt x="40" y="47"/>
                    <a:pt x="40" y="47"/>
                  </a:cubicBezTo>
                  <a:cubicBezTo>
                    <a:pt x="40" y="47"/>
                    <a:pt x="40" y="47"/>
                    <a:pt x="40" y="47"/>
                  </a:cubicBezTo>
                  <a:cubicBezTo>
                    <a:pt x="41" y="47"/>
                    <a:pt x="41" y="48"/>
                    <a:pt x="41" y="49"/>
                  </a:cubicBezTo>
                  <a:cubicBezTo>
                    <a:pt x="40" y="49"/>
                    <a:pt x="39" y="49"/>
                    <a:pt x="39" y="50"/>
                  </a:cubicBezTo>
                  <a:cubicBezTo>
                    <a:pt x="39" y="50"/>
                    <a:pt x="38" y="51"/>
                    <a:pt x="38" y="52"/>
                  </a:cubicBezTo>
                  <a:cubicBezTo>
                    <a:pt x="38" y="52"/>
                    <a:pt x="37" y="53"/>
                    <a:pt x="37" y="54"/>
                  </a:cubicBezTo>
                  <a:cubicBezTo>
                    <a:pt x="37" y="55"/>
                    <a:pt x="37" y="55"/>
                    <a:pt x="36" y="56"/>
                  </a:cubicBezTo>
                  <a:cubicBezTo>
                    <a:pt x="36" y="56"/>
                    <a:pt x="35" y="56"/>
                    <a:pt x="35" y="57"/>
                  </a:cubicBezTo>
                  <a:cubicBezTo>
                    <a:pt x="34" y="57"/>
                    <a:pt x="34" y="57"/>
                    <a:pt x="33" y="57"/>
                  </a:cubicBezTo>
                  <a:cubicBezTo>
                    <a:pt x="33" y="57"/>
                    <a:pt x="32" y="57"/>
                    <a:pt x="32" y="57"/>
                  </a:cubicBezTo>
                  <a:cubicBezTo>
                    <a:pt x="31" y="57"/>
                    <a:pt x="31" y="57"/>
                    <a:pt x="31" y="58"/>
                  </a:cubicBezTo>
                  <a:cubicBezTo>
                    <a:pt x="31" y="59"/>
                    <a:pt x="31" y="60"/>
                    <a:pt x="31" y="62"/>
                  </a:cubicBezTo>
                  <a:cubicBezTo>
                    <a:pt x="32" y="63"/>
                    <a:pt x="31" y="65"/>
                    <a:pt x="31" y="65"/>
                  </a:cubicBezTo>
                  <a:cubicBezTo>
                    <a:pt x="29" y="66"/>
                    <a:pt x="28" y="66"/>
                    <a:pt x="27" y="66"/>
                  </a:cubicBezTo>
                  <a:cubicBezTo>
                    <a:pt x="27" y="67"/>
                    <a:pt x="26" y="67"/>
                    <a:pt x="26" y="68"/>
                  </a:cubicBezTo>
                  <a:cubicBezTo>
                    <a:pt x="25" y="69"/>
                    <a:pt x="25" y="69"/>
                    <a:pt x="24" y="70"/>
                  </a:cubicBezTo>
                  <a:cubicBezTo>
                    <a:pt x="24" y="71"/>
                    <a:pt x="24" y="72"/>
                    <a:pt x="23" y="73"/>
                  </a:cubicBezTo>
                  <a:cubicBezTo>
                    <a:pt x="22" y="73"/>
                    <a:pt x="22" y="72"/>
                    <a:pt x="22" y="72"/>
                  </a:cubicBezTo>
                  <a:cubicBezTo>
                    <a:pt x="22" y="71"/>
                    <a:pt x="22" y="71"/>
                    <a:pt x="21" y="70"/>
                  </a:cubicBezTo>
                  <a:cubicBezTo>
                    <a:pt x="21" y="70"/>
                    <a:pt x="21" y="69"/>
                    <a:pt x="20" y="69"/>
                  </a:cubicBezTo>
                  <a:cubicBezTo>
                    <a:pt x="20" y="69"/>
                    <a:pt x="19" y="69"/>
                    <a:pt x="18" y="69"/>
                  </a:cubicBezTo>
                  <a:cubicBezTo>
                    <a:pt x="18" y="70"/>
                    <a:pt x="18" y="70"/>
                    <a:pt x="17" y="70"/>
                  </a:cubicBezTo>
                  <a:cubicBezTo>
                    <a:pt x="17" y="71"/>
                    <a:pt x="17" y="71"/>
                    <a:pt x="17" y="71"/>
                  </a:cubicBezTo>
                  <a:cubicBezTo>
                    <a:pt x="17" y="71"/>
                    <a:pt x="17" y="71"/>
                    <a:pt x="17" y="71"/>
                  </a:cubicBezTo>
                  <a:cubicBezTo>
                    <a:pt x="18" y="72"/>
                    <a:pt x="18" y="72"/>
                    <a:pt x="18" y="72"/>
                  </a:cubicBezTo>
                  <a:cubicBezTo>
                    <a:pt x="18" y="72"/>
                    <a:pt x="18" y="72"/>
                    <a:pt x="18" y="72"/>
                  </a:cubicBezTo>
                  <a:cubicBezTo>
                    <a:pt x="18" y="72"/>
                    <a:pt x="18" y="72"/>
                    <a:pt x="18" y="72"/>
                  </a:cubicBezTo>
                  <a:cubicBezTo>
                    <a:pt x="18" y="71"/>
                    <a:pt x="19" y="71"/>
                    <a:pt x="19" y="71"/>
                  </a:cubicBezTo>
                  <a:cubicBezTo>
                    <a:pt x="20" y="71"/>
                    <a:pt x="20" y="71"/>
                    <a:pt x="20" y="71"/>
                  </a:cubicBezTo>
                  <a:cubicBezTo>
                    <a:pt x="20" y="71"/>
                    <a:pt x="20" y="71"/>
                    <a:pt x="20" y="71"/>
                  </a:cubicBezTo>
                  <a:cubicBezTo>
                    <a:pt x="20" y="71"/>
                    <a:pt x="20" y="71"/>
                    <a:pt x="20" y="71"/>
                  </a:cubicBezTo>
                  <a:cubicBezTo>
                    <a:pt x="20" y="71"/>
                    <a:pt x="20" y="71"/>
                    <a:pt x="20" y="71"/>
                  </a:cubicBezTo>
                  <a:cubicBezTo>
                    <a:pt x="21" y="72"/>
                    <a:pt x="21" y="72"/>
                    <a:pt x="21" y="72"/>
                  </a:cubicBezTo>
                  <a:cubicBezTo>
                    <a:pt x="20" y="72"/>
                    <a:pt x="20" y="72"/>
                    <a:pt x="20" y="72"/>
                  </a:cubicBezTo>
                  <a:cubicBezTo>
                    <a:pt x="20" y="72"/>
                    <a:pt x="20" y="72"/>
                    <a:pt x="20" y="73"/>
                  </a:cubicBezTo>
                  <a:cubicBezTo>
                    <a:pt x="20" y="73"/>
                    <a:pt x="19" y="73"/>
                    <a:pt x="19" y="74"/>
                  </a:cubicBezTo>
                  <a:cubicBezTo>
                    <a:pt x="19" y="74"/>
                    <a:pt x="19" y="75"/>
                    <a:pt x="19" y="76"/>
                  </a:cubicBezTo>
                  <a:cubicBezTo>
                    <a:pt x="19" y="77"/>
                    <a:pt x="19" y="78"/>
                    <a:pt x="19" y="78"/>
                  </a:cubicBezTo>
                  <a:cubicBezTo>
                    <a:pt x="18" y="78"/>
                    <a:pt x="17" y="77"/>
                    <a:pt x="16" y="75"/>
                  </a:cubicBezTo>
                  <a:cubicBezTo>
                    <a:pt x="15" y="73"/>
                    <a:pt x="14" y="71"/>
                    <a:pt x="13" y="68"/>
                  </a:cubicBezTo>
                  <a:cubicBezTo>
                    <a:pt x="12" y="66"/>
                    <a:pt x="11" y="63"/>
                    <a:pt x="10" y="61"/>
                  </a:cubicBezTo>
                  <a:cubicBezTo>
                    <a:pt x="9" y="59"/>
                    <a:pt x="9" y="57"/>
                    <a:pt x="9" y="56"/>
                  </a:cubicBezTo>
                  <a:cubicBezTo>
                    <a:pt x="9" y="55"/>
                    <a:pt x="9" y="55"/>
                    <a:pt x="9" y="55"/>
                  </a:cubicBezTo>
                  <a:cubicBezTo>
                    <a:pt x="9" y="55"/>
                    <a:pt x="9" y="55"/>
                    <a:pt x="9" y="55"/>
                  </a:cubicBezTo>
                  <a:cubicBezTo>
                    <a:pt x="10" y="56"/>
                    <a:pt x="10" y="56"/>
                    <a:pt x="10" y="56"/>
                  </a:cubicBezTo>
                  <a:cubicBezTo>
                    <a:pt x="11" y="56"/>
                    <a:pt x="11" y="56"/>
                    <a:pt x="11" y="56"/>
                  </a:cubicBezTo>
                  <a:cubicBezTo>
                    <a:pt x="11" y="56"/>
                    <a:pt x="11" y="56"/>
                    <a:pt x="11" y="56"/>
                  </a:cubicBezTo>
                  <a:cubicBezTo>
                    <a:pt x="11" y="56"/>
                    <a:pt x="11" y="55"/>
                    <a:pt x="12" y="55"/>
                  </a:cubicBezTo>
                  <a:cubicBezTo>
                    <a:pt x="12" y="54"/>
                    <a:pt x="12" y="54"/>
                    <a:pt x="12" y="54"/>
                  </a:cubicBezTo>
                  <a:cubicBezTo>
                    <a:pt x="12" y="54"/>
                    <a:pt x="12" y="54"/>
                    <a:pt x="12" y="54"/>
                  </a:cubicBezTo>
                  <a:cubicBezTo>
                    <a:pt x="11" y="53"/>
                    <a:pt x="10" y="53"/>
                    <a:pt x="10" y="53"/>
                  </a:cubicBezTo>
                  <a:cubicBezTo>
                    <a:pt x="8" y="52"/>
                    <a:pt x="8" y="52"/>
                    <a:pt x="7" y="52"/>
                  </a:cubicBezTo>
                  <a:cubicBezTo>
                    <a:pt x="7" y="50"/>
                    <a:pt x="6" y="49"/>
                    <a:pt x="6" y="48"/>
                  </a:cubicBezTo>
                  <a:cubicBezTo>
                    <a:pt x="6" y="47"/>
                    <a:pt x="6" y="46"/>
                    <a:pt x="6" y="44"/>
                  </a:cubicBezTo>
                  <a:cubicBezTo>
                    <a:pt x="6" y="43"/>
                    <a:pt x="6" y="42"/>
                    <a:pt x="6" y="40"/>
                  </a:cubicBezTo>
                  <a:cubicBezTo>
                    <a:pt x="6" y="39"/>
                    <a:pt x="6" y="38"/>
                    <a:pt x="5" y="36"/>
                  </a:cubicBezTo>
                  <a:cubicBezTo>
                    <a:pt x="5" y="35"/>
                    <a:pt x="5" y="33"/>
                    <a:pt x="4" y="32"/>
                  </a:cubicBezTo>
                  <a:cubicBezTo>
                    <a:pt x="4" y="31"/>
                    <a:pt x="4" y="29"/>
                    <a:pt x="3" y="27"/>
                  </a:cubicBezTo>
                  <a:cubicBezTo>
                    <a:pt x="3" y="27"/>
                    <a:pt x="3" y="27"/>
                    <a:pt x="3" y="27"/>
                  </a:cubicBezTo>
                  <a:cubicBezTo>
                    <a:pt x="3" y="27"/>
                    <a:pt x="4" y="27"/>
                    <a:pt x="4" y="26"/>
                  </a:cubicBezTo>
                  <a:cubicBezTo>
                    <a:pt x="4" y="26"/>
                    <a:pt x="4" y="26"/>
                    <a:pt x="5" y="25"/>
                  </a:cubicBezTo>
                  <a:cubicBezTo>
                    <a:pt x="5" y="25"/>
                    <a:pt x="5" y="25"/>
                    <a:pt x="5" y="25"/>
                  </a:cubicBezTo>
                  <a:cubicBezTo>
                    <a:pt x="4" y="24"/>
                    <a:pt x="3" y="23"/>
                    <a:pt x="3" y="23"/>
                  </a:cubicBezTo>
                  <a:cubicBezTo>
                    <a:pt x="3" y="22"/>
                    <a:pt x="2" y="21"/>
                    <a:pt x="2" y="20"/>
                  </a:cubicBezTo>
                  <a:cubicBezTo>
                    <a:pt x="2" y="19"/>
                    <a:pt x="1" y="19"/>
                    <a:pt x="1" y="18"/>
                  </a:cubicBezTo>
                  <a:cubicBezTo>
                    <a:pt x="1" y="17"/>
                    <a:pt x="1" y="16"/>
                    <a:pt x="1" y="16"/>
                  </a:cubicBezTo>
                  <a:cubicBezTo>
                    <a:pt x="2" y="16"/>
                    <a:pt x="2" y="15"/>
                    <a:pt x="2" y="14"/>
                  </a:cubicBezTo>
                  <a:cubicBezTo>
                    <a:pt x="2" y="14"/>
                    <a:pt x="2" y="14"/>
                    <a:pt x="2" y="14"/>
                  </a:cubicBezTo>
                  <a:cubicBezTo>
                    <a:pt x="2" y="14"/>
                    <a:pt x="1" y="14"/>
                    <a:pt x="1" y="13"/>
                  </a:cubicBezTo>
                  <a:cubicBezTo>
                    <a:pt x="1" y="12"/>
                    <a:pt x="1" y="12"/>
                    <a:pt x="1" y="12"/>
                  </a:cubicBezTo>
                  <a:cubicBezTo>
                    <a:pt x="1" y="12"/>
                    <a:pt x="1" y="11"/>
                    <a:pt x="1" y="11"/>
                  </a:cubicBezTo>
                  <a:cubicBezTo>
                    <a:pt x="1" y="11"/>
                    <a:pt x="2" y="11"/>
                    <a:pt x="2" y="11"/>
                  </a:cubicBezTo>
                  <a:cubicBezTo>
                    <a:pt x="3" y="11"/>
                    <a:pt x="3" y="11"/>
                    <a:pt x="3" y="10"/>
                  </a:cubicBezTo>
                  <a:cubicBezTo>
                    <a:pt x="4" y="10"/>
                    <a:pt x="4" y="9"/>
                    <a:pt x="4" y="8"/>
                  </a:cubicBezTo>
                  <a:cubicBezTo>
                    <a:pt x="5" y="8"/>
                    <a:pt x="4" y="7"/>
                    <a:pt x="4" y="6"/>
                  </a:cubicBezTo>
                  <a:cubicBezTo>
                    <a:pt x="4" y="6"/>
                    <a:pt x="4" y="5"/>
                    <a:pt x="4" y="5"/>
                  </a:cubicBezTo>
                  <a:cubicBezTo>
                    <a:pt x="3" y="5"/>
                    <a:pt x="3" y="5"/>
                    <a:pt x="2" y="5"/>
                  </a:cubicBezTo>
                  <a:cubicBezTo>
                    <a:pt x="1" y="5"/>
                    <a:pt x="1" y="6"/>
                    <a:pt x="1" y="6"/>
                  </a:cubicBezTo>
                  <a:cubicBezTo>
                    <a:pt x="1" y="7"/>
                    <a:pt x="1" y="7"/>
                    <a:pt x="1" y="7"/>
                  </a:cubicBezTo>
                  <a:cubicBezTo>
                    <a:pt x="3" y="8"/>
                    <a:pt x="3" y="8"/>
                    <a:pt x="3" y="8"/>
                  </a:cubicBezTo>
                  <a:cubicBezTo>
                    <a:pt x="3" y="8"/>
                    <a:pt x="3" y="8"/>
                    <a:pt x="3" y="8"/>
                  </a:cubicBezTo>
                  <a:cubicBezTo>
                    <a:pt x="3" y="9"/>
                    <a:pt x="3" y="9"/>
                    <a:pt x="3" y="9"/>
                  </a:cubicBezTo>
                  <a:cubicBezTo>
                    <a:pt x="3" y="9"/>
                    <a:pt x="3" y="9"/>
                    <a:pt x="2" y="9"/>
                  </a:cubicBezTo>
                  <a:cubicBezTo>
                    <a:pt x="2" y="9"/>
                    <a:pt x="1" y="10"/>
                    <a:pt x="1" y="10"/>
                  </a:cubicBezTo>
                  <a:cubicBezTo>
                    <a:pt x="0" y="4"/>
                    <a:pt x="0" y="4"/>
                    <a:pt x="0" y="4"/>
                  </a:cubicBezTo>
                  <a:cubicBezTo>
                    <a:pt x="1" y="4"/>
                    <a:pt x="2" y="4"/>
                    <a:pt x="3" y="3"/>
                  </a:cubicBezTo>
                  <a:cubicBezTo>
                    <a:pt x="3" y="2"/>
                    <a:pt x="3" y="1"/>
                    <a:pt x="3" y="0"/>
                  </a:cubicBezTo>
                  <a:cubicBezTo>
                    <a:pt x="3" y="0"/>
                    <a:pt x="4" y="0"/>
                    <a:pt x="5" y="0"/>
                  </a:cubicBezTo>
                  <a:cubicBezTo>
                    <a:pt x="5" y="0"/>
                    <a:pt x="6" y="0"/>
                    <a:pt x="7" y="1"/>
                  </a:cubicBezTo>
                  <a:cubicBezTo>
                    <a:pt x="8" y="1"/>
                    <a:pt x="9" y="2"/>
                    <a:pt x="10" y="2"/>
                  </a:cubicBezTo>
                  <a:cubicBezTo>
                    <a:pt x="10" y="2"/>
                    <a:pt x="11" y="3"/>
                    <a:pt x="11" y="3"/>
                  </a:cubicBezTo>
                  <a:cubicBezTo>
                    <a:pt x="11" y="3"/>
                    <a:pt x="10" y="4"/>
                    <a:pt x="10" y="5"/>
                  </a:cubicBezTo>
                  <a:cubicBezTo>
                    <a:pt x="9" y="5"/>
                    <a:pt x="9" y="6"/>
                    <a:pt x="8" y="6"/>
                  </a:cubicBezTo>
                  <a:cubicBezTo>
                    <a:pt x="8" y="6"/>
                    <a:pt x="8" y="6"/>
                    <a:pt x="8" y="6"/>
                  </a:cubicBezTo>
                  <a:cubicBezTo>
                    <a:pt x="8" y="6"/>
                    <a:pt x="7" y="6"/>
                    <a:pt x="7" y="6"/>
                  </a:cubicBezTo>
                  <a:cubicBezTo>
                    <a:pt x="7" y="5"/>
                    <a:pt x="6" y="5"/>
                    <a:pt x="6" y="5"/>
                  </a:cubicBezTo>
                  <a:cubicBezTo>
                    <a:pt x="7" y="7"/>
                    <a:pt x="7" y="7"/>
                    <a:pt x="7" y="7"/>
                  </a:cubicBezTo>
                  <a:cubicBezTo>
                    <a:pt x="7" y="7"/>
                    <a:pt x="7" y="7"/>
                    <a:pt x="8" y="7"/>
                  </a:cubicBezTo>
                  <a:cubicBezTo>
                    <a:pt x="8" y="7"/>
                    <a:pt x="9" y="7"/>
                    <a:pt x="10" y="7"/>
                  </a:cubicBezTo>
                  <a:cubicBezTo>
                    <a:pt x="11" y="7"/>
                    <a:pt x="11" y="7"/>
                    <a:pt x="12" y="7"/>
                  </a:cubicBezTo>
                  <a:cubicBezTo>
                    <a:pt x="12" y="7"/>
                    <a:pt x="13" y="8"/>
                    <a:pt x="13" y="8"/>
                  </a:cubicBezTo>
                  <a:cubicBezTo>
                    <a:pt x="13" y="9"/>
                    <a:pt x="13" y="10"/>
                    <a:pt x="12" y="11"/>
                  </a:cubicBezTo>
                  <a:cubicBezTo>
                    <a:pt x="11" y="12"/>
                    <a:pt x="11" y="13"/>
                    <a:pt x="11" y="14"/>
                  </a:cubicBezTo>
                  <a:cubicBezTo>
                    <a:pt x="11" y="15"/>
                    <a:pt x="12" y="15"/>
                    <a:pt x="12" y="16"/>
                  </a:cubicBezTo>
                  <a:cubicBezTo>
                    <a:pt x="13" y="16"/>
                    <a:pt x="13" y="16"/>
                    <a:pt x="14" y="16"/>
                  </a:cubicBezTo>
                  <a:cubicBezTo>
                    <a:pt x="14" y="16"/>
                    <a:pt x="15" y="17"/>
                    <a:pt x="15" y="17"/>
                  </a:cubicBezTo>
                  <a:cubicBezTo>
                    <a:pt x="16" y="17"/>
                    <a:pt x="16" y="18"/>
                    <a:pt x="16" y="19"/>
                  </a:cubicBezTo>
                  <a:cubicBezTo>
                    <a:pt x="16" y="19"/>
                    <a:pt x="16" y="19"/>
                    <a:pt x="16" y="20"/>
                  </a:cubicBezTo>
                  <a:cubicBezTo>
                    <a:pt x="16" y="20"/>
                    <a:pt x="16" y="21"/>
                    <a:pt x="17" y="21"/>
                  </a:cubicBezTo>
                  <a:cubicBezTo>
                    <a:pt x="17" y="21"/>
                    <a:pt x="16" y="21"/>
                    <a:pt x="16" y="22"/>
                  </a:cubicBezTo>
                  <a:cubicBezTo>
                    <a:pt x="16" y="23"/>
                    <a:pt x="16" y="23"/>
                    <a:pt x="16" y="23"/>
                  </a:cubicBezTo>
                  <a:cubicBezTo>
                    <a:pt x="16" y="24"/>
                    <a:pt x="17" y="25"/>
                    <a:pt x="18" y="25"/>
                  </a:cubicBezTo>
                  <a:cubicBezTo>
                    <a:pt x="18" y="25"/>
                    <a:pt x="19" y="25"/>
                    <a:pt x="20" y="25"/>
                  </a:cubicBezTo>
                  <a:cubicBezTo>
                    <a:pt x="20" y="26"/>
                    <a:pt x="20" y="28"/>
                    <a:pt x="21" y="29"/>
                  </a:cubicBezTo>
                  <a:cubicBezTo>
                    <a:pt x="21" y="31"/>
                    <a:pt x="22" y="32"/>
                    <a:pt x="22" y="33"/>
                  </a:cubicBezTo>
                  <a:cubicBezTo>
                    <a:pt x="22" y="33"/>
                    <a:pt x="22" y="33"/>
                    <a:pt x="23" y="34"/>
                  </a:cubicBezTo>
                  <a:cubicBezTo>
                    <a:pt x="23" y="35"/>
                    <a:pt x="24" y="35"/>
                    <a:pt x="24" y="35"/>
                  </a:cubicBezTo>
                  <a:cubicBezTo>
                    <a:pt x="24" y="36"/>
                    <a:pt x="24" y="36"/>
                    <a:pt x="24" y="36"/>
                  </a:cubicBezTo>
                  <a:cubicBezTo>
                    <a:pt x="24" y="36"/>
                    <a:pt x="24" y="36"/>
                    <a:pt x="24" y="36"/>
                  </a:cubicBezTo>
                  <a:cubicBezTo>
                    <a:pt x="24" y="36"/>
                    <a:pt x="23" y="37"/>
                    <a:pt x="23" y="37"/>
                  </a:cubicBezTo>
                  <a:cubicBezTo>
                    <a:pt x="22" y="37"/>
                    <a:pt x="22" y="38"/>
                    <a:pt x="22" y="38"/>
                  </a:cubicBezTo>
                  <a:cubicBezTo>
                    <a:pt x="22" y="38"/>
                    <a:pt x="22" y="38"/>
                    <a:pt x="22" y="38"/>
                  </a:cubicBezTo>
                  <a:cubicBezTo>
                    <a:pt x="22" y="39"/>
                    <a:pt x="22" y="39"/>
                    <a:pt x="22" y="39"/>
                  </a:cubicBezTo>
                  <a:cubicBezTo>
                    <a:pt x="23" y="41"/>
                    <a:pt x="24" y="42"/>
                    <a:pt x="24" y="43"/>
                  </a:cubicBezTo>
                  <a:cubicBezTo>
                    <a:pt x="25" y="43"/>
                    <a:pt x="25" y="43"/>
                    <a:pt x="25" y="43"/>
                  </a:cubicBezTo>
                  <a:cubicBezTo>
                    <a:pt x="26" y="43"/>
                    <a:pt x="26" y="43"/>
                    <a:pt x="27" y="43"/>
                  </a:cubicBezTo>
                  <a:cubicBezTo>
                    <a:pt x="27" y="43"/>
                    <a:pt x="28" y="44"/>
                    <a:pt x="29" y="45"/>
                  </a:cubicBezTo>
                  <a:cubicBezTo>
                    <a:pt x="29" y="44"/>
                    <a:pt x="29" y="44"/>
                    <a:pt x="29" y="44"/>
                  </a:cubicBezTo>
                  <a:cubicBezTo>
                    <a:pt x="29" y="41"/>
                    <a:pt x="28" y="39"/>
                    <a:pt x="29" y="38"/>
                  </a:cubicBezTo>
                  <a:cubicBezTo>
                    <a:pt x="29" y="37"/>
                    <a:pt x="29" y="36"/>
                    <a:pt x="30" y="36"/>
                  </a:cubicBezTo>
                  <a:cubicBezTo>
                    <a:pt x="31" y="35"/>
                    <a:pt x="32" y="35"/>
                    <a:pt x="32" y="34"/>
                  </a:cubicBezTo>
                  <a:cubicBezTo>
                    <a:pt x="33" y="34"/>
                    <a:pt x="34" y="33"/>
                    <a:pt x="35" y="31"/>
                  </a:cubicBezTo>
                  <a:cubicBezTo>
                    <a:pt x="36" y="29"/>
                    <a:pt x="36" y="27"/>
                    <a:pt x="37" y="26"/>
                  </a:cubicBezTo>
                  <a:cubicBezTo>
                    <a:pt x="37" y="25"/>
                    <a:pt x="38" y="23"/>
                    <a:pt x="39" y="21"/>
                  </a:cubicBezTo>
                  <a:cubicBezTo>
                    <a:pt x="40" y="22"/>
                    <a:pt x="40" y="22"/>
                    <a:pt x="40" y="23"/>
                  </a:cubicBezTo>
                  <a:cubicBezTo>
                    <a:pt x="40" y="24"/>
                    <a:pt x="41" y="24"/>
                    <a:pt x="41" y="24"/>
                  </a:cubicBezTo>
                  <a:cubicBezTo>
                    <a:pt x="41" y="24"/>
                    <a:pt x="42" y="24"/>
                    <a:pt x="42" y="23"/>
                  </a:cubicBezTo>
                  <a:cubicBezTo>
                    <a:pt x="42" y="23"/>
                    <a:pt x="42" y="23"/>
                    <a:pt x="43" y="23"/>
                  </a:cubicBezTo>
                  <a:cubicBezTo>
                    <a:pt x="43" y="22"/>
                    <a:pt x="43" y="22"/>
                    <a:pt x="43" y="23"/>
                  </a:cubicBezTo>
                  <a:cubicBezTo>
                    <a:pt x="44" y="23"/>
                    <a:pt x="44" y="23"/>
                    <a:pt x="44" y="23"/>
                  </a:cubicBezTo>
                  <a:cubicBezTo>
                    <a:pt x="44" y="23"/>
                    <a:pt x="45" y="23"/>
                    <a:pt x="46" y="23"/>
                  </a:cubicBezTo>
                  <a:cubicBezTo>
                    <a:pt x="46" y="23"/>
                    <a:pt x="47" y="22"/>
                    <a:pt x="47" y="22"/>
                  </a:cubicBezTo>
                  <a:cubicBezTo>
                    <a:pt x="47" y="22"/>
                    <a:pt x="47" y="22"/>
                    <a:pt x="46" y="21"/>
                  </a:cubicBezTo>
                  <a:cubicBezTo>
                    <a:pt x="46" y="20"/>
                    <a:pt x="46" y="20"/>
                    <a:pt x="46" y="20"/>
                  </a:cubicBezTo>
                  <a:cubicBezTo>
                    <a:pt x="46" y="20"/>
                    <a:pt x="46" y="20"/>
                    <a:pt x="47" y="19"/>
                  </a:cubicBezTo>
                  <a:cubicBezTo>
                    <a:pt x="47" y="19"/>
                    <a:pt x="47" y="19"/>
                    <a:pt x="47" y="19"/>
                  </a:cubicBezTo>
                  <a:cubicBezTo>
                    <a:pt x="48" y="18"/>
                    <a:pt x="48" y="18"/>
                    <a:pt x="48" y="18"/>
                  </a:cubicBezTo>
                  <a:cubicBezTo>
                    <a:pt x="48" y="18"/>
                    <a:pt x="48" y="18"/>
                    <a:pt x="48" y="18"/>
                  </a:cubicBezTo>
                  <a:cubicBezTo>
                    <a:pt x="48" y="18"/>
                    <a:pt x="48" y="18"/>
                    <a:pt x="48" y="17"/>
                  </a:cubicBezTo>
                  <a:cubicBezTo>
                    <a:pt x="47" y="17"/>
                    <a:pt x="47" y="16"/>
                    <a:pt x="47" y="15"/>
                  </a:cubicBezTo>
                  <a:cubicBezTo>
                    <a:pt x="47" y="15"/>
                    <a:pt x="46" y="14"/>
                    <a:pt x="46" y="14"/>
                  </a:cubicBezTo>
                  <a:cubicBezTo>
                    <a:pt x="46" y="13"/>
                    <a:pt x="46" y="12"/>
                    <a:pt x="46" y="12"/>
                  </a:cubicBezTo>
                  <a:cubicBezTo>
                    <a:pt x="46" y="12"/>
                    <a:pt x="46" y="11"/>
                    <a:pt x="46" y="10"/>
                  </a:cubicBezTo>
                  <a:cubicBezTo>
                    <a:pt x="47" y="9"/>
                    <a:pt x="47" y="8"/>
                    <a:pt x="47" y="8"/>
                  </a:cubicBezTo>
                  <a:cubicBezTo>
                    <a:pt x="48" y="8"/>
                    <a:pt x="48" y="8"/>
                    <a:pt x="48" y="9"/>
                  </a:cubicBezTo>
                  <a:cubicBezTo>
                    <a:pt x="48" y="9"/>
                    <a:pt x="48" y="9"/>
                    <a:pt x="48" y="10"/>
                  </a:cubicBezTo>
                  <a:cubicBezTo>
                    <a:pt x="48" y="10"/>
                    <a:pt x="48" y="11"/>
                    <a:pt x="48" y="11"/>
                  </a:cubicBezTo>
                  <a:cubicBezTo>
                    <a:pt x="49" y="12"/>
                    <a:pt x="49" y="12"/>
                    <a:pt x="49" y="12"/>
                  </a:cubicBezTo>
                  <a:cubicBezTo>
                    <a:pt x="49" y="12"/>
                    <a:pt x="50" y="12"/>
                    <a:pt x="50" y="11"/>
                  </a:cubicBezTo>
                  <a:cubicBezTo>
                    <a:pt x="50" y="11"/>
                    <a:pt x="50" y="11"/>
                    <a:pt x="50" y="10"/>
                  </a:cubicBezTo>
                  <a:cubicBezTo>
                    <a:pt x="50" y="10"/>
                    <a:pt x="50" y="9"/>
                    <a:pt x="50" y="7"/>
                  </a:cubicBezTo>
                  <a:cubicBezTo>
                    <a:pt x="50" y="6"/>
                    <a:pt x="50" y="5"/>
                    <a:pt x="50" y="5"/>
                  </a:cubicBezTo>
                  <a:cubicBezTo>
                    <a:pt x="50" y="4"/>
                    <a:pt x="50" y="4"/>
                    <a:pt x="50" y="4"/>
                  </a:cubicBezTo>
                  <a:cubicBezTo>
                    <a:pt x="50" y="4"/>
                    <a:pt x="50" y="4"/>
                    <a:pt x="50" y="4"/>
                  </a:cubicBezTo>
                  <a:cubicBezTo>
                    <a:pt x="51" y="4"/>
                    <a:pt x="51" y="4"/>
                    <a:pt x="51" y="4"/>
                  </a:cubicBezTo>
                  <a:cubicBezTo>
                    <a:pt x="52" y="4"/>
                    <a:pt x="52" y="4"/>
                    <a:pt x="52" y="4"/>
                  </a:cubicBezTo>
                  <a:cubicBezTo>
                    <a:pt x="52" y="5"/>
                    <a:pt x="52" y="5"/>
                    <a:pt x="52" y="5"/>
                  </a:cubicBezTo>
                  <a:cubicBezTo>
                    <a:pt x="52" y="5"/>
                    <a:pt x="52" y="6"/>
                    <a:pt x="52" y="6"/>
                  </a:cubicBezTo>
                  <a:cubicBezTo>
                    <a:pt x="52" y="6"/>
                    <a:pt x="52" y="7"/>
                    <a:pt x="52" y="8"/>
                  </a:cubicBezTo>
                  <a:cubicBezTo>
                    <a:pt x="52" y="8"/>
                    <a:pt x="52" y="8"/>
                    <a:pt x="52" y="8"/>
                  </a:cubicBezTo>
                  <a:cubicBezTo>
                    <a:pt x="52" y="8"/>
                    <a:pt x="52" y="8"/>
                    <a:pt x="52" y="8"/>
                  </a:cubicBezTo>
                  <a:cubicBezTo>
                    <a:pt x="53" y="8"/>
                    <a:pt x="53" y="7"/>
                    <a:pt x="53" y="7"/>
                  </a:cubicBezTo>
                  <a:cubicBezTo>
                    <a:pt x="53" y="6"/>
                    <a:pt x="53" y="6"/>
                    <a:pt x="53" y="5"/>
                  </a:cubicBezTo>
                  <a:cubicBezTo>
                    <a:pt x="54" y="5"/>
                    <a:pt x="54" y="5"/>
                    <a:pt x="54" y="5"/>
                  </a:cubicBezTo>
                  <a:cubicBezTo>
                    <a:pt x="55" y="5"/>
                    <a:pt x="55" y="5"/>
                    <a:pt x="56" y="6"/>
                  </a:cubicBezTo>
                  <a:cubicBezTo>
                    <a:pt x="56" y="6"/>
                    <a:pt x="57" y="6"/>
                    <a:pt x="58" y="6"/>
                  </a:cubicBezTo>
                  <a:cubicBezTo>
                    <a:pt x="59" y="7"/>
                    <a:pt x="59" y="7"/>
                    <a:pt x="60" y="7"/>
                  </a:cubicBezTo>
                  <a:cubicBezTo>
                    <a:pt x="61" y="8"/>
                    <a:pt x="62" y="8"/>
                    <a:pt x="62" y="8"/>
                  </a:cubicBezTo>
                  <a:cubicBezTo>
                    <a:pt x="62" y="8"/>
                    <a:pt x="63" y="8"/>
                    <a:pt x="63" y="8"/>
                  </a:cubicBezTo>
                  <a:cubicBezTo>
                    <a:pt x="64" y="8"/>
                    <a:pt x="64" y="8"/>
                    <a:pt x="64" y="8"/>
                  </a:cubicBezTo>
                  <a:cubicBezTo>
                    <a:pt x="64" y="8"/>
                    <a:pt x="65" y="8"/>
                    <a:pt x="65" y="9"/>
                  </a:cubicBezTo>
                  <a:cubicBezTo>
                    <a:pt x="65" y="10"/>
                    <a:pt x="65" y="10"/>
                    <a:pt x="65" y="11"/>
                  </a:cubicBezTo>
                  <a:cubicBezTo>
                    <a:pt x="66" y="11"/>
                    <a:pt x="66" y="12"/>
                    <a:pt x="67" y="12"/>
                  </a:cubicBezTo>
                  <a:cubicBezTo>
                    <a:pt x="68" y="12"/>
                    <a:pt x="68" y="13"/>
                    <a:pt x="69" y="13"/>
                  </a:cubicBezTo>
                  <a:cubicBezTo>
                    <a:pt x="69" y="13"/>
                    <a:pt x="70" y="14"/>
                    <a:pt x="71" y="14"/>
                  </a:cubicBezTo>
                  <a:cubicBezTo>
                    <a:pt x="71" y="15"/>
                    <a:pt x="71" y="16"/>
                    <a:pt x="72" y="17"/>
                  </a:cubicBezTo>
                  <a:cubicBezTo>
                    <a:pt x="72" y="17"/>
                    <a:pt x="72" y="18"/>
                    <a:pt x="71" y="18"/>
                  </a:cubicBezTo>
                  <a:cubicBezTo>
                    <a:pt x="71" y="19"/>
                    <a:pt x="71" y="19"/>
                    <a:pt x="71" y="20"/>
                  </a:cubicBezTo>
                  <a:cubicBezTo>
                    <a:pt x="71" y="20"/>
                    <a:pt x="71" y="21"/>
                    <a:pt x="72" y="21"/>
                  </a:cubicBezTo>
                  <a:cubicBezTo>
                    <a:pt x="72" y="21"/>
                    <a:pt x="73" y="21"/>
                    <a:pt x="73" y="22"/>
                  </a:cubicBezTo>
                  <a:cubicBezTo>
                    <a:pt x="73" y="23"/>
                    <a:pt x="73" y="23"/>
                    <a:pt x="73" y="23"/>
                  </a:cubicBezTo>
                  <a:cubicBezTo>
                    <a:pt x="73" y="23"/>
                    <a:pt x="73" y="24"/>
                    <a:pt x="73" y="25"/>
                  </a:cubicBezTo>
                  <a:cubicBezTo>
                    <a:pt x="73" y="26"/>
                    <a:pt x="73" y="26"/>
                    <a:pt x="73" y="27"/>
                  </a:cubicBezTo>
                  <a:cubicBezTo>
                    <a:pt x="73" y="27"/>
                    <a:pt x="73" y="27"/>
                    <a:pt x="73" y="27"/>
                  </a:cubicBezTo>
                  <a:cubicBezTo>
                    <a:pt x="73" y="27"/>
                    <a:pt x="73" y="28"/>
                    <a:pt x="73" y="28"/>
                  </a:cubicBezTo>
                  <a:cubicBezTo>
                    <a:pt x="74" y="29"/>
                    <a:pt x="74" y="29"/>
                    <a:pt x="74" y="29"/>
                  </a:cubicBezTo>
                  <a:cubicBezTo>
                    <a:pt x="74" y="29"/>
                    <a:pt x="75" y="29"/>
                    <a:pt x="75" y="29"/>
                  </a:cubicBezTo>
                  <a:cubicBezTo>
                    <a:pt x="76" y="30"/>
                    <a:pt x="76" y="30"/>
                    <a:pt x="76" y="30"/>
                  </a:cubicBezTo>
                  <a:cubicBezTo>
                    <a:pt x="76" y="30"/>
                    <a:pt x="76" y="30"/>
                    <a:pt x="76" y="31"/>
                  </a:cubicBezTo>
                  <a:cubicBezTo>
                    <a:pt x="76" y="31"/>
                    <a:pt x="76" y="32"/>
                    <a:pt x="76" y="32"/>
                  </a:cubicBezTo>
                  <a:cubicBezTo>
                    <a:pt x="77" y="32"/>
                    <a:pt x="77" y="32"/>
                    <a:pt x="77" y="33"/>
                  </a:cubicBezTo>
                  <a:cubicBezTo>
                    <a:pt x="78" y="33"/>
                    <a:pt x="78" y="34"/>
                    <a:pt x="78" y="34"/>
                  </a:cubicBezTo>
                  <a:cubicBezTo>
                    <a:pt x="78" y="34"/>
                    <a:pt x="78" y="35"/>
                    <a:pt x="79" y="35"/>
                  </a:cubicBezTo>
                  <a:cubicBezTo>
                    <a:pt x="79" y="36"/>
                    <a:pt x="79" y="37"/>
                    <a:pt x="79" y="37"/>
                  </a:cubicBezTo>
                  <a:cubicBezTo>
                    <a:pt x="80" y="38"/>
                    <a:pt x="80" y="39"/>
                    <a:pt x="80" y="40"/>
                  </a:cubicBezTo>
                  <a:cubicBezTo>
                    <a:pt x="80" y="40"/>
                    <a:pt x="81" y="41"/>
                    <a:pt x="81" y="41"/>
                  </a:cubicBezTo>
                  <a:cubicBezTo>
                    <a:pt x="82" y="43"/>
                    <a:pt x="82" y="43"/>
                    <a:pt x="82" y="43"/>
                  </a:cubicBezTo>
                  <a:cubicBezTo>
                    <a:pt x="85" y="50"/>
                    <a:pt x="85" y="50"/>
                    <a:pt x="85" y="50"/>
                  </a:cubicBezTo>
                  <a:cubicBezTo>
                    <a:pt x="89" y="53"/>
                    <a:pt x="89" y="53"/>
                    <a:pt x="89" y="53"/>
                  </a:cubicBezTo>
                  <a:cubicBezTo>
                    <a:pt x="93" y="55"/>
                    <a:pt x="93" y="55"/>
                    <a:pt x="93" y="55"/>
                  </a:cubicBezTo>
                  <a:cubicBezTo>
                    <a:pt x="96" y="56"/>
                    <a:pt x="96" y="56"/>
                    <a:pt x="96" y="56"/>
                  </a:cubicBezTo>
                  <a:cubicBezTo>
                    <a:pt x="99" y="60"/>
                    <a:pt x="99" y="60"/>
                    <a:pt x="99" y="60"/>
                  </a:cubicBezTo>
                  <a:cubicBezTo>
                    <a:pt x="100" y="60"/>
                    <a:pt x="100" y="60"/>
                    <a:pt x="100" y="60"/>
                  </a:cubicBezTo>
                  <a:lnTo>
                    <a:pt x="100" y="63"/>
                  </a:lnTo>
                  <a:close/>
                  <a:moveTo>
                    <a:pt x="6" y="17"/>
                  </a:moveTo>
                  <a:cubicBezTo>
                    <a:pt x="8" y="15"/>
                    <a:pt x="8" y="15"/>
                    <a:pt x="8" y="15"/>
                  </a:cubicBezTo>
                  <a:cubicBezTo>
                    <a:pt x="8" y="14"/>
                    <a:pt x="8" y="14"/>
                    <a:pt x="8" y="14"/>
                  </a:cubicBezTo>
                  <a:cubicBezTo>
                    <a:pt x="5" y="14"/>
                    <a:pt x="5" y="14"/>
                    <a:pt x="5" y="14"/>
                  </a:cubicBezTo>
                  <a:lnTo>
                    <a:pt x="6" y="17"/>
                  </a:lnTo>
                  <a:close/>
                  <a:moveTo>
                    <a:pt x="6" y="17"/>
                  </a:moveTo>
                  <a:cubicBezTo>
                    <a:pt x="6" y="17"/>
                    <a:pt x="6" y="17"/>
                    <a:pt x="6" y="18"/>
                  </a:cubicBezTo>
                  <a:cubicBezTo>
                    <a:pt x="6" y="18"/>
                    <a:pt x="6" y="19"/>
                    <a:pt x="7" y="19"/>
                  </a:cubicBezTo>
                  <a:cubicBezTo>
                    <a:pt x="7" y="18"/>
                    <a:pt x="7" y="18"/>
                    <a:pt x="7" y="18"/>
                  </a:cubicBezTo>
                  <a:cubicBezTo>
                    <a:pt x="7" y="17"/>
                    <a:pt x="7" y="17"/>
                    <a:pt x="6" y="17"/>
                  </a:cubicBezTo>
                  <a:close/>
                  <a:moveTo>
                    <a:pt x="9" y="12"/>
                  </a:moveTo>
                  <a:cubicBezTo>
                    <a:pt x="8" y="12"/>
                    <a:pt x="8" y="12"/>
                    <a:pt x="8" y="12"/>
                  </a:cubicBezTo>
                  <a:cubicBezTo>
                    <a:pt x="8" y="12"/>
                    <a:pt x="8" y="12"/>
                    <a:pt x="8" y="12"/>
                  </a:cubicBezTo>
                  <a:cubicBezTo>
                    <a:pt x="8" y="13"/>
                    <a:pt x="8" y="13"/>
                    <a:pt x="8" y="13"/>
                  </a:cubicBezTo>
                  <a:lnTo>
                    <a:pt x="9" y="12"/>
                  </a:lnTo>
                  <a:close/>
                  <a:moveTo>
                    <a:pt x="8" y="10"/>
                  </a:moveTo>
                  <a:cubicBezTo>
                    <a:pt x="8" y="10"/>
                    <a:pt x="8" y="10"/>
                    <a:pt x="8" y="10"/>
                  </a:cubicBezTo>
                  <a:cubicBezTo>
                    <a:pt x="8" y="10"/>
                    <a:pt x="8" y="10"/>
                    <a:pt x="8" y="10"/>
                  </a:cubicBezTo>
                  <a:cubicBezTo>
                    <a:pt x="9" y="10"/>
                    <a:pt x="9" y="10"/>
                    <a:pt x="9" y="10"/>
                  </a:cubicBezTo>
                  <a:lnTo>
                    <a:pt x="8" y="10"/>
                  </a:lnTo>
                  <a:close/>
                  <a:moveTo>
                    <a:pt x="11" y="49"/>
                  </a:moveTo>
                  <a:cubicBezTo>
                    <a:pt x="12" y="49"/>
                    <a:pt x="12" y="49"/>
                    <a:pt x="12" y="49"/>
                  </a:cubicBezTo>
                  <a:cubicBezTo>
                    <a:pt x="11" y="48"/>
                    <a:pt x="11" y="48"/>
                    <a:pt x="11" y="48"/>
                  </a:cubicBezTo>
                  <a:lnTo>
                    <a:pt x="11" y="49"/>
                  </a:lnTo>
                  <a:close/>
                  <a:moveTo>
                    <a:pt x="13" y="57"/>
                  </a:moveTo>
                  <a:cubicBezTo>
                    <a:pt x="14" y="57"/>
                    <a:pt x="14" y="57"/>
                    <a:pt x="14" y="57"/>
                  </a:cubicBezTo>
                  <a:cubicBezTo>
                    <a:pt x="14" y="56"/>
                    <a:pt x="14" y="56"/>
                    <a:pt x="14" y="56"/>
                  </a:cubicBezTo>
                  <a:lnTo>
                    <a:pt x="13" y="57"/>
                  </a:lnTo>
                  <a:close/>
                  <a:moveTo>
                    <a:pt x="16" y="41"/>
                  </a:moveTo>
                  <a:cubicBezTo>
                    <a:pt x="16" y="41"/>
                    <a:pt x="17" y="42"/>
                    <a:pt x="17" y="43"/>
                  </a:cubicBezTo>
                  <a:cubicBezTo>
                    <a:pt x="17" y="44"/>
                    <a:pt x="18" y="44"/>
                    <a:pt x="19" y="44"/>
                  </a:cubicBezTo>
                  <a:cubicBezTo>
                    <a:pt x="19" y="44"/>
                    <a:pt x="20" y="44"/>
                    <a:pt x="20" y="44"/>
                  </a:cubicBezTo>
                  <a:cubicBezTo>
                    <a:pt x="21" y="43"/>
                    <a:pt x="21" y="43"/>
                    <a:pt x="22" y="43"/>
                  </a:cubicBezTo>
                  <a:cubicBezTo>
                    <a:pt x="22" y="42"/>
                    <a:pt x="22" y="42"/>
                    <a:pt x="22" y="42"/>
                  </a:cubicBezTo>
                  <a:cubicBezTo>
                    <a:pt x="19" y="43"/>
                    <a:pt x="19" y="43"/>
                    <a:pt x="19" y="43"/>
                  </a:cubicBezTo>
                  <a:cubicBezTo>
                    <a:pt x="19" y="41"/>
                    <a:pt x="19" y="41"/>
                    <a:pt x="19" y="41"/>
                  </a:cubicBezTo>
                  <a:cubicBezTo>
                    <a:pt x="19" y="40"/>
                    <a:pt x="19" y="40"/>
                    <a:pt x="19" y="40"/>
                  </a:cubicBezTo>
                  <a:cubicBezTo>
                    <a:pt x="18" y="39"/>
                    <a:pt x="18" y="39"/>
                    <a:pt x="18" y="38"/>
                  </a:cubicBezTo>
                  <a:cubicBezTo>
                    <a:pt x="18" y="38"/>
                    <a:pt x="18" y="38"/>
                    <a:pt x="18" y="38"/>
                  </a:cubicBezTo>
                  <a:cubicBezTo>
                    <a:pt x="18" y="37"/>
                    <a:pt x="18" y="37"/>
                    <a:pt x="18" y="37"/>
                  </a:cubicBezTo>
                  <a:cubicBezTo>
                    <a:pt x="19" y="37"/>
                    <a:pt x="19" y="37"/>
                    <a:pt x="19" y="37"/>
                  </a:cubicBezTo>
                  <a:cubicBezTo>
                    <a:pt x="19" y="36"/>
                    <a:pt x="19" y="36"/>
                    <a:pt x="19" y="36"/>
                  </a:cubicBezTo>
                  <a:cubicBezTo>
                    <a:pt x="19" y="36"/>
                    <a:pt x="19" y="36"/>
                    <a:pt x="19" y="35"/>
                  </a:cubicBezTo>
                  <a:cubicBezTo>
                    <a:pt x="19" y="35"/>
                    <a:pt x="19" y="34"/>
                    <a:pt x="19" y="34"/>
                  </a:cubicBezTo>
                  <a:cubicBezTo>
                    <a:pt x="19" y="33"/>
                    <a:pt x="18" y="33"/>
                    <a:pt x="18" y="33"/>
                  </a:cubicBezTo>
                  <a:cubicBezTo>
                    <a:pt x="18" y="34"/>
                    <a:pt x="18" y="36"/>
                    <a:pt x="17" y="37"/>
                  </a:cubicBezTo>
                  <a:cubicBezTo>
                    <a:pt x="16" y="38"/>
                    <a:pt x="16" y="39"/>
                    <a:pt x="16" y="41"/>
                  </a:cubicBezTo>
                  <a:close/>
                  <a:moveTo>
                    <a:pt x="16" y="47"/>
                  </a:moveTo>
                  <a:cubicBezTo>
                    <a:pt x="16" y="48"/>
                    <a:pt x="17" y="49"/>
                    <a:pt x="18" y="50"/>
                  </a:cubicBezTo>
                  <a:cubicBezTo>
                    <a:pt x="19" y="52"/>
                    <a:pt x="19" y="53"/>
                    <a:pt x="19" y="53"/>
                  </a:cubicBezTo>
                  <a:cubicBezTo>
                    <a:pt x="20" y="53"/>
                    <a:pt x="20" y="53"/>
                    <a:pt x="20" y="53"/>
                  </a:cubicBezTo>
                  <a:cubicBezTo>
                    <a:pt x="20" y="53"/>
                    <a:pt x="20" y="53"/>
                    <a:pt x="20" y="53"/>
                  </a:cubicBezTo>
                  <a:cubicBezTo>
                    <a:pt x="21" y="53"/>
                    <a:pt x="21" y="52"/>
                    <a:pt x="21" y="51"/>
                  </a:cubicBezTo>
                  <a:cubicBezTo>
                    <a:pt x="21" y="50"/>
                    <a:pt x="22" y="49"/>
                    <a:pt x="22" y="47"/>
                  </a:cubicBezTo>
                  <a:cubicBezTo>
                    <a:pt x="22" y="47"/>
                    <a:pt x="22" y="47"/>
                    <a:pt x="22" y="47"/>
                  </a:cubicBezTo>
                  <a:cubicBezTo>
                    <a:pt x="22" y="47"/>
                    <a:pt x="22" y="47"/>
                    <a:pt x="22" y="47"/>
                  </a:cubicBezTo>
                  <a:cubicBezTo>
                    <a:pt x="22" y="46"/>
                    <a:pt x="22" y="46"/>
                    <a:pt x="22" y="46"/>
                  </a:cubicBezTo>
                  <a:cubicBezTo>
                    <a:pt x="21" y="46"/>
                    <a:pt x="21" y="46"/>
                    <a:pt x="21" y="46"/>
                  </a:cubicBezTo>
                  <a:lnTo>
                    <a:pt x="16" y="47"/>
                  </a:lnTo>
                  <a:close/>
                  <a:moveTo>
                    <a:pt x="17" y="30"/>
                  </a:moveTo>
                  <a:cubicBezTo>
                    <a:pt x="19" y="30"/>
                    <a:pt x="19" y="30"/>
                    <a:pt x="19" y="30"/>
                  </a:cubicBezTo>
                  <a:cubicBezTo>
                    <a:pt x="19" y="30"/>
                    <a:pt x="19" y="29"/>
                    <a:pt x="18" y="29"/>
                  </a:cubicBezTo>
                  <a:cubicBezTo>
                    <a:pt x="18" y="29"/>
                    <a:pt x="18" y="29"/>
                    <a:pt x="18" y="29"/>
                  </a:cubicBezTo>
                  <a:cubicBezTo>
                    <a:pt x="17" y="30"/>
                    <a:pt x="17" y="30"/>
                    <a:pt x="17" y="30"/>
                  </a:cubicBezTo>
                  <a:cubicBezTo>
                    <a:pt x="17" y="30"/>
                    <a:pt x="17" y="30"/>
                    <a:pt x="17" y="30"/>
                  </a:cubicBezTo>
                  <a:close/>
                  <a:moveTo>
                    <a:pt x="18" y="66"/>
                  </a:moveTo>
                  <a:cubicBezTo>
                    <a:pt x="18" y="66"/>
                    <a:pt x="18" y="66"/>
                    <a:pt x="18" y="66"/>
                  </a:cubicBezTo>
                  <a:cubicBezTo>
                    <a:pt x="18" y="66"/>
                    <a:pt x="18" y="66"/>
                    <a:pt x="18" y="66"/>
                  </a:cubicBezTo>
                  <a:cubicBezTo>
                    <a:pt x="18" y="66"/>
                    <a:pt x="18" y="66"/>
                    <a:pt x="18" y="66"/>
                  </a:cubicBezTo>
                  <a:close/>
                  <a:moveTo>
                    <a:pt x="31" y="46"/>
                  </a:moveTo>
                  <a:cubicBezTo>
                    <a:pt x="32" y="46"/>
                    <a:pt x="32" y="46"/>
                    <a:pt x="32" y="46"/>
                  </a:cubicBezTo>
                  <a:cubicBezTo>
                    <a:pt x="32" y="45"/>
                    <a:pt x="32" y="45"/>
                    <a:pt x="32" y="45"/>
                  </a:cubicBezTo>
                  <a:cubicBezTo>
                    <a:pt x="31" y="46"/>
                    <a:pt x="31" y="46"/>
                    <a:pt x="31" y="46"/>
                  </a:cubicBezTo>
                  <a:close/>
                  <a:moveTo>
                    <a:pt x="41" y="30"/>
                  </a:moveTo>
                  <a:cubicBezTo>
                    <a:pt x="41" y="30"/>
                    <a:pt x="42" y="30"/>
                    <a:pt x="42" y="29"/>
                  </a:cubicBezTo>
                  <a:cubicBezTo>
                    <a:pt x="42" y="28"/>
                    <a:pt x="42" y="28"/>
                    <a:pt x="42" y="28"/>
                  </a:cubicBezTo>
                  <a:cubicBezTo>
                    <a:pt x="42" y="28"/>
                    <a:pt x="42" y="27"/>
                    <a:pt x="42" y="27"/>
                  </a:cubicBezTo>
                  <a:cubicBezTo>
                    <a:pt x="42" y="27"/>
                    <a:pt x="42" y="26"/>
                    <a:pt x="42" y="26"/>
                  </a:cubicBezTo>
                  <a:cubicBezTo>
                    <a:pt x="42" y="26"/>
                    <a:pt x="42" y="26"/>
                    <a:pt x="42" y="25"/>
                  </a:cubicBezTo>
                  <a:cubicBezTo>
                    <a:pt x="41" y="26"/>
                    <a:pt x="41" y="26"/>
                    <a:pt x="41" y="26"/>
                  </a:cubicBezTo>
                  <a:cubicBezTo>
                    <a:pt x="41" y="26"/>
                    <a:pt x="41" y="26"/>
                    <a:pt x="41" y="26"/>
                  </a:cubicBezTo>
                  <a:cubicBezTo>
                    <a:pt x="40" y="26"/>
                    <a:pt x="40" y="26"/>
                    <a:pt x="40" y="26"/>
                  </a:cubicBezTo>
                  <a:cubicBezTo>
                    <a:pt x="40" y="27"/>
                    <a:pt x="40" y="27"/>
                    <a:pt x="40" y="27"/>
                  </a:cubicBezTo>
                  <a:lnTo>
                    <a:pt x="41" y="30"/>
                  </a:lnTo>
                  <a:close/>
                  <a:moveTo>
                    <a:pt x="49" y="30"/>
                  </a:moveTo>
                  <a:cubicBezTo>
                    <a:pt x="48" y="30"/>
                    <a:pt x="48" y="30"/>
                    <a:pt x="48" y="31"/>
                  </a:cubicBezTo>
                  <a:cubicBezTo>
                    <a:pt x="48" y="31"/>
                    <a:pt x="49" y="31"/>
                    <a:pt x="49" y="31"/>
                  </a:cubicBezTo>
                  <a:cubicBezTo>
                    <a:pt x="49" y="31"/>
                    <a:pt x="50" y="31"/>
                    <a:pt x="49" y="30"/>
                  </a:cubicBezTo>
                  <a:cubicBezTo>
                    <a:pt x="49" y="30"/>
                    <a:pt x="49" y="30"/>
                    <a:pt x="49" y="30"/>
                  </a:cubicBezTo>
                  <a:close/>
                  <a:moveTo>
                    <a:pt x="49" y="22"/>
                  </a:moveTo>
                  <a:cubicBezTo>
                    <a:pt x="49" y="22"/>
                    <a:pt x="49" y="22"/>
                    <a:pt x="49" y="21"/>
                  </a:cubicBezTo>
                  <a:cubicBezTo>
                    <a:pt x="48" y="21"/>
                    <a:pt x="48" y="21"/>
                    <a:pt x="48" y="21"/>
                  </a:cubicBezTo>
                  <a:lnTo>
                    <a:pt x="49" y="22"/>
                  </a:lnTo>
                  <a:close/>
                  <a:moveTo>
                    <a:pt x="51" y="18"/>
                  </a:moveTo>
                  <a:cubicBezTo>
                    <a:pt x="51" y="19"/>
                    <a:pt x="51" y="19"/>
                    <a:pt x="51" y="20"/>
                  </a:cubicBezTo>
                  <a:cubicBezTo>
                    <a:pt x="52" y="20"/>
                    <a:pt x="52" y="20"/>
                    <a:pt x="53" y="20"/>
                  </a:cubicBezTo>
                  <a:cubicBezTo>
                    <a:pt x="53" y="19"/>
                    <a:pt x="52" y="18"/>
                    <a:pt x="51" y="17"/>
                  </a:cubicBezTo>
                  <a:lnTo>
                    <a:pt x="51" y="18"/>
                  </a:lnTo>
                  <a:close/>
                  <a:moveTo>
                    <a:pt x="51" y="27"/>
                  </a:moveTo>
                  <a:cubicBezTo>
                    <a:pt x="52" y="26"/>
                    <a:pt x="52" y="26"/>
                    <a:pt x="52" y="26"/>
                  </a:cubicBezTo>
                  <a:cubicBezTo>
                    <a:pt x="51" y="27"/>
                    <a:pt x="51" y="27"/>
                    <a:pt x="51" y="27"/>
                  </a:cubicBezTo>
                  <a:close/>
                  <a:moveTo>
                    <a:pt x="54" y="22"/>
                  </a:moveTo>
                  <a:cubicBezTo>
                    <a:pt x="54" y="22"/>
                    <a:pt x="55" y="23"/>
                    <a:pt x="55" y="23"/>
                  </a:cubicBezTo>
                  <a:cubicBezTo>
                    <a:pt x="55" y="23"/>
                    <a:pt x="56" y="23"/>
                    <a:pt x="56" y="23"/>
                  </a:cubicBezTo>
                  <a:cubicBezTo>
                    <a:pt x="56" y="22"/>
                    <a:pt x="56" y="22"/>
                    <a:pt x="56" y="22"/>
                  </a:cubicBezTo>
                  <a:cubicBezTo>
                    <a:pt x="55" y="22"/>
                    <a:pt x="55" y="22"/>
                    <a:pt x="54" y="22"/>
                  </a:cubicBezTo>
                  <a:close/>
                  <a:moveTo>
                    <a:pt x="68" y="23"/>
                  </a:moveTo>
                  <a:cubicBezTo>
                    <a:pt x="68" y="23"/>
                    <a:pt x="68" y="23"/>
                    <a:pt x="68" y="24"/>
                  </a:cubicBezTo>
                  <a:cubicBezTo>
                    <a:pt x="68" y="24"/>
                    <a:pt x="68" y="24"/>
                    <a:pt x="69" y="24"/>
                  </a:cubicBezTo>
                  <a:cubicBezTo>
                    <a:pt x="69" y="24"/>
                    <a:pt x="69" y="24"/>
                    <a:pt x="69" y="23"/>
                  </a:cubicBezTo>
                  <a:cubicBezTo>
                    <a:pt x="69" y="23"/>
                    <a:pt x="69" y="23"/>
                    <a:pt x="68" y="23"/>
                  </a:cubicBezTo>
                  <a:close/>
                  <a:moveTo>
                    <a:pt x="73" y="37"/>
                  </a:moveTo>
                  <a:cubicBezTo>
                    <a:pt x="74" y="37"/>
                    <a:pt x="74" y="38"/>
                    <a:pt x="75" y="38"/>
                  </a:cubicBezTo>
                  <a:cubicBezTo>
                    <a:pt x="75" y="39"/>
                    <a:pt x="76" y="40"/>
                    <a:pt x="76" y="40"/>
                  </a:cubicBezTo>
                  <a:cubicBezTo>
                    <a:pt x="77" y="39"/>
                    <a:pt x="77" y="39"/>
                    <a:pt x="77" y="39"/>
                  </a:cubicBezTo>
                  <a:cubicBezTo>
                    <a:pt x="77" y="38"/>
                    <a:pt x="76" y="38"/>
                    <a:pt x="75" y="37"/>
                  </a:cubicBezTo>
                  <a:cubicBezTo>
                    <a:pt x="75" y="36"/>
                    <a:pt x="74" y="36"/>
                    <a:pt x="73" y="35"/>
                  </a:cubicBezTo>
                  <a:cubicBezTo>
                    <a:pt x="72" y="35"/>
                    <a:pt x="72" y="35"/>
                    <a:pt x="72" y="35"/>
                  </a:cubicBezTo>
                  <a:cubicBezTo>
                    <a:pt x="72" y="34"/>
                    <a:pt x="72" y="34"/>
                    <a:pt x="72" y="34"/>
                  </a:cubicBezTo>
                  <a:cubicBezTo>
                    <a:pt x="72" y="35"/>
                    <a:pt x="72" y="35"/>
                    <a:pt x="72" y="36"/>
                  </a:cubicBezTo>
                  <a:cubicBezTo>
                    <a:pt x="72" y="36"/>
                    <a:pt x="72" y="36"/>
                    <a:pt x="72" y="37"/>
                  </a:cubicBezTo>
                  <a:cubicBezTo>
                    <a:pt x="72" y="37"/>
                    <a:pt x="72" y="37"/>
                    <a:pt x="72" y="37"/>
                  </a:cubicBezTo>
                  <a:lnTo>
                    <a:pt x="73" y="37"/>
                  </a:lnTo>
                  <a:close/>
                  <a:moveTo>
                    <a:pt x="73" y="32"/>
                  </a:moveTo>
                  <a:cubicBezTo>
                    <a:pt x="73" y="32"/>
                    <a:pt x="73" y="32"/>
                    <a:pt x="73" y="32"/>
                  </a:cubicBezTo>
                  <a:cubicBezTo>
                    <a:pt x="73" y="31"/>
                    <a:pt x="73" y="31"/>
                    <a:pt x="73" y="31"/>
                  </a:cubicBezTo>
                  <a:cubicBezTo>
                    <a:pt x="73" y="31"/>
                    <a:pt x="73" y="31"/>
                    <a:pt x="73" y="31"/>
                  </a:cubicBezTo>
                  <a:lnTo>
                    <a:pt x="73" y="32"/>
                  </a:lnTo>
                  <a:close/>
                  <a:moveTo>
                    <a:pt x="73" y="45"/>
                  </a:moveTo>
                  <a:cubicBezTo>
                    <a:pt x="73" y="45"/>
                    <a:pt x="73" y="45"/>
                    <a:pt x="73" y="45"/>
                  </a:cubicBezTo>
                  <a:cubicBezTo>
                    <a:pt x="73" y="46"/>
                    <a:pt x="73" y="46"/>
                    <a:pt x="73" y="46"/>
                  </a:cubicBezTo>
                  <a:cubicBezTo>
                    <a:pt x="73" y="45"/>
                    <a:pt x="73" y="45"/>
                    <a:pt x="73" y="45"/>
                  </a:cubicBezTo>
                  <a:close/>
                  <a:moveTo>
                    <a:pt x="75" y="31"/>
                  </a:moveTo>
                  <a:cubicBezTo>
                    <a:pt x="75" y="31"/>
                    <a:pt x="75" y="31"/>
                    <a:pt x="75" y="31"/>
                  </a:cubicBezTo>
                  <a:cubicBezTo>
                    <a:pt x="75" y="32"/>
                    <a:pt x="75" y="32"/>
                    <a:pt x="76" y="32"/>
                  </a:cubicBezTo>
                  <a:cubicBezTo>
                    <a:pt x="76" y="32"/>
                    <a:pt x="76" y="32"/>
                    <a:pt x="76" y="31"/>
                  </a:cubicBezTo>
                  <a:cubicBezTo>
                    <a:pt x="76" y="31"/>
                    <a:pt x="76" y="30"/>
                    <a:pt x="75" y="31"/>
                  </a:cubicBezTo>
                  <a:close/>
                  <a:moveTo>
                    <a:pt x="77" y="46"/>
                  </a:moveTo>
                  <a:cubicBezTo>
                    <a:pt x="78" y="47"/>
                    <a:pt x="78" y="47"/>
                    <a:pt x="78" y="47"/>
                  </a:cubicBezTo>
                  <a:cubicBezTo>
                    <a:pt x="79" y="46"/>
                    <a:pt x="79" y="46"/>
                    <a:pt x="79" y="46"/>
                  </a:cubicBezTo>
                  <a:cubicBezTo>
                    <a:pt x="79" y="46"/>
                    <a:pt x="79" y="46"/>
                    <a:pt x="79" y="45"/>
                  </a:cubicBezTo>
                  <a:cubicBezTo>
                    <a:pt x="79" y="45"/>
                    <a:pt x="79" y="45"/>
                    <a:pt x="79" y="45"/>
                  </a:cubicBezTo>
                  <a:cubicBezTo>
                    <a:pt x="79" y="45"/>
                    <a:pt x="79" y="45"/>
                    <a:pt x="79" y="45"/>
                  </a:cubicBezTo>
                  <a:cubicBezTo>
                    <a:pt x="79" y="44"/>
                    <a:pt x="79" y="44"/>
                    <a:pt x="79" y="44"/>
                  </a:cubicBezTo>
                  <a:cubicBezTo>
                    <a:pt x="78" y="44"/>
                    <a:pt x="78" y="44"/>
                    <a:pt x="78" y="44"/>
                  </a:cubicBezTo>
                  <a:cubicBezTo>
                    <a:pt x="78" y="44"/>
                    <a:pt x="78" y="44"/>
                    <a:pt x="77" y="45"/>
                  </a:cubicBezTo>
                  <a:cubicBezTo>
                    <a:pt x="77" y="45"/>
                    <a:pt x="77" y="46"/>
                    <a:pt x="77" y="46"/>
                  </a:cubicBezTo>
                  <a:cubicBezTo>
                    <a:pt x="77" y="46"/>
                    <a:pt x="77" y="46"/>
                    <a:pt x="77" y="46"/>
                  </a:cubicBezTo>
                  <a:close/>
                  <a:moveTo>
                    <a:pt x="80" y="49"/>
                  </a:moveTo>
                  <a:cubicBezTo>
                    <a:pt x="80" y="49"/>
                    <a:pt x="80" y="49"/>
                    <a:pt x="80" y="50"/>
                  </a:cubicBezTo>
                  <a:cubicBezTo>
                    <a:pt x="80" y="50"/>
                    <a:pt x="80" y="51"/>
                    <a:pt x="80" y="51"/>
                  </a:cubicBezTo>
                  <a:cubicBezTo>
                    <a:pt x="81" y="50"/>
                    <a:pt x="81" y="50"/>
                    <a:pt x="81" y="50"/>
                  </a:cubicBezTo>
                  <a:cubicBezTo>
                    <a:pt x="81" y="49"/>
                    <a:pt x="81" y="49"/>
                    <a:pt x="80" y="49"/>
                  </a:cubicBezTo>
                  <a:close/>
                  <a:moveTo>
                    <a:pt x="81" y="53"/>
                  </a:moveTo>
                  <a:cubicBezTo>
                    <a:pt x="81" y="53"/>
                    <a:pt x="81" y="53"/>
                    <a:pt x="81" y="53"/>
                  </a:cubicBezTo>
                  <a:cubicBezTo>
                    <a:pt x="81" y="54"/>
                    <a:pt x="81" y="54"/>
                    <a:pt x="82" y="54"/>
                  </a:cubicBezTo>
                  <a:cubicBezTo>
                    <a:pt x="82" y="54"/>
                    <a:pt x="82" y="54"/>
                    <a:pt x="82" y="53"/>
                  </a:cubicBezTo>
                  <a:cubicBezTo>
                    <a:pt x="82" y="53"/>
                    <a:pt x="82" y="53"/>
                    <a:pt x="81" y="53"/>
                  </a:cubicBezTo>
                  <a:close/>
                  <a:moveTo>
                    <a:pt x="86" y="55"/>
                  </a:moveTo>
                  <a:cubicBezTo>
                    <a:pt x="86" y="57"/>
                    <a:pt x="87" y="57"/>
                    <a:pt x="88" y="57"/>
                  </a:cubicBezTo>
                  <a:cubicBezTo>
                    <a:pt x="88" y="56"/>
                    <a:pt x="87" y="56"/>
                    <a:pt x="87" y="55"/>
                  </a:cubicBezTo>
                  <a:cubicBezTo>
                    <a:pt x="87" y="55"/>
                    <a:pt x="86" y="55"/>
                    <a:pt x="86" y="55"/>
                  </a:cubicBezTo>
                  <a:close/>
                  <a:moveTo>
                    <a:pt x="87" y="61"/>
                  </a:moveTo>
                  <a:cubicBezTo>
                    <a:pt x="88" y="61"/>
                    <a:pt x="88" y="61"/>
                    <a:pt x="88" y="61"/>
                  </a:cubicBezTo>
                  <a:cubicBezTo>
                    <a:pt x="89" y="61"/>
                    <a:pt x="90" y="61"/>
                    <a:pt x="91" y="61"/>
                  </a:cubicBezTo>
                  <a:cubicBezTo>
                    <a:pt x="92" y="60"/>
                    <a:pt x="92" y="60"/>
                    <a:pt x="92" y="60"/>
                  </a:cubicBezTo>
                  <a:cubicBezTo>
                    <a:pt x="92" y="59"/>
                    <a:pt x="92" y="59"/>
                    <a:pt x="92" y="59"/>
                  </a:cubicBezTo>
                  <a:cubicBezTo>
                    <a:pt x="91" y="59"/>
                    <a:pt x="91" y="59"/>
                    <a:pt x="90" y="59"/>
                  </a:cubicBezTo>
                  <a:cubicBezTo>
                    <a:pt x="90" y="59"/>
                    <a:pt x="89" y="59"/>
                    <a:pt x="88" y="59"/>
                  </a:cubicBezTo>
                  <a:cubicBezTo>
                    <a:pt x="88" y="59"/>
                    <a:pt x="87" y="59"/>
                    <a:pt x="87" y="58"/>
                  </a:cubicBezTo>
                  <a:cubicBezTo>
                    <a:pt x="88" y="59"/>
                    <a:pt x="88" y="59"/>
                    <a:pt x="88" y="59"/>
                  </a:cubicBezTo>
                  <a:cubicBezTo>
                    <a:pt x="88" y="59"/>
                    <a:pt x="88" y="59"/>
                    <a:pt x="88" y="59"/>
                  </a:cubicBezTo>
                  <a:cubicBezTo>
                    <a:pt x="88" y="59"/>
                    <a:pt x="88" y="59"/>
                    <a:pt x="88" y="59"/>
                  </a:cubicBezTo>
                  <a:cubicBezTo>
                    <a:pt x="88" y="60"/>
                    <a:pt x="88" y="60"/>
                    <a:pt x="88" y="60"/>
                  </a:cubicBezTo>
                  <a:cubicBezTo>
                    <a:pt x="87" y="60"/>
                    <a:pt x="87" y="60"/>
                    <a:pt x="87" y="60"/>
                  </a:cubicBezTo>
                  <a:cubicBezTo>
                    <a:pt x="87" y="59"/>
                    <a:pt x="87" y="59"/>
                    <a:pt x="87" y="59"/>
                  </a:cubicBezTo>
                  <a:lnTo>
                    <a:pt x="87" y="6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6" name="ïṡļîḑè">
              <a:extLst>
                <a:ext uri="{FF2B5EF4-FFF2-40B4-BE49-F238E27FC236}">
                  <a16:creationId xmlns:a16="http://schemas.microsoft.com/office/drawing/2014/main" id="{DC158609-5C6C-4E92-8CD8-FB9BBE8C018C}"/>
                </a:ext>
              </a:extLst>
            </p:cNvPr>
            <p:cNvSpPr/>
            <p:nvPr/>
          </p:nvSpPr>
          <p:spPr bwMode="auto">
            <a:xfrm>
              <a:off x="6232853" y="3985533"/>
              <a:ext cx="4740" cy="4740"/>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1" y="0"/>
                  </a:cubicBezTo>
                  <a:cubicBezTo>
                    <a:pt x="0" y="2"/>
                    <a:pt x="0" y="2"/>
                    <a:pt x="0" y="2"/>
                  </a:cubicBezTo>
                  <a:lnTo>
                    <a:pt x="2" y="1"/>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7" name="îṩľiḓé">
              <a:extLst>
                <a:ext uri="{FF2B5EF4-FFF2-40B4-BE49-F238E27FC236}">
                  <a16:creationId xmlns:a16="http://schemas.microsoft.com/office/drawing/2014/main" id="{12690687-5F32-49ED-B5E8-95301146A0B3}"/>
                </a:ext>
              </a:extLst>
            </p:cNvPr>
            <p:cNvSpPr/>
            <p:nvPr/>
          </p:nvSpPr>
          <p:spPr bwMode="auto">
            <a:xfrm>
              <a:off x="6210341" y="3983164"/>
              <a:ext cx="20143" cy="7109"/>
            </a:xfrm>
            <a:custGeom>
              <a:avLst/>
              <a:gdLst>
                <a:gd name="T0" fmla="*/ 3 w 8"/>
                <a:gd name="T1" fmla="*/ 0 h 3"/>
                <a:gd name="T2" fmla="*/ 1 w 8"/>
                <a:gd name="T3" fmla="*/ 3 h 3"/>
                <a:gd name="T4" fmla="*/ 4 w 8"/>
                <a:gd name="T5" fmla="*/ 1 h 3"/>
                <a:gd name="T6" fmla="*/ 6 w 8"/>
                <a:gd name="T7" fmla="*/ 2 h 3"/>
                <a:gd name="T8" fmla="*/ 8 w 8"/>
                <a:gd name="T9" fmla="*/ 1 h 3"/>
                <a:gd name="T10" fmla="*/ 3 w 8"/>
                <a:gd name="T11" fmla="*/ 1 h 3"/>
                <a:gd name="T12" fmla="*/ 3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3" y="0"/>
                  </a:moveTo>
                  <a:cubicBezTo>
                    <a:pt x="2" y="1"/>
                    <a:pt x="0" y="2"/>
                    <a:pt x="1" y="3"/>
                  </a:cubicBezTo>
                  <a:cubicBezTo>
                    <a:pt x="2" y="2"/>
                    <a:pt x="3" y="2"/>
                    <a:pt x="4" y="1"/>
                  </a:cubicBezTo>
                  <a:cubicBezTo>
                    <a:pt x="5" y="1"/>
                    <a:pt x="6" y="1"/>
                    <a:pt x="6" y="2"/>
                  </a:cubicBezTo>
                  <a:cubicBezTo>
                    <a:pt x="6" y="1"/>
                    <a:pt x="8" y="2"/>
                    <a:pt x="8" y="1"/>
                  </a:cubicBezTo>
                  <a:cubicBezTo>
                    <a:pt x="7" y="0"/>
                    <a:pt x="5" y="0"/>
                    <a:pt x="3" y="1"/>
                  </a:cubicBezTo>
                  <a:cubicBezTo>
                    <a:pt x="3" y="1"/>
                    <a:pt x="3" y="0"/>
                    <a:pt x="3"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8" name="iṣliḑê">
              <a:extLst>
                <a:ext uri="{FF2B5EF4-FFF2-40B4-BE49-F238E27FC236}">
                  <a16:creationId xmlns:a16="http://schemas.microsoft.com/office/drawing/2014/main" id="{6369E609-B0E3-4DC4-B0E8-1B17B94D9FD3}"/>
                </a:ext>
              </a:extLst>
            </p:cNvPr>
            <p:cNvSpPr/>
            <p:nvPr/>
          </p:nvSpPr>
          <p:spPr bwMode="auto">
            <a:xfrm>
              <a:off x="5949668" y="3998568"/>
              <a:ext cx="2370"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9" name="i$1ïdê">
              <a:extLst>
                <a:ext uri="{FF2B5EF4-FFF2-40B4-BE49-F238E27FC236}">
                  <a16:creationId xmlns:a16="http://schemas.microsoft.com/office/drawing/2014/main" id="{3BF63B43-0F0E-4082-BEB5-CEF4BA568F99}"/>
                </a:ext>
              </a:extLst>
            </p:cNvPr>
            <p:cNvSpPr/>
            <p:nvPr/>
          </p:nvSpPr>
          <p:spPr bwMode="auto">
            <a:xfrm>
              <a:off x="5784969" y="4010416"/>
              <a:ext cx="237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0" name="îṥ1íde">
              <a:extLst>
                <a:ext uri="{FF2B5EF4-FFF2-40B4-BE49-F238E27FC236}">
                  <a16:creationId xmlns:a16="http://schemas.microsoft.com/office/drawing/2014/main" id="{6487AEED-128F-405A-80FB-BA4A91F127A4}"/>
                </a:ext>
              </a:extLst>
            </p:cNvPr>
            <p:cNvSpPr/>
            <p:nvPr/>
          </p:nvSpPr>
          <p:spPr bwMode="auto">
            <a:xfrm>
              <a:off x="5755347" y="4010416"/>
              <a:ext cx="2370"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1" name="îṧliďè">
              <a:extLst>
                <a:ext uri="{FF2B5EF4-FFF2-40B4-BE49-F238E27FC236}">
                  <a16:creationId xmlns:a16="http://schemas.microsoft.com/office/drawing/2014/main" id="{E8F56BFD-7593-460D-A6D4-8CD2FB3F947E}"/>
                </a:ext>
              </a:extLst>
            </p:cNvPr>
            <p:cNvSpPr/>
            <p:nvPr/>
          </p:nvSpPr>
          <p:spPr bwMode="auto">
            <a:xfrm>
              <a:off x="5944928" y="3998568"/>
              <a:ext cx="474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2" name="ís1íďe">
              <a:extLst>
                <a:ext uri="{FF2B5EF4-FFF2-40B4-BE49-F238E27FC236}">
                  <a16:creationId xmlns:a16="http://schemas.microsoft.com/office/drawing/2014/main" id="{6E0B4FC0-5592-4C51-93EE-93AE0D9215BE}"/>
                </a:ext>
              </a:extLst>
            </p:cNvPr>
            <p:cNvSpPr/>
            <p:nvPr/>
          </p:nvSpPr>
          <p:spPr bwMode="auto">
            <a:xfrm>
              <a:off x="6180719" y="3992643"/>
              <a:ext cx="237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3" name="íṡľîḋé">
              <a:extLst>
                <a:ext uri="{FF2B5EF4-FFF2-40B4-BE49-F238E27FC236}">
                  <a16:creationId xmlns:a16="http://schemas.microsoft.com/office/drawing/2014/main" id="{D83F9434-D2E3-4C3E-88D5-E04C76BAC756}"/>
                </a:ext>
              </a:extLst>
            </p:cNvPr>
            <p:cNvSpPr/>
            <p:nvPr/>
          </p:nvSpPr>
          <p:spPr bwMode="auto">
            <a:xfrm>
              <a:off x="6023130" y="3987903"/>
              <a:ext cx="2370" cy="2370"/>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4" name="ïṩļiḍè">
              <a:extLst>
                <a:ext uri="{FF2B5EF4-FFF2-40B4-BE49-F238E27FC236}">
                  <a16:creationId xmlns:a16="http://schemas.microsoft.com/office/drawing/2014/main" id="{C8746A87-6599-44AE-837B-9F17B3411500}"/>
                </a:ext>
              </a:extLst>
            </p:cNvPr>
            <p:cNvSpPr/>
            <p:nvPr/>
          </p:nvSpPr>
          <p:spPr bwMode="auto">
            <a:xfrm>
              <a:off x="6077635" y="3985533"/>
              <a:ext cx="2370" cy="237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1" y="1"/>
                  </a:cubicBezTo>
                  <a:lnTo>
                    <a:pt x="1"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5" name="íSlïde">
              <a:extLst>
                <a:ext uri="{FF2B5EF4-FFF2-40B4-BE49-F238E27FC236}">
                  <a16:creationId xmlns:a16="http://schemas.microsoft.com/office/drawing/2014/main" id="{7AFE31B2-4CFE-414B-A615-A006611F017D}"/>
                </a:ext>
              </a:extLst>
            </p:cNvPr>
            <p:cNvSpPr/>
            <p:nvPr/>
          </p:nvSpPr>
          <p:spPr bwMode="auto">
            <a:xfrm>
              <a:off x="6168870" y="398316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6" name="í$ľiḑê">
              <a:extLst>
                <a:ext uri="{FF2B5EF4-FFF2-40B4-BE49-F238E27FC236}">
                  <a16:creationId xmlns:a16="http://schemas.microsoft.com/office/drawing/2014/main" id="{E72193EF-5DA8-479D-AD0A-29BEC789A56D}"/>
                </a:ext>
              </a:extLst>
            </p:cNvPr>
            <p:cNvSpPr/>
            <p:nvPr/>
          </p:nvSpPr>
          <p:spPr bwMode="auto">
            <a:xfrm>
              <a:off x="5981659" y="3990273"/>
              <a:ext cx="0" cy="2370"/>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7" name="íṧḷïḓè">
              <a:extLst>
                <a:ext uri="{FF2B5EF4-FFF2-40B4-BE49-F238E27FC236}">
                  <a16:creationId xmlns:a16="http://schemas.microsoft.com/office/drawing/2014/main" id="{691FF90A-1518-4739-8D41-E53D292B05C0}"/>
                </a:ext>
              </a:extLst>
            </p:cNvPr>
            <p:cNvSpPr/>
            <p:nvPr/>
          </p:nvSpPr>
          <p:spPr bwMode="auto">
            <a:xfrm>
              <a:off x="4433022" y="4243837"/>
              <a:ext cx="0" cy="2370"/>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8" name="îṥľïḍé">
              <a:extLst>
                <a:ext uri="{FF2B5EF4-FFF2-40B4-BE49-F238E27FC236}">
                  <a16:creationId xmlns:a16="http://schemas.microsoft.com/office/drawing/2014/main" id="{225872D1-1276-46A4-B316-56F20F089CEB}"/>
                </a:ext>
              </a:extLst>
            </p:cNvPr>
            <p:cNvSpPr/>
            <p:nvPr/>
          </p:nvSpPr>
          <p:spPr bwMode="auto">
            <a:xfrm>
              <a:off x="4366668" y="4246207"/>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19" name="íslîḍé">
              <a:extLst>
                <a:ext uri="{FF2B5EF4-FFF2-40B4-BE49-F238E27FC236}">
                  <a16:creationId xmlns:a16="http://schemas.microsoft.com/office/drawing/2014/main" id="{DFB08829-AC5B-42FC-9723-751D400B4FD0}"/>
                </a:ext>
              </a:extLst>
            </p:cNvPr>
            <p:cNvSpPr/>
            <p:nvPr/>
          </p:nvSpPr>
          <p:spPr bwMode="auto">
            <a:xfrm>
              <a:off x="5703213" y="4012786"/>
              <a:ext cx="237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0" name="îṥľïḓê">
              <a:extLst>
                <a:ext uri="{FF2B5EF4-FFF2-40B4-BE49-F238E27FC236}">
                  <a16:creationId xmlns:a16="http://schemas.microsoft.com/office/drawing/2014/main" id="{413FCC45-7114-4D22-981C-C611F56A7206}"/>
                </a:ext>
              </a:extLst>
            </p:cNvPr>
            <p:cNvSpPr/>
            <p:nvPr/>
          </p:nvSpPr>
          <p:spPr bwMode="auto">
            <a:xfrm>
              <a:off x="5220966" y="4072030"/>
              <a:ext cx="17774" cy="4740"/>
            </a:xfrm>
            <a:custGeom>
              <a:avLst/>
              <a:gdLst>
                <a:gd name="T0" fmla="*/ 4 w 7"/>
                <a:gd name="T1" fmla="*/ 0 h 2"/>
                <a:gd name="T2" fmla="*/ 4 w 7"/>
                <a:gd name="T3" fmla="*/ 2 h 2"/>
                <a:gd name="T4" fmla="*/ 4 w 7"/>
                <a:gd name="T5" fmla="*/ 0 h 2"/>
              </a:gdLst>
              <a:ahLst/>
              <a:cxnLst>
                <a:cxn ang="0">
                  <a:pos x="T0" y="T1"/>
                </a:cxn>
                <a:cxn ang="0">
                  <a:pos x="T2" y="T3"/>
                </a:cxn>
                <a:cxn ang="0">
                  <a:pos x="T4" y="T5"/>
                </a:cxn>
              </a:cxnLst>
              <a:rect l="0" t="0" r="r" b="b"/>
              <a:pathLst>
                <a:path w="7" h="2">
                  <a:moveTo>
                    <a:pt x="4" y="0"/>
                  </a:moveTo>
                  <a:cubicBezTo>
                    <a:pt x="6" y="1"/>
                    <a:pt x="0" y="2"/>
                    <a:pt x="4" y="2"/>
                  </a:cubicBezTo>
                  <a:cubicBezTo>
                    <a:pt x="4" y="2"/>
                    <a:pt x="7" y="0"/>
                    <a:pt x="4"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1" name="iṩ1idé">
              <a:extLst>
                <a:ext uri="{FF2B5EF4-FFF2-40B4-BE49-F238E27FC236}">
                  <a16:creationId xmlns:a16="http://schemas.microsoft.com/office/drawing/2014/main" id="{39353A50-F645-4902-B773-6C1ACE7ECFB6}"/>
                </a:ext>
              </a:extLst>
            </p:cNvPr>
            <p:cNvSpPr/>
            <p:nvPr/>
          </p:nvSpPr>
          <p:spPr bwMode="auto">
            <a:xfrm>
              <a:off x="6178349" y="3992643"/>
              <a:ext cx="237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2" name="ï$ḷîdè">
              <a:extLst>
                <a:ext uri="{FF2B5EF4-FFF2-40B4-BE49-F238E27FC236}">
                  <a16:creationId xmlns:a16="http://schemas.microsoft.com/office/drawing/2014/main" id="{51AA26D5-410B-4486-A34C-D453263C0850}"/>
                </a:ext>
              </a:extLst>
            </p:cNvPr>
            <p:cNvSpPr/>
            <p:nvPr/>
          </p:nvSpPr>
          <p:spPr bwMode="auto">
            <a:xfrm>
              <a:off x="5230445" y="4076770"/>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23" name="ïšḷiḋê">
              <a:extLst>
                <a:ext uri="{FF2B5EF4-FFF2-40B4-BE49-F238E27FC236}">
                  <a16:creationId xmlns:a16="http://schemas.microsoft.com/office/drawing/2014/main" id="{99F0F00E-1A28-4A2C-8656-FCB33F8359B0}"/>
                </a:ext>
              </a:extLst>
            </p:cNvPr>
            <p:cNvSpPr/>
            <p:nvPr/>
          </p:nvSpPr>
          <p:spPr bwMode="auto">
            <a:xfrm>
              <a:off x="5585909" y="40270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4" name="ïṥļîḑê">
              <a:extLst>
                <a:ext uri="{FF2B5EF4-FFF2-40B4-BE49-F238E27FC236}">
                  <a16:creationId xmlns:a16="http://schemas.microsoft.com/office/drawing/2014/main" id="{2BA7A051-DC8B-4ACF-8D6A-356D6F6DB6A8}"/>
                </a:ext>
              </a:extLst>
            </p:cNvPr>
            <p:cNvSpPr/>
            <p:nvPr/>
          </p:nvSpPr>
          <p:spPr bwMode="auto">
            <a:xfrm>
              <a:off x="5671220" y="4019895"/>
              <a:ext cx="237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5" name="îšḷïḑe">
              <a:extLst>
                <a:ext uri="{FF2B5EF4-FFF2-40B4-BE49-F238E27FC236}">
                  <a16:creationId xmlns:a16="http://schemas.microsoft.com/office/drawing/2014/main" id="{39A8561A-6983-4C68-93A4-95582BC33451}"/>
                </a:ext>
              </a:extLst>
            </p:cNvPr>
            <p:cNvSpPr/>
            <p:nvPr/>
          </p:nvSpPr>
          <p:spPr bwMode="auto">
            <a:xfrm>
              <a:off x="5536144" y="4035298"/>
              <a:ext cx="237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0" y="0"/>
                    <a:pt x="1" y="0"/>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6" name="íṩ1ïďe">
              <a:extLst>
                <a:ext uri="{FF2B5EF4-FFF2-40B4-BE49-F238E27FC236}">
                  <a16:creationId xmlns:a16="http://schemas.microsoft.com/office/drawing/2014/main" id="{159D0096-640F-4371-B881-859449DD7303}"/>
                </a:ext>
              </a:extLst>
            </p:cNvPr>
            <p:cNvSpPr/>
            <p:nvPr/>
          </p:nvSpPr>
          <p:spPr bwMode="auto">
            <a:xfrm>
              <a:off x="5492304" y="4040038"/>
              <a:ext cx="2370" cy="2370"/>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7" name="íŝľîde">
              <a:extLst>
                <a:ext uri="{FF2B5EF4-FFF2-40B4-BE49-F238E27FC236}">
                  <a16:creationId xmlns:a16="http://schemas.microsoft.com/office/drawing/2014/main" id="{7F79837D-7C0D-4589-95CC-57AB743B74F1}"/>
                </a:ext>
              </a:extLst>
            </p:cNvPr>
            <p:cNvSpPr/>
            <p:nvPr/>
          </p:nvSpPr>
          <p:spPr bwMode="auto">
            <a:xfrm>
              <a:off x="4566913" y="4209476"/>
              <a:ext cx="9479" cy="4740"/>
            </a:xfrm>
            <a:custGeom>
              <a:avLst/>
              <a:gdLst>
                <a:gd name="T0" fmla="*/ 4 w 4"/>
                <a:gd name="T1" fmla="*/ 1 h 2"/>
                <a:gd name="T2" fmla="*/ 3 w 4"/>
                <a:gd name="T3" fmla="*/ 0 h 2"/>
                <a:gd name="T4" fmla="*/ 4 w 4"/>
                <a:gd name="T5" fmla="*/ 1 h 2"/>
              </a:gdLst>
              <a:ahLst/>
              <a:cxnLst>
                <a:cxn ang="0">
                  <a:pos x="T0" y="T1"/>
                </a:cxn>
                <a:cxn ang="0">
                  <a:pos x="T2" y="T3"/>
                </a:cxn>
                <a:cxn ang="0">
                  <a:pos x="T4" y="T5"/>
                </a:cxn>
              </a:cxnLst>
              <a:rect l="0" t="0" r="r" b="b"/>
              <a:pathLst>
                <a:path w="4" h="2">
                  <a:moveTo>
                    <a:pt x="4" y="1"/>
                  </a:moveTo>
                  <a:cubicBezTo>
                    <a:pt x="3" y="1"/>
                    <a:pt x="3" y="0"/>
                    <a:pt x="3" y="0"/>
                  </a:cubicBezTo>
                  <a:cubicBezTo>
                    <a:pt x="3" y="1"/>
                    <a:pt x="0" y="2"/>
                    <a:pt x="4"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8" name="ïṧḻïḓé">
              <a:extLst>
                <a:ext uri="{FF2B5EF4-FFF2-40B4-BE49-F238E27FC236}">
                  <a16:creationId xmlns:a16="http://schemas.microsoft.com/office/drawing/2014/main" id="{5206521F-3473-42C2-A46B-277E199F666C}"/>
                </a:ext>
              </a:extLst>
            </p:cNvPr>
            <p:cNvSpPr/>
            <p:nvPr/>
          </p:nvSpPr>
          <p:spPr bwMode="auto">
            <a:xfrm>
              <a:off x="6180719" y="3992643"/>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29" name="ïṩlîďè">
              <a:extLst>
                <a:ext uri="{FF2B5EF4-FFF2-40B4-BE49-F238E27FC236}">
                  <a16:creationId xmlns:a16="http://schemas.microsoft.com/office/drawing/2014/main" id="{C2DA4C63-6993-40CF-9850-164D0F2C47DD}"/>
                </a:ext>
              </a:extLst>
            </p:cNvPr>
            <p:cNvSpPr/>
            <p:nvPr/>
          </p:nvSpPr>
          <p:spPr bwMode="auto">
            <a:xfrm>
              <a:off x="5531405" y="4056626"/>
              <a:ext cx="947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1" y="0"/>
                    <a:pt x="2" y="0"/>
                    <a:pt x="4"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0" name="iṩḻiḍè">
              <a:extLst>
                <a:ext uri="{FF2B5EF4-FFF2-40B4-BE49-F238E27FC236}">
                  <a16:creationId xmlns:a16="http://schemas.microsoft.com/office/drawing/2014/main" id="{66EF1EDA-2D10-4E1D-8007-10B435DC3A4B}"/>
                </a:ext>
              </a:extLst>
            </p:cNvPr>
            <p:cNvSpPr/>
            <p:nvPr/>
          </p:nvSpPr>
          <p:spPr bwMode="auto">
            <a:xfrm>
              <a:off x="4910528" y="4145493"/>
              <a:ext cx="3555"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1" name="ïSļîdé">
              <a:extLst>
                <a:ext uri="{FF2B5EF4-FFF2-40B4-BE49-F238E27FC236}">
                  <a16:creationId xmlns:a16="http://schemas.microsoft.com/office/drawing/2014/main" id="{1BED7D86-EC8A-43C1-8799-115C0D97913D}"/>
                </a:ext>
              </a:extLst>
            </p:cNvPr>
            <p:cNvSpPr/>
            <p:nvPr/>
          </p:nvSpPr>
          <p:spPr bwMode="auto">
            <a:xfrm>
              <a:off x="5504153" y="4058996"/>
              <a:ext cx="4740" cy="3555"/>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1" y="0"/>
                    <a:pt x="0" y="0"/>
                  </a:cubicBezTo>
                  <a:cubicBezTo>
                    <a:pt x="0" y="0"/>
                    <a:pt x="0" y="0"/>
                    <a:pt x="0" y="0"/>
                  </a:cubicBezTo>
                  <a:lnTo>
                    <a:pt x="2" y="1"/>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2" name="íšḻîḓé">
              <a:extLst>
                <a:ext uri="{FF2B5EF4-FFF2-40B4-BE49-F238E27FC236}">
                  <a16:creationId xmlns:a16="http://schemas.microsoft.com/office/drawing/2014/main" id="{FDEB4D1D-6EF6-4176-90ED-C2D8F29A19D3}"/>
                </a:ext>
              </a:extLst>
            </p:cNvPr>
            <p:cNvSpPr/>
            <p:nvPr/>
          </p:nvSpPr>
          <p:spPr bwMode="auto">
            <a:xfrm>
              <a:off x="4574022" y="42094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3" name="í$ľíḑé">
              <a:extLst>
                <a:ext uri="{FF2B5EF4-FFF2-40B4-BE49-F238E27FC236}">
                  <a16:creationId xmlns:a16="http://schemas.microsoft.com/office/drawing/2014/main" id="{DA0D878F-9D0A-451B-9428-6CE0D0F0E9F8}"/>
                </a:ext>
              </a:extLst>
            </p:cNvPr>
            <p:cNvSpPr/>
            <p:nvPr/>
          </p:nvSpPr>
          <p:spPr bwMode="auto">
            <a:xfrm>
              <a:off x="4364299" y="3980794"/>
              <a:ext cx="1843673" cy="274892"/>
            </a:xfrm>
            <a:custGeom>
              <a:avLst/>
              <a:gdLst>
                <a:gd name="T0" fmla="*/ 85 w 749"/>
                <a:gd name="T1" fmla="*/ 93 h 112"/>
                <a:gd name="T2" fmla="*/ 91 w 749"/>
                <a:gd name="T3" fmla="*/ 92 h 112"/>
                <a:gd name="T4" fmla="*/ 110 w 749"/>
                <a:gd name="T5" fmla="*/ 89 h 112"/>
                <a:gd name="T6" fmla="*/ 151 w 749"/>
                <a:gd name="T7" fmla="*/ 81 h 112"/>
                <a:gd name="T8" fmla="*/ 177 w 749"/>
                <a:gd name="T9" fmla="*/ 74 h 112"/>
                <a:gd name="T10" fmla="*/ 219 w 749"/>
                <a:gd name="T11" fmla="*/ 66 h 112"/>
                <a:gd name="T12" fmla="*/ 236 w 749"/>
                <a:gd name="T13" fmla="*/ 65 h 112"/>
                <a:gd name="T14" fmla="*/ 260 w 749"/>
                <a:gd name="T15" fmla="*/ 59 h 112"/>
                <a:gd name="T16" fmla="*/ 284 w 749"/>
                <a:gd name="T17" fmla="*/ 55 h 112"/>
                <a:gd name="T18" fmla="*/ 312 w 749"/>
                <a:gd name="T19" fmla="*/ 51 h 112"/>
                <a:gd name="T20" fmla="*/ 371 w 749"/>
                <a:gd name="T21" fmla="*/ 44 h 112"/>
                <a:gd name="T22" fmla="*/ 439 w 749"/>
                <a:gd name="T23" fmla="*/ 35 h 112"/>
                <a:gd name="T24" fmla="*/ 469 w 749"/>
                <a:gd name="T25" fmla="*/ 30 h 112"/>
                <a:gd name="T26" fmla="*/ 520 w 749"/>
                <a:gd name="T27" fmla="*/ 24 h 112"/>
                <a:gd name="T28" fmla="*/ 541 w 749"/>
                <a:gd name="T29" fmla="*/ 23 h 112"/>
                <a:gd name="T30" fmla="*/ 566 w 749"/>
                <a:gd name="T31" fmla="*/ 18 h 112"/>
                <a:gd name="T32" fmla="*/ 577 w 749"/>
                <a:gd name="T33" fmla="*/ 17 h 112"/>
                <a:gd name="T34" fmla="*/ 594 w 749"/>
                <a:gd name="T35" fmla="*/ 16 h 112"/>
                <a:gd name="T36" fmla="*/ 625 w 749"/>
                <a:gd name="T37" fmla="*/ 13 h 112"/>
                <a:gd name="T38" fmla="*/ 651 w 749"/>
                <a:gd name="T39" fmla="*/ 10 h 112"/>
                <a:gd name="T40" fmla="*/ 677 w 749"/>
                <a:gd name="T41" fmla="*/ 8 h 112"/>
                <a:gd name="T42" fmla="*/ 691 w 749"/>
                <a:gd name="T43" fmla="*/ 8 h 112"/>
                <a:gd name="T44" fmla="*/ 709 w 749"/>
                <a:gd name="T45" fmla="*/ 7 h 112"/>
                <a:gd name="T46" fmla="*/ 738 w 749"/>
                <a:gd name="T47" fmla="*/ 4 h 112"/>
                <a:gd name="T48" fmla="*/ 748 w 749"/>
                <a:gd name="T49" fmla="*/ 3 h 112"/>
                <a:gd name="T50" fmla="*/ 733 w 749"/>
                <a:gd name="T51" fmla="*/ 1 h 112"/>
                <a:gd name="T52" fmla="*/ 718 w 749"/>
                <a:gd name="T53" fmla="*/ 1 h 112"/>
                <a:gd name="T54" fmla="*/ 703 w 749"/>
                <a:gd name="T55" fmla="*/ 2 h 112"/>
                <a:gd name="T56" fmla="*/ 674 w 749"/>
                <a:gd name="T57" fmla="*/ 4 h 112"/>
                <a:gd name="T58" fmla="*/ 663 w 749"/>
                <a:gd name="T59" fmla="*/ 6 h 112"/>
                <a:gd name="T60" fmla="*/ 651 w 749"/>
                <a:gd name="T61" fmla="*/ 6 h 112"/>
                <a:gd name="T62" fmla="*/ 631 w 749"/>
                <a:gd name="T63" fmla="*/ 9 h 112"/>
                <a:gd name="T64" fmla="*/ 608 w 749"/>
                <a:gd name="T65" fmla="*/ 9 h 112"/>
                <a:gd name="T66" fmla="*/ 580 w 749"/>
                <a:gd name="T67" fmla="*/ 12 h 112"/>
                <a:gd name="T68" fmla="*/ 575 w 749"/>
                <a:gd name="T69" fmla="*/ 12 h 112"/>
                <a:gd name="T70" fmla="*/ 552 w 749"/>
                <a:gd name="T71" fmla="*/ 11 h 112"/>
                <a:gd name="T72" fmla="*/ 544 w 749"/>
                <a:gd name="T73" fmla="*/ 13 h 112"/>
                <a:gd name="T74" fmla="*/ 530 w 749"/>
                <a:gd name="T75" fmla="*/ 18 h 112"/>
                <a:gd name="T76" fmla="*/ 516 w 749"/>
                <a:gd name="T77" fmla="*/ 18 h 112"/>
                <a:gd name="T78" fmla="*/ 498 w 749"/>
                <a:gd name="T79" fmla="*/ 20 h 112"/>
                <a:gd name="T80" fmla="*/ 476 w 749"/>
                <a:gd name="T81" fmla="*/ 22 h 112"/>
                <a:gd name="T82" fmla="*/ 444 w 749"/>
                <a:gd name="T83" fmla="*/ 28 h 112"/>
                <a:gd name="T84" fmla="*/ 420 w 749"/>
                <a:gd name="T85" fmla="*/ 30 h 112"/>
                <a:gd name="T86" fmla="*/ 404 w 749"/>
                <a:gd name="T87" fmla="*/ 33 h 112"/>
                <a:gd name="T88" fmla="*/ 385 w 749"/>
                <a:gd name="T89" fmla="*/ 36 h 112"/>
                <a:gd name="T90" fmla="*/ 344 w 749"/>
                <a:gd name="T91" fmla="*/ 36 h 112"/>
                <a:gd name="T92" fmla="*/ 308 w 749"/>
                <a:gd name="T93" fmla="*/ 44 h 112"/>
                <a:gd name="T94" fmla="*/ 281 w 749"/>
                <a:gd name="T95" fmla="*/ 47 h 112"/>
                <a:gd name="T96" fmla="*/ 234 w 749"/>
                <a:gd name="T97" fmla="*/ 55 h 112"/>
                <a:gd name="T98" fmla="*/ 194 w 749"/>
                <a:gd name="T99" fmla="*/ 65 h 112"/>
                <a:gd name="T100" fmla="*/ 158 w 749"/>
                <a:gd name="T101" fmla="*/ 72 h 112"/>
                <a:gd name="T102" fmla="*/ 143 w 749"/>
                <a:gd name="T103" fmla="*/ 74 h 112"/>
                <a:gd name="T104" fmla="*/ 130 w 749"/>
                <a:gd name="T105" fmla="*/ 75 h 112"/>
                <a:gd name="T106" fmla="*/ 123 w 749"/>
                <a:gd name="T107" fmla="*/ 78 h 112"/>
                <a:gd name="T108" fmla="*/ 103 w 749"/>
                <a:gd name="T109" fmla="*/ 82 h 112"/>
                <a:gd name="T110" fmla="*/ 37 w 749"/>
                <a:gd name="T111" fmla="*/ 98 h 112"/>
                <a:gd name="T112" fmla="*/ 15 w 749"/>
                <a:gd name="T113" fmla="*/ 103 h 112"/>
                <a:gd name="T114" fmla="*/ 8 w 749"/>
                <a:gd name="T115" fmla="*/ 111 h 112"/>
                <a:gd name="T116" fmla="*/ 16 w 749"/>
                <a:gd name="T117" fmla="*/ 108 h 112"/>
                <a:gd name="T118" fmla="*/ 47 w 749"/>
                <a:gd name="T119" fmla="*/ 102 h 112"/>
                <a:gd name="T120" fmla="*/ 62 w 749"/>
                <a:gd name="T121" fmla="*/ 98 h 112"/>
                <a:gd name="T122" fmla="*/ 138 w 749"/>
                <a:gd name="T123" fmla="*/ 81 h 112"/>
                <a:gd name="T124" fmla="*/ 124 w 749"/>
                <a:gd name="T125" fmla="*/ 7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9" h="112">
                  <a:moveTo>
                    <a:pt x="65" y="100"/>
                  </a:moveTo>
                  <a:cubicBezTo>
                    <a:pt x="68" y="99"/>
                    <a:pt x="66" y="98"/>
                    <a:pt x="67" y="97"/>
                  </a:cubicBezTo>
                  <a:cubicBezTo>
                    <a:pt x="70" y="96"/>
                    <a:pt x="68" y="98"/>
                    <a:pt x="70" y="99"/>
                  </a:cubicBezTo>
                  <a:cubicBezTo>
                    <a:pt x="72" y="98"/>
                    <a:pt x="73" y="96"/>
                    <a:pt x="75" y="96"/>
                  </a:cubicBezTo>
                  <a:cubicBezTo>
                    <a:pt x="75" y="96"/>
                    <a:pt x="75" y="96"/>
                    <a:pt x="75" y="96"/>
                  </a:cubicBezTo>
                  <a:cubicBezTo>
                    <a:pt x="77" y="95"/>
                    <a:pt x="82" y="95"/>
                    <a:pt x="84" y="93"/>
                  </a:cubicBezTo>
                  <a:cubicBezTo>
                    <a:pt x="85" y="93"/>
                    <a:pt x="85" y="93"/>
                    <a:pt x="85" y="93"/>
                  </a:cubicBezTo>
                  <a:cubicBezTo>
                    <a:pt x="84" y="92"/>
                    <a:pt x="84" y="92"/>
                    <a:pt x="84" y="91"/>
                  </a:cubicBezTo>
                  <a:cubicBezTo>
                    <a:pt x="85" y="91"/>
                    <a:pt x="86" y="90"/>
                    <a:pt x="87" y="90"/>
                  </a:cubicBezTo>
                  <a:cubicBezTo>
                    <a:pt x="86" y="91"/>
                    <a:pt x="86" y="91"/>
                    <a:pt x="86" y="91"/>
                  </a:cubicBezTo>
                  <a:cubicBezTo>
                    <a:pt x="87" y="91"/>
                    <a:pt x="87" y="91"/>
                    <a:pt x="87" y="91"/>
                  </a:cubicBezTo>
                  <a:cubicBezTo>
                    <a:pt x="88" y="92"/>
                    <a:pt x="85" y="92"/>
                    <a:pt x="85" y="93"/>
                  </a:cubicBezTo>
                  <a:cubicBezTo>
                    <a:pt x="88" y="92"/>
                    <a:pt x="91" y="90"/>
                    <a:pt x="93" y="90"/>
                  </a:cubicBezTo>
                  <a:cubicBezTo>
                    <a:pt x="93" y="91"/>
                    <a:pt x="88" y="91"/>
                    <a:pt x="91" y="92"/>
                  </a:cubicBezTo>
                  <a:cubicBezTo>
                    <a:pt x="88" y="92"/>
                    <a:pt x="88" y="92"/>
                    <a:pt x="88" y="92"/>
                  </a:cubicBezTo>
                  <a:cubicBezTo>
                    <a:pt x="91" y="93"/>
                    <a:pt x="86" y="92"/>
                    <a:pt x="89" y="94"/>
                  </a:cubicBezTo>
                  <a:cubicBezTo>
                    <a:pt x="93" y="93"/>
                    <a:pt x="93" y="92"/>
                    <a:pt x="97" y="92"/>
                  </a:cubicBezTo>
                  <a:cubicBezTo>
                    <a:pt x="98" y="91"/>
                    <a:pt x="97" y="91"/>
                    <a:pt x="97" y="90"/>
                  </a:cubicBezTo>
                  <a:cubicBezTo>
                    <a:pt x="103" y="87"/>
                    <a:pt x="103" y="92"/>
                    <a:pt x="107" y="90"/>
                  </a:cubicBezTo>
                  <a:cubicBezTo>
                    <a:pt x="108" y="88"/>
                    <a:pt x="108" y="87"/>
                    <a:pt x="111" y="87"/>
                  </a:cubicBezTo>
                  <a:cubicBezTo>
                    <a:pt x="110" y="89"/>
                    <a:pt x="110" y="89"/>
                    <a:pt x="110" y="89"/>
                  </a:cubicBezTo>
                  <a:cubicBezTo>
                    <a:pt x="114" y="88"/>
                    <a:pt x="112" y="86"/>
                    <a:pt x="117" y="86"/>
                  </a:cubicBezTo>
                  <a:cubicBezTo>
                    <a:pt x="116" y="87"/>
                    <a:pt x="113" y="87"/>
                    <a:pt x="114" y="87"/>
                  </a:cubicBezTo>
                  <a:cubicBezTo>
                    <a:pt x="117" y="88"/>
                    <a:pt x="116" y="86"/>
                    <a:pt x="118" y="86"/>
                  </a:cubicBezTo>
                  <a:cubicBezTo>
                    <a:pt x="119" y="87"/>
                    <a:pt x="119" y="87"/>
                    <a:pt x="119" y="87"/>
                  </a:cubicBezTo>
                  <a:cubicBezTo>
                    <a:pt x="123" y="86"/>
                    <a:pt x="127" y="84"/>
                    <a:pt x="132" y="83"/>
                  </a:cubicBezTo>
                  <a:cubicBezTo>
                    <a:pt x="132" y="83"/>
                    <a:pt x="131" y="84"/>
                    <a:pt x="132" y="84"/>
                  </a:cubicBezTo>
                  <a:cubicBezTo>
                    <a:pt x="138" y="82"/>
                    <a:pt x="145" y="81"/>
                    <a:pt x="151" y="81"/>
                  </a:cubicBezTo>
                  <a:cubicBezTo>
                    <a:pt x="153" y="80"/>
                    <a:pt x="153" y="80"/>
                    <a:pt x="153" y="80"/>
                  </a:cubicBezTo>
                  <a:cubicBezTo>
                    <a:pt x="154" y="79"/>
                    <a:pt x="154" y="80"/>
                    <a:pt x="154" y="80"/>
                  </a:cubicBezTo>
                  <a:cubicBezTo>
                    <a:pt x="156" y="80"/>
                    <a:pt x="154" y="79"/>
                    <a:pt x="155" y="79"/>
                  </a:cubicBezTo>
                  <a:cubicBezTo>
                    <a:pt x="156" y="78"/>
                    <a:pt x="156" y="79"/>
                    <a:pt x="156" y="80"/>
                  </a:cubicBezTo>
                  <a:cubicBezTo>
                    <a:pt x="159" y="78"/>
                    <a:pt x="166" y="75"/>
                    <a:pt x="171" y="76"/>
                  </a:cubicBezTo>
                  <a:cubicBezTo>
                    <a:pt x="170" y="76"/>
                    <a:pt x="170" y="76"/>
                    <a:pt x="170" y="76"/>
                  </a:cubicBezTo>
                  <a:cubicBezTo>
                    <a:pt x="173" y="76"/>
                    <a:pt x="173" y="73"/>
                    <a:pt x="177" y="74"/>
                  </a:cubicBezTo>
                  <a:cubicBezTo>
                    <a:pt x="176" y="74"/>
                    <a:pt x="176" y="74"/>
                    <a:pt x="176" y="74"/>
                  </a:cubicBezTo>
                  <a:cubicBezTo>
                    <a:pt x="183" y="73"/>
                    <a:pt x="191" y="71"/>
                    <a:pt x="197" y="71"/>
                  </a:cubicBezTo>
                  <a:cubicBezTo>
                    <a:pt x="197" y="70"/>
                    <a:pt x="204" y="71"/>
                    <a:pt x="204" y="68"/>
                  </a:cubicBezTo>
                  <a:cubicBezTo>
                    <a:pt x="208" y="69"/>
                    <a:pt x="207" y="70"/>
                    <a:pt x="213" y="69"/>
                  </a:cubicBezTo>
                  <a:cubicBezTo>
                    <a:pt x="214" y="69"/>
                    <a:pt x="215" y="67"/>
                    <a:pt x="217" y="67"/>
                  </a:cubicBezTo>
                  <a:cubicBezTo>
                    <a:pt x="217" y="68"/>
                    <a:pt x="217" y="68"/>
                    <a:pt x="217" y="68"/>
                  </a:cubicBezTo>
                  <a:cubicBezTo>
                    <a:pt x="219" y="66"/>
                    <a:pt x="219" y="66"/>
                    <a:pt x="219" y="66"/>
                  </a:cubicBezTo>
                  <a:cubicBezTo>
                    <a:pt x="221" y="67"/>
                    <a:pt x="221" y="67"/>
                    <a:pt x="221" y="67"/>
                  </a:cubicBezTo>
                  <a:cubicBezTo>
                    <a:pt x="222" y="67"/>
                    <a:pt x="222" y="67"/>
                    <a:pt x="222" y="67"/>
                  </a:cubicBezTo>
                  <a:cubicBezTo>
                    <a:pt x="222" y="67"/>
                    <a:pt x="221" y="67"/>
                    <a:pt x="221" y="66"/>
                  </a:cubicBezTo>
                  <a:cubicBezTo>
                    <a:pt x="224" y="65"/>
                    <a:pt x="228" y="66"/>
                    <a:pt x="228" y="66"/>
                  </a:cubicBezTo>
                  <a:cubicBezTo>
                    <a:pt x="234" y="64"/>
                    <a:pt x="234" y="64"/>
                    <a:pt x="234" y="64"/>
                  </a:cubicBezTo>
                  <a:cubicBezTo>
                    <a:pt x="234" y="65"/>
                    <a:pt x="233" y="65"/>
                    <a:pt x="232" y="66"/>
                  </a:cubicBezTo>
                  <a:cubicBezTo>
                    <a:pt x="236" y="64"/>
                    <a:pt x="233" y="67"/>
                    <a:pt x="236" y="65"/>
                  </a:cubicBezTo>
                  <a:cubicBezTo>
                    <a:pt x="236" y="65"/>
                    <a:pt x="236" y="64"/>
                    <a:pt x="236" y="64"/>
                  </a:cubicBezTo>
                  <a:cubicBezTo>
                    <a:pt x="238" y="65"/>
                    <a:pt x="242" y="64"/>
                    <a:pt x="244" y="63"/>
                  </a:cubicBezTo>
                  <a:cubicBezTo>
                    <a:pt x="244" y="64"/>
                    <a:pt x="244" y="64"/>
                    <a:pt x="244" y="64"/>
                  </a:cubicBezTo>
                  <a:cubicBezTo>
                    <a:pt x="249" y="64"/>
                    <a:pt x="254" y="62"/>
                    <a:pt x="260" y="61"/>
                  </a:cubicBezTo>
                  <a:cubicBezTo>
                    <a:pt x="258" y="61"/>
                    <a:pt x="258" y="60"/>
                    <a:pt x="259" y="59"/>
                  </a:cubicBezTo>
                  <a:cubicBezTo>
                    <a:pt x="260" y="60"/>
                    <a:pt x="260" y="60"/>
                    <a:pt x="260" y="60"/>
                  </a:cubicBezTo>
                  <a:cubicBezTo>
                    <a:pt x="261" y="59"/>
                    <a:pt x="258" y="60"/>
                    <a:pt x="260" y="59"/>
                  </a:cubicBezTo>
                  <a:cubicBezTo>
                    <a:pt x="262" y="59"/>
                    <a:pt x="262" y="60"/>
                    <a:pt x="261" y="61"/>
                  </a:cubicBezTo>
                  <a:cubicBezTo>
                    <a:pt x="263" y="60"/>
                    <a:pt x="263" y="60"/>
                    <a:pt x="263" y="60"/>
                  </a:cubicBezTo>
                  <a:cubicBezTo>
                    <a:pt x="263" y="60"/>
                    <a:pt x="263" y="60"/>
                    <a:pt x="263" y="61"/>
                  </a:cubicBezTo>
                  <a:cubicBezTo>
                    <a:pt x="264" y="60"/>
                    <a:pt x="267" y="62"/>
                    <a:pt x="269" y="60"/>
                  </a:cubicBezTo>
                  <a:cubicBezTo>
                    <a:pt x="269" y="60"/>
                    <a:pt x="269" y="60"/>
                    <a:pt x="269" y="60"/>
                  </a:cubicBezTo>
                  <a:cubicBezTo>
                    <a:pt x="274" y="59"/>
                    <a:pt x="277" y="58"/>
                    <a:pt x="281" y="58"/>
                  </a:cubicBezTo>
                  <a:cubicBezTo>
                    <a:pt x="281" y="57"/>
                    <a:pt x="283" y="57"/>
                    <a:pt x="284" y="55"/>
                  </a:cubicBezTo>
                  <a:cubicBezTo>
                    <a:pt x="287" y="55"/>
                    <a:pt x="291" y="56"/>
                    <a:pt x="295" y="55"/>
                  </a:cubicBezTo>
                  <a:cubicBezTo>
                    <a:pt x="298" y="54"/>
                    <a:pt x="295" y="54"/>
                    <a:pt x="297" y="53"/>
                  </a:cubicBezTo>
                  <a:cubicBezTo>
                    <a:pt x="297" y="54"/>
                    <a:pt x="301" y="53"/>
                    <a:pt x="299" y="54"/>
                  </a:cubicBezTo>
                  <a:cubicBezTo>
                    <a:pt x="304" y="53"/>
                    <a:pt x="305" y="53"/>
                    <a:pt x="311" y="51"/>
                  </a:cubicBezTo>
                  <a:cubicBezTo>
                    <a:pt x="310" y="51"/>
                    <a:pt x="309" y="51"/>
                    <a:pt x="310" y="51"/>
                  </a:cubicBezTo>
                  <a:cubicBezTo>
                    <a:pt x="311" y="50"/>
                    <a:pt x="312" y="51"/>
                    <a:pt x="312" y="51"/>
                  </a:cubicBezTo>
                  <a:cubicBezTo>
                    <a:pt x="312" y="51"/>
                    <a:pt x="312" y="51"/>
                    <a:pt x="312" y="51"/>
                  </a:cubicBezTo>
                  <a:cubicBezTo>
                    <a:pt x="318" y="49"/>
                    <a:pt x="328" y="52"/>
                    <a:pt x="333" y="49"/>
                  </a:cubicBezTo>
                  <a:cubicBezTo>
                    <a:pt x="332" y="49"/>
                    <a:pt x="332" y="49"/>
                    <a:pt x="332" y="49"/>
                  </a:cubicBezTo>
                  <a:cubicBezTo>
                    <a:pt x="338" y="47"/>
                    <a:pt x="338" y="47"/>
                    <a:pt x="338" y="47"/>
                  </a:cubicBezTo>
                  <a:cubicBezTo>
                    <a:pt x="340" y="47"/>
                    <a:pt x="336" y="48"/>
                    <a:pt x="338" y="49"/>
                  </a:cubicBezTo>
                  <a:cubicBezTo>
                    <a:pt x="344" y="46"/>
                    <a:pt x="348" y="48"/>
                    <a:pt x="353" y="46"/>
                  </a:cubicBezTo>
                  <a:cubicBezTo>
                    <a:pt x="357" y="48"/>
                    <a:pt x="366" y="44"/>
                    <a:pt x="371" y="45"/>
                  </a:cubicBezTo>
                  <a:cubicBezTo>
                    <a:pt x="371" y="44"/>
                    <a:pt x="371" y="44"/>
                    <a:pt x="371" y="44"/>
                  </a:cubicBezTo>
                  <a:cubicBezTo>
                    <a:pt x="372" y="43"/>
                    <a:pt x="373" y="44"/>
                    <a:pt x="374" y="44"/>
                  </a:cubicBezTo>
                  <a:cubicBezTo>
                    <a:pt x="374" y="44"/>
                    <a:pt x="372" y="44"/>
                    <a:pt x="373" y="43"/>
                  </a:cubicBezTo>
                  <a:cubicBezTo>
                    <a:pt x="384" y="41"/>
                    <a:pt x="396" y="41"/>
                    <a:pt x="408" y="40"/>
                  </a:cubicBezTo>
                  <a:cubicBezTo>
                    <a:pt x="412" y="40"/>
                    <a:pt x="410" y="36"/>
                    <a:pt x="415" y="37"/>
                  </a:cubicBezTo>
                  <a:cubicBezTo>
                    <a:pt x="414" y="39"/>
                    <a:pt x="414" y="39"/>
                    <a:pt x="414" y="39"/>
                  </a:cubicBezTo>
                  <a:cubicBezTo>
                    <a:pt x="422" y="36"/>
                    <a:pt x="432" y="37"/>
                    <a:pt x="440" y="34"/>
                  </a:cubicBezTo>
                  <a:cubicBezTo>
                    <a:pt x="439" y="35"/>
                    <a:pt x="439" y="35"/>
                    <a:pt x="439" y="35"/>
                  </a:cubicBezTo>
                  <a:cubicBezTo>
                    <a:pt x="440" y="36"/>
                    <a:pt x="445" y="35"/>
                    <a:pt x="445" y="34"/>
                  </a:cubicBezTo>
                  <a:cubicBezTo>
                    <a:pt x="446" y="34"/>
                    <a:pt x="445" y="34"/>
                    <a:pt x="446" y="35"/>
                  </a:cubicBezTo>
                  <a:cubicBezTo>
                    <a:pt x="448" y="35"/>
                    <a:pt x="450" y="33"/>
                    <a:pt x="452" y="34"/>
                  </a:cubicBezTo>
                  <a:cubicBezTo>
                    <a:pt x="451" y="34"/>
                    <a:pt x="451" y="34"/>
                    <a:pt x="451" y="34"/>
                  </a:cubicBezTo>
                  <a:cubicBezTo>
                    <a:pt x="452" y="34"/>
                    <a:pt x="456" y="34"/>
                    <a:pt x="455" y="33"/>
                  </a:cubicBezTo>
                  <a:cubicBezTo>
                    <a:pt x="458" y="33"/>
                    <a:pt x="461" y="32"/>
                    <a:pt x="463" y="32"/>
                  </a:cubicBezTo>
                  <a:cubicBezTo>
                    <a:pt x="465" y="31"/>
                    <a:pt x="469" y="32"/>
                    <a:pt x="469" y="30"/>
                  </a:cubicBezTo>
                  <a:cubicBezTo>
                    <a:pt x="469" y="32"/>
                    <a:pt x="475" y="31"/>
                    <a:pt x="477" y="30"/>
                  </a:cubicBezTo>
                  <a:cubicBezTo>
                    <a:pt x="476" y="31"/>
                    <a:pt x="479" y="30"/>
                    <a:pt x="478" y="31"/>
                  </a:cubicBezTo>
                  <a:cubicBezTo>
                    <a:pt x="480" y="31"/>
                    <a:pt x="482" y="30"/>
                    <a:pt x="482" y="29"/>
                  </a:cubicBezTo>
                  <a:cubicBezTo>
                    <a:pt x="486" y="31"/>
                    <a:pt x="490" y="27"/>
                    <a:pt x="493" y="29"/>
                  </a:cubicBezTo>
                  <a:cubicBezTo>
                    <a:pt x="499" y="27"/>
                    <a:pt x="505" y="26"/>
                    <a:pt x="511" y="25"/>
                  </a:cubicBezTo>
                  <a:cubicBezTo>
                    <a:pt x="511" y="27"/>
                    <a:pt x="505" y="26"/>
                    <a:pt x="505" y="28"/>
                  </a:cubicBezTo>
                  <a:cubicBezTo>
                    <a:pt x="511" y="26"/>
                    <a:pt x="514" y="25"/>
                    <a:pt x="520" y="24"/>
                  </a:cubicBezTo>
                  <a:cubicBezTo>
                    <a:pt x="521" y="24"/>
                    <a:pt x="519" y="25"/>
                    <a:pt x="518" y="26"/>
                  </a:cubicBezTo>
                  <a:cubicBezTo>
                    <a:pt x="524" y="24"/>
                    <a:pt x="530" y="25"/>
                    <a:pt x="535" y="23"/>
                  </a:cubicBezTo>
                  <a:cubicBezTo>
                    <a:pt x="535" y="23"/>
                    <a:pt x="534" y="24"/>
                    <a:pt x="534" y="24"/>
                  </a:cubicBezTo>
                  <a:cubicBezTo>
                    <a:pt x="535" y="24"/>
                    <a:pt x="536" y="24"/>
                    <a:pt x="536" y="23"/>
                  </a:cubicBezTo>
                  <a:cubicBezTo>
                    <a:pt x="535" y="23"/>
                    <a:pt x="535" y="23"/>
                    <a:pt x="535" y="23"/>
                  </a:cubicBezTo>
                  <a:cubicBezTo>
                    <a:pt x="533" y="22"/>
                    <a:pt x="538" y="20"/>
                    <a:pt x="539" y="20"/>
                  </a:cubicBezTo>
                  <a:cubicBezTo>
                    <a:pt x="537" y="22"/>
                    <a:pt x="544" y="20"/>
                    <a:pt x="541" y="23"/>
                  </a:cubicBezTo>
                  <a:cubicBezTo>
                    <a:pt x="542" y="23"/>
                    <a:pt x="543" y="22"/>
                    <a:pt x="543" y="22"/>
                  </a:cubicBezTo>
                  <a:cubicBezTo>
                    <a:pt x="544" y="22"/>
                    <a:pt x="544" y="22"/>
                    <a:pt x="543" y="23"/>
                  </a:cubicBezTo>
                  <a:cubicBezTo>
                    <a:pt x="546" y="22"/>
                    <a:pt x="545" y="21"/>
                    <a:pt x="548" y="21"/>
                  </a:cubicBezTo>
                  <a:cubicBezTo>
                    <a:pt x="548" y="21"/>
                    <a:pt x="548" y="22"/>
                    <a:pt x="547" y="22"/>
                  </a:cubicBezTo>
                  <a:cubicBezTo>
                    <a:pt x="549" y="21"/>
                    <a:pt x="551" y="20"/>
                    <a:pt x="553" y="20"/>
                  </a:cubicBezTo>
                  <a:cubicBezTo>
                    <a:pt x="553" y="21"/>
                    <a:pt x="554" y="21"/>
                    <a:pt x="553" y="21"/>
                  </a:cubicBezTo>
                  <a:cubicBezTo>
                    <a:pt x="558" y="20"/>
                    <a:pt x="561" y="18"/>
                    <a:pt x="566" y="18"/>
                  </a:cubicBezTo>
                  <a:cubicBezTo>
                    <a:pt x="565" y="20"/>
                    <a:pt x="568" y="19"/>
                    <a:pt x="568" y="20"/>
                  </a:cubicBezTo>
                  <a:cubicBezTo>
                    <a:pt x="571" y="19"/>
                    <a:pt x="571" y="19"/>
                    <a:pt x="571" y="19"/>
                  </a:cubicBezTo>
                  <a:cubicBezTo>
                    <a:pt x="570" y="19"/>
                    <a:pt x="570" y="19"/>
                    <a:pt x="570" y="19"/>
                  </a:cubicBezTo>
                  <a:cubicBezTo>
                    <a:pt x="572" y="19"/>
                    <a:pt x="574" y="17"/>
                    <a:pt x="576" y="18"/>
                  </a:cubicBezTo>
                  <a:cubicBezTo>
                    <a:pt x="575" y="18"/>
                    <a:pt x="575" y="18"/>
                    <a:pt x="575" y="18"/>
                  </a:cubicBezTo>
                  <a:cubicBezTo>
                    <a:pt x="579" y="18"/>
                    <a:pt x="579" y="18"/>
                    <a:pt x="579" y="18"/>
                  </a:cubicBezTo>
                  <a:cubicBezTo>
                    <a:pt x="577" y="17"/>
                    <a:pt x="577" y="17"/>
                    <a:pt x="577" y="17"/>
                  </a:cubicBezTo>
                  <a:cubicBezTo>
                    <a:pt x="579" y="16"/>
                    <a:pt x="576" y="16"/>
                    <a:pt x="579" y="16"/>
                  </a:cubicBezTo>
                  <a:cubicBezTo>
                    <a:pt x="579" y="16"/>
                    <a:pt x="582" y="15"/>
                    <a:pt x="583" y="16"/>
                  </a:cubicBezTo>
                  <a:cubicBezTo>
                    <a:pt x="583" y="16"/>
                    <a:pt x="583" y="16"/>
                    <a:pt x="583" y="16"/>
                  </a:cubicBezTo>
                  <a:cubicBezTo>
                    <a:pt x="584" y="16"/>
                    <a:pt x="586" y="15"/>
                    <a:pt x="588" y="15"/>
                  </a:cubicBezTo>
                  <a:cubicBezTo>
                    <a:pt x="588" y="16"/>
                    <a:pt x="587" y="17"/>
                    <a:pt x="588" y="17"/>
                  </a:cubicBezTo>
                  <a:cubicBezTo>
                    <a:pt x="589" y="16"/>
                    <a:pt x="593" y="16"/>
                    <a:pt x="595" y="15"/>
                  </a:cubicBezTo>
                  <a:cubicBezTo>
                    <a:pt x="594" y="15"/>
                    <a:pt x="594" y="16"/>
                    <a:pt x="594" y="16"/>
                  </a:cubicBezTo>
                  <a:cubicBezTo>
                    <a:pt x="595" y="15"/>
                    <a:pt x="595" y="15"/>
                    <a:pt x="595" y="15"/>
                  </a:cubicBezTo>
                  <a:cubicBezTo>
                    <a:pt x="597" y="15"/>
                    <a:pt x="597" y="15"/>
                    <a:pt x="597" y="16"/>
                  </a:cubicBezTo>
                  <a:cubicBezTo>
                    <a:pt x="600" y="16"/>
                    <a:pt x="595" y="14"/>
                    <a:pt x="599" y="15"/>
                  </a:cubicBezTo>
                  <a:cubicBezTo>
                    <a:pt x="599" y="15"/>
                    <a:pt x="599" y="15"/>
                    <a:pt x="599" y="15"/>
                  </a:cubicBezTo>
                  <a:cubicBezTo>
                    <a:pt x="603" y="15"/>
                    <a:pt x="607" y="14"/>
                    <a:pt x="610" y="14"/>
                  </a:cubicBezTo>
                  <a:cubicBezTo>
                    <a:pt x="612" y="15"/>
                    <a:pt x="607" y="15"/>
                    <a:pt x="608" y="16"/>
                  </a:cubicBezTo>
                  <a:cubicBezTo>
                    <a:pt x="614" y="15"/>
                    <a:pt x="619" y="13"/>
                    <a:pt x="625" y="13"/>
                  </a:cubicBezTo>
                  <a:cubicBezTo>
                    <a:pt x="624" y="13"/>
                    <a:pt x="624" y="13"/>
                    <a:pt x="624" y="13"/>
                  </a:cubicBezTo>
                  <a:cubicBezTo>
                    <a:pt x="624" y="11"/>
                    <a:pt x="628" y="13"/>
                    <a:pt x="630" y="12"/>
                  </a:cubicBezTo>
                  <a:cubicBezTo>
                    <a:pt x="630" y="12"/>
                    <a:pt x="630" y="13"/>
                    <a:pt x="630" y="13"/>
                  </a:cubicBezTo>
                  <a:cubicBezTo>
                    <a:pt x="633" y="13"/>
                    <a:pt x="637" y="12"/>
                    <a:pt x="642" y="11"/>
                  </a:cubicBezTo>
                  <a:cubicBezTo>
                    <a:pt x="642" y="12"/>
                    <a:pt x="642" y="12"/>
                    <a:pt x="642" y="12"/>
                  </a:cubicBezTo>
                  <a:cubicBezTo>
                    <a:pt x="644" y="12"/>
                    <a:pt x="647" y="11"/>
                    <a:pt x="650" y="11"/>
                  </a:cubicBezTo>
                  <a:cubicBezTo>
                    <a:pt x="650" y="11"/>
                    <a:pt x="652" y="11"/>
                    <a:pt x="651" y="10"/>
                  </a:cubicBezTo>
                  <a:cubicBezTo>
                    <a:pt x="658" y="13"/>
                    <a:pt x="664" y="7"/>
                    <a:pt x="670" y="9"/>
                  </a:cubicBezTo>
                  <a:cubicBezTo>
                    <a:pt x="670" y="9"/>
                    <a:pt x="669" y="10"/>
                    <a:pt x="669" y="10"/>
                  </a:cubicBezTo>
                  <a:cubicBezTo>
                    <a:pt x="675" y="9"/>
                    <a:pt x="675" y="9"/>
                    <a:pt x="675" y="9"/>
                  </a:cubicBezTo>
                  <a:cubicBezTo>
                    <a:pt x="674" y="8"/>
                    <a:pt x="674" y="9"/>
                    <a:pt x="673" y="8"/>
                  </a:cubicBezTo>
                  <a:cubicBezTo>
                    <a:pt x="673" y="7"/>
                    <a:pt x="675" y="7"/>
                    <a:pt x="676" y="7"/>
                  </a:cubicBezTo>
                  <a:cubicBezTo>
                    <a:pt x="674" y="7"/>
                    <a:pt x="676" y="8"/>
                    <a:pt x="677" y="9"/>
                  </a:cubicBezTo>
                  <a:cubicBezTo>
                    <a:pt x="677" y="8"/>
                    <a:pt x="677" y="8"/>
                    <a:pt x="677" y="8"/>
                  </a:cubicBezTo>
                  <a:cubicBezTo>
                    <a:pt x="680" y="9"/>
                    <a:pt x="678" y="6"/>
                    <a:pt x="681" y="7"/>
                  </a:cubicBezTo>
                  <a:cubicBezTo>
                    <a:pt x="681" y="7"/>
                    <a:pt x="681" y="7"/>
                    <a:pt x="681" y="7"/>
                  </a:cubicBezTo>
                  <a:cubicBezTo>
                    <a:pt x="683" y="7"/>
                    <a:pt x="684" y="6"/>
                    <a:pt x="686" y="6"/>
                  </a:cubicBezTo>
                  <a:cubicBezTo>
                    <a:pt x="686" y="7"/>
                    <a:pt x="684" y="7"/>
                    <a:pt x="684" y="8"/>
                  </a:cubicBezTo>
                  <a:cubicBezTo>
                    <a:pt x="686" y="7"/>
                    <a:pt x="688" y="5"/>
                    <a:pt x="690" y="6"/>
                  </a:cubicBezTo>
                  <a:cubicBezTo>
                    <a:pt x="689" y="6"/>
                    <a:pt x="688" y="7"/>
                    <a:pt x="687" y="7"/>
                  </a:cubicBezTo>
                  <a:cubicBezTo>
                    <a:pt x="689" y="8"/>
                    <a:pt x="689" y="8"/>
                    <a:pt x="691" y="8"/>
                  </a:cubicBezTo>
                  <a:cubicBezTo>
                    <a:pt x="691" y="8"/>
                    <a:pt x="691" y="8"/>
                    <a:pt x="691" y="8"/>
                  </a:cubicBezTo>
                  <a:cubicBezTo>
                    <a:pt x="695" y="8"/>
                    <a:pt x="695" y="8"/>
                    <a:pt x="695" y="8"/>
                  </a:cubicBezTo>
                  <a:cubicBezTo>
                    <a:pt x="694" y="8"/>
                    <a:pt x="694" y="8"/>
                    <a:pt x="694" y="8"/>
                  </a:cubicBezTo>
                  <a:cubicBezTo>
                    <a:pt x="696" y="5"/>
                    <a:pt x="699" y="7"/>
                    <a:pt x="703" y="5"/>
                  </a:cubicBezTo>
                  <a:cubicBezTo>
                    <a:pt x="699" y="7"/>
                    <a:pt x="702" y="6"/>
                    <a:pt x="702" y="7"/>
                  </a:cubicBezTo>
                  <a:cubicBezTo>
                    <a:pt x="703" y="7"/>
                    <a:pt x="704" y="8"/>
                    <a:pt x="704" y="8"/>
                  </a:cubicBezTo>
                  <a:cubicBezTo>
                    <a:pt x="706" y="7"/>
                    <a:pt x="707" y="8"/>
                    <a:pt x="709" y="7"/>
                  </a:cubicBezTo>
                  <a:cubicBezTo>
                    <a:pt x="709" y="7"/>
                    <a:pt x="711" y="7"/>
                    <a:pt x="711" y="8"/>
                  </a:cubicBezTo>
                  <a:cubicBezTo>
                    <a:pt x="713" y="7"/>
                    <a:pt x="710" y="7"/>
                    <a:pt x="710" y="7"/>
                  </a:cubicBezTo>
                  <a:cubicBezTo>
                    <a:pt x="714" y="5"/>
                    <a:pt x="718" y="8"/>
                    <a:pt x="723" y="6"/>
                  </a:cubicBezTo>
                  <a:cubicBezTo>
                    <a:pt x="727" y="4"/>
                    <a:pt x="728" y="3"/>
                    <a:pt x="732" y="2"/>
                  </a:cubicBezTo>
                  <a:cubicBezTo>
                    <a:pt x="733" y="3"/>
                    <a:pt x="731" y="4"/>
                    <a:pt x="731" y="4"/>
                  </a:cubicBezTo>
                  <a:cubicBezTo>
                    <a:pt x="733" y="4"/>
                    <a:pt x="735" y="4"/>
                    <a:pt x="737" y="3"/>
                  </a:cubicBezTo>
                  <a:cubicBezTo>
                    <a:pt x="736" y="4"/>
                    <a:pt x="737" y="4"/>
                    <a:pt x="738" y="4"/>
                  </a:cubicBezTo>
                  <a:cubicBezTo>
                    <a:pt x="739" y="4"/>
                    <a:pt x="739" y="3"/>
                    <a:pt x="741" y="3"/>
                  </a:cubicBezTo>
                  <a:cubicBezTo>
                    <a:pt x="740" y="4"/>
                    <a:pt x="740" y="4"/>
                    <a:pt x="739" y="5"/>
                  </a:cubicBezTo>
                  <a:cubicBezTo>
                    <a:pt x="741" y="4"/>
                    <a:pt x="743" y="4"/>
                    <a:pt x="745" y="3"/>
                  </a:cubicBezTo>
                  <a:cubicBezTo>
                    <a:pt x="745" y="4"/>
                    <a:pt x="744" y="4"/>
                    <a:pt x="743" y="5"/>
                  </a:cubicBezTo>
                  <a:cubicBezTo>
                    <a:pt x="745" y="4"/>
                    <a:pt x="749" y="4"/>
                    <a:pt x="749" y="3"/>
                  </a:cubicBezTo>
                  <a:cubicBezTo>
                    <a:pt x="748" y="2"/>
                    <a:pt x="748" y="2"/>
                    <a:pt x="748" y="2"/>
                  </a:cubicBezTo>
                  <a:cubicBezTo>
                    <a:pt x="749" y="2"/>
                    <a:pt x="748" y="3"/>
                    <a:pt x="748" y="3"/>
                  </a:cubicBezTo>
                  <a:cubicBezTo>
                    <a:pt x="746" y="4"/>
                    <a:pt x="745" y="3"/>
                    <a:pt x="745" y="3"/>
                  </a:cubicBezTo>
                  <a:cubicBezTo>
                    <a:pt x="746" y="3"/>
                    <a:pt x="746" y="3"/>
                    <a:pt x="746" y="3"/>
                  </a:cubicBezTo>
                  <a:cubicBezTo>
                    <a:pt x="745" y="0"/>
                    <a:pt x="741" y="3"/>
                    <a:pt x="738" y="3"/>
                  </a:cubicBezTo>
                  <a:cubicBezTo>
                    <a:pt x="739" y="2"/>
                    <a:pt x="739" y="2"/>
                    <a:pt x="739" y="2"/>
                  </a:cubicBezTo>
                  <a:cubicBezTo>
                    <a:pt x="736" y="3"/>
                    <a:pt x="736" y="3"/>
                    <a:pt x="736" y="3"/>
                  </a:cubicBezTo>
                  <a:cubicBezTo>
                    <a:pt x="735" y="3"/>
                    <a:pt x="735" y="2"/>
                    <a:pt x="736" y="2"/>
                  </a:cubicBezTo>
                  <a:cubicBezTo>
                    <a:pt x="734" y="1"/>
                    <a:pt x="735" y="2"/>
                    <a:pt x="733" y="1"/>
                  </a:cubicBezTo>
                  <a:cubicBezTo>
                    <a:pt x="733" y="1"/>
                    <a:pt x="733" y="1"/>
                    <a:pt x="733" y="1"/>
                  </a:cubicBezTo>
                  <a:cubicBezTo>
                    <a:pt x="731" y="2"/>
                    <a:pt x="731" y="2"/>
                    <a:pt x="731" y="2"/>
                  </a:cubicBezTo>
                  <a:cubicBezTo>
                    <a:pt x="731" y="1"/>
                    <a:pt x="730" y="1"/>
                    <a:pt x="732" y="1"/>
                  </a:cubicBezTo>
                  <a:cubicBezTo>
                    <a:pt x="728" y="0"/>
                    <a:pt x="726" y="2"/>
                    <a:pt x="725" y="1"/>
                  </a:cubicBezTo>
                  <a:cubicBezTo>
                    <a:pt x="725" y="1"/>
                    <a:pt x="725" y="1"/>
                    <a:pt x="725" y="1"/>
                  </a:cubicBezTo>
                  <a:cubicBezTo>
                    <a:pt x="720" y="2"/>
                    <a:pt x="724" y="2"/>
                    <a:pt x="721" y="4"/>
                  </a:cubicBezTo>
                  <a:cubicBezTo>
                    <a:pt x="718" y="1"/>
                    <a:pt x="718" y="1"/>
                    <a:pt x="718" y="1"/>
                  </a:cubicBezTo>
                  <a:cubicBezTo>
                    <a:pt x="718" y="3"/>
                    <a:pt x="718" y="3"/>
                    <a:pt x="718" y="3"/>
                  </a:cubicBezTo>
                  <a:cubicBezTo>
                    <a:pt x="717" y="3"/>
                    <a:pt x="716" y="2"/>
                    <a:pt x="716" y="2"/>
                  </a:cubicBezTo>
                  <a:cubicBezTo>
                    <a:pt x="714" y="3"/>
                    <a:pt x="717" y="2"/>
                    <a:pt x="716" y="3"/>
                  </a:cubicBezTo>
                  <a:cubicBezTo>
                    <a:pt x="713" y="2"/>
                    <a:pt x="709" y="4"/>
                    <a:pt x="708" y="2"/>
                  </a:cubicBezTo>
                  <a:cubicBezTo>
                    <a:pt x="707" y="3"/>
                    <a:pt x="711" y="3"/>
                    <a:pt x="708" y="4"/>
                  </a:cubicBezTo>
                  <a:cubicBezTo>
                    <a:pt x="707" y="2"/>
                    <a:pt x="705" y="4"/>
                    <a:pt x="703" y="4"/>
                  </a:cubicBezTo>
                  <a:cubicBezTo>
                    <a:pt x="703" y="3"/>
                    <a:pt x="705" y="3"/>
                    <a:pt x="703" y="2"/>
                  </a:cubicBezTo>
                  <a:cubicBezTo>
                    <a:pt x="702" y="4"/>
                    <a:pt x="699" y="2"/>
                    <a:pt x="697" y="3"/>
                  </a:cubicBezTo>
                  <a:cubicBezTo>
                    <a:pt x="697" y="4"/>
                    <a:pt x="693" y="3"/>
                    <a:pt x="690" y="4"/>
                  </a:cubicBezTo>
                  <a:cubicBezTo>
                    <a:pt x="690" y="4"/>
                    <a:pt x="684" y="4"/>
                    <a:pt x="681" y="4"/>
                  </a:cubicBezTo>
                  <a:cubicBezTo>
                    <a:pt x="681" y="3"/>
                    <a:pt x="681" y="3"/>
                    <a:pt x="681" y="3"/>
                  </a:cubicBezTo>
                  <a:cubicBezTo>
                    <a:pt x="680" y="5"/>
                    <a:pt x="677" y="5"/>
                    <a:pt x="675" y="5"/>
                  </a:cubicBezTo>
                  <a:cubicBezTo>
                    <a:pt x="675" y="4"/>
                    <a:pt x="675" y="4"/>
                    <a:pt x="676" y="4"/>
                  </a:cubicBezTo>
                  <a:cubicBezTo>
                    <a:pt x="674" y="4"/>
                    <a:pt x="674" y="4"/>
                    <a:pt x="674" y="4"/>
                  </a:cubicBezTo>
                  <a:cubicBezTo>
                    <a:pt x="674" y="4"/>
                    <a:pt x="673" y="4"/>
                    <a:pt x="672" y="5"/>
                  </a:cubicBezTo>
                  <a:cubicBezTo>
                    <a:pt x="672" y="4"/>
                    <a:pt x="672" y="4"/>
                    <a:pt x="672" y="4"/>
                  </a:cubicBezTo>
                  <a:cubicBezTo>
                    <a:pt x="670" y="4"/>
                    <a:pt x="667" y="5"/>
                    <a:pt x="663" y="5"/>
                  </a:cubicBezTo>
                  <a:cubicBezTo>
                    <a:pt x="663" y="6"/>
                    <a:pt x="666" y="8"/>
                    <a:pt x="663" y="8"/>
                  </a:cubicBezTo>
                  <a:cubicBezTo>
                    <a:pt x="662" y="8"/>
                    <a:pt x="662" y="7"/>
                    <a:pt x="663" y="7"/>
                  </a:cubicBezTo>
                  <a:cubicBezTo>
                    <a:pt x="663" y="7"/>
                    <a:pt x="662" y="7"/>
                    <a:pt x="661" y="7"/>
                  </a:cubicBezTo>
                  <a:cubicBezTo>
                    <a:pt x="663" y="6"/>
                    <a:pt x="663" y="6"/>
                    <a:pt x="663" y="6"/>
                  </a:cubicBezTo>
                  <a:cubicBezTo>
                    <a:pt x="661" y="6"/>
                    <a:pt x="662" y="7"/>
                    <a:pt x="661" y="7"/>
                  </a:cubicBezTo>
                  <a:cubicBezTo>
                    <a:pt x="661" y="6"/>
                    <a:pt x="660" y="6"/>
                    <a:pt x="660" y="6"/>
                  </a:cubicBezTo>
                  <a:cubicBezTo>
                    <a:pt x="660" y="6"/>
                    <a:pt x="661" y="6"/>
                    <a:pt x="661" y="6"/>
                  </a:cubicBezTo>
                  <a:cubicBezTo>
                    <a:pt x="660" y="6"/>
                    <a:pt x="658" y="5"/>
                    <a:pt x="657" y="5"/>
                  </a:cubicBezTo>
                  <a:cubicBezTo>
                    <a:pt x="658" y="5"/>
                    <a:pt x="658" y="6"/>
                    <a:pt x="656" y="6"/>
                  </a:cubicBezTo>
                  <a:cubicBezTo>
                    <a:pt x="654" y="6"/>
                    <a:pt x="655" y="5"/>
                    <a:pt x="654" y="5"/>
                  </a:cubicBezTo>
                  <a:cubicBezTo>
                    <a:pt x="653" y="5"/>
                    <a:pt x="651" y="5"/>
                    <a:pt x="651" y="6"/>
                  </a:cubicBezTo>
                  <a:cubicBezTo>
                    <a:pt x="651" y="6"/>
                    <a:pt x="650" y="6"/>
                    <a:pt x="650" y="5"/>
                  </a:cubicBezTo>
                  <a:cubicBezTo>
                    <a:pt x="649" y="6"/>
                    <a:pt x="643" y="6"/>
                    <a:pt x="645" y="7"/>
                  </a:cubicBezTo>
                  <a:cubicBezTo>
                    <a:pt x="645" y="7"/>
                    <a:pt x="645" y="7"/>
                    <a:pt x="645" y="7"/>
                  </a:cubicBezTo>
                  <a:cubicBezTo>
                    <a:pt x="645" y="7"/>
                    <a:pt x="645" y="7"/>
                    <a:pt x="645" y="7"/>
                  </a:cubicBezTo>
                  <a:cubicBezTo>
                    <a:pt x="645" y="7"/>
                    <a:pt x="645" y="7"/>
                    <a:pt x="645" y="7"/>
                  </a:cubicBezTo>
                  <a:cubicBezTo>
                    <a:pt x="645" y="7"/>
                    <a:pt x="645" y="7"/>
                    <a:pt x="645" y="7"/>
                  </a:cubicBezTo>
                  <a:cubicBezTo>
                    <a:pt x="641" y="9"/>
                    <a:pt x="635" y="8"/>
                    <a:pt x="631" y="9"/>
                  </a:cubicBezTo>
                  <a:cubicBezTo>
                    <a:pt x="631" y="8"/>
                    <a:pt x="631" y="8"/>
                    <a:pt x="631" y="8"/>
                  </a:cubicBezTo>
                  <a:cubicBezTo>
                    <a:pt x="628" y="9"/>
                    <a:pt x="624" y="9"/>
                    <a:pt x="623" y="10"/>
                  </a:cubicBezTo>
                  <a:cubicBezTo>
                    <a:pt x="622" y="10"/>
                    <a:pt x="620" y="9"/>
                    <a:pt x="621" y="9"/>
                  </a:cubicBezTo>
                  <a:cubicBezTo>
                    <a:pt x="619" y="9"/>
                    <a:pt x="618" y="10"/>
                    <a:pt x="615" y="9"/>
                  </a:cubicBezTo>
                  <a:cubicBezTo>
                    <a:pt x="617" y="9"/>
                    <a:pt x="615" y="9"/>
                    <a:pt x="617" y="9"/>
                  </a:cubicBezTo>
                  <a:cubicBezTo>
                    <a:pt x="615" y="9"/>
                    <a:pt x="614" y="8"/>
                    <a:pt x="611" y="9"/>
                  </a:cubicBezTo>
                  <a:cubicBezTo>
                    <a:pt x="612" y="8"/>
                    <a:pt x="609" y="8"/>
                    <a:pt x="608" y="9"/>
                  </a:cubicBezTo>
                  <a:cubicBezTo>
                    <a:pt x="610" y="9"/>
                    <a:pt x="610" y="9"/>
                    <a:pt x="610" y="9"/>
                  </a:cubicBezTo>
                  <a:cubicBezTo>
                    <a:pt x="608" y="10"/>
                    <a:pt x="607" y="10"/>
                    <a:pt x="606" y="10"/>
                  </a:cubicBezTo>
                  <a:cubicBezTo>
                    <a:pt x="606" y="8"/>
                    <a:pt x="606" y="8"/>
                    <a:pt x="606" y="8"/>
                  </a:cubicBezTo>
                  <a:cubicBezTo>
                    <a:pt x="600" y="7"/>
                    <a:pt x="596" y="12"/>
                    <a:pt x="592" y="10"/>
                  </a:cubicBezTo>
                  <a:cubicBezTo>
                    <a:pt x="590" y="11"/>
                    <a:pt x="595" y="10"/>
                    <a:pt x="593" y="11"/>
                  </a:cubicBezTo>
                  <a:cubicBezTo>
                    <a:pt x="591" y="11"/>
                    <a:pt x="588" y="10"/>
                    <a:pt x="587" y="10"/>
                  </a:cubicBezTo>
                  <a:cubicBezTo>
                    <a:pt x="583" y="9"/>
                    <a:pt x="584" y="12"/>
                    <a:pt x="580" y="12"/>
                  </a:cubicBezTo>
                  <a:cubicBezTo>
                    <a:pt x="581" y="12"/>
                    <a:pt x="581" y="13"/>
                    <a:pt x="578" y="14"/>
                  </a:cubicBezTo>
                  <a:cubicBezTo>
                    <a:pt x="576" y="14"/>
                    <a:pt x="575" y="12"/>
                    <a:pt x="577" y="12"/>
                  </a:cubicBezTo>
                  <a:cubicBezTo>
                    <a:pt x="577" y="12"/>
                    <a:pt x="578" y="12"/>
                    <a:pt x="578" y="12"/>
                  </a:cubicBezTo>
                  <a:cubicBezTo>
                    <a:pt x="578" y="12"/>
                    <a:pt x="580" y="12"/>
                    <a:pt x="578" y="11"/>
                  </a:cubicBezTo>
                  <a:cubicBezTo>
                    <a:pt x="578" y="12"/>
                    <a:pt x="578" y="12"/>
                    <a:pt x="578" y="12"/>
                  </a:cubicBezTo>
                  <a:cubicBezTo>
                    <a:pt x="577" y="11"/>
                    <a:pt x="573" y="12"/>
                    <a:pt x="574" y="11"/>
                  </a:cubicBezTo>
                  <a:cubicBezTo>
                    <a:pt x="572" y="11"/>
                    <a:pt x="573" y="12"/>
                    <a:pt x="575" y="12"/>
                  </a:cubicBezTo>
                  <a:cubicBezTo>
                    <a:pt x="571" y="11"/>
                    <a:pt x="569" y="12"/>
                    <a:pt x="566" y="12"/>
                  </a:cubicBezTo>
                  <a:cubicBezTo>
                    <a:pt x="567" y="12"/>
                    <a:pt x="567" y="13"/>
                    <a:pt x="567" y="13"/>
                  </a:cubicBezTo>
                  <a:cubicBezTo>
                    <a:pt x="561" y="13"/>
                    <a:pt x="564" y="14"/>
                    <a:pt x="561" y="15"/>
                  </a:cubicBezTo>
                  <a:cubicBezTo>
                    <a:pt x="559" y="14"/>
                    <a:pt x="562" y="13"/>
                    <a:pt x="558" y="14"/>
                  </a:cubicBezTo>
                  <a:cubicBezTo>
                    <a:pt x="556" y="13"/>
                    <a:pt x="558" y="12"/>
                    <a:pt x="558" y="12"/>
                  </a:cubicBezTo>
                  <a:cubicBezTo>
                    <a:pt x="555" y="13"/>
                    <a:pt x="552" y="12"/>
                    <a:pt x="551" y="12"/>
                  </a:cubicBezTo>
                  <a:cubicBezTo>
                    <a:pt x="552" y="11"/>
                    <a:pt x="552" y="11"/>
                    <a:pt x="552" y="11"/>
                  </a:cubicBezTo>
                  <a:cubicBezTo>
                    <a:pt x="551" y="12"/>
                    <a:pt x="550" y="12"/>
                    <a:pt x="550" y="12"/>
                  </a:cubicBezTo>
                  <a:cubicBezTo>
                    <a:pt x="551" y="13"/>
                    <a:pt x="551" y="13"/>
                    <a:pt x="551" y="13"/>
                  </a:cubicBezTo>
                  <a:cubicBezTo>
                    <a:pt x="550" y="13"/>
                    <a:pt x="549" y="13"/>
                    <a:pt x="549" y="12"/>
                  </a:cubicBezTo>
                  <a:cubicBezTo>
                    <a:pt x="548" y="13"/>
                    <a:pt x="550" y="14"/>
                    <a:pt x="548" y="15"/>
                  </a:cubicBezTo>
                  <a:cubicBezTo>
                    <a:pt x="546" y="15"/>
                    <a:pt x="544" y="16"/>
                    <a:pt x="543" y="15"/>
                  </a:cubicBezTo>
                  <a:cubicBezTo>
                    <a:pt x="547" y="15"/>
                    <a:pt x="543" y="13"/>
                    <a:pt x="546" y="13"/>
                  </a:cubicBezTo>
                  <a:cubicBezTo>
                    <a:pt x="546" y="13"/>
                    <a:pt x="545" y="13"/>
                    <a:pt x="544" y="13"/>
                  </a:cubicBezTo>
                  <a:cubicBezTo>
                    <a:pt x="544" y="13"/>
                    <a:pt x="544" y="13"/>
                    <a:pt x="544" y="13"/>
                  </a:cubicBezTo>
                  <a:cubicBezTo>
                    <a:pt x="540" y="12"/>
                    <a:pt x="542" y="14"/>
                    <a:pt x="538" y="15"/>
                  </a:cubicBezTo>
                  <a:cubicBezTo>
                    <a:pt x="539" y="14"/>
                    <a:pt x="537" y="14"/>
                    <a:pt x="537" y="14"/>
                  </a:cubicBezTo>
                  <a:cubicBezTo>
                    <a:pt x="538" y="14"/>
                    <a:pt x="538" y="15"/>
                    <a:pt x="536" y="16"/>
                  </a:cubicBezTo>
                  <a:cubicBezTo>
                    <a:pt x="533" y="15"/>
                    <a:pt x="533" y="16"/>
                    <a:pt x="532" y="16"/>
                  </a:cubicBezTo>
                  <a:cubicBezTo>
                    <a:pt x="534" y="16"/>
                    <a:pt x="534" y="16"/>
                    <a:pt x="534" y="16"/>
                  </a:cubicBezTo>
                  <a:cubicBezTo>
                    <a:pt x="533" y="17"/>
                    <a:pt x="532" y="17"/>
                    <a:pt x="530" y="18"/>
                  </a:cubicBezTo>
                  <a:cubicBezTo>
                    <a:pt x="530" y="17"/>
                    <a:pt x="532" y="17"/>
                    <a:pt x="531" y="17"/>
                  </a:cubicBezTo>
                  <a:cubicBezTo>
                    <a:pt x="529" y="18"/>
                    <a:pt x="526" y="16"/>
                    <a:pt x="524" y="17"/>
                  </a:cubicBezTo>
                  <a:cubicBezTo>
                    <a:pt x="522" y="17"/>
                    <a:pt x="523" y="16"/>
                    <a:pt x="522" y="16"/>
                  </a:cubicBezTo>
                  <a:cubicBezTo>
                    <a:pt x="519" y="17"/>
                    <a:pt x="519" y="15"/>
                    <a:pt x="515" y="16"/>
                  </a:cubicBezTo>
                  <a:cubicBezTo>
                    <a:pt x="516" y="17"/>
                    <a:pt x="517" y="17"/>
                    <a:pt x="514" y="18"/>
                  </a:cubicBezTo>
                  <a:cubicBezTo>
                    <a:pt x="520" y="17"/>
                    <a:pt x="520" y="17"/>
                    <a:pt x="520" y="17"/>
                  </a:cubicBezTo>
                  <a:cubicBezTo>
                    <a:pt x="516" y="18"/>
                    <a:pt x="516" y="18"/>
                    <a:pt x="516" y="18"/>
                  </a:cubicBezTo>
                  <a:cubicBezTo>
                    <a:pt x="518" y="18"/>
                    <a:pt x="520" y="17"/>
                    <a:pt x="521" y="18"/>
                  </a:cubicBezTo>
                  <a:cubicBezTo>
                    <a:pt x="519" y="18"/>
                    <a:pt x="519" y="18"/>
                    <a:pt x="520" y="19"/>
                  </a:cubicBezTo>
                  <a:cubicBezTo>
                    <a:pt x="518" y="18"/>
                    <a:pt x="516" y="20"/>
                    <a:pt x="513" y="20"/>
                  </a:cubicBezTo>
                  <a:cubicBezTo>
                    <a:pt x="513" y="17"/>
                    <a:pt x="513" y="17"/>
                    <a:pt x="513" y="17"/>
                  </a:cubicBezTo>
                  <a:cubicBezTo>
                    <a:pt x="509" y="17"/>
                    <a:pt x="506" y="19"/>
                    <a:pt x="501" y="19"/>
                  </a:cubicBezTo>
                  <a:cubicBezTo>
                    <a:pt x="503" y="19"/>
                    <a:pt x="503" y="19"/>
                    <a:pt x="503" y="19"/>
                  </a:cubicBezTo>
                  <a:cubicBezTo>
                    <a:pt x="502" y="20"/>
                    <a:pt x="500" y="20"/>
                    <a:pt x="498" y="20"/>
                  </a:cubicBezTo>
                  <a:cubicBezTo>
                    <a:pt x="498" y="20"/>
                    <a:pt x="497" y="19"/>
                    <a:pt x="496" y="19"/>
                  </a:cubicBezTo>
                  <a:cubicBezTo>
                    <a:pt x="497" y="20"/>
                    <a:pt x="493" y="19"/>
                    <a:pt x="492" y="21"/>
                  </a:cubicBezTo>
                  <a:cubicBezTo>
                    <a:pt x="490" y="20"/>
                    <a:pt x="490" y="20"/>
                    <a:pt x="490" y="20"/>
                  </a:cubicBezTo>
                  <a:cubicBezTo>
                    <a:pt x="486" y="20"/>
                    <a:pt x="486" y="23"/>
                    <a:pt x="482" y="23"/>
                  </a:cubicBezTo>
                  <a:cubicBezTo>
                    <a:pt x="483" y="22"/>
                    <a:pt x="481" y="22"/>
                    <a:pt x="483" y="21"/>
                  </a:cubicBezTo>
                  <a:cubicBezTo>
                    <a:pt x="482" y="21"/>
                    <a:pt x="481" y="21"/>
                    <a:pt x="481" y="22"/>
                  </a:cubicBezTo>
                  <a:cubicBezTo>
                    <a:pt x="480" y="21"/>
                    <a:pt x="477" y="23"/>
                    <a:pt x="476" y="22"/>
                  </a:cubicBezTo>
                  <a:cubicBezTo>
                    <a:pt x="476" y="23"/>
                    <a:pt x="476" y="24"/>
                    <a:pt x="474" y="24"/>
                  </a:cubicBezTo>
                  <a:cubicBezTo>
                    <a:pt x="474" y="23"/>
                    <a:pt x="474" y="23"/>
                    <a:pt x="474" y="23"/>
                  </a:cubicBezTo>
                  <a:cubicBezTo>
                    <a:pt x="474" y="24"/>
                    <a:pt x="472" y="24"/>
                    <a:pt x="473" y="25"/>
                  </a:cubicBezTo>
                  <a:cubicBezTo>
                    <a:pt x="469" y="23"/>
                    <a:pt x="462" y="26"/>
                    <a:pt x="458" y="25"/>
                  </a:cubicBezTo>
                  <a:cubicBezTo>
                    <a:pt x="455" y="25"/>
                    <a:pt x="452" y="26"/>
                    <a:pt x="449" y="26"/>
                  </a:cubicBezTo>
                  <a:cubicBezTo>
                    <a:pt x="450" y="26"/>
                    <a:pt x="449" y="26"/>
                    <a:pt x="450" y="26"/>
                  </a:cubicBezTo>
                  <a:cubicBezTo>
                    <a:pt x="446" y="26"/>
                    <a:pt x="448" y="28"/>
                    <a:pt x="444" y="28"/>
                  </a:cubicBezTo>
                  <a:cubicBezTo>
                    <a:pt x="442" y="27"/>
                    <a:pt x="446" y="27"/>
                    <a:pt x="445" y="27"/>
                  </a:cubicBezTo>
                  <a:cubicBezTo>
                    <a:pt x="444" y="24"/>
                    <a:pt x="440" y="28"/>
                    <a:pt x="437" y="27"/>
                  </a:cubicBezTo>
                  <a:cubicBezTo>
                    <a:pt x="437" y="26"/>
                    <a:pt x="437" y="26"/>
                    <a:pt x="437" y="26"/>
                  </a:cubicBezTo>
                  <a:cubicBezTo>
                    <a:pt x="435" y="26"/>
                    <a:pt x="432" y="28"/>
                    <a:pt x="429" y="28"/>
                  </a:cubicBezTo>
                  <a:cubicBezTo>
                    <a:pt x="429" y="28"/>
                    <a:pt x="429" y="28"/>
                    <a:pt x="429" y="28"/>
                  </a:cubicBezTo>
                  <a:cubicBezTo>
                    <a:pt x="427" y="29"/>
                    <a:pt x="422" y="30"/>
                    <a:pt x="419" y="31"/>
                  </a:cubicBezTo>
                  <a:cubicBezTo>
                    <a:pt x="420" y="30"/>
                    <a:pt x="421" y="31"/>
                    <a:pt x="420" y="30"/>
                  </a:cubicBezTo>
                  <a:cubicBezTo>
                    <a:pt x="418" y="30"/>
                    <a:pt x="420" y="31"/>
                    <a:pt x="418" y="32"/>
                  </a:cubicBezTo>
                  <a:cubicBezTo>
                    <a:pt x="417" y="31"/>
                    <a:pt x="414" y="31"/>
                    <a:pt x="414" y="30"/>
                  </a:cubicBezTo>
                  <a:cubicBezTo>
                    <a:pt x="417" y="30"/>
                    <a:pt x="417" y="30"/>
                    <a:pt x="417" y="30"/>
                  </a:cubicBezTo>
                  <a:cubicBezTo>
                    <a:pt x="415" y="28"/>
                    <a:pt x="413" y="30"/>
                    <a:pt x="412" y="30"/>
                  </a:cubicBezTo>
                  <a:cubicBezTo>
                    <a:pt x="412" y="30"/>
                    <a:pt x="412" y="30"/>
                    <a:pt x="412" y="30"/>
                  </a:cubicBezTo>
                  <a:cubicBezTo>
                    <a:pt x="408" y="30"/>
                    <a:pt x="408" y="32"/>
                    <a:pt x="403" y="32"/>
                  </a:cubicBezTo>
                  <a:cubicBezTo>
                    <a:pt x="404" y="33"/>
                    <a:pt x="404" y="33"/>
                    <a:pt x="404" y="33"/>
                  </a:cubicBezTo>
                  <a:cubicBezTo>
                    <a:pt x="401" y="35"/>
                    <a:pt x="401" y="32"/>
                    <a:pt x="399" y="34"/>
                  </a:cubicBezTo>
                  <a:cubicBezTo>
                    <a:pt x="398" y="32"/>
                    <a:pt x="398" y="32"/>
                    <a:pt x="398" y="32"/>
                  </a:cubicBezTo>
                  <a:cubicBezTo>
                    <a:pt x="397" y="33"/>
                    <a:pt x="393" y="34"/>
                    <a:pt x="390" y="35"/>
                  </a:cubicBezTo>
                  <a:cubicBezTo>
                    <a:pt x="391" y="34"/>
                    <a:pt x="395" y="33"/>
                    <a:pt x="397" y="32"/>
                  </a:cubicBezTo>
                  <a:cubicBezTo>
                    <a:pt x="395" y="32"/>
                    <a:pt x="391" y="33"/>
                    <a:pt x="390" y="33"/>
                  </a:cubicBezTo>
                  <a:cubicBezTo>
                    <a:pt x="391" y="33"/>
                    <a:pt x="392" y="33"/>
                    <a:pt x="392" y="33"/>
                  </a:cubicBezTo>
                  <a:cubicBezTo>
                    <a:pt x="391" y="34"/>
                    <a:pt x="388" y="35"/>
                    <a:pt x="385" y="36"/>
                  </a:cubicBezTo>
                  <a:cubicBezTo>
                    <a:pt x="385" y="33"/>
                    <a:pt x="376" y="36"/>
                    <a:pt x="374" y="34"/>
                  </a:cubicBezTo>
                  <a:cubicBezTo>
                    <a:pt x="368" y="36"/>
                    <a:pt x="362" y="35"/>
                    <a:pt x="355" y="36"/>
                  </a:cubicBezTo>
                  <a:cubicBezTo>
                    <a:pt x="358" y="38"/>
                    <a:pt x="353" y="37"/>
                    <a:pt x="354" y="39"/>
                  </a:cubicBezTo>
                  <a:cubicBezTo>
                    <a:pt x="353" y="39"/>
                    <a:pt x="352" y="39"/>
                    <a:pt x="352" y="39"/>
                  </a:cubicBezTo>
                  <a:cubicBezTo>
                    <a:pt x="347" y="39"/>
                    <a:pt x="347" y="39"/>
                    <a:pt x="347" y="39"/>
                  </a:cubicBezTo>
                  <a:cubicBezTo>
                    <a:pt x="346" y="38"/>
                    <a:pt x="348" y="38"/>
                    <a:pt x="348" y="37"/>
                  </a:cubicBezTo>
                  <a:cubicBezTo>
                    <a:pt x="345" y="38"/>
                    <a:pt x="347" y="36"/>
                    <a:pt x="344" y="36"/>
                  </a:cubicBezTo>
                  <a:cubicBezTo>
                    <a:pt x="345" y="37"/>
                    <a:pt x="343" y="38"/>
                    <a:pt x="341" y="37"/>
                  </a:cubicBezTo>
                  <a:cubicBezTo>
                    <a:pt x="344" y="38"/>
                    <a:pt x="344" y="38"/>
                    <a:pt x="344" y="38"/>
                  </a:cubicBezTo>
                  <a:cubicBezTo>
                    <a:pt x="340" y="40"/>
                    <a:pt x="340" y="37"/>
                    <a:pt x="335" y="39"/>
                  </a:cubicBezTo>
                  <a:cubicBezTo>
                    <a:pt x="336" y="38"/>
                    <a:pt x="336" y="38"/>
                    <a:pt x="336" y="38"/>
                  </a:cubicBezTo>
                  <a:cubicBezTo>
                    <a:pt x="334" y="39"/>
                    <a:pt x="327" y="39"/>
                    <a:pt x="325" y="41"/>
                  </a:cubicBezTo>
                  <a:cubicBezTo>
                    <a:pt x="325" y="41"/>
                    <a:pt x="324" y="41"/>
                    <a:pt x="325" y="40"/>
                  </a:cubicBezTo>
                  <a:cubicBezTo>
                    <a:pt x="319" y="41"/>
                    <a:pt x="312" y="44"/>
                    <a:pt x="308" y="44"/>
                  </a:cubicBezTo>
                  <a:cubicBezTo>
                    <a:pt x="308" y="43"/>
                    <a:pt x="308" y="43"/>
                    <a:pt x="308" y="43"/>
                  </a:cubicBezTo>
                  <a:cubicBezTo>
                    <a:pt x="307" y="43"/>
                    <a:pt x="306" y="45"/>
                    <a:pt x="305" y="44"/>
                  </a:cubicBezTo>
                  <a:cubicBezTo>
                    <a:pt x="305" y="44"/>
                    <a:pt x="305" y="43"/>
                    <a:pt x="305" y="44"/>
                  </a:cubicBezTo>
                  <a:cubicBezTo>
                    <a:pt x="304" y="44"/>
                    <a:pt x="302" y="45"/>
                    <a:pt x="300" y="45"/>
                  </a:cubicBezTo>
                  <a:cubicBezTo>
                    <a:pt x="301" y="44"/>
                    <a:pt x="301" y="44"/>
                    <a:pt x="301" y="44"/>
                  </a:cubicBezTo>
                  <a:cubicBezTo>
                    <a:pt x="296" y="44"/>
                    <a:pt x="293" y="47"/>
                    <a:pt x="288" y="48"/>
                  </a:cubicBezTo>
                  <a:cubicBezTo>
                    <a:pt x="288" y="46"/>
                    <a:pt x="283" y="47"/>
                    <a:pt x="281" y="47"/>
                  </a:cubicBezTo>
                  <a:cubicBezTo>
                    <a:pt x="281" y="46"/>
                    <a:pt x="281" y="46"/>
                    <a:pt x="281" y="46"/>
                  </a:cubicBezTo>
                  <a:cubicBezTo>
                    <a:pt x="274" y="47"/>
                    <a:pt x="270" y="50"/>
                    <a:pt x="264" y="51"/>
                  </a:cubicBezTo>
                  <a:cubicBezTo>
                    <a:pt x="260" y="50"/>
                    <a:pt x="251" y="53"/>
                    <a:pt x="244" y="53"/>
                  </a:cubicBezTo>
                  <a:cubicBezTo>
                    <a:pt x="245" y="53"/>
                    <a:pt x="244" y="54"/>
                    <a:pt x="243" y="54"/>
                  </a:cubicBezTo>
                  <a:cubicBezTo>
                    <a:pt x="242" y="54"/>
                    <a:pt x="240" y="56"/>
                    <a:pt x="240" y="55"/>
                  </a:cubicBezTo>
                  <a:cubicBezTo>
                    <a:pt x="240" y="55"/>
                    <a:pt x="240" y="55"/>
                    <a:pt x="240" y="55"/>
                  </a:cubicBezTo>
                  <a:cubicBezTo>
                    <a:pt x="239" y="53"/>
                    <a:pt x="236" y="54"/>
                    <a:pt x="234" y="55"/>
                  </a:cubicBezTo>
                  <a:cubicBezTo>
                    <a:pt x="233" y="57"/>
                    <a:pt x="233" y="57"/>
                    <a:pt x="233" y="57"/>
                  </a:cubicBezTo>
                  <a:cubicBezTo>
                    <a:pt x="227" y="55"/>
                    <a:pt x="218" y="61"/>
                    <a:pt x="214" y="59"/>
                  </a:cubicBezTo>
                  <a:cubicBezTo>
                    <a:pt x="213" y="59"/>
                    <a:pt x="211" y="60"/>
                    <a:pt x="209" y="60"/>
                  </a:cubicBezTo>
                  <a:cubicBezTo>
                    <a:pt x="209" y="59"/>
                    <a:pt x="209" y="59"/>
                    <a:pt x="209" y="59"/>
                  </a:cubicBezTo>
                  <a:cubicBezTo>
                    <a:pt x="205" y="60"/>
                    <a:pt x="203" y="60"/>
                    <a:pt x="198" y="61"/>
                  </a:cubicBezTo>
                  <a:cubicBezTo>
                    <a:pt x="199" y="60"/>
                    <a:pt x="199" y="60"/>
                    <a:pt x="199" y="60"/>
                  </a:cubicBezTo>
                  <a:cubicBezTo>
                    <a:pt x="196" y="61"/>
                    <a:pt x="196" y="64"/>
                    <a:pt x="194" y="65"/>
                  </a:cubicBezTo>
                  <a:cubicBezTo>
                    <a:pt x="192" y="63"/>
                    <a:pt x="192" y="63"/>
                    <a:pt x="192" y="63"/>
                  </a:cubicBezTo>
                  <a:cubicBezTo>
                    <a:pt x="188" y="64"/>
                    <a:pt x="182" y="63"/>
                    <a:pt x="178" y="66"/>
                  </a:cubicBezTo>
                  <a:cubicBezTo>
                    <a:pt x="178" y="66"/>
                    <a:pt x="178" y="65"/>
                    <a:pt x="179" y="65"/>
                  </a:cubicBezTo>
                  <a:cubicBezTo>
                    <a:pt x="176" y="65"/>
                    <a:pt x="169" y="65"/>
                    <a:pt x="171" y="68"/>
                  </a:cubicBezTo>
                  <a:cubicBezTo>
                    <a:pt x="170" y="66"/>
                    <a:pt x="166" y="68"/>
                    <a:pt x="163" y="70"/>
                  </a:cubicBezTo>
                  <a:cubicBezTo>
                    <a:pt x="163" y="68"/>
                    <a:pt x="163" y="68"/>
                    <a:pt x="163" y="68"/>
                  </a:cubicBezTo>
                  <a:cubicBezTo>
                    <a:pt x="161" y="70"/>
                    <a:pt x="161" y="71"/>
                    <a:pt x="158" y="72"/>
                  </a:cubicBezTo>
                  <a:cubicBezTo>
                    <a:pt x="157" y="72"/>
                    <a:pt x="157" y="71"/>
                    <a:pt x="158" y="71"/>
                  </a:cubicBezTo>
                  <a:cubicBezTo>
                    <a:pt x="156" y="71"/>
                    <a:pt x="157" y="72"/>
                    <a:pt x="154" y="72"/>
                  </a:cubicBezTo>
                  <a:cubicBezTo>
                    <a:pt x="155" y="71"/>
                    <a:pt x="155" y="71"/>
                    <a:pt x="155" y="71"/>
                  </a:cubicBezTo>
                  <a:cubicBezTo>
                    <a:pt x="152" y="72"/>
                    <a:pt x="152" y="72"/>
                    <a:pt x="151" y="73"/>
                  </a:cubicBezTo>
                  <a:cubicBezTo>
                    <a:pt x="150" y="74"/>
                    <a:pt x="146" y="74"/>
                    <a:pt x="146" y="73"/>
                  </a:cubicBezTo>
                  <a:cubicBezTo>
                    <a:pt x="145" y="74"/>
                    <a:pt x="144" y="75"/>
                    <a:pt x="143" y="75"/>
                  </a:cubicBezTo>
                  <a:cubicBezTo>
                    <a:pt x="143" y="74"/>
                    <a:pt x="143" y="74"/>
                    <a:pt x="143" y="74"/>
                  </a:cubicBezTo>
                  <a:cubicBezTo>
                    <a:pt x="139" y="74"/>
                    <a:pt x="137" y="76"/>
                    <a:pt x="134" y="76"/>
                  </a:cubicBezTo>
                  <a:cubicBezTo>
                    <a:pt x="133" y="75"/>
                    <a:pt x="133" y="75"/>
                    <a:pt x="133" y="75"/>
                  </a:cubicBezTo>
                  <a:cubicBezTo>
                    <a:pt x="137" y="75"/>
                    <a:pt x="139" y="74"/>
                    <a:pt x="139" y="74"/>
                  </a:cubicBezTo>
                  <a:cubicBezTo>
                    <a:pt x="139" y="73"/>
                    <a:pt x="136" y="74"/>
                    <a:pt x="138" y="72"/>
                  </a:cubicBezTo>
                  <a:cubicBezTo>
                    <a:pt x="136" y="73"/>
                    <a:pt x="133" y="76"/>
                    <a:pt x="130" y="76"/>
                  </a:cubicBezTo>
                  <a:cubicBezTo>
                    <a:pt x="129" y="75"/>
                    <a:pt x="129" y="75"/>
                    <a:pt x="129" y="75"/>
                  </a:cubicBezTo>
                  <a:cubicBezTo>
                    <a:pt x="130" y="75"/>
                    <a:pt x="130" y="75"/>
                    <a:pt x="130" y="75"/>
                  </a:cubicBezTo>
                  <a:cubicBezTo>
                    <a:pt x="129" y="75"/>
                    <a:pt x="129" y="75"/>
                    <a:pt x="128" y="76"/>
                  </a:cubicBezTo>
                  <a:cubicBezTo>
                    <a:pt x="127" y="76"/>
                    <a:pt x="127" y="76"/>
                    <a:pt x="126" y="76"/>
                  </a:cubicBezTo>
                  <a:cubicBezTo>
                    <a:pt x="125" y="75"/>
                    <a:pt x="123" y="76"/>
                    <a:pt x="121" y="76"/>
                  </a:cubicBezTo>
                  <a:cubicBezTo>
                    <a:pt x="122" y="77"/>
                    <a:pt x="120" y="78"/>
                    <a:pt x="122" y="78"/>
                  </a:cubicBezTo>
                  <a:cubicBezTo>
                    <a:pt x="121" y="78"/>
                    <a:pt x="122" y="78"/>
                    <a:pt x="123" y="78"/>
                  </a:cubicBezTo>
                  <a:cubicBezTo>
                    <a:pt x="123" y="77"/>
                    <a:pt x="123" y="77"/>
                    <a:pt x="123" y="77"/>
                  </a:cubicBezTo>
                  <a:cubicBezTo>
                    <a:pt x="123" y="78"/>
                    <a:pt x="123" y="78"/>
                    <a:pt x="123" y="78"/>
                  </a:cubicBezTo>
                  <a:cubicBezTo>
                    <a:pt x="124" y="77"/>
                    <a:pt x="125" y="77"/>
                    <a:pt x="127" y="77"/>
                  </a:cubicBezTo>
                  <a:cubicBezTo>
                    <a:pt x="126" y="78"/>
                    <a:pt x="125" y="78"/>
                    <a:pt x="123" y="78"/>
                  </a:cubicBezTo>
                  <a:cubicBezTo>
                    <a:pt x="122" y="79"/>
                    <a:pt x="122" y="80"/>
                    <a:pt x="121" y="80"/>
                  </a:cubicBezTo>
                  <a:cubicBezTo>
                    <a:pt x="119" y="79"/>
                    <a:pt x="116" y="79"/>
                    <a:pt x="115" y="78"/>
                  </a:cubicBezTo>
                  <a:cubicBezTo>
                    <a:pt x="111" y="80"/>
                    <a:pt x="105" y="81"/>
                    <a:pt x="103" y="83"/>
                  </a:cubicBezTo>
                  <a:cubicBezTo>
                    <a:pt x="102" y="84"/>
                    <a:pt x="102" y="83"/>
                    <a:pt x="101" y="83"/>
                  </a:cubicBezTo>
                  <a:cubicBezTo>
                    <a:pt x="102" y="82"/>
                    <a:pt x="102" y="82"/>
                    <a:pt x="103" y="82"/>
                  </a:cubicBezTo>
                  <a:cubicBezTo>
                    <a:pt x="101" y="83"/>
                    <a:pt x="96" y="83"/>
                    <a:pt x="96" y="85"/>
                  </a:cubicBezTo>
                  <a:cubicBezTo>
                    <a:pt x="93" y="85"/>
                    <a:pt x="97" y="83"/>
                    <a:pt x="93" y="84"/>
                  </a:cubicBezTo>
                  <a:cubicBezTo>
                    <a:pt x="93" y="84"/>
                    <a:pt x="93" y="84"/>
                    <a:pt x="93" y="84"/>
                  </a:cubicBezTo>
                  <a:cubicBezTo>
                    <a:pt x="85" y="83"/>
                    <a:pt x="81" y="90"/>
                    <a:pt x="72" y="89"/>
                  </a:cubicBezTo>
                  <a:cubicBezTo>
                    <a:pt x="72" y="89"/>
                    <a:pt x="73" y="89"/>
                    <a:pt x="73" y="90"/>
                  </a:cubicBezTo>
                  <a:cubicBezTo>
                    <a:pt x="62" y="91"/>
                    <a:pt x="52" y="95"/>
                    <a:pt x="42" y="96"/>
                  </a:cubicBezTo>
                  <a:cubicBezTo>
                    <a:pt x="39" y="96"/>
                    <a:pt x="39" y="97"/>
                    <a:pt x="37" y="98"/>
                  </a:cubicBezTo>
                  <a:cubicBezTo>
                    <a:pt x="36" y="97"/>
                    <a:pt x="36" y="97"/>
                    <a:pt x="36" y="97"/>
                  </a:cubicBezTo>
                  <a:cubicBezTo>
                    <a:pt x="34" y="99"/>
                    <a:pt x="34" y="99"/>
                    <a:pt x="34" y="99"/>
                  </a:cubicBezTo>
                  <a:cubicBezTo>
                    <a:pt x="30" y="101"/>
                    <a:pt x="26" y="98"/>
                    <a:pt x="21" y="101"/>
                  </a:cubicBezTo>
                  <a:cubicBezTo>
                    <a:pt x="22" y="102"/>
                    <a:pt x="22" y="102"/>
                    <a:pt x="22" y="102"/>
                  </a:cubicBezTo>
                  <a:cubicBezTo>
                    <a:pt x="20" y="102"/>
                    <a:pt x="16" y="104"/>
                    <a:pt x="16" y="103"/>
                  </a:cubicBezTo>
                  <a:cubicBezTo>
                    <a:pt x="16" y="103"/>
                    <a:pt x="16" y="104"/>
                    <a:pt x="15" y="103"/>
                  </a:cubicBezTo>
                  <a:cubicBezTo>
                    <a:pt x="15" y="103"/>
                    <a:pt x="15" y="103"/>
                    <a:pt x="15" y="103"/>
                  </a:cubicBezTo>
                  <a:cubicBezTo>
                    <a:pt x="10" y="105"/>
                    <a:pt x="10" y="105"/>
                    <a:pt x="10" y="105"/>
                  </a:cubicBezTo>
                  <a:cubicBezTo>
                    <a:pt x="7" y="105"/>
                    <a:pt x="10" y="102"/>
                    <a:pt x="5" y="104"/>
                  </a:cubicBezTo>
                  <a:cubicBezTo>
                    <a:pt x="3" y="104"/>
                    <a:pt x="0" y="107"/>
                    <a:pt x="1" y="107"/>
                  </a:cubicBezTo>
                  <a:cubicBezTo>
                    <a:pt x="1" y="107"/>
                    <a:pt x="3" y="107"/>
                    <a:pt x="3" y="107"/>
                  </a:cubicBezTo>
                  <a:cubicBezTo>
                    <a:pt x="1" y="108"/>
                    <a:pt x="1" y="108"/>
                    <a:pt x="1" y="108"/>
                  </a:cubicBezTo>
                  <a:cubicBezTo>
                    <a:pt x="1" y="110"/>
                    <a:pt x="0" y="112"/>
                    <a:pt x="5" y="112"/>
                  </a:cubicBezTo>
                  <a:cubicBezTo>
                    <a:pt x="8" y="111"/>
                    <a:pt x="8" y="111"/>
                    <a:pt x="8" y="111"/>
                  </a:cubicBezTo>
                  <a:cubicBezTo>
                    <a:pt x="9" y="111"/>
                    <a:pt x="9" y="111"/>
                    <a:pt x="9" y="111"/>
                  </a:cubicBezTo>
                  <a:cubicBezTo>
                    <a:pt x="7" y="112"/>
                    <a:pt x="7" y="112"/>
                    <a:pt x="7" y="112"/>
                  </a:cubicBezTo>
                  <a:cubicBezTo>
                    <a:pt x="8" y="112"/>
                    <a:pt x="9" y="111"/>
                    <a:pt x="10" y="111"/>
                  </a:cubicBezTo>
                  <a:cubicBezTo>
                    <a:pt x="10" y="111"/>
                    <a:pt x="11" y="111"/>
                    <a:pt x="11" y="111"/>
                  </a:cubicBezTo>
                  <a:cubicBezTo>
                    <a:pt x="14" y="109"/>
                    <a:pt x="14" y="109"/>
                    <a:pt x="14" y="109"/>
                  </a:cubicBezTo>
                  <a:cubicBezTo>
                    <a:pt x="15" y="110"/>
                    <a:pt x="13" y="111"/>
                    <a:pt x="15" y="111"/>
                  </a:cubicBezTo>
                  <a:cubicBezTo>
                    <a:pt x="16" y="109"/>
                    <a:pt x="13" y="109"/>
                    <a:pt x="16" y="108"/>
                  </a:cubicBezTo>
                  <a:cubicBezTo>
                    <a:pt x="17" y="109"/>
                    <a:pt x="17" y="109"/>
                    <a:pt x="19" y="108"/>
                  </a:cubicBezTo>
                  <a:cubicBezTo>
                    <a:pt x="19" y="109"/>
                    <a:pt x="19" y="109"/>
                    <a:pt x="18" y="109"/>
                  </a:cubicBezTo>
                  <a:cubicBezTo>
                    <a:pt x="19" y="109"/>
                    <a:pt x="22" y="108"/>
                    <a:pt x="22" y="107"/>
                  </a:cubicBezTo>
                  <a:cubicBezTo>
                    <a:pt x="24" y="108"/>
                    <a:pt x="28" y="106"/>
                    <a:pt x="28" y="107"/>
                  </a:cubicBezTo>
                  <a:cubicBezTo>
                    <a:pt x="28" y="107"/>
                    <a:pt x="30" y="105"/>
                    <a:pt x="32" y="105"/>
                  </a:cubicBezTo>
                  <a:cubicBezTo>
                    <a:pt x="30" y="108"/>
                    <a:pt x="37" y="104"/>
                    <a:pt x="37" y="106"/>
                  </a:cubicBezTo>
                  <a:cubicBezTo>
                    <a:pt x="38" y="104"/>
                    <a:pt x="43" y="104"/>
                    <a:pt x="47" y="102"/>
                  </a:cubicBezTo>
                  <a:cubicBezTo>
                    <a:pt x="46" y="102"/>
                    <a:pt x="46" y="102"/>
                    <a:pt x="46" y="102"/>
                  </a:cubicBezTo>
                  <a:cubicBezTo>
                    <a:pt x="48" y="102"/>
                    <a:pt x="48" y="103"/>
                    <a:pt x="50" y="103"/>
                  </a:cubicBezTo>
                  <a:cubicBezTo>
                    <a:pt x="50" y="101"/>
                    <a:pt x="52" y="100"/>
                    <a:pt x="54" y="99"/>
                  </a:cubicBezTo>
                  <a:cubicBezTo>
                    <a:pt x="57" y="100"/>
                    <a:pt x="53" y="101"/>
                    <a:pt x="54" y="102"/>
                  </a:cubicBezTo>
                  <a:cubicBezTo>
                    <a:pt x="54" y="101"/>
                    <a:pt x="58" y="100"/>
                    <a:pt x="57" y="99"/>
                  </a:cubicBezTo>
                  <a:cubicBezTo>
                    <a:pt x="59" y="100"/>
                    <a:pt x="58" y="99"/>
                    <a:pt x="60" y="100"/>
                  </a:cubicBezTo>
                  <a:cubicBezTo>
                    <a:pt x="59" y="98"/>
                    <a:pt x="61" y="100"/>
                    <a:pt x="62" y="98"/>
                  </a:cubicBezTo>
                  <a:cubicBezTo>
                    <a:pt x="65" y="98"/>
                    <a:pt x="63" y="100"/>
                    <a:pt x="66" y="99"/>
                  </a:cubicBezTo>
                  <a:cubicBezTo>
                    <a:pt x="68" y="99"/>
                    <a:pt x="65" y="100"/>
                    <a:pt x="65" y="100"/>
                  </a:cubicBezTo>
                  <a:close/>
                  <a:moveTo>
                    <a:pt x="132" y="82"/>
                  </a:moveTo>
                  <a:cubicBezTo>
                    <a:pt x="132" y="82"/>
                    <a:pt x="132" y="82"/>
                    <a:pt x="132" y="82"/>
                  </a:cubicBezTo>
                  <a:cubicBezTo>
                    <a:pt x="131" y="82"/>
                    <a:pt x="131" y="83"/>
                    <a:pt x="131" y="83"/>
                  </a:cubicBezTo>
                  <a:cubicBezTo>
                    <a:pt x="131" y="83"/>
                    <a:pt x="131" y="82"/>
                    <a:pt x="132" y="82"/>
                  </a:cubicBezTo>
                  <a:close/>
                  <a:moveTo>
                    <a:pt x="138" y="81"/>
                  </a:moveTo>
                  <a:cubicBezTo>
                    <a:pt x="137" y="81"/>
                    <a:pt x="136" y="81"/>
                    <a:pt x="135" y="82"/>
                  </a:cubicBezTo>
                  <a:cubicBezTo>
                    <a:pt x="135" y="81"/>
                    <a:pt x="135" y="81"/>
                    <a:pt x="136" y="81"/>
                  </a:cubicBezTo>
                  <a:cubicBezTo>
                    <a:pt x="135" y="81"/>
                    <a:pt x="137" y="81"/>
                    <a:pt x="138" y="81"/>
                  </a:cubicBezTo>
                  <a:close/>
                  <a:moveTo>
                    <a:pt x="124" y="76"/>
                  </a:moveTo>
                  <a:cubicBezTo>
                    <a:pt x="125" y="76"/>
                    <a:pt x="125" y="76"/>
                    <a:pt x="125" y="76"/>
                  </a:cubicBezTo>
                  <a:cubicBezTo>
                    <a:pt x="125" y="76"/>
                    <a:pt x="125" y="76"/>
                    <a:pt x="124" y="76"/>
                  </a:cubicBezTo>
                  <a:cubicBezTo>
                    <a:pt x="124" y="77"/>
                    <a:pt x="124" y="77"/>
                    <a:pt x="124" y="77"/>
                  </a:cubicBezTo>
                  <a:lnTo>
                    <a:pt x="124" y="76"/>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4" name="ïŝliďe">
              <a:extLst>
                <a:ext uri="{FF2B5EF4-FFF2-40B4-BE49-F238E27FC236}">
                  <a16:creationId xmlns:a16="http://schemas.microsoft.com/office/drawing/2014/main" id="{F05BC531-A5AE-4E73-9139-52CCD9557FF5}"/>
                </a:ext>
              </a:extLst>
            </p:cNvPr>
            <p:cNvSpPr/>
            <p:nvPr/>
          </p:nvSpPr>
          <p:spPr bwMode="auto">
            <a:xfrm>
              <a:off x="4665258" y="4172744"/>
              <a:ext cx="2370"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5" name="ïšľîḓé">
              <a:extLst>
                <a:ext uri="{FF2B5EF4-FFF2-40B4-BE49-F238E27FC236}">
                  <a16:creationId xmlns:a16="http://schemas.microsoft.com/office/drawing/2014/main" id="{A36AC267-809B-4211-9086-F320B3BAAD00}"/>
                </a:ext>
              </a:extLst>
            </p:cNvPr>
            <p:cNvSpPr/>
            <p:nvPr/>
          </p:nvSpPr>
          <p:spPr bwMode="auto">
            <a:xfrm>
              <a:off x="5952037" y="3998568"/>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36" name="iśliḓe">
              <a:extLst>
                <a:ext uri="{FF2B5EF4-FFF2-40B4-BE49-F238E27FC236}">
                  <a16:creationId xmlns:a16="http://schemas.microsoft.com/office/drawing/2014/main" id="{038893B8-8220-42E3-8116-79839A61DA42}"/>
                </a:ext>
              </a:extLst>
            </p:cNvPr>
            <p:cNvSpPr/>
            <p:nvPr/>
          </p:nvSpPr>
          <p:spPr bwMode="auto">
            <a:xfrm>
              <a:off x="4896309" y="4147862"/>
              <a:ext cx="2370"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7" name="îṡḷíḑê">
              <a:extLst>
                <a:ext uri="{FF2B5EF4-FFF2-40B4-BE49-F238E27FC236}">
                  <a16:creationId xmlns:a16="http://schemas.microsoft.com/office/drawing/2014/main" id="{AC2ACBCB-9B9F-44E6-9B76-84B2F47F5520}"/>
                </a:ext>
              </a:extLst>
            </p:cNvPr>
            <p:cNvSpPr/>
            <p:nvPr/>
          </p:nvSpPr>
          <p:spPr bwMode="auto">
            <a:xfrm>
              <a:off x="6031424" y="4003307"/>
              <a:ext cx="2370"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8" name="îśļîḋê">
              <a:extLst>
                <a:ext uri="{FF2B5EF4-FFF2-40B4-BE49-F238E27FC236}">
                  <a16:creationId xmlns:a16="http://schemas.microsoft.com/office/drawing/2014/main" id="{C43E74E3-2AF7-4968-A498-F916D86BA09D}"/>
                </a:ext>
              </a:extLst>
            </p:cNvPr>
            <p:cNvSpPr/>
            <p:nvPr/>
          </p:nvSpPr>
          <p:spPr bwMode="auto">
            <a:xfrm>
              <a:off x="6065786" y="4000937"/>
              <a:ext cx="474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9" name="ïŝḻídé">
              <a:extLst>
                <a:ext uri="{FF2B5EF4-FFF2-40B4-BE49-F238E27FC236}">
                  <a16:creationId xmlns:a16="http://schemas.microsoft.com/office/drawing/2014/main" id="{75E55C78-44FD-45B0-A712-E1C74C751BCC}"/>
                </a:ext>
              </a:extLst>
            </p:cNvPr>
            <p:cNvSpPr/>
            <p:nvPr/>
          </p:nvSpPr>
          <p:spPr bwMode="auto">
            <a:xfrm>
              <a:off x="6091853" y="3998568"/>
              <a:ext cx="1185" cy="2370"/>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40" name="iŝ1íḓe">
              <a:extLst>
                <a:ext uri="{FF2B5EF4-FFF2-40B4-BE49-F238E27FC236}">
                  <a16:creationId xmlns:a16="http://schemas.microsoft.com/office/drawing/2014/main" id="{FC2BED6B-95F8-487D-80C8-9A85B7D818F0}"/>
                </a:ext>
              </a:extLst>
            </p:cNvPr>
            <p:cNvSpPr/>
            <p:nvPr/>
          </p:nvSpPr>
          <p:spPr bwMode="auto">
            <a:xfrm>
              <a:off x="5673590" y="4040038"/>
              <a:ext cx="592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1" name="iṣ1íḋè">
              <a:extLst>
                <a:ext uri="{FF2B5EF4-FFF2-40B4-BE49-F238E27FC236}">
                  <a16:creationId xmlns:a16="http://schemas.microsoft.com/office/drawing/2014/main" id="{6AD50F58-0E07-4CF1-AFB5-BDC5D5E96D85}"/>
                </a:ext>
              </a:extLst>
            </p:cNvPr>
            <p:cNvSpPr/>
            <p:nvPr/>
          </p:nvSpPr>
          <p:spPr bwMode="auto">
            <a:xfrm>
              <a:off x="5796818" y="4019895"/>
              <a:ext cx="2370" cy="237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2" name="ísľíďè">
              <a:extLst>
                <a:ext uri="{FF2B5EF4-FFF2-40B4-BE49-F238E27FC236}">
                  <a16:creationId xmlns:a16="http://schemas.microsoft.com/office/drawing/2014/main" id="{24889951-D350-4324-BCE3-7B02C43779D6}"/>
                </a:ext>
              </a:extLst>
            </p:cNvPr>
            <p:cNvSpPr/>
            <p:nvPr/>
          </p:nvSpPr>
          <p:spPr bwMode="auto">
            <a:xfrm>
              <a:off x="5540884" y="4056626"/>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43" name="ïŝ1íḑé">
              <a:extLst>
                <a:ext uri="{FF2B5EF4-FFF2-40B4-BE49-F238E27FC236}">
                  <a16:creationId xmlns:a16="http://schemas.microsoft.com/office/drawing/2014/main" id="{FF7DAE4C-45DD-4497-9523-CCA139A10A1A}"/>
                </a:ext>
              </a:extLst>
            </p:cNvPr>
            <p:cNvSpPr/>
            <p:nvPr/>
          </p:nvSpPr>
          <p:spPr bwMode="auto">
            <a:xfrm>
              <a:off x="5789708" y="4022265"/>
              <a:ext cx="7109"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4" name="îsļîďe">
              <a:extLst>
                <a:ext uri="{FF2B5EF4-FFF2-40B4-BE49-F238E27FC236}">
                  <a16:creationId xmlns:a16="http://schemas.microsoft.com/office/drawing/2014/main" id="{12E79732-FA2E-4191-883F-6A8248B04897}"/>
                </a:ext>
              </a:extLst>
            </p:cNvPr>
            <p:cNvSpPr/>
            <p:nvPr/>
          </p:nvSpPr>
          <p:spPr bwMode="auto">
            <a:xfrm>
              <a:off x="6205602" y="3992643"/>
              <a:ext cx="1185" cy="1185"/>
            </a:xfrm>
            <a:prstGeom prst="rect">
              <a:avLst/>
            </a:prstGeom>
            <a:solidFill>
              <a:srgbClr val="F4F4F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645" name="îş1îde">
              <a:extLst>
                <a:ext uri="{FF2B5EF4-FFF2-40B4-BE49-F238E27FC236}">
                  <a16:creationId xmlns:a16="http://schemas.microsoft.com/office/drawing/2014/main" id="{D211A3E7-4D11-4CB5-B9E5-7C910CCD28C7}"/>
                </a:ext>
              </a:extLst>
            </p:cNvPr>
            <p:cNvSpPr/>
            <p:nvPr/>
          </p:nvSpPr>
          <p:spPr bwMode="auto">
            <a:xfrm>
              <a:off x="6205602" y="3990273"/>
              <a:ext cx="2370" cy="2370"/>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6" name="isļîde">
              <a:extLst>
                <a:ext uri="{FF2B5EF4-FFF2-40B4-BE49-F238E27FC236}">
                  <a16:creationId xmlns:a16="http://schemas.microsoft.com/office/drawing/2014/main" id="{62C61814-0368-4CD6-B04A-CF3BB1738490}"/>
                </a:ext>
              </a:extLst>
            </p:cNvPr>
            <p:cNvSpPr/>
            <p:nvPr/>
          </p:nvSpPr>
          <p:spPr bwMode="auto">
            <a:xfrm>
              <a:off x="6207971" y="3990273"/>
              <a:ext cx="237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7" name="ï$ḻiḍe">
              <a:extLst>
                <a:ext uri="{FF2B5EF4-FFF2-40B4-BE49-F238E27FC236}">
                  <a16:creationId xmlns:a16="http://schemas.microsoft.com/office/drawing/2014/main" id="{BD51CEF3-7CA9-4136-8208-ECC2A69FBBD5}"/>
                </a:ext>
              </a:extLst>
            </p:cNvPr>
            <p:cNvSpPr/>
            <p:nvPr/>
          </p:nvSpPr>
          <p:spPr bwMode="auto">
            <a:xfrm>
              <a:off x="6168870" y="3992643"/>
              <a:ext cx="2370" cy="3555"/>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8" name="íṡḻîḍè">
              <a:extLst>
                <a:ext uri="{FF2B5EF4-FFF2-40B4-BE49-F238E27FC236}">
                  <a16:creationId xmlns:a16="http://schemas.microsoft.com/office/drawing/2014/main" id="{20B94522-514D-47E7-9D5D-5354B17C85C7}"/>
                </a:ext>
              </a:extLst>
            </p:cNvPr>
            <p:cNvSpPr/>
            <p:nvPr/>
          </p:nvSpPr>
          <p:spPr bwMode="auto">
            <a:xfrm>
              <a:off x="6159391" y="3992643"/>
              <a:ext cx="9479" cy="3555"/>
            </a:xfrm>
            <a:custGeom>
              <a:avLst/>
              <a:gdLst>
                <a:gd name="T0" fmla="*/ 0 w 4"/>
                <a:gd name="T1" fmla="*/ 1 h 1"/>
                <a:gd name="T2" fmla="*/ 4 w 4"/>
                <a:gd name="T3" fmla="*/ 1 h 1"/>
                <a:gd name="T4" fmla="*/ 4 w 4"/>
                <a:gd name="T5" fmla="*/ 1 h 1"/>
                <a:gd name="T6" fmla="*/ 0 w 4"/>
                <a:gd name="T7" fmla="*/ 1 h 1"/>
              </a:gdLst>
              <a:ahLst/>
              <a:cxnLst>
                <a:cxn ang="0">
                  <a:pos x="T0" y="T1"/>
                </a:cxn>
                <a:cxn ang="0">
                  <a:pos x="T2" y="T3"/>
                </a:cxn>
                <a:cxn ang="0">
                  <a:pos x="T4" y="T5"/>
                </a:cxn>
                <a:cxn ang="0">
                  <a:pos x="T6" y="T7"/>
                </a:cxn>
              </a:cxnLst>
              <a:rect l="0" t="0" r="r" b="b"/>
              <a:pathLst>
                <a:path w="4" h="1">
                  <a:moveTo>
                    <a:pt x="0" y="1"/>
                  </a:moveTo>
                  <a:cubicBezTo>
                    <a:pt x="1" y="1"/>
                    <a:pt x="3" y="1"/>
                    <a:pt x="4" y="1"/>
                  </a:cubicBezTo>
                  <a:cubicBezTo>
                    <a:pt x="4" y="1"/>
                    <a:pt x="4" y="1"/>
                    <a:pt x="4" y="1"/>
                  </a:cubicBezTo>
                  <a:cubicBezTo>
                    <a:pt x="4" y="1"/>
                    <a:pt x="1" y="0"/>
                    <a:pt x="0"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9" name="îṧlíďé">
              <a:extLst>
                <a:ext uri="{FF2B5EF4-FFF2-40B4-BE49-F238E27FC236}">
                  <a16:creationId xmlns:a16="http://schemas.microsoft.com/office/drawing/2014/main" id="{3E5DC75F-95C0-444F-AE40-6ED9659BEDB8}"/>
                </a:ext>
              </a:extLst>
            </p:cNvPr>
            <p:cNvSpPr/>
            <p:nvPr/>
          </p:nvSpPr>
          <p:spPr bwMode="auto">
            <a:xfrm>
              <a:off x="6111996" y="3980794"/>
              <a:ext cx="15404" cy="4740"/>
            </a:xfrm>
            <a:custGeom>
              <a:avLst/>
              <a:gdLst>
                <a:gd name="T0" fmla="*/ 1 w 6"/>
                <a:gd name="T1" fmla="*/ 2 h 2"/>
                <a:gd name="T2" fmla="*/ 5 w 6"/>
                <a:gd name="T3" fmla="*/ 2 h 2"/>
                <a:gd name="T4" fmla="*/ 5 w 6"/>
                <a:gd name="T5" fmla="*/ 1 h 2"/>
                <a:gd name="T6" fmla="*/ 1 w 6"/>
                <a:gd name="T7" fmla="*/ 2 h 2"/>
              </a:gdLst>
              <a:ahLst/>
              <a:cxnLst>
                <a:cxn ang="0">
                  <a:pos x="T0" y="T1"/>
                </a:cxn>
                <a:cxn ang="0">
                  <a:pos x="T2" y="T3"/>
                </a:cxn>
                <a:cxn ang="0">
                  <a:pos x="T4" y="T5"/>
                </a:cxn>
                <a:cxn ang="0">
                  <a:pos x="T6" y="T7"/>
                </a:cxn>
              </a:cxnLst>
              <a:rect l="0" t="0" r="r" b="b"/>
              <a:pathLst>
                <a:path w="6" h="2">
                  <a:moveTo>
                    <a:pt x="1" y="2"/>
                  </a:moveTo>
                  <a:cubicBezTo>
                    <a:pt x="5" y="2"/>
                    <a:pt x="5" y="2"/>
                    <a:pt x="5" y="2"/>
                  </a:cubicBezTo>
                  <a:cubicBezTo>
                    <a:pt x="4" y="2"/>
                    <a:pt x="3" y="1"/>
                    <a:pt x="5" y="1"/>
                  </a:cubicBezTo>
                  <a:cubicBezTo>
                    <a:pt x="0" y="0"/>
                    <a:pt x="6" y="2"/>
                    <a:pt x="1" y="2"/>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0" name="îṥḷïḓè">
              <a:extLst>
                <a:ext uri="{FF2B5EF4-FFF2-40B4-BE49-F238E27FC236}">
                  <a16:creationId xmlns:a16="http://schemas.microsoft.com/office/drawing/2014/main" id="{450A8FFA-BD99-4AA4-A433-84E1C25955A5}"/>
                </a:ext>
              </a:extLst>
            </p:cNvPr>
            <p:cNvSpPr/>
            <p:nvPr/>
          </p:nvSpPr>
          <p:spPr bwMode="auto">
            <a:xfrm>
              <a:off x="6084744" y="3983164"/>
              <a:ext cx="7109" cy="2370"/>
            </a:xfrm>
            <a:custGeom>
              <a:avLst/>
              <a:gdLst>
                <a:gd name="T0" fmla="*/ 1 w 3"/>
                <a:gd name="T1" fmla="*/ 1 h 1"/>
                <a:gd name="T2" fmla="*/ 1 w 3"/>
                <a:gd name="T3" fmla="*/ 0 h 1"/>
                <a:gd name="T4" fmla="*/ 1 w 3"/>
                <a:gd name="T5" fmla="*/ 1 h 1"/>
              </a:gdLst>
              <a:ahLst/>
              <a:cxnLst>
                <a:cxn ang="0">
                  <a:pos x="T0" y="T1"/>
                </a:cxn>
                <a:cxn ang="0">
                  <a:pos x="T2" y="T3"/>
                </a:cxn>
                <a:cxn ang="0">
                  <a:pos x="T4" y="T5"/>
                </a:cxn>
              </a:cxnLst>
              <a:rect l="0" t="0" r="r" b="b"/>
              <a:pathLst>
                <a:path w="3" h="1">
                  <a:moveTo>
                    <a:pt x="1" y="1"/>
                  </a:moveTo>
                  <a:cubicBezTo>
                    <a:pt x="3" y="1"/>
                    <a:pt x="1" y="0"/>
                    <a:pt x="1" y="0"/>
                  </a:cubicBezTo>
                  <a:cubicBezTo>
                    <a:pt x="0" y="1"/>
                    <a:pt x="0" y="1"/>
                    <a:pt x="1"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1" name="íŝ1íḍé">
              <a:extLst>
                <a:ext uri="{FF2B5EF4-FFF2-40B4-BE49-F238E27FC236}">
                  <a16:creationId xmlns:a16="http://schemas.microsoft.com/office/drawing/2014/main" id="{9FACB65B-BBC0-48EF-8D81-BC0625682B48}"/>
                </a:ext>
              </a:extLst>
            </p:cNvPr>
            <p:cNvSpPr/>
            <p:nvPr/>
          </p:nvSpPr>
          <p:spPr bwMode="auto">
            <a:xfrm>
              <a:off x="5888054" y="4000937"/>
              <a:ext cx="2370" cy="237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2" name="îṡļiḍè">
              <a:extLst>
                <a:ext uri="{FF2B5EF4-FFF2-40B4-BE49-F238E27FC236}">
                  <a16:creationId xmlns:a16="http://schemas.microsoft.com/office/drawing/2014/main" id="{BCD93BC8-7F13-47B9-9CC2-1800CC32556A}"/>
                </a:ext>
              </a:extLst>
            </p:cNvPr>
            <p:cNvSpPr/>
            <p:nvPr/>
          </p:nvSpPr>
          <p:spPr bwMode="auto">
            <a:xfrm>
              <a:off x="5853692" y="4017526"/>
              <a:ext cx="4740" cy="2370"/>
            </a:xfrm>
            <a:custGeom>
              <a:avLst/>
              <a:gdLst>
                <a:gd name="T0" fmla="*/ 0 w 4"/>
                <a:gd name="T1" fmla="*/ 0 h 2"/>
                <a:gd name="T2" fmla="*/ 4 w 4"/>
                <a:gd name="T3" fmla="*/ 2 h 2"/>
                <a:gd name="T4" fmla="*/ 4 w 4"/>
                <a:gd name="T5" fmla="*/ 0 h 2"/>
                <a:gd name="T6" fmla="*/ 0 w 4"/>
                <a:gd name="T7" fmla="*/ 0 h 2"/>
              </a:gdLst>
              <a:ahLst/>
              <a:cxnLst>
                <a:cxn ang="0">
                  <a:pos x="T0" y="T1"/>
                </a:cxn>
                <a:cxn ang="0">
                  <a:pos x="T2" y="T3"/>
                </a:cxn>
                <a:cxn ang="0">
                  <a:pos x="T4" y="T5"/>
                </a:cxn>
                <a:cxn ang="0">
                  <a:pos x="T6" y="T7"/>
                </a:cxn>
              </a:cxnLst>
              <a:rect l="0" t="0" r="r" b="b"/>
              <a:pathLst>
                <a:path w="4" h="2">
                  <a:moveTo>
                    <a:pt x="0" y="0"/>
                  </a:moveTo>
                  <a:lnTo>
                    <a:pt x="4" y="2"/>
                  </a:lnTo>
                  <a:lnTo>
                    <a:pt x="4" y="0"/>
                  </a:lnTo>
                  <a:lnTo>
                    <a:pt x="0"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3" name="ïṡḷíḍé">
              <a:extLst>
                <a:ext uri="{FF2B5EF4-FFF2-40B4-BE49-F238E27FC236}">
                  <a16:creationId xmlns:a16="http://schemas.microsoft.com/office/drawing/2014/main" id="{59D7C74F-FAC6-4D92-BFA2-4BAFB6CF0F04}"/>
                </a:ext>
              </a:extLst>
            </p:cNvPr>
            <p:cNvSpPr/>
            <p:nvPr/>
          </p:nvSpPr>
          <p:spPr bwMode="auto">
            <a:xfrm>
              <a:off x="5826440" y="4003307"/>
              <a:ext cx="4740"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4" name="íSļîdè">
              <a:extLst>
                <a:ext uri="{FF2B5EF4-FFF2-40B4-BE49-F238E27FC236}">
                  <a16:creationId xmlns:a16="http://schemas.microsoft.com/office/drawing/2014/main" id="{1091ADFF-A7C8-4A26-9001-184850CC95F4}"/>
                </a:ext>
              </a:extLst>
            </p:cNvPr>
            <p:cNvSpPr/>
            <p:nvPr/>
          </p:nvSpPr>
          <p:spPr bwMode="auto">
            <a:xfrm>
              <a:off x="5499413" y="4037668"/>
              <a:ext cx="4740" cy="2370"/>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2" y="0"/>
                    <a:pt x="0"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5" name="ïṧ1ïďè">
              <a:extLst>
                <a:ext uri="{FF2B5EF4-FFF2-40B4-BE49-F238E27FC236}">
                  <a16:creationId xmlns:a16="http://schemas.microsoft.com/office/drawing/2014/main" id="{D0EFBD0E-AE58-4927-8EE3-2AC0AE317D87}"/>
                </a:ext>
              </a:extLst>
            </p:cNvPr>
            <p:cNvSpPr/>
            <p:nvPr/>
          </p:nvSpPr>
          <p:spPr bwMode="auto">
            <a:xfrm>
              <a:off x="5348933" y="4056626"/>
              <a:ext cx="9479" cy="2370"/>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0"/>
                    <a:pt x="3" y="1"/>
                    <a:pt x="4" y="1"/>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6" name="íşľîḓé">
              <a:extLst>
                <a:ext uri="{FF2B5EF4-FFF2-40B4-BE49-F238E27FC236}">
                  <a16:creationId xmlns:a16="http://schemas.microsoft.com/office/drawing/2014/main" id="{B248BC77-4237-488E-81B6-7508BED2A8C2}"/>
                </a:ext>
              </a:extLst>
            </p:cNvPr>
            <p:cNvSpPr/>
            <p:nvPr/>
          </p:nvSpPr>
          <p:spPr bwMode="auto">
            <a:xfrm>
              <a:off x="4928301" y="4115870"/>
              <a:ext cx="4740" cy="2370"/>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742" name="组合 1741">
            <a:extLst>
              <a:ext uri="{FF2B5EF4-FFF2-40B4-BE49-F238E27FC236}">
                <a16:creationId xmlns:a16="http://schemas.microsoft.com/office/drawing/2014/main" id="{FBC9A1C5-5B84-4E53-AF77-7517E0670090}"/>
              </a:ext>
            </a:extLst>
          </p:cNvPr>
          <p:cNvGrpSpPr/>
          <p:nvPr/>
        </p:nvGrpSpPr>
        <p:grpSpPr>
          <a:xfrm>
            <a:off x="1165250" y="3733992"/>
            <a:ext cx="2206614" cy="2447352"/>
            <a:chOff x="1057794" y="3611934"/>
            <a:chExt cx="2514534" cy="2788866"/>
          </a:xfrm>
        </p:grpSpPr>
        <p:sp>
          <p:nvSpPr>
            <p:cNvPr id="1741" name="isľíḋé">
              <a:extLst>
                <a:ext uri="{FF2B5EF4-FFF2-40B4-BE49-F238E27FC236}">
                  <a16:creationId xmlns:a16="http://schemas.microsoft.com/office/drawing/2014/main" id="{43181E4C-4F6C-4694-9070-F4B19FBDE916}"/>
                </a:ext>
              </a:extLst>
            </p:cNvPr>
            <p:cNvSpPr/>
            <p:nvPr/>
          </p:nvSpPr>
          <p:spPr bwMode="auto">
            <a:xfrm flipH="1">
              <a:off x="1057794" y="6184318"/>
              <a:ext cx="2514534" cy="216482"/>
            </a:xfrm>
            <a:custGeom>
              <a:avLst/>
              <a:gdLst>
                <a:gd name="T0" fmla="*/ 333 w 831"/>
                <a:gd name="T1" fmla="*/ 2 h 68"/>
                <a:gd name="T2" fmla="*/ 242 w 831"/>
                <a:gd name="T3" fmla="*/ 10 h 68"/>
                <a:gd name="T4" fmla="*/ 122 w 831"/>
                <a:gd name="T5" fmla="*/ 16 h 68"/>
                <a:gd name="T6" fmla="*/ 0 w 831"/>
                <a:gd name="T7" fmla="*/ 36 h 68"/>
                <a:gd name="T8" fmla="*/ 145 w 831"/>
                <a:gd name="T9" fmla="*/ 55 h 68"/>
                <a:gd name="T10" fmla="*/ 479 w 831"/>
                <a:gd name="T11" fmla="*/ 67 h 68"/>
                <a:gd name="T12" fmla="*/ 629 w 831"/>
                <a:gd name="T13" fmla="*/ 52 h 68"/>
                <a:gd name="T14" fmla="*/ 741 w 831"/>
                <a:gd name="T15" fmla="*/ 39 h 68"/>
                <a:gd name="T16" fmla="*/ 687 w 831"/>
                <a:gd name="T17" fmla="*/ 14 h 68"/>
                <a:gd name="T18" fmla="*/ 481 w 831"/>
                <a:gd name="T19" fmla="*/ 5 h 68"/>
                <a:gd name="T20" fmla="*/ 358 w 831"/>
                <a:gd name="T21" fmla="*/ 1 h 68"/>
                <a:gd name="T22" fmla="*/ 333 w 831"/>
                <a:gd name="T23"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68">
                  <a:moveTo>
                    <a:pt x="333" y="2"/>
                  </a:moveTo>
                  <a:cubicBezTo>
                    <a:pt x="303" y="5"/>
                    <a:pt x="273" y="9"/>
                    <a:pt x="242" y="10"/>
                  </a:cubicBezTo>
                  <a:cubicBezTo>
                    <a:pt x="202" y="12"/>
                    <a:pt x="162" y="10"/>
                    <a:pt x="122" y="16"/>
                  </a:cubicBezTo>
                  <a:cubicBezTo>
                    <a:pt x="82" y="22"/>
                    <a:pt x="36" y="25"/>
                    <a:pt x="0" y="36"/>
                  </a:cubicBezTo>
                  <a:cubicBezTo>
                    <a:pt x="1" y="60"/>
                    <a:pt x="116" y="56"/>
                    <a:pt x="145" y="55"/>
                  </a:cubicBezTo>
                  <a:cubicBezTo>
                    <a:pt x="255" y="53"/>
                    <a:pt x="369" y="65"/>
                    <a:pt x="479" y="67"/>
                  </a:cubicBezTo>
                  <a:cubicBezTo>
                    <a:pt x="530" y="68"/>
                    <a:pt x="579" y="58"/>
                    <a:pt x="629" y="52"/>
                  </a:cubicBezTo>
                  <a:cubicBezTo>
                    <a:pt x="666" y="48"/>
                    <a:pt x="706" y="47"/>
                    <a:pt x="741" y="39"/>
                  </a:cubicBezTo>
                  <a:cubicBezTo>
                    <a:pt x="831" y="20"/>
                    <a:pt x="732" y="14"/>
                    <a:pt x="687" y="14"/>
                  </a:cubicBezTo>
                  <a:cubicBezTo>
                    <a:pt x="618" y="14"/>
                    <a:pt x="550" y="9"/>
                    <a:pt x="481" y="5"/>
                  </a:cubicBezTo>
                  <a:cubicBezTo>
                    <a:pt x="440" y="2"/>
                    <a:pt x="399" y="0"/>
                    <a:pt x="358" y="1"/>
                  </a:cubicBezTo>
                  <a:cubicBezTo>
                    <a:pt x="349" y="1"/>
                    <a:pt x="341" y="2"/>
                    <a:pt x="333" y="2"/>
                  </a:cubicBezTo>
                  <a:close/>
                </a:path>
              </a:pathLst>
            </a:custGeom>
            <a:solidFill>
              <a:srgbClr val="E2E0FF"/>
            </a:solidFill>
            <a:ln>
              <a:noFill/>
            </a:ln>
          </p:spPr>
          <p:txBody>
            <a:bodyPr anchor="ctr"/>
            <a:lstStyle/>
            <a:p>
              <a:pPr algn="ctr"/>
              <a:endParaRPr dirty="0"/>
            </a:p>
          </p:txBody>
        </p:sp>
        <p:grpSp>
          <p:nvGrpSpPr>
            <p:cNvPr id="1657" name="f417e7ac-b4b6-4874-bca8-927c0d60902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40B213D8-9F14-469C-BBE6-AA75B0E71536}"/>
                </a:ext>
              </a:extLst>
            </p:cNvPr>
            <p:cNvGrpSpPr>
              <a:grpSpLocks noChangeAspect="1"/>
            </p:cNvGrpSpPr>
            <p:nvPr>
              <p:custDataLst>
                <p:tags r:id="rId3"/>
              </p:custDataLst>
            </p:nvPr>
          </p:nvGrpSpPr>
          <p:grpSpPr>
            <a:xfrm>
              <a:off x="1734402" y="3611934"/>
              <a:ext cx="1465998" cy="2687662"/>
              <a:chOff x="4827588" y="1128713"/>
              <a:chExt cx="2514600" cy="4610101"/>
            </a:xfrm>
          </p:grpSpPr>
          <p:sp>
            <p:nvSpPr>
              <p:cNvPr id="1658" name="îSľiḋê">
                <a:extLst>
                  <a:ext uri="{FF2B5EF4-FFF2-40B4-BE49-F238E27FC236}">
                    <a16:creationId xmlns:a16="http://schemas.microsoft.com/office/drawing/2014/main" id="{FB996032-BEF1-4CD9-AFFF-009E486D927D}"/>
                  </a:ext>
                </a:extLst>
              </p:cNvPr>
              <p:cNvSpPr/>
              <p:nvPr/>
            </p:nvSpPr>
            <p:spPr bwMode="auto">
              <a:xfrm>
                <a:off x="5508625" y="5416551"/>
                <a:ext cx="357188" cy="290513"/>
              </a:xfrm>
              <a:custGeom>
                <a:avLst/>
                <a:gdLst>
                  <a:gd name="T0" fmla="*/ 17 w 34"/>
                  <a:gd name="T1" fmla="*/ 2 h 28"/>
                  <a:gd name="T2" fmla="*/ 17 w 34"/>
                  <a:gd name="T3" fmla="*/ 17 h 28"/>
                  <a:gd name="T4" fmla="*/ 8 w 34"/>
                  <a:gd name="T5" fmla="*/ 18 h 28"/>
                  <a:gd name="T6" fmla="*/ 0 w 34"/>
                  <a:gd name="T7" fmla="*/ 28 h 28"/>
                  <a:gd name="T8" fmla="*/ 34 w 34"/>
                  <a:gd name="T9" fmla="*/ 28 h 28"/>
                  <a:gd name="T10" fmla="*/ 34 w 34"/>
                  <a:gd name="T11" fmla="*/ 0 h 28"/>
                  <a:gd name="T12" fmla="*/ 17 w 34"/>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34" h="28">
                    <a:moveTo>
                      <a:pt x="17" y="2"/>
                    </a:moveTo>
                    <a:cubicBezTo>
                      <a:pt x="17" y="17"/>
                      <a:pt x="17" y="17"/>
                      <a:pt x="17" y="17"/>
                    </a:cubicBezTo>
                    <a:cubicBezTo>
                      <a:pt x="8" y="18"/>
                      <a:pt x="8" y="18"/>
                      <a:pt x="8" y="18"/>
                    </a:cubicBezTo>
                    <a:cubicBezTo>
                      <a:pt x="4" y="18"/>
                      <a:pt x="0" y="22"/>
                      <a:pt x="0" y="28"/>
                    </a:cubicBezTo>
                    <a:cubicBezTo>
                      <a:pt x="34" y="28"/>
                      <a:pt x="34" y="28"/>
                      <a:pt x="34" y="28"/>
                    </a:cubicBezTo>
                    <a:cubicBezTo>
                      <a:pt x="34" y="0"/>
                      <a:pt x="34" y="0"/>
                      <a:pt x="34" y="0"/>
                    </a:cubicBezTo>
                    <a:lnTo>
                      <a:pt x="17" y="2"/>
                    </a:ln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9" name="iś1ïḍê">
                <a:extLst>
                  <a:ext uri="{FF2B5EF4-FFF2-40B4-BE49-F238E27FC236}">
                    <a16:creationId xmlns:a16="http://schemas.microsoft.com/office/drawing/2014/main" id="{960380AE-7A10-4F37-BF62-9FAC27A5BD2E}"/>
                  </a:ext>
                </a:extLst>
              </p:cNvPr>
              <p:cNvSpPr/>
              <p:nvPr/>
            </p:nvSpPr>
            <p:spPr bwMode="auto">
              <a:xfrm>
                <a:off x="5508625" y="5592763"/>
                <a:ext cx="366713" cy="125413"/>
              </a:xfrm>
              <a:custGeom>
                <a:avLst/>
                <a:gdLst>
                  <a:gd name="T0" fmla="*/ 19 w 35"/>
                  <a:gd name="T1" fmla="*/ 0 h 12"/>
                  <a:gd name="T2" fmla="*/ 35 w 35"/>
                  <a:gd name="T3" fmla="*/ 0 h 12"/>
                  <a:gd name="T4" fmla="*/ 35 w 35"/>
                  <a:gd name="T5" fmla="*/ 12 h 12"/>
                  <a:gd name="T6" fmla="*/ 0 w 35"/>
                  <a:gd name="T7" fmla="*/ 11 h 12"/>
                  <a:gd name="T8" fmla="*/ 0 w 35"/>
                  <a:gd name="T9" fmla="*/ 11 h 12"/>
                  <a:gd name="T10" fmla="*/ 10 w 35"/>
                  <a:gd name="T11" fmla="*/ 0 h 12"/>
                  <a:gd name="T12" fmla="*/ 19 w 3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19" y="0"/>
                    </a:moveTo>
                    <a:cubicBezTo>
                      <a:pt x="35" y="0"/>
                      <a:pt x="35" y="0"/>
                      <a:pt x="35" y="0"/>
                    </a:cubicBezTo>
                    <a:cubicBezTo>
                      <a:pt x="35" y="12"/>
                      <a:pt x="35" y="12"/>
                      <a:pt x="35" y="12"/>
                    </a:cubicBezTo>
                    <a:cubicBezTo>
                      <a:pt x="0" y="11"/>
                      <a:pt x="0" y="11"/>
                      <a:pt x="0" y="11"/>
                    </a:cubicBezTo>
                    <a:cubicBezTo>
                      <a:pt x="0" y="11"/>
                      <a:pt x="0" y="11"/>
                      <a:pt x="0" y="11"/>
                    </a:cubicBezTo>
                    <a:cubicBezTo>
                      <a:pt x="0" y="5"/>
                      <a:pt x="4" y="0"/>
                      <a:pt x="10" y="0"/>
                    </a:cubicBezTo>
                    <a:lnTo>
                      <a:pt x="19" y="0"/>
                    </a:lnTo>
                    <a:close/>
                  </a:path>
                </a:pathLst>
              </a:custGeom>
              <a:solidFill>
                <a:srgbClr val="1413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0" name="i$1iḋe">
                <a:extLst>
                  <a:ext uri="{FF2B5EF4-FFF2-40B4-BE49-F238E27FC236}">
                    <a16:creationId xmlns:a16="http://schemas.microsoft.com/office/drawing/2014/main" id="{CF7D66A7-4B10-43A7-9700-83CA637E5BF6}"/>
                  </a:ext>
                </a:extLst>
              </p:cNvPr>
              <p:cNvSpPr/>
              <p:nvPr/>
            </p:nvSpPr>
            <p:spPr bwMode="auto">
              <a:xfrm>
                <a:off x="6264275" y="5426076"/>
                <a:ext cx="344488" cy="301625"/>
              </a:xfrm>
              <a:custGeom>
                <a:avLst/>
                <a:gdLst>
                  <a:gd name="T0" fmla="*/ 18 w 33"/>
                  <a:gd name="T1" fmla="*/ 3 h 29"/>
                  <a:gd name="T2" fmla="*/ 17 w 33"/>
                  <a:gd name="T3" fmla="*/ 18 h 29"/>
                  <a:gd name="T4" fmla="*/ 26 w 33"/>
                  <a:gd name="T5" fmla="*/ 19 h 29"/>
                  <a:gd name="T6" fmla="*/ 33 w 33"/>
                  <a:gd name="T7" fmla="*/ 29 h 29"/>
                  <a:gd name="T8" fmla="*/ 0 w 33"/>
                  <a:gd name="T9" fmla="*/ 28 h 29"/>
                  <a:gd name="T10" fmla="*/ 0 w 33"/>
                  <a:gd name="T11" fmla="*/ 0 h 29"/>
                  <a:gd name="T12" fmla="*/ 18 w 33"/>
                  <a:gd name="T13" fmla="*/ 3 h 29"/>
                </a:gdLst>
                <a:ahLst/>
                <a:cxnLst>
                  <a:cxn ang="0">
                    <a:pos x="T0" y="T1"/>
                  </a:cxn>
                  <a:cxn ang="0">
                    <a:pos x="T2" y="T3"/>
                  </a:cxn>
                  <a:cxn ang="0">
                    <a:pos x="T4" y="T5"/>
                  </a:cxn>
                  <a:cxn ang="0">
                    <a:pos x="T6" y="T7"/>
                  </a:cxn>
                  <a:cxn ang="0">
                    <a:pos x="T8" y="T9"/>
                  </a:cxn>
                  <a:cxn ang="0">
                    <a:pos x="T10" y="T11"/>
                  </a:cxn>
                  <a:cxn ang="0">
                    <a:pos x="T12" y="T13"/>
                  </a:cxn>
                </a:cxnLst>
                <a:rect l="0" t="0" r="r" b="b"/>
                <a:pathLst>
                  <a:path w="33" h="29">
                    <a:moveTo>
                      <a:pt x="18" y="3"/>
                    </a:moveTo>
                    <a:cubicBezTo>
                      <a:pt x="17" y="18"/>
                      <a:pt x="17" y="18"/>
                      <a:pt x="17" y="18"/>
                    </a:cubicBezTo>
                    <a:cubicBezTo>
                      <a:pt x="26" y="19"/>
                      <a:pt x="26" y="19"/>
                      <a:pt x="26" y="19"/>
                    </a:cubicBezTo>
                    <a:cubicBezTo>
                      <a:pt x="30" y="19"/>
                      <a:pt x="33" y="24"/>
                      <a:pt x="33" y="29"/>
                    </a:cubicBezTo>
                    <a:cubicBezTo>
                      <a:pt x="0" y="28"/>
                      <a:pt x="0" y="28"/>
                      <a:pt x="0" y="28"/>
                    </a:cubicBezTo>
                    <a:cubicBezTo>
                      <a:pt x="0" y="0"/>
                      <a:pt x="0" y="0"/>
                      <a:pt x="0" y="0"/>
                    </a:cubicBezTo>
                    <a:lnTo>
                      <a:pt x="18" y="3"/>
                    </a:ln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1" name="i$liḑé">
                <a:extLst>
                  <a:ext uri="{FF2B5EF4-FFF2-40B4-BE49-F238E27FC236}">
                    <a16:creationId xmlns:a16="http://schemas.microsoft.com/office/drawing/2014/main" id="{C2460EDB-AA19-4B95-89F9-4C7ADFF7B06A}"/>
                  </a:ext>
                </a:extLst>
              </p:cNvPr>
              <p:cNvSpPr/>
              <p:nvPr/>
            </p:nvSpPr>
            <p:spPr bwMode="auto">
              <a:xfrm>
                <a:off x="6253163" y="5603876"/>
                <a:ext cx="366713" cy="134938"/>
              </a:xfrm>
              <a:custGeom>
                <a:avLst/>
                <a:gdLst>
                  <a:gd name="T0" fmla="*/ 16 w 35"/>
                  <a:gd name="T1" fmla="*/ 1 h 13"/>
                  <a:gd name="T2" fmla="*/ 0 w 35"/>
                  <a:gd name="T3" fmla="*/ 0 h 13"/>
                  <a:gd name="T4" fmla="*/ 0 w 35"/>
                  <a:gd name="T5" fmla="*/ 12 h 13"/>
                  <a:gd name="T6" fmla="*/ 35 w 35"/>
                  <a:gd name="T7" fmla="*/ 13 h 13"/>
                  <a:gd name="T8" fmla="*/ 35 w 35"/>
                  <a:gd name="T9" fmla="*/ 13 h 13"/>
                  <a:gd name="T10" fmla="*/ 25 w 35"/>
                  <a:gd name="T11" fmla="*/ 1 h 13"/>
                  <a:gd name="T12" fmla="*/ 16 w 35"/>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35" h="13">
                    <a:moveTo>
                      <a:pt x="16" y="1"/>
                    </a:moveTo>
                    <a:cubicBezTo>
                      <a:pt x="0" y="0"/>
                      <a:pt x="0" y="0"/>
                      <a:pt x="0" y="0"/>
                    </a:cubicBezTo>
                    <a:cubicBezTo>
                      <a:pt x="0" y="12"/>
                      <a:pt x="0" y="12"/>
                      <a:pt x="0" y="12"/>
                    </a:cubicBezTo>
                    <a:cubicBezTo>
                      <a:pt x="35" y="13"/>
                      <a:pt x="35" y="13"/>
                      <a:pt x="35" y="13"/>
                    </a:cubicBezTo>
                    <a:cubicBezTo>
                      <a:pt x="35" y="13"/>
                      <a:pt x="35" y="13"/>
                      <a:pt x="35" y="13"/>
                    </a:cubicBezTo>
                    <a:cubicBezTo>
                      <a:pt x="35" y="7"/>
                      <a:pt x="31" y="2"/>
                      <a:pt x="25" y="1"/>
                    </a:cubicBezTo>
                    <a:lnTo>
                      <a:pt x="16" y="1"/>
                    </a:lnTo>
                    <a:close/>
                  </a:path>
                </a:pathLst>
              </a:custGeom>
              <a:solidFill>
                <a:srgbClr val="1413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2" name="ïṣḷïḑê">
                <a:extLst>
                  <a:ext uri="{FF2B5EF4-FFF2-40B4-BE49-F238E27FC236}">
                    <a16:creationId xmlns:a16="http://schemas.microsoft.com/office/drawing/2014/main" id="{B6C378F4-2EA5-4440-8523-A64D274870F5}"/>
                  </a:ext>
                </a:extLst>
              </p:cNvPr>
              <p:cNvSpPr/>
              <p:nvPr/>
            </p:nvSpPr>
            <p:spPr bwMode="auto">
              <a:xfrm>
                <a:off x="5645150" y="3938588"/>
                <a:ext cx="942975" cy="1539875"/>
              </a:xfrm>
              <a:custGeom>
                <a:avLst/>
                <a:gdLst>
                  <a:gd name="T0" fmla="*/ 90 w 90"/>
                  <a:gd name="T1" fmla="*/ 0 h 148"/>
                  <a:gd name="T2" fmla="*/ 79 w 90"/>
                  <a:gd name="T3" fmla="*/ 148 h 148"/>
                  <a:gd name="T4" fmla="*/ 54 w 90"/>
                  <a:gd name="T5" fmla="*/ 147 h 148"/>
                  <a:gd name="T6" fmla="*/ 49 w 90"/>
                  <a:gd name="T7" fmla="*/ 39 h 148"/>
                  <a:gd name="T8" fmla="*/ 40 w 90"/>
                  <a:gd name="T9" fmla="*/ 40 h 148"/>
                  <a:gd name="T10" fmla="*/ 24 w 90"/>
                  <a:gd name="T11" fmla="*/ 146 h 148"/>
                  <a:gd name="T12" fmla="*/ 0 w 90"/>
                  <a:gd name="T13" fmla="*/ 146 h 148"/>
                  <a:gd name="T14" fmla="*/ 3 w 90"/>
                  <a:gd name="T15" fmla="*/ 5 h 148"/>
                  <a:gd name="T16" fmla="*/ 90 w 90"/>
                  <a:gd name="T1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48">
                    <a:moveTo>
                      <a:pt x="90" y="0"/>
                    </a:moveTo>
                    <a:cubicBezTo>
                      <a:pt x="90" y="0"/>
                      <a:pt x="84" y="101"/>
                      <a:pt x="79" y="148"/>
                    </a:cubicBezTo>
                    <a:cubicBezTo>
                      <a:pt x="54" y="147"/>
                      <a:pt x="54" y="147"/>
                      <a:pt x="54" y="147"/>
                    </a:cubicBezTo>
                    <a:cubicBezTo>
                      <a:pt x="49" y="39"/>
                      <a:pt x="49" y="39"/>
                      <a:pt x="49" y="39"/>
                    </a:cubicBezTo>
                    <a:cubicBezTo>
                      <a:pt x="40" y="40"/>
                      <a:pt x="40" y="40"/>
                      <a:pt x="40" y="40"/>
                    </a:cubicBezTo>
                    <a:cubicBezTo>
                      <a:pt x="24" y="146"/>
                      <a:pt x="24" y="146"/>
                      <a:pt x="24" y="146"/>
                    </a:cubicBezTo>
                    <a:cubicBezTo>
                      <a:pt x="0" y="146"/>
                      <a:pt x="0" y="146"/>
                      <a:pt x="0" y="146"/>
                    </a:cubicBezTo>
                    <a:cubicBezTo>
                      <a:pt x="3" y="5"/>
                      <a:pt x="3" y="5"/>
                      <a:pt x="3" y="5"/>
                    </a:cubicBezTo>
                    <a:lnTo>
                      <a:pt x="90" y="0"/>
                    </a:lnTo>
                    <a:close/>
                  </a:path>
                </a:pathLst>
              </a:custGeom>
              <a:solidFill>
                <a:srgbClr val="879D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3" name="îṧḻïḍê">
                <a:extLst>
                  <a:ext uri="{FF2B5EF4-FFF2-40B4-BE49-F238E27FC236}">
                    <a16:creationId xmlns:a16="http://schemas.microsoft.com/office/drawing/2014/main" id="{C6A63038-49AE-4E2E-A30F-72964ED1FFBA}"/>
                  </a:ext>
                </a:extLst>
              </p:cNvPr>
              <p:cNvSpPr/>
              <p:nvPr/>
            </p:nvSpPr>
            <p:spPr bwMode="auto">
              <a:xfrm>
                <a:off x="5583238" y="3001963"/>
                <a:ext cx="1100138" cy="1217613"/>
              </a:xfrm>
              <a:custGeom>
                <a:avLst/>
                <a:gdLst>
                  <a:gd name="T0" fmla="*/ 22 w 105"/>
                  <a:gd name="T1" fmla="*/ 0 h 117"/>
                  <a:gd name="T2" fmla="*/ 0 w 105"/>
                  <a:gd name="T3" fmla="*/ 117 h 117"/>
                  <a:gd name="T4" fmla="*/ 105 w 105"/>
                  <a:gd name="T5" fmla="*/ 114 h 117"/>
                  <a:gd name="T6" fmla="*/ 84 w 105"/>
                  <a:gd name="T7" fmla="*/ 1 h 117"/>
                  <a:gd name="T8" fmla="*/ 22 w 105"/>
                  <a:gd name="T9" fmla="*/ 0 h 117"/>
                </a:gdLst>
                <a:ahLst/>
                <a:cxnLst>
                  <a:cxn ang="0">
                    <a:pos x="T0" y="T1"/>
                  </a:cxn>
                  <a:cxn ang="0">
                    <a:pos x="T2" y="T3"/>
                  </a:cxn>
                  <a:cxn ang="0">
                    <a:pos x="T4" y="T5"/>
                  </a:cxn>
                  <a:cxn ang="0">
                    <a:pos x="T6" y="T7"/>
                  </a:cxn>
                  <a:cxn ang="0">
                    <a:pos x="T8" y="T9"/>
                  </a:cxn>
                </a:cxnLst>
                <a:rect l="0" t="0" r="r" b="b"/>
                <a:pathLst>
                  <a:path w="105" h="117">
                    <a:moveTo>
                      <a:pt x="22" y="0"/>
                    </a:moveTo>
                    <a:cubicBezTo>
                      <a:pt x="22" y="0"/>
                      <a:pt x="12" y="43"/>
                      <a:pt x="0" y="117"/>
                    </a:cubicBezTo>
                    <a:cubicBezTo>
                      <a:pt x="105" y="114"/>
                      <a:pt x="105" y="114"/>
                      <a:pt x="105" y="114"/>
                    </a:cubicBezTo>
                    <a:cubicBezTo>
                      <a:pt x="105" y="114"/>
                      <a:pt x="94" y="32"/>
                      <a:pt x="84" y="1"/>
                    </a:cubicBezTo>
                    <a:lnTo>
                      <a:pt x="22" y="0"/>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64" name="iṩḻîďé">
                <a:extLst>
                  <a:ext uri="{FF2B5EF4-FFF2-40B4-BE49-F238E27FC236}">
                    <a16:creationId xmlns:a16="http://schemas.microsoft.com/office/drawing/2014/main" id="{A17CF908-A2D7-4451-B781-90921E8DC4AE}"/>
                  </a:ext>
                </a:extLst>
              </p:cNvPr>
              <p:cNvSpPr/>
              <p:nvPr/>
            </p:nvSpPr>
            <p:spPr bwMode="auto">
              <a:xfrm>
                <a:off x="4827588" y="2106613"/>
                <a:ext cx="273050" cy="312738"/>
              </a:xfrm>
              <a:custGeom>
                <a:avLst/>
                <a:gdLst>
                  <a:gd name="T0" fmla="*/ 15 w 26"/>
                  <a:gd name="T1" fmla="*/ 12 h 30"/>
                  <a:gd name="T2" fmla="*/ 15 w 26"/>
                  <a:gd name="T3" fmla="*/ 4 h 30"/>
                  <a:gd name="T4" fmla="*/ 19 w 26"/>
                  <a:gd name="T5" fmla="*/ 16 h 30"/>
                  <a:gd name="T6" fmla="*/ 23 w 26"/>
                  <a:gd name="T7" fmla="*/ 10 h 30"/>
                  <a:gd name="T8" fmla="*/ 20 w 26"/>
                  <a:gd name="T9" fmla="*/ 23 h 30"/>
                  <a:gd name="T10" fmla="*/ 2 w 26"/>
                  <a:gd name="T11" fmla="*/ 18 h 30"/>
                  <a:gd name="T12" fmla="*/ 0 w 26"/>
                  <a:gd name="T13" fmla="*/ 13 h 30"/>
                  <a:gd name="T14" fmla="*/ 8 w 26"/>
                  <a:gd name="T15" fmla="*/ 17 h 30"/>
                  <a:gd name="T16" fmla="*/ 3 w 26"/>
                  <a:gd name="T17" fmla="*/ 8 h 30"/>
                  <a:gd name="T18" fmla="*/ 11 w 26"/>
                  <a:gd name="T19" fmla="*/ 14 h 30"/>
                  <a:gd name="T20" fmla="*/ 8 w 26"/>
                  <a:gd name="T21" fmla="*/ 3 h 30"/>
                  <a:gd name="T22" fmla="*/ 15 w 26"/>
                  <a:gd name="T2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0">
                    <a:moveTo>
                      <a:pt x="15" y="12"/>
                    </a:moveTo>
                    <a:cubicBezTo>
                      <a:pt x="15" y="12"/>
                      <a:pt x="14" y="6"/>
                      <a:pt x="15" y="4"/>
                    </a:cubicBezTo>
                    <a:cubicBezTo>
                      <a:pt x="18" y="0"/>
                      <a:pt x="19" y="16"/>
                      <a:pt x="19" y="16"/>
                    </a:cubicBezTo>
                    <a:cubicBezTo>
                      <a:pt x="19" y="16"/>
                      <a:pt x="20" y="9"/>
                      <a:pt x="23" y="10"/>
                    </a:cubicBezTo>
                    <a:cubicBezTo>
                      <a:pt x="26" y="12"/>
                      <a:pt x="23" y="20"/>
                      <a:pt x="20" y="23"/>
                    </a:cubicBezTo>
                    <a:cubicBezTo>
                      <a:pt x="14" y="30"/>
                      <a:pt x="7" y="24"/>
                      <a:pt x="2" y="18"/>
                    </a:cubicBezTo>
                    <a:cubicBezTo>
                      <a:pt x="1" y="15"/>
                      <a:pt x="0" y="14"/>
                      <a:pt x="0" y="13"/>
                    </a:cubicBezTo>
                    <a:cubicBezTo>
                      <a:pt x="0" y="11"/>
                      <a:pt x="8" y="17"/>
                      <a:pt x="8" y="17"/>
                    </a:cubicBezTo>
                    <a:cubicBezTo>
                      <a:pt x="8" y="17"/>
                      <a:pt x="3" y="9"/>
                      <a:pt x="3" y="8"/>
                    </a:cubicBezTo>
                    <a:cubicBezTo>
                      <a:pt x="3" y="4"/>
                      <a:pt x="11" y="14"/>
                      <a:pt x="11" y="14"/>
                    </a:cubicBezTo>
                    <a:cubicBezTo>
                      <a:pt x="11" y="14"/>
                      <a:pt x="7" y="5"/>
                      <a:pt x="8" y="3"/>
                    </a:cubicBezTo>
                    <a:cubicBezTo>
                      <a:pt x="10" y="0"/>
                      <a:pt x="15" y="12"/>
                      <a:pt x="15" y="12"/>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5" name="i$1ïḍé">
                <a:extLst>
                  <a:ext uri="{FF2B5EF4-FFF2-40B4-BE49-F238E27FC236}">
                    <a16:creationId xmlns:a16="http://schemas.microsoft.com/office/drawing/2014/main" id="{27EFFBE1-4D5F-4EFA-AB4F-FE556655D61D}"/>
                  </a:ext>
                </a:extLst>
              </p:cNvPr>
              <p:cNvSpPr/>
              <p:nvPr/>
            </p:nvSpPr>
            <p:spPr bwMode="auto">
              <a:xfrm>
                <a:off x="4922838" y="2325688"/>
                <a:ext cx="890588" cy="1082675"/>
              </a:xfrm>
              <a:custGeom>
                <a:avLst/>
                <a:gdLst>
                  <a:gd name="T0" fmla="*/ 14 w 85"/>
                  <a:gd name="T1" fmla="*/ 0 h 104"/>
                  <a:gd name="T2" fmla="*/ 85 w 85"/>
                  <a:gd name="T3" fmla="*/ 65 h 104"/>
                  <a:gd name="T4" fmla="*/ 81 w 85"/>
                  <a:gd name="T5" fmla="*/ 104 h 104"/>
                  <a:gd name="T6" fmla="*/ 0 w 85"/>
                  <a:gd name="T7" fmla="*/ 5 h 104"/>
                  <a:gd name="T8" fmla="*/ 14 w 85"/>
                  <a:gd name="T9" fmla="*/ 0 h 104"/>
                </a:gdLst>
                <a:ahLst/>
                <a:cxnLst>
                  <a:cxn ang="0">
                    <a:pos x="T0" y="T1"/>
                  </a:cxn>
                  <a:cxn ang="0">
                    <a:pos x="T2" y="T3"/>
                  </a:cxn>
                  <a:cxn ang="0">
                    <a:pos x="T4" y="T5"/>
                  </a:cxn>
                  <a:cxn ang="0">
                    <a:pos x="T6" y="T7"/>
                  </a:cxn>
                  <a:cxn ang="0">
                    <a:pos x="T8" y="T9"/>
                  </a:cxn>
                </a:cxnLst>
                <a:rect l="0" t="0" r="r" b="b"/>
                <a:pathLst>
                  <a:path w="85" h="104">
                    <a:moveTo>
                      <a:pt x="14" y="0"/>
                    </a:moveTo>
                    <a:cubicBezTo>
                      <a:pt x="14" y="0"/>
                      <a:pt x="35" y="53"/>
                      <a:pt x="85" y="65"/>
                    </a:cubicBezTo>
                    <a:cubicBezTo>
                      <a:pt x="81" y="104"/>
                      <a:pt x="81" y="104"/>
                      <a:pt x="81" y="104"/>
                    </a:cubicBezTo>
                    <a:cubicBezTo>
                      <a:pt x="81" y="104"/>
                      <a:pt x="8" y="71"/>
                      <a:pt x="0" y="5"/>
                    </a:cubicBezTo>
                    <a:lnTo>
                      <a:pt x="14" y="0"/>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6" name="îṡ1íḍé">
                <a:extLst>
                  <a:ext uri="{FF2B5EF4-FFF2-40B4-BE49-F238E27FC236}">
                    <a16:creationId xmlns:a16="http://schemas.microsoft.com/office/drawing/2014/main" id="{2F4C7872-DED5-4ECB-963B-DFC0405F4E34}"/>
                  </a:ext>
                </a:extLst>
              </p:cNvPr>
              <p:cNvSpPr/>
              <p:nvPr/>
            </p:nvSpPr>
            <p:spPr bwMode="auto">
              <a:xfrm>
                <a:off x="7070725" y="2024063"/>
                <a:ext cx="271463" cy="312738"/>
              </a:xfrm>
              <a:custGeom>
                <a:avLst/>
                <a:gdLst>
                  <a:gd name="T0" fmla="*/ 11 w 26"/>
                  <a:gd name="T1" fmla="*/ 12 h 30"/>
                  <a:gd name="T2" fmla="*/ 9 w 26"/>
                  <a:gd name="T3" fmla="*/ 5 h 30"/>
                  <a:gd name="T4" fmla="*/ 7 w 26"/>
                  <a:gd name="T5" fmla="*/ 17 h 30"/>
                  <a:gd name="T6" fmla="*/ 3 w 26"/>
                  <a:gd name="T7" fmla="*/ 12 h 30"/>
                  <a:gd name="T8" fmla="*/ 7 w 26"/>
                  <a:gd name="T9" fmla="*/ 25 h 30"/>
                  <a:gd name="T10" fmla="*/ 24 w 26"/>
                  <a:gd name="T11" fmla="*/ 16 h 30"/>
                  <a:gd name="T12" fmla="*/ 26 w 26"/>
                  <a:gd name="T13" fmla="*/ 11 h 30"/>
                  <a:gd name="T14" fmla="*/ 18 w 26"/>
                  <a:gd name="T15" fmla="*/ 17 h 30"/>
                  <a:gd name="T16" fmla="*/ 22 w 26"/>
                  <a:gd name="T17" fmla="*/ 6 h 30"/>
                  <a:gd name="T18" fmla="*/ 15 w 26"/>
                  <a:gd name="T19" fmla="*/ 14 h 30"/>
                  <a:gd name="T20" fmla="*/ 16 w 26"/>
                  <a:gd name="T21" fmla="*/ 2 h 30"/>
                  <a:gd name="T22" fmla="*/ 11 w 26"/>
                  <a:gd name="T2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0">
                    <a:moveTo>
                      <a:pt x="11" y="12"/>
                    </a:moveTo>
                    <a:cubicBezTo>
                      <a:pt x="11" y="12"/>
                      <a:pt x="11" y="6"/>
                      <a:pt x="9" y="5"/>
                    </a:cubicBezTo>
                    <a:cubicBezTo>
                      <a:pt x="6" y="2"/>
                      <a:pt x="7" y="17"/>
                      <a:pt x="7" y="17"/>
                    </a:cubicBezTo>
                    <a:cubicBezTo>
                      <a:pt x="7" y="17"/>
                      <a:pt x="5" y="10"/>
                      <a:pt x="3" y="12"/>
                    </a:cubicBezTo>
                    <a:cubicBezTo>
                      <a:pt x="0" y="14"/>
                      <a:pt x="4" y="22"/>
                      <a:pt x="7" y="25"/>
                    </a:cubicBezTo>
                    <a:cubicBezTo>
                      <a:pt x="14" y="30"/>
                      <a:pt x="21" y="23"/>
                      <a:pt x="24" y="16"/>
                    </a:cubicBezTo>
                    <a:cubicBezTo>
                      <a:pt x="25" y="14"/>
                      <a:pt x="26" y="12"/>
                      <a:pt x="26" y="11"/>
                    </a:cubicBezTo>
                    <a:cubicBezTo>
                      <a:pt x="25" y="9"/>
                      <a:pt x="18" y="17"/>
                      <a:pt x="18" y="17"/>
                    </a:cubicBezTo>
                    <a:cubicBezTo>
                      <a:pt x="18" y="17"/>
                      <a:pt x="22" y="8"/>
                      <a:pt x="22" y="6"/>
                    </a:cubicBezTo>
                    <a:cubicBezTo>
                      <a:pt x="21" y="3"/>
                      <a:pt x="15" y="14"/>
                      <a:pt x="15" y="14"/>
                    </a:cubicBezTo>
                    <a:cubicBezTo>
                      <a:pt x="15" y="14"/>
                      <a:pt x="18" y="4"/>
                      <a:pt x="16" y="2"/>
                    </a:cubicBezTo>
                    <a:cubicBezTo>
                      <a:pt x="14" y="0"/>
                      <a:pt x="11" y="12"/>
                      <a:pt x="11" y="12"/>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7" name="îṥľîdé">
                <a:extLst>
                  <a:ext uri="{FF2B5EF4-FFF2-40B4-BE49-F238E27FC236}">
                    <a16:creationId xmlns:a16="http://schemas.microsoft.com/office/drawing/2014/main" id="{901E5014-2FF2-474F-A079-70B0159A4A85}"/>
                  </a:ext>
                </a:extLst>
              </p:cNvPr>
              <p:cNvSpPr/>
              <p:nvPr/>
            </p:nvSpPr>
            <p:spPr bwMode="auto">
              <a:xfrm>
                <a:off x="6430963" y="2263776"/>
                <a:ext cx="838200" cy="1133475"/>
              </a:xfrm>
              <a:custGeom>
                <a:avLst/>
                <a:gdLst>
                  <a:gd name="T0" fmla="*/ 65 w 80"/>
                  <a:gd name="T1" fmla="*/ 0 h 109"/>
                  <a:gd name="T2" fmla="*/ 0 w 80"/>
                  <a:gd name="T3" fmla="*/ 72 h 109"/>
                  <a:gd name="T4" fmla="*/ 7 w 80"/>
                  <a:gd name="T5" fmla="*/ 109 h 109"/>
                  <a:gd name="T6" fmla="*/ 80 w 80"/>
                  <a:gd name="T7" fmla="*/ 3 h 109"/>
                  <a:gd name="T8" fmla="*/ 65 w 80"/>
                  <a:gd name="T9" fmla="*/ 0 h 109"/>
                </a:gdLst>
                <a:ahLst/>
                <a:cxnLst>
                  <a:cxn ang="0">
                    <a:pos x="T0" y="T1"/>
                  </a:cxn>
                  <a:cxn ang="0">
                    <a:pos x="T2" y="T3"/>
                  </a:cxn>
                  <a:cxn ang="0">
                    <a:pos x="T4" y="T5"/>
                  </a:cxn>
                  <a:cxn ang="0">
                    <a:pos x="T6" y="T7"/>
                  </a:cxn>
                  <a:cxn ang="0">
                    <a:pos x="T8" y="T9"/>
                  </a:cxn>
                </a:cxnLst>
                <a:rect l="0" t="0" r="r" b="b"/>
                <a:pathLst>
                  <a:path w="80" h="109">
                    <a:moveTo>
                      <a:pt x="65" y="0"/>
                    </a:moveTo>
                    <a:cubicBezTo>
                      <a:pt x="65" y="0"/>
                      <a:pt x="47" y="56"/>
                      <a:pt x="0" y="72"/>
                    </a:cubicBezTo>
                    <a:cubicBezTo>
                      <a:pt x="7" y="109"/>
                      <a:pt x="7" y="109"/>
                      <a:pt x="7" y="109"/>
                    </a:cubicBezTo>
                    <a:cubicBezTo>
                      <a:pt x="7" y="109"/>
                      <a:pt x="77" y="69"/>
                      <a:pt x="80" y="3"/>
                    </a:cubicBezTo>
                    <a:lnTo>
                      <a:pt x="65" y="0"/>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8" name="ïsḷídé">
                <a:extLst>
                  <a:ext uri="{FF2B5EF4-FFF2-40B4-BE49-F238E27FC236}">
                    <a16:creationId xmlns:a16="http://schemas.microsoft.com/office/drawing/2014/main" id="{B32E01F9-1A1E-4160-A4E0-16B6DDD0BBCC}"/>
                  </a:ext>
                </a:extLst>
              </p:cNvPr>
              <p:cNvSpPr/>
              <p:nvPr/>
            </p:nvSpPr>
            <p:spPr bwMode="auto">
              <a:xfrm>
                <a:off x="5970588" y="2855913"/>
                <a:ext cx="282575" cy="312738"/>
              </a:xfrm>
              <a:custGeom>
                <a:avLst/>
                <a:gdLst>
                  <a:gd name="T0" fmla="*/ 22 w 27"/>
                  <a:gd name="T1" fmla="*/ 1 h 30"/>
                  <a:gd name="T2" fmla="*/ 25 w 27"/>
                  <a:gd name="T3" fmla="*/ 16 h 30"/>
                  <a:gd name="T4" fmla="*/ 14 w 27"/>
                  <a:gd name="T5" fmla="*/ 30 h 30"/>
                  <a:gd name="T6" fmla="*/ 14 w 27"/>
                  <a:gd name="T7" fmla="*/ 30 h 30"/>
                  <a:gd name="T8" fmla="*/ 3 w 27"/>
                  <a:gd name="T9" fmla="*/ 21 h 30"/>
                  <a:gd name="T10" fmla="*/ 0 w 27"/>
                  <a:gd name="T11" fmla="*/ 0 h 30"/>
                  <a:gd name="T12" fmla="*/ 22 w 27"/>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27" h="30">
                    <a:moveTo>
                      <a:pt x="22" y="1"/>
                    </a:moveTo>
                    <a:cubicBezTo>
                      <a:pt x="25" y="16"/>
                      <a:pt x="25" y="16"/>
                      <a:pt x="25" y="16"/>
                    </a:cubicBezTo>
                    <a:cubicBezTo>
                      <a:pt x="27" y="23"/>
                      <a:pt x="21" y="30"/>
                      <a:pt x="14" y="30"/>
                    </a:cubicBezTo>
                    <a:cubicBezTo>
                      <a:pt x="14" y="30"/>
                      <a:pt x="14" y="30"/>
                      <a:pt x="14" y="30"/>
                    </a:cubicBezTo>
                    <a:cubicBezTo>
                      <a:pt x="9" y="30"/>
                      <a:pt x="4" y="26"/>
                      <a:pt x="3" y="21"/>
                    </a:cubicBezTo>
                    <a:cubicBezTo>
                      <a:pt x="0" y="0"/>
                      <a:pt x="0" y="0"/>
                      <a:pt x="0" y="0"/>
                    </a:cubicBezTo>
                    <a:lnTo>
                      <a:pt x="22" y="1"/>
                    </a:ln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9" name="iSḷidê">
                <a:extLst>
                  <a:ext uri="{FF2B5EF4-FFF2-40B4-BE49-F238E27FC236}">
                    <a16:creationId xmlns:a16="http://schemas.microsoft.com/office/drawing/2014/main" id="{44163CAD-976E-45D0-80FB-12661D2A6843}"/>
                  </a:ext>
                </a:extLst>
              </p:cNvPr>
              <p:cNvSpPr/>
              <p:nvPr/>
            </p:nvSpPr>
            <p:spPr bwMode="auto">
              <a:xfrm>
                <a:off x="5970588" y="2855913"/>
                <a:ext cx="250825" cy="157163"/>
              </a:xfrm>
              <a:custGeom>
                <a:avLst/>
                <a:gdLst>
                  <a:gd name="T0" fmla="*/ 24 w 24"/>
                  <a:gd name="T1" fmla="*/ 12 h 15"/>
                  <a:gd name="T2" fmla="*/ 22 w 24"/>
                  <a:gd name="T3" fmla="*/ 1 h 15"/>
                  <a:gd name="T4" fmla="*/ 0 w 24"/>
                  <a:gd name="T5" fmla="*/ 0 h 15"/>
                  <a:gd name="T6" fmla="*/ 2 w 24"/>
                  <a:gd name="T7" fmla="*/ 13 h 15"/>
                  <a:gd name="T8" fmla="*/ 24 w 24"/>
                  <a:gd name="T9" fmla="*/ 12 h 15"/>
                </a:gdLst>
                <a:ahLst/>
                <a:cxnLst>
                  <a:cxn ang="0">
                    <a:pos x="T0" y="T1"/>
                  </a:cxn>
                  <a:cxn ang="0">
                    <a:pos x="T2" y="T3"/>
                  </a:cxn>
                  <a:cxn ang="0">
                    <a:pos x="T4" y="T5"/>
                  </a:cxn>
                  <a:cxn ang="0">
                    <a:pos x="T6" y="T7"/>
                  </a:cxn>
                  <a:cxn ang="0">
                    <a:pos x="T8" y="T9"/>
                  </a:cxn>
                </a:cxnLst>
                <a:rect l="0" t="0" r="r" b="b"/>
                <a:pathLst>
                  <a:path w="24" h="15">
                    <a:moveTo>
                      <a:pt x="24" y="12"/>
                    </a:moveTo>
                    <a:cubicBezTo>
                      <a:pt x="22" y="1"/>
                      <a:pt x="22" y="1"/>
                      <a:pt x="22" y="1"/>
                    </a:cubicBezTo>
                    <a:cubicBezTo>
                      <a:pt x="0" y="0"/>
                      <a:pt x="0" y="0"/>
                      <a:pt x="0" y="0"/>
                    </a:cubicBezTo>
                    <a:cubicBezTo>
                      <a:pt x="2" y="13"/>
                      <a:pt x="2" y="13"/>
                      <a:pt x="2" y="13"/>
                    </a:cubicBezTo>
                    <a:cubicBezTo>
                      <a:pt x="6" y="14"/>
                      <a:pt x="13" y="15"/>
                      <a:pt x="24" y="12"/>
                    </a:cubicBezTo>
                    <a:close/>
                  </a:path>
                </a:pathLst>
              </a:custGeom>
              <a:solidFill>
                <a:srgbClr val="DEB3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0" name="íṡľîḓè">
                <a:extLst>
                  <a:ext uri="{FF2B5EF4-FFF2-40B4-BE49-F238E27FC236}">
                    <a16:creationId xmlns:a16="http://schemas.microsoft.com/office/drawing/2014/main" id="{B3D2B3C7-020B-4A3E-B397-C7C3D10BEF7F}"/>
                  </a:ext>
                </a:extLst>
              </p:cNvPr>
              <p:cNvSpPr/>
              <p:nvPr/>
            </p:nvSpPr>
            <p:spPr bwMode="auto">
              <a:xfrm>
                <a:off x="5362575" y="1804988"/>
                <a:ext cx="1027113" cy="1062038"/>
              </a:xfrm>
              <a:custGeom>
                <a:avLst/>
                <a:gdLst>
                  <a:gd name="T0" fmla="*/ 93 w 98"/>
                  <a:gd name="T1" fmla="*/ 60 h 102"/>
                  <a:gd name="T2" fmla="*/ 41 w 98"/>
                  <a:gd name="T3" fmla="*/ 98 h 102"/>
                  <a:gd name="T4" fmla="*/ 5 w 98"/>
                  <a:gd name="T5" fmla="*/ 41 h 102"/>
                  <a:gd name="T6" fmla="*/ 59 w 98"/>
                  <a:gd name="T7" fmla="*/ 5 h 102"/>
                  <a:gd name="T8" fmla="*/ 93 w 98"/>
                  <a:gd name="T9" fmla="*/ 60 h 102"/>
                </a:gdLst>
                <a:ahLst/>
                <a:cxnLst>
                  <a:cxn ang="0">
                    <a:pos x="T0" y="T1"/>
                  </a:cxn>
                  <a:cxn ang="0">
                    <a:pos x="T2" y="T3"/>
                  </a:cxn>
                  <a:cxn ang="0">
                    <a:pos x="T4" y="T5"/>
                  </a:cxn>
                  <a:cxn ang="0">
                    <a:pos x="T6" y="T7"/>
                  </a:cxn>
                  <a:cxn ang="0">
                    <a:pos x="T8" y="T9"/>
                  </a:cxn>
                </a:cxnLst>
                <a:rect l="0" t="0" r="r" b="b"/>
                <a:pathLst>
                  <a:path w="98" h="102">
                    <a:moveTo>
                      <a:pt x="93" y="60"/>
                    </a:moveTo>
                    <a:cubicBezTo>
                      <a:pt x="88" y="85"/>
                      <a:pt x="64" y="102"/>
                      <a:pt x="41" y="98"/>
                    </a:cubicBezTo>
                    <a:cubicBezTo>
                      <a:pt x="17" y="93"/>
                      <a:pt x="0" y="67"/>
                      <a:pt x="5" y="41"/>
                    </a:cubicBezTo>
                    <a:cubicBezTo>
                      <a:pt x="10" y="16"/>
                      <a:pt x="36" y="0"/>
                      <a:pt x="59" y="5"/>
                    </a:cubicBezTo>
                    <a:cubicBezTo>
                      <a:pt x="83" y="10"/>
                      <a:pt x="98" y="34"/>
                      <a:pt x="93" y="60"/>
                    </a:cubicBezTo>
                    <a:close/>
                  </a:path>
                </a:pathLst>
              </a:custGeom>
              <a:solidFill>
                <a:srgbClr val="893F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1" name="îşliḋe">
                <a:extLst>
                  <a:ext uri="{FF2B5EF4-FFF2-40B4-BE49-F238E27FC236}">
                    <a16:creationId xmlns:a16="http://schemas.microsoft.com/office/drawing/2014/main" id="{928D8E64-9DB2-400A-9297-8061168F62A2}"/>
                  </a:ext>
                </a:extLst>
              </p:cNvPr>
              <p:cNvSpPr/>
              <p:nvPr/>
            </p:nvSpPr>
            <p:spPr bwMode="auto">
              <a:xfrm>
                <a:off x="5487988" y="1827213"/>
                <a:ext cx="1195388" cy="1165225"/>
              </a:xfrm>
              <a:custGeom>
                <a:avLst/>
                <a:gdLst>
                  <a:gd name="T0" fmla="*/ 108 w 114"/>
                  <a:gd name="T1" fmla="*/ 44 h 112"/>
                  <a:gd name="T2" fmla="*/ 74 w 114"/>
                  <a:gd name="T3" fmla="*/ 106 h 112"/>
                  <a:gd name="T4" fmla="*/ 7 w 114"/>
                  <a:gd name="T5" fmla="*/ 68 h 112"/>
                  <a:gd name="T6" fmla="*/ 45 w 114"/>
                  <a:gd name="T7" fmla="*/ 7 h 112"/>
                  <a:gd name="T8" fmla="*/ 108 w 114"/>
                  <a:gd name="T9" fmla="*/ 44 h 112"/>
                </a:gdLst>
                <a:ahLst/>
                <a:cxnLst>
                  <a:cxn ang="0">
                    <a:pos x="T0" y="T1"/>
                  </a:cxn>
                  <a:cxn ang="0">
                    <a:pos x="T2" y="T3"/>
                  </a:cxn>
                  <a:cxn ang="0">
                    <a:pos x="T4" y="T5"/>
                  </a:cxn>
                  <a:cxn ang="0">
                    <a:pos x="T6" y="T7"/>
                  </a:cxn>
                  <a:cxn ang="0">
                    <a:pos x="T8" y="T9"/>
                  </a:cxn>
                </a:cxnLst>
                <a:rect l="0" t="0" r="r" b="b"/>
                <a:pathLst>
                  <a:path w="114" h="112">
                    <a:moveTo>
                      <a:pt x="108" y="44"/>
                    </a:moveTo>
                    <a:cubicBezTo>
                      <a:pt x="114" y="65"/>
                      <a:pt x="102" y="100"/>
                      <a:pt x="74" y="106"/>
                    </a:cubicBezTo>
                    <a:cubicBezTo>
                      <a:pt x="45" y="112"/>
                      <a:pt x="14" y="95"/>
                      <a:pt x="7" y="68"/>
                    </a:cubicBezTo>
                    <a:cubicBezTo>
                      <a:pt x="0" y="40"/>
                      <a:pt x="17" y="14"/>
                      <a:pt x="45" y="7"/>
                    </a:cubicBezTo>
                    <a:cubicBezTo>
                      <a:pt x="74" y="0"/>
                      <a:pt x="100" y="16"/>
                      <a:pt x="108" y="44"/>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2" name="ïślíḋê">
                <a:extLst>
                  <a:ext uri="{FF2B5EF4-FFF2-40B4-BE49-F238E27FC236}">
                    <a16:creationId xmlns:a16="http://schemas.microsoft.com/office/drawing/2014/main" id="{D08FA9A5-BD42-4B58-8877-763591BCCD83}"/>
                  </a:ext>
                </a:extLst>
              </p:cNvPr>
              <p:cNvSpPr/>
              <p:nvPr/>
            </p:nvSpPr>
            <p:spPr bwMode="auto">
              <a:xfrm>
                <a:off x="5938838" y="2293938"/>
                <a:ext cx="168275" cy="187325"/>
              </a:xfrm>
              <a:custGeom>
                <a:avLst/>
                <a:gdLst>
                  <a:gd name="T0" fmla="*/ 0 w 16"/>
                  <a:gd name="T1" fmla="*/ 5 h 18"/>
                  <a:gd name="T2" fmla="*/ 14 w 16"/>
                  <a:gd name="T3" fmla="*/ 0 h 18"/>
                </a:gdLst>
                <a:ahLst/>
                <a:cxnLst>
                  <a:cxn ang="0">
                    <a:pos x="T0" y="T1"/>
                  </a:cxn>
                  <a:cxn ang="0">
                    <a:pos x="T2" y="T3"/>
                  </a:cxn>
                </a:cxnLst>
                <a:rect l="0" t="0" r="r" b="b"/>
                <a:pathLst>
                  <a:path w="16" h="18">
                    <a:moveTo>
                      <a:pt x="0" y="5"/>
                    </a:moveTo>
                    <a:cubicBezTo>
                      <a:pt x="0" y="5"/>
                      <a:pt x="16" y="18"/>
                      <a:pt x="14" y="0"/>
                    </a:cubicBezTo>
                  </a:path>
                </a:pathLst>
              </a:custGeom>
              <a:noFill/>
              <a:ln w="11113" cap="flat">
                <a:solidFill>
                  <a:srgbClr val="1E120D"/>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673" name="íṩľíḓê">
                <a:extLst>
                  <a:ext uri="{FF2B5EF4-FFF2-40B4-BE49-F238E27FC236}">
                    <a16:creationId xmlns:a16="http://schemas.microsoft.com/office/drawing/2014/main" id="{6B2F2743-1597-4E3E-B1F9-3F6ED21ED60F}"/>
                  </a:ext>
                </a:extLst>
              </p:cNvPr>
              <p:cNvSpPr/>
              <p:nvPr/>
            </p:nvSpPr>
            <p:spPr bwMode="auto">
              <a:xfrm>
                <a:off x="6378575" y="2190751"/>
                <a:ext cx="136525" cy="187325"/>
              </a:xfrm>
              <a:custGeom>
                <a:avLst/>
                <a:gdLst>
                  <a:gd name="T0" fmla="*/ 1 w 13"/>
                  <a:gd name="T1" fmla="*/ 3 h 18"/>
                  <a:gd name="T2" fmla="*/ 12 w 13"/>
                  <a:gd name="T3" fmla="*/ 0 h 18"/>
                </a:gdLst>
                <a:ahLst/>
                <a:cxnLst>
                  <a:cxn ang="0">
                    <a:pos x="T0" y="T1"/>
                  </a:cxn>
                  <a:cxn ang="0">
                    <a:pos x="T2" y="T3"/>
                  </a:cxn>
                </a:cxnLst>
                <a:rect l="0" t="0" r="r" b="b"/>
                <a:pathLst>
                  <a:path w="13" h="18">
                    <a:moveTo>
                      <a:pt x="1" y="3"/>
                    </a:moveTo>
                    <a:cubicBezTo>
                      <a:pt x="0" y="3"/>
                      <a:pt x="13" y="18"/>
                      <a:pt x="12" y="0"/>
                    </a:cubicBezTo>
                  </a:path>
                </a:pathLst>
              </a:custGeom>
              <a:noFill/>
              <a:ln w="11113" cap="flat">
                <a:solidFill>
                  <a:srgbClr val="1E120D"/>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674" name="ïš1íďè">
                <a:extLst>
                  <a:ext uri="{FF2B5EF4-FFF2-40B4-BE49-F238E27FC236}">
                    <a16:creationId xmlns:a16="http://schemas.microsoft.com/office/drawing/2014/main" id="{D6955192-A92A-4C95-97DC-4BD8134CAD94}"/>
                  </a:ext>
                </a:extLst>
              </p:cNvPr>
              <p:cNvSpPr/>
              <p:nvPr/>
            </p:nvSpPr>
            <p:spPr bwMode="auto">
              <a:xfrm>
                <a:off x="5341938" y="1733551"/>
                <a:ext cx="1193800" cy="665163"/>
              </a:xfrm>
              <a:custGeom>
                <a:avLst/>
                <a:gdLst>
                  <a:gd name="T0" fmla="*/ 114 w 114"/>
                  <a:gd name="T1" fmla="*/ 32 h 64"/>
                  <a:gd name="T2" fmla="*/ 93 w 114"/>
                  <a:gd name="T3" fmla="*/ 36 h 64"/>
                  <a:gd name="T4" fmla="*/ 78 w 114"/>
                  <a:gd name="T5" fmla="*/ 23 h 64"/>
                  <a:gd name="T6" fmla="*/ 81 w 114"/>
                  <a:gd name="T7" fmla="*/ 40 h 64"/>
                  <a:gd name="T8" fmla="*/ 59 w 114"/>
                  <a:gd name="T9" fmla="*/ 45 h 64"/>
                  <a:gd name="T10" fmla="*/ 49 w 114"/>
                  <a:gd name="T11" fmla="*/ 30 h 64"/>
                  <a:gd name="T12" fmla="*/ 51 w 114"/>
                  <a:gd name="T13" fmla="*/ 50 h 64"/>
                  <a:gd name="T14" fmla="*/ 15 w 114"/>
                  <a:gd name="T15" fmla="*/ 64 h 64"/>
                  <a:gd name="T16" fmla="*/ 38 w 114"/>
                  <a:gd name="T17" fmla="*/ 16 h 64"/>
                  <a:gd name="T18" fmla="*/ 84 w 114"/>
                  <a:gd name="T19" fmla="*/ 9 h 64"/>
                  <a:gd name="T20" fmla="*/ 114 w 114"/>
                  <a:gd name="T21"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64">
                    <a:moveTo>
                      <a:pt x="114" y="32"/>
                    </a:moveTo>
                    <a:cubicBezTo>
                      <a:pt x="93" y="36"/>
                      <a:pt x="93" y="36"/>
                      <a:pt x="93" y="36"/>
                    </a:cubicBezTo>
                    <a:cubicBezTo>
                      <a:pt x="93" y="36"/>
                      <a:pt x="84" y="25"/>
                      <a:pt x="78" y="23"/>
                    </a:cubicBezTo>
                    <a:cubicBezTo>
                      <a:pt x="81" y="40"/>
                      <a:pt x="81" y="40"/>
                      <a:pt x="81" y="40"/>
                    </a:cubicBezTo>
                    <a:cubicBezTo>
                      <a:pt x="59" y="45"/>
                      <a:pt x="59" y="45"/>
                      <a:pt x="59" y="45"/>
                    </a:cubicBezTo>
                    <a:cubicBezTo>
                      <a:pt x="49" y="30"/>
                      <a:pt x="49" y="30"/>
                      <a:pt x="49" y="30"/>
                    </a:cubicBezTo>
                    <a:cubicBezTo>
                      <a:pt x="51" y="50"/>
                      <a:pt x="51" y="50"/>
                      <a:pt x="51" y="50"/>
                    </a:cubicBezTo>
                    <a:cubicBezTo>
                      <a:pt x="15" y="64"/>
                      <a:pt x="15" y="64"/>
                      <a:pt x="15" y="64"/>
                    </a:cubicBezTo>
                    <a:cubicBezTo>
                      <a:pt x="15" y="64"/>
                      <a:pt x="0" y="30"/>
                      <a:pt x="38" y="16"/>
                    </a:cubicBezTo>
                    <a:cubicBezTo>
                      <a:pt x="38" y="16"/>
                      <a:pt x="60" y="0"/>
                      <a:pt x="84" y="9"/>
                    </a:cubicBezTo>
                    <a:cubicBezTo>
                      <a:pt x="104" y="16"/>
                      <a:pt x="114" y="32"/>
                      <a:pt x="114" y="32"/>
                    </a:cubicBezTo>
                    <a:close/>
                  </a:path>
                </a:pathLst>
              </a:custGeom>
              <a:solidFill>
                <a:srgbClr val="893F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5" name="ïṥľide">
                <a:extLst>
                  <a:ext uri="{FF2B5EF4-FFF2-40B4-BE49-F238E27FC236}">
                    <a16:creationId xmlns:a16="http://schemas.microsoft.com/office/drawing/2014/main" id="{4F82512B-E0F3-4C07-A634-206CF89EFCF8}"/>
                  </a:ext>
                </a:extLst>
              </p:cNvPr>
              <p:cNvSpPr/>
              <p:nvPr/>
            </p:nvSpPr>
            <p:spPr bwMode="auto">
              <a:xfrm>
                <a:off x="5865813" y="2451101"/>
                <a:ext cx="146050" cy="146050"/>
              </a:xfrm>
              <a:custGeom>
                <a:avLst/>
                <a:gdLst>
                  <a:gd name="T0" fmla="*/ 13 w 14"/>
                  <a:gd name="T1" fmla="*/ 6 h 14"/>
                  <a:gd name="T2" fmla="*/ 8 w 14"/>
                  <a:gd name="T3" fmla="*/ 14 h 14"/>
                  <a:gd name="T4" fmla="*/ 1 w 14"/>
                  <a:gd name="T5" fmla="*/ 8 h 14"/>
                  <a:gd name="T6" fmla="*/ 6 w 14"/>
                  <a:gd name="T7" fmla="*/ 1 h 14"/>
                  <a:gd name="T8" fmla="*/ 13 w 14"/>
                  <a:gd name="T9" fmla="*/ 6 h 14"/>
                </a:gdLst>
                <a:ahLst/>
                <a:cxnLst>
                  <a:cxn ang="0">
                    <a:pos x="T0" y="T1"/>
                  </a:cxn>
                  <a:cxn ang="0">
                    <a:pos x="T2" y="T3"/>
                  </a:cxn>
                  <a:cxn ang="0">
                    <a:pos x="T4" y="T5"/>
                  </a:cxn>
                  <a:cxn ang="0">
                    <a:pos x="T6" y="T7"/>
                  </a:cxn>
                  <a:cxn ang="0">
                    <a:pos x="T8" y="T9"/>
                  </a:cxn>
                </a:cxnLst>
                <a:rect l="0" t="0" r="r" b="b"/>
                <a:pathLst>
                  <a:path w="14" h="14">
                    <a:moveTo>
                      <a:pt x="13" y="6"/>
                    </a:moveTo>
                    <a:cubicBezTo>
                      <a:pt x="14" y="10"/>
                      <a:pt x="12" y="13"/>
                      <a:pt x="8" y="14"/>
                    </a:cubicBezTo>
                    <a:cubicBezTo>
                      <a:pt x="5" y="14"/>
                      <a:pt x="1" y="12"/>
                      <a:pt x="1" y="8"/>
                    </a:cubicBezTo>
                    <a:cubicBezTo>
                      <a:pt x="0" y="5"/>
                      <a:pt x="2" y="2"/>
                      <a:pt x="6" y="1"/>
                    </a:cubicBezTo>
                    <a:cubicBezTo>
                      <a:pt x="10" y="0"/>
                      <a:pt x="13" y="3"/>
                      <a:pt x="13" y="6"/>
                    </a:cubicBezTo>
                    <a:close/>
                  </a:path>
                </a:pathLst>
              </a:custGeom>
              <a:solidFill>
                <a:srgbClr val="EAA9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6" name="ísḷïde">
                <a:extLst>
                  <a:ext uri="{FF2B5EF4-FFF2-40B4-BE49-F238E27FC236}">
                    <a16:creationId xmlns:a16="http://schemas.microsoft.com/office/drawing/2014/main" id="{965C012A-0EA0-4B9B-8E9B-AC7A6B3700C6}"/>
                  </a:ext>
                </a:extLst>
              </p:cNvPr>
              <p:cNvSpPr/>
              <p:nvPr/>
            </p:nvSpPr>
            <p:spPr bwMode="auto">
              <a:xfrm>
                <a:off x="6462713" y="2273301"/>
                <a:ext cx="146050" cy="146050"/>
              </a:xfrm>
              <a:custGeom>
                <a:avLst/>
                <a:gdLst>
                  <a:gd name="T0" fmla="*/ 14 w 14"/>
                  <a:gd name="T1" fmla="*/ 6 h 14"/>
                  <a:gd name="T2" fmla="*/ 9 w 14"/>
                  <a:gd name="T3" fmla="*/ 14 h 14"/>
                  <a:gd name="T4" fmla="*/ 1 w 14"/>
                  <a:gd name="T5" fmla="*/ 8 h 14"/>
                  <a:gd name="T6" fmla="*/ 6 w 14"/>
                  <a:gd name="T7" fmla="*/ 1 h 14"/>
                  <a:gd name="T8" fmla="*/ 14 w 14"/>
                  <a:gd name="T9" fmla="*/ 6 h 14"/>
                </a:gdLst>
                <a:ahLst/>
                <a:cxnLst>
                  <a:cxn ang="0">
                    <a:pos x="T0" y="T1"/>
                  </a:cxn>
                  <a:cxn ang="0">
                    <a:pos x="T2" y="T3"/>
                  </a:cxn>
                  <a:cxn ang="0">
                    <a:pos x="T4" y="T5"/>
                  </a:cxn>
                  <a:cxn ang="0">
                    <a:pos x="T6" y="T7"/>
                  </a:cxn>
                  <a:cxn ang="0">
                    <a:pos x="T8" y="T9"/>
                  </a:cxn>
                </a:cxnLst>
                <a:rect l="0" t="0" r="r" b="b"/>
                <a:pathLst>
                  <a:path w="14" h="14">
                    <a:moveTo>
                      <a:pt x="14" y="6"/>
                    </a:moveTo>
                    <a:cubicBezTo>
                      <a:pt x="14" y="10"/>
                      <a:pt x="12" y="13"/>
                      <a:pt x="9" y="14"/>
                    </a:cubicBezTo>
                    <a:cubicBezTo>
                      <a:pt x="5" y="14"/>
                      <a:pt x="2" y="12"/>
                      <a:pt x="1" y="8"/>
                    </a:cubicBezTo>
                    <a:cubicBezTo>
                      <a:pt x="0" y="5"/>
                      <a:pt x="3" y="1"/>
                      <a:pt x="6" y="1"/>
                    </a:cubicBezTo>
                    <a:cubicBezTo>
                      <a:pt x="10" y="0"/>
                      <a:pt x="13" y="3"/>
                      <a:pt x="14" y="6"/>
                    </a:cubicBezTo>
                    <a:close/>
                  </a:path>
                </a:pathLst>
              </a:custGeom>
              <a:solidFill>
                <a:srgbClr val="EAA9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7" name="íŝḻîḍê">
                <a:extLst>
                  <a:ext uri="{FF2B5EF4-FFF2-40B4-BE49-F238E27FC236}">
                    <a16:creationId xmlns:a16="http://schemas.microsoft.com/office/drawing/2014/main" id="{0A299326-9538-41C7-B429-29D7336BF78E}"/>
                  </a:ext>
                </a:extLst>
              </p:cNvPr>
              <p:cNvSpPr/>
              <p:nvPr/>
            </p:nvSpPr>
            <p:spPr bwMode="auto">
              <a:xfrm>
                <a:off x="6326188" y="2336801"/>
                <a:ext cx="84138" cy="82550"/>
              </a:xfrm>
              <a:custGeom>
                <a:avLst/>
                <a:gdLst>
                  <a:gd name="T0" fmla="*/ 0 w 8"/>
                  <a:gd name="T1" fmla="*/ 0 h 8"/>
                  <a:gd name="T2" fmla="*/ 1 w 8"/>
                  <a:gd name="T3" fmla="*/ 8 h 8"/>
                  <a:gd name="T4" fmla="*/ 7 w 8"/>
                  <a:gd name="T5" fmla="*/ 5 h 8"/>
                  <a:gd name="T6" fmla="*/ 6 w 8"/>
                  <a:gd name="T7" fmla="*/ 2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cubicBezTo>
                      <a:pt x="1" y="8"/>
                      <a:pt x="1" y="8"/>
                      <a:pt x="1" y="8"/>
                    </a:cubicBezTo>
                    <a:cubicBezTo>
                      <a:pt x="7" y="5"/>
                      <a:pt x="7" y="5"/>
                      <a:pt x="7" y="5"/>
                    </a:cubicBezTo>
                    <a:cubicBezTo>
                      <a:pt x="8" y="5"/>
                      <a:pt x="8" y="3"/>
                      <a:pt x="6" y="2"/>
                    </a:cubicBezTo>
                    <a:lnTo>
                      <a:pt x="0" y="0"/>
                    </a:lnTo>
                    <a:close/>
                  </a:path>
                </a:pathLst>
              </a:custGeom>
              <a:solidFill>
                <a:srgbClr val="DA9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8" name="íŝḷïḓé">
                <a:extLst>
                  <a:ext uri="{FF2B5EF4-FFF2-40B4-BE49-F238E27FC236}">
                    <a16:creationId xmlns:a16="http://schemas.microsoft.com/office/drawing/2014/main" id="{D12C5129-C4E2-492C-AC01-DD6F3AC24619}"/>
                  </a:ext>
                </a:extLst>
              </p:cNvPr>
              <p:cNvSpPr/>
              <p:nvPr/>
            </p:nvSpPr>
            <p:spPr bwMode="auto">
              <a:xfrm>
                <a:off x="6075363" y="2471738"/>
                <a:ext cx="439738" cy="322263"/>
              </a:xfrm>
              <a:custGeom>
                <a:avLst/>
                <a:gdLst>
                  <a:gd name="T0" fmla="*/ 0 w 42"/>
                  <a:gd name="T1" fmla="*/ 6 h 31"/>
                  <a:gd name="T2" fmla="*/ 42 w 42"/>
                  <a:gd name="T3" fmla="*/ 0 h 31"/>
                </a:gdLst>
                <a:ahLst/>
                <a:cxnLst>
                  <a:cxn ang="0">
                    <a:pos x="T0" y="T1"/>
                  </a:cxn>
                  <a:cxn ang="0">
                    <a:pos x="T2" y="T3"/>
                  </a:cxn>
                </a:cxnLst>
                <a:rect l="0" t="0" r="r" b="b"/>
                <a:pathLst>
                  <a:path w="42" h="31">
                    <a:moveTo>
                      <a:pt x="0" y="6"/>
                    </a:moveTo>
                    <a:cubicBezTo>
                      <a:pt x="0" y="6"/>
                      <a:pt x="27" y="31"/>
                      <a:pt x="42" y="0"/>
                    </a:cubicBezTo>
                  </a:path>
                </a:pathLst>
              </a:custGeom>
              <a:noFill/>
              <a:ln w="11113" cap="flat">
                <a:solidFill>
                  <a:srgbClr val="282426"/>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679" name="íşļîḓê">
                <a:extLst>
                  <a:ext uri="{FF2B5EF4-FFF2-40B4-BE49-F238E27FC236}">
                    <a16:creationId xmlns:a16="http://schemas.microsoft.com/office/drawing/2014/main" id="{0CD33550-3AC6-4394-8DE6-44F7280CAE09}"/>
                  </a:ext>
                </a:extLst>
              </p:cNvPr>
              <p:cNvSpPr/>
              <p:nvPr/>
            </p:nvSpPr>
            <p:spPr bwMode="auto">
              <a:xfrm>
                <a:off x="5435600" y="2378076"/>
                <a:ext cx="157163" cy="166688"/>
              </a:xfrm>
              <a:custGeom>
                <a:avLst/>
                <a:gdLst>
                  <a:gd name="T0" fmla="*/ 2 w 15"/>
                  <a:gd name="T1" fmla="*/ 10 h 16"/>
                  <a:gd name="T2" fmla="*/ 10 w 15"/>
                  <a:gd name="T3" fmla="*/ 15 h 16"/>
                  <a:gd name="T4" fmla="*/ 13 w 15"/>
                  <a:gd name="T5" fmla="*/ 6 h 16"/>
                  <a:gd name="T6" fmla="*/ 5 w 15"/>
                  <a:gd name="T7" fmla="*/ 1 h 16"/>
                  <a:gd name="T8" fmla="*/ 2 w 15"/>
                  <a:gd name="T9" fmla="*/ 10 h 16"/>
                </a:gdLst>
                <a:ahLst/>
                <a:cxnLst>
                  <a:cxn ang="0">
                    <a:pos x="T0" y="T1"/>
                  </a:cxn>
                  <a:cxn ang="0">
                    <a:pos x="T2" y="T3"/>
                  </a:cxn>
                  <a:cxn ang="0">
                    <a:pos x="T4" y="T5"/>
                  </a:cxn>
                  <a:cxn ang="0">
                    <a:pos x="T6" y="T7"/>
                  </a:cxn>
                  <a:cxn ang="0">
                    <a:pos x="T8" y="T9"/>
                  </a:cxn>
                </a:cxnLst>
                <a:rect l="0" t="0" r="r" b="b"/>
                <a:pathLst>
                  <a:path w="15" h="16">
                    <a:moveTo>
                      <a:pt x="2" y="10"/>
                    </a:moveTo>
                    <a:cubicBezTo>
                      <a:pt x="3" y="14"/>
                      <a:pt x="7" y="16"/>
                      <a:pt x="10" y="15"/>
                    </a:cubicBezTo>
                    <a:cubicBezTo>
                      <a:pt x="13" y="14"/>
                      <a:pt x="15" y="10"/>
                      <a:pt x="13" y="6"/>
                    </a:cubicBezTo>
                    <a:cubicBezTo>
                      <a:pt x="12" y="2"/>
                      <a:pt x="8" y="0"/>
                      <a:pt x="5" y="1"/>
                    </a:cubicBezTo>
                    <a:cubicBezTo>
                      <a:pt x="2" y="2"/>
                      <a:pt x="0" y="7"/>
                      <a:pt x="2" y="10"/>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0" name="is1ïḍé">
                <a:extLst>
                  <a:ext uri="{FF2B5EF4-FFF2-40B4-BE49-F238E27FC236}">
                    <a16:creationId xmlns:a16="http://schemas.microsoft.com/office/drawing/2014/main" id="{7714F5E6-32C5-4D09-9599-B4BF316E15A6}"/>
                  </a:ext>
                </a:extLst>
              </p:cNvPr>
              <p:cNvSpPr/>
              <p:nvPr/>
            </p:nvSpPr>
            <p:spPr bwMode="auto">
              <a:xfrm>
                <a:off x="5456238" y="2387601"/>
                <a:ext cx="95250" cy="115888"/>
              </a:xfrm>
              <a:custGeom>
                <a:avLst/>
                <a:gdLst>
                  <a:gd name="T0" fmla="*/ 9 w 9"/>
                  <a:gd name="T1" fmla="*/ 10 h 11"/>
                  <a:gd name="T2" fmla="*/ 3 w 9"/>
                  <a:gd name="T3" fmla="*/ 5 h 11"/>
                  <a:gd name="T4" fmla="*/ 6 w 9"/>
                  <a:gd name="T5" fmla="*/ 8 h 11"/>
                  <a:gd name="T6" fmla="*/ 9 w 9"/>
                  <a:gd name="T7" fmla="*/ 10 h 11"/>
                </a:gdLst>
                <a:ahLst/>
                <a:cxnLst>
                  <a:cxn ang="0">
                    <a:pos x="T0" y="T1"/>
                  </a:cxn>
                  <a:cxn ang="0">
                    <a:pos x="T2" y="T3"/>
                  </a:cxn>
                  <a:cxn ang="0">
                    <a:pos x="T4" y="T5"/>
                  </a:cxn>
                  <a:cxn ang="0">
                    <a:pos x="T6" y="T7"/>
                  </a:cxn>
                </a:cxnLst>
                <a:rect l="0" t="0" r="r" b="b"/>
                <a:pathLst>
                  <a:path w="9" h="11">
                    <a:moveTo>
                      <a:pt x="9" y="10"/>
                    </a:moveTo>
                    <a:cubicBezTo>
                      <a:pt x="9" y="10"/>
                      <a:pt x="5" y="0"/>
                      <a:pt x="3" y="5"/>
                    </a:cubicBezTo>
                    <a:cubicBezTo>
                      <a:pt x="0" y="11"/>
                      <a:pt x="6" y="8"/>
                      <a:pt x="6" y="8"/>
                    </a:cubicBezTo>
                    <a:cubicBezTo>
                      <a:pt x="6" y="8"/>
                      <a:pt x="7" y="7"/>
                      <a:pt x="9" y="10"/>
                    </a:cubicBezTo>
                    <a:close/>
                  </a:path>
                </a:pathLst>
              </a:custGeom>
              <a:solidFill>
                <a:srgbClr val="DA9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1" name="ïṣliďe">
                <a:extLst>
                  <a:ext uri="{FF2B5EF4-FFF2-40B4-BE49-F238E27FC236}">
                    <a16:creationId xmlns:a16="http://schemas.microsoft.com/office/drawing/2014/main" id="{ABA3C9D6-5566-4570-9BCE-112040D78335}"/>
                  </a:ext>
                </a:extLst>
              </p:cNvPr>
              <p:cNvSpPr/>
              <p:nvPr/>
            </p:nvSpPr>
            <p:spPr bwMode="auto">
              <a:xfrm>
                <a:off x="5237163" y="1617663"/>
                <a:ext cx="1236663" cy="396875"/>
              </a:xfrm>
              <a:custGeom>
                <a:avLst/>
                <a:gdLst>
                  <a:gd name="T0" fmla="*/ 0 w 118"/>
                  <a:gd name="T1" fmla="*/ 23 h 38"/>
                  <a:gd name="T2" fmla="*/ 4 w 118"/>
                  <a:gd name="T3" fmla="*/ 38 h 38"/>
                  <a:gd name="T4" fmla="*/ 118 w 118"/>
                  <a:gd name="T5" fmla="*/ 12 h 38"/>
                  <a:gd name="T6" fmla="*/ 114 w 118"/>
                  <a:gd name="T7" fmla="*/ 1 h 38"/>
                  <a:gd name="T8" fmla="*/ 0 w 118"/>
                  <a:gd name="T9" fmla="*/ 23 h 38"/>
                </a:gdLst>
                <a:ahLst/>
                <a:cxnLst>
                  <a:cxn ang="0">
                    <a:pos x="T0" y="T1"/>
                  </a:cxn>
                  <a:cxn ang="0">
                    <a:pos x="T2" y="T3"/>
                  </a:cxn>
                  <a:cxn ang="0">
                    <a:pos x="T4" y="T5"/>
                  </a:cxn>
                  <a:cxn ang="0">
                    <a:pos x="T6" y="T7"/>
                  </a:cxn>
                  <a:cxn ang="0">
                    <a:pos x="T8" y="T9"/>
                  </a:cxn>
                </a:cxnLst>
                <a:rect l="0" t="0" r="r" b="b"/>
                <a:pathLst>
                  <a:path w="118" h="38">
                    <a:moveTo>
                      <a:pt x="0" y="23"/>
                    </a:moveTo>
                    <a:cubicBezTo>
                      <a:pt x="0" y="23"/>
                      <a:pt x="13" y="31"/>
                      <a:pt x="4" y="38"/>
                    </a:cubicBezTo>
                    <a:cubicBezTo>
                      <a:pt x="118" y="12"/>
                      <a:pt x="118" y="12"/>
                      <a:pt x="118" y="12"/>
                    </a:cubicBezTo>
                    <a:cubicBezTo>
                      <a:pt x="118" y="12"/>
                      <a:pt x="118" y="3"/>
                      <a:pt x="114" y="1"/>
                    </a:cubicBezTo>
                    <a:cubicBezTo>
                      <a:pt x="110" y="0"/>
                      <a:pt x="0" y="23"/>
                      <a:pt x="0" y="23"/>
                    </a:cubicBezTo>
                    <a:close/>
                  </a:path>
                </a:pathLst>
              </a:custGeom>
              <a:solidFill>
                <a:srgbClr val="C7B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2" name="iṩľiďe">
                <a:extLst>
                  <a:ext uri="{FF2B5EF4-FFF2-40B4-BE49-F238E27FC236}">
                    <a16:creationId xmlns:a16="http://schemas.microsoft.com/office/drawing/2014/main" id="{D27E6F0A-39E7-48B3-A20B-71807F933419}"/>
                  </a:ext>
                </a:extLst>
              </p:cNvPr>
              <p:cNvSpPr/>
              <p:nvPr/>
            </p:nvSpPr>
            <p:spPr bwMode="auto">
              <a:xfrm>
                <a:off x="5487988" y="1400176"/>
                <a:ext cx="942975" cy="395288"/>
              </a:xfrm>
              <a:custGeom>
                <a:avLst/>
                <a:gdLst>
                  <a:gd name="T0" fmla="*/ 0 w 90"/>
                  <a:gd name="T1" fmla="*/ 24 h 38"/>
                  <a:gd name="T2" fmla="*/ 4 w 90"/>
                  <a:gd name="T3" fmla="*/ 38 h 38"/>
                  <a:gd name="T4" fmla="*/ 90 w 90"/>
                  <a:gd name="T5" fmla="*/ 14 h 38"/>
                  <a:gd name="T6" fmla="*/ 86 w 90"/>
                  <a:gd name="T7" fmla="*/ 0 h 38"/>
                  <a:gd name="T8" fmla="*/ 0 w 90"/>
                  <a:gd name="T9" fmla="*/ 24 h 38"/>
                </a:gdLst>
                <a:ahLst/>
                <a:cxnLst>
                  <a:cxn ang="0">
                    <a:pos x="T0" y="T1"/>
                  </a:cxn>
                  <a:cxn ang="0">
                    <a:pos x="T2" y="T3"/>
                  </a:cxn>
                  <a:cxn ang="0">
                    <a:pos x="T4" y="T5"/>
                  </a:cxn>
                  <a:cxn ang="0">
                    <a:pos x="T6" y="T7"/>
                  </a:cxn>
                  <a:cxn ang="0">
                    <a:pos x="T8" y="T9"/>
                  </a:cxn>
                </a:cxnLst>
                <a:rect l="0" t="0" r="r" b="b"/>
                <a:pathLst>
                  <a:path w="90" h="38">
                    <a:moveTo>
                      <a:pt x="0" y="24"/>
                    </a:moveTo>
                    <a:cubicBezTo>
                      <a:pt x="4" y="38"/>
                      <a:pt x="4" y="38"/>
                      <a:pt x="4" y="38"/>
                    </a:cubicBezTo>
                    <a:cubicBezTo>
                      <a:pt x="90" y="14"/>
                      <a:pt x="90" y="14"/>
                      <a:pt x="90" y="14"/>
                    </a:cubicBezTo>
                    <a:cubicBezTo>
                      <a:pt x="90" y="14"/>
                      <a:pt x="84" y="2"/>
                      <a:pt x="86" y="0"/>
                    </a:cubicBezTo>
                    <a:lnTo>
                      <a:pt x="0" y="24"/>
                    </a:lnTo>
                    <a:close/>
                  </a:path>
                </a:pathLst>
              </a:custGeom>
              <a:solidFill>
                <a:srgbClr val="F256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3" name="ïṡľíḋe">
                <a:extLst>
                  <a:ext uri="{FF2B5EF4-FFF2-40B4-BE49-F238E27FC236}">
                    <a16:creationId xmlns:a16="http://schemas.microsoft.com/office/drawing/2014/main" id="{CB839D0F-7BD7-4C37-81E6-961B6A433B96}"/>
                  </a:ext>
                </a:extLst>
              </p:cNvPr>
              <p:cNvSpPr/>
              <p:nvPr/>
            </p:nvSpPr>
            <p:spPr bwMode="auto">
              <a:xfrm>
                <a:off x="5153025" y="1212851"/>
                <a:ext cx="1184275" cy="477838"/>
              </a:xfrm>
              <a:custGeom>
                <a:avLst/>
                <a:gdLst>
                  <a:gd name="T0" fmla="*/ 0 w 113"/>
                  <a:gd name="T1" fmla="*/ 34 h 46"/>
                  <a:gd name="T2" fmla="*/ 6 w 113"/>
                  <a:gd name="T3" fmla="*/ 46 h 46"/>
                  <a:gd name="T4" fmla="*/ 113 w 113"/>
                  <a:gd name="T5" fmla="*/ 12 h 46"/>
                  <a:gd name="T6" fmla="*/ 110 w 113"/>
                  <a:gd name="T7" fmla="*/ 0 h 46"/>
                  <a:gd name="T8" fmla="*/ 0 w 113"/>
                  <a:gd name="T9" fmla="*/ 34 h 46"/>
                </a:gdLst>
                <a:ahLst/>
                <a:cxnLst>
                  <a:cxn ang="0">
                    <a:pos x="T0" y="T1"/>
                  </a:cxn>
                  <a:cxn ang="0">
                    <a:pos x="T2" y="T3"/>
                  </a:cxn>
                  <a:cxn ang="0">
                    <a:pos x="T4" y="T5"/>
                  </a:cxn>
                  <a:cxn ang="0">
                    <a:pos x="T6" y="T7"/>
                  </a:cxn>
                  <a:cxn ang="0">
                    <a:pos x="T8" y="T9"/>
                  </a:cxn>
                </a:cxnLst>
                <a:rect l="0" t="0" r="r" b="b"/>
                <a:pathLst>
                  <a:path w="113" h="46">
                    <a:moveTo>
                      <a:pt x="0" y="34"/>
                    </a:moveTo>
                    <a:cubicBezTo>
                      <a:pt x="0" y="34"/>
                      <a:pt x="11" y="41"/>
                      <a:pt x="6" y="46"/>
                    </a:cubicBezTo>
                    <a:cubicBezTo>
                      <a:pt x="113" y="12"/>
                      <a:pt x="113" y="12"/>
                      <a:pt x="113" y="12"/>
                    </a:cubicBezTo>
                    <a:cubicBezTo>
                      <a:pt x="110" y="0"/>
                      <a:pt x="110" y="0"/>
                      <a:pt x="110" y="0"/>
                    </a:cubicBezTo>
                    <a:lnTo>
                      <a:pt x="0" y="34"/>
                    </a:lnTo>
                    <a:close/>
                  </a:path>
                </a:pathLst>
              </a:custGeom>
              <a:solidFill>
                <a:srgbClr val="CECB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4" name="îṧḷïḓe">
                <a:extLst>
                  <a:ext uri="{FF2B5EF4-FFF2-40B4-BE49-F238E27FC236}">
                    <a16:creationId xmlns:a16="http://schemas.microsoft.com/office/drawing/2014/main" id="{D0CA30F4-D2CF-45B1-A7FA-B1733DFA357F}"/>
                  </a:ext>
                </a:extLst>
              </p:cNvPr>
              <p:cNvSpPr/>
              <p:nvPr/>
            </p:nvSpPr>
            <p:spPr bwMode="auto">
              <a:xfrm>
                <a:off x="5205413" y="1128713"/>
                <a:ext cx="963613" cy="365125"/>
              </a:xfrm>
              <a:custGeom>
                <a:avLst/>
                <a:gdLst>
                  <a:gd name="T0" fmla="*/ 88 w 92"/>
                  <a:gd name="T1" fmla="*/ 0 h 35"/>
                  <a:gd name="T2" fmla="*/ 92 w 92"/>
                  <a:gd name="T3" fmla="*/ 10 h 35"/>
                  <a:gd name="T4" fmla="*/ 7 w 92"/>
                  <a:gd name="T5" fmla="*/ 35 h 35"/>
                  <a:gd name="T6" fmla="*/ 3 w 92"/>
                  <a:gd name="T7" fmla="*/ 22 h 35"/>
                  <a:gd name="T8" fmla="*/ 88 w 92"/>
                  <a:gd name="T9" fmla="*/ 0 h 35"/>
                </a:gdLst>
                <a:ahLst/>
                <a:cxnLst>
                  <a:cxn ang="0">
                    <a:pos x="T0" y="T1"/>
                  </a:cxn>
                  <a:cxn ang="0">
                    <a:pos x="T2" y="T3"/>
                  </a:cxn>
                  <a:cxn ang="0">
                    <a:pos x="T4" y="T5"/>
                  </a:cxn>
                  <a:cxn ang="0">
                    <a:pos x="T6" y="T7"/>
                  </a:cxn>
                  <a:cxn ang="0">
                    <a:pos x="T8" y="T9"/>
                  </a:cxn>
                </a:cxnLst>
                <a:rect l="0" t="0" r="r" b="b"/>
                <a:pathLst>
                  <a:path w="92" h="35">
                    <a:moveTo>
                      <a:pt x="88" y="0"/>
                    </a:moveTo>
                    <a:cubicBezTo>
                      <a:pt x="88" y="0"/>
                      <a:pt x="88" y="6"/>
                      <a:pt x="92" y="10"/>
                    </a:cubicBezTo>
                    <a:cubicBezTo>
                      <a:pt x="7" y="35"/>
                      <a:pt x="7" y="35"/>
                      <a:pt x="7" y="35"/>
                    </a:cubicBezTo>
                    <a:cubicBezTo>
                      <a:pt x="7" y="35"/>
                      <a:pt x="0" y="27"/>
                      <a:pt x="3" y="22"/>
                    </a:cubicBezTo>
                    <a:lnTo>
                      <a:pt x="88" y="0"/>
                    </a:lnTo>
                    <a:close/>
                  </a:path>
                </a:pathLst>
              </a:custGeom>
              <a:solidFill>
                <a:srgbClr val="A0C7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237" name="文本框 236">
            <a:extLst>
              <a:ext uri="{FF2B5EF4-FFF2-40B4-BE49-F238E27FC236}">
                <a16:creationId xmlns:a16="http://schemas.microsoft.com/office/drawing/2014/main" id="{DFDE2EBC-B16D-4FC4-9290-1D0E6DA8A31B}"/>
              </a:ext>
            </a:extLst>
          </p:cNvPr>
          <p:cNvSpPr txBox="1"/>
          <p:nvPr/>
        </p:nvSpPr>
        <p:spPr>
          <a:xfrm>
            <a:off x="3767393" y="1580976"/>
            <a:ext cx="1116000" cy="360000"/>
          </a:xfrm>
          <a:prstGeom prst="rect">
            <a:avLst/>
          </a:prstGeom>
          <a:noFill/>
          <a:ln>
            <a:noFill/>
          </a:ln>
        </p:spPr>
        <p:txBody>
          <a:bodyPr wrap="square" rtlCol="0" anchor="ctr">
            <a:noAutofit/>
          </a:bodyPr>
          <a:lstStyle/>
          <a:p>
            <a:r>
              <a:rPr lang="zh-CN" altLang="en-US" b="1" dirty="0">
                <a:solidFill>
                  <a:srgbClr val="AD62AA"/>
                </a:solidFill>
                <a:latin typeface="微软雅黑" panose="020B0503020204020204" pitchFamily="34" charset="-122"/>
                <a:ea typeface="微软雅黑" panose="020B0503020204020204" pitchFamily="34" charset="-122"/>
              </a:rPr>
              <a:t>教学安排</a:t>
            </a:r>
            <a:r>
              <a:rPr lang="en-US" altLang="zh-CN" b="1" dirty="0">
                <a:solidFill>
                  <a:srgbClr val="AD62AA"/>
                </a:solidFill>
                <a:latin typeface="微软雅黑" panose="020B0503020204020204" pitchFamily="34" charset="-122"/>
                <a:ea typeface="微软雅黑" panose="020B0503020204020204" pitchFamily="34" charset="-122"/>
              </a:rPr>
              <a:t>:</a:t>
            </a:r>
            <a:endParaRPr lang="zh-CN" altLang="en-US" b="1" dirty="0">
              <a:solidFill>
                <a:srgbClr val="AD62AA"/>
              </a:solidFill>
              <a:latin typeface="微软雅黑" panose="020B0503020204020204" pitchFamily="34" charset="-122"/>
              <a:ea typeface="微软雅黑" panose="020B0503020204020204" pitchFamily="34" charset="-122"/>
            </a:endParaRPr>
          </a:p>
        </p:txBody>
      </p:sp>
      <p:sp>
        <p:nvSpPr>
          <p:cNvPr id="238" name="文本框 237">
            <a:extLst>
              <a:ext uri="{FF2B5EF4-FFF2-40B4-BE49-F238E27FC236}">
                <a16:creationId xmlns:a16="http://schemas.microsoft.com/office/drawing/2014/main" id="{E7A9391A-EDEC-4E0D-8B2D-DA345BE85637}"/>
              </a:ext>
            </a:extLst>
          </p:cNvPr>
          <p:cNvSpPr txBox="1"/>
          <p:nvPr/>
        </p:nvSpPr>
        <p:spPr>
          <a:xfrm>
            <a:off x="3767393" y="3412539"/>
            <a:ext cx="1116000" cy="360000"/>
          </a:xfrm>
          <a:prstGeom prst="rect">
            <a:avLst/>
          </a:prstGeom>
          <a:noFill/>
          <a:ln>
            <a:noFill/>
          </a:ln>
        </p:spPr>
        <p:txBody>
          <a:bodyPr wrap="square" rtlCol="0" anchor="ctr">
            <a:noAutofit/>
          </a:bodyPr>
          <a:lstStyle/>
          <a:p>
            <a:r>
              <a:rPr lang="zh-CN" altLang="en-US" b="1" dirty="0">
                <a:solidFill>
                  <a:srgbClr val="AD62AA"/>
                </a:solidFill>
                <a:latin typeface="微软雅黑" panose="020B0503020204020204" pitchFamily="34" charset="-122"/>
                <a:ea typeface="微软雅黑" panose="020B0503020204020204" pitchFamily="34" charset="-122"/>
              </a:rPr>
              <a:t>作业管理</a:t>
            </a:r>
            <a:r>
              <a:rPr lang="en-US" altLang="zh-CN" b="1" dirty="0">
                <a:solidFill>
                  <a:srgbClr val="AD62AA"/>
                </a:solidFill>
                <a:latin typeface="微软雅黑" panose="020B0503020204020204" pitchFamily="34" charset="-122"/>
                <a:ea typeface="微软雅黑" panose="020B0503020204020204" pitchFamily="34" charset="-122"/>
              </a:rPr>
              <a:t>:</a:t>
            </a:r>
            <a:endParaRPr lang="zh-CN" altLang="en-US" b="1" dirty="0">
              <a:solidFill>
                <a:srgbClr val="AD62AA"/>
              </a:solidFill>
              <a:latin typeface="微软雅黑" panose="020B0503020204020204" pitchFamily="34" charset="-122"/>
              <a:ea typeface="微软雅黑" panose="020B0503020204020204" pitchFamily="34" charset="-122"/>
            </a:endParaRPr>
          </a:p>
        </p:txBody>
      </p:sp>
    </p:spTree>
    <p:custDataLst>
      <p:tags r:id="rId1"/>
    </p:custDataLst>
    <p:extLst>
      <p:ext uri="{BB962C8B-B14F-4D97-AF65-F5344CB8AC3E}">
        <p14:creationId xmlns:p14="http://schemas.microsoft.com/office/powerpoint/2010/main" val="3117992865"/>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B7EE94D0-5E48-479B-B379-4C23F721CA42}"/>
              </a:ext>
            </a:extLst>
          </p:cNvPr>
          <p:cNvSpPr txBox="1">
            <a:spLocks noChangeArrowheads="1"/>
          </p:cNvSpPr>
          <p:nvPr/>
        </p:nvSpPr>
        <p:spPr bwMode="auto">
          <a:xfrm>
            <a:off x="2340697" y="645862"/>
            <a:ext cx="7510606"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加强考试管理</a:t>
            </a:r>
          </a:p>
        </p:txBody>
      </p:sp>
      <p:grpSp>
        <p:nvGrpSpPr>
          <p:cNvPr id="31" name="组合 30">
            <a:extLst>
              <a:ext uri="{FF2B5EF4-FFF2-40B4-BE49-F238E27FC236}">
                <a16:creationId xmlns:a16="http://schemas.microsoft.com/office/drawing/2014/main" id="{C40C0E73-92F9-45FF-B9F7-08C7D63B901A}"/>
              </a:ext>
            </a:extLst>
          </p:cNvPr>
          <p:cNvGrpSpPr/>
          <p:nvPr/>
        </p:nvGrpSpPr>
        <p:grpSpPr>
          <a:xfrm>
            <a:off x="952120" y="2189621"/>
            <a:ext cx="3491864" cy="2943838"/>
            <a:chOff x="979552" y="2168273"/>
            <a:chExt cx="3491864" cy="2943838"/>
          </a:xfrm>
        </p:grpSpPr>
        <p:grpSp>
          <p:nvGrpSpPr>
            <p:cNvPr id="29" name="组合 28">
              <a:extLst>
                <a:ext uri="{FF2B5EF4-FFF2-40B4-BE49-F238E27FC236}">
                  <a16:creationId xmlns:a16="http://schemas.microsoft.com/office/drawing/2014/main" id="{4EE31ADA-918E-4108-B352-48B58AABD69D}"/>
                </a:ext>
              </a:extLst>
            </p:cNvPr>
            <p:cNvGrpSpPr/>
            <p:nvPr/>
          </p:nvGrpSpPr>
          <p:grpSpPr>
            <a:xfrm>
              <a:off x="1912240" y="2168273"/>
              <a:ext cx="1626488" cy="1389358"/>
              <a:chOff x="1482472" y="2104265"/>
              <a:chExt cx="1626488" cy="1389358"/>
            </a:xfrm>
          </p:grpSpPr>
          <p:sp>
            <p:nvSpPr>
              <p:cNvPr id="7" name="文本框 6">
                <a:extLst>
                  <a:ext uri="{FF2B5EF4-FFF2-40B4-BE49-F238E27FC236}">
                    <a16:creationId xmlns:a16="http://schemas.microsoft.com/office/drawing/2014/main" id="{571CE4CE-8B74-4C69-B25C-EAE30F4B766D}"/>
                  </a:ext>
                </a:extLst>
              </p:cNvPr>
              <p:cNvSpPr txBox="1"/>
              <p:nvPr/>
            </p:nvSpPr>
            <p:spPr>
              <a:xfrm>
                <a:off x="1482472" y="3124291"/>
                <a:ext cx="1626488" cy="369332"/>
              </a:xfrm>
              <a:prstGeom prst="rect">
                <a:avLst/>
              </a:prstGeom>
              <a:solidFill>
                <a:srgbClr val="4A47A3"/>
              </a:solidFill>
            </p:spPr>
            <p:txBody>
              <a:bodyPr wrap="square" rtlCol="0">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取消入学门槛</a:t>
                </a:r>
              </a:p>
            </p:txBody>
          </p:sp>
          <p:grpSp>
            <p:nvGrpSpPr>
              <p:cNvPr id="8" name="34f1a405-4fa3-4505-9b45-31409204b6c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369B6DC3-BDFB-4CF7-B801-2671690D10DC}"/>
                  </a:ext>
                </a:extLst>
              </p:cNvPr>
              <p:cNvGrpSpPr>
                <a:grpSpLocks noChangeAspect="1"/>
              </p:cNvGrpSpPr>
              <p:nvPr>
                <p:custDataLst>
                  <p:tags r:id="rId3"/>
                </p:custDataLst>
              </p:nvPr>
            </p:nvGrpSpPr>
            <p:grpSpPr>
              <a:xfrm>
                <a:off x="1967329" y="2104265"/>
                <a:ext cx="656775" cy="1018412"/>
                <a:chOff x="4700588" y="1285876"/>
                <a:chExt cx="2790825" cy="4327525"/>
              </a:xfrm>
            </p:grpSpPr>
            <p:sp>
              <p:nvSpPr>
                <p:cNvPr id="9" name="í$ľîďe">
                  <a:extLst>
                    <a:ext uri="{FF2B5EF4-FFF2-40B4-BE49-F238E27FC236}">
                      <a16:creationId xmlns:a16="http://schemas.microsoft.com/office/drawing/2014/main" id="{3ACAA71E-A057-42BA-86B6-F8C2BC9CC4C0}"/>
                    </a:ext>
                  </a:extLst>
                </p:cNvPr>
                <p:cNvSpPr/>
                <p:nvPr/>
              </p:nvSpPr>
              <p:spPr bwMode="auto">
                <a:xfrm>
                  <a:off x="5975351" y="4070351"/>
                  <a:ext cx="241300" cy="1543050"/>
                </a:xfrm>
                <a:prstGeom prst="rect">
                  <a:avLst/>
                </a:prstGeom>
                <a:solidFill>
                  <a:srgbClr val="B7B7B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 name="iṩḷíḑê">
                  <a:extLst>
                    <a:ext uri="{FF2B5EF4-FFF2-40B4-BE49-F238E27FC236}">
                      <a16:creationId xmlns:a16="http://schemas.microsoft.com/office/drawing/2014/main" id="{66F6D9E6-CE99-422E-9AC9-5DB2F48AC110}"/>
                    </a:ext>
                  </a:extLst>
                </p:cNvPr>
                <p:cNvSpPr/>
                <p:nvPr/>
              </p:nvSpPr>
              <p:spPr bwMode="auto">
                <a:xfrm>
                  <a:off x="4700588" y="1285876"/>
                  <a:ext cx="2790825" cy="2784475"/>
                </a:xfrm>
                <a:custGeom>
                  <a:avLst/>
                  <a:gdLst>
                    <a:gd name="T0" fmla="*/ 131 w 138"/>
                    <a:gd name="T1" fmla="*/ 139 h 139"/>
                    <a:gd name="T2" fmla="*/ 7 w 138"/>
                    <a:gd name="T3" fmla="*/ 139 h 139"/>
                    <a:gd name="T4" fmla="*/ 0 w 138"/>
                    <a:gd name="T5" fmla="*/ 132 h 139"/>
                    <a:gd name="T6" fmla="*/ 0 w 138"/>
                    <a:gd name="T7" fmla="*/ 8 h 139"/>
                    <a:gd name="T8" fmla="*/ 7 w 138"/>
                    <a:gd name="T9" fmla="*/ 0 h 139"/>
                    <a:gd name="T10" fmla="*/ 131 w 138"/>
                    <a:gd name="T11" fmla="*/ 0 h 139"/>
                    <a:gd name="T12" fmla="*/ 138 w 138"/>
                    <a:gd name="T13" fmla="*/ 8 h 139"/>
                    <a:gd name="T14" fmla="*/ 138 w 138"/>
                    <a:gd name="T15" fmla="*/ 132 h 139"/>
                    <a:gd name="T16" fmla="*/ 131 w 138"/>
                    <a:gd name="T1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39">
                      <a:moveTo>
                        <a:pt x="131" y="139"/>
                      </a:moveTo>
                      <a:cubicBezTo>
                        <a:pt x="7" y="139"/>
                        <a:pt x="7" y="139"/>
                        <a:pt x="7" y="139"/>
                      </a:cubicBezTo>
                      <a:cubicBezTo>
                        <a:pt x="3" y="139"/>
                        <a:pt x="0" y="136"/>
                        <a:pt x="0" y="132"/>
                      </a:cubicBezTo>
                      <a:cubicBezTo>
                        <a:pt x="0" y="8"/>
                        <a:pt x="0" y="8"/>
                        <a:pt x="0" y="8"/>
                      </a:cubicBezTo>
                      <a:cubicBezTo>
                        <a:pt x="0" y="4"/>
                        <a:pt x="3" y="0"/>
                        <a:pt x="7" y="0"/>
                      </a:cubicBezTo>
                      <a:cubicBezTo>
                        <a:pt x="131" y="0"/>
                        <a:pt x="131" y="0"/>
                        <a:pt x="131" y="0"/>
                      </a:cubicBezTo>
                      <a:cubicBezTo>
                        <a:pt x="135" y="0"/>
                        <a:pt x="138" y="4"/>
                        <a:pt x="138" y="8"/>
                      </a:cubicBezTo>
                      <a:cubicBezTo>
                        <a:pt x="138" y="132"/>
                        <a:pt x="138" y="132"/>
                        <a:pt x="138" y="132"/>
                      </a:cubicBezTo>
                      <a:cubicBezTo>
                        <a:pt x="138" y="136"/>
                        <a:pt x="135" y="139"/>
                        <a:pt x="131" y="1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îŝḷïḓè">
                  <a:extLst>
                    <a:ext uri="{FF2B5EF4-FFF2-40B4-BE49-F238E27FC236}">
                      <a16:creationId xmlns:a16="http://schemas.microsoft.com/office/drawing/2014/main" id="{AD19683C-9E80-4A35-9865-5BF472F89734}"/>
                    </a:ext>
                  </a:extLst>
                </p:cNvPr>
                <p:cNvSpPr/>
                <p:nvPr/>
              </p:nvSpPr>
              <p:spPr bwMode="auto">
                <a:xfrm>
                  <a:off x="4762501" y="1365251"/>
                  <a:ext cx="2668588" cy="2625725"/>
                </a:xfrm>
                <a:custGeom>
                  <a:avLst/>
                  <a:gdLst>
                    <a:gd name="T0" fmla="*/ 124 w 132"/>
                    <a:gd name="T1" fmla="*/ 131 h 131"/>
                    <a:gd name="T2" fmla="*/ 8 w 132"/>
                    <a:gd name="T3" fmla="*/ 131 h 131"/>
                    <a:gd name="T4" fmla="*/ 0 w 132"/>
                    <a:gd name="T5" fmla="*/ 124 h 131"/>
                    <a:gd name="T6" fmla="*/ 0 w 132"/>
                    <a:gd name="T7" fmla="*/ 7 h 131"/>
                    <a:gd name="T8" fmla="*/ 8 w 132"/>
                    <a:gd name="T9" fmla="*/ 0 h 131"/>
                    <a:gd name="T10" fmla="*/ 124 w 132"/>
                    <a:gd name="T11" fmla="*/ 0 h 131"/>
                    <a:gd name="T12" fmla="*/ 132 w 132"/>
                    <a:gd name="T13" fmla="*/ 7 h 131"/>
                    <a:gd name="T14" fmla="*/ 132 w 132"/>
                    <a:gd name="T15" fmla="*/ 124 h 131"/>
                    <a:gd name="T16" fmla="*/ 124 w 132"/>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1">
                      <a:moveTo>
                        <a:pt x="124" y="131"/>
                      </a:moveTo>
                      <a:cubicBezTo>
                        <a:pt x="8" y="131"/>
                        <a:pt x="8" y="131"/>
                        <a:pt x="8" y="131"/>
                      </a:cubicBezTo>
                      <a:cubicBezTo>
                        <a:pt x="3" y="131"/>
                        <a:pt x="0" y="128"/>
                        <a:pt x="0" y="124"/>
                      </a:cubicBezTo>
                      <a:cubicBezTo>
                        <a:pt x="0" y="7"/>
                        <a:pt x="0" y="7"/>
                        <a:pt x="0" y="7"/>
                      </a:cubicBezTo>
                      <a:cubicBezTo>
                        <a:pt x="0" y="3"/>
                        <a:pt x="3" y="0"/>
                        <a:pt x="8" y="0"/>
                      </a:cubicBezTo>
                      <a:cubicBezTo>
                        <a:pt x="124" y="0"/>
                        <a:pt x="124" y="0"/>
                        <a:pt x="124" y="0"/>
                      </a:cubicBezTo>
                      <a:cubicBezTo>
                        <a:pt x="129" y="0"/>
                        <a:pt x="132" y="3"/>
                        <a:pt x="132" y="7"/>
                      </a:cubicBezTo>
                      <a:cubicBezTo>
                        <a:pt x="132" y="124"/>
                        <a:pt x="132" y="124"/>
                        <a:pt x="132" y="124"/>
                      </a:cubicBezTo>
                      <a:cubicBezTo>
                        <a:pt x="132" y="128"/>
                        <a:pt x="129" y="131"/>
                        <a:pt x="124" y="131"/>
                      </a:cubicBezTo>
                      <a:close/>
                    </a:path>
                  </a:pathLst>
                </a:custGeom>
                <a:noFill/>
                <a:ln w="396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2" name="iŝḻïḑè">
                  <a:extLst>
                    <a:ext uri="{FF2B5EF4-FFF2-40B4-BE49-F238E27FC236}">
                      <a16:creationId xmlns:a16="http://schemas.microsoft.com/office/drawing/2014/main" id="{32CA665B-7793-40C6-8E56-EAEE4EAA0219}"/>
                    </a:ext>
                  </a:extLst>
                </p:cNvPr>
                <p:cNvSpPr/>
                <p:nvPr/>
              </p:nvSpPr>
              <p:spPr bwMode="auto">
                <a:xfrm>
                  <a:off x="5105401" y="1685926"/>
                  <a:ext cx="1981200" cy="1984375"/>
                </a:xfrm>
                <a:custGeom>
                  <a:avLst/>
                  <a:gdLst>
                    <a:gd name="T0" fmla="*/ 49 w 98"/>
                    <a:gd name="T1" fmla="*/ 0 h 99"/>
                    <a:gd name="T2" fmla="*/ 0 w 98"/>
                    <a:gd name="T3" fmla="*/ 50 h 99"/>
                    <a:gd name="T4" fmla="*/ 49 w 98"/>
                    <a:gd name="T5" fmla="*/ 99 h 99"/>
                    <a:gd name="T6" fmla="*/ 98 w 98"/>
                    <a:gd name="T7" fmla="*/ 50 h 99"/>
                    <a:gd name="T8" fmla="*/ 49 w 98"/>
                    <a:gd name="T9" fmla="*/ 0 h 99"/>
                    <a:gd name="T10" fmla="*/ 85 w 98"/>
                    <a:gd name="T11" fmla="*/ 56 h 99"/>
                    <a:gd name="T12" fmla="*/ 17 w 98"/>
                    <a:gd name="T13" fmla="*/ 56 h 99"/>
                    <a:gd name="T14" fmla="*/ 17 w 98"/>
                    <a:gd name="T15" fmla="*/ 44 h 99"/>
                    <a:gd name="T16" fmla="*/ 85 w 98"/>
                    <a:gd name="T17" fmla="*/ 44 h 99"/>
                    <a:gd name="T18" fmla="*/ 85 w 98"/>
                    <a:gd name="T19" fmla="*/ 5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9">
                      <a:moveTo>
                        <a:pt x="49" y="0"/>
                      </a:moveTo>
                      <a:cubicBezTo>
                        <a:pt x="22" y="0"/>
                        <a:pt x="0" y="22"/>
                        <a:pt x="0" y="50"/>
                      </a:cubicBezTo>
                      <a:cubicBezTo>
                        <a:pt x="0" y="77"/>
                        <a:pt x="22" y="99"/>
                        <a:pt x="49" y="99"/>
                      </a:cubicBezTo>
                      <a:cubicBezTo>
                        <a:pt x="76" y="99"/>
                        <a:pt x="98" y="77"/>
                        <a:pt x="98" y="50"/>
                      </a:cubicBezTo>
                      <a:cubicBezTo>
                        <a:pt x="98" y="22"/>
                        <a:pt x="76" y="0"/>
                        <a:pt x="49" y="0"/>
                      </a:cubicBezTo>
                      <a:close/>
                      <a:moveTo>
                        <a:pt x="85" y="56"/>
                      </a:moveTo>
                      <a:cubicBezTo>
                        <a:pt x="17" y="56"/>
                        <a:pt x="17" y="56"/>
                        <a:pt x="17" y="56"/>
                      </a:cubicBezTo>
                      <a:cubicBezTo>
                        <a:pt x="17" y="44"/>
                        <a:pt x="17" y="44"/>
                        <a:pt x="17" y="44"/>
                      </a:cubicBezTo>
                      <a:cubicBezTo>
                        <a:pt x="85" y="44"/>
                        <a:pt x="85" y="44"/>
                        <a:pt x="85" y="44"/>
                      </a:cubicBezTo>
                      <a:lnTo>
                        <a:pt x="85" y="56"/>
                      </a:lnTo>
                      <a:close/>
                    </a:path>
                  </a:pathLst>
                </a:custGeom>
                <a:solidFill>
                  <a:srgbClr val="A516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30" name="组合 29">
              <a:extLst>
                <a:ext uri="{FF2B5EF4-FFF2-40B4-BE49-F238E27FC236}">
                  <a16:creationId xmlns:a16="http://schemas.microsoft.com/office/drawing/2014/main" id="{DA9AFAC1-279B-4F9B-90AB-D01A7E856437}"/>
                </a:ext>
              </a:extLst>
            </p:cNvPr>
            <p:cNvGrpSpPr/>
            <p:nvPr/>
          </p:nvGrpSpPr>
          <p:grpSpPr>
            <a:xfrm>
              <a:off x="979552" y="3722753"/>
              <a:ext cx="3491864" cy="1389358"/>
              <a:chOff x="1006984" y="4125089"/>
              <a:chExt cx="3491864" cy="1389358"/>
            </a:xfrm>
          </p:grpSpPr>
          <p:grpSp>
            <p:nvGrpSpPr>
              <p:cNvPr id="27" name="组合 26">
                <a:extLst>
                  <a:ext uri="{FF2B5EF4-FFF2-40B4-BE49-F238E27FC236}">
                    <a16:creationId xmlns:a16="http://schemas.microsoft.com/office/drawing/2014/main" id="{D14DCE8B-00B3-4820-A53B-99A44C93DAF1}"/>
                  </a:ext>
                </a:extLst>
              </p:cNvPr>
              <p:cNvGrpSpPr/>
              <p:nvPr/>
            </p:nvGrpSpPr>
            <p:grpSpPr>
              <a:xfrm>
                <a:off x="2872360" y="4125089"/>
                <a:ext cx="1626488" cy="1389358"/>
                <a:chOff x="2497456" y="4253105"/>
                <a:chExt cx="1626488" cy="1389358"/>
              </a:xfrm>
            </p:grpSpPr>
            <p:sp>
              <p:nvSpPr>
                <p:cNvPr id="14" name="文本框 13">
                  <a:extLst>
                    <a:ext uri="{FF2B5EF4-FFF2-40B4-BE49-F238E27FC236}">
                      <a16:creationId xmlns:a16="http://schemas.microsoft.com/office/drawing/2014/main" id="{390F3D90-BC2C-4673-A367-056982A1F97B}"/>
                    </a:ext>
                  </a:extLst>
                </p:cNvPr>
                <p:cNvSpPr txBox="1"/>
                <p:nvPr/>
              </p:nvSpPr>
              <p:spPr>
                <a:xfrm>
                  <a:off x="2497456" y="5273131"/>
                  <a:ext cx="1626488" cy="369332"/>
                </a:xfrm>
                <a:prstGeom prst="rect">
                  <a:avLst/>
                </a:prstGeom>
                <a:solidFill>
                  <a:srgbClr val="4A47A3"/>
                </a:solidFill>
              </p:spPr>
              <p:txBody>
                <a:bodyPr wrap="square" rtlCol="0">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限制考试次数</a:t>
                  </a:r>
                </a:p>
              </p:txBody>
            </p:sp>
            <p:grpSp>
              <p:nvGrpSpPr>
                <p:cNvPr id="15" name="34f1a405-4fa3-4505-9b45-31409204b6c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898EE3F5-D854-473C-900A-AE3EF8D81454}"/>
                    </a:ext>
                  </a:extLst>
                </p:cNvPr>
                <p:cNvGrpSpPr>
                  <a:grpSpLocks noChangeAspect="1"/>
                </p:cNvGrpSpPr>
                <p:nvPr>
                  <p:custDataLst>
                    <p:tags r:id="rId2"/>
                  </p:custDataLst>
                </p:nvPr>
              </p:nvGrpSpPr>
              <p:grpSpPr>
                <a:xfrm>
                  <a:off x="2982313" y="4253105"/>
                  <a:ext cx="656775" cy="1018412"/>
                  <a:chOff x="4700588" y="1285876"/>
                  <a:chExt cx="2790825" cy="4327525"/>
                </a:xfrm>
              </p:grpSpPr>
              <p:sp>
                <p:nvSpPr>
                  <p:cNvPr id="16" name="í$ľîďe">
                    <a:extLst>
                      <a:ext uri="{FF2B5EF4-FFF2-40B4-BE49-F238E27FC236}">
                        <a16:creationId xmlns:a16="http://schemas.microsoft.com/office/drawing/2014/main" id="{B5BFE4D3-ADF5-4943-B963-84365ABF89E4}"/>
                      </a:ext>
                    </a:extLst>
                  </p:cNvPr>
                  <p:cNvSpPr/>
                  <p:nvPr/>
                </p:nvSpPr>
                <p:spPr bwMode="auto">
                  <a:xfrm>
                    <a:off x="5975351" y="4070351"/>
                    <a:ext cx="241300" cy="1543050"/>
                  </a:xfrm>
                  <a:prstGeom prst="rect">
                    <a:avLst/>
                  </a:prstGeom>
                  <a:solidFill>
                    <a:srgbClr val="B7B7B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7" name="iṩḷíḑê">
                    <a:extLst>
                      <a:ext uri="{FF2B5EF4-FFF2-40B4-BE49-F238E27FC236}">
                        <a16:creationId xmlns:a16="http://schemas.microsoft.com/office/drawing/2014/main" id="{73E936E0-573A-404E-8B4E-9A99FA5C525F}"/>
                      </a:ext>
                    </a:extLst>
                  </p:cNvPr>
                  <p:cNvSpPr/>
                  <p:nvPr/>
                </p:nvSpPr>
                <p:spPr bwMode="auto">
                  <a:xfrm>
                    <a:off x="4700588" y="1285876"/>
                    <a:ext cx="2790825" cy="2784475"/>
                  </a:xfrm>
                  <a:custGeom>
                    <a:avLst/>
                    <a:gdLst>
                      <a:gd name="T0" fmla="*/ 131 w 138"/>
                      <a:gd name="T1" fmla="*/ 139 h 139"/>
                      <a:gd name="T2" fmla="*/ 7 w 138"/>
                      <a:gd name="T3" fmla="*/ 139 h 139"/>
                      <a:gd name="T4" fmla="*/ 0 w 138"/>
                      <a:gd name="T5" fmla="*/ 132 h 139"/>
                      <a:gd name="T6" fmla="*/ 0 w 138"/>
                      <a:gd name="T7" fmla="*/ 8 h 139"/>
                      <a:gd name="T8" fmla="*/ 7 w 138"/>
                      <a:gd name="T9" fmla="*/ 0 h 139"/>
                      <a:gd name="T10" fmla="*/ 131 w 138"/>
                      <a:gd name="T11" fmla="*/ 0 h 139"/>
                      <a:gd name="T12" fmla="*/ 138 w 138"/>
                      <a:gd name="T13" fmla="*/ 8 h 139"/>
                      <a:gd name="T14" fmla="*/ 138 w 138"/>
                      <a:gd name="T15" fmla="*/ 132 h 139"/>
                      <a:gd name="T16" fmla="*/ 131 w 138"/>
                      <a:gd name="T1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39">
                        <a:moveTo>
                          <a:pt x="131" y="139"/>
                        </a:moveTo>
                        <a:cubicBezTo>
                          <a:pt x="7" y="139"/>
                          <a:pt x="7" y="139"/>
                          <a:pt x="7" y="139"/>
                        </a:cubicBezTo>
                        <a:cubicBezTo>
                          <a:pt x="3" y="139"/>
                          <a:pt x="0" y="136"/>
                          <a:pt x="0" y="132"/>
                        </a:cubicBezTo>
                        <a:cubicBezTo>
                          <a:pt x="0" y="8"/>
                          <a:pt x="0" y="8"/>
                          <a:pt x="0" y="8"/>
                        </a:cubicBezTo>
                        <a:cubicBezTo>
                          <a:pt x="0" y="4"/>
                          <a:pt x="3" y="0"/>
                          <a:pt x="7" y="0"/>
                        </a:cubicBezTo>
                        <a:cubicBezTo>
                          <a:pt x="131" y="0"/>
                          <a:pt x="131" y="0"/>
                          <a:pt x="131" y="0"/>
                        </a:cubicBezTo>
                        <a:cubicBezTo>
                          <a:pt x="135" y="0"/>
                          <a:pt x="138" y="4"/>
                          <a:pt x="138" y="8"/>
                        </a:cubicBezTo>
                        <a:cubicBezTo>
                          <a:pt x="138" y="132"/>
                          <a:pt x="138" y="132"/>
                          <a:pt x="138" y="132"/>
                        </a:cubicBezTo>
                        <a:cubicBezTo>
                          <a:pt x="138" y="136"/>
                          <a:pt x="135" y="139"/>
                          <a:pt x="131" y="1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ŝḷïḓè">
                    <a:extLst>
                      <a:ext uri="{FF2B5EF4-FFF2-40B4-BE49-F238E27FC236}">
                        <a16:creationId xmlns:a16="http://schemas.microsoft.com/office/drawing/2014/main" id="{2FBA812F-1E1D-419F-8729-8E0997B2B050}"/>
                      </a:ext>
                    </a:extLst>
                  </p:cNvPr>
                  <p:cNvSpPr/>
                  <p:nvPr/>
                </p:nvSpPr>
                <p:spPr bwMode="auto">
                  <a:xfrm>
                    <a:off x="4762501" y="1365251"/>
                    <a:ext cx="2668588" cy="2625725"/>
                  </a:xfrm>
                  <a:custGeom>
                    <a:avLst/>
                    <a:gdLst>
                      <a:gd name="T0" fmla="*/ 124 w 132"/>
                      <a:gd name="T1" fmla="*/ 131 h 131"/>
                      <a:gd name="T2" fmla="*/ 8 w 132"/>
                      <a:gd name="T3" fmla="*/ 131 h 131"/>
                      <a:gd name="T4" fmla="*/ 0 w 132"/>
                      <a:gd name="T5" fmla="*/ 124 h 131"/>
                      <a:gd name="T6" fmla="*/ 0 w 132"/>
                      <a:gd name="T7" fmla="*/ 7 h 131"/>
                      <a:gd name="T8" fmla="*/ 8 w 132"/>
                      <a:gd name="T9" fmla="*/ 0 h 131"/>
                      <a:gd name="T10" fmla="*/ 124 w 132"/>
                      <a:gd name="T11" fmla="*/ 0 h 131"/>
                      <a:gd name="T12" fmla="*/ 132 w 132"/>
                      <a:gd name="T13" fmla="*/ 7 h 131"/>
                      <a:gd name="T14" fmla="*/ 132 w 132"/>
                      <a:gd name="T15" fmla="*/ 124 h 131"/>
                      <a:gd name="T16" fmla="*/ 124 w 132"/>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1">
                        <a:moveTo>
                          <a:pt x="124" y="131"/>
                        </a:moveTo>
                        <a:cubicBezTo>
                          <a:pt x="8" y="131"/>
                          <a:pt x="8" y="131"/>
                          <a:pt x="8" y="131"/>
                        </a:cubicBezTo>
                        <a:cubicBezTo>
                          <a:pt x="3" y="131"/>
                          <a:pt x="0" y="128"/>
                          <a:pt x="0" y="124"/>
                        </a:cubicBezTo>
                        <a:cubicBezTo>
                          <a:pt x="0" y="7"/>
                          <a:pt x="0" y="7"/>
                          <a:pt x="0" y="7"/>
                        </a:cubicBezTo>
                        <a:cubicBezTo>
                          <a:pt x="0" y="3"/>
                          <a:pt x="3" y="0"/>
                          <a:pt x="8" y="0"/>
                        </a:cubicBezTo>
                        <a:cubicBezTo>
                          <a:pt x="124" y="0"/>
                          <a:pt x="124" y="0"/>
                          <a:pt x="124" y="0"/>
                        </a:cubicBezTo>
                        <a:cubicBezTo>
                          <a:pt x="129" y="0"/>
                          <a:pt x="132" y="3"/>
                          <a:pt x="132" y="7"/>
                        </a:cubicBezTo>
                        <a:cubicBezTo>
                          <a:pt x="132" y="124"/>
                          <a:pt x="132" y="124"/>
                          <a:pt x="132" y="124"/>
                        </a:cubicBezTo>
                        <a:cubicBezTo>
                          <a:pt x="132" y="128"/>
                          <a:pt x="129" y="131"/>
                          <a:pt x="124" y="131"/>
                        </a:cubicBezTo>
                        <a:close/>
                      </a:path>
                    </a:pathLst>
                  </a:custGeom>
                  <a:noFill/>
                  <a:ln w="396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19" name="iŝḻïḑè">
                    <a:extLst>
                      <a:ext uri="{FF2B5EF4-FFF2-40B4-BE49-F238E27FC236}">
                        <a16:creationId xmlns:a16="http://schemas.microsoft.com/office/drawing/2014/main" id="{3E6D1C3D-8F38-43A8-9EDD-89D587C4328A}"/>
                      </a:ext>
                    </a:extLst>
                  </p:cNvPr>
                  <p:cNvSpPr/>
                  <p:nvPr/>
                </p:nvSpPr>
                <p:spPr bwMode="auto">
                  <a:xfrm>
                    <a:off x="5105401" y="1685926"/>
                    <a:ext cx="1981200" cy="1984375"/>
                  </a:xfrm>
                  <a:custGeom>
                    <a:avLst/>
                    <a:gdLst>
                      <a:gd name="T0" fmla="*/ 49 w 98"/>
                      <a:gd name="T1" fmla="*/ 0 h 99"/>
                      <a:gd name="T2" fmla="*/ 0 w 98"/>
                      <a:gd name="T3" fmla="*/ 50 h 99"/>
                      <a:gd name="T4" fmla="*/ 49 w 98"/>
                      <a:gd name="T5" fmla="*/ 99 h 99"/>
                      <a:gd name="T6" fmla="*/ 98 w 98"/>
                      <a:gd name="T7" fmla="*/ 50 h 99"/>
                      <a:gd name="T8" fmla="*/ 49 w 98"/>
                      <a:gd name="T9" fmla="*/ 0 h 99"/>
                      <a:gd name="T10" fmla="*/ 85 w 98"/>
                      <a:gd name="T11" fmla="*/ 56 h 99"/>
                      <a:gd name="T12" fmla="*/ 17 w 98"/>
                      <a:gd name="T13" fmla="*/ 56 h 99"/>
                      <a:gd name="T14" fmla="*/ 17 w 98"/>
                      <a:gd name="T15" fmla="*/ 44 h 99"/>
                      <a:gd name="T16" fmla="*/ 85 w 98"/>
                      <a:gd name="T17" fmla="*/ 44 h 99"/>
                      <a:gd name="T18" fmla="*/ 85 w 98"/>
                      <a:gd name="T19" fmla="*/ 5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9">
                        <a:moveTo>
                          <a:pt x="49" y="0"/>
                        </a:moveTo>
                        <a:cubicBezTo>
                          <a:pt x="22" y="0"/>
                          <a:pt x="0" y="22"/>
                          <a:pt x="0" y="50"/>
                        </a:cubicBezTo>
                        <a:cubicBezTo>
                          <a:pt x="0" y="77"/>
                          <a:pt x="22" y="99"/>
                          <a:pt x="49" y="99"/>
                        </a:cubicBezTo>
                        <a:cubicBezTo>
                          <a:pt x="76" y="99"/>
                          <a:pt x="98" y="77"/>
                          <a:pt x="98" y="50"/>
                        </a:cubicBezTo>
                        <a:cubicBezTo>
                          <a:pt x="98" y="22"/>
                          <a:pt x="76" y="0"/>
                          <a:pt x="49" y="0"/>
                        </a:cubicBezTo>
                        <a:close/>
                        <a:moveTo>
                          <a:pt x="85" y="56"/>
                        </a:moveTo>
                        <a:cubicBezTo>
                          <a:pt x="17" y="56"/>
                          <a:pt x="17" y="56"/>
                          <a:pt x="17" y="56"/>
                        </a:cubicBezTo>
                        <a:cubicBezTo>
                          <a:pt x="17" y="44"/>
                          <a:pt x="17" y="44"/>
                          <a:pt x="17" y="44"/>
                        </a:cubicBezTo>
                        <a:cubicBezTo>
                          <a:pt x="85" y="44"/>
                          <a:pt x="85" y="44"/>
                          <a:pt x="85" y="44"/>
                        </a:cubicBezTo>
                        <a:lnTo>
                          <a:pt x="85" y="56"/>
                        </a:lnTo>
                        <a:close/>
                      </a:path>
                    </a:pathLst>
                  </a:custGeom>
                  <a:solidFill>
                    <a:srgbClr val="A516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28" name="组合 27">
                <a:extLst>
                  <a:ext uri="{FF2B5EF4-FFF2-40B4-BE49-F238E27FC236}">
                    <a16:creationId xmlns:a16="http://schemas.microsoft.com/office/drawing/2014/main" id="{FE340584-69AC-4980-B4B6-707991881D8F}"/>
                  </a:ext>
                </a:extLst>
              </p:cNvPr>
              <p:cNvGrpSpPr/>
              <p:nvPr/>
            </p:nvGrpSpPr>
            <p:grpSpPr>
              <a:xfrm>
                <a:off x="1006984" y="4125089"/>
                <a:ext cx="1626488" cy="1389358"/>
                <a:chOff x="193168" y="4179953"/>
                <a:chExt cx="1626488" cy="1389358"/>
              </a:xfrm>
            </p:grpSpPr>
            <p:sp>
              <p:nvSpPr>
                <p:cNvPr id="21" name="文本框 20">
                  <a:extLst>
                    <a:ext uri="{FF2B5EF4-FFF2-40B4-BE49-F238E27FC236}">
                      <a16:creationId xmlns:a16="http://schemas.microsoft.com/office/drawing/2014/main" id="{DCCE5338-905D-4768-B25D-D802AEEF2CD6}"/>
                    </a:ext>
                  </a:extLst>
                </p:cNvPr>
                <p:cNvSpPr txBox="1"/>
                <p:nvPr/>
              </p:nvSpPr>
              <p:spPr>
                <a:xfrm>
                  <a:off x="193168" y="5199979"/>
                  <a:ext cx="1626488" cy="369332"/>
                </a:xfrm>
                <a:prstGeom prst="rect">
                  <a:avLst/>
                </a:prstGeom>
                <a:solidFill>
                  <a:srgbClr val="4A47A3"/>
                </a:solidFill>
              </p:spPr>
              <p:txBody>
                <a:bodyPr wrap="square" rtlCol="0">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取消竞赛选拔</a:t>
                  </a:r>
                </a:p>
              </p:txBody>
            </p:sp>
            <p:grpSp>
              <p:nvGrpSpPr>
                <p:cNvPr id="22" name="34f1a405-4fa3-4505-9b45-31409204b6c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56FC263E-212E-45FB-B029-0675A75145EC}"/>
                    </a:ext>
                  </a:extLst>
                </p:cNvPr>
                <p:cNvGrpSpPr>
                  <a:grpSpLocks noChangeAspect="1"/>
                </p:cNvGrpSpPr>
                <p:nvPr>
                  <p:custDataLst>
                    <p:tags r:id="rId1"/>
                  </p:custDataLst>
                </p:nvPr>
              </p:nvGrpSpPr>
              <p:grpSpPr>
                <a:xfrm>
                  <a:off x="678025" y="4179953"/>
                  <a:ext cx="656775" cy="1018412"/>
                  <a:chOff x="4700588" y="1285876"/>
                  <a:chExt cx="2790825" cy="4327525"/>
                </a:xfrm>
              </p:grpSpPr>
              <p:sp>
                <p:nvSpPr>
                  <p:cNvPr id="23" name="í$ľîďe">
                    <a:extLst>
                      <a:ext uri="{FF2B5EF4-FFF2-40B4-BE49-F238E27FC236}">
                        <a16:creationId xmlns:a16="http://schemas.microsoft.com/office/drawing/2014/main" id="{C15885E4-8A89-4482-A313-06209F6FA505}"/>
                      </a:ext>
                    </a:extLst>
                  </p:cNvPr>
                  <p:cNvSpPr/>
                  <p:nvPr/>
                </p:nvSpPr>
                <p:spPr bwMode="auto">
                  <a:xfrm>
                    <a:off x="5975351" y="4070351"/>
                    <a:ext cx="241300" cy="1543050"/>
                  </a:xfrm>
                  <a:prstGeom prst="rect">
                    <a:avLst/>
                  </a:prstGeom>
                  <a:solidFill>
                    <a:srgbClr val="B7B7B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4" name="iṩḷíḑê">
                    <a:extLst>
                      <a:ext uri="{FF2B5EF4-FFF2-40B4-BE49-F238E27FC236}">
                        <a16:creationId xmlns:a16="http://schemas.microsoft.com/office/drawing/2014/main" id="{0056F457-8D5B-4EF0-B9C8-DE067C9079F1}"/>
                      </a:ext>
                    </a:extLst>
                  </p:cNvPr>
                  <p:cNvSpPr/>
                  <p:nvPr/>
                </p:nvSpPr>
                <p:spPr bwMode="auto">
                  <a:xfrm>
                    <a:off x="4700588" y="1285876"/>
                    <a:ext cx="2790825" cy="2784475"/>
                  </a:xfrm>
                  <a:custGeom>
                    <a:avLst/>
                    <a:gdLst>
                      <a:gd name="T0" fmla="*/ 131 w 138"/>
                      <a:gd name="T1" fmla="*/ 139 h 139"/>
                      <a:gd name="T2" fmla="*/ 7 w 138"/>
                      <a:gd name="T3" fmla="*/ 139 h 139"/>
                      <a:gd name="T4" fmla="*/ 0 w 138"/>
                      <a:gd name="T5" fmla="*/ 132 h 139"/>
                      <a:gd name="T6" fmla="*/ 0 w 138"/>
                      <a:gd name="T7" fmla="*/ 8 h 139"/>
                      <a:gd name="T8" fmla="*/ 7 w 138"/>
                      <a:gd name="T9" fmla="*/ 0 h 139"/>
                      <a:gd name="T10" fmla="*/ 131 w 138"/>
                      <a:gd name="T11" fmla="*/ 0 h 139"/>
                      <a:gd name="T12" fmla="*/ 138 w 138"/>
                      <a:gd name="T13" fmla="*/ 8 h 139"/>
                      <a:gd name="T14" fmla="*/ 138 w 138"/>
                      <a:gd name="T15" fmla="*/ 132 h 139"/>
                      <a:gd name="T16" fmla="*/ 131 w 138"/>
                      <a:gd name="T1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39">
                        <a:moveTo>
                          <a:pt x="131" y="139"/>
                        </a:moveTo>
                        <a:cubicBezTo>
                          <a:pt x="7" y="139"/>
                          <a:pt x="7" y="139"/>
                          <a:pt x="7" y="139"/>
                        </a:cubicBezTo>
                        <a:cubicBezTo>
                          <a:pt x="3" y="139"/>
                          <a:pt x="0" y="136"/>
                          <a:pt x="0" y="132"/>
                        </a:cubicBezTo>
                        <a:cubicBezTo>
                          <a:pt x="0" y="8"/>
                          <a:pt x="0" y="8"/>
                          <a:pt x="0" y="8"/>
                        </a:cubicBezTo>
                        <a:cubicBezTo>
                          <a:pt x="0" y="4"/>
                          <a:pt x="3" y="0"/>
                          <a:pt x="7" y="0"/>
                        </a:cubicBezTo>
                        <a:cubicBezTo>
                          <a:pt x="131" y="0"/>
                          <a:pt x="131" y="0"/>
                          <a:pt x="131" y="0"/>
                        </a:cubicBezTo>
                        <a:cubicBezTo>
                          <a:pt x="135" y="0"/>
                          <a:pt x="138" y="4"/>
                          <a:pt x="138" y="8"/>
                        </a:cubicBezTo>
                        <a:cubicBezTo>
                          <a:pt x="138" y="132"/>
                          <a:pt x="138" y="132"/>
                          <a:pt x="138" y="132"/>
                        </a:cubicBezTo>
                        <a:cubicBezTo>
                          <a:pt x="138" y="136"/>
                          <a:pt x="135" y="139"/>
                          <a:pt x="131" y="1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ŝḷïḓè">
                    <a:extLst>
                      <a:ext uri="{FF2B5EF4-FFF2-40B4-BE49-F238E27FC236}">
                        <a16:creationId xmlns:a16="http://schemas.microsoft.com/office/drawing/2014/main" id="{242DD4E6-F354-4E39-B2F4-7EF916655C2B}"/>
                      </a:ext>
                    </a:extLst>
                  </p:cNvPr>
                  <p:cNvSpPr/>
                  <p:nvPr/>
                </p:nvSpPr>
                <p:spPr bwMode="auto">
                  <a:xfrm>
                    <a:off x="4762501" y="1365251"/>
                    <a:ext cx="2668588" cy="2625725"/>
                  </a:xfrm>
                  <a:custGeom>
                    <a:avLst/>
                    <a:gdLst>
                      <a:gd name="T0" fmla="*/ 124 w 132"/>
                      <a:gd name="T1" fmla="*/ 131 h 131"/>
                      <a:gd name="T2" fmla="*/ 8 w 132"/>
                      <a:gd name="T3" fmla="*/ 131 h 131"/>
                      <a:gd name="T4" fmla="*/ 0 w 132"/>
                      <a:gd name="T5" fmla="*/ 124 h 131"/>
                      <a:gd name="T6" fmla="*/ 0 w 132"/>
                      <a:gd name="T7" fmla="*/ 7 h 131"/>
                      <a:gd name="T8" fmla="*/ 8 w 132"/>
                      <a:gd name="T9" fmla="*/ 0 h 131"/>
                      <a:gd name="T10" fmla="*/ 124 w 132"/>
                      <a:gd name="T11" fmla="*/ 0 h 131"/>
                      <a:gd name="T12" fmla="*/ 132 w 132"/>
                      <a:gd name="T13" fmla="*/ 7 h 131"/>
                      <a:gd name="T14" fmla="*/ 132 w 132"/>
                      <a:gd name="T15" fmla="*/ 124 h 131"/>
                      <a:gd name="T16" fmla="*/ 124 w 132"/>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1">
                        <a:moveTo>
                          <a:pt x="124" y="131"/>
                        </a:moveTo>
                        <a:cubicBezTo>
                          <a:pt x="8" y="131"/>
                          <a:pt x="8" y="131"/>
                          <a:pt x="8" y="131"/>
                        </a:cubicBezTo>
                        <a:cubicBezTo>
                          <a:pt x="3" y="131"/>
                          <a:pt x="0" y="128"/>
                          <a:pt x="0" y="124"/>
                        </a:cubicBezTo>
                        <a:cubicBezTo>
                          <a:pt x="0" y="7"/>
                          <a:pt x="0" y="7"/>
                          <a:pt x="0" y="7"/>
                        </a:cubicBezTo>
                        <a:cubicBezTo>
                          <a:pt x="0" y="3"/>
                          <a:pt x="3" y="0"/>
                          <a:pt x="8" y="0"/>
                        </a:cubicBezTo>
                        <a:cubicBezTo>
                          <a:pt x="124" y="0"/>
                          <a:pt x="124" y="0"/>
                          <a:pt x="124" y="0"/>
                        </a:cubicBezTo>
                        <a:cubicBezTo>
                          <a:pt x="129" y="0"/>
                          <a:pt x="132" y="3"/>
                          <a:pt x="132" y="7"/>
                        </a:cubicBezTo>
                        <a:cubicBezTo>
                          <a:pt x="132" y="124"/>
                          <a:pt x="132" y="124"/>
                          <a:pt x="132" y="124"/>
                        </a:cubicBezTo>
                        <a:cubicBezTo>
                          <a:pt x="132" y="128"/>
                          <a:pt x="129" y="131"/>
                          <a:pt x="124" y="131"/>
                        </a:cubicBezTo>
                        <a:close/>
                      </a:path>
                    </a:pathLst>
                  </a:custGeom>
                  <a:noFill/>
                  <a:ln w="396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6" name="iŝḻïḑè">
                    <a:extLst>
                      <a:ext uri="{FF2B5EF4-FFF2-40B4-BE49-F238E27FC236}">
                        <a16:creationId xmlns:a16="http://schemas.microsoft.com/office/drawing/2014/main" id="{D39DB67E-BFD8-4C49-A088-E04D213D5822}"/>
                      </a:ext>
                    </a:extLst>
                  </p:cNvPr>
                  <p:cNvSpPr/>
                  <p:nvPr/>
                </p:nvSpPr>
                <p:spPr bwMode="auto">
                  <a:xfrm>
                    <a:off x="5105401" y="1685926"/>
                    <a:ext cx="1981200" cy="1984375"/>
                  </a:xfrm>
                  <a:custGeom>
                    <a:avLst/>
                    <a:gdLst>
                      <a:gd name="T0" fmla="*/ 49 w 98"/>
                      <a:gd name="T1" fmla="*/ 0 h 99"/>
                      <a:gd name="T2" fmla="*/ 0 w 98"/>
                      <a:gd name="T3" fmla="*/ 50 h 99"/>
                      <a:gd name="T4" fmla="*/ 49 w 98"/>
                      <a:gd name="T5" fmla="*/ 99 h 99"/>
                      <a:gd name="T6" fmla="*/ 98 w 98"/>
                      <a:gd name="T7" fmla="*/ 50 h 99"/>
                      <a:gd name="T8" fmla="*/ 49 w 98"/>
                      <a:gd name="T9" fmla="*/ 0 h 99"/>
                      <a:gd name="T10" fmla="*/ 85 w 98"/>
                      <a:gd name="T11" fmla="*/ 56 h 99"/>
                      <a:gd name="T12" fmla="*/ 17 w 98"/>
                      <a:gd name="T13" fmla="*/ 56 h 99"/>
                      <a:gd name="T14" fmla="*/ 17 w 98"/>
                      <a:gd name="T15" fmla="*/ 44 h 99"/>
                      <a:gd name="T16" fmla="*/ 85 w 98"/>
                      <a:gd name="T17" fmla="*/ 44 h 99"/>
                      <a:gd name="T18" fmla="*/ 85 w 98"/>
                      <a:gd name="T19" fmla="*/ 5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9">
                        <a:moveTo>
                          <a:pt x="49" y="0"/>
                        </a:moveTo>
                        <a:cubicBezTo>
                          <a:pt x="22" y="0"/>
                          <a:pt x="0" y="22"/>
                          <a:pt x="0" y="50"/>
                        </a:cubicBezTo>
                        <a:cubicBezTo>
                          <a:pt x="0" y="77"/>
                          <a:pt x="22" y="99"/>
                          <a:pt x="49" y="99"/>
                        </a:cubicBezTo>
                        <a:cubicBezTo>
                          <a:pt x="76" y="99"/>
                          <a:pt x="98" y="77"/>
                          <a:pt x="98" y="50"/>
                        </a:cubicBezTo>
                        <a:cubicBezTo>
                          <a:pt x="98" y="22"/>
                          <a:pt x="76" y="0"/>
                          <a:pt x="49" y="0"/>
                        </a:cubicBezTo>
                        <a:close/>
                        <a:moveTo>
                          <a:pt x="85" y="56"/>
                        </a:moveTo>
                        <a:cubicBezTo>
                          <a:pt x="17" y="56"/>
                          <a:pt x="17" y="56"/>
                          <a:pt x="17" y="56"/>
                        </a:cubicBezTo>
                        <a:cubicBezTo>
                          <a:pt x="17" y="44"/>
                          <a:pt x="17" y="44"/>
                          <a:pt x="17" y="44"/>
                        </a:cubicBezTo>
                        <a:cubicBezTo>
                          <a:pt x="85" y="44"/>
                          <a:pt x="85" y="44"/>
                          <a:pt x="85" y="44"/>
                        </a:cubicBezTo>
                        <a:lnTo>
                          <a:pt x="85" y="56"/>
                        </a:lnTo>
                        <a:close/>
                      </a:path>
                    </a:pathLst>
                  </a:custGeom>
                  <a:solidFill>
                    <a:srgbClr val="A516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grpSp>
      <p:sp>
        <p:nvSpPr>
          <p:cNvPr id="5" name="矩形 4">
            <a:extLst>
              <a:ext uri="{FF2B5EF4-FFF2-40B4-BE49-F238E27FC236}">
                <a16:creationId xmlns:a16="http://schemas.microsoft.com/office/drawing/2014/main" id="{BD148802-C1F1-4DC8-9D40-A33EFE4D0C69}"/>
              </a:ext>
            </a:extLst>
          </p:cNvPr>
          <p:cNvSpPr/>
          <p:nvPr/>
        </p:nvSpPr>
        <p:spPr>
          <a:xfrm>
            <a:off x="4867705" y="2491047"/>
            <a:ext cx="7147511" cy="2478371"/>
          </a:xfrm>
          <a:prstGeom prst="rect">
            <a:avLst/>
          </a:prstGeom>
        </p:spPr>
        <p:txBody>
          <a:bodyPr wrap="square">
            <a:spAutoFit/>
          </a:bodyPr>
          <a:lstStyle/>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全面推进义务教育学校免试就近入学全覆盖；</a:t>
            </a:r>
            <a:endParaRPr lang="en-US" altLang="zh-CN" sz="1600" dirty="0">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坚决控制义务教育阶段校内统一考试次数：</a:t>
            </a:r>
            <a:endParaRPr lang="en-US" altLang="zh-CN" sz="1600" dirty="0">
              <a:latin typeface="微软雅黑" panose="020B0503020204020204" pitchFamily="34" charset="-122"/>
              <a:ea typeface="微软雅黑" panose="020B0503020204020204" pitchFamily="34" charset="-122"/>
            </a:endParaRP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小学一二年级每学期不得超过</a:t>
            </a:r>
            <a:r>
              <a:rPr lang="en-US" altLang="zh-CN" sz="1600" dirty="0">
                <a:latin typeface="微软雅黑" panose="020B0503020204020204" pitchFamily="34" charset="-122"/>
                <a:ea typeface="微软雅黑" panose="020B0503020204020204" pitchFamily="34" charset="-122"/>
              </a:rPr>
              <a:t>1</a:t>
            </a:r>
            <a:r>
              <a:rPr lang="zh-CN" altLang="en-US" sz="1600" dirty="0">
                <a:latin typeface="微软雅黑" panose="020B0503020204020204" pitchFamily="34" charset="-122"/>
                <a:ea typeface="微软雅黑" panose="020B0503020204020204" pitchFamily="34" charset="-122"/>
              </a:rPr>
              <a:t>次；</a:t>
            </a:r>
            <a:endParaRPr lang="en-US" altLang="zh-CN" sz="1600" dirty="0">
              <a:latin typeface="微软雅黑" panose="020B0503020204020204" pitchFamily="34" charset="-122"/>
              <a:ea typeface="微软雅黑" panose="020B0503020204020204" pitchFamily="34" charset="-122"/>
            </a:endParaRP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其他年级每学期不得超过</a:t>
            </a:r>
            <a:r>
              <a:rPr lang="en-US" altLang="zh-CN" sz="1600" dirty="0">
                <a:latin typeface="微软雅黑" panose="020B0503020204020204" pitchFamily="34" charset="-122"/>
                <a:ea typeface="微软雅黑" panose="020B0503020204020204" pitchFamily="34" charset="-122"/>
              </a:rPr>
              <a:t>2</a:t>
            </a:r>
            <a:r>
              <a:rPr lang="zh-CN" altLang="en-US" sz="1600" dirty="0">
                <a:latin typeface="微软雅黑" panose="020B0503020204020204" pitchFamily="34" charset="-122"/>
                <a:ea typeface="微软雅黑" panose="020B0503020204020204" pitchFamily="34" charset="-122"/>
              </a:rPr>
              <a:t>次；</a:t>
            </a:r>
            <a:endParaRPr lang="en-US" altLang="zh-CN" sz="1600" dirty="0">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严禁以任何形式、方式公布学生考试成绩和排名；</a:t>
            </a:r>
          </a:p>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严禁以各类竞赛获奖证书</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学科竞赛成绩或考级证明等作为招生入学依据；</a:t>
            </a:r>
          </a:p>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严禁以各种名义组织考试选拔学生；</a:t>
            </a:r>
          </a:p>
        </p:txBody>
      </p:sp>
      <p:sp>
        <p:nvSpPr>
          <p:cNvPr id="35" name="文本框 34">
            <a:extLst>
              <a:ext uri="{FF2B5EF4-FFF2-40B4-BE49-F238E27FC236}">
                <a16:creationId xmlns:a16="http://schemas.microsoft.com/office/drawing/2014/main" id="{C5271971-7482-4E9C-A3E5-560B6C4282A6}"/>
              </a:ext>
            </a:extLst>
          </p:cNvPr>
          <p:cNvSpPr txBox="1"/>
          <p:nvPr/>
        </p:nvSpPr>
        <p:spPr>
          <a:xfrm>
            <a:off x="4867705" y="2179587"/>
            <a:ext cx="1584000" cy="360000"/>
          </a:xfrm>
          <a:prstGeom prst="rect">
            <a:avLst/>
          </a:prstGeom>
          <a:noFill/>
          <a:ln>
            <a:noFill/>
          </a:ln>
        </p:spPr>
        <p:txBody>
          <a:bodyPr wrap="square" rtlCol="0" anchor="ctr">
            <a:noAutofit/>
          </a:bodyPr>
          <a:lstStyle/>
          <a:p>
            <a:r>
              <a:rPr lang="zh-CN" altLang="en-US" b="1" dirty="0">
                <a:solidFill>
                  <a:srgbClr val="AD62AA"/>
                </a:solidFill>
                <a:latin typeface="微软雅黑" panose="020B0503020204020204" pitchFamily="34" charset="-122"/>
                <a:ea typeface="微软雅黑" panose="020B0503020204020204" pitchFamily="34" charset="-122"/>
              </a:rPr>
              <a:t>加强考试管理</a:t>
            </a:r>
            <a:r>
              <a:rPr lang="en-US" altLang="zh-CN" b="1" dirty="0">
                <a:solidFill>
                  <a:srgbClr val="AD62AA"/>
                </a:solidFill>
                <a:latin typeface="微软雅黑" panose="020B0503020204020204" pitchFamily="34" charset="-122"/>
                <a:ea typeface="微软雅黑" panose="020B0503020204020204" pitchFamily="34" charset="-122"/>
              </a:rPr>
              <a:t>:</a:t>
            </a:r>
            <a:endParaRPr lang="zh-CN" altLang="en-US" b="1" dirty="0">
              <a:solidFill>
                <a:srgbClr val="AD62AA"/>
              </a:solidFill>
              <a:latin typeface="微软雅黑" panose="020B0503020204020204" pitchFamily="34" charset="-122"/>
              <a:ea typeface="微软雅黑" panose="020B0503020204020204" pitchFamily="34" charset="-122"/>
            </a:endParaRPr>
          </a:p>
        </p:txBody>
      </p:sp>
      <p:sp>
        <p:nvSpPr>
          <p:cNvPr id="32" name="矩形 31">
            <a:extLst>
              <a:ext uri="{FF2B5EF4-FFF2-40B4-BE49-F238E27FC236}">
                <a16:creationId xmlns:a16="http://schemas.microsoft.com/office/drawing/2014/main" id="{86F7877B-B1FA-4AA6-8222-2E69B58D09C9}"/>
              </a:ext>
            </a:extLst>
          </p:cNvPr>
          <p:cNvSpPr/>
          <p:nvPr/>
        </p:nvSpPr>
        <p:spPr>
          <a:xfrm>
            <a:off x="1979677" y="1133136"/>
            <a:ext cx="8232647"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STRENGTHEN EXAMINATION MANAGEMENT</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412639549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25C9C7E5-AED5-4081-92CE-4342EB350189}"/>
              </a:ext>
            </a:extLst>
          </p:cNvPr>
          <p:cNvSpPr txBox="1">
            <a:spLocks noChangeArrowheads="1"/>
          </p:cNvSpPr>
          <p:nvPr/>
        </p:nvSpPr>
        <p:spPr bwMode="auto">
          <a:xfrm>
            <a:off x="2340697" y="645862"/>
            <a:ext cx="7510606"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改善视觉环境</a:t>
            </a:r>
          </a:p>
        </p:txBody>
      </p:sp>
      <p:grpSp>
        <p:nvGrpSpPr>
          <p:cNvPr id="753" name="15592cc4-7f12-4577-b106-bac4fee22dd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8243F20E-2C81-423F-B783-6AEFA9C3FCF2}"/>
              </a:ext>
            </a:extLst>
          </p:cNvPr>
          <p:cNvGrpSpPr>
            <a:grpSpLocks noChangeAspect="1"/>
          </p:cNvGrpSpPr>
          <p:nvPr>
            <p:custDataLst>
              <p:tags r:id="rId2"/>
            </p:custDataLst>
          </p:nvPr>
        </p:nvGrpSpPr>
        <p:grpSpPr>
          <a:xfrm>
            <a:off x="0" y="3447288"/>
            <a:ext cx="4444804" cy="3601801"/>
            <a:chOff x="3158342" y="1290237"/>
            <a:chExt cx="5875316" cy="4277526"/>
          </a:xfrm>
        </p:grpSpPr>
        <p:sp>
          <p:nvSpPr>
            <p:cNvPr id="754" name="íṧlíḍe">
              <a:extLst>
                <a:ext uri="{FF2B5EF4-FFF2-40B4-BE49-F238E27FC236}">
                  <a16:creationId xmlns:a16="http://schemas.microsoft.com/office/drawing/2014/main" id="{48CB9797-628A-4678-9AEF-453DD48D50D8}"/>
                </a:ext>
              </a:extLst>
            </p:cNvPr>
            <p:cNvSpPr/>
            <p:nvPr/>
          </p:nvSpPr>
          <p:spPr bwMode="auto">
            <a:xfrm>
              <a:off x="3817034" y="4044043"/>
              <a:ext cx="1494622" cy="886192"/>
            </a:xfrm>
            <a:custGeom>
              <a:avLst/>
              <a:gdLst>
                <a:gd name="T0" fmla="*/ 175 w 272"/>
                <a:gd name="T1" fmla="*/ 69 h 161"/>
                <a:gd name="T2" fmla="*/ 181 w 272"/>
                <a:gd name="T3" fmla="*/ 69 h 161"/>
                <a:gd name="T4" fmla="*/ 106 w 272"/>
                <a:gd name="T5" fmla="*/ 26 h 161"/>
                <a:gd name="T6" fmla="*/ 65 w 272"/>
                <a:gd name="T7" fmla="*/ 33 h 161"/>
                <a:gd name="T8" fmla="*/ 15 w 272"/>
                <a:gd name="T9" fmla="*/ 96 h 161"/>
                <a:gd name="T10" fmla="*/ 145 w 272"/>
                <a:gd name="T11" fmla="*/ 158 h 161"/>
                <a:gd name="T12" fmla="*/ 214 w 272"/>
                <a:gd name="T13" fmla="*/ 28 h 161"/>
                <a:gd name="T14" fmla="*/ 214 w 272"/>
                <a:gd name="T15" fmla="*/ 33 h 161"/>
                <a:gd name="T16" fmla="*/ 211 w 272"/>
                <a:gd name="T17" fmla="*/ 51 h 161"/>
                <a:gd name="T18" fmla="*/ 202 w 272"/>
                <a:gd name="T19" fmla="*/ 115 h 161"/>
                <a:gd name="T20" fmla="*/ 203 w 272"/>
                <a:gd name="T21" fmla="*/ 116 h 161"/>
                <a:gd name="T22" fmla="*/ 203 w 272"/>
                <a:gd name="T23" fmla="*/ 117 h 161"/>
                <a:gd name="T24" fmla="*/ 197 w 272"/>
                <a:gd name="T25" fmla="*/ 117 h 161"/>
                <a:gd name="T26" fmla="*/ 197 w 272"/>
                <a:gd name="T27" fmla="*/ 115 h 161"/>
                <a:gd name="T28" fmla="*/ 188 w 272"/>
                <a:gd name="T29" fmla="*/ 62 h 161"/>
                <a:gd name="T30" fmla="*/ 179 w 272"/>
                <a:gd name="T31" fmla="*/ 74 h 161"/>
                <a:gd name="T32" fmla="*/ 169 w 272"/>
                <a:gd name="T33" fmla="*/ 70 h 161"/>
                <a:gd name="T34" fmla="*/ 169 w 272"/>
                <a:gd name="T35" fmla="*/ 135 h 161"/>
                <a:gd name="T36" fmla="*/ 166 w 272"/>
                <a:gd name="T37" fmla="*/ 138 h 161"/>
                <a:gd name="T38" fmla="*/ 163 w 272"/>
                <a:gd name="T39" fmla="*/ 135 h 161"/>
                <a:gd name="T40" fmla="*/ 162 w 272"/>
                <a:gd name="T41" fmla="*/ 97 h 161"/>
                <a:gd name="T42" fmla="*/ 159 w 272"/>
                <a:gd name="T43" fmla="*/ 93 h 161"/>
                <a:gd name="T44" fmla="*/ 159 w 272"/>
                <a:gd name="T45" fmla="*/ 69 h 161"/>
                <a:gd name="T46" fmla="*/ 131 w 272"/>
                <a:gd name="T47" fmla="*/ 111 h 161"/>
                <a:gd name="T48" fmla="*/ 131 w 272"/>
                <a:gd name="T49" fmla="*/ 112 h 161"/>
                <a:gd name="T50" fmla="*/ 131 w 272"/>
                <a:gd name="T51" fmla="*/ 114 h 161"/>
                <a:gd name="T52" fmla="*/ 125 w 272"/>
                <a:gd name="T53" fmla="*/ 114 h 161"/>
                <a:gd name="T54" fmla="*/ 126 w 272"/>
                <a:gd name="T55" fmla="*/ 111 h 161"/>
                <a:gd name="T56" fmla="*/ 122 w 272"/>
                <a:gd name="T57" fmla="*/ 42 h 161"/>
                <a:gd name="T58" fmla="*/ 121 w 272"/>
                <a:gd name="T59" fmla="*/ 42 h 161"/>
                <a:gd name="T60" fmla="*/ 122 w 272"/>
                <a:gd name="T61" fmla="*/ 80 h 161"/>
                <a:gd name="T62" fmla="*/ 118 w 272"/>
                <a:gd name="T63" fmla="*/ 99 h 161"/>
                <a:gd name="T64" fmla="*/ 90 w 272"/>
                <a:gd name="T65" fmla="*/ 87 h 161"/>
                <a:gd name="T66" fmla="*/ 100 w 272"/>
                <a:gd name="T67" fmla="*/ 83 h 161"/>
                <a:gd name="T68" fmla="*/ 106 w 272"/>
                <a:gd name="T69" fmla="*/ 76 h 161"/>
                <a:gd name="T70" fmla="*/ 106 w 272"/>
                <a:gd name="T71" fmla="*/ 70 h 161"/>
                <a:gd name="T72" fmla="*/ 196 w 272"/>
                <a:gd name="T73" fmla="*/ 21 h 161"/>
                <a:gd name="T74" fmla="*/ 196 w 272"/>
                <a:gd name="T75" fmla="*/ 33 h 161"/>
                <a:gd name="T76" fmla="*/ 202 w 272"/>
                <a:gd name="T77" fmla="*/ 54 h 161"/>
                <a:gd name="T78" fmla="*/ 207 w 272"/>
                <a:gd name="T79" fmla="*/ 51 h 161"/>
                <a:gd name="T80" fmla="*/ 206 w 272"/>
                <a:gd name="T81" fmla="*/ 33 h 161"/>
                <a:gd name="T82" fmla="*/ 206 w 272"/>
                <a:gd name="T83" fmla="*/ 24 h 161"/>
                <a:gd name="T84" fmla="*/ 145 w 272"/>
                <a:gd name="T85" fmla="*/ 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 h="161">
                  <a:moveTo>
                    <a:pt x="184" y="64"/>
                  </a:moveTo>
                  <a:cubicBezTo>
                    <a:pt x="178" y="68"/>
                    <a:pt x="178" y="68"/>
                    <a:pt x="178" y="68"/>
                  </a:cubicBezTo>
                  <a:cubicBezTo>
                    <a:pt x="177" y="68"/>
                    <a:pt x="176" y="69"/>
                    <a:pt x="175" y="69"/>
                  </a:cubicBezTo>
                  <a:cubicBezTo>
                    <a:pt x="176" y="69"/>
                    <a:pt x="176" y="69"/>
                    <a:pt x="176" y="69"/>
                  </a:cubicBezTo>
                  <a:cubicBezTo>
                    <a:pt x="177" y="70"/>
                    <a:pt x="178" y="70"/>
                    <a:pt x="179" y="70"/>
                  </a:cubicBezTo>
                  <a:cubicBezTo>
                    <a:pt x="179" y="70"/>
                    <a:pt x="180" y="70"/>
                    <a:pt x="181" y="69"/>
                  </a:cubicBezTo>
                  <a:cubicBezTo>
                    <a:pt x="183" y="68"/>
                    <a:pt x="184" y="67"/>
                    <a:pt x="184" y="65"/>
                  </a:cubicBezTo>
                  <a:cubicBezTo>
                    <a:pt x="184" y="64"/>
                    <a:pt x="184" y="64"/>
                    <a:pt x="184" y="64"/>
                  </a:cubicBezTo>
                  <a:moveTo>
                    <a:pt x="106" y="26"/>
                  </a:moveTo>
                  <a:cubicBezTo>
                    <a:pt x="93" y="33"/>
                    <a:pt x="93" y="33"/>
                    <a:pt x="93" y="33"/>
                  </a:cubicBezTo>
                  <a:cubicBezTo>
                    <a:pt x="89" y="36"/>
                    <a:pt x="84" y="37"/>
                    <a:pt x="79" y="37"/>
                  </a:cubicBezTo>
                  <a:cubicBezTo>
                    <a:pt x="74" y="37"/>
                    <a:pt x="70" y="36"/>
                    <a:pt x="65" y="33"/>
                  </a:cubicBezTo>
                  <a:cubicBezTo>
                    <a:pt x="60" y="30"/>
                    <a:pt x="60" y="30"/>
                    <a:pt x="60" y="30"/>
                  </a:cubicBezTo>
                  <a:cubicBezTo>
                    <a:pt x="15" y="56"/>
                    <a:pt x="15" y="56"/>
                    <a:pt x="15" y="56"/>
                  </a:cubicBezTo>
                  <a:cubicBezTo>
                    <a:pt x="0" y="65"/>
                    <a:pt x="0" y="88"/>
                    <a:pt x="15" y="96"/>
                  </a:cubicBezTo>
                  <a:cubicBezTo>
                    <a:pt x="122" y="158"/>
                    <a:pt x="122" y="158"/>
                    <a:pt x="122" y="158"/>
                  </a:cubicBezTo>
                  <a:cubicBezTo>
                    <a:pt x="126" y="160"/>
                    <a:pt x="130" y="161"/>
                    <a:pt x="134" y="161"/>
                  </a:cubicBezTo>
                  <a:cubicBezTo>
                    <a:pt x="138" y="161"/>
                    <a:pt x="142" y="160"/>
                    <a:pt x="145" y="158"/>
                  </a:cubicBezTo>
                  <a:cubicBezTo>
                    <a:pt x="257" y="93"/>
                    <a:pt x="257" y="93"/>
                    <a:pt x="257" y="93"/>
                  </a:cubicBezTo>
                  <a:cubicBezTo>
                    <a:pt x="272" y="84"/>
                    <a:pt x="272" y="62"/>
                    <a:pt x="256" y="53"/>
                  </a:cubicBezTo>
                  <a:cubicBezTo>
                    <a:pt x="214" y="28"/>
                    <a:pt x="214" y="28"/>
                    <a:pt x="214" y="28"/>
                  </a:cubicBezTo>
                  <a:cubicBezTo>
                    <a:pt x="214" y="31"/>
                    <a:pt x="214" y="31"/>
                    <a:pt x="214" y="31"/>
                  </a:cubicBezTo>
                  <a:cubicBezTo>
                    <a:pt x="214" y="32"/>
                    <a:pt x="214" y="32"/>
                    <a:pt x="214" y="32"/>
                  </a:cubicBezTo>
                  <a:cubicBezTo>
                    <a:pt x="214" y="33"/>
                    <a:pt x="214" y="33"/>
                    <a:pt x="214" y="33"/>
                  </a:cubicBezTo>
                  <a:cubicBezTo>
                    <a:pt x="214" y="35"/>
                    <a:pt x="214" y="35"/>
                    <a:pt x="214" y="35"/>
                  </a:cubicBezTo>
                  <a:cubicBezTo>
                    <a:pt x="214" y="36"/>
                    <a:pt x="213" y="37"/>
                    <a:pt x="211" y="38"/>
                  </a:cubicBezTo>
                  <a:cubicBezTo>
                    <a:pt x="211" y="51"/>
                    <a:pt x="211" y="51"/>
                    <a:pt x="211" y="51"/>
                  </a:cubicBezTo>
                  <a:cubicBezTo>
                    <a:pt x="211" y="55"/>
                    <a:pt x="209" y="58"/>
                    <a:pt x="207" y="59"/>
                  </a:cubicBezTo>
                  <a:cubicBezTo>
                    <a:pt x="205" y="60"/>
                    <a:pt x="204" y="60"/>
                    <a:pt x="202" y="60"/>
                  </a:cubicBezTo>
                  <a:cubicBezTo>
                    <a:pt x="202" y="115"/>
                    <a:pt x="202" y="115"/>
                    <a:pt x="202" y="115"/>
                  </a:cubicBezTo>
                  <a:cubicBezTo>
                    <a:pt x="203" y="115"/>
                    <a:pt x="203" y="115"/>
                    <a:pt x="203" y="116"/>
                  </a:cubicBezTo>
                  <a:cubicBezTo>
                    <a:pt x="203" y="116"/>
                    <a:pt x="203" y="116"/>
                    <a:pt x="203" y="116"/>
                  </a:cubicBezTo>
                  <a:cubicBezTo>
                    <a:pt x="203" y="116"/>
                    <a:pt x="203" y="116"/>
                    <a:pt x="203" y="116"/>
                  </a:cubicBezTo>
                  <a:cubicBezTo>
                    <a:pt x="203" y="116"/>
                    <a:pt x="203" y="116"/>
                    <a:pt x="203" y="116"/>
                  </a:cubicBezTo>
                  <a:cubicBezTo>
                    <a:pt x="203" y="116"/>
                    <a:pt x="203" y="116"/>
                    <a:pt x="203" y="116"/>
                  </a:cubicBezTo>
                  <a:cubicBezTo>
                    <a:pt x="203" y="117"/>
                    <a:pt x="203" y="117"/>
                    <a:pt x="203" y="117"/>
                  </a:cubicBezTo>
                  <a:cubicBezTo>
                    <a:pt x="203" y="118"/>
                    <a:pt x="201" y="119"/>
                    <a:pt x="200" y="119"/>
                  </a:cubicBezTo>
                  <a:cubicBezTo>
                    <a:pt x="200" y="119"/>
                    <a:pt x="200" y="119"/>
                    <a:pt x="200" y="119"/>
                  </a:cubicBezTo>
                  <a:cubicBezTo>
                    <a:pt x="198" y="119"/>
                    <a:pt x="197" y="118"/>
                    <a:pt x="197" y="117"/>
                  </a:cubicBezTo>
                  <a:cubicBezTo>
                    <a:pt x="197" y="116"/>
                    <a:pt x="197" y="116"/>
                    <a:pt x="197" y="116"/>
                  </a:cubicBezTo>
                  <a:cubicBezTo>
                    <a:pt x="197" y="116"/>
                    <a:pt x="197" y="116"/>
                    <a:pt x="197" y="116"/>
                  </a:cubicBezTo>
                  <a:cubicBezTo>
                    <a:pt x="197" y="115"/>
                    <a:pt x="197" y="115"/>
                    <a:pt x="197" y="115"/>
                  </a:cubicBezTo>
                  <a:cubicBezTo>
                    <a:pt x="197" y="59"/>
                    <a:pt x="197" y="59"/>
                    <a:pt x="197" y="59"/>
                  </a:cubicBezTo>
                  <a:cubicBezTo>
                    <a:pt x="195" y="58"/>
                    <a:pt x="195" y="58"/>
                    <a:pt x="195" y="58"/>
                  </a:cubicBezTo>
                  <a:cubicBezTo>
                    <a:pt x="188" y="62"/>
                    <a:pt x="188" y="62"/>
                    <a:pt x="188" y="62"/>
                  </a:cubicBezTo>
                  <a:cubicBezTo>
                    <a:pt x="188" y="65"/>
                    <a:pt x="188" y="65"/>
                    <a:pt x="188" y="65"/>
                  </a:cubicBezTo>
                  <a:cubicBezTo>
                    <a:pt x="188" y="68"/>
                    <a:pt x="186" y="71"/>
                    <a:pt x="183" y="73"/>
                  </a:cubicBezTo>
                  <a:cubicBezTo>
                    <a:pt x="182" y="73"/>
                    <a:pt x="180" y="74"/>
                    <a:pt x="179" y="74"/>
                  </a:cubicBezTo>
                  <a:cubicBezTo>
                    <a:pt x="177" y="74"/>
                    <a:pt x="175" y="73"/>
                    <a:pt x="174" y="73"/>
                  </a:cubicBezTo>
                  <a:cubicBezTo>
                    <a:pt x="170" y="70"/>
                    <a:pt x="170" y="70"/>
                    <a:pt x="170" y="70"/>
                  </a:cubicBezTo>
                  <a:cubicBezTo>
                    <a:pt x="170" y="70"/>
                    <a:pt x="169" y="70"/>
                    <a:pt x="169" y="70"/>
                  </a:cubicBezTo>
                  <a:cubicBezTo>
                    <a:pt x="169" y="134"/>
                    <a:pt x="169" y="134"/>
                    <a:pt x="169" y="134"/>
                  </a:cubicBezTo>
                  <a:cubicBezTo>
                    <a:pt x="169" y="134"/>
                    <a:pt x="169" y="134"/>
                    <a:pt x="169" y="135"/>
                  </a:cubicBezTo>
                  <a:cubicBezTo>
                    <a:pt x="169" y="135"/>
                    <a:pt x="169" y="135"/>
                    <a:pt x="169" y="135"/>
                  </a:cubicBezTo>
                  <a:cubicBezTo>
                    <a:pt x="169" y="136"/>
                    <a:pt x="169" y="136"/>
                    <a:pt x="169" y="136"/>
                  </a:cubicBezTo>
                  <a:cubicBezTo>
                    <a:pt x="169" y="137"/>
                    <a:pt x="168" y="138"/>
                    <a:pt x="166" y="138"/>
                  </a:cubicBezTo>
                  <a:cubicBezTo>
                    <a:pt x="166" y="138"/>
                    <a:pt x="166" y="138"/>
                    <a:pt x="166" y="138"/>
                  </a:cubicBezTo>
                  <a:cubicBezTo>
                    <a:pt x="164" y="138"/>
                    <a:pt x="163" y="137"/>
                    <a:pt x="163" y="136"/>
                  </a:cubicBezTo>
                  <a:cubicBezTo>
                    <a:pt x="163" y="135"/>
                    <a:pt x="163" y="135"/>
                    <a:pt x="163" y="135"/>
                  </a:cubicBezTo>
                  <a:cubicBezTo>
                    <a:pt x="163" y="135"/>
                    <a:pt x="163" y="135"/>
                    <a:pt x="163" y="135"/>
                  </a:cubicBezTo>
                  <a:cubicBezTo>
                    <a:pt x="163" y="134"/>
                    <a:pt x="163" y="134"/>
                    <a:pt x="163" y="134"/>
                  </a:cubicBezTo>
                  <a:cubicBezTo>
                    <a:pt x="163" y="96"/>
                    <a:pt x="163" y="96"/>
                    <a:pt x="163" y="96"/>
                  </a:cubicBezTo>
                  <a:cubicBezTo>
                    <a:pt x="163" y="97"/>
                    <a:pt x="162" y="97"/>
                    <a:pt x="162" y="97"/>
                  </a:cubicBezTo>
                  <a:cubicBezTo>
                    <a:pt x="162" y="97"/>
                    <a:pt x="162" y="97"/>
                    <a:pt x="162" y="97"/>
                  </a:cubicBezTo>
                  <a:cubicBezTo>
                    <a:pt x="160" y="97"/>
                    <a:pt x="159" y="96"/>
                    <a:pt x="159" y="95"/>
                  </a:cubicBezTo>
                  <a:cubicBezTo>
                    <a:pt x="159" y="93"/>
                    <a:pt x="159" y="93"/>
                    <a:pt x="159" y="93"/>
                  </a:cubicBezTo>
                  <a:cubicBezTo>
                    <a:pt x="159" y="93"/>
                    <a:pt x="159" y="93"/>
                    <a:pt x="159" y="93"/>
                  </a:cubicBezTo>
                  <a:cubicBezTo>
                    <a:pt x="159" y="93"/>
                    <a:pt x="159" y="93"/>
                    <a:pt x="159" y="92"/>
                  </a:cubicBezTo>
                  <a:cubicBezTo>
                    <a:pt x="159" y="69"/>
                    <a:pt x="159" y="69"/>
                    <a:pt x="159" y="69"/>
                  </a:cubicBezTo>
                  <a:cubicBezTo>
                    <a:pt x="158" y="69"/>
                    <a:pt x="157" y="68"/>
                    <a:pt x="156" y="68"/>
                  </a:cubicBezTo>
                  <a:cubicBezTo>
                    <a:pt x="131" y="53"/>
                    <a:pt x="131" y="53"/>
                    <a:pt x="131" y="53"/>
                  </a:cubicBezTo>
                  <a:cubicBezTo>
                    <a:pt x="131" y="111"/>
                    <a:pt x="131" y="111"/>
                    <a:pt x="131" y="111"/>
                  </a:cubicBezTo>
                  <a:cubicBezTo>
                    <a:pt x="131" y="111"/>
                    <a:pt x="131" y="112"/>
                    <a:pt x="131" y="112"/>
                  </a:cubicBezTo>
                  <a:cubicBezTo>
                    <a:pt x="131" y="112"/>
                    <a:pt x="131" y="112"/>
                    <a:pt x="131" y="112"/>
                  </a:cubicBezTo>
                  <a:cubicBezTo>
                    <a:pt x="131" y="112"/>
                    <a:pt x="131" y="112"/>
                    <a:pt x="131" y="112"/>
                  </a:cubicBezTo>
                  <a:cubicBezTo>
                    <a:pt x="131" y="112"/>
                    <a:pt x="131" y="112"/>
                    <a:pt x="131" y="112"/>
                  </a:cubicBezTo>
                  <a:cubicBezTo>
                    <a:pt x="131" y="112"/>
                    <a:pt x="131" y="112"/>
                    <a:pt x="131" y="112"/>
                  </a:cubicBezTo>
                  <a:cubicBezTo>
                    <a:pt x="131" y="114"/>
                    <a:pt x="131" y="114"/>
                    <a:pt x="131" y="114"/>
                  </a:cubicBezTo>
                  <a:cubicBezTo>
                    <a:pt x="131" y="115"/>
                    <a:pt x="130" y="116"/>
                    <a:pt x="128" y="116"/>
                  </a:cubicBezTo>
                  <a:cubicBezTo>
                    <a:pt x="128" y="116"/>
                    <a:pt x="128" y="116"/>
                    <a:pt x="128" y="116"/>
                  </a:cubicBezTo>
                  <a:cubicBezTo>
                    <a:pt x="127" y="116"/>
                    <a:pt x="125" y="115"/>
                    <a:pt x="125" y="114"/>
                  </a:cubicBezTo>
                  <a:cubicBezTo>
                    <a:pt x="125" y="112"/>
                    <a:pt x="125" y="112"/>
                    <a:pt x="125" y="112"/>
                  </a:cubicBezTo>
                  <a:cubicBezTo>
                    <a:pt x="125" y="112"/>
                    <a:pt x="125" y="112"/>
                    <a:pt x="125" y="112"/>
                  </a:cubicBezTo>
                  <a:cubicBezTo>
                    <a:pt x="125" y="112"/>
                    <a:pt x="125" y="112"/>
                    <a:pt x="126" y="111"/>
                  </a:cubicBezTo>
                  <a:cubicBezTo>
                    <a:pt x="126" y="50"/>
                    <a:pt x="126" y="50"/>
                    <a:pt x="126" y="50"/>
                  </a:cubicBezTo>
                  <a:cubicBezTo>
                    <a:pt x="125" y="50"/>
                    <a:pt x="125" y="50"/>
                    <a:pt x="125" y="50"/>
                  </a:cubicBezTo>
                  <a:cubicBezTo>
                    <a:pt x="122" y="48"/>
                    <a:pt x="121" y="45"/>
                    <a:pt x="122" y="42"/>
                  </a:cubicBezTo>
                  <a:cubicBezTo>
                    <a:pt x="121" y="40"/>
                    <a:pt x="122" y="38"/>
                    <a:pt x="123" y="37"/>
                  </a:cubicBezTo>
                  <a:cubicBezTo>
                    <a:pt x="122" y="36"/>
                    <a:pt x="121" y="36"/>
                    <a:pt x="121" y="36"/>
                  </a:cubicBezTo>
                  <a:cubicBezTo>
                    <a:pt x="121" y="36"/>
                    <a:pt x="121" y="40"/>
                    <a:pt x="121" y="42"/>
                  </a:cubicBezTo>
                  <a:cubicBezTo>
                    <a:pt x="121" y="45"/>
                    <a:pt x="121" y="63"/>
                    <a:pt x="121" y="74"/>
                  </a:cubicBezTo>
                  <a:cubicBezTo>
                    <a:pt x="122" y="74"/>
                    <a:pt x="122" y="74"/>
                    <a:pt x="122" y="75"/>
                  </a:cubicBezTo>
                  <a:cubicBezTo>
                    <a:pt x="122" y="80"/>
                    <a:pt x="122" y="80"/>
                    <a:pt x="122" y="80"/>
                  </a:cubicBezTo>
                  <a:cubicBezTo>
                    <a:pt x="122" y="81"/>
                    <a:pt x="121" y="82"/>
                    <a:pt x="120" y="82"/>
                  </a:cubicBezTo>
                  <a:cubicBezTo>
                    <a:pt x="120" y="85"/>
                    <a:pt x="120" y="87"/>
                    <a:pt x="120" y="88"/>
                  </a:cubicBezTo>
                  <a:cubicBezTo>
                    <a:pt x="120" y="88"/>
                    <a:pt x="124" y="96"/>
                    <a:pt x="118" y="99"/>
                  </a:cubicBezTo>
                  <a:cubicBezTo>
                    <a:pt x="117" y="100"/>
                    <a:pt x="116" y="100"/>
                    <a:pt x="115" y="100"/>
                  </a:cubicBezTo>
                  <a:cubicBezTo>
                    <a:pt x="112" y="100"/>
                    <a:pt x="108" y="99"/>
                    <a:pt x="104" y="96"/>
                  </a:cubicBezTo>
                  <a:cubicBezTo>
                    <a:pt x="98" y="93"/>
                    <a:pt x="91" y="88"/>
                    <a:pt x="90" y="87"/>
                  </a:cubicBezTo>
                  <a:cubicBezTo>
                    <a:pt x="89" y="86"/>
                    <a:pt x="90" y="84"/>
                    <a:pt x="93" y="83"/>
                  </a:cubicBezTo>
                  <a:cubicBezTo>
                    <a:pt x="94" y="83"/>
                    <a:pt x="95" y="83"/>
                    <a:pt x="97" y="83"/>
                  </a:cubicBezTo>
                  <a:cubicBezTo>
                    <a:pt x="98" y="83"/>
                    <a:pt x="99" y="83"/>
                    <a:pt x="100" y="83"/>
                  </a:cubicBezTo>
                  <a:cubicBezTo>
                    <a:pt x="102" y="83"/>
                    <a:pt x="106" y="83"/>
                    <a:pt x="109" y="83"/>
                  </a:cubicBezTo>
                  <a:cubicBezTo>
                    <a:pt x="109" y="82"/>
                    <a:pt x="109" y="81"/>
                    <a:pt x="109" y="81"/>
                  </a:cubicBezTo>
                  <a:cubicBezTo>
                    <a:pt x="107" y="80"/>
                    <a:pt x="106" y="78"/>
                    <a:pt x="106" y="76"/>
                  </a:cubicBezTo>
                  <a:cubicBezTo>
                    <a:pt x="106" y="70"/>
                    <a:pt x="106" y="70"/>
                    <a:pt x="106" y="70"/>
                  </a:cubicBezTo>
                  <a:cubicBezTo>
                    <a:pt x="106" y="70"/>
                    <a:pt x="106" y="70"/>
                    <a:pt x="106" y="70"/>
                  </a:cubicBezTo>
                  <a:cubicBezTo>
                    <a:pt x="106" y="70"/>
                    <a:pt x="106" y="70"/>
                    <a:pt x="106" y="70"/>
                  </a:cubicBezTo>
                  <a:cubicBezTo>
                    <a:pt x="106" y="60"/>
                    <a:pt x="106" y="37"/>
                    <a:pt x="106" y="26"/>
                  </a:cubicBezTo>
                  <a:moveTo>
                    <a:pt x="199" y="19"/>
                  </a:moveTo>
                  <a:cubicBezTo>
                    <a:pt x="196" y="21"/>
                    <a:pt x="196" y="21"/>
                    <a:pt x="196" y="21"/>
                  </a:cubicBezTo>
                  <a:cubicBezTo>
                    <a:pt x="196" y="23"/>
                    <a:pt x="196" y="25"/>
                    <a:pt x="196" y="27"/>
                  </a:cubicBezTo>
                  <a:cubicBezTo>
                    <a:pt x="196" y="27"/>
                    <a:pt x="195" y="28"/>
                    <a:pt x="195" y="28"/>
                  </a:cubicBezTo>
                  <a:cubicBezTo>
                    <a:pt x="196" y="30"/>
                    <a:pt x="196" y="32"/>
                    <a:pt x="196" y="33"/>
                  </a:cubicBezTo>
                  <a:cubicBezTo>
                    <a:pt x="202" y="37"/>
                    <a:pt x="202" y="37"/>
                    <a:pt x="202" y="37"/>
                  </a:cubicBezTo>
                  <a:cubicBezTo>
                    <a:pt x="205" y="39"/>
                    <a:pt x="207" y="42"/>
                    <a:pt x="206" y="45"/>
                  </a:cubicBezTo>
                  <a:cubicBezTo>
                    <a:pt x="207" y="48"/>
                    <a:pt x="205" y="52"/>
                    <a:pt x="202" y="54"/>
                  </a:cubicBezTo>
                  <a:cubicBezTo>
                    <a:pt x="202" y="56"/>
                    <a:pt x="202" y="56"/>
                    <a:pt x="202" y="56"/>
                  </a:cubicBezTo>
                  <a:cubicBezTo>
                    <a:pt x="203" y="56"/>
                    <a:pt x="204" y="56"/>
                    <a:pt x="205" y="56"/>
                  </a:cubicBezTo>
                  <a:cubicBezTo>
                    <a:pt x="206" y="55"/>
                    <a:pt x="207" y="53"/>
                    <a:pt x="207" y="51"/>
                  </a:cubicBezTo>
                  <a:cubicBezTo>
                    <a:pt x="207" y="37"/>
                    <a:pt x="207" y="37"/>
                    <a:pt x="207" y="37"/>
                  </a:cubicBezTo>
                  <a:cubicBezTo>
                    <a:pt x="206" y="36"/>
                    <a:pt x="206" y="36"/>
                    <a:pt x="206" y="35"/>
                  </a:cubicBezTo>
                  <a:cubicBezTo>
                    <a:pt x="206" y="33"/>
                    <a:pt x="206" y="33"/>
                    <a:pt x="206" y="33"/>
                  </a:cubicBezTo>
                  <a:cubicBezTo>
                    <a:pt x="206" y="33"/>
                    <a:pt x="206" y="33"/>
                    <a:pt x="206" y="33"/>
                  </a:cubicBezTo>
                  <a:cubicBezTo>
                    <a:pt x="206" y="32"/>
                    <a:pt x="206" y="32"/>
                    <a:pt x="206" y="31"/>
                  </a:cubicBezTo>
                  <a:cubicBezTo>
                    <a:pt x="206" y="24"/>
                    <a:pt x="206" y="24"/>
                    <a:pt x="206" y="24"/>
                  </a:cubicBezTo>
                  <a:cubicBezTo>
                    <a:pt x="199" y="19"/>
                    <a:pt x="199" y="19"/>
                    <a:pt x="199" y="19"/>
                  </a:cubicBezTo>
                  <a:moveTo>
                    <a:pt x="151" y="0"/>
                  </a:moveTo>
                  <a:cubicBezTo>
                    <a:pt x="145" y="4"/>
                    <a:pt x="145" y="4"/>
                    <a:pt x="145" y="4"/>
                  </a:cubicBezTo>
                  <a:cubicBezTo>
                    <a:pt x="147" y="4"/>
                    <a:pt x="149" y="5"/>
                    <a:pt x="151" y="6"/>
                  </a:cubicBezTo>
                  <a:cubicBezTo>
                    <a:pt x="151" y="4"/>
                    <a:pt x="151" y="2"/>
                    <a:pt x="151" y="0"/>
                  </a:cubicBezTo>
                </a:path>
              </a:pathLst>
            </a:custGeom>
            <a:solidFill>
              <a:srgbClr val="DEE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5" name="ïṩlïḍe">
              <a:extLst>
                <a:ext uri="{FF2B5EF4-FFF2-40B4-BE49-F238E27FC236}">
                  <a16:creationId xmlns:a16="http://schemas.microsoft.com/office/drawing/2014/main" id="{EC7490F5-D48A-479B-B1B5-B46DF317D588}"/>
                </a:ext>
              </a:extLst>
            </p:cNvPr>
            <p:cNvSpPr/>
            <p:nvPr/>
          </p:nvSpPr>
          <p:spPr bwMode="auto">
            <a:xfrm>
              <a:off x="4811685" y="1692330"/>
              <a:ext cx="2412556" cy="1449650"/>
            </a:xfrm>
            <a:custGeom>
              <a:avLst/>
              <a:gdLst>
                <a:gd name="T0" fmla="*/ 139 w 439"/>
                <a:gd name="T1" fmla="*/ 0 h 264"/>
                <a:gd name="T2" fmla="*/ 127 w 439"/>
                <a:gd name="T3" fmla="*/ 3 h 264"/>
                <a:gd name="T4" fmla="*/ 16 w 439"/>
                <a:gd name="T5" fmla="*/ 68 h 264"/>
                <a:gd name="T6" fmla="*/ 16 w 439"/>
                <a:gd name="T7" fmla="*/ 108 h 264"/>
                <a:gd name="T8" fmla="*/ 289 w 439"/>
                <a:gd name="T9" fmla="*/ 260 h 264"/>
                <a:gd name="T10" fmla="*/ 300 w 439"/>
                <a:gd name="T11" fmla="*/ 264 h 264"/>
                <a:gd name="T12" fmla="*/ 312 w 439"/>
                <a:gd name="T13" fmla="*/ 260 h 264"/>
                <a:gd name="T14" fmla="*/ 423 w 439"/>
                <a:gd name="T15" fmla="*/ 195 h 264"/>
                <a:gd name="T16" fmla="*/ 423 w 439"/>
                <a:gd name="T17" fmla="*/ 155 h 264"/>
                <a:gd name="T18" fmla="*/ 150 w 439"/>
                <a:gd name="T19" fmla="*/ 3 h 264"/>
                <a:gd name="T20" fmla="*/ 139 w 439"/>
                <a:gd name="T2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264">
                  <a:moveTo>
                    <a:pt x="139" y="0"/>
                  </a:moveTo>
                  <a:cubicBezTo>
                    <a:pt x="134" y="0"/>
                    <a:pt x="130" y="1"/>
                    <a:pt x="127" y="3"/>
                  </a:cubicBezTo>
                  <a:cubicBezTo>
                    <a:pt x="16" y="68"/>
                    <a:pt x="16" y="68"/>
                    <a:pt x="16" y="68"/>
                  </a:cubicBezTo>
                  <a:cubicBezTo>
                    <a:pt x="0" y="77"/>
                    <a:pt x="0" y="99"/>
                    <a:pt x="16" y="108"/>
                  </a:cubicBezTo>
                  <a:cubicBezTo>
                    <a:pt x="289" y="260"/>
                    <a:pt x="289" y="260"/>
                    <a:pt x="289" y="260"/>
                  </a:cubicBezTo>
                  <a:cubicBezTo>
                    <a:pt x="292" y="262"/>
                    <a:pt x="296" y="264"/>
                    <a:pt x="300" y="264"/>
                  </a:cubicBezTo>
                  <a:cubicBezTo>
                    <a:pt x="304" y="264"/>
                    <a:pt x="308" y="262"/>
                    <a:pt x="312" y="260"/>
                  </a:cubicBezTo>
                  <a:cubicBezTo>
                    <a:pt x="423" y="195"/>
                    <a:pt x="423" y="195"/>
                    <a:pt x="423" y="195"/>
                  </a:cubicBezTo>
                  <a:cubicBezTo>
                    <a:pt x="439" y="186"/>
                    <a:pt x="439" y="164"/>
                    <a:pt x="423" y="155"/>
                  </a:cubicBezTo>
                  <a:cubicBezTo>
                    <a:pt x="150" y="3"/>
                    <a:pt x="150" y="3"/>
                    <a:pt x="150" y="3"/>
                  </a:cubicBezTo>
                  <a:cubicBezTo>
                    <a:pt x="147" y="1"/>
                    <a:pt x="143" y="0"/>
                    <a:pt x="139" y="0"/>
                  </a:cubicBezTo>
                </a:path>
              </a:pathLst>
            </a:custGeom>
            <a:solidFill>
              <a:srgbClr val="DEE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6" name="îşḻíďè">
              <a:extLst>
                <a:ext uri="{FF2B5EF4-FFF2-40B4-BE49-F238E27FC236}">
                  <a16:creationId xmlns:a16="http://schemas.microsoft.com/office/drawing/2014/main" id="{061FEC47-38E8-4889-A04B-F6752B07AFEB}"/>
                </a:ext>
              </a:extLst>
            </p:cNvPr>
            <p:cNvSpPr/>
            <p:nvPr/>
          </p:nvSpPr>
          <p:spPr bwMode="auto">
            <a:xfrm>
              <a:off x="5168806" y="4467299"/>
              <a:ext cx="1737994" cy="1100464"/>
            </a:xfrm>
            <a:custGeom>
              <a:avLst/>
              <a:gdLst>
                <a:gd name="T0" fmla="*/ 182 w 316"/>
                <a:gd name="T1" fmla="*/ 0 h 200"/>
                <a:gd name="T2" fmla="*/ 170 w 316"/>
                <a:gd name="T3" fmla="*/ 3 h 200"/>
                <a:gd name="T4" fmla="*/ 15 w 316"/>
                <a:gd name="T5" fmla="*/ 95 h 200"/>
                <a:gd name="T6" fmla="*/ 15 w 316"/>
                <a:gd name="T7" fmla="*/ 135 h 200"/>
                <a:gd name="T8" fmla="*/ 122 w 316"/>
                <a:gd name="T9" fmla="*/ 196 h 200"/>
                <a:gd name="T10" fmla="*/ 134 w 316"/>
                <a:gd name="T11" fmla="*/ 200 h 200"/>
                <a:gd name="T12" fmla="*/ 146 w 316"/>
                <a:gd name="T13" fmla="*/ 196 h 200"/>
                <a:gd name="T14" fmla="*/ 301 w 316"/>
                <a:gd name="T15" fmla="*/ 105 h 200"/>
                <a:gd name="T16" fmla="*/ 301 w 316"/>
                <a:gd name="T17" fmla="*/ 64 h 200"/>
                <a:gd name="T18" fmla="*/ 194 w 316"/>
                <a:gd name="T19" fmla="*/ 3 h 200"/>
                <a:gd name="T20" fmla="*/ 182 w 316"/>
                <a:gd name="T2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00">
                  <a:moveTo>
                    <a:pt x="182" y="0"/>
                  </a:moveTo>
                  <a:cubicBezTo>
                    <a:pt x="178" y="0"/>
                    <a:pt x="174" y="1"/>
                    <a:pt x="170" y="3"/>
                  </a:cubicBezTo>
                  <a:cubicBezTo>
                    <a:pt x="15" y="95"/>
                    <a:pt x="15" y="95"/>
                    <a:pt x="15" y="95"/>
                  </a:cubicBezTo>
                  <a:cubicBezTo>
                    <a:pt x="0" y="104"/>
                    <a:pt x="0" y="126"/>
                    <a:pt x="15" y="135"/>
                  </a:cubicBezTo>
                  <a:cubicBezTo>
                    <a:pt x="122" y="196"/>
                    <a:pt x="122" y="196"/>
                    <a:pt x="122" y="196"/>
                  </a:cubicBezTo>
                  <a:cubicBezTo>
                    <a:pt x="126" y="199"/>
                    <a:pt x="130" y="200"/>
                    <a:pt x="134" y="200"/>
                  </a:cubicBezTo>
                  <a:cubicBezTo>
                    <a:pt x="138" y="200"/>
                    <a:pt x="142" y="199"/>
                    <a:pt x="146" y="196"/>
                  </a:cubicBezTo>
                  <a:cubicBezTo>
                    <a:pt x="301" y="105"/>
                    <a:pt x="301" y="105"/>
                    <a:pt x="301" y="105"/>
                  </a:cubicBezTo>
                  <a:cubicBezTo>
                    <a:pt x="316" y="96"/>
                    <a:pt x="316" y="73"/>
                    <a:pt x="301" y="64"/>
                  </a:cubicBezTo>
                  <a:cubicBezTo>
                    <a:pt x="194" y="3"/>
                    <a:pt x="194" y="3"/>
                    <a:pt x="194" y="3"/>
                  </a:cubicBezTo>
                  <a:cubicBezTo>
                    <a:pt x="190" y="1"/>
                    <a:pt x="186" y="0"/>
                    <a:pt x="182" y="0"/>
                  </a:cubicBezTo>
                </a:path>
              </a:pathLst>
            </a:custGeom>
            <a:solidFill>
              <a:srgbClr val="DEE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7" name="işḷïḍè">
              <a:extLst>
                <a:ext uri="{FF2B5EF4-FFF2-40B4-BE49-F238E27FC236}">
                  <a16:creationId xmlns:a16="http://schemas.microsoft.com/office/drawing/2014/main" id="{4FE3BD97-C935-4A85-8A04-FF5F0BC4FE85}"/>
                </a:ext>
              </a:extLst>
            </p:cNvPr>
            <p:cNvSpPr/>
            <p:nvPr/>
          </p:nvSpPr>
          <p:spPr bwMode="auto">
            <a:xfrm>
              <a:off x="3343516" y="3059975"/>
              <a:ext cx="1253894" cy="814767"/>
            </a:xfrm>
            <a:custGeom>
              <a:avLst/>
              <a:gdLst>
                <a:gd name="T0" fmla="*/ 183 w 228"/>
                <a:gd name="T1" fmla="*/ 0 h 148"/>
                <a:gd name="T2" fmla="*/ 171 w 228"/>
                <a:gd name="T3" fmla="*/ 4 h 148"/>
                <a:gd name="T4" fmla="*/ 16 w 228"/>
                <a:gd name="T5" fmla="*/ 95 h 148"/>
                <a:gd name="T6" fmla="*/ 16 w 228"/>
                <a:gd name="T7" fmla="*/ 136 h 148"/>
                <a:gd name="T8" fmla="*/ 34 w 228"/>
                <a:gd name="T9" fmla="*/ 145 h 148"/>
                <a:gd name="T10" fmla="*/ 45 w 228"/>
                <a:gd name="T11" fmla="*/ 148 h 148"/>
                <a:gd name="T12" fmla="*/ 57 w 228"/>
                <a:gd name="T13" fmla="*/ 145 h 148"/>
                <a:gd name="T14" fmla="*/ 212 w 228"/>
                <a:gd name="T15" fmla="*/ 53 h 148"/>
                <a:gd name="T16" fmla="*/ 212 w 228"/>
                <a:gd name="T17" fmla="*/ 13 h 148"/>
                <a:gd name="T18" fmla="*/ 194 w 228"/>
                <a:gd name="T19" fmla="*/ 4 h 148"/>
                <a:gd name="T20" fmla="*/ 183 w 228"/>
                <a:gd name="T2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148">
                  <a:moveTo>
                    <a:pt x="183" y="0"/>
                  </a:moveTo>
                  <a:cubicBezTo>
                    <a:pt x="179" y="0"/>
                    <a:pt x="175" y="1"/>
                    <a:pt x="171" y="4"/>
                  </a:cubicBezTo>
                  <a:cubicBezTo>
                    <a:pt x="16" y="95"/>
                    <a:pt x="16" y="95"/>
                    <a:pt x="16" y="95"/>
                  </a:cubicBezTo>
                  <a:cubicBezTo>
                    <a:pt x="0" y="104"/>
                    <a:pt x="1" y="127"/>
                    <a:pt x="16" y="136"/>
                  </a:cubicBezTo>
                  <a:cubicBezTo>
                    <a:pt x="34" y="145"/>
                    <a:pt x="34" y="145"/>
                    <a:pt x="34" y="145"/>
                  </a:cubicBezTo>
                  <a:cubicBezTo>
                    <a:pt x="37" y="147"/>
                    <a:pt x="41" y="148"/>
                    <a:pt x="45" y="148"/>
                  </a:cubicBezTo>
                  <a:cubicBezTo>
                    <a:pt x="49" y="148"/>
                    <a:pt x="54" y="147"/>
                    <a:pt x="57" y="145"/>
                  </a:cubicBezTo>
                  <a:cubicBezTo>
                    <a:pt x="212" y="53"/>
                    <a:pt x="212" y="53"/>
                    <a:pt x="212" y="53"/>
                  </a:cubicBezTo>
                  <a:cubicBezTo>
                    <a:pt x="228" y="44"/>
                    <a:pt x="228" y="22"/>
                    <a:pt x="212" y="13"/>
                  </a:cubicBezTo>
                  <a:cubicBezTo>
                    <a:pt x="194" y="4"/>
                    <a:pt x="194" y="4"/>
                    <a:pt x="194" y="4"/>
                  </a:cubicBezTo>
                  <a:cubicBezTo>
                    <a:pt x="191" y="1"/>
                    <a:pt x="187" y="0"/>
                    <a:pt x="183" y="0"/>
                  </a:cubicBezTo>
                </a:path>
              </a:pathLst>
            </a:custGeom>
            <a:solidFill>
              <a:srgbClr val="DEE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8" name="ïṩļïḓè">
              <a:extLst>
                <a:ext uri="{FF2B5EF4-FFF2-40B4-BE49-F238E27FC236}">
                  <a16:creationId xmlns:a16="http://schemas.microsoft.com/office/drawing/2014/main" id="{DAA78CB5-F9BD-4BF9-9FBB-A3D0197864C6}"/>
                </a:ext>
              </a:extLst>
            </p:cNvPr>
            <p:cNvSpPr/>
            <p:nvPr/>
          </p:nvSpPr>
          <p:spPr bwMode="auto">
            <a:xfrm>
              <a:off x="6219009" y="3864160"/>
              <a:ext cx="1576627" cy="984069"/>
            </a:xfrm>
            <a:custGeom>
              <a:avLst/>
              <a:gdLst>
                <a:gd name="T0" fmla="*/ 45 w 287"/>
                <a:gd name="T1" fmla="*/ 0 h 179"/>
                <a:gd name="T2" fmla="*/ 34 w 287"/>
                <a:gd name="T3" fmla="*/ 3 h 179"/>
                <a:gd name="T4" fmla="*/ 15 w 287"/>
                <a:gd name="T5" fmla="*/ 14 h 179"/>
                <a:gd name="T6" fmla="*/ 15 w 287"/>
                <a:gd name="T7" fmla="*/ 54 h 179"/>
                <a:gd name="T8" fmla="*/ 229 w 287"/>
                <a:gd name="T9" fmla="*/ 175 h 179"/>
                <a:gd name="T10" fmla="*/ 241 w 287"/>
                <a:gd name="T11" fmla="*/ 179 h 179"/>
                <a:gd name="T12" fmla="*/ 253 w 287"/>
                <a:gd name="T13" fmla="*/ 175 h 179"/>
                <a:gd name="T14" fmla="*/ 271 w 287"/>
                <a:gd name="T15" fmla="*/ 165 h 179"/>
                <a:gd name="T16" fmla="*/ 271 w 287"/>
                <a:gd name="T17" fmla="*/ 124 h 179"/>
                <a:gd name="T18" fmla="*/ 57 w 287"/>
                <a:gd name="T19" fmla="*/ 3 h 179"/>
                <a:gd name="T20" fmla="*/ 45 w 287"/>
                <a:gd name="T2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7" h="179">
                  <a:moveTo>
                    <a:pt x="45" y="0"/>
                  </a:moveTo>
                  <a:cubicBezTo>
                    <a:pt x="41" y="0"/>
                    <a:pt x="37" y="1"/>
                    <a:pt x="34" y="3"/>
                  </a:cubicBezTo>
                  <a:cubicBezTo>
                    <a:pt x="15" y="14"/>
                    <a:pt x="15" y="14"/>
                    <a:pt x="15" y="14"/>
                  </a:cubicBezTo>
                  <a:cubicBezTo>
                    <a:pt x="0" y="23"/>
                    <a:pt x="0" y="45"/>
                    <a:pt x="15" y="54"/>
                  </a:cubicBezTo>
                  <a:cubicBezTo>
                    <a:pt x="229" y="175"/>
                    <a:pt x="229" y="175"/>
                    <a:pt x="229" y="175"/>
                  </a:cubicBezTo>
                  <a:cubicBezTo>
                    <a:pt x="233" y="177"/>
                    <a:pt x="237" y="179"/>
                    <a:pt x="241" y="179"/>
                  </a:cubicBezTo>
                  <a:cubicBezTo>
                    <a:pt x="245" y="179"/>
                    <a:pt x="249" y="177"/>
                    <a:pt x="253" y="175"/>
                  </a:cubicBezTo>
                  <a:cubicBezTo>
                    <a:pt x="271" y="165"/>
                    <a:pt x="271" y="165"/>
                    <a:pt x="271" y="165"/>
                  </a:cubicBezTo>
                  <a:cubicBezTo>
                    <a:pt x="287" y="156"/>
                    <a:pt x="286" y="133"/>
                    <a:pt x="271" y="124"/>
                  </a:cubicBezTo>
                  <a:cubicBezTo>
                    <a:pt x="57" y="3"/>
                    <a:pt x="57" y="3"/>
                    <a:pt x="57" y="3"/>
                  </a:cubicBezTo>
                  <a:cubicBezTo>
                    <a:pt x="54" y="1"/>
                    <a:pt x="49" y="0"/>
                    <a:pt x="45" y="0"/>
                  </a:cubicBezTo>
                </a:path>
              </a:pathLst>
            </a:custGeom>
            <a:solidFill>
              <a:srgbClr val="DEE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9" name="ïšliḍé">
              <a:extLst>
                <a:ext uri="{FF2B5EF4-FFF2-40B4-BE49-F238E27FC236}">
                  <a16:creationId xmlns:a16="http://schemas.microsoft.com/office/drawing/2014/main" id="{E6AB8563-EA12-45BB-957B-79262B2D3652}"/>
                </a:ext>
              </a:extLst>
            </p:cNvPr>
            <p:cNvSpPr/>
            <p:nvPr/>
          </p:nvSpPr>
          <p:spPr bwMode="auto">
            <a:xfrm>
              <a:off x="4917498" y="3528200"/>
              <a:ext cx="1327964" cy="878255"/>
            </a:xfrm>
            <a:custGeom>
              <a:avLst/>
              <a:gdLst>
                <a:gd name="T0" fmla="*/ 141 w 242"/>
                <a:gd name="T1" fmla="*/ 69 h 160"/>
                <a:gd name="T2" fmla="*/ 144 w 242"/>
                <a:gd name="T3" fmla="*/ 67 h 160"/>
                <a:gd name="T4" fmla="*/ 145 w 242"/>
                <a:gd name="T5" fmla="*/ 70 h 160"/>
                <a:gd name="T6" fmla="*/ 150 w 242"/>
                <a:gd name="T7" fmla="*/ 64 h 160"/>
                <a:gd name="T8" fmla="*/ 0 w 242"/>
                <a:gd name="T9" fmla="*/ 67 h 160"/>
                <a:gd name="T10" fmla="*/ 6 w 242"/>
                <a:gd name="T11" fmla="*/ 62 h 160"/>
                <a:gd name="T12" fmla="*/ 180 w 242"/>
                <a:gd name="T13" fmla="*/ 32 h 160"/>
                <a:gd name="T14" fmla="*/ 180 w 242"/>
                <a:gd name="T15" fmla="*/ 32 h 160"/>
                <a:gd name="T16" fmla="*/ 177 w 242"/>
                <a:gd name="T17" fmla="*/ 51 h 160"/>
                <a:gd name="T18" fmla="*/ 168 w 242"/>
                <a:gd name="T19" fmla="*/ 115 h 160"/>
                <a:gd name="T20" fmla="*/ 169 w 242"/>
                <a:gd name="T21" fmla="*/ 117 h 160"/>
                <a:gd name="T22" fmla="*/ 163 w 242"/>
                <a:gd name="T23" fmla="*/ 117 h 160"/>
                <a:gd name="T24" fmla="*/ 163 w 242"/>
                <a:gd name="T25" fmla="*/ 115 h 160"/>
                <a:gd name="T26" fmla="*/ 163 w 242"/>
                <a:gd name="T27" fmla="*/ 56 h 160"/>
                <a:gd name="T28" fmla="*/ 149 w 242"/>
                <a:gd name="T29" fmla="*/ 72 h 160"/>
                <a:gd name="T30" fmla="*/ 136 w 242"/>
                <a:gd name="T31" fmla="*/ 70 h 160"/>
                <a:gd name="T32" fmla="*/ 135 w 242"/>
                <a:gd name="T33" fmla="*/ 134 h 160"/>
                <a:gd name="T34" fmla="*/ 135 w 242"/>
                <a:gd name="T35" fmla="*/ 134 h 160"/>
                <a:gd name="T36" fmla="*/ 132 w 242"/>
                <a:gd name="T37" fmla="*/ 138 h 160"/>
                <a:gd name="T38" fmla="*/ 129 w 242"/>
                <a:gd name="T39" fmla="*/ 134 h 160"/>
                <a:gd name="T40" fmla="*/ 129 w 242"/>
                <a:gd name="T41" fmla="*/ 96 h 160"/>
                <a:gd name="T42" fmla="*/ 125 w 242"/>
                <a:gd name="T43" fmla="*/ 95 h 160"/>
                <a:gd name="T44" fmla="*/ 125 w 242"/>
                <a:gd name="T45" fmla="*/ 92 h 160"/>
                <a:gd name="T46" fmla="*/ 97 w 242"/>
                <a:gd name="T47" fmla="*/ 53 h 160"/>
                <a:gd name="T48" fmla="*/ 97 w 242"/>
                <a:gd name="T49" fmla="*/ 112 h 160"/>
                <a:gd name="T50" fmla="*/ 94 w 242"/>
                <a:gd name="T51" fmla="*/ 115 h 160"/>
                <a:gd name="T52" fmla="*/ 91 w 242"/>
                <a:gd name="T53" fmla="*/ 112 h 160"/>
                <a:gd name="T54" fmla="*/ 91 w 242"/>
                <a:gd name="T55" fmla="*/ 49 h 160"/>
                <a:gd name="T56" fmla="*/ 87 w 242"/>
                <a:gd name="T57" fmla="*/ 35 h 160"/>
                <a:gd name="T58" fmla="*/ 88 w 242"/>
                <a:gd name="T59" fmla="*/ 75 h 160"/>
                <a:gd name="T60" fmla="*/ 86 w 242"/>
                <a:gd name="T61" fmla="*/ 88 h 160"/>
                <a:gd name="T62" fmla="*/ 70 w 242"/>
                <a:gd name="T63" fmla="*/ 96 h 160"/>
                <a:gd name="T64" fmla="*/ 63 w 242"/>
                <a:gd name="T65" fmla="*/ 82 h 160"/>
                <a:gd name="T66" fmla="*/ 75 w 242"/>
                <a:gd name="T67" fmla="*/ 80 h 160"/>
                <a:gd name="T68" fmla="*/ 72 w 242"/>
                <a:gd name="T69" fmla="*/ 70 h 160"/>
                <a:gd name="T70" fmla="*/ 59 w 242"/>
                <a:gd name="T71" fmla="*/ 33 h 160"/>
                <a:gd name="T72" fmla="*/ 27 w 242"/>
                <a:gd name="T73" fmla="*/ 31 h 160"/>
                <a:gd name="T74" fmla="*/ 20 w 242"/>
                <a:gd name="T75" fmla="*/ 42 h 160"/>
                <a:gd name="T76" fmla="*/ 20 w 242"/>
                <a:gd name="T77" fmla="*/ 48 h 160"/>
                <a:gd name="T78" fmla="*/ 14 w 242"/>
                <a:gd name="T79" fmla="*/ 58 h 160"/>
                <a:gd name="T80" fmla="*/ 15 w 242"/>
                <a:gd name="T81" fmla="*/ 65 h 160"/>
                <a:gd name="T82" fmla="*/ 17 w 242"/>
                <a:gd name="T83" fmla="*/ 69 h 160"/>
                <a:gd name="T84" fmla="*/ 14 w 242"/>
                <a:gd name="T85" fmla="*/ 111 h 160"/>
                <a:gd name="T86" fmla="*/ 116 w 242"/>
                <a:gd name="T87" fmla="*/ 157 h 160"/>
                <a:gd name="T88" fmla="*/ 180 w 242"/>
                <a:gd name="T89" fmla="*/ 24 h 160"/>
                <a:gd name="T90" fmla="*/ 162 w 242"/>
                <a:gd name="T91" fmla="*/ 26 h 160"/>
                <a:gd name="T92" fmla="*/ 168 w 242"/>
                <a:gd name="T93" fmla="*/ 37 h 160"/>
                <a:gd name="T94" fmla="*/ 168 w 242"/>
                <a:gd name="T95" fmla="*/ 56 h 160"/>
                <a:gd name="T96" fmla="*/ 173 w 242"/>
                <a:gd name="T97" fmla="*/ 37 h 160"/>
                <a:gd name="T98" fmla="*/ 172 w 242"/>
                <a:gd name="T99" fmla="*/ 32 h 160"/>
                <a:gd name="T100" fmla="*/ 168 w 242"/>
                <a:gd name="T101" fmla="*/ 17 h 160"/>
                <a:gd name="T102" fmla="*/ 117 w 242"/>
                <a:gd name="T103"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2" h="160">
                  <a:moveTo>
                    <a:pt x="141" y="69"/>
                  </a:moveTo>
                  <a:cubicBezTo>
                    <a:pt x="141" y="69"/>
                    <a:pt x="141" y="69"/>
                    <a:pt x="141" y="69"/>
                  </a:cubicBezTo>
                  <a:cubicBezTo>
                    <a:pt x="141" y="69"/>
                    <a:pt x="141" y="69"/>
                    <a:pt x="141" y="69"/>
                  </a:cubicBezTo>
                  <a:cubicBezTo>
                    <a:pt x="141" y="69"/>
                    <a:pt x="141" y="69"/>
                    <a:pt x="141" y="69"/>
                  </a:cubicBezTo>
                  <a:moveTo>
                    <a:pt x="150" y="64"/>
                  </a:moveTo>
                  <a:cubicBezTo>
                    <a:pt x="144" y="67"/>
                    <a:pt x="144" y="67"/>
                    <a:pt x="144" y="67"/>
                  </a:cubicBezTo>
                  <a:cubicBezTo>
                    <a:pt x="143" y="68"/>
                    <a:pt x="142" y="68"/>
                    <a:pt x="141" y="69"/>
                  </a:cubicBezTo>
                  <a:cubicBezTo>
                    <a:pt x="142" y="69"/>
                    <a:pt x="142" y="69"/>
                    <a:pt x="142" y="69"/>
                  </a:cubicBezTo>
                  <a:cubicBezTo>
                    <a:pt x="143" y="70"/>
                    <a:pt x="144" y="70"/>
                    <a:pt x="145" y="70"/>
                  </a:cubicBezTo>
                  <a:cubicBezTo>
                    <a:pt x="145" y="70"/>
                    <a:pt x="146" y="70"/>
                    <a:pt x="147" y="69"/>
                  </a:cubicBezTo>
                  <a:cubicBezTo>
                    <a:pt x="149" y="68"/>
                    <a:pt x="150" y="66"/>
                    <a:pt x="150" y="65"/>
                  </a:cubicBezTo>
                  <a:cubicBezTo>
                    <a:pt x="150" y="64"/>
                    <a:pt x="150" y="64"/>
                    <a:pt x="150" y="64"/>
                  </a:cubicBezTo>
                  <a:moveTo>
                    <a:pt x="6" y="62"/>
                  </a:moveTo>
                  <a:cubicBezTo>
                    <a:pt x="0" y="66"/>
                    <a:pt x="0" y="66"/>
                    <a:pt x="0" y="66"/>
                  </a:cubicBezTo>
                  <a:cubicBezTo>
                    <a:pt x="0" y="66"/>
                    <a:pt x="0" y="66"/>
                    <a:pt x="0" y="67"/>
                  </a:cubicBezTo>
                  <a:cubicBezTo>
                    <a:pt x="6" y="63"/>
                    <a:pt x="6" y="63"/>
                    <a:pt x="6" y="63"/>
                  </a:cubicBezTo>
                  <a:cubicBezTo>
                    <a:pt x="6" y="63"/>
                    <a:pt x="6" y="63"/>
                    <a:pt x="6" y="63"/>
                  </a:cubicBezTo>
                  <a:cubicBezTo>
                    <a:pt x="6" y="62"/>
                    <a:pt x="6" y="62"/>
                    <a:pt x="6" y="62"/>
                  </a:cubicBezTo>
                  <a:moveTo>
                    <a:pt x="180" y="24"/>
                  </a:moveTo>
                  <a:cubicBezTo>
                    <a:pt x="180" y="31"/>
                    <a:pt x="180" y="31"/>
                    <a:pt x="180" y="31"/>
                  </a:cubicBezTo>
                  <a:cubicBezTo>
                    <a:pt x="180" y="31"/>
                    <a:pt x="180" y="32"/>
                    <a:pt x="180" y="32"/>
                  </a:cubicBezTo>
                  <a:cubicBezTo>
                    <a:pt x="180" y="32"/>
                    <a:pt x="180" y="32"/>
                    <a:pt x="180" y="32"/>
                  </a:cubicBezTo>
                  <a:cubicBezTo>
                    <a:pt x="180" y="32"/>
                    <a:pt x="180" y="32"/>
                    <a:pt x="180" y="32"/>
                  </a:cubicBezTo>
                  <a:cubicBezTo>
                    <a:pt x="180" y="32"/>
                    <a:pt x="180" y="32"/>
                    <a:pt x="180" y="32"/>
                  </a:cubicBezTo>
                  <a:cubicBezTo>
                    <a:pt x="180" y="35"/>
                    <a:pt x="180" y="35"/>
                    <a:pt x="180" y="35"/>
                  </a:cubicBezTo>
                  <a:cubicBezTo>
                    <a:pt x="180" y="36"/>
                    <a:pt x="179" y="37"/>
                    <a:pt x="177" y="37"/>
                  </a:cubicBezTo>
                  <a:cubicBezTo>
                    <a:pt x="177" y="51"/>
                    <a:pt x="177" y="51"/>
                    <a:pt x="177" y="51"/>
                  </a:cubicBezTo>
                  <a:cubicBezTo>
                    <a:pt x="177" y="54"/>
                    <a:pt x="175" y="57"/>
                    <a:pt x="173" y="59"/>
                  </a:cubicBezTo>
                  <a:cubicBezTo>
                    <a:pt x="171" y="60"/>
                    <a:pt x="170" y="60"/>
                    <a:pt x="168" y="60"/>
                  </a:cubicBezTo>
                  <a:cubicBezTo>
                    <a:pt x="168" y="115"/>
                    <a:pt x="168" y="115"/>
                    <a:pt x="168" y="115"/>
                  </a:cubicBezTo>
                  <a:cubicBezTo>
                    <a:pt x="169" y="115"/>
                    <a:pt x="169" y="115"/>
                    <a:pt x="169" y="115"/>
                  </a:cubicBezTo>
                  <a:cubicBezTo>
                    <a:pt x="169" y="115"/>
                    <a:pt x="169" y="116"/>
                    <a:pt x="169" y="116"/>
                  </a:cubicBezTo>
                  <a:cubicBezTo>
                    <a:pt x="169" y="117"/>
                    <a:pt x="169" y="117"/>
                    <a:pt x="169" y="117"/>
                  </a:cubicBezTo>
                  <a:cubicBezTo>
                    <a:pt x="169" y="118"/>
                    <a:pt x="167" y="119"/>
                    <a:pt x="166" y="119"/>
                  </a:cubicBezTo>
                  <a:cubicBezTo>
                    <a:pt x="166" y="119"/>
                    <a:pt x="166" y="119"/>
                    <a:pt x="166" y="119"/>
                  </a:cubicBezTo>
                  <a:cubicBezTo>
                    <a:pt x="164" y="119"/>
                    <a:pt x="163" y="118"/>
                    <a:pt x="163" y="117"/>
                  </a:cubicBezTo>
                  <a:cubicBezTo>
                    <a:pt x="163" y="116"/>
                    <a:pt x="163" y="116"/>
                    <a:pt x="163" y="116"/>
                  </a:cubicBezTo>
                  <a:cubicBezTo>
                    <a:pt x="163" y="116"/>
                    <a:pt x="163" y="116"/>
                    <a:pt x="163" y="116"/>
                  </a:cubicBezTo>
                  <a:cubicBezTo>
                    <a:pt x="163" y="115"/>
                    <a:pt x="163" y="115"/>
                    <a:pt x="163" y="115"/>
                  </a:cubicBezTo>
                  <a:cubicBezTo>
                    <a:pt x="163" y="59"/>
                    <a:pt x="163" y="59"/>
                    <a:pt x="163" y="59"/>
                  </a:cubicBezTo>
                  <a:cubicBezTo>
                    <a:pt x="161" y="58"/>
                    <a:pt x="161" y="58"/>
                    <a:pt x="161" y="58"/>
                  </a:cubicBezTo>
                  <a:cubicBezTo>
                    <a:pt x="163" y="56"/>
                    <a:pt x="163" y="56"/>
                    <a:pt x="163" y="56"/>
                  </a:cubicBezTo>
                  <a:cubicBezTo>
                    <a:pt x="154" y="62"/>
                    <a:pt x="154" y="62"/>
                    <a:pt x="154" y="62"/>
                  </a:cubicBezTo>
                  <a:cubicBezTo>
                    <a:pt x="154" y="65"/>
                    <a:pt x="154" y="65"/>
                    <a:pt x="154" y="65"/>
                  </a:cubicBezTo>
                  <a:cubicBezTo>
                    <a:pt x="154" y="68"/>
                    <a:pt x="152" y="71"/>
                    <a:pt x="149" y="72"/>
                  </a:cubicBezTo>
                  <a:cubicBezTo>
                    <a:pt x="148" y="73"/>
                    <a:pt x="146" y="74"/>
                    <a:pt x="145" y="74"/>
                  </a:cubicBezTo>
                  <a:cubicBezTo>
                    <a:pt x="143" y="74"/>
                    <a:pt x="142" y="73"/>
                    <a:pt x="140" y="72"/>
                  </a:cubicBezTo>
                  <a:cubicBezTo>
                    <a:pt x="136" y="70"/>
                    <a:pt x="136" y="70"/>
                    <a:pt x="136" y="70"/>
                  </a:cubicBezTo>
                  <a:cubicBezTo>
                    <a:pt x="136" y="70"/>
                    <a:pt x="135" y="70"/>
                    <a:pt x="135" y="70"/>
                  </a:cubicBezTo>
                  <a:cubicBezTo>
                    <a:pt x="135" y="133"/>
                    <a:pt x="135" y="133"/>
                    <a:pt x="135" y="133"/>
                  </a:cubicBezTo>
                  <a:cubicBezTo>
                    <a:pt x="135" y="134"/>
                    <a:pt x="135" y="134"/>
                    <a:pt x="135" y="134"/>
                  </a:cubicBezTo>
                  <a:cubicBezTo>
                    <a:pt x="135" y="134"/>
                    <a:pt x="135" y="134"/>
                    <a:pt x="135" y="134"/>
                  </a:cubicBezTo>
                  <a:cubicBezTo>
                    <a:pt x="135" y="134"/>
                    <a:pt x="135" y="134"/>
                    <a:pt x="135" y="134"/>
                  </a:cubicBezTo>
                  <a:cubicBezTo>
                    <a:pt x="135" y="134"/>
                    <a:pt x="135" y="134"/>
                    <a:pt x="135" y="134"/>
                  </a:cubicBezTo>
                  <a:cubicBezTo>
                    <a:pt x="135" y="134"/>
                    <a:pt x="135" y="134"/>
                    <a:pt x="135" y="134"/>
                  </a:cubicBezTo>
                  <a:cubicBezTo>
                    <a:pt x="135" y="136"/>
                    <a:pt x="135" y="136"/>
                    <a:pt x="135" y="136"/>
                  </a:cubicBezTo>
                  <a:cubicBezTo>
                    <a:pt x="135" y="137"/>
                    <a:pt x="134" y="138"/>
                    <a:pt x="132" y="138"/>
                  </a:cubicBezTo>
                  <a:cubicBezTo>
                    <a:pt x="132" y="138"/>
                    <a:pt x="132" y="138"/>
                    <a:pt x="132" y="138"/>
                  </a:cubicBezTo>
                  <a:cubicBezTo>
                    <a:pt x="130" y="138"/>
                    <a:pt x="129" y="137"/>
                    <a:pt x="129" y="136"/>
                  </a:cubicBezTo>
                  <a:cubicBezTo>
                    <a:pt x="129" y="134"/>
                    <a:pt x="129" y="134"/>
                    <a:pt x="129" y="134"/>
                  </a:cubicBezTo>
                  <a:cubicBezTo>
                    <a:pt x="129" y="134"/>
                    <a:pt x="129" y="134"/>
                    <a:pt x="129" y="134"/>
                  </a:cubicBezTo>
                  <a:cubicBezTo>
                    <a:pt x="129" y="134"/>
                    <a:pt x="129" y="134"/>
                    <a:pt x="129" y="133"/>
                  </a:cubicBezTo>
                  <a:cubicBezTo>
                    <a:pt x="129" y="96"/>
                    <a:pt x="129" y="96"/>
                    <a:pt x="129" y="96"/>
                  </a:cubicBezTo>
                  <a:cubicBezTo>
                    <a:pt x="129" y="96"/>
                    <a:pt x="129" y="97"/>
                    <a:pt x="128" y="97"/>
                  </a:cubicBezTo>
                  <a:cubicBezTo>
                    <a:pt x="128" y="97"/>
                    <a:pt x="128" y="97"/>
                    <a:pt x="128" y="97"/>
                  </a:cubicBezTo>
                  <a:cubicBezTo>
                    <a:pt x="126" y="97"/>
                    <a:pt x="125" y="96"/>
                    <a:pt x="125" y="95"/>
                  </a:cubicBezTo>
                  <a:cubicBezTo>
                    <a:pt x="125" y="93"/>
                    <a:pt x="125" y="93"/>
                    <a:pt x="125" y="93"/>
                  </a:cubicBezTo>
                  <a:cubicBezTo>
                    <a:pt x="125" y="93"/>
                    <a:pt x="125" y="93"/>
                    <a:pt x="125" y="93"/>
                  </a:cubicBezTo>
                  <a:cubicBezTo>
                    <a:pt x="125" y="93"/>
                    <a:pt x="125" y="93"/>
                    <a:pt x="125" y="92"/>
                  </a:cubicBezTo>
                  <a:cubicBezTo>
                    <a:pt x="125" y="69"/>
                    <a:pt x="125" y="69"/>
                    <a:pt x="125" y="69"/>
                  </a:cubicBezTo>
                  <a:cubicBezTo>
                    <a:pt x="124" y="68"/>
                    <a:pt x="123" y="68"/>
                    <a:pt x="122" y="67"/>
                  </a:cubicBezTo>
                  <a:cubicBezTo>
                    <a:pt x="97" y="53"/>
                    <a:pt x="97" y="53"/>
                    <a:pt x="97" y="53"/>
                  </a:cubicBezTo>
                  <a:cubicBezTo>
                    <a:pt x="97" y="111"/>
                    <a:pt x="97" y="111"/>
                    <a:pt x="97" y="111"/>
                  </a:cubicBezTo>
                  <a:cubicBezTo>
                    <a:pt x="97" y="111"/>
                    <a:pt x="97" y="112"/>
                    <a:pt x="97" y="112"/>
                  </a:cubicBezTo>
                  <a:cubicBezTo>
                    <a:pt x="97" y="112"/>
                    <a:pt x="97" y="112"/>
                    <a:pt x="97" y="112"/>
                  </a:cubicBezTo>
                  <a:cubicBezTo>
                    <a:pt x="97" y="113"/>
                    <a:pt x="97" y="113"/>
                    <a:pt x="97" y="113"/>
                  </a:cubicBezTo>
                  <a:cubicBezTo>
                    <a:pt x="97" y="115"/>
                    <a:pt x="96" y="115"/>
                    <a:pt x="94" y="115"/>
                  </a:cubicBezTo>
                  <a:cubicBezTo>
                    <a:pt x="94" y="115"/>
                    <a:pt x="94" y="115"/>
                    <a:pt x="94" y="115"/>
                  </a:cubicBezTo>
                  <a:cubicBezTo>
                    <a:pt x="93" y="115"/>
                    <a:pt x="91" y="115"/>
                    <a:pt x="91" y="114"/>
                  </a:cubicBezTo>
                  <a:cubicBezTo>
                    <a:pt x="91" y="112"/>
                    <a:pt x="91" y="112"/>
                    <a:pt x="91" y="112"/>
                  </a:cubicBezTo>
                  <a:cubicBezTo>
                    <a:pt x="91" y="112"/>
                    <a:pt x="91" y="112"/>
                    <a:pt x="91" y="112"/>
                  </a:cubicBezTo>
                  <a:cubicBezTo>
                    <a:pt x="91" y="112"/>
                    <a:pt x="91" y="111"/>
                    <a:pt x="92" y="111"/>
                  </a:cubicBezTo>
                  <a:cubicBezTo>
                    <a:pt x="92" y="50"/>
                    <a:pt x="92" y="50"/>
                    <a:pt x="92" y="50"/>
                  </a:cubicBezTo>
                  <a:cubicBezTo>
                    <a:pt x="91" y="49"/>
                    <a:pt x="91" y="49"/>
                    <a:pt x="91" y="49"/>
                  </a:cubicBezTo>
                  <a:cubicBezTo>
                    <a:pt x="88" y="48"/>
                    <a:pt x="87" y="45"/>
                    <a:pt x="88" y="42"/>
                  </a:cubicBezTo>
                  <a:cubicBezTo>
                    <a:pt x="87" y="40"/>
                    <a:pt x="88" y="38"/>
                    <a:pt x="89" y="37"/>
                  </a:cubicBezTo>
                  <a:cubicBezTo>
                    <a:pt x="88" y="36"/>
                    <a:pt x="87" y="35"/>
                    <a:pt x="87" y="35"/>
                  </a:cubicBezTo>
                  <a:cubicBezTo>
                    <a:pt x="87" y="35"/>
                    <a:pt x="87" y="40"/>
                    <a:pt x="87" y="42"/>
                  </a:cubicBezTo>
                  <a:cubicBezTo>
                    <a:pt x="87" y="44"/>
                    <a:pt x="87" y="63"/>
                    <a:pt x="87" y="73"/>
                  </a:cubicBezTo>
                  <a:cubicBezTo>
                    <a:pt x="88" y="74"/>
                    <a:pt x="88" y="74"/>
                    <a:pt x="88" y="75"/>
                  </a:cubicBezTo>
                  <a:cubicBezTo>
                    <a:pt x="88" y="80"/>
                    <a:pt x="88" y="80"/>
                    <a:pt x="88" y="80"/>
                  </a:cubicBezTo>
                  <a:cubicBezTo>
                    <a:pt x="88" y="81"/>
                    <a:pt x="87" y="82"/>
                    <a:pt x="86" y="82"/>
                  </a:cubicBezTo>
                  <a:cubicBezTo>
                    <a:pt x="86" y="85"/>
                    <a:pt x="86" y="87"/>
                    <a:pt x="86" y="88"/>
                  </a:cubicBezTo>
                  <a:cubicBezTo>
                    <a:pt x="86" y="88"/>
                    <a:pt x="90" y="96"/>
                    <a:pt x="84" y="99"/>
                  </a:cubicBezTo>
                  <a:cubicBezTo>
                    <a:pt x="83" y="100"/>
                    <a:pt x="82" y="100"/>
                    <a:pt x="81" y="100"/>
                  </a:cubicBezTo>
                  <a:cubicBezTo>
                    <a:pt x="78" y="100"/>
                    <a:pt x="75" y="98"/>
                    <a:pt x="70" y="96"/>
                  </a:cubicBezTo>
                  <a:cubicBezTo>
                    <a:pt x="64" y="92"/>
                    <a:pt x="57" y="88"/>
                    <a:pt x="56" y="87"/>
                  </a:cubicBezTo>
                  <a:cubicBezTo>
                    <a:pt x="55" y="86"/>
                    <a:pt x="56" y="84"/>
                    <a:pt x="59" y="83"/>
                  </a:cubicBezTo>
                  <a:cubicBezTo>
                    <a:pt x="60" y="83"/>
                    <a:pt x="61" y="82"/>
                    <a:pt x="63" y="82"/>
                  </a:cubicBezTo>
                  <a:cubicBezTo>
                    <a:pt x="64" y="82"/>
                    <a:pt x="65" y="82"/>
                    <a:pt x="66" y="82"/>
                  </a:cubicBezTo>
                  <a:cubicBezTo>
                    <a:pt x="68" y="82"/>
                    <a:pt x="72" y="83"/>
                    <a:pt x="75" y="83"/>
                  </a:cubicBezTo>
                  <a:cubicBezTo>
                    <a:pt x="75" y="82"/>
                    <a:pt x="75" y="81"/>
                    <a:pt x="75" y="80"/>
                  </a:cubicBezTo>
                  <a:cubicBezTo>
                    <a:pt x="73" y="79"/>
                    <a:pt x="72" y="78"/>
                    <a:pt x="72" y="76"/>
                  </a:cubicBezTo>
                  <a:cubicBezTo>
                    <a:pt x="72" y="70"/>
                    <a:pt x="72" y="70"/>
                    <a:pt x="72" y="70"/>
                  </a:cubicBezTo>
                  <a:cubicBezTo>
                    <a:pt x="72" y="70"/>
                    <a:pt x="72" y="70"/>
                    <a:pt x="72" y="70"/>
                  </a:cubicBezTo>
                  <a:cubicBezTo>
                    <a:pt x="72" y="70"/>
                    <a:pt x="72" y="70"/>
                    <a:pt x="72" y="70"/>
                  </a:cubicBezTo>
                  <a:cubicBezTo>
                    <a:pt x="72" y="60"/>
                    <a:pt x="72" y="36"/>
                    <a:pt x="72" y="26"/>
                  </a:cubicBezTo>
                  <a:cubicBezTo>
                    <a:pt x="59" y="33"/>
                    <a:pt x="59" y="33"/>
                    <a:pt x="59" y="33"/>
                  </a:cubicBezTo>
                  <a:cubicBezTo>
                    <a:pt x="55" y="36"/>
                    <a:pt x="50" y="37"/>
                    <a:pt x="45" y="37"/>
                  </a:cubicBezTo>
                  <a:cubicBezTo>
                    <a:pt x="40" y="37"/>
                    <a:pt x="36" y="36"/>
                    <a:pt x="31" y="33"/>
                  </a:cubicBezTo>
                  <a:cubicBezTo>
                    <a:pt x="27" y="31"/>
                    <a:pt x="27" y="31"/>
                    <a:pt x="27" y="31"/>
                  </a:cubicBezTo>
                  <a:cubicBezTo>
                    <a:pt x="18" y="36"/>
                    <a:pt x="18" y="36"/>
                    <a:pt x="18" y="36"/>
                  </a:cubicBezTo>
                  <a:cubicBezTo>
                    <a:pt x="20" y="38"/>
                    <a:pt x="20" y="40"/>
                    <a:pt x="20" y="42"/>
                  </a:cubicBezTo>
                  <a:cubicBezTo>
                    <a:pt x="20" y="42"/>
                    <a:pt x="20" y="42"/>
                    <a:pt x="20" y="42"/>
                  </a:cubicBezTo>
                  <a:cubicBezTo>
                    <a:pt x="20" y="42"/>
                    <a:pt x="20" y="42"/>
                    <a:pt x="20" y="42"/>
                  </a:cubicBezTo>
                  <a:cubicBezTo>
                    <a:pt x="20" y="42"/>
                    <a:pt x="20" y="42"/>
                    <a:pt x="20" y="42"/>
                  </a:cubicBezTo>
                  <a:cubicBezTo>
                    <a:pt x="20" y="48"/>
                    <a:pt x="20" y="48"/>
                    <a:pt x="20" y="48"/>
                  </a:cubicBezTo>
                  <a:cubicBezTo>
                    <a:pt x="20" y="48"/>
                    <a:pt x="20" y="48"/>
                    <a:pt x="20" y="48"/>
                  </a:cubicBezTo>
                  <a:cubicBezTo>
                    <a:pt x="20" y="51"/>
                    <a:pt x="19" y="55"/>
                    <a:pt x="15" y="57"/>
                  </a:cubicBezTo>
                  <a:cubicBezTo>
                    <a:pt x="14" y="58"/>
                    <a:pt x="14" y="58"/>
                    <a:pt x="14" y="58"/>
                  </a:cubicBezTo>
                  <a:cubicBezTo>
                    <a:pt x="14" y="64"/>
                    <a:pt x="14" y="64"/>
                    <a:pt x="14" y="64"/>
                  </a:cubicBezTo>
                  <a:cubicBezTo>
                    <a:pt x="14" y="65"/>
                    <a:pt x="14" y="65"/>
                    <a:pt x="14" y="65"/>
                  </a:cubicBezTo>
                  <a:cubicBezTo>
                    <a:pt x="14" y="65"/>
                    <a:pt x="14" y="65"/>
                    <a:pt x="15" y="65"/>
                  </a:cubicBezTo>
                  <a:cubicBezTo>
                    <a:pt x="15" y="65"/>
                    <a:pt x="15" y="65"/>
                    <a:pt x="15" y="65"/>
                  </a:cubicBezTo>
                  <a:cubicBezTo>
                    <a:pt x="15" y="65"/>
                    <a:pt x="15" y="65"/>
                    <a:pt x="15" y="65"/>
                  </a:cubicBezTo>
                  <a:cubicBezTo>
                    <a:pt x="16" y="66"/>
                    <a:pt x="17" y="67"/>
                    <a:pt x="17" y="69"/>
                  </a:cubicBezTo>
                  <a:cubicBezTo>
                    <a:pt x="17" y="95"/>
                    <a:pt x="17" y="95"/>
                    <a:pt x="17" y="95"/>
                  </a:cubicBezTo>
                  <a:cubicBezTo>
                    <a:pt x="17" y="98"/>
                    <a:pt x="16" y="101"/>
                    <a:pt x="14" y="104"/>
                  </a:cubicBezTo>
                  <a:cubicBezTo>
                    <a:pt x="14" y="111"/>
                    <a:pt x="14" y="111"/>
                    <a:pt x="14" y="111"/>
                  </a:cubicBezTo>
                  <a:cubicBezTo>
                    <a:pt x="92" y="157"/>
                    <a:pt x="92" y="157"/>
                    <a:pt x="92" y="157"/>
                  </a:cubicBezTo>
                  <a:cubicBezTo>
                    <a:pt x="96" y="159"/>
                    <a:pt x="100" y="160"/>
                    <a:pt x="104" y="160"/>
                  </a:cubicBezTo>
                  <a:cubicBezTo>
                    <a:pt x="108" y="160"/>
                    <a:pt x="112" y="159"/>
                    <a:pt x="116" y="157"/>
                  </a:cubicBezTo>
                  <a:cubicBezTo>
                    <a:pt x="227" y="92"/>
                    <a:pt x="227" y="92"/>
                    <a:pt x="227" y="92"/>
                  </a:cubicBezTo>
                  <a:cubicBezTo>
                    <a:pt x="242" y="83"/>
                    <a:pt x="242" y="60"/>
                    <a:pt x="227" y="51"/>
                  </a:cubicBezTo>
                  <a:cubicBezTo>
                    <a:pt x="180" y="24"/>
                    <a:pt x="180" y="24"/>
                    <a:pt x="180" y="24"/>
                  </a:cubicBezTo>
                  <a:moveTo>
                    <a:pt x="168" y="17"/>
                  </a:moveTo>
                  <a:cubicBezTo>
                    <a:pt x="162" y="21"/>
                    <a:pt x="162" y="21"/>
                    <a:pt x="162" y="21"/>
                  </a:cubicBezTo>
                  <a:cubicBezTo>
                    <a:pt x="162" y="23"/>
                    <a:pt x="162" y="25"/>
                    <a:pt x="162" y="26"/>
                  </a:cubicBezTo>
                  <a:cubicBezTo>
                    <a:pt x="162" y="27"/>
                    <a:pt x="161" y="27"/>
                    <a:pt x="161" y="28"/>
                  </a:cubicBezTo>
                  <a:cubicBezTo>
                    <a:pt x="162" y="30"/>
                    <a:pt x="162" y="31"/>
                    <a:pt x="162" y="33"/>
                  </a:cubicBezTo>
                  <a:cubicBezTo>
                    <a:pt x="168" y="37"/>
                    <a:pt x="168" y="37"/>
                    <a:pt x="168" y="37"/>
                  </a:cubicBezTo>
                  <a:cubicBezTo>
                    <a:pt x="171" y="39"/>
                    <a:pt x="173" y="42"/>
                    <a:pt x="172" y="45"/>
                  </a:cubicBezTo>
                  <a:cubicBezTo>
                    <a:pt x="173" y="48"/>
                    <a:pt x="171" y="52"/>
                    <a:pt x="168" y="53"/>
                  </a:cubicBezTo>
                  <a:cubicBezTo>
                    <a:pt x="168" y="56"/>
                    <a:pt x="168" y="56"/>
                    <a:pt x="168" y="56"/>
                  </a:cubicBezTo>
                  <a:cubicBezTo>
                    <a:pt x="169" y="56"/>
                    <a:pt x="170" y="56"/>
                    <a:pt x="171" y="56"/>
                  </a:cubicBezTo>
                  <a:cubicBezTo>
                    <a:pt x="172" y="55"/>
                    <a:pt x="173" y="53"/>
                    <a:pt x="173" y="51"/>
                  </a:cubicBezTo>
                  <a:cubicBezTo>
                    <a:pt x="173" y="37"/>
                    <a:pt x="173" y="37"/>
                    <a:pt x="173" y="37"/>
                  </a:cubicBezTo>
                  <a:cubicBezTo>
                    <a:pt x="172" y="36"/>
                    <a:pt x="172" y="36"/>
                    <a:pt x="172" y="35"/>
                  </a:cubicBezTo>
                  <a:cubicBezTo>
                    <a:pt x="172" y="32"/>
                    <a:pt x="172" y="32"/>
                    <a:pt x="172" y="32"/>
                  </a:cubicBezTo>
                  <a:cubicBezTo>
                    <a:pt x="172" y="32"/>
                    <a:pt x="172" y="32"/>
                    <a:pt x="172" y="32"/>
                  </a:cubicBezTo>
                  <a:cubicBezTo>
                    <a:pt x="172" y="32"/>
                    <a:pt x="172" y="31"/>
                    <a:pt x="172" y="31"/>
                  </a:cubicBezTo>
                  <a:cubicBezTo>
                    <a:pt x="172" y="20"/>
                    <a:pt x="172" y="20"/>
                    <a:pt x="172" y="20"/>
                  </a:cubicBezTo>
                  <a:cubicBezTo>
                    <a:pt x="168" y="17"/>
                    <a:pt x="168" y="17"/>
                    <a:pt x="168" y="17"/>
                  </a:cubicBezTo>
                  <a:moveTo>
                    <a:pt x="117" y="0"/>
                  </a:moveTo>
                  <a:cubicBezTo>
                    <a:pt x="111" y="3"/>
                    <a:pt x="111" y="3"/>
                    <a:pt x="111" y="3"/>
                  </a:cubicBezTo>
                  <a:cubicBezTo>
                    <a:pt x="113" y="4"/>
                    <a:pt x="115" y="5"/>
                    <a:pt x="117" y="6"/>
                  </a:cubicBezTo>
                  <a:cubicBezTo>
                    <a:pt x="117" y="4"/>
                    <a:pt x="117" y="2"/>
                    <a:pt x="117" y="0"/>
                  </a:cubicBezTo>
                </a:path>
              </a:pathLst>
            </a:custGeom>
            <a:solidFill>
              <a:srgbClr val="DEE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0" name="îšľíďê">
              <a:extLst>
                <a:ext uri="{FF2B5EF4-FFF2-40B4-BE49-F238E27FC236}">
                  <a16:creationId xmlns:a16="http://schemas.microsoft.com/office/drawing/2014/main" id="{B513A697-AF37-48E1-B89F-84A173315FA8}"/>
                </a:ext>
              </a:extLst>
            </p:cNvPr>
            <p:cNvSpPr/>
            <p:nvPr/>
          </p:nvSpPr>
          <p:spPr bwMode="auto">
            <a:xfrm>
              <a:off x="7406769" y="3324509"/>
              <a:ext cx="1044913" cy="605785"/>
            </a:xfrm>
            <a:prstGeom prst="ellipse">
              <a:avLst/>
            </a:prstGeom>
            <a:solidFill>
              <a:srgbClr val="DEE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1" name="îSḻîde">
              <a:extLst>
                <a:ext uri="{FF2B5EF4-FFF2-40B4-BE49-F238E27FC236}">
                  <a16:creationId xmlns:a16="http://schemas.microsoft.com/office/drawing/2014/main" id="{8B618E49-7A13-4C20-8574-008933E8E209}"/>
                </a:ext>
              </a:extLst>
            </p:cNvPr>
            <p:cNvSpPr/>
            <p:nvPr/>
          </p:nvSpPr>
          <p:spPr bwMode="auto">
            <a:xfrm>
              <a:off x="3695348" y="3181661"/>
              <a:ext cx="732762" cy="462936"/>
            </a:xfrm>
            <a:custGeom>
              <a:avLst/>
              <a:gdLst>
                <a:gd name="T0" fmla="*/ 133 w 133"/>
                <a:gd name="T1" fmla="*/ 22 h 84"/>
                <a:gd name="T2" fmla="*/ 133 w 133"/>
                <a:gd name="T3" fmla="*/ 22 h 84"/>
                <a:gd name="T4" fmla="*/ 133 w 133"/>
                <a:gd name="T5" fmla="*/ 14 h 84"/>
                <a:gd name="T6" fmla="*/ 132 w 133"/>
                <a:gd name="T7" fmla="*/ 16 h 84"/>
                <a:gd name="T8" fmla="*/ 126 w 133"/>
                <a:gd name="T9" fmla="*/ 9 h 84"/>
                <a:gd name="T10" fmla="*/ 76 w 133"/>
                <a:gd name="T11" fmla="*/ 9 h 84"/>
                <a:gd name="T12" fmla="*/ 8 w 133"/>
                <a:gd name="T13" fmla="*/ 49 h 84"/>
                <a:gd name="T14" fmla="*/ 2 w 133"/>
                <a:gd name="T15" fmla="*/ 55 h 84"/>
                <a:gd name="T16" fmla="*/ 0 w 133"/>
                <a:gd name="T17" fmla="*/ 55 h 84"/>
                <a:gd name="T18" fmla="*/ 0 w 133"/>
                <a:gd name="T19" fmla="*/ 62 h 84"/>
                <a:gd name="T20" fmla="*/ 0 w 133"/>
                <a:gd name="T21" fmla="*/ 62 h 84"/>
                <a:gd name="T22" fmla="*/ 8 w 133"/>
                <a:gd name="T23" fmla="*/ 75 h 84"/>
                <a:gd name="T24" fmla="*/ 55 w 133"/>
                <a:gd name="T25" fmla="*/ 75 h 84"/>
                <a:gd name="T26" fmla="*/ 126 w 133"/>
                <a:gd name="T27" fmla="*/ 34 h 84"/>
                <a:gd name="T28" fmla="*/ 133 w 133"/>
                <a:gd name="T29" fmla="*/ 2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84">
                  <a:moveTo>
                    <a:pt x="133" y="22"/>
                  </a:moveTo>
                  <a:cubicBezTo>
                    <a:pt x="133" y="22"/>
                    <a:pt x="133" y="22"/>
                    <a:pt x="133" y="22"/>
                  </a:cubicBezTo>
                  <a:cubicBezTo>
                    <a:pt x="133" y="14"/>
                    <a:pt x="133" y="14"/>
                    <a:pt x="133" y="14"/>
                  </a:cubicBezTo>
                  <a:cubicBezTo>
                    <a:pt x="132" y="16"/>
                    <a:pt x="132" y="16"/>
                    <a:pt x="132" y="16"/>
                  </a:cubicBezTo>
                  <a:cubicBezTo>
                    <a:pt x="130" y="13"/>
                    <a:pt x="128" y="11"/>
                    <a:pt x="126" y="9"/>
                  </a:cubicBezTo>
                  <a:cubicBezTo>
                    <a:pt x="110" y="0"/>
                    <a:pt x="92" y="0"/>
                    <a:pt x="76" y="9"/>
                  </a:cubicBezTo>
                  <a:cubicBezTo>
                    <a:pt x="8" y="49"/>
                    <a:pt x="8" y="49"/>
                    <a:pt x="8" y="49"/>
                  </a:cubicBezTo>
                  <a:cubicBezTo>
                    <a:pt x="5" y="50"/>
                    <a:pt x="3" y="53"/>
                    <a:pt x="2" y="55"/>
                  </a:cubicBezTo>
                  <a:cubicBezTo>
                    <a:pt x="0" y="55"/>
                    <a:pt x="0" y="55"/>
                    <a:pt x="0" y="55"/>
                  </a:cubicBezTo>
                  <a:cubicBezTo>
                    <a:pt x="0" y="62"/>
                    <a:pt x="0" y="62"/>
                    <a:pt x="0" y="62"/>
                  </a:cubicBezTo>
                  <a:cubicBezTo>
                    <a:pt x="0" y="62"/>
                    <a:pt x="0" y="62"/>
                    <a:pt x="0" y="62"/>
                  </a:cubicBezTo>
                  <a:cubicBezTo>
                    <a:pt x="0" y="67"/>
                    <a:pt x="2" y="72"/>
                    <a:pt x="8" y="75"/>
                  </a:cubicBezTo>
                  <a:cubicBezTo>
                    <a:pt x="22" y="84"/>
                    <a:pt x="40" y="84"/>
                    <a:pt x="55" y="75"/>
                  </a:cubicBezTo>
                  <a:cubicBezTo>
                    <a:pt x="126" y="34"/>
                    <a:pt x="126" y="34"/>
                    <a:pt x="126" y="34"/>
                  </a:cubicBezTo>
                  <a:cubicBezTo>
                    <a:pt x="131" y="32"/>
                    <a:pt x="133" y="27"/>
                    <a:pt x="133" y="22"/>
                  </a:cubicBezTo>
                  <a:close/>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2" name="ïṩlidê">
              <a:extLst>
                <a:ext uri="{FF2B5EF4-FFF2-40B4-BE49-F238E27FC236}">
                  <a16:creationId xmlns:a16="http://schemas.microsoft.com/office/drawing/2014/main" id="{D00AA7F3-96FA-4D7D-AC70-0D2997D2BCDE}"/>
                </a:ext>
              </a:extLst>
            </p:cNvPr>
            <p:cNvSpPr/>
            <p:nvPr/>
          </p:nvSpPr>
          <p:spPr bwMode="auto">
            <a:xfrm>
              <a:off x="3679476" y="3136689"/>
              <a:ext cx="748634" cy="462936"/>
            </a:xfrm>
            <a:custGeom>
              <a:avLst/>
              <a:gdLst>
                <a:gd name="T0" fmla="*/ 129 w 136"/>
                <a:gd name="T1" fmla="*/ 9 h 84"/>
                <a:gd name="T2" fmla="*/ 129 w 136"/>
                <a:gd name="T3" fmla="*/ 9 h 84"/>
                <a:gd name="T4" fmla="*/ 136 w 136"/>
                <a:gd name="T5" fmla="*/ 22 h 84"/>
                <a:gd name="T6" fmla="*/ 129 w 136"/>
                <a:gd name="T7" fmla="*/ 35 h 84"/>
                <a:gd name="T8" fmla="*/ 58 w 136"/>
                <a:gd name="T9" fmla="*/ 76 h 84"/>
                <a:gd name="T10" fmla="*/ 11 w 136"/>
                <a:gd name="T11" fmla="*/ 76 h 84"/>
                <a:gd name="T12" fmla="*/ 11 w 136"/>
                <a:gd name="T13" fmla="*/ 49 h 84"/>
                <a:gd name="T14" fmla="*/ 79 w 136"/>
                <a:gd name="T15" fmla="*/ 9 h 84"/>
                <a:gd name="T16" fmla="*/ 129 w 136"/>
                <a:gd name="T17" fmla="*/ 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84">
                  <a:moveTo>
                    <a:pt x="129" y="9"/>
                  </a:moveTo>
                  <a:cubicBezTo>
                    <a:pt x="129" y="9"/>
                    <a:pt x="129" y="9"/>
                    <a:pt x="129" y="9"/>
                  </a:cubicBezTo>
                  <a:cubicBezTo>
                    <a:pt x="133" y="12"/>
                    <a:pt x="136" y="17"/>
                    <a:pt x="136" y="22"/>
                  </a:cubicBezTo>
                  <a:cubicBezTo>
                    <a:pt x="136" y="27"/>
                    <a:pt x="134" y="32"/>
                    <a:pt x="129" y="35"/>
                  </a:cubicBezTo>
                  <a:cubicBezTo>
                    <a:pt x="58" y="76"/>
                    <a:pt x="58" y="76"/>
                    <a:pt x="58" y="76"/>
                  </a:cubicBezTo>
                  <a:cubicBezTo>
                    <a:pt x="43" y="84"/>
                    <a:pt x="25" y="84"/>
                    <a:pt x="11" y="76"/>
                  </a:cubicBezTo>
                  <a:cubicBezTo>
                    <a:pt x="0" y="70"/>
                    <a:pt x="0" y="55"/>
                    <a:pt x="11" y="49"/>
                  </a:cubicBezTo>
                  <a:cubicBezTo>
                    <a:pt x="79" y="9"/>
                    <a:pt x="79" y="9"/>
                    <a:pt x="79" y="9"/>
                  </a:cubicBezTo>
                  <a:cubicBezTo>
                    <a:pt x="95" y="0"/>
                    <a:pt x="113" y="0"/>
                    <a:pt x="129" y="9"/>
                  </a:cubicBez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3" name="íṡľïḑê">
              <a:extLst>
                <a:ext uri="{FF2B5EF4-FFF2-40B4-BE49-F238E27FC236}">
                  <a16:creationId xmlns:a16="http://schemas.microsoft.com/office/drawing/2014/main" id="{BAC5CE64-CC81-48EB-B372-EC35AAAAA4A3}"/>
                </a:ext>
              </a:extLst>
            </p:cNvPr>
            <p:cNvSpPr/>
            <p:nvPr/>
          </p:nvSpPr>
          <p:spPr bwMode="auto">
            <a:xfrm>
              <a:off x="3975755" y="2835119"/>
              <a:ext cx="243372" cy="626948"/>
            </a:xfrm>
            <a:custGeom>
              <a:avLst/>
              <a:gdLst>
                <a:gd name="T0" fmla="*/ 0 w 92"/>
                <a:gd name="T1" fmla="*/ 237 h 237"/>
                <a:gd name="T2" fmla="*/ 0 w 92"/>
                <a:gd name="T3" fmla="*/ 52 h 237"/>
                <a:gd name="T4" fmla="*/ 92 w 92"/>
                <a:gd name="T5" fmla="*/ 0 h 237"/>
                <a:gd name="T6" fmla="*/ 92 w 92"/>
                <a:gd name="T7" fmla="*/ 185 h 237"/>
                <a:gd name="T8" fmla="*/ 0 w 92"/>
                <a:gd name="T9" fmla="*/ 237 h 237"/>
              </a:gdLst>
              <a:ahLst/>
              <a:cxnLst>
                <a:cxn ang="0">
                  <a:pos x="T0" y="T1"/>
                </a:cxn>
                <a:cxn ang="0">
                  <a:pos x="T2" y="T3"/>
                </a:cxn>
                <a:cxn ang="0">
                  <a:pos x="T4" y="T5"/>
                </a:cxn>
                <a:cxn ang="0">
                  <a:pos x="T6" y="T7"/>
                </a:cxn>
                <a:cxn ang="0">
                  <a:pos x="T8" y="T9"/>
                </a:cxn>
              </a:cxnLst>
              <a:rect l="0" t="0" r="r" b="b"/>
              <a:pathLst>
                <a:path w="92" h="237">
                  <a:moveTo>
                    <a:pt x="0" y="237"/>
                  </a:moveTo>
                  <a:lnTo>
                    <a:pt x="0" y="52"/>
                  </a:lnTo>
                  <a:lnTo>
                    <a:pt x="92" y="0"/>
                  </a:lnTo>
                  <a:lnTo>
                    <a:pt x="92" y="185"/>
                  </a:lnTo>
                  <a:lnTo>
                    <a:pt x="0" y="237"/>
                  </a:lnTo>
                  <a:close/>
                </a:path>
              </a:pathLst>
            </a:custGeom>
            <a:solidFill>
              <a:srgbClr val="79AF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4" name="îṧḷïdè">
              <a:extLst>
                <a:ext uri="{FF2B5EF4-FFF2-40B4-BE49-F238E27FC236}">
                  <a16:creationId xmlns:a16="http://schemas.microsoft.com/office/drawing/2014/main" id="{9BEFD8FB-15ED-4BFE-AF95-367D671B39F2}"/>
                </a:ext>
              </a:extLst>
            </p:cNvPr>
            <p:cNvSpPr/>
            <p:nvPr/>
          </p:nvSpPr>
          <p:spPr bwMode="auto">
            <a:xfrm>
              <a:off x="3975755" y="2835119"/>
              <a:ext cx="243372" cy="224855"/>
            </a:xfrm>
            <a:custGeom>
              <a:avLst/>
              <a:gdLst>
                <a:gd name="T0" fmla="*/ 0 w 92"/>
                <a:gd name="T1" fmla="*/ 85 h 85"/>
                <a:gd name="T2" fmla="*/ 0 w 92"/>
                <a:gd name="T3" fmla="*/ 52 h 85"/>
                <a:gd name="T4" fmla="*/ 92 w 92"/>
                <a:gd name="T5" fmla="*/ 0 h 85"/>
                <a:gd name="T6" fmla="*/ 92 w 92"/>
                <a:gd name="T7" fmla="*/ 31 h 85"/>
                <a:gd name="T8" fmla="*/ 0 w 92"/>
                <a:gd name="T9" fmla="*/ 85 h 85"/>
              </a:gdLst>
              <a:ahLst/>
              <a:cxnLst>
                <a:cxn ang="0">
                  <a:pos x="T0" y="T1"/>
                </a:cxn>
                <a:cxn ang="0">
                  <a:pos x="T2" y="T3"/>
                </a:cxn>
                <a:cxn ang="0">
                  <a:pos x="T4" y="T5"/>
                </a:cxn>
                <a:cxn ang="0">
                  <a:pos x="T6" y="T7"/>
                </a:cxn>
                <a:cxn ang="0">
                  <a:pos x="T8" y="T9"/>
                </a:cxn>
              </a:cxnLst>
              <a:rect l="0" t="0" r="r" b="b"/>
              <a:pathLst>
                <a:path w="92" h="85">
                  <a:moveTo>
                    <a:pt x="0" y="85"/>
                  </a:moveTo>
                  <a:lnTo>
                    <a:pt x="0" y="52"/>
                  </a:lnTo>
                  <a:lnTo>
                    <a:pt x="92" y="0"/>
                  </a:lnTo>
                  <a:lnTo>
                    <a:pt x="92" y="31"/>
                  </a:lnTo>
                  <a:lnTo>
                    <a:pt x="0" y="85"/>
                  </a:lnTo>
                  <a:close/>
                </a:path>
              </a:pathLst>
            </a:custGeom>
            <a:solidFill>
              <a:srgbClr val="2D8D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5" name="ïṥļíḓe">
              <a:extLst>
                <a:ext uri="{FF2B5EF4-FFF2-40B4-BE49-F238E27FC236}">
                  <a16:creationId xmlns:a16="http://schemas.microsoft.com/office/drawing/2014/main" id="{813FF481-A60F-4A9C-8B95-A71050EFF851}"/>
                </a:ext>
              </a:extLst>
            </p:cNvPr>
            <p:cNvSpPr/>
            <p:nvPr/>
          </p:nvSpPr>
          <p:spPr bwMode="auto">
            <a:xfrm>
              <a:off x="3899039" y="2922417"/>
              <a:ext cx="76716" cy="539651"/>
            </a:xfrm>
            <a:custGeom>
              <a:avLst/>
              <a:gdLst>
                <a:gd name="T0" fmla="*/ 29 w 29"/>
                <a:gd name="T1" fmla="*/ 204 h 204"/>
                <a:gd name="T2" fmla="*/ 0 w 29"/>
                <a:gd name="T3" fmla="*/ 185 h 204"/>
                <a:gd name="T4" fmla="*/ 0 w 29"/>
                <a:gd name="T5" fmla="*/ 0 h 204"/>
                <a:gd name="T6" fmla="*/ 29 w 29"/>
                <a:gd name="T7" fmla="*/ 19 h 204"/>
                <a:gd name="T8" fmla="*/ 29 w 29"/>
                <a:gd name="T9" fmla="*/ 204 h 204"/>
              </a:gdLst>
              <a:ahLst/>
              <a:cxnLst>
                <a:cxn ang="0">
                  <a:pos x="T0" y="T1"/>
                </a:cxn>
                <a:cxn ang="0">
                  <a:pos x="T2" y="T3"/>
                </a:cxn>
                <a:cxn ang="0">
                  <a:pos x="T4" y="T5"/>
                </a:cxn>
                <a:cxn ang="0">
                  <a:pos x="T6" y="T7"/>
                </a:cxn>
                <a:cxn ang="0">
                  <a:pos x="T8" y="T9"/>
                </a:cxn>
              </a:cxnLst>
              <a:rect l="0" t="0" r="r" b="b"/>
              <a:pathLst>
                <a:path w="29" h="204">
                  <a:moveTo>
                    <a:pt x="29" y="204"/>
                  </a:moveTo>
                  <a:lnTo>
                    <a:pt x="0" y="185"/>
                  </a:lnTo>
                  <a:lnTo>
                    <a:pt x="0" y="0"/>
                  </a:lnTo>
                  <a:lnTo>
                    <a:pt x="29" y="19"/>
                  </a:lnTo>
                  <a:lnTo>
                    <a:pt x="29" y="204"/>
                  </a:lnTo>
                  <a:close/>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6" name="ïṧḻïḍè">
              <a:extLst>
                <a:ext uri="{FF2B5EF4-FFF2-40B4-BE49-F238E27FC236}">
                  <a16:creationId xmlns:a16="http://schemas.microsoft.com/office/drawing/2014/main" id="{A9DE1010-2293-4624-9641-D6625B43BDED}"/>
                </a:ext>
              </a:extLst>
            </p:cNvPr>
            <p:cNvSpPr/>
            <p:nvPr/>
          </p:nvSpPr>
          <p:spPr bwMode="auto">
            <a:xfrm>
              <a:off x="3899039" y="2922417"/>
              <a:ext cx="76716" cy="137558"/>
            </a:xfrm>
            <a:custGeom>
              <a:avLst/>
              <a:gdLst>
                <a:gd name="T0" fmla="*/ 29 w 29"/>
                <a:gd name="T1" fmla="*/ 52 h 52"/>
                <a:gd name="T2" fmla="*/ 0 w 29"/>
                <a:gd name="T3" fmla="*/ 33 h 52"/>
                <a:gd name="T4" fmla="*/ 0 w 29"/>
                <a:gd name="T5" fmla="*/ 0 h 52"/>
                <a:gd name="T6" fmla="*/ 29 w 29"/>
                <a:gd name="T7" fmla="*/ 19 h 52"/>
                <a:gd name="T8" fmla="*/ 29 w 29"/>
                <a:gd name="T9" fmla="*/ 52 h 52"/>
              </a:gdLst>
              <a:ahLst/>
              <a:cxnLst>
                <a:cxn ang="0">
                  <a:pos x="T0" y="T1"/>
                </a:cxn>
                <a:cxn ang="0">
                  <a:pos x="T2" y="T3"/>
                </a:cxn>
                <a:cxn ang="0">
                  <a:pos x="T4" y="T5"/>
                </a:cxn>
                <a:cxn ang="0">
                  <a:pos x="T6" y="T7"/>
                </a:cxn>
                <a:cxn ang="0">
                  <a:pos x="T8" y="T9"/>
                </a:cxn>
              </a:cxnLst>
              <a:rect l="0" t="0" r="r" b="b"/>
              <a:pathLst>
                <a:path w="29" h="52">
                  <a:moveTo>
                    <a:pt x="29" y="52"/>
                  </a:moveTo>
                  <a:lnTo>
                    <a:pt x="0" y="33"/>
                  </a:lnTo>
                  <a:lnTo>
                    <a:pt x="0" y="0"/>
                  </a:lnTo>
                  <a:lnTo>
                    <a:pt x="29" y="19"/>
                  </a:lnTo>
                  <a:lnTo>
                    <a:pt x="29" y="52"/>
                  </a:lnTo>
                  <a:close/>
                </a:path>
              </a:pathLst>
            </a:custGeom>
            <a:solidFill>
              <a:srgbClr val="006D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7" name="íSľídè">
              <a:extLst>
                <a:ext uri="{FF2B5EF4-FFF2-40B4-BE49-F238E27FC236}">
                  <a16:creationId xmlns:a16="http://schemas.microsoft.com/office/drawing/2014/main" id="{FF9BE1D7-17D7-480D-A0F5-55A7210D782E}"/>
                </a:ext>
              </a:extLst>
            </p:cNvPr>
            <p:cNvSpPr/>
            <p:nvPr/>
          </p:nvSpPr>
          <p:spPr bwMode="auto">
            <a:xfrm>
              <a:off x="3899039" y="2784859"/>
              <a:ext cx="320088" cy="187820"/>
            </a:xfrm>
            <a:custGeom>
              <a:avLst/>
              <a:gdLst>
                <a:gd name="T0" fmla="*/ 0 w 121"/>
                <a:gd name="T1" fmla="*/ 52 h 71"/>
                <a:gd name="T2" fmla="*/ 91 w 121"/>
                <a:gd name="T3" fmla="*/ 0 h 71"/>
                <a:gd name="T4" fmla="*/ 121 w 121"/>
                <a:gd name="T5" fmla="*/ 19 h 71"/>
                <a:gd name="T6" fmla="*/ 29 w 121"/>
                <a:gd name="T7" fmla="*/ 71 h 71"/>
                <a:gd name="T8" fmla="*/ 0 w 121"/>
                <a:gd name="T9" fmla="*/ 52 h 71"/>
              </a:gdLst>
              <a:ahLst/>
              <a:cxnLst>
                <a:cxn ang="0">
                  <a:pos x="T0" y="T1"/>
                </a:cxn>
                <a:cxn ang="0">
                  <a:pos x="T2" y="T3"/>
                </a:cxn>
                <a:cxn ang="0">
                  <a:pos x="T4" y="T5"/>
                </a:cxn>
                <a:cxn ang="0">
                  <a:pos x="T6" y="T7"/>
                </a:cxn>
                <a:cxn ang="0">
                  <a:pos x="T8" y="T9"/>
                </a:cxn>
              </a:cxnLst>
              <a:rect l="0" t="0" r="r" b="b"/>
              <a:pathLst>
                <a:path w="121" h="71">
                  <a:moveTo>
                    <a:pt x="0" y="52"/>
                  </a:moveTo>
                  <a:lnTo>
                    <a:pt x="91" y="0"/>
                  </a:lnTo>
                  <a:lnTo>
                    <a:pt x="121" y="19"/>
                  </a:lnTo>
                  <a:lnTo>
                    <a:pt x="29" y="71"/>
                  </a:lnTo>
                  <a:lnTo>
                    <a:pt x="0" y="52"/>
                  </a:lnTo>
                  <a:close/>
                </a:path>
              </a:pathLst>
            </a:custGeom>
            <a:solidFill>
              <a:srgbClr val="ACC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8" name="išḻíḓê">
              <a:extLst>
                <a:ext uri="{FF2B5EF4-FFF2-40B4-BE49-F238E27FC236}">
                  <a16:creationId xmlns:a16="http://schemas.microsoft.com/office/drawing/2014/main" id="{CDD1613E-9D6B-4822-AABB-43A411E0479D}"/>
                </a:ext>
              </a:extLst>
            </p:cNvPr>
            <p:cNvSpPr/>
            <p:nvPr/>
          </p:nvSpPr>
          <p:spPr bwMode="auto">
            <a:xfrm>
              <a:off x="3205958" y="1321981"/>
              <a:ext cx="1529010" cy="2100405"/>
            </a:xfrm>
            <a:custGeom>
              <a:avLst/>
              <a:gdLst>
                <a:gd name="T0" fmla="*/ 0 w 578"/>
                <a:gd name="T1" fmla="*/ 333 h 794"/>
                <a:gd name="T2" fmla="*/ 578 w 578"/>
                <a:gd name="T3" fmla="*/ 0 h 794"/>
                <a:gd name="T4" fmla="*/ 578 w 578"/>
                <a:gd name="T5" fmla="*/ 462 h 794"/>
                <a:gd name="T6" fmla="*/ 0 w 578"/>
                <a:gd name="T7" fmla="*/ 794 h 794"/>
                <a:gd name="T8" fmla="*/ 0 w 578"/>
                <a:gd name="T9" fmla="*/ 333 h 794"/>
              </a:gdLst>
              <a:ahLst/>
              <a:cxnLst>
                <a:cxn ang="0">
                  <a:pos x="T0" y="T1"/>
                </a:cxn>
                <a:cxn ang="0">
                  <a:pos x="T2" y="T3"/>
                </a:cxn>
                <a:cxn ang="0">
                  <a:pos x="T4" y="T5"/>
                </a:cxn>
                <a:cxn ang="0">
                  <a:pos x="T6" y="T7"/>
                </a:cxn>
                <a:cxn ang="0">
                  <a:pos x="T8" y="T9"/>
                </a:cxn>
              </a:cxnLst>
              <a:rect l="0" t="0" r="r" b="b"/>
              <a:pathLst>
                <a:path w="578" h="794">
                  <a:moveTo>
                    <a:pt x="0" y="333"/>
                  </a:moveTo>
                  <a:lnTo>
                    <a:pt x="578" y="0"/>
                  </a:lnTo>
                  <a:lnTo>
                    <a:pt x="578" y="462"/>
                  </a:lnTo>
                  <a:lnTo>
                    <a:pt x="0" y="794"/>
                  </a:lnTo>
                  <a:lnTo>
                    <a:pt x="0" y="333"/>
                  </a:ln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9" name="iṥlíďe">
              <a:extLst>
                <a:ext uri="{FF2B5EF4-FFF2-40B4-BE49-F238E27FC236}">
                  <a16:creationId xmlns:a16="http://schemas.microsoft.com/office/drawing/2014/main" id="{F6B3813B-29D5-4233-BD5D-9ACE98E76AF8}"/>
                </a:ext>
              </a:extLst>
            </p:cNvPr>
            <p:cNvSpPr/>
            <p:nvPr/>
          </p:nvSpPr>
          <p:spPr bwMode="auto">
            <a:xfrm>
              <a:off x="3205958" y="1321981"/>
              <a:ext cx="1529010" cy="2100405"/>
            </a:xfrm>
            <a:custGeom>
              <a:avLst/>
              <a:gdLst>
                <a:gd name="T0" fmla="*/ 0 w 578"/>
                <a:gd name="T1" fmla="*/ 333 h 794"/>
                <a:gd name="T2" fmla="*/ 578 w 578"/>
                <a:gd name="T3" fmla="*/ 0 h 794"/>
                <a:gd name="T4" fmla="*/ 578 w 578"/>
                <a:gd name="T5" fmla="*/ 462 h 794"/>
                <a:gd name="T6" fmla="*/ 0 w 578"/>
                <a:gd name="T7" fmla="*/ 794 h 794"/>
                <a:gd name="T8" fmla="*/ 0 w 578"/>
                <a:gd name="T9" fmla="*/ 333 h 794"/>
              </a:gdLst>
              <a:ahLst/>
              <a:cxnLst>
                <a:cxn ang="0">
                  <a:pos x="T0" y="T1"/>
                </a:cxn>
                <a:cxn ang="0">
                  <a:pos x="T2" y="T3"/>
                </a:cxn>
                <a:cxn ang="0">
                  <a:pos x="T4" y="T5"/>
                </a:cxn>
                <a:cxn ang="0">
                  <a:pos x="T6" y="T7"/>
                </a:cxn>
                <a:cxn ang="0">
                  <a:pos x="T8" y="T9"/>
                </a:cxn>
              </a:cxnLst>
              <a:rect l="0" t="0" r="r" b="b"/>
              <a:pathLst>
                <a:path w="578" h="794">
                  <a:moveTo>
                    <a:pt x="0" y="333"/>
                  </a:moveTo>
                  <a:lnTo>
                    <a:pt x="578" y="0"/>
                  </a:lnTo>
                  <a:lnTo>
                    <a:pt x="578" y="462"/>
                  </a:lnTo>
                  <a:lnTo>
                    <a:pt x="0" y="794"/>
                  </a:lnTo>
                  <a:lnTo>
                    <a:pt x="0" y="3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0" name="íŝḻíḓè">
              <a:extLst>
                <a:ext uri="{FF2B5EF4-FFF2-40B4-BE49-F238E27FC236}">
                  <a16:creationId xmlns:a16="http://schemas.microsoft.com/office/drawing/2014/main" id="{55600CAE-CD63-4EAC-BBA0-D03B6ECA6FAE}"/>
                </a:ext>
              </a:extLst>
            </p:cNvPr>
            <p:cNvSpPr/>
            <p:nvPr/>
          </p:nvSpPr>
          <p:spPr bwMode="auto">
            <a:xfrm>
              <a:off x="3240349" y="1382825"/>
              <a:ext cx="1460231" cy="1986656"/>
            </a:xfrm>
            <a:custGeom>
              <a:avLst/>
              <a:gdLst>
                <a:gd name="T0" fmla="*/ 0 w 552"/>
                <a:gd name="T1" fmla="*/ 318 h 751"/>
                <a:gd name="T2" fmla="*/ 552 w 552"/>
                <a:gd name="T3" fmla="*/ 0 h 751"/>
                <a:gd name="T4" fmla="*/ 552 w 552"/>
                <a:gd name="T5" fmla="*/ 433 h 751"/>
                <a:gd name="T6" fmla="*/ 0 w 552"/>
                <a:gd name="T7" fmla="*/ 751 h 751"/>
                <a:gd name="T8" fmla="*/ 0 w 552"/>
                <a:gd name="T9" fmla="*/ 318 h 751"/>
              </a:gdLst>
              <a:ahLst/>
              <a:cxnLst>
                <a:cxn ang="0">
                  <a:pos x="T0" y="T1"/>
                </a:cxn>
                <a:cxn ang="0">
                  <a:pos x="T2" y="T3"/>
                </a:cxn>
                <a:cxn ang="0">
                  <a:pos x="T4" y="T5"/>
                </a:cxn>
                <a:cxn ang="0">
                  <a:pos x="T6" y="T7"/>
                </a:cxn>
                <a:cxn ang="0">
                  <a:pos x="T8" y="T9"/>
                </a:cxn>
              </a:cxnLst>
              <a:rect l="0" t="0" r="r" b="b"/>
              <a:pathLst>
                <a:path w="552" h="751">
                  <a:moveTo>
                    <a:pt x="0" y="318"/>
                  </a:moveTo>
                  <a:lnTo>
                    <a:pt x="552" y="0"/>
                  </a:lnTo>
                  <a:lnTo>
                    <a:pt x="552" y="433"/>
                  </a:lnTo>
                  <a:lnTo>
                    <a:pt x="0" y="751"/>
                  </a:lnTo>
                  <a:lnTo>
                    <a:pt x="0" y="318"/>
                  </a:lnTo>
                  <a:close/>
                </a:path>
              </a:pathLst>
            </a:custGeom>
            <a:solidFill>
              <a:srgbClr val="DC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1" name="îṥḷide">
              <a:extLst>
                <a:ext uri="{FF2B5EF4-FFF2-40B4-BE49-F238E27FC236}">
                  <a16:creationId xmlns:a16="http://schemas.microsoft.com/office/drawing/2014/main" id="{65DBBDB3-6C88-4E93-BF6F-E7EE8BB04A8C}"/>
                </a:ext>
              </a:extLst>
            </p:cNvPr>
            <p:cNvSpPr/>
            <p:nvPr/>
          </p:nvSpPr>
          <p:spPr bwMode="auto">
            <a:xfrm>
              <a:off x="3240349" y="1382825"/>
              <a:ext cx="1460231" cy="1986656"/>
            </a:xfrm>
            <a:custGeom>
              <a:avLst/>
              <a:gdLst>
                <a:gd name="T0" fmla="*/ 0 w 552"/>
                <a:gd name="T1" fmla="*/ 318 h 751"/>
                <a:gd name="T2" fmla="*/ 552 w 552"/>
                <a:gd name="T3" fmla="*/ 0 h 751"/>
                <a:gd name="T4" fmla="*/ 552 w 552"/>
                <a:gd name="T5" fmla="*/ 433 h 751"/>
                <a:gd name="T6" fmla="*/ 0 w 552"/>
                <a:gd name="T7" fmla="*/ 751 h 751"/>
                <a:gd name="T8" fmla="*/ 0 w 552"/>
                <a:gd name="T9" fmla="*/ 318 h 751"/>
              </a:gdLst>
              <a:ahLst/>
              <a:cxnLst>
                <a:cxn ang="0">
                  <a:pos x="T0" y="T1"/>
                </a:cxn>
                <a:cxn ang="0">
                  <a:pos x="T2" y="T3"/>
                </a:cxn>
                <a:cxn ang="0">
                  <a:pos x="T4" y="T5"/>
                </a:cxn>
                <a:cxn ang="0">
                  <a:pos x="T6" y="T7"/>
                </a:cxn>
                <a:cxn ang="0">
                  <a:pos x="T8" y="T9"/>
                </a:cxn>
              </a:cxnLst>
              <a:rect l="0" t="0" r="r" b="b"/>
              <a:pathLst>
                <a:path w="552" h="751">
                  <a:moveTo>
                    <a:pt x="0" y="318"/>
                  </a:moveTo>
                  <a:lnTo>
                    <a:pt x="552" y="0"/>
                  </a:lnTo>
                  <a:lnTo>
                    <a:pt x="552" y="433"/>
                  </a:lnTo>
                  <a:lnTo>
                    <a:pt x="0" y="751"/>
                  </a:lnTo>
                  <a:lnTo>
                    <a:pt x="0" y="3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2" name="ïŝ1iḑè">
              <a:extLst>
                <a:ext uri="{FF2B5EF4-FFF2-40B4-BE49-F238E27FC236}">
                  <a16:creationId xmlns:a16="http://schemas.microsoft.com/office/drawing/2014/main" id="{A38EFCC8-C9BD-4F52-8FC6-EE1DD6E76568}"/>
                </a:ext>
              </a:extLst>
            </p:cNvPr>
            <p:cNvSpPr/>
            <p:nvPr/>
          </p:nvSpPr>
          <p:spPr bwMode="auto">
            <a:xfrm>
              <a:off x="3158342" y="2176429"/>
              <a:ext cx="47616" cy="1245959"/>
            </a:xfrm>
            <a:custGeom>
              <a:avLst/>
              <a:gdLst>
                <a:gd name="T0" fmla="*/ 18 w 18"/>
                <a:gd name="T1" fmla="*/ 10 h 471"/>
                <a:gd name="T2" fmla="*/ 0 w 18"/>
                <a:gd name="T3" fmla="*/ 0 h 471"/>
                <a:gd name="T4" fmla="*/ 0 w 18"/>
                <a:gd name="T5" fmla="*/ 461 h 471"/>
                <a:gd name="T6" fmla="*/ 18 w 18"/>
                <a:gd name="T7" fmla="*/ 471 h 471"/>
                <a:gd name="T8" fmla="*/ 18 w 18"/>
                <a:gd name="T9" fmla="*/ 10 h 471"/>
              </a:gdLst>
              <a:ahLst/>
              <a:cxnLst>
                <a:cxn ang="0">
                  <a:pos x="T0" y="T1"/>
                </a:cxn>
                <a:cxn ang="0">
                  <a:pos x="T2" y="T3"/>
                </a:cxn>
                <a:cxn ang="0">
                  <a:pos x="T4" y="T5"/>
                </a:cxn>
                <a:cxn ang="0">
                  <a:pos x="T6" y="T7"/>
                </a:cxn>
                <a:cxn ang="0">
                  <a:pos x="T8" y="T9"/>
                </a:cxn>
              </a:cxnLst>
              <a:rect l="0" t="0" r="r" b="b"/>
              <a:pathLst>
                <a:path w="18" h="471">
                  <a:moveTo>
                    <a:pt x="18" y="10"/>
                  </a:moveTo>
                  <a:lnTo>
                    <a:pt x="0" y="0"/>
                  </a:lnTo>
                  <a:lnTo>
                    <a:pt x="0" y="461"/>
                  </a:lnTo>
                  <a:lnTo>
                    <a:pt x="18" y="471"/>
                  </a:lnTo>
                  <a:lnTo>
                    <a:pt x="18" y="10"/>
                  </a:lnTo>
                  <a:close/>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3" name="í$ḷíḓe">
              <a:extLst>
                <a:ext uri="{FF2B5EF4-FFF2-40B4-BE49-F238E27FC236}">
                  <a16:creationId xmlns:a16="http://schemas.microsoft.com/office/drawing/2014/main" id="{B85D47BC-388D-40DD-9253-5FC0EF840EB9}"/>
                </a:ext>
              </a:extLst>
            </p:cNvPr>
            <p:cNvSpPr/>
            <p:nvPr/>
          </p:nvSpPr>
          <p:spPr bwMode="auto">
            <a:xfrm>
              <a:off x="3158342" y="1290237"/>
              <a:ext cx="1576627" cy="912645"/>
            </a:xfrm>
            <a:custGeom>
              <a:avLst/>
              <a:gdLst>
                <a:gd name="T0" fmla="*/ 0 w 596"/>
                <a:gd name="T1" fmla="*/ 335 h 345"/>
                <a:gd name="T2" fmla="*/ 577 w 596"/>
                <a:gd name="T3" fmla="*/ 0 h 345"/>
                <a:gd name="T4" fmla="*/ 596 w 596"/>
                <a:gd name="T5" fmla="*/ 12 h 345"/>
                <a:gd name="T6" fmla="*/ 18 w 596"/>
                <a:gd name="T7" fmla="*/ 345 h 345"/>
                <a:gd name="T8" fmla="*/ 0 w 596"/>
                <a:gd name="T9" fmla="*/ 335 h 345"/>
              </a:gdLst>
              <a:ahLst/>
              <a:cxnLst>
                <a:cxn ang="0">
                  <a:pos x="T0" y="T1"/>
                </a:cxn>
                <a:cxn ang="0">
                  <a:pos x="T2" y="T3"/>
                </a:cxn>
                <a:cxn ang="0">
                  <a:pos x="T4" y="T5"/>
                </a:cxn>
                <a:cxn ang="0">
                  <a:pos x="T6" y="T7"/>
                </a:cxn>
                <a:cxn ang="0">
                  <a:pos x="T8" y="T9"/>
                </a:cxn>
              </a:cxnLst>
              <a:rect l="0" t="0" r="r" b="b"/>
              <a:pathLst>
                <a:path w="596" h="345">
                  <a:moveTo>
                    <a:pt x="0" y="335"/>
                  </a:moveTo>
                  <a:lnTo>
                    <a:pt x="577" y="0"/>
                  </a:lnTo>
                  <a:lnTo>
                    <a:pt x="596" y="12"/>
                  </a:lnTo>
                  <a:lnTo>
                    <a:pt x="18" y="345"/>
                  </a:lnTo>
                  <a:lnTo>
                    <a:pt x="0" y="335"/>
                  </a:lnTo>
                  <a:close/>
                </a:path>
              </a:pathLst>
            </a:custGeom>
            <a:solidFill>
              <a:srgbClr val="ACC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4" name="îṩḻîḋe">
              <a:extLst>
                <a:ext uri="{FF2B5EF4-FFF2-40B4-BE49-F238E27FC236}">
                  <a16:creationId xmlns:a16="http://schemas.microsoft.com/office/drawing/2014/main" id="{B4C4FCBF-C56C-4359-980B-FB55425C786C}"/>
                </a:ext>
              </a:extLst>
            </p:cNvPr>
            <p:cNvSpPr/>
            <p:nvPr/>
          </p:nvSpPr>
          <p:spPr bwMode="auto">
            <a:xfrm>
              <a:off x="3459912" y="2448899"/>
              <a:ext cx="531716" cy="854448"/>
            </a:xfrm>
            <a:custGeom>
              <a:avLst/>
              <a:gdLst>
                <a:gd name="T0" fmla="*/ 7 w 97"/>
                <a:gd name="T1" fmla="*/ 50 h 155"/>
                <a:gd name="T2" fmla="*/ 21 w 97"/>
                <a:gd name="T3" fmla="*/ 21 h 155"/>
                <a:gd name="T4" fmla="*/ 73 w 97"/>
                <a:gd name="T5" fmla="*/ 0 h 155"/>
                <a:gd name="T6" fmla="*/ 95 w 97"/>
                <a:gd name="T7" fmla="*/ 33 h 155"/>
                <a:gd name="T8" fmla="*/ 92 w 97"/>
                <a:gd name="T9" fmla="*/ 112 h 155"/>
                <a:gd name="T10" fmla="*/ 11 w 97"/>
                <a:gd name="T11" fmla="*/ 133 h 155"/>
                <a:gd name="T12" fmla="*/ 7 w 97"/>
                <a:gd name="T13" fmla="*/ 50 h 155"/>
              </a:gdLst>
              <a:ahLst/>
              <a:cxnLst>
                <a:cxn ang="0">
                  <a:pos x="T0" y="T1"/>
                </a:cxn>
                <a:cxn ang="0">
                  <a:pos x="T2" y="T3"/>
                </a:cxn>
                <a:cxn ang="0">
                  <a:pos x="T4" y="T5"/>
                </a:cxn>
                <a:cxn ang="0">
                  <a:pos x="T6" y="T7"/>
                </a:cxn>
                <a:cxn ang="0">
                  <a:pos x="T8" y="T9"/>
                </a:cxn>
                <a:cxn ang="0">
                  <a:pos x="T10" y="T11"/>
                </a:cxn>
                <a:cxn ang="0">
                  <a:pos x="T12" y="T13"/>
                </a:cxn>
              </a:cxnLst>
              <a:rect l="0" t="0" r="r" b="b"/>
              <a:pathLst>
                <a:path w="97" h="155">
                  <a:moveTo>
                    <a:pt x="7" y="50"/>
                  </a:moveTo>
                  <a:cubicBezTo>
                    <a:pt x="6" y="37"/>
                    <a:pt x="9" y="27"/>
                    <a:pt x="21" y="21"/>
                  </a:cubicBezTo>
                  <a:cubicBezTo>
                    <a:pt x="39" y="11"/>
                    <a:pt x="64" y="0"/>
                    <a:pt x="73" y="0"/>
                  </a:cubicBezTo>
                  <a:cubicBezTo>
                    <a:pt x="87" y="0"/>
                    <a:pt x="93" y="11"/>
                    <a:pt x="95" y="33"/>
                  </a:cubicBezTo>
                  <a:cubicBezTo>
                    <a:pt x="97" y="57"/>
                    <a:pt x="92" y="93"/>
                    <a:pt x="92" y="112"/>
                  </a:cubicBezTo>
                  <a:cubicBezTo>
                    <a:pt x="92" y="128"/>
                    <a:pt x="39" y="155"/>
                    <a:pt x="11" y="133"/>
                  </a:cubicBezTo>
                  <a:cubicBezTo>
                    <a:pt x="0" y="121"/>
                    <a:pt x="9" y="76"/>
                    <a:pt x="7" y="50"/>
                  </a:cubicBez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5" name="îṥḻïḑé">
              <a:extLst>
                <a:ext uri="{FF2B5EF4-FFF2-40B4-BE49-F238E27FC236}">
                  <a16:creationId xmlns:a16="http://schemas.microsoft.com/office/drawing/2014/main" id="{2E61C720-5B10-4DE3-ACFC-8B38454ED04F}"/>
                </a:ext>
              </a:extLst>
            </p:cNvPr>
            <p:cNvSpPr/>
            <p:nvPr/>
          </p:nvSpPr>
          <p:spPr bwMode="auto">
            <a:xfrm>
              <a:off x="3602760" y="2049452"/>
              <a:ext cx="330669" cy="460290"/>
            </a:xfrm>
            <a:custGeom>
              <a:avLst/>
              <a:gdLst>
                <a:gd name="T0" fmla="*/ 59 w 60"/>
                <a:gd name="T1" fmla="*/ 33 h 84"/>
                <a:gd name="T2" fmla="*/ 51 w 60"/>
                <a:gd name="T3" fmla="*/ 77 h 84"/>
                <a:gd name="T4" fmla="*/ 11 w 60"/>
                <a:gd name="T5" fmla="*/ 61 h 84"/>
                <a:gd name="T6" fmla="*/ 1 w 60"/>
                <a:gd name="T7" fmla="*/ 20 h 84"/>
                <a:gd name="T8" fmla="*/ 39 w 60"/>
                <a:gd name="T9" fmla="*/ 12 h 84"/>
                <a:gd name="T10" fmla="*/ 59 w 60"/>
                <a:gd name="T11" fmla="*/ 33 h 84"/>
              </a:gdLst>
              <a:ahLst/>
              <a:cxnLst>
                <a:cxn ang="0">
                  <a:pos x="T0" y="T1"/>
                </a:cxn>
                <a:cxn ang="0">
                  <a:pos x="T2" y="T3"/>
                </a:cxn>
                <a:cxn ang="0">
                  <a:pos x="T4" y="T5"/>
                </a:cxn>
                <a:cxn ang="0">
                  <a:pos x="T6" y="T7"/>
                </a:cxn>
                <a:cxn ang="0">
                  <a:pos x="T8" y="T9"/>
                </a:cxn>
                <a:cxn ang="0">
                  <a:pos x="T10" y="T11"/>
                </a:cxn>
              </a:cxnLst>
              <a:rect l="0" t="0" r="r" b="b"/>
              <a:pathLst>
                <a:path w="60" h="84">
                  <a:moveTo>
                    <a:pt x="59" y="33"/>
                  </a:moveTo>
                  <a:cubicBezTo>
                    <a:pt x="59" y="33"/>
                    <a:pt x="60" y="71"/>
                    <a:pt x="51" y="77"/>
                  </a:cubicBezTo>
                  <a:cubicBezTo>
                    <a:pt x="42" y="84"/>
                    <a:pt x="21" y="77"/>
                    <a:pt x="11" y="61"/>
                  </a:cubicBezTo>
                  <a:cubicBezTo>
                    <a:pt x="9" y="54"/>
                    <a:pt x="0" y="39"/>
                    <a:pt x="1" y="20"/>
                  </a:cubicBezTo>
                  <a:cubicBezTo>
                    <a:pt x="2" y="0"/>
                    <a:pt x="25" y="5"/>
                    <a:pt x="39" y="12"/>
                  </a:cubicBezTo>
                  <a:cubicBezTo>
                    <a:pt x="52" y="19"/>
                    <a:pt x="59" y="19"/>
                    <a:pt x="59" y="33"/>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6" name="íşlïḓé">
              <a:extLst>
                <a:ext uri="{FF2B5EF4-FFF2-40B4-BE49-F238E27FC236}">
                  <a16:creationId xmlns:a16="http://schemas.microsoft.com/office/drawing/2014/main" id="{FDD619A2-3EFB-48D9-9235-94EF5DB455AD}"/>
                </a:ext>
              </a:extLst>
            </p:cNvPr>
            <p:cNvSpPr/>
            <p:nvPr/>
          </p:nvSpPr>
          <p:spPr bwMode="auto">
            <a:xfrm>
              <a:off x="3668895" y="2340440"/>
              <a:ext cx="126977" cy="235437"/>
            </a:xfrm>
            <a:custGeom>
              <a:avLst/>
              <a:gdLst>
                <a:gd name="T0" fmla="*/ 1 w 23"/>
                <a:gd name="T1" fmla="*/ 2 h 43"/>
                <a:gd name="T2" fmla="*/ 1 w 23"/>
                <a:gd name="T3" fmla="*/ 31 h 43"/>
                <a:gd name="T4" fmla="*/ 21 w 23"/>
                <a:gd name="T5" fmla="*/ 37 h 43"/>
                <a:gd name="T6" fmla="*/ 23 w 23"/>
                <a:gd name="T7" fmla="*/ 7 h 43"/>
                <a:gd name="T8" fmla="*/ 1 w 23"/>
                <a:gd name="T9" fmla="*/ 2 h 43"/>
              </a:gdLst>
              <a:ahLst/>
              <a:cxnLst>
                <a:cxn ang="0">
                  <a:pos x="T0" y="T1"/>
                </a:cxn>
                <a:cxn ang="0">
                  <a:pos x="T2" y="T3"/>
                </a:cxn>
                <a:cxn ang="0">
                  <a:pos x="T4" y="T5"/>
                </a:cxn>
                <a:cxn ang="0">
                  <a:pos x="T6" y="T7"/>
                </a:cxn>
                <a:cxn ang="0">
                  <a:pos x="T8" y="T9"/>
                </a:cxn>
              </a:cxnLst>
              <a:rect l="0" t="0" r="r" b="b"/>
              <a:pathLst>
                <a:path w="23" h="43">
                  <a:moveTo>
                    <a:pt x="1" y="2"/>
                  </a:moveTo>
                  <a:cubicBezTo>
                    <a:pt x="1" y="2"/>
                    <a:pt x="1" y="27"/>
                    <a:pt x="1" y="31"/>
                  </a:cubicBezTo>
                  <a:cubicBezTo>
                    <a:pt x="0" y="39"/>
                    <a:pt x="19" y="43"/>
                    <a:pt x="21" y="37"/>
                  </a:cubicBezTo>
                  <a:cubicBezTo>
                    <a:pt x="22" y="31"/>
                    <a:pt x="23" y="7"/>
                    <a:pt x="23" y="7"/>
                  </a:cubicBezTo>
                  <a:cubicBezTo>
                    <a:pt x="23" y="7"/>
                    <a:pt x="19" y="0"/>
                    <a:pt x="1" y="2"/>
                  </a:cubicBezTo>
                  <a:close/>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7" name="îšḷîḑe">
              <a:extLst>
                <a:ext uri="{FF2B5EF4-FFF2-40B4-BE49-F238E27FC236}">
                  <a16:creationId xmlns:a16="http://schemas.microsoft.com/office/drawing/2014/main" id="{F99E53C3-6853-4CE4-B4BA-DCAC4AAB0AB7}"/>
                </a:ext>
              </a:extLst>
            </p:cNvPr>
            <p:cNvSpPr/>
            <p:nvPr/>
          </p:nvSpPr>
          <p:spPr bwMode="auto">
            <a:xfrm>
              <a:off x="3531337" y="2044162"/>
              <a:ext cx="449709" cy="439128"/>
            </a:xfrm>
            <a:custGeom>
              <a:avLst/>
              <a:gdLst>
                <a:gd name="T0" fmla="*/ 26 w 82"/>
                <a:gd name="T1" fmla="*/ 80 h 80"/>
                <a:gd name="T2" fmla="*/ 7 w 82"/>
                <a:gd name="T3" fmla="*/ 58 h 80"/>
                <a:gd name="T4" fmla="*/ 12 w 82"/>
                <a:gd name="T5" fmla="*/ 12 h 80"/>
                <a:gd name="T6" fmla="*/ 57 w 82"/>
                <a:gd name="T7" fmla="*/ 6 h 80"/>
                <a:gd name="T8" fmla="*/ 71 w 82"/>
                <a:gd name="T9" fmla="*/ 33 h 80"/>
                <a:gd name="T10" fmla="*/ 29 w 82"/>
                <a:gd name="T11" fmla="*/ 29 h 80"/>
                <a:gd name="T12" fmla="*/ 32 w 82"/>
                <a:gd name="T13" fmla="*/ 52 h 80"/>
                <a:gd name="T14" fmla="*/ 26 w 82"/>
                <a:gd name="T15" fmla="*/ 46 h 80"/>
                <a:gd name="T16" fmla="*/ 26 w 82"/>
                <a:gd name="T17" fmla="*/ 59 h 80"/>
                <a:gd name="T18" fmla="*/ 26 w 82"/>
                <a:gd name="T1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0">
                  <a:moveTo>
                    <a:pt x="26" y="80"/>
                  </a:moveTo>
                  <a:cubicBezTo>
                    <a:pt x="26" y="80"/>
                    <a:pt x="12" y="67"/>
                    <a:pt x="7" y="58"/>
                  </a:cubicBezTo>
                  <a:cubicBezTo>
                    <a:pt x="2" y="48"/>
                    <a:pt x="0" y="22"/>
                    <a:pt x="12" y="12"/>
                  </a:cubicBezTo>
                  <a:cubicBezTo>
                    <a:pt x="24" y="3"/>
                    <a:pt x="41" y="0"/>
                    <a:pt x="57" y="6"/>
                  </a:cubicBezTo>
                  <a:cubicBezTo>
                    <a:pt x="74" y="12"/>
                    <a:pt x="82" y="29"/>
                    <a:pt x="71" y="33"/>
                  </a:cubicBezTo>
                  <a:cubicBezTo>
                    <a:pt x="43" y="40"/>
                    <a:pt x="38" y="28"/>
                    <a:pt x="29" y="29"/>
                  </a:cubicBezTo>
                  <a:cubicBezTo>
                    <a:pt x="29" y="29"/>
                    <a:pt x="34" y="46"/>
                    <a:pt x="32" y="52"/>
                  </a:cubicBezTo>
                  <a:cubicBezTo>
                    <a:pt x="29" y="49"/>
                    <a:pt x="28" y="45"/>
                    <a:pt x="26" y="46"/>
                  </a:cubicBezTo>
                  <a:cubicBezTo>
                    <a:pt x="26" y="59"/>
                    <a:pt x="26" y="59"/>
                    <a:pt x="26" y="59"/>
                  </a:cubicBezTo>
                  <a:lnTo>
                    <a:pt x="26" y="80"/>
                  </a:ln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8" name="ïš1ïďé">
              <a:extLst>
                <a:ext uri="{FF2B5EF4-FFF2-40B4-BE49-F238E27FC236}">
                  <a16:creationId xmlns:a16="http://schemas.microsoft.com/office/drawing/2014/main" id="{B58EDA5D-A566-4FFE-9FD2-1F626BA921CE}"/>
                </a:ext>
              </a:extLst>
            </p:cNvPr>
            <p:cNvSpPr/>
            <p:nvPr/>
          </p:nvSpPr>
          <p:spPr bwMode="auto">
            <a:xfrm>
              <a:off x="3613342" y="2263724"/>
              <a:ext cx="82007" cy="126977"/>
            </a:xfrm>
            <a:custGeom>
              <a:avLst/>
              <a:gdLst>
                <a:gd name="T0" fmla="*/ 15 w 15"/>
                <a:gd name="T1" fmla="*/ 23 h 23"/>
                <a:gd name="T2" fmla="*/ 4 w 15"/>
                <a:gd name="T3" fmla="*/ 11 h 23"/>
                <a:gd name="T4" fmla="*/ 15 w 15"/>
                <a:gd name="T5" fmla="*/ 9 h 23"/>
              </a:gdLst>
              <a:ahLst/>
              <a:cxnLst>
                <a:cxn ang="0">
                  <a:pos x="T0" y="T1"/>
                </a:cxn>
                <a:cxn ang="0">
                  <a:pos x="T2" y="T3"/>
                </a:cxn>
                <a:cxn ang="0">
                  <a:pos x="T4" y="T5"/>
                </a:cxn>
              </a:cxnLst>
              <a:rect l="0" t="0" r="r" b="b"/>
              <a:pathLst>
                <a:path w="15" h="23">
                  <a:moveTo>
                    <a:pt x="15" y="23"/>
                  </a:moveTo>
                  <a:cubicBezTo>
                    <a:pt x="15" y="23"/>
                    <a:pt x="9" y="21"/>
                    <a:pt x="4" y="11"/>
                  </a:cubicBezTo>
                  <a:cubicBezTo>
                    <a:pt x="0" y="1"/>
                    <a:pt x="10" y="0"/>
                    <a:pt x="15" y="9"/>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9" name="íšḻïďè">
              <a:extLst>
                <a:ext uri="{FF2B5EF4-FFF2-40B4-BE49-F238E27FC236}">
                  <a16:creationId xmlns:a16="http://schemas.microsoft.com/office/drawing/2014/main" id="{223D0960-55BB-4762-A3A7-424C61F11842}"/>
                </a:ext>
              </a:extLst>
            </p:cNvPr>
            <p:cNvSpPr/>
            <p:nvPr/>
          </p:nvSpPr>
          <p:spPr bwMode="auto">
            <a:xfrm>
              <a:off x="3772062" y="2599684"/>
              <a:ext cx="111105" cy="484099"/>
            </a:xfrm>
            <a:custGeom>
              <a:avLst/>
              <a:gdLst>
                <a:gd name="T0" fmla="*/ 0 w 20"/>
                <a:gd name="T1" fmla="*/ 2 h 88"/>
                <a:gd name="T2" fmla="*/ 0 w 20"/>
                <a:gd name="T3" fmla="*/ 76 h 88"/>
                <a:gd name="T4" fmla="*/ 11 w 20"/>
                <a:gd name="T5" fmla="*/ 88 h 88"/>
                <a:gd name="T6" fmla="*/ 20 w 20"/>
                <a:gd name="T7" fmla="*/ 72 h 88"/>
                <a:gd name="T8" fmla="*/ 4 w 20"/>
                <a:gd name="T9" fmla="*/ 0 h 88"/>
                <a:gd name="T10" fmla="*/ 0 w 20"/>
                <a:gd name="T11" fmla="*/ 2 h 88"/>
              </a:gdLst>
              <a:ahLst/>
              <a:cxnLst>
                <a:cxn ang="0">
                  <a:pos x="T0" y="T1"/>
                </a:cxn>
                <a:cxn ang="0">
                  <a:pos x="T2" y="T3"/>
                </a:cxn>
                <a:cxn ang="0">
                  <a:pos x="T4" y="T5"/>
                </a:cxn>
                <a:cxn ang="0">
                  <a:pos x="T6" y="T7"/>
                </a:cxn>
                <a:cxn ang="0">
                  <a:pos x="T8" y="T9"/>
                </a:cxn>
                <a:cxn ang="0">
                  <a:pos x="T10" y="T11"/>
                </a:cxn>
              </a:cxnLst>
              <a:rect l="0" t="0" r="r" b="b"/>
              <a:pathLst>
                <a:path w="20" h="88">
                  <a:moveTo>
                    <a:pt x="0" y="2"/>
                  </a:moveTo>
                  <a:cubicBezTo>
                    <a:pt x="0" y="2"/>
                    <a:pt x="4" y="37"/>
                    <a:pt x="0" y="76"/>
                  </a:cubicBezTo>
                  <a:cubicBezTo>
                    <a:pt x="11" y="88"/>
                    <a:pt x="11" y="88"/>
                    <a:pt x="11" y="88"/>
                  </a:cubicBezTo>
                  <a:cubicBezTo>
                    <a:pt x="20" y="72"/>
                    <a:pt x="20" y="72"/>
                    <a:pt x="20" y="72"/>
                  </a:cubicBezTo>
                  <a:cubicBezTo>
                    <a:pt x="20" y="72"/>
                    <a:pt x="14" y="18"/>
                    <a:pt x="4" y="0"/>
                  </a:cubicBezTo>
                  <a:lnTo>
                    <a:pt x="0" y="2"/>
                  </a:ln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0" name="îSlîḍé">
              <a:extLst>
                <a:ext uri="{FF2B5EF4-FFF2-40B4-BE49-F238E27FC236}">
                  <a16:creationId xmlns:a16="http://schemas.microsoft.com/office/drawing/2014/main" id="{C50D170F-C72E-40BB-95F3-C20CEC2CE69B}"/>
                </a:ext>
              </a:extLst>
            </p:cNvPr>
            <p:cNvSpPr/>
            <p:nvPr/>
          </p:nvSpPr>
          <p:spPr bwMode="auto">
            <a:xfrm>
              <a:off x="3740318" y="2554713"/>
              <a:ext cx="60844" cy="55553"/>
            </a:xfrm>
            <a:custGeom>
              <a:avLst/>
              <a:gdLst>
                <a:gd name="T0" fmla="*/ 1 w 11"/>
                <a:gd name="T1" fmla="*/ 6 h 10"/>
                <a:gd name="T2" fmla="*/ 6 w 11"/>
                <a:gd name="T3" fmla="*/ 10 h 10"/>
                <a:gd name="T4" fmla="*/ 10 w 11"/>
                <a:gd name="T5" fmla="*/ 8 h 10"/>
                <a:gd name="T6" fmla="*/ 9 w 11"/>
                <a:gd name="T7" fmla="*/ 2 h 10"/>
                <a:gd name="T8" fmla="*/ 5 w 11"/>
                <a:gd name="T9" fmla="*/ 0 h 10"/>
                <a:gd name="T10" fmla="*/ 5 w 11"/>
                <a:gd name="T11" fmla="*/ 0 h 10"/>
                <a:gd name="T12" fmla="*/ 4 w 11"/>
                <a:gd name="T13" fmla="*/ 0 h 10"/>
                <a:gd name="T14" fmla="*/ 0 w 11"/>
                <a:gd name="T15" fmla="*/ 4 h 10"/>
                <a:gd name="T16" fmla="*/ 1 w 11"/>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1" y="6"/>
                  </a:moveTo>
                  <a:cubicBezTo>
                    <a:pt x="1" y="8"/>
                    <a:pt x="5" y="10"/>
                    <a:pt x="6" y="10"/>
                  </a:cubicBezTo>
                  <a:cubicBezTo>
                    <a:pt x="8" y="10"/>
                    <a:pt x="10" y="8"/>
                    <a:pt x="10" y="8"/>
                  </a:cubicBezTo>
                  <a:cubicBezTo>
                    <a:pt x="10" y="8"/>
                    <a:pt x="11" y="5"/>
                    <a:pt x="9" y="2"/>
                  </a:cubicBezTo>
                  <a:cubicBezTo>
                    <a:pt x="5" y="0"/>
                    <a:pt x="5" y="0"/>
                    <a:pt x="5" y="0"/>
                  </a:cubicBezTo>
                  <a:cubicBezTo>
                    <a:pt x="5" y="0"/>
                    <a:pt x="5" y="0"/>
                    <a:pt x="5" y="0"/>
                  </a:cubicBezTo>
                  <a:cubicBezTo>
                    <a:pt x="4" y="0"/>
                    <a:pt x="4" y="0"/>
                    <a:pt x="4" y="0"/>
                  </a:cubicBezTo>
                  <a:cubicBezTo>
                    <a:pt x="0" y="4"/>
                    <a:pt x="0" y="4"/>
                    <a:pt x="0" y="4"/>
                  </a:cubicBezTo>
                  <a:lnTo>
                    <a:pt x="1" y="6"/>
                  </a:ln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1" name="iS1íďé">
              <a:extLst>
                <a:ext uri="{FF2B5EF4-FFF2-40B4-BE49-F238E27FC236}">
                  <a16:creationId xmlns:a16="http://schemas.microsoft.com/office/drawing/2014/main" id="{E5C8A3D7-DECD-40EC-AFE3-DD6025FFFF43}"/>
                </a:ext>
              </a:extLst>
            </p:cNvPr>
            <p:cNvSpPr/>
            <p:nvPr/>
          </p:nvSpPr>
          <p:spPr bwMode="auto">
            <a:xfrm>
              <a:off x="3639795" y="2504452"/>
              <a:ext cx="126977" cy="111105"/>
            </a:xfrm>
            <a:custGeom>
              <a:avLst/>
              <a:gdLst>
                <a:gd name="T0" fmla="*/ 23 w 23"/>
                <a:gd name="T1" fmla="*/ 9 h 20"/>
                <a:gd name="T2" fmla="*/ 19 w 23"/>
                <a:gd name="T3" fmla="*/ 20 h 20"/>
                <a:gd name="T4" fmla="*/ 0 w 23"/>
                <a:gd name="T5" fmla="*/ 4 h 20"/>
                <a:gd name="T6" fmla="*/ 6 w 23"/>
                <a:gd name="T7" fmla="*/ 0 h 20"/>
                <a:gd name="T8" fmla="*/ 23 w 23"/>
                <a:gd name="T9" fmla="*/ 9 h 20"/>
              </a:gdLst>
              <a:ahLst/>
              <a:cxnLst>
                <a:cxn ang="0">
                  <a:pos x="T0" y="T1"/>
                </a:cxn>
                <a:cxn ang="0">
                  <a:pos x="T2" y="T3"/>
                </a:cxn>
                <a:cxn ang="0">
                  <a:pos x="T4" y="T5"/>
                </a:cxn>
                <a:cxn ang="0">
                  <a:pos x="T6" y="T7"/>
                </a:cxn>
                <a:cxn ang="0">
                  <a:pos x="T8" y="T9"/>
                </a:cxn>
              </a:cxnLst>
              <a:rect l="0" t="0" r="r" b="b"/>
              <a:pathLst>
                <a:path w="23" h="20">
                  <a:moveTo>
                    <a:pt x="23" y="9"/>
                  </a:moveTo>
                  <a:cubicBezTo>
                    <a:pt x="23" y="9"/>
                    <a:pt x="19" y="13"/>
                    <a:pt x="19" y="20"/>
                  </a:cubicBezTo>
                  <a:cubicBezTo>
                    <a:pt x="15" y="20"/>
                    <a:pt x="0" y="14"/>
                    <a:pt x="0" y="4"/>
                  </a:cubicBezTo>
                  <a:cubicBezTo>
                    <a:pt x="0" y="4"/>
                    <a:pt x="3" y="2"/>
                    <a:pt x="6" y="0"/>
                  </a:cubicBezTo>
                  <a:cubicBezTo>
                    <a:pt x="6" y="0"/>
                    <a:pt x="11" y="10"/>
                    <a:pt x="23" y="9"/>
                  </a:cubicBezTo>
                  <a:close/>
                </a:path>
              </a:pathLst>
            </a:custGeom>
            <a:solidFill>
              <a:srgbClr val="7FB2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2" name="íṩļiḓê">
              <a:extLst>
                <a:ext uri="{FF2B5EF4-FFF2-40B4-BE49-F238E27FC236}">
                  <a16:creationId xmlns:a16="http://schemas.microsoft.com/office/drawing/2014/main" id="{B100FBAC-3F25-4E70-B3A8-601F4C2C9E11}"/>
                </a:ext>
              </a:extLst>
            </p:cNvPr>
            <p:cNvSpPr/>
            <p:nvPr/>
          </p:nvSpPr>
          <p:spPr bwMode="auto">
            <a:xfrm>
              <a:off x="3766772" y="2483289"/>
              <a:ext cx="60844" cy="97879"/>
            </a:xfrm>
            <a:custGeom>
              <a:avLst/>
              <a:gdLst>
                <a:gd name="T0" fmla="*/ 0 w 11"/>
                <a:gd name="T1" fmla="*/ 13 h 18"/>
                <a:gd name="T2" fmla="*/ 7 w 11"/>
                <a:gd name="T3" fmla="*/ 18 h 18"/>
                <a:gd name="T4" fmla="*/ 4 w 11"/>
                <a:gd name="T5" fmla="*/ 0 h 18"/>
                <a:gd name="T6" fmla="*/ 3 w 11"/>
                <a:gd name="T7" fmla="*/ 10 h 18"/>
                <a:gd name="T8" fmla="*/ 0 w 11"/>
                <a:gd name="T9" fmla="*/ 13 h 18"/>
              </a:gdLst>
              <a:ahLst/>
              <a:cxnLst>
                <a:cxn ang="0">
                  <a:pos x="T0" y="T1"/>
                </a:cxn>
                <a:cxn ang="0">
                  <a:pos x="T2" y="T3"/>
                </a:cxn>
                <a:cxn ang="0">
                  <a:pos x="T4" y="T5"/>
                </a:cxn>
                <a:cxn ang="0">
                  <a:pos x="T6" y="T7"/>
                </a:cxn>
                <a:cxn ang="0">
                  <a:pos x="T8" y="T9"/>
                </a:cxn>
              </a:cxnLst>
              <a:rect l="0" t="0" r="r" b="b"/>
              <a:pathLst>
                <a:path w="11" h="18">
                  <a:moveTo>
                    <a:pt x="0" y="13"/>
                  </a:moveTo>
                  <a:cubicBezTo>
                    <a:pt x="0" y="13"/>
                    <a:pt x="4" y="14"/>
                    <a:pt x="7" y="18"/>
                  </a:cubicBezTo>
                  <a:cubicBezTo>
                    <a:pt x="9" y="17"/>
                    <a:pt x="11" y="5"/>
                    <a:pt x="4" y="0"/>
                  </a:cubicBezTo>
                  <a:cubicBezTo>
                    <a:pt x="3" y="10"/>
                    <a:pt x="3" y="10"/>
                    <a:pt x="3" y="10"/>
                  </a:cubicBezTo>
                  <a:cubicBezTo>
                    <a:pt x="3" y="11"/>
                    <a:pt x="2" y="13"/>
                    <a:pt x="0" y="13"/>
                  </a:cubicBezTo>
                  <a:close/>
                </a:path>
              </a:pathLst>
            </a:custGeom>
            <a:solidFill>
              <a:srgbClr val="7FB2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3" name="íšḻïḑè">
              <a:extLst>
                <a:ext uri="{FF2B5EF4-FFF2-40B4-BE49-F238E27FC236}">
                  <a16:creationId xmlns:a16="http://schemas.microsoft.com/office/drawing/2014/main" id="{DB31B231-9355-4015-96EA-C8483635F61D}"/>
                </a:ext>
              </a:extLst>
            </p:cNvPr>
            <p:cNvSpPr/>
            <p:nvPr/>
          </p:nvSpPr>
          <p:spPr bwMode="auto">
            <a:xfrm>
              <a:off x="3795871" y="2290178"/>
              <a:ext cx="66135" cy="87297"/>
            </a:xfrm>
            <a:custGeom>
              <a:avLst/>
              <a:gdLst>
                <a:gd name="T0" fmla="*/ 3 w 12"/>
                <a:gd name="T1" fmla="*/ 7 h 16"/>
                <a:gd name="T2" fmla="*/ 12 w 12"/>
                <a:gd name="T3" fmla="*/ 2 h 16"/>
                <a:gd name="T4" fmla="*/ 12 w 12"/>
                <a:gd name="T5" fmla="*/ 2 h 16"/>
                <a:gd name="T6" fmla="*/ 3 w 12"/>
                <a:gd name="T7" fmla="*/ 6 h 16"/>
                <a:gd name="T8" fmla="*/ 3 w 12"/>
                <a:gd name="T9" fmla="*/ 16 h 16"/>
                <a:gd name="T10" fmla="*/ 4 w 12"/>
                <a:gd name="T11" fmla="*/ 16 h 16"/>
                <a:gd name="T12" fmla="*/ 3 w 12"/>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3" y="7"/>
                  </a:moveTo>
                  <a:cubicBezTo>
                    <a:pt x="6" y="3"/>
                    <a:pt x="10" y="1"/>
                    <a:pt x="12" y="2"/>
                  </a:cubicBezTo>
                  <a:cubicBezTo>
                    <a:pt x="12" y="2"/>
                    <a:pt x="12" y="2"/>
                    <a:pt x="12" y="2"/>
                  </a:cubicBezTo>
                  <a:cubicBezTo>
                    <a:pt x="9" y="0"/>
                    <a:pt x="5" y="2"/>
                    <a:pt x="3" y="6"/>
                  </a:cubicBezTo>
                  <a:cubicBezTo>
                    <a:pt x="0" y="10"/>
                    <a:pt x="1" y="15"/>
                    <a:pt x="3" y="16"/>
                  </a:cubicBezTo>
                  <a:cubicBezTo>
                    <a:pt x="4" y="16"/>
                    <a:pt x="4" y="16"/>
                    <a:pt x="4" y="16"/>
                  </a:cubicBezTo>
                  <a:cubicBezTo>
                    <a:pt x="1" y="15"/>
                    <a:pt x="1" y="11"/>
                    <a:pt x="3" y="7"/>
                  </a:cubicBezTo>
                </a:path>
              </a:pathLst>
            </a:custGeom>
            <a:solidFill>
              <a:srgbClr val="7FB2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4" name="išļíḍé">
              <a:extLst>
                <a:ext uri="{FF2B5EF4-FFF2-40B4-BE49-F238E27FC236}">
                  <a16:creationId xmlns:a16="http://schemas.microsoft.com/office/drawing/2014/main" id="{52CFD455-F093-445E-9EB3-21BE1D5EE6EB}"/>
                </a:ext>
              </a:extLst>
            </p:cNvPr>
            <p:cNvSpPr/>
            <p:nvPr/>
          </p:nvSpPr>
          <p:spPr bwMode="auto">
            <a:xfrm>
              <a:off x="3801162" y="2295469"/>
              <a:ext cx="76716" cy="95232"/>
            </a:xfrm>
            <a:custGeom>
              <a:avLst/>
              <a:gdLst>
                <a:gd name="T0" fmla="*/ 11 w 14"/>
                <a:gd name="T1" fmla="*/ 1 h 17"/>
                <a:gd name="T2" fmla="*/ 2 w 14"/>
                <a:gd name="T3" fmla="*/ 6 h 17"/>
                <a:gd name="T4" fmla="*/ 3 w 14"/>
                <a:gd name="T5" fmla="*/ 15 h 17"/>
                <a:gd name="T6" fmla="*/ 12 w 14"/>
                <a:gd name="T7" fmla="*/ 11 h 17"/>
                <a:gd name="T8" fmla="*/ 11 w 14"/>
                <a:gd name="T9" fmla="*/ 1 h 17"/>
                <a:gd name="T10" fmla="*/ 11 w 14"/>
                <a:gd name="T11" fmla="*/ 11 h 17"/>
                <a:gd name="T12" fmla="*/ 3 w 14"/>
                <a:gd name="T13" fmla="*/ 15 h 17"/>
                <a:gd name="T14" fmla="*/ 3 w 14"/>
                <a:gd name="T15" fmla="*/ 6 h 17"/>
                <a:gd name="T16" fmla="*/ 11 w 14"/>
                <a:gd name="T17" fmla="*/ 1 h 17"/>
                <a:gd name="T18" fmla="*/ 11 w 14"/>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7">
                  <a:moveTo>
                    <a:pt x="11" y="1"/>
                  </a:moveTo>
                  <a:cubicBezTo>
                    <a:pt x="9" y="0"/>
                    <a:pt x="5" y="2"/>
                    <a:pt x="2" y="6"/>
                  </a:cubicBezTo>
                  <a:cubicBezTo>
                    <a:pt x="0" y="10"/>
                    <a:pt x="0" y="14"/>
                    <a:pt x="3" y="15"/>
                  </a:cubicBezTo>
                  <a:cubicBezTo>
                    <a:pt x="5" y="17"/>
                    <a:pt x="9" y="15"/>
                    <a:pt x="12" y="11"/>
                  </a:cubicBezTo>
                  <a:cubicBezTo>
                    <a:pt x="14" y="7"/>
                    <a:pt x="14" y="3"/>
                    <a:pt x="11" y="1"/>
                  </a:cubicBezTo>
                  <a:moveTo>
                    <a:pt x="11" y="11"/>
                  </a:moveTo>
                  <a:cubicBezTo>
                    <a:pt x="9" y="15"/>
                    <a:pt x="5" y="17"/>
                    <a:pt x="3" y="15"/>
                  </a:cubicBezTo>
                  <a:cubicBezTo>
                    <a:pt x="1" y="14"/>
                    <a:pt x="0" y="9"/>
                    <a:pt x="3" y="6"/>
                  </a:cubicBezTo>
                  <a:cubicBezTo>
                    <a:pt x="5" y="2"/>
                    <a:pt x="9" y="0"/>
                    <a:pt x="11" y="1"/>
                  </a:cubicBezTo>
                  <a:cubicBezTo>
                    <a:pt x="14" y="3"/>
                    <a:pt x="14" y="7"/>
                    <a:pt x="11" y="11"/>
                  </a:cubicBezTo>
                </a:path>
              </a:pathLst>
            </a:custGeom>
            <a:solidFill>
              <a:srgbClr val="4690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5" name="îṩ1ïḍé">
              <a:extLst>
                <a:ext uri="{FF2B5EF4-FFF2-40B4-BE49-F238E27FC236}">
                  <a16:creationId xmlns:a16="http://schemas.microsoft.com/office/drawing/2014/main" id="{A7521501-CAB0-44DC-93C6-522DE5BCDEC2}"/>
                </a:ext>
              </a:extLst>
            </p:cNvPr>
            <p:cNvSpPr/>
            <p:nvPr/>
          </p:nvSpPr>
          <p:spPr bwMode="auto">
            <a:xfrm>
              <a:off x="3827616" y="2300759"/>
              <a:ext cx="50262" cy="84651"/>
            </a:xfrm>
            <a:custGeom>
              <a:avLst/>
              <a:gdLst>
                <a:gd name="T0" fmla="*/ 6 w 9"/>
                <a:gd name="T1" fmla="*/ 0 h 15"/>
                <a:gd name="T2" fmla="*/ 4 w 9"/>
                <a:gd name="T3" fmla="*/ 0 h 15"/>
                <a:gd name="T4" fmla="*/ 6 w 9"/>
                <a:gd name="T5" fmla="*/ 0 h 15"/>
                <a:gd name="T6" fmla="*/ 6 w 9"/>
                <a:gd name="T7" fmla="*/ 10 h 15"/>
                <a:gd name="T8" fmla="*/ 0 w 9"/>
                <a:gd name="T9" fmla="*/ 15 h 15"/>
                <a:gd name="T10" fmla="*/ 6 w 9"/>
                <a:gd name="T11" fmla="*/ 10 h 15"/>
                <a:gd name="T12" fmla="*/ 6 w 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6" y="0"/>
                  </a:moveTo>
                  <a:cubicBezTo>
                    <a:pt x="5" y="0"/>
                    <a:pt x="5" y="0"/>
                    <a:pt x="4" y="0"/>
                  </a:cubicBezTo>
                  <a:cubicBezTo>
                    <a:pt x="5" y="0"/>
                    <a:pt x="5" y="0"/>
                    <a:pt x="6" y="0"/>
                  </a:cubicBezTo>
                  <a:cubicBezTo>
                    <a:pt x="8" y="2"/>
                    <a:pt x="8" y="6"/>
                    <a:pt x="6" y="10"/>
                  </a:cubicBezTo>
                  <a:cubicBezTo>
                    <a:pt x="4" y="13"/>
                    <a:pt x="2" y="14"/>
                    <a:pt x="0" y="15"/>
                  </a:cubicBezTo>
                  <a:cubicBezTo>
                    <a:pt x="2" y="15"/>
                    <a:pt x="5" y="13"/>
                    <a:pt x="6" y="10"/>
                  </a:cubicBezTo>
                  <a:cubicBezTo>
                    <a:pt x="9" y="6"/>
                    <a:pt x="9" y="2"/>
                    <a:pt x="6" y="0"/>
                  </a:cubicBezTo>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6" name="iSľiḍè">
              <a:extLst>
                <a:ext uri="{FF2B5EF4-FFF2-40B4-BE49-F238E27FC236}">
                  <a16:creationId xmlns:a16="http://schemas.microsoft.com/office/drawing/2014/main" id="{5E428C9B-52CE-4D2D-8759-25DD09B0A11E}"/>
                </a:ext>
              </a:extLst>
            </p:cNvPr>
            <p:cNvSpPr/>
            <p:nvPr/>
          </p:nvSpPr>
          <p:spPr bwMode="auto">
            <a:xfrm>
              <a:off x="3888458" y="2242562"/>
              <a:ext cx="66135" cy="87297"/>
            </a:xfrm>
            <a:custGeom>
              <a:avLst/>
              <a:gdLst>
                <a:gd name="T0" fmla="*/ 3 w 12"/>
                <a:gd name="T1" fmla="*/ 6 h 16"/>
                <a:gd name="T2" fmla="*/ 12 w 12"/>
                <a:gd name="T3" fmla="*/ 1 h 16"/>
                <a:gd name="T4" fmla="*/ 12 w 12"/>
                <a:gd name="T5" fmla="*/ 1 h 16"/>
                <a:gd name="T6" fmla="*/ 3 w 12"/>
                <a:gd name="T7" fmla="*/ 6 h 16"/>
                <a:gd name="T8" fmla="*/ 3 w 12"/>
                <a:gd name="T9" fmla="*/ 15 h 16"/>
                <a:gd name="T10" fmla="*/ 4 w 12"/>
                <a:gd name="T11" fmla="*/ 16 h 16"/>
                <a:gd name="T12" fmla="*/ 3 w 12"/>
                <a:gd name="T13" fmla="*/ 6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3" y="6"/>
                  </a:moveTo>
                  <a:cubicBezTo>
                    <a:pt x="6" y="2"/>
                    <a:pt x="10" y="0"/>
                    <a:pt x="12" y="1"/>
                  </a:cubicBezTo>
                  <a:cubicBezTo>
                    <a:pt x="12" y="1"/>
                    <a:pt x="12" y="1"/>
                    <a:pt x="12" y="1"/>
                  </a:cubicBezTo>
                  <a:cubicBezTo>
                    <a:pt x="9" y="0"/>
                    <a:pt x="5" y="2"/>
                    <a:pt x="3" y="6"/>
                  </a:cubicBezTo>
                  <a:cubicBezTo>
                    <a:pt x="0" y="10"/>
                    <a:pt x="0" y="14"/>
                    <a:pt x="3" y="15"/>
                  </a:cubicBezTo>
                  <a:cubicBezTo>
                    <a:pt x="4" y="16"/>
                    <a:pt x="4" y="16"/>
                    <a:pt x="4" y="16"/>
                  </a:cubicBezTo>
                  <a:cubicBezTo>
                    <a:pt x="1" y="14"/>
                    <a:pt x="1" y="10"/>
                    <a:pt x="3" y="6"/>
                  </a:cubicBezTo>
                </a:path>
              </a:pathLst>
            </a:custGeom>
            <a:solidFill>
              <a:srgbClr val="7FB2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7" name="ïṣḻíḑè">
              <a:extLst>
                <a:ext uri="{FF2B5EF4-FFF2-40B4-BE49-F238E27FC236}">
                  <a16:creationId xmlns:a16="http://schemas.microsoft.com/office/drawing/2014/main" id="{29275110-4846-4674-8860-E1F1BC336920}"/>
                </a:ext>
              </a:extLst>
            </p:cNvPr>
            <p:cNvSpPr/>
            <p:nvPr/>
          </p:nvSpPr>
          <p:spPr bwMode="auto">
            <a:xfrm>
              <a:off x="3893748" y="2242562"/>
              <a:ext cx="76716" cy="92588"/>
            </a:xfrm>
            <a:custGeom>
              <a:avLst/>
              <a:gdLst>
                <a:gd name="T0" fmla="*/ 11 w 14"/>
                <a:gd name="T1" fmla="*/ 1 h 17"/>
                <a:gd name="T2" fmla="*/ 2 w 14"/>
                <a:gd name="T3" fmla="*/ 6 h 17"/>
                <a:gd name="T4" fmla="*/ 3 w 14"/>
                <a:gd name="T5" fmla="*/ 16 h 17"/>
                <a:gd name="T6" fmla="*/ 11 w 14"/>
                <a:gd name="T7" fmla="*/ 11 h 17"/>
                <a:gd name="T8" fmla="*/ 11 w 14"/>
                <a:gd name="T9" fmla="*/ 1 h 17"/>
                <a:gd name="T10" fmla="*/ 11 w 14"/>
                <a:gd name="T11" fmla="*/ 11 h 17"/>
                <a:gd name="T12" fmla="*/ 3 w 14"/>
                <a:gd name="T13" fmla="*/ 15 h 17"/>
                <a:gd name="T14" fmla="*/ 2 w 14"/>
                <a:gd name="T15" fmla="*/ 6 h 17"/>
                <a:gd name="T16" fmla="*/ 11 w 14"/>
                <a:gd name="T17" fmla="*/ 2 h 17"/>
                <a:gd name="T18" fmla="*/ 11 w 14"/>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7">
                  <a:moveTo>
                    <a:pt x="11" y="1"/>
                  </a:moveTo>
                  <a:cubicBezTo>
                    <a:pt x="9" y="0"/>
                    <a:pt x="5" y="2"/>
                    <a:pt x="2" y="6"/>
                  </a:cubicBezTo>
                  <a:cubicBezTo>
                    <a:pt x="0" y="10"/>
                    <a:pt x="0" y="14"/>
                    <a:pt x="3" y="16"/>
                  </a:cubicBezTo>
                  <a:cubicBezTo>
                    <a:pt x="5" y="17"/>
                    <a:pt x="9" y="15"/>
                    <a:pt x="11" y="11"/>
                  </a:cubicBezTo>
                  <a:cubicBezTo>
                    <a:pt x="14" y="7"/>
                    <a:pt x="14" y="3"/>
                    <a:pt x="11" y="1"/>
                  </a:cubicBezTo>
                  <a:moveTo>
                    <a:pt x="11" y="11"/>
                  </a:moveTo>
                  <a:cubicBezTo>
                    <a:pt x="9" y="15"/>
                    <a:pt x="5" y="17"/>
                    <a:pt x="3" y="15"/>
                  </a:cubicBezTo>
                  <a:cubicBezTo>
                    <a:pt x="0" y="14"/>
                    <a:pt x="0" y="10"/>
                    <a:pt x="2" y="6"/>
                  </a:cubicBezTo>
                  <a:cubicBezTo>
                    <a:pt x="5" y="2"/>
                    <a:pt x="9" y="0"/>
                    <a:pt x="11" y="2"/>
                  </a:cubicBezTo>
                  <a:cubicBezTo>
                    <a:pt x="13" y="3"/>
                    <a:pt x="13" y="7"/>
                    <a:pt x="11" y="11"/>
                  </a:cubicBezTo>
                </a:path>
              </a:pathLst>
            </a:custGeom>
            <a:solidFill>
              <a:srgbClr val="4690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8" name="is1iḋe">
              <a:extLst>
                <a:ext uri="{FF2B5EF4-FFF2-40B4-BE49-F238E27FC236}">
                  <a16:creationId xmlns:a16="http://schemas.microsoft.com/office/drawing/2014/main" id="{2F39C415-BA54-4B56-BD2A-29567497B89D}"/>
                </a:ext>
              </a:extLst>
            </p:cNvPr>
            <p:cNvSpPr/>
            <p:nvPr/>
          </p:nvSpPr>
          <p:spPr bwMode="auto">
            <a:xfrm>
              <a:off x="3914911" y="2247852"/>
              <a:ext cx="50262" cy="82007"/>
            </a:xfrm>
            <a:custGeom>
              <a:avLst/>
              <a:gdLst>
                <a:gd name="T0" fmla="*/ 7 w 9"/>
                <a:gd name="T1" fmla="*/ 1 h 15"/>
                <a:gd name="T2" fmla="*/ 5 w 9"/>
                <a:gd name="T3" fmla="*/ 0 h 15"/>
                <a:gd name="T4" fmla="*/ 7 w 9"/>
                <a:gd name="T5" fmla="*/ 1 h 15"/>
                <a:gd name="T6" fmla="*/ 7 w 9"/>
                <a:gd name="T7" fmla="*/ 10 h 15"/>
                <a:gd name="T8" fmla="*/ 0 w 9"/>
                <a:gd name="T9" fmla="*/ 15 h 15"/>
                <a:gd name="T10" fmla="*/ 7 w 9"/>
                <a:gd name="T11" fmla="*/ 10 h 15"/>
                <a:gd name="T12" fmla="*/ 7 w 9"/>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7" y="1"/>
                  </a:moveTo>
                  <a:cubicBezTo>
                    <a:pt x="6" y="0"/>
                    <a:pt x="6" y="0"/>
                    <a:pt x="5" y="0"/>
                  </a:cubicBezTo>
                  <a:cubicBezTo>
                    <a:pt x="5" y="0"/>
                    <a:pt x="6" y="0"/>
                    <a:pt x="7" y="1"/>
                  </a:cubicBezTo>
                  <a:cubicBezTo>
                    <a:pt x="9" y="2"/>
                    <a:pt x="9" y="6"/>
                    <a:pt x="7" y="10"/>
                  </a:cubicBezTo>
                  <a:cubicBezTo>
                    <a:pt x="5" y="13"/>
                    <a:pt x="3" y="15"/>
                    <a:pt x="0" y="15"/>
                  </a:cubicBezTo>
                  <a:cubicBezTo>
                    <a:pt x="3" y="15"/>
                    <a:pt x="5" y="13"/>
                    <a:pt x="7" y="10"/>
                  </a:cubicBezTo>
                  <a:cubicBezTo>
                    <a:pt x="9" y="6"/>
                    <a:pt x="9" y="2"/>
                    <a:pt x="7" y="1"/>
                  </a:cubicBezTo>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9" name="íṧľiḍé">
              <a:extLst>
                <a:ext uri="{FF2B5EF4-FFF2-40B4-BE49-F238E27FC236}">
                  <a16:creationId xmlns:a16="http://schemas.microsoft.com/office/drawing/2014/main" id="{8E54A2EE-4300-4C49-940C-DF35EE41A469}"/>
                </a:ext>
              </a:extLst>
            </p:cNvPr>
            <p:cNvSpPr/>
            <p:nvPr/>
          </p:nvSpPr>
          <p:spPr bwMode="auto">
            <a:xfrm>
              <a:off x="3806453" y="2300759"/>
              <a:ext cx="66135" cy="84651"/>
            </a:xfrm>
            <a:custGeom>
              <a:avLst/>
              <a:gdLst>
                <a:gd name="T0" fmla="*/ 8 w 12"/>
                <a:gd name="T1" fmla="*/ 0 h 15"/>
                <a:gd name="T2" fmla="*/ 2 w 12"/>
                <a:gd name="T3" fmla="*/ 5 h 15"/>
                <a:gd name="T4" fmla="*/ 0 w 12"/>
                <a:gd name="T5" fmla="*/ 10 h 15"/>
                <a:gd name="T6" fmla="*/ 2 w 12"/>
                <a:gd name="T7" fmla="*/ 14 h 15"/>
                <a:gd name="T8" fmla="*/ 4 w 12"/>
                <a:gd name="T9" fmla="*/ 15 h 15"/>
                <a:gd name="T10" fmla="*/ 10 w 12"/>
                <a:gd name="T11" fmla="*/ 10 h 15"/>
                <a:gd name="T12" fmla="*/ 4 w 12"/>
                <a:gd name="T13" fmla="*/ 15 h 15"/>
                <a:gd name="T14" fmla="*/ 4 w 12"/>
                <a:gd name="T15" fmla="*/ 15 h 15"/>
                <a:gd name="T16" fmla="*/ 10 w 12"/>
                <a:gd name="T17" fmla="*/ 10 h 15"/>
                <a:gd name="T18" fmla="*/ 10 w 12"/>
                <a:gd name="T19" fmla="*/ 0 h 15"/>
                <a:gd name="T20" fmla="*/ 8 w 12"/>
                <a:gd name="T21" fmla="*/ 0 h 15"/>
                <a:gd name="T22" fmla="*/ 8 w 12"/>
                <a:gd name="T23" fmla="*/ 0 h 15"/>
                <a:gd name="T24" fmla="*/ 10 w 12"/>
                <a:gd name="T25" fmla="*/ 0 h 15"/>
                <a:gd name="T26" fmla="*/ 8 w 12"/>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5">
                  <a:moveTo>
                    <a:pt x="8" y="0"/>
                  </a:moveTo>
                  <a:cubicBezTo>
                    <a:pt x="6" y="0"/>
                    <a:pt x="3" y="2"/>
                    <a:pt x="2" y="5"/>
                  </a:cubicBezTo>
                  <a:cubicBezTo>
                    <a:pt x="1" y="7"/>
                    <a:pt x="0" y="8"/>
                    <a:pt x="0" y="10"/>
                  </a:cubicBezTo>
                  <a:cubicBezTo>
                    <a:pt x="0" y="12"/>
                    <a:pt x="1" y="13"/>
                    <a:pt x="2" y="14"/>
                  </a:cubicBezTo>
                  <a:cubicBezTo>
                    <a:pt x="3" y="14"/>
                    <a:pt x="3" y="15"/>
                    <a:pt x="4" y="15"/>
                  </a:cubicBezTo>
                  <a:cubicBezTo>
                    <a:pt x="6" y="15"/>
                    <a:pt x="9" y="13"/>
                    <a:pt x="10" y="10"/>
                  </a:cubicBezTo>
                  <a:cubicBezTo>
                    <a:pt x="9" y="13"/>
                    <a:pt x="6" y="15"/>
                    <a:pt x="4" y="15"/>
                  </a:cubicBezTo>
                  <a:cubicBezTo>
                    <a:pt x="4" y="15"/>
                    <a:pt x="4" y="15"/>
                    <a:pt x="4" y="15"/>
                  </a:cubicBezTo>
                  <a:cubicBezTo>
                    <a:pt x="6" y="14"/>
                    <a:pt x="8" y="13"/>
                    <a:pt x="10" y="10"/>
                  </a:cubicBezTo>
                  <a:cubicBezTo>
                    <a:pt x="12" y="6"/>
                    <a:pt x="12" y="2"/>
                    <a:pt x="10" y="0"/>
                  </a:cubicBezTo>
                  <a:cubicBezTo>
                    <a:pt x="9" y="0"/>
                    <a:pt x="9" y="0"/>
                    <a:pt x="8" y="0"/>
                  </a:cubicBezTo>
                  <a:cubicBezTo>
                    <a:pt x="8" y="0"/>
                    <a:pt x="8" y="0"/>
                    <a:pt x="8" y="0"/>
                  </a:cubicBezTo>
                  <a:cubicBezTo>
                    <a:pt x="9" y="0"/>
                    <a:pt x="10" y="0"/>
                    <a:pt x="10" y="0"/>
                  </a:cubicBezTo>
                  <a:cubicBezTo>
                    <a:pt x="10" y="0"/>
                    <a:pt x="9" y="0"/>
                    <a:pt x="8" y="0"/>
                  </a:cubicBezTo>
                </a:path>
              </a:pathLst>
            </a:custGeom>
            <a:solidFill>
              <a:srgbClr val="C0BA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0" name="ïşļîḓè">
              <a:extLst>
                <a:ext uri="{FF2B5EF4-FFF2-40B4-BE49-F238E27FC236}">
                  <a16:creationId xmlns:a16="http://schemas.microsoft.com/office/drawing/2014/main" id="{D75C6F4C-828C-4E1F-9DB2-D070EEB8EAED}"/>
                </a:ext>
              </a:extLst>
            </p:cNvPr>
            <p:cNvSpPr/>
            <p:nvPr/>
          </p:nvSpPr>
          <p:spPr bwMode="auto">
            <a:xfrm>
              <a:off x="3827616" y="2300759"/>
              <a:ext cx="44972" cy="84651"/>
            </a:xfrm>
            <a:custGeom>
              <a:avLst/>
              <a:gdLst>
                <a:gd name="T0" fmla="*/ 4 w 8"/>
                <a:gd name="T1" fmla="*/ 0 h 15"/>
                <a:gd name="T2" fmla="*/ 4 w 8"/>
                <a:gd name="T3" fmla="*/ 0 h 15"/>
                <a:gd name="T4" fmla="*/ 6 w 8"/>
                <a:gd name="T5" fmla="*/ 0 h 15"/>
                <a:gd name="T6" fmla="*/ 6 w 8"/>
                <a:gd name="T7" fmla="*/ 10 h 15"/>
                <a:gd name="T8" fmla="*/ 0 w 8"/>
                <a:gd name="T9" fmla="*/ 15 h 15"/>
                <a:gd name="T10" fmla="*/ 0 w 8"/>
                <a:gd name="T11" fmla="*/ 15 h 15"/>
                <a:gd name="T12" fmla="*/ 6 w 8"/>
                <a:gd name="T13" fmla="*/ 10 h 15"/>
                <a:gd name="T14" fmla="*/ 6 w 8"/>
                <a:gd name="T15" fmla="*/ 10 h 15"/>
                <a:gd name="T16" fmla="*/ 8 w 8"/>
                <a:gd name="T17" fmla="*/ 5 h 15"/>
                <a:gd name="T18" fmla="*/ 6 w 8"/>
                <a:gd name="T19" fmla="*/ 0 h 15"/>
                <a:gd name="T20" fmla="*/ 6 w 8"/>
                <a:gd name="T21" fmla="*/ 0 h 15"/>
                <a:gd name="T22" fmla="*/ 4 w 8"/>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5">
                  <a:moveTo>
                    <a:pt x="4" y="0"/>
                  </a:moveTo>
                  <a:cubicBezTo>
                    <a:pt x="4" y="0"/>
                    <a:pt x="4" y="0"/>
                    <a:pt x="4" y="0"/>
                  </a:cubicBezTo>
                  <a:cubicBezTo>
                    <a:pt x="5" y="0"/>
                    <a:pt x="5" y="0"/>
                    <a:pt x="6" y="0"/>
                  </a:cubicBezTo>
                  <a:cubicBezTo>
                    <a:pt x="8" y="2"/>
                    <a:pt x="8" y="6"/>
                    <a:pt x="6" y="10"/>
                  </a:cubicBezTo>
                  <a:cubicBezTo>
                    <a:pt x="4" y="13"/>
                    <a:pt x="2" y="14"/>
                    <a:pt x="0" y="15"/>
                  </a:cubicBezTo>
                  <a:cubicBezTo>
                    <a:pt x="0" y="15"/>
                    <a:pt x="0" y="15"/>
                    <a:pt x="0" y="15"/>
                  </a:cubicBezTo>
                  <a:cubicBezTo>
                    <a:pt x="2" y="15"/>
                    <a:pt x="5" y="13"/>
                    <a:pt x="6" y="10"/>
                  </a:cubicBezTo>
                  <a:cubicBezTo>
                    <a:pt x="6" y="10"/>
                    <a:pt x="6" y="10"/>
                    <a:pt x="6" y="10"/>
                  </a:cubicBezTo>
                  <a:cubicBezTo>
                    <a:pt x="7" y="8"/>
                    <a:pt x="8" y="6"/>
                    <a:pt x="8" y="5"/>
                  </a:cubicBezTo>
                  <a:cubicBezTo>
                    <a:pt x="8" y="3"/>
                    <a:pt x="7" y="1"/>
                    <a:pt x="6" y="0"/>
                  </a:cubicBezTo>
                  <a:cubicBezTo>
                    <a:pt x="6" y="0"/>
                    <a:pt x="6" y="0"/>
                    <a:pt x="6" y="0"/>
                  </a:cubicBezTo>
                  <a:cubicBezTo>
                    <a:pt x="6" y="0"/>
                    <a:pt x="5" y="0"/>
                    <a:pt x="4" y="0"/>
                  </a:cubicBezTo>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1" name="íṡ1ïdê">
              <a:extLst>
                <a:ext uri="{FF2B5EF4-FFF2-40B4-BE49-F238E27FC236}">
                  <a16:creationId xmlns:a16="http://schemas.microsoft.com/office/drawing/2014/main" id="{1DB01B80-AE90-463E-B983-091AFB1C8A1F}"/>
                </a:ext>
              </a:extLst>
            </p:cNvPr>
            <p:cNvSpPr/>
            <p:nvPr/>
          </p:nvSpPr>
          <p:spPr bwMode="auto">
            <a:xfrm>
              <a:off x="3925493" y="2247852"/>
              <a:ext cx="39681" cy="82007"/>
            </a:xfrm>
            <a:custGeom>
              <a:avLst/>
              <a:gdLst>
                <a:gd name="T0" fmla="*/ 3 w 7"/>
                <a:gd name="T1" fmla="*/ 13 h 15"/>
                <a:gd name="T2" fmla="*/ 0 w 7"/>
                <a:gd name="T3" fmla="*/ 15 h 15"/>
                <a:gd name="T4" fmla="*/ 0 w 7"/>
                <a:gd name="T5" fmla="*/ 15 h 15"/>
                <a:gd name="T6" fmla="*/ 3 w 7"/>
                <a:gd name="T7" fmla="*/ 13 h 15"/>
                <a:gd name="T8" fmla="*/ 3 w 7"/>
                <a:gd name="T9" fmla="*/ 0 h 15"/>
                <a:gd name="T10" fmla="*/ 0 w 7"/>
                <a:gd name="T11" fmla="*/ 1 h 15"/>
                <a:gd name="T12" fmla="*/ 0 w 7"/>
                <a:gd name="T13" fmla="*/ 15 h 15"/>
                <a:gd name="T14" fmla="*/ 5 w 7"/>
                <a:gd name="T15" fmla="*/ 10 h 15"/>
                <a:gd name="T16" fmla="*/ 5 w 7"/>
                <a:gd name="T17" fmla="*/ 1 h 15"/>
                <a:gd name="T18" fmla="*/ 3 w 7"/>
                <a:gd name="T19" fmla="*/ 0 h 15"/>
                <a:gd name="T20" fmla="*/ 3 w 7"/>
                <a:gd name="T21" fmla="*/ 0 h 15"/>
                <a:gd name="T22" fmla="*/ 5 w 7"/>
                <a:gd name="T23" fmla="*/ 1 h 15"/>
                <a:gd name="T24" fmla="*/ 3 w 7"/>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3" y="13"/>
                  </a:moveTo>
                  <a:cubicBezTo>
                    <a:pt x="2" y="14"/>
                    <a:pt x="1" y="15"/>
                    <a:pt x="0" y="15"/>
                  </a:cubicBezTo>
                  <a:cubicBezTo>
                    <a:pt x="0" y="15"/>
                    <a:pt x="0" y="15"/>
                    <a:pt x="0" y="15"/>
                  </a:cubicBezTo>
                  <a:cubicBezTo>
                    <a:pt x="1" y="15"/>
                    <a:pt x="2" y="14"/>
                    <a:pt x="3" y="13"/>
                  </a:cubicBezTo>
                  <a:moveTo>
                    <a:pt x="3" y="0"/>
                  </a:moveTo>
                  <a:cubicBezTo>
                    <a:pt x="2" y="0"/>
                    <a:pt x="1" y="1"/>
                    <a:pt x="0" y="1"/>
                  </a:cubicBezTo>
                  <a:cubicBezTo>
                    <a:pt x="0" y="5"/>
                    <a:pt x="0" y="10"/>
                    <a:pt x="0" y="15"/>
                  </a:cubicBezTo>
                  <a:cubicBezTo>
                    <a:pt x="1" y="14"/>
                    <a:pt x="3" y="13"/>
                    <a:pt x="5" y="10"/>
                  </a:cubicBezTo>
                  <a:cubicBezTo>
                    <a:pt x="7" y="6"/>
                    <a:pt x="7" y="2"/>
                    <a:pt x="5" y="1"/>
                  </a:cubicBezTo>
                  <a:cubicBezTo>
                    <a:pt x="4" y="0"/>
                    <a:pt x="3" y="0"/>
                    <a:pt x="3" y="0"/>
                  </a:cubicBezTo>
                  <a:cubicBezTo>
                    <a:pt x="3" y="0"/>
                    <a:pt x="3" y="0"/>
                    <a:pt x="3" y="0"/>
                  </a:cubicBezTo>
                  <a:cubicBezTo>
                    <a:pt x="4" y="0"/>
                    <a:pt x="4" y="0"/>
                    <a:pt x="5" y="1"/>
                  </a:cubicBezTo>
                  <a:cubicBezTo>
                    <a:pt x="4" y="0"/>
                    <a:pt x="4" y="0"/>
                    <a:pt x="3" y="0"/>
                  </a:cubicBezTo>
                </a:path>
              </a:pathLst>
            </a:custGeom>
            <a:solidFill>
              <a:srgbClr val="A8C8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2" name="í$ľíďe">
              <a:extLst>
                <a:ext uri="{FF2B5EF4-FFF2-40B4-BE49-F238E27FC236}">
                  <a16:creationId xmlns:a16="http://schemas.microsoft.com/office/drawing/2014/main" id="{212A84B2-128F-4792-ABCC-F84B1DF6E9F1}"/>
                </a:ext>
              </a:extLst>
            </p:cNvPr>
            <p:cNvSpPr/>
            <p:nvPr/>
          </p:nvSpPr>
          <p:spPr bwMode="auto">
            <a:xfrm>
              <a:off x="3899039" y="2253143"/>
              <a:ext cx="26453" cy="76716"/>
            </a:xfrm>
            <a:custGeom>
              <a:avLst/>
              <a:gdLst>
                <a:gd name="T0" fmla="*/ 5 w 5"/>
                <a:gd name="T1" fmla="*/ 0 h 14"/>
                <a:gd name="T2" fmla="*/ 1 w 5"/>
                <a:gd name="T3" fmla="*/ 4 h 14"/>
                <a:gd name="T4" fmla="*/ 0 w 5"/>
                <a:gd name="T5" fmla="*/ 9 h 14"/>
                <a:gd name="T6" fmla="*/ 2 w 5"/>
                <a:gd name="T7" fmla="*/ 13 h 14"/>
                <a:gd name="T8" fmla="*/ 4 w 5"/>
                <a:gd name="T9" fmla="*/ 14 h 14"/>
                <a:gd name="T10" fmla="*/ 5 w 5"/>
                <a:gd name="T11" fmla="*/ 14 h 14"/>
                <a:gd name="T12" fmla="*/ 5 w 5"/>
                <a:gd name="T13" fmla="*/ 14 h 14"/>
                <a:gd name="T14" fmla="*/ 4 w 5"/>
                <a:gd name="T15" fmla="*/ 14 h 14"/>
                <a:gd name="T16" fmla="*/ 3 w 5"/>
                <a:gd name="T17" fmla="*/ 14 h 14"/>
                <a:gd name="T18" fmla="*/ 5 w 5"/>
                <a:gd name="T19" fmla="*/ 14 h 14"/>
                <a:gd name="T20" fmla="*/ 5 w 5"/>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5" y="0"/>
                  </a:moveTo>
                  <a:cubicBezTo>
                    <a:pt x="4" y="1"/>
                    <a:pt x="2" y="2"/>
                    <a:pt x="1" y="4"/>
                  </a:cubicBezTo>
                  <a:cubicBezTo>
                    <a:pt x="0" y="6"/>
                    <a:pt x="0" y="8"/>
                    <a:pt x="0" y="9"/>
                  </a:cubicBezTo>
                  <a:cubicBezTo>
                    <a:pt x="0" y="11"/>
                    <a:pt x="1" y="13"/>
                    <a:pt x="2" y="13"/>
                  </a:cubicBezTo>
                  <a:cubicBezTo>
                    <a:pt x="2" y="14"/>
                    <a:pt x="3" y="14"/>
                    <a:pt x="4" y="14"/>
                  </a:cubicBezTo>
                  <a:cubicBezTo>
                    <a:pt x="4" y="14"/>
                    <a:pt x="4" y="14"/>
                    <a:pt x="5" y="14"/>
                  </a:cubicBezTo>
                  <a:cubicBezTo>
                    <a:pt x="5" y="14"/>
                    <a:pt x="5" y="14"/>
                    <a:pt x="5" y="14"/>
                  </a:cubicBezTo>
                  <a:cubicBezTo>
                    <a:pt x="4" y="14"/>
                    <a:pt x="4" y="14"/>
                    <a:pt x="4" y="14"/>
                  </a:cubicBezTo>
                  <a:cubicBezTo>
                    <a:pt x="4" y="14"/>
                    <a:pt x="4" y="14"/>
                    <a:pt x="3" y="14"/>
                  </a:cubicBezTo>
                  <a:cubicBezTo>
                    <a:pt x="4" y="14"/>
                    <a:pt x="4" y="14"/>
                    <a:pt x="5" y="14"/>
                  </a:cubicBezTo>
                  <a:cubicBezTo>
                    <a:pt x="5" y="9"/>
                    <a:pt x="5" y="4"/>
                    <a:pt x="5" y="0"/>
                  </a:cubicBezTo>
                </a:path>
              </a:pathLst>
            </a:custGeom>
            <a:solidFill>
              <a:srgbClr val="C0BA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3" name="íŝliḋè">
              <a:extLst>
                <a:ext uri="{FF2B5EF4-FFF2-40B4-BE49-F238E27FC236}">
                  <a16:creationId xmlns:a16="http://schemas.microsoft.com/office/drawing/2014/main" id="{60CC7639-9157-4477-BE09-B70238A1A05A}"/>
                </a:ext>
              </a:extLst>
            </p:cNvPr>
            <p:cNvSpPr/>
            <p:nvPr/>
          </p:nvSpPr>
          <p:spPr bwMode="auto">
            <a:xfrm>
              <a:off x="3899039" y="2247852"/>
              <a:ext cx="66135" cy="52907"/>
            </a:xfrm>
            <a:custGeom>
              <a:avLst/>
              <a:gdLst>
                <a:gd name="T0" fmla="*/ 8 w 12"/>
                <a:gd name="T1" fmla="*/ 0 h 10"/>
                <a:gd name="T2" fmla="*/ 1 w 12"/>
                <a:gd name="T3" fmla="*/ 5 h 10"/>
                <a:gd name="T4" fmla="*/ 0 w 12"/>
                <a:gd name="T5" fmla="*/ 10 h 10"/>
                <a:gd name="T6" fmla="*/ 1 w 12"/>
                <a:gd name="T7" fmla="*/ 5 h 10"/>
                <a:gd name="T8" fmla="*/ 5 w 12"/>
                <a:gd name="T9" fmla="*/ 1 h 10"/>
                <a:gd name="T10" fmla="*/ 8 w 12"/>
                <a:gd name="T11" fmla="*/ 0 h 10"/>
                <a:gd name="T12" fmla="*/ 10 w 12"/>
                <a:gd name="T13" fmla="*/ 1 h 10"/>
                <a:gd name="T14" fmla="*/ 10 w 12"/>
                <a:gd name="T15" fmla="*/ 1 h 10"/>
                <a:gd name="T16" fmla="*/ 12 w 12"/>
                <a:gd name="T17" fmla="*/ 5 h 10"/>
                <a:gd name="T18" fmla="*/ 10 w 12"/>
                <a:gd name="T19" fmla="*/ 1 h 10"/>
                <a:gd name="T20" fmla="*/ 8 w 1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0">
                  <a:moveTo>
                    <a:pt x="8" y="0"/>
                  </a:moveTo>
                  <a:cubicBezTo>
                    <a:pt x="6" y="0"/>
                    <a:pt x="3" y="2"/>
                    <a:pt x="1" y="5"/>
                  </a:cubicBezTo>
                  <a:cubicBezTo>
                    <a:pt x="0" y="7"/>
                    <a:pt x="0" y="9"/>
                    <a:pt x="0" y="10"/>
                  </a:cubicBezTo>
                  <a:cubicBezTo>
                    <a:pt x="0" y="9"/>
                    <a:pt x="0" y="7"/>
                    <a:pt x="1" y="5"/>
                  </a:cubicBezTo>
                  <a:cubicBezTo>
                    <a:pt x="2" y="3"/>
                    <a:pt x="4" y="2"/>
                    <a:pt x="5" y="1"/>
                  </a:cubicBezTo>
                  <a:cubicBezTo>
                    <a:pt x="6" y="1"/>
                    <a:pt x="7" y="0"/>
                    <a:pt x="8" y="0"/>
                  </a:cubicBezTo>
                  <a:cubicBezTo>
                    <a:pt x="9" y="0"/>
                    <a:pt x="9" y="0"/>
                    <a:pt x="10" y="1"/>
                  </a:cubicBezTo>
                  <a:cubicBezTo>
                    <a:pt x="10" y="1"/>
                    <a:pt x="10" y="1"/>
                    <a:pt x="10" y="1"/>
                  </a:cubicBezTo>
                  <a:cubicBezTo>
                    <a:pt x="11" y="2"/>
                    <a:pt x="12" y="3"/>
                    <a:pt x="12" y="5"/>
                  </a:cubicBezTo>
                  <a:cubicBezTo>
                    <a:pt x="12" y="3"/>
                    <a:pt x="11" y="2"/>
                    <a:pt x="10" y="1"/>
                  </a:cubicBezTo>
                  <a:cubicBezTo>
                    <a:pt x="9" y="0"/>
                    <a:pt x="9" y="0"/>
                    <a:pt x="8" y="0"/>
                  </a:cubicBezTo>
                </a:path>
              </a:pathLst>
            </a:custGeom>
            <a:solidFill>
              <a:srgbClr val="4089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4" name="îṥliḍé">
              <a:extLst>
                <a:ext uri="{FF2B5EF4-FFF2-40B4-BE49-F238E27FC236}">
                  <a16:creationId xmlns:a16="http://schemas.microsoft.com/office/drawing/2014/main" id="{62B71EFD-16EE-4ED0-BF40-4D4CE5B648BA}"/>
                </a:ext>
              </a:extLst>
            </p:cNvPr>
            <p:cNvSpPr/>
            <p:nvPr/>
          </p:nvSpPr>
          <p:spPr bwMode="auto">
            <a:xfrm>
              <a:off x="3914911" y="2247852"/>
              <a:ext cx="50262" cy="82007"/>
            </a:xfrm>
            <a:custGeom>
              <a:avLst/>
              <a:gdLst>
                <a:gd name="T0" fmla="*/ 5 w 9"/>
                <a:gd name="T1" fmla="*/ 0 h 15"/>
                <a:gd name="T2" fmla="*/ 5 w 9"/>
                <a:gd name="T3" fmla="*/ 0 h 15"/>
                <a:gd name="T4" fmla="*/ 7 w 9"/>
                <a:gd name="T5" fmla="*/ 1 h 15"/>
                <a:gd name="T6" fmla="*/ 7 w 9"/>
                <a:gd name="T7" fmla="*/ 10 h 15"/>
                <a:gd name="T8" fmla="*/ 2 w 9"/>
                <a:gd name="T9" fmla="*/ 15 h 15"/>
                <a:gd name="T10" fmla="*/ 0 w 9"/>
                <a:gd name="T11" fmla="*/ 15 h 15"/>
                <a:gd name="T12" fmla="*/ 1 w 9"/>
                <a:gd name="T13" fmla="*/ 15 h 15"/>
                <a:gd name="T14" fmla="*/ 2 w 9"/>
                <a:gd name="T15" fmla="*/ 15 h 15"/>
                <a:gd name="T16" fmla="*/ 5 w 9"/>
                <a:gd name="T17" fmla="*/ 13 h 15"/>
                <a:gd name="T18" fmla="*/ 7 w 9"/>
                <a:gd name="T19" fmla="*/ 10 h 15"/>
                <a:gd name="T20" fmla="*/ 9 w 9"/>
                <a:gd name="T21" fmla="*/ 5 h 15"/>
                <a:gd name="T22" fmla="*/ 7 w 9"/>
                <a:gd name="T23" fmla="*/ 1 h 15"/>
                <a:gd name="T24" fmla="*/ 7 w 9"/>
                <a:gd name="T25" fmla="*/ 1 h 15"/>
                <a:gd name="T26" fmla="*/ 5 w 9"/>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5" y="0"/>
                  </a:moveTo>
                  <a:cubicBezTo>
                    <a:pt x="5" y="0"/>
                    <a:pt x="5" y="0"/>
                    <a:pt x="5" y="0"/>
                  </a:cubicBezTo>
                  <a:cubicBezTo>
                    <a:pt x="5" y="0"/>
                    <a:pt x="6" y="0"/>
                    <a:pt x="7" y="1"/>
                  </a:cubicBezTo>
                  <a:cubicBezTo>
                    <a:pt x="9" y="2"/>
                    <a:pt x="9" y="6"/>
                    <a:pt x="7" y="10"/>
                  </a:cubicBezTo>
                  <a:cubicBezTo>
                    <a:pt x="5" y="13"/>
                    <a:pt x="3" y="14"/>
                    <a:pt x="2" y="15"/>
                  </a:cubicBezTo>
                  <a:cubicBezTo>
                    <a:pt x="1" y="15"/>
                    <a:pt x="1" y="15"/>
                    <a:pt x="0" y="15"/>
                  </a:cubicBezTo>
                  <a:cubicBezTo>
                    <a:pt x="1" y="15"/>
                    <a:pt x="1" y="15"/>
                    <a:pt x="1" y="15"/>
                  </a:cubicBezTo>
                  <a:cubicBezTo>
                    <a:pt x="1" y="15"/>
                    <a:pt x="1" y="15"/>
                    <a:pt x="2" y="15"/>
                  </a:cubicBezTo>
                  <a:cubicBezTo>
                    <a:pt x="3" y="15"/>
                    <a:pt x="4" y="14"/>
                    <a:pt x="5" y="13"/>
                  </a:cubicBezTo>
                  <a:cubicBezTo>
                    <a:pt x="6" y="12"/>
                    <a:pt x="7" y="11"/>
                    <a:pt x="7" y="10"/>
                  </a:cubicBezTo>
                  <a:cubicBezTo>
                    <a:pt x="8" y="8"/>
                    <a:pt x="9" y="7"/>
                    <a:pt x="9" y="5"/>
                  </a:cubicBezTo>
                  <a:cubicBezTo>
                    <a:pt x="9" y="3"/>
                    <a:pt x="8" y="2"/>
                    <a:pt x="7" y="1"/>
                  </a:cubicBezTo>
                  <a:cubicBezTo>
                    <a:pt x="7" y="1"/>
                    <a:pt x="7" y="1"/>
                    <a:pt x="7" y="1"/>
                  </a:cubicBezTo>
                  <a:cubicBezTo>
                    <a:pt x="6" y="0"/>
                    <a:pt x="6" y="0"/>
                    <a:pt x="5" y="0"/>
                  </a:cubicBezTo>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5" name="i$ļïḋé">
              <a:extLst>
                <a:ext uri="{FF2B5EF4-FFF2-40B4-BE49-F238E27FC236}">
                  <a16:creationId xmlns:a16="http://schemas.microsoft.com/office/drawing/2014/main" id="{778F842B-9B05-4AAF-9639-EA5D3419C5C4}"/>
                </a:ext>
              </a:extLst>
            </p:cNvPr>
            <p:cNvSpPr/>
            <p:nvPr/>
          </p:nvSpPr>
          <p:spPr bwMode="auto">
            <a:xfrm>
              <a:off x="4129185" y="2586457"/>
              <a:ext cx="703662" cy="423255"/>
            </a:xfrm>
            <a:custGeom>
              <a:avLst/>
              <a:gdLst>
                <a:gd name="T0" fmla="*/ 156 w 266"/>
                <a:gd name="T1" fmla="*/ 152 h 160"/>
                <a:gd name="T2" fmla="*/ 158 w 266"/>
                <a:gd name="T3" fmla="*/ 154 h 160"/>
                <a:gd name="T4" fmla="*/ 148 w 266"/>
                <a:gd name="T5" fmla="*/ 160 h 160"/>
                <a:gd name="T6" fmla="*/ 140 w 266"/>
                <a:gd name="T7" fmla="*/ 154 h 160"/>
                <a:gd name="T8" fmla="*/ 137 w 266"/>
                <a:gd name="T9" fmla="*/ 144 h 160"/>
                <a:gd name="T10" fmla="*/ 137 w 266"/>
                <a:gd name="T11" fmla="*/ 144 h 160"/>
                <a:gd name="T12" fmla="*/ 0 w 266"/>
                <a:gd name="T13" fmla="*/ 65 h 160"/>
                <a:gd name="T14" fmla="*/ 113 w 266"/>
                <a:gd name="T15" fmla="*/ 0 h 160"/>
                <a:gd name="T16" fmla="*/ 266 w 266"/>
                <a:gd name="T17" fmla="*/ 88 h 160"/>
                <a:gd name="T18" fmla="*/ 156 w 266"/>
                <a:gd name="T19" fmla="*/ 1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160">
                  <a:moveTo>
                    <a:pt x="156" y="152"/>
                  </a:moveTo>
                  <a:lnTo>
                    <a:pt x="158" y="154"/>
                  </a:lnTo>
                  <a:lnTo>
                    <a:pt x="148" y="160"/>
                  </a:lnTo>
                  <a:lnTo>
                    <a:pt x="140" y="154"/>
                  </a:lnTo>
                  <a:lnTo>
                    <a:pt x="137" y="144"/>
                  </a:lnTo>
                  <a:lnTo>
                    <a:pt x="137" y="144"/>
                  </a:lnTo>
                  <a:lnTo>
                    <a:pt x="0" y="65"/>
                  </a:lnTo>
                  <a:lnTo>
                    <a:pt x="113" y="0"/>
                  </a:lnTo>
                  <a:lnTo>
                    <a:pt x="266" y="88"/>
                  </a:lnTo>
                  <a:lnTo>
                    <a:pt x="156" y="152"/>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6" name="ïṡḻíďe">
              <a:extLst>
                <a:ext uri="{FF2B5EF4-FFF2-40B4-BE49-F238E27FC236}">
                  <a16:creationId xmlns:a16="http://schemas.microsoft.com/office/drawing/2014/main" id="{32C12EE5-4C5B-47A8-BF7A-59E412E74503}"/>
                </a:ext>
              </a:extLst>
            </p:cNvPr>
            <p:cNvSpPr/>
            <p:nvPr/>
          </p:nvSpPr>
          <p:spPr bwMode="auto">
            <a:xfrm>
              <a:off x="4076278" y="2483289"/>
              <a:ext cx="756569" cy="534360"/>
            </a:xfrm>
            <a:custGeom>
              <a:avLst/>
              <a:gdLst>
                <a:gd name="T0" fmla="*/ 84 w 138"/>
                <a:gd name="T1" fmla="*/ 73 h 97"/>
                <a:gd name="T2" fmla="*/ 78 w 138"/>
                <a:gd name="T3" fmla="*/ 80 h 97"/>
                <a:gd name="T4" fmla="*/ 74 w 138"/>
                <a:gd name="T5" fmla="*/ 89 h 97"/>
                <a:gd name="T6" fmla="*/ 74 w 138"/>
                <a:gd name="T7" fmla="*/ 91 h 97"/>
                <a:gd name="T8" fmla="*/ 77 w 138"/>
                <a:gd name="T9" fmla="*/ 97 h 97"/>
                <a:gd name="T10" fmla="*/ 3 w 138"/>
                <a:gd name="T11" fmla="*/ 55 h 97"/>
                <a:gd name="T12" fmla="*/ 0 w 138"/>
                <a:gd name="T13" fmla="*/ 48 h 97"/>
                <a:gd name="T14" fmla="*/ 8 w 138"/>
                <a:gd name="T15" fmla="*/ 32 h 97"/>
                <a:gd name="T16" fmla="*/ 10 w 138"/>
                <a:gd name="T17" fmla="*/ 31 h 97"/>
                <a:gd name="T18" fmla="*/ 64 w 138"/>
                <a:gd name="T19" fmla="*/ 0 h 97"/>
                <a:gd name="T20" fmla="*/ 138 w 138"/>
                <a:gd name="T21" fmla="*/ 42 h 97"/>
                <a:gd name="T22" fmla="*/ 84 w 138"/>
                <a:gd name="T23" fmla="*/ 7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97">
                  <a:moveTo>
                    <a:pt x="84" y="73"/>
                  </a:moveTo>
                  <a:cubicBezTo>
                    <a:pt x="81" y="75"/>
                    <a:pt x="79" y="77"/>
                    <a:pt x="78" y="80"/>
                  </a:cubicBezTo>
                  <a:cubicBezTo>
                    <a:pt x="76" y="82"/>
                    <a:pt x="75" y="86"/>
                    <a:pt x="74" y="89"/>
                  </a:cubicBezTo>
                  <a:cubicBezTo>
                    <a:pt x="74" y="90"/>
                    <a:pt x="74" y="90"/>
                    <a:pt x="74" y="91"/>
                  </a:cubicBezTo>
                  <a:cubicBezTo>
                    <a:pt x="74" y="94"/>
                    <a:pt x="75" y="96"/>
                    <a:pt x="77" y="97"/>
                  </a:cubicBezTo>
                  <a:cubicBezTo>
                    <a:pt x="3" y="55"/>
                    <a:pt x="3" y="55"/>
                    <a:pt x="3" y="55"/>
                  </a:cubicBezTo>
                  <a:cubicBezTo>
                    <a:pt x="1" y="53"/>
                    <a:pt x="0" y="51"/>
                    <a:pt x="0" y="48"/>
                  </a:cubicBezTo>
                  <a:cubicBezTo>
                    <a:pt x="0" y="42"/>
                    <a:pt x="4" y="36"/>
                    <a:pt x="8" y="32"/>
                  </a:cubicBezTo>
                  <a:cubicBezTo>
                    <a:pt x="9" y="31"/>
                    <a:pt x="9" y="31"/>
                    <a:pt x="10" y="31"/>
                  </a:cubicBezTo>
                  <a:cubicBezTo>
                    <a:pt x="64" y="0"/>
                    <a:pt x="64" y="0"/>
                    <a:pt x="64" y="0"/>
                  </a:cubicBezTo>
                  <a:cubicBezTo>
                    <a:pt x="138" y="42"/>
                    <a:pt x="138" y="42"/>
                    <a:pt x="138" y="42"/>
                  </a:cubicBezTo>
                  <a:lnTo>
                    <a:pt x="84" y="73"/>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7" name="í$1íḓe">
              <a:extLst>
                <a:ext uri="{FF2B5EF4-FFF2-40B4-BE49-F238E27FC236}">
                  <a16:creationId xmlns:a16="http://schemas.microsoft.com/office/drawing/2014/main" id="{46375592-455B-481A-B14C-47550479B46A}"/>
                </a:ext>
              </a:extLst>
            </p:cNvPr>
            <p:cNvSpPr/>
            <p:nvPr/>
          </p:nvSpPr>
          <p:spPr bwMode="auto">
            <a:xfrm>
              <a:off x="4470434" y="2747824"/>
              <a:ext cx="330669" cy="240727"/>
            </a:xfrm>
            <a:custGeom>
              <a:avLst/>
              <a:gdLst>
                <a:gd name="T0" fmla="*/ 60 w 60"/>
                <a:gd name="T1" fmla="*/ 13 h 44"/>
                <a:gd name="T2" fmla="*/ 6 w 60"/>
                <a:gd name="T3" fmla="*/ 44 h 44"/>
                <a:gd name="T4" fmla="*/ 13 w 60"/>
                <a:gd name="T5" fmla="*/ 27 h 44"/>
                <a:gd name="T6" fmla="*/ 60 w 60"/>
                <a:gd name="T7" fmla="*/ 0 h 44"/>
                <a:gd name="T8" fmla="*/ 60 w 60"/>
                <a:gd name="T9" fmla="*/ 13 h 44"/>
              </a:gdLst>
              <a:ahLst/>
              <a:cxnLst>
                <a:cxn ang="0">
                  <a:pos x="T0" y="T1"/>
                </a:cxn>
                <a:cxn ang="0">
                  <a:pos x="T2" y="T3"/>
                </a:cxn>
                <a:cxn ang="0">
                  <a:pos x="T4" y="T5"/>
                </a:cxn>
                <a:cxn ang="0">
                  <a:pos x="T6" y="T7"/>
                </a:cxn>
                <a:cxn ang="0">
                  <a:pos x="T8" y="T9"/>
                </a:cxn>
              </a:cxnLst>
              <a:rect l="0" t="0" r="r" b="b"/>
              <a:pathLst>
                <a:path w="60" h="44">
                  <a:moveTo>
                    <a:pt x="60" y="13"/>
                  </a:moveTo>
                  <a:cubicBezTo>
                    <a:pt x="6" y="44"/>
                    <a:pt x="6" y="44"/>
                    <a:pt x="6" y="44"/>
                  </a:cubicBezTo>
                  <a:cubicBezTo>
                    <a:pt x="6" y="44"/>
                    <a:pt x="0" y="35"/>
                    <a:pt x="13" y="27"/>
                  </a:cubicBezTo>
                  <a:cubicBezTo>
                    <a:pt x="60" y="0"/>
                    <a:pt x="60" y="0"/>
                    <a:pt x="60" y="0"/>
                  </a:cubicBezTo>
                  <a:lnTo>
                    <a:pt x="60" y="13"/>
                  </a:lnTo>
                  <a:close/>
                </a:path>
              </a:pathLst>
            </a:custGeom>
            <a:solidFill>
              <a:srgbClr val="E3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8" name="îşḻíḑé">
              <a:extLst>
                <a:ext uri="{FF2B5EF4-FFF2-40B4-BE49-F238E27FC236}">
                  <a16:creationId xmlns:a16="http://schemas.microsoft.com/office/drawing/2014/main" id="{B758FC4A-17EA-4179-8C63-0B38D6FE70D6}"/>
                </a:ext>
              </a:extLst>
            </p:cNvPr>
            <p:cNvSpPr/>
            <p:nvPr/>
          </p:nvSpPr>
          <p:spPr bwMode="auto">
            <a:xfrm>
              <a:off x="4499534" y="2758405"/>
              <a:ext cx="301570" cy="174593"/>
            </a:xfrm>
            <a:custGeom>
              <a:avLst/>
              <a:gdLst>
                <a:gd name="T0" fmla="*/ 0 w 114"/>
                <a:gd name="T1" fmla="*/ 66 h 66"/>
                <a:gd name="T2" fmla="*/ 0 w 114"/>
                <a:gd name="T3" fmla="*/ 66 h 66"/>
                <a:gd name="T4" fmla="*/ 114 w 114"/>
                <a:gd name="T5" fmla="*/ 0 h 66"/>
                <a:gd name="T6" fmla="*/ 114 w 114"/>
                <a:gd name="T7" fmla="*/ 0 h 66"/>
                <a:gd name="T8" fmla="*/ 0 w 114"/>
                <a:gd name="T9" fmla="*/ 66 h 66"/>
              </a:gdLst>
              <a:ahLst/>
              <a:cxnLst>
                <a:cxn ang="0">
                  <a:pos x="T0" y="T1"/>
                </a:cxn>
                <a:cxn ang="0">
                  <a:pos x="T2" y="T3"/>
                </a:cxn>
                <a:cxn ang="0">
                  <a:pos x="T4" y="T5"/>
                </a:cxn>
                <a:cxn ang="0">
                  <a:pos x="T6" y="T7"/>
                </a:cxn>
                <a:cxn ang="0">
                  <a:pos x="T8" y="T9"/>
                </a:cxn>
              </a:cxnLst>
              <a:rect l="0" t="0" r="r" b="b"/>
              <a:pathLst>
                <a:path w="114" h="66">
                  <a:moveTo>
                    <a:pt x="0" y="66"/>
                  </a:moveTo>
                  <a:lnTo>
                    <a:pt x="0" y="66"/>
                  </a:lnTo>
                  <a:lnTo>
                    <a:pt x="114" y="0"/>
                  </a:lnTo>
                  <a:lnTo>
                    <a:pt x="114" y="0"/>
                  </a:lnTo>
                  <a:lnTo>
                    <a:pt x="0" y="66"/>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9" name="íṧḷíďe">
              <a:extLst>
                <a:ext uri="{FF2B5EF4-FFF2-40B4-BE49-F238E27FC236}">
                  <a16:creationId xmlns:a16="http://schemas.microsoft.com/office/drawing/2014/main" id="{8C4D5211-EDEA-4C05-81A3-0B3C331FD2A7}"/>
                </a:ext>
              </a:extLst>
            </p:cNvPr>
            <p:cNvSpPr/>
            <p:nvPr/>
          </p:nvSpPr>
          <p:spPr bwMode="auto">
            <a:xfrm>
              <a:off x="4499534" y="2768986"/>
              <a:ext cx="301570" cy="177239"/>
            </a:xfrm>
            <a:custGeom>
              <a:avLst/>
              <a:gdLst>
                <a:gd name="T0" fmla="*/ 0 w 114"/>
                <a:gd name="T1" fmla="*/ 67 h 67"/>
                <a:gd name="T2" fmla="*/ 0 w 114"/>
                <a:gd name="T3" fmla="*/ 67 h 67"/>
                <a:gd name="T4" fmla="*/ 114 w 114"/>
                <a:gd name="T5" fmla="*/ 0 h 67"/>
                <a:gd name="T6" fmla="*/ 114 w 114"/>
                <a:gd name="T7" fmla="*/ 0 h 67"/>
                <a:gd name="T8" fmla="*/ 0 w 114"/>
                <a:gd name="T9" fmla="*/ 67 h 67"/>
              </a:gdLst>
              <a:ahLst/>
              <a:cxnLst>
                <a:cxn ang="0">
                  <a:pos x="T0" y="T1"/>
                </a:cxn>
                <a:cxn ang="0">
                  <a:pos x="T2" y="T3"/>
                </a:cxn>
                <a:cxn ang="0">
                  <a:pos x="T4" y="T5"/>
                </a:cxn>
                <a:cxn ang="0">
                  <a:pos x="T6" y="T7"/>
                </a:cxn>
                <a:cxn ang="0">
                  <a:pos x="T8" y="T9"/>
                </a:cxn>
              </a:cxnLst>
              <a:rect l="0" t="0" r="r" b="b"/>
              <a:pathLst>
                <a:path w="114" h="67">
                  <a:moveTo>
                    <a:pt x="0" y="67"/>
                  </a:moveTo>
                  <a:lnTo>
                    <a:pt x="0" y="67"/>
                  </a:lnTo>
                  <a:lnTo>
                    <a:pt x="114" y="0"/>
                  </a:lnTo>
                  <a:lnTo>
                    <a:pt x="114" y="0"/>
                  </a:lnTo>
                  <a:lnTo>
                    <a:pt x="0" y="67"/>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0" name="íṡḻîḓê">
              <a:extLst>
                <a:ext uri="{FF2B5EF4-FFF2-40B4-BE49-F238E27FC236}">
                  <a16:creationId xmlns:a16="http://schemas.microsoft.com/office/drawing/2014/main" id="{713A2DA9-253B-40C3-A9D7-5AD2631E0D8C}"/>
                </a:ext>
              </a:extLst>
            </p:cNvPr>
            <p:cNvSpPr/>
            <p:nvPr/>
          </p:nvSpPr>
          <p:spPr bwMode="auto">
            <a:xfrm>
              <a:off x="4499534" y="2774277"/>
              <a:ext cx="301570" cy="182530"/>
            </a:xfrm>
            <a:custGeom>
              <a:avLst/>
              <a:gdLst>
                <a:gd name="T0" fmla="*/ 0 w 114"/>
                <a:gd name="T1" fmla="*/ 69 h 69"/>
                <a:gd name="T2" fmla="*/ 0 w 114"/>
                <a:gd name="T3" fmla="*/ 67 h 69"/>
                <a:gd name="T4" fmla="*/ 114 w 114"/>
                <a:gd name="T5" fmla="*/ 0 h 69"/>
                <a:gd name="T6" fmla="*/ 114 w 114"/>
                <a:gd name="T7" fmla="*/ 2 h 69"/>
                <a:gd name="T8" fmla="*/ 0 w 114"/>
                <a:gd name="T9" fmla="*/ 69 h 69"/>
              </a:gdLst>
              <a:ahLst/>
              <a:cxnLst>
                <a:cxn ang="0">
                  <a:pos x="T0" y="T1"/>
                </a:cxn>
                <a:cxn ang="0">
                  <a:pos x="T2" y="T3"/>
                </a:cxn>
                <a:cxn ang="0">
                  <a:pos x="T4" y="T5"/>
                </a:cxn>
                <a:cxn ang="0">
                  <a:pos x="T6" y="T7"/>
                </a:cxn>
                <a:cxn ang="0">
                  <a:pos x="T8" y="T9"/>
                </a:cxn>
              </a:cxnLst>
              <a:rect l="0" t="0" r="r" b="b"/>
              <a:pathLst>
                <a:path w="114" h="69">
                  <a:moveTo>
                    <a:pt x="0" y="69"/>
                  </a:moveTo>
                  <a:lnTo>
                    <a:pt x="0" y="67"/>
                  </a:lnTo>
                  <a:lnTo>
                    <a:pt x="114" y="0"/>
                  </a:lnTo>
                  <a:lnTo>
                    <a:pt x="114" y="2"/>
                  </a:lnTo>
                  <a:lnTo>
                    <a:pt x="0" y="69"/>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1" name="iṣḻïḑé">
              <a:extLst>
                <a:ext uri="{FF2B5EF4-FFF2-40B4-BE49-F238E27FC236}">
                  <a16:creationId xmlns:a16="http://schemas.microsoft.com/office/drawing/2014/main" id="{614C45DA-2473-4785-A587-FF529D002DC2}"/>
                </a:ext>
              </a:extLst>
            </p:cNvPr>
            <p:cNvSpPr/>
            <p:nvPr/>
          </p:nvSpPr>
          <p:spPr bwMode="auto">
            <a:xfrm>
              <a:off x="4499534" y="2784859"/>
              <a:ext cx="301570" cy="177239"/>
            </a:xfrm>
            <a:custGeom>
              <a:avLst/>
              <a:gdLst>
                <a:gd name="T0" fmla="*/ 0 w 114"/>
                <a:gd name="T1" fmla="*/ 67 h 67"/>
                <a:gd name="T2" fmla="*/ 0 w 114"/>
                <a:gd name="T3" fmla="*/ 67 h 67"/>
                <a:gd name="T4" fmla="*/ 114 w 114"/>
                <a:gd name="T5" fmla="*/ 0 h 67"/>
                <a:gd name="T6" fmla="*/ 114 w 114"/>
                <a:gd name="T7" fmla="*/ 2 h 67"/>
                <a:gd name="T8" fmla="*/ 0 w 114"/>
                <a:gd name="T9" fmla="*/ 67 h 67"/>
              </a:gdLst>
              <a:ahLst/>
              <a:cxnLst>
                <a:cxn ang="0">
                  <a:pos x="T0" y="T1"/>
                </a:cxn>
                <a:cxn ang="0">
                  <a:pos x="T2" y="T3"/>
                </a:cxn>
                <a:cxn ang="0">
                  <a:pos x="T4" y="T5"/>
                </a:cxn>
                <a:cxn ang="0">
                  <a:pos x="T6" y="T7"/>
                </a:cxn>
                <a:cxn ang="0">
                  <a:pos x="T8" y="T9"/>
                </a:cxn>
              </a:cxnLst>
              <a:rect l="0" t="0" r="r" b="b"/>
              <a:pathLst>
                <a:path w="114" h="67">
                  <a:moveTo>
                    <a:pt x="0" y="67"/>
                  </a:moveTo>
                  <a:lnTo>
                    <a:pt x="0" y="67"/>
                  </a:lnTo>
                  <a:lnTo>
                    <a:pt x="114" y="0"/>
                  </a:lnTo>
                  <a:lnTo>
                    <a:pt x="114" y="2"/>
                  </a:lnTo>
                  <a:lnTo>
                    <a:pt x="0" y="67"/>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2" name="işḷiďê">
              <a:extLst>
                <a:ext uri="{FF2B5EF4-FFF2-40B4-BE49-F238E27FC236}">
                  <a16:creationId xmlns:a16="http://schemas.microsoft.com/office/drawing/2014/main" id="{C0C58276-ABF2-49EC-8C83-3F49229D679B}"/>
                </a:ext>
              </a:extLst>
            </p:cNvPr>
            <p:cNvSpPr/>
            <p:nvPr/>
          </p:nvSpPr>
          <p:spPr bwMode="auto">
            <a:xfrm>
              <a:off x="4499534" y="2795440"/>
              <a:ext cx="301570" cy="177239"/>
            </a:xfrm>
            <a:custGeom>
              <a:avLst/>
              <a:gdLst>
                <a:gd name="T0" fmla="*/ 0 w 114"/>
                <a:gd name="T1" fmla="*/ 67 h 67"/>
                <a:gd name="T2" fmla="*/ 0 w 114"/>
                <a:gd name="T3" fmla="*/ 67 h 67"/>
                <a:gd name="T4" fmla="*/ 114 w 114"/>
                <a:gd name="T5" fmla="*/ 0 h 67"/>
                <a:gd name="T6" fmla="*/ 114 w 114"/>
                <a:gd name="T7" fmla="*/ 0 h 67"/>
                <a:gd name="T8" fmla="*/ 0 w 114"/>
                <a:gd name="T9" fmla="*/ 67 h 67"/>
              </a:gdLst>
              <a:ahLst/>
              <a:cxnLst>
                <a:cxn ang="0">
                  <a:pos x="T0" y="T1"/>
                </a:cxn>
                <a:cxn ang="0">
                  <a:pos x="T2" y="T3"/>
                </a:cxn>
                <a:cxn ang="0">
                  <a:pos x="T4" y="T5"/>
                </a:cxn>
                <a:cxn ang="0">
                  <a:pos x="T6" y="T7"/>
                </a:cxn>
                <a:cxn ang="0">
                  <a:pos x="T8" y="T9"/>
                </a:cxn>
              </a:cxnLst>
              <a:rect l="0" t="0" r="r" b="b"/>
              <a:pathLst>
                <a:path w="114" h="67">
                  <a:moveTo>
                    <a:pt x="0" y="67"/>
                  </a:moveTo>
                  <a:lnTo>
                    <a:pt x="0" y="67"/>
                  </a:lnTo>
                  <a:lnTo>
                    <a:pt x="114" y="0"/>
                  </a:lnTo>
                  <a:lnTo>
                    <a:pt x="114" y="0"/>
                  </a:lnTo>
                  <a:lnTo>
                    <a:pt x="0" y="67"/>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3" name="i$ḷiḍé">
              <a:extLst>
                <a:ext uri="{FF2B5EF4-FFF2-40B4-BE49-F238E27FC236}">
                  <a16:creationId xmlns:a16="http://schemas.microsoft.com/office/drawing/2014/main" id="{911C861B-150C-4E42-B115-4BDCFE068AEC}"/>
                </a:ext>
              </a:extLst>
            </p:cNvPr>
            <p:cNvSpPr/>
            <p:nvPr/>
          </p:nvSpPr>
          <p:spPr bwMode="auto">
            <a:xfrm>
              <a:off x="4499534" y="2808666"/>
              <a:ext cx="301570" cy="174593"/>
            </a:xfrm>
            <a:custGeom>
              <a:avLst/>
              <a:gdLst>
                <a:gd name="T0" fmla="*/ 0 w 114"/>
                <a:gd name="T1" fmla="*/ 66 h 66"/>
                <a:gd name="T2" fmla="*/ 0 w 114"/>
                <a:gd name="T3" fmla="*/ 66 h 66"/>
                <a:gd name="T4" fmla="*/ 114 w 114"/>
                <a:gd name="T5" fmla="*/ 0 h 66"/>
                <a:gd name="T6" fmla="*/ 114 w 114"/>
                <a:gd name="T7" fmla="*/ 0 h 66"/>
                <a:gd name="T8" fmla="*/ 0 w 114"/>
                <a:gd name="T9" fmla="*/ 66 h 66"/>
              </a:gdLst>
              <a:ahLst/>
              <a:cxnLst>
                <a:cxn ang="0">
                  <a:pos x="T0" y="T1"/>
                </a:cxn>
                <a:cxn ang="0">
                  <a:pos x="T2" y="T3"/>
                </a:cxn>
                <a:cxn ang="0">
                  <a:pos x="T4" y="T5"/>
                </a:cxn>
                <a:cxn ang="0">
                  <a:pos x="T6" y="T7"/>
                </a:cxn>
                <a:cxn ang="0">
                  <a:pos x="T8" y="T9"/>
                </a:cxn>
              </a:cxnLst>
              <a:rect l="0" t="0" r="r" b="b"/>
              <a:pathLst>
                <a:path w="114" h="66">
                  <a:moveTo>
                    <a:pt x="0" y="66"/>
                  </a:moveTo>
                  <a:lnTo>
                    <a:pt x="0" y="66"/>
                  </a:lnTo>
                  <a:lnTo>
                    <a:pt x="114" y="0"/>
                  </a:lnTo>
                  <a:lnTo>
                    <a:pt x="114" y="0"/>
                  </a:lnTo>
                  <a:lnTo>
                    <a:pt x="0" y="66"/>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4" name="îṣļïḍè">
              <a:extLst>
                <a:ext uri="{FF2B5EF4-FFF2-40B4-BE49-F238E27FC236}">
                  <a16:creationId xmlns:a16="http://schemas.microsoft.com/office/drawing/2014/main" id="{366DEBB8-8B1E-4D23-B4CB-7D07D0BC188C}"/>
                </a:ext>
              </a:extLst>
            </p:cNvPr>
            <p:cNvSpPr/>
            <p:nvPr/>
          </p:nvSpPr>
          <p:spPr bwMode="auto">
            <a:xfrm>
              <a:off x="4481015" y="2713433"/>
              <a:ext cx="351832" cy="320088"/>
            </a:xfrm>
            <a:custGeom>
              <a:avLst/>
              <a:gdLst>
                <a:gd name="T0" fmla="*/ 64 w 64"/>
                <a:gd name="T1" fmla="*/ 0 h 58"/>
                <a:gd name="T2" fmla="*/ 10 w 64"/>
                <a:gd name="T3" fmla="*/ 31 h 58"/>
                <a:gd name="T4" fmla="*/ 0 w 64"/>
                <a:gd name="T5" fmla="*/ 49 h 58"/>
                <a:gd name="T6" fmla="*/ 10 w 64"/>
                <a:gd name="T7" fmla="*/ 54 h 58"/>
                <a:gd name="T8" fmla="*/ 64 w 64"/>
                <a:gd name="T9" fmla="*/ 23 h 58"/>
                <a:gd name="T10" fmla="*/ 64 w 64"/>
                <a:gd name="T11" fmla="*/ 19 h 58"/>
                <a:gd name="T12" fmla="*/ 10 w 64"/>
                <a:gd name="T13" fmla="*/ 51 h 58"/>
                <a:gd name="T14" fmla="*/ 3 w 64"/>
                <a:gd name="T15" fmla="*/ 47 h 58"/>
                <a:gd name="T16" fmla="*/ 10 w 64"/>
                <a:gd name="T17" fmla="*/ 35 h 58"/>
                <a:gd name="T18" fmla="*/ 64 w 64"/>
                <a:gd name="T19" fmla="*/ 4 h 58"/>
                <a:gd name="T20" fmla="*/ 64 w 64"/>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8">
                  <a:moveTo>
                    <a:pt x="64" y="0"/>
                  </a:moveTo>
                  <a:cubicBezTo>
                    <a:pt x="10" y="31"/>
                    <a:pt x="10" y="31"/>
                    <a:pt x="10" y="31"/>
                  </a:cubicBezTo>
                  <a:cubicBezTo>
                    <a:pt x="5" y="35"/>
                    <a:pt x="0" y="42"/>
                    <a:pt x="0" y="49"/>
                  </a:cubicBezTo>
                  <a:cubicBezTo>
                    <a:pt x="0" y="55"/>
                    <a:pt x="5" y="58"/>
                    <a:pt x="10" y="54"/>
                  </a:cubicBezTo>
                  <a:cubicBezTo>
                    <a:pt x="64" y="23"/>
                    <a:pt x="64" y="23"/>
                    <a:pt x="64" y="23"/>
                  </a:cubicBezTo>
                  <a:cubicBezTo>
                    <a:pt x="64" y="19"/>
                    <a:pt x="64" y="19"/>
                    <a:pt x="64" y="19"/>
                  </a:cubicBezTo>
                  <a:cubicBezTo>
                    <a:pt x="10" y="51"/>
                    <a:pt x="10" y="51"/>
                    <a:pt x="10" y="51"/>
                  </a:cubicBezTo>
                  <a:cubicBezTo>
                    <a:pt x="6" y="53"/>
                    <a:pt x="3" y="51"/>
                    <a:pt x="3" y="47"/>
                  </a:cubicBezTo>
                  <a:cubicBezTo>
                    <a:pt x="3" y="42"/>
                    <a:pt x="6" y="37"/>
                    <a:pt x="10" y="35"/>
                  </a:cubicBezTo>
                  <a:cubicBezTo>
                    <a:pt x="64" y="4"/>
                    <a:pt x="64" y="4"/>
                    <a:pt x="64" y="4"/>
                  </a:cubicBezTo>
                  <a:lnTo>
                    <a:pt x="64" y="0"/>
                  </a:lnTo>
                  <a:close/>
                </a:path>
              </a:pathLst>
            </a:custGeom>
            <a:solidFill>
              <a:srgbClr val="7D5C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5" name="ïṥľîdé">
              <a:extLst>
                <a:ext uri="{FF2B5EF4-FFF2-40B4-BE49-F238E27FC236}">
                  <a16:creationId xmlns:a16="http://schemas.microsoft.com/office/drawing/2014/main" id="{2B856F88-3228-4D36-835E-754E2347AC9B}"/>
                </a:ext>
              </a:extLst>
            </p:cNvPr>
            <p:cNvSpPr/>
            <p:nvPr/>
          </p:nvSpPr>
          <p:spPr bwMode="auto">
            <a:xfrm>
              <a:off x="4102732" y="2713433"/>
              <a:ext cx="351832" cy="264535"/>
            </a:xfrm>
            <a:custGeom>
              <a:avLst/>
              <a:gdLst>
                <a:gd name="T0" fmla="*/ 62 w 64"/>
                <a:gd name="T1" fmla="*/ 45 h 48"/>
                <a:gd name="T2" fmla="*/ 62 w 64"/>
                <a:gd name="T3" fmla="*/ 43 h 48"/>
                <a:gd name="T4" fmla="*/ 64 w 64"/>
                <a:gd name="T5" fmla="*/ 36 h 48"/>
                <a:gd name="T6" fmla="*/ 3 w 64"/>
                <a:gd name="T7" fmla="*/ 0 h 48"/>
                <a:gd name="T8" fmla="*/ 0 w 64"/>
                <a:gd name="T9" fmla="*/ 9 h 48"/>
                <a:gd name="T10" fmla="*/ 1 w 64"/>
                <a:gd name="T11" fmla="*/ 12 h 48"/>
                <a:gd name="T12" fmla="*/ 63 w 64"/>
                <a:gd name="T13" fmla="*/ 48 h 48"/>
                <a:gd name="T14" fmla="*/ 62 w 64"/>
                <a:gd name="T15" fmla="*/ 45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48">
                  <a:moveTo>
                    <a:pt x="62" y="45"/>
                  </a:moveTo>
                  <a:cubicBezTo>
                    <a:pt x="62" y="44"/>
                    <a:pt x="62" y="44"/>
                    <a:pt x="62" y="43"/>
                  </a:cubicBezTo>
                  <a:cubicBezTo>
                    <a:pt x="62" y="41"/>
                    <a:pt x="63" y="38"/>
                    <a:pt x="64" y="36"/>
                  </a:cubicBezTo>
                  <a:cubicBezTo>
                    <a:pt x="3" y="0"/>
                    <a:pt x="3" y="0"/>
                    <a:pt x="3" y="0"/>
                  </a:cubicBezTo>
                  <a:cubicBezTo>
                    <a:pt x="1" y="3"/>
                    <a:pt x="0" y="6"/>
                    <a:pt x="0" y="9"/>
                  </a:cubicBezTo>
                  <a:cubicBezTo>
                    <a:pt x="0" y="10"/>
                    <a:pt x="1" y="11"/>
                    <a:pt x="1" y="12"/>
                  </a:cubicBezTo>
                  <a:cubicBezTo>
                    <a:pt x="63" y="48"/>
                    <a:pt x="63" y="48"/>
                    <a:pt x="63" y="48"/>
                  </a:cubicBezTo>
                  <a:cubicBezTo>
                    <a:pt x="62" y="47"/>
                    <a:pt x="62" y="46"/>
                    <a:pt x="62" y="45"/>
                  </a:cubicBezTo>
                  <a:close/>
                </a:path>
              </a:pathLst>
            </a:custGeom>
            <a:solidFill>
              <a:srgbClr val="E3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6" name="íŝľíde">
              <a:extLst>
                <a:ext uri="{FF2B5EF4-FFF2-40B4-BE49-F238E27FC236}">
                  <a16:creationId xmlns:a16="http://schemas.microsoft.com/office/drawing/2014/main" id="{8DFDF22A-4A97-4E5E-A238-0AEF42F2340E}"/>
                </a:ext>
              </a:extLst>
            </p:cNvPr>
            <p:cNvSpPr/>
            <p:nvPr/>
          </p:nvSpPr>
          <p:spPr bwMode="auto">
            <a:xfrm>
              <a:off x="4190027" y="2528259"/>
              <a:ext cx="550232" cy="317442"/>
            </a:xfrm>
            <a:custGeom>
              <a:avLst/>
              <a:gdLst>
                <a:gd name="T0" fmla="*/ 119 w 208"/>
                <a:gd name="T1" fmla="*/ 120 h 120"/>
                <a:gd name="T2" fmla="*/ 208 w 208"/>
                <a:gd name="T3" fmla="*/ 68 h 120"/>
                <a:gd name="T4" fmla="*/ 90 w 208"/>
                <a:gd name="T5" fmla="*/ 0 h 120"/>
                <a:gd name="T6" fmla="*/ 0 w 208"/>
                <a:gd name="T7" fmla="*/ 52 h 120"/>
                <a:gd name="T8" fmla="*/ 119 w 208"/>
                <a:gd name="T9" fmla="*/ 120 h 120"/>
              </a:gdLst>
              <a:ahLst/>
              <a:cxnLst>
                <a:cxn ang="0">
                  <a:pos x="T0" y="T1"/>
                </a:cxn>
                <a:cxn ang="0">
                  <a:pos x="T2" y="T3"/>
                </a:cxn>
                <a:cxn ang="0">
                  <a:pos x="T4" y="T5"/>
                </a:cxn>
                <a:cxn ang="0">
                  <a:pos x="T6" y="T7"/>
                </a:cxn>
                <a:cxn ang="0">
                  <a:pos x="T8" y="T9"/>
                </a:cxn>
              </a:cxnLst>
              <a:rect l="0" t="0" r="r" b="b"/>
              <a:pathLst>
                <a:path w="208" h="120">
                  <a:moveTo>
                    <a:pt x="119" y="120"/>
                  </a:moveTo>
                  <a:lnTo>
                    <a:pt x="208" y="68"/>
                  </a:lnTo>
                  <a:lnTo>
                    <a:pt x="90" y="0"/>
                  </a:lnTo>
                  <a:lnTo>
                    <a:pt x="0" y="52"/>
                  </a:lnTo>
                  <a:lnTo>
                    <a:pt x="119" y="120"/>
                  </a:lnTo>
                  <a:close/>
                </a:path>
              </a:pathLst>
            </a:custGeom>
            <a:solidFill>
              <a:srgbClr val="7D5C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7" name="išlíḍé">
              <a:extLst>
                <a:ext uri="{FF2B5EF4-FFF2-40B4-BE49-F238E27FC236}">
                  <a16:creationId xmlns:a16="http://schemas.microsoft.com/office/drawing/2014/main" id="{1592AF59-1079-4BF4-BCEF-EFBE4BDE4BBC}"/>
                </a:ext>
              </a:extLst>
            </p:cNvPr>
            <p:cNvSpPr/>
            <p:nvPr/>
          </p:nvSpPr>
          <p:spPr bwMode="auto">
            <a:xfrm>
              <a:off x="4129185" y="2438317"/>
              <a:ext cx="703662" cy="423255"/>
            </a:xfrm>
            <a:custGeom>
              <a:avLst/>
              <a:gdLst>
                <a:gd name="T0" fmla="*/ 156 w 266"/>
                <a:gd name="T1" fmla="*/ 152 h 160"/>
                <a:gd name="T2" fmla="*/ 158 w 266"/>
                <a:gd name="T3" fmla="*/ 154 h 160"/>
                <a:gd name="T4" fmla="*/ 148 w 266"/>
                <a:gd name="T5" fmla="*/ 160 h 160"/>
                <a:gd name="T6" fmla="*/ 140 w 266"/>
                <a:gd name="T7" fmla="*/ 154 h 160"/>
                <a:gd name="T8" fmla="*/ 137 w 266"/>
                <a:gd name="T9" fmla="*/ 146 h 160"/>
                <a:gd name="T10" fmla="*/ 137 w 266"/>
                <a:gd name="T11" fmla="*/ 146 h 160"/>
                <a:gd name="T12" fmla="*/ 0 w 266"/>
                <a:gd name="T13" fmla="*/ 65 h 160"/>
                <a:gd name="T14" fmla="*/ 113 w 266"/>
                <a:gd name="T15" fmla="*/ 0 h 160"/>
                <a:gd name="T16" fmla="*/ 266 w 266"/>
                <a:gd name="T17" fmla="*/ 90 h 160"/>
                <a:gd name="T18" fmla="*/ 156 w 266"/>
                <a:gd name="T19" fmla="*/ 1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160">
                  <a:moveTo>
                    <a:pt x="156" y="152"/>
                  </a:moveTo>
                  <a:lnTo>
                    <a:pt x="158" y="154"/>
                  </a:lnTo>
                  <a:lnTo>
                    <a:pt x="148" y="160"/>
                  </a:lnTo>
                  <a:lnTo>
                    <a:pt x="140" y="154"/>
                  </a:lnTo>
                  <a:lnTo>
                    <a:pt x="137" y="146"/>
                  </a:lnTo>
                  <a:lnTo>
                    <a:pt x="137" y="146"/>
                  </a:lnTo>
                  <a:lnTo>
                    <a:pt x="0" y="65"/>
                  </a:lnTo>
                  <a:lnTo>
                    <a:pt x="113" y="0"/>
                  </a:lnTo>
                  <a:lnTo>
                    <a:pt x="266" y="90"/>
                  </a:lnTo>
                  <a:lnTo>
                    <a:pt x="156" y="152"/>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8" name="ï$ḻîdé">
              <a:extLst>
                <a:ext uri="{FF2B5EF4-FFF2-40B4-BE49-F238E27FC236}">
                  <a16:creationId xmlns:a16="http://schemas.microsoft.com/office/drawing/2014/main" id="{8AD774E5-1982-43BC-B195-B614060F9970}"/>
                </a:ext>
              </a:extLst>
            </p:cNvPr>
            <p:cNvSpPr/>
            <p:nvPr/>
          </p:nvSpPr>
          <p:spPr bwMode="auto">
            <a:xfrm>
              <a:off x="4076278" y="2335150"/>
              <a:ext cx="756569" cy="539651"/>
            </a:xfrm>
            <a:custGeom>
              <a:avLst/>
              <a:gdLst>
                <a:gd name="T0" fmla="*/ 84 w 138"/>
                <a:gd name="T1" fmla="*/ 74 h 98"/>
                <a:gd name="T2" fmla="*/ 78 w 138"/>
                <a:gd name="T3" fmla="*/ 80 h 98"/>
                <a:gd name="T4" fmla="*/ 74 w 138"/>
                <a:gd name="T5" fmla="*/ 90 h 98"/>
                <a:gd name="T6" fmla="*/ 74 w 138"/>
                <a:gd name="T7" fmla="*/ 91 h 98"/>
                <a:gd name="T8" fmla="*/ 77 w 138"/>
                <a:gd name="T9" fmla="*/ 98 h 98"/>
                <a:gd name="T10" fmla="*/ 3 w 138"/>
                <a:gd name="T11" fmla="*/ 55 h 98"/>
                <a:gd name="T12" fmla="*/ 0 w 138"/>
                <a:gd name="T13" fmla="*/ 48 h 98"/>
                <a:gd name="T14" fmla="*/ 8 w 138"/>
                <a:gd name="T15" fmla="*/ 32 h 98"/>
                <a:gd name="T16" fmla="*/ 10 w 138"/>
                <a:gd name="T17" fmla="*/ 31 h 98"/>
                <a:gd name="T18" fmla="*/ 64 w 138"/>
                <a:gd name="T19" fmla="*/ 0 h 98"/>
                <a:gd name="T20" fmla="*/ 138 w 138"/>
                <a:gd name="T21" fmla="*/ 43 h 98"/>
                <a:gd name="T22" fmla="*/ 84 w 138"/>
                <a:gd name="T23"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98">
                  <a:moveTo>
                    <a:pt x="84" y="74"/>
                  </a:moveTo>
                  <a:cubicBezTo>
                    <a:pt x="81" y="75"/>
                    <a:pt x="79" y="77"/>
                    <a:pt x="78" y="80"/>
                  </a:cubicBezTo>
                  <a:cubicBezTo>
                    <a:pt x="76" y="83"/>
                    <a:pt x="75" y="86"/>
                    <a:pt x="74" y="90"/>
                  </a:cubicBezTo>
                  <a:cubicBezTo>
                    <a:pt x="74" y="90"/>
                    <a:pt x="74" y="91"/>
                    <a:pt x="74" y="91"/>
                  </a:cubicBezTo>
                  <a:cubicBezTo>
                    <a:pt x="74" y="94"/>
                    <a:pt x="75" y="97"/>
                    <a:pt x="77" y="98"/>
                  </a:cubicBezTo>
                  <a:cubicBezTo>
                    <a:pt x="3" y="55"/>
                    <a:pt x="3" y="55"/>
                    <a:pt x="3" y="55"/>
                  </a:cubicBezTo>
                  <a:cubicBezTo>
                    <a:pt x="1" y="54"/>
                    <a:pt x="0" y="52"/>
                    <a:pt x="0" y="48"/>
                  </a:cubicBezTo>
                  <a:cubicBezTo>
                    <a:pt x="0" y="42"/>
                    <a:pt x="4" y="36"/>
                    <a:pt x="8" y="32"/>
                  </a:cubicBezTo>
                  <a:cubicBezTo>
                    <a:pt x="9" y="32"/>
                    <a:pt x="9" y="32"/>
                    <a:pt x="10" y="31"/>
                  </a:cubicBezTo>
                  <a:cubicBezTo>
                    <a:pt x="64" y="0"/>
                    <a:pt x="64" y="0"/>
                    <a:pt x="64" y="0"/>
                  </a:cubicBezTo>
                  <a:cubicBezTo>
                    <a:pt x="138" y="43"/>
                    <a:pt x="138" y="43"/>
                    <a:pt x="138" y="43"/>
                  </a:cubicBezTo>
                  <a:lnTo>
                    <a:pt x="84" y="74"/>
                  </a:ln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9" name="í$1íďe">
              <a:extLst>
                <a:ext uri="{FF2B5EF4-FFF2-40B4-BE49-F238E27FC236}">
                  <a16:creationId xmlns:a16="http://schemas.microsoft.com/office/drawing/2014/main" id="{6786D408-5E70-4F69-9C5F-12DC0DADF97C}"/>
                </a:ext>
              </a:extLst>
            </p:cNvPr>
            <p:cNvSpPr/>
            <p:nvPr/>
          </p:nvSpPr>
          <p:spPr bwMode="auto">
            <a:xfrm>
              <a:off x="4470434" y="2604975"/>
              <a:ext cx="330669" cy="235437"/>
            </a:xfrm>
            <a:custGeom>
              <a:avLst/>
              <a:gdLst>
                <a:gd name="T0" fmla="*/ 60 w 60"/>
                <a:gd name="T1" fmla="*/ 12 h 43"/>
                <a:gd name="T2" fmla="*/ 6 w 60"/>
                <a:gd name="T3" fmla="*/ 43 h 43"/>
                <a:gd name="T4" fmla="*/ 13 w 60"/>
                <a:gd name="T5" fmla="*/ 27 h 43"/>
                <a:gd name="T6" fmla="*/ 60 w 60"/>
                <a:gd name="T7" fmla="*/ 0 h 43"/>
                <a:gd name="T8" fmla="*/ 60 w 60"/>
                <a:gd name="T9" fmla="*/ 12 h 43"/>
              </a:gdLst>
              <a:ahLst/>
              <a:cxnLst>
                <a:cxn ang="0">
                  <a:pos x="T0" y="T1"/>
                </a:cxn>
                <a:cxn ang="0">
                  <a:pos x="T2" y="T3"/>
                </a:cxn>
                <a:cxn ang="0">
                  <a:pos x="T4" y="T5"/>
                </a:cxn>
                <a:cxn ang="0">
                  <a:pos x="T6" y="T7"/>
                </a:cxn>
                <a:cxn ang="0">
                  <a:pos x="T8" y="T9"/>
                </a:cxn>
              </a:cxnLst>
              <a:rect l="0" t="0" r="r" b="b"/>
              <a:pathLst>
                <a:path w="60" h="43">
                  <a:moveTo>
                    <a:pt x="60" y="12"/>
                  </a:moveTo>
                  <a:cubicBezTo>
                    <a:pt x="6" y="43"/>
                    <a:pt x="6" y="43"/>
                    <a:pt x="6" y="43"/>
                  </a:cubicBezTo>
                  <a:cubicBezTo>
                    <a:pt x="6" y="43"/>
                    <a:pt x="0" y="35"/>
                    <a:pt x="13" y="27"/>
                  </a:cubicBezTo>
                  <a:cubicBezTo>
                    <a:pt x="60" y="0"/>
                    <a:pt x="60" y="0"/>
                    <a:pt x="60" y="0"/>
                  </a:cubicBezTo>
                  <a:lnTo>
                    <a:pt x="60" y="12"/>
                  </a:lnTo>
                  <a:close/>
                </a:path>
              </a:pathLst>
            </a:custGeom>
            <a:solidFill>
              <a:srgbClr val="FFF7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0" name="í$lîďe">
              <a:extLst>
                <a:ext uri="{FF2B5EF4-FFF2-40B4-BE49-F238E27FC236}">
                  <a16:creationId xmlns:a16="http://schemas.microsoft.com/office/drawing/2014/main" id="{A26DFC56-459A-4866-9E5D-D1BD8251EB71}"/>
                </a:ext>
              </a:extLst>
            </p:cNvPr>
            <p:cNvSpPr/>
            <p:nvPr/>
          </p:nvSpPr>
          <p:spPr bwMode="auto">
            <a:xfrm>
              <a:off x="4499534" y="2610266"/>
              <a:ext cx="301570" cy="174593"/>
            </a:xfrm>
            <a:custGeom>
              <a:avLst/>
              <a:gdLst>
                <a:gd name="T0" fmla="*/ 0 w 114"/>
                <a:gd name="T1" fmla="*/ 66 h 66"/>
                <a:gd name="T2" fmla="*/ 0 w 114"/>
                <a:gd name="T3" fmla="*/ 66 h 66"/>
                <a:gd name="T4" fmla="*/ 114 w 114"/>
                <a:gd name="T5" fmla="*/ 0 h 66"/>
                <a:gd name="T6" fmla="*/ 114 w 114"/>
                <a:gd name="T7" fmla="*/ 2 h 66"/>
                <a:gd name="T8" fmla="*/ 0 w 114"/>
                <a:gd name="T9" fmla="*/ 66 h 66"/>
              </a:gdLst>
              <a:ahLst/>
              <a:cxnLst>
                <a:cxn ang="0">
                  <a:pos x="T0" y="T1"/>
                </a:cxn>
                <a:cxn ang="0">
                  <a:pos x="T2" y="T3"/>
                </a:cxn>
                <a:cxn ang="0">
                  <a:pos x="T4" y="T5"/>
                </a:cxn>
                <a:cxn ang="0">
                  <a:pos x="T6" y="T7"/>
                </a:cxn>
                <a:cxn ang="0">
                  <a:pos x="T8" y="T9"/>
                </a:cxn>
              </a:cxnLst>
              <a:rect l="0" t="0" r="r" b="b"/>
              <a:pathLst>
                <a:path w="114" h="66">
                  <a:moveTo>
                    <a:pt x="0" y="66"/>
                  </a:moveTo>
                  <a:lnTo>
                    <a:pt x="0" y="66"/>
                  </a:lnTo>
                  <a:lnTo>
                    <a:pt x="114" y="0"/>
                  </a:lnTo>
                  <a:lnTo>
                    <a:pt x="114" y="2"/>
                  </a:lnTo>
                  <a:lnTo>
                    <a:pt x="0" y="66"/>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1" name="iṩḷiďe">
              <a:extLst>
                <a:ext uri="{FF2B5EF4-FFF2-40B4-BE49-F238E27FC236}">
                  <a16:creationId xmlns:a16="http://schemas.microsoft.com/office/drawing/2014/main" id="{D9E3225F-B30D-4C6B-9C39-CC46D50EB53E}"/>
                </a:ext>
              </a:extLst>
            </p:cNvPr>
            <p:cNvSpPr/>
            <p:nvPr/>
          </p:nvSpPr>
          <p:spPr bwMode="auto">
            <a:xfrm>
              <a:off x="4499534" y="2620847"/>
              <a:ext cx="301570" cy="174593"/>
            </a:xfrm>
            <a:custGeom>
              <a:avLst/>
              <a:gdLst>
                <a:gd name="T0" fmla="*/ 0 w 114"/>
                <a:gd name="T1" fmla="*/ 66 h 66"/>
                <a:gd name="T2" fmla="*/ 0 w 114"/>
                <a:gd name="T3" fmla="*/ 66 h 66"/>
                <a:gd name="T4" fmla="*/ 114 w 114"/>
                <a:gd name="T5" fmla="*/ 0 h 66"/>
                <a:gd name="T6" fmla="*/ 114 w 114"/>
                <a:gd name="T7" fmla="*/ 0 h 66"/>
                <a:gd name="T8" fmla="*/ 0 w 114"/>
                <a:gd name="T9" fmla="*/ 66 h 66"/>
              </a:gdLst>
              <a:ahLst/>
              <a:cxnLst>
                <a:cxn ang="0">
                  <a:pos x="T0" y="T1"/>
                </a:cxn>
                <a:cxn ang="0">
                  <a:pos x="T2" y="T3"/>
                </a:cxn>
                <a:cxn ang="0">
                  <a:pos x="T4" y="T5"/>
                </a:cxn>
                <a:cxn ang="0">
                  <a:pos x="T6" y="T7"/>
                </a:cxn>
                <a:cxn ang="0">
                  <a:pos x="T8" y="T9"/>
                </a:cxn>
              </a:cxnLst>
              <a:rect l="0" t="0" r="r" b="b"/>
              <a:pathLst>
                <a:path w="114" h="66">
                  <a:moveTo>
                    <a:pt x="0" y="66"/>
                  </a:moveTo>
                  <a:lnTo>
                    <a:pt x="0" y="66"/>
                  </a:lnTo>
                  <a:lnTo>
                    <a:pt x="114" y="0"/>
                  </a:lnTo>
                  <a:lnTo>
                    <a:pt x="114" y="0"/>
                  </a:lnTo>
                  <a:lnTo>
                    <a:pt x="0" y="66"/>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2" name="îš1îďè">
              <a:extLst>
                <a:ext uri="{FF2B5EF4-FFF2-40B4-BE49-F238E27FC236}">
                  <a16:creationId xmlns:a16="http://schemas.microsoft.com/office/drawing/2014/main" id="{A238AA72-B4B3-419D-A28B-15E9E1E11D81}"/>
                </a:ext>
              </a:extLst>
            </p:cNvPr>
            <p:cNvSpPr/>
            <p:nvPr/>
          </p:nvSpPr>
          <p:spPr bwMode="auto">
            <a:xfrm>
              <a:off x="4499534" y="2631428"/>
              <a:ext cx="301570" cy="177239"/>
            </a:xfrm>
            <a:custGeom>
              <a:avLst/>
              <a:gdLst>
                <a:gd name="T0" fmla="*/ 0 w 114"/>
                <a:gd name="T1" fmla="*/ 67 h 67"/>
                <a:gd name="T2" fmla="*/ 0 w 114"/>
                <a:gd name="T3" fmla="*/ 67 h 67"/>
                <a:gd name="T4" fmla="*/ 114 w 114"/>
                <a:gd name="T5" fmla="*/ 0 h 67"/>
                <a:gd name="T6" fmla="*/ 114 w 114"/>
                <a:gd name="T7" fmla="*/ 0 h 67"/>
                <a:gd name="T8" fmla="*/ 0 w 114"/>
                <a:gd name="T9" fmla="*/ 67 h 67"/>
              </a:gdLst>
              <a:ahLst/>
              <a:cxnLst>
                <a:cxn ang="0">
                  <a:pos x="T0" y="T1"/>
                </a:cxn>
                <a:cxn ang="0">
                  <a:pos x="T2" y="T3"/>
                </a:cxn>
                <a:cxn ang="0">
                  <a:pos x="T4" y="T5"/>
                </a:cxn>
                <a:cxn ang="0">
                  <a:pos x="T6" y="T7"/>
                </a:cxn>
                <a:cxn ang="0">
                  <a:pos x="T8" y="T9"/>
                </a:cxn>
              </a:cxnLst>
              <a:rect l="0" t="0" r="r" b="b"/>
              <a:pathLst>
                <a:path w="114" h="67">
                  <a:moveTo>
                    <a:pt x="0" y="67"/>
                  </a:moveTo>
                  <a:lnTo>
                    <a:pt x="0" y="67"/>
                  </a:lnTo>
                  <a:lnTo>
                    <a:pt x="114" y="0"/>
                  </a:lnTo>
                  <a:lnTo>
                    <a:pt x="114" y="0"/>
                  </a:lnTo>
                  <a:lnTo>
                    <a:pt x="0" y="67"/>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3" name="íślïdè">
              <a:extLst>
                <a:ext uri="{FF2B5EF4-FFF2-40B4-BE49-F238E27FC236}">
                  <a16:creationId xmlns:a16="http://schemas.microsoft.com/office/drawing/2014/main" id="{28E0514C-2787-4186-9E41-F0F388113B59}"/>
                </a:ext>
              </a:extLst>
            </p:cNvPr>
            <p:cNvSpPr/>
            <p:nvPr/>
          </p:nvSpPr>
          <p:spPr bwMode="auto">
            <a:xfrm>
              <a:off x="4499534" y="2642010"/>
              <a:ext cx="301570" cy="177239"/>
            </a:xfrm>
            <a:custGeom>
              <a:avLst/>
              <a:gdLst>
                <a:gd name="T0" fmla="*/ 0 w 114"/>
                <a:gd name="T1" fmla="*/ 67 h 67"/>
                <a:gd name="T2" fmla="*/ 0 w 114"/>
                <a:gd name="T3" fmla="*/ 67 h 67"/>
                <a:gd name="T4" fmla="*/ 114 w 114"/>
                <a:gd name="T5" fmla="*/ 0 h 67"/>
                <a:gd name="T6" fmla="*/ 114 w 114"/>
                <a:gd name="T7" fmla="*/ 0 h 67"/>
                <a:gd name="T8" fmla="*/ 0 w 114"/>
                <a:gd name="T9" fmla="*/ 67 h 67"/>
              </a:gdLst>
              <a:ahLst/>
              <a:cxnLst>
                <a:cxn ang="0">
                  <a:pos x="T0" y="T1"/>
                </a:cxn>
                <a:cxn ang="0">
                  <a:pos x="T2" y="T3"/>
                </a:cxn>
                <a:cxn ang="0">
                  <a:pos x="T4" y="T5"/>
                </a:cxn>
                <a:cxn ang="0">
                  <a:pos x="T6" y="T7"/>
                </a:cxn>
                <a:cxn ang="0">
                  <a:pos x="T8" y="T9"/>
                </a:cxn>
              </a:cxnLst>
              <a:rect l="0" t="0" r="r" b="b"/>
              <a:pathLst>
                <a:path w="114" h="67">
                  <a:moveTo>
                    <a:pt x="0" y="67"/>
                  </a:moveTo>
                  <a:lnTo>
                    <a:pt x="0" y="67"/>
                  </a:lnTo>
                  <a:lnTo>
                    <a:pt x="114" y="0"/>
                  </a:lnTo>
                  <a:lnTo>
                    <a:pt x="114" y="0"/>
                  </a:lnTo>
                  <a:lnTo>
                    <a:pt x="0" y="67"/>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4" name="ísľîḋê">
              <a:extLst>
                <a:ext uri="{FF2B5EF4-FFF2-40B4-BE49-F238E27FC236}">
                  <a16:creationId xmlns:a16="http://schemas.microsoft.com/office/drawing/2014/main" id="{C0149C37-73D4-4FDC-9F3E-0E5B7CCE327A}"/>
                </a:ext>
              </a:extLst>
            </p:cNvPr>
            <p:cNvSpPr/>
            <p:nvPr/>
          </p:nvSpPr>
          <p:spPr bwMode="auto">
            <a:xfrm>
              <a:off x="4499534" y="2647301"/>
              <a:ext cx="301570" cy="182530"/>
            </a:xfrm>
            <a:custGeom>
              <a:avLst/>
              <a:gdLst>
                <a:gd name="T0" fmla="*/ 0 w 114"/>
                <a:gd name="T1" fmla="*/ 69 h 69"/>
                <a:gd name="T2" fmla="*/ 0 w 114"/>
                <a:gd name="T3" fmla="*/ 67 h 69"/>
                <a:gd name="T4" fmla="*/ 114 w 114"/>
                <a:gd name="T5" fmla="*/ 0 h 69"/>
                <a:gd name="T6" fmla="*/ 114 w 114"/>
                <a:gd name="T7" fmla="*/ 2 h 69"/>
                <a:gd name="T8" fmla="*/ 0 w 114"/>
                <a:gd name="T9" fmla="*/ 69 h 69"/>
              </a:gdLst>
              <a:ahLst/>
              <a:cxnLst>
                <a:cxn ang="0">
                  <a:pos x="T0" y="T1"/>
                </a:cxn>
                <a:cxn ang="0">
                  <a:pos x="T2" y="T3"/>
                </a:cxn>
                <a:cxn ang="0">
                  <a:pos x="T4" y="T5"/>
                </a:cxn>
                <a:cxn ang="0">
                  <a:pos x="T6" y="T7"/>
                </a:cxn>
                <a:cxn ang="0">
                  <a:pos x="T8" y="T9"/>
                </a:cxn>
              </a:cxnLst>
              <a:rect l="0" t="0" r="r" b="b"/>
              <a:pathLst>
                <a:path w="114" h="69">
                  <a:moveTo>
                    <a:pt x="0" y="69"/>
                  </a:moveTo>
                  <a:lnTo>
                    <a:pt x="0" y="67"/>
                  </a:lnTo>
                  <a:lnTo>
                    <a:pt x="114" y="0"/>
                  </a:lnTo>
                  <a:lnTo>
                    <a:pt x="114" y="2"/>
                  </a:lnTo>
                  <a:lnTo>
                    <a:pt x="0" y="69"/>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5" name="îšḷíďê">
              <a:extLst>
                <a:ext uri="{FF2B5EF4-FFF2-40B4-BE49-F238E27FC236}">
                  <a16:creationId xmlns:a16="http://schemas.microsoft.com/office/drawing/2014/main" id="{E2A48701-3467-4238-8787-DEF42E4E3826}"/>
                </a:ext>
              </a:extLst>
            </p:cNvPr>
            <p:cNvSpPr/>
            <p:nvPr/>
          </p:nvSpPr>
          <p:spPr bwMode="auto">
            <a:xfrm>
              <a:off x="4499534" y="2657882"/>
              <a:ext cx="301570" cy="182530"/>
            </a:xfrm>
            <a:custGeom>
              <a:avLst/>
              <a:gdLst>
                <a:gd name="T0" fmla="*/ 0 w 114"/>
                <a:gd name="T1" fmla="*/ 69 h 69"/>
                <a:gd name="T2" fmla="*/ 0 w 114"/>
                <a:gd name="T3" fmla="*/ 67 h 69"/>
                <a:gd name="T4" fmla="*/ 114 w 114"/>
                <a:gd name="T5" fmla="*/ 0 h 69"/>
                <a:gd name="T6" fmla="*/ 114 w 114"/>
                <a:gd name="T7" fmla="*/ 3 h 69"/>
                <a:gd name="T8" fmla="*/ 0 w 114"/>
                <a:gd name="T9" fmla="*/ 69 h 69"/>
              </a:gdLst>
              <a:ahLst/>
              <a:cxnLst>
                <a:cxn ang="0">
                  <a:pos x="T0" y="T1"/>
                </a:cxn>
                <a:cxn ang="0">
                  <a:pos x="T2" y="T3"/>
                </a:cxn>
                <a:cxn ang="0">
                  <a:pos x="T4" y="T5"/>
                </a:cxn>
                <a:cxn ang="0">
                  <a:pos x="T6" y="T7"/>
                </a:cxn>
                <a:cxn ang="0">
                  <a:pos x="T8" y="T9"/>
                </a:cxn>
              </a:cxnLst>
              <a:rect l="0" t="0" r="r" b="b"/>
              <a:pathLst>
                <a:path w="114" h="69">
                  <a:moveTo>
                    <a:pt x="0" y="69"/>
                  </a:moveTo>
                  <a:lnTo>
                    <a:pt x="0" y="67"/>
                  </a:lnTo>
                  <a:lnTo>
                    <a:pt x="114" y="0"/>
                  </a:lnTo>
                  <a:lnTo>
                    <a:pt x="114" y="3"/>
                  </a:lnTo>
                  <a:lnTo>
                    <a:pt x="0" y="69"/>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6" name="ïṣḻiḋê">
              <a:extLst>
                <a:ext uri="{FF2B5EF4-FFF2-40B4-BE49-F238E27FC236}">
                  <a16:creationId xmlns:a16="http://schemas.microsoft.com/office/drawing/2014/main" id="{14AFD25E-2F37-49C3-9428-957315351D60}"/>
                </a:ext>
              </a:extLst>
            </p:cNvPr>
            <p:cNvSpPr/>
            <p:nvPr/>
          </p:nvSpPr>
          <p:spPr bwMode="auto">
            <a:xfrm>
              <a:off x="4481015" y="2570585"/>
              <a:ext cx="351832" cy="314797"/>
            </a:xfrm>
            <a:custGeom>
              <a:avLst/>
              <a:gdLst>
                <a:gd name="T0" fmla="*/ 64 w 64"/>
                <a:gd name="T1" fmla="*/ 0 h 57"/>
                <a:gd name="T2" fmla="*/ 10 w 64"/>
                <a:gd name="T3" fmla="*/ 31 h 57"/>
                <a:gd name="T4" fmla="*/ 0 w 64"/>
                <a:gd name="T5" fmla="*/ 48 h 57"/>
                <a:gd name="T6" fmla="*/ 10 w 64"/>
                <a:gd name="T7" fmla="*/ 54 h 57"/>
                <a:gd name="T8" fmla="*/ 64 w 64"/>
                <a:gd name="T9" fmla="*/ 23 h 57"/>
                <a:gd name="T10" fmla="*/ 64 w 64"/>
                <a:gd name="T11" fmla="*/ 19 h 57"/>
                <a:gd name="T12" fmla="*/ 10 w 64"/>
                <a:gd name="T13" fmla="*/ 50 h 57"/>
                <a:gd name="T14" fmla="*/ 3 w 64"/>
                <a:gd name="T15" fmla="*/ 46 h 57"/>
                <a:gd name="T16" fmla="*/ 10 w 64"/>
                <a:gd name="T17" fmla="*/ 35 h 57"/>
                <a:gd name="T18" fmla="*/ 64 w 64"/>
                <a:gd name="T19" fmla="*/ 4 h 57"/>
                <a:gd name="T20" fmla="*/ 64 w 64"/>
                <a:gd name="T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7">
                  <a:moveTo>
                    <a:pt x="64" y="0"/>
                  </a:moveTo>
                  <a:cubicBezTo>
                    <a:pt x="10" y="31"/>
                    <a:pt x="10" y="31"/>
                    <a:pt x="10" y="31"/>
                  </a:cubicBezTo>
                  <a:cubicBezTo>
                    <a:pt x="5" y="34"/>
                    <a:pt x="0" y="42"/>
                    <a:pt x="0" y="48"/>
                  </a:cubicBezTo>
                  <a:cubicBezTo>
                    <a:pt x="0" y="54"/>
                    <a:pt x="5" y="57"/>
                    <a:pt x="10" y="54"/>
                  </a:cubicBezTo>
                  <a:cubicBezTo>
                    <a:pt x="64" y="23"/>
                    <a:pt x="64" y="23"/>
                    <a:pt x="64" y="23"/>
                  </a:cubicBezTo>
                  <a:cubicBezTo>
                    <a:pt x="64" y="19"/>
                    <a:pt x="64" y="19"/>
                    <a:pt x="64" y="19"/>
                  </a:cubicBezTo>
                  <a:cubicBezTo>
                    <a:pt x="10" y="50"/>
                    <a:pt x="10" y="50"/>
                    <a:pt x="10" y="50"/>
                  </a:cubicBezTo>
                  <a:cubicBezTo>
                    <a:pt x="6" y="52"/>
                    <a:pt x="3" y="50"/>
                    <a:pt x="3" y="46"/>
                  </a:cubicBezTo>
                  <a:cubicBezTo>
                    <a:pt x="3" y="42"/>
                    <a:pt x="6" y="37"/>
                    <a:pt x="10" y="35"/>
                  </a:cubicBezTo>
                  <a:cubicBezTo>
                    <a:pt x="64" y="4"/>
                    <a:pt x="64" y="4"/>
                    <a:pt x="64" y="4"/>
                  </a:cubicBezTo>
                  <a:lnTo>
                    <a:pt x="64" y="0"/>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7" name="ïṣľïdè">
              <a:extLst>
                <a:ext uri="{FF2B5EF4-FFF2-40B4-BE49-F238E27FC236}">
                  <a16:creationId xmlns:a16="http://schemas.microsoft.com/office/drawing/2014/main" id="{14FB0BD6-C824-4C04-B75E-963D8209F20C}"/>
                </a:ext>
              </a:extLst>
            </p:cNvPr>
            <p:cNvSpPr/>
            <p:nvPr/>
          </p:nvSpPr>
          <p:spPr bwMode="auto">
            <a:xfrm>
              <a:off x="4102732" y="2570585"/>
              <a:ext cx="351832" cy="259244"/>
            </a:xfrm>
            <a:custGeom>
              <a:avLst/>
              <a:gdLst>
                <a:gd name="T0" fmla="*/ 62 w 64"/>
                <a:gd name="T1" fmla="*/ 44 h 47"/>
                <a:gd name="T2" fmla="*/ 62 w 64"/>
                <a:gd name="T3" fmla="*/ 43 h 47"/>
                <a:gd name="T4" fmla="*/ 64 w 64"/>
                <a:gd name="T5" fmla="*/ 35 h 47"/>
                <a:gd name="T6" fmla="*/ 3 w 64"/>
                <a:gd name="T7" fmla="*/ 0 h 47"/>
                <a:gd name="T8" fmla="*/ 0 w 64"/>
                <a:gd name="T9" fmla="*/ 9 h 47"/>
                <a:gd name="T10" fmla="*/ 1 w 64"/>
                <a:gd name="T11" fmla="*/ 11 h 47"/>
                <a:gd name="T12" fmla="*/ 63 w 64"/>
                <a:gd name="T13" fmla="*/ 47 h 47"/>
                <a:gd name="T14" fmla="*/ 62 w 64"/>
                <a:gd name="T15" fmla="*/ 44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47">
                  <a:moveTo>
                    <a:pt x="62" y="44"/>
                  </a:moveTo>
                  <a:cubicBezTo>
                    <a:pt x="62" y="44"/>
                    <a:pt x="62" y="43"/>
                    <a:pt x="62" y="43"/>
                  </a:cubicBezTo>
                  <a:cubicBezTo>
                    <a:pt x="62" y="40"/>
                    <a:pt x="63" y="38"/>
                    <a:pt x="64" y="35"/>
                  </a:cubicBezTo>
                  <a:cubicBezTo>
                    <a:pt x="3" y="0"/>
                    <a:pt x="3" y="0"/>
                    <a:pt x="3" y="0"/>
                  </a:cubicBezTo>
                  <a:cubicBezTo>
                    <a:pt x="1" y="3"/>
                    <a:pt x="0" y="6"/>
                    <a:pt x="0" y="9"/>
                  </a:cubicBezTo>
                  <a:cubicBezTo>
                    <a:pt x="0" y="10"/>
                    <a:pt x="1" y="11"/>
                    <a:pt x="1" y="11"/>
                  </a:cubicBezTo>
                  <a:cubicBezTo>
                    <a:pt x="63" y="47"/>
                    <a:pt x="63" y="47"/>
                    <a:pt x="63" y="47"/>
                  </a:cubicBezTo>
                  <a:cubicBezTo>
                    <a:pt x="62" y="46"/>
                    <a:pt x="62" y="45"/>
                    <a:pt x="62" y="44"/>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8" name="îŝlîdé">
              <a:extLst>
                <a:ext uri="{FF2B5EF4-FFF2-40B4-BE49-F238E27FC236}">
                  <a16:creationId xmlns:a16="http://schemas.microsoft.com/office/drawing/2014/main" id="{2AA5ED13-4818-47EE-B33D-E2FFE03CDF6E}"/>
                </a:ext>
              </a:extLst>
            </p:cNvPr>
            <p:cNvSpPr/>
            <p:nvPr/>
          </p:nvSpPr>
          <p:spPr bwMode="auto">
            <a:xfrm>
              <a:off x="4190027" y="2385410"/>
              <a:ext cx="550232" cy="312151"/>
            </a:xfrm>
            <a:custGeom>
              <a:avLst/>
              <a:gdLst>
                <a:gd name="T0" fmla="*/ 119 w 208"/>
                <a:gd name="T1" fmla="*/ 118 h 118"/>
                <a:gd name="T2" fmla="*/ 208 w 208"/>
                <a:gd name="T3" fmla="*/ 68 h 118"/>
                <a:gd name="T4" fmla="*/ 90 w 208"/>
                <a:gd name="T5" fmla="*/ 0 h 118"/>
                <a:gd name="T6" fmla="*/ 0 w 208"/>
                <a:gd name="T7" fmla="*/ 49 h 118"/>
                <a:gd name="T8" fmla="*/ 119 w 208"/>
                <a:gd name="T9" fmla="*/ 118 h 118"/>
              </a:gdLst>
              <a:ahLst/>
              <a:cxnLst>
                <a:cxn ang="0">
                  <a:pos x="T0" y="T1"/>
                </a:cxn>
                <a:cxn ang="0">
                  <a:pos x="T2" y="T3"/>
                </a:cxn>
                <a:cxn ang="0">
                  <a:pos x="T4" y="T5"/>
                </a:cxn>
                <a:cxn ang="0">
                  <a:pos x="T6" y="T7"/>
                </a:cxn>
                <a:cxn ang="0">
                  <a:pos x="T8" y="T9"/>
                </a:cxn>
              </a:cxnLst>
              <a:rect l="0" t="0" r="r" b="b"/>
              <a:pathLst>
                <a:path w="208" h="118">
                  <a:moveTo>
                    <a:pt x="119" y="118"/>
                  </a:moveTo>
                  <a:lnTo>
                    <a:pt x="208" y="68"/>
                  </a:lnTo>
                  <a:lnTo>
                    <a:pt x="90" y="0"/>
                  </a:lnTo>
                  <a:lnTo>
                    <a:pt x="0" y="49"/>
                  </a:lnTo>
                  <a:lnTo>
                    <a:pt x="119" y="118"/>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9" name="ïṥ1ïdê">
              <a:extLst>
                <a:ext uri="{FF2B5EF4-FFF2-40B4-BE49-F238E27FC236}">
                  <a16:creationId xmlns:a16="http://schemas.microsoft.com/office/drawing/2014/main" id="{DBEF257E-B34F-4059-AA43-CF64D786DFF3}"/>
                </a:ext>
              </a:extLst>
            </p:cNvPr>
            <p:cNvSpPr/>
            <p:nvPr/>
          </p:nvSpPr>
          <p:spPr bwMode="auto">
            <a:xfrm>
              <a:off x="4317004" y="1962155"/>
              <a:ext cx="320088" cy="637529"/>
            </a:xfrm>
            <a:custGeom>
              <a:avLst/>
              <a:gdLst>
                <a:gd name="T0" fmla="*/ 110 w 121"/>
                <a:gd name="T1" fmla="*/ 62 h 241"/>
                <a:gd name="T2" fmla="*/ 110 w 121"/>
                <a:gd name="T3" fmla="*/ 60 h 241"/>
                <a:gd name="T4" fmla="*/ 121 w 121"/>
                <a:gd name="T5" fmla="*/ 66 h 241"/>
                <a:gd name="T6" fmla="*/ 118 w 121"/>
                <a:gd name="T7" fmla="*/ 76 h 241"/>
                <a:gd name="T8" fmla="*/ 112 w 121"/>
                <a:gd name="T9" fmla="*/ 83 h 241"/>
                <a:gd name="T10" fmla="*/ 112 w 121"/>
                <a:gd name="T11" fmla="*/ 83 h 241"/>
                <a:gd name="T12" fmla="*/ 112 w 121"/>
                <a:gd name="T13" fmla="*/ 241 h 241"/>
                <a:gd name="T14" fmla="*/ 0 w 121"/>
                <a:gd name="T15" fmla="*/ 176 h 241"/>
                <a:gd name="T16" fmla="*/ 0 w 121"/>
                <a:gd name="T17" fmla="*/ 0 h 241"/>
                <a:gd name="T18" fmla="*/ 110 w 121"/>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1">
                  <a:moveTo>
                    <a:pt x="110" y="62"/>
                  </a:moveTo>
                  <a:lnTo>
                    <a:pt x="110" y="60"/>
                  </a:lnTo>
                  <a:lnTo>
                    <a:pt x="121" y="66"/>
                  </a:lnTo>
                  <a:lnTo>
                    <a:pt x="118" y="76"/>
                  </a:lnTo>
                  <a:lnTo>
                    <a:pt x="112" y="83"/>
                  </a:lnTo>
                  <a:lnTo>
                    <a:pt x="112" y="83"/>
                  </a:lnTo>
                  <a:lnTo>
                    <a:pt x="112" y="241"/>
                  </a:lnTo>
                  <a:lnTo>
                    <a:pt x="0" y="176"/>
                  </a:lnTo>
                  <a:lnTo>
                    <a:pt x="0" y="0"/>
                  </a:lnTo>
                  <a:lnTo>
                    <a:pt x="110" y="62"/>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0" name="ïṡlïḓê">
              <a:extLst>
                <a:ext uri="{FF2B5EF4-FFF2-40B4-BE49-F238E27FC236}">
                  <a16:creationId xmlns:a16="http://schemas.microsoft.com/office/drawing/2014/main" id="{A715DC76-4D0F-4006-ADC4-22093965D6EE}"/>
                </a:ext>
              </a:extLst>
            </p:cNvPr>
            <p:cNvSpPr/>
            <p:nvPr/>
          </p:nvSpPr>
          <p:spPr bwMode="auto">
            <a:xfrm>
              <a:off x="4224418" y="2009771"/>
              <a:ext cx="428546" cy="661337"/>
            </a:xfrm>
            <a:custGeom>
              <a:avLst/>
              <a:gdLst>
                <a:gd name="T0" fmla="*/ 54 w 78"/>
                <a:gd name="T1" fmla="*/ 31 h 120"/>
                <a:gd name="T2" fmla="*/ 62 w 78"/>
                <a:gd name="T3" fmla="*/ 34 h 120"/>
                <a:gd name="T4" fmla="*/ 73 w 78"/>
                <a:gd name="T5" fmla="*/ 32 h 120"/>
                <a:gd name="T6" fmla="*/ 74 w 78"/>
                <a:gd name="T7" fmla="*/ 31 h 120"/>
                <a:gd name="T8" fmla="*/ 78 w 78"/>
                <a:gd name="T9" fmla="*/ 26 h 120"/>
                <a:gd name="T10" fmla="*/ 78 w 78"/>
                <a:gd name="T11" fmla="*/ 111 h 120"/>
                <a:gd name="T12" fmla="*/ 74 w 78"/>
                <a:gd name="T13" fmla="*/ 117 h 120"/>
                <a:gd name="T14" fmla="*/ 56 w 78"/>
                <a:gd name="T15" fmla="*/ 118 h 120"/>
                <a:gd name="T16" fmla="*/ 54 w 78"/>
                <a:gd name="T17" fmla="*/ 117 h 120"/>
                <a:gd name="T18" fmla="*/ 0 w 78"/>
                <a:gd name="T19" fmla="*/ 86 h 120"/>
                <a:gd name="T20" fmla="*/ 0 w 78"/>
                <a:gd name="T21" fmla="*/ 0 h 120"/>
                <a:gd name="T22" fmla="*/ 54 w 78"/>
                <a:gd name="T23" fmla="*/ 3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120">
                  <a:moveTo>
                    <a:pt x="54" y="31"/>
                  </a:moveTo>
                  <a:cubicBezTo>
                    <a:pt x="57" y="33"/>
                    <a:pt x="59" y="34"/>
                    <a:pt x="62" y="34"/>
                  </a:cubicBezTo>
                  <a:cubicBezTo>
                    <a:pt x="66" y="34"/>
                    <a:pt x="70" y="33"/>
                    <a:pt x="73" y="32"/>
                  </a:cubicBezTo>
                  <a:cubicBezTo>
                    <a:pt x="73" y="32"/>
                    <a:pt x="73" y="32"/>
                    <a:pt x="74" y="31"/>
                  </a:cubicBezTo>
                  <a:cubicBezTo>
                    <a:pt x="77" y="30"/>
                    <a:pt x="78" y="28"/>
                    <a:pt x="78" y="26"/>
                  </a:cubicBezTo>
                  <a:cubicBezTo>
                    <a:pt x="78" y="111"/>
                    <a:pt x="78" y="111"/>
                    <a:pt x="78" y="111"/>
                  </a:cubicBezTo>
                  <a:cubicBezTo>
                    <a:pt x="78" y="113"/>
                    <a:pt x="77" y="115"/>
                    <a:pt x="74" y="117"/>
                  </a:cubicBezTo>
                  <a:cubicBezTo>
                    <a:pt x="69" y="120"/>
                    <a:pt x="61" y="120"/>
                    <a:pt x="56" y="118"/>
                  </a:cubicBezTo>
                  <a:cubicBezTo>
                    <a:pt x="55" y="118"/>
                    <a:pt x="55" y="117"/>
                    <a:pt x="54" y="117"/>
                  </a:cubicBezTo>
                  <a:cubicBezTo>
                    <a:pt x="0" y="86"/>
                    <a:pt x="0" y="86"/>
                    <a:pt x="0" y="86"/>
                  </a:cubicBezTo>
                  <a:cubicBezTo>
                    <a:pt x="0" y="0"/>
                    <a:pt x="0" y="0"/>
                    <a:pt x="0" y="0"/>
                  </a:cubicBezTo>
                  <a:lnTo>
                    <a:pt x="54" y="31"/>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1" name="íśḻiḓè">
              <a:extLst>
                <a:ext uri="{FF2B5EF4-FFF2-40B4-BE49-F238E27FC236}">
                  <a16:creationId xmlns:a16="http://schemas.microsoft.com/office/drawing/2014/main" id="{FAB3300F-3D85-489D-8956-6C7D57997A9F}"/>
                </a:ext>
              </a:extLst>
            </p:cNvPr>
            <p:cNvSpPr/>
            <p:nvPr/>
          </p:nvSpPr>
          <p:spPr bwMode="auto">
            <a:xfrm>
              <a:off x="4266743" y="1988608"/>
              <a:ext cx="357123" cy="224855"/>
            </a:xfrm>
            <a:custGeom>
              <a:avLst/>
              <a:gdLst>
                <a:gd name="T0" fmla="*/ 11 w 65"/>
                <a:gd name="T1" fmla="*/ 0 h 41"/>
                <a:gd name="T2" fmla="*/ 65 w 65"/>
                <a:gd name="T3" fmla="*/ 32 h 41"/>
                <a:gd name="T4" fmla="*/ 47 w 65"/>
                <a:gd name="T5" fmla="*/ 33 h 41"/>
                <a:gd name="T6" fmla="*/ 0 w 65"/>
                <a:gd name="T7" fmla="*/ 6 h 41"/>
                <a:gd name="T8" fmla="*/ 11 w 65"/>
                <a:gd name="T9" fmla="*/ 0 h 41"/>
              </a:gdLst>
              <a:ahLst/>
              <a:cxnLst>
                <a:cxn ang="0">
                  <a:pos x="T0" y="T1"/>
                </a:cxn>
                <a:cxn ang="0">
                  <a:pos x="T2" y="T3"/>
                </a:cxn>
                <a:cxn ang="0">
                  <a:pos x="T4" y="T5"/>
                </a:cxn>
                <a:cxn ang="0">
                  <a:pos x="T6" y="T7"/>
                </a:cxn>
                <a:cxn ang="0">
                  <a:pos x="T8" y="T9"/>
                </a:cxn>
              </a:cxnLst>
              <a:rect l="0" t="0" r="r" b="b"/>
              <a:pathLst>
                <a:path w="65" h="41">
                  <a:moveTo>
                    <a:pt x="11" y="0"/>
                  </a:moveTo>
                  <a:cubicBezTo>
                    <a:pt x="65" y="32"/>
                    <a:pt x="65" y="32"/>
                    <a:pt x="65" y="32"/>
                  </a:cubicBezTo>
                  <a:cubicBezTo>
                    <a:pt x="65" y="32"/>
                    <a:pt x="61" y="41"/>
                    <a:pt x="47" y="33"/>
                  </a:cubicBezTo>
                  <a:cubicBezTo>
                    <a:pt x="0" y="6"/>
                    <a:pt x="0" y="6"/>
                    <a:pt x="0" y="6"/>
                  </a:cubicBezTo>
                  <a:lnTo>
                    <a:pt x="11" y="0"/>
                  </a:lnTo>
                  <a:close/>
                </a:path>
              </a:pathLst>
            </a:custGeom>
            <a:solidFill>
              <a:srgbClr val="E3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2" name="îs1íḓé">
              <a:extLst>
                <a:ext uri="{FF2B5EF4-FFF2-40B4-BE49-F238E27FC236}">
                  <a16:creationId xmlns:a16="http://schemas.microsoft.com/office/drawing/2014/main" id="{1DB798BD-8235-4081-82B0-143D06BDE8F7}"/>
                </a:ext>
              </a:extLst>
            </p:cNvPr>
            <p:cNvSpPr/>
            <p:nvPr/>
          </p:nvSpPr>
          <p:spPr bwMode="auto">
            <a:xfrm>
              <a:off x="4272034" y="2015062"/>
              <a:ext cx="309506" cy="182530"/>
            </a:xfrm>
            <a:custGeom>
              <a:avLst/>
              <a:gdLst>
                <a:gd name="T0" fmla="*/ 117 w 117"/>
                <a:gd name="T1" fmla="*/ 67 h 69"/>
                <a:gd name="T2" fmla="*/ 117 w 117"/>
                <a:gd name="T3" fmla="*/ 69 h 69"/>
                <a:gd name="T4" fmla="*/ 0 w 117"/>
                <a:gd name="T5" fmla="*/ 2 h 69"/>
                <a:gd name="T6" fmla="*/ 2 w 117"/>
                <a:gd name="T7" fmla="*/ 0 h 69"/>
                <a:gd name="T8" fmla="*/ 117 w 117"/>
                <a:gd name="T9" fmla="*/ 67 h 69"/>
              </a:gdLst>
              <a:ahLst/>
              <a:cxnLst>
                <a:cxn ang="0">
                  <a:pos x="T0" y="T1"/>
                </a:cxn>
                <a:cxn ang="0">
                  <a:pos x="T2" y="T3"/>
                </a:cxn>
                <a:cxn ang="0">
                  <a:pos x="T4" y="T5"/>
                </a:cxn>
                <a:cxn ang="0">
                  <a:pos x="T6" y="T7"/>
                </a:cxn>
                <a:cxn ang="0">
                  <a:pos x="T8" y="T9"/>
                </a:cxn>
              </a:cxnLst>
              <a:rect l="0" t="0" r="r" b="b"/>
              <a:pathLst>
                <a:path w="117" h="69">
                  <a:moveTo>
                    <a:pt x="117" y="67"/>
                  </a:moveTo>
                  <a:lnTo>
                    <a:pt x="117" y="69"/>
                  </a:lnTo>
                  <a:lnTo>
                    <a:pt x="0" y="2"/>
                  </a:lnTo>
                  <a:lnTo>
                    <a:pt x="2" y="0"/>
                  </a:lnTo>
                  <a:lnTo>
                    <a:pt x="117" y="67"/>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3" name="ïṣḻidé">
              <a:extLst>
                <a:ext uri="{FF2B5EF4-FFF2-40B4-BE49-F238E27FC236}">
                  <a16:creationId xmlns:a16="http://schemas.microsoft.com/office/drawing/2014/main" id="{ED006D3C-5A9A-4079-9E8D-9EB9F8635FF2}"/>
                </a:ext>
              </a:extLst>
            </p:cNvPr>
            <p:cNvSpPr/>
            <p:nvPr/>
          </p:nvSpPr>
          <p:spPr bwMode="auto">
            <a:xfrm>
              <a:off x="4285260" y="2009771"/>
              <a:ext cx="306860" cy="182530"/>
            </a:xfrm>
            <a:custGeom>
              <a:avLst/>
              <a:gdLst>
                <a:gd name="T0" fmla="*/ 116 w 116"/>
                <a:gd name="T1" fmla="*/ 67 h 69"/>
                <a:gd name="T2" fmla="*/ 114 w 116"/>
                <a:gd name="T3" fmla="*/ 69 h 69"/>
                <a:gd name="T4" fmla="*/ 0 w 116"/>
                <a:gd name="T5" fmla="*/ 2 h 69"/>
                <a:gd name="T6" fmla="*/ 0 w 116"/>
                <a:gd name="T7" fmla="*/ 0 h 69"/>
                <a:gd name="T8" fmla="*/ 116 w 116"/>
                <a:gd name="T9" fmla="*/ 67 h 69"/>
              </a:gdLst>
              <a:ahLst/>
              <a:cxnLst>
                <a:cxn ang="0">
                  <a:pos x="T0" y="T1"/>
                </a:cxn>
                <a:cxn ang="0">
                  <a:pos x="T2" y="T3"/>
                </a:cxn>
                <a:cxn ang="0">
                  <a:pos x="T4" y="T5"/>
                </a:cxn>
                <a:cxn ang="0">
                  <a:pos x="T6" y="T7"/>
                </a:cxn>
                <a:cxn ang="0">
                  <a:pos x="T8" y="T9"/>
                </a:cxn>
              </a:cxnLst>
              <a:rect l="0" t="0" r="r" b="b"/>
              <a:pathLst>
                <a:path w="116" h="69">
                  <a:moveTo>
                    <a:pt x="116" y="67"/>
                  </a:moveTo>
                  <a:lnTo>
                    <a:pt x="114" y="69"/>
                  </a:lnTo>
                  <a:lnTo>
                    <a:pt x="0" y="2"/>
                  </a:lnTo>
                  <a:lnTo>
                    <a:pt x="0" y="0"/>
                  </a:lnTo>
                  <a:lnTo>
                    <a:pt x="116" y="67"/>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4" name="îSḷiḍè">
              <a:extLst>
                <a:ext uri="{FF2B5EF4-FFF2-40B4-BE49-F238E27FC236}">
                  <a16:creationId xmlns:a16="http://schemas.microsoft.com/office/drawing/2014/main" id="{F4F016BC-BC25-4F2B-8817-87CF99358A86}"/>
                </a:ext>
              </a:extLst>
            </p:cNvPr>
            <p:cNvSpPr/>
            <p:nvPr/>
          </p:nvSpPr>
          <p:spPr bwMode="auto">
            <a:xfrm>
              <a:off x="4295841" y="2009771"/>
              <a:ext cx="301570" cy="177239"/>
            </a:xfrm>
            <a:custGeom>
              <a:avLst/>
              <a:gdLst>
                <a:gd name="T0" fmla="*/ 114 w 114"/>
                <a:gd name="T1" fmla="*/ 65 h 67"/>
                <a:gd name="T2" fmla="*/ 114 w 114"/>
                <a:gd name="T3" fmla="*/ 67 h 67"/>
                <a:gd name="T4" fmla="*/ 0 w 114"/>
                <a:gd name="T5" fmla="*/ 0 h 67"/>
                <a:gd name="T6" fmla="*/ 0 w 114"/>
                <a:gd name="T7" fmla="*/ 0 h 67"/>
                <a:gd name="T8" fmla="*/ 114 w 114"/>
                <a:gd name="T9" fmla="*/ 65 h 67"/>
              </a:gdLst>
              <a:ahLst/>
              <a:cxnLst>
                <a:cxn ang="0">
                  <a:pos x="T0" y="T1"/>
                </a:cxn>
                <a:cxn ang="0">
                  <a:pos x="T2" y="T3"/>
                </a:cxn>
                <a:cxn ang="0">
                  <a:pos x="T4" y="T5"/>
                </a:cxn>
                <a:cxn ang="0">
                  <a:pos x="T6" y="T7"/>
                </a:cxn>
                <a:cxn ang="0">
                  <a:pos x="T8" y="T9"/>
                </a:cxn>
              </a:cxnLst>
              <a:rect l="0" t="0" r="r" b="b"/>
              <a:pathLst>
                <a:path w="114" h="67">
                  <a:moveTo>
                    <a:pt x="114" y="65"/>
                  </a:moveTo>
                  <a:lnTo>
                    <a:pt x="114" y="67"/>
                  </a:lnTo>
                  <a:lnTo>
                    <a:pt x="0" y="0"/>
                  </a:lnTo>
                  <a:lnTo>
                    <a:pt x="0" y="0"/>
                  </a:lnTo>
                  <a:lnTo>
                    <a:pt x="114" y="65"/>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5" name="ïşļiḍê">
              <a:extLst>
                <a:ext uri="{FF2B5EF4-FFF2-40B4-BE49-F238E27FC236}">
                  <a16:creationId xmlns:a16="http://schemas.microsoft.com/office/drawing/2014/main" id="{25B1FF71-60CB-472C-AE18-11F827286B09}"/>
                </a:ext>
              </a:extLst>
            </p:cNvPr>
            <p:cNvSpPr/>
            <p:nvPr/>
          </p:nvSpPr>
          <p:spPr bwMode="auto">
            <a:xfrm>
              <a:off x="4301132" y="2004481"/>
              <a:ext cx="306860" cy="177239"/>
            </a:xfrm>
            <a:custGeom>
              <a:avLst/>
              <a:gdLst>
                <a:gd name="T0" fmla="*/ 116 w 116"/>
                <a:gd name="T1" fmla="*/ 65 h 67"/>
                <a:gd name="T2" fmla="*/ 116 w 116"/>
                <a:gd name="T3" fmla="*/ 67 h 67"/>
                <a:gd name="T4" fmla="*/ 0 w 116"/>
                <a:gd name="T5" fmla="*/ 0 h 67"/>
                <a:gd name="T6" fmla="*/ 0 w 116"/>
                <a:gd name="T7" fmla="*/ 0 h 67"/>
                <a:gd name="T8" fmla="*/ 116 w 116"/>
                <a:gd name="T9" fmla="*/ 65 h 67"/>
              </a:gdLst>
              <a:ahLst/>
              <a:cxnLst>
                <a:cxn ang="0">
                  <a:pos x="T0" y="T1"/>
                </a:cxn>
                <a:cxn ang="0">
                  <a:pos x="T2" y="T3"/>
                </a:cxn>
                <a:cxn ang="0">
                  <a:pos x="T4" y="T5"/>
                </a:cxn>
                <a:cxn ang="0">
                  <a:pos x="T6" y="T7"/>
                </a:cxn>
                <a:cxn ang="0">
                  <a:pos x="T8" y="T9"/>
                </a:cxn>
              </a:cxnLst>
              <a:rect l="0" t="0" r="r" b="b"/>
              <a:pathLst>
                <a:path w="116" h="67">
                  <a:moveTo>
                    <a:pt x="116" y="65"/>
                  </a:moveTo>
                  <a:lnTo>
                    <a:pt x="116" y="67"/>
                  </a:lnTo>
                  <a:lnTo>
                    <a:pt x="0" y="0"/>
                  </a:lnTo>
                  <a:lnTo>
                    <a:pt x="0" y="0"/>
                  </a:lnTo>
                  <a:lnTo>
                    <a:pt x="116" y="65"/>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6" name="îSḻíḍê">
              <a:extLst>
                <a:ext uri="{FF2B5EF4-FFF2-40B4-BE49-F238E27FC236}">
                  <a16:creationId xmlns:a16="http://schemas.microsoft.com/office/drawing/2014/main" id="{FE97BC85-9C7B-4732-BFE6-F46856F70880}"/>
                </a:ext>
              </a:extLst>
            </p:cNvPr>
            <p:cNvSpPr/>
            <p:nvPr/>
          </p:nvSpPr>
          <p:spPr bwMode="auto">
            <a:xfrm>
              <a:off x="4311713" y="1999190"/>
              <a:ext cx="301570" cy="177239"/>
            </a:xfrm>
            <a:custGeom>
              <a:avLst/>
              <a:gdLst>
                <a:gd name="T0" fmla="*/ 114 w 114"/>
                <a:gd name="T1" fmla="*/ 67 h 67"/>
                <a:gd name="T2" fmla="*/ 114 w 114"/>
                <a:gd name="T3" fmla="*/ 67 h 67"/>
                <a:gd name="T4" fmla="*/ 0 w 114"/>
                <a:gd name="T5" fmla="*/ 0 h 67"/>
                <a:gd name="T6" fmla="*/ 0 w 114"/>
                <a:gd name="T7" fmla="*/ 0 h 67"/>
                <a:gd name="T8" fmla="*/ 114 w 114"/>
                <a:gd name="T9" fmla="*/ 67 h 67"/>
              </a:gdLst>
              <a:ahLst/>
              <a:cxnLst>
                <a:cxn ang="0">
                  <a:pos x="T0" y="T1"/>
                </a:cxn>
                <a:cxn ang="0">
                  <a:pos x="T2" y="T3"/>
                </a:cxn>
                <a:cxn ang="0">
                  <a:pos x="T4" y="T5"/>
                </a:cxn>
                <a:cxn ang="0">
                  <a:pos x="T6" y="T7"/>
                </a:cxn>
                <a:cxn ang="0">
                  <a:pos x="T8" y="T9"/>
                </a:cxn>
              </a:cxnLst>
              <a:rect l="0" t="0" r="r" b="b"/>
              <a:pathLst>
                <a:path w="114" h="67">
                  <a:moveTo>
                    <a:pt x="114" y="67"/>
                  </a:moveTo>
                  <a:lnTo>
                    <a:pt x="114" y="67"/>
                  </a:lnTo>
                  <a:lnTo>
                    <a:pt x="0" y="0"/>
                  </a:lnTo>
                  <a:lnTo>
                    <a:pt x="0" y="0"/>
                  </a:lnTo>
                  <a:lnTo>
                    <a:pt x="114" y="67"/>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7" name="íṩḻiďe">
              <a:extLst>
                <a:ext uri="{FF2B5EF4-FFF2-40B4-BE49-F238E27FC236}">
                  <a16:creationId xmlns:a16="http://schemas.microsoft.com/office/drawing/2014/main" id="{D975ACD0-BFA4-43A5-B595-F798ACE4D999}"/>
                </a:ext>
              </a:extLst>
            </p:cNvPr>
            <p:cNvSpPr/>
            <p:nvPr/>
          </p:nvSpPr>
          <p:spPr bwMode="auto">
            <a:xfrm>
              <a:off x="4317004" y="1993899"/>
              <a:ext cx="306860" cy="174593"/>
            </a:xfrm>
            <a:custGeom>
              <a:avLst/>
              <a:gdLst>
                <a:gd name="T0" fmla="*/ 116 w 116"/>
                <a:gd name="T1" fmla="*/ 66 h 66"/>
                <a:gd name="T2" fmla="*/ 116 w 116"/>
                <a:gd name="T3" fmla="*/ 66 h 66"/>
                <a:gd name="T4" fmla="*/ 0 w 116"/>
                <a:gd name="T5" fmla="*/ 0 h 66"/>
                <a:gd name="T6" fmla="*/ 2 w 116"/>
                <a:gd name="T7" fmla="*/ 0 h 66"/>
                <a:gd name="T8" fmla="*/ 116 w 116"/>
                <a:gd name="T9" fmla="*/ 66 h 66"/>
              </a:gdLst>
              <a:ahLst/>
              <a:cxnLst>
                <a:cxn ang="0">
                  <a:pos x="T0" y="T1"/>
                </a:cxn>
                <a:cxn ang="0">
                  <a:pos x="T2" y="T3"/>
                </a:cxn>
                <a:cxn ang="0">
                  <a:pos x="T4" y="T5"/>
                </a:cxn>
                <a:cxn ang="0">
                  <a:pos x="T6" y="T7"/>
                </a:cxn>
                <a:cxn ang="0">
                  <a:pos x="T8" y="T9"/>
                </a:cxn>
              </a:cxnLst>
              <a:rect l="0" t="0" r="r" b="b"/>
              <a:pathLst>
                <a:path w="116" h="66">
                  <a:moveTo>
                    <a:pt x="116" y="66"/>
                  </a:moveTo>
                  <a:lnTo>
                    <a:pt x="116" y="66"/>
                  </a:lnTo>
                  <a:lnTo>
                    <a:pt x="0" y="0"/>
                  </a:lnTo>
                  <a:lnTo>
                    <a:pt x="2" y="0"/>
                  </a:lnTo>
                  <a:lnTo>
                    <a:pt x="116" y="66"/>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8" name="îṡḷîdè">
              <a:extLst>
                <a:ext uri="{FF2B5EF4-FFF2-40B4-BE49-F238E27FC236}">
                  <a16:creationId xmlns:a16="http://schemas.microsoft.com/office/drawing/2014/main" id="{408A551F-4530-4385-994A-50129A4A78DB}"/>
                </a:ext>
              </a:extLst>
            </p:cNvPr>
            <p:cNvSpPr/>
            <p:nvPr/>
          </p:nvSpPr>
          <p:spPr bwMode="auto">
            <a:xfrm>
              <a:off x="4224418" y="1948929"/>
              <a:ext cx="433837" cy="253953"/>
            </a:xfrm>
            <a:custGeom>
              <a:avLst/>
              <a:gdLst>
                <a:gd name="T0" fmla="*/ 0 w 79"/>
                <a:gd name="T1" fmla="*/ 11 h 46"/>
                <a:gd name="T2" fmla="*/ 54 w 79"/>
                <a:gd name="T3" fmla="*/ 42 h 46"/>
                <a:gd name="T4" fmla="*/ 74 w 79"/>
                <a:gd name="T5" fmla="*/ 42 h 46"/>
                <a:gd name="T6" fmla="*/ 74 w 79"/>
                <a:gd name="T7" fmla="*/ 31 h 46"/>
                <a:gd name="T8" fmla="*/ 20 w 79"/>
                <a:gd name="T9" fmla="*/ 0 h 46"/>
                <a:gd name="T10" fmla="*/ 17 w 79"/>
                <a:gd name="T11" fmla="*/ 2 h 46"/>
                <a:gd name="T12" fmla="*/ 71 w 79"/>
                <a:gd name="T13" fmla="*/ 33 h 46"/>
                <a:gd name="T14" fmla="*/ 71 w 79"/>
                <a:gd name="T15" fmla="*/ 41 h 46"/>
                <a:gd name="T16" fmla="*/ 57 w 79"/>
                <a:gd name="T17" fmla="*/ 41 h 46"/>
                <a:gd name="T18" fmla="*/ 3 w 79"/>
                <a:gd name="T19" fmla="*/ 9 h 46"/>
                <a:gd name="T20" fmla="*/ 0 w 79"/>
                <a:gd name="T21"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46">
                  <a:moveTo>
                    <a:pt x="0" y="11"/>
                  </a:moveTo>
                  <a:cubicBezTo>
                    <a:pt x="54" y="42"/>
                    <a:pt x="54" y="42"/>
                    <a:pt x="54" y="42"/>
                  </a:cubicBezTo>
                  <a:cubicBezTo>
                    <a:pt x="60" y="46"/>
                    <a:pt x="68" y="46"/>
                    <a:pt x="74" y="42"/>
                  </a:cubicBezTo>
                  <a:cubicBezTo>
                    <a:pt x="79" y="39"/>
                    <a:pt x="79" y="34"/>
                    <a:pt x="74" y="31"/>
                  </a:cubicBezTo>
                  <a:cubicBezTo>
                    <a:pt x="20" y="0"/>
                    <a:pt x="20" y="0"/>
                    <a:pt x="20" y="0"/>
                  </a:cubicBezTo>
                  <a:cubicBezTo>
                    <a:pt x="17" y="2"/>
                    <a:pt x="17" y="2"/>
                    <a:pt x="17" y="2"/>
                  </a:cubicBezTo>
                  <a:cubicBezTo>
                    <a:pt x="71" y="33"/>
                    <a:pt x="71" y="33"/>
                    <a:pt x="71" y="33"/>
                  </a:cubicBezTo>
                  <a:cubicBezTo>
                    <a:pt x="74" y="35"/>
                    <a:pt x="74" y="38"/>
                    <a:pt x="71" y="41"/>
                  </a:cubicBezTo>
                  <a:cubicBezTo>
                    <a:pt x="67" y="43"/>
                    <a:pt x="61" y="43"/>
                    <a:pt x="57" y="41"/>
                  </a:cubicBezTo>
                  <a:cubicBezTo>
                    <a:pt x="3" y="9"/>
                    <a:pt x="3" y="9"/>
                    <a:pt x="3" y="9"/>
                  </a:cubicBezTo>
                  <a:lnTo>
                    <a:pt x="0" y="11"/>
                  </a:lnTo>
                  <a:close/>
                </a:path>
              </a:pathLst>
            </a:custGeom>
            <a:solidFill>
              <a:srgbClr val="7D5C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9" name="ïṣlîḍé">
              <a:extLst>
                <a:ext uri="{FF2B5EF4-FFF2-40B4-BE49-F238E27FC236}">
                  <a16:creationId xmlns:a16="http://schemas.microsoft.com/office/drawing/2014/main" id="{69BB689F-D1BA-4F69-8425-E530C6EB6D60}"/>
                </a:ext>
              </a:extLst>
            </p:cNvPr>
            <p:cNvSpPr/>
            <p:nvPr/>
          </p:nvSpPr>
          <p:spPr bwMode="auto">
            <a:xfrm>
              <a:off x="4581539" y="2218754"/>
              <a:ext cx="60844" cy="412674"/>
            </a:xfrm>
            <a:custGeom>
              <a:avLst/>
              <a:gdLst>
                <a:gd name="T0" fmla="*/ 9 w 11"/>
                <a:gd name="T1" fmla="*/ 2 h 75"/>
                <a:gd name="T2" fmla="*/ 8 w 11"/>
                <a:gd name="T3" fmla="*/ 2 h 75"/>
                <a:gd name="T4" fmla="*/ 0 w 11"/>
                <a:gd name="T5" fmla="*/ 4 h 75"/>
                <a:gd name="T6" fmla="*/ 0 w 11"/>
                <a:gd name="T7" fmla="*/ 75 h 75"/>
                <a:gd name="T8" fmla="*/ 9 w 11"/>
                <a:gd name="T9" fmla="*/ 73 h 75"/>
                <a:gd name="T10" fmla="*/ 11 w 11"/>
                <a:gd name="T11" fmla="*/ 71 h 75"/>
                <a:gd name="T12" fmla="*/ 11 w 11"/>
                <a:gd name="T13" fmla="*/ 0 h 75"/>
                <a:gd name="T14" fmla="*/ 9 w 11"/>
                <a:gd name="T15" fmla="*/ 2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5">
                  <a:moveTo>
                    <a:pt x="9" y="2"/>
                  </a:moveTo>
                  <a:cubicBezTo>
                    <a:pt x="9" y="2"/>
                    <a:pt x="8" y="2"/>
                    <a:pt x="8" y="2"/>
                  </a:cubicBezTo>
                  <a:cubicBezTo>
                    <a:pt x="5" y="3"/>
                    <a:pt x="3" y="4"/>
                    <a:pt x="0" y="4"/>
                  </a:cubicBezTo>
                  <a:cubicBezTo>
                    <a:pt x="0" y="75"/>
                    <a:pt x="0" y="75"/>
                    <a:pt x="0" y="75"/>
                  </a:cubicBezTo>
                  <a:cubicBezTo>
                    <a:pt x="3" y="75"/>
                    <a:pt x="7" y="74"/>
                    <a:pt x="9" y="73"/>
                  </a:cubicBezTo>
                  <a:cubicBezTo>
                    <a:pt x="10" y="72"/>
                    <a:pt x="11" y="72"/>
                    <a:pt x="11" y="71"/>
                  </a:cubicBezTo>
                  <a:cubicBezTo>
                    <a:pt x="11" y="0"/>
                    <a:pt x="11" y="0"/>
                    <a:pt x="11" y="0"/>
                  </a:cubicBezTo>
                  <a:cubicBezTo>
                    <a:pt x="11" y="0"/>
                    <a:pt x="10" y="1"/>
                    <a:pt x="9" y="2"/>
                  </a:cubicBezTo>
                  <a:close/>
                </a:path>
              </a:pathLst>
            </a:custGeom>
            <a:solidFill>
              <a:srgbClr val="E3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0" name="íṡḷîḋê">
              <a:extLst>
                <a:ext uri="{FF2B5EF4-FFF2-40B4-BE49-F238E27FC236}">
                  <a16:creationId xmlns:a16="http://schemas.microsoft.com/office/drawing/2014/main" id="{590BA666-1A37-444A-8B10-CE753B4C6018}"/>
                </a:ext>
              </a:extLst>
            </p:cNvPr>
            <p:cNvSpPr/>
            <p:nvPr/>
          </p:nvSpPr>
          <p:spPr bwMode="auto">
            <a:xfrm>
              <a:off x="4266743" y="2097068"/>
              <a:ext cx="238081" cy="497325"/>
            </a:xfrm>
            <a:custGeom>
              <a:avLst/>
              <a:gdLst>
                <a:gd name="T0" fmla="*/ 90 w 90"/>
                <a:gd name="T1" fmla="*/ 50 h 188"/>
                <a:gd name="T2" fmla="*/ 0 w 90"/>
                <a:gd name="T3" fmla="*/ 0 h 188"/>
                <a:gd name="T4" fmla="*/ 0 w 90"/>
                <a:gd name="T5" fmla="*/ 136 h 188"/>
                <a:gd name="T6" fmla="*/ 90 w 90"/>
                <a:gd name="T7" fmla="*/ 188 h 188"/>
                <a:gd name="T8" fmla="*/ 90 w 90"/>
                <a:gd name="T9" fmla="*/ 50 h 188"/>
              </a:gdLst>
              <a:ahLst/>
              <a:cxnLst>
                <a:cxn ang="0">
                  <a:pos x="T0" y="T1"/>
                </a:cxn>
                <a:cxn ang="0">
                  <a:pos x="T2" y="T3"/>
                </a:cxn>
                <a:cxn ang="0">
                  <a:pos x="T4" y="T5"/>
                </a:cxn>
                <a:cxn ang="0">
                  <a:pos x="T6" y="T7"/>
                </a:cxn>
                <a:cxn ang="0">
                  <a:pos x="T8" y="T9"/>
                </a:cxn>
              </a:cxnLst>
              <a:rect l="0" t="0" r="r" b="b"/>
              <a:pathLst>
                <a:path w="90" h="188">
                  <a:moveTo>
                    <a:pt x="90" y="50"/>
                  </a:moveTo>
                  <a:lnTo>
                    <a:pt x="0" y="0"/>
                  </a:lnTo>
                  <a:lnTo>
                    <a:pt x="0" y="136"/>
                  </a:lnTo>
                  <a:lnTo>
                    <a:pt x="90" y="188"/>
                  </a:lnTo>
                  <a:lnTo>
                    <a:pt x="90" y="50"/>
                  </a:lnTo>
                  <a:close/>
                </a:path>
              </a:pathLst>
            </a:custGeom>
            <a:solidFill>
              <a:srgbClr val="7D5C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1" name="îṩḷiḓê">
              <a:extLst>
                <a:ext uri="{FF2B5EF4-FFF2-40B4-BE49-F238E27FC236}">
                  <a16:creationId xmlns:a16="http://schemas.microsoft.com/office/drawing/2014/main" id="{E29113EC-1C43-42E2-A32E-599FE32B0AF6}"/>
                </a:ext>
              </a:extLst>
            </p:cNvPr>
            <p:cNvSpPr/>
            <p:nvPr/>
          </p:nvSpPr>
          <p:spPr bwMode="auto">
            <a:xfrm>
              <a:off x="4068341" y="1872213"/>
              <a:ext cx="50262" cy="137558"/>
            </a:xfrm>
            <a:custGeom>
              <a:avLst/>
              <a:gdLst>
                <a:gd name="T0" fmla="*/ 0 w 19"/>
                <a:gd name="T1" fmla="*/ 4 h 52"/>
                <a:gd name="T2" fmla="*/ 9 w 19"/>
                <a:gd name="T3" fmla="*/ 0 h 52"/>
                <a:gd name="T4" fmla="*/ 9 w 19"/>
                <a:gd name="T5" fmla="*/ 42 h 52"/>
                <a:gd name="T6" fmla="*/ 19 w 19"/>
                <a:gd name="T7" fmla="*/ 36 h 52"/>
                <a:gd name="T8" fmla="*/ 19 w 19"/>
                <a:gd name="T9" fmla="*/ 44 h 52"/>
                <a:gd name="T10" fmla="*/ 0 w 19"/>
                <a:gd name="T11" fmla="*/ 52 h 52"/>
                <a:gd name="T12" fmla="*/ 0 w 19"/>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0" y="4"/>
                  </a:moveTo>
                  <a:lnTo>
                    <a:pt x="9" y="0"/>
                  </a:lnTo>
                  <a:lnTo>
                    <a:pt x="9" y="42"/>
                  </a:lnTo>
                  <a:lnTo>
                    <a:pt x="19" y="36"/>
                  </a:lnTo>
                  <a:lnTo>
                    <a:pt x="19" y="44"/>
                  </a:lnTo>
                  <a:lnTo>
                    <a:pt x="0" y="52"/>
                  </a:lnTo>
                  <a:lnTo>
                    <a:pt x="0" y="4"/>
                  </a:ln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2" name="îṥliḓé">
              <a:extLst>
                <a:ext uri="{FF2B5EF4-FFF2-40B4-BE49-F238E27FC236}">
                  <a16:creationId xmlns:a16="http://schemas.microsoft.com/office/drawing/2014/main" id="{44211893-7E56-414C-B894-D6E529FC210F}"/>
                </a:ext>
              </a:extLst>
            </p:cNvPr>
            <p:cNvSpPr/>
            <p:nvPr/>
          </p:nvSpPr>
          <p:spPr bwMode="auto">
            <a:xfrm>
              <a:off x="4134476" y="1816662"/>
              <a:ext cx="44972" cy="161367"/>
            </a:xfrm>
            <a:custGeom>
              <a:avLst/>
              <a:gdLst>
                <a:gd name="T0" fmla="*/ 7 w 17"/>
                <a:gd name="T1" fmla="*/ 27 h 61"/>
                <a:gd name="T2" fmla="*/ 15 w 17"/>
                <a:gd name="T3" fmla="*/ 23 h 61"/>
                <a:gd name="T4" fmla="*/ 15 w 17"/>
                <a:gd name="T5" fmla="*/ 30 h 61"/>
                <a:gd name="T6" fmla="*/ 7 w 17"/>
                <a:gd name="T7" fmla="*/ 36 h 61"/>
                <a:gd name="T8" fmla="*/ 7 w 17"/>
                <a:gd name="T9" fmla="*/ 50 h 61"/>
                <a:gd name="T10" fmla="*/ 17 w 17"/>
                <a:gd name="T11" fmla="*/ 44 h 61"/>
                <a:gd name="T12" fmla="*/ 17 w 17"/>
                <a:gd name="T13" fmla="*/ 50 h 61"/>
                <a:gd name="T14" fmla="*/ 0 w 17"/>
                <a:gd name="T15" fmla="*/ 61 h 61"/>
                <a:gd name="T16" fmla="*/ 0 w 17"/>
                <a:gd name="T17" fmla="*/ 11 h 61"/>
                <a:gd name="T18" fmla="*/ 17 w 17"/>
                <a:gd name="T19" fmla="*/ 0 h 61"/>
                <a:gd name="T20" fmla="*/ 17 w 17"/>
                <a:gd name="T21" fmla="*/ 9 h 61"/>
                <a:gd name="T22" fmla="*/ 7 w 17"/>
                <a:gd name="T23" fmla="*/ 15 h 61"/>
                <a:gd name="T24" fmla="*/ 7 w 17"/>
                <a:gd name="T25"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61">
                  <a:moveTo>
                    <a:pt x="7" y="27"/>
                  </a:moveTo>
                  <a:lnTo>
                    <a:pt x="15" y="23"/>
                  </a:lnTo>
                  <a:lnTo>
                    <a:pt x="15" y="30"/>
                  </a:lnTo>
                  <a:lnTo>
                    <a:pt x="7" y="36"/>
                  </a:lnTo>
                  <a:lnTo>
                    <a:pt x="7" y="50"/>
                  </a:lnTo>
                  <a:lnTo>
                    <a:pt x="17" y="44"/>
                  </a:lnTo>
                  <a:lnTo>
                    <a:pt x="17" y="50"/>
                  </a:lnTo>
                  <a:lnTo>
                    <a:pt x="0" y="61"/>
                  </a:lnTo>
                  <a:lnTo>
                    <a:pt x="0" y="11"/>
                  </a:lnTo>
                  <a:lnTo>
                    <a:pt x="17" y="0"/>
                  </a:lnTo>
                  <a:lnTo>
                    <a:pt x="17" y="9"/>
                  </a:lnTo>
                  <a:lnTo>
                    <a:pt x="7" y="15"/>
                  </a:lnTo>
                  <a:lnTo>
                    <a:pt x="7" y="27"/>
                  </a:ln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3" name="îṥ1îḍe">
              <a:extLst>
                <a:ext uri="{FF2B5EF4-FFF2-40B4-BE49-F238E27FC236}">
                  <a16:creationId xmlns:a16="http://schemas.microsoft.com/office/drawing/2014/main" id="{D66BB059-7091-48B8-BDAD-2F7DDFFC7AA4}"/>
                </a:ext>
              </a:extLst>
            </p:cNvPr>
            <p:cNvSpPr/>
            <p:nvPr/>
          </p:nvSpPr>
          <p:spPr bwMode="auto">
            <a:xfrm>
              <a:off x="4195318" y="1790208"/>
              <a:ext cx="55553" cy="142849"/>
            </a:xfrm>
            <a:custGeom>
              <a:avLst/>
              <a:gdLst>
                <a:gd name="T0" fmla="*/ 0 w 10"/>
                <a:gd name="T1" fmla="*/ 9 h 26"/>
                <a:gd name="T2" fmla="*/ 1 w 10"/>
                <a:gd name="T3" fmla="*/ 4 h 26"/>
                <a:gd name="T4" fmla="*/ 5 w 10"/>
                <a:gd name="T5" fmla="*/ 1 h 26"/>
                <a:gd name="T6" fmla="*/ 8 w 10"/>
                <a:gd name="T7" fmla="*/ 0 h 26"/>
                <a:gd name="T8" fmla="*/ 10 w 10"/>
                <a:gd name="T9" fmla="*/ 4 h 26"/>
                <a:gd name="T10" fmla="*/ 10 w 10"/>
                <a:gd name="T11" fmla="*/ 5 h 26"/>
                <a:gd name="T12" fmla="*/ 7 w 10"/>
                <a:gd name="T13" fmla="*/ 6 h 26"/>
                <a:gd name="T14" fmla="*/ 7 w 10"/>
                <a:gd name="T15" fmla="*/ 5 h 26"/>
                <a:gd name="T16" fmla="*/ 6 w 10"/>
                <a:gd name="T17" fmla="*/ 4 h 26"/>
                <a:gd name="T18" fmla="*/ 5 w 10"/>
                <a:gd name="T19" fmla="*/ 4 h 26"/>
                <a:gd name="T20" fmla="*/ 4 w 10"/>
                <a:gd name="T21" fmla="*/ 5 h 26"/>
                <a:gd name="T22" fmla="*/ 3 w 10"/>
                <a:gd name="T23" fmla="*/ 7 h 26"/>
                <a:gd name="T24" fmla="*/ 4 w 10"/>
                <a:gd name="T25" fmla="*/ 9 h 26"/>
                <a:gd name="T26" fmla="*/ 5 w 10"/>
                <a:gd name="T27" fmla="*/ 10 h 26"/>
                <a:gd name="T28" fmla="*/ 7 w 10"/>
                <a:gd name="T29" fmla="*/ 11 h 26"/>
                <a:gd name="T30" fmla="*/ 8 w 10"/>
                <a:gd name="T31" fmla="*/ 12 h 26"/>
                <a:gd name="T32" fmla="*/ 9 w 10"/>
                <a:gd name="T33" fmla="*/ 13 h 26"/>
                <a:gd name="T34" fmla="*/ 10 w 10"/>
                <a:gd name="T35" fmla="*/ 16 h 26"/>
                <a:gd name="T36" fmla="*/ 8 w 10"/>
                <a:gd name="T37" fmla="*/ 21 h 26"/>
                <a:gd name="T38" fmla="*/ 5 w 10"/>
                <a:gd name="T39" fmla="*/ 25 h 26"/>
                <a:gd name="T40" fmla="*/ 1 w 10"/>
                <a:gd name="T41" fmla="*/ 25 h 26"/>
                <a:gd name="T42" fmla="*/ 0 w 10"/>
                <a:gd name="T43" fmla="*/ 22 h 26"/>
                <a:gd name="T44" fmla="*/ 0 w 10"/>
                <a:gd name="T45" fmla="*/ 20 h 26"/>
                <a:gd name="T46" fmla="*/ 3 w 10"/>
                <a:gd name="T47" fmla="*/ 18 h 26"/>
                <a:gd name="T48" fmla="*/ 3 w 10"/>
                <a:gd name="T49" fmla="*/ 20 h 26"/>
                <a:gd name="T50" fmla="*/ 4 w 10"/>
                <a:gd name="T51" fmla="*/ 22 h 26"/>
                <a:gd name="T52" fmla="*/ 5 w 10"/>
                <a:gd name="T53" fmla="*/ 21 h 26"/>
                <a:gd name="T54" fmla="*/ 6 w 10"/>
                <a:gd name="T55" fmla="*/ 20 h 26"/>
                <a:gd name="T56" fmla="*/ 6 w 10"/>
                <a:gd name="T57" fmla="*/ 18 h 26"/>
                <a:gd name="T58" fmla="*/ 6 w 10"/>
                <a:gd name="T59" fmla="*/ 16 h 26"/>
                <a:gd name="T60" fmla="*/ 5 w 10"/>
                <a:gd name="T61" fmla="*/ 15 h 26"/>
                <a:gd name="T62" fmla="*/ 3 w 10"/>
                <a:gd name="T63" fmla="*/ 14 h 26"/>
                <a:gd name="T64" fmla="*/ 2 w 10"/>
                <a:gd name="T65" fmla="*/ 13 h 26"/>
                <a:gd name="T66" fmla="*/ 1 w 10"/>
                <a:gd name="T67" fmla="*/ 12 h 26"/>
                <a:gd name="T68" fmla="*/ 0 w 10"/>
                <a:gd name="T6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26">
                  <a:moveTo>
                    <a:pt x="0" y="9"/>
                  </a:moveTo>
                  <a:cubicBezTo>
                    <a:pt x="0" y="7"/>
                    <a:pt x="1" y="6"/>
                    <a:pt x="1" y="4"/>
                  </a:cubicBezTo>
                  <a:cubicBezTo>
                    <a:pt x="2" y="3"/>
                    <a:pt x="3" y="1"/>
                    <a:pt x="5" y="1"/>
                  </a:cubicBezTo>
                  <a:cubicBezTo>
                    <a:pt x="6" y="0"/>
                    <a:pt x="8" y="0"/>
                    <a:pt x="8" y="0"/>
                  </a:cubicBezTo>
                  <a:cubicBezTo>
                    <a:pt x="9" y="1"/>
                    <a:pt x="10" y="2"/>
                    <a:pt x="10" y="4"/>
                  </a:cubicBezTo>
                  <a:cubicBezTo>
                    <a:pt x="10" y="5"/>
                    <a:pt x="10" y="5"/>
                    <a:pt x="10" y="5"/>
                  </a:cubicBezTo>
                  <a:cubicBezTo>
                    <a:pt x="7" y="6"/>
                    <a:pt x="7" y="6"/>
                    <a:pt x="7" y="6"/>
                  </a:cubicBezTo>
                  <a:cubicBezTo>
                    <a:pt x="7" y="5"/>
                    <a:pt x="7" y="5"/>
                    <a:pt x="7" y="5"/>
                  </a:cubicBezTo>
                  <a:cubicBezTo>
                    <a:pt x="7" y="4"/>
                    <a:pt x="6" y="4"/>
                    <a:pt x="6" y="4"/>
                  </a:cubicBezTo>
                  <a:cubicBezTo>
                    <a:pt x="6" y="4"/>
                    <a:pt x="6" y="4"/>
                    <a:pt x="5" y="4"/>
                  </a:cubicBezTo>
                  <a:cubicBezTo>
                    <a:pt x="5" y="4"/>
                    <a:pt x="4" y="5"/>
                    <a:pt x="4" y="5"/>
                  </a:cubicBezTo>
                  <a:cubicBezTo>
                    <a:pt x="4" y="6"/>
                    <a:pt x="3" y="6"/>
                    <a:pt x="3" y="7"/>
                  </a:cubicBezTo>
                  <a:cubicBezTo>
                    <a:pt x="3" y="8"/>
                    <a:pt x="4" y="9"/>
                    <a:pt x="4" y="9"/>
                  </a:cubicBezTo>
                  <a:cubicBezTo>
                    <a:pt x="4" y="10"/>
                    <a:pt x="5" y="10"/>
                    <a:pt x="5" y="10"/>
                  </a:cubicBezTo>
                  <a:cubicBezTo>
                    <a:pt x="6" y="10"/>
                    <a:pt x="6" y="11"/>
                    <a:pt x="7" y="11"/>
                  </a:cubicBezTo>
                  <a:cubicBezTo>
                    <a:pt x="7" y="11"/>
                    <a:pt x="8" y="12"/>
                    <a:pt x="8" y="12"/>
                  </a:cubicBezTo>
                  <a:cubicBezTo>
                    <a:pt x="8" y="12"/>
                    <a:pt x="9" y="13"/>
                    <a:pt x="9" y="13"/>
                  </a:cubicBezTo>
                  <a:cubicBezTo>
                    <a:pt x="9" y="14"/>
                    <a:pt x="10" y="15"/>
                    <a:pt x="10" y="16"/>
                  </a:cubicBezTo>
                  <a:cubicBezTo>
                    <a:pt x="10" y="18"/>
                    <a:pt x="9" y="20"/>
                    <a:pt x="8" y="21"/>
                  </a:cubicBezTo>
                  <a:cubicBezTo>
                    <a:pt x="8" y="23"/>
                    <a:pt x="6" y="24"/>
                    <a:pt x="5" y="25"/>
                  </a:cubicBezTo>
                  <a:cubicBezTo>
                    <a:pt x="3" y="26"/>
                    <a:pt x="2" y="26"/>
                    <a:pt x="1" y="25"/>
                  </a:cubicBezTo>
                  <a:cubicBezTo>
                    <a:pt x="1" y="25"/>
                    <a:pt x="0" y="24"/>
                    <a:pt x="0" y="22"/>
                  </a:cubicBezTo>
                  <a:cubicBezTo>
                    <a:pt x="0" y="20"/>
                    <a:pt x="0" y="20"/>
                    <a:pt x="0" y="20"/>
                  </a:cubicBezTo>
                  <a:cubicBezTo>
                    <a:pt x="3" y="18"/>
                    <a:pt x="3" y="18"/>
                    <a:pt x="3" y="18"/>
                  </a:cubicBezTo>
                  <a:cubicBezTo>
                    <a:pt x="3" y="20"/>
                    <a:pt x="3" y="20"/>
                    <a:pt x="3" y="20"/>
                  </a:cubicBezTo>
                  <a:cubicBezTo>
                    <a:pt x="3" y="21"/>
                    <a:pt x="3" y="21"/>
                    <a:pt x="4" y="22"/>
                  </a:cubicBezTo>
                  <a:cubicBezTo>
                    <a:pt x="4" y="22"/>
                    <a:pt x="4" y="22"/>
                    <a:pt x="5" y="21"/>
                  </a:cubicBezTo>
                  <a:cubicBezTo>
                    <a:pt x="5" y="21"/>
                    <a:pt x="6" y="21"/>
                    <a:pt x="6" y="20"/>
                  </a:cubicBezTo>
                  <a:cubicBezTo>
                    <a:pt x="6" y="20"/>
                    <a:pt x="6" y="19"/>
                    <a:pt x="6" y="18"/>
                  </a:cubicBezTo>
                  <a:cubicBezTo>
                    <a:pt x="6" y="17"/>
                    <a:pt x="6" y="17"/>
                    <a:pt x="6" y="16"/>
                  </a:cubicBezTo>
                  <a:cubicBezTo>
                    <a:pt x="6" y="16"/>
                    <a:pt x="5" y="16"/>
                    <a:pt x="5" y="15"/>
                  </a:cubicBezTo>
                  <a:cubicBezTo>
                    <a:pt x="4" y="15"/>
                    <a:pt x="4" y="15"/>
                    <a:pt x="3" y="14"/>
                  </a:cubicBezTo>
                  <a:cubicBezTo>
                    <a:pt x="3" y="14"/>
                    <a:pt x="2" y="14"/>
                    <a:pt x="2" y="13"/>
                  </a:cubicBezTo>
                  <a:cubicBezTo>
                    <a:pt x="1" y="13"/>
                    <a:pt x="1" y="13"/>
                    <a:pt x="1" y="12"/>
                  </a:cubicBezTo>
                  <a:cubicBezTo>
                    <a:pt x="0" y="11"/>
                    <a:pt x="0" y="10"/>
                    <a:pt x="0" y="9"/>
                  </a:cubicBez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4" name="îśḻiḋé">
              <a:extLst>
                <a:ext uri="{FF2B5EF4-FFF2-40B4-BE49-F238E27FC236}">
                  <a16:creationId xmlns:a16="http://schemas.microsoft.com/office/drawing/2014/main" id="{7CC2FABF-992B-42F5-8CB8-BD1D8506EF77}"/>
                </a:ext>
              </a:extLst>
            </p:cNvPr>
            <p:cNvSpPr/>
            <p:nvPr/>
          </p:nvSpPr>
          <p:spPr bwMode="auto">
            <a:xfrm>
              <a:off x="4261452" y="1753173"/>
              <a:ext cx="55553" cy="142849"/>
            </a:xfrm>
            <a:custGeom>
              <a:avLst/>
              <a:gdLst>
                <a:gd name="T0" fmla="*/ 0 w 10"/>
                <a:gd name="T1" fmla="*/ 9 h 26"/>
                <a:gd name="T2" fmla="*/ 2 w 10"/>
                <a:gd name="T3" fmla="*/ 4 h 26"/>
                <a:gd name="T4" fmla="*/ 5 w 10"/>
                <a:gd name="T5" fmla="*/ 1 h 26"/>
                <a:gd name="T6" fmla="*/ 9 w 10"/>
                <a:gd name="T7" fmla="*/ 0 h 26"/>
                <a:gd name="T8" fmla="*/ 10 w 10"/>
                <a:gd name="T9" fmla="*/ 4 h 26"/>
                <a:gd name="T10" fmla="*/ 10 w 10"/>
                <a:gd name="T11" fmla="*/ 5 h 26"/>
                <a:gd name="T12" fmla="*/ 7 w 10"/>
                <a:gd name="T13" fmla="*/ 6 h 26"/>
                <a:gd name="T14" fmla="*/ 7 w 10"/>
                <a:gd name="T15" fmla="*/ 5 h 26"/>
                <a:gd name="T16" fmla="*/ 6 w 10"/>
                <a:gd name="T17" fmla="*/ 4 h 26"/>
                <a:gd name="T18" fmla="*/ 5 w 10"/>
                <a:gd name="T19" fmla="*/ 4 h 26"/>
                <a:gd name="T20" fmla="*/ 4 w 10"/>
                <a:gd name="T21" fmla="*/ 5 h 26"/>
                <a:gd name="T22" fmla="*/ 4 w 10"/>
                <a:gd name="T23" fmla="*/ 7 h 26"/>
                <a:gd name="T24" fmla="*/ 4 w 10"/>
                <a:gd name="T25" fmla="*/ 9 h 26"/>
                <a:gd name="T26" fmla="*/ 5 w 10"/>
                <a:gd name="T27" fmla="*/ 10 h 26"/>
                <a:gd name="T28" fmla="*/ 7 w 10"/>
                <a:gd name="T29" fmla="*/ 11 h 26"/>
                <a:gd name="T30" fmla="*/ 8 w 10"/>
                <a:gd name="T31" fmla="*/ 12 h 26"/>
                <a:gd name="T32" fmla="*/ 9 w 10"/>
                <a:gd name="T33" fmla="*/ 13 h 26"/>
                <a:gd name="T34" fmla="*/ 10 w 10"/>
                <a:gd name="T35" fmla="*/ 16 h 26"/>
                <a:gd name="T36" fmla="*/ 9 w 10"/>
                <a:gd name="T37" fmla="*/ 21 h 26"/>
                <a:gd name="T38" fmla="*/ 5 w 10"/>
                <a:gd name="T39" fmla="*/ 25 h 26"/>
                <a:gd name="T40" fmla="*/ 2 w 10"/>
                <a:gd name="T41" fmla="*/ 25 h 26"/>
                <a:gd name="T42" fmla="*/ 0 w 10"/>
                <a:gd name="T43" fmla="*/ 22 h 26"/>
                <a:gd name="T44" fmla="*/ 0 w 10"/>
                <a:gd name="T45" fmla="*/ 20 h 26"/>
                <a:gd name="T46" fmla="*/ 3 w 10"/>
                <a:gd name="T47" fmla="*/ 18 h 26"/>
                <a:gd name="T48" fmla="*/ 3 w 10"/>
                <a:gd name="T49" fmla="*/ 20 h 26"/>
                <a:gd name="T50" fmla="*/ 4 w 10"/>
                <a:gd name="T51" fmla="*/ 22 h 26"/>
                <a:gd name="T52" fmla="*/ 5 w 10"/>
                <a:gd name="T53" fmla="*/ 21 h 26"/>
                <a:gd name="T54" fmla="*/ 6 w 10"/>
                <a:gd name="T55" fmla="*/ 20 h 26"/>
                <a:gd name="T56" fmla="*/ 7 w 10"/>
                <a:gd name="T57" fmla="*/ 18 h 26"/>
                <a:gd name="T58" fmla="*/ 6 w 10"/>
                <a:gd name="T59" fmla="*/ 16 h 26"/>
                <a:gd name="T60" fmla="*/ 5 w 10"/>
                <a:gd name="T61" fmla="*/ 15 h 26"/>
                <a:gd name="T62" fmla="*/ 4 w 10"/>
                <a:gd name="T63" fmla="*/ 14 h 26"/>
                <a:gd name="T64" fmla="*/ 2 w 10"/>
                <a:gd name="T65" fmla="*/ 13 h 26"/>
                <a:gd name="T66" fmla="*/ 1 w 10"/>
                <a:gd name="T67" fmla="*/ 12 h 26"/>
                <a:gd name="T68" fmla="*/ 0 w 10"/>
                <a:gd name="T69"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26">
                  <a:moveTo>
                    <a:pt x="0" y="9"/>
                  </a:moveTo>
                  <a:cubicBezTo>
                    <a:pt x="0" y="7"/>
                    <a:pt x="1" y="6"/>
                    <a:pt x="2" y="4"/>
                  </a:cubicBezTo>
                  <a:cubicBezTo>
                    <a:pt x="2" y="3"/>
                    <a:pt x="4" y="1"/>
                    <a:pt x="5" y="1"/>
                  </a:cubicBezTo>
                  <a:cubicBezTo>
                    <a:pt x="7" y="0"/>
                    <a:pt x="8" y="0"/>
                    <a:pt x="9" y="0"/>
                  </a:cubicBezTo>
                  <a:cubicBezTo>
                    <a:pt x="9" y="1"/>
                    <a:pt x="10" y="2"/>
                    <a:pt x="10" y="4"/>
                  </a:cubicBezTo>
                  <a:cubicBezTo>
                    <a:pt x="10" y="5"/>
                    <a:pt x="10" y="5"/>
                    <a:pt x="10" y="5"/>
                  </a:cubicBezTo>
                  <a:cubicBezTo>
                    <a:pt x="7" y="6"/>
                    <a:pt x="7" y="6"/>
                    <a:pt x="7" y="6"/>
                  </a:cubicBezTo>
                  <a:cubicBezTo>
                    <a:pt x="7" y="5"/>
                    <a:pt x="7" y="5"/>
                    <a:pt x="7" y="5"/>
                  </a:cubicBezTo>
                  <a:cubicBezTo>
                    <a:pt x="7" y="4"/>
                    <a:pt x="7" y="4"/>
                    <a:pt x="6" y="4"/>
                  </a:cubicBezTo>
                  <a:cubicBezTo>
                    <a:pt x="6" y="4"/>
                    <a:pt x="6" y="4"/>
                    <a:pt x="5" y="4"/>
                  </a:cubicBezTo>
                  <a:cubicBezTo>
                    <a:pt x="5" y="4"/>
                    <a:pt x="4" y="5"/>
                    <a:pt x="4" y="5"/>
                  </a:cubicBezTo>
                  <a:cubicBezTo>
                    <a:pt x="4" y="6"/>
                    <a:pt x="4" y="6"/>
                    <a:pt x="4" y="7"/>
                  </a:cubicBezTo>
                  <a:cubicBezTo>
                    <a:pt x="4" y="8"/>
                    <a:pt x="4" y="9"/>
                    <a:pt x="4" y="9"/>
                  </a:cubicBezTo>
                  <a:cubicBezTo>
                    <a:pt x="4" y="9"/>
                    <a:pt x="5" y="10"/>
                    <a:pt x="5" y="10"/>
                  </a:cubicBezTo>
                  <a:cubicBezTo>
                    <a:pt x="6" y="10"/>
                    <a:pt x="6" y="11"/>
                    <a:pt x="7" y="11"/>
                  </a:cubicBezTo>
                  <a:cubicBezTo>
                    <a:pt x="7" y="11"/>
                    <a:pt x="8" y="12"/>
                    <a:pt x="8" y="12"/>
                  </a:cubicBezTo>
                  <a:cubicBezTo>
                    <a:pt x="9" y="12"/>
                    <a:pt x="9" y="13"/>
                    <a:pt x="9" y="13"/>
                  </a:cubicBezTo>
                  <a:cubicBezTo>
                    <a:pt x="10" y="14"/>
                    <a:pt x="10" y="15"/>
                    <a:pt x="10" y="16"/>
                  </a:cubicBezTo>
                  <a:cubicBezTo>
                    <a:pt x="10" y="18"/>
                    <a:pt x="9" y="20"/>
                    <a:pt x="9" y="21"/>
                  </a:cubicBezTo>
                  <a:cubicBezTo>
                    <a:pt x="8" y="23"/>
                    <a:pt x="7" y="24"/>
                    <a:pt x="5" y="25"/>
                  </a:cubicBezTo>
                  <a:cubicBezTo>
                    <a:pt x="4" y="26"/>
                    <a:pt x="2" y="26"/>
                    <a:pt x="2" y="25"/>
                  </a:cubicBezTo>
                  <a:cubicBezTo>
                    <a:pt x="1" y="25"/>
                    <a:pt x="0" y="24"/>
                    <a:pt x="0" y="22"/>
                  </a:cubicBezTo>
                  <a:cubicBezTo>
                    <a:pt x="0" y="20"/>
                    <a:pt x="0" y="20"/>
                    <a:pt x="0" y="20"/>
                  </a:cubicBezTo>
                  <a:cubicBezTo>
                    <a:pt x="3" y="18"/>
                    <a:pt x="3" y="18"/>
                    <a:pt x="3" y="18"/>
                  </a:cubicBezTo>
                  <a:cubicBezTo>
                    <a:pt x="3" y="20"/>
                    <a:pt x="3" y="20"/>
                    <a:pt x="3" y="20"/>
                  </a:cubicBezTo>
                  <a:cubicBezTo>
                    <a:pt x="3" y="21"/>
                    <a:pt x="4" y="21"/>
                    <a:pt x="4" y="22"/>
                  </a:cubicBezTo>
                  <a:cubicBezTo>
                    <a:pt x="4" y="22"/>
                    <a:pt x="5" y="22"/>
                    <a:pt x="5" y="21"/>
                  </a:cubicBezTo>
                  <a:cubicBezTo>
                    <a:pt x="6" y="21"/>
                    <a:pt x="6" y="21"/>
                    <a:pt x="6" y="20"/>
                  </a:cubicBezTo>
                  <a:cubicBezTo>
                    <a:pt x="7" y="20"/>
                    <a:pt x="7" y="19"/>
                    <a:pt x="7" y="18"/>
                  </a:cubicBezTo>
                  <a:cubicBezTo>
                    <a:pt x="7" y="17"/>
                    <a:pt x="7" y="17"/>
                    <a:pt x="6" y="16"/>
                  </a:cubicBezTo>
                  <a:cubicBezTo>
                    <a:pt x="6" y="16"/>
                    <a:pt x="6" y="16"/>
                    <a:pt x="5" y="15"/>
                  </a:cubicBezTo>
                  <a:cubicBezTo>
                    <a:pt x="5" y="15"/>
                    <a:pt x="4" y="15"/>
                    <a:pt x="4" y="14"/>
                  </a:cubicBezTo>
                  <a:cubicBezTo>
                    <a:pt x="3" y="14"/>
                    <a:pt x="3" y="14"/>
                    <a:pt x="2" y="13"/>
                  </a:cubicBezTo>
                  <a:cubicBezTo>
                    <a:pt x="2" y="13"/>
                    <a:pt x="1" y="13"/>
                    <a:pt x="1" y="12"/>
                  </a:cubicBezTo>
                  <a:cubicBezTo>
                    <a:pt x="1" y="11"/>
                    <a:pt x="0" y="10"/>
                    <a:pt x="0" y="9"/>
                  </a:cubicBez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5" name="íşḷidê">
              <a:extLst>
                <a:ext uri="{FF2B5EF4-FFF2-40B4-BE49-F238E27FC236}">
                  <a16:creationId xmlns:a16="http://schemas.microsoft.com/office/drawing/2014/main" id="{0DC23862-F7B9-4A62-9573-03F7FB091A8E}"/>
                </a:ext>
              </a:extLst>
            </p:cNvPr>
            <p:cNvSpPr/>
            <p:nvPr/>
          </p:nvSpPr>
          <p:spPr bwMode="auto">
            <a:xfrm>
              <a:off x="4332876" y="1708202"/>
              <a:ext cx="50262" cy="148139"/>
            </a:xfrm>
            <a:custGeom>
              <a:avLst/>
              <a:gdLst>
                <a:gd name="T0" fmla="*/ 0 w 9"/>
                <a:gd name="T1" fmla="*/ 10 h 27"/>
                <a:gd name="T2" fmla="*/ 1 w 9"/>
                <a:gd name="T3" fmla="*/ 5 h 27"/>
                <a:gd name="T4" fmla="*/ 5 w 9"/>
                <a:gd name="T5" fmla="*/ 1 h 27"/>
                <a:gd name="T6" fmla="*/ 8 w 9"/>
                <a:gd name="T7" fmla="*/ 1 h 27"/>
                <a:gd name="T8" fmla="*/ 9 w 9"/>
                <a:gd name="T9" fmla="*/ 5 h 27"/>
                <a:gd name="T10" fmla="*/ 9 w 9"/>
                <a:gd name="T11" fmla="*/ 17 h 27"/>
                <a:gd name="T12" fmla="*/ 8 w 9"/>
                <a:gd name="T13" fmla="*/ 22 h 27"/>
                <a:gd name="T14" fmla="*/ 5 w 9"/>
                <a:gd name="T15" fmla="*/ 26 h 27"/>
                <a:gd name="T16" fmla="*/ 1 w 9"/>
                <a:gd name="T17" fmla="*/ 26 h 27"/>
                <a:gd name="T18" fmla="*/ 0 w 9"/>
                <a:gd name="T19" fmla="*/ 22 h 27"/>
                <a:gd name="T20" fmla="*/ 0 w 9"/>
                <a:gd name="T21" fmla="*/ 10 h 27"/>
                <a:gd name="T22" fmla="*/ 3 w 9"/>
                <a:gd name="T23" fmla="*/ 21 h 27"/>
                <a:gd name="T24" fmla="*/ 3 w 9"/>
                <a:gd name="T25" fmla="*/ 22 h 27"/>
                <a:gd name="T26" fmla="*/ 5 w 9"/>
                <a:gd name="T27" fmla="*/ 22 h 27"/>
                <a:gd name="T28" fmla="*/ 6 w 9"/>
                <a:gd name="T29" fmla="*/ 21 h 27"/>
                <a:gd name="T30" fmla="*/ 6 w 9"/>
                <a:gd name="T31" fmla="*/ 19 h 27"/>
                <a:gd name="T32" fmla="*/ 6 w 9"/>
                <a:gd name="T33" fmla="*/ 6 h 27"/>
                <a:gd name="T34" fmla="*/ 6 w 9"/>
                <a:gd name="T35" fmla="*/ 5 h 27"/>
                <a:gd name="T36" fmla="*/ 5 w 9"/>
                <a:gd name="T37" fmla="*/ 5 h 27"/>
                <a:gd name="T38" fmla="*/ 3 w 9"/>
                <a:gd name="T39" fmla="*/ 6 h 27"/>
                <a:gd name="T40" fmla="*/ 3 w 9"/>
                <a:gd name="T41" fmla="*/ 8 h 27"/>
                <a:gd name="T42" fmla="*/ 3 w 9"/>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7">
                  <a:moveTo>
                    <a:pt x="0" y="10"/>
                  </a:moveTo>
                  <a:cubicBezTo>
                    <a:pt x="0" y="8"/>
                    <a:pt x="0" y="6"/>
                    <a:pt x="1" y="5"/>
                  </a:cubicBezTo>
                  <a:cubicBezTo>
                    <a:pt x="2" y="3"/>
                    <a:pt x="3" y="2"/>
                    <a:pt x="5" y="1"/>
                  </a:cubicBezTo>
                  <a:cubicBezTo>
                    <a:pt x="6" y="0"/>
                    <a:pt x="7" y="0"/>
                    <a:pt x="8" y="1"/>
                  </a:cubicBezTo>
                  <a:cubicBezTo>
                    <a:pt x="9" y="1"/>
                    <a:pt x="9" y="3"/>
                    <a:pt x="9" y="5"/>
                  </a:cubicBezTo>
                  <a:cubicBezTo>
                    <a:pt x="9" y="17"/>
                    <a:pt x="9" y="17"/>
                    <a:pt x="9" y="17"/>
                  </a:cubicBezTo>
                  <a:cubicBezTo>
                    <a:pt x="9" y="19"/>
                    <a:pt x="9" y="21"/>
                    <a:pt x="8" y="22"/>
                  </a:cubicBezTo>
                  <a:cubicBezTo>
                    <a:pt x="7" y="24"/>
                    <a:pt x="6" y="25"/>
                    <a:pt x="5" y="26"/>
                  </a:cubicBezTo>
                  <a:cubicBezTo>
                    <a:pt x="3" y="27"/>
                    <a:pt x="2" y="27"/>
                    <a:pt x="1" y="26"/>
                  </a:cubicBezTo>
                  <a:cubicBezTo>
                    <a:pt x="0" y="26"/>
                    <a:pt x="0" y="24"/>
                    <a:pt x="0" y="22"/>
                  </a:cubicBezTo>
                  <a:lnTo>
                    <a:pt x="0" y="10"/>
                  </a:lnTo>
                  <a:close/>
                  <a:moveTo>
                    <a:pt x="3" y="21"/>
                  </a:moveTo>
                  <a:cubicBezTo>
                    <a:pt x="3" y="22"/>
                    <a:pt x="3" y="22"/>
                    <a:pt x="3" y="22"/>
                  </a:cubicBezTo>
                  <a:cubicBezTo>
                    <a:pt x="4" y="23"/>
                    <a:pt x="4" y="23"/>
                    <a:pt x="5" y="22"/>
                  </a:cubicBezTo>
                  <a:cubicBezTo>
                    <a:pt x="5" y="22"/>
                    <a:pt x="6" y="22"/>
                    <a:pt x="6" y="21"/>
                  </a:cubicBezTo>
                  <a:cubicBezTo>
                    <a:pt x="6" y="21"/>
                    <a:pt x="6" y="20"/>
                    <a:pt x="6" y="19"/>
                  </a:cubicBezTo>
                  <a:cubicBezTo>
                    <a:pt x="6" y="6"/>
                    <a:pt x="6" y="6"/>
                    <a:pt x="6" y="6"/>
                  </a:cubicBezTo>
                  <a:cubicBezTo>
                    <a:pt x="6" y="5"/>
                    <a:pt x="6" y="5"/>
                    <a:pt x="6" y="5"/>
                  </a:cubicBezTo>
                  <a:cubicBezTo>
                    <a:pt x="6" y="4"/>
                    <a:pt x="5" y="4"/>
                    <a:pt x="5" y="5"/>
                  </a:cubicBezTo>
                  <a:cubicBezTo>
                    <a:pt x="4" y="5"/>
                    <a:pt x="4" y="5"/>
                    <a:pt x="3" y="6"/>
                  </a:cubicBezTo>
                  <a:cubicBezTo>
                    <a:pt x="3" y="7"/>
                    <a:pt x="3" y="7"/>
                    <a:pt x="3" y="8"/>
                  </a:cubicBezTo>
                  <a:lnTo>
                    <a:pt x="3" y="21"/>
                  </a:ln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6" name="iŝliḋè">
              <a:extLst>
                <a:ext uri="{FF2B5EF4-FFF2-40B4-BE49-F238E27FC236}">
                  <a16:creationId xmlns:a16="http://schemas.microsoft.com/office/drawing/2014/main" id="{5F8E77C2-AB6A-46F0-85C2-3E20626DF49E}"/>
                </a:ext>
              </a:extLst>
            </p:cNvPr>
            <p:cNvSpPr/>
            <p:nvPr/>
          </p:nvSpPr>
          <p:spPr bwMode="auto">
            <a:xfrm>
              <a:off x="4404301" y="1657941"/>
              <a:ext cx="55553" cy="166658"/>
            </a:xfrm>
            <a:custGeom>
              <a:avLst/>
              <a:gdLst>
                <a:gd name="T0" fmla="*/ 6 w 21"/>
                <a:gd name="T1" fmla="*/ 23 h 63"/>
                <a:gd name="T2" fmla="*/ 6 w 21"/>
                <a:gd name="T3" fmla="*/ 58 h 63"/>
                <a:gd name="T4" fmla="*/ 0 w 21"/>
                <a:gd name="T5" fmla="*/ 63 h 63"/>
                <a:gd name="T6" fmla="*/ 0 w 21"/>
                <a:gd name="T7" fmla="*/ 13 h 63"/>
                <a:gd name="T8" fmla="*/ 9 w 21"/>
                <a:gd name="T9" fmla="*/ 9 h 63"/>
                <a:gd name="T10" fmla="*/ 15 w 21"/>
                <a:gd name="T11" fmla="*/ 33 h 63"/>
                <a:gd name="T12" fmla="*/ 15 w 21"/>
                <a:gd name="T13" fmla="*/ 4 h 63"/>
                <a:gd name="T14" fmla="*/ 21 w 21"/>
                <a:gd name="T15" fmla="*/ 0 h 63"/>
                <a:gd name="T16" fmla="*/ 21 w 21"/>
                <a:gd name="T17" fmla="*/ 50 h 63"/>
                <a:gd name="T18" fmla="*/ 15 w 21"/>
                <a:gd name="T19" fmla="*/ 54 h 63"/>
                <a:gd name="T20" fmla="*/ 6 w 21"/>
                <a:gd name="T21"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3">
                  <a:moveTo>
                    <a:pt x="6" y="23"/>
                  </a:moveTo>
                  <a:lnTo>
                    <a:pt x="6" y="58"/>
                  </a:lnTo>
                  <a:lnTo>
                    <a:pt x="0" y="63"/>
                  </a:lnTo>
                  <a:lnTo>
                    <a:pt x="0" y="13"/>
                  </a:lnTo>
                  <a:lnTo>
                    <a:pt x="9" y="9"/>
                  </a:lnTo>
                  <a:lnTo>
                    <a:pt x="15" y="33"/>
                  </a:lnTo>
                  <a:lnTo>
                    <a:pt x="15" y="4"/>
                  </a:lnTo>
                  <a:lnTo>
                    <a:pt x="21" y="0"/>
                  </a:lnTo>
                  <a:lnTo>
                    <a:pt x="21" y="50"/>
                  </a:lnTo>
                  <a:lnTo>
                    <a:pt x="15" y="54"/>
                  </a:lnTo>
                  <a:lnTo>
                    <a:pt x="6" y="23"/>
                  </a:ln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7" name="íṡļïďè">
              <a:extLst>
                <a:ext uri="{FF2B5EF4-FFF2-40B4-BE49-F238E27FC236}">
                  <a16:creationId xmlns:a16="http://schemas.microsoft.com/office/drawing/2014/main" id="{5156A287-FB59-4A9C-B079-906E0D6C5955}"/>
                </a:ext>
              </a:extLst>
            </p:cNvPr>
            <p:cNvSpPr/>
            <p:nvPr/>
          </p:nvSpPr>
          <p:spPr bwMode="auto">
            <a:xfrm>
              <a:off x="4867236" y="1549481"/>
              <a:ext cx="2555405" cy="1478749"/>
            </a:xfrm>
            <a:custGeom>
              <a:avLst/>
              <a:gdLst>
                <a:gd name="T0" fmla="*/ 345 w 966"/>
                <a:gd name="T1" fmla="*/ 0 h 559"/>
                <a:gd name="T2" fmla="*/ 0 w 966"/>
                <a:gd name="T3" fmla="*/ 199 h 559"/>
                <a:gd name="T4" fmla="*/ 621 w 966"/>
                <a:gd name="T5" fmla="*/ 559 h 559"/>
                <a:gd name="T6" fmla="*/ 966 w 966"/>
                <a:gd name="T7" fmla="*/ 359 h 559"/>
                <a:gd name="T8" fmla="*/ 345 w 966"/>
                <a:gd name="T9" fmla="*/ 0 h 559"/>
              </a:gdLst>
              <a:ahLst/>
              <a:cxnLst>
                <a:cxn ang="0">
                  <a:pos x="T0" y="T1"/>
                </a:cxn>
                <a:cxn ang="0">
                  <a:pos x="T2" y="T3"/>
                </a:cxn>
                <a:cxn ang="0">
                  <a:pos x="T4" y="T5"/>
                </a:cxn>
                <a:cxn ang="0">
                  <a:pos x="T6" y="T7"/>
                </a:cxn>
                <a:cxn ang="0">
                  <a:pos x="T8" y="T9"/>
                </a:cxn>
              </a:cxnLst>
              <a:rect l="0" t="0" r="r" b="b"/>
              <a:pathLst>
                <a:path w="966" h="559">
                  <a:moveTo>
                    <a:pt x="345" y="0"/>
                  </a:moveTo>
                  <a:lnTo>
                    <a:pt x="0" y="199"/>
                  </a:lnTo>
                  <a:lnTo>
                    <a:pt x="621" y="559"/>
                  </a:lnTo>
                  <a:lnTo>
                    <a:pt x="966" y="359"/>
                  </a:lnTo>
                  <a:lnTo>
                    <a:pt x="345" y="0"/>
                  </a:lnTo>
                  <a:close/>
                </a:path>
              </a:pathLst>
            </a:custGeom>
            <a:solidFill>
              <a:srgbClr val="ACC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8" name="iŝḻîḋê">
              <a:extLst>
                <a:ext uri="{FF2B5EF4-FFF2-40B4-BE49-F238E27FC236}">
                  <a16:creationId xmlns:a16="http://schemas.microsoft.com/office/drawing/2014/main" id="{76441934-551E-4F53-8F73-80BF7939F6D1}"/>
                </a:ext>
              </a:extLst>
            </p:cNvPr>
            <p:cNvSpPr/>
            <p:nvPr/>
          </p:nvSpPr>
          <p:spPr bwMode="auto">
            <a:xfrm>
              <a:off x="4970405" y="1615615"/>
              <a:ext cx="2272354" cy="1306801"/>
            </a:xfrm>
            <a:custGeom>
              <a:avLst/>
              <a:gdLst>
                <a:gd name="T0" fmla="*/ 316 w 859"/>
                <a:gd name="T1" fmla="*/ 0 h 494"/>
                <a:gd name="T2" fmla="*/ 0 w 859"/>
                <a:gd name="T3" fmla="*/ 182 h 494"/>
                <a:gd name="T4" fmla="*/ 543 w 859"/>
                <a:gd name="T5" fmla="*/ 494 h 494"/>
                <a:gd name="T6" fmla="*/ 859 w 859"/>
                <a:gd name="T7" fmla="*/ 311 h 494"/>
                <a:gd name="T8" fmla="*/ 316 w 859"/>
                <a:gd name="T9" fmla="*/ 0 h 494"/>
              </a:gdLst>
              <a:ahLst/>
              <a:cxnLst>
                <a:cxn ang="0">
                  <a:pos x="T0" y="T1"/>
                </a:cxn>
                <a:cxn ang="0">
                  <a:pos x="T2" y="T3"/>
                </a:cxn>
                <a:cxn ang="0">
                  <a:pos x="T4" y="T5"/>
                </a:cxn>
                <a:cxn ang="0">
                  <a:pos x="T6" y="T7"/>
                </a:cxn>
                <a:cxn ang="0">
                  <a:pos x="T8" y="T9"/>
                </a:cxn>
              </a:cxnLst>
              <a:rect l="0" t="0" r="r" b="b"/>
              <a:pathLst>
                <a:path w="859" h="494">
                  <a:moveTo>
                    <a:pt x="316" y="0"/>
                  </a:moveTo>
                  <a:lnTo>
                    <a:pt x="0" y="182"/>
                  </a:lnTo>
                  <a:lnTo>
                    <a:pt x="543" y="494"/>
                  </a:lnTo>
                  <a:lnTo>
                    <a:pt x="859" y="311"/>
                  </a:lnTo>
                  <a:lnTo>
                    <a:pt x="316" y="0"/>
                  </a:lnTo>
                  <a:close/>
                </a:path>
              </a:pathLst>
            </a:custGeom>
            <a:solidFill>
              <a:srgbClr val="DCEC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9" name="îṥḻîde">
              <a:extLst>
                <a:ext uri="{FF2B5EF4-FFF2-40B4-BE49-F238E27FC236}">
                  <a16:creationId xmlns:a16="http://schemas.microsoft.com/office/drawing/2014/main" id="{AC2D2BCA-66A8-4047-BC0B-FF5C7FC0A01B}"/>
                </a:ext>
              </a:extLst>
            </p:cNvPr>
            <p:cNvSpPr/>
            <p:nvPr/>
          </p:nvSpPr>
          <p:spPr bwMode="auto">
            <a:xfrm>
              <a:off x="6509997" y="2499161"/>
              <a:ext cx="912645" cy="571395"/>
            </a:xfrm>
            <a:custGeom>
              <a:avLst/>
              <a:gdLst>
                <a:gd name="T0" fmla="*/ 345 w 345"/>
                <a:gd name="T1" fmla="*/ 0 h 216"/>
                <a:gd name="T2" fmla="*/ 345 w 345"/>
                <a:gd name="T3" fmla="*/ 17 h 216"/>
                <a:gd name="T4" fmla="*/ 0 w 345"/>
                <a:gd name="T5" fmla="*/ 216 h 216"/>
                <a:gd name="T6" fmla="*/ 0 w 345"/>
                <a:gd name="T7" fmla="*/ 200 h 216"/>
                <a:gd name="T8" fmla="*/ 345 w 345"/>
                <a:gd name="T9" fmla="*/ 0 h 216"/>
              </a:gdLst>
              <a:ahLst/>
              <a:cxnLst>
                <a:cxn ang="0">
                  <a:pos x="T0" y="T1"/>
                </a:cxn>
                <a:cxn ang="0">
                  <a:pos x="T2" y="T3"/>
                </a:cxn>
                <a:cxn ang="0">
                  <a:pos x="T4" y="T5"/>
                </a:cxn>
                <a:cxn ang="0">
                  <a:pos x="T6" y="T7"/>
                </a:cxn>
                <a:cxn ang="0">
                  <a:pos x="T8" y="T9"/>
                </a:cxn>
              </a:cxnLst>
              <a:rect l="0" t="0" r="r" b="b"/>
              <a:pathLst>
                <a:path w="345" h="216">
                  <a:moveTo>
                    <a:pt x="345" y="0"/>
                  </a:moveTo>
                  <a:lnTo>
                    <a:pt x="345" y="17"/>
                  </a:lnTo>
                  <a:lnTo>
                    <a:pt x="0" y="216"/>
                  </a:lnTo>
                  <a:lnTo>
                    <a:pt x="0" y="200"/>
                  </a:lnTo>
                  <a:lnTo>
                    <a:pt x="345" y="0"/>
                  </a:lnTo>
                  <a:close/>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0" name="ïṣliḓê">
              <a:extLst>
                <a:ext uri="{FF2B5EF4-FFF2-40B4-BE49-F238E27FC236}">
                  <a16:creationId xmlns:a16="http://schemas.microsoft.com/office/drawing/2014/main" id="{4B37FF7E-6CF8-4495-804F-2F688C824C7B}"/>
                </a:ext>
              </a:extLst>
            </p:cNvPr>
            <p:cNvSpPr/>
            <p:nvPr/>
          </p:nvSpPr>
          <p:spPr bwMode="auto">
            <a:xfrm>
              <a:off x="4867236" y="2075906"/>
              <a:ext cx="1642761" cy="994650"/>
            </a:xfrm>
            <a:custGeom>
              <a:avLst/>
              <a:gdLst>
                <a:gd name="T0" fmla="*/ 621 w 621"/>
                <a:gd name="T1" fmla="*/ 360 h 376"/>
                <a:gd name="T2" fmla="*/ 0 w 621"/>
                <a:gd name="T3" fmla="*/ 0 h 376"/>
                <a:gd name="T4" fmla="*/ 0 w 621"/>
                <a:gd name="T5" fmla="*/ 17 h 376"/>
                <a:gd name="T6" fmla="*/ 621 w 621"/>
                <a:gd name="T7" fmla="*/ 376 h 376"/>
                <a:gd name="T8" fmla="*/ 621 w 621"/>
                <a:gd name="T9" fmla="*/ 360 h 376"/>
              </a:gdLst>
              <a:ahLst/>
              <a:cxnLst>
                <a:cxn ang="0">
                  <a:pos x="T0" y="T1"/>
                </a:cxn>
                <a:cxn ang="0">
                  <a:pos x="T2" y="T3"/>
                </a:cxn>
                <a:cxn ang="0">
                  <a:pos x="T4" y="T5"/>
                </a:cxn>
                <a:cxn ang="0">
                  <a:pos x="T6" y="T7"/>
                </a:cxn>
                <a:cxn ang="0">
                  <a:pos x="T8" y="T9"/>
                </a:cxn>
              </a:cxnLst>
              <a:rect l="0" t="0" r="r" b="b"/>
              <a:pathLst>
                <a:path w="621" h="376">
                  <a:moveTo>
                    <a:pt x="621" y="360"/>
                  </a:moveTo>
                  <a:lnTo>
                    <a:pt x="0" y="0"/>
                  </a:lnTo>
                  <a:lnTo>
                    <a:pt x="0" y="17"/>
                  </a:lnTo>
                  <a:lnTo>
                    <a:pt x="621" y="376"/>
                  </a:lnTo>
                  <a:lnTo>
                    <a:pt x="621" y="360"/>
                  </a:ln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1" name="iṡľide">
              <a:extLst>
                <a:ext uri="{FF2B5EF4-FFF2-40B4-BE49-F238E27FC236}">
                  <a16:creationId xmlns:a16="http://schemas.microsoft.com/office/drawing/2014/main" id="{7D991024-42AE-43D0-AD27-7E4E02844701}"/>
                </a:ext>
              </a:extLst>
            </p:cNvPr>
            <p:cNvSpPr/>
            <p:nvPr/>
          </p:nvSpPr>
          <p:spPr bwMode="auto">
            <a:xfrm>
              <a:off x="6790404" y="2671108"/>
              <a:ext cx="203693" cy="113751"/>
            </a:xfrm>
            <a:custGeom>
              <a:avLst/>
              <a:gdLst>
                <a:gd name="T0" fmla="*/ 35 w 37"/>
                <a:gd name="T1" fmla="*/ 1 h 21"/>
                <a:gd name="T2" fmla="*/ 35 w 37"/>
                <a:gd name="T3" fmla="*/ 1 h 21"/>
                <a:gd name="T4" fmla="*/ 26 w 37"/>
                <a:gd name="T5" fmla="*/ 1 h 21"/>
                <a:gd name="T6" fmla="*/ 2 w 37"/>
                <a:gd name="T7" fmla="*/ 15 h 21"/>
                <a:gd name="T8" fmla="*/ 2 w 37"/>
                <a:gd name="T9" fmla="*/ 20 h 21"/>
                <a:gd name="T10" fmla="*/ 10 w 37"/>
                <a:gd name="T11" fmla="*/ 20 h 21"/>
                <a:gd name="T12" fmla="*/ 35 w 37"/>
                <a:gd name="T13" fmla="*/ 6 h 21"/>
                <a:gd name="T14" fmla="*/ 35 w 37"/>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1">
                  <a:moveTo>
                    <a:pt x="35" y="1"/>
                  </a:moveTo>
                  <a:cubicBezTo>
                    <a:pt x="35" y="1"/>
                    <a:pt x="35" y="1"/>
                    <a:pt x="35" y="1"/>
                  </a:cubicBezTo>
                  <a:cubicBezTo>
                    <a:pt x="32" y="0"/>
                    <a:pt x="29" y="0"/>
                    <a:pt x="26" y="1"/>
                  </a:cubicBezTo>
                  <a:cubicBezTo>
                    <a:pt x="2" y="15"/>
                    <a:pt x="2" y="15"/>
                    <a:pt x="2" y="15"/>
                  </a:cubicBezTo>
                  <a:cubicBezTo>
                    <a:pt x="0" y="16"/>
                    <a:pt x="0" y="19"/>
                    <a:pt x="2" y="20"/>
                  </a:cubicBezTo>
                  <a:cubicBezTo>
                    <a:pt x="4" y="21"/>
                    <a:pt x="7" y="21"/>
                    <a:pt x="10" y="20"/>
                  </a:cubicBezTo>
                  <a:cubicBezTo>
                    <a:pt x="35" y="6"/>
                    <a:pt x="35" y="6"/>
                    <a:pt x="35" y="6"/>
                  </a:cubicBezTo>
                  <a:cubicBezTo>
                    <a:pt x="37" y="5"/>
                    <a:pt x="37" y="2"/>
                    <a:pt x="35" y="1"/>
                  </a:cubicBezTo>
                  <a:close/>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2" name="íṡlîḍe">
              <a:extLst>
                <a:ext uri="{FF2B5EF4-FFF2-40B4-BE49-F238E27FC236}">
                  <a16:creationId xmlns:a16="http://schemas.microsoft.com/office/drawing/2014/main" id="{C553A1F6-E749-4CE6-B523-6D8A77CFAEC0}"/>
                </a:ext>
              </a:extLst>
            </p:cNvPr>
            <p:cNvSpPr/>
            <p:nvPr/>
          </p:nvSpPr>
          <p:spPr bwMode="auto">
            <a:xfrm>
              <a:off x="5443922" y="1866923"/>
              <a:ext cx="1232732" cy="738052"/>
            </a:xfrm>
            <a:custGeom>
              <a:avLst/>
              <a:gdLst>
                <a:gd name="T0" fmla="*/ 193 w 466"/>
                <a:gd name="T1" fmla="*/ 266 h 279"/>
                <a:gd name="T2" fmla="*/ 189 w 466"/>
                <a:gd name="T3" fmla="*/ 268 h 279"/>
                <a:gd name="T4" fmla="*/ 208 w 466"/>
                <a:gd name="T5" fmla="*/ 279 h 279"/>
                <a:gd name="T6" fmla="*/ 220 w 466"/>
                <a:gd name="T7" fmla="*/ 270 h 279"/>
                <a:gd name="T8" fmla="*/ 224 w 466"/>
                <a:gd name="T9" fmla="*/ 254 h 279"/>
                <a:gd name="T10" fmla="*/ 224 w 466"/>
                <a:gd name="T11" fmla="*/ 254 h 279"/>
                <a:gd name="T12" fmla="*/ 466 w 466"/>
                <a:gd name="T13" fmla="*/ 114 h 279"/>
                <a:gd name="T14" fmla="*/ 270 w 466"/>
                <a:gd name="T15" fmla="*/ 0 h 279"/>
                <a:gd name="T16" fmla="*/ 0 w 466"/>
                <a:gd name="T17" fmla="*/ 156 h 279"/>
                <a:gd name="T18" fmla="*/ 193 w 466"/>
                <a:gd name="T19" fmla="*/ 26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279">
                  <a:moveTo>
                    <a:pt x="193" y="266"/>
                  </a:moveTo>
                  <a:lnTo>
                    <a:pt x="189" y="268"/>
                  </a:lnTo>
                  <a:lnTo>
                    <a:pt x="208" y="279"/>
                  </a:lnTo>
                  <a:lnTo>
                    <a:pt x="220" y="270"/>
                  </a:lnTo>
                  <a:lnTo>
                    <a:pt x="224" y="254"/>
                  </a:lnTo>
                  <a:lnTo>
                    <a:pt x="224" y="254"/>
                  </a:lnTo>
                  <a:lnTo>
                    <a:pt x="466" y="114"/>
                  </a:lnTo>
                  <a:lnTo>
                    <a:pt x="270" y="0"/>
                  </a:lnTo>
                  <a:lnTo>
                    <a:pt x="0" y="156"/>
                  </a:lnTo>
                  <a:lnTo>
                    <a:pt x="193" y="266"/>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3" name="íṣlíďé">
              <a:extLst>
                <a:ext uri="{FF2B5EF4-FFF2-40B4-BE49-F238E27FC236}">
                  <a16:creationId xmlns:a16="http://schemas.microsoft.com/office/drawing/2014/main" id="{69FDAFF3-E239-4FEC-B728-609BD1F73576}"/>
                </a:ext>
              </a:extLst>
            </p:cNvPr>
            <p:cNvSpPr/>
            <p:nvPr/>
          </p:nvSpPr>
          <p:spPr bwMode="auto">
            <a:xfrm>
              <a:off x="5443922" y="1687039"/>
              <a:ext cx="1325320" cy="933808"/>
            </a:xfrm>
            <a:custGeom>
              <a:avLst/>
              <a:gdLst>
                <a:gd name="T0" fmla="*/ 94 w 241"/>
                <a:gd name="T1" fmla="*/ 129 h 170"/>
                <a:gd name="T2" fmla="*/ 105 w 241"/>
                <a:gd name="T3" fmla="*/ 139 h 170"/>
                <a:gd name="T4" fmla="*/ 111 w 241"/>
                <a:gd name="T5" fmla="*/ 156 h 170"/>
                <a:gd name="T6" fmla="*/ 112 w 241"/>
                <a:gd name="T7" fmla="*/ 159 h 170"/>
                <a:gd name="T8" fmla="*/ 106 w 241"/>
                <a:gd name="T9" fmla="*/ 170 h 170"/>
                <a:gd name="T10" fmla="*/ 236 w 241"/>
                <a:gd name="T11" fmla="*/ 96 h 170"/>
                <a:gd name="T12" fmla="*/ 241 w 241"/>
                <a:gd name="T13" fmla="*/ 84 h 170"/>
                <a:gd name="T14" fmla="*/ 227 w 241"/>
                <a:gd name="T15" fmla="*/ 56 h 170"/>
                <a:gd name="T16" fmla="*/ 224 w 241"/>
                <a:gd name="T17" fmla="*/ 54 h 170"/>
                <a:gd name="T18" fmla="*/ 129 w 241"/>
                <a:gd name="T19" fmla="*/ 0 h 170"/>
                <a:gd name="T20" fmla="*/ 0 w 241"/>
                <a:gd name="T21" fmla="*/ 74 h 170"/>
                <a:gd name="T22" fmla="*/ 94 w 241"/>
                <a:gd name="T23" fmla="*/ 12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170">
                  <a:moveTo>
                    <a:pt x="94" y="129"/>
                  </a:moveTo>
                  <a:cubicBezTo>
                    <a:pt x="99" y="131"/>
                    <a:pt x="102" y="135"/>
                    <a:pt x="105" y="139"/>
                  </a:cubicBezTo>
                  <a:cubicBezTo>
                    <a:pt x="108" y="145"/>
                    <a:pt x="111" y="151"/>
                    <a:pt x="111" y="156"/>
                  </a:cubicBezTo>
                  <a:cubicBezTo>
                    <a:pt x="112" y="157"/>
                    <a:pt x="112" y="158"/>
                    <a:pt x="112" y="159"/>
                  </a:cubicBezTo>
                  <a:cubicBezTo>
                    <a:pt x="112" y="164"/>
                    <a:pt x="110" y="168"/>
                    <a:pt x="106" y="170"/>
                  </a:cubicBezTo>
                  <a:cubicBezTo>
                    <a:pt x="236" y="96"/>
                    <a:pt x="236" y="96"/>
                    <a:pt x="236" y="96"/>
                  </a:cubicBezTo>
                  <a:cubicBezTo>
                    <a:pt x="239" y="94"/>
                    <a:pt x="241" y="90"/>
                    <a:pt x="241" y="84"/>
                  </a:cubicBezTo>
                  <a:cubicBezTo>
                    <a:pt x="241" y="74"/>
                    <a:pt x="235" y="63"/>
                    <a:pt x="227" y="56"/>
                  </a:cubicBezTo>
                  <a:cubicBezTo>
                    <a:pt x="226" y="55"/>
                    <a:pt x="225" y="55"/>
                    <a:pt x="224" y="54"/>
                  </a:cubicBezTo>
                  <a:cubicBezTo>
                    <a:pt x="129" y="0"/>
                    <a:pt x="129" y="0"/>
                    <a:pt x="129" y="0"/>
                  </a:cubicBezTo>
                  <a:cubicBezTo>
                    <a:pt x="0" y="74"/>
                    <a:pt x="0" y="74"/>
                    <a:pt x="0" y="74"/>
                  </a:cubicBezTo>
                  <a:lnTo>
                    <a:pt x="94" y="129"/>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4" name="ïṧḷïḑé">
              <a:extLst>
                <a:ext uri="{FF2B5EF4-FFF2-40B4-BE49-F238E27FC236}">
                  <a16:creationId xmlns:a16="http://schemas.microsoft.com/office/drawing/2014/main" id="{59B554C5-5BE4-4E06-8193-2EF87F5A5345}"/>
                </a:ext>
              </a:extLst>
            </p:cNvPr>
            <p:cNvSpPr/>
            <p:nvPr/>
          </p:nvSpPr>
          <p:spPr bwMode="auto">
            <a:xfrm>
              <a:off x="5499475" y="2152620"/>
              <a:ext cx="576686" cy="417965"/>
            </a:xfrm>
            <a:custGeom>
              <a:avLst/>
              <a:gdLst>
                <a:gd name="T0" fmla="*/ 0 w 105"/>
                <a:gd name="T1" fmla="*/ 21 h 76"/>
                <a:gd name="T2" fmla="*/ 95 w 105"/>
                <a:gd name="T3" fmla="*/ 76 h 76"/>
                <a:gd name="T4" fmla="*/ 82 w 105"/>
                <a:gd name="T5" fmla="*/ 47 h 76"/>
                <a:gd name="T6" fmla="*/ 0 w 105"/>
                <a:gd name="T7" fmla="*/ 0 h 76"/>
                <a:gd name="T8" fmla="*/ 0 w 105"/>
                <a:gd name="T9" fmla="*/ 21 h 76"/>
              </a:gdLst>
              <a:ahLst/>
              <a:cxnLst>
                <a:cxn ang="0">
                  <a:pos x="T0" y="T1"/>
                </a:cxn>
                <a:cxn ang="0">
                  <a:pos x="T2" y="T3"/>
                </a:cxn>
                <a:cxn ang="0">
                  <a:pos x="T4" y="T5"/>
                </a:cxn>
                <a:cxn ang="0">
                  <a:pos x="T6" y="T7"/>
                </a:cxn>
                <a:cxn ang="0">
                  <a:pos x="T8" y="T9"/>
                </a:cxn>
              </a:cxnLst>
              <a:rect l="0" t="0" r="r" b="b"/>
              <a:pathLst>
                <a:path w="105" h="76">
                  <a:moveTo>
                    <a:pt x="0" y="21"/>
                  </a:moveTo>
                  <a:cubicBezTo>
                    <a:pt x="95" y="76"/>
                    <a:pt x="95" y="76"/>
                    <a:pt x="95" y="76"/>
                  </a:cubicBezTo>
                  <a:cubicBezTo>
                    <a:pt x="95" y="76"/>
                    <a:pt x="105" y="61"/>
                    <a:pt x="82" y="47"/>
                  </a:cubicBezTo>
                  <a:cubicBezTo>
                    <a:pt x="0" y="0"/>
                    <a:pt x="0" y="0"/>
                    <a:pt x="0" y="0"/>
                  </a:cubicBezTo>
                  <a:lnTo>
                    <a:pt x="0" y="21"/>
                  </a:lnTo>
                  <a:close/>
                </a:path>
              </a:pathLst>
            </a:custGeom>
            <a:solidFill>
              <a:srgbClr val="E3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5" name="iśḷiḍé">
              <a:extLst>
                <a:ext uri="{FF2B5EF4-FFF2-40B4-BE49-F238E27FC236}">
                  <a16:creationId xmlns:a16="http://schemas.microsoft.com/office/drawing/2014/main" id="{6571683D-9521-48EF-8823-38EEE1C84A20}"/>
                </a:ext>
              </a:extLst>
            </p:cNvPr>
            <p:cNvSpPr/>
            <p:nvPr/>
          </p:nvSpPr>
          <p:spPr bwMode="auto">
            <a:xfrm>
              <a:off x="5499475" y="2163201"/>
              <a:ext cx="531716" cy="314797"/>
            </a:xfrm>
            <a:custGeom>
              <a:avLst/>
              <a:gdLst>
                <a:gd name="T0" fmla="*/ 199 w 201"/>
                <a:gd name="T1" fmla="*/ 119 h 119"/>
                <a:gd name="T2" fmla="*/ 201 w 201"/>
                <a:gd name="T3" fmla="*/ 117 h 119"/>
                <a:gd name="T4" fmla="*/ 0 w 201"/>
                <a:gd name="T5" fmla="*/ 0 h 119"/>
                <a:gd name="T6" fmla="*/ 0 w 201"/>
                <a:gd name="T7" fmla="*/ 2 h 119"/>
                <a:gd name="T8" fmla="*/ 199 w 201"/>
                <a:gd name="T9" fmla="*/ 119 h 119"/>
              </a:gdLst>
              <a:ahLst/>
              <a:cxnLst>
                <a:cxn ang="0">
                  <a:pos x="T0" y="T1"/>
                </a:cxn>
                <a:cxn ang="0">
                  <a:pos x="T2" y="T3"/>
                </a:cxn>
                <a:cxn ang="0">
                  <a:pos x="T4" y="T5"/>
                </a:cxn>
                <a:cxn ang="0">
                  <a:pos x="T6" y="T7"/>
                </a:cxn>
                <a:cxn ang="0">
                  <a:pos x="T8" y="T9"/>
                </a:cxn>
              </a:cxnLst>
              <a:rect l="0" t="0" r="r" b="b"/>
              <a:pathLst>
                <a:path w="201" h="119">
                  <a:moveTo>
                    <a:pt x="199" y="119"/>
                  </a:moveTo>
                  <a:lnTo>
                    <a:pt x="201" y="117"/>
                  </a:lnTo>
                  <a:lnTo>
                    <a:pt x="0" y="0"/>
                  </a:lnTo>
                  <a:lnTo>
                    <a:pt x="0" y="2"/>
                  </a:lnTo>
                  <a:lnTo>
                    <a:pt x="199" y="119"/>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6" name="í$ļïďé">
              <a:extLst>
                <a:ext uri="{FF2B5EF4-FFF2-40B4-BE49-F238E27FC236}">
                  <a16:creationId xmlns:a16="http://schemas.microsoft.com/office/drawing/2014/main" id="{974DED23-4F06-4C44-9A4E-17E015996F7A}"/>
                </a:ext>
              </a:extLst>
            </p:cNvPr>
            <p:cNvSpPr/>
            <p:nvPr/>
          </p:nvSpPr>
          <p:spPr bwMode="auto">
            <a:xfrm>
              <a:off x="5499475" y="2187010"/>
              <a:ext cx="531716" cy="306860"/>
            </a:xfrm>
            <a:custGeom>
              <a:avLst/>
              <a:gdLst>
                <a:gd name="T0" fmla="*/ 199 w 201"/>
                <a:gd name="T1" fmla="*/ 116 h 116"/>
                <a:gd name="T2" fmla="*/ 201 w 201"/>
                <a:gd name="T3" fmla="*/ 114 h 116"/>
                <a:gd name="T4" fmla="*/ 0 w 201"/>
                <a:gd name="T5" fmla="*/ 0 h 116"/>
                <a:gd name="T6" fmla="*/ 0 w 201"/>
                <a:gd name="T7" fmla="*/ 0 h 116"/>
                <a:gd name="T8" fmla="*/ 199 w 201"/>
                <a:gd name="T9" fmla="*/ 116 h 116"/>
              </a:gdLst>
              <a:ahLst/>
              <a:cxnLst>
                <a:cxn ang="0">
                  <a:pos x="T0" y="T1"/>
                </a:cxn>
                <a:cxn ang="0">
                  <a:pos x="T2" y="T3"/>
                </a:cxn>
                <a:cxn ang="0">
                  <a:pos x="T4" y="T5"/>
                </a:cxn>
                <a:cxn ang="0">
                  <a:pos x="T6" y="T7"/>
                </a:cxn>
                <a:cxn ang="0">
                  <a:pos x="T8" y="T9"/>
                </a:cxn>
              </a:cxnLst>
              <a:rect l="0" t="0" r="r" b="b"/>
              <a:pathLst>
                <a:path w="201" h="116">
                  <a:moveTo>
                    <a:pt x="199" y="116"/>
                  </a:moveTo>
                  <a:lnTo>
                    <a:pt x="201" y="114"/>
                  </a:lnTo>
                  <a:lnTo>
                    <a:pt x="0" y="0"/>
                  </a:lnTo>
                  <a:lnTo>
                    <a:pt x="0" y="0"/>
                  </a:lnTo>
                  <a:lnTo>
                    <a:pt x="199" y="116"/>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7" name="işļïḋê">
              <a:extLst>
                <a:ext uri="{FF2B5EF4-FFF2-40B4-BE49-F238E27FC236}">
                  <a16:creationId xmlns:a16="http://schemas.microsoft.com/office/drawing/2014/main" id="{9F84C656-9E8E-4967-BA9C-25791729C6FD}"/>
                </a:ext>
              </a:extLst>
            </p:cNvPr>
            <p:cNvSpPr/>
            <p:nvPr/>
          </p:nvSpPr>
          <p:spPr bwMode="auto">
            <a:xfrm>
              <a:off x="5499475" y="2202882"/>
              <a:ext cx="531716" cy="306860"/>
            </a:xfrm>
            <a:custGeom>
              <a:avLst/>
              <a:gdLst>
                <a:gd name="T0" fmla="*/ 199 w 201"/>
                <a:gd name="T1" fmla="*/ 116 h 116"/>
                <a:gd name="T2" fmla="*/ 201 w 201"/>
                <a:gd name="T3" fmla="*/ 116 h 116"/>
                <a:gd name="T4" fmla="*/ 0 w 201"/>
                <a:gd name="T5" fmla="*/ 0 h 116"/>
                <a:gd name="T6" fmla="*/ 0 w 201"/>
                <a:gd name="T7" fmla="*/ 0 h 116"/>
                <a:gd name="T8" fmla="*/ 199 w 201"/>
                <a:gd name="T9" fmla="*/ 116 h 116"/>
              </a:gdLst>
              <a:ahLst/>
              <a:cxnLst>
                <a:cxn ang="0">
                  <a:pos x="T0" y="T1"/>
                </a:cxn>
                <a:cxn ang="0">
                  <a:pos x="T2" y="T3"/>
                </a:cxn>
                <a:cxn ang="0">
                  <a:pos x="T4" y="T5"/>
                </a:cxn>
                <a:cxn ang="0">
                  <a:pos x="T6" y="T7"/>
                </a:cxn>
                <a:cxn ang="0">
                  <a:pos x="T8" y="T9"/>
                </a:cxn>
              </a:cxnLst>
              <a:rect l="0" t="0" r="r" b="b"/>
              <a:pathLst>
                <a:path w="201" h="116">
                  <a:moveTo>
                    <a:pt x="199" y="116"/>
                  </a:moveTo>
                  <a:lnTo>
                    <a:pt x="201" y="116"/>
                  </a:lnTo>
                  <a:lnTo>
                    <a:pt x="0" y="0"/>
                  </a:lnTo>
                  <a:lnTo>
                    <a:pt x="0" y="0"/>
                  </a:lnTo>
                  <a:lnTo>
                    <a:pt x="199" y="116"/>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8" name="îS1ïḋè">
              <a:extLst>
                <a:ext uri="{FF2B5EF4-FFF2-40B4-BE49-F238E27FC236}">
                  <a16:creationId xmlns:a16="http://schemas.microsoft.com/office/drawing/2014/main" id="{E958FEBC-3EDD-465A-AF9C-6D4B3D7192AA}"/>
                </a:ext>
              </a:extLst>
            </p:cNvPr>
            <p:cNvSpPr/>
            <p:nvPr/>
          </p:nvSpPr>
          <p:spPr bwMode="auto">
            <a:xfrm>
              <a:off x="5499475" y="2218754"/>
              <a:ext cx="531716" cy="309506"/>
            </a:xfrm>
            <a:custGeom>
              <a:avLst/>
              <a:gdLst>
                <a:gd name="T0" fmla="*/ 199 w 201"/>
                <a:gd name="T1" fmla="*/ 117 h 117"/>
                <a:gd name="T2" fmla="*/ 201 w 201"/>
                <a:gd name="T3" fmla="*/ 117 h 117"/>
                <a:gd name="T4" fmla="*/ 0 w 201"/>
                <a:gd name="T5" fmla="*/ 0 h 117"/>
                <a:gd name="T6" fmla="*/ 0 w 201"/>
                <a:gd name="T7" fmla="*/ 2 h 117"/>
                <a:gd name="T8" fmla="*/ 199 w 201"/>
                <a:gd name="T9" fmla="*/ 117 h 117"/>
              </a:gdLst>
              <a:ahLst/>
              <a:cxnLst>
                <a:cxn ang="0">
                  <a:pos x="T0" y="T1"/>
                </a:cxn>
                <a:cxn ang="0">
                  <a:pos x="T2" y="T3"/>
                </a:cxn>
                <a:cxn ang="0">
                  <a:pos x="T4" y="T5"/>
                </a:cxn>
                <a:cxn ang="0">
                  <a:pos x="T6" y="T7"/>
                </a:cxn>
                <a:cxn ang="0">
                  <a:pos x="T8" y="T9"/>
                </a:cxn>
              </a:cxnLst>
              <a:rect l="0" t="0" r="r" b="b"/>
              <a:pathLst>
                <a:path w="201" h="117">
                  <a:moveTo>
                    <a:pt x="199" y="117"/>
                  </a:moveTo>
                  <a:lnTo>
                    <a:pt x="201" y="117"/>
                  </a:lnTo>
                  <a:lnTo>
                    <a:pt x="0" y="0"/>
                  </a:lnTo>
                  <a:lnTo>
                    <a:pt x="0" y="2"/>
                  </a:lnTo>
                  <a:lnTo>
                    <a:pt x="199" y="117"/>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9" name="îṡḷîḋê">
              <a:extLst>
                <a:ext uri="{FF2B5EF4-FFF2-40B4-BE49-F238E27FC236}">
                  <a16:creationId xmlns:a16="http://schemas.microsoft.com/office/drawing/2014/main" id="{3F003271-F0D7-4B0B-AA66-BD253A4D2E9E}"/>
                </a:ext>
              </a:extLst>
            </p:cNvPr>
            <p:cNvSpPr/>
            <p:nvPr/>
          </p:nvSpPr>
          <p:spPr bwMode="auto">
            <a:xfrm>
              <a:off x="5499475" y="2234627"/>
              <a:ext cx="531716" cy="309506"/>
            </a:xfrm>
            <a:custGeom>
              <a:avLst/>
              <a:gdLst>
                <a:gd name="T0" fmla="*/ 199 w 201"/>
                <a:gd name="T1" fmla="*/ 117 h 117"/>
                <a:gd name="T2" fmla="*/ 201 w 201"/>
                <a:gd name="T3" fmla="*/ 117 h 117"/>
                <a:gd name="T4" fmla="*/ 0 w 201"/>
                <a:gd name="T5" fmla="*/ 0 h 117"/>
                <a:gd name="T6" fmla="*/ 0 w 201"/>
                <a:gd name="T7" fmla="*/ 3 h 117"/>
                <a:gd name="T8" fmla="*/ 199 w 201"/>
                <a:gd name="T9" fmla="*/ 117 h 117"/>
              </a:gdLst>
              <a:ahLst/>
              <a:cxnLst>
                <a:cxn ang="0">
                  <a:pos x="T0" y="T1"/>
                </a:cxn>
                <a:cxn ang="0">
                  <a:pos x="T2" y="T3"/>
                </a:cxn>
                <a:cxn ang="0">
                  <a:pos x="T4" y="T5"/>
                </a:cxn>
                <a:cxn ang="0">
                  <a:pos x="T6" y="T7"/>
                </a:cxn>
                <a:cxn ang="0">
                  <a:pos x="T8" y="T9"/>
                </a:cxn>
              </a:cxnLst>
              <a:rect l="0" t="0" r="r" b="b"/>
              <a:pathLst>
                <a:path w="201" h="117">
                  <a:moveTo>
                    <a:pt x="199" y="117"/>
                  </a:moveTo>
                  <a:lnTo>
                    <a:pt x="201" y="117"/>
                  </a:lnTo>
                  <a:lnTo>
                    <a:pt x="0" y="0"/>
                  </a:lnTo>
                  <a:lnTo>
                    <a:pt x="0" y="3"/>
                  </a:lnTo>
                  <a:lnTo>
                    <a:pt x="199" y="117"/>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0" name="iśḷïḋê">
              <a:extLst>
                <a:ext uri="{FF2B5EF4-FFF2-40B4-BE49-F238E27FC236}">
                  <a16:creationId xmlns:a16="http://schemas.microsoft.com/office/drawing/2014/main" id="{F60C9A7F-F180-4A17-8105-3DBE6FD08862}"/>
                </a:ext>
              </a:extLst>
            </p:cNvPr>
            <p:cNvSpPr/>
            <p:nvPr/>
          </p:nvSpPr>
          <p:spPr bwMode="auto">
            <a:xfrm>
              <a:off x="5499475" y="2253143"/>
              <a:ext cx="531716" cy="312151"/>
            </a:xfrm>
            <a:custGeom>
              <a:avLst/>
              <a:gdLst>
                <a:gd name="T0" fmla="*/ 199 w 201"/>
                <a:gd name="T1" fmla="*/ 118 h 118"/>
                <a:gd name="T2" fmla="*/ 201 w 201"/>
                <a:gd name="T3" fmla="*/ 116 h 118"/>
                <a:gd name="T4" fmla="*/ 0 w 201"/>
                <a:gd name="T5" fmla="*/ 0 h 118"/>
                <a:gd name="T6" fmla="*/ 0 w 201"/>
                <a:gd name="T7" fmla="*/ 2 h 118"/>
                <a:gd name="T8" fmla="*/ 199 w 201"/>
                <a:gd name="T9" fmla="*/ 118 h 118"/>
              </a:gdLst>
              <a:ahLst/>
              <a:cxnLst>
                <a:cxn ang="0">
                  <a:pos x="T0" y="T1"/>
                </a:cxn>
                <a:cxn ang="0">
                  <a:pos x="T2" y="T3"/>
                </a:cxn>
                <a:cxn ang="0">
                  <a:pos x="T4" y="T5"/>
                </a:cxn>
                <a:cxn ang="0">
                  <a:pos x="T6" y="T7"/>
                </a:cxn>
                <a:cxn ang="0">
                  <a:pos x="T8" y="T9"/>
                </a:cxn>
              </a:cxnLst>
              <a:rect l="0" t="0" r="r" b="b"/>
              <a:pathLst>
                <a:path w="201" h="118">
                  <a:moveTo>
                    <a:pt x="199" y="118"/>
                  </a:moveTo>
                  <a:lnTo>
                    <a:pt x="201" y="116"/>
                  </a:lnTo>
                  <a:lnTo>
                    <a:pt x="0" y="0"/>
                  </a:lnTo>
                  <a:lnTo>
                    <a:pt x="0" y="2"/>
                  </a:lnTo>
                  <a:lnTo>
                    <a:pt x="199" y="118"/>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1" name="íś1îḋe">
              <a:extLst>
                <a:ext uri="{FF2B5EF4-FFF2-40B4-BE49-F238E27FC236}">
                  <a16:creationId xmlns:a16="http://schemas.microsoft.com/office/drawing/2014/main" id="{0C8FEA2F-09D4-4F5B-A4FE-4583CC590334}"/>
                </a:ext>
              </a:extLst>
            </p:cNvPr>
            <p:cNvSpPr/>
            <p:nvPr/>
          </p:nvSpPr>
          <p:spPr bwMode="auto">
            <a:xfrm>
              <a:off x="5443922" y="2091778"/>
              <a:ext cx="616367" cy="550232"/>
            </a:xfrm>
            <a:custGeom>
              <a:avLst/>
              <a:gdLst>
                <a:gd name="T0" fmla="*/ 0 w 112"/>
                <a:gd name="T1" fmla="*/ 0 h 100"/>
                <a:gd name="T2" fmla="*/ 94 w 112"/>
                <a:gd name="T3" fmla="*/ 55 h 100"/>
                <a:gd name="T4" fmla="*/ 112 w 112"/>
                <a:gd name="T5" fmla="*/ 85 h 100"/>
                <a:gd name="T6" fmla="*/ 94 w 112"/>
                <a:gd name="T7" fmla="*/ 95 h 100"/>
                <a:gd name="T8" fmla="*/ 0 w 112"/>
                <a:gd name="T9" fmla="*/ 40 h 100"/>
                <a:gd name="T10" fmla="*/ 0 w 112"/>
                <a:gd name="T11" fmla="*/ 34 h 100"/>
                <a:gd name="T12" fmla="*/ 94 w 112"/>
                <a:gd name="T13" fmla="*/ 88 h 100"/>
                <a:gd name="T14" fmla="*/ 106 w 112"/>
                <a:gd name="T15" fmla="*/ 82 h 100"/>
                <a:gd name="T16" fmla="*/ 94 w 112"/>
                <a:gd name="T17" fmla="*/ 61 h 100"/>
                <a:gd name="T18" fmla="*/ 0 w 112"/>
                <a:gd name="T19" fmla="*/ 7 h 100"/>
                <a:gd name="T20" fmla="*/ 0 w 112"/>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00">
                  <a:moveTo>
                    <a:pt x="0" y="0"/>
                  </a:moveTo>
                  <a:cubicBezTo>
                    <a:pt x="94" y="55"/>
                    <a:pt x="94" y="55"/>
                    <a:pt x="94" y="55"/>
                  </a:cubicBezTo>
                  <a:cubicBezTo>
                    <a:pt x="104" y="60"/>
                    <a:pt x="112" y="74"/>
                    <a:pt x="112" y="85"/>
                  </a:cubicBezTo>
                  <a:cubicBezTo>
                    <a:pt x="112" y="96"/>
                    <a:pt x="104" y="100"/>
                    <a:pt x="94" y="95"/>
                  </a:cubicBezTo>
                  <a:cubicBezTo>
                    <a:pt x="0" y="40"/>
                    <a:pt x="0" y="40"/>
                    <a:pt x="0" y="40"/>
                  </a:cubicBezTo>
                  <a:cubicBezTo>
                    <a:pt x="0" y="34"/>
                    <a:pt x="0" y="34"/>
                    <a:pt x="0" y="34"/>
                  </a:cubicBezTo>
                  <a:cubicBezTo>
                    <a:pt x="94" y="88"/>
                    <a:pt x="94" y="88"/>
                    <a:pt x="94" y="88"/>
                  </a:cubicBezTo>
                  <a:cubicBezTo>
                    <a:pt x="101" y="92"/>
                    <a:pt x="106" y="89"/>
                    <a:pt x="106" y="82"/>
                  </a:cubicBezTo>
                  <a:cubicBezTo>
                    <a:pt x="106" y="74"/>
                    <a:pt x="101" y="65"/>
                    <a:pt x="94" y="61"/>
                  </a:cubicBezTo>
                  <a:cubicBezTo>
                    <a:pt x="0" y="7"/>
                    <a:pt x="0" y="7"/>
                    <a:pt x="0" y="7"/>
                  </a:cubicBezTo>
                  <a:lnTo>
                    <a:pt x="0" y="0"/>
                  </a:lnTo>
                  <a:close/>
                </a:path>
              </a:pathLst>
            </a:custGeom>
            <a:solidFill>
              <a:srgbClr val="7D5C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2" name="íŝḷîḍê">
              <a:extLst>
                <a:ext uri="{FF2B5EF4-FFF2-40B4-BE49-F238E27FC236}">
                  <a16:creationId xmlns:a16="http://schemas.microsoft.com/office/drawing/2014/main" id="{CE0A8CD9-6F29-4018-BCEC-47E6EF6136C1}"/>
                </a:ext>
              </a:extLst>
            </p:cNvPr>
            <p:cNvSpPr/>
            <p:nvPr/>
          </p:nvSpPr>
          <p:spPr bwMode="auto">
            <a:xfrm>
              <a:off x="5351335" y="4604857"/>
              <a:ext cx="1372936" cy="825348"/>
            </a:xfrm>
            <a:custGeom>
              <a:avLst/>
              <a:gdLst>
                <a:gd name="T0" fmla="*/ 214 w 519"/>
                <a:gd name="T1" fmla="*/ 297 h 312"/>
                <a:gd name="T2" fmla="*/ 212 w 519"/>
                <a:gd name="T3" fmla="*/ 300 h 312"/>
                <a:gd name="T4" fmla="*/ 232 w 519"/>
                <a:gd name="T5" fmla="*/ 312 h 312"/>
                <a:gd name="T6" fmla="*/ 247 w 519"/>
                <a:gd name="T7" fmla="*/ 300 h 312"/>
                <a:gd name="T8" fmla="*/ 251 w 519"/>
                <a:gd name="T9" fmla="*/ 283 h 312"/>
                <a:gd name="T10" fmla="*/ 249 w 519"/>
                <a:gd name="T11" fmla="*/ 281 h 312"/>
                <a:gd name="T12" fmla="*/ 519 w 519"/>
                <a:gd name="T13" fmla="*/ 127 h 312"/>
                <a:gd name="T14" fmla="*/ 301 w 519"/>
                <a:gd name="T15" fmla="*/ 0 h 312"/>
                <a:gd name="T16" fmla="*/ 0 w 519"/>
                <a:gd name="T17" fmla="*/ 173 h 312"/>
                <a:gd name="T18" fmla="*/ 214 w 519"/>
                <a:gd name="T19" fmla="*/ 29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9" h="312">
                  <a:moveTo>
                    <a:pt x="214" y="297"/>
                  </a:moveTo>
                  <a:lnTo>
                    <a:pt x="212" y="300"/>
                  </a:lnTo>
                  <a:lnTo>
                    <a:pt x="232" y="312"/>
                  </a:lnTo>
                  <a:lnTo>
                    <a:pt x="247" y="300"/>
                  </a:lnTo>
                  <a:lnTo>
                    <a:pt x="251" y="283"/>
                  </a:lnTo>
                  <a:lnTo>
                    <a:pt x="249" y="281"/>
                  </a:lnTo>
                  <a:lnTo>
                    <a:pt x="519" y="127"/>
                  </a:lnTo>
                  <a:lnTo>
                    <a:pt x="301" y="0"/>
                  </a:lnTo>
                  <a:lnTo>
                    <a:pt x="0" y="173"/>
                  </a:lnTo>
                  <a:lnTo>
                    <a:pt x="214" y="297"/>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3" name="ïSľïḋé">
              <a:extLst>
                <a:ext uri="{FF2B5EF4-FFF2-40B4-BE49-F238E27FC236}">
                  <a16:creationId xmlns:a16="http://schemas.microsoft.com/office/drawing/2014/main" id="{94FAAEC4-709E-493D-839C-B71F67472D8E}"/>
                </a:ext>
              </a:extLst>
            </p:cNvPr>
            <p:cNvSpPr/>
            <p:nvPr/>
          </p:nvSpPr>
          <p:spPr bwMode="auto">
            <a:xfrm>
              <a:off x="5351335" y="4395874"/>
              <a:ext cx="1484040" cy="1050203"/>
            </a:xfrm>
            <a:custGeom>
              <a:avLst/>
              <a:gdLst>
                <a:gd name="T0" fmla="*/ 105 w 270"/>
                <a:gd name="T1" fmla="*/ 144 h 191"/>
                <a:gd name="T2" fmla="*/ 117 w 270"/>
                <a:gd name="T3" fmla="*/ 156 h 191"/>
                <a:gd name="T4" fmla="*/ 124 w 270"/>
                <a:gd name="T5" fmla="*/ 175 h 191"/>
                <a:gd name="T6" fmla="*/ 125 w 270"/>
                <a:gd name="T7" fmla="*/ 178 h 191"/>
                <a:gd name="T8" fmla="*/ 119 w 270"/>
                <a:gd name="T9" fmla="*/ 191 h 191"/>
                <a:gd name="T10" fmla="*/ 264 w 270"/>
                <a:gd name="T11" fmla="*/ 107 h 191"/>
                <a:gd name="T12" fmla="*/ 270 w 270"/>
                <a:gd name="T13" fmla="*/ 95 h 191"/>
                <a:gd name="T14" fmla="*/ 253 w 270"/>
                <a:gd name="T15" fmla="*/ 63 h 191"/>
                <a:gd name="T16" fmla="*/ 250 w 270"/>
                <a:gd name="T17" fmla="*/ 61 h 191"/>
                <a:gd name="T18" fmla="*/ 145 w 270"/>
                <a:gd name="T19" fmla="*/ 0 h 191"/>
                <a:gd name="T20" fmla="*/ 0 w 270"/>
                <a:gd name="T21" fmla="*/ 84 h 191"/>
                <a:gd name="T22" fmla="*/ 105 w 270"/>
                <a:gd name="T23" fmla="*/ 14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0" h="191">
                  <a:moveTo>
                    <a:pt x="105" y="144"/>
                  </a:moveTo>
                  <a:cubicBezTo>
                    <a:pt x="110" y="147"/>
                    <a:pt x="114" y="151"/>
                    <a:pt x="117" y="156"/>
                  </a:cubicBezTo>
                  <a:cubicBezTo>
                    <a:pt x="121" y="162"/>
                    <a:pt x="124" y="169"/>
                    <a:pt x="124" y="175"/>
                  </a:cubicBezTo>
                  <a:cubicBezTo>
                    <a:pt x="125" y="176"/>
                    <a:pt x="125" y="177"/>
                    <a:pt x="125" y="178"/>
                  </a:cubicBezTo>
                  <a:cubicBezTo>
                    <a:pt x="125" y="184"/>
                    <a:pt x="122" y="189"/>
                    <a:pt x="119" y="191"/>
                  </a:cubicBezTo>
                  <a:cubicBezTo>
                    <a:pt x="264" y="107"/>
                    <a:pt x="264" y="107"/>
                    <a:pt x="264" y="107"/>
                  </a:cubicBezTo>
                  <a:cubicBezTo>
                    <a:pt x="267" y="105"/>
                    <a:pt x="270" y="101"/>
                    <a:pt x="270" y="95"/>
                  </a:cubicBezTo>
                  <a:cubicBezTo>
                    <a:pt x="270" y="83"/>
                    <a:pt x="263" y="70"/>
                    <a:pt x="253" y="63"/>
                  </a:cubicBezTo>
                  <a:cubicBezTo>
                    <a:pt x="252" y="62"/>
                    <a:pt x="251" y="62"/>
                    <a:pt x="250" y="61"/>
                  </a:cubicBezTo>
                  <a:cubicBezTo>
                    <a:pt x="145" y="0"/>
                    <a:pt x="145" y="0"/>
                    <a:pt x="145" y="0"/>
                  </a:cubicBezTo>
                  <a:cubicBezTo>
                    <a:pt x="0" y="84"/>
                    <a:pt x="0" y="84"/>
                    <a:pt x="0" y="84"/>
                  </a:cubicBezTo>
                  <a:lnTo>
                    <a:pt x="105" y="144"/>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4" name="î$ḻíḍê">
              <a:extLst>
                <a:ext uri="{FF2B5EF4-FFF2-40B4-BE49-F238E27FC236}">
                  <a16:creationId xmlns:a16="http://schemas.microsoft.com/office/drawing/2014/main" id="{52666548-9B6B-4CCD-8E2F-86BAA16AFB6B}"/>
                </a:ext>
              </a:extLst>
            </p:cNvPr>
            <p:cNvSpPr/>
            <p:nvPr/>
          </p:nvSpPr>
          <p:spPr bwMode="auto">
            <a:xfrm>
              <a:off x="5412177" y="4919652"/>
              <a:ext cx="642820" cy="465581"/>
            </a:xfrm>
            <a:custGeom>
              <a:avLst/>
              <a:gdLst>
                <a:gd name="T0" fmla="*/ 0 w 117"/>
                <a:gd name="T1" fmla="*/ 24 h 85"/>
                <a:gd name="T2" fmla="*/ 106 w 117"/>
                <a:gd name="T3" fmla="*/ 85 h 85"/>
                <a:gd name="T4" fmla="*/ 92 w 117"/>
                <a:gd name="T5" fmla="*/ 53 h 85"/>
                <a:gd name="T6" fmla="*/ 0 w 117"/>
                <a:gd name="T7" fmla="*/ 0 h 85"/>
                <a:gd name="T8" fmla="*/ 0 w 117"/>
                <a:gd name="T9" fmla="*/ 24 h 85"/>
              </a:gdLst>
              <a:ahLst/>
              <a:cxnLst>
                <a:cxn ang="0">
                  <a:pos x="T0" y="T1"/>
                </a:cxn>
                <a:cxn ang="0">
                  <a:pos x="T2" y="T3"/>
                </a:cxn>
                <a:cxn ang="0">
                  <a:pos x="T4" y="T5"/>
                </a:cxn>
                <a:cxn ang="0">
                  <a:pos x="T6" y="T7"/>
                </a:cxn>
                <a:cxn ang="0">
                  <a:pos x="T8" y="T9"/>
                </a:cxn>
              </a:cxnLst>
              <a:rect l="0" t="0" r="r" b="b"/>
              <a:pathLst>
                <a:path w="117" h="85">
                  <a:moveTo>
                    <a:pt x="0" y="24"/>
                  </a:moveTo>
                  <a:cubicBezTo>
                    <a:pt x="106" y="85"/>
                    <a:pt x="106" y="85"/>
                    <a:pt x="106" y="85"/>
                  </a:cubicBezTo>
                  <a:cubicBezTo>
                    <a:pt x="106" y="85"/>
                    <a:pt x="117" y="69"/>
                    <a:pt x="92" y="53"/>
                  </a:cubicBezTo>
                  <a:cubicBezTo>
                    <a:pt x="0" y="0"/>
                    <a:pt x="0" y="0"/>
                    <a:pt x="0" y="0"/>
                  </a:cubicBezTo>
                  <a:lnTo>
                    <a:pt x="0" y="24"/>
                  </a:lnTo>
                  <a:close/>
                </a:path>
              </a:pathLst>
            </a:custGeom>
            <a:solidFill>
              <a:srgbClr val="E3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5" name="ïŝ1îḑé">
              <a:extLst>
                <a:ext uri="{FF2B5EF4-FFF2-40B4-BE49-F238E27FC236}">
                  <a16:creationId xmlns:a16="http://schemas.microsoft.com/office/drawing/2014/main" id="{13D25D0D-7351-4EEF-B845-58F80FD8F305}"/>
                </a:ext>
              </a:extLst>
            </p:cNvPr>
            <p:cNvSpPr/>
            <p:nvPr/>
          </p:nvSpPr>
          <p:spPr bwMode="auto">
            <a:xfrm>
              <a:off x="5412177" y="4935524"/>
              <a:ext cx="592558" cy="346541"/>
            </a:xfrm>
            <a:custGeom>
              <a:avLst/>
              <a:gdLst>
                <a:gd name="T0" fmla="*/ 224 w 224"/>
                <a:gd name="T1" fmla="*/ 131 h 131"/>
                <a:gd name="T2" fmla="*/ 224 w 224"/>
                <a:gd name="T3" fmla="*/ 129 h 131"/>
                <a:gd name="T4" fmla="*/ 0 w 224"/>
                <a:gd name="T5" fmla="*/ 0 h 131"/>
                <a:gd name="T6" fmla="*/ 0 w 224"/>
                <a:gd name="T7" fmla="*/ 2 h 131"/>
                <a:gd name="T8" fmla="*/ 224 w 224"/>
                <a:gd name="T9" fmla="*/ 131 h 131"/>
              </a:gdLst>
              <a:ahLst/>
              <a:cxnLst>
                <a:cxn ang="0">
                  <a:pos x="T0" y="T1"/>
                </a:cxn>
                <a:cxn ang="0">
                  <a:pos x="T2" y="T3"/>
                </a:cxn>
                <a:cxn ang="0">
                  <a:pos x="T4" y="T5"/>
                </a:cxn>
                <a:cxn ang="0">
                  <a:pos x="T6" y="T7"/>
                </a:cxn>
                <a:cxn ang="0">
                  <a:pos x="T8" y="T9"/>
                </a:cxn>
              </a:cxnLst>
              <a:rect l="0" t="0" r="r" b="b"/>
              <a:pathLst>
                <a:path w="224" h="131">
                  <a:moveTo>
                    <a:pt x="224" y="131"/>
                  </a:moveTo>
                  <a:lnTo>
                    <a:pt x="224" y="129"/>
                  </a:lnTo>
                  <a:lnTo>
                    <a:pt x="0" y="0"/>
                  </a:lnTo>
                  <a:lnTo>
                    <a:pt x="0" y="2"/>
                  </a:lnTo>
                  <a:lnTo>
                    <a:pt x="224" y="131"/>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6" name="ï$ḷîḍe">
              <a:extLst>
                <a:ext uri="{FF2B5EF4-FFF2-40B4-BE49-F238E27FC236}">
                  <a16:creationId xmlns:a16="http://schemas.microsoft.com/office/drawing/2014/main" id="{2567126A-420B-4DF8-87E7-6FB512BA9621}"/>
                </a:ext>
              </a:extLst>
            </p:cNvPr>
            <p:cNvSpPr/>
            <p:nvPr/>
          </p:nvSpPr>
          <p:spPr bwMode="auto">
            <a:xfrm>
              <a:off x="5412177" y="4956687"/>
              <a:ext cx="592558" cy="346541"/>
            </a:xfrm>
            <a:custGeom>
              <a:avLst/>
              <a:gdLst>
                <a:gd name="T0" fmla="*/ 224 w 224"/>
                <a:gd name="T1" fmla="*/ 131 h 131"/>
                <a:gd name="T2" fmla="*/ 224 w 224"/>
                <a:gd name="T3" fmla="*/ 129 h 131"/>
                <a:gd name="T4" fmla="*/ 0 w 224"/>
                <a:gd name="T5" fmla="*/ 0 h 131"/>
                <a:gd name="T6" fmla="*/ 0 w 224"/>
                <a:gd name="T7" fmla="*/ 0 h 131"/>
                <a:gd name="T8" fmla="*/ 224 w 224"/>
                <a:gd name="T9" fmla="*/ 131 h 131"/>
              </a:gdLst>
              <a:ahLst/>
              <a:cxnLst>
                <a:cxn ang="0">
                  <a:pos x="T0" y="T1"/>
                </a:cxn>
                <a:cxn ang="0">
                  <a:pos x="T2" y="T3"/>
                </a:cxn>
                <a:cxn ang="0">
                  <a:pos x="T4" y="T5"/>
                </a:cxn>
                <a:cxn ang="0">
                  <a:pos x="T6" y="T7"/>
                </a:cxn>
                <a:cxn ang="0">
                  <a:pos x="T8" y="T9"/>
                </a:cxn>
              </a:cxnLst>
              <a:rect l="0" t="0" r="r" b="b"/>
              <a:pathLst>
                <a:path w="224" h="131">
                  <a:moveTo>
                    <a:pt x="224" y="131"/>
                  </a:moveTo>
                  <a:lnTo>
                    <a:pt x="224" y="129"/>
                  </a:lnTo>
                  <a:lnTo>
                    <a:pt x="0" y="0"/>
                  </a:lnTo>
                  <a:lnTo>
                    <a:pt x="0" y="0"/>
                  </a:lnTo>
                  <a:lnTo>
                    <a:pt x="224" y="131"/>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7" name="îsḷïḍé">
              <a:extLst>
                <a:ext uri="{FF2B5EF4-FFF2-40B4-BE49-F238E27FC236}">
                  <a16:creationId xmlns:a16="http://schemas.microsoft.com/office/drawing/2014/main" id="{0CC8E413-D790-4866-9324-F0EB3E9BFCEA}"/>
                </a:ext>
              </a:extLst>
            </p:cNvPr>
            <p:cNvSpPr/>
            <p:nvPr/>
          </p:nvSpPr>
          <p:spPr bwMode="auto">
            <a:xfrm>
              <a:off x="5412177" y="4972559"/>
              <a:ext cx="592558" cy="346541"/>
            </a:xfrm>
            <a:custGeom>
              <a:avLst/>
              <a:gdLst>
                <a:gd name="T0" fmla="*/ 224 w 224"/>
                <a:gd name="T1" fmla="*/ 131 h 131"/>
                <a:gd name="T2" fmla="*/ 224 w 224"/>
                <a:gd name="T3" fmla="*/ 131 h 131"/>
                <a:gd name="T4" fmla="*/ 0 w 224"/>
                <a:gd name="T5" fmla="*/ 0 h 131"/>
                <a:gd name="T6" fmla="*/ 0 w 224"/>
                <a:gd name="T7" fmla="*/ 3 h 131"/>
                <a:gd name="T8" fmla="*/ 224 w 224"/>
                <a:gd name="T9" fmla="*/ 131 h 131"/>
              </a:gdLst>
              <a:ahLst/>
              <a:cxnLst>
                <a:cxn ang="0">
                  <a:pos x="T0" y="T1"/>
                </a:cxn>
                <a:cxn ang="0">
                  <a:pos x="T2" y="T3"/>
                </a:cxn>
                <a:cxn ang="0">
                  <a:pos x="T4" y="T5"/>
                </a:cxn>
                <a:cxn ang="0">
                  <a:pos x="T6" y="T7"/>
                </a:cxn>
                <a:cxn ang="0">
                  <a:pos x="T8" y="T9"/>
                </a:cxn>
              </a:cxnLst>
              <a:rect l="0" t="0" r="r" b="b"/>
              <a:pathLst>
                <a:path w="224" h="131">
                  <a:moveTo>
                    <a:pt x="224" y="131"/>
                  </a:moveTo>
                  <a:lnTo>
                    <a:pt x="224" y="131"/>
                  </a:lnTo>
                  <a:lnTo>
                    <a:pt x="0" y="0"/>
                  </a:lnTo>
                  <a:lnTo>
                    <a:pt x="0" y="3"/>
                  </a:lnTo>
                  <a:lnTo>
                    <a:pt x="224" y="131"/>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8" name="îSḻïḑe">
              <a:extLst>
                <a:ext uri="{FF2B5EF4-FFF2-40B4-BE49-F238E27FC236}">
                  <a16:creationId xmlns:a16="http://schemas.microsoft.com/office/drawing/2014/main" id="{F505AA0E-3B3E-4C4F-8258-E3FF005C54A5}"/>
                </a:ext>
              </a:extLst>
            </p:cNvPr>
            <p:cNvSpPr/>
            <p:nvPr/>
          </p:nvSpPr>
          <p:spPr bwMode="auto">
            <a:xfrm>
              <a:off x="5412177" y="4996368"/>
              <a:ext cx="592558" cy="346541"/>
            </a:xfrm>
            <a:custGeom>
              <a:avLst/>
              <a:gdLst>
                <a:gd name="T0" fmla="*/ 224 w 224"/>
                <a:gd name="T1" fmla="*/ 131 h 131"/>
                <a:gd name="T2" fmla="*/ 224 w 224"/>
                <a:gd name="T3" fmla="*/ 129 h 131"/>
                <a:gd name="T4" fmla="*/ 0 w 224"/>
                <a:gd name="T5" fmla="*/ 0 h 131"/>
                <a:gd name="T6" fmla="*/ 0 w 224"/>
                <a:gd name="T7" fmla="*/ 0 h 131"/>
                <a:gd name="T8" fmla="*/ 224 w 224"/>
                <a:gd name="T9" fmla="*/ 131 h 131"/>
              </a:gdLst>
              <a:ahLst/>
              <a:cxnLst>
                <a:cxn ang="0">
                  <a:pos x="T0" y="T1"/>
                </a:cxn>
                <a:cxn ang="0">
                  <a:pos x="T2" y="T3"/>
                </a:cxn>
                <a:cxn ang="0">
                  <a:pos x="T4" y="T5"/>
                </a:cxn>
                <a:cxn ang="0">
                  <a:pos x="T6" y="T7"/>
                </a:cxn>
                <a:cxn ang="0">
                  <a:pos x="T8" y="T9"/>
                </a:cxn>
              </a:cxnLst>
              <a:rect l="0" t="0" r="r" b="b"/>
              <a:pathLst>
                <a:path w="224" h="131">
                  <a:moveTo>
                    <a:pt x="224" y="131"/>
                  </a:moveTo>
                  <a:lnTo>
                    <a:pt x="224" y="129"/>
                  </a:lnTo>
                  <a:lnTo>
                    <a:pt x="0" y="0"/>
                  </a:lnTo>
                  <a:lnTo>
                    <a:pt x="0" y="0"/>
                  </a:lnTo>
                  <a:lnTo>
                    <a:pt x="224" y="131"/>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9" name="ís1iḋê">
              <a:extLst>
                <a:ext uri="{FF2B5EF4-FFF2-40B4-BE49-F238E27FC236}">
                  <a16:creationId xmlns:a16="http://schemas.microsoft.com/office/drawing/2014/main" id="{46977BDC-C506-4E14-853B-B8B19140F900}"/>
                </a:ext>
              </a:extLst>
            </p:cNvPr>
            <p:cNvSpPr/>
            <p:nvPr/>
          </p:nvSpPr>
          <p:spPr bwMode="auto">
            <a:xfrm>
              <a:off x="5412177" y="5012240"/>
              <a:ext cx="592558" cy="346541"/>
            </a:xfrm>
            <a:custGeom>
              <a:avLst/>
              <a:gdLst>
                <a:gd name="T0" fmla="*/ 224 w 224"/>
                <a:gd name="T1" fmla="*/ 131 h 131"/>
                <a:gd name="T2" fmla="*/ 224 w 224"/>
                <a:gd name="T3" fmla="*/ 131 h 131"/>
                <a:gd name="T4" fmla="*/ 0 w 224"/>
                <a:gd name="T5" fmla="*/ 0 h 131"/>
                <a:gd name="T6" fmla="*/ 0 w 224"/>
                <a:gd name="T7" fmla="*/ 2 h 131"/>
                <a:gd name="T8" fmla="*/ 224 w 224"/>
                <a:gd name="T9" fmla="*/ 131 h 131"/>
              </a:gdLst>
              <a:ahLst/>
              <a:cxnLst>
                <a:cxn ang="0">
                  <a:pos x="T0" y="T1"/>
                </a:cxn>
                <a:cxn ang="0">
                  <a:pos x="T2" y="T3"/>
                </a:cxn>
                <a:cxn ang="0">
                  <a:pos x="T4" y="T5"/>
                </a:cxn>
                <a:cxn ang="0">
                  <a:pos x="T6" y="T7"/>
                </a:cxn>
                <a:cxn ang="0">
                  <a:pos x="T8" y="T9"/>
                </a:cxn>
              </a:cxnLst>
              <a:rect l="0" t="0" r="r" b="b"/>
              <a:pathLst>
                <a:path w="224" h="131">
                  <a:moveTo>
                    <a:pt x="224" y="131"/>
                  </a:moveTo>
                  <a:lnTo>
                    <a:pt x="224" y="131"/>
                  </a:lnTo>
                  <a:lnTo>
                    <a:pt x="0" y="0"/>
                  </a:lnTo>
                  <a:lnTo>
                    <a:pt x="0" y="2"/>
                  </a:lnTo>
                  <a:lnTo>
                    <a:pt x="224" y="131"/>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0" name="ïSḻiḑé">
              <a:extLst>
                <a:ext uri="{FF2B5EF4-FFF2-40B4-BE49-F238E27FC236}">
                  <a16:creationId xmlns:a16="http://schemas.microsoft.com/office/drawing/2014/main" id="{ABDE62E2-3895-4858-A4FF-89E086D8AEAF}"/>
                </a:ext>
              </a:extLst>
            </p:cNvPr>
            <p:cNvSpPr/>
            <p:nvPr/>
          </p:nvSpPr>
          <p:spPr bwMode="auto">
            <a:xfrm>
              <a:off x="5412177" y="5033403"/>
              <a:ext cx="592558" cy="346541"/>
            </a:xfrm>
            <a:custGeom>
              <a:avLst/>
              <a:gdLst>
                <a:gd name="T0" fmla="*/ 224 w 224"/>
                <a:gd name="T1" fmla="*/ 131 h 131"/>
                <a:gd name="T2" fmla="*/ 224 w 224"/>
                <a:gd name="T3" fmla="*/ 129 h 131"/>
                <a:gd name="T4" fmla="*/ 0 w 224"/>
                <a:gd name="T5" fmla="*/ 0 h 131"/>
                <a:gd name="T6" fmla="*/ 0 w 224"/>
                <a:gd name="T7" fmla="*/ 2 h 131"/>
                <a:gd name="T8" fmla="*/ 224 w 224"/>
                <a:gd name="T9" fmla="*/ 131 h 131"/>
              </a:gdLst>
              <a:ahLst/>
              <a:cxnLst>
                <a:cxn ang="0">
                  <a:pos x="T0" y="T1"/>
                </a:cxn>
                <a:cxn ang="0">
                  <a:pos x="T2" y="T3"/>
                </a:cxn>
                <a:cxn ang="0">
                  <a:pos x="T4" y="T5"/>
                </a:cxn>
                <a:cxn ang="0">
                  <a:pos x="T6" y="T7"/>
                </a:cxn>
                <a:cxn ang="0">
                  <a:pos x="T8" y="T9"/>
                </a:cxn>
              </a:cxnLst>
              <a:rect l="0" t="0" r="r" b="b"/>
              <a:pathLst>
                <a:path w="224" h="131">
                  <a:moveTo>
                    <a:pt x="224" y="131"/>
                  </a:moveTo>
                  <a:lnTo>
                    <a:pt x="224" y="129"/>
                  </a:lnTo>
                  <a:lnTo>
                    <a:pt x="0" y="0"/>
                  </a:lnTo>
                  <a:lnTo>
                    <a:pt x="0" y="2"/>
                  </a:lnTo>
                  <a:lnTo>
                    <a:pt x="224" y="131"/>
                  </a:lnTo>
                  <a:close/>
                </a:path>
              </a:pathLst>
            </a:custGeom>
            <a:solidFill>
              <a:srgbClr val="C3B3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1" name="iṧ1iḓe">
              <a:extLst>
                <a:ext uri="{FF2B5EF4-FFF2-40B4-BE49-F238E27FC236}">
                  <a16:creationId xmlns:a16="http://schemas.microsoft.com/office/drawing/2014/main" id="{391A0122-2A27-48B5-9145-173C0BE6509B}"/>
                </a:ext>
              </a:extLst>
            </p:cNvPr>
            <p:cNvSpPr/>
            <p:nvPr/>
          </p:nvSpPr>
          <p:spPr bwMode="auto">
            <a:xfrm>
              <a:off x="5351335" y="4858810"/>
              <a:ext cx="685146" cy="611076"/>
            </a:xfrm>
            <a:custGeom>
              <a:avLst/>
              <a:gdLst>
                <a:gd name="T0" fmla="*/ 0 w 125"/>
                <a:gd name="T1" fmla="*/ 0 h 111"/>
                <a:gd name="T2" fmla="*/ 105 w 125"/>
                <a:gd name="T3" fmla="*/ 60 h 111"/>
                <a:gd name="T4" fmla="*/ 125 w 125"/>
                <a:gd name="T5" fmla="*/ 94 h 111"/>
                <a:gd name="T6" fmla="*/ 105 w 125"/>
                <a:gd name="T7" fmla="*/ 105 h 111"/>
                <a:gd name="T8" fmla="*/ 0 w 125"/>
                <a:gd name="T9" fmla="*/ 44 h 111"/>
                <a:gd name="T10" fmla="*/ 0 w 125"/>
                <a:gd name="T11" fmla="*/ 37 h 111"/>
                <a:gd name="T12" fmla="*/ 105 w 125"/>
                <a:gd name="T13" fmla="*/ 98 h 111"/>
                <a:gd name="T14" fmla="*/ 118 w 125"/>
                <a:gd name="T15" fmla="*/ 90 h 111"/>
                <a:gd name="T16" fmla="*/ 105 w 125"/>
                <a:gd name="T17" fmla="*/ 68 h 111"/>
                <a:gd name="T18" fmla="*/ 0 w 125"/>
                <a:gd name="T19" fmla="*/ 7 h 111"/>
                <a:gd name="T20" fmla="*/ 0 w 125"/>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1">
                  <a:moveTo>
                    <a:pt x="0" y="0"/>
                  </a:moveTo>
                  <a:cubicBezTo>
                    <a:pt x="105" y="60"/>
                    <a:pt x="105" y="60"/>
                    <a:pt x="105" y="60"/>
                  </a:cubicBezTo>
                  <a:cubicBezTo>
                    <a:pt x="116" y="66"/>
                    <a:pt x="125" y="82"/>
                    <a:pt x="125" y="94"/>
                  </a:cubicBezTo>
                  <a:cubicBezTo>
                    <a:pt x="125" y="106"/>
                    <a:pt x="116" y="111"/>
                    <a:pt x="105" y="105"/>
                  </a:cubicBezTo>
                  <a:cubicBezTo>
                    <a:pt x="0" y="44"/>
                    <a:pt x="0" y="44"/>
                    <a:pt x="0" y="44"/>
                  </a:cubicBezTo>
                  <a:cubicBezTo>
                    <a:pt x="0" y="37"/>
                    <a:pt x="0" y="37"/>
                    <a:pt x="0" y="37"/>
                  </a:cubicBezTo>
                  <a:cubicBezTo>
                    <a:pt x="105" y="98"/>
                    <a:pt x="105" y="98"/>
                    <a:pt x="105" y="98"/>
                  </a:cubicBezTo>
                  <a:cubicBezTo>
                    <a:pt x="112" y="102"/>
                    <a:pt x="118" y="99"/>
                    <a:pt x="118" y="90"/>
                  </a:cubicBezTo>
                  <a:cubicBezTo>
                    <a:pt x="118" y="82"/>
                    <a:pt x="112" y="72"/>
                    <a:pt x="105" y="68"/>
                  </a:cubicBezTo>
                  <a:cubicBezTo>
                    <a:pt x="0" y="7"/>
                    <a:pt x="0" y="7"/>
                    <a:pt x="0" y="7"/>
                  </a:cubicBezTo>
                  <a:lnTo>
                    <a:pt x="0" y="0"/>
                  </a:lnTo>
                  <a:close/>
                </a:path>
              </a:pathLst>
            </a:custGeom>
            <a:solidFill>
              <a:srgbClr val="7D5C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2" name="iśļíḋe">
              <a:extLst>
                <a:ext uri="{FF2B5EF4-FFF2-40B4-BE49-F238E27FC236}">
                  <a16:creationId xmlns:a16="http://schemas.microsoft.com/office/drawing/2014/main" id="{D0FE3AB3-0697-44BA-8EC5-6A082853E950}"/>
                </a:ext>
              </a:extLst>
            </p:cNvPr>
            <p:cNvSpPr/>
            <p:nvPr/>
          </p:nvSpPr>
          <p:spPr bwMode="auto">
            <a:xfrm>
              <a:off x="5454503" y="4348257"/>
              <a:ext cx="1380871" cy="822704"/>
            </a:xfrm>
            <a:custGeom>
              <a:avLst/>
              <a:gdLst>
                <a:gd name="T0" fmla="*/ 306 w 522"/>
                <a:gd name="T1" fmla="*/ 297 h 311"/>
                <a:gd name="T2" fmla="*/ 308 w 522"/>
                <a:gd name="T3" fmla="*/ 299 h 311"/>
                <a:gd name="T4" fmla="*/ 287 w 522"/>
                <a:gd name="T5" fmla="*/ 311 h 311"/>
                <a:gd name="T6" fmla="*/ 274 w 522"/>
                <a:gd name="T7" fmla="*/ 301 h 311"/>
                <a:gd name="T8" fmla="*/ 270 w 522"/>
                <a:gd name="T9" fmla="*/ 282 h 311"/>
                <a:gd name="T10" fmla="*/ 270 w 522"/>
                <a:gd name="T11" fmla="*/ 280 h 311"/>
                <a:gd name="T12" fmla="*/ 0 w 522"/>
                <a:gd name="T13" fmla="*/ 126 h 311"/>
                <a:gd name="T14" fmla="*/ 220 w 522"/>
                <a:gd name="T15" fmla="*/ 0 h 311"/>
                <a:gd name="T16" fmla="*/ 522 w 522"/>
                <a:gd name="T17" fmla="*/ 172 h 311"/>
                <a:gd name="T18" fmla="*/ 306 w 522"/>
                <a:gd name="T19" fmla="*/ 2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311">
                  <a:moveTo>
                    <a:pt x="306" y="297"/>
                  </a:moveTo>
                  <a:lnTo>
                    <a:pt x="308" y="299"/>
                  </a:lnTo>
                  <a:lnTo>
                    <a:pt x="287" y="311"/>
                  </a:lnTo>
                  <a:lnTo>
                    <a:pt x="274" y="301"/>
                  </a:lnTo>
                  <a:lnTo>
                    <a:pt x="270" y="282"/>
                  </a:lnTo>
                  <a:lnTo>
                    <a:pt x="270" y="280"/>
                  </a:lnTo>
                  <a:lnTo>
                    <a:pt x="0" y="126"/>
                  </a:lnTo>
                  <a:lnTo>
                    <a:pt x="220" y="0"/>
                  </a:lnTo>
                  <a:lnTo>
                    <a:pt x="522" y="172"/>
                  </a:lnTo>
                  <a:lnTo>
                    <a:pt x="306" y="297"/>
                  </a:ln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3" name="ïŝḷíḓè">
              <a:extLst>
                <a:ext uri="{FF2B5EF4-FFF2-40B4-BE49-F238E27FC236}">
                  <a16:creationId xmlns:a16="http://schemas.microsoft.com/office/drawing/2014/main" id="{2F074618-F5A8-445E-8F6B-F4CF57349E4A}"/>
                </a:ext>
              </a:extLst>
            </p:cNvPr>
            <p:cNvSpPr/>
            <p:nvPr/>
          </p:nvSpPr>
          <p:spPr bwMode="auto">
            <a:xfrm>
              <a:off x="5351335" y="4139276"/>
              <a:ext cx="1484040" cy="1050203"/>
            </a:xfrm>
            <a:custGeom>
              <a:avLst/>
              <a:gdLst>
                <a:gd name="T0" fmla="*/ 164 w 270"/>
                <a:gd name="T1" fmla="*/ 144 h 191"/>
                <a:gd name="T2" fmla="*/ 152 w 270"/>
                <a:gd name="T3" fmla="*/ 156 h 191"/>
                <a:gd name="T4" fmla="*/ 145 w 270"/>
                <a:gd name="T5" fmla="*/ 175 h 191"/>
                <a:gd name="T6" fmla="*/ 145 w 270"/>
                <a:gd name="T7" fmla="*/ 178 h 191"/>
                <a:gd name="T8" fmla="*/ 151 w 270"/>
                <a:gd name="T9" fmla="*/ 191 h 191"/>
                <a:gd name="T10" fmla="*/ 5 w 270"/>
                <a:gd name="T11" fmla="*/ 108 h 191"/>
                <a:gd name="T12" fmla="*/ 0 w 270"/>
                <a:gd name="T13" fmla="*/ 95 h 191"/>
                <a:gd name="T14" fmla="*/ 16 w 270"/>
                <a:gd name="T15" fmla="*/ 63 h 191"/>
                <a:gd name="T16" fmla="*/ 19 w 270"/>
                <a:gd name="T17" fmla="*/ 61 h 191"/>
                <a:gd name="T18" fmla="*/ 125 w 270"/>
                <a:gd name="T19" fmla="*/ 0 h 191"/>
                <a:gd name="T20" fmla="*/ 270 w 270"/>
                <a:gd name="T21" fmla="*/ 84 h 191"/>
                <a:gd name="T22" fmla="*/ 164 w 270"/>
                <a:gd name="T23" fmla="*/ 14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0" h="191">
                  <a:moveTo>
                    <a:pt x="164" y="144"/>
                  </a:moveTo>
                  <a:cubicBezTo>
                    <a:pt x="159" y="147"/>
                    <a:pt x="155" y="152"/>
                    <a:pt x="152" y="156"/>
                  </a:cubicBezTo>
                  <a:cubicBezTo>
                    <a:pt x="148" y="162"/>
                    <a:pt x="146" y="169"/>
                    <a:pt x="145" y="175"/>
                  </a:cubicBezTo>
                  <a:cubicBezTo>
                    <a:pt x="145" y="176"/>
                    <a:pt x="145" y="177"/>
                    <a:pt x="145" y="178"/>
                  </a:cubicBezTo>
                  <a:cubicBezTo>
                    <a:pt x="145" y="184"/>
                    <a:pt x="147" y="189"/>
                    <a:pt x="151" y="191"/>
                  </a:cubicBezTo>
                  <a:cubicBezTo>
                    <a:pt x="5" y="108"/>
                    <a:pt x="5" y="108"/>
                    <a:pt x="5" y="108"/>
                  </a:cubicBezTo>
                  <a:cubicBezTo>
                    <a:pt x="2" y="105"/>
                    <a:pt x="0" y="101"/>
                    <a:pt x="0" y="95"/>
                  </a:cubicBezTo>
                  <a:cubicBezTo>
                    <a:pt x="0" y="83"/>
                    <a:pt x="7" y="70"/>
                    <a:pt x="16" y="63"/>
                  </a:cubicBezTo>
                  <a:cubicBezTo>
                    <a:pt x="17" y="62"/>
                    <a:pt x="18" y="62"/>
                    <a:pt x="19" y="61"/>
                  </a:cubicBezTo>
                  <a:cubicBezTo>
                    <a:pt x="125" y="0"/>
                    <a:pt x="125" y="0"/>
                    <a:pt x="125" y="0"/>
                  </a:cubicBezTo>
                  <a:cubicBezTo>
                    <a:pt x="270" y="84"/>
                    <a:pt x="270" y="84"/>
                    <a:pt x="270" y="84"/>
                  </a:cubicBezTo>
                  <a:lnTo>
                    <a:pt x="164" y="144"/>
                  </a:ln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4" name="i$1ïḋé">
              <a:extLst>
                <a:ext uri="{FF2B5EF4-FFF2-40B4-BE49-F238E27FC236}">
                  <a16:creationId xmlns:a16="http://schemas.microsoft.com/office/drawing/2014/main" id="{AA792E0F-EC2C-4F8F-96F5-2C72A6A1EE8D}"/>
                </a:ext>
              </a:extLst>
            </p:cNvPr>
            <p:cNvSpPr/>
            <p:nvPr/>
          </p:nvSpPr>
          <p:spPr bwMode="auto">
            <a:xfrm>
              <a:off x="6126421" y="4660408"/>
              <a:ext cx="642820" cy="468227"/>
            </a:xfrm>
            <a:custGeom>
              <a:avLst/>
              <a:gdLst>
                <a:gd name="T0" fmla="*/ 117 w 117"/>
                <a:gd name="T1" fmla="*/ 24 h 85"/>
                <a:gd name="T2" fmla="*/ 11 w 117"/>
                <a:gd name="T3" fmla="*/ 85 h 85"/>
                <a:gd name="T4" fmla="*/ 25 w 117"/>
                <a:gd name="T5" fmla="*/ 53 h 85"/>
                <a:gd name="T6" fmla="*/ 117 w 117"/>
                <a:gd name="T7" fmla="*/ 0 h 85"/>
                <a:gd name="T8" fmla="*/ 117 w 117"/>
                <a:gd name="T9" fmla="*/ 24 h 85"/>
              </a:gdLst>
              <a:ahLst/>
              <a:cxnLst>
                <a:cxn ang="0">
                  <a:pos x="T0" y="T1"/>
                </a:cxn>
                <a:cxn ang="0">
                  <a:pos x="T2" y="T3"/>
                </a:cxn>
                <a:cxn ang="0">
                  <a:pos x="T4" y="T5"/>
                </a:cxn>
                <a:cxn ang="0">
                  <a:pos x="T6" y="T7"/>
                </a:cxn>
                <a:cxn ang="0">
                  <a:pos x="T8" y="T9"/>
                </a:cxn>
              </a:cxnLst>
              <a:rect l="0" t="0" r="r" b="b"/>
              <a:pathLst>
                <a:path w="117" h="85">
                  <a:moveTo>
                    <a:pt x="117" y="24"/>
                  </a:moveTo>
                  <a:cubicBezTo>
                    <a:pt x="11" y="85"/>
                    <a:pt x="11" y="85"/>
                    <a:pt x="11" y="85"/>
                  </a:cubicBezTo>
                  <a:cubicBezTo>
                    <a:pt x="11" y="85"/>
                    <a:pt x="0" y="69"/>
                    <a:pt x="25" y="53"/>
                  </a:cubicBezTo>
                  <a:cubicBezTo>
                    <a:pt x="117" y="0"/>
                    <a:pt x="117" y="0"/>
                    <a:pt x="117" y="0"/>
                  </a:cubicBezTo>
                  <a:lnTo>
                    <a:pt x="117" y="24"/>
                  </a:lnTo>
                  <a:close/>
                </a:path>
              </a:pathLst>
            </a:custGeom>
            <a:solidFill>
              <a:srgbClr val="FFF7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5" name="íšḻïḓè">
              <a:extLst>
                <a:ext uri="{FF2B5EF4-FFF2-40B4-BE49-F238E27FC236}">
                  <a16:creationId xmlns:a16="http://schemas.microsoft.com/office/drawing/2014/main" id="{DAB10BB4-5A6A-4A6F-86E4-94F156A775DF}"/>
                </a:ext>
              </a:extLst>
            </p:cNvPr>
            <p:cNvSpPr/>
            <p:nvPr/>
          </p:nvSpPr>
          <p:spPr bwMode="auto">
            <a:xfrm>
              <a:off x="6174037" y="4676280"/>
              <a:ext cx="595204" cy="346541"/>
            </a:xfrm>
            <a:custGeom>
              <a:avLst/>
              <a:gdLst>
                <a:gd name="T0" fmla="*/ 0 w 225"/>
                <a:gd name="T1" fmla="*/ 131 h 131"/>
                <a:gd name="T2" fmla="*/ 0 w 225"/>
                <a:gd name="T3" fmla="*/ 131 h 131"/>
                <a:gd name="T4" fmla="*/ 225 w 225"/>
                <a:gd name="T5" fmla="*/ 0 h 131"/>
                <a:gd name="T6" fmla="*/ 225 w 225"/>
                <a:gd name="T7" fmla="*/ 2 h 131"/>
                <a:gd name="T8" fmla="*/ 0 w 225"/>
                <a:gd name="T9" fmla="*/ 131 h 131"/>
              </a:gdLst>
              <a:ahLst/>
              <a:cxnLst>
                <a:cxn ang="0">
                  <a:pos x="T0" y="T1"/>
                </a:cxn>
                <a:cxn ang="0">
                  <a:pos x="T2" y="T3"/>
                </a:cxn>
                <a:cxn ang="0">
                  <a:pos x="T4" y="T5"/>
                </a:cxn>
                <a:cxn ang="0">
                  <a:pos x="T6" y="T7"/>
                </a:cxn>
                <a:cxn ang="0">
                  <a:pos x="T8" y="T9"/>
                </a:cxn>
              </a:cxnLst>
              <a:rect l="0" t="0" r="r" b="b"/>
              <a:pathLst>
                <a:path w="225" h="131">
                  <a:moveTo>
                    <a:pt x="0" y="131"/>
                  </a:moveTo>
                  <a:lnTo>
                    <a:pt x="0" y="131"/>
                  </a:lnTo>
                  <a:lnTo>
                    <a:pt x="225" y="0"/>
                  </a:lnTo>
                  <a:lnTo>
                    <a:pt x="225" y="2"/>
                  </a:lnTo>
                  <a:lnTo>
                    <a:pt x="0" y="131"/>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6" name="iṣļiḑé">
              <a:extLst>
                <a:ext uri="{FF2B5EF4-FFF2-40B4-BE49-F238E27FC236}">
                  <a16:creationId xmlns:a16="http://schemas.microsoft.com/office/drawing/2014/main" id="{42AC8028-4031-449F-B16D-C43C16C00F15}"/>
                </a:ext>
              </a:extLst>
            </p:cNvPr>
            <p:cNvSpPr/>
            <p:nvPr/>
          </p:nvSpPr>
          <p:spPr bwMode="auto">
            <a:xfrm>
              <a:off x="6174037" y="4700089"/>
              <a:ext cx="595204" cy="346541"/>
            </a:xfrm>
            <a:custGeom>
              <a:avLst/>
              <a:gdLst>
                <a:gd name="T0" fmla="*/ 0 w 225"/>
                <a:gd name="T1" fmla="*/ 131 h 131"/>
                <a:gd name="T2" fmla="*/ 0 w 225"/>
                <a:gd name="T3" fmla="*/ 128 h 131"/>
                <a:gd name="T4" fmla="*/ 225 w 225"/>
                <a:gd name="T5" fmla="*/ 0 h 131"/>
                <a:gd name="T6" fmla="*/ 225 w 225"/>
                <a:gd name="T7" fmla="*/ 2 h 131"/>
                <a:gd name="T8" fmla="*/ 0 w 225"/>
                <a:gd name="T9" fmla="*/ 131 h 131"/>
              </a:gdLst>
              <a:ahLst/>
              <a:cxnLst>
                <a:cxn ang="0">
                  <a:pos x="T0" y="T1"/>
                </a:cxn>
                <a:cxn ang="0">
                  <a:pos x="T2" y="T3"/>
                </a:cxn>
                <a:cxn ang="0">
                  <a:pos x="T4" y="T5"/>
                </a:cxn>
                <a:cxn ang="0">
                  <a:pos x="T6" y="T7"/>
                </a:cxn>
                <a:cxn ang="0">
                  <a:pos x="T8" y="T9"/>
                </a:cxn>
              </a:cxnLst>
              <a:rect l="0" t="0" r="r" b="b"/>
              <a:pathLst>
                <a:path w="225" h="131">
                  <a:moveTo>
                    <a:pt x="0" y="131"/>
                  </a:moveTo>
                  <a:lnTo>
                    <a:pt x="0" y="128"/>
                  </a:lnTo>
                  <a:lnTo>
                    <a:pt x="225" y="0"/>
                  </a:lnTo>
                  <a:lnTo>
                    <a:pt x="225" y="2"/>
                  </a:lnTo>
                  <a:lnTo>
                    <a:pt x="0" y="131"/>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7" name="îṡlïḑè">
              <a:extLst>
                <a:ext uri="{FF2B5EF4-FFF2-40B4-BE49-F238E27FC236}">
                  <a16:creationId xmlns:a16="http://schemas.microsoft.com/office/drawing/2014/main" id="{E9EBE5C2-30B0-4C39-865A-89656EE40F62}"/>
                </a:ext>
              </a:extLst>
            </p:cNvPr>
            <p:cNvSpPr/>
            <p:nvPr/>
          </p:nvSpPr>
          <p:spPr bwMode="auto">
            <a:xfrm>
              <a:off x="6174037" y="4715961"/>
              <a:ext cx="595204" cy="346541"/>
            </a:xfrm>
            <a:custGeom>
              <a:avLst/>
              <a:gdLst>
                <a:gd name="T0" fmla="*/ 0 w 225"/>
                <a:gd name="T1" fmla="*/ 131 h 131"/>
                <a:gd name="T2" fmla="*/ 0 w 225"/>
                <a:gd name="T3" fmla="*/ 131 h 131"/>
                <a:gd name="T4" fmla="*/ 225 w 225"/>
                <a:gd name="T5" fmla="*/ 0 h 131"/>
                <a:gd name="T6" fmla="*/ 225 w 225"/>
                <a:gd name="T7" fmla="*/ 2 h 131"/>
                <a:gd name="T8" fmla="*/ 0 w 225"/>
                <a:gd name="T9" fmla="*/ 131 h 131"/>
              </a:gdLst>
              <a:ahLst/>
              <a:cxnLst>
                <a:cxn ang="0">
                  <a:pos x="T0" y="T1"/>
                </a:cxn>
                <a:cxn ang="0">
                  <a:pos x="T2" y="T3"/>
                </a:cxn>
                <a:cxn ang="0">
                  <a:pos x="T4" y="T5"/>
                </a:cxn>
                <a:cxn ang="0">
                  <a:pos x="T6" y="T7"/>
                </a:cxn>
                <a:cxn ang="0">
                  <a:pos x="T8" y="T9"/>
                </a:cxn>
              </a:cxnLst>
              <a:rect l="0" t="0" r="r" b="b"/>
              <a:pathLst>
                <a:path w="225" h="131">
                  <a:moveTo>
                    <a:pt x="0" y="131"/>
                  </a:moveTo>
                  <a:lnTo>
                    <a:pt x="0" y="131"/>
                  </a:lnTo>
                  <a:lnTo>
                    <a:pt x="225" y="0"/>
                  </a:lnTo>
                  <a:lnTo>
                    <a:pt x="225" y="2"/>
                  </a:lnTo>
                  <a:lnTo>
                    <a:pt x="0" y="131"/>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8" name="îSḷidé">
              <a:extLst>
                <a:ext uri="{FF2B5EF4-FFF2-40B4-BE49-F238E27FC236}">
                  <a16:creationId xmlns:a16="http://schemas.microsoft.com/office/drawing/2014/main" id="{57A41B41-5A6F-4537-8D6F-2A7722B1F607}"/>
                </a:ext>
              </a:extLst>
            </p:cNvPr>
            <p:cNvSpPr/>
            <p:nvPr/>
          </p:nvSpPr>
          <p:spPr bwMode="auto">
            <a:xfrm>
              <a:off x="6174037" y="4737124"/>
              <a:ext cx="595204" cy="346541"/>
            </a:xfrm>
            <a:custGeom>
              <a:avLst/>
              <a:gdLst>
                <a:gd name="T0" fmla="*/ 0 w 225"/>
                <a:gd name="T1" fmla="*/ 131 h 131"/>
                <a:gd name="T2" fmla="*/ 0 w 225"/>
                <a:gd name="T3" fmla="*/ 129 h 131"/>
                <a:gd name="T4" fmla="*/ 225 w 225"/>
                <a:gd name="T5" fmla="*/ 0 h 131"/>
                <a:gd name="T6" fmla="*/ 225 w 225"/>
                <a:gd name="T7" fmla="*/ 2 h 131"/>
                <a:gd name="T8" fmla="*/ 0 w 225"/>
                <a:gd name="T9" fmla="*/ 131 h 131"/>
              </a:gdLst>
              <a:ahLst/>
              <a:cxnLst>
                <a:cxn ang="0">
                  <a:pos x="T0" y="T1"/>
                </a:cxn>
                <a:cxn ang="0">
                  <a:pos x="T2" y="T3"/>
                </a:cxn>
                <a:cxn ang="0">
                  <a:pos x="T4" y="T5"/>
                </a:cxn>
                <a:cxn ang="0">
                  <a:pos x="T6" y="T7"/>
                </a:cxn>
                <a:cxn ang="0">
                  <a:pos x="T8" y="T9"/>
                </a:cxn>
              </a:cxnLst>
              <a:rect l="0" t="0" r="r" b="b"/>
              <a:pathLst>
                <a:path w="225" h="131">
                  <a:moveTo>
                    <a:pt x="0" y="131"/>
                  </a:moveTo>
                  <a:lnTo>
                    <a:pt x="0" y="129"/>
                  </a:lnTo>
                  <a:lnTo>
                    <a:pt x="225" y="0"/>
                  </a:lnTo>
                  <a:lnTo>
                    <a:pt x="225" y="2"/>
                  </a:lnTo>
                  <a:lnTo>
                    <a:pt x="0" y="131"/>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9" name="iṩľídè">
              <a:extLst>
                <a:ext uri="{FF2B5EF4-FFF2-40B4-BE49-F238E27FC236}">
                  <a16:creationId xmlns:a16="http://schemas.microsoft.com/office/drawing/2014/main" id="{635AD6DF-03AC-4B05-B23F-2FC4DDE3820E}"/>
                </a:ext>
              </a:extLst>
            </p:cNvPr>
            <p:cNvSpPr/>
            <p:nvPr/>
          </p:nvSpPr>
          <p:spPr bwMode="auto">
            <a:xfrm>
              <a:off x="6174037" y="4752996"/>
              <a:ext cx="595204" cy="346541"/>
            </a:xfrm>
            <a:custGeom>
              <a:avLst/>
              <a:gdLst>
                <a:gd name="T0" fmla="*/ 0 w 225"/>
                <a:gd name="T1" fmla="*/ 131 h 131"/>
                <a:gd name="T2" fmla="*/ 0 w 225"/>
                <a:gd name="T3" fmla="*/ 131 h 131"/>
                <a:gd name="T4" fmla="*/ 225 w 225"/>
                <a:gd name="T5" fmla="*/ 0 h 131"/>
                <a:gd name="T6" fmla="*/ 225 w 225"/>
                <a:gd name="T7" fmla="*/ 2 h 131"/>
                <a:gd name="T8" fmla="*/ 0 w 225"/>
                <a:gd name="T9" fmla="*/ 131 h 131"/>
              </a:gdLst>
              <a:ahLst/>
              <a:cxnLst>
                <a:cxn ang="0">
                  <a:pos x="T0" y="T1"/>
                </a:cxn>
                <a:cxn ang="0">
                  <a:pos x="T2" y="T3"/>
                </a:cxn>
                <a:cxn ang="0">
                  <a:pos x="T4" y="T5"/>
                </a:cxn>
                <a:cxn ang="0">
                  <a:pos x="T6" y="T7"/>
                </a:cxn>
                <a:cxn ang="0">
                  <a:pos x="T8" y="T9"/>
                </a:cxn>
              </a:cxnLst>
              <a:rect l="0" t="0" r="r" b="b"/>
              <a:pathLst>
                <a:path w="225" h="131">
                  <a:moveTo>
                    <a:pt x="0" y="131"/>
                  </a:moveTo>
                  <a:lnTo>
                    <a:pt x="0" y="131"/>
                  </a:lnTo>
                  <a:lnTo>
                    <a:pt x="225" y="0"/>
                  </a:lnTo>
                  <a:lnTo>
                    <a:pt x="225" y="2"/>
                  </a:lnTo>
                  <a:lnTo>
                    <a:pt x="0" y="131"/>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0" name="îśļíḓê">
              <a:extLst>
                <a:ext uri="{FF2B5EF4-FFF2-40B4-BE49-F238E27FC236}">
                  <a16:creationId xmlns:a16="http://schemas.microsoft.com/office/drawing/2014/main" id="{7FF3210A-FB35-42CD-AD4F-28D72501C502}"/>
                </a:ext>
              </a:extLst>
            </p:cNvPr>
            <p:cNvSpPr/>
            <p:nvPr/>
          </p:nvSpPr>
          <p:spPr bwMode="auto">
            <a:xfrm>
              <a:off x="6174037" y="4776804"/>
              <a:ext cx="595204" cy="346541"/>
            </a:xfrm>
            <a:custGeom>
              <a:avLst/>
              <a:gdLst>
                <a:gd name="T0" fmla="*/ 0 w 225"/>
                <a:gd name="T1" fmla="*/ 131 h 131"/>
                <a:gd name="T2" fmla="*/ 0 w 225"/>
                <a:gd name="T3" fmla="*/ 129 h 131"/>
                <a:gd name="T4" fmla="*/ 225 w 225"/>
                <a:gd name="T5" fmla="*/ 0 h 131"/>
                <a:gd name="T6" fmla="*/ 225 w 225"/>
                <a:gd name="T7" fmla="*/ 2 h 131"/>
                <a:gd name="T8" fmla="*/ 0 w 225"/>
                <a:gd name="T9" fmla="*/ 131 h 131"/>
              </a:gdLst>
              <a:ahLst/>
              <a:cxnLst>
                <a:cxn ang="0">
                  <a:pos x="T0" y="T1"/>
                </a:cxn>
                <a:cxn ang="0">
                  <a:pos x="T2" y="T3"/>
                </a:cxn>
                <a:cxn ang="0">
                  <a:pos x="T4" y="T5"/>
                </a:cxn>
                <a:cxn ang="0">
                  <a:pos x="T6" y="T7"/>
                </a:cxn>
                <a:cxn ang="0">
                  <a:pos x="T8" y="T9"/>
                </a:cxn>
              </a:cxnLst>
              <a:rect l="0" t="0" r="r" b="b"/>
              <a:pathLst>
                <a:path w="225" h="131">
                  <a:moveTo>
                    <a:pt x="0" y="131"/>
                  </a:moveTo>
                  <a:lnTo>
                    <a:pt x="0" y="129"/>
                  </a:lnTo>
                  <a:lnTo>
                    <a:pt x="225" y="0"/>
                  </a:lnTo>
                  <a:lnTo>
                    <a:pt x="225" y="2"/>
                  </a:lnTo>
                  <a:lnTo>
                    <a:pt x="0" y="131"/>
                  </a:lnTo>
                  <a:close/>
                </a:path>
              </a:pathLst>
            </a:custGeom>
            <a:solidFill>
              <a:srgbClr val="FFD8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1" name="iṡľiḋé">
              <a:extLst>
                <a:ext uri="{FF2B5EF4-FFF2-40B4-BE49-F238E27FC236}">
                  <a16:creationId xmlns:a16="http://schemas.microsoft.com/office/drawing/2014/main" id="{63E98458-29B1-4E4E-9332-A95F76F68CBE}"/>
                </a:ext>
              </a:extLst>
            </p:cNvPr>
            <p:cNvSpPr/>
            <p:nvPr/>
          </p:nvSpPr>
          <p:spPr bwMode="auto">
            <a:xfrm>
              <a:off x="6147584" y="4599566"/>
              <a:ext cx="687790" cy="616367"/>
            </a:xfrm>
            <a:custGeom>
              <a:avLst/>
              <a:gdLst>
                <a:gd name="T0" fmla="*/ 125 w 125"/>
                <a:gd name="T1" fmla="*/ 0 h 112"/>
                <a:gd name="T2" fmla="*/ 19 w 125"/>
                <a:gd name="T3" fmla="*/ 60 h 112"/>
                <a:gd name="T4" fmla="*/ 0 w 125"/>
                <a:gd name="T5" fmla="*/ 94 h 112"/>
                <a:gd name="T6" fmla="*/ 19 w 125"/>
                <a:gd name="T7" fmla="*/ 105 h 112"/>
                <a:gd name="T8" fmla="*/ 125 w 125"/>
                <a:gd name="T9" fmla="*/ 44 h 112"/>
                <a:gd name="T10" fmla="*/ 125 w 125"/>
                <a:gd name="T11" fmla="*/ 37 h 112"/>
                <a:gd name="T12" fmla="*/ 19 w 125"/>
                <a:gd name="T13" fmla="*/ 98 h 112"/>
                <a:gd name="T14" fmla="*/ 6 w 125"/>
                <a:gd name="T15" fmla="*/ 90 h 112"/>
                <a:gd name="T16" fmla="*/ 19 w 125"/>
                <a:gd name="T17" fmla="*/ 68 h 112"/>
                <a:gd name="T18" fmla="*/ 125 w 125"/>
                <a:gd name="T19" fmla="*/ 7 h 112"/>
                <a:gd name="T20" fmla="*/ 125 w 125"/>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2">
                  <a:moveTo>
                    <a:pt x="125" y="0"/>
                  </a:moveTo>
                  <a:cubicBezTo>
                    <a:pt x="19" y="60"/>
                    <a:pt x="19" y="60"/>
                    <a:pt x="19" y="60"/>
                  </a:cubicBezTo>
                  <a:cubicBezTo>
                    <a:pt x="8" y="67"/>
                    <a:pt x="0" y="82"/>
                    <a:pt x="0" y="94"/>
                  </a:cubicBezTo>
                  <a:cubicBezTo>
                    <a:pt x="0" y="106"/>
                    <a:pt x="8" y="112"/>
                    <a:pt x="19" y="105"/>
                  </a:cubicBezTo>
                  <a:cubicBezTo>
                    <a:pt x="125" y="44"/>
                    <a:pt x="125" y="44"/>
                    <a:pt x="125" y="44"/>
                  </a:cubicBezTo>
                  <a:cubicBezTo>
                    <a:pt x="125" y="37"/>
                    <a:pt x="125" y="37"/>
                    <a:pt x="125" y="37"/>
                  </a:cubicBezTo>
                  <a:cubicBezTo>
                    <a:pt x="19" y="98"/>
                    <a:pt x="19" y="98"/>
                    <a:pt x="19" y="98"/>
                  </a:cubicBezTo>
                  <a:cubicBezTo>
                    <a:pt x="12" y="102"/>
                    <a:pt x="6" y="99"/>
                    <a:pt x="6" y="90"/>
                  </a:cubicBezTo>
                  <a:cubicBezTo>
                    <a:pt x="6" y="82"/>
                    <a:pt x="12" y="72"/>
                    <a:pt x="19" y="68"/>
                  </a:cubicBezTo>
                  <a:cubicBezTo>
                    <a:pt x="125" y="7"/>
                    <a:pt x="125" y="7"/>
                    <a:pt x="125" y="7"/>
                  </a:cubicBezTo>
                  <a:lnTo>
                    <a:pt x="125" y="0"/>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2" name="îṧ1iďè">
              <a:extLst>
                <a:ext uri="{FF2B5EF4-FFF2-40B4-BE49-F238E27FC236}">
                  <a16:creationId xmlns:a16="http://schemas.microsoft.com/office/drawing/2014/main" id="{2FC6B6EC-800F-4586-B4B6-0A84D557B60F}"/>
                </a:ext>
              </a:extLst>
            </p:cNvPr>
            <p:cNvSpPr/>
            <p:nvPr/>
          </p:nvSpPr>
          <p:spPr bwMode="auto">
            <a:xfrm>
              <a:off x="7494066" y="2835119"/>
              <a:ext cx="941743" cy="984069"/>
            </a:xfrm>
            <a:custGeom>
              <a:avLst/>
              <a:gdLst>
                <a:gd name="T0" fmla="*/ 86 w 171"/>
                <a:gd name="T1" fmla="*/ 179 h 179"/>
                <a:gd name="T2" fmla="*/ 0 w 171"/>
                <a:gd name="T3" fmla="*/ 122 h 179"/>
                <a:gd name="T4" fmla="*/ 0 w 171"/>
                <a:gd name="T5" fmla="*/ 0 h 179"/>
                <a:gd name="T6" fmla="*/ 171 w 171"/>
                <a:gd name="T7" fmla="*/ 3 h 179"/>
                <a:gd name="T8" fmla="*/ 171 w 171"/>
                <a:gd name="T9" fmla="*/ 125 h 179"/>
                <a:gd name="T10" fmla="*/ 86 w 171"/>
                <a:gd name="T11" fmla="*/ 179 h 179"/>
              </a:gdLst>
              <a:ahLst/>
              <a:cxnLst>
                <a:cxn ang="0">
                  <a:pos x="T0" y="T1"/>
                </a:cxn>
                <a:cxn ang="0">
                  <a:pos x="T2" y="T3"/>
                </a:cxn>
                <a:cxn ang="0">
                  <a:pos x="T4" y="T5"/>
                </a:cxn>
                <a:cxn ang="0">
                  <a:pos x="T6" y="T7"/>
                </a:cxn>
                <a:cxn ang="0">
                  <a:pos x="T8" y="T9"/>
                </a:cxn>
                <a:cxn ang="0">
                  <a:pos x="T10" y="T11"/>
                </a:cxn>
              </a:cxnLst>
              <a:rect l="0" t="0" r="r" b="b"/>
              <a:pathLst>
                <a:path w="171" h="179">
                  <a:moveTo>
                    <a:pt x="86" y="179"/>
                  </a:moveTo>
                  <a:cubicBezTo>
                    <a:pt x="39" y="178"/>
                    <a:pt x="0" y="152"/>
                    <a:pt x="0" y="122"/>
                  </a:cubicBezTo>
                  <a:cubicBezTo>
                    <a:pt x="0" y="0"/>
                    <a:pt x="0" y="0"/>
                    <a:pt x="0" y="0"/>
                  </a:cubicBezTo>
                  <a:cubicBezTo>
                    <a:pt x="171" y="3"/>
                    <a:pt x="171" y="3"/>
                    <a:pt x="171" y="3"/>
                  </a:cubicBezTo>
                  <a:cubicBezTo>
                    <a:pt x="171" y="125"/>
                    <a:pt x="171" y="125"/>
                    <a:pt x="171" y="125"/>
                  </a:cubicBezTo>
                  <a:cubicBezTo>
                    <a:pt x="171" y="155"/>
                    <a:pt x="133" y="179"/>
                    <a:pt x="86" y="179"/>
                  </a:cubicBez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3" name="iśļîḍe">
              <a:extLst>
                <a:ext uri="{FF2B5EF4-FFF2-40B4-BE49-F238E27FC236}">
                  <a16:creationId xmlns:a16="http://schemas.microsoft.com/office/drawing/2014/main" id="{58E069B3-9114-41B0-8DA2-6847A43C0C96}"/>
                </a:ext>
              </a:extLst>
            </p:cNvPr>
            <p:cNvSpPr/>
            <p:nvPr/>
          </p:nvSpPr>
          <p:spPr bwMode="auto">
            <a:xfrm>
              <a:off x="7494066" y="2544131"/>
              <a:ext cx="941743" cy="603139"/>
            </a:xfrm>
            <a:custGeom>
              <a:avLst/>
              <a:gdLst>
                <a:gd name="T0" fmla="*/ 86 w 171"/>
                <a:gd name="T1" fmla="*/ 0 h 110"/>
                <a:gd name="T2" fmla="*/ 171 w 171"/>
                <a:gd name="T3" fmla="*/ 56 h 110"/>
                <a:gd name="T4" fmla="*/ 85 w 171"/>
                <a:gd name="T5" fmla="*/ 109 h 110"/>
                <a:gd name="T6" fmla="*/ 0 w 171"/>
                <a:gd name="T7" fmla="*/ 54 h 110"/>
                <a:gd name="T8" fmla="*/ 86 w 171"/>
                <a:gd name="T9" fmla="*/ 0 h 110"/>
              </a:gdLst>
              <a:ahLst/>
              <a:cxnLst>
                <a:cxn ang="0">
                  <a:pos x="T0" y="T1"/>
                </a:cxn>
                <a:cxn ang="0">
                  <a:pos x="T2" y="T3"/>
                </a:cxn>
                <a:cxn ang="0">
                  <a:pos x="T4" y="T5"/>
                </a:cxn>
                <a:cxn ang="0">
                  <a:pos x="T6" y="T7"/>
                </a:cxn>
                <a:cxn ang="0">
                  <a:pos x="T8" y="T9"/>
                </a:cxn>
              </a:cxnLst>
              <a:rect l="0" t="0" r="r" b="b"/>
              <a:pathLst>
                <a:path w="171" h="110">
                  <a:moveTo>
                    <a:pt x="86" y="0"/>
                  </a:moveTo>
                  <a:cubicBezTo>
                    <a:pt x="133" y="1"/>
                    <a:pt x="171" y="26"/>
                    <a:pt x="171" y="56"/>
                  </a:cubicBezTo>
                  <a:cubicBezTo>
                    <a:pt x="171" y="86"/>
                    <a:pt x="132" y="110"/>
                    <a:pt x="85" y="109"/>
                  </a:cubicBezTo>
                  <a:cubicBezTo>
                    <a:pt x="38" y="109"/>
                    <a:pt x="0" y="84"/>
                    <a:pt x="0" y="54"/>
                  </a:cubicBezTo>
                  <a:cubicBezTo>
                    <a:pt x="0" y="24"/>
                    <a:pt x="39" y="0"/>
                    <a:pt x="86" y="0"/>
                  </a:cubicBezTo>
                  <a:close/>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4" name="îṩḷíḑè">
              <a:extLst>
                <a:ext uri="{FF2B5EF4-FFF2-40B4-BE49-F238E27FC236}">
                  <a16:creationId xmlns:a16="http://schemas.microsoft.com/office/drawing/2014/main" id="{1E90779B-5FE1-4AB6-9C8B-91962DE07BF9}"/>
                </a:ext>
              </a:extLst>
            </p:cNvPr>
            <p:cNvSpPr/>
            <p:nvPr/>
          </p:nvSpPr>
          <p:spPr bwMode="auto">
            <a:xfrm>
              <a:off x="6896218" y="2813957"/>
              <a:ext cx="1071366" cy="658692"/>
            </a:xfrm>
            <a:custGeom>
              <a:avLst/>
              <a:gdLst>
                <a:gd name="T0" fmla="*/ 0 w 405"/>
                <a:gd name="T1" fmla="*/ 0 h 249"/>
                <a:gd name="T2" fmla="*/ 0 w 405"/>
                <a:gd name="T3" fmla="*/ 16 h 249"/>
                <a:gd name="T4" fmla="*/ 405 w 405"/>
                <a:gd name="T5" fmla="*/ 249 h 249"/>
                <a:gd name="T6" fmla="*/ 405 w 405"/>
                <a:gd name="T7" fmla="*/ 232 h 249"/>
                <a:gd name="T8" fmla="*/ 0 w 405"/>
                <a:gd name="T9" fmla="*/ 0 h 249"/>
              </a:gdLst>
              <a:ahLst/>
              <a:cxnLst>
                <a:cxn ang="0">
                  <a:pos x="T0" y="T1"/>
                </a:cxn>
                <a:cxn ang="0">
                  <a:pos x="T2" y="T3"/>
                </a:cxn>
                <a:cxn ang="0">
                  <a:pos x="T4" y="T5"/>
                </a:cxn>
                <a:cxn ang="0">
                  <a:pos x="T6" y="T7"/>
                </a:cxn>
                <a:cxn ang="0">
                  <a:pos x="T8" y="T9"/>
                </a:cxn>
              </a:cxnLst>
              <a:rect l="0" t="0" r="r" b="b"/>
              <a:pathLst>
                <a:path w="405" h="249">
                  <a:moveTo>
                    <a:pt x="0" y="0"/>
                  </a:moveTo>
                  <a:lnTo>
                    <a:pt x="0" y="16"/>
                  </a:lnTo>
                  <a:lnTo>
                    <a:pt x="405" y="249"/>
                  </a:lnTo>
                  <a:lnTo>
                    <a:pt x="405" y="232"/>
                  </a:lnTo>
                  <a:lnTo>
                    <a:pt x="0" y="0"/>
                  </a:lnTo>
                  <a:close/>
                </a:path>
              </a:pathLst>
            </a:custGeom>
            <a:solidFill>
              <a:srgbClr val="7D5C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5" name="iŝļiḑè">
              <a:extLst>
                <a:ext uri="{FF2B5EF4-FFF2-40B4-BE49-F238E27FC236}">
                  <a16:creationId xmlns:a16="http://schemas.microsoft.com/office/drawing/2014/main" id="{FA7FCB13-BE4C-49B9-AD64-75CB11309D6F}"/>
                </a:ext>
              </a:extLst>
            </p:cNvPr>
            <p:cNvSpPr/>
            <p:nvPr/>
          </p:nvSpPr>
          <p:spPr bwMode="auto">
            <a:xfrm>
              <a:off x="6896218" y="2197592"/>
              <a:ext cx="2137440" cy="1230087"/>
            </a:xfrm>
            <a:custGeom>
              <a:avLst/>
              <a:gdLst>
                <a:gd name="T0" fmla="*/ 0 w 808"/>
                <a:gd name="T1" fmla="*/ 233 h 465"/>
                <a:gd name="T2" fmla="*/ 405 w 808"/>
                <a:gd name="T3" fmla="*/ 0 h 465"/>
                <a:gd name="T4" fmla="*/ 808 w 808"/>
                <a:gd name="T5" fmla="*/ 233 h 465"/>
                <a:gd name="T6" fmla="*/ 405 w 808"/>
                <a:gd name="T7" fmla="*/ 465 h 465"/>
                <a:gd name="T8" fmla="*/ 0 w 808"/>
                <a:gd name="T9" fmla="*/ 233 h 465"/>
              </a:gdLst>
              <a:ahLst/>
              <a:cxnLst>
                <a:cxn ang="0">
                  <a:pos x="T0" y="T1"/>
                </a:cxn>
                <a:cxn ang="0">
                  <a:pos x="T2" y="T3"/>
                </a:cxn>
                <a:cxn ang="0">
                  <a:pos x="T4" y="T5"/>
                </a:cxn>
                <a:cxn ang="0">
                  <a:pos x="T6" y="T7"/>
                </a:cxn>
                <a:cxn ang="0">
                  <a:pos x="T8" y="T9"/>
                </a:cxn>
              </a:cxnLst>
              <a:rect l="0" t="0" r="r" b="b"/>
              <a:pathLst>
                <a:path w="808" h="465">
                  <a:moveTo>
                    <a:pt x="0" y="233"/>
                  </a:moveTo>
                  <a:lnTo>
                    <a:pt x="405" y="0"/>
                  </a:lnTo>
                  <a:lnTo>
                    <a:pt x="808" y="233"/>
                  </a:lnTo>
                  <a:lnTo>
                    <a:pt x="405" y="465"/>
                  </a:lnTo>
                  <a:lnTo>
                    <a:pt x="0" y="233"/>
                  </a:lnTo>
                  <a:close/>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6" name="iSḷíḑe">
              <a:extLst>
                <a:ext uri="{FF2B5EF4-FFF2-40B4-BE49-F238E27FC236}">
                  <a16:creationId xmlns:a16="http://schemas.microsoft.com/office/drawing/2014/main" id="{7A3335BD-83AA-46FB-90B6-27FCEDB22C9B}"/>
                </a:ext>
              </a:extLst>
            </p:cNvPr>
            <p:cNvSpPr/>
            <p:nvPr/>
          </p:nvSpPr>
          <p:spPr bwMode="auto">
            <a:xfrm>
              <a:off x="7967582" y="2813957"/>
              <a:ext cx="1066076" cy="658692"/>
            </a:xfrm>
            <a:custGeom>
              <a:avLst/>
              <a:gdLst>
                <a:gd name="T0" fmla="*/ 0 w 403"/>
                <a:gd name="T1" fmla="*/ 232 h 249"/>
                <a:gd name="T2" fmla="*/ 403 w 403"/>
                <a:gd name="T3" fmla="*/ 0 h 249"/>
                <a:gd name="T4" fmla="*/ 403 w 403"/>
                <a:gd name="T5" fmla="*/ 16 h 249"/>
                <a:gd name="T6" fmla="*/ 0 w 403"/>
                <a:gd name="T7" fmla="*/ 249 h 249"/>
                <a:gd name="T8" fmla="*/ 0 w 403"/>
                <a:gd name="T9" fmla="*/ 232 h 249"/>
              </a:gdLst>
              <a:ahLst/>
              <a:cxnLst>
                <a:cxn ang="0">
                  <a:pos x="T0" y="T1"/>
                </a:cxn>
                <a:cxn ang="0">
                  <a:pos x="T2" y="T3"/>
                </a:cxn>
                <a:cxn ang="0">
                  <a:pos x="T4" y="T5"/>
                </a:cxn>
                <a:cxn ang="0">
                  <a:pos x="T6" y="T7"/>
                </a:cxn>
                <a:cxn ang="0">
                  <a:pos x="T8" y="T9"/>
                </a:cxn>
              </a:cxnLst>
              <a:rect l="0" t="0" r="r" b="b"/>
              <a:pathLst>
                <a:path w="403" h="249">
                  <a:moveTo>
                    <a:pt x="0" y="232"/>
                  </a:moveTo>
                  <a:lnTo>
                    <a:pt x="403" y="0"/>
                  </a:lnTo>
                  <a:lnTo>
                    <a:pt x="403" y="16"/>
                  </a:lnTo>
                  <a:lnTo>
                    <a:pt x="0" y="249"/>
                  </a:lnTo>
                  <a:lnTo>
                    <a:pt x="0" y="232"/>
                  </a:lnTo>
                  <a:close/>
                </a:path>
              </a:pathLst>
            </a:custGeom>
            <a:solidFill>
              <a:srgbClr val="5F46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7" name="ïṡḷiḑè">
              <a:extLst>
                <a:ext uri="{FF2B5EF4-FFF2-40B4-BE49-F238E27FC236}">
                  <a16:creationId xmlns:a16="http://schemas.microsoft.com/office/drawing/2014/main" id="{638963E7-6468-45A5-8625-6823D5E02720}"/>
                </a:ext>
              </a:extLst>
            </p:cNvPr>
            <p:cNvSpPr/>
            <p:nvPr/>
          </p:nvSpPr>
          <p:spPr bwMode="auto">
            <a:xfrm>
              <a:off x="8105140" y="2544131"/>
              <a:ext cx="745988" cy="1248604"/>
            </a:xfrm>
            <a:custGeom>
              <a:avLst/>
              <a:gdLst>
                <a:gd name="T0" fmla="*/ 136 w 136"/>
                <a:gd name="T1" fmla="*/ 167 h 227"/>
                <a:gd name="T2" fmla="*/ 129 w 136"/>
                <a:gd name="T3" fmla="*/ 156 h 227"/>
                <a:gd name="T4" fmla="*/ 129 w 136"/>
                <a:gd name="T5" fmla="*/ 85 h 227"/>
                <a:gd name="T6" fmla="*/ 118 w 136"/>
                <a:gd name="T7" fmla="*/ 66 h 227"/>
                <a:gd name="T8" fmla="*/ 6 w 136"/>
                <a:gd name="T9" fmla="*/ 1 h 227"/>
                <a:gd name="T10" fmla="*/ 1 w 136"/>
                <a:gd name="T11" fmla="*/ 3 h 227"/>
                <a:gd name="T12" fmla="*/ 2 w 136"/>
                <a:gd name="T13" fmla="*/ 8 h 227"/>
                <a:gd name="T14" fmla="*/ 114 w 136"/>
                <a:gd name="T15" fmla="*/ 73 h 227"/>
                <a:gd name="T16" fmla="*/ 121 w 136"/>
                <a:gd name="T17" fmla="*/ 85 h 227"/>
                <a:gd name="T18" fmla="*/ 121 w 136"/>
                <a:gd name="T19" fmla="*/ 156 h 227"/>
                <a:gd name="T20" fmla="*/ 114 w 136"/>
                <a:gd name="T21" fmla="*/ 167 h 227"/>
                <a:gd name="T22" fmla="*/ 117 w 136"/>
                <a:gd name="T23" fmla="*/ 174 h 227"/>
                <a:gd name="T24" fmla="*/ 114 w 136"/>
                <a:gd name="T25" fmla="*/ 184 h 227"/>
                <a:gd name="T26" fmla="*/ 114 w 136"/>
                <a:gd name="T27" fmla="*/ 220 h 227"/>
                <a:gd name="T28" fmla="*/ 125 w 136"/>
                <a:gd name="T29" fmla="*/ 227 h 227"/>
                <a:gd name="T30" fmla="*/ 135 w 136"/>
                <a:gd name="T31" fmla="*/ 221 h 227"/>
                <a:gd name="T32" fmla="*/ 135 w 136"/>
                <a:gd name="T33" fmla="*/ 184 h 227"/>
                <a:gd name="T34" fmla="*/ 133 w 136"/>
                <a:gd name="T35" fmla="*/ 174 h 227"/>
                <a:gd name="T36" fmla="*/ 136 w 136"/>
                <a:gd name="T37" fmla="*/ 16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227">
                  <a:moveTo>
                    <a:pt x="136" y="167"/>
                  </a:moveTo>
                  <a:cubicBezTo>
                    <a:pt x="136" y="162"/>
                    <a:pt x="133" y="158"/>
                    <a:pt x="129" y="156"/>
                  </a:cubicBezTo>
                  <a:cubicBezTo>
                    <a:pt x="129" y="85"/>
                    <a:pt x="129" y="85"/>
                    <a:pt x="129" y="85"/>
                  </a:cubicBezTo>
                  <a:cubicBezTo>
                    <a:pt x="129" y="77"/>
                    <a:pt x="124" y="70"/>
                    <a:pt x="118" y="66"/>
                  </a:cubicBezTo>
                  <a:cubicBezTo>
                    <a:pt x="6" y="1"/>
                    <a:pt x="6" y="1"/>
                    <a:pt x="6" y="1"/>
                  </a:cubicBezTo>
                  <a:cubicBezTo>
                    <a:pt x="5" y="0"/>
                    <a:pt x="2" y="1"/>
                    <a:pt x="1" y="3"/>
                  </a:cubicBezTo>
                  <a:cubicBezTo>
                    <a:pt x="0" y="5"/>
                    <a:pt x="0" y="7"/>
                    <a:pt x="2" y="8"/>
                  </a:cubicBezTo>
                  <a:cubicBezTo>
                    <a:pt x="114" y="73"/>
                    <a:pt x="114" y="73"/>
                    <a:pt x="114" y="73"/>
                  </a:cubicBezTo>
                  <a:cubicBezTo>
                    <a:pt x="118" y="75"/>
                    <a:pt x="121" y="80"/>
                    <a:pt x="121" y="85"/>
                  </a:cubicBezTo>
                  <a:cubicBezTo>
                    <a:pt x="121" y="156"/>
                    <a:pt x="121" y="156"/>
                    <a:pt x="121" y="156"/>
                  </a:cubicBezTo>
                  <a:cubicBezTo>
                    <a:pt x="117" y="158"/>
                    <a:pt x="114" y="162"/>
                    <a:pt x="114" y="167"/>
                  </a:cubicBezTo>
                  <a:cubicBezTo>
                    <a:pt x="114" y="170"/>
                    <a:pt x="115" y="172"/>
                    <a:pt x="117" y="174"/>
                  </a:cubicBezTo>
                  <a:cubicBezTo>
                    <a:pt x="115" y="177"/>
                    <a:pt x="114" y="181"/>
                    <a:pt x="114" y="184"/>
                  </a:cubicBezTo>
                  <a:cubicBezTo>
                    <a:pt x="114" y="190"/>
                    <a:pt x="114" y="220"/>
                    <a:pt x="114" y="220"/>
                  </a:cubicBezTo>
                  <a:cubicBezTo>
                    <a:pt x="114" y="224"/>
                    <a:pt x="119" y="227"/>
                    <a:pt x="125" y="227"/>
                  </a:cubicBezTo>
                  <a:cubicBezTo>
                    <a:pt x="130" y="227"/>
                    <a:pt x="135" y="224"/>
                    <a:pt x="135" y="221"/>
                  </a:cubicBezTo>
                  <a:cubicBezTo>
                    <a:pt x="135" y="221"/>
                    <a:pt x="135" y="190"/>
                    <a:pt x="135" y="184"/>
                  </a:cubicBezTo>
                  <a:cubicBezTo>
                    <a:pt x="135" y="181"/>
                    <a:pt x="134" y="177"/>
                    <a:pt x="133" y="174"/>
                  </a:cubicBezTo>
                  <a:cubicBezTo>
                    <a:pt x="135" y="172"/>
                    <a:pt x="136" y="170"/>
                    <a:pt x="136" y="167"/>
                  </a:cubicBez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8" name="îsļiḍê">
              <a:extLst>
                <a:ext uri="{FF2B5EF4-FFF2-40B4-BE49-F238E27FC236}">
                  <a16:creationId xmlns:a16="http://schemas.microsoft.com/office/drawing/2014/main" id="{91FD9C25-17F7-468F-9B36-4DE1C2DC0BD0}"/>
                </a:ext>
              </a:extLst>
            </p:cNvPr>
            <p:cNvSpPr/>
            <p:nvPr/>
          </p:nvSpPr>
          <p:spPr bwMode="auto">
            <a:xfrm>
              <a:off x="7509938" y="2406573"/>
              <a:ext cx="198402" cy="251309"/>
            </a:xfrm>
            <a:custGeom>
              <a:avLst/>
              <a:gdLst>
                <a:gd name="T0" fmla="*/ 21 w 36"/>
                <a:gd name="T1" fmla="*/ 17 h 46"/>
                <a:gd name="T2" fmla="*/ 9 w 36"/>
                <a:gd name="T3" fmla="*/ 36 h 46"/>
                <a:gd name="T4" fmla="*/ 22 w 36"/>
                <a:gd name="T5" fmla="*/ 46 h 46"/>
                <a:gd name="T6" fmla="*/ 35 w 36"/>
                <a:gd name="T7" fmla="*/ 19 h 46"/>
                <a:gd name="T8" fmla="*/ 21 w 36"/>
                <a:gd name="T9" fmla="*/ 17 h 46"/>
              </a:gdLst>
              <a:ahLst/>
              <a:cxnLst>
                <a:cxn ang="0">
                  <a:pos x="T0" y="T1"/>
                </a:cxn>
                <a:cxn ang="0">
                  <a:pos x="T2" y="T3"/>
                </a:cxn>
                <a:cxn ang="0">
                  <a:pos x="T4" y="T5"/>
                </a:cxn>
                <a:cxn ang="0">
                  <a:pos x="T6" y="T7"/>
                </a:cxn>
                <a:cxn ang="0">
                  <a:pos x="T8" y="T9"/>
                </a:cxn>
              </a:cxnLst>
              <a:rect l="0" t="0" r="r" b="b"/>
              <a:pathLst>
                <a:path w="36" h="46">
                  <a:moveTo>
                    <a:pt x="21" y="17"/>
                  </a:moveTo>
                  <a:cubicBezTo>
                    <a:pt x="21" y="17"/>
                    <a:pt x="17" y="26"/>
                    <a:pt x="9" y="36"/>
                  </a:cubicBezTo>
                  <a:cubicBezTo>
                    <a:pt x="0" y="46"/>
                    <a:pt x="22" y="46"/>
                    <a:pt x="22" y="46"/>
                  </a:cubicBezTo>
                  <a:cubicBezTo>
                    <a:pt x="22" y="46"/>
                    <a:pt x="36" y="39"/>
                    <a:pt x="35" y="19"/>
                  </a:cubicBezTo>
                  <a:cubicBezTo>
                    <a:pt x="35" y="0"/>
                    <a:pt x="21" y="17"/>
                    <a:pt x="21" y="17"/>
                  </a:cubicBezTo>
                  <a:close/>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9" name="ïšḻíḓè">
              <a:extLst>
                <a:ext uri="{FF2B5EF4-FFF2-40B4-BE49-F238E27FC236}">
                  <a16:creationId xmlns:a16="http://schemas.microsoft.com/office/drawing/2014/main" id="{576CAE9D-F0A7-4488-86E0-17053D8BB6FD}"/>
                </a:ext>
              </a:extLst>
            </p:cNvPr>
            <p:cNvSpPr/>
            <p:nvPr/>
          </p:nvSpPr>
          <p:spPr bwMode="auto">
            <a:xfrm>
              <a:off x="7594589" y="2306050"/>
              <a:ext cx="256599" cy="243372"/>
            </a:xfrm>
            <a:custGeom>
              <a:avLst/>
              <a:gdLst>
                <a:gd name="T0" fmla="*/ 27 w 47"/>
                <a:gd name="T1" fmla="*/ 0 h 44"/>
                <a:gd name="T2" fmla="*/ 0 w 47"/>
                <a:gd name="T3" fmla="*/ 33 h 44"/>
                <a:gd name="T4" fmla="*/ 19 w 47"/>
                <a:gd name="T5" fmla="*/ 43 h 44"/>
                <a:gd name="T6" fmla="*/ 27 w 47"/>
                <a:gd name="T7" fmla="*/ 0 h 44"/>
              </a:gdLst>
              <a:ahLst/>
              <a:cxnLst>
                <a:cxn ang="0">
                  <a:pos x="T0" y="T1"/>
                </a:cxn>
                <a:cxn ang="0">
                  <a:pos x="T2" y="T3"/>
                </a:cxn>
                <a:cxn ang="0">
                  <a:pos x="T4" y="T5"/>
                </a:cxn>
                <a:cxn ang="0">
                  <a:pos x="T6" y="T7"/>
                </a:cxn>
              </a:cxnLst>
              <a:rect l="0" t="0" r="r" b="b"/>
              <a:pathLst>
                <a:path w="47" h="44">
                  <a:moveTo>
                    <a:pt x="27" y="0"/>
                  </a:moveTo>
                  <a:cubicBezTo>
                    <a:pt x="27" y="0"/>
                    <a:pt x="9" y="5"/>
                    <a:pt x="0" y="33"/>
                  </a:cubicBezTo>
                  <a:cubicBezTo>
                    <a:pt x="0" y="33"/>
                    <a:pt x="7" y="44"/>
                    <a:pt x="19" y="43"/>
                  </a:cubicBezTo>
                  <a:cubicBezTo>
                    <a:pt x="19" y="43"/>
                    <a:pt x="47" y="2"/>
                    <a:pt x="27" y="0"/>
                  </a:cubicBez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0" name="iṧḷidé">
              <a:extLst>
                <a:ext uri="{FF2B5EF4-FFF2-40B4-BE49-F238E27FC236}">
                  <a16:creationId xmlns:a16="http://schemas.microsoft.com/office/drawing/2014/main" id="{7B0E3DEA-C226-4952-86C7-8094A0B6AB8E}"/>
                </a:ext>
              </a:extLst>
            </p:cNvPr>
            <p:cNvSpPr/>
            <p:nvPr/>
          </p:nvSpPr>
          <p:spPr bwMode="auto">
            <a:xfrm>
              <a:off x="7599880" y="2922417"/>
              <a:ext cx="137558" cy="66134"/>
            </a:xfrm>
            <a:custGeom>
              <a:avLst/>
              <a:gdLst>
                <a:gd name="T0" fmla="*/ 25 w 25"/>
                <a:gd name="T1" fmla="*/ 5 h 12"/>
                <a:gd name="T2" fmla="*/ 9 w 25"/>
                <a:gd name="T3" fmla="*/ 4 h 12"/>
                <a:gd name="T4" fmla="*/ 22 w 25"/>
                <a:gd name="T5" fmla="*/ 12 h 12"/>
                <a:gd name="T6" fmla="*/ 23 w 25"/>
                <a:gd name="T7" fmla="*/ 11 h 12"/>
                <a:gd name="T8" fmla="*/ 25 w 25"/>
                <a:gd name="T9" fmla="*/ 5 h 12"/>
              </a:gdLst>
              <a:ahLst/>
              <a:cxnLst>
                <a:cxn ang="0">
                  <a:pos x="T0" y="T1"/>
                </a:cxn>
                <a:cxn ang="0">
                  <a:pos x="T2" y="T3"/>
                </a:cxn>
                <a:cxn ang="0">
                  <a:pos x="T4" y="T5"/>
                </a:cxn>
                <a:cxn ang="0">
                  <a:pos x="T6" y="T7"/>
                </a:cxn>
                <a:cxn ang="0">
                  <a:pos x="T8" y="T9"/>
                </a:cxn>
              </a:cxnLst>
              <a:rect l="0" t="0" r="r" b="b"/>
              <a:pathLst>
                <a:path w="25" h="12">
                  <a:moveTo>
                    <a:pt x="25" y="5"/>
                  </a:moveTo>
                  <a:cubicBezTo>
                    <a:pt x="23" y="4"/>
                    <a:pt x="17" y="0"/>
                    <a:pt x="9" y="4"/>
                  </a:cubicBezTo>
                  <a:cubicBezTo>
                    <a:pt x="0" y="8"/>
                    <a:pt x="22" y="12"/>
                    <a:pt x="22" y="12"/>
                  </a:cubicBezTo>
                  <a:cubicBezTo>
                    <a:pt x="23" y="11"/>
                    <a:pt x="23" y="11"/>
                    <a:pt x="23" y="11"/>
                  </a:cubicBezTo>
                  <a:lnTo>
                    <a:pt x="25" y="5"/>
                  </a:lnTo>
                  <a:close/>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1" name="iṡlîdê">
              <a:extLst>
                <a:ext uri="{FF2B5EF4-FFF2-40B4-BE49-F238E27FC236}">
                  <a16:creationId xmlns:a16="http://schemas.microsoft.com/office/drawing/2014/main" id="{C662F433-F211-4C1B-9727-A387CEFD46A1}"/>
                </a:ext>
              </a:extLst>
            </p:cNvPr>
            <p:cNvSpPr/>
            <p:nvPr/>
          </p:nvSpPr>
          <p:spPr bwMode="auto">
            <a:xfrm>
              <a:off x="7367090" y="2747824"/>
              <a:ext cx="743343" cy="203693"/>
            </a:xfrm>
            <a:custGeom>
              <a:avLst/>
              <a:gdLst>
                <a:gd name="T0" fmla="*/ 0 w 135"/>
                <a:gd name="T1" fmla="*/ 0 h 37"/>
                <a:gd name="T2" fmla="*/ 58 w 135"/>
                <a:gd name="T3" fmla="*/ 9 h 37"/>
                <a:gd name="T4" fmla="*/ 117 w 135"/>
                <a:gd name="T5" fmla="*/ 15 h 37"/>
                <a:gd name="T6" fmla="*/ 135 w 135"/>
                <a:gd name="T7" fmla="*/ 31 h 37"/>
                <a:gd name="T8" fmla="*/ 79 w 135"/>
                <a:gd name="T9" fmla="*/ 37 h 37"/>
                <a:gd name="T10" fmla="*/ 46 w 135"/>
                <a:gd name="T11" fmla="*/ 34 h 37"/>
                <a:gd name="T12" fmla="*/ 0 w 135"/>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35" h="37">
                  <a:moveTo>
                    <a:pt x="0" y="0"/>
                  </a:moveTo>
                  <a:cubicBezTo>
                    <a:pt x="58" y="9"/>
                    <a:pt x="58" y="9"/>
                    <a:pt x="58" y="9"/>
                  </a:cubicBezTo>
                  <a:cubicBezTo>
                    <a:pt x="117" y="15"/>
                    <a:pt x="117" y="15"/>
                    <a:pt x="117" y="15"/>
                  </a:cubicBezTo>
                  <a:cubicBezTo>
                    <a:pt x="135" y="31"/>
                    <a:pt x="135" y="31"/>
                    <a:pt x="135" y="31"/>
                  </a:cubicBezTo>
                  <a:cubicBezTo>
                    <a:pt x="79" y="37"/>
                    <a:pt x="79" y="37"/>
                    <a:pt x="79" y="37"/>
                  </a:cubicBezTo>
                  <a:cubicBezTo>
                    <a:pt x="79" y="37"/>
                    <a:pt x="63" y="32"/>
                    <a:pt x="46" y="34"/>
                  </a:cubicBezTo>
                  <a:cubicBezTo>
                    <a:pt x="29" y="36"/>
                    <a:pt x="0" y="0"/>
                    <a:pt x="0" y="0"/>
                  </a:cubicBezTo>
                  <a:close/>
                </a:path>
              </a:pathLst>
            </a:cu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2" name="îṧļíḓê">
              <a:extLst>
                <a:ext uri="{FF2B5EF4-FFF2-40B4-BE49-F238E27FC236}">
                  <a16:creationId xmlns:a16="http://schemas.microsoft.com/office/drawing/2014/main" id="{37CF6823-246C-43D4-879D-2A466E39AEF9}"/>
                </a:ext>
              </a:extLst>
            </p:cNvPr>
            <p:cNvSpPr/>
            <p:nvPr/>
          </p:nvSpPr>
          <p:spPr bwMode="auto">
            <a:xfrm>
              <a:off x="7713629" y="2895963"/>
              <a:ext cx="462937" cy="164011"/>
            </a:xfrm>
            <a:custGeom>
              <a:avLst/>
              <a:gdLst>
                <a:gd name="T0" fmla="*/ 1 w 84"/>
                <a:gd name="T1" fmla="*/ 19 h 30"/>
                <a:gd name="T2" fmla="*/ 4 w 84"/>
                <a:gd name="T3" fmla="*/ 10 h 30"/>
                <a:gd name="T4" fmla="*/ 64 w 84"/>
                <a:gd name="T5" fmla="*/ 2 h 30"/>
                <a:gd name="T6" fmla="*/ 72 w 84"/>
                <a:gd name="T7" fmla="*/ 23 h 30"/>
                <a:gd name="T8" fmla="*/ 1 w 84"/>
                <a:gd name="T9" fmla="*/ 19 h 30"/>
              </a:gdLst>
              <a:ahLst/>
              <a:cxnLst>
                <a:cxn ang="0">
                  <a:pos x="T0" y="T1"/>
                </a:cxn>
                <a:cxn ang="0">
                  <a:pos x="T2" y="T3"/>
                </a:cxn>
                <a:cxn ang="0">
                  <a:pos x="T4" y="T5"/>
                </a:cxn>
                <a:cxn ang="0">
                  <a:pos x="T6" y="T7"/>
                </a:cxn>
                <a:cxn ang="0">
                  <a:pos x="T8" y="T9"/>
                </a:cxn>
              </a:cxnLst>
              <a:rect l="0" t="0" r="r" b="b"/>
              <a:pathLst>
                <a:path w="84" h="30">
                  <a:moveTo>
                    <a:pt x="1" y="19"/>
                  </a:moveTo>
                  <a:cubicBezTo>
                    <a:pt x="1" y="19"/>
                    <a:pt x="0" y="13"/>
                    <a:pt x="4" y="10"/>
                  </a:cubicBezTo>
                  <a:cubicBezTo>
                    <a:pt x="4" y="10"/>
                    <a:pt x="54" y="4"/>
                    <a:pt x="64" y="2"/>
                  </a:cubicBezTo>
                  <a:cubicBezTo>
                    <a:pt x="74" y="0"/>
                    <a:pt x="84" y="16"/>
                    <a:pt x="72" y="23"/>
                  </a:cubicBezTo>
                  <a:cubicBezTo>
                    <a:pt x="60" y="30"/>
                    <a:pt x="1" y="19"/>
                    <a:pt x="1" y="19"/>
                  </a:cubicBez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3" name="íṣḻíďè">
              <a:extLst>
                <a:ext uri="{FF2B5EF4-FFF2-40B4-BE49-F238E27FC236}">
                  <a16:creationId xmlns:a16="http://schemas.microsoft.com/office/drawing/2014/main" id="{333C7228-1131-450E-BFB1-2BA5F2B87C5C}"/>
                </a:ext>
              </a:extLst>
            </p:cNvPr>
            <p:cNvSpPr/>
            <p:nvPr/>
          </p:nvSpPr>
          <p:spPr bwMode="auto">
            <a:xfrm>
              <a:off x="7732147" y="3004421"/>
              <a:ext cx="261890" cy="132267"/>
            </a:xfrm>
            <a:custGeom>
              <a:avLst/>
              <a:gdLst>
                <a:gd name="T0" fmla="*/ 4 w 48"/>
                <a:gd name="T1" fmla="*/ 0 h 24"/>
                <a:gd name="T2" fmla="*/ 18 w 48"/>
                <a:gd name="T3" fmla="*/ 4 h 24"/>
                <a:gd name="T4" fmla="*/ 41 w 48"/>
                <a:gd name="T5" fmla="*/ 10 h 24"/>
                <a:gd name="T6" fmla="*/ 33 w 48"/>
                <a:gd name="T7" fmla="*/ 24 h 24"/>
                <a:gd name="T8" fmla="*/ 11 w 48"/>
                <a:gd name="T9" fmla="*/ 18 h 24"/>
                <a:gd name="T10" fmla="*/ 1 w 48"/>
                <a:gd name="T11" fmla="*/ 11 h 24"/>
                <a:gd name="T12" fmla="*/ 4 w 48"/>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8" h="24">
                  <a:moveTo>
                    <a:pt x="4" y="0"/>
                  </a:moveTo>
                  <a:cubicBezTo>
                    <a:pt x="4" y="0"/>
                    <a:pt x="14" y="1"/>
                    <a:pt x="18" y="4"/>
                  </a:cubicBezTo>
                  <a:cubicBezTo>
                    <a:pt x="22" y="8"/>
                    <a:pt x="34" y="3"/>
                    <a:pt x="41" y="10"/>
                  </a:cubicBezTo>
                  <a:cubicBezTo>
                    <a:pt x="48" y="18"/>
                    <a:pt x="41" y="24"/>
                    <a:pt x="33" y="24"/>
                  </a:cubicBezTo>
                  <a:cubicBezTo>
                    <a:pt x="24" y="24"/>
                    <a:pt x="15" y="19"/>
                    <a:pt x="11" y="18"/>
                  </a:cubicBezTo>
                  <a:cubicBezTo>
                    <a:pt x="8" y="17"/>
                    <a:pt x="0" y="14"/>
                    <a:pt x="1" y="11"/>
                  </a:cubicBezTo>
                  <a:cubicBezTo>
                    <a:pt x="1" y="8"/>
                    <a:pt x="4" y="0"/>
                    <a:pt x="4" y="0"/>
                  </a:cubicBezTo>
                  <a:close/>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4" name="ïşlïḍé">
              <a:extLst>
                <a:ext uri="{FF2B5EF4-FFF2-40B4-BE49-F238E27FC236}">
                  <a16:creationId xmlns:a16="http://schemas.microsoft.com/office/drawing/2014/main" id="{83B9E185-C04E-4BB7-AC17-D21138A25102}"/>
                </a:ext>
              </a:extLst>
            </p:cNvPr>
            <p:cNvSpPr/>
            <p:nvPr/>
          </p:nvSpPr>
          <p:spPr bwMode="auto">
            <a:xfrm>
              <a:off x="7406769" y="2951515"/>
              <a:ext cx="230146" cy="108460"/>
            </a:xfrm>
            <a:custGeom>
              <a:avLst/>
              <a:gdLst>
                <a:gd name="T0" fmla="*/ 15 w 42"/>
                <a:gd name="T1" fmla="*/ 1 h 20"/>
                <a:gd name="T2" fmla="*/ 8 w 42"/>
                <a:gd name="T3" fmla="*/ 15 h 20"/>
                <a:gd name="T4" fmla="*/ 42 w 42"/>
                <a:gd name="T5" fmla="*/ 12 h 20"/>
                <a:gd name="T6" fmla="*/ 15 w 42"/>
                <a:gd name="T7" fmla="*/ 1 h 20"/>
              </a:gdLst>
              <a:ahLst/>
              <a:cxnLst>
                <a:cxn ang="0">
                  <a:pos x="T0" y="T1"/>
                </a:cxn>
                <a:cxn ang="0">
                  <a:pos x="T2" y="T3"/>
                </a:cxn>
                <a:cxn ang="0">
                  <a:pos x="T4" y="T5"/>
                </a:cxn>
                <a:cxn ang="0">
                  <a:pos x="T6" y="T7"/>
                </a:cxn>
              </a:cxnLst>
              <a:rect l="0" t="0" r="r" b="b"/>
              <a:pathLst>
                <a:path w="42" h="20">
                  <a:moveTo>
                    <a:pt x="15" y="1"/>
                  </a:moveTo>
                  <a:cubicBezTo>
                    <a:pt x="8" y="2"/>
                    <a:pt x="0" y="10"/>
                    <a:pt x="8" y="15"/>
                  </a:cubicBezTo>
                  <a:cubicBezTo>
                    <a:pt x="16" y="20"/>
                    <a:pt x="42" y="12"/>
                    <a:pt x="42" y="12"/>
                  </a:cubicBezTo>
                  <a:cubicBezTo>
                    <a:pt x="42" y="12"/>
                    <a:pt x="22" y="0"/>
                    <a:pt x="15" y="1"/>
                  </a:cubicBezTo>
                  <a:close/>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5" name="íŝlídê">
              <a:extLst>
                <a:ext uri="{FF2B5EF4-FFF2-40B4-BE49-F238E27FC236}">
                  <a16:creationId xmlns:a16="http://schemas.microsoft.com/office/drawing/2014/main" id="{2BB32AAA-E1D7-4C6B-BB66-7679F86872A3}"/>
                </a:ext>
              </a:extLst>
            </p:cNvPr>
            <p:cNvSpPr/>
            <p:nvPr/>
          </p:nvSpPr>
          <p:spPr bwMode="auto">
            <a:xfrm>
              <a:off x="7658078" y="2253143"/>
              <a:ext cx="436483" cy="663983"/>
            </a:xfrm>
            <a:custGeom>
              <a:avLst/>
              <a:gdLst>
                <a:gd name="T0" fmla="*/ 40 w 79"/>
                <a:gd name="T1" fmla="*/ 7 h 121"/>
                <a:gd name="T2" fmla="*/ 4 w 79"/>
                <a:gd name="T3" fmla="*/ 31 h 121"/>
                <a:gd name="T4" fmla="*/ 11 w 79"/>
                <a:gd name="T5" fmla="*/ 56 h 121"/>
                <a:gd name="T6" fmla="*/ 5 w 79"/>
                <a:gd name="T7" fmla="*/ 99 h 121"/>
                <a:gd name="T8" fmla="*/ 64 w 79"/>
                <a:gd name="T9" fmla="*/ 105 h 121"/>
                <a:gd name="T10" fmla="*/ 75 w 79"/>
                <a:gd name="T11" fmla="*/ 38 h 121"/>
                <a:gd name="T12" fmla="*/ 40 w 79"/>
                <a:gd name="T13" fmla="*/ 7 h 121"/>
              </a:gdLst>
              <a:ahLst/>
              <a:cxnLst>
                <a:cxn ang="0">
                  <a:pos x="T0" y="T1"/>
                </a:cxn>
                <a:cxn ang="0">
                  <a:pos x="T2" y="T3"/>
                </a:cxn>
                <a:cxn ang="0">
                  <a:pos x="T4" y="T5"/>
                </a:cxn>
                <a:cxn ang="0">
                  <a:pos x="T6" y="T7"/>
                </a:cxn>
                <a:cxn ang="0">
                  <a:pos x="T8" y="T9"/>
                </a:cxn>
                <a:cxn ang="0">
                  <a:pos x="T10" y="T11"/>
                </a:cxn>
                <a:cxn ang="0">
                  <a:pos x="T12" y="T13"/>
                </a:cxn>
              </a:cxnLst>
              <a:rect l="0" t="0" r="r" b="b"/>
              <a:pathLst>
                <a:path w="79" h="121">
                  <a:moveTo>
                    <a:pt x="40" y="7"/>
                  </a:moveTo>
                  <a:cubicBezTo>
                    <a:pt x="30" y="7"/>
                    <a:pt x="11" y="0"/>
                    <a:pt x="4" y="31"/>
                  </a:cubicBezTo>
                  <a:cubicBezTo>
                    <a:pt x="0" y="51"/>
                    <a:pt x="11" y="56"/>
                    <a:pt x="11" y="56"/>
                  </a:cubicBezTo>
                  <a:cubicBezTo>
                    <a:pt x="14" y="64"/>
                    <a:pt x="6" y="92"/>
                    <a:pt x="5" y="99"/>
                  </a:cubicBezTo>
                  <a:cubicBezTo>
                    <a:pt x="4" y="106"/>
                    <a:pt x="43" y="121"/>
                    <a:pt x="64" y="105"/>
                  </a:cubicBezTo>
                  <a:cubicBezTo>
                    <a:pt x="58" y="66"/>
                    <a:pt x="76" y="53"/>
                    <a:pt x="75" y="38"/>
                  </a:cubicBezTo>
                  <a:cubicBezTo>
                    <a:pt x="76" y="31"/>
                    <a:pt x="79" y="16"/>
                    <a:pt x="40" y="7"/>
                  </a:cubicBez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6" name="íṧlide">
              <a:extLst>
                <a:ext uri="{FF2B5EF4-FFF2-40B4-BE49-F238E27FC236}">
                  <a16:creationId xmlns:a16="http://schemas.microsoft.com/office/drawing/2014/main" id="{6CCC9589-9F92-4508-B25E-9AAC4746C20B}"/>
                </a:ext>
              </a:extLst>
            </p:cNvPr>
            <p:cNvSpPr/>
            <p:nvPr/>
          </p:nvSpPr>
          <p:spPr bwMode="auto">
            <a:xfrm>
              <a:off x="7803571" y="2120876"/>
              <a:ext cx="113751" cy="251309"/>
            </a:xfrm>
            <a:custGeom>
              <a:avLst/>
              <a:gdLst>
                <a:gd name="T0" fmla="*/ 0 w 21"/>
                <a:gd name="T1" fmla="*/ 25 h 46"/>
                <a:gd name="T2" fmla="*/ 0 w 21"/>
                <a:gd name="T3" fmla="*/ 39 h 46"/>
                <a:gd name="T4" fmla="*/ 21 w 21"/>
                <a:gd name="T5" fmla="*/ 34 h 46"/>
                <a:gd name="T6" fmla="*/ 21 w 21"/>
                <a:gd name="T7" fmla="*/ 0 h 46"/>
                <a:gd name="T8" fmla="*/ 0 w 21"/>
                <a:gd name="T9" fmla="*/ 0 h 46"/>
                <a:gd name="T10" fmla="*/ 0 w 21"/>
                <a:gd name="T11" fmla="*/ 25 h 46"/>
              </a:gdLst>
              <a:ahLst/>
              <a:cxnLst>
                <a:cxn ang="0">
                  <a:pos x="T0" y="T1"/>
                </a:cxn>
                <a:cxn ang="0">
                  <a:pos x="T2" y="T3"/>
                </a:cxn>
                <a:cxn ang="0">
                  <a:pos x="T4" y="T5"/>
                </a:cxn>
                <a:cxn ang="0">
                  <a:pos x="T6" y="T7"/>
                </a:cxn>
                <a:cxn ang="0">
                  <a:pos x="T8" y="T9"/>
                </a:cxn>
                <a:cxn ang="0">
                  <a:pos x="T10" y="T11"/>
                </a:cxn>
              </a:cxnLst>
              <a:rect l="0" t="0" r="r" b="b"/>
              <a:pathLst>
                <a:path w="21" h="46">
                  <a:moveTo>
                    <a:pt x="0" y="25"/>
                  </a:moveTo>
                  <a:cubicBezTo>
                    <a:pt x="0" y="25"/>
                    <a:pt x="0" y="35"/>
                    <a:pt x="0" y="39"/>
                  </a:cubicBezTo>
                  <a:cubicBezTo>
                    <a:pt x="0" y="42"/>
                    <a:pt x="21" y="46"/>
                    <a:pt x="21" y="34"/>
                  </a:cubicBezTo>
                  <a:cubicBezTo>
                    <a:pt x="21" y="22"/>
                    <a:pt x="21" y="0"/>
                    <a:pt x="21" y="0"/>
                  </a:cubicBezTo>
                  <a:cubicBezTo>
                    <a:pt x="0" y="0"/>
                    <a:pt x="0" y="0"/>
                    <a:pt x="0" y="0"/>
                  </a:cubicBezTo>
                  <a:lnTo>
                    <a:pt x="0" y="25"/>
                  </a:lnTo>
                  <a:close/>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7" name="iṧ1ïḍé">
              <a:extLst>
                <a:ext uri="{FF2B5EF4-FFF2-40B4-BE49-F238E27FC236}">
                  <a16:creationId xmlns:a16="http://schemas.microsoft.com/office/drawing/2014/main" id="{BAF8B761-7E41-4E24-B613-3EBA09FC080F}"/>
                </a:ext>
              </a:extLst>
            </p:cNvPr>
            <p:cNvSpPr/>
            <p:nvPr/>
          </p:nvSpPr>
          <p:spPr bwMode="auto">
            <a:xfrm>
              <a:off x="7737438" y="1972736"/>
              <a:ext cx="195756" cy="301569"/>
            </a:xfrm>
            <a:custGeom>
              <a:avLst/>
              <a:gdLst>
                <a:gd name="T0" fmla="*/ 11 w 36"/>
                <a:gd name="T1" fmla="*/ 6 h 55"/>
                <a:gd name="T2" fmla="*/ 1 w 36"/>
                <a:gd name="T3" fmla="*/ 21 h 55"/>
                <a:gd name="T4" fmla="*/ 5 w 36"/>
                <a:gd name="T5" fmla="*/ 50 h 55"/>
                <a:gd name="T6" fmla="*/ 25 w 36"/>
                <a:gd name="T7" fmla="*/ 47 h 55"/>
                <a:gd name="T8" fmla="*/ 35 w 36"/>
                <a:gd name="T9" fmla="*/ 27 h 55"/>
                <a:gd name="T10" fmla="*/ 25 w 36"/>
                <a:gd name="T11" fmla="*/ 3 h 55"/>
                <a:gd name="T12" fmla="*/ 11 w 36"/>
                <a:gd name="T13" fmla="*/ 6 h 55"/>
              </a:gdLst>
              <a:ahLst/>
              <a:cxnLst>
                <a:cxn ang="0">
                  <a:pos x="T0" y="T1"/>
                </a:cxn>
                <a:cxn ang="0">
                  <a:pos x="T2" y="T3"/>
                </a:cxn>
                <a:cxn ang="0">
                  <a:pos x="T4" y="T5"/>
                </a:cxn>
                <a:cxn ang="0">
                  <a:pos x="T6" y="T7"/>
                </a:cxn>
                <a:cxn ang="0">
                  <a:pos x="T8" y="T9"/>
                </a:cxn>
                <a:cxn ang="0">
                  <a:pos x="T10" y="T11"/>
                </a:cxn>
                <a:cxn ang="0">
                  <a:pos x="T12" y="T13"/>
                </a:cxn>
              </a:cxnLst>
              <a:rect l="0" t="0" r="r" b="b"/>
              <a:pathLst>
                <a:path w="36" h="55">
                  <a:moveTo>
                    <a:pt x="11" y="6"/>
                  </a:moveTo>
                  <a:cubicBezTo>
                    <a:pt x="11" y="6"/>
                    <a:pt x="1" y="10"/>
                    <a:pt x="1" y="21"/>
                  </a:cubicBezTo>
                  <a:cubicBezTo>
                    <a:pt x="1" y="32"/>
                    <a:pt x="0" y="48"/>
                    <a:pt x="5" y="50"/>
                  </a:cubicBezTo>
                  <a:cubicBezTo>
                    <a:pt x="8" y="52"/>
                    <a:pt x="17" y="55"/>
                    <a:pt x="25" y="47"/>
                  </a:cubicBezTo>
                  <a:cubicBezTo>
                    <a:pt x="33" y="39"/>
                    <a:pt x="35" y="34"/>
                    <a:pt x="35" y="27"/>
                  </a:cubicBezTo>
                  <a:cubicBezTo>
                    <a:pt x="35" y="19"/>
                    <a:pt x="36" y="6"/>
                    <a:pt x="25" y="3"/>
                  </a:cubicBezTo>
                  <a:cubicBezTo>
                    <a:pt x="14" y="0"/>
                    <a:pt x="11" y="6"/>
                    <a:pt x="11" y="6"/>
                  </a:cubicBezTo>
                  <a:close/>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8" name="iṡ1ïde">
              <a:extLst>
                <a:ext uri="{FF2B5EF4-FFF2-40B4-BE49-F238E27FC236}">
                  <a16:creationId xmlns:a16="http://schemas.microsoft.com/office/drawing/2014/main" id="{3395A3F0-058B-4C38-A9CA-9E6383D9FB59}"/>
                </a:ext>
              </a:extLst>
            </p:cNvPr>
            <p:cNvSpPr/>
            <p:nvPr/>
          </p:nvSpPr>
          <p:spPr bwMode="auto">
            <a:xfrm>
              <a:off x="7724211" y="1927766"/>
              <a:ext cx="275116" cy="296279"/>
            </a:xfrm>
            <a:custGeom>
              <a:avLst/>
              <a:gdLst>
                <a:gd name="T0" fmla="*/ 32 w 50"/>
                <a:gd name="T1" fmla="*/ 33 h 54"/>
                <a:gd name="T2" fmla="*/ 16 w 50"/>
                <a:gd name="T3" fmla="*/ 20 h 54"/>
                <a:gd name="T4" fmla="*/ 3 w 50"/>
                <a:gd name="T5" fmla="*/ 29 h 54"/>
                <a:gd name="T6" fmla="*/ 10 w 50"/>
                <a:gd name="T7" fmla="*/ 7 h 54"/>
                <a:gd name="T8" fmla="*/ 47 w 50"/>
                <a:gd name="T9" fmla="*/ 18 h 54"/>
                <a:gd name="T10" fmla="*/ 35 w 50"/>
                <a:gd name="T11" fmla="*/ 54 h 54"/>
                <a:gd name="T12" fmla="*/ 33 w 50"/>
                <a:gd name="T13" fmla="*/ 42 h 54"/>
                <a:gd name="T14" fmla="*/ 32 w 50"/>
                <a:gd name="T15" fmla="*/ 3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4">
                  <a:moveTo>
                    <a:pt x="32" y="33"/>
                  </a:moveTo>
                  <a:cubicBezTo>
                    <a:pt x="32" y="33"/>
                    <a:pt x="17" y="31"/>
                    <a:pt x="16" y="20"/>
                  </a:cubicBezTo>
                  <a:cubicBezTo>
                    <a:pt x="16" y="20"/>
                    <a:pt x="11" y="29"/>
                    <a:pt x="3" y="29"/>
                  </a:cubicBezTo>
                  <a:cubicBezTo>
                    <a:pt x="3" y="29"/>
                    <a:pt x="0" y="15"/>
                    <a:pt x="10" y="7"/>
                  </a:cubicBezTo>
                  <a:cubicBezTo>
                    <a:pt x="20" y="0"/>
                    <a:pt x="44" y="3"/>
                    <a:pt x="47" y="18"/>
                  </a:cubicBezTo>
                  <a:cubicBezTo>
                    <a:pt x="50" y="34"/>
                    <a:pt x="46" y="46"/>
                    <a:pt x="35" y="54"/>
                  </a:cubicBezTo>
                  <a:cubicBezTo>
                    <a:pt x="35" y="54"/>
                    <a:pt x="36" y="42"/>
                    <a:pt x="33" y="42"/>
                  </a:cubicBezTo>
                  <a:cubicBezTo>
                    <a:pt x="29" y="43"/>
                    <a:pt x="32" y="33"/>
                    <a:pt x="32" y="33"/>
                  </a:cubicBez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9" name="íṧḻíḍe">
              <a:extLst>
                <a:ext uri="{FF2B5EF4-FFF2-40B4-BE49-F238E27FC236}">
                  <a16:creationId xmlns:a16="http://schemas.microsoft.com/office/drawing/2014/main" id="{79747230-A33E-452C-B897-6AEE478F83A5}"/>
                </a:ext>
              </a:extLst>
            </p:cNvPr>
            <p:cNvSpPr/>
            <p:nvPr/>
          </p:nvSpPr>
          <p:spPr bwMode="auto">
            <a:xfrm>
              <a:off x="7203078" y="2692271"/>
              <a:ext cx="566104" cy="378285"/>
            </a:xfrm>
            <a:custGeom>
              <a:avLst/>
              <a:gdLst>
                <a:gd name="T0" fmla="*/ 100 w 103"/>
                <a:gd name="T1" fmla="*/ 57 h 69"/>
                <a:gd name="T2" fmla="*/ 97 w 103"/>
                <a:gd name="T3" fmla="*/ 69 h 69"/>
                <a:gd name="T4" fmla="*/ 15 w 103"/>
                <a:gd name="T5" fmla="*/ 31 h 69"/>
                <a:gd name="T6" fmla="*/ 40 w 103"/>
                <a:gd name="T7" fmla="*/ 14 h 69"/>
                <a:gd name="T8" fmla="*/ 100 w 103"/>
                <a:gd name="T9" fmla="*/ 57 h 69"/>
              </a:gdLst>
              <a:ahLst/>
              <a:cxnLst>
                <a:cxn ang="0">
                  <a:pos x="T0" y="T1"/>
                </a:cxn>
                <a:cxn ang="0">
                  <a:pos x="T2" y="T3"/>
                </a:cxn>
                <a:cxn ang="0">
                  <a:pos x="T4" y="T5"/>
                </a:cxn>
                <a:cxn ang="0">
                  <a:pos x="T6" y="T7"/>
                </a:cxn>
                <a:cxn ang="0">
                  <a:pos x="T8" y="T9"/>
                </a:cxn>
              </a:cxnLst>
              <a:rect l="0" t="0" r="r" b="b"/>
              <a:pathLst>
                <a:path w="103" h="69">
                  <a:moveTo>
                    <a:pt x="100" y="57"/>
                  </a:moveTo>
                  <a:cubicBezTo>
                    <a:pt x="100" y="57"/>
                    <a:pt x="103" y="66"/>
                    <a:pt x="97" y="69"/>
                  </a:cubicBezTo>
                  <a:cubicBezTo>
                    <a:pt x="97" y="69"/>
                    <a:pt x="30" y="40"/>
                    <a:pt x="15" y="31"/>
                  </a:cubicBezTo>
                  <a:cubicBezTo>
                    <a:pt x="0" y="23"/>
                    <a:pt x="16" y="0"/>
                    <a:pt x="40" y="14"/>
                  </a:cubicBezTo>
                  <a:cubicBezTo>
                    <a:pt x="64" y="28"/>
                    <a:pt x="100" y="57"/>
                    <a:pt x="100" y="57"/>
                  </a:cubicBez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0" name="í$1îḋè">
              <a:extLst>
                <a:ext uri="{FF2B5EF4-FFF2-40B4-BE49-F238E27FC236}">
                  <a16:creationId xmlns:a16="http://schemas.microsoft.com/office/drawing/2014/main" id="{7271DE3F-1242-435F-8B0C-278D7C43EBFE}"/>
                </a:ext>
              </a:extLst>
            </p:cNvPr>
            <p:cNvSpPr/>
            <p:nvPr/>
          </p:nvSpPr>
          <p:spPr bwMode="auto">
            <a:xfrm>
              <a:off x="7867059" y="2086487"/>
              <a:ext cx="95232" cy="95232"/>
            </a:xfrm>
            <a:custGeom>
              <a:avLst/>
              <a:gdLst>
                <a:gd name="T0" fmla="*/ 4 w 17"/>
                <a:gd name="T1" fmla="*/ 6 h 17"/>
                <a:gd name="T2" fmla="*/ 5 w 17"/>
                <a:gd name="T3" fmla="*/ 15 h 17"/>
                <a:gd name="T4" fmla="*/ 0 w 17"/>
                <a:gd name="T5" fmla="*/ 15 h 17"/>
              </a:gdLst>
              <a:ahLst/>
              <a:cxnLst>
                <a:cxn ang="0">
                  <a:pos x="T0" y="T1"/>
                </a:cxn>
                <a:cxn ang="0">
                  <a:pos x="T2" y="T3"/>
                </a:cxn>
                <a:cxn ang="0">
                  <a:pos x="T4" y="T5"/>
                </a:cxn>
              </a:cxnLst>
              <a:rect l="0" t="0" r="r" b="b"/>
              <a:pathLst>
                <a:path w="17" h="17">
                  <a:moveTo>
                    <a:pt x="4" y="6"/>
                  </a:moveTo>
                  <a:cubicBezTo>
                    <a:pt x="9" y="0"/>
                    <a:pt x="17" y="6"/>
                    <a:pt x="5" y="15"/>
                  </a:cubicBezTo>
                  <a:cubicBezTo>
                    <a:pt x="1" y="17"/>
                    <a:pt x="0" y="15"/>
                    <a:pt x="0" y="15"/>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1" name="îśḷïdê">
              <a:extLst>
                <a:ext uri="{FF2B5EF4-FFF2-40B4-BE49-F238E27FC236}">
                  <a16:creationId xmlns:a16="http://schemas.microsoft.com/office/drawing/2014/main" id="{817F27A8-D139-4903-8585-BA3A6721B305}"/>
                </a:ext>
              </a:extLst>
            </p:cNvPr>
            <p:cNvSpPr/>
            <p:nvPr/>
          </p:nvSpPr>
          <p:spPr bwMode="auto">
            <a:xfrm>
              <a:off x="7599880" y="2575875"/>
              <a:ext cx="280407" cy="320088"/>
            </a:xfrm>
            <a:custGeom>
              <a:avLst/>
              <a:gdLst>
                <a:gd name="T0" fmla="*/ 2 w 106"/>
                <a:gd name="T1" fmla="*/ 104 h 121"/>
                <a:gd name="T2" fmla="*/ 0 w 106"/>
                <a:gd name="T3" fmla="*/ 0 h 121"/>
                <a:gd name="T4" fmla="*/ 106 w 106"/>
                <a:gd name="T5" fmla="*/ 15 h 121"/>
                <a:gd name="T6" fmla="*/ 106 w 106"/>
                <a:gd name="T7" fmla="*/ 121 h 121"/>
                <a:gd name="T8" fmla="*/ 2 w 106"/>
                <a:gd name="T9" fmla="*/ 104 h 121"/>
              </a:gdLst>
              <a:ahLst/>
              <a:cxnLst>
                <a:cxn ang="0">
                  <a:pos x="T0" y="T1"/>
                </a:cxn>
                <a:cxn ang="0">
                  <a:pos x="T2" y="T3"/>
                </a:cxn>
                <a:cxn ang="0">
                  <a:pos x="T4" y="T5"/>
                </a:cxn>
                <a:cxn ang="0">
                  <a:pos x="T6" y="T7"/>
                </a:cxn>
                <a:cxn ang="0">
                  <a:pos x="T8" y="T9"/>
                </a:cxn>
              </a:cxnLst>
              <a:rect l="0" t="0" r="r" b="b"/>
              <a:pathLst>
                <a:path w="106" h="121">
                  <a:moveTo>
                    <a:pt x="2" y="104"/>
                  </a:moveTo>
                  <a:lnTo>
                    <a:pt x="0" y="0"/>
                  </a:lnTo>
                  <a:lnTo>
                    <a:pt x="106" y="15"/>
                  </a:lnTo>
                  <a:lnTo>
                    <a:pt x="106" y="121"/>
                  </a:lnTo>
                  <a:lnTo>
                    <a:pt x="2" y="104"/>
                  </a:lnTo>
                  <a:close/>
                </a:path>
              </a:pathLst>
            </a:custGeom>
            <a:solidFill>
              <a:srgbClr val="FF61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2" name="ïśļîḍe">
              <a:extLst>
                <a:ext uri="{FF2B5EF4-FFF2-40B4-BE49-F238E27FC236}">
                  <a16:creationId xmlns:a16="http://schemas.microsoft.com/office/drawing/2014/main" id="{D3BED3B8-C992-48C1-8F82-C0129C91AAF4}"/>
                </a:ext>
              </a:extLst>
            </p:cNvPr>
            <p:cNvSpPr/>
            <p:nvPr/>
          </p:nvSpPr>
          <p:spPr bwMode="auto">
            <a:xfrm>
              <a:off x="7494066" y="2433027"/>
              <a:ext cx="111105" cy="417965"/>
            </a:xfrm>
            <a:custGeom>
              <a:avLst/>
              <a:gdLst>
                <a:gd name="T0" fmla="*/ 40 w 42"/>
                <a:gd name="T1" fmla="*/ 54 h 158"/>
                <a:gd name="T2" fmla="*/ 0 w 42"/>
                <a:gd name="T3" fmla="*/ 0 h 158"/>
                <a:gd name="T4" fmla="*/ 2 w 42"/>
                <a:gd name="T5" fmla="*/ 106 h 158"/>
                <a:gd name="T6" fmla="*/ 42 w 42"/>
                <a:gd name="T7" fmla="*/ 158 h 158"/>
                <a:gd name="T8" fmla="*/ 40 w 42"/>
                <a:gd name="T9" fmla="*/ 54 h 158"/>
              </a:gdLst>
              <a:ahLst/>
              <a:cxnLst>
                <a:cxn ang="0">
                  <a:pos x="T0" y="T1"/>
                </a:cxn>
                <a:cxn ang="0">
                  <a:pos x="T2" y="T3"/>
                </a:cxn>
                <a:cxn ang="0">
                  <a:pos x="T4" y="T5"/>
                </a:cxn>
                <a:cxn ang="0">
                  <a:pos x="T6" y="T7"/>
                </a:cxn>
                <a:cxn ang="0">
                  <a:pos x="T8" y="T9"/>
                </a:cxn>
              </a:cxnLst>
              <a:rect l="0" t="0" r="r" b="b"/>
              <a:pathLst>
                <a:path w="42" h="158">
                  <a:moveTo>
                    <a:pt x="40" y="54"/>
                  </a:moveTo>
                  <a:lnTo>
                    <a:pt x="0" y="0"/>
                  </a:lnTo>
                  <a:lnTo>
                    <a:pt x="2" y="106"/>
                  </a:lnTo>
                  <a:lnTo>
                    <a:pt x="42" y="158"/>
                  </a:lnTo>
                  <a:lnTo>
                    <a:pt x="40" y="54"/>
                  </a:lnTo>
                  <a:close/>
                </a:path>
              </a:pathLst>
            </a:custGeom>
            <a:solidFill>
              <a:srgbClr val="FF61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3" name="íşļîḓê">
              <a:extLst>
                <a:ext uri="{FF2B5EF4-FFF2-40B4-BE49-F238E27FC236}">
                  <a16:creationId xmlns:a16="http://schemas.microsoft.com/office/drawing/2014/main" id="{FB1BF9D1-010D-4008-864D-00B1B651F358}"/>
                </a:ext>
              </a:extLst>
            </p:cNvPr>
            <p:cNvSpPr/>
            <p:nvPr/>
          </p:nvSpPr>
          <p:spPr bwMode="auto">
            <a:xfrm>
              <a:off x="7814152" y="2427736"/>
              <a:ext cx="306860" cy="391511"/>
            </a:xfrm>
            <a:custGeom>
              <a:avLst/>
              <a:gdLst>
                <a:gd name="T0" fmla="*/ 54 w 56"/>
                <a:gd name="T1" fmla="*/ 22 h 71"/>
                <a:gd name="T2" fmla="*/ 35 w 56"/>
                <a:gd name="T3" fmla="*/ 23 h 71"/>
                <a:gd name="T4" fmla="*/ 18 w 56"/>
                <a:gd name="T5" fmla="*/ 57 h 71"/>
                <a:gd name="T6" fmla="*/ 14 w 56"/>
                <a:gd name="T7" fmla="*/ 55 h 71"/>
                <a:gd name="T8" fmla="*/ 10 w 56"/>
                <a:gd name="T9" fmla="*/ 57 h 71"/>
                <a:gd name="T10" fmla="*/ 0 w 56"/>
                <a:gd name="T11" fmla="*/ 64 h 71"/>
                <a:gd name="T12" fmla="*/ 10 w 56"/>
                <a:gd name="T13" fmla="*/ 71 h 71"/>
                <a:gd name="T14" fmla="*/ 19 w 56"/>
                <a:gd name="T15" fmla="*/ 68 h 71"/>
                <a:gd name="T16" fmla="*/ 54 w 56"/>
                <a:gd name="T17"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1">
                  <a:moveTo>
                    <a:pt x="54" y="22"/>
                  </a:moveTo>
                  <a:cubicBezTo>
                    <a:pt x="54" y="22"/>
                    <a:pt x="33" y="0"/>
                    <a:pt x="35" y="23"/>
                  </a:cubicBezTo>
                  <a:cubicBezTo>
                    <a:pt x="45" y="38"/>
                    <a:pt x="30" y="50"/>
                    <a:pt x="18" y="57"/>
                  </a:cubicBezTo>
                  <a:cubicBezTo>
                    <a:pt x="17" y="56"/>
                    <a:pt x="16" y="55"/>
                    <a:pt x="14" y="55"/>
                  </a:cubicBezTo>
                  <a:cubicBezTo>
                    <a:pt x="12" y="55"/>
                    <a:pt x="11" y="56"/>
                    <a:pt x="10" y="57"/>
                  </a:cubicBezTo>
                  <a:cubicBezTo>
                    <a:pt x="4" y="57"/>
                    <a:pt x="0" y="60"/>
                    <a:pt x="0" y="64"/>
                  </a:cubicBezTo>
                  <a:cubicBezTo>
                    <a:pt x="0" y="68"/>
                    <a:pt x="4" y="71"/>
                    <a:pt x="10" y="71"/>
                  </a:cubicBezTo>
                  <a:cubicBezTo>
                    <a:pt x="14" y="71"/>
                    <a:pt x="17" y="70"/>
                    <a:pt x="19" y="68"/>
                  </a:cubicBezTo>
                  <a:cubicBezTo>
                    <a:pt x="42" y="63"/>
                    <a:pt x="56" y="49"/>
                    <a:pt x="54" y="22"/>
                  </a:cubicBezTo>
                  <a:close/>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4" name="íṩļiďè">
              <a:extLst>
                <a:ext uri="{FF2B5EF4-FFF2-40B4-BE49-F238E27FC236}">
                  <a16:creationId xmlns:a16="http://schemas.microsoft.com/office/drawing/2014/main" id="{F6307C2E-BBB9-4D8C-BB9E-F508F58FF3BF}"/>
                </a:ext>
              </a:extLst>
            </p:cNvPr>
            <p:cNvSpPr/>
            <p:nvPr/>
          </p:nvSpPr>
          <p:spPr bwMode="auto">
            <a:xfrm>
              <a:off x="7951710" y="2356312"/>
              <a:ext cx="169302" cy="253953"/>
            </a:xfrm>
            <a:custGeom>
              <a:avLst/>
              <a:gdLst>
                <a:gd name="T0" fmla="*/ 15 w 31"/>
                <a:gd name="T1" fmla="*/ 1 h 46"/>
                <a:gd name="T2" fmla="*/ 31 w 31"/>
                <a:gd name="T3" fmla="*/ 39 h 46"/>
                <a:gd name="T4" fmla="*/ 4 w 31"/>
                <a:gd name="T5" fmla="*/ 42 h 46"/>
                <a:gd name="T6" fmla="*/ 15 w 31"/>
                <a:gd name="T7" fmla="*/ 1 h 46"/>
              </a:gdLst>
              <a:ahLst/>
              <a:cxnLst>
                <a:cxn ang="0">
                  <a:pos x="T0" y="T1"/>
                </a:cxn>
                <a:cxn ang="0">
                  <a:pos x="T2" y="T3"/>
                </a:cxn>
                <a:cxn ang="0">
                  <a:pos x="T4" y="T5"/>
                </a:cxn>
                <a:cxn ang="0">
                  <a:pos x="T6" y="T7"/>
                </a:cxn>
              </a:cxnLst>
              <a:rect l="0" t="0" r="r" b="b"/>
              <a:pathLst>
                <a:path w="31" h="46">
                  <a:moveTo>
                    <a:pt x="15" y="1"/>
                  </a:moveTo>
                  <a:cubicBezTo>
                    <a:pt x="19" y="0"/>
                    <a:pt x="31" y="12"/>
                    <a:pt x="31" y="39"/>
                  </a:cubicBezTo>
                  <a:cubicBezTo>
                    <a:pt x="27" y="43"/>
                    <a:pt x="18" y="46"/>
                    <a:pt x="4" y="42"/>
                  </a:cubicBezTo>
                  <a:cubicBezTo>
                    <a:pt x="4" y="42"/>
                    <a:pt x="0" y="4"/>
                    <a:pt x="15" y="1"/>
                  </a:cubicBez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5" name="ïSľiḓê">
              <a:extLst>
                <a:ext uri="{FF2B5EF4-FFF2-40B4-BE49-F238E27FC236}">
                  <a16:creationId xmlns:a16="http://schemas.microsoft.com/office/drawing/2014/main" id="{AFF17A9B-D727-4F2B-AB48-0D4C5EA5775E}"/>
                </a:ext>
              </a:extLst>
            </p:cNvPr>
            <p:cNvSpPr/>
            <p:nvPr/>
          </p:nvSpPr>
          <p:spPr bwMode="auto">
            <a:xfrm>
              <a:off x="7835315" y="1866923"/>
              <a:ext cx="198402" cy="177239"/>
            </a:xfrm>
            <a:custGeom>
              <a:avLst/>
              <a:gdLst>
                <a:gd name="T0" fmla="*/ 32 w 36"/>
                <a:gd name="T1" fmla="*/ 25 h 32"/>
                <a:gd name="T2" fmla="*/ 11 w 36"/>
                <a:gd name="T3" fmla="*/ 27 h 32"/>
                <a:gd name="T4" fmla="*/ 4 w 36"/>
                <a:gd name="T5" fmla="*/ 7 h 32"/>
                <a:gd name="T6" fmla="*/ 25 w 36"/>
                <a:gd name="T7" fmla="*/ 5 h 32"/>
                <a:gd name="T8" fmla="*/ 32 w 36"/>
                <a:gd name="T9" fmla="*/ 25 h 32"/>
              </a:gdLst>
              <a:ahLst/>
              <a:cxnLst>
                <a:cxn ang="0">
                  <a:pos x="T0" y="T1"/>
                </a:cxn>
                <a:cxn ang="0">
                  <a:pos x="T2" y="T3"/>
                </a:cxn>
                <a:cxn ang="0">
                  <a:pos x="T4" y="T5"/>
                </a:cxn>
                <a:cxn ang="0">
                  <a:pos x="T6" y="T7"/>
                </a:cxn>
                <a:cxn ang="0">
                  <a:pos x="T8" y="T9"/>
                </a:cxn>
              </a:cxnLst>
              <a:rect l="0" t="0" r="r" b="b"/>
              <a:pathLst>
                <a:path w="36" h="32">
                  <a:moveTo>
                    <a:pt x="32" y="25"/>
                  </a:moveTo>
                  <a:cubicBezTo>
                    <a:pt x="28" y="31"/>
                    <a:pt x="18" y="32"/>
                    <a:pt x="11" y="27"/>
                  </a:cubicBezTo>
                  <a:cubicBezTo>
                    <a:pt x="3" y="23"/>
                    <a:pt x="0" y="14"/>
                    <a:pt x="4" y="7"/>
                  </a:cubicBezTo>
                  <a:cubicBezTo>
                    <a:pt x="8" y="1"/>
                    <a:pt x="18" y="0"/>
                    <a:pt x="25" y="5"/>
                  </a:cubicBezTo>
                  <a:cubicBezTo>
                    <a:pt x="33" y="10"/>
                    <a:pt x="36" y="19"/>
                    <a:pt x="32" y="25"/>
                  </a:cubicBez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6" name="iṩļïḋe">
              <a:extLst>
                <a:ext uri="{FF2B5EF4-FFF2-40B4-BE49-F238E27FC236}">
                  <a16:creationId xmlns:a16="http://schemas.microsoft.com/office/drawing/2014/main" id="{7D91B239-90BD-41FA-83DC-4AF71FED0175}"/>
                </a:ext>
              </a:extLst>
            </p:cNvPr>
            <p:cNvSpPr/>
            <p:nvPr/>
          </p:nvSpPr>
          <p:spPr bwMode="auto">
            <a:xfrm>
              <a:off x="5449212" y="2657882"/>
              <a:ext cx="177239" cy="161367"/>
            </a:xfrm>
            <a:custGeom>
              <a:avLst/>
              <a:gdLst>
                <a:gd name="T0" fmla="*/ 31 w 32"/>
                <a:gd name="T1" fmla="*/ 6 h 29"/>
                <a:gd name="T2" fmla="*/ 27 w 32"/>
                <a:gd name="T3" fmla="*/ 15 h 29"/>
                <a:gd name="T4" fmla="*/ 4 w 32"/>
                <a:gd name="T5" fmla="*/ 25 h 29"/>
                <a:gd name="T6" fmla="*/ 17 w 32"/>
                <a:gd name="T7" fmla="*/ 5 h 29"/>
                <a:gd name="T8" fmla="*/ 31 w 32"/>
                <a:gd name="T9" fmla="*/ 6 h 29"/>
              </a:gdLst>
              <a:ahLst/>
              <a:cxnLst>
                <a:cxn ang="0">
                  <a:pos x="T0" y="T1"/>
                </a:cxn>
                <a:cxn ang="0">
                  <a:pos x="T2" y="T3"/>
                </a:cxn>
                <a:cxn ang="0">
                  <a:pos x="T4" y="T5"/>
                </a:cxn>
                <a:cxn ang="0">
                  <a:pos x="T6" y="T7"/>
                </a:cxn>
                <a:cxn ang="0">
                  <a:pos x="T8" y="T9"/>
                </a:cxn>
              </a:cxnLst>
              <a:rect l="0" t="0" r="r" b="b"/>
              <a:pathLst>
                <a:path w="32" h="29">
                  <a:moveTo>
                    <a:pt x="31" y="6"/>
                  </a:moveTo>
                  <a:cubicBezTo>
                    <a:pt x="31" y="10"/>
                    <a:pt x="32" y="12"/>
                    <a:pt x="27" y="15"/>
                  </a:cubicBezTo>
                  <a:cubicBezTo>
                    <a:pt x="22" y="18"/>
                    <a:pt x="10" y="29"/>
                    <a:pt x="4" y="25"/>
                  </a:cubicBezTo>
                  <a:cubicBezTo>
                    <a:pt x="0" y="23"/>
                    <a:pt x="12" y="10"/>
                    <a:pt x="17" y="5"/>
                  </a:cubicBezTo>
                  <a:cubicBezTo>
                    <a:pt x="22" y="0"/>
                    <a:pt x="31" y="6"/>
                    <a:pt x="31" y="6"/>
                  </a:cubicBezTo>
                  <a:close/>
                </a:path>
              </a:pathLst>
            </a:custGeom>
            <a:solidFill>
              <a:srgbClr val="005D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7" name="ï$ľiḋê">
              <a:extLst>
                <a:ext uri="{FF2B5EF4-FFF2-40B4-BE49-F238E27FC236}">
                  <a16:creationId xmlns:a16="http://schemas.microsoft.com/office/drawing/2014/main" id="{A0924705-E9DA-4380-A7C1-EDFE239D4698}"/>
                </a:ext>
              </a:extLst>
            </p:cNvPr>
            <p:cNvSpPr/>
            <p:nvPr/>
          </p:nvSpPr>
          <p:spPr bwMode="auto">
            <a:xfrm>
              <a:off x="5520637" y="2724015"/>
              <a:ext cx="164011" cy="142849"/>
            </a:xfrm>
            <a:custGeom>
              <a:avLst/>
              <a:gdLst>
                <a:gd name="T0" fmla="*/ 29 w 30"/>
                <a:gd name="T1" fmla="*/ 3 h 26"/>
                <a:gd name="T2" fmla="*/ 25 w 30"/>
                <a:gd name="T3" fmla="*/ 13 h 26"/>
                <a:gd name="T4" fmla="*/ 4 w 30"/>
                <a:gd name="T5" fmla="*/ 23 h 26"/>
                <a:gd name="T6" fmla="*/ 16 w 30"/>
                <a:gd name="T7" fmla="*/ 3 h 26"/>
                <a:gd name="T8" fmla="*/ 29 w 30"/>
                <a:gd name="T9" fmla="*/ 3 h 26"/>
              </a:gdLst>
              <a:ahLst/>
              <a:cxnLst>
                <a:cxn ang="0">
                  <a:pos x="T0" y="T1"/>
                </a:cxn>
                <a:cxn ang="0">
                  <a:pos x="T2" y="T3"/>
                </a:cxn>
                <a:cxn ang="0">
                  <a:pos x="T4" y="T5"/>
                </a:cxn>
                <a:cxn ang="0">
                  <a:pos x="T6" y="T7"/>
                </a:cxn>
                <a:cxn ang="0">
                  <a:pos x="T8" y="T9"/>
                </a:cxn>
              </a:cxnLst>
              <a:rect l="0" t="0" r="r" b="b"/>
              <a:pathLst>
                <a:path w="30" h="26">
                  <a:moveTo>
                    <a:pt x="29" y="3"/>
                  </a:moveTo>
                  <a:cubicBezTo>
                    <a:pt x="29" y="8"/>
                    <a:pt x="30" y="10"/>
                    <a:pt x="25" y="13"/>
                  </a:cubicBezTo>
                  <a:cubicBezTo>
                    <a:pt x="21" y="16"/>
                    <a:pt x="8" y="26"/>
                    <a:pt x="4" y="23"/>
                  </a:cubicBezTo>
                  <a:cubicBezTo>
                    <a:pt x="0" y="21"/>
                    <a:pt x="9" y="5"/>
                    <a:pt x="16" y="3"/>
                  </a:cubicBezTo>
                  <a:cubicBezTo>
                    <a:pt x="22" y="0"/>
                    <a:pt x="29" y="3"/>
                    <a:pt x="29" y="3"/>
                  </a:cubicBezTo>
                  <a:close/>
                </a:path>
              </a:pathLst>
            </a:custGeom>
            <a:solidFill>
              <a:srgbClr val="005D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8" name="îŝľïďè">
              <a:extLst>
                <a:ext uri="{FF2B5EF4-FFF2-40B4-BE49-F238E27FC236}">
                  <a16:creationId xmlns:a16="http://schemas.microsoft.com/office/drawing/2014/main" id="{7CBB9E16-BAE0-4EA3-80D3-65733F5AB35F}"/>
                </a:ext>
              </a:extLst>
            </p:cNvPr>
            <p:cNvSpPr/>
            <p:nvPr/>
          </p:nvSpPr>
          <p:spPr bwMode="auto">
            <a:xfrm>
              <a:off x="5515347" y="2086487"/>
              <a:ext cx="423255" cy="642820"/>
            </a:xfrm>
            <a:custGeom>
              <a:avLst/>
              <a:gdLst>
                <a:gd name="T0" fmla="*/ 66 w 77"/>
                <a:gd name="T1" fmla="*/ 6 h 117"/>
                <a:gd name="T2" fmla="*/ 24 w 77"/>
                <a:gd name="T3" fmla="*/ 48 h 117"/>
                <a:gd name="T4" fmla="*/ 17 w 77"/>
                <a:gd name="T5" fmla="*/ 112 h 117"/>
                <a:gd name="T6" fmla="*/ 2 w 77"/>
                <a:gd name="T7" fmla="*/ 111 h 117"/>
                <a:gd name="T8" fmla="*/ 3 w 77"/>
                <a:gd name="T9" fmla="*/ 37 h 117"/>
                <a:gd name="T10" fmla="*/ 43 w 77"/>
                <a:gd name="T11" fmla="*/ 0 h 117"/>
                <a:gd name="T12" fmla="*/ 66 w 77"/>
                <a:gd name="T13" fmla="*/ 6 h 117"/>
              </a:gdLst>
              <a:ahLst/>
              <a:cxnLst>
                <a:cxn ang="0">
                  <a:pos x="T0" y="T1"/>
                </a:cxn>
                <a:cxn ang="0">
                  <a:pos x="T2" y="T3"/>
                </a:cxn>
                <a:cxn ang="0">
                  <a:pos x="T4" y="T5"/>
                </a:cxn>
                <a:cxn ang="0">
                  <a:pos x="T6" y="T7"/>
                </a:cxn>
                <a:cxn ang="0">
                  <a:pos x="T8" y="T9"/>
                </a:cxn>
                <a:cxn ang="0">
                  <a:pos x="T10" y="T11"/>
                </a:cxn>
                <a:cxn ang="0">
                  <a:pos x="T12" y="T13"/>
                </a:cxn>
              </a:cxnLst>
              <a:rect l="0" t="0" r="r" b="b"/>
              <a:pathLst>
                <a:path w="77" h="117">
                  <a:moveTo>
                    <a:pt x="66" y="6"/>
                  </a:moveTo>
                  <a:cubicBezTo>
                    <a:pt x="77" y="29"/>
                    <a:pt x="33" y="34"/>
                    <a:pt x="24" y="48"/>
                  </a:cubicBezTo>
                  <a:cubicBezTo>
                    <a:pt x="14" y="62"/>
                    <a:pt x="19" y="103"/>
                    <a:pt x="17" y="112"/>
                  </a:cubicBezTo>
                  <a:cubicBezTo>
                    <a:pt x="15" y="117"/>
                    <a:pt x="2" y="117"/>
                    <a:pt x="2" y="111"/>
                  </a:cubicBezTo>
                  <a:cubicBezTo>
                    <a:pt x="2" y="98"/>
                    <a:pt x="0" y="52"/>
                    <a:pt x="3" y="37"/>
                  </a:cubicBezTo>
                  <a:cubicBezTo>
                    <a:pt x="5" y="23"/>
                    <a:pt x="43" y="0"/>
                    <a:pt x="43" y="0"/>
                  </a:cubicBezTo>
                  <a:lnTo>
                    <a:pt x="66" y="6"/>
                  </a:ln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9" name="îṣľidé">
              <a:extLst>
                <a:ext uri="{FF2B5EF4-FFF2-40B4-BE49-F238E27FC236}">
                  <a16:creationId xmlns:a16="http://schemas.microsoft.com/office/drawing/2014/main" id="{21844155-B56D-4F82-8918-1ED89CEDACC4}"/>
                </a:ext>
              </a:extLst>
            </p:cNvPr>
            <p:cNvSpPr/>
            <p:nvPr/>
          </p:nvSpPr>
          <p:spPr bwMode="auto">
            <a:xfrm>
              <a:off x="5597352" y="2120876"/>
              <a:ext cx="417965" cy="648111"/>
            </a:xfrm>
            <a:custGeom>
              <a:avLst/>
              <a:gdLst>
                <a:gd name="T0" fmla="*/ 66 w 76"/>
                <a:gd name="T1" fmla="*/ 6 h 118"/>
                <a:gd name="T2" fmla="*/ 23 w 76"/>
                <a:gd name="T3" fmla="*/ 47 h 118"/>
                <a:gd name="T4" fmla="*/ 15 w 76"/>
                <a:gd name="T5" fmla="*/ 113 h 118"/>
                <a:gd name="T6" fmla="*/ 1 w 76"/>
                <a:gd name="T7" fmla="*/ 112 h 118"/>
                <a:gd name="T8" fmla="*/ 2 w 76"/>
                <a:gd name="T9" fmla="*/ 37 h 118"/>
                <a:gd name="T10" fmla="*/ 42 w 76"/>
                <a:gd name="T11" fmla="*/ 0 h 118"/>
                <a:gd name="T12" fmla="*/ 66 w 76"/>
                <a:gd name="T13" fmla="*/ 6 h 118"/>
              </a:gdLst>
              <a:ahLst/>
              <a:cxnLst>
                <a:cxn ang="0">
                  <a:pos x="T0" y="T1"/>
                </a:cxn>
                <a:cxn ang="0">
                  <a:pos x="T2" y="T3"/>
                </a:cxn>
                <a:cxn ang="0">
                  <a:pos x="T4" y="T5"/>
                </a:cxn>
                <a:cxn ang="0">
                  <a:pos x="T6" y="T7"/>
                </a:cxn>
                <a:cxn ang="0">
                  <a:pos x="T8" y="T9"/>
                </a:cxn>
                <a:cxn ang="0">
                  <a:pos x="T10" y="T11"/>
                </a:cxn>
                <a:cxn ang="0">
                  <a:pos x="T12" y="T13"/>
                </a:cxn>
              </a:cxnLst>
              <a:rect l="0" t="0" r="r" b="b"/>
              <a:pathLst>
                <a:path w="76" h="118">
                  <a:moveTo>
                    <a:pt x="66" y="6"/>
                  </a:moveTo>
                  <a:cubicBezTo>
                    <a:pt x="76" y="28"/>
                    <a:pt x="32" y="33"/>
                    <a:pt x="23" y="47"/>
                  </a:cubicBezTo>
                  <a:cubicBezTo>
                    <a:pt x="14" y="61"/>
                    <a:pt x="18" y="104"/>
                    <a:pt x="15" y="113"/>
                  </a:cubicBezTo>
                  <a:cubicBezTo>
                    <a:pt x="14" y="118"/>
                    <a:pt x="1" y="118"/>
                    <a:pt x="1" y="112"/>
                  </a:cubicBezTo>
                  <a:cubicBezTo>
                    <a:pt x="1" y="99"/>
                    <a:pt x="0" y="51"/>
                    <a:pt x="2" y="37"/>
                  </a:cubicBezTo>
                  <a:cubicBezTo>
                    <a:pt x="5" y="23"/>
                    <a:pt x="42" y="0"/>
                    <a:pt x="42" y="0"/>
                  </a:cubicBezTo>
                  <a:lnTo>
                    <a:pt x="66" y="6"/>
                  </a:lnTo>
                  <a:close/>
                </a:path>
              </a:pathLst>
            </a:custGeom>
            <a:solidFill>
              <a:srgbClr val="388BF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0" name="îṡlídê">
              <a:extLst>
                <a:ext uri="{FF2B5EF4-FFF2-40B4-BE49-F238E27FC236}">
                  <a16:creationId xmlns:a16="http://schemas.microsoft.com/office/drawing/2014/main" id="{0F057597-C72A-4346-9A45-83B32153B75F}"/>
                </a:ext>
              </a:extLst>
            </p:cNvPr>
            <p:cNvSpPr/>
            <p:nvPr/>
          </p:nvSpPr>
          <p:spPr bwMode="auto">
            <a:xfrm>
              <a:off x="5465084" y="1663232"/>
              <a:ext cx="325378" cy="402093"/>
            </a:xfrm>
            <a:custGeom>
              <a:avLst/>
              <a:gdLst>
                <a:gd name="T0" fmla="*/ 59 w 59"/>
                <a:gd name="T1" fmla="*/ 3 h 73"/>
                <a:gd name="T2" fmla="*/ 45 w 59"/>
                <a:gd name="T3" fmla="*/ 8 h 73"/>
                <a:gd name="T4" fmla="*/ 40 w 59"/>
                <a:gd name="T5" fmla="*/ 43 h 73"/>
                <a:gd name="T6" fmla="*/ 0 w 59"/>
                <a:gd name="T7" fmla="*/ 68 h 73"/>
                <a:gd name="T8" fmla="*/ 10 w 59"/>
                <a:gd name="T9" fmla="*/ 73 h 73"/>
                <a:gd name="T10" fmla="*/ 47 w 59"/>
                <a:gd name="T11" fmla="*/ 52 h 73"/>
                <a:gd name="T12" fmla="*/ 52 w 59"/>
                <a:gd name="T13" fmla="*/ 39 h 73"/>
                <a:gd name="T14" fmla="*/ 59 w 59"/>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73">
                  <a:moveTo>
                    <a:pt x="59" y="3"/>
                  </a:moveTo>
                  <a:cubicBezTo>
                    <a:pt x="56" y="0"/>
                    <a:pt x="48" y="1"/>
                    <a:pt x="45" y="8"/>
                  </a:cubicBezTo>
                  <a:cubicBezTo>
                    <a:pt x="41" y="14"/>
                    <a:pt x="40" y="39"/>
                    <a:pt x="40" y="43"/>
                  </a:cubicBezTo>
                  <a:cubicBezTo>
                    <a:pt x="39" y="47"/>
                    <a:pt x="0" y="68"/>
                    <a:pt x="0" y="68"/>
                  </a:cubicBezTo>
                  <a:cubicBezTo>
                    <a:pt x="10" y="73"/>
                    <a:pt x="10" y="73"/>
                    <a:pt x="10" y="73"/>
                  </a:cubicBezTo>
                  <a:cubicBezTo>
                    <a:pt x="10" y="73"/>
                    <a:pt x="43" y="56"/>
                    <a:pt x="47" y="52"/>
                  </a:cubicBezTo>
                  <a:cubicBezTo>
                    <a:pt x="51" y="49"/>
                    <a:pt x="52" y="39"/>
                    <a:pt x="52" y="39"/>
                  </a:cubicBezTo>
                  <a:lnTo>
                    <a:pt x="59" y="3"/>
                  </a:ln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1" name="îŝľîḑê">
              <a:extLst>
                <a:ext uri="{FF2B5EF4-FFF2-40B4-BE49-F238E27FC236}">
                  <a16:creationId xmlns:a16="http://schemas.microsoft.com/office/drawing/2014/main" id="{4C5BD8B2-1649-4E61-81B9-7FBB5EFDCE64}"/>
                </a:ext>
              </a:extLst>
            </p:cNvPr>
            <p:cNvSpPr/>
            <p:nvPr/>
          </p:nvSpPr>
          <p:spPr bwMode="auto">
            <a:xfrm>
              <a:off x="5684649" y="1657941"/>
              <a:ext cx="309506" cy="560813"/>
            </a:xfrm>
            <a:custGeom>
              <a:avLst/>
              <a:gdLst>
                <a:gd name="T0" fmla="*/ 39 w 56"/>
                <a:gd name="T1" fmla="*/ 4 h 102"/>
                <a:gd name="T2" fmla="*/ 54 w 56"/>
                <a:gd name="T3" fmla="*/ 24 h 102"/>
                <a:gd name="T4" fmla="*/ 54 w 56"/>
                <a:gd name="T5" fmla="*/ 52 h 102"/>
                <a:gd name="T6" fmla="*/ 52 w 56"/>
                <a:gd name="T7" fmla="*/ 88 h 102"/>
                <a:gd name="T8" fmla="*/ 48 w 56"/>
                <a:gd name="T9" fmla="*/ 94 h 102"/>
                <a:gd name="T10" fmla="*/ 5 w 56"/>
                <a:gd name="T11" fmla="*/ 81 h 102"/>
                <a:gd name="T12" fmla="*/ 2 w 56"/>
                <a:gd name="T13" fmla="*/ 46 h 102"/>
                <a:gd name="T14" fmla="*/ 4 w 56"/>
                <a:gd name="T15" fmla="*/ 15 h 102"/>
                <a:gd name="T16" fmla="*/ 21 w 56"/>
                <a:gd name="T17" fmla="*/ 0 h 102"/>
                <a:gd name="T18" fmla="*/ 39 w 56"/>
                <a:gd name="T1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102">
                  <a:moveTo>
                    <a:pt x="39" y="4"/>
                  </a:moveTo>
                  <a:cubicBezTo>
                    <a:pt x="46" y="8"/>
                    <a:pt x="51" y="11"/>
                    <a:pt x="54" y="24"/>
                  </a:cubicBezTo>
                  <a:cubicBezTo>
                    <a:pt x="56" y="37"/>
                    <a:pt x="55" y="39"/>
                    <a:pt x="54" y="52"/>
                  </a:cubicBezTo>
                  <a:cubicBezTo>
                    <a:pt x="53" y="63"/>
                    <a:pt x="51" y="81"/>
                    <a:pt x="52" y="88"/>
                  </a:cubicBezTo>
                  <a:cubicBezTo>
                    <a:pt x="52" y="90"/>
                    <a:pt x="50" y="93"/>
                    <a:pt x="48" y="94"/>
                  </a:cubicBezTo>
                  <a:cubicBezTo>
                    <a:pt x="38" y="97"/>
                    <a:pt x="14" y="102"/>
                    <a:pt x="5" y="81"/>
                  </a:cubicBezTo>
                  <a:cubicBezTo>
                    <a:pt x="6" y="74"/>
                    <a:pt x="2" y="60"/>
                    <a:pt x="2" y="46"/>
                  </a:cubicBezTo>
                  <a:cubicBezTo>
                    <a:pt x="2" y="31"/>
                    <a:pt x="0" y="26"/>
                    <a:pt x="4" y="15"/>
                  </a:cubicBezTo>
                  <a:cubicBezTo>
                    <a:pt x="9" y="1"/>
                    <a:pt x="12" y="0"/>
                    <a:pt x="21" y="0"/>
                  </a:cubicBezTo>
                  <a:cubicBezTo>
                    <a:pt x="31" y="0"/>
                    <a:pt x="39" y="4"/>
                    <a:pt x="39" y="4"/>
                  </a:cubicBez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2" name="íṣḷíďé">
              <a:extLst>
                <a:ext uri="{FF2B5EF4-FFF2-40B4-BE49-F238E27FC236}">
                  <a16:creationId xmlns:a16="http://schemas.microsoft.com/office/drawing/2014/main" id="{7E9F8306-0B89-4BB2-95A9-781082BADFA7}"/>
                </a:ext>
              </a:extLst>
            </p:cNvPr>
            <p:cNvSpPr/>
            <p:nvPr/>
          </p:nvSpPr>
          <p:spPr bwMode="auto">
            <a:xfrm>
              <a:off x="5708456" y="1411923"/>
              <a:ext cx="169302" cy="256599"/>
            </a:xfrm>
            <a:custGeom>
              <a:avLst/>
              <a:gdLst>
                <a:gd name="T0" fmla="*/ 7 w 31"/>
                <a:gd name="T1" fmla="*/ 8 h 47"/>
                <a:gd name="T2" fmla="*/ 0 w 31"/>
                <a:gd name="T3" fmla="*/ 19 h 47"/>
                <a:gd name="T4" fmla="*/ 6 w 31"/>
                <a:gd name="T5" fmla="*/ 46 h 47"/>
                <a:gd name="T6" fmla="*/ 28 w 31"/>
                <a:gd name="T7" fmla="*/ 35 h 47"/>
                <a:gd name="T8" fmla="*/ 31 w 31"/>
                <a:gd name="T9" fmla="*/ 15 h 47"/>
                <a:gd name="T10" fmla="*/ 8 w 31"/>
                <a:gd name="T11" fmla="*/ 7 h 47"/>
              </a:gdLst>
              <a:ahLst/>
              <a:cxnLst>
                <a:cxn ang="0">
                  <a:pos x="T0" y="T1"/>
                </a:cxn>
                <a:cxn ang="0">
                  <a:pos x="T2" y="T3"/>
                </a:cxn>
                <a:cxn ang="0">
                  <a:pos x="T4" y="T5"/>
                </a:cxn>
                <a:cxn ang="0">
                  <a:pos x="T6" y="T7"/>
                </a:cxn>
                <a:cxn ang="0">
                  <a:pos x="T8" y="T9"/>
                </a:cxn>
                <a:cxn ang="0">
                  <a:pos x="T10" y="T11"/>
                </a:cxn>
              </a:cxnLst>
              <a:rect l="0" t="0" r="r" b="b"/>
              <a:pathLst>
                <a:path w="31" h="47">
                  <a:moveTo>
                    <a:pt x="7" y="8"/>
                  </a:moveTo>
                  <a:cubicBezTo>
                    <a:pt x="7" y="8"/>
                    <a:pt x="0" y="10"/>
                    <a:pt x="0" y="19"/>
                  </a:cubicBezTo>
                  <a:cubicBezTo>
                    <a:pt x="1" y="29"/>
                    <a:pt x="0" y="46"/>
                    <a:pt x="6" y="46"/>
                  </a:cubicBezTo>
                  <a:cubicBezTo>
                    <a:pt x="13" y="47"/>
                    <a:pt x="25" y="43"/>
                    <a:pt x="28" y="35"/>
                  </a:cubicBezTo>
                  <a:cubicBezTo>
                    <a:pt x="28" y="32"/>
                    <a:pt x="31" y="22"/>
                    <a:pt x="31" y="15"/>
                  </a:cubicBezTo>
                  <a:cubicBezTo>
                    <a:pt x="31" y="7"/>
                    <a:pt x="20" y="0"/>
                    <a:pt x="8" y="7"/>
                  </a:cubicBezTo>
                </a:path>
              </a:pathLst>
            </a:custGeom>
            <a:solidFill>
              <a:srgbClr val="FFC2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3" name="îślïḑe">
              <a:extLst>
                <a:ext uri="{FF2B5EF4-FFF2-40B4-BE49-F238E27FC236}">
                  <a16:creationId xmlns:a16="http://schemas.microsoft.com/office/drawing/2014/main" id="{4CBC5B46-B1E3-4C5C-98D5-9E98E8ABB242}"/>
                </a:ext>
              </a:extLst>
            </p:cNvPr>
            <p:cNvSpPr/>
            <p:nvPr/>
          </p:nvSpPr>
          <p:spPr bwMode="auto">
            <a:xfrm>
              <a:off x="5785172" y="1570644"/>
              <a:ext cx="66135" cy="132267"/>
            </a:xfrm>
            <a:custGeom>
              <a:avLst/>
              <a:gdLst>
                <a:gd name="T0" fmla="*/ 12 w 12"/>
                <a:gd name="T1" fmla="*/ 0 h 24"/>
                <a:gd name="T2" fmla="*/ 12 w 12"/>
                <a:gd name="T3" fmla="*/ 20 h 24"/>
                <a:gd name="T4" fmla="*/ 0 w 12"/>
                <a:gd name="T5" fmla="*/ 20 h 24"/>
                <a:gd name="T6" fmla="*/ 0 w 12"/>
                <a:gd name="T7" fmla="*/ 4 h 24"/>
                <a:gd name="T8" fmla="*/ 12 w 12"/>
                <a:gd name="T9" fmla="*/ 0 h 24"/>
              </a:gdLst>
              <a:ahLst/>
              <a:cxnLst>
                <a:cxn ang="0">
                  <a:pos x="T0" y="T1"/>
                </a:cxn>
                <a:cxn ang="0">
                  <a:pos x="T2" y="T3"/>
                </a:cxn>
                <a:cxn ang="0">
                  <a:pos x="T4" y="T5"/>
                </a:cxn>
                <a:cxn ang="0">
                  <a:pos x="T6" y="T7"/>
                </a:cxn>
                <a:cxn ang="0">
                  <a:pos x="T8" y="T9"/>
                </a:cxn>
              </a:cxnLst>
              <a:rect l="0" t="0" r="r" b="b"/>
              <a:pathLst>
                <a:path w="12" h="24">
                  <a:moveTo>
                    <a:pt x="12" y="0"/>
                  </a:moveTo>
                  <a:cubicBezTo>
                    <a:pt x="12" y="0"/>
                    <a:pt x="12" y="17"/>
                    <a:pt x="12" y="20"/>
                  </a:cubicBezTo>
                  <a:cubicBezTo>
                    <a:pt x="12" y="24"/>
                    <a:pt x="0" y="24"/>
                    <a:pt x="0" y="20"/>
                  </a:cubicBezTo>
                  <a:cubicBezTo>
                    <a:pt x="0" y="15"/>
                    <a:pt x="0" y="4"/>
                    <a:pt x="0" y="4"/>
                  </a:cubicBezTo>
                  <a:lnTo>
                    <a:pt x="12" y="0"/>
                  </a:lnTo>
                  <a:close/>
                </a:path>
              </a:pathLst>
            </a:custGeom>
            <a:solidFill>
              <a:srgbClr val="FFC2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4" name="ïS1iḍe">
              <a:extLst>
                <a:ext uri="{FF2B5EF4-FFF2-40B4-BE49-F238E27FC236}">
                  <a16:creationId xmlns:a16="http://schemas.microsoft.com/office/drawing/2014/main" id="{39CB6DDA-6FDA-42B8-91FA-D01A581712F2}"/>
                </a:ext>
              </a:extLst>
            </p:cNvPr>
            <p:cNvSpPr/>
            <p:nvPr/>
          </p:nvSpPr>
          <p:spPr bwMode="auto">
            <a:xfrm>
              <a:off x="5504765" y="2054743"/>
              <a:ext cx="433837" cy="251309"/>
            </a:xfrm>
            <a:custGeom>
              <a:avLst/>
              <a:gdLst>
                <a:gd name="T0" fmla="*/ 4 w 164"/>
                <a:gd name="T1" fmla="*/ 37 h 95"/>
                <a:gd name="T2" fmla="*/ 68 w 164"/>
                <a:gd name="T3" fmla="*/ 0 h 95"/>
                <a:gd name="T4" fmla="*/ 160 w 164"/>
                <a:gd name="T5" fmla="*/ 52 h 95"/>
                <a:gd name="T6" fmla="*/ 162 w 164"/>
                <a:gd name="T7" fmla="*/ 52 h 95"/>
                <a:gd name="T8" fmla="*/ 164 w 164"/>
                <a:gd name="T9" fmla="*/ 52 h 95"/>
                <a:gd name="T10" fmla="*/ 164 w 164"/>
                <a:gd name="T11" fmla="*/ 54 h 95"/>
                <a:gd name="T12" fmla="*/ 95 w 164"/>
                <a:gd name="T13" fmla="*/ 95 h 95"/>
                <a:gd name="T14" fmla="*/ 0 w 164"/>
                <a:gd name="T15" fmla="*/ 39 h 95"/>
                <a:gd name="T16" fmla="*/ 0 w 164"/>
                <a:gd name="T17" fmla="*/ 37 h 95"/>
                <a:gd name="T18" fmla="*/ 4 w 164"/>
                <a:gd name="T19"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95">
                  <a:moveTo>
                    <a:pt x="4" y="37"/>
                  </a:moveTo>
                  <a:lnTo>
                    <a:pt x="68" y="0"/>
                  </a:lnTo>
                  <a:lnTo>
                    <a:pt x="160" y="52"/>
                  </a:lnTo>
                  <a:lnTo>
                    <a:pt x="162" y="52"/>
                  </a:lnTo>
                  <a:lnTo>
                    <a:pt x="164" y="52"/>
                  </a:lnTo>
                  <a:lnTo>
                    <a:pt x="164" y="54"/>
                  </a:lnTo>
                  <a:lnTo>
                    <a:pt x="95" y="95"/>
                  </a:lnTo>
                  <a:lnTo>
                    <a:pt x="0" y="39"/>
                  </a:lnTo>
                  <a:lnTo>
                    <a:pt x="0" y="37"/>
                  </a:lnTo>
                  <a:lnTo>
                    <a:pt x="4" y="37"/>
                  </a:ln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5" name="íslïdê">
              <a:extLst>
                <a:ext uri="{FF2B5EF4-FFF2-40B4-BE49-F238E27FC236}">
                  <a16:creationId xmlns:a16="http://schemas.microsoft.com/office/drawing/2014/main" id="{70022A5C-64A7-4CEA-9D51-D334DCFED71B}"/>
                </a:ext>
              </a:extLst>
            </p:cNvPr>
            <p:cNvSpPr/>
            <p:nvPr/>
          </p:nvSpPr>
          <p:spPr bwMode="auto">
            <a:xfrm>
              <a:off x="5504765" y="2049452"/>
              <a:ext cx="433837" cy="251309"/>
            </a:xfrm>
            <a:custGeom>
              <a:avLst/>
              <a:gdLst>
                <a:gd name="T0" fmla="*/ 164 w 164"/>
                <a:gd name="T1" fmla="*/ 54 h 95"/>
                <a:gd name="T2" fmla="*/ 93 w 164"/>
                <a:gd name="T3" fmla="*/ 95 h 95"/>
                <a:gd name="T4" fmla="*/ 0 w 164"/>
                <a:gd name="T5" fmla="*/ 39 h 95"/>
                <a:gd name="T6" fmla="*/ 68 w 164"/>
                <a:gd name="T7" fmla="*/ 0 h 95"/>
                <a:gd name="T8" fmla="*/ 164 w 164"/>
                <a:gd name="T9" fmla="*/ 54 h 95"/>
              </a:gdLst>
              <a:ahLst/>
              <a:cxnLst>
                <a:cxn ang="0">
                  <a:pos x="T0" y="T1"/>
                </a:cxn>
                <a:cxn ang="0">
                  <a:pos x="T2" y="T3"/>
                </a:cxn>
                <a:cxn ang="0">
                  <a:pos x="T4" y="T5"/>
                </a:cxn>
                <a:cxn ang="0">
                  <a:pos x="T6" y="T7"/>
                </a:cxn>
                <a:cxn ang="0">
                  <a:pos x="T8" y="T9"/>
                </a:cxn>
              </a:cxnLst>
              <a:rect l="0" t="0" r="r" b="b"/>
              <a:pathLst>
                <a:path w="164" h="95">
                  <a:moveTo>
                    <a:pt x="164" y="54"/>
                  </a:moveTo>
                  <a:lnTo>
                    <a:pt x="93" y="95"/>
                  </a:lnTo>
                  <a:lnTo>
                    <a:pt x="0" y="39"/>
                  </a:lnTo>
                  <a:lnTo>
                    <a:pt x="68" y="0"/>
                  </a:lnTo>
                  <a:lnTo>
                    <a:pt x="164" y="54"/>
                  </a:lnTo>
                  <a:close/>
                </a:path>
              </a:pathLst>
            </a:custGeom>
            <a:solidFill>
              <a:srgbClr val="ACC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6" name="ïṥlíḓè">
              <a:extLst>
                <a:ext uri="{FF2B5EF4-FFF2-40B4-BE49-F238E27FC236}">
                  <a16:creationId xmlns:a16="http://schemas.microsoft.com/office/drawing/2014/main" id="{5A5AF642-CC00-400D-BE02-9D3C6F49DFE4}"/>
                </a:ext>
              </a:extLst>
            </p:cNvPr>
            <p:cNvSpPr/>
            <p:nvPr/>
          </p:nvSpPr>
          <p:spPr bwMode="auto">
            <a:xfrm>
              <a:off x="5449212" y="1983318"/>
              <a:ext cx="306860" cy="322732"/>
            </a:xfrm>
            <a:custGeom>
              <a:avLst/>
              <a:gdLst>
                <a:gd name="T0" fmla="*/ 2 w 116"/>
                <a:gd name="T1" fmla="*/ 0 h 122"/>
                <a:gd name="T2" fmla="*/ 98 w 116"/>
                <a:gd name="T3" fmla="*/ 56 h 122"/>
                <a:gd name="T4" fmla="*/ 116 w 116"/>
                <a:gd name="T5" fmla="*/ 122 h 122"/>
                <a:gd name="T6" fmla="*/ 114 w 116"/>
                <a:gd name="T7" fmla="*/ 122 h 122"/>
                <a:gd name="T8" fmla="*/ 112 w 116"/>
                <a:gd name="T9" fmla="*/ 120 h 122"/>
                <a:gd name="T10" fmla="*/ 112 w 116"/>
                <a:gd name="T11" fmla="*/ 120 h 122"/>
                <a:gd name="T12" fmla="*/ 19 w 116"/>
                <a:gd name="T13" fmla="*/ 68 h 122"/>
                <a:gd name="T14" fmla="*/ 2 w 116"/>
                <a:gd name="T15" fmla="*/ 4 h 122"/>
                <a:gd name="T16" fmla="*/ 0 w 116"/>
                <a:gd name="T17" fmla="*/ 4 h 122"/>
                <a:gd name="T18" fmla="*/ 0 w 116"/>
                <a:gd name="T19" fmla="*/ 2 h 122"/>
                <a:gd name="T20" fmla="*/ 2 w 116"/>
                <a:gd name="T2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22">
                  <a:moveTo>
                    <a:pt x="2" y="0"/>
                  </a:moveTo>
                  <a:lnTo>
                    <a:pt x="98" y="56"/>
                  </a:lnTo>
                  <a:lnTo>
                    <a:pt x="116" y="122"/>
                  </a:lnTo>
                  <a:lnTo>
                    <a:pt x="114" y="122"/>
                  </a:lnTo>
                  <a:lnTo>
                    <a:pt x="112" y="120"/>
                  </a:lnTo>
                  <a:lnTo>
                    <a:pt x="112" y="120"/>
                  </a:lnTo>
                  <a:lnTo>
                    <a:pt x="19" y="68"/>
                  </a:lnTo>
                  <a:lnTo>
                    <a:pt x="2" y="4"/>
                  </a:lnTo>
                  <a:lnTo>
                    <a:pt x="0" y="4"/>
                  </a:lnTo>
                  <a:lnTo>
                    <a:pt x="0" y="2"/>
                  </a:lnTo>
                  <a:lnTo>
                    <a:pt x="2" y="0"/>
                  </a:ln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7" name="íş1íḍè">
              <a:extLst>
                <a:ext uri="{FF2B5EF4-FFF2-40B4-BE49-F238E27FC236}">
                  <a16:creationId xmlns:a16="http://schemas.microsoft.com/office/drawing/2014/main" id="{5127517F-299D-495B-A6A0-CA2F13F47909}"/>
                </a:ext>
              </a:extLst>
            </p:cNvPr>
            <p:cNvSpPr/>
            <p:nvPr/>
          </p:nvSpPr>
          <p:spPr bwMode="auto">
            <a:xfrm>
              <a:off x="5449212" y="1988608"/>
              <a:ext cx="301570" cy="317442"/>
            </a:xfrm>
            <a:custGeom>
              <a:avLst/>
              <a:gdLst>
                <a:gd name="T0" fmla="*/ 114 w 114"/>
                <a:gd name="T1" fmla="*/ 120 h 120"/>
                <a:gd name="T2" fmla="*/ 96 w 114"/>
                <a:gd name="T3" fmla="*/ 54 h 120"/>
                <a:gd name="T4" fmla="*/ 0 w 114"/>
                <a:gd name="T5" fmla="*/ 0 h 120"/>
                <a:gd name="T6" fmla="*/ 19 w 114"/>
                <a:gd name="T7" fmla="*/ 66 h 120"/>
                <a:gd name="T8" fmla="*/ 114 w 114"/>
                <a:gd name="T9" fmla="*/ 120 h 120"/>
              </a:gdLst>
              <a:ahLst/>
              <a:cxnLst>
                <a:cxn ang="0">
                  <a:pos x="T0" y="T1"/>
                </a:cxn>
                <a:cxn ang="0">
                  <a:pos x="T2" y="T3"/>
                </a:cxn>
                <a:cxn ang="0">
                  <a:pos x="T4" y="T5"/>
                </a:cxn>
                <a:cxn ang="0">
                  <a:pos x="T6" y="T7"/>
                </a:cxn>
                <a:cxn ang="0">
                  <a:pos x="T8" y="T9"/>
                </a:cxn>
              </a:cxnLst>
              <a:rect l="0" t="0" r="r" b="b"/>
              <a:pathLst>
                <a:path w="114" h="120">
                  <a:moveTo>
                    <a:pt x="114" y="120"/>
                  </a:moveTo>
                  <a:lnTo>
                    <a:pt x="96" y="54"/>
                  </a:lnTo>
                  <a:lnTo>
                    <a:pt x="0" y="0"/>
                  </a:lnTo>
                  <a:lnTo>
                    <a:pt x="19" y="66"/>
                  </a:lnTo>
                  <a:lnTo>
                    <a:pt x="114" y="120"/>
                  </a:lnTo>
                  <a:close/>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8" name="îśḷïḍê">
              <a:extLst>
                <a:ext uri="{FF2B5EF4-FFF2-40B4-BE49-F238E27FC236}">
                  <a16:creationId xmlns:a16="http://schemas.microsoft.com/office/drawing/2014/main" id="{64766B11-88C4-4106-841D-3CBD74803ADC}"/>
                </a:ext>
              </a:extLst>
            </p:cNvPr>
            <p:cNvSpPr/>
            <p:nvPr/>
          </p:nvSpPr>
          <p:spPr bwMode="auto">
            <a:xfrm>
              <a:off x="5570898" y="2131457"/>
              <a:ext cx="37035" cy="44972"/>
            </a:xfrm>
            <a:custGeom>
              <a:avLst/>
              <a:gdLst>
                <a:gd name="T0" fmla="*/ 5 w 7"/>
                <a:gd name="T1" fmla="*/ 3 h 8"/>
                <a:gd name="T2" fmla="*/ 6 w 7"/>
                <a:gd name="T3" fmla="*/ 7 h 8"/>
                <a:gd name="T4" fmla="*/ 2 w 7"/>
                <a:gd name="T5" fmla="*/ 6 h 8"/>
                <a:gd name="T6" fmla="*/ 1 w 7"/>
                <a:gd name="T7" fmla="*/ 1 h 8"/>
                <a:gd name="T8" fmla="*/ 5 w 7"/>
                <a:gd name="T9" fmla="*/ 3 h 8"/>
              </a:gdLst>
              <a:ahLst/>
              <a:cxnLst>
                <a:cxn ang="0">
                  <a:pos x="T0" y="T1"/>
                </a:cxn>
                <a:cxn ang="0">
                  <a:pos x="T2" y="T3"/>
                </a:cxn>
                <a:cxn ang="0">
                  <a:pos x="T4" y="T5"/>
                </a:cxn>
                <a:cxn ang="0">
                  <a:pos x="T6" y="T7"/>
                </a:cxn>
                <a:cxn ang="0">
                  <a:pos x="T8" y="T9"/>
                </a:cxn>
              </a:cxnLst>
              <a:rect l="0" t="0" r="r" b="b"/>
              <a:pathLst>
                <a:path w="7" h="8">
                  <a:moveTo>
                    <a:pt x="5" y="3"/>
                  </a:moveTo>
                  <a:cubicBezTo>
                    <a:pt x="7" y="4"/>
                    <a:pt x="7" y="6"/>
                    <a:pt x="6" y="7"/>
                  </a:cubicBezTo>
                  <a:cubicBezTo>
                    <a:pt x="5" y="8"/>
                    <a:pt x="3" y="7"/>
                    <a:pt x="2" y="6"/>
                  </a:cubicBezTo>
                  <a:cubicBezTo>
                    <a:pt x="0" y="4"/>
                    <a:pt x="0" y="2"/>
                    <a:pt x="1" y="1"/>
                  </a:cubicBezTo>
                  <a:cubicBezTo>
                    <a:pt x="2" y="0"/>
                    <a:pt x="4" y="1"/>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9" name="íšḷiḍê">
              <a:extLst>
                <a:ext uri="{FF2B5EF4-FFF2-40B4-BE49-F238E27FC236}">
                  <a16:creationId xmlns:a16="http://schemas.microsoft.com/office/drawing/2014/main" id="{DBAF337D-F9D6-4AD2-8CF4-DF6235FE7A7C}"/>
                </a:ext>
              </a:extLst>
            </p:cNvPr>
            <p:cNvSpPr/>
            <p:nvPr/>
          </p:nvSpPr>
          <p:spPr bwMode="auto">
            <a:xfrm>
              <a:off x="5801044" y="2157911"/>
              <a:ext cx="116395" cy="121686"/>
            </a:xfrm>
            <a:custGeom>
              <a:avLst/>
              <a:gdLst>
                <a:gd name="T0" fmla="*/ 21 w 21"/>
                <a:gd name="T1" fmla="*/ 5 h 22"/>
                <a:gd name="T2" fmla="*/ 12 w 21"/>
                <a:gd name="T3" fmla="*/ 20 h 22"/>
                <a:gd name="T4" fmla="*/ 2 w 21"/>
                <a:gd name="T5" fmla="*/ 20 h 22"/>
                <a:gd name="T6" fmla="*/ 7 w 21"/>
                <a:gd name="T7" fmla="*/ 9 h 22"/>
                <a:gd name="T8" fmla="*/ 1 w 21"/>
                <a:gd name="T9" fmla="*/ 10 h 22"/>
                <a:gd name="T10" fmla="*/ 4 w 21"/>
                <a:gd name="T11" fmla="*/ 6 h 22"/>
                <a:gd name="T12" fmla="*/ 13 w 21"/>
                <a:gd name="T13" fmla="*/ 2 h 22"/>
                <a:gd name="T14" fmla="*/ 19 w 21"/>
                <a:gd name="T15" fmla="*/ 3 h 22"/>
                <a:gd name="T16" fmla="*/ 21 w 21"/>
                <a:gd name="T1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21" y="5"/>
                  </a:moveTo>
                  <a:cubicBezTo>
                    <a:pt x="21" y="5"/>
                    <a:pt x="17" y="17"/>
                    <a:pt x="12" y="20"/>
                  </a:cubicBezTo>
                  <a:cubicBezTo>
                    <a:pt x="6" y="22"/>
                    <a:pt x="2" y="21"/>
                    <a:pt x="2" y="20"/>
                  </a:cubicBezTo>
                  <a:cubicBezTo>
                    <a:pt x="1" y="19"/>
                    <a:pt x="7" y="12"/>
                    <a:pt x="7" y="9"/>
                  </a:cubicBezTo>
                  <a:cubicBezTo>
                    <a:pt x="7" y="9"/>
                    <a:pt x="3" y="12"/>
                    <a:pt x="1" y="10"/>
                  </a:cubicBezTo>
                  <a:cubicBezTo>
                    <a:pt x="0" y="9"/>
                    <a:pt x="3" y="8"/>
                    <a:pt x="4" y="6"/>
                  </a:cubicBezTo>
                  <a:cubicBezTo>
                    <a:pt x="5" y="5"/>
                    <a:pt x="13" y="3"/>
                    <a:pt x="13" y="2"/>
                  </a:cubicBezTo>
                  <a:cubicBezTo>
                    <a:pt x="14" y="0"/>
                    <a:pt x="19" y="3"/>
                    <a:pt x="19" y="3"/>
                  </a:cubicBezTo>
                  <a:lnTo>
                    <a:pt x="21" y="5"/>
                  </a:lnTo>
                  <a:close/>
                </a:path>
              </a:pathLst>
            </a:custGeom>
            <a:solidFill>
              <a:srgbClr val="FFC2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0" name="ïṩľíḋè">
              <a:extLst>
                <a:ext uri="{FF2B5EF4-FFF2-40B4-BE49-F238E27FC236}">
                  <a16:creationId xmlns:a16="http://schemas.microsoft.com/office/drawing/2014/main" id="{5ABA0BF8-6D36-4A73-A85D-FFA53222EC00}"/>
                </a:ext>
              </a:extLst>
            </p:cNvPr>
            <p:cNvSpPr/>
            <p:nvPr/>
          </p:nvSpPr>
          <p:spPr bwMode="auto">
            <a:xfrm>
              <a:off x="5867177" y="1687039"/>
              <a:ext cx="177239" cy="515843"/>
            </a:xfrm>
            <a:custGeom>
              <a:avLst/>
              <a:gdLst>
                <a:gd name="T0" fmla="*/ 7 w 32"/>
                <a:gd name="T1" fmla="*/ 5 h 94"/>
                <a:gd name="T2" fmla="*/ 9 w 32"/>
                <a:gd name="T3" fmla="*/ 25 h 94"/>
                <a:gd name="T4" fmla="*/ 17 w 32"/>
                <a:gd name="T5" fmla="*/ 56 h 94"/>
                <a:gd name="T6" fmla="*/ 0 w 32"/>
                <a:gd name="T7" fmla="*/ 88 h 94"/>
                <a:gd name="T8" fmla="*/ 11 w 32"/>
                <a:gd name="T9" fmla="*/ 93 h 94"/>
                <a:gd name="T10" fmla="*/ 32 w 32"/>
                <a:gd name="T11" fmla="*/ 56 h 94"/>
                <a:gd name="T12" fmla="*/ 22 w 32"/>
                <a:gd name="T13" fmla="*/ 11 h 94"/>
                <a:gd name="T14" fmla="*/ 7 w 32"/>
                <a:gd name="T15" fmla="*/ 5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94">
                  <a:moveTo>
                    <a:pt x="7" y="5"/>
                  </a:moveTo>
                  <a:cubicBezTo>
                    <a:pt x="2" y="9"/>
                    <a:pt x="5" y="16"/>
                    <a:pt x="9" y="25"/>
                  </a:cubicBezTo>
                  <a:cubicBezTo>
                    <a:pt x="13" y="34"/>
                    <a:pt x="18" y="52"/>
                    <a:pt x="17" y="56"/>
                  </a:cubicBezTo>
                  <a:cubicBezTo>
                    <a:pt x="16" y="60"/>
                    <a:pt x="1" y="85"/>
                    <a:pt x="0" y="88"/>
                  </a:cubicBezTo>
                  <a:cubicBezTo>
                    <a:pt x="0" y="88"/>
                    <a:pt x="4" y="94"/>
                    <a:pt x="11" y="93"/>
                  </a:cubicBezTo>
                  <a:cubicBezTo>
                    <a:pt x="11" y="93"/>
                    <a:pt x="31" y="64"/>
                    <a:pt x="32" y="56"/>
                  </a:cubicBezTo>
                  <a:cubicBezTo>
                    <a:pt x="32" y="46"/>
                    <a:pt x="26" y="19"/>
                    <a:pt x="22" y="11"/>
                  </a:cubicBezTo>
                  <a:cubicBezTo>
                    <a:pt x="18" y="4"/>
                    <a:pt x="12" y="0"/>
                    <a:pt x="7" y="5"/>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1" name="îṣļïḍè">
              <a:extLst>
                <a:ext uri="{FF2B5EF4-FFF2-40B4-BE49-F238E27FC236}">
                  <a16:creationId xmlns:a16="http://schemas.microsoft.com/office/drawing/2014/main" id="{9E9AF940-CF4C-4371-B1EE-D27463FAEE30}"/>
                </a:ext>
              </a:extLst>
            </p:cNvPr>
            <p:cNvSpPr/>
            <p:nvPr/>
          </p:nvSpPr>
          <p:spPr bwMode="auto">
            <a:xfrm>
              <a:off x="5679358" y="1393406"/>
              <a:ext cx="248663" cy="269825"/>
            </a:xfrm>
            <a:custGeom>
              <a:avLst/>
              <a:gdLst>
                <a:gd name="T0" fmla="*/ 30 w 45"/>
                <a:gd name="T1" fmla="*/ 30 h 49"/>
                <a:gd name="T2" fmla="*/ 22 w 45"/>
                <a:gd name="T3" fmla="*/ 22 h 49"/>
                <a:gd name="T4" fmla="*/ 0 w 45"/>
                <a:gd name="T5" fmla="*/ 17 h 49"/>
                <a:gd name="T6" fmla="*/ 25 w 45"/>
                <a:gd name="T7" fmla="*/ 4 h 49"/>
                <a:gd name="T8" fmla="*/ 38 w 45"/>
                <a:gd name="T9" fmla="*/ 13 h 49"/>
                <a:gd name="T10" fmla="*/ 31 w 45"/>
                <a:gd name="T11" fmla="*/ 49 h 49"/>
                <a:gd name="T12" fmla="*/ 31 w 45"/>
                <a:gd name="T13" fmla="*/ 33 h 49"/>
                <a:gd name="T14" fmla="*/ 30 w 45"/>
                <a:gd name="T15" fmla="*/ 3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9">
                  <a:moveTo>
                    <a:pt x="30" y="30"/>
                  </a:moveTo>
                  <a:cubicBezTo>
                    <a:pt x="30" y="30"/>
                    <a:pt x="23" y="27"/>
                    <a:pt x="22" y="22"/>
                  </a:cubicBezTo>
                  <a:cubicBezTo>
                    <a:pt x="22" y="22"/>
                    <a:pt x="4" y="25"/>
                    <a:pt x="0" y="17"/>
                  </a:cubicBezTo>
                  <a:cubicBezTo>
                    <a:pt x="3" y="16"/>
                    <a:pt x="11" y="0"/>
                    <a:pt x="25" y="4"/>
                  </a:cubicBezTo>
                  <a:cubicBezTo>
                    <a:pt x="38" y="8"/>
                    <a:pt x="38" y="13"/>
                    <a:pt x="38" y="13"/>
                  </a:cubicBezTo>
                  <a:cubicBezTo>
                    <a:pt x="45" y="18"/>
                    <a:pt x="42" y="35"/>
                    <a:pt x="31" y="49"/>
                  </a:cubicBezTo>
                  <a:cubicBezTo>
                    <a:pt x="31" y="49"/>
                    <a:pt x="31" y="38"/>
                    <a:pt x="31" y="33"/>
                  </a:cubicBezTo>
                  <a:lnTo>
                    <a:pt x="30" y="30"/>
                  </a:lnTo>
                  <a:close/>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2" name="ísļïḑé">
              <a:extLst>
                <a:ext uri="{FF2B5EF4-FFF2-40B4-BE49-F238E27FC236}">
                  <a16:creationId xmlns:a16="http://schemas.microsoft.com/office/drawing/2014/main" id="{E52C801E-01A8-40E5-8CF2-B42B64DA8537}"/>
                </a:ext>
              </a:extLst>
            </p:cNvPr>
            <p:cNvSpPr/>
            <p:nvPr/>
          </p:nvSpPr>
          <p:spPr bwMode="auto">
            <a:xfrm>
              <a:off x="5840724" y="1530964"/>
              <a:ext cx="37035" cy="71425"/>
            </a:xfrm>
            <a:custGeom>
              <a:avLst/>
              <a:gdLst>
                <a:gd name="T0" fmla="*/ 0 w 7"/>
                <a:gd name="T1" fmla="*/ 13 h 13"/>
                <a:gd name="T2" fmla="*/ 6 w 7"/>
                <a:gd name="T3" fmla="*/ 5 h 13"/>
                <a:gd name="T4" fmla="*/ 0 w 7"/>
                <a:gd name="T5" fmla="*/ 4 h 13"/>
              </a:gdLst>
              <a:ahLst/>
              <a:cxnLst>
                <a:cxn ang="0">
                  <a:pos x="T0" y="T1"/>
                </a:cxn>
                <a:cxn ang="0">
                  <a:pos x="T2" y="T3"/>
                </a:cxn>
                <a:cxn ang="0">
                  <a:pos x="T4" y="T5"/>
                </a:cxn>
              </a:cxnLst>
              <a:rect l="0" t="0" r="r" b="b"/>
              <a:pathLst>
                <a:path w="7" h="13">
                  <a:moveTo>
                    <a:pt x="0" y="13"/>
                  </a:moveTo>
                  <a:cubicBezTo>
                    <a:pt x="3" y="13"/>
                    <a:pt x="6" y="7"/>
                    <a:pt x="6" y="5"/>
                  </a:cubicBezTo>
                  <a:cubicBezTo>
                    <a:pt x="7" y="2"/>
                    <a:pt x="5" y="0"/>
                    <a:pt x="0" y="4"/>
                  </a:cubicBezTo>
                </a:path>
              </a:pathLst>
            </a:custGeom>
            <a:solidFill>
              <a:srgbClr val="FFC2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3" name="iṩļîḍe">
              <a:extLst>
                <a:ext uri="{FF2B5EF4-FFF2-40B4-BE49-F238E27FC236}">
                  <a16:creationId xmlns:a16="http://schemas.microsoft.com/office/drawing/2014/main" id="{2C31BC6D-F07F-4F82-B8D0-95E182081DF3}"/>
                </a:ext>
              </a:extLst>
            </p:cNvPr>
            <p:cNvSpPr/>
            <p:nvPr/>
          </p:nvSpPr>
          <p:spPr bwMode="auto">
            <a:xfrm>
              <a:off x="5131771" y="4115467"/>
              <a:ext cx="47616" cy="34390"/>
            </a:xfrm>
            <a:custGeom>
              <a:avLst/>
              <a:gdLst>
                <a:gd name="T0" fmla="*/ 4 w 9"/>
                <a:gd name="T1" fmla="*/ 6 h 6"/>
                <a:gd name="T2" fmla="*/ 9 w 9"/>
                <a:gd name="T3" fmla="*/ 3 h 6"/>
                <a:gd name="T4" fmla="*/ 9 w 9"/>
                <a:gd name="T5" fmla="*/ 0 h 6"/>
                <a:gd name="T6" fmla="*/ 0 w 9"/>
                <a:gd name="T7" fmla="*/ 0 h 6"/>
                <a:gd name="T8" fmla="*/ 0 w 9"/>
                <a:gd name="T9" fmla="*/ 3 h 6"/>
                <a:gd name="T10" fmla="*/ 4 w 9"/>
                <a:gd name="T11" fmla="*/ 6 h 6"/>
              </a:gdLst>
              <a:ahLst/>
              <a:cxnLst>
                <a:cxn ang="0">
                  <a:pos x="T0" y="T1"/>
                </a:cxn>
                <a:cxn ang="0">
                  <a:pos x="T2" y="T3"/>
                </a:cxn>
                <a:cxn ang="0">
                  <a:pos x="T4" y="T5"/>
                </a:cxn>
                <a:cxn ang="0">
                  <a:pos x="T6" y="T7"/>
                </a:cxn>
                <a:cxn ang="0">
                  <a:pos x="T8" y="T9"/>
                </a:cxn>
                <a:cxn ang="0">
                  <a:pos x="T10" y="T11"/>
                </a:cxn>
              </a:cxnLst>
              <a:rect l="0" t="0" r="r" b="b"/>
              <a:pathLst>
                <a:path w="9" h="6">
                  <a:moveTo>
                    <a:pt x="4" y="6"/>
                  </a:moveTo>
                  <a:cubicBezTo>
                    <a:pt x="7" y="6"/>
                    <a:pt x="9" y="4"/>
                    <a:pt x="9" y="3"/>
                  </a:cubicBezTo>
                  <a:cubicBezTo>
                    <a:pt x="9" y="0"/>
                    <a:pt x="9" y="0"/>
                    <a:pt x="9" y="0"/>
                  </a:cubicBezTo>
                  <a:cubicBezTo>
                    <a:pt x="0" y="0"/>
                    <a:pt x="0" y="0"/>
                    <a:pt x="0" y="0"/>
                  </a:cubicBezTo>
                  <a:cubicBezTo>
                    <a:pt x="0" y="3"/>
                    <a:pt x="0" y="3"/>
                    <a:pt x="0" y="3"/>
                  </a:cubicBezTo>
                  <a:cubicBezTo>
                    <a:pt x="0" y="4"/>
                    <a:pt x="2" y="6"/>
                    <a:pt x="4" y="6"/>
                  </a:cubicBezTo>
                  <a:close/>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4" name="íṩļíḍe">
              <a:extLst>
                <a:ext uri="{FF2B5EF4-FFF2-40B4-BE49-F238E27FC236}">
                  <a16:creationId xmlns:a16="http://schemas.microsoft.com/office/drawing/2014/main" id="{54982033-57E3-4D2A-A57D-FCC5C75AF84F}"/>
                </a:ext>
              </a:extLst>
            </p:cNvPr>
            <p:cNvSpPr/>
            <p:nvPr/>
          </p:nvSpPr>
          <p:spPr bwMode="auto">
            <a:xfrm>
              <a:off x="5131771" y="4104886"/>
              <a:ext cx="47616" cy="26453"/>
            </a:xfrm>
            <a:prstGeom prst="ellipse">
              <a:avLst/>
            </a:pr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5" name="iṧ1iḍè">
              <a:extLst>
                <a:ext uri="{FF2B5EF4-FFF2-40B4-BE49-F238E27FC236}">
                  <a16:creationId xmlns:a16="http://schemas.microsoft.com/office/drawing/2014/main" id="{706E5053-C05B-47D3-A4A6-0D9A061FC934}"/>
                </a:ext>
              </a:extLst>
            </p:cNvPr>
            <p:cNvSpPr/>
            <p:nvPr/>
          </p:nvSpPr>
          <p:spPr bwMode="auto">
            <a:xfrm>
              <a:off x="5137061" y="3686921"/>
              <a:ext cx="37035" cy="439128"/>
            </a:xfrm>
            <a:custGeom>
              <a:avLst/>
              <a:gdLst>
                <a:gd name="T0" fmla="*/ 3 w 7"/>
                <a:gd name="T1" fmla="*/ 80 h 80"/>
                <a:gd name="T2" fmla="*/ 7 w 7"/>
                <a:gd name="T3" fmla="*/ 78 h 80"/>
                <a:gd name="T4" fmla="*/ 7 w 7"/>
                <a:gd name="T5" fmla="*/ 0 h 80"/>
                <a:gd name="T6" fmla="*/ 0 w 7"/>
                <a:gd name="T7" fmla="*/ 0 h 80"/>
                <a:gd name="T8" fmla="*/ 0 w 7"/>
                <a:gd name="T9" fmla="*/ 78 h 80"/>
                <a:gd name="T10" fmla="*/ 3 w 7"/>
                <a:gd name="T11" fmla="*/ 80 h 80"/>
              </a:gdLst>
              <a:ahLst/>
              <a:cxnLst>
                <a:cxn ang="0">
                  <a:pos x="T0" y="T1"/>
                </a:cxn>
                <a:cxn ang="0">
                  <a:pos x="T2" y="T3"/>
                </a:cxn>
                <a:cxn ang="0">
                  <a:pos x="T4" y="T5"/>
                </a:cxn>
                <a:cxn ang="0">
                  <a:pos x="T6" y="T7"/>
                </a:cxn>
                <a:cxn ang="0">
                  <a:pos x="T8" y="T9"/>
                </a:cxn>
                <a:cxn ang="0">
                  <a:pos x="T10" y="T11"/>
                </a:cxn>
              </a:cxnLst>
              <a:rect l="0" t="0" r="r" b="b"/>
              <a:pathLst>
                <a:path w="7" h="80">
                  <a:moveTo>
                    <a:pt x="3" y="80"/>
                  </a:moveTo>
                  <a:cubicBezTo>
                    <a:pt x="5" y="80"/>
                    <a:pt x="7" y="79"/>
                    <a:pt x="7" y="78"/>
                  </a:cubicBezTo>
                  <a:cubicBezTo>
                    <a:pt x="7" y="0"/>
                    <a:pt x="7" y="0"/>
                    <a:pt x="7" y="0"/>
                  </a:cubicBezTo>
                  <a:cubicBezTo>
                    <a:pt x="0" y="0"/>
                    <a:pt x="0" y="0"/>
                    <a:pt x="0" y="0"/>
                  </a:cubicBezTo>
                  <a:cubicBezTo>
                    <a:pt x="0" y="78"/>
                    <a:pt x="0" y="78"/>
                    <a:pt x="0" y="78"/>
                  </a:cubicBezTo>
                  <a:cubicBezTo>
                    <a:pt x="0" y="79"/>
                    <a:pt x="1" y="80"/>
                    <a:pt x="3" y="80"/>
                  </a:cubicBezTo>
                  <a:close/>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6" name="iSḷîḓê">
              <a:extLst>
                <a:ext uri="{FF2B5EF4-FFF2-40B4-BE49-F238E27FC236}">
                  <a16:creationId xmlns:a16="http://schemas.microsoft.com/office/drawing/2014/main" id="{50BB4B80-7F67-4CF6-A2EF-8398B472E0F2}"/>
                </a:ext>
              </a:extLst>
            </p:cNvPr>
            <p:cNvSpPr/>
            <p:nvPr/>
          </p:nvSpPr>
          <p:spPr bwMode="auto">
            <a:xfrm>
              <a:off x="5137061" y="3676339"/>
              <a:ext cx="37035" cy="26453"/>
            </a:xfrm>
            <a:prstGeom prst="ellipse">
              <a:avLst/>
            </a:pr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7" name="ïšḷíḑè">
              <a:extLst>
                <a:ext uri="{FF2B5EF4-FFF2-40B4-BE49-F238E27FC236}">
                  <a16:creationId xmlns:a16="http://schemas.microsoft.com/office/drawing/2014/main" id="{15BA3638-C1C3-449E-8F03-0CF79B3AC86F}"/>
                </a:ext>
              </a:extLst>
            </p:cNvPr>
            <p:cNvSpPr/>
            <p:nvPr/>
          </p:nvSpPr>
          <p:spPr bwMode="auto">
            <a:xfrm>
              <a:off x="5861886" y="3702793"/>
              <a:ext cx="44972" cy="29100"/>
            </a:xfrm>
            <a:custGeom>
              <a:avLst/>
              <a:gdLst>
                <a:gd name="T0" fmla="*/ 4 w 8"/>
                <a:gd name="T1" fmla="*/ 5 h 5"/>
                <a:gd name="T2" fmla="*/ 8 w 8"/>
                <a:gd name="T3" fmla="*/ 3 h 5"/>
                <a:gd name="T4" fmla="*/ 8 w 8"/>
                <a:gd name="T5" fmla="*/ 0 h 5"/>
                <a:gd name="T6" fmla="*/ 0 w 8"/>
                <a:gd name="T7" fmla="*/ 0 h 5"/>
                <a:gd name="T8" fmla="*/ 0 w 8"/>
                <a:gd name="T9" fmla="*/ 3 h 5"/>
                <a:gd name="T10" fmla="*/ 4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4" y="5"/>
                  </a:moveTo>
                  <a:cubicBezTo>
                    <a:pt x="6" y="5"/>
                    <a:pt x="8" y="4"/>
                    <a:pt x="8" y="3"/>
                  </a:cubicBezTo>
                  <a:cubicBezTo>
                    <a:pt x="8" y="0"/>
                    <a:pt x="8" y="0"/>
                    <a:pt x="8" y="0"/>
                  </a:cubicBezTo>
                  <a:cubicBezTo>
                    <a:pt x="0" y="0"/>
                    <a:pt x="0" y="0"/>
                    <a:pt x="0" y="0"/>
                  </a:cubicBezTo>
                  <a:cubicBezTo>
                    <a:pt x="0" y="3"/>
                    <a:pt x="0" y="3"/>
                    <a:pt x="0" y="3"/>
                  </a:cubicBezTo>
                  <a:cubicBezTo>
                    <a:pt x="0" y="4"/>
                    <a:pt x="2" y="5"/>
                    <a:pt x="4" y="5"/>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8" name="íŝľide">
              <a:extLst>
                <a:ext uri="{FF2B5EF4-FFF2-40B4-BE49-F238E27FC236}">
                  <a16:creationId xmlns:a16="http://schemas.microsoft.com/office/drawing/2014/main" id="{61D7A57B-2149-41E4-BBF9-8472BCFE4E31}"/>
                </a:ext>
              </a:extLst>
            </p:cNvPr>
            <p:cNvSpPr/>
            <p:nvPr/>
          </p:nvSpPr>
          <p:spPr bwMode="auto">
            <a:xfrm>
              <a:off x="5861886" y="3692212"/>
              <a:ext cx="44972" cy="29100"/>
            </a:xfrm>
            <a:prstGeom prst="ellipse">
              <a:avLst/>
            </a:pr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9" name="í$ḻíḓê">
              <a:extLst>
                <a:ext uri="{FF2B5EF4-FFF2-40B4-BE49-F238E27FC236}">
                  <a16:creationId xmlns:a16="http://schemas.microsoft.com/office/drawing/2014/main" id="{36EDB087-2CAA-4D3E-822C-CDBF3BBD9A01}"/>
                </a:ext>
              </a:extLst>
            </p:cNvPr>
            <p:cNvSpPr/>
            <p:nvPr/>
          </p:nvSpPr>
          <p:spPr bwMode="auto">
            <a:xfrm>
              <a:off x="5861886" y="3274247"/>
              <a:ext cx="44972" cy="441774"/>
            </a:xfrm>
            <a:custGeom>
              <a:avLst/>
              <a:gdLst>
                <a:gd name="T0" fmla="*/ 4 w 8"/>
                <a:gd name="T1" fmla="*/ 80 h 80"/>
                <a:gd name="T2" fmla="*/ 8 w 8"/>
                <a:gd name="T3" fmla="*/ 78 h 80"/>
                <a:gd name="T4" fmla="*/ 8 w 8"/>
                <a:gd name="T5" fmla="*/ 0 h 80"/>
                <a:gd name="T6" fmla="*/ 0 w 8"/>
                <a:gd name="T7" fmla="*/ 0 h 80"/>
                <a:gd name="T8" fmla="*/ 0 w 8"/>
                <a:gd name="T9" fmla="*/ 78 h 80"/>
                <a:gd name="T10" fmla="*/ 4 w 8"/>
                <a:gd name="T11" fmla="*/ 80 h 80"/>
              </a:gdLst>
              <a:ahLst/>
              <a:cxnLst>
                <a:cxn ang="0">
                  <a:pos x="T0" y="T1"/>
                </a:cxn>
                <a:cxn ang="0">
                  <a:pos x="T2" y="T3"/>
                </a:cxn>
                <a:cxn ang="0">
                  <a:pos x="T4" y="T5"/>
                </a:cxn>
                <a:cxn ang="0">
                  <a:pos x="T6" y="T7"/>
                </a:cxn>
                <a:cxn ang="0">
                  <a:pos x="T8" y="T9"/>
                </a:cxn>
                <a:cxn ang="0">
                  <a:pos x="T10" y="T11"/>
                </a:cxn>
              </a:cxnLst>
              <a:rect l="0" t="0" r="r" b="b"/>
              <a:pathLst>
                <a:path w="8" h="80">
                  <a:moveTo>
                    <a:pt x="4" y="80"/>
                  </a:moveTo>
                  <a:cubicBezTo>
                    <a:pt x="6" y="80"/>
                    <a:pt x="8" y="79"/>
                    <a:pt x="8" y="78"/>
                  </a:cubicBezTo>
                  <a:cubicBezTo>
                    <a:pt x="8" y="0"/>
                    <a:pt x="8" y="0"/>
                    <a:pt x="8" y="0"/>
                  </a:cubicBezTo>
                  <a:cubicBezTo>
                    <a:pt x="0" y="0"/>
                    <a:pt x="0" y="0"/>
                    <a:pt x="0" y="0"/>
                  </a:cubicBezTo>
                  <a:cubicBezTo>
                    <a:pt x="0" y="78"/>
                    <a:pt x="0" y="78"/>
                    <a:pt x="0" y="78"/>
                  </a:cubicBezTo>
                  <a:cubicBezTo>
                    <a:pt x="0" y="79"/>
                    <a:pt x="2" y="80"/>
                    <a:pt x="4" y="8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0" name="ïślíḑé">
              <a:extLst>
                <a:ext uri="{FF2B5EF4-FFF2-40B4-BE49-F238E27FC236}">
                  <a16:creationId xmlns:a16="http://schemas.microsoft.com/office/drawing/2014/main" id="{47935DDF-98C0-436E-9CDA-5BDA821AA47E}"/>
                </a:ext>
              </a:extLst>
            </p:cNvPr>
            <p:cNvSpPr/>
            <p:nvPr/>
          </p:nvSpPr>
          <p:spPr bwMode="auto">
            <a:xfrm>
              <a:off x="5861886" y="3263665"/>
              <a:ext cx="44972" cy="26453"/>
            </a:xfrm>
            <a:custGeom>
              <a:avLst/>
              <a:gdLst>
                <a:gd name="T0" fmla="*/ 4 w 8"/>
                <a:gd name="T1" fmla="*/ 0 h 5"/>
                <a:gd name="T2" fmla="*/ 0 w 8"/>
                <a:gd name="T3" fmla="*/ 2 h 5"/>
                <a:gd name="T4" fmla="*/ 4 w 8"/>
                <a:gd name="T5" fmla="*/ 5 h 5"/>
                <a:gd name="T6" fmla="*/ 8 w 8"/>
                <a:gd name="T7" fmla="*/ 2 h 5"/>
                <a:gd name="T8" fmla="*/ 4 w 8"/>
                <a:gd name="T9" fmla="*/ 0 h 5"/>
              </a:gdLst>
              <a:ahLst/>
              <a:cxnLst>
                <a:cxn ang="0">
                  <a:pos x="T0" y="T1"/>
                </a:cxn>
                <a:cxn ang="0">
                  <a:pos x="T2" y="T3"/>
                </a:cxn>
                <a:cxn ang="0">
                  <a:pos x="T4" y="T5"/>
                </a:cxn>
                <a:cxn ang="0">
                  <a:pos x="T6" y="T7"/>
                </a:cxn>
                <a:cxn ang="0">
                  <a:pos x="T8" y="T9"/>
                </a:cxn>
              </a:cxnLst>
              <a:rect l="0" t="0" r="r" b="b"/>
              <a:pathLst>
                <a:path w="8" h="5">
                  <a:moveTo>
                    <a:pt x="4" y="0"/>
                  </a:moveTo>
                  <a:cubicBezTo>
                    <a:pt x="2" y="0"/>
                    <a:pt x="0" y="1"/>
                    <a:pt x="0" y="2"/>
                  </a:cubicBezTo>
                  <a:cubicBezTo>
                    <a:pt x="0" y="4"/>
                    <a:pt x="2" y="5"/>
                    <a:pt x="4" y="5"/>
                  </a:cubicBezTo>
                  <a:cubicBezTo>
                    <a:pt x="6" y="5"/>
                    <a:pt x="8" y="3"/>
                    <a:pt x="8" y="2"/>
                  </a:cubicBezTo>
                  <a:cubicBezTo>
                    <a:pt x="8" y="1"/>
                    <a:pt x="6" y="0"/>
                    <a:pt x="4" y="0"/>
                  </a:cubicBezTo>
                  <a:close/>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1" name="iSļíḑè">
              <a:extLst>
                <a:ext uri="{FF2B5EF4-FFF2-40B4-BE49-F238E27FC236}">
                  <a16:creationId xmlns:a16="http://schemas.microsoft.com/office/drawing/2014/main" id="{353803A2-DCC2-4DED-B0CF-2B0FAD083B2B}"/>
                </a:ext>
              </a:extLst>
            </p:cNvPr>
            <p:cNvSpPr/>
            <p:nvPr/>
          </p:nvSpPr>
          <p:spPr bwMode="auto">
            <a:xfrm>
              <a:off x="4785231" y="3917067"/>
              <a:ext cx="42326" cy="34390"/>
            </a:xfrm>
            <a:custGeom>
              <a:avLst/>
              <a:gdLst>
                <a:gd name="T0" fmla="*/ 4 w 8"/>
                <a:gd name="T1" fmla="*/ 6 h 6"/>
                <a:gd name="T2" fmla="*/ 8 w 8"/>
                <a:gd name="T3" fmla="*/ 3 h 6"/>
                <a:gd name="T4" fmla="*/ 8 w 8"/>
                <a:gd name="T5" fmla="*/ 0 h 6"/>
                <a:gd name="T6" fmla="*/ 0 w 8"/>
                <a:gd name="T7" fmla="*/ 1 h 6"/>
                <a:gd name="T8" fmla="*/ 0 w 8"/>
                <a:gd name="T9" fmla="*/ 3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7" y="6"/>
                    <a:pt x="8" y="4"/>
                    <a:pt x="8" y="3"/>
                  </a:cubicBezTo>
                  <a:cubicBezTo>
                    <a:pt x="8" y="0"/>
                    <a:pt x="8" y="0"/>
                    <a:pt x="8" y="0"/>
                  </a:cubicBezTo>
                  <a:cubicBezTo>
                    <a:pt x="0" y="1"/>
                    <a:pt x="0" y="1"/>
                    <a:pt x="0" y="1"/>
                  </a:cubicBezTo>
                  <a:cubicBezTo>
                    <a:pt x="0" y="3"/>
                    <a:pt x="0" y="3"/>
                    <a:pt x="0" y="3"/>
                  </a:cubicBezTo>
                  <a:cubicBezTo>
                    <a:pt x="0" y="4"/>
                    <a:pt x="2" y="6"/>
                    <a:pt x="4" y="6"/>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2" name="ïṡļïďé">
              <a:extLst>
                <a:ext uri="{FF2B5EF4-FFF2-40B4-BE49-F238E27FC236}">
                  <a16:creationId xmlns:a16="http://schemas.microsoft.com/office/drawing/2014/main" id="{ECCB6D94-FBC2-450E-8675-61B1F0D1452B}"/>
                </a:ext>
              </a:extLst>
            </p:cNvPr>
            <p:cNvSpPr/>
            <p:nvPr/>
          </p:nvSpPr>
          <p:spPr bwMode="auto">
            <a:xfrm>
              <a:off x="4785231" y="3906485"/>
              <a:ext cx="42326" cy="29100"/>
            </a:xfrm>
            <a:custGeom>
              <a:avLst/>
              <a:gdLst>
                <a:gd name="T0" fmla="*/ 4 w 8"/>
                <a:gd name="T1" fmla="*/ 0 h 5"/>
                <a:gd name="T2" fmla="*/ 0 w 8"/>
                <a:gd name="T3" fmla="*/ 3 h 5"/>
                <a:gd name="T4" fmla="*/ 4 w 8"/>
                <a:gd name="T5" fmla="*/ 5 h 5"/>
                <a:gd name="T6" fmla="*/ 8 w 8"/>
                <a:gd name="T7" fmla="*/ 2 h 5"/>
                <a:gd name="T8" fmla="*/ 4 w 8"/>
                <a:gd name="T9" fmla="*/ 0 h 5"/>
              </a:gdLst>
              <a:ahLst/>
              <a:cxnLst>
                <a:cxn ang="0">
                  <a:pos x="T0" y="T1"/>
                </a:cxn>
                <a:cxn ang="0">
                  <a:pos x="T2" y="T3"/>
                </a:cxn>
                <a:cxn ang="0">
                  <a:pos x="T4" y="T5"/>
                </a:cxn>
                <a:cxn ang="0">
                  <a:pos x="T6" y="T7"/>
                </a:cxn>
                <a:cxn ang="0">
                  <a:pos x="T8" y="T9"/>
                </a:cxn>
              </a:cxnLst>
              <a:rect l="0" t="0" r="r" b="b"/>
              <a:pathLst>
                <a:path w="8" h="5">
                  <a:moveTo>
                    <a:pt x="4" y="0"/>
                  </a:moveTo>
                  <a:cubicBezTo>
                    <a:pt x="2" y="0"/>
                    <a:pt x="0" y="1"/>
                    <a:pt x="0" y="3"/>
                  </a:cubicBezTo>
                  <a:cubicBezTo>
                    <a:pt x="0" y="4"/>
                    <a:pt x="2" y="5"/>
                    <a:pt x="4" y="5"/>
                  </a:cubicBezTo>
                  <a:cubicBezTo>
                    <a:pt x="7" y="5"/>
                    <a:pt x="8" y="4"/>
                    <a:pt x="8" y="2"/>
                  </a:cubicBezTo>
                  <a:cubicBezTo>
                    <a:pt x="8" y="1"/>
                    <a:pt x="6" y="0"/>
                    <a:pt x="4"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3" name="íşḻídé">
              <a:extLst>
                <a:ext uri="{FF2B5EF4-FFF2-40B4-BE49-F238E27FC236}">
                  <a16:creationId xmlns:a16="http://schemas.microsoft.com/office/drawing/2014/main" id="{82AD7C25-4491-4762-913C-2B4D9A0A377D}"/>
                </a:ext>
              </a:extLst>
            </p:cNvPr>
            <p:cNvSpPr/>
            <p:nvPr/>
          </p:nvSpPr>
          <p:spPr bwMode="auto">
            <a:xfrm>
              <a:off x="4790522" y="3488521"/>
              <a:ext cx="37035" cy="441774"/>
            </a:xfrm>
            <a:custGeom>
              <a:avLst/>
              <a:gdLst>
                <a:gd name="T0" fmla="*/ 3 w 7"/>
                <a:gd name="T1" fmla="*/ 80 h 80"/>
                <a:gd name="T2" fmla="*/ 7 w 7"/>
                <a:gd name="T3" fmla="*/ 78 h 80"/>
                <a:gd name="T4" fmla="*/ 7 w 7"/>
                <a:gd name="T5" fmla="*/ 0 h 80"/>
                <a:gd name="T6" fmla="*/ 0 w 7"/>
                <a:gd name="T7" fmla="*/ 0 h 80"/>
                <a:gd name="T8" fmla="*/ 0 w 7"/>
                <a:gd name="T9" fmla="*/ 78 h 80"/>
                <a:gd name="T10" fmla="*/ 3 w 7"/>
                <a:gd name="T11" fmla="*/ 80 h 80"/>
              </a:gdLst>
              <a:ahLst/>
              <a:cxnLst>
                <a:cxn ang="0">
                  <a:pos x="T0" y="T1"/>
                </a:cxn>
                <a:cxn ang="0">
                  <a:pos x="T2" y="T3"/>
                </a:cxn>
                <a:cxn ang="0">
                  <a:pos x="T4" y="T5"/>
                </a:cxn>
                <a:cxn ang="0">
                  <a:pos x="T6" y="T7"/>
                </a:cxn>
                <a:cxn ang="0">
                  <a:pos x="T8" y="T9"/>
                </a:cxn>
                <a:cxn ang="0">
                  <a:pos x="T10" y="T11"/>
                </a:cxn>
              </a:cxnLst>
              <a:rect l="0" t="0" r="r" b="b"/>
              <a:pathLst>
                <a:path w="7" h="80">
                  <a:moveTo>
                    <a:pt x="3" y="80"/>
                  </a:moveTo>
                  <a:cubicBezTo>
                    <a:pt x="5" y="80"/>
                    <a:pt x="7" y="79"/>
                    <a:pt x="7" y="78"/>
                  </a:cubicBezTo>
                  <a:cubicBezTo>
                    <a:pt x="7" y="0"/>
                    <a:pt x="7" y="0"/>
                    <a:pt x="7" y="0"/>
                  </a:cubicBezTo>
                  <a:cubicBezTo>
                    <a:pt x="0" y="0"/>
                    <a:pt x="0" y="0"/>
                    <a:pt x="0" y="0"/>
                  </a:cubicBezTo>
                  <a:cubicBezTo>
                    <a:pt x="0" y="78"/>
                    <a:pt x="0" y="78"/>
                    <a:pt x="0" y="78"/>
                  </a:cubicBezTo>
                  <a:cubicBezTo>
                    <a:pt x="0" y="79"/>
                    <a:pt x="1" y="80"/>
                    <a:pt x="3" y="8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4" name="ïşḷiďè">
              <a:extLst>
                <a:ext uri="{FF2B5EF4-FFF2-40B4-BE49-F238E27FC236}">
                  <a16:creationId xmlns:a16="http://schemas.microsoft.com/office/drawing/2014/main" id="{5C217AFD-6EE2-4B54-9E4F-78514B19E698}"/>
                </a:ext>
              </a:extLst>
            </p:cNvPr>
            <p:cNvSpPr/>
            <p:nvPr/>
          </p:nvSpPr>
          <p:spPr bwMode="auto">
            <a:xfrm>
              <a:off x="4790522" y="3477939"/>
              <a:ext cx="37035" cy="29100"/>
            </a:xfrm>
            <a:prstGeom prst="ellipse">
              <a:avLst/>
            </a:pr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5" name="íšlïďé">
              <a:extLst>
                <a:ext uri="{FF2B5EF4-FFF2-40B4-BE49-F238E27FC236}">
                  <a16:creationId xmlns:a16="http://schemas.microsoft.com/office/drawing/2014/main" id="{DB2DDABE-0623-4088-9612-F3FA6D1E6EBB}"/>
                </a:ext>
              </a:extLst>
            </p:cNvPr>
            <p:cNvSpPr/>
            <p:nvPr/>
          </p:nvSpPr>
          <p:spPr bwMode="auto">
            <a:xfrm>
              <a:off x="4761422" y="3083782"/>
              <a:ext cx="1177180" cy="653401"/>
            </a:xfrm>
            <a:custGeom>
              <a:avLst/>
              <a:gdLst>
                <a:gd name="T0" fmla="*/ 214 w 214"/>
                <a:gd name="T1" fmla="*/ 35 h 119"/>
                <a:gd name="T2" fmla="*/ 214 w 214"/>
                <a:gd name="T3" fmla="*/ 35 h 119"/>
                <a:gd name="T4" fmla="*/ 214 w 214"/>
                <a:gd name="T5" fmla="*/ 29 h 119"/>
                <a:gd name="T6" fmla="*/ 206 w 214"/>
                <a:gd name="T7" fmla="*/ 35 h 119"/>
                <a:gd name="T8" fmla="*/ 154 w 214"/>
                <a:gd name="T9" fmla="*/ 5 h 119"/>
                <a:gd name="T10" fmla="*/ 130 w 214"/>
                <a:gd name="T11" fmla="*/ 5 h 119"/>
                <a:gd name="T12" fmla="*/ 7 w 214"/>
                <a:gd name="T13" fmla="*/ 75 h 119"/>
                <a:gd name="T14" fmla="*/ 5 w 214"/>
                <a:gd name="T15" fmla="*/ 71 h 119"/>
                <a:gd name="T16" fmla="*/ 0 w 214"/>
                <a:gd name="T17" fmla="*/ 69 h 119"/>
                <a:gd name="T18" fmla="*/ 0 w 214"/>
                <a:gd name="T19" fmla="*/ 75 h 119"/>
                <a:gd name="T20" fmla="*/ 4 w 214"/>
                <a:gd name="T21" fmla="*/ 82 h 119"/>
                <a:gd name="T22" fmla="*/ 59 w 214"/>
                <a:gd name="T23" fmla="*/ 114 h 119"/>
                <a:gd name="T24" fmla="*/ 87 w 214"/>
                <a:gd name="T25" fmla="*/ 114 h 119"/>
                <a:gd name="T26" fmla="*/ 209 w 214"/>
                <a:gd name="T27" fmla="*/ 44 h 119"/>
                <a:gd name="T28" fmla="*/ 214 w 214"/>
                <a:gd name="T29" fmla="*/ 3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119">
                  <a:moveTo>
                    <a:pt x="214" y="35"/>
                  </a:moveTo>
                  <a:cubicBezTo>
                    <a:pt x="214" y="35"/>
                    <a:pt x="214" y="35"/>
                    <a:pt x="214" y="35"/>
                  </a:cubicBezTo>
                  <a:cubicBezTo>
                    <a:pt x="214" y="29"/>
                    <a:pt x="214" y="29"/>
                    <a:pt x="214" y="29"/>
                  </a:cubicBezTo>
                  <a:cubicBezTo>
                    <a:pt x="206" y="35"/>
                    <a:pt x="206" y="35"/>
                    <a:pt x="206" y="35"/>
                  </a:cubicBezTo>
                  <a:cubicBezTo>
                    <a:pt x="154" y="5"/>
                    <a:pt x="154" y="5"/>
                    <a:pt x="154" y="5"/>
                  </a:cubicBezTo>
                  <a:cubicBezTo>
                    <a:pt x="147" y="0"/>
                    <a:pt x="138" y="0"/>
                    <a:pt x="130" y="5"/>
                  </a:cubicBezTo>
                  <a:cubicBezTo>
                    <a:pt x="7" y="75"/>
                    <a:pt x="7" y="75"/>
                    <a:pt x="7" y="75"/>
                  </a:cubicBezTo>
                  <a:cubicBezTo>
                    <a:pt x="6" y="73"/>
                    <a:pt x="5" y="71"/>
                    <a:pt x="5" y="71"/>
                  </a:cubicBezTo>
                  <a:cubicBezTo>
                    <a:pt x="5" y="71"/>
                    <a:pt x="0" y="69"/>
                    <a:pt x="0" y="69"/>
                  </a:cubicBezTo>
                  <a:cubicBezTo>
                    <a:pt x="0" y="75"/>
                    <a:pt x="0" y="75"/>
                    <a:pt x="0" y="75"/>
                  </a:cubicBezTo>
                  <a:cubicBezTo>
                    <a:pt x="0" y="78"/>
                    <a:pt x="1" y="81"/>
                    <a:pt x="4" y="82"/>
                  </a:cubicBezTo>
                  <a:cubicBezTo>
                    <a:pt x="59" y="114"/>
                    <a:pt x="59" y="114"/>
                    <a:pt x="59" y="114"/>
                  </a:cubicBezTo>
                  <a:cubicBezTo>
                    <a:pt x="68" y="119"/>
                    <a:pt x="79" y="119"/>
                    <a:pt x="87" y="114"/>
                  </a:cubicBezTo>
                  <a:cubicBezTo>
                    <a:pt x="209" y="44"/>
                    <a:pt x="209" y="44"/>
                    <a:pt x="209" y="44"/>
                  </a:cubicBezTo>
                  <a:cubicBezTo>
                    <a:pt x="213" y="42"/>
                    <a:pt x="214" y="38"/>
                    <a:pt x="214" y="35"/>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6" name="îṩliḍé">
              <a:extLst>
                <a:ext uri="{FF2B5EF4-FFF2-40B4-BE49-F238E27FC236}">
                  <a16:creationId xmlns:a16="http://schemas.microsoft.com/office/drawing/2014/main" id="{7BF71B31-A6AB-4804-8168-44A1BDBBD5C5}"/>
                </a:ext>
              </a:extLst>
            </p:cNvPr>
            <p:cNvSpPr/>
            <p:nvPr/>
          </p:nvSpPr>
          <p:spPr bwMode="auto">
            <a:xfrm>
              <a:off x="4750841" y="2993840"/>
              <a:ext cx="1198343" cy="708953"/>
            </a:xfrm>
            <a:custGeom>
              <a:avLst/>
              <a:gdLst>
                <a:gd name="T0" fmla="*/ 6 w 218"/>
                <a:gd name="T1" fmla="*/ 77 h 129"/>
                <a:gd name="T2" fmla="*/ 132 w 218"/>
                <a:gd name="T3" fmla="*/ 4 h 129"/>
                <a:gd name="T4" fmla="*/ 156 w 218"/>
                <a:gd name="T5" fmla="*/ 4 h 129"/>
                <a:gd name="T6" fmla="*/ 211 w 218"/>
                <a:gd name="T7" fmla="*/ 36 h 129"/>
                <a:gd name="T8" fmla="*/ 211 w 218"/>
                <a:gd name="T9" fmla="*/ 54 h 129"/>
                <a:gd name="T10" fmla="*/ 89 w 218"/>
                <a:gd name="T11" fmla="*/ 124 h 129"/>
                <a:gd name="T12" fmla="*/ 61 w 218"/>
                <a:gd name="T13" fmla="*/ 124 h 129"/>
                <a:gd name="T14" fmla="*/ 6 w 218"/>
                <a:gd name="T15" fmla="*/ 92 h 129"/>
                <a:gd name="T16" fmla="*/ 6 w 218"/>
                <a:gd name="T17" fmla="*/ 7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129">
                  <a:moveTo>
                    <a:pt x="6" y="77"/>
                  </a:moveTo>
                  <a:cubicBezTo>
                    <a:pt x="132" y="4"/>
                    <a:pt x="132" y="4"/>
                    <a:pt x="132" y="4"/>
                  </a:cubicBezTo>
                  <a:cubicBezTo>
                    <a:pt x="140" y="0"/>
                    <a:pt x="149" y="0"/>
                    <a:pt x="156" y="4"/>
                  </a:cubicBezTo>
                  <a:cubicBezTo>
                    <a:pt x="211" y="36"/>
                    <a:pt x="211" y="36"/>
                    <a:pt x="211" y="36"/>
                  </a:cubicBezTo>
                  <a:cubicBezTo>
                    <a:pt x="218" y="40"/>
                    <a:pt x="218" y="50"/>
                    <a:pt x="211" y="54"/>
                  </a:cubicBezTo>
                  <a:cubicBezTo>
                    <a:pt x="89" y="124"/>
                    <a:pt x="89" y="124"/>
                    <a:pt x="89" y="124"/>
                  </a:cubicBezTo>
                  <a:cubicBezTo>
                    <a:pt x="81" y="129"/>
                    <a:pt x="70" y="129"/>
                    <a:pt x="61" y="124"/>
                  </a:cubicBezTo>
                  <a:cubicBezTo>
                    <a:pt x="6" y="92"/>
                    <a:pt x="6" y="92"/>
                    <a:pt x="6" y="92"/>
                  </a:cubicBezTo>
                  <a:cubicBezTo>
                    <a:pt x="0" y="89"/>
                    <a:pt x="0" y="80"/>
                    <a:pt x="6" y="77"/>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7" name="îş1ïḋé">
              <a:extLst>
                <a:ext uri="{FF2B5EF4-FFF2-40B4-BE49-F238E27FC236}">
                  <a16:creationId xmlns:a16="http://schemas.microsoft.com/office/drawing/2014/main" id="{966799A5-FDA8-4E28-86A3-4131958AAC0C}"/>
                </a:ext>
              </a:extLst>
            </p:cNvPr>
            <p:cNvSpPr/>
            <p:nvPr/>
          </p:nvSpPr>
          <p:spPr bwMode="auto">
            <a:xfrm>
              <a:off x="5041829" y="3181661"/>
              <a:ext cx="566104" cy="301569"/>
            </a:xfrm>
            <a:custGeom>
              <a:avLst/>
              <a:gdLst>
                <a:gd name="T0" fmla="*/ 96 w 103"/>
                <a:gd name="T1" fmla="*/ 20 h 55"/>
                <a:gd name="T2" fmla="*/ 96 w 103"/>
                <a:gd name="T3" fmla="*/ 20 h 55"/>
                <a:gd name="T4" fmla="*/ 60 w 103"/>
                <a:gd name="T5" fmla="*/ 0 h 55"/>
                <a:gd name="T6" fmla="*/ 8 w 103"/>
                <a:gd name="T7" fmla="*/ 30 h 55"/>
                <a:gd name="T8" fmla="*/ 0 w 103"/>
                <a:gd name="T9" fmla="*/ 29 h 55"/>
                <a:gd name="T10" fmla="*/ 0 w 103"/>
                <a:gd name="T11" fmla="*/ 30 h 55"/>
                <a:gd name="T12" fmla="*/ 43 w 103"/>
                <a:gd name="T13" fmla="*/ 55 h 55"/>
                <a:gd name="T14" fmla="*/ 72 w 103"/>
                <a:gd name="T15" fmla="*/ 38 h 55"/>
                <a:gd name="T16" fmla="*/ 79 w 103"/>
                <a:gd name="T17" fmla="*/ 35 h 55"/>
                <a:gd name="T18" fmla="*/ 103 w 103"/>
                <a:gd name="T19" fmla="*/ 20 h 55"/>
                <a:gd name="T20" fmla="*/ 103 w 103"/>
                <a:gd name="T21" fmla="*/ 19 h 55"/>
                <a:gd name="T22" fmla="*/ 96 w 103"/>
                <a:gd name="T23" fmla="*/ 2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55">
                  <a:moveTo>
                    <a:pt x="96" y="20"/>
                  </a:moveTo>
                  <a:cubicBezTo>
                    <a:pt x="96" y="20"/>
                    <a:pt x="96" y="20"/>
                    <a:pt x="96" y="20"/>
                  </a:cubicBezTo>
                  <a:cubicBezTo>
                    <a:pt x="60" y="0"/>
                    <a:pt x="60" y="0"/>
                    <a:pt x="60" y="0"/>
                  </a:cubicBezTo>
                  <a:cubicBezTo>
                    <a:pt x="8" y="30"/>
                    <a:pt x="8" y="30"/>
                    <a:pt x="8" y="30"/>
                  </a:cubicBezTo>
                  <a:cubicBezTo>
                    <a:pt x="0" y="29"/>
                    <a:pt x="0" y="29"/>
                    <a:pt x="0" y="29"/>
                  </a:cubicBezTo>
                  <a:cubicBezTo>
                    <a:pt x="0" y="30"/>
                    <a:pt x="0" y="30"/>
                    <a:pt x="0" y="30"/>
                  </a:cubicBezTo>
                  <a:cubicBezTo>
                    <a:pt x="43" y="55"/>
                    <a:pt x="43" y="55"/>
                    <a:pt x="43" y="55"/>
                  </a:cubicBezTo>
                  <a:cubicBezTo>
                    <a:pt x="72" y="38"/>
                    <a:pt x="72" y="38"/>
                    <a:pt x="72" y="38"/>
                  </a:cubicBezTo>
                  <a:cubicBezTo>
                    <a:pt x="72" y="38"/>
                    <a:pt x="77" y="38"/>
                    <a:pt x="79" y="35"/>
                  </a:cubicBezTo>
                  <a:cubicBezTo>
                    <a:pt x="103" y="20"/>
                    <a:pt x="103" y="20"/>
                    <a:pt x="103" y="20"/>
                  </a:cubicBezTo>
                  <a:cubicBezTo>
                    <a:pt x="103" y="19"/>
                    <a:pt x="103" y="19"/>
                    <a:pt x="103" y="19"/>
                  </a:cubicBezTo>
                  <a:cubicBezTo>
                    <a:pt x="96" y="20"/>
                    <a:pt x="96" y="20"/>
                    <a:pt x="96" y="20"/>
                  </a:cubicBezTo>
                </a:path>
              </a:pathLst>
            </a:custGeom>
            <a:solidFill>
              <a:srgbClr val="7D5C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8" name="íṩľídê">
              <a:extLst>
                <a:ext uri="{FF2B5EF4-FFF2-40B4-BE49-F238E27FC236}">
                  <a16:creationId xmlns:a16="http://schemas.microsoft.com/office/drawing/2014/main" id="{A99EF6C8-3A1A-41C5-99AA-29C50A33A1E3}"/>
                </a:ext>
              </a:extLst>
            </p:cNvPr>
            <p:cNvSpPr/>
            <p:nvPr/>
          </p:nvSpPr>
          <p:spPr bwMode="auto">
            <a:xfrm>
              <a:off x="5041829" y="3147270"/>
              <a:ext cx="566104" cy="330669"/>
            </a:xfrm>
            <a:custGeom>
              <a:avLst/>
              <a:gdLst>
                <a:gd name="T0" fmla="*/ 0 w 103"/>
                <a:gd name="T1" fmla="*/ 35 h 60"/>
                <a:gd name="T2" fmla="*/ 43 w 103"/>
                <a:gd name="T3" fmla="*/ 60 h 60"/>
                <a:gd name="T4" fmla="*/ 72 w 103"/>
                <a:gd name="T5" fmla="*/ 43 h 60"/>
                <a:gd name="T6" fmla="*/ 79 w 103"/>
                <a:gd name="T7" fmla="*/ 39 h 60"/>
                <a:gd name="T8" fmla="*/ 103 w 103"/>
                <a:gd name="T9" fmla="*/ 25 h 60"/>
                <a:gd name="T10" fmla="*/ 60 w 103"/>
                <a:gd name="T11" fmla="*/ 0 h 60"/>
                <a:gd name="T12" fmla="*/ 0 w 103"/>
                <a:gd name="T13" fmla="*/ 35 h 60"/>
              </a:gdLst>
              <a:ahLst/>
              <a:cxnLst>
                <a:cxn ang="0">
                  <a:pos x="T0" y="T1"/>
                </a:cxn>
                <a:cxn ang="0">
                  <a:pos x="T2" y="T3"/>
                </a:cxn>
                <a:cxn ang="0">
                  <a:pos x="T4" y="T5"/>
                </a:cxn>
                <a:cxn ang="0">
                  <a:pos x="T6" y="T7"/>
                </a:cxn>
                <a:cxn ang="0">
                  <a:pos x="T8" y="T9"/>
                </a:cxn>
                <a:cxn ang="0">
                  <a:pos x="T10" y="T11"/>
                </a:cxn>
                <a:cxn ang="0">
                  <a:pos x="T12" y="T13"/>
                </a:cxn>
              </a:cxnLst>
              <a:rect l="0" t="0" r="r" b="b"/>
              <a:pathLst>
                <a:path w="103" h="60">
                  <a:moveTo>
                    <a:pt x="0" y="35"/>
                  </a:moveTo>
                  <a:cubicBezTo>
                    <a:pt x="43" y="60"/>
                    <a:pt x="43" y="60"/>
                    <a:pt x="43" y="60"/>
                  </a:cubicBezTo>
                  <a:cubicBezTo>
                    <a:pt x="72" y="43"/>
                    <a:pt x="72" y="43"/>
                    <a:pt x="72" y="43"/>
                  </a:cubicBezTo>
                  <a:cubicBezTo>
                    <a:pt x="72" y="43"/>
                    <a:pt x="76" y="43"/>
                    <a:pt x="79" y="39"/>
                  </a:cubicBezTo>
                  <a:cubicBezTo>
                    <a:pt x="103" y="25"/>
                    <a:pt x="103" y="25"/>
                    <a:pt x="103" y="25"/>
                  </a:cubicBezTo>
                  <a:cubicBezTo>
                    <a:pt x="60" y="0"/>
                    <a:pt x="60" y="0"/>
                    <a:pt x="60" y="0"/>
                  </a:cubicBezTo>
                  <a:cubicBezTo>
                    <a:pt x="0" y="35"/>
                    <a:pt x="0" y="35"/>
                    <a:pt x="0" y="35"/>
                  </a:cubicBezTo>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9" name="ïṥlíḍé">
              <a:extLst>
                <a:ext uri="{FF2B5EF4-FFF2-40B4-BE49-F238E27FC236}">
                  <a16:creationId xmlns:a16="http://schemas.microsoft.com/office/drawing/2014/main" id="{1FEF232E-56B0-4DBC-A62B-2CC0D8A6B7C2}"/>
                </a:ext>
              </a:extLst>
            </p:cNvPr>
            <p:cNvSpPr/>
            <p:nvPr/>
          </p:nvSpPr>
          <p:spPr bwMode="auto">
            <a:xfrm>
              <a:off x="5234940" y="3165788"/>
              <a:ext cx="362413" cy="198402"/>
            </a:xfrm>
            <a:custGeom>
              <a:avLst/>
              <a:gdLst>
                <a:gd name="T0" fmla="*/ 62 w 66"/>
                <a:gd name="T1" fmla="*/ 20 h 36"/>
                <a:gd name="T2" fmla="*/ 61 w 66"/>
                <a:gd name="T3" fmla="*/ 21 h 36"/>
                <a:gd name="T4" fmla="*/ 61 w 66"/>
                <a:gd name="T5" fmla="*/ 21 h 36"/>
                <a:gd name="T6" fmla="*/ 24 w 66"/>
                <a:gd name="T7" fmla="*/ 0 h 36"/>
                <a:gd name="T8" fmla="*/ 0 w 66"/>
                <a:gd name="T9" fmla="*/ 13 h 36"/>
                <a:gd name="T10" fmla="*/ 39 w 66"/>
                <a:gd name="T11" fmla="*/ 35 h 36"/>
                <a:gd name="T12" fmla="*/ 43 w 66"/>
                <a:gd name="T13" fmla="*/ 36 h 36"/>
                <a:gd name="T14" fmla="*/ 66 w 66"/>
                <a:gd name="T15" fmla="*/ 22 h 36"/>
                <a:gd name="T16" fmla="*/ 66 w 66"/>
                <a:gd name="T17" fmla="*/ 20 h 36"/>
                <a:gd name="T18" fmla="*/ 62 w 66"/>
                <a:gd name="T1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6">
                  <a:moveTo>
                    <a:pt x="62" y="20"/>
                  </a:moveTo>
                  <a:cubicBezTo>
                    <a:pt x="61" y="21"/>
                    <a:pt x="61" y="21"/>
                    <a:pt x="61" y="21"/>
                  </a:cubicBezTo>
                  <a:cubicBezTo>
                    <a:pt x="61" y="21"/>
                    <a:pt x="61" y="21"/>
                    <a:pt x="61" y="21"/>
                  </a:cubicBezTo>
                  <a:cubicBezTo>
                    <a:pt x="24" y="0"/>
                    <a:pt x="24" y="0"/>
                    <a:pt x="24" y="0"/>
                  </a:cubicBezTo>
                  <a:cubicBezTo>
                    <a:pt x="0" y="13"/>
                    <a:pt x="0" y="13"/>
                    <a:pt x="0" y="13"/>
                  </a:cubicBezTo>
                  <a:cubicBezTo>
                    <a:pt x="39" y="35"/>
                    <a:pt x="39" y="35"/>
                    <a:pt x="39" y="35"/>
                  </a:cubicBezTo>
                  <a:cubicBezTo>
                    <a:pt x="39" y="35"/>
                    <a:pt x="40" y="33"/>
                    <a:pt x="43" y="36"/>
                  </a:cubicBezTo>
                  <a:cubicBezTo>
                    <a:pt x="66" y="22"/>
                    <a:pt x="66" y="22"/>
                    <a:pt x="66" y="22"/>
                  </a:cubicBezTo>
                  <a:cubicBezTo>
                    <a:pt x="66" y="20"/>
                    <a:pt x="66" y="20"/>
                    <a:pt x="66" y="20"/>
                  </a:cubicBezTo>
                  <a:cubicBezTo>
                    <a:pt x="62" y="20"/>
                    <a:pt x="62" y="20"/>
                    <a:pt x="62" y="20"/>
                  </a:cubicBezTo>
                </a:path>
              </a:pathLst>
            </a:custGeom>
            <a:solidFill>
              <a:srgbClr val="C2B8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0" name="ïş1ídê">
              <a:extLst>
                <a:ext uri="{FF2B5EF4-FFF2-40B4-BE49-F238E27FC236}">
                  <a16:creationId xmlns:a16="http://schemas.microsoft.com/office/drawing/2014/main" id="{EBBA1058-56BE-496C-A35B-33104064CD18}"/>
                </a:ext>
              </a:extLst>
            </p:cNvPr>
            <p:cNvSpPr/>
            <p:nvPr/>
          </p:nvSpPr>
          <p:spPr bwMode="auto">
            <a:xfrm>
              <a:off x="5208487" y="3141979"/>
              <a:ext cx="388867" cy="214274"/>
            </a:xfrm>
            <a:custGeom>
              <a:avLst/>
              <a:gdLst>
                <a:gd name="T0" fmla="*/ 44 w 71"/>
                <a:gd name="T1" fmla="*/ 39 h 39"/>
                <a:gd name="T2" fmla="*/ 71 w 71"/>
                <a:gd name="T3" fmla="*/ 24 h 39"/>
                <a:gd name="T4" fmla="*/ 28 w 71"/>
                <a:gd name="T5" fmla="*/ 0 h 39"/>
                <a:gd name="T6" fmla="*/ 0 w 71"/>
                <a:gd name="T7" fmla="*/ 15 h 39"/>
                <a:gd name="T8" fmla="*/ 44 w 71"/>
                <a:gd name="T9" fmla="*/ 39 h 39"/>
              </a:gdLst>
              <a:ahLst/>
              <a:cxnLst>
                <a:cxn ang="0">
                  <a:pos x="T0" y="T1"/>
                </a:cxn>
                <a:cxn ang="0">
                  <a:pos x="T2" y="T3"/>
                </a:cxn>
                <a:cxn ang="0">
                  <a:pos x="T4" y="T5"/>
                </a:cxn>
                <a:cxn ang="0">
                  <a:pos x="T6" y="T7"/>
                </a:cxn>
                <a:cxn ang="0">
                  <a:pos x="T8" y="T9"/>
                </a:cxn>
              </a:cxnLst>
              <a:rect l="0" t="0" r="r" b="b"/>
              <a:pathLst>
                <a:path w="71" h="39">
                  <a:moveTo>
                    <a:pt x="44" y="39"/>
                  </a:moveTo>
                  <a:cubicBezTo>
                    <a:pt x="45" y="30"/>
                    <a:pt x="65" y="28"/>
                    <a:pt x="71" y="24"/>
                  </a:cubicBezTo>
                  <a:cubicBezTo>
                    <a:pt x="28" y="0"/>
                    <a:pt x="28" y="0"/>
                    <a:pt x="28" y="0"/>
                  </a:cubicBezTo>
                  <a:cubicBezTo>
                    <a:pt x="21" y="6"/>
                    <a:pt x="1" y="8"/>
                    <a:pt x="0" y="15"/>
                  </a:cubicBezTo>
                  <a:lnTo>
                    <a:pt x="44"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1" name="işľiḋè">
              <a:extLst>
                <a:ext uri="{FF2B5EF4-FFF2-40B4-BE49-F238E27FC236}">
                  <a16:creationId xmlns:a16="http://schemas.microsoft.com/office/drawing/2014/main" id="{10AC176F-C7C9-480A-A8B6-E5ACF2C1EE79}"/>
                </a:ext>
              </a:extLst>
            </p:cNvPr>
            <p:cNvSpPr/>
            <p:nvPr/>
          </p:nvSpPr>
          <p:spPr bwMode="auto">
            <a:xfrm>
              <a:off x="5052410" y="3253084"/>
              <a:ext cx="396802" cy="214274"/>
            </a:xfrm>
            <a:custGeom>
              <a:avLst/>
              <a:gdLst>
                <a:gd name="T0" fmla="*/ 70 w 72"/>
                <a:gd name="T1" fmla="*/ 18 h 39"/>
                <a:gd name="T2" fmla="*/ 61 w 72"/>
                <a:gd name="T3" fmla="*/ 17 h 39"/>
                <a:gd name="T4" fmla="*/ 60 w 72"/>
                <a:gd name="T5" fmla="*/ 18 h 39"/>
                <a:gd name="T6" fmla="*/ 28 w 72"/>
                <a:gd name="T7" fmla="*/ 0 h 39"/>
                <a:gd name="T8" fmla="*/ 5 w 72"/>
                <a:gd name="T9" fmla="*/ 14 h 39"/>
                <a:gd name="T10" fmla="*/ 5 w 72"/>
                <a:gd name="T11" fmla="*/ 13 h 39"/>
                <a:gd name="T12" fmla="*/ 2 w 72"/>
                <a:gd name="T13" fmla="*/ 12 h 39"/>
                <a:gd name="T14" fmla="*/ 0 w 72"/>
                <a:gd name="T15" fmla="*/ 12 h 39"/>
                <a:gd name="T16" fmla="*/ 0 w 72"/>
                <a:gd name="T17" fmla="*/ 15 h 39"/>
                <a:gd name="T18" fmla="*/ 42 w 72"/>
                <a:gd name="T19" fmla="*/ 39 h 39"/>
                <a:gd name="T20" fmla="*/ 69 w 72"/>
                <a:gd name="T21" fmla="*/ 23 h 39"/>
                <a:gd name="T22" fmla="*/ 72 w 72"/>
                <a:gd name="T23" fmla="*/ 19 h 39"/>
                <a:gd name="T24" fmla="*/ 70 w 72"/>
                <a:gd name="T25"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39">
                  <a:moveTo>
                    <a:pt x="70" y="18"/>
                  </a:moveTo>
                  <a:cubicBezTo>
                    <a:pt x="61" y="17"/>
                    <a:pt x="61" y="17"/>
                    <a:pt x="61" y="17"/>
                  </a:cubicBezTo>
                  <a:cubicBezTo>
                    <a:pt x="60" y="18"/>
                    <a:pt x="60" y="18"/>
                    <a:pt x="60" y="18"/>
                  </a:cubicBezTo>
                  <a:cubicBezTo>
                    <a:pt x="28" y="0"/>
                    <a:pt x="28" y="0"/>
                    <a:pt x="28" y="0"/>
                  </a:cubicBezTo>
                  <a:cubicBezTo>
                    <a:pt x="5" y="14"/>
                    <a:pt x="5" y="14"/>
                    <a:pt x="5" y="14"/>
                  </a:cubicBezTo>
                  <a:cubicBezTo>
                    <a:pt x="5" y="13"/>
                    <a:pt x="5" y="13"/>
                    <a:pt x="5" y="13"/>
                  </a:cubicBezTo>
                  <a:cubicBezTo>
                    <a:pt x="2" y="12"/>
                    <a:pt x="2" y="12"/>
                    <a:pt x="2" y="12"/>
                  </a:cubicBezTo>
                  <a:cubicBezTo>
                    <a:pt x="0" y="12"/>
                    <a:pt x="0" y="12"/>
                    <a:pt x="0" y="12"/>
                  </a:cubicBezTo>
                  <a:cubicBezTo>
                    <a:pt x="0" y="15"/>
                    <a:pt x="0" y="15"/>
                    <a:pt x="0" y="15"/>
                  </a:cubicBezTo>
                  <a:cubicBezTo>
                    <a:pt x="42" y="39"/>
                    <a:pt x="42" y="39"/>
                    <a:pt x="42" y="39"/>
                  </a:cubicBezTo>
                  <a:cubicBezTo>
                    <a:pt x="69" y="23"/>
                    <a:pt x="69" y="23"/>
                    <a:pt x="69" y="23"/>
                  </a:cubicBezTo>
                  <a:cubicBezTo>
                    <a:pt x="70" y="19"/>
                    <a:pt x="72" y="19"/>
                    <a:pt x="72" y="19"/>
                  </a:cubicBezTo>
                  <a:cubicBezTo>
                    <a:pt x="70" y="18"/>
                    <a:pt x="70" y="18"/>
                    <a:pt x="70" y="18"/>
                  </a:cubicBezTo>
                </a:path>
              </a:pathLst>
            </a:custGeom>
            <a:solidFill>
              <a:srgbClr val="C2B8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2" name="ísļíḑe">
              <a:extLst>
                <a:ext uri="{FF2B5EF4-FFF2-40B4-BE49-F238E27FC236}">
                  <a16:creationId xmlns:a16="http://schemas.microsoft.com/office/drawing/2014/main" id="{684083CA-E35F-47E1-948F-5B3A209F099B}"/>
                </a:ext>
              </a:extLst>
            </p:cNvPr>
            <p:cNvSpPr/>
            <p:nvPr/>
          </p:nvSpPr>
          <p:spPr bwMode="auto">
            <a:xfrm>
              <a:off x="5052410" y="3197533"/>
              <a:ext cx="396802" cy="253953"/>
            </a:xfrm>
            <a:custGeom>
              <a:avLst/>
              <a:gdLst>
                <a:gd name="T0" fmla="*/ 72 w 72"/>
                <a:gd name="T1" fmla="*/ 29 h 46"/>
                <a:gd name="T2" fmla="*/ 42 w 72"/>
                <a:gd name="T3" fmla="*/ 46 h 46"/>
                <a:gd name="T4" fmla="*/ 0 w 72"/>
                <a:gd name="T5" fmla="*/ 22 h 46"/>
                <a:gd name="T6" fmla="*/ 28 w 72"/>
                <a:gd name="T7" fmla="*/ 5 h 46"/>
                <a:gd name="T8" fmla="*/ 72 w 72"/>
                <a:gd name="T9" fmla="*/ 29 h 46"/>
              </a:gdLst>
              <a:ahLst/>
              <a:cxnLst>
                <a:cxn ang="0">
                  <a:pos x="T0" y="T1"/>
                </a:cxn>
                <a:cxn ang="0">
                  <a:pos x="T2" y="T3"/>
                </a:cxn>
                <a:cxn ang="0">
                  <a:pos x="T4" y="T5"/>
                </a:cxn>
                <a:cxn ang="0">
                  <a:pos x="T6" y="T7"/>
                </a:cxn>
                <a:cxn ang="0">
                  <a:pos x="T8" y="T9"/>
                </a:cxn>
              </a:cxnLst>
              <a:rect l="0" t="0" r="r" b="b"/>
              <a:pathLst>
                <a:path w="72" h="46">
                  <a:moveTo>
                    <a:pt x="72" y="29"/>
                  </a:moveTo>
                  <a:cubicBezTo>
                    <a:pt x="62" y="25"/>
                    <a:pt x="53" y="42"/>
                    <a:pt x="42" y="46"/>
                  </a:cubicBezTo>
                  <a:cubicBezTo>
                    <a:pt x="0" y="22"/>
                    <a:pt x="0" y="22"/>
                    <a:pt x="0" y="22"/>
                  </a:cubicBezTo>
                  <a:cubicBezTo>
                    <a:pt x="0" y="22"/>
                    <a:pt x="19" y="0"/>
                    <a:pt x="28" y="5"/>
                  </a:cubicBezTo>
                  <a:cubicBezTo>
                    <a:pt x="72" y="29"/>
                    <a:pt x="72" y="29"/>
                    <a:pt x="72" y="2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3" name="îSḷiḓè">
              <a:extLst>
                <a:ext uri="{FF2B5EF4-FFF2-40B4-BE49-F238E27FC236}">
                  <a16:creationId xmlns:a16="http://schemas.microsoft.com/office/drawing/2014/main" id="{73DAE806-0FBE-4C3D-804D-5A20D6454B81}"/>
                </a:ext>
              </a:extLst>
            </p:cNvPr>
            <p:cNvSpPr/>
            <p:nvPr/>
          </p:nvSpPr>
          <p:spPr bwMode="auto">
            <a:xfrm>
              <a:off x="5443922" y="3110235"/>
              <a:ext cx="320088" cy="208983"/>
            </a:xfrm>
            <a:custGeom>
              <a:avLst/>
              <a:gdLst>
                <a:gd name="T0" fmla="*/ 17 w 58"/>
                <a:gd name="T1" fmla="*/ 10 h 38"/>
                <a:gd name="T2" fmla="*/ 14 w 58"/>
                <a:gd name="T3" fmla="*/ 5 h 38"/>
                <a:gd name="T4" fmla="*/ 7 w 58"/>
                <a:gd name="T5" fmla="*/ 0 h 38"/>
                <a:gd name="T6" fmla="*/ 0 w 58"/>
                <a:gd name="T7" fmla="*/ 3 h 38"/>
                <a:gd name="T8" fmla="*/ 1 w 58"/>
                <a:gd name="T9" fmla="*/ 6 h 38"/>
                <a:gd name="T10" fmla="*/ 7 w 58"/>
                <a:gd name="T11" fmla="*/ 11 h 38"/>
                <a:gd name="T12" fmla="*/ 4 w 58"/>
                <a:gd name="T13" fmla="*/ 10 h 38"/>
                <a:gd name="T14" fmla="*/ 1 w 58"/>
                <a:gd name="T15" fmla="*/ 12 h 38"/>
                <a:gd name="T16" fmla="*/ 4 w 58"/>
                <a:gd name="T17" fmla="*/ 13 h 38"/>
                <a:gd name="T18" fmla="*/ 10 w 58"/>
                <a:gd name="T19" fmla="*/ 13 h 38"/>
                <a:gd name="T20" fmla="*/ 13 w 58"/>
                <a:gd name="T21" fmla="*/ 15 h 38"/>
                <a:gd name="T22" fmla="*/ 34 w 58"/>
                <a:gd name="T23" fmla="*/ 31 h 38"/>
                <a:gd name="T24" fmla="*/ 56 w 58"/>
                <a:gd name="T25" fmla="*/ 36 h 38"/>
                <a:gd name="T26" fmla="*/ 22 w 58"/>
                <a:gd name="T27" fmla="*/ 11 h 38"/>
                <a:gd name="T28" fmla="*/ 17 w 58"/>
                <a:gd name="T29"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38">
                  <a:moveTo>
                    <a:pt x="17" y="10"/>
                  </a:moveTo>
                  <a:cubicBezTo>
                    <a:pt x="14" y="5"/>
                    <a:pt x="14" y="5"/>
                    <a:pt x="14" y="5"/>
                  </a:cubicBezTo>
                  <a:cubicBezTo>
                    <a:pt x="14" y="5"/>
                    <a:pt x="10" y="1"/>
                    <a:pt x="7" y="0"/>
                  </a:cubicBezTo>
                  <a:cubicBezTo>
                    <a:pt x="4" y="0"/>
                    <a:pt x="2" y="1"/>
                    <a:pt x="0" y="3"/>
                  </a:cubicBezTo>
                  <a:cubicBezTo>
                    <a:pt x="0" y="4"/>
                    <a:pt x="0" y="6"/>
                    <a:pt x="1" y="6"/>
                  </a:cubicBezTo>
                  <a:cubicBezTo>
                    <a:pt x="4" y="7"/>
                    <a:pt x="7" y="9"/>
                    <a:pt x="7" y="11"/>
                  </a:cubicBezTo>
                  <a:cubicBezTo>
                    <a:pt x="7" y="11"/>
                    <a:pt x="6" y="11"/>
                    <a:pt x="4" y="10"/>
                  </a:cubicBezTo>
                  <a:cubicBezTo>
                    <a:pt x="2" y="9"/>
                    <a:pt x="1" y="11"/>
                    <a:pt x="1" y="12"/>
                  </a:cubicBezTo>
                  <a:cubicBezTo>
                    <a:pt x="2" y="12"/>
                    <a:pt x="2" y="12"/>
                    <a:pt x="4" y="13"/>
                  </a:cubicBezTo>
                  <a:cubicBezTo>
                    <a:pt x="5" y="14"/>
                    <a:pt x="9" y="13"/>
                    <a:pt x="10" y="13"/>
                  </a:cubicBezTo>
                  <a:cubicBezTo>
                    <a:pt x="11" y="13"/>
                    <a:pt x="13" y="15"/>
                    <a:pt x="13" y="15"/>
                  </a:cubicBezTo>
                  <a:cubicBezTo>
                    <a:pt x="16" y="17"/>
                    <a:pt x="28" y="27"/>
                    <a:pt x="34" y="31"/>
                  </a:cubicBezTo>
                  <a:cubicBezTo>
                    <a:pt x="41" y="35"/>
                    <a:pt x="54" y="38"/>
                    <a:pt x="56" y="36"/>
                  </a:cubicBezTo>
                  <a:cubicBezTo>
                    <a:pt x="58" y="33"/>
                    <a:pt x="22" y="11"/>
                    <a:pt x="22" y="11"/>
                  </a:cubicBezTo>
                  <a:cubicBezTo>
                    <a:pt x="17" y="10"/>
                    <a:pt x="17" y="10"/>
                    <a:pt x="17" y="10"/>
                  </a:cubicBezTo>
                </a:path>
              </a:pathLst>
            </a:custGeom>
            <a:solidFill>
              <a:srgbClr val="F7C3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4" name="ïşḻíďè">
              <a:extLst>
                <a:ext uri="{FF2B5EF4-FFF2-40B4-BE49-F238E27FC236}">
                  <a16:creationId xmlns:a16="http://schemas.microsoft.com/office/drawing/2014/main" id="{832D157B-9F72-4025-80B9-C3AF6F947285}"/>
                </a:ext>
              </a:extLst>
            </p:cNvPr>
            <p:cNvSpPr/>
            <p:nvPr/>
          </p:nvSpPr>
          <p:spPr bwMode="auto">
            <a:xfrm>
              <a:off x="5811626" y="4165729"/>
              <a:ext cx="34390" cy="15872"/>
            </a:xfrm>
            <a:custGeom>
              <a:avLst/>
              <a:gdLst>
                <a:gd name="T0" fmla="*/ 0 w 6"/>
                <a:gd name="T1" fmla="*/ 0 h 3"/>
                <a:gd name="T2" fmla="*/ 0 w 6"/>
                <a:gd name="T3" fmla="*/ 0 h 3"/>
                <a:gd name="T4" fmla="*/ 0 w 6"/>
                <a:gd name="T5" fmla="*/ 1 h 3"/>
                <a:gd name="T6" fmla="*/ 3 w 6"/>
                <a:gd name="T7" fmla="*/ 3 h 3"/>
                <a:gd name="T8" fmla="*/ 3 w 6"/>
                <a:gd name="T9" fmla="*/ 3 h 3"/>
                <a:gd name="T10" fmla="*/ 6 w 6"/>
                <a:gd name="T11" fmla="*/ 1 h 3"/>
                <a:gd name="T12" fmla="*/ 6 w 6"/>
                <a:gd name="T13" fmla="*/ 0 h 3"/>
                <a:gd name="T14" fmla="*/ 3 w 6"/>
                <a:gd name="T15" fmla="*/ 1 h 3"/>
                <a:gd name="T16" fmla="*/ 3 w 6"/>
                <a:gd name="T17" fmla="*/ 1 h 3"/>
                <a:gd name="T18" fmla="*/ 0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0"/>
                  </a:moveTo>
                  <a:cubicBezTo>
                    <a:pt x="0" y="0"/>
                    <a:pt x="0" y="0"/>
                    <a:pt x="0" y="0"/>
                  </a:cubicBezTo>
                  <a:cubicBezTo>
                    <a:pt x="0" y="1"/>
                    <a:pt x="0" y="1"/>
                    <a:pt x="0" y="1"/>
                  </a:cubicBezTo>
                  <a:cubicBezTo>
                    <a:pt x="0" y="2"/>
                    <a:pt x="1" y="3"/>
                    <a:pt x="3" y="3"/>
                  </a:cubicBezTo>
                  <a:cubicBezTo>
                    <a:pt x="3" y="3"/>
                    <a:pt x="3" y="3"/>
                    <a:pt x="3" y="3"/>
                  </a:cubicBezTo>
                  <a:cubicBezTo>
                    <a:pt x="4" y="3"/>
                    <a:pt x="6" y="2"/>
                    <a:pt x="6" y="1"/>
                  </a:cubicBezTo>
                  <a:cubicBezTo>
                    <a:pt x="6" y="0"/>
                    <a:pt x="6" y="0"/>
                    <a:pt x="6" y="0"/>
                  </a:cubicBezTo>
                  <a:cubicBezTo>
                    <a:pt x="6" y="1"/>
                    <a:pt x="4" y="1"/>
                    <a:pt x="3" y="1"/>
                  </a:cubicBezTo>
                  <a:cubicBezTo>
                    <a:pt x="3" y="1"/>
                    <a:pt x="3" y="1"/>
                    <a:pt x="3" y="1"/>
                  </a:cubicBezTo>
                  <a:cubicBezTo>
                    <a:pt x="1" y="1"/>
                    <a:pt x="0" y="1"/>
                    <a:pt x="0" y="0"/>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5" name="ísḻîdè">
              <a:extLst>
                <a:ext uri="{FF2B5EF4-FFF2-40B4-BE49-F238E27FC236}">
                  <a16:creationId xmlns:a16="http://schemas.microsoft.com/office/drawing/2014/main" id="{9B76823F-F977-423C-869E-817E336F4D33}"/>
                </a:ext>
              </a:extLst>
            </p:cNvPr>
            <p:cNvSpPr/>
            <p:nvPr/>
          </p:nvSpPr>
          <p:spPr bwMode="auto">
            <a:xfrm>
              <a:off x="5811626" y="4160439"/>
              <a:ext cx="34390" cy="10581"/>
            </a:xfrm>
            <a:custGeom>
              <a:avLst/>
              <a:gdLst>
                <a:gd name="T0" fmla="*/ 5 w 6"/>
                <a:gd name="T1" fmla="*/ 0 h 2"/>
                <a:gd name="T2" fmla="*/ 5 w 6"/>
                <a:gd name="T3" fmla="*/ 0 h 2"/>
                <a:gd name="T4" fmla="*/ 3 w 6"/>
                <a:gd name="T5" fmla="*/ 2 h 2"/>
                <a:gd name="T6" fmla="*/ 3 w 6"/>
                <a:gd name="T7" fmla="*/ 2 h 2"/>
                <a:gd name="T8" fmla="*/ 0 w 6"/>
                <a:gd name="T9" fmla="*/ 0 h 2"/>
                <a:gd name="T10" fmla="*/ 0 w 6"/>
                <a:gd name="T11" fmla="*/ 0 h 2"/>
                <a:gd name="T12" fmla="*/ 0 w 6"/>
                <a:gd name="T13" fmla="*/ 1 h 2"/>
                <a:gd name="T14" fmla="*/ 0 w 6"/>
                <a:gd name="T15" fmla="*/ 1 h 2"/>
                <a:gd name="T16" fmla="*/ 3 w 6"/>
                <a:gd name="T17" fmla="*/ 2 h 2"/>
                <a:gd name="T18" fmla="*/ 3 w 6"/>
                <a:gd name="T19" fmla="*/ 2 h 2"/>
                <a:gd name="T20" fmla="*/ 6 w 6"/>
                <a:gd name="T21" fmla="*/ 1 h 2"/>
                <a:gd name="T22" fmla="*/ 6 w 6"/>
                <a:gd name="T23" fmla="*/ 0 h 2"/>
                <a:gd name="T24" fmla="*/ 5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5" y="0"/>
                  </a:moveTo>
                  <a:cubicBezTo>
                    <a:pt x="5" y="0"/>
                    <a:pt x="5" y="0"/>
                    <a:pt x="5" y="0"/>
                  </a:cubicBezTo>
                  <a:cubicBezTo>
                    <a:pt x="5" y="1"/>
                    <a:pt x="4" y="2"/>
                    <a:pt x="3" y="2"/>
                  </a:cubicBezTo>
                  <a:cubicBezTo>
                    <a:pt x="3" y="2"/>
                    <a:pt x="3" y="2"/>
                    <a:pt x="3" y="2"/>
                  </a:cubicBezTo>
                  <a:cubicBezTo>
                    <a:pt x="1" y="2"/>
                    <a:pt x="0" y="1"/>
                    <a:pt x="0" y="0"/>
                  </a:cubicBezTo>
                  <a:cubicBezTo>
                    <a:pt x="0" y="0"/>
                    <a:pt x="0" y="0"/>
                    <a:pt x="0" y="0"/>
                  </a:cubicBezTo>
                  <a:cubicBezTo>
                    <a:pt x="0" y="0"/>
                    <a:pt x="0" y="0"/>
                    <a:pt x="0" y="1"/>
                  </a:cubicBezTo>
                  <a:cubicBezTo>
                    <a:pt x="0" y="1"/>
                    <a:pt x="0" y="1"/>
                    <a:pt x="0" y="1"/>
                  </a:cubicBezTo>
                  <a:cubicBezTo>
                    <a:pt x="0" y="2"/>
                    <a:pt x="1" y="2"/>
                    <a:pt x="3" y="2"/>
                  </a:cubicBezTo>
                  <a:cubicBezTo>
                    <a:pt x="3" y="2"/>
                    <a:pt x="3" y="2"/>
                    <a:pt x="3" y="2"/>
                  </a:cubicBezTo>
                  <a:cubicBezTo>
                    <a:pt x="4" y="2"/>
                    <a:pt x="6" y="2"/>
                    <a:pt x="6" y="1"/>
                  </a:cubicBezTo>
                  <a:cubicBezTo>
                    <a:pt x="6" y="1"/>
                    <a:pt x="6" y="0"/>
                    <a:pt x="6" y="0"/>
                  </a:cubicBezTo>
                  <a:cubicBezTo>
                    <a:pt x="6" y="0"/>
                    <a:pt x="6" y="0"/>
                    <a:pt x="5"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6" name="íśḻíḑè">
              <a:extLst>
                <a:ext uri="{FF2B5EF4-FFF2-40B4-BE49-F238E27FC236}">
                  <a16:creationId xmlns:a16="http://schemas.microsoft.com/office/drawing/2014/main" id="{22E1E1B0-C439-47E3-A4C0-1B902901475E}"/>
                </a:ext>
              </a:extLst>
            </p:cNvPr>
            <p:cNvSpPr/>
            <p:nvPr/>
          </p:nvSpPr>
          <p:spPr bwMode="auto">
            <a:xfrm>
              <a:off x="5811626" y="3819188"/>
              <a:ext cx="29100" cy="351832"/>
            </a:xfrm>
            <a:custGeom>
              <a:avLst/>
              <a:gdLst>
                <a:gd name="T0" fmla="*/ 0 w 5"/>
                <a:gd name="T1" fmla="*/ 6 h 64"/>
                <a:gd name="T2" fmla="*/ 0 w 5"/>
                <a:gd name="T3" fmla="*/ 62 h 64"/>
                <a:gd name="T4" fmla="*/ 0 w 5"/>
                <a:gd name="T5" fmla="*/ 62 h 64"/>
                <a:gd name="T6" fmla="*/ 3 w 5"/>
                <a:gd name="T7" fmla="*/ 64 h 64"/>
                <a:gd name="T8" fmla="*/ 3 w 5"/>
                <a:gd name="T9" fmla="*/ 64 h 64"/>
                <a:gd name="T10" fmla="*/ 5 w 5"/>
                <a:gd name="T11" fmla="*/ 62 h 64"/>
                <a:gd name="T12" fmla="*/ 5 w 5"/>
                <a:gd name="T13" fmla="*/ 62 h 64"/>
                <a:gd name="T14" fmla="*/ 5 w 5"/>
                <a:gd name="T15" fmla="*/ 7 h 64"/>
                <a:gd name="T16" fmla="*/ 5 w 5"/>
                <a:gd name="T17" fmla="*/ 7 h 64"/>
                <a:gd name="T18" fmla="*/ 1 w 5"/>
                <a:gd name="T19" fmla="*/ 6 h 64"/>
                <a:gd name="T20" fmla="*/ 0 w 5"/>
                <a:gd name="T21" fmla="*/ 6 h 64"/>
                <a:gd name="T22" fmla="*/ 5 w 5"/>
                <a:gd name="T23" fmla="*/ 0 h 64"/>
                <a:gd name="T24" fmla="*/ 5 w 5"/>
                <a:gd name="T25" fmla="*/ 0 h 64"/>
                <a:gd name="T26" fmla="*/ 2 w 5"/>
                <a:gd name="T27" fmla="*/ 2 h 64"/>
                <a:gd name="T28" fmla="*/ 3 w 5"/>
                <a:gd name="T29" fmla="*/ 3 h 64"/>
                <a:gd name="T30" fmla="*/ 5 w 5"/>
                <a:gd name="T31" fmla="*/ 3 h 64"/>
                <a:gd name="T32" fmla="*/ 5 w 5"/>
                <a:gd name="T33" fmla="*/ 3 h 64"/>
                <a:gd name="T34" fmla="*/ 5 w 5"/>
                <a:gd name="T3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64">
                  <a:moveTo>
                    <a:pt x="0" y="6"/>
                  </a:moveTo>
                  <a:cubicBezTo>
                    <a:pt x="0" y="62"/>
                    <a:pt x="0" y="62"/>
                    <a:pt x="0" y="62"/>
                  </a:cubicBezTo>
                  <a:cubicBezTo>
                    <a:pt x="0" y="62"/>
                    <a:pt x="0" y="62"/>
                    <a:pt x="0" y="62"/>
                  </a:cubicBezTo>
                  <a:cubicBezTo>
                    <a:pt x="0" y="63"/>
                    <a:pt x="1" y="64"/>
                    <a:pt x="3" y="64"/>
                  </a:cubicBezTo>
                  <a:cubicBezTo>
                    <a:pt x="3" y="64"/>
                    <a:pt x="3" y="64"/>
                    <a:pt x="3" y="64"/>
                  </a:cubicBezTo>
                  <a:cubicBezTo>
                    <a:pt x="4" y="64"/>
                    <a:pt x="5" y="63"/>
                    <a:pt x="5" y="62"/>
                  </a:cubicBezTo>
                  <a:cubicBezTo>
                    <a:pt x="5" y="62"/>
                    <a:pt x="5" y="62"/>
                    <a:pt x="5" y="62"/>
                  </a:cubicBezTo>
                  <a:cubicBezTo>
                    <a:pt x="5" y="7"/>
                    <a:pt x="5" y="7"/>
                    <a:pt x="5" y="7"/>
                  </a:cubicBezTo>
                  <a:cubicBezTo>
                    <a:pt x="5" y="7"/>
                    <a:pt x="5" y="7"/>
                    <a:pt x="5" y="7"/>
                  </a:cubicBezTo>
                  <a:cubicBezTo>
                    <a:pt x="4" y="7"/>
                    <a:pt x="2" y="7"/>
                    <a:pt x="1" y="6"/>
                  </a:cubicBezTo>
                  <a:cubicBezTo>
                    <a:pt x="0" y="6"/>
                    <a:pt x="0" y="6"/>
                    <a:pt x="0" y="6"/>
                  </a:cubicBezTo>
                  <a:moveTo>
                    <a:pt x="5" y="0"/>
                  </a:moveTo>
                  <a:cubicBezTo>
                    <a:pt x="5" y="0"/>
                    <a:pt x="5" y="0"/>
                    <a:pt x="5" y="0"/>
                  </a:cubicBezTo>
                  <a:cubicBezTo>
                    <a:pt x="2" y="2"/>
                    <a:pt x="2" y="2"/>
                    <a:pt x="2" y="2"/>
                  </a:cubicBezTo>
                  <a:cubicBezTo>
                    <a:pt x="3" y="3"/>
                    <a:pt x="3" y="3"/>
                    <a:pt x="3" y="3"/>
                  </a:cubicBezTo>
                  <a:cubicBezTo>
                    <a:pt x="3" y="3"/>
                    <a:pt x="4" y="3"/>
                    <a:pt x="5" y="3"/>
                  </a:cubicBezTo>
                  <a:cubicBezTo>
                    <a:pt x="5" y="3"/>
                    <a:pt x="5" y="3"/>
                    <a:pt x="5" y="3"/>
                  </a:cubicBezTo>
                  <a:cubicBezTo>
                    <a:pt x="5" y="0"/>
                    <a:pt x="5" y="0"/>
                    <a:pt x="5"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7" name="íślïďê">
              <a:extLst>
                <a:ext uri="{FF2B5EF4-FFF2-40B4-BE49-F238E27FC236}">
                  <a16:creationId xmlns:a16="http://schemas.microsoft.com/office/drawing/2014/main" id="{886FE9D5-4E62-4A6B-A241-4FB9A4E8C483}"/>
                </a:ext>
              </a:extLst>
            </p:cNvPr>
            <p:cNvSpPr/>
            <p:nvPr/>
          </p:nvSpPr>
          <p:spPr bwMode="auto">
            <a:xfrm>
              <a:off x="5602642" y="4038753"/>
              <a:ext cx="23809" cy="21163"/>
            </a:xfrm>
            <a:custGeom>
              <a:avLst/>
              <a:gdLst>
                <a:gd name="T0" fmla="*/ 0 w 4"/>
                <a:gd name="T1" fmla="*/ 0 h 4"/>
                <a:gd name="T2" fmla="*/ 0 w 4"/>
                <a:gd name="T3" fmla="*/ 0 h 4"/>
                <a:gd name="T4" fmla="*/ 0 w 4"/>
                <a:gd name="T5" fmla="*/ 2 h 4"/>
                <a:gd name="T6" fmla="*/ 3 w 4"/>
                <a:gd name="T7" fmla="*/ 4 h 4"/>
                <a:gd name="T8" fmla="*/ 3 w 4"/>
                <a:gd name="T9" fmla="*/ 4 h 4"/>
                <a:gd name="T10" fmla="*/ 4 w 4"/>
                <a:gd name="T11" fmla="*/ 3 h 4"/>
                <a:gd name="T12" fmla="*/ 4 w 4"/>
                <a:gd name="T13" fmla="*/ 2 h 4"/>
                <a:gd name="T14" fmla="*/ 3 w 4"/>
                <a:gd name="T15" fmla="*/ 2 h 4"/>
                <a:gd name="T16" fmla="*/ 3 w 4"/>
                <a:gd name="T17" fmla="*/ 2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0"/>
                    <a:pt x="0" y="0"/>
                  </a:cubicBezTo>
                  <a:cubicBezTo>
                    <a:pt x="0" y="2"/>
                    <a:pt x="0" y="2"/>
                    <a:pt x="0" y="2"/>
                  </a:cubicBezTo>
                  <a:cubicBezTo>
                    <a:pt x="0" y="3"/>
                    <a:pt x="1" y="4"/>
                    <a:pt x="3" y="4"/>
                  </a:cubicBezTo>
                  <a:cubicBezTo>
                    <a:pt x="3" y="4"/>
                    <a:pt x="3" y="4"/>
                    <a:pt x="3" y="4"/>
                  </a:cubicBezTo>
                  <a:cubicBezTo>
                    <a:pt x="4" y="4"/>
                    <a:pt x="4" y="3"/>
                    <a:pt x="4" y="3"/>
                  </a:cubicBezTo>
                  <a:cubicBezTo>
                    <a:pt x="4" y="2"/>
                    <a:pt x="4" y="2"/>
                    <a:pt x="4" y="2"/>
                  </a:cubicBezTo>
                  <a:cubicBezTo>
                    <a:pt x="4" y="2"/>
                    <a:pt x="4" y="2"/>
                    <a:pt x="3" y="2"/>
                  </a:cubicBezTo>
                  <a:cubicBezTo>
                    <a:pt x="3" y="2"/>
                    <a:pt x="3" y="2"/>
                    <a:pt x="3" y="2"/>
                  </a:cubicBezTo>
                  <a:cubicBezTo>
                    <a:pt x="1" y="2"/>
                    <a:pt x="0" y="1"/>
                    <a:pt x="0" y="0"/>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8" name="iṣḻiḓè">
              <a:extLst>
                <a:ext uri="{FF2B5EF4-FFF2-40B4-BE49-F238E27FC236}">
                  <a16:creationId xmlns:a16="http://schemas.microsoft.com/office/drawing/2014/main" id="{33D8FB58-5792-4C30-8373-506F8848E340}"/>
                </a:ext>
              </a:extLst>
            </p:cNvPr>
            <p:cNvSpPr/>
            <p:nvPr/>
          </p:nvSpPr>
          <p:spPr bwMode="auto">
            <a:xfrm>
              <a:off x="5602642" y="4033462"/>
              <a:ext cx="23809" cy="15872"/>
            </a:xfrm>
            <a:custGeom>
              <a:avLst/>
              <a:gdLst>
                <a:gd name="T0" fmla="*/ 0 w 4"/>
                <a:gd name="T1" fmla="*/ 0 h 3"/>
                <a:gd name="T2" fmla="*/ 0 w 4"/>
                <a:gd name="T3" fmla="*/ 1 h 3"/>
                <a:gd name="T4" fmla="*/ 0 w 4"/>
                <a:gd name="T5" fmla="*/ 1 h 3"/>
                <a:gd name="T6" fmla="*/ 3 w 4"/>
                <a:gd name="T7" fmla="*/ 3 h 3"/>
                <a:gd name="T8" fmla="*/ 3 w 4"/>
                <a:gd name="T9" fmla="*/ 3 h 3"/>
                <a:gd name="T10" fmla="*/ 4 w 4"/>
                <a:gd name="T11" fmla="*/ 3 h 3"/>
                <a:gd name="T12" fmla="*/ 4 w 4"/>
                <a:gd name="T13" fmla="*/ 2 h 3"/>
                <a:gd name="T14" fmla="*/ 3 w 4"/>
                <a:gd name="T15" fmla="*/ 3 h 3"/>
                <a:gd name="T16" fmla="*/ 3 w 4"/>
                <a:gd name="T17" fmla="*/ 3 h 3"/>
                <a:gd name="T18" fmla="*/ 0 w 4"/>
                <a:gd name="T19" fmla="*/ 1 h 3"/>
                <a:gd name="T20" fmla="*/ 0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0"/>
                  </a:moveTo>
                  <a:cubicBezTo>
                    <a:pt x="0" y="1"/>
                    <a:pt x="0" y="1"/>
                    <a:pt x="0" y="1"/>
                  </a:cubicBezTo>
                  <a:cubicBezTo>
                    <a:pt x="0" y="1"/>
                    <a:pt x="0" y="1"/>
                    <a:pt x="0" y="1"/>
                  </a:cubicBezTo>
                  <a:cubicBezTo>
                    <a:pt x="0" y="2"/>
                    <a:pt x="1" y="3"/>
                    <a:pt x="3" y="3"/>
                  </a:cubicBezTo>
                  <a:cubicBezTo>
                    <a:pt x="3" y="3"/>
                    <a:pt x="3" y="3"/>
                    <a:pt x="3" y="3"/>
                  </a:cubicBezTo>
                  <a:cubicBezTo>
                    <a:pt x="4" y="3"/>
                    <a:pt x="4" y="3"/>
                    <a:pt x="4" y="3"/>
                  </a:cubicBezTo>
                  <a:cubicBezTo>
                    <a:pt x="4" y="2"/>
                    <a:pt x="4" y="2"/>
                    <a:pt x="4" y="2"/>
                  </a:cubicBezTo>
                  <a:cubicBezTo>
                    <a:pt x="4" y="2"/>
                    <a:pt x="4" y="2"/>
                    <a:pt x="3" y="3"/>
                  </a:cubicBezTo>
                  <a:cubicBezTo>
                    <a:pt x="3" y="3"/>
                    <a:pt x="3" y="3"/>
                    <a:pt x="3" y="3"/>
                  </a:cubicBezTo>
                  <a:cubicBezTo>
                    <a:pt x="1" y="3"/>
                    <a:pt x="0" y="2"/>
                    <a:pt x="0" y="1"/>
                  </a:cubicBezTo>
                  <a:cubicBezTo>
                    <a:pt x="0" y="0"/>
                    <a:pt x="0" y="0"/>
                    <a:pt x="0"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9" name="ïšlîḍe">
              <a:extLst>
                <a:ext uri="{FF2B5EF4-FFF2-40B4-BE49-F238E27FC236}">
                  <a16:creationId xmlns:a16="http://schemas.microsoft.com/office/drawing/2014/main" id="{934EE040-563B-461B-922E-4F087DE5916F}"/>
                </a:ext>
              </a:extLst>
            </p:cNvPr>
            <p:cNvSpPr/>
            <p:nvPr/>
          </p:nvSpPr>
          <p:spPr bwMode="auto">
            <a:xfrm>
              <a:off x="5602642" y="3906485"/>
              <a:ext cx="23809" cy="142849"/>
            </a:xfrm>
            <a:custGeom>
              <a:avLst/>
              <a:gdLst>
                <a:gd name="T0" fmla="*/ 0 w 4"/>
                <a:gd name="T1" fmla="*/ 0 h 26"/>
                <a:gd name="T2" fmla="*/ 0 w 4"/>
                <a:gd name="T3" fmla="*/ 23 h 26"/>
                <a:gd name="T4" fmla="*/ 0 w 4"/>
                <a:gd name="T5" fmla="*/ 24 h 26"/>
                <a:gd name="T6" fmla="*/ 3 w 4"/>
                <a:gd name="T7" fmla="*/ 26 h 26"/>
                <a:gd name="T8" fmla="*/ 3 w 4"/>
                <a:gd name="T9" fmla="*/ 26 h 26"/>
                <a:gd name="T10" fmla="*/ 4 w 4"/>
                <a:gd name="T11" fmla="*/ 25 h 26"/>
                <a:gd name="T12" fmla="*/ 4 w 4"/>
                <a:gd name="T13" fmla="*/ 1 h 26"/>
                <a:gd name="T14" fmla="*/ 0 w 4"/>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6">
                  <a:moveTo>
                    <a:pt x="0" y="0"/>
                  </a:moveTo>
                  <a:cubicBezTo>
                    <a:pt x="0" y="23"/>
                    <a:pt x="0" y="23"/>
                    <a:pt x="0" y="23"/>
                  </a:cubicBezTo>
                  <a:cubicBezTo>
                    <a:pt x="0" y="24"/>
                    <a:pt x="0" y="24"/>
                    <a:pt x="0" y="24"/>
                  </a:cubicBezTo>
                  <a:cubicBezTo>
                    <a:pt x="0" y="25"/>
                    <a:pt x="1" y="26"/>
                    <a:pt x="3" y="26"/>
                  </a:cubicBezTo>
                  <a:cubicBezTo>
                    <a:pt x="3" y="26"/>
                    <a:pt x="3" y="26"/>
                    <a:pt x="3" y="26"/>
                  </a:cubicBezTo>
                  <a:cubicBezTo>
                    <a:pt x="4" y="25"/>
                    <a:pt x="4" y="25"/>
                    <a:pt x="4" y="25"/>
                  </a:cubicBezTo>
                  <a:cubicBezTo>
                    <a:pt x="4" y="1"/>
                    <a:pt x="4" y="1"/>
                    <a:pt x="4" y="1"/>
                  </a:cubicBezTo>
                  <a:cubicBezTo>
                    <a:pt x="3" y="1"/>
                    <a:pt x="2" y="0"/>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0" name="ïŝ1iḓe">
              <a:extLst>
                <a:ext uri="{FF2B5EF4-FFF2-40B4-BE49-F238E27FC236}">
                  <a16:creationId xmlns:a16="http://schemas.microsoft.com/office/drawing/2014/main" id="{67852BB7-1BB7-402D-A02D-BA968AF632D8}"/>
                </a:ext>
              </a:extLst>
            </p:cNvPr>
            <p:cNvSpPr/>
            <p:nvPr/>
          </p:nvSpPr>
          <p:spPr bwMode="auto">
            <a:xfrm>
              <a:off x="5626451" y="4263606"/>
              <a:ext cx="31744" cy="23809"/>
            </a:xfrm>
            <a:custGeom>
              <a:avLst/>
              <a:gdLst>
                <a:gd name="T0" fmla="*/ 6 w 6"/>
                <a:gd name="T1" fmla="*/ 0 h 4"/>
                <a:gd name="T2" fmla="*/ 3 w 6"/>
                <a:gd name="T3" fmla="*/ 2 h 4"/>
                <a:gd name="T4" fmla="*/ 3 w 6"/>
                <a:gd name="T5" fmla="*/ 2 h 4"/>
                <a:gd name="T6" fmla="*/ 0 w 6"/>
                <a:gd name="T7" fmla="*/ 0 h 4"/>
                <a:gd name="T8" fmla="*/ 0 w 6"/>
                <a:gd name="T9" fmla="*/ 0 h 4"/>
                <a:gd name="T10" fmla="*/ 0 w 6"/>
                <a:gd name="T11" fmla="*/ 2 h 4"/>
                <a:gd name="T12" fmla="*/ 3 w 6"/>
                <a:gd name="T13" fmla="*/ 4 h 4"/>
                <a:gd name="T14" fmla="*/ 3 w 6"/>
                <a:gd name="T15" fmla="*/ 4 h 4"/>
                <a:gd name="T16" fmla="*/ 6 w 6"/>
                <a:gd name="T17" fmla="*/ 2 h 4"/>
                <a:gd name="T18" fmla="*/ 6 w 6"/>
                <a:gd name="T19" fmla="*/ 0 h 4"/>
                <a:gd name="T20" fmla="*/ 6 w 6"/>
                <a:gd name="T21" fmla="*/ 0 h 4"/>
                <a:gd name="T22" fmla="*/ 6 w 6"/>
                <a:gd name="T23" fmla="*/ 0 h 4"/>
                <a:gd name="T24" fmla="*/ 6 w 6"/>
                <a:gd name="T25" fmla="*/ 0 h 4"/>
                <a:gd name="T26" fmla="*/ 6 w 6"/>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4">
                  <a:moveTo>
                    <a:pt x="6" y="0"/>
                  </a:moveTo>
                  <a:cubicBezTo>
                    <a:pt x="6" y="1"/>
                    <a:pt x="5" y="2"/>
                    <a:pt x="3" y="2"/>
                  </a:cubicBezTo>
                  <a:cubicBezTo>
                    <a:pt x="3" y="2"/>
                    <a:pt x="3" y="2"/>
                    <a:pt x="3" y="2"/>
                  </a:cubicBezTo>
                  <a:cubicBezTo>
                    <a:pt x="1" y="2"/>
                    <a:pt x="0" y="1"/>
                    <a:pt x="0" y="0"/>
                  </a:cubicBezTo>
                  <a:cubicBezTo>
                    <a:pt x="0" y="0"/>
                    <a:pt x="0" y="0"/>
                    <a:pt x="0" y="0"/>
                  </a:cubicBezTo>
                  <a:cubicBezTo>
                    <a:pt x="0" y="2"/>
                    <a:pt x="0" y="2"/>
                    <a:pt x="0" y="2"/>
                  </a:cubicBezTo>
                  <a:cubicBezTo>
                    <a:pt x="0" y="3"/>
                    <a:pt x="1" y="4"/>
                    <a:pt x="3" y="4"/>
                  </a:cubicBezTo>
                  <a:cubicBezTo>
                    <a:pt x="3" y="4"/>
                    <a:pt x="3" y="4"/>
                    <a:pt x="3" y="4"/>
                  </a:cubicBezTo>
                  <a:cubicBezTo>
                    <a:pt x="5" y="4"/>
                    <a:pt x="6" y="3"/>
                    <a:pt x="6" y="2"/>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1" name="íšḻíďè">
              <a:extLst>
                <a:ext uri="{FF2B5EF4-FFF2-40B4-BE49-F238E27FC236}">
                  <a16:creationId xmlns:a16="http://schemas.microsoft.com/office/drawing/2014/main" id="{1C15CC1B-4DFB-487C-B42C-DFBFDE3159E8}"/>
                </a:ext>
              </a:extLst>
            </p:cNvPr>
            <p:cNvSpPr/>
            <p:nvPr/>
          </p:nvSpPr>
          <p:spPr bwMode="auto">
            <a:xfrm>
              <a:off x="5626451" y="4258316"/>
              <a:ext cx="31744" cy="18518"/>
            </a:xfrm>
            <a:custGeom>
              <a:avLst/>
              <a:gdLst>
                <a:gd name="T0" fmla="*/ 6 w 6"/>
                <a:gd name="T1" fmla="*/ 0 h 3"/>
                <a:gd name="T2" fmla="*/ 6 w 6"/>
                <a:gd name="T3" fmla="*/ 1 h 3"/>
                <a:gd name="T4" fmla="*/ 3 w 6"/>
                <a:gd name="T5" fmla="*/ 3 h 3"/>
                <a:gd name="T6" fmla="*/ 3 w 6"/>
                <a:gd name="T7" fmla="*/ 3 h 3"/>
                <a:gd name="T8" fmla="*/ 0 w 6"/>
                <a:gd name="T9" fmla="*/ 1 h 3"/>
                <a:gd name="T10" fmla="*/ 0 w 6"/>
                <a:gd name="T11" fmla="*/ 0 h 3"/>
                <a:gd name="T12" fmla="*/ 0 w 6"/>
                <a:gd name="T13" fmla="*/ 1 h 3"/>
                <a:gd name="T14" fmla="*/ 0 w 6"/>
                <a:gd name="T15" fmla="*/ 1 h 3"/>
                <a:gd name="T16" fmla="*/ 3 w 6"/>
                <a:gd name="T17" fmla="*/ 3 h 3"/>
                <a:gd name="T18" fmla="*/ 3 w 6"/>
                <a:gd name="T19" fmla="*/ 3 h 3"/>
                <a:gd name="T20" fmla="*/ 6 w 6"/>
                <a:gd name="T21" fmla="*/ 1 h 3"/>
                <a:gd name="T22" fmla="*/ 6 w 6"/>
                <a:gd name="T23" fmla="*/ 1 h 3"/>
                <a:gd name="T24" fmla="*/ 6 w 6"/>
                <a:gd name="T25" fmla="*/ 1 h 3"/>
                <a:gd name="T26" fmla="*/ 6 w 6"/>
                <a:gd name="T27" fmla="*/ 1 h 3"/>
                <a:gd name="T28" fmla="*/ 6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6" y="0"/>
                  </a:moveTo>
                  <a:cubicBezTo>
                    <a:pt x="6" y="1"/>
                    <a:pt x="6" y="1"/>
                    <a:pt x="6" y="1"/>
                  </a:cubicBezTo>
                  <a:cubicBezTo>
                    <a:pt x="6" y="2"/>
                    <a:pt x="5" y="3"/>
                    <a:pt x="3" y="3"/>
                  </a:cubicBezTo>
                  <a:cubicBezTo>
                    <a:pt x="3" y="3"/>
                    <a:pt x="3" y="3"/>
                    <a:pt x="3" y="3"/>
                  </a:cubicBezTo>
                  <a:cubicBezTo>
                    <a:pt x="2" y="3"/>
                    <a:pt x="1" y="2"/>
                    <a:pt x="0" y="1"/>
                  </a:cubicBezTo>
                  <a:cubicBezTo>
                    <a:pt x="0" y="0"/>
                    <a:pt x="0" y="0"/>
                    <a:pt x="0" y="0"/>
                  </a:cubicBezTo>
                  <a:cubicBezTo>
                    <a:pt x="0" y="1"/>
                    <a:pt x="0" y="1"/>
                    <a:pt x="0" y="1"/>
                  </a:cubicBezTo>
                  <a:cubicBezTo>
                    <a:pt x="0" y="1"/>
                    <a:pt x="0" y="1"/>
                    <a:pt x="0" y="1"/>
                  </a:cubicBezTo>
                  <a:cubicBezTo>
                    <a:pt x="0" y="2"/>
                    <a:pt x="1" y="3"/>
                    <a:pt x="3" y="3"/>
                  </a:cubicBezTo>
                  <a:cubicBezTo>
                    <a:pt x="3" y="3"/>
                    <a:pt x="3" y="3"/>
                    <a:pt x="3" y="3"/>
                  </a:cubicBezTo>
                  <a:cubicBezTo>
                    <a:pt x="5" y="3"/>
                    <a:pt x="6" y="2"/>
                    <a:pt x="6" y="1"/>
                  </a:cubicBezTo>
                  <a:cubicBezTo>
                    <a:pt x="6" y="1"/>
                    <a:pt x="6" y="1"/>
                    <a:pt x="6" y="1"/>
                  </a:cubicBezTo>
                  <a:cubicBezTo>
                    <a:pt x="6" y="1"/>
                    <a:pt x="6" y="1"/>
                    <a:pt x="6" y="1"/>
                  </a:cubicBezTo>
                  <a:cubicBezTo>
                    <a:pt x="6" y="1"/>
                    <a:pt x="6" y="1"/>
                    <a:pt x="6" y="1"/>
                  </a:cubicBezTo>
                  <a:cubicBezTo>
                    <a:pt x="6" y="1"/>
                    <a:pt x="6" y="1"/>
                    <a:pt x="6"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2" name="iṩľíḓè">
              <a:extLst>
                <a:ext uri="{FF2B5EF4-FFF2-40B4-BE49-F238E27FC236}">
                  <a16:creationId xmlns:a16="http://schemas.microsoft.com/office/drawing/2014/main" id="{A0B17BE4-63A6-4CED-9905-1D794CA0AAF7}"/>
                </a:ext>
              </a:extLst>
            </p:cNvPr>
            <p:cNvSpPr/>
            <p:nvPr/>
          </p:nvSpPr>
          <p:spPr bwMode="auto">
            <a:xfrm>
              <a:off x="5626451" y="3911776"/>
              <a:ext cx="31744" cy="365058"/>
            </a:xfrm>
            <a:custGeom>
              <a:avLst/>
              <a:gdLst>
                <a:gd name="T0" fmla="*/ 0 w 6"/>
                <a:gd name="T1" fmla="*/ 0 h 66"/>
                <a:gd name="T2" fmla="*/ 0 w 6"/>
                <a:gd name="T3" fmla="*/ 24 h 66"/>
                <a:gd name="T4" fmla="*/ 0 w 6"/>
                <a:gd name="T5" fmla="*/ 25 h 66"/>
                <a:gd name="T6" fmla="*/ 0 w 6"/>
                <a:gd name="T7" fmla="*/ 26 h 66"/>
                <a:gd name="T8" fmla="*/ 0 w 6"/>
                <a:gd name="T9" fmla="*/ 63 h 66"/>
                <a:gd name="T10" fmla="*/ 0 w 6"/>
                <a:gd name="T11" fmla="*/ 64 h 66"/>
                <a:gd name="T12" fmla="*/ 3 w 6"/>
                <a:gd name="T13" fmla="*/ 66 h 66"/>
                <a:gd name="T14" fmla="*/ 3 w 6"/>
                <a:gd name="T15" fmla="*/ 66 h 66"/>
                <a:gd name="T16" fmla="*/ 6 w 6"/>
                <a:gd name="T17" fmla="*/ 64 h 66"/>
                <a:gd name="T18" fmla="*/ 6 w 6"/>
                <a:gd name="T19" fmla="*/ 63 h 66"/>
                <a:gd name="T20" fmla="*/ 6 w 6"/>
                <a:gd name="T21" fmla="*/ 0 h 66"/>
                <a:gd name="T22" fmla="*/ 4 w 6"/>
                <a:gd name="T23" fmla="*/ 0 h 66"/>
                <a:gd name="T24" fmla="*/ 0 w 6"/>
                <a:gd name="T2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6">
                  <a:moveTo>
                    <a:pt x="0" y="0"/>
                  </a:moveTo>
                  <a:cubicBezTo>
                    <a:pt x="0" y="24"/>
                    <a:pt x="0" y="24"/>
                    <a:pt x="0" y="24"/>
                  </a:cubicBezTo>
                  <a:cubicBezTo>
                    <a:pt x="0" y="25"/>
                    <a:pt x="0" y="25"/>
                    <a:pt x="0" y="25"/>
                  </a:cubicBezTo>
                  <a:cubicBezTo>
                    <a:pt x="0" y="26"/>
                    <a:pt x="0" y="26"/>
                    <a:pt x="0" y="26"/>
                  </a:cubicBezTo>
                  <a:cubicBezTo>
                    <a:pt x="0" y="63"/>
                    <a:pt x="0" y="63"/>
                    <a:pt x="0" y="63"/>
                  </a:cubicBezTo>
                  <a:cubicBezTo>
                    <a:pt x="0" y="64"/>
                    <a:pt x="0" y="64"/>
                    <a:pt x="0" y="64"/>
                  </a:cubicBezTo>
                  <a:cubicBezTo>
                    <a:pt x="1" y="65"/>
                    <a:pt x="2" y="66"/>
                    <a:pt x="3" y="66"/>
                  </a:cubicBezTo>
                  <a:cubicBezTo>
                    <a:pt x="3" y="66"/>
                    <a:pt x="3" y="66"/>
                    <a:pt x="3" y="66"/>
                  </a:cubicBezTo>
                  <a:cubicBezTo>
                    <a:pt x="5" y="66"/>
                    <a:pt x="6" y="65"/>
                    <a:pt x="6" y="64"/>
                  </a:cubicBezTo>
                  <a:cubicBezTo>
                    <a:pt x="6" y="63"/>
                    <a:pt x="6" y="63"/>
                    <a:pt x="6" y="63"/>
                  </a:cubicBezTo>
                  <a:cubicBezTo>
                    <a:pt x="6" y="0"/>
                    <a:pt x="6" y="0"/>
                    <a:pt x="6" y="0"/>
                  </a:cubicBezTo>
                  <a:cubicBezTo>
                    <a:pt x="5" y="0"/>
                    <a:pt x="5" y="0"/>
                    <a:pt x="4" y="0"/>
                  </a:cubicBezTo>
                  <a:cubicBezTo>
                    <a:pt x="3" y="0"/>
                    <a:pt x="2" y="0"/>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3" name="íşḻïḋè">
              <a:extLst>
                <a:ext uri="{FF2B5EF4-FFF2-40B4-BE49-F238E27FC236}">
                  <a16:creationId xmlns:a16="http://schemas.microsoft.com/office/drawing/2014/main" id="{2074FD00-8362-4265-B8AE-72D0B843DED4}"/>
                </a:ext>
              </a:extLst>
            </p:cNvPr>
            <p:cNvSpPr/>
            <p:nvPr/>
          </p:nvSpPr>
          <p:spPr bwMode="auto">
            <a:xfrm>
              <a:off x="5417468" y="4144567"/>
              <a:ext cx="31744" cy="15872"/>
            </a:xfrm>
            <a:custGeom>
              <a:avLst/>
              <a:gdLst>
                <a:gd name="T0" fmla="*/ 0 w 6"/>
                <a:gd name="T1" fmla="*/ 0 h 3"/>
                <a:gd name="T2" fmla="*/ 0 w 6"/>
                <a:gd name="T3" fmla="*/ 0 h 3"/>
                <a:gd name="T4" fmla="*/ 0 w 6"/>
                <a:gd name="T5" fmla="*/ 2 h 3"/>
                <a:gd name="T6" fmla="*/ 3 w 6"/>
                <a:gd name="T7" fmla="*/ 3 h 3"/>
                <a:gd name="T8" fmla="*/ 3 w 6"/>
                <a:gd name="T9" fmla="*/ 3 h 3"/>
                <a:gd name="T10" fmla="*/ 6 w 6"/>
                <a:gd name="T11" fmla="*/ 1 h 3"/>
                <a:gd name="T12" fmla="*/ 6 w 6"/>
                <a:gd name="T13" fmla="*/ 0 h 3"/>
                <a:gd name="T14" fmla="*/ 3 w 6"/>
                <a:gd name="T15" fmla="*/ 2 h 3"/>
                <a:gd name="T16" fmla="*/ 3 w 6"/>
                <a:gd name="T17" fmla="*/ 2 h 3"/>
                <a:gd name="T18" fmla="*/ 0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0"/>
                  </a:moveTo>
                  <a:cubicBezTo>
                    <a:pt x="0" y="0"/>
                    <a:pt x="0" y="0"/>
                    <a:pt x="0" y="0"/>
                  </a:cubicBezTo>
                  <a:cubicBezTo>
                    <a:pt x="0" y="2"/>
                    <a:pt x="0" y="2"/>
                    <a:pt x="0" y="2"/>
                  </a:cubicBezTo>
                  <a:cubicBezTo>
                    <a:pt x="0" y="3"/>
                    <a:pt x="2" y="3"/>
                    <a:pt x="3" y="3"/>
                  </a:cubicBezTo>
                  <a:cubicBezTo>
                    <a:pt x="3" y="3"/>
                    <a:pt x="3" y="3"/>
                    <a:pt x="3" y="3"/>
                  </a:cubicBezTo>
                  <a:cubicBezTo>
                    <a:pt x="5" y="3"/>
                    <a:pt x="6" y="3"/>
                    <a:pt x="6" y="1"/>
                  </a:cubicBezTo>
                  <a:cubicBezTo>
                    <a:pt x="6" y="0"/>
                    <a:pt x="6" y="0"/>
                    <a:pt x="6" y="0"/>
                  </a:cubicBezTo>
                  <a:cubicBezTo>
                    <a:pt x="6" y="1"/>
                    <a:pt x="5" y="2"/>
                    <a:pt x="3" y="2"/>
                  </a:cubicBezTo>
                  <a:cubicBezTo>
                    <a:pt x="3" y="2"/>
                    <a:pt x="3" y="2"/>
                    <a:pt x="3" y="2"/>
                  </a:cubicBezTo>
                  <a:cubicBezTo>
                    <a:pt x="2" y="2"/>
                    <a:pt x="0" y="1"/>
                    <a:pt x="0" y="0"/>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4" name="íśľíḑe">
              <a:extLst>
                <a:ext uri="{FF2B5EF4-FFF2-40B4-BE49-F238E27FC236}">
                  <a16:creationId xmlns:a16="http://schemas.microsoft.com/office/drawing/2014/main" id="{91E0C6F3-3171-437B-9482-E4CD921D164C}"/>
                </a:ext>
              </a:extLst>
            </p:cNvPr>
            <p:cNvSpPr/>
            <p:nvPr/>
          </p:nvSpPr>
          <p:spPr bwMode="auto">
            <a:xfrm>
              <a:off x="5417468" y="4139276"/>
              <a:ext cx="31744" cy="15872"/>
            </a:xfrm>
            <a:custGeom>
              <a:avLst/>
              <a:gdLst>
                <a:gd name="T0" fmla="*/ 6 w 6"/>
                <a:gd name="T1" fmla="*/ 0 h 3"/>
                <a:gd name="T2" fmla="*/ 6 w 6"/>
                <a:gd name="T3" fmla="*/ 1 h 3"/>
                <a:gd name="T4" fmla="*/ 3 w 6"/>
                <a:gd name="T5" fmla="*/ 2 h 3"/>
                <a:gd name="T6" fmla="*/ 3 w 6"/>
                <a:gd name="T7" fmla="*/ 2 h 3"/>
                <a:gd name="T8" fmla="*/ 1 w 6"/>
                <a:gd name="T9" fmla="*/ 1 h 3"/>
                <a:gd name="T10" fmla="*/ 1 w 6"/>
                <a:gd name="T11" fmla="*/ 0 h 3"/>
                <a:gd name="T12" fmla="*/ 0 w 6"/>
                <a:gd name="T13" fmla="*/ 1 h 3"/>
                <a:gd name="T14" fmla="*/ 0 w 6"/>
                <a:gd name="T15" fmla="*/ 1 h 3"/>
                <a:gd name="T16" fmla="*/ 3 w 6"/>
                <a:gd name="T17" fmla="*/ 3 h 3"/>
                <a:gd name="T18" fmla="*/ 3 w 6"/>
                <a:gd name="T19" fmla="*/ 3 h 3"/>
                <a:gd name="T20" fmla="*/ 6 w 6"/>
                <a:gd name="T21" fmla="*/ 1 h 3"/>
                <a:gd name="T22" fmla="*/ 6 w 6"/>
                <a:gd name="T23" fmla="*/ 1 h 3"/>
                <a:gd name="T24" fmla="*/ 6 w 6"/>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6" y="0"/>
                  </a:moveTo>
                  <a:cubicBezTo>
                    <a:pt x="6" y="1"/>
                    <a:pt x="6" y="1"/>
                    <a:pt x="6" y="1"/>
                  </a:cubicBezTo>
                  <a:cubicBezTo>
                    <a:pt x="6" y="2"/>
                    <a:pt x="5" y="2"/>
                    <a:pt x="3" y="2"/>
                  </a:cubicBezTo>
                  <a:cubicBezTo>
                    <a:pt x="3" y="2"/>
                    <a:pt x="3" y="2"/>
                    <a:pt x="3" y="2"/>
                  </a:cubicBezTo>
                  <a:cubicBezTo>
                    <a:pt x="2" y="2"/>
                    <a:pt x="1" y="2"/>
                    <a:pt x="1" y="1"/>
                  </a:cubicBezTo>
                  <a:cubicBezTo>
                    <a:pt x="1" y="0"/>
                    <a:pt x="1" y="0"/>
                    <a:pt x="1" y="0"/>
                  </a:cubicBezTo>
                  <a:cubicBezTo>
                    <a:pt x="0" y="0"/>
                    <a:pt x="0" y="1"/>
                    <a:pt x="0" y="1"/>
                  </a:cubicBezTo>
                  <a:cubicBezTo>
                    <a:pt x="0" y="1"/>
                    <a:pt x="0" y="1"/>
                    <a:pt x="0" y="1"/>
                  </a:cubicBezTo>
                  <a:cubicBezTo>
                    <a:pt x="0" y="2"/>
                    <a:pt x="2" y="3"/>
                    <a:pt x="3" y="3"/>
                  </a:cubicBezTo>
                  <a:cubicBezTo>
                    <a:pt x="3" y="3"/>
                    <a:pt x="3" y="3"/>
                    <a:pt x="3" y="3"/>
                  </a:cubicBezTo>
                  <a:cubicBezTo>
                    <a:pt x="5" y="3"/>
                    <a:pt x="6" y="2"/>
                    <a:pt x="6" y="1"/>
                  </a:cubicBezTo>
                  <a:cubicBezTo>
                    <a:pt x="6" y="1"/>
                    <a:pt x="6" y="1"/>
                    <a:pt x="6" y="1"/>
                  </a:cubicBezTo>
                  <a:cubicBezTo>
                    <a:pt x="6" y="1"/>
                    <a:pt x="6" y="0"/>
                    <a:pt x="6"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5" name="iŝḷïḋê">
              <a:extLst>
                <a:ext uri="{FF2B5EF4-FFF2-40B4-BE49-F238E27FC236}">
                  <a16:creationId xmlns:a16="http://schemas.microsoft.com/office/drawing/2014/main" id="{62E72ADC-3ED2-43F1-9B79-AD2389822C9A}"/>
                </a:ext>
              </a:extLst>
            </p:cNvPr>
            <p:cNvSpPr/>
            <p:nvPr/>
          </p:nvSpPr>
          <p:spPr bwMode="auto">
            <a:xfrm>
              <a:off x="5422759" y="3803316"/>
              <a:ext cx="26453" cy="346541"/>
            </a:xfrm>
            <a:custGeom>
              <a:avLst/>
              <a:gdLst>
                <a:gd name="T0" fmla="*/ 0 w 5"/>
                <a:gd name="T1" fmla="*/ 0 h 63"/>
                <a:gd name="T2" fmla="*/ 0 w 5"/>
                <a:gd name="T3" fmla="*/ 61 h 63"/>
                <a:gd name="T4" fmla="*/ 0 w 5"/>
                <a:gd name="T5" fmla="*/ 62 h 63"/>
                <a:gd name="T6" fmla="*/ 2 w 5"/>
                <a:gd name="T7" fmla="*/ 63 h 63"/>
                <a:gd name="T8" fmla="*/ 2 w 5"/>
                <a:gd name="T9" fmla="*/ 63 h 63"/>
                <a:gd name="T10" fmla="*/ 5 w 5"/>
                <a:gd name="T11" fmla="*/ 62 h 63"/>
                <a:gd name="T12" fmla="*/ 5 w 5"/>
                <a:gd name="T13" fmla="*/ 61 h 63"/>
                <a:gd name="T14" fmla="*/ 5 w 5"/>
                <a:gd name="T15" fmla="*/ 3 h 63"/>
                <a:gd name="T16" fmla="*/ 0 w 5"/>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3">
                  <a:moveTo>
                    <a:pt x="0" y="0"/>
                  </a:moveTo>
                  <a:cubicBezTo>
                    <a:pt x="0" y="61"/>
                    <a:pt x="0" y="61"/>
                    <a:pt x="0" y="61"/>
                  </a:cubicBezTo>
                  <a:cubicBezTo>
                    <a:pt x="0" y="62"/>
                    <a:pt x="0" y="62"/>
                    <a:pt x="0" y="62"/>
                  </a:cubicBezTo>
                  <a:cubicBezTo>
                    <a:pt x="0" y="63"/>
                    <a:pt x="1" y="63"/>
                    <a:pt x="2" y="63"/>
                  </a:cubicBezTo>
                  <a:cubicBezTo>
                    <a:pt x="2" y="63"/>
                    <a:pt x="2" y="63"/>
                    <a:pt x="2" y="63"/>
                  </a:cubicBezTo>
                  <a:cubicBezTo>
                    <a:pt x="4" y="63"/>
                    <a:pt x="5" y="63"/>
                    <a:pt x="5" y="62"/>
                  </a:cubicBezTo>
                  <a:cubicBezTo>
                    <a:pt x="5" y="61"/>
                    <a:pt x="5" y="61"/>
                    <a:pt x="5" y="61"/>
                  </a:cubicBezTo>
                  <a:cubicBezTo>
                    <a:pt x="5" y="3"/>
                    <a:pt x="5" y="3"/>
                    <a:pt x="5" y="3"/>
                  </a:cubicBezTo>
                  <a:cubicBezTo>
                    <a:pt x="0" y="0"/>
                    <a:pt x="0" y="0"/>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6" name="í$ļiḑe">
              <a:extLst>
                <a:ext uri="{FF2B5EF4-FFF2-40B4-BE49-F238E27FC236}">
                  <a16:creationId xmlns:a16="http://schemas.microsoft.com/office/drawing/2014/main" id="{F12E06A9-D594-4DF7-A904-75AB98951E33}"/>
                </a:ext>
              </a:extLst>
            </p:cNvPr>
            <p:cNvSpPr/>
            <p:nvPr/>
          </p:nvSpPr>
          <p:spPr bwMode="auto">
            <a:xfrm>
              <a:off x="5393661" y="3758346"/>
              <a:ext cx="473518" cy="153430"/>
            </a:xfrm>
            <a:custGeom>
              <a:avLst/>
              <a:gdLst>
                <a:gd name="T0" fmla="*/ 85 w 86"/>
                <a:gd name="T1" fmla="*/ 3 h 28"/>
                <a:gd name="T2" fmla="*/ 81 w 86"/>
                <a:gd name="T3" fmla="*/ 8 h 28"/>
                <a:gd name="T4" fmla="*/ 67 w 86"/>
                <a:gd name="T5" fmla="*/ 17 h 28"/>
                <a:gd name="T6" fmla="*/ 67 w 86"/>
                <a:gd name="T7" fmla="*/ 20 h 28"/>
                <a:gd name="T8" fmla="*/ 76 w 86"/>
                <a:gd name="T9" fmla="*/ 14 h 28"/>
                <a:gd name="T10" fmla="*/ 78 w 86"/>
                <a:gd name="T11" fmla="*/ 13 h 28"/>
                <a:gd name="T12" fmla="*/ 78 w 86"/>
                <a:gd name="T13" fmla="*/ 13 h 28"/>
                <a:gd name="T14" fmla="*/ 81 w 86"/>
                <a:gd name="T15" fmla="*/ 11 h 28"/>
                <a:gd name="T16" fmla="*/ 81 w 86"/>
                <a:gd name="T17" fmla="*/ 11 h 28"/>
                <a:gd name="T18" fmla="*/ 85 w 86"/>
                <a:gd name="T19" fmla="*/ 3 h 28"/>
                <a:gd name="T20" fmla="*/ 1 w 86"/>
                <a:gd name="T21" fmla="*/ 0 h 28"/>
                <a:gd name="T22" fmla="*/ 4 w 86"/>
                <a:gd name="T23" fmla="*/ 7 h 28"/>
                <a:gd name="T24" fmla="*/ 5 w 86"/>
                <a:gd name="T25" fmla="*/ 8 h 28"/>
                <a:gd name="T26" fmla="*/ 10 w 86"/>
                <a:gd name="T27" fmla="*/ 11 h 28"/>
                <a:gd name="T28" fmla="*/ 35 w 86"/>
                <a:gd name="T29" fmla="*/ 25 h 28"/>
                <a:gd name="T30" fmla="*/ 38 w 86"/>
                <a:gd name="T31" fmla="*/ 27 h 28"/>
                <a:gd name="T32" fmla="*/ 42 w 86"/>
                <a:gd name="T33" fmla="*/ 28 h 28"/>
                <a:gd name="T34" fmla="*/ 46 w 86"/>
                <a:gd name="T35" fmla="*/ 28 h 28"/>
                <a:gd name="T36" fmla="*/ 48 w 86"/>
                <a:gd name="T37" fmla="*/ 28 h 28"/>
                <a:gd name="T38" fmla="*/ 49 w 86"/>
                <a:gd name="T39" fmla="*/ 28 h 28"/>
                <a:gd name="T40" fmla="*/ 49 w 86"/>
                <a:gd name="T41" fmla="*/ 28 h 28"/>
                <a:gd name="T42" fmla="*/ 54 w 86"/>
                <a:gd name="T43" fmla="*/ 27 h 28"/>
                <a:gd name="T44" fmla="*/ 54 w 86"/>
                <a:gd name="T45" fmla="*/ 27 h 28"/>
                <a:gd name="T46" fmla="*/ 54 w 86"/>
                <a:gd name="T47" fmla="*/ 27 h 28"/>
                <a:gd name="T48" fmla="*/ 54 w 86"/>
                <a:gd name="T49" fmla="*/ 27 h 28"/>
                <a:gd name="T50" fmla="*/ 57 w 86"/>
                <a:gd name="T51" fmla="*/ 25 h 28"/>
                <a:gd name="T52" fmla="*/ 63 w 86"/>
                <a:gd name="T53" fmla="*/ 22 h 28"/>
                <a:gd name="T54" fmla="*/ 63 w 86"/>
                <a:gd name="T55" fmla="*/ 19 h 28"/>
                <a:gd name="T56" fmla="*/ 57 w 86"/>
                <a:gd name="T57" fmla="*/ 22 h 28"/>
                <a:gd name="T58" fmla="*/ 46 w 86"/>
                <a:gd name="T59" fmla="*/ 25 h 28"/>
                <a:gd name="T60" fmla="*/ 35 w 86"/>
                <a:gd name="T61" fmla="*/ 22 h 28"/>
                <a:gd name="T62" fmla="*/ 4 w 86"/>
                <a:gd name="T63" fmla="*/ 4 h 28"/>
                <a:gd name="T64" fmla="*/ 1 w 86"/>
                <a:gd name="T6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28">
                  <a:moveTo>
                    <a:pt x="85" y="3"/>
                  </a:moveTo>
                  <a:cubicBezTo>
                    <a:pt x="85" y="5"/>
                    <a:pt x="83" y="7"/>
                    <a:pt x="81" y="8"/>
                  </a:cubicBezTo>
                  <a:cubicBezTo>
                    <a:pt x="67" y="17"/>
                    <a:pt x="67" y="17"/>
                    <a:pt x="67" y="17"/>
                  </a:cubicBezTo>
                  <a:cubicBezTo>
                    <a:pt x="67" y="20"/>
                    <a:pt x="67" y="20"/>
                    <a:pt x="67" y="20"/>
                  </a:cubicBezTo>
                  <a:cubicBezTo>
                    <a:pt x="76" y="14"/>
                    <a:pt x="76" y="14"/>
                    <a:pt x="76" y="14"/>
                  </a:cubicBezTo>
                  <a:cubicBezTo>
                    <a:pt x="78" y="13"/>
                    <a:pt x="78" y="13"/>
                    <a:pt x="78" y="13"/>
                  </a:cubicBezTo>
                  <a:cubicBezTo>
                    <a:pt x="78" y="13"/>
                    <a:pt x="78" y="13"/>
                    <a:pt x="78" y="13"/>
                  </a:cubicBezTo>
                  <a:cubicBezTo>
                    <a:pt x="81" y="11"/>
                    <a:pt x="81" y="11"/>
                    <a:pt x="81" y="11"/>
                  </a:cubicBezTo>
                  <a:cubicBezTo>
                    <a:pt x="81" y="11"/>
                    <a:pt x="81" y="11"/>
                    <a:pt x="81" y="11"/>
                  </a:cubicBezTo>
                  <a:cubicBezTo>
                    <a:pt x="84" y="10"/>
                    <a:pt x="86" y="6"/>
                    <a:pt x="85" y="3"/>
                  </a:cubicBezTo>
                  <a:moveTo>
                    <a:pt x="1" y="0"/>
                  </a:moveTo>
                  <a:cubicBezTo>
                    <a:pt x="0" y="3"/>
                    <a:pt x="1" y="6"/>
                    <a:pt x="4" y="7"/>
                  </a:cubicBezTo>
                  <a:cubicBezTo>
                    <a:pt x="5" y="8"/>
                    <a:pt x="5" y="8"/>
                    <a:pt x="5" y="8"/>
                  </a:cubicBezTo>
                  <a:cubicBezTo>
                    <a:pt x="10" y="11"/>
                    <a:pt x="10" y="11"/>
                    <a:pt x="10" y="11"/>
                  </a:cubicBezTo>
                  <a:cubicBezTo>
                    <a:pt x="35" y="25"/>
                    <a:pt x="35" y="25"/>
                    <a:pt x="35" y="25"/>
                  </a:cubicBezTo>
                  <a:cubicBezTo>
                    <a:pt x="36" y="26"/>
                    <a:pt x="37" y="26"/>
                    <a:pt x="38" y="27"/>
                  </a:cubicBezTo>
                  <a:cubicBezTo>
                    <a:pt x="40" y="27"/>
                    <a:pt x="41" y="28"/>
                    <a:pt x="42" y="28"/>
                  </a:cubicBezTo>
                  <a:cubicBezTo>
                    <a:pt x="44" y="28"/>
                    <a:pt x="45" y="28"/>
                    <a:pt x="46" y="28"/>
                  </a:cubicBezTo>
                  <a:cubicBezTo>
                    <a:pt x="47" y="28"/>
                    <a:pt x="47" y="28"/>
                    <a:pt x="48" y="28"/>
                  </a:cubicBezTo>
                  <a:cubicBezTo>
                    <a:pt x="48" y="28"/>
                    <a:pt x="49" y="28"/>
                    <a:pt x="49" y="28"/>
                  </a:cubicBezTo>
                  <a:cubicBezTo>
                    <a:pt x="49" y="28"/>
                    <a:pt x="49" y="28"/>
                    <a:pt x="49" y="28"/>
                  </a:cubicBezTo>
                  <a:cubicBezTo>
                    <a:pt x="51" y="28"/>
                    <a:pt x="52" y="28"/>
                    <a:pt x="54" y="27"/>
                  </a:cubicBezTo>
                  <a:cubicBezTo>
                    <a:pt x="54" y="27"/>
                    <a:pt x="54" y="27"/>
                    <a:pt x="54" y="27"/>
                  </a:cubicBezTo>
                  <a:cubicBezTo>
                    <a:pt x="54" y="27"/>
                    <a:pt x="54" y="27"/>
                    <a:pt x="54" y="27"/>
                  </a:cubicBezTo>
                  <a:cubicBezTo>
                    <a:pt x="54" y="27"/>
                    <a:pt x="54" y="27"/>
                    <a:pt x="54" y="27"/>
                  </a:cubicBezTo>
                  <a:cubicBezTo>
                    <a:pt x="55" y="26"/>
                    <a:pt x="56" y="26"/>
                    <a:pt x="57" y="25"/>
                  </a:cubicBezTo>
                  <a:cubicBezTo>
                    <a:pt x="63" y="22"/>
                    <a:pt x="63" y="22"/>
                    <a:pt x="63" y="22"/>
                  </a:cubicBezTo>
                  <a:cubicBezTo>
                    <a:pt x="63" y="19"/>
                    <a:pt x="63" y="19"/>
                    <a:pt x="63" y="19"/>
                  </a:cubicBezTo>
                  <a:cubicBezTo>
                    <a:pt x="57" y="22"/>
                    <a:pt x="57" y="22"/>
                    <a:pt x="57" y="22"/>
                  </a:cubicBezTo>
                  <a:cubicBezTo>
                    <a:pt x="54" y="24"/>
                    <a:pt x="50" y="25"/>
                    <a:pt x="46" y="25"/>
                  </a:cubicBezTo>
                  <a:cubicBezTo>
                    <a:pt x="42" y="25"/>
                    <a:pt x="39" y="24"/>
                    <a:pt x="35" y="22"/>
                  </a:cubicBezTo>
                  <a:cubicBezTo>
                    <a:pt x="4" y="4"/>
                    <a:pt x="4" y="4"/>
                    <a:pt x="4" y="4"/>
                  </a:cubicBezTo>
                  <a:cubicBezTo>
                    <a:pt x="2" y="3"/>
                    <a:pt x="1" y="2"/>
                    <a:pt x="1"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7" name="ïšḷîďè">
              <a:extLst>
                <a:ext uri="{FF2B5EF4-FFF2-40B4-BE49-F238E27FC236}">
                  <a16:creationId xmlns:a16="http://schemas.microsoft.com/office/drawing/2014/main" id="{46E0FE83-E684-4DE3-9994-F142B7955307}"/>
                </a:ext>
              </a:extLst>
            </p:cNvPr>
            <p:cNvSpPr/>
            <p:nvPr/>
          </p:nvSpPr>
          <p:spPr bwMode="auto">
            <a:xfrm>
              <a:off x="5393661" y="3708084"/>
              <a:ext cx="473518" cy="187820"/>
            </a:xfrm>
            <a:custGeom>
              <a:avLst/>
              <a:gdLst>
                <a:gd name="T0" fmla="*/ 2 w 86"/>
                <a:gd name="T1" fmla="*/ 4 h 34"/>
                <a:gd name="T2" fmla="*/ 1 w 86"/>
                <a:gd name="T3" fmla="*/ 9 h 34"/>
                <a:gd name="T4" fmla="*/ 4 w 86"/>
                <a:gd name="T5" fmla="*/ 13 h 34"/>
                <a:gd name="T6" fmla="*/ 35 w 86"/>
                <a:gd name="T7" fmla="*/ 31 h 34"/>
                <a:gd name="T8" fmla="*/ 46 w 86"/>
                <a:gd name="T9" fmla="*/ 34 h 34"/>
                <a:gd name="T10" fmla="*/ 57 w 86"/>
                <a:gd name="T11" fmla="*/ 31 h 34"/>
                <a:gd name="T12" fmla="*/ 63 w 86"/>
                <a:gd name="T13" fmla="*/ 28 h 34"/>
                <a:gd name="T14" fmla="*/ 63 w 86"/>
                <a:gd name="T15" fmla="*/ 20 h 34"/>
                <a:gd name="T16" fmla="*/ 48 w 86"/>
                <a:gd name="T17" fmla="*/ 23 h 34"/>
                <a:gd name="T18" fmla="*/ 40 w 86"/>
                <a:gd name="T19" fmla="*/ 22 h 34"/>
                <a:gd name="T20" fmla="*/ 2 w 86"/>
                <a:gd name="T21" fmla="*/ 4 h 34"/>
                <a:gd name="T22" fmla="*/ 75 w 86"/>
                <a:gd name="T23" fmla="*/ 0 h 34"/>
                <a:gd name="T24" fmla="*/ 67 w 86"/>
                <a:gd name="T25" fmla="*/ 18 h 34"/>
                <a:gd name="T26" fmla="*/ 67 w 86"/>
                <a:gd name="T27" fmla="*/ 26 h 34"/>
                <a:gd name="T28" fmla="*/ 81 w 86"/>
                <a:gd name="T29" fmla="*/ 17 h 34"/>
                <a:gd name="T30" fmla="*/ 85 w 86"/>
                <a:gd name="T31" fmla="*/ 12 h 34"/>
                <a:gd name="T32" fmla="*/ 81 w 86"/>
                <a:gd name="T33" fmla="*/ 4 h 34"/>
                <a:gd name="T34" fmla="*/ 75 w 86"/>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34">
                  <a:moveTo>
                    <a:pt x="2" y="4"/>
                  </a:moveTo>
                  <a:cubicBezTo>
                    <a:pt x="1" y="5"/>
                    <a:pt x="0" y="7"/>
                    <a:pt x="1" y="9"/>
                  </a:cubicBezTo>
                  <a:cubicBezTo>
                    <a:pt x="1" y="11"/>
                    <a:pt x="2" y="12"/>
                    <a:pt x="4" y="13"/>
                  </a:cubicBezTo>
                  <a:cubicBezTo>
                    <a:pt x="35" y="31"/>
                    <a:pt x="35" y="31"/>
                    <a:pt x="35" y="31"/>
                  </a:cubicBezTo>
                  <a:cubicBezTo>
                    <a:pt x="39" y="33"/>
                    <a:pt x="42" y="34"/>
                    <a:pt x="46" y="34"/>
                  </a:cubicBezTo>
                  <a:cubicBezTo>
                    <a:pt x="50" y="34"/>
                    <a:pt x="54" y="33"/>
                    <a:pt x="57" y="31"/>
                  </a:cubicBezTo>
                  <a:cubicBezTo>
                    <a:pt x="63" y="28"/>
                    <a:pt x="63" y="28"/>
                    <a:pt x="63" y="28"/>
                  </a:cubicBezTo>
                  <a:cubicBezTo>
                    <a:pt x="63" y="20"/>
                    <a:pt x="63" y="20"/>
                    <a:pt x="63" y="20"/>
                  </a:cubicBezTo>
                  <a:cubicBezTo>
                    <a:pt x="58" y="22"/>
                    <a:pt x="53" y="23"/>
                    <a:pt x="48" y="23"/>
                  </a:cubicBezTo>
                  <a:cubicBezTo>
                    <a:pt x="45" y="23"/>
                    <a:pt x="42" y="23"/>
                    <a:pt x="40" y="22"/>
                  </a:cubicBezTo>
                  <a:cubicBezTo>
                    <a:pt x="28" y="19"/>
                    <a:pt x="8" y="7"/>
                    <a:pt x="2" y="4"/>
                  </a:cubicBezTo>
                  <a:moveTo>
                    <a:pt x="75" y="0"/>
                  </a:moveTo>
                  <a:cubicBezTo>
                    <a:pt x="75" y="8"/>
                    <a:pt x="72" y="14"/>
                    <a:pt x="67" y="18"/>
                  </a:cubicBezTo>
                  <a:cubicBezTo>
                    <a:pt x="67" y="26"/>
                    <a:pt x="67" y="26"/>
                    <a:pt x="67" y="26"/>
                  </a:cubicBezTo>
                  <a:cubicBezTo>
                    <a:pt x="81" y="17"/>
                    <a:pt x="81" y="17"/>
                    <a:pt x="81" y="17"/>
                  </a:cubicBezTo>
                  <a:cubicBezTo>
                    <a:pt x="83" y="16"/>
                    <a:pt x="85" y="14"/>
                    <a:pt x="85" y="12"/>
                  </a:cubicBezTo>
                  <a:cubicBezTo>
                    <a:pt x="86" y="9"/>
                    <a:pt x="84" y="6"/>
                    <a:pt x="81" y="4"/>
                  </a:cubicBezTo>
                  <a:cubicBezTo>
                    <a:pt x="75" y="0"/>
                    <a:pt x="75" y="0"/>
                    <a:pt x="75" y="0"/>
                  </a:cubicBezTo>
                </a:path>
              </a:pathLst>
            </a:custGeom>
            <a:solidFill>
              <a:srgbClr val="ACC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8" name="iṣ1ïḍé">
              <a:extLst>
                <a:ext uri="{FF2B5EF4-FFF2-40B4-BE49-F238E27FC236}">
                  <a16:creationId xmlns:a16="http://schemas.microsoft.com/office/drawing/2014/main" id="{E7EA1E90-7D5A-4132-820B-17AA31EB2C65}"/>
                </a:ext>
              </a:extLst>
            </p:cNvPr>
            <p:cNvSpPr/>
            <p:nvPr/>
          </p:nvSpPr>
          <p:spPr bwMode="auto">
            <a:xfrm>
              <a:off x="5219068" y="3977909"/>
              <a:ext cx="193111" cy="100523"/>
            </a:xfrm>
            <a:custGeom>
              <a:avLst/>
              <a:gdLst>
                <a:gd name="T0" fmla="*/ 8 w 35"/>
                <a:gd name="T1" fmla="*/ 0 h 18"/>
                <a:gd name="T2" fmla="*/ 4 w 35"/>
                <a:gd name="T3" fmla="*/ 1 h 18"/>
                <a:gd name="T4" fmla="*/ 1 w 35"/>
                <a:gd name="T5" fmla="*/ 5 h 18"/>
                <a:gd name="T6" fmla="*/ 15 w 35"/>
                <a:gd name="T7" fmla="*/ 14 h 18"/>
                <a:gd name="T8" fmla="*/ 26 w 35"/>
                <a:gd name="T9" fmla="*/ 18 h 18"/>
                <a:gd name="T10" fmla="*/ 29 w 35"/>
                <a:gd name="T11" fmla="*/ 17 h 18"/>
                <a:gd name="T12" fmla="*/ 31 w 35"/>
                <a:gd name="T13" fmla="*/ 6 h 18"/>
                <a:gd name="T14" fmla="*/ 31 w 35"/>
                <a:gd name="T15" fmla="*/ 6 h 18"/>
                <a:gd name="T16" fmla="*/ 26 w 35"/>
                <a:gd name="T17" fmla="*/ 9 h 18"/>
                <a:gd name="T18" fmla="*/ 20 w 35"/>
                <a:gd name="T19" fmla="*/ 3 h 18"/>
                <a:gd name="T20" fmla="*/ 20 w 35"/>
                <a:gd name="T21" fmla="*/ 1 h 18"/>
                <a:gd name="T22" fmla="*/ 11 w 35"/>
                <a:gd name="T23" fmla="*/ 0 h 18"/>
                <a:gd name="T24" fmla="*/ 8 w 35"/>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8" y="0"/>
                  </a:moveTo>
                  <a:cubicBezTo>
                    <a:pt x="6" y="0"/>
                    <a:pt x="5" y="1"/>
                    <a:pt x="4" y="1"/>
                  </a:cubicBezTo>
                  <a:cubicBezTo>
                    <a:pt x="1" y="2"/>
                    <a:pt x="0" y="4"/>
                    <a:pt x="1" y="5"/>
                  </a:cubicBezTo>
                  <a:cubicBezTo>
                    <a:pt x="2" y="6"/>
                    <a:pt x="9" y="10"/>
                    <a:pt x="15" y="14"/>
                  </a:cubicBezTo>
                  <a:cubicBezTo>
                    <a:pt x="20" y="16"/>
                    <a:pt x="23" y="18"/>
                    <a:pt x="26" y="18"/>
                  </a:cubicBezTo>
                  <a:cubicBezTo>
                    <a:pt x="27" y="18"/>
                    <a:pt x="28" y="18"/>
                    <a:pt x="29" y="17"/>
                  </a:cubicBezTo>
                  <a:cubicBezTo>
                    <a:pt x="35" y="14"/>
                    <a:pt x="31" y="6"/>
                    <a:pt x="31" y="6"/>
                  </a:cubicBezTo>
                  <a:cubicBezTo>
                    <a:pt x="31" y="6"/>
                    <a:pt x="31" y="6"/>
                    <a:pt x="31" y="6"/>
                  </a:cubicBezTo>
                  <a:cubicBezTo>
                    <a:pt x="31" y="8"/>
                    <a:pt x="28" y="9"/>
                    <a:pt x="26" y="9"/>
                  </a:cubicBezTo>
                  <a:cubicBezTo>
                    <a:pt x="23" y="9"/>
                    <a:pt x="20" y="7"/>
                    <a:pt x="20" y="3"/>
                  </a:cubicBezTo>
                  <a:cubicBezTo>
                    <a:pt x="20" y="2"/>
                    <a:pt x="20" y="2"/>
                    <a:pt x="20" y="1"/>
                  </a:cubicBezTo>
                  <a:cubicBezTo>
                    <a:pt x="17" y="1"/>
                    <a:pt x="13" y="0"/>
                    <a:pt x="11" y="0"/>
                  </a:cubicBezTo>
                  <a:cubicBezTo>
                    <a:pt x="10" y="0"/>
                    <a:pt x="9" y="0"/>
                    <a:pt x="8" y="0"/>
                  </a:cubicBezTo>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9" name="işľîḑè">
              <a:extLst>
                <a:ext uri="{FF2B5EF4-FFF2-40B4-BE49-F238E27FC236}">
                  <a16:creationId xmlns:a16="http://schemas.microsoft.com/office/drawing/2014/main" id="{7CBA611B-8C00-4E82-BBB6-3BB804D59EBA}"/>
                </a:ext>
              </a:extLst>
            </p:cNvPr>
            <p:cNvSpPr/>
            <p:nvPr/>
          </p:nvSpPr>
          <p:spPr bwMode="auto">
            <a:xfrm>
              <a:off x="5327526" y="3967328"/>
              <a:ext cx="60844" cy="60844"/>
            </a:xfrm>
            <a:custGeom>
              <a:avLst/>
              <a:gdLst>
                <a:gd name="T0" fmla="*/ 0 w 11"/>
                <a:gd name="T1" fmla="*/ 0 h 11"/>
                <a:gd name="T2" fmla="*/ 0 w 11"/>
                <a:gd name="T3" fmla="*/ 3 h 11"/>
                <a:gd name="T4" fmla="*/ 0 w 11"/>
                <a:gd name="T5" fmla="*/ 5 h 11"/>
                <a:gd name="T6" fmla="*/ 6 w 11"/>
                <a:gd name="T7" fmla="*/ 11 h 11"/>
                <a:gd name="T8" fmla="*/ 11 w 11"/>
                <a:gd name="T9" fmla="*/ 8 h 11"/>
                <a:gd name="T10" fmla="*/ 11 w 11"/>
                <a:gd name="T11" fmla="*/ 8 h 11"/>
                <a:gd name="T12" fmla="*/ 11 w 11"/>
                <a:gd name="T13" fmla="*/ 2 h 11"/>
                <a:gd name="T14" fmla="*/ 7 w 11"/>
                <a:gd name="T15" fmla="*/ 2 h 11"/>
                <a:gd name="T16" fmla="*/ 0 w 11"/>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0" y="0"/>
                  </a:moveTo>
                  <a:cubicBezTo>
                    <a:pt x="0" y="1"/>
                    <a:pt x="0" y="2"/>
                    <a:pt x="0" y="3"/>
                  </a:cubicBezTo>
                  <a:cubicBezTo>
                    <a:pt x="0" y="4"/>
                    <a:pt x="0" y="4"/>
                    <a:pt x="0" y="5"/>
                  </a:cubicBezTo>
                  <a:cubicBezTo>
                    <a:pt x="0" y="9"/>
                    <a:pt x="3" y="11"/>
                    <a:pt x="6" y="11"/>
                  </a:cubicBezTo>
                  <a:cubicBezTo>
                    <a:pt x="8" y="11"/>
                    <a:pt x="11" y="10"/>
                    <a:pt x="11" y="8"/>
                  </a:cubicBezTo>
                  <a:cubicBezTo>
                    <a:pt x="11" y="8"/>
                    <a:pt x="11" y="8"/>
                    <a:pt x="11" y="8"/>
                  </a:cubicBezTo>
                  <a:cubicBezTo>
                    <a:pt x="11" y="7"/>
                    <a:pt x="11" y="5"/>
                    <a:pt x="11" y="2"/>
                  </a:cubicBezTo>
                  <a:cubicBezTo>
                    <a:pt x="10" y="2"/>
                    <a:pt x="9" y="2"/>
                    <a:pt x="7" y="2"/>
                  </a:cubicBezTo>
                  <a:cubicBezTo>
                    <a:pt x="5" y="2"/>
                    <a:pt x="2" y="2"/>
                    <a:pt x="0"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0" name="ïšlîḋe">
              <a:extLst>
                <a:ext uri="{FF2B5EF4-FFF2-40B4-BE49-F238E27FC236}">
                  <a16:creationId xmlns:a16="http://schemas.microsoft.com/office/drawing/2014/main" id="{3E0031E3-2202-41D1-8B80-8817FE502832}"/>
                </a:ext>
              </a:extLst>
            </p:cNvPr>
            <p:cNvSpPr/>
            <p:nvPr/>
          </p:nvSpPr>
          <p:spPr bwMode="auto">
            <a:xfrm>
              <a:off x="5626451" y="3226631"/>
              <a:ext cx="92588" cy="52907"/>
            </a:xfrm>
            <a:custGeom>
              <a:avLst/>
              <a:gdLst>
                <a:gd name="T0" fmla="*/ 0 w 17"/>
                <a:gd name="T1" fmla="*/ 9 h 10"/>
                <a:gd name="T2" fmla="*/ 0 w 17"/>
                <a:gd name="T3" fmla="*/ 10 h 10"/>
                <a:gd name="T4" fmla="*/ 2 w 17"/>
                <a:gd name="T5" fmla="*/ 10 h 10"/>
                <a:gd name="T6" fmla="*/ 1 w 17"/>
                <a:gd name="T7" fmla="*/ 10 h 10"/>
                <a:gd name="T8" fmla="*/ 0 w 17"/>
                <a:gd name="T9" fmla="*/ 9 h 10"/>
                <a:gd name="T10" fmla="*/ 16 w 17"/>
                <a:gd name="T11" fmla="*/ 0 h 10"/>
                <a:gd name="T12" fmla="*/ 16 w 17"/>
                <a:gd name="T13" fmla="*/ 0 h 10"/>
                <a:gd name="T14" fmla="*/ 9 w 17"/>
                <a:gd name="T15" fmla="*/ 3 h 10"/>
                <a:gd name="T16" fmla="*/ 15 w 17"/>
                <a:gd name="T17" fmla="*/ 8 h 10"/>
                <a:gd name="T18" fmla="*/ 17 w 17"/>
                <a:gd name="T19" fmla="*/ 5 h 10"/>
                <a:gd name="T20" fmla="*/ 17 w 17"/>
                <a:gd name="T21" fmla="*/ 5 h 10"/>
                <a:gd name="T22" fmla="*/ 16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0" y="9"/>
                  </a:moveTo>
                  <a:cubicBezTo>
                    <a:pt x="0" y="9"/>
                    <a:pt x="0" y="10"/>
                    <a:pt x="0" y="10"/>
                  </a:cubicBezTo>
                  <a:cubicBezTo>
                    <a:pt x="1" y="10"/>
                    <a:pt x="1" y="10"/>
                    <a:pt x="2" y="10"/>
                  </a:cubicBezTo>
                  <a:cubicBezTo>
                    <a:pt x="2" y="10"/>
                    <a:pt x="2" y="10"/>
                    <a:pt x="1" y="10"/>
                  </a:cubicBezTo>
                  <a:cubicBezTo>
                    <a:pt x="1" y="10"/>
                    <a:pt x="1" y="10"/>
                    <a:pt x="0" y="9"/>
                  </a:cubicBezTo>
                  <a:moveTo>
                    <a:pt x="16" y="0"/>
                  </a:moveTo>
                  <a:cubicBezTo>
                    <a:pt x="16" y="0"/>
                    <a:pt x="16" y="0"/>
                    <a:pt x="16" y="0"/>
                  </a:cubicBezTo>
                  <a:cubicBezTo>
                    <a:pt x="15" y="2"/>
                    <a:pt x="12" y="3"/>
                    <a:pt x="9" y="3"/>
                  </a:cubicBezTo>
                  <a:cubicBezTo>
                    <a:pt x="11" y="5"/>
                    <a:pt x="13" y="6"/>
                    <a:pt x="15" y="8"/>
                  </a:cubicBezTo>
                  <a:cubicBezTo>
                    <a:pt x="17" y="6"/>
                    <a:pt x="17" y="5"/>
                    <a:pt x="17" y="5"/>
                  </a:cubicBezTo>
                  <a:cubicBezTo>
                    <a:pt x="17" y="5"/>
                    <a:pt x="17" y="5"/>
                    <a:pt x="17" y="5"/>
                  </a:cubicBezTo>
                  <a:cubicBezTo>
                    <a:pt x="17" y="3"/>
                    <a:pt x="16" y="2"/>
                    <a:pt x="16"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1" name="îś1ídé">
              <a:extLst>
                <a:ext uri="{FF2B5EF4-FFF2-40B4-BE49-F238E27FC236}">
                  <a16:creationId xmlns:a16="http://schemas.microsoft.com/office/drawing/2014/main" id="{0F363CB4-E78E-41E4-9C92-A4DC583E2CE6}"/>
                </a:ext>
              </a:extLst>
            </p:cNvPr>
            <p:cNvSpPr/>
            <p:nvPr/>
          </p:nvSpPr>
          <p:spPr bwMode="auto">
            <a:xfrm>
              <a:off x="5621161" y="3226631"/>
              <a:ext cx="87297" cy="52907"/>
            </a:xfrm>
            <a:custGeom>
              <a:avLst/>
              <a:gdLst>
                <a:gd name="T0" fmla="*/ 3 w 16"/>
                <a:gd name="T1" fmla="*/ 0 h 10"/>
                <a:gd name="T2" fmla="*/ 0 w 16"/>
                <a:gd name="T3" fmla="*/ 1 h 10"/>
                <a:gd name="T4" fmla="*/ 0 w 16"/>
                <a:gd name="T5" fmla="*/ 1 h 10"/>
                <a:gd name="T6" fmla="*/ 1 w 16"/>
                <a:gd name="T7" fmla="*/ 9 h 10"/>
                <a:gd name="T8" fmla="*/ 2 w 16"/>
                <a:gd name="T9" fmla="*/ 10 h 10"/>
                <a:gd name="T10" fmla="*/ 3 w 16"/>
                <a:gd name="T11" fmla="*/ 10 h 10"/>
                <a:gd name="T12" fmla="*/ 6 w 16"/>
                <a:gd name="T13" fmla="*/ 10 h 10"/>
                <a:gd name="T14" fmla="*/ 14 w 16"/>
                <a:gd name="T15" fmla="*/ 9 h 10"/>
                <a:gd name="T16" fmla="*/ 16 w 16"/>
                <a:gd name="T17" fmla="*/ 8 h 10"/>
                <a:gd name="T18" fmla="*/ 10 w 16"/>
                <a:gd name="T19" fmla="*/ 3 h 10"/>
                <a:gd name="T20" fmla="*/ 9 w 16"/>
                <a:gd name="T21" fmla="*/ 3 h 10"/>
                <a:gd name="T22" fmla="*/ 3 w 16"/>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3" y="0"/>
                  </a:moveTo>
                  <a:cubicBezTo>
                    <a:pt x="2" y="1"/>
                    <a:pt x="1" y="1"/>
                    <a:pt x="0" y="1"/>
                  </a:cubicBezTo>
                  <a:cubicBezTo>
                    <a:pt x="0" y="1"/>
                    <a:pt x="0" y="1"/>
                    <a:pt x="0" y="1"/>
                  </a:cubicBezTo>
                  <a:cubicBezTo>
                    <a:pt x="0" y="3"/>
                    <a:pt x="1" y="6"/>
                    <a:pt x="1" y="9"/>
                  </a:cubicBezTo>
                  <a:cubicBezTo>
                    <a:pt x="2" y="10"/>
                    <a:pt x="2" y="10"/>
                    <a:pt x="2" y="10"/>
                  </a:cubicBezTo>
                  <a:cubicBezTo>
                    <a:pt x="3" y="10"/>
                    <a:pt x="3" y="10"/>
                    <a:pt x="3" y="10"/>
                  </a:cubicBezTo>
                  <a:cubicBezTo>
                    <a:pt x="4" y="10"/>
                    <a:pt x="5" y="10"/>
                    <a:pt x="6" y="10"/>
                  </a:cubicBezTo>
                  <a:cubicBezTo>
                    <a:pt x="9" y="10"/>
                    <a:pt x="11" y="10"/>
                    <a:pt x="14" y="9"/>
                  </a:cubicBezTo>
                  <a:cubicBezTo>
                    <a:pt x="15" y="9"/>
                    <a:pt x="16" y="8"/>
                    <a:pt x="16" y="8"/>
                  </a:cubicBezTo>
                  <a:cubicBezTo>
                    <a:pt x="14" y="6"/>
                    <a:pt x="12" y="5"/>
                    <a:pt x="10" y="3"/>
                  </a:cubicBezTo>
                  <a:cubicBezTo>
                    <a:pt x="9" y="3"/>
                    <a:pt x="9" y="3"/>
                    <a:pt x="9" y="3"/>
                  </a:cubicBezTo>
                  <a:cubicBezTo>
                    <a:pt x="6" y="3"/>
                    <a:pt x="3" y="2"/>
                    <a:pt x="3"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2" name="ïślïdè">
              <a:extLst>
                <a:ext uri="{FF2B5EF4-FFF2-40B4-BE49-F238E27FC236}">
                  <a16:creationId xmlns:a16="http://schemas.microsoft.com/office/drawing/2014/main" id="{C632FECA-81DB-40CB-B0C9-1D281E99A2AD}"/>
                </a:ext>
              </a:extLst>
            </p:cNvPr>
            <p:cNvSpPr/>
            <p:nvPr/>
          </p:nvSpPr>
          <p:spPr bwMode="auto">
            <a:xfrm>
              <a:off x="5541800" y="3059975"/>
              <a:ext cx="89942" cy="153430"/>
            </a:xfrm>
            <a:custGeom>
              <a:avLst/>
              <a:gdLst>
                <a:gd name="T0" fmla="*/ 0 w 16"/>
                <a:gd name="T1" fmla="*/ 0 h 28"/>
                <a:gd name="T2" fmla="*/ 0 w 16"/>
                <a:gd name="T3" fmla="*/ 2 h 28"/>
                <a:gd name="T4" fmla="*/ 0 w 16"/>
                <a:gd name="T5" fmla="*/ 19 h 28"/>
                <a:gd name="T6" fmla="*/ 4 w 16"/>
                <a:gd name="T7" fmla="*/ 20 h 28"/>
                <a:gd name="T8" fmla="*/ 16 w 16"/>
                <a:gd name="T9" fmla="*/ 28 h 28"/>
                <a:gd name="T10" fmla="*/ 9 w 16"/>
                <a:gd name="T11" fmla="*/ 20 h 28"/>
                <a:gd name="T12" fmla="*/ 7 w 16"/>
                <a:gd name="T13" fmla="*/ 22 h 28"/>
                <a:gd name="T14" fmla="*/ 5 w 16"/>
                <a:gd name="T15" fmla="*/ 20 h 28"/>
                <a:gd name="T16" fmla="*/ 6 w 16"/>
                <a:gd name="T17" fmla="*/ 16 h 28"/>
                <a:gd name="T18" fmla="*/ 5 w 16"/>
                <a:gd name="T19" fmla="*/ 4 h 28"/>
                <a:gd name="T20" fmla="*/ 0 w 16"/>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8">
                  <a:moveTo>
                    <a:pt x="0" y="0"/>
                  </a:moveTo>
                  <a:cubicBezTo>
                    <a:pt x="0" y="1"/>
                    <a:pt x="0" y="1"/>
                    <a:pt x="0" y="2"/>
                  </a:cubicBezTo>
                  <a:cubicBezTo>
                    <a:pt x="0" y="2"/>
                    <a:pt x="0" y="13"/>
                    <a:pt x="0" y="19"/>
                  </a:cubicBezTo>
                  <a:cubicBezTo>
                    <a:pt x="4" y="20"/>
                    <a:pt x="4" y="20"/>
                    <a:pt x="4" y="20"/>
                  </a:cubicBezTo>
                  <a:cubicBezTo>
                    <a:pt x="4" y="20"/>
                    <a:pt x="9" y="24"/>
                    <a:pt x="16" y="28"/>
                  </a:cubicBezTo>
                  <a:cubicBezTo>
                    <a:pt x="14" y="25"/>
                    <a:pt x="11" y="22"/>
                    <a:pt x="9" y="20"/>
                  </a:cubicBezTo>
                  <a:cubicBezTo>
                    <a:pt x="9" y="22"/>
                    <a:pt x="8" y="22"/>
                    <a:pt x="7" y="22"/>
                  </a:cubicBezTo>
                  <a:cubicBezTo>
                    <a:pt x="6" y="22"/>
                    <a:pt x="5" y="20"/>
                    <a:pt x="5" y="20"/>
                  </a:cubicBezTo>
                  <a:cubicBezTo>
                    <a:pt x="6" y="16"/>
                    <a:pt x="6" y="16"/>
                    <a:pt x="6" y="16"/>
                  </a:cubicBezTo>
                  <a:cubicBezTo>
                    <a:pt x="1" y="12"/>
                    <a:pt x="5" y="4"/>
                    <a:pt x="5" y="4"/>
                  </a:cubicBezTo>
                  <a:cubicBezTo>
                    <a:pt x="3" y="2"/>
                    <a:pt x="1" y="1"/>
                    <a:pt x="0"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3" name="îṧľiḍê">
              <a:extLst>
                <a:ext uri="{FF2B5EF4-FFF2-40B4-BE49-F238E27FC236}">
                  <a16:creationId xmlns:a16="http://schemas.microsoft.com/office/drawing/2014/main" id="{55A1F072-91D4-41E5-8907-DE218DAD51C5}"/>
                </a:ext>
              </a:extLst>
            </p:cNvPr>
            <p:cNvSpPr/>
            <p:nvPr/>
          </p:nvSpPr>
          <p:spPr bwMode="auto">
            <a:xfrm>
              <a:off x="5541800" y="3165788"/>
              <a:ext cx="95232" cy="71425"/>
            </a:xfrm>
            <a:custGeom>
              <a:avLst/>
              <a:gdLst>
                <a:gd name="T0" fmla="*/ 0 w 17"/>
                <a:gd name="T1" fmla="*/ 0 h 13"/>
                <a:gd name="T2" fmla="*/ 0 w 17"/>
                <a:gd name="T3" fmla="*/ 2 h 13"/>
                <a:gd name="T4" fmla="*/ 10 w 17"/>
                <a:gd name="T5" fmla="*/ 13 h 13"/>
                <a:gd name="T6" fmla="*/ 14 w 17"/>
                <a:gd name="T7" fmla="*/ 12 h 13"/>
                <a:gd name="T8" fmla="*/ 14 w 17"/>
                <a:gd name="T9" fmla="*/ 12 h 13"/>
                <a:gd name="T10" fmla="*/ 17 w 17"/>
                <a:gd name="T11" fmla="*/ 11 h 13"/>
                <a:gd name="T12" fmla="*/ 17 w 17"/>
                <a:gd name="T13" fmla="*/ 11 h 13"/>
                <a:gd name="T14" fmla="*/ 16 w 17"/>
                <a:gd name="T15" fmla="*/ 9 h 13"/>
                <a:gd name="T16" fmla="*/ 4 w 17"/>
                <a:gd name="T17" fmla="*/ 1 h 13"/>
                <a:gd name="T18" fmla="*/ 0 w 17"/>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0" y="0"/>
                  </a:moveTo>
                  <a:cubicBezTo>
                    <a:pt x="0" y="1"/>
                    <a:pt x="0" y="1"/>
                    <a:pt x="0" y="2"/>
                  </a:cubicBezTo>
                  <a:cubicBezTo>
                    <a:pt x="0" y="6"/>
                    <a:pt x="3" y="13"/>
                    <a:pt x="10" y="13"/>
                  </a:cubicBezTo>
                  <a:cubicBezTo>
                    <a:pt x="11" y="13"/>
                    <a:pt x="12" y="13"/>
                    <a:pt x="14" y="12"/>
                  </a:cubicBezTo>
                  <a:cubicBezTo>
                    <a:pt x="14" y="12"/>
                    <a:pt x="14" y="12"/>
                    <a:pt x="14" y="12"/>
                  </a:cubicBezTo>
                  <a:cubicBezTo>
                    <a:pt x="15" y="12"/>
                    <a:pt x="16" y="12"/>
                    <a:pt x="17" y="11"/>
                  </a:cubicBezTo>
                  <a:cubicBezTo>
                    <a:pt x="17" y="11"/>
                    <a:pt x="17" y="11"/>
                    <a:pt x="17" y="11"/>
                  </a:cubicBezTo>
                  <a:cubicBezTo>
                    <a:pt x="16" y="10"/>
                    <a:pt x="16" y="10"/>
                    <a:pt x="16" y="9"/>
                  </a:cubicBezTo>
                  <a:cubicBezTo>
                    <a:pt x="9" y="5"/>
                    <a:pt x="4" y="1"/>
                    <a:pt x="4" y="1"/>
                  </a:cubicBezTo>
                  <a:cubicBezTo>
                    <a:pt x="0" y="0"/>
                    <a:pt x="0" y="0"/>
                    <a:pt x="0"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4" name="iśliḓè">
              <a:extLst>
                <a:ext uri="{FF2B5EF4-FFF2-40B4-BE49-F238E27FC236}">
                  <a16:creationId xmlns:a16="http://schemas.microsoft.com/office/drawing/2014/main" id="{979EE799-D733-41D2-BA60-2A63F8D61636}"/>
                </a:ext>
              </a:extLst>
            </p:cNvPr>
            <p:cNvSpPr/>
            <p:nvPr/>
          </p:nvSpPr>
          <p:spPr bwMode="auto">
            <a:xfrm>
              <a:off x="5428050" y="3544072"/>
              <a:ext cx="132267" cy="116395"/>
            </a:xfrm>
            <a:custGeom>
              <a:avLst/>
              <a:gdLst>
                <a:gd name="T0" fmla="*/ 18 w 24"/>
                <a:gd name="T1" fmla="*/ 0 h 21"/>
                <a:gd name="T2" fmla="*/ 0 w 24"/>
                <a:gd name="T3" fmla="*/ 11 h 21"/>
                <a:gd name="T4" fmla="*/ 23 w 24"/>
                <a:gd name="T5" fmla="*/ 21 h 21"/>
                <a:gd name="T6" fmla="*/ 24 w 24"/>
                <a:gd name="T7" fmla="*/ 3 h 21"/>
                <a:gd name="T8" fmla="*/ 18 w 24"/>
                <a:gd name="T9" fmla="*/ 0 h 21"/>
              </a:gdLst>
              <a:ahLst/>
              <a:cxnLst>
                <a:cxn ang="0">
                  <a:pos x="T0" y="T1"/>
                </a:cxn>
                <a:cxn ang="0">
                  <a:pos x="T2" y="T3"/>
                </a:cxn>
                <a:cxn ang="0">
                  <a:pos x="T4" y="T5"/>
                </a:cxn>
                <a:cxn ang="0">
                  <a:pos x="T6" y="T7"/>
                </a:cxn>
                <a:cxn ang="0">
                  <a:pos x="T8" y="T9"/>
                </a:cxn>
              </a:cxnLst>
              <a:rect l="0" t="0" r="r" b="b"/>
              <a:pathLst>
                <a:path w="24" h="21">
                  <a:moveTo>
                    <a:pt x="18" y="0"/>
                  </a:moveTo>
                  <a:cubicBezTo>
                    <a:pt x="0" y="11"/>
                    <a:pt x="0" y="11"/>
                    <a:pt x="0" y="11"/>
                  </a:cubicBezTo>
                  <a:cubicBezTo>
                    <a:pt x="5" y="13"/>
                    <a:pt x="16" y="18"/>
                    <a:pt x="23" y="21"/>
                  </a:cubicBezTo>
                  <a:cubicBezTo>
                    <a:pt x="23" y="16"/>
                    <a:pt x="24" y="9"/>
                    <a:pt x="24" y="3"/>
                  </a:cubicBezTo>
                  <a:cubicBezTo>
                    <a:pt x="22" y="2"/>
                    <a:pt x="20" y="1"/>
                    <a:pt x="18" y="0"/>
                  </a:cubicBezTo>
                </a:path>
              </a:pathLst>
            </a:custGeom>
            <a:solidFill>
              <a:srgbClr val="005D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5" name="íṣļiḋé">
              <a:extLst>
                <a:ext uri="{FF2B5EF4-FFF2-40B4-BE49-F238E27FC236}">
                  <a16:creationId xmlns:a16="http://schemas.microsoft.com/office/drawing/2014/main" id="{C5845D57-1259-42FE-A0B1-4B5565028732}"/>
                </a:ext>
              </a:extLst>
            </p:cNvPr>
            <p:cNvSpPr/>
            <p:nvPr/>
          </p:nvSpPr>
          <p:spPr bwMode="auto">
            <a:xfrm>
              <a:off x="5428050" y="3544072"/>
              <a:ext cx="97879" cy="60844"/>
            </a:xfrm>
            <a:custGeom>
              <a:avLst/>
              <a:gdLst>
                <a:gd name="T0" fmla="*/ 18 w 18"/>
                <a:gd name="T1" fmla="*/ 0 h 11"/>
                <a:gd name="T2" fmla="*/ 0 w 18"/>
                <a:gd name="T3" fmla="*/ 11 h 11"/>
                <a:gd name="T4" fmla="*/ 0 w 18"/>
                <a:gd name="T5" fmla="*/ 11 h 11"/>
                <a:gd name="T6" fmla="*/ 18 w 18"/>
                <a:gd name="T7" fmla="*/ 0 h 11"/>
                <a:gd name="T8" fmla="*/ 18 w 18"/>
                <a:gd name="T9" fmla="*/ 0 h 11"/>
              </a:gdLst>
              <a:ahLst/>
              <a:cxnLst>
                <a:cxn ang="0">
                  <a:pos x="T0" y="T1"/>
                </a:cxn>
                <a:cxn ang="0">
                  <a:pos x="T2" y="T3"/>
                </a:cxn>
                <a:cxn ang="0">
                  <a:pos x="T4" y="T5"/>
                </a:cxn>
                <a:cxn ang="0">
                  <a:pos x="T6" y="T7"/>
                </a:cxn>
                <a:cxn ang="0">
                  <a:pos x="T8" y="T9"/>
                </a:cxn>
              </a:cxnLst>
              <a:rect l="0" t="0" r="r" b="b"/>
              <a:pathLst>
                <a:path w="18" h="11">
                  <a:moveTo>
                    <a:pt x="18" y="0"/>
                  </a:moveTo>
                  <a:cubicBezTo>
                    <a:pt x="0" y="11"/>
                    <a:pt x="0" y="11"/>
                    <a:pt x="0" y="11"/>
                  </a:cubicBezTo>
                  <a:cubicBezTo>
                    <a:pt x="0" y="11"/>
                    <a:pt x="0" y="11"/>
                    <a:pt x="0" y="11"/>
                  </a:cubicBezTo>
                  <a:cubicBezTo>
                    <a:pt x="18" y="0"/>
                    <a:pt x="18" y="0"/>
                    <a:pt x="18" y="0"/>
                  </a:cubicBezTo>
                  <a:cubicBezTo>
                    <a:pt x="18" y="0"/>
                    <a:pt x="18" y="0"/>
                    <a:pt x="18" y="0"/>
                  </a:cubicBezTo>
                </a:path>
              </a:pathLst>
            </a:custGeom>
            <a:solidFill>
              <a:srgbClr val="005D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6" name="ï$ḷîdé">
              <a:extLst>
                <a:ext uri="{FF2B5EF4-FFF2-40B4-BE49-F238E27FC236}">
                  <a16:creationId xmlns:a16="http://schemas.microsoft.com/office/drawing/2014/main" id="{6A431278-9171-4F07-AD9D-54133103012F}"/>
                </a:ext>
              </a:extLst>
            </p:cNvPr>
            <p:cNvSpPr/>
            <p:nvPr/>
          </p:nvSpPr>
          <p:spPr bwMode="auto">
            <a:xfrm>
              <a:off x="5311654" y="3604914"/>
              <a:ext cx="494681" cy="330669"/>
            </a:xfrm>
            <a:custGeom>
              <a:avLst/>
              <a:gdLst>
                <a:gd name="T0" fmla="*/ 89 w 90"/>
                <a:gd name="T1" fmla="*/ 14 h 60"/>
                <a:gd name="T2" fmla="*/ 82 w 90"/>
                <a:gd name="T3" fmla="*/ 20 h 60"/>
                <a:gd name="T4" fmla="*/ 82 w 90"/>
                <a:gd name="T5" fmla="*/ 37 h 60"/>
                <a:gd name="T6" fmla="*/ 90 w 90"/>
                <a:gd name="T7" fmla="*/ 19 h 60"/>
                <a:gd name="T8" fmla="*/ 89 w 90"/>
                <a:gd name="T9" fmla="*/ 14 h 60"/>
                <a:gd name="T10" fmla="*/ 21 w 90"/>
                <a:gd name="T11" fmla="*/ 0 h 60"/>
                <a:gd name="T12" fmla="*/ 0 w 90"/>
                <a:gd name="T13" fmla="*/ 12 h 60"/>
                <a:gd name="T14" fmla="*/ 0 w 90"/>
                <a:gd name="T15" fmla="*/ 56 h 60"/>
                <a:gd name="T16" fmla="*/ 3 w 90"/>
                <a:gd name="T17" fmla="*/ 58 h 60"/>
                <a:gd name="T18" fmla="*/ 8 w 90"/>
                <a:gd name="T19" fmla="*/ 60 h 60"/>
                <a:gd name="T20" fmla="*/ 9 w 90"/>
                <a:gd name="T21" fmla="*/ 60 h 60"/>
                <a:gd name="T22" fmla="*/ 14 w 90"/>
                <a:gd name="T23" fmla="*/ 59 h 60"/>
                <a:gd name="T24" fmla="*/ 15 w 90"/>
                <a:gd name="T25" fmla="*/ 59 h 60"/>
                <a:gd name="T26" fmla="*/ 15 w 90"/>
                <a:gd name="T27" fmla="*/ 59 h 60"/>
                <a:gd name="T28" fmla="*/ 15 w 90"/>
                <a:gd name="T29" fmla="*/ 28 h 60"/>
                <a:gd name="T30" fmla="*/ 15 w 90"/>
                <a:gd name="T31" fmla="*/ 21 h 60"/>
                <a:gd name="T32" fmla="*/ 17 w 90"/>
                <a:gd name="T33" fmla="*/ 23 h 60"/>
                <a:gd name="T34" fmla="*/ 55 w 90"/>
                <a:gd name="T35" fmla="*/ 41 h 60"/>
                <a:gd name="T36" fmla="*/ 63 w 90"/>
                <a:gd name="T37" fmla="*/ 42 h 60"/>
                <a:gd name="T38" fmla="*/ 78 w 90"/>
                <a:gd name="T39" fmla="*/ 39 h 60"/>
                <a:gd name="T40" fmla="*/ 78 w 90"/>
                <a:gd name="T41" fmla="*/ 22 h 60"/>
                <a:gd name="T42" fmla="*/ 68 w 90"/>
                <a:gd name="T43" fmla="*/ 25 h 60"/>
                <a:gd name="T44" fmla="*/ 63 w 90"/>
                <a:gd name="T45" fmla="*/ 26 h 60"/>
                <a:gd name="T46" fmla="*/ 43 w 90"/>
                <a:gd name="T47" fmla="*/ 18 h 60"/>
                <a:gd name="T48" fmla="*/ 44 w 90"/>
                <a:gd name="T49" fmla="*/ 10 h 60"/>
                <a:gd name="T50" fmla="*/ 21 w 90"/>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0">
                  <a:moveTo>
                    <a:pt x="89" y="14"/>
                  </a:moveTo>
                  <a:cubicBezTo>
                    <a:pt x="88" y="17"/>
                    <a:pt x="85" y="19"/>
                    <a:pt x="82" y="20"/>
                  </a:cubicBezTo>
                  <a:cubicBezTo>
                    <a:pt x="82" y="37"/>
                    <a:pt x="82" y="37"/>
                    <a:pt x="82" y="37"/>
                  </a:cubicBezTo>
                  <a:cubicBezTo>
                    <a:pt x="87" y="33"/>
                    <a:pt x="90" y="27"/>
                    <a:pt x="90" y="19"/>
                  </a:cubicBezTo>
                  <a:cubicBezTo>
                    <a:pt x="90" y="17"/>
                    <a:pt x="90" y="16"/>
                    <a:pt x="89" y="14"/>
                  </a:cubicBezTo>
                  <a:moveTo>
                    <a:pt x="21" y="0"/>
                  </a:moveTo>
                  <a:cubicBezTo>
                    <a:pt x="0" y="12"/>
                    <a:pt x="0" y="12"/>
                    <a:pt x="0" y="12"/>
                  </a:cubicBezTo>
                  <a:cubicBezTo>
                    <a:pt x="0" y="22"/>
                    <a:pt x="0" y="46"/>
                    <a:pt x="0" y="56"/>
                  </a:cubicBezTo>
                  <a:cubicBezTo>
                    <a:pt x="1" y="56"/>
                    <a:pt x="2" y="57"/>
                    <a:pt x="3" y="58"/>
                  </a:cubicBezTo>
                  <a:cubicBezTo>
                    <a:pt x="4" y="59"/>
                    <a:pt x="5" y="60"/>
                    <a:pt x="8" y="60"/>
                  </a:cubicBezTo>
                  <a:cubicBezTo>
                    <a:pt x="8" y="60"/>
                    <a:pt x="9" y="60"/>
                    <a:pt x="9" y="60"/>
                  </a:cubicBezTo>
                  <a:cubicBezTo>
                    <a:pt x="12" y="59"/>
                    <a:pt x="13" y="59"/>
                    <a:pt x="14" y="59"/>
                  </a:cubicBezTo>
                  <a:cubicBezTo>
                    <a:pt x="15" y="59"/>
                    <a:pt x="15" y="59"/>
                    <a:pt x="15" y="59"/>
                  </a:cubicBezTo>
                  <a:cubicBezTo>
                    <a:pt x="15" y="59"/>
                    <a:pt x="15" y="59"/>
                    <a:pt x="15" y="59"/>
                  </a:cubicBezTo>
                  <a:cubicBezTo>
                    <a:pt x="15" y="49"/>
                    <a:pt x="15" y="30"/>
                    <a:pt x="15" y="28"/>
                  </a:cubicBezTo>
                  <a:cubicBezTo>
                    <a:pt x="15" y="26"/>
                    <a:pt x="15" y="21"/>
                    <a:pt x="15" y="21"/>
                  </a:cubicBezTo>
                  <a:cubicBezTo>
                    <a:pt x="15" y="21"/>
                    <a:pt x="16" y="22"/>
                    <a:pt x="17" y="23"/>
                  </a:cubicBezTo>
                  <a:cubicBezTo>
                    <a:pt x="23" y="26"/>
                    <a:pt x="43" y="38"/>
                    <a:pt x="55" y="41"/>
                  </a:cubicBezTo>
                  <a:cubicBezTo>
                    <a:pt x="57" y="42"/>
                    <a:pt x="60" y="42"/>
                    <a:pt x="63" y="42"/>
                  </a:cubicBezTo>
                  <a:cubicBezTo>
                    <a:pt x="68" y="42"/>
                    <a:pt x="73" y="41"/>
                    <a:pt x="78" y="39"/>
                  </a:cubicBezTo>
                  <a:cubicBezTo>
                    <a:pt x="78" y="22"/>
                    <a:pt x="78" y="22"/>
                    <a:pt x="78" y="22"/>
                  </a:cubicBezTo>
                  <a:cubicBezTo>
                    <a:pt x="74" y="23"/>
                    <a:pt x="71" y="25"/>
                    <a:pt x="68" y="25"/>
                  </a:cubicBezTo>
                  <a:cubicBezTo>
                    <a:pt x="66" y="26"/>
                    <a:pt x="65" y="26"/>
                    <a:pt x="63" y="26"/>
                  </a:cubicBezTo>
                  <a:cubicBezTo>
                    <a:pt x="54" y="26"/>
                    <a:pt x="43" y="20"/>
                    <a:pt x="43" y="18"/>
                  </a:cubicBezTo>
                  <a:cubicBezTo>
                    <a:pt x="43" y="17"/>
                    <a:pt x="44" y="14"/>
                    <a:pt x="44" y="10"/>
                  </a:cubicBezTo>
                  <a:cubicBezTo>
                    <a:pt x="37" y="7"/>
                    <a:pt x="26" y="2"/>
                    <a:pt x="21" y="0"/>
                  </a:cubicBezTo>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7" name="iṣļîďe">
              <a:extLst>
                <a:ext uri="{FF2B5EF4-FFF2-40B4-BE49-F238E27FC236}">
                  <a16:creationId xmlns:a16="http://schemas.microsoft.com/office/drawing/2014/main" id="{33BA3147-621D-4130-9C59-5DBFD408C06B}"/>
                </a:ext>
              </a:extLst>
            </p:cNvPr>
            <p:cNvSpPr/>
            <p:nvPr/>
          </p:nvSpPr>
          <p:spPr bwMode="auto">
            <a:xfrm>
              <a:off x="5311654" y="3604914"/>
              <a:ext cx="116395" cy="66134"/>
            </a:xfrm>
            <a:custGeom>
              <a:avLst/>
              <a:gdLst>
                <a:gd name="T0" fmla="*/ 21 w 21"/>
                <a:gd name="T1" fmla="*/ 0 h 12"/>
                <a:gd name="T2" fmla="*/ 0 w 21"/>
                <a:gd name="T3" fmla="*/ 12 h 12"/>
                <a:gd name="T4" fmla="*/ 0 w 21"/>
                <a:gd name="T5" fmla="*/ 12 h 12"/>
                <a:gd name="T6" fmla="*/ 21 w 21"/>
                <a:gd name="T7" fmla="*/ 0 h 12"/>
                <a:gd name="T8" fmla="*/ 21 w 21"/>
                <a:gd name="T9" fmla="*/ 0 h 12"/>
              </a:gdLst>
              <a:ahLst/>
              <a:cxnLst>
                <a:cxn ang="0">
                  <a:pos x="T0" y="T1"/>
                </a:cxn>
                <a:cxn ang="0">
                  <a:pos x="T2" y="T3"/>
                </a:cxn>
                <a:cxn ang="0">
                  <a:pos x="T4" y="T5"/>
                </a:cxn>
                <a:cxn ang="0">
                  <a:pos x="T6" y="T7"/>
                </a:cxn>
                <a:cxn ang="0">
                  <a:pos x="T8" y="T9"/>
                </a:cxn>
              </a:cxnLst>
              <a:rect l="0" t="0" r="r" b="b"/>
              <a:pathLst>
                <a:path w="21" h="12">
                  <a:moveTo>
                    <a:pt x="21" y="0"/>
                  </a:moveTo>
                  <a:cubicBezTo>
                    <a:pt x="0" y="12"/>
                    <a:pt x="0" y="12"/>
                    <a:pt x="0" y="12"/>
                  </a:cubicBezTo>
                  <a:cubicBezTo>
                    <a:pt x="0" y="12"/>
                    <a:pt x="0" y="12"/>
                    <a:pt x="0" y="12"/>
                  </a:cubicBezTo>
                  <a:cubicBezTo>
                    <a:pt x="21" y="0"/>
                    <a:pt x="21" y="0"/>
                    <a:pt x="21" y="0"/>
                  </a:cubicBezTo>
                  <a:cubicBezTo>
                    <a:pt x="21" y="0"/>
                    <a:pt x="21" y="0"/>
                    <a:pt x="21" y="0"/>
                  </a:cubicBezTo>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8" name="í$ḻïdê">
              <a:extLst>
                <a:ext uri="{FF2B5EF4-FFF2-40B4-BE49-F238E27FC236}">
                  <a16:creationId xmlns:a16="http://schemas.microsoft.com/office/drawing/2014/main" id="{962CA05F-BB6F-4BE5-BED2-4D90BCB5D856}"/>
                </a:ext>
              </a:extLst>
            </p:cNvPr>
            <p:cNvSpPr/>
            <p:nvPr/>
          </p:nvSpPr>
          <p:spPr bwMode="auto">
            <a:xfrm>
              <a:off x="5613224" y="3374770"/>
              <a:ext cx="214274" cy="142849"/>
            </a:xfrm>
            <a:custGeom>
              <a:avLst/>
              <a:gdLst>
                <a:gd name="T0" fmla="*/ 39 w 39"/>
                <a:gd name="T1" fmla="*/ 0 h 26"/>
                <a:gd name="T2" fmla="*/ 0 w 39"/>
                <a:gd name="T3" fmla="*/ 22 h 26"/>
                <a:gd name="T4" fmla="*/ 6 w 39"/>
                <a:gd name="T5" fmla="*/ 26 h 26"/>
                <a:gd name="T6" fmla="*/ 13 w 39"/>
                <a:gd name="T7" fmla="*/ 16 h 26"/>
                <a:gd name="T8" fmla="*/ 39 w 39"/>
                <a:gd name="T9" fmla="*/ 0 h 26"/>
                <a:gd name="T10" fmla="*/ 39 w 39"/>
                <a:gd name="T11" fmla="*/ 0 h 26"/>
              </a:gdLst>
              <a:ahLst/>
              <a:cxnLst>
                <a:cxn ang="0">
                  <a:pos x="T0" y="T1"/>
                </a:cxn>
                <a:cxn ang="0">
                  <a:pos x="T2" y="T3"/>
                </a:cxn>
                <a:cxn ang="0">
                  <a:pos x="T4" y="T5"/>
                </a:cxn>
                <a:cxn ang="0">
                  <a:pos x="T6" y="T7"/>
                </a:cxn>
                <a:cxn ang="0">
                  <a:pos x="T8" y="T9"/>
                </a:cxn>
                <a:cxn ang="0">
                  <a:pos x="T10" y="T11"/>
                </a:cxn>
              </a:cxnLst>
              <a:rect l="0" t="0" r="r" b="b"/>
              <a:pathLst>
                <a:path w="39" h="26">
                  <a:moveTo>
                    <a:pt x="39" y="0"/>
                  </a:moveTo>
                  <a:cubicBezTo>
                    <a:pt x="0" y="22"/>
                    <a:pt x="0" y="22"/>
                    <a:pt x="0" y="22"/>
                  </a:cubicBezTo>
                  <a:cubicBezTo>
                    <a:pt x="6" y="26"/>
                    <a:pt x="6" y="26"/>
                    <a:pt x="6" y="26"/>
                  </a:cubicBezTo>
                  <a:cubicBezTo>
                    <a:pt x="7" y="21"/>
                    <a:pt x="9" y="18"/>
                    <a:pt x="13" y="16"/>
                  </a:cubicBezTo>
                  <a:cubicBezTo>
                    <a:pt x="39" y="0"/>
                    <a:pt x="39" y="0"/>
                    <a:pt x="39" y="0"/>
                  </a:cubicBezTo>
                  <a:cubicBezTo>
                    <a:pt x="39" y="0"/>
                    <a:pt x="39" y="0"/>
                    <a:pt x="39" y="0"/>
                  </a:cubicBezTo>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9" name="iṧļíḑê">
              <a:extLst>
                <a:ext uri="{FF2B5EF4-FFF2-40B4-BE49-F238E27FC236}">
                  <a16:creationId xmlns:a16="http://schemas.microsoft.com/office/drawing/2014/main" id="{9A320C77-6B0B-43C3-B3DA-A92A60361530}"/>
                </a:ext>
              </a:extLst>
            </p:cNvPr>
            <p:cNvSpPr/>
            <p:nvPr/>
          </p:nvSpPr>
          <p:spPr bwMode="auto">
            <a:xfrm>
              <a:off x="5547089" y="3493810"/>
              <a:ext cx="193111" cy="253953"/>
            </a:xfrm>
            <a:custGeom>
              <a:avLst/>
              <a:gdLst>
                <a:gd name="T0" fmla="*/ 12 w 35"/>
                <a:gd name="T1" fmla="*/ 0 h 46"/>
                <a:gd name="T2" fmla="*/ 2 w 35"/>
                <a:gd name="T3" fmla="*/ 6 h 46"/>
                <a:gd name="T4" fmla="*/ 2 w 35"/>
                <a:gd name="T5" fmla="*/ 12 h 46"/>
                <a:gd name="T6" fmla="*/ 1 w 35"/>
                <a:gd name="T7" fmla="*/ 30 h 46"/>
                <a:gd name="T8" fmla="*/ 0 w 35"/>
                <a:gd name="T9" fmla="*/ 38 h 46"/>
                <a:gd name="T10" fmla="*/ 20 w 35"/>
                <a:gd name="T11" fmla="*/ 46 h 46"/>
                <a:gd name="T12" fmla="*/ 25 w 35"/>
                <a:gd name="T13" fmla="*/ 45 h 46"/>
                <a:gd name="T14" fmla="*/ 35 w 35"/>
                <a:gd name="T15" fmla="*/ 42 h 46"/>
                <a:gd name="T16" fmla="*/ 35 w 35"/>
                <a:gd name="T17" fmla="*/ 34 h 46"/>
                <a:gd name="T18" fmla="*/ 29 w 35"/>
                <a:gd name="T19" fmla="*/ 37 h 46"/>
                <a:gd name="T20" fmla="*/ 27 w 35"/>
                <a:gd name="T21" fmla="*/ 38 h 46"/>
                <a:gd name="T22" fmla="*/ 24 w 35"/>
                <a:gd name="T23" fmla="*/ 37 h 46"/>
                <a:gd name="T24" fmla="*/ 21 w 35"/>
                <a:gd name="T25" fmla="*/ 35 h 46"/>
                <a:gd name="T26" fmla="*/ 21 w 35"/>
                <a:gd name="T27" fmla="*/ 35 h 46"/>
                <a:gd name="T28" fmla="*/ 18 w 35"/>
                <a:gd name="T29" fmla="*/ 30 h 46"/>
                <a:gd name="T30" fmla="*/ 18 w 35"/>
                <a:gd name="T31" fmla="*/ 5 h 46"/>
                <a:gd name="T32" fmla="*/ 18 w 35"/>
                <a:gd name="T33" fmla="*/ 4 h 46"/>
                <a:gd name="T34" fmla="*/ 12 w 35"/>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6">
                  <a:moveTo>
                    <a:pt x="12" y="0"/>
                  </a:moveTo>
                  <a:cubicBezTo>
                    <a:pt x="2" y="6"/>
                    <a:pt x="2" y="6"/>
                    <a:pt x="2" y="6"/>
                  </a:cubicBezTo>
                  <a:cubicBezTo>
                    <a:pt x="2" y="8"/>
                    <a:pt x="2" y="10"/>
                    <a:pt x="2" y="12"/>
                  </a:cubicBezTo>
                  <a:cubicBezTo>
                    <a:pt x="2" y="18"/>
                    <a:pt x="1" y="25"/>
                    <a:pt x="1" y="30"/>
                  </a:cubicBezTo>
                  <a:cubicBezTo>
                    <a:pt x="1" y="34"/>
                    <a:pt x="0" y="37"/>
                    <a:pt x="0" y="38"/>
                  </a:cubicBezTo>
                  <a:cubicBezTo>
                    <a:pt x="0" y="40"/>
                    <a:pt x="11" y="46"/>
                    <a:pt x="20" y="46"/>
                  </a:cubicBezTo>
                  <a:cubicBezTo>
                    <a:pt x="22" y="46"/>
                    <a:pt x="23" y="46"/>
                    <a:pt x="25" y="45"/>
                  </a:cubicBezTo>
                  <a:cubicBezTo>
                    <a:pt x="28" y="45"/>
                    <a:pt x="31" y="43"/>
                    <a:pt x="35" y="42"/>
                  </a:cubicBezTo>
                  <a:cubicBezTo>
                    <a:pt x="35" y="34"/>
                    <a:pt x="35" y="34"/>
                    <a:pt x="35" y="34"/>
                  </a:cubicBezTo>
                  <a:cubicBezTo>
                    <a:pt x="29" y="37"/>
                    <a:pt x="29" y="37"/>
                    <a:pt x="29" y="37"/>
                  </a:cubicBezTo>
                  <a:cubicBezTo>
                    <a:pt x="28" y="37"/>
                    <a:pt x="27" y="38"/>
                    <a:pt x="27" y="38"/>
                  </a:cubicBezTo>
                  <a:cubicBezTo>
                    <a:pt x="26" y="38"/>
                    <a:pt x="25" y="37"/>
                    <a:pt x="24" y="37"/>
                  </a:cubicBezTo>
                  <a:cubicBezTo>
                    <a:pt x="21" y="35"/>
                    <a:pt x="21" y="35"/>
                    <a:pt x="21" y="35"/>
                  </a:cubicBezTo>
                  <a:cubicBezTo>
                    <a:pt x="21" y="35"/>
                    <a:pt x="21" y="35"/>
                    <a:pt x="21" y="35"/>
                  </a:cubicBezTo>
                  <a:cubicBezTo>
                    <a:pt x="19" y="34"/>
                    <a:pt x="18" y="33"/>
                    <a:pt x="18" y="30"/>
                  </a:cubicBezTo>
                  <a:cubicBezTo>
                    <a:pt x="18" y="5"/>
                    <a:pt x="18" y="5"/>
                    <a:pt x="18" y="5"/>
                  </a:cubicBezTo>
                  <a:cubicBezTo>
                    <a:pt x="18" y="4"/>
                    <a:pt x="18" y="4"/>
                    <a:pt x="18" y="4"/>
                  </a:cubicBezTo>
                  <a:cubicBezTo>
                    <a:pt x="12" y="0"/>
                    <a:pt x="12" y="0"/>
                    <a:pt x="12" y="0"/>
                  </a:cubicBezTo>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0" name="ïśļîdè">
              <a:extLst>
                <a:ext uri="{FF2B5EF4-FFF2-40B4-BE49-F238E27FC236}">
                  <a16:creationId xmlns:a16="http://schemas.microsoft.com/office/drawing/2014/main" id="{FC8DFB3F-EAD4-4320-888B-729B904A8119}"/>
                </a:ext>
              </a:extLst>
            </p:cNvPr>
            <p:cNvSpPr/>
            <p:nvPr/>
          </p:nvSpPr>
          <p:spPr bwMode="auto">
            <a:xfrm>
              <a:off x="5560317" y="3340380"/>
              <a:ext cx="267181" cy="187820"/>
            </a:xfrm>
            <a:custGeom>
              <a:avLst/>
              <a:gdLst>
                <a:gd name="T0" fmla="*/ 49 w 49"/>
                <a:gd name="T1" fmla="*/ 0 h 34"/>
                <a:gd name="T2" fmla="*/ 0 w 49"/>
                <a:gd name="T3" fmla="*/ 28 h 34"/>
                <a:gd name="T4" fmla="*/ 0 w 49"/>
                <a:gd name="T5" fmla="*/ 34 h 34"/>
                <a:gd name="T6" fmla="*/ 10 w 49"/>
                <a:gd name="T7" fmla="*/ 28 h 34"/>
                <a:gd name="T8" fmla="*/ 49 w 49"/>
                <a:gd name="T9" fmla="*/ 6 h 34"/>
                <a:gd name="T10" fmla="*/ 49 w 49"/>
                <a:gd name="T11" fmla="*/ 0 h 34"/>
              </a:gdLst>
              <a:ahLst/>
              <a:cxnLst>
                <a:cxn ang="0">
                  <a:pos x="T0" y="T1"/>
                </a:cxn>
                <a:cxn ang="0">
                  <a:pos x="T2" y="T3"/>
                </a:cxn>
                <a:cxn ang="0">
                  <a:pos x="T4" y="T5"/>
                </a:cxn>
                <a:cxn ang="0">
                  <a:pos x="T6" y="T7"/>
                </a:cxn>
                <a:cxn ang="0">
                  <a:pos x="T8" y="T9"/>
                </a:cxn>
                <a:cxn ang="0">
                  <a:pos x="T10" y="T11"/>
                </a:cxn>
              </a:cxnLst>
              <a:rect l="0" t="0" r="r" b="b"/>
              <a:pathLst>
                <a:path w="49" h="34">
                  <a:moveTo>
                    <a:pt x="49" y="0"/>
                  </a:moveTo>
                  <a:cubicBezTo>
                    <a:pt x="0" y="28"/>
                    <a:pt x="0" y="28"/>
                    <a:pt x="0" y="28"/>
                  </a:cubicBezTo>
                  <a:cubicBezTo>
                    <a:pt x="0" y="30"/>
                    <a:pt x="0" y="32"/>
                    <a:pt x="0" y="34"/>
                  </a:cubicBezTo>
                  <a:cubicBezTo>
                    <a:pt x="10" y="28"/>
                    <a:pt x="10" y="28"/>
                    <a:pt x="10" y="28"/>
                  </a:cubicBezTo>
                  <a:cubicBezTo>
                    <a:pt x="49" y="6"/>
                    <a:pt x="49" y="6"/>
                    <a:pt x="49" y="6"/>
                  </a:cubicBezTo>
                  <a:cubicBezTo>
                    <a:pt x="49" y="4"/>
                    <a:pt x="49" y="2"/>
                    <a:pt x="49" y="0"/>
                  </a:cubicBezTo>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1" name="ïṧ1îdê">
              <a:extLst>
                <a:ext uri="{FF2B5EF4-FFF2-40B4-BE49-F238E27FC236}">
                  <a16:creationId xmlns:a16="http://schemas.microsoft.com/office/drawing/2014/main" id="{0753DD3F-F36F-47EC-82AE-F165153A9ACA}"/>
                </a:ext>
              </a:extLst>
            </p:cNvPr>
            <p:cNvSpPr/>
            <p:nvPr/>
          </p:nvSpPr>
          <p:spPr bwMode="auto">
            <a:xfrm>
              <a:off x="5555026" y="3242503"/>
              <a:ext cx="272472" cy="251309"/>
            </a:xfrm>
            <a:custGeom>
              <a:avLst/>
              <a:gdLst>
                <a:gd name="T0" fmla="*/ 36 w 50"/>
                <a:gd name="T1" fmla="*/ 0 h 46"/>
                <a:gd name="T2" fmla="*/ 30 w 50"/>
                <a:gd name="T3" fmla="*/ 2 h 46"/>
                <a:gd name="T4" fmla="*/ 31 w 50"/>
                <a:gd name="T5" fmla="*/ 7 h 46"/>
                <a:gd name="T6" fmla="*/ 36 w 50"/>
                <a:gd name="T7" fmla="*/ 12 h 46"/>
                <a:gd name="T8" fmla="*/ 32 w 50"/>
                <a:gd name="T9" fmla="*/ 13 h 46"/>
                <a:gd name="T10" fmla="*/ 24 w 50"/>
                <a:gd name="T11" fmla="*/ 11 h 46"/>
                <a:gd name="T12" fmla="*/ 21 w 50"/>
                <a:gd name="T13" fmla="*/ 12 h 46"/>
                <a:gd name="T14" fmla="*/ 12 w 50"/>
                <a:gd name="T15" fmla="*/ 8 h 46"/>
                <a:gd name="T16" fmla="*/ 1 w 50"/>
                <a:gd name="T17" fmla="*/ 16 h 46"/>
                <a:gd name="T18" fmla="*/ 0 w 50"/>
                <a:gd name="T19" fmla="*/ 16 h 46"/>
                <a:gd name="T20" fmla="*/ 0 w 50"/>
                <a:gd name="T21" fmla="*/ 16 h 46"/>
                <a:gd name="T22" fmla="*/ 6 w 50"/>
                <a:gd name="T23" fmla="*/ 14 h 46"/>
                <a:gd name="T24" fmla="*/ 14 w 50"/>
                <a:gd name="T25" fmla="*/ 19 h 46"/>
                <a:gd name="T26" fmla="*/ 10 w 50"/>
                <a:gd name="T27" fmla="*/ 32 h 46"/>
                <a:gd name="T28" fmla="*/ 0 w 50"/>
                <a:gd name="T29" fmla="*/ 39 h 46"/>
                <a:gd name="T30" fmla="*/ 0 w 50"/>
                <a:gd name="T31" fmla="*/ 41 h 46"/>
                <a:gd name="T32" fmla="*/ 1 w 50"/>
                <a:gd name="T33" fmla="*/ 46 h 46"/>
                <a:gd name="T34" fmla="*/ 50 w 50"/>
                <a:gd name="T35" fmla="*/ 18 h 46"/>
                <a:gd name="T36" fmla="*/ 50 w 50"/>
                <a:gd name="T37" fmla="*/ 15 h 46"/>
                <a:gd name="T38" fmla="*/ 36 w 50"/>
                <a:gd name="T3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46">
                  <a:moveTo>
                    <a:pt x="36" y="0"/>
                  </a:moveTo>
                  <a:cubicBezTo>
                    <a:pt x="34" y="0"/>
                    <a:pt x="32" y="1"/>
                    <a:pt x="30" y="2"/>
                  </a:cubicBezTo>
                  <a:cubicBezTo>
                    <a:pt x="31" y="3"/>
                    <a:pt x="32" y="5"/>
                    <a:pt x="31" y="7"/>
                  </a:cubicBezTo>
                  <a:cubicBezTo>
                    <a:pt x="34" y="9"/>
                    <a:pt x="36" y="11"/>
                    <a:pt x="36" y="12"/>
                  </a:cubicBezTo>
                  <a:cubicBezTo>
                    <a:pt x="35" y="12"/>
                    <a:pt x="34" y="13"/>
                    <a:pt x="32" y="13"/>
                  </a:cubicBezTo>
                  <a:cubicBezTo>
                    <a:pt x="30" y="13"/>
                    <a:pt x="27" y="12"/>
                    <a:pt x="24" y="11"/>
                  </a:cubicBezTo>
                  <a:cubicBezTo>
                    <a:pt x="23" y="12"/>
                    <a:pt x="22" y="12"/>
                    <a:pt x="21" y="12"/>
                  </a:cubicBezTo>
                  <a:cubicBezTo>
                    <a:pt x="16" y="12"/>
                    <a:pt x="12" y="9"/>
                    <a:pt x="12" y="8"/>
                  </a:cubicBezTo>
                  <a:cubicBezTo>
                    <a:pt x="9" y="10"/>
                    <a:pt x="4" y="12"/>
                    <a:pt x="1" y="16"/>
                  </a:cubicBezTo>
                  <a:cubicBezTo>
                    <a:pt x="1" y="16"/>
                    <a:pt x="1" y="16"/>
                    <a:pt x="0" y="16"/>
                  </a:cubicBezTo>
                  <a:cubicBezTo>
                    <a:pt x="0" y="16"/>
                    <a:pt x="0" y="16"/>
                    <a:pt x="0" y="16"/>
                  </a:cubicBezTo>
                  <a:cubicBezTo>
                    <a:pt x="2" y="15"/>
                    <a:pt x="4" y="14"/>
                    <a:pt x="6" y="14"/>
                  </a:cubicBezTo>
                  <a:cubicBezTo>
                    <a:pt x="9" y="14"/>
                    <a:pt x="12" y="16"/>
                    <a:pt x="14" y="19"/>
                  </a:cubicBezTo>
                  <a:cubicBezTo>
                    <a:pt x="18" y="25"/>
                    <a:pt x="14" y="30"/>
                    <a:pt x="10" y="32"/>
                  </a:cubicBezTo>
                  <a:cubicBezTo>
                    <a:pt x="9" y="33"/>
                    <a:pt x="4" y="36"/>
                    <a:pt x="0" y="39"/>
                  </a:cubicBezTo>
                  <a:cubicBezTo>
                    <a:pt x="0" y="39"/>
                    <a:pt x="0" y="40"/>
                    <a:pt x="0" y="41"/>
                  </a:cubicBezTo>
                  <a:cubicBezTo>
                    <a:pt x="0" y="42"/>
                    <a:pt x="1" y="44"/>
                    <a:pt x="1" y="46"/>
                  </a:cubicBezTo>
                  <a:cubicBezTo>
                    <a:pt x="50" y="18"/>
                    <a:pt x="50" y="18"/>
                    <a:pt x="50" y="18"/>
                  </a:cubicBezTo>
                  <a:cubicBezTo>
                    <a:pt x="50" y="17"/>
                    <a:pt x="50" y="16"/>
                    <a:pt x="50" y="15"/>
                  </a:cubicBezTo>
                  <a:cubicBezTo>
                    <a:pt x="49" y="8"/>
                    <a:pt x="42" y="0"/>
                    <a:pt x="36" y="0"/>
                  </a:cubicBezTo>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2" name="ïşḷïďé">
              <a:extLst>
                <a:ext uri="{FF2B5EF4-FFF2-40B4-BE49-F238E27FC236}">
                  <a16:creationId xmlns:a16="http://schemas.microsoft.com/office/drawing/2014/main" id="{D0B39074-B87C-41C9-A06F-DF6956709FAB}"/>
                </a:ext>
              </a:extLst>
            </p:cNvPr>
            <p:cNvSpPr/>
            <p:nvPr/>
          </p:nvSpPr>
          <p:spPr bwMode="auto">
            <a:xfrm>
              <a:off x="5684647" y="3279538"/>
              <a:ext cx="66135" cy="34390"/>
            </a:xfrm>
            <a:custGeom>
              <a:avLst/>
              <a:gdLst>
                <a:gd name="T0" fmla="*/ 7 w 12"/>
                <a:gd name="T1" fmla="*/ 0 h 6"/>
                <a:gd name="T2" fmla="*/ 4 w 12"/>
                <a:gd name="T3" fmla="*/ 3 h 6"/>
                <a:gd name="T4" fmla="*/ 0 w 12"/>
                <a:gd name="T5" fmla="*/ 4 h 6"/>
                <a:gd name="T6" fmla="*/ 8 w 12"/>
                <a:gd name="T7" fmla="*/ 6 h 6"/>
                <a:gd name="T8" fmla="*/ 12 w 12"/>
                <a:gd name="T9" fmla="*/ 5 h 6"/>
                <a:gd name="T10" fmla="*/ 7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7" y="0"/>
                  </a:moveTo>
                  <a:cubicBezTo>
                    <a:pt x="7" y="1"/>
                    <a:pt x="6" y="2"/>
                    <a:pt x="4" y="3"/>
                  </a:cubicBezTo>
                  <a:cubicBezTo>
                    <a:pt x="2" y="4"/>
                    <a:pt x="1" y="4"/>
                    <a:pt x="0" y="4"/>
                  </a:cubicBezTo>
                  <a:cubicBezTo>
                    <a:pt x="3" y="5"/>
                    <a:pt x="6" y="6"/>
                    <a:pt x="8" y="6"/>
                  </a:cubicBezTo>
                  <a:cubicBezTo>
                    <a:pt x="10" y="6"/>
                    <a:pt x="11" y="5"/>
                    <a:pt x="12" y="5"/>
                  </a:cubicBezTo>
                  <a:cubicBezTo>
                    <a:pt x="12" y="4"/>
                    <a:pt x="10" y="2"/>
                    <a:pt x="7" y="0"/>
                  </a:cubicBezTo>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3" name="íṥliďé">
              <a:extLst>
                <a:ext uri="{FF2B5EF4-FFF2-40B4-BE49-F238E27FC236}">
                  <a16:creationId xmlns:a16="http://schemas.microsoft.com/office/drawing/2014/main" id="{62ED5EC7-4BDF-4FEF-BCE6-DE9158A2979F}"/>
                </a:ext>
              </a:extLst>
            </p:cNvPr>
            <p:cNvSpPr/>
            <p:nvPr/>
          </p:nvSpPr>
          <p:spPr bwMode="auto">
            <a:xfrm>
              <a:off x="5764008" y="3644595"/>
              <a:ext cx="42326" cy="71425"/>
            </a:xfrm>
            <a:custGeom>
              <a:avLst/>
              <a:gdLst>
                <a:gd name="T0" fmla="*/ 8 w 8"/>
                <a:gd name="T1" fmla="*/ 0 h 13"/>
                <a:gd name="T2" fmla="*/ 0 w 8"/>
                <a:gd name="T3" fmla="*/ 5 h 13"/>
                <a:gd name="T4" fmla="*/ 0 w 8"/>
                <a:gd name="T5" fmla="*/ 13 h 13"/>
                <a:gd name="T6" fmla="*/ 7 w 8"/>
                <a:gd name="T7" fmla="*/ 7 h 13"/>
                <a:gd name="T8" fmla="*/ 8 w 8"/>
                <a:gd name="T9" fmla="*/ 5 h 13"/>
                <a:gd name="T10" fmla="*/ 8 w 8"/>
                <a:gd name="T11" fmla="*/ 0 h 13"/>
              </a:gdLst>
              <a:ahLst/>
              <a:cxnLst>
                <a:cxn ang="0">
                  <a:pos x="T0" y="T1"/>
                </a:cxn>
                <a:cxn ang="0">
                  <a:pos x="T2" y="T3"/>
                </a:cxn>
                <a:cxn ang="0">
                  <a:pos x="T4" y="T5"/>
                </a:cxn>
                <a:cxn ang="0">
                  <a:pos x="T6" y="T7"/>
                </a:cxn>
                <a:cxn ang="0">
                  <a:pos x="T8" y="T9"/>
                </a:cxn>
                <a:cxn ang="0">
                  <a:pos x="T10" y="T11"/>
                </a:cxn>
              </a:cxnLst>
              <a:rect l="0" t="0" r="r" b="b"/>
              <a:pathLst>
                <a:path w="8" h="13">
                  <a:moveTo>
                    <a:pt x="8" y="0"/>
                  </a:moveTo>
                  <a:cubicBezTo>
                    <a:pt x="0" y="5"/>
                    <a:pt x="0" y="5"/>
                    <a:pt x="0" y="5"/>
                  </a:cubicBezTo>
                  <a:cubicBezTo>
                    <a:pt x="0" y="13"/>
                    <a:pt x="0" y="13"/>
                    <a:pt x="0" y="13"/>
                  </a:cubicBezTo>
                  <a:cubicBezTo>
                    <a:pt x="3" y="12"/>
                    <a:pt x="6" y="10"/>
                    <a:pt x="7" y="7"/>
                  </a:cubicBezTo>
                  <a:cubicBezTo>
                    <a:pt x="7" y="6"/>
                    <a:pt x="8" y="6"/>
                    <a:pt x="8" y="5"/>
                  </a:cubicBezTo>
                  <a:cubicBezTo>
                    <a:pt x="8" y="4"/>
                    <a:pt x="8" y="2"/>
                    <a:pt x="8" y="0"/>
                  </a:cubicBezTo>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4" name="îṩľïďè">
              <a:extLst>
                <a:ext uri="{FF2B5EF4-FFF2-40B4-BE49-F238E27FC236}">
                  <a16:creationId xmlns:a16="http://schemas.microsoft.com/office/drawing/2014/main" id="{AC56F47E-4C99-49AB-A210-7DA589C3877F}"/>
                </a:ext>
              </a:extLst>
            </p:cNvPr>
            <p:cNvSpPr/>
            <p:nvPr/>
          </p:nvSpPr>
          <p:spPr bwMode="auto">
            <a:xfrm>
              <a:off x="5332817" y="3406514"/>
              <a:ext cx="156076" cy="92588"/>
            </a:xfrm>
            <a:custGeom>
              <a:avLst/>
              <a:gdLst>
                <a:gd name="T0" fmla="*/ 24 w 28"/>
                <a:gd name="T1" fmla="*/ 0 h 17"/>
                <a:gd name="T2" fmla="*/ 15 w 28"/>
                <a:gd name="T3" fmla="*/ 3 h 17"/>
                <a:gd name="T4" fmla="*/ 15 w 28"/>
                <a:gd name="T5" fmla="*/ 3 h 17"/>
                <a:gd name="T6" fmla="*/ 11 w 28"/>
                <a:gd name="T7" fmla="*/ 2 h 17"/>
                <a:gd name="T8" fmla="*/ 0 w 28"/>
                <a:gd name="T9" fmla="*/ 8 h 17"/>
                <a:gd name="T10" fmla="*/ 14 w 28"/>
                <a:gd name="T11" fmla="*/ 17 h 17"/>
                <a:gd name="T12" fmla="*/ 15 w 28"/>
                <a:gd name="T13" fmla="*/ 17 h 17"/>
                <a:gd name="T14" fmla="*/ 28 w 28"/>
                <a:gd name="T15" fmla="*/ 11 h 17"/>
                <a:gd name="T16" fmla="*/ 24 w 2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4" y="0"/>
                  </a:moveTo>
                  <a:cubicBezTo>
                    <a:pt x="20" y="2"/>
                    <a:pt x="17" y="3"/>
                    <a:pt x="15" y="3"/>
                  </a:cubicBezTo>
                  <a:cubicBezTo>
                    <a:pt x="15" y="3"/>
                    <a:pt x="15" y="3"/>
                    <a:pt x="15" y="3"/>
                  </a:cubicBezTo>
                  <a:cubicBezTo>
                    <a:pt x="14" y="3"/>
                    <a:pt x="12" y="3"/>
                    <a:pt x="11" y="2"/>
                  </a:cubicBezTo>
                  <a:cubicBezTo>
                    <a:pt x="0" y="8"/>
                    <a:pt x="0" y="8"/>
                    <a:pt x="0" y="8"/>
                  </a:cubicBezTo>
                  <a:cubicBezTo>
                    <a:pt x="6" y="12"/>
                    <a:pt x="12" y="16"/>
                    <a:pt x="14" y="17"/>
                  </a:cubicBezTo>
                  <a:cubicBezTo>
                    <a:pt x="14" y="17"/>
                    <a:pt x="15" y="17"/>
                    <a:pt x="15" y="17"/>
                  </a:cubicBezTo>
                  <a:cubicBezTo>
                    <a:pt x="17" y="17"/>
                    <a:pt x="23" y="14"/>
                    <a:pt x="28" y="11"/>
                  </a:cubicBezTo>
                  <a:cubicBezTo>
                    <a:pt x="24" y="9"/>
                    <a:pt x="24" y="3"/>
                    <a:pt x="24"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5" name="iṡļîḑê">
              <a:extLst>
                <a:ext uri="{FF2B5EF4-FFF2-40B4-BE49-F238E27FC236}">
                  <a16:creationId xmlns:a16="http://schemas.microsoft.com/office/drawing/2014/main" id="{41AE9222-4193-4800-BFDB-5A942A58B37C}"/>
                </a:ext>
              </a:extLst>
            </p:cNvPr>
            <p:cNvSpPr/>
            <p:nvPr/>
          </p:nvSpPr>
          <p:spPr bwMode="auto">
            <a:xfrm>
              <a:off x="5327526" y="3417096"/>
              <a:ext cx="66135" cy="34390"/>
            </a:xfrm>
            <a:custGeom>
              <a:avLst/>
              <a:gdLst>
                <a:gd name="T0" fmla="*/ 10 w 12"/>
                <a:gd name="T1" fmla="*/ 0 h 6"/>
                <a:gd name="T2" fmla="*/ 0 w 12"/>
                <a:gd name="T3" fmla="*/ 5 h 6"/>
                <a:gd name="T4" fmla="*/ 1 w 12"/>
                <a:gd name="T5" fmla="*/ 6 h 6"/>
                <a:gd name="T6" fmla="*/ 12 w 12"/>
                <a:gd name="T7" fmla="*/ 0 h 6"/>
                <a:gd name="T8" fmla="*/ 10 w 12"/>
                <a:gd name="T9" fmla="*/ 0 h 6"/>
              </a:gdLst>
              <a:ahLst/>
              <a:cxnLst>
                <a:cxn ang="0">
                  <a:pos x="T0" y="T1"/>
                </a:cxn>
                <a:cxn ang="0">
                  <a:pos x="T2" y="T3"/>
                </a:cxn>
                <a:cxn ang="0">
                  <a:pos x="T4" y="T5"/>
                </a:cxn>
                <a:cxn ang="0">
                  <a:pos x="T6" y="T7"/>
                </a:cxn>
                <a:cxn ang="0">
                  <a:pos x="T8" y="T9"/>
                </a:cxn>
              </a:cxnLst>
              <a:rect l="0" t="0" r="r" b="b"/>
              <a:pathLst>
                <a:path w="12" h="6">
                  <a:moveTo>
                    <a:pt x="10" y="0"/>
                  </a:moveTo>
                  <a:cubicBezTo>
                    <a:pt x="0" y="5"/>
                    <a:pt x="0" y="5"/>
                    <a:pt x="0" y="5"/>
                  </a:cubicBezTo>
                  <a:cubicBezTo>
                    <a:pt x="1" y="6"/>
                    <a:pt x="1" y="6"/>
                    <a:pt x="1" y="6"/>
                  </a:cubicBezTo>
                  <a:cubicBezTo>
                    <a:pt x="12" y="0"/>
                    <a:pt x="12" y="0"/>
                    <a:pt x="12" y="0"/>
                  </a:cubicBezTo>
                  <a:cubicBezTo>
                    <a:pt x="11" y="0"/>
                    <a:pt x="11" y="0"/>
                    <a:pt x="10"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6" name="iṩļiḑe">
              <a:extLst>
                <a:ext uri="{FF2B5EF4-FFF2-40B4-BE49-F238E27FC236}">
                  <a16:creationId xmlns:a16="http://schemas.microsoft.com/office/drawing/2014/main" id="{98451960-0E6D-41EE-9935-E10863CAD722}"/>
                </a:ext>
              </a:extLst>
            </p:cNvPr>
            <p:cNvSpPr/>
            <p:nvPr/>
          </p:nvSpPr>
          <p:spPr bwMode="auto">
            <a:xfrm>
              <a:off x="5327526" y="3411805"/>
              <a:ext cx="55553" cy="34390"/>
            </a:xfrm>
            <a:custGeom>
              <a:avLst/>
              <a:gdLst>
                <a:gd name="T0" fmla="*/ 9 w 10"/>
                <a:gd name="T1" fmla="*/ 0 h 6"/>
                <a:gd name="T2" fmla="*/ 0 w 10"/>
                <a:gd name="T3" fmla="*/ 6 h 6"/>
                <a:gd name="T4" fmla="*/ 0 w 10"/>
                <a:gd name="T5" fmla="*/ 6 h 6"/>
                <a:gd name="T6" fmla="*/ 10 w 10"/>
                <a:gd name="T7" fmla="*/ 1 h 6"/>
                <a:gd name="T8" fmla="*/ 9 w 10"/>
                <a:gd name="T9" fmla="*/ 0 h 6"/>
              </a:gdLst>
              <a:ahLst/>
              <a:cxnLst>
                <a:cxn ang="0">
                  <a:pos x="T0" y="T1"/>
                </a:cxn>
                <a:cxn ang="0">
                  <a:pos x="T2" y="T3"/>
                </a:cxn>
                <a:cxn ang="0">
                  <a:pos x="T4" y="T5"/>
                </a:cxn>
                <a:cxn ang="0">
                  <a:pos x="T6" y="T7"/>
                </a:cxn>
                <a:cxn ang="0">
                  <a:pos x="T8" y="T9"/>
                </a:cxn>
              </a:cxnLst>
              <a:rect l="0" t="0" r="r" b="b"/>
              <a:pathLst>
                <a:path w="10" h="6">
                  <a:moveTo>
                    <a:pt x="9" y="0"/>
                  </a:moveTo>
                  <a:cubicBezTo>
                    <a:pt x="0" y="6"/>
                    <a:pt x="0" y="6"/>
                    <a:pt x="0" y="6"/>
                  </a:cubicBezTo>
                  <a:cubicBezTo>
                    <a:pt x="0" y="6"/>
                    <a:pt x="0" y="6"/>
                    <a:pt x="0" y="6"/>
                  </a:cubicBezTo>
                  <a:cubicBezTo>
                    <a:pt x="10" y="1"/>
                    <a:pt x="10" y="1"/>
                    <a:pt x="10" y="1"/>
                  </a:cubicBezTo>
                  <a:cubicBezTo>
                    <a:pt x="10" y="1"/>
                    <a:pt x="10" y="0"/>
                    <a:pt x="9"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7" name="iṣ1ïḋe">
              <a:extLst>
                <a:ext uri="{FF2B5EF4-FFF2-40B4-BE49-F238E27FC236}">
                  <a16:creationId xmlns:a16="http://schemas.microsoft.com/office/drawing/2014/main" id="{E75EB6F9-22B9-47D0-8806-91100677383F}"/>
                </a:ext>
              </a:extLst>
            </p:cNvPr>
            <p:cNvSpPr/>
            <p:nvPr/>
          </p:nvSpPr>
          <p:spPr bwMode="auto">
            <a:xfrm>
              <a:off x="5311654" y="3401223"/>
              <a:ext cx="66135" cy="44972"/>
            </a:xfrm>
            <a:custGeom>
              <a:avLst/>
              <a:gdLst>
                <a:gd name="T0" fmla="*/ 7 w 12"/>
                <a:gd name="T1" fmla="*/ 0 h 8"/>
                <a:gd name="T2" fmla="*/ 0 w 12"/>
                <a:gd name="T3" fmla="*/ 6 h 8"/>
                <a:gd name="T4" fmla="*/ 3 w 12"/>
                <a:gd name="T5" fmla="*/ 8 h 8"/>
                <a:gd name="T6" fmla="*/ 12 w 12"/>
                <a:gd name="T7" fmla="*/ 2 h 8"/>
                <a:gd name="T8" fmla="*/ 7 w 12"/>
                <a:gd name="T9" fmla="*/ 0 h 8"/>
              </a:gdLst>
              <a:ahLst/>
              <a:cxnLst>
                <a:cxn ang="0">
                  <a:pos x="T0" y="T1"/>
                </a:cxn>
                <a:cxn ang="0">
                  <a:pos x="T2" y="T3"/>
                </a:cxn>
                <a:cxn ang="0">
                  <a:pos x="T4" y="T5"/>
                </a:cxn>
                <a:cxn ang="0">
                  <a:pos x="T6" y="T7"/>
                </a:cxn>
                <a:cxn ang="0">
                  <a:pos x="T8" y="T9"/>
                </a:cxn>
              </a:cxnLst>
              <a:rect l="0" t="0" r="r" b="b"/>
              <a:pathLst>
                <a:path w="12" h="8">
                  <a:moveTo>
                    <a:pt x="7" y="0"/>
                  </a:moveTo>
                  <a:cubicBezTo>
                    <a:pt x="5" y="2"/>
                    <a:pt x="3" y="4"/>
                    <a:pt x="0" y="6"/>
                  </a:cubicBezTo>
                  <a:cubicBezTo>
                    <a:pt x="1" y="7"/>
                    <a:pt x="2" y="7"/>
                    <a:pt x="3" y="8"/>
                  </a:cubicBezTo>
                  <a:cubicBezTo>
                    <a:pt x="12" y="2"/>
                    <a:pt x="12" y="2"/>
                    <a:pt x="12" y="2"/>
                  </a:cubicBezTo>
                  <a:cubicBezTo>
                    <a:pt x="11" y="1"/>
                    <a:pt x="9" y="1"/>
                    <a:pt x="7"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8" name="iṡḻïďe">
              <a:extLst>
                <a:ext uri="{FF2B5EF4-FFF2-40B4-BE49-F238E27FC236}">
                  <a16:creationId xmlns:a16="http://schemas.microsoft.com/office/drawing/2014/main" id="{7F41FCF9-F38B-4E51-9A1C-B4934721079D}"/>
                </a:ext>
              </a:extLst>
            </p:cNvPr>
            <p:cNvSpPr/>
            <p:nvPr/>
          </p:nvSpPr>
          <p:spPr bwMode="auto">
            <a:xfrm>
              <a:off x="5195259" y="3313926"/>
              <a:ext cx="156076" cy="121686"/>
            </a:xfrm>
            <a:custGeom>
              <a:avLst/>
              <a:gdLst>
                <a:gd name="T0" fmla="*/ 5 w 28"/>
                <a:gd name="T1" fmla="*/ 0 h 22"/>
                <a:gd name="T2" fmla="*/ 0 w 28"/>
                <a:gd name="T3" fmla="*/ 9 h 22"/>
                <a:gd name="T4" fmla="*/ 5 w 28"/>
                <a:gd name="T5" fmla="*/ 14 h 22"/>
                <a:gd name="T6" fmla="*/ 12 w 28"/>
                <a:gd name="T7" fmla="*/ 16 h 22"/>
                <a:gd name="T8" fmla="*/ 17 w 28"/>
                <a:gd name="T9" fmla="*/ 18 h 22"/>
                <a:gd name="T10" fmla="*/ 21 w 28"/>
                <a:gd name="T11" fmla="*/ 22 h 22"/>
                <a:gd name="T12" fmla="*/ 28 w 28"/>
                <a:gd name="T13" fmla="*/ 16 h 22"/>
                <a:gd name="T14" fmla="*/ 19 w 28"/>
                <a:gd name="T15" fmla="*/ 11 h 22"/>
                <a:gd name="T16" fmla="*/ 15 w 28"/>
                <a:gd name="T17" fmla="*/ 7 h 22"/>
                <a:gd name="T18" fmla="*/ 13 w 28"/>
                <a:gd name="T19" fmla="*/ 2 h 22"/>
                <a:gd name="T20" fmla="*/ 12 w 28"/>
                <a:gd name="T21" fmla="*/ 2 h 22"/>
                <a:gd name="T22" fmla="*/ 11 w 28"/>
                <a:gd name="T23" fmla="*/ 3 h 22"/>
                <a:gd name="T24" fmla="*/ 6 w 28"/>
                <a:gd name="T25" fmla="*/ 0 h 22"/>
                <a:gd name="T26" fmla="*/ 5 w 28"/>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2">
                  <a:moveTo>
                    <a:pt x="5" y="0"/>
                  </a:moveTo>
                  <a:cubicBezTo>
                    <a:pt x="2" y="0"/>
                    <a:pt x="0" y="7"/>
                    <a:pt x="0" y="9"/>
                  </a:cubicBezTo>
                  <a:cubicBezTo>
                    <a:pt x="0" y="10"/>
                    <a:pt x="4" y="12"/>
                    <a:pt x="5" y="14"/>
                  </a:cubicBezTo>
                  <a:cubicBezTo>
                    <a:pt x="7" y="16"/>
                    <a:pt x="11" y="15"/>
                    <a:pt x="12" y="16"/>
                  </a:cubicBezTo>
                  <a:cubicBezTo>
                    <a:pt x="13" y="16"/>
                    <a:pt x="17" y="18"/>
                    <a:pt x="17" y="18"/>
                  </a:cubicBezTo>
                  <a:cubicBezTo>
                    <a:pt x="17" y="18"/>
                    <a:pt x="19" y="20"/>
                    <a:pt x="21" y="22"/>
                  </a:cubicBezTo>
                  <a:cubicBezTo>
                    <a:pt x="24" y="20"/>
                    <a:pt x="26" y="18"/>
                    <a:pt x="28" y="16"/>
                  </a:cubicBezTo>
                  <a:cubicBezTo>
                    <a:pt x="23" y="13"/>
                    <a:pt x="19" y="11"/>
                    <a:pt x="19" y="11"/>
                  </a:cubicBezTo>
                  <a:cubicBezTo>
                    <a:pt x="19" y="11"/>
                    <a:pt x="17" y="10"/>
                    <a:pt x="15" y="7"/>
                  </a:cubicBezTo>
                  <a:cubicBezTo>
                    <a:pt x="14" y="5"/>
                    <a:pt x="14" y="4"/>
                    <a:pt x="13" y="2"/>
                  </a:cubicBezTo>
                  <a:cubicBezTo>
                    <a:pt x="13" y="2"/>
                    <a:pt x="12" y="2"/>
                    <a:pt x="12" y="2"/>
                  </a:cubicBezTo>
                  <a:cubicBezTo>
                    <a:pt x="11" y="2"/>
                    <a:pt x="11" y="2"/>
                    <a:pt x="11" y="3"/>
                  </a:cubicBezTo>
                  <a:cubicBezTo>
                    <a:pt x="10" y="2"/>
                    <a:pt x="9" y="1"/>
                    <a:pt x="6" y="0"/>
                  </a:cubicBezTo>
                  <a:cubicBezTo>
                    <a:pt x="6" y="0"/>
                    <a:pt x="6" y="0"/>
                    <a:pt x="5"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9" name="îšliḋé">
              <a:extLst>
                <a:ext uri="{FF2B5EF4-FFF2-40B4-BE49-F238E27FC236}">
                  <a16:creationId xmlns:a16="http://schemas.microsoft.com/office/drawing/2014/main" id="{C0B7407C-FF71-4631-A232-D0C958DE755C}"/>
                </a:ext>
              </a:extLst>
            </p:cNvPr>
            <p:cNvSpPr/>
            <p:nvPr/>
          </p:nvSpPr>
          <p:spPr bwMode="auto">
            <a:xfrm>
              <a:off x="5621159" y="3253084"/>
              <a:ext cx="108460" cy="55553"/>
            </a:xfrm>
            <a:custGeom>
              <a:avLst/>
              <a:gdLst>
                <a:gd name="T0" fmla="*/ 1 w 20"/>
                <a:gd name="T1" fmla="*/ 5 h 10"/>
                <a:gd name="T2" fmla="*/ 0 w 20"/>
                <a:gd name="T3" fmla="*/ 6 h 10"/>
                <a:gd name="T4" fmla="*/ 0 w 20"/>
                <a:gd name="T5" fmla="*/ 6 h 10"/>
                <a:gd name="T6" fmla="*/ 9 w 20"/>
                <a:gd name="T7" fmla="*/ 10 h 10"/>
                <a:gd name="T8" fmla="*/ 12 w 20"/>
                <a:gd name="T9" fmla="*/ 9 h 10"/>
                <a:gd name="T10" fmla="*/ 3 w 20"/>
                <a:gd name="T11" fmla="*/ 5 h 10"/>
                <a:gd name="T12" fmla="*/ 1 w 20"/>
                <a:gd name="T13" fmla="*/ 5 h 10"/>
                <a:gd name="T14" fmla="*/ 1 w 20"/>
                <a:gd name="T15" fmla="*/ 5 h 10"/>
                <a:gd name="T16" fmla="*/ 18 w 20"/>
                <a:gd name="T17" fmla="*/ 0 h 10"/>
                <a:gd name="T18" fmla="*/ 16 w 20"/>
                <a:gd name="T19" fmla="*/ 3 h 10"/>
                <a:gd name="T20" fmla="*/ 19 w 20"/>
                <a:gd name="T21" fmla="*/ 5 h 10"/>
                <a:gd name="T22" fmla="*/ 18 w 20"/>
                <a:gd name="T23" fmla="*/ 0 h 10"/>
                <a:gd name="T24" fmla="*/ 18 w 20"/>
                <a:gd name="T25" fmla="*/ 0 h 10"/>
                <a:gd name="T26" fmla="*/ 18 w 20"/>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0">
                  <a:moveTo>
                    <a:pt x="1" y="5"/>
                  </a:moveTo>
                  <a:cubicBezTo>
                    <a:pt x="1" y="5"/>
                    <a:pt x="0" y="5"/>
                    <a:pt x="0" y="6"/>
                  </a:cubicBezTo>
                  <a:cubicBezTo>
                    <a:pt x="0" y="6"/>
                    <a:pt x="0" y="6"/>
                    <a:pt x="0" y="6"/>
                  </a:cubicBezTo>
                  <a:cubicBezTo>
                    <a:pt x="0" y="7"/>
                    <a:pt x="4" y="10"/>
                    <a:pt x="9" y="10"/>
                  </a:cubicBezTo>
                  <a:cubicBezTo>
                    <a:pt x="10" y="10"/>
                    <a:pt x="11" y="10"/>
                    <a:pt x="12" y="9"/>
                  </a:cubicBezTo>
                  <a:cubicBezTo>
                    <a:pt x="9" y="8"/>
                    <a:pt x="5" y="7"/>
                    <a:pt x="3" y="5"/>
                  </a:cubicBezTo>
                  <a:cubicBezTo>
                    <a:pt x="2" y="5"/>
                    <a:pt x="2" y="5"/>
                    <a:pt x="1" y="5"/>
                  </a:cubicBezTo>
                  <a:cubicBezTo>
                    <a:pt x="1" y="5"/>
                    <a:pt x="1" y="5"/>
                    <a:pt x="1" y="5"/>
                  </a:cubicBezTo>
                  <a:moveTo>
                    <a:pt x="18" y="0"/>
                  </a:moveTo>
                  <a:cubicBezTo>
                    <a:pt x="18" y="0"/>
                    <a:pt x="18" y="1"/>
                    <a:pt x="16" y="3"/>
                  </a:cubicBezTo>
                  <a:cubicBezTo>
                    <a:pt x="17" y="3"/>
                    <a:pt x="18" y="4"/>
                    <a:pt x="19" y="5"/>
                  </a:cubicBezTo>
                  <a:cubicBezTo>
                    <a:pt x="20" y="3"/>
                    <a:pt x="19" y="1"/>
                    <a:pt x="18" y="0"/>
                  </a:cubicBezTo>
                  <a:cubicBezTo>
                    <a:pt x="18" y="0"/>
                    <a:pt x="18" y="0"/>
                    <a:pt x="18" y="0"/>
                  </a:cubicBezTo>
                  <a:cubicBezTo>
                    <a:pt x="18" y="0"/>
                    <a:pt x="18" y="0"/>
                    <a:pt x="18" y="0"/>
                  </a:cubicBezTo>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0" name="isḻîḍé">
              <a:extLst>
                <a:ext uri="{FF2B5EF4-FFF2-40B4-BE49-F238E27FC236}">
                  <a16:creationId xmlns:a16="http://schemas.microsoft.com/office/drawing/2014/main" id="{40136020-E280-4767-AFBB-4C77B3CCA8E6}"/>
                </a:ext>
              </a:extLst>
            </p:cNvPr>
            <p:cNvSpPr/>
            <p:nvPr/>
          </p:nvSpPr>
          <p:spPr bwMode="auto">
            <a:xfrm>
              <a:off x="5637031" y="3268956"/>
              <a:ext cx="87297" cy="34390"/>
            </a:xfrm>
            <a:custGeom>
              <a:avLst/>
              <a:gdLst>
                <a:gd name="T0" fmla="*/ 13 w 16"/>
                <a:gd name="T1" fmla="*/ 0 h 6"/>
                <a:gd name="T2" fmla="*/ 11 w 16"/>
                <a:gd name="T3" fmla="*/ 1 h 6"/>
                <a:gd name="T4" fmla="*/ 3 w 16"/>
                <a:gd name="T5" fmla="*/ 2 h 6"/>
                <a:gd name="T6" fmla="*/ 0 w 16"/>
                <a:gd name="T7" fmla="*/ 2 h 6"/>
                <a:gd name="T8" fmla="*/ 9 w 16"/>
                <a:gd name="T9" fmla="*/ 6 h 6"/>
                <a:gd name="T10" fmla="*/ 13 w 16"/>
                <a:gd name="T11" fmla="*/ 5 h 6"/>
                <a:gd name="T12" fmla="*/ 16 w 16"/>
                <a:gd name="T13" fmla="*/ 2 h 6"/>
                <a:gd name="T14" fmla="*/ 13 w 1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6">
                  <a:moveTo>
                    <a:pt x="13" y="0"/>
                  </a:moveTo>
                  <a:cubicBezTo>
                    <a:pt x="13" y="0"/>
                    <a:pt x="12" y="1"/>
                    <a:pt x="11" y="1"/>
                  </a:cubicBezTo>
                  <a:cubicBezTo>
                    <a:pt x="8" y="2"/>
                    <a:pt x="6" y="2"/>
                    <a:pt x="3" y="2"/>
                  </a:cubicBezTo>
                  <a:cubicBezTo>
                    <a:pt x="2" y="2"/>
                    <a:pt x="1" y="2"/>
                    <a:pt x="0" y="2"/>
                  </a:cubicBezTo>
                  <a:cubicBezTo>
                    <a:pt x="2" y="4"/>
                    <a:pt x="6" y="5"/>
                    <a:pt x="9" y="6"/>
                  </a:cubicBezTo>
                  <a:cubicBezTo>
                    <a:pt x="10" y="6"/>
                    <a:pt x="11" y="6"/>
                    <a:pt x="13" y="5"/>
                  </a:cubicBezTo>
                  <a:cubicBezTo>
                    <a:pt x="15" y="4"/>
                    <a:pt x="16" y="3"/>
                    <a:pt x="16" y="2"/>
                  </a:cubicBezTo>
                  <a:cubicBezTo>
                    <a:pt x="15" y="1"/>
                    <a:pt x="14" y="0"/>
                    <a:pt x="13" y="0"/>
                  </a:cubicBezTo>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1" name="íSľïḓè">
              <a:extLst>
                <a:ext uri="{FF2B5EF4-FFF2-40B4-BE49-F238E27FC236}">
                  <a16:creationId xmlns:a16="http://schemas.microsoft.com/office/drawing/2014/main" id="{E7AE054F-30B5-4055-8352-083A1B50C4FD}"/>
                </a:ext>
              </a:extLst>
            </p:cNvPr>
            <p:cNvSpPr/>
            <p:nvPr/>
          </p:nvSpPr>
          <p:spPr bwMode="auto">
            <a:xfrm>
              <a:off x="5547089" y="2988549"/>
              <a:ext cx="216918" cy="116395"/>
            </a:xfrm>
            <a:custGeom>
              <a:avLst/>
              <a:gdLst>
                <a:gd name="T0" fmla="*/ 7 w 39"/>
                <a:gd name="T1" fmla="*/ 0 h 21"/>
                <a:gd name="T2" fmla="*/ 0 w 39"/>
                <a:gd name="T3" fmla="*/ 2 h 21"/>
                <a:gd name="T4" fmla="*/ 11 w 39"/>
                <a:gd name="T5" fmla="*/ 5 h 21"/>
                <a:gd name="T6" fmla="*/ 38 w 39"/>
                <a:gd name="T7" fmla="*/ 21 h 21"/>
                <a:gd name="T8" fmla="*/ 31 w 39"/>
                <a:gd name="T9" fmla="*/ 5 h 21"/>
                <a:gd name="T10" fmla="*/ 14 w 39"/>
                <a:gd name="T11" fmla="*/ 0 h 21"/>
                <a:gd name="T12" fmla="*/ 13 w 39"/>
                <a:gd name="T13" fmla="*/ 0 h 21"/>
                <a:gd name="T14" fmla="*/ 11 w 39"/>
                <a:gd name="T15" fmla="*/ 0 h 21"/>
                <a:gd name="T16" fmla="*/ 7 w 39"/>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1">
                  <a:moveTo>
                    <a:pt x="7" y="0"/>
                  </a:moveTo>
                  <a:cubicBezTo>
                    <a:pt x="7" y="0"/>
                    <a:pt x="3" y="0"/>
                    <a:pt x="0" y="2"/>
                  </a:cubicBezTo>
                  <a:cubicBezTo>
                    <a:pt x="4" y="2"/>
                    <a:pt x="8" y="3"/>
                    <a:pt x="11" y="5"/>
                  </a:cubicBezTo>
                  <a:cubicBezTo>
                    <a:pt x="38" y="21"/>
                    <a:pt x="38" y="21"/>
                    <a:pt x="38" y="21"/>
                  </a:cubicBezTo>
                  <a:cubicBezTo>
                    <a:pt x="39" y="15"/>
                    <a:pt x="38" y="9"/>
                    <a:pt x="31" y="5"/>
                  </a:cubicBezTo>
                  <a:cubicBezTo>
                    <a:pt x="22" y="1"/>
                    <a:pt x="18" y="0"/>
                    <a:pt x="14" y="0"/>
                  </a:cubicBezTo>
                  <a:cubicBezTo>
                    <a:pt x="13" y="0"/>
                    <a:pt x="13" y="0"/>
                    <a:pt x="13" y="0"/>
                  </a:cubicBezTo>
                  <a:cubicBezTo>
                    <a:pt x="12" y="0"/>
                    <a:pt x="12" y="0"/>
                    <a:pt x="11" y="0"/>
                  </a:cubicBezTo>
                  <a:cubicBezTo>
                    <a:pt x="10" y="0"/>
                    <a:pt x="8" y="0"/>
                    <a:pt x="7"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2" name="iṩḻidè">
              <a:extLst>
                <a:ext uri="{FF2B5EF4-FFF2-40B4-BE49-F238E27FC236}">
                  <a16:creationId xmlns:a16="http://schemas.microsoft.com/office/drawing/2014/main" id="{57156E77-C248-47E9-922E-B5E1015796E5}"/>
                </a:ext>
              </a:extLst>
            </p:cNvPr>
            <p:cNvSpPr/>
            <p:nvPr/>
          </p:nvSpPr>
          <p:spPr bwMode="auto">
            <a:xfrm>
              <a:off x="5515345" y="2999131"/>
              <a:ext cx="240727" cy="243372"/>
            </a:xfrm>
            <a:custGeom>
              <a:avLst/>
              <a:gdLst>
                <a:gd name="T0" fmla="*/ 6 w 44"/>
                <a:gd name="T1" fmla="*/ 0 h 44"/>
                <a:gd name="T2" fmla="*/ 5 w 44"/>
                <a:gd name="T3" fmla="*/ 11 h 44"/>
                <a:gd name="T4" fmla="*/ 10 w 44"/>
                <a:gd name="T5" fmla="*/ 15 h 44"/>
                <a:gd name="T6" fmla="*/ 11 w 44"/>
                <a:gd name="T7" fmla="*/ 27 h 44"/>
                <a:gd name="T8" fmla="*/ 12 w 44"/>
                <a:gd name="T9" fmla="*/ 23 h 44"/>
                <a:gd name="T10" fmla="*/ 15 w 44"/>
                <a:gd name="T11" fmla="*/ 22 h 44"/>
                <a:gd name="T12" fmla="*/ 17 w 44"/>
                <a:gd name="T13" fmla="*/ 28 h 44"/>
                <a:gd name="T14" fmla="*/ 14 w 44"/>
                <a:gd name="T15" fmla="*/ 31 h 44"/>
                <a:gd name="T16" fmla="*/ 21 w 44"/>
                <a:gd name="T17" fmla="*/ 39 h 44"/>
                <a:gd name="T18" fmla="*/ 29 w 44"/>
                <a:gd name="T19" fmla="*/ 44 h 44"/>
                <a:gd name="T20" fmla="*/ 36 w 44"/>
                <a:gd name="T21" fmla="*/ 41 h 44"/>
                <a:gd name="T22" fmla="*/ 36 w 44"/>
                <a:gd name="T23" fmla="*/ 41 h 44"/>
                <a:gd name="T24" fmla="*/ 42 w 44"/>
                <a:gd name="T25" fmla="*/ 28 h 44"/>
                <a:gd name="T26" fmla="*/ 44 w 44"/>
                <a:gd name="T27" fmla="*/ 19 h 44"/>
                <a:gd name="T28" fmla="*/ 17 w 44"/>
                <a:gd name="T29" fmla="*/ 3 h 44"/>
                <a:gd name="T30" fmla="*/ 6 w 44"/>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44">
                  <a:moveTo>
                    <a:pt x="6" y="0"/>
                  </a:moveTo>
                  <a:cubicBezTo>
                    <a:pt x="2" y="2"/>
                    <a:pt x="0" y="5"/>
                    <a:pt x="5" y="11"/>
                  </a:cubicBezTo>
                  <a:cubicBezTo>
                    <a:pt x="6" y="12"/>
                    <a:pt x="8" y="13"/>
                    <a:pt x="10" y="15"/>
                  </a:cubicBezTo>
                  <a:cubicBezTo>
                    <a:pt x="10" y="15"/>
                    <a:pt x="6" y="23"/>
                    <a:pt x="11" y="27"/>
                  </a:cubicBezTo>
                  <a:cubicBezTo>
                    <a:pt x="12" y="23"/>
                    <a:pt x="12" y="23"/>
                    <a:pt x="12" y="23"/>
                  </a:cubicBezTo>
                  <a:cubicBezTo>
                    <a:pt x="13" y="23"/>
                    <a:pt x="14" y="22"/>
                    <a:pt x="15" y="22"/>
                  </a:cubicBezTo>
                  <a:cubicBezTo>
                    <a:pt x="17" y="22"/>
                    <a:pt x="18" y="25"/>
                    <a:pt x="17" y="28"/>
                  </a:cubicBezTo>
                  <a:cubicBezTo>
                    <a:pt x="16" y="29"/>
                    <a:pt x="15" y="31"/>
                    <a:pt x="14" y="31"/>
                  </a:cubicBezTo>
                  <a:cubicBezTo>
                    <a:pt x="16" y="33"/>
                    <a:pt x="19" y="36"/>
                    <a:pt x="21" y="39"/>
                  </a:cubicBezTo>
                  <a:cubicBezTo>
                    <a:pt x="23" y="40"/>
                    <a:pt x="26" y="42"/>
                    <a:pt x="29" y="44"/>
                  </a:cubicBezTo>
                  <a:cubicBezTo>
                    <a:pt x="32" y="44"/>
                    <a:pt x="35" y="43"/>
                    <a:pt x="36" y="41"/>
                  </a:cubicBezTo>
                  <a:cubicBezTo>
                    <a:pt x="36" y="41"/>
                    <a:pt x="36" y="41"/>
                    <a:pt x="36" y="41"/>
                  </a:cubicBezTo>
                  <a:cubicBezTo>
                    <a:pt x="38" y="38"/>
                    <a:pt x="38" y="35"/>
                    <a:pt x="42" y="28"/>
                  </a:cubicBezTo>
                  <a:cubicBezTo>
                    <a:pt x="43" y="25"/>
                    <a:pt x="44" y="22"/>
                    <a:pt x="44" y="19"/>
                  </a:cubicBezTo>
                  <a:cubicBezTo>
                    <a:pt x="17" y="3"/>
                    <a:pt x="17" y="3"/>
                    <a:pt x="17" y="3"/>
                  </a:cubicBezTo>
                  <a:cubicBezTo>
                    <a:pt x="14" y="1"/>
                    <a:pt x="10" y="0"/>
                    <a:pt x="6"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3" name="íṥlíḑé">
              <a:extLst>
                <a:ext uri="{FF2B5EF4-FFF2-40B4-BE49-F238E27FC236}">
                  <a16:creationId xmlns:a16="http://schemas.microsoft.com/office/drawing/2014/main" id="{CAAC1F1B-AC03-4BC6-9B5B-8FBC4F541C6A}"/>
                </a:ext>
              </a:extLst>
            </p:cNvPr>
            <p:cNvSpPr/>
            <p:nvPr/>
          </p:nvSpPr>
          <p:spPr bwMode="auto">
            <a:xfrm>
              <a:off x="5631740" y="3213403"/>
              <a:ext cx="42326" cy="29100"/>
            </a:xfrm>
            <a:custGeom>
              <a:avLst/>
              <a:gdLst>
                <a:gd name="T0" fmla="*/ 0 w 8"/>
                <a:gd name="T1" fmla="*/ 0 h 5"/>
                <a:gd name="T2" fmla="*/ 1 w 8"/>
                <a:gd name="T3" fmla="*/ 2 h 5"/>
                <a:gd name="T4" fmla="*/ 1 w 8"/>
                <a:gd name="T5" fmla="*/ 2 h 5"/>
                <a:gd name="T6" fmla="*/ 7 w 8"/>
                <a:gd name="T7" fmla="*/ 5 h 5"/>
                <a:gd name="T8" fmla="*/ 8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cubicBezTo>
                    <a:pt x="0" y="1"/>
                    <a:pt x="0" y="1"/>
                    <a:pt x="1" y="2"/>
                  </a:cubicBezTo>
                  <a:cubicBezTo>
                    <a:pt x="1" y="2"/>
                    <a:pt x="1" y="2"/>
                    <a:pt x="1" y="2"/>
                  </a:cubicBezTo>
                  <a:cubicBezTo>
                    <a:pt x="1" y="4"/>
                    <a:pt x="4" y="5"/>
                    <a:pt x="7" y="5"/>
                  </a:cubicBezTo>
                  <a:cubicBezTo>
                    <a:pt x="7" y="5"/>
                    <a:pt x="7" y="5"/>
                    <a:pt x="8" y="5"/>
                  </a:cubicBezTo>
                  <a:cubicBezTo>
                    <a:pt x="5" y="3"/>
                    <a:pt x="2" y="1"/>
                    <a:pt x="0"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4" name="íṡļídé">
              <a:extLst>
                <a:ext uri="{FF2B5EF4-FFF2-40B4-BE49-F238E27FC236}">
                  <a16:creationId xmlns:a16="http://schemas.microsoft.com/office/drawing/2014/main" id="{28C66F51-6220-4934-9AF7-16E151888F18}"/>
                </a:ext>
              </a:extLst>
            </p:cNvPr>
            <p:cNvSpPr/>
            <p:nvPr/>
          </p:nvSpPr>
          <p:spPr bwMode="auto">
            <a:xfrm>
              <a:off x="5570898" y="3120817"/>
              <a:ext cx="42326" cy="60844"/>
            </a:xfrm>
            <a:custGeom>
              <a:avLst/>
              <a:gdLst>
                <a:gd name="T0" fmla="*/ 5 w 8"/>
                <a:gd name="T1" fmla="*/ 0 h 11"/>
                <a:gd name="T2" fmla="*/ 2 w 8"/>
                <a:gd name="T3" fmla="*/ 1 h 11"/>
                <a:gd name="T4" fmla="*/ 1 w 8"/>
                <a:gd name="T5" fmla="*/ 5 h 11"/>
                <a:gd name="T6" fmla="*/ 0 w 8"/>
                <a:gd name="T7" fmla="*/ 9 h 11"/>
                <a:gd name="T8" fmla="*/ 2 w 8"/>
                <a:gd name="T9" fmla="*/ 11 h 11"/>
                <a:gd name="T10" fmla="*/ 4 w 8"/>
                <a:gd name="T11" fmla="*/ 9 h 11"/>
                <a:gd name="T12" fmla="*/ 7 w 8"/>
                <a:gd name="T13" fmla="*/ 6 h 11"/>
                <a:gd name="T14" fmla="*/ 5 w 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5" y="0"/>
                  </a:moveTo>
                  <a:cubicBezTo>
                    <a:pt x="4" y="0"/>
                    <a:pt x="3" y="1"/>
                    <a:pt x="2" y="1"/>
                  </a:cubicBezTo>
                  <a:cubicBezTo>
                    <a:pt x="1" y="5"/>
                    <a:pt x="1" y="5"/>
                    <a:pt x="1" y="5"/>
                  </a:cubicBezTo>
                  <a:cubicBezTo>
                    <a:pt x="0" y="9"/>
                    <a:pt x="0" y="9"/>
                    <a:pt x="0" y="9"/>
                  </a:cubicBezTo>
                  <a:cubicBezTo>
                    <a:pt x="0" y="9"/>
                    <a:pt x="1" y="11"/>
                    <a:pt x="2" y="11"/>
                  </a:cubicBezTo>
                  <a:cubicBezTo>
                    <a:pt x="3" y="11"/>
                    <a:pt x="4" y="11"/>
                    <a:pt x="4" y="9"/>
                  </a:cubicBezTo>
                  <a:cubicBezTo>
                    <a:pt x="5" y="9"/>
                    <a:pt x="6" y="7"/>
                    <a:pt x="7" y="6"/>
                  </a:cubicBezTo>
                  <a:cubicBezTo>
                    <a:pt x="8" y="3"/>
                    <a:pt x="7" y="0"/>
                    <a:pt x="5"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5" name="îSlidè">
              <a:extLst>
                <a:ext uri="{FF2B5EF4-FFF2-40B4-BE49-F238E27FC236}">
                  <a16:creationId xmlns:a16="http://schemas.microsoft.com/office/drawing/2014/main" id="{2C2B56A3-6678-44AF-8253-DC993184BC98}"/>
                </a:ext>
              </a:extLst>
            </p:cNvPr>
            <p:cNvSpPr/>
            <p:nvPr/>
          </p:nvSpPr>
          <p:spPr bwMode="auto">
            <a:xfrm>
              <a:off x="5311654" y="3911774"/>
              <a:ext cx="87297" cy="66134"/>
            </a:xfrm>
            <a:custGeom>
              <a:avLst/>
              <a:gdLst>
                <a:gd name="T0" fmla="*/ 0 w 16"/>
                <a:gd name="T1" fmla="*/ 0 h 12"/>
                <a:gd name="T2" fmla="*/ 0 w 16"/>
                <a:gd name="T3" fmla="*/ 0 h 12"/>
                <a:gd name="T4" fmla="*/ 0 w 16"/>
                <a:gd name="T5" fmla="*/ 6 h 12"/>
                <a:gd name="T6" fmla="*/ 3 w 16"/>
                <a:gd name="T7" fmla="*/ 10 h 12"/>
                <a:gd name="T8" fmla="*/ 10 w 16"/>
                <a:gd name="T9" fmla="*/ 12 h 12"/>
                <a:gd name="T10" fmla="*/ 14 w 16"/>
                <a:gd name="T11" fmla="*/ 12 h 12"/>
                <a:gd name="T12" fmla="*/ 16 w 16"/>
                <a:gd name="T13" fmla="*/ 10 h 12"/>
                <a:gd name="T14" fmla="*/ 16 w 16"/>
                <a:gd name="T15" fmla="*/ 5 h 12"/>
                <a:gd name="T16" fmla="*/ 15 w 16"/>
                <a:gd name="T17" fmla="*/ 3 h 12"/>
                <a:gd name="T18" fmla="*/ 15 w 16"/>
                <a:gd name="T19" fmla="*/ 3 h 12"/>
                <a:gd name="T20" fmla="*/ 14 w 16"/>
                <a:gd name="T21" fmla="*/ 3 h 12"/>
                <a:gd name="T22" fmla="*/ 9 w 16"/>
                <a:gd name="T23" fmla="*/ 4 h 12"/>
                <a:gd name="T24" fmla="*/ 8 w 16"/>
                <a:gd name="T25" fmla="*/ 4 h 12"/>
                <a:gd name="T26" fmla="*/ 3 w 16"/>
                <a:gd name="T27" fmla="*/ 2 h 12"/>
                <a:gd name="T28" fmla="*/ 0 w 16"/>
                <a:gd name="T29" fmla="*/ 0 h 12"/>
                <a:gd name="T30" fmla="*/ 0 w 16"/>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2">
                  <a:moveTo>
                    <a:pt x="0" y="0"/>
                  </a:moveTo>
                  <a:cubicBezTo>
                    <a:pt x="0" y="0"/>
                    <a:pt x="0" y="0"/>
                    <a:pt x="0" y="0"/>
                  </a:cubicBezTo>
                  <a:cubicBezTo>
                    <a:pt x="0" y="6"/>
                    <a:pt x="0" y="6"/>
                    <a:pt x="0" y="6"/>
                  </a:cubicBezTo>
                  <a:cubicBezTo>
                    <a:pt x="0" y="8"/>
                    <a:pt x="1" y="9"/>
                    <a:pt x="3" y="10"/>
                  </a:cubicBezTo>
                  <a:cubicBezTo>
                    <a:pt x="5" y="12"/>
                    <a:pt x="8" y="12"/>
                    <a:pt x="10" y="12"/>
                  </a:cubicBezTo>
                  <a:cubicBezTo>
                    <a:pt x="12" y="12"/>
                    <a:pt x="13" y="12"/>
                    <a:pt x="14" y="12"/>
                  </a:cubicBezTo>
                  <a:cubicBezTo>
                    <a:pt x="15" y="12"/>
                    <a:pt x="16" y="11"/>
                    <a:pt x="16" y="10"/>
                  </a:cubicBezTo>
                  <a:cubicBezTo>
                    <a:pt x="16" y="5"/>
                    <a:pt x="16" y="5"/>
                    <a:pt x="16" y="5"/>
                  </a:cubicBezTo>
                  <a:cubicBezTo>
                    <a:pt x="16" y="4"/>
                    <a:pt x="16" y="4"/>
                    <a:pt x="15" y="3"/>
                  </a:cubicBezTo>
                  <a:cubicBezTo>
                    <a:pt x="15" y="3"/>
                    <a:pt x="15" y="3"/>
                    <a:pt x="15" y="3"/>
                  </a:cubicBezTo>
                  <a:cubicBezTo>
                    <a:pt x="15" y="3"/>
                    <a:pt x="15" y="3"/>
                    <a:pt x="14" y="3"/>
                  </a:cubicBezTo>
                  <a:cubicBezTo>
                    <a:pt x="13" y="3"/>
                    <a:pt x="12" y="3"/>
                    <a:pt x="9" y="4"/>
                  </a:cubicBezTo>
                  <a:cubicBezTo>
                    <a:pt x="9" y="4"/>
                    <a:pt x="8" y="4"/>
                    <a:pt x="8" y="4"/>
                  </a:cubicBezTo>
                  <a:cubicBezTo>
                    <a:pt x="5" y="4"/>
                    <a:pt x="4" y="3"/>
                    <a:pt x="3" y="2"/>
                  </a:cubicBezTo>
                  <a:cubicBezTo>
                    <a:pt x="2" y="1"/>
                    <a:pt x="1" y="0"/>
                    <a:pt x="0" y="0"/>
                  </a:cubicBezTo>
                  <a:cubicBezTo>
                    <a:pt x="0" y="0"/>
                    <a:pt x="0" y="0"/>
                    <a:pt x="0" y="0"/>
                  </a:cubicBezTo>
                </a:path>
              </a:pathLst>
            </a:custGeom>
            <a:solidFill>
              <a:srgbClr val="004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6" name="íṡlíḑe">
              <a:extLst>
                <a:ext uri="{FF2B5EF4-FFF2-40B4-BE49-F238E27FC236}">
                  <a16:creationId xmlns:a16="http://schemas.microsoft.com/office/drawing/2014/main" id="{7FE63F23-0E1A-4B50-92C9-5724E66B053B}"/>
                </a:ext>
              </a:extLst>
            </p:cNvPr>
            <p:cNvSpPr/>
            <p:nvPr/>
          </p:nvSpPr>
          <p:spPr bwMode="auto">
            <a:xfrm>
              <a:off x="5465084" y="3319217"/>
              <a:ext cx="187820" cy="158721"/>
            </a:xfrm>
            <a:custGeom>
              <a:avLst/>
              <a:gdLst>
                <a:gd name="T0" fmla="*/ 22 w 34"/>
                <a:gd name="T1" fmla="*/ 0 h 29"/>
                <a:gd name="T2" fmla="*/ 16 w 34"/>
                <a:gd name="T3" fmla="*/ 2 h 29"/>
                <a:gd name="T4" fmla="*/ 16 w 34"/>
                <a:gd name="T5" fmla="*/ 2 h 29"/>
                <a:gd name="T6" fmla="*/ 0 w 34"/>
                <a:gd name="T7" fmla="*/ 14 h 29"/>
                <a:gd name="T8" fmla="*/ 0 w 34"/>
                <a:gd name="T9" fmla="*/ 16 h 29"/>
                <a:gd name="T10" fmla="*/ 4 w 34"/>
                <a:gd name="T11" fmla="*/ 27 h 29"/>
                <a:gd name="T12" fmla="*/ 8 w 34"/>
                <a:gd name="T13" fmla="*/ 29 h 29"/>
                <a:gd name="T14" fmla="*/ 16 w 34"/>
                <a:gd name="T15" fmla="*/ 25 h 29"/>
                <a:gd name="T16" fmla="*/ 26 w 34"/>
                <a:gd name="T17" fmla="*/ 18 h 29"/>
                <a:gd name="T18" fmla="*/ 30 w 34"/>
                <a:gd name="T19" fmla="*/ 5 h 29"/>
                <a:gd name="T20" fmla="*/ 22 w 34"/>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22" y="0"/>
                  </a:moveTo>
                  <a:cubicBezTo>
                    <a:pt x="20" y="0"/>
                    <a:pt x="18" y="1"/>
                    <a:pt x="16" y="2"/>
                  </a:cubicBezTo>
                  <a:cubicBezTo>
                    <a:pt x="16" y="2"/>
                    <a:pt x="16" y="2"/>
                    <a:pt x="16" y="2"/>
                  </a:cubicBezTo>
                  <a:cubicBezTo>
                    <a:pt x="12" y="6"/>
                    <a:pt x="0" y="14"/>
                    <a:pt x="0" y="14"/>
                  </a:cubicBezTo>
                  <a:cubicBezTo>
                    <a:pt x="0" y="14"/>
                    <a:pt x="0" y="14"/>
                    <a:pt x="0" y="16"/>
                  </a:cubicBezTo>
                  <a:cubicBezTo>
                    <a:pt x="0" y="19"/>
                    <a:pt x="0" y="25"/>
                    <a:pt x="4" y="27"/>
                  </a:cubicBezTo>
                  <a:cubicBezTo>
                    <a:pt x="5" y="28"/>
                    <a:pt x="6" y="29"/>
                    <a:pt x="8" y="29"/>
                  </a:cubicBezTo>
                  <a:cubicBezTo>
                    <a:pt x="8" y="29"/>
                    <a:pt x="12" y="27"/>
                    <a:pt x="16" y="25"/>
                  </a:cubicBezTo>
                  <a:cubicBezTo>
                    <a:pt x="20" y="22"/>
                    <a:pt x="25" y="19"/>
                    <a:pt x="26" y="18"/>
                  </a:cubicBezTo>
                  <a:cubicBezTo>
                    <a:pt x="30" y="16"/>
                    <a:pt x="34" y="11"/>
                    <a:pt x="30" y="5"/>
                  </a:cubicBezTo>
                  <a:cubicBezTo>
                    <a:pt x="28" y="2"/>
                    <a:pt x="25" y="0"/>
                    <a:pt x="22" y="0"/>
                  </a:cubicBezTo>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7" name="ïśļîḓè">
              <a:extLst>
                <a:ext uri="{FF2B5EF4-FFF2-40B4-BE49-F238E27FC236}">
                  <a16:creationId xmlns:a16="http://schemas.microsoft.com/office/drawing/2014/main" id="{A1B50F69-176A-4DC3-AF74-B37570439257}"/>
                </a:ext>
              </a:extLst>
            </p:cNvPr>
            <p:cNvSpPr/>
            <p:nvPr/>
          </p:nvSpPr>
          <p:spPr bwMode="auto">
            <a:xfrm>
              <a:off x="5647612" y="3356252"/>
              <a:ext cx="259244" cy="166658"/>
            </a:xfrm>
            <a:custGeom>
              <a:avLst/>
              <a:gdLst>
                <a:gd name="T0" fmla="*/ 47 w 47"/>
                <a:gd name="T1" fmla="*/ 1 h 30"/>
                <a:gd name="T2" fmla="*/ 47 w 47"/>
                <a:gd name="T3" fmla="*/ 1 h 30"/>
                <a:gd name="T4" fmla="*/ 47 w 47"/>
                <a:gd name="T5" fmla="*/ 1 h 30"/>
                <a:gd name="T6" fmla="*/ 47 w 47"/>
                <a:gd name="T7" fmla="*/ 1 h 30"/>
                <a:gd name="T8" fmla="*/ 39 w 47"/>
                <a:gd name="T9" fmla="*/ 0 h 30"/>
                <a:gd name="T10" fmla="*/ 39 w 47"/>
                <a:gd name="T11" fmla="*/ 0 h 30"/>
                <a:gd name="T12" fmla="*/ 33 w 47"/>
                <a:gd name="T13" fmla="*/ 3 h 30"/>
                <a:gd name="T14" fmla="*/ 7 w 47"/>
                <a:gd name="T15" fmla="*/ 19 h 30"/>
                <a:gd name="T16" fmla="*/ 0 w 47"/>
                <a:gd name="T17" fmla="*/ 29 h 30"/>
                <a:gd name="T18" fmla="*/ 3 w 47"/>
                <a:gd name="T19" fmla="*/ 30 h 30"/>
                <a:gd name="T20" fmla="*/ 10 w 47"/>
                <a:gd name="T21" fmla="*/ 20 h 30"/>
                <a:gd name="T22" fmla="*/ 39 w 47"/>
                <a:gd name="T23" fmla="*/ 3 h 30"/>
                <a:gd name="T24" fmla="*/ 39 w 47"/>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30">
                  <a:moveTo>
                    <a:pt x="47" y="1"/>
                  </a:moveTo>
                  <a:cubicBezTo>
                    <a:pt x="47" y="1"/>
                    <a:pt x="47" y="1"/>
                    <a:pt x="47" y="1"/>
                  </a:cubicBezTo>
                  <a:cubicBezTo>
                    <a:pt x="47" y="1"/>
                    <a:pt x="47" y="1"/>
                    <a:pt x="47" y="1"/>
                  </a:cubicBezTo>
                  <a:cubicBezTo>
                    <a:pt x="47" y="1"/>
                    <a:pt x="47" y="1"/>
                    <a:pt x="47" y="1"/>
                  </a:cubicBezTo>
                  <a:moveTo>
                    <a:pt x="39" y="0"/>
                  </a:moveTo>
                  <a:cubicBezTo>
                    <a:pt x="39" y="0"/>
                    <a:pt x="39" y="0"/>
                    <a:pt x="39" y="0"/>
                  </a:cubicBezTo>
                  <a:cubicBezTo>
                    <a:pt x="33" y="3"/>
                    <a:pt x="33" y="3"/>
                    <a:pt x="33" y="3"/>
                  </a:cubicBezTo>
                  <a:cubicBezTo>
                    <a:pt x="7" y="19"/>
                    <a:pt x="7" y="19"/>
                    <a:pt x="7" y="19"/>
                  </a:cubicBezTo>
                  <a:cubicBezTo>
                    <a:pt x="3" y="21"/>
                    <a:pt x="1" y="24"/>
                    <a:pt x="0" y="29"/>
                  </a:cubicBezTo>
                  <a:cubicBezTo>
                    <a:pt x="3" y="30"/>
                    <a:pt x="3" y="30"/>
                    <a:pt x="3" y="30"/>
                  </a:cubicBezTo>
                  <a:cubicBezTo>
                    <a:pt x="4" y="26"/>
                    <a:pt x="6" y="22"/>
                    <a:pt x="10" y="20"/>
                  </a:cubicBezTo>
                  <a:cubicBezTo>
                    <a:pt x="39" y="3"/>
                    <a:pt x="39" y="3"/>
                    <a:pt x="39" y="3"/>
                  </a:cubicBezTo>
                  <a:cubicBezTo>
                    <a:pt x="39" y="0"/>
                    <a:pt x="39" y="0"/>
                    <a:pt x="39"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8" name="iṥḷïḑé">
              <a:extLst>
                <a:ext uri="{FF2B5EF4-FFF2-40B4-BE49-F238E27FC236}">
                  <a16:creationId xmlns:a16="http://schemas.microsoft.com/office/drawing/2014/main" id="{ED43F855-B688-4EC0-BBF5-84C8644C376A}"/>
                </a:ext>
              </a:extLst>
            </p:cNvPr>
            <p:cNvSpPr/>
            <p:nvPr/>
          </p:nvSpPr>
          <p:spPr bwMode="auto">
            <a:xfrm>
              <a:off x="5647612" y="3517619"/>
              <a:ext cx="31744" cy="179884"/>
            </a:xfrm>
            <a:custGeom>
              <a:avLst/>
              <a:gdLst>
                <a:gd name="T0" fmla="*/ 0 w 6"/>
                <a:gd name="T1" fmla="*/ 0 h 33"/>
                <a:gd name="T2" fmla="*/ 0 w 6"/>
                <a:gd name="T3" fmla="*/ 1 h 33"/>
                <a:gd name="T4" fmla="*/ 0 w 6"/>
                <a:gd name="T5" fmla="*/ 26 h 33"/>
                <a:gd name="T6" fmla="*/ 3 w 6"/>
                <a:gd name="T7" fmla="*/ 31 h 33"/>
                <a:gd name="T8" fmla="*/ 3 w 6"/>
                <a:gd name="T9" fmla="*/ 31 h 33"/>
                <a:gd name="T10" fmla="*/ 6 w 6"/>
                <a:gd name="T11" fmla="*/ 33 h 33"/>
                <a:gd name="T12" fmla="*/ 3 w 6"/>
                <a:gd name="T13" fmla="*/ 28 h 33"/>
                <a:gd name="T14" fmla="*/ 3 w 6"/>
                <a:gd name="T15" fmla="*/ 3 h 33"/>
                <a:gd name="T16" fmla="*/ 3 w 6"/>
                <a:gd name="T17" fmla="*/ 1 h 33"/>
                <a:gd name="T18" fmla="*/ 0 w 6"/>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3">
                  <a:moveTo>
                    <a:pt x="0" y="0"/>
                  </a:moveTo>
                  <a:cubicBezTo>
                    <a:pt x="0" y="0"/>
                    <a:pt x="0" y="0"/>
                    <a:pt x="0" y="1"/>
                  </a:cubicBezTo>
                  <a:cubicBezTo>
                    <a:pt x="0" y="26"/>
                    <a:pt x="0" y="26"/>
                    <a:pt x="0" y="26"/>
                  </a:cubicBezTo>
                  <a:cubicBezTo>
                    <a:pt x="0" y="29"/>
                    <a:pt x="1" y="30"/>
                    <a:pt x="3" y="31"/>
                  </a:cubicBezTo>
                  <a:cubicBezTo>
                    <a:pt x="3" y="31"/>
                    <a:pt x="3" y="31"/>
                    <a:pt x="3" y="31"/>
                  </a:cubicBezTo>
                  <a:cubicBezTo>
                    <a:pt x="6" y="33"/>
                    <a:pt x="6" y="33"/>
                    <a:pt x="6" y="33"/>
                  </a:cubicBezTo>
                  <a:cubicBezTo>
                    <a:pt x="4" y="32"/>
                    <a:pt x="3" y="30"/>
                    <a:pt x="3" y="28"/>
                  </a:cubicBezTo>
                  <a:cubicBezTo>
                    <a:pt x="3" y="3"/>
                    <a:pt x="3" y="3"/>
                    <a:pt x="3" y="3"/>
                  </a:cubicBezTo>
                  <a:cubicBezTo>
                    <a:pt x="3" y="2"/>
                    <a:pt x="3" y="2"/>
                    <a:pt x="3" y="1"/>
                  </a:cubicBezTo>
                  <a:cubicBezTo>
                    <a:pt x="0" y="0"/>
                    <a:pt x="0" y="0"/>
                    <a:pt x="0"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9" name="íṧļiḋê">
              <a:extLst>
                <a:ext uri="{FF2B5EF4-FFF2-40B4-BE49-F238E27FC236}">
                  <a16:creationId xmlns:a16="http://schemas.microsoft.com/office/drawing/2014/main" id="{B20DCA53-51FE-4CC6-84BD-EA096046EEBB}"/>
                </a:ext>
              </a:extLst>
            </p:cNvPr>
            <p:cNvSpPr/>
            <p:nvPr/>
          </p:nvSpPr>
          <p:spPr bwMode="auto">
            <a:xfrm>
              <a:off x="5861886" y="3350961"/>
              <a:ext cx="44972" cy="23809"/>
            </a:xfrm>
            <a:custGeom>
              <a:avLst/>
              <a:gdLst>
                <a:gd name="T0" fmla="*/ 3 w 8"/>
                <a:gd name="T1" fmla="*/ 0 h 4"/>
                <a:gd name="T2" fmla="*/ 0 w 8"/>
                <a:gd name="T3" fmla="*/ 1 h 4"/>
                <a:gd name="T4" fmla="*/ 0 w 8"/>
                <a:gd name="T5" fmla="*/ 4 h 4"/>
                <a:gd name="T6" fmla="*/ 3 w 8"/>
                <a:gd name="T7" fmla="*/ 3 h 4"/>
                <a:gd name="T8" fmla="*/ 6 w 8"/>
                <a:gd name="T9" fmla="*/ 2 h 4"/>
                <a:gd name="T10" fmla="*/ 8 w 8"/>
                <a:gd name="T11" fmla="*/ 2 h 4"/>
                <a:gd name="T12" fmla="*/ 8 w 8"/>
                <a:gd name="T13" fmla="*/ 2 h 4"/>
                <a:gd name="T14" fmla="*/ 6 w 8"/>
                <a:gd name="T15" fmla="*/ 1 h 4"/>
                <a:gd name="T16" fmla="*/ 6 w 8"/>
                <a:gd name="T17" fmla="*/ 1 h 4"/>
                <a:gd name="T18" fmla="*/ 3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3" y="0"/>
                  </a:moveTo>
                  <a:cubicBezTo>
                    <a:pt x="2" y="0"/>
                    <a:pt x="1" y="0"/>
                    <a:pt x="0" y="1"/>
                  </a:cubicBezTo>
                  <a:cubicBezTo>
                    <a:pt x="0" y="4"/>
                    <a:pt x="0" y="4"/>
                    <a:pt x="0" y="4"/>
                  </a:cubicBezTo>
                  <a:cubicBezTo>
                    <a:pt x="3" y="3"/>
                    <a:pt x="3" y="3"/>
                    <a:pt x="3" y="3"/>
                  </a:cubicBezTo>
                  <a:cubicBezTo>
                    <a:pt x="4" y="2"/>
                    <a:pt x="5" y="2"/>
                    <a:pt x="6" y="2"/>
                  </a:cubicBezTo>
                  <a:cubicBezTo>
                    <a:pt x="6" y="2"/>
                    <a:pt x="7" y="2"/>
                    <a:pt x="8" y="2"/>
                  </a:cubicBezTo>
                  <a:cubicBezTo>
                    <a:pt x="8" y="2"/>
                    <a:pt x="8" y="2"/>
                    <a:pt x="8" y="2"/>
                  </a:cubicBezTo>
                  <a:cubicBezTo>
                    <a:pt x="6" y="1"/>
                    <a:pt x="6" y="1"/>
                    <a:pt x="6" y="1"/>
                  </a:cubicBezTo>
                  <a:cubicBezTo>
                    <a:pt x="6" y="1"/>
                    <a:pt x="6" y="1"/>
                    <a:pt x="6" y="1"/>
                  </a:cubicBezTo>
                  <a:cubicBezTo>
                    <a:pt x="5" y="0"/>
                    <a:pt x="4" y="0"/>
                    <a:pt x="3"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0" name="iṧḻîḋé">
              <a:extLst>
                <a:ext uri="{FF2B5EF4-FFF2-40B4-BE49-F238E27FC236}">
                  <a16:creationId xmlns:a16="http://schemas.microsoft.com/office/drawing/2014/main" id="{E5838BA9-6BD6-4982-A347-10326F87B1D8}"/>
                </a:ext>
              </a:extLst>
            </p:cNvPr>
            <p:cNvSpPr/>
            <p:nvPr/>
          </p:nvSpPr>
          <p:spPr bwMode="auto">
            <a:xfrm>
              <a:off x="5912147" y="33694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1" name="iSľíḓé">
              <a:extLst>
                <a:ext uri="{FF2B5EF4-FFF2-40B4-BE49-F238E27FC236}">
                  <a16:creationId xmlns:a16="http://schemas.microsoft.com/office/drawing/2014/main" id="{DF229C9F-A61C-443B-9678-3393FA1AF5DD}"/>
                </a:ext>
              </a:extLst>
            </p:cNvPr>
            <p:cNvSpPr/>
            <p:nvPr/>
          </p:nvSpPr>
          <p:spPr bwMode="auto">
            <a:xfrm>
              <a:off x="5663485" y="3364189"/>
              <a:ext cx="259244" cy="219565"/>
            </a:xfrm>
            <a:custGeom>
              <a:avLst/>
              <a:gdLst>
                <a:gd name="T0" fmla="*/ 36 w 47"/>
                <a:gd name="T1" fmla="*/ 2 h 40"/>
                <a:gd name="T2" fmla="*/ 7 w 47"/>
                <a:gd name="T3" fmla="*/ 19 h 40"/>
                <a:gd name="T4" fmla="*/ 0 w 47"/>
                <a:gd name="T5" fmla="*/ 29 h 40"/>
                <a:gd name="T6" fmla="*/ 17 w 47"/>
                <a:gd name="T7" fmla="*/ 39 h 40"/>
                <a:gd name="T8" fmla="*/ 25 w 47"/>
                <a:gd name="T9" fmla="*/ 32 h 40"/>
                <a:gd name="T10" fmla="*/ 28 w 47"/>
                <a:gd name="T11" fmla="*/ 30 h 40"/>
                <a:gd name="T12" fmla="*/ 32 w 47"/>
                <a:gd name="T13" fmla="*/ 29 h 40"/>
                <a:gd name="T14" fmla="*/ 36 w 47"/>
                <a:gd name="T15" fmla="*/ 30 h 40"/>
                <a:gd name="T16" fmla="*/ 36 w 47"/>
                <a:gd name="T17" fmla="*/ 2 h 40"/>
                <a:gd name="T18" fmla="*/ 44 w 47"/>
                <a:gd name="T19" fmla="*/ 0 h 40"/>
                <a:gd name="T20" fmla="*/ 44 w 47"/>
                <a:gd name="T21" fmla="*/ 40 h 40"/>
                <a:gd name="T22" fmla="*/ 47 w 47"/>
                <a:gd name="T23" fmla="*/ 31 h 40"/>
                <a:gd name="T24" fmla="*/ 47 w 47"/>
                <a:gd name="T25" fmla="*/ 5 h 40"/>
                <a:gd name="T26" fmla="*/ 45 w 47"/>
                <a:gd name="T27" fmla="*/ 1 h 40"/>
                <a:gd name="T28" fmla="*/ 45 w 47"/>
                <a:gd name="T29" fmla="*/ 1 h 40"/>
                <a:gd name="T30" fmla="*/ 44 w 47"/>
                <a:gd name="T31" fmla="*/ 0 h 40"/>
                <a:gd name="T32" fmla="*/ 44 w 47"/>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40">
                  <a:moveTo>
                    <a:pt x="36" y="2"/>
                  </a:moveTo>
                  <a:cubicBezTo>
                    <a:pt x="7" y="19"/>
                    <a:pt x="7" y="19"/>
                    <a:pt x="7" y="19"/>
                  </a:cubicBezTo>
                  <a:cubicBezTo>
                    <a:pt x="3" y="21"/>
                    <a:pt x="1" y="25"/>
                    <a:pt x="0" y="29"/>
                  </a:cubicBezTo>
                  <a:cubicBezTo>
                    <a:pt x="17" y="39"/>
                    <a:pt x="17" y="39"/>
                    <a:pt x="17" y="39"/>
                  </a:cubicBezTo>
                  <a:cubicBezTo>
                    <a:pt x="19" y="36"/>
                    <a:pt x="22" y="33"/>
                    <a:pt x="25" y="32"/>
                  </a:cubicBezTo>
                  <a:cubicBezTo>
                    <a:pt x="28" y="30"/>
                    <a:pt x="28" y="30"/>
                    <a:pt x="28" y="30"/>
                  </a:cubicBezTo>
                  <a:cubicBezTo>
                    <a:pt x="29" y="29"/>
                    <a:pt x="31" y="29"/>
                    <a:pt x="32" y="29"/>
                  </a:cubicBezTo>
                  <a:cubicBezTo>
                    <a:pt x="34" y="29"/>
                    <a:pt x="35" y="29"/>
                    <a:pt x="36" y="30"/>
                  </a:cubicBezTo>
                  <a:cubicBezTo>
                    <a:pt x="36" y="2"/>
                    <a:pt x="36" y="2"/>
                    <a:pt x="36" y="2"/>
                  </a:cubicBezTo>
                  <a:moveTo>
                    <a:pt x="44" y="0"/>
                  </a:moveTo>
                  <a:cubicBezTo>
                    <a:pt x="44" y="40"/>
                    <a:pt x="44" y="40"/>
                    <a:pt x="44" y="40"/>
                  </a:cubicBezTo>
                  <a:cubicBezTo>
                    <a:pt x="46" y="37"/>
                    <a:pt x="47" y="34"/>
                    <a:pt x="47" y="31"/>
                  </a:cubicBezTo>
                  <a:cubicBezTo>
                    <a:pt x="47" y="5"/>
                    <a:pt x="47" y="5"/>
                    <a:pt x="47" y="5"/>
                  </a:cubicBezTo>
                  <a:cubicBezTo>
                    <a:pt x="47" y="3"/>
                    <a:pt x="46" y="2"/>
                    <a:pt x="45" y="1"/>
                  </a:cubicBezTo>
                  <a:cubicBezTo>
                    <a:pt x="45" y="1"/>
                    <a:pt x="45" y="1"/>
                    <a:pt x="45" y="1"/>
                  </a:cubicBezTo>
                  <a:cubicBezTo>
                    <a:pt x="44" y="1"/>
                    <a:pt x="44" y="1"/>
                    <a:pt x="44" y="0"/>
                  </a:cubicBezTo>
                  <a:cubicBezTo>
                    <a:pt x="44" y="0"/>
                    <a:pt x="44" y="0"/>
                    <a:pt x="44"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2" name="iSḻiḍè">
              <a:extLst>
                <a:ext uri="{FF2B5EF4-FFF2-40B4-BE49-F238E27FC236}">
                  <a16:creationId xmlns:a16="http://schemas.microsoft.com/office/drawing/2014/main" id="{0D19F643-1246-481D-B517-88511FF9D22D}"/>
                </a:ext>
              </a:extLst>
            </p:cNvPr>
            <p:cNvSpPr/>
            <p:nvPr/>
          </p:nvSpPr>
          <p:spPr bwMode="auto">
            <a:xfrm>
              <a:off x="5663485" y="3522909"/>
              <a:ext cx="92588" cy="179884"/>
            </a:xfrm>
            <a:custGeom>
              <a:avLst/>
              <a:gdLst>
                <a:gd name="T0" fmla="*/ 0 w 17"/>
                <a:gd name="T1" fmla="*/ 0 h 33"/>
                <a:gd name="T2" fmla="*/ 0 w 17"/>
                <a:gd name="T3" fmla="*/ 2 h 33"/>
                <a:gd name="T4" fmla="*/ 0 w 17"/>
                <a:gd name="T5" fmla="*/ 27 h 33"/>
                <a:gd name="T6" fmla="*/ 3 w 17"/>
                <a:gd name="T7" fmla="*/ 32 h 33"/>
                <a:gd name="T8" fmla="*/ 6 w 17"/>
                <a:gd name="T9" fmla="*/ 33 h 33"/>
                <a:gd name="T10" fmla="*/ 8 w 17"/>
                <a:gd name="T11" fmla="*/ 32 h 33"/>
                <a:gd name="T12" fmla="*/ 14 w 17"/>
                <a:gd name="T13" fmla="*/ 29 h 33"/>
                <a:gd name="T14" fmla="*/ 14 w 17"/>
                <a:gd name="T15" fmla="*/ 22 h 33"/>
                <a:gd name="T16" fmla="*/ 17 w 17"/>
                <a:gd name="T17" fmla="*/ 10 h 33"/>
                <a:gd name="T18" fmla="*/ 0 w 17"/>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3">
                  <a:moveTo>
                    <a:pt x="0" y="0"/>
                  </a:moveTo>
                  <a:cubicBezTo>
                    <a:pt x="0" y="1"/>
                    <a:pt x="0" y="1"/>
                    <a:pt x="0" y="2"/>
                  </a:cubicBezTo>
                  <a:cubicBezTo>
                    <a:pt x="0" y="27"/>
                    <a:pt x="0" y="27"/>
                    <a:pt x="0" y="27"/>
                  </a:cubicBezTo>
                  <a:cubicBezTo>
                    <a:pt x="0" y="29"/>
                    <a:pt x="1" y="31"/>
                    <a:pt x="3" y="32"/>
                  </a:cubicBezTo>
                  <a:cubicBezTo>
                    <a:pt x="4" y="32"/>
                    <a:pt x="5" y="33"/>
                    <a:pt x="6" y="33"/>
                  </a:cubicBezTo>
                  <a:cubicBezTo>
                    <a:pt x="6" y="33"/>
                    <a:pt x="7" y="32"/>
                    <a:pt x="8" y="32"/>
                  </a:cubicBezTo>
                  <a:cubicBezTo>
                    <a:pt x="14" y="29"/>
                    <a:pt x="14" y="29"/>
                    <a:pt x="14" y="29"/>
                  </a:cubicBezTo>
                  <a:cubicBezTo>
                    <a:pt x="14" y="22"/>
                    <a:pt x="14" y="22"/>
                    <a:pt x="14" y="22"/>
                  </a:cubicBezTo>
                  <a:cubicBezTo>
                    <a:pt x="14" y="18"/>
                    <a:pt x="15" y="14"/>
                    <a:pt x="17" y="10"/>
                  </a:cubicBezTo>
                  <a:cubicBezTo>
                    <a:pt x="0" y="0"/>
                    <a:pt x="0" y="0"/>
                    <a:pt x="0"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3" name="ïšḷiḋé">
              <a:extLst>
                <a:ext uri="{FF2B5EF4-FFF2-40B4-BE49-F238E27FC236}">
                  <a16:creationId xmlns:a16="http://schemas.microsoft.com/office/drawing/2014/main" id="{575FEE02-D83E-4813-8878-53042719BA8D}"/>
                </a:ext>
              </a:extLst>
            </p:cNvPr>
            <p:cNvSpPr/>
            <p:nvPr/>
          </p:nvSpPr>
          <p:spPr bwMode="auto">
            <a:xfrm>
              <a:off x="5861886" y="3364189"/>
              <a:ext cx="44972" cy="230146"/>
            </a:xfrm>
            <a:custGeom>
              <a:avLst/>
              <a:gdLst>
                <a:gd name="T0" fmla="*/ 6 w 8"/>
                <a:gd name="T1" fmla="*/ 0 h 42"/>
                <a:gd name="T2" fmla="*/ 3 w 8"/>
                <a:gd name="T3" fmla="*/ 1 h 42"/>
                <a:gd name="T4" fmla="*/ 0 w 8"/>
                <a:gd name="T5" fmla="*/ 2 h 42"/>
                <a:gd name="T6" fmla="*/ 0 w 8"/>
                <a:gd name="T7" fmla="*/ 30 h 42"/>
                <a:gd name="T8" fmla="*/ 1 w 8"/>
                <a:gd name="T9" fmla="*/ 30 h 42"/>
                <a:gd name="T10" fmla="*/ 5 w 8"/>
                <a:gd name="T11" fmla="*/ 38 h 42"/>
                <a:gd name="T12" fmla="*/ 5 w 8"/>
                <a:gd name="T13" fmla="*/ 42 h 42"/>
                <a:gd name="T14" fmla="*/ 8 w 8"/>
                <a:gd name="T15" fmla="*/ 40 h 42"/>
                <a:gd name="T16" fmla="*/ 8 w 8"/>
                <a:gd name="T17" fmla="*/ 0 h 42"/>
                <a:gd name="T18" fmla="*/ 6 w 8"/>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2">
                  <a:moveTo>
                    <a:pt x="6" y="0"/>
                  </a:moveTo>
                  <a:cubicBezTo>
                    <a:pt x="5" y="0"/>
                    <a:pt x="4" y="0"/>
                    <a:pt x="3" y="1"/>
                  </a:cubicBezTo>
                  <a:cubicBezTo>
                    <a:pt x="0" y="2"/>
                    <a:pt x="0" y="2"/>
                    <a:pt x="0" y="2"/>
                  </a:cubicBezTo>
                  <a:cubicBezTo>
                    <a:pt x="0" y="30"/>
                    <a:pt x="0" y="30"/>
                    <a:pt x="0" y="30"/>
                  </a:cubicBezTo>
                  <a:cubicBezTo>
                    <a:pt x="0" y="30"/>
                    <a:pt x="1" y="30"/>
                    <a:pt x="1" y="30"/>
                  </a:cubicBezTo>
                  <a:cubicBezTo>
                    <a:pt x="3" y="32"/>
                    <a:pt x="5" y="34"/>
                    <a:pt x="5" y="38"/>
                  </a:cubicBezTo>
                  <a:cubicBezTo>
                    <a:pt x="5" y="42"/>
                    <a:pt x="5" y="42"/>
                    <a:pt x="5" y="42"/>
                  </a:cubicBezTo>
                  <a:cubicBezTo>
                    <a:pt x="6" y="41"/>
                    <a:pt x="7" y="40"/>
                    <a:pt x="8" y="40"/>
                  </a:cubicBezTo>
                  <a:cubicBezTo>
                    <a:pt x="8" y="0"/>
                    <a:pt x="8" y="0"/>
                    <a:pt x="8" y="0"/>
                  </a:cubicBezTo>
                  <a:cubicBezTo>
                    <a:pt x="7" y="0"/>
                    <a:pt x="6" y="0"/>
                    <a:pt x="6"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4" name="ïṥľîḓe">
              <a:extLst>
                <a:ext uri="{FF2B5EF4-FFF2-40B4-BE49-F238E27FC236}">
                  <a16:creationId xmlns:a16="http://schemas.microsoft.com/office/drawing/2014/main" id="{E682BFE5-7F6E-4ECB-AE8A-20FF284D05AE}"/>
                </a:ext>
              </a:extLst>
            </p:cNvPr>
            <p:cNvSpPr/>
            <p:nvPr/>
          </p:nvSpPr>
          <p:spPr bwMode="auto">
            <a:xfrm>
              <a:off x="5779880" y="3544072"/>
              <a:ext cx="82007" cy="76716"/>
            </a:xfrm>
            <a:custGeom>
              <a:avLst/>
              <a:gdLst>
                <a:gd name="T0" fmla="*/ 11 w 15"/>
                <a:gd name="T1" fmla="*/ 0 h 14"/>
                <a:gd name="T2" fmla="*/ 9 w 15"/>
                <a:gd name="T3" fmla="*/ 0 h 14"/>
                <a:gd name="T4" fmla="*/ 6 w 15"/>
                <a:gd name="T5" fmla="*/ 2 h 14"/>
                <a:gd name="T6" fmla="*/ 0 w 15"/>
                <a:gd name="T7" fmla="*/ 8 h 14"/>
                <a:gd name="T8" fmla="*/ 11 w 15"/>
                <a:gd name="T9" fmla="*/ 14 h 14"/>
                <a:gd name="T10" fmla="*/ 15 w 15"/>
                <a:gd name="T11" fmla="*/ 12 h 14"/>
                <a:gd name="T12" fmla="*/ 15 w 15"/>
                <a:gd name="T13" fmla="*/ 2 h 14"/>
                <a:gd name="T14" fmla="*/ 14 w 15"/>
                <a:gd name="T15" fmla="*/ 0 h 14"/>
                <a:gd name="T16" fmla="*/ 11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1" y="0"/>
                  </a:moveTo>
                  <a:cubicBezTo>
                    <a:pt x="10" y="0"/>
                    <a:pt x="10" y="0"/>
                    <a:pt x="9" y="0"/>
                  </a:cubicBezTo>
                  <a:cubicBezTo>
                    <a:pt x="6" y="2"/>
                    <a:pt x="6" y="2"/>
                    <a:pt x="6" y="2"/>
                  </a:cubicBezTo>
                  <a:cubicBezTo>
                    <a:pt x="3" y="3"/>
                    <a:pt x="1" y="6"/>
                    <a:pt x="0" y="8"/>
                  </a:cubicBezTo>
                  <a:cubicBezTo>
                    <a:pt x="11" y="14"/>
                    <a:pt x="11" y="14"/>
                    <a:pt x="11" y="14"/>
                  </a:cubicBezTo>
                  <a:cubicBezTo>
                    <a:pt x="15" y="12"/>
                    <a:pt x="15" y="12"/>
                    <a:pt x="15" y="12"/>
                  </a:cubicBezTo>
                  <a:cubicBezTo>
                    <a:pt x="15" y="2"/>
                    <a:pt x="15" y="2"/>
                    <a:pt x="15" y="2"/>
                  </a:cubicBezTo>
                  <a:cubicBezTo>
                    <a:pt x="15" y="1"/>
                    <a:pt x="14" y="1"/>
                    <a:pt x="14" y="0"/>
                  </a:cubicBezTo>
                  <a:cubicBezTo>
                    <a:pt x="13" y="0"/>
                    <a:pt x="12" y="0"/>
                    <a:pt x="11"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5" name="ïs1íḋê">
              <a:extLst>
                <a:ext uri="{FF2B5EF4-FFF2-40B4-BE49-F238E27FC236}">
                  <a16:creationId xmlns:a16="http://schemas.microsoft.com/office/drawing/2014/main" id="{88C2DA8E-2C45-425D-9382-74BE81341F27}"/>
                </a:ext>
              </a:extLst>
            </p:cNvPr>
            <p:cNvSpPr/>
            <p:nvPr/>
          </p:nvSpPr>
          <p:spPr bwMode="auto">
            <a:xfrm>
              <a:off x="5764008" y="3589042"/>
              <a:ext cx="76716" cy="82007"/>
            </a:xfrm>
            <a:custGeom>
              <a:avLst/>
              <a:gdLst>
                <a:gd name="T0" fmla="*/ 3 w 14"/>
                <a:gd name="T1" fmla="*/ 0 h 15"/>
                <a:gd name="T2" fmla="*/ 0 w 14"/>
                <a:gd name="T3" fmla="*/ 10 h 15"/>
                <a:gd name="T4" fmla="*/ 0 w 14"/>
                <a:gd name="T5" fmla="*/ 15 h 15"/>
                <a:gd name="T6" fmla="*/ 8 w 14"/>
                <a:gd name="T7" fmla="*/ 10 h 15"/>
                <a:gd name="T8" fmla="*/ 14 w 14"/>
                <a:gd name="T9" fmla="*/ 6 h 15"/>
                <a:gd name="T10" fmla="*/ 3 w 14"/>
                <a:gd name="T11" fmla="*/ 0 h 15"/>
              </a:gdLst>
              <a:ahLst/>
              <a:cxnLst>
                <a:cxn ang="0">
                  <a:pos x="T0" y="T1"/>
                </a:cxn>
                <a:cxn ang="0">
                  <a:pos x="T2" y="T3"/>
                </a:cxn>
                <a:cxn ang="0">
                  <a:pos x="T4" y="T5"/>
                </a:cxn>
                <a:cxn ang="0">
                  <a:pos x="T6" y="T7"/>
                </a:cxn>
                <a:cxn ang="0">
                  <a:pos x="T8" y="T9"/>
                </a:cxn>
                <a:cxn ang="0">
                  <a:pos x="T10" y="T11"/>
                </a:cxn>
              </a:cxnLst>
              <a:rect l="0" t="0" r="r" b="b"/>
              <a:pathLst>
                <a:path w="14" h="15">
                  <a:moveTo>
                    <a:pt x="3" y="0"/>
                  </a:moveTo>
                  <a:cubicBezTo>
                    <a:pt x="1" y="3"/>
                    <a:pt x="0" y="7"/>
                    <a:pt x="0" y="10"/>
                  </a:cubicBezTo>
                  <a:cubicBezTo>
                    <a:pt x="0" y="15"/>
                    <a:pt x="0" y="15"/>
                    <a:pt x="0" y="15"/>
                  </a:cubicBezTo>
                  <a:cubicBezTo>
                    <a:pt x="8" y="10"/>
                    <a:pt x="8" y="10"/>
                    <a:pt x="8" y="10"/>
                  </a:cubicBezTo>
                  <a:cubicBezTo>
                    <a:pt x="14" y="6"/>
                    <a:pt x="14" y="6"/>
                    <a:pt x="14" y="6"/>
                  </a:cubicBezTo>
                  <a:cubicBezTo>
                    <a:pt x="3" y="0"/>
                    <a:pt x="3" y="0"/>
                    <a:pt x="3"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6" name="isḻiḍé">
              <a:extLst>
                <a:ext uri="{FF2B5EF4-FFF2-40B4-BE49-F238E27FC236}">
                  <a16:creationId xmlns:a16="http://schemas.microsoft.com/office/drawing/2014/main" id="{8C7CE307-4440-490A-952A-CB909B767C39}"/>
                </a:ext>
              </a:extLst>
            </p:cNvPr>
            <p:cNvSpPr/>
            <p:nvPr/>
          </p:nvSpPr>
          <p:spPr bwMode="auto">
            <a:xfrm>
              <a:off x="5861886" y="3554654"/>
              <a:ext cx="5291" cy="55553"/>
            </a:xfrm>
            <a:custGeom>
              <a:avLst/>
              <a:gdLst>
                <a:gd name="T0" fmla="*/ 0 w 1"/>
                <a:gd name="T1" fmla="*/ 0 h 10"/>
                <a:gd name="T2" fmla="*/ 0 w 1"/>
                <a:gd name="T3" fmla="*/ 10 h 10"/>
                <a:gd name="T4" fmla="*/ 1 w 1"/>
                <a:gd name="T5" fmla="*/ 9 h 10"/>
                <a:gd name="T6" fmla="*/ 1 w 1"/>
                <a:gd name="T7" fmla="*/ 3 h 10"/>
                <a:gd name="T8" fmla="*/ 0 w 1"/>
                <a:gd name="T9" fmla="*/ 0 h 10"/>
              </a:gdLst>
              <a:ahLst/>
              <a:cxnLst>
                <a:cxn ang="0">
                  <a:pos x="T0" y="T1"/>
                </a:cxn>
                <a:cxn ang="0">
                  <a:pos x="T2" y="T3"/>
                </a:cxn>
                <a:cxn ang="0">
                  <a:pos x="T4" y="T5"/>
                </a:cxn>
                <a:cxn ang="0">
                  <a:pos x="T6" y="T7"/>
                </a:cxn>
                <a:cxn ang="0">
                  <a:pos x="T8" y="T9"/>
                </a:cxn>
              </a:cxnLst>
              <a:rect l="0" t="0" r="r" b="b"/>
              <a:pathLst>
                <a:path w="1" h="10">
                  <a:moveTo>
                    <a:pt x="0" y="0"/>
                  </a:moveTo>
                  <a:cubicBezTo>
                    <a:pt x="0" y="10"/>
                    <a:pt x="0" y="10"/>
                    <a:pt x="0" y="10"/>
                  </a:cubicBezTo>
                  <a:cubicBezTo>
                    <a:pt x="1" y="9"/>
                    <a:pt x="1" y="9"/>
                    <a:pt x="1" y="9"/>
                  </a:cubicBezTo>
                  <a:cubicBezTo>
                    <a:pt x="1" y="3"/>
                    <a:pt x="1" y="3"/>
                    <a:pt x="1" y="3"/>
                  </a:cubicBezTo>
                  <a:cubicBezTo>
                    <a:pt x="1" y="2"/>
                    <a:pt x="1" y="1"/>
                    <a:pt x="0"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7" name="iŝḷiďé">
              <a:extLst>
                <a:ext uri="{FF2B5EF4-FFF2-40B4-BE49-F238E27FC236}">
                  <a16:creationId xmlns:a16="http://schemas.microsoft.com/office/drawing/2014/main" id="{DBA5F471-A7A1-4C0C-AF8E-27D91DC7F89A}"/>
                </a:ext>
              </a:extLst>
            </p:cNvPr>
            <p:cNvSpPr/>
            <p:nvPr/>
          </p:nvSpPr>
          <p:spPr bwMode="auto">
            <a:xfrm>
              <a:off x="5756073" y="3522909"/>
              <a:ext cx="105814" cy="66134"/>
            </a:xfrm>
            <a:custGeom>
              <a:avLst/>
              <a:gdLst>
                <a:gd name="T0" fmla="*/ 15 w 19"/>
                <a:gd name="T1" fmla="*/ 0 h 12"/>
                <a:gd name="T2" fmla="*/ 11 w 19"/>
                <a:gd name="T3" fmla="*/ 1 h 12"/>
                <a:gd name="T4" fmla="*/ 8 w 19"/>
                <a:gd name="T5" fmla="*/ 3 h 12"/>
                <a:gd name="T6" fmla="*/ 0 w 19"/>
                <a:gd name="T7" fmla="*/ 10 h 12"/>
                <a:gd name="T8" fmla="*/ 4 w 19"/>
                <a:gd name="T9" fmla="*/ 12 h 12"/>
                <a:gd name="T10" fmla="*/ 10 w 19"/>
                <a:gd name="T11" fmla="*/ 6 h 12"/>
                <a:gd name="T12" fmla="*/ 13 w 19"/>
                <a:gd name="T13" fmla="*/ 4 h 12"/>
                <a:gd name="T14" fmla="*/ 15 w 19"/>
                <a:gd name="T15" fmla="*/ 4 h 12"/>
                <a:gd name="T16" fmla="*/ 18 w 19"/>
                <a:gd name="T17" fmla="*/ 4 h 12"/>
                <a:gd name="T18" fmla="*/ 19 w 19"/>
                <a:gd name="T19" fmla="*/ 6 h 12"/>
                <a:gd name="T20" fmla="*/ 19 w 19"/>
                <a:gd name="T21" fmla="*/ 1 h 12"/>
                <a:gd name="T22" fmla="*/ 15 w 19"/>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2">
                  <a:moveTo>
                    <a:pt x="15" y="0"/>
                  </a:moveTo>
                  <a:cubicBezTo>
                    <a:pt x="14" y="0"/>
                    <a:pt x="12" y="0"/>
                    <a:pt x="11" y="1"/>
                  </a:cubicBezTo>
                  <a:cubicBezTo>
                    <a:pt x="8" y="3"/>
                    <a:pt x="8" y="3"/>
                    <a:pt x="8" y="3"/>
                  </a:cubicBezTo>
                  <a:cubicBezTo>
                    <a:pt x="5" y="4"/>
                    <a:pt x="2" y="7"/>
                    <a:pt x="0" y="10"/>
                  </a:cubicBezTo>
                  <a:cubicBezTo>
                    <a:pt x="4" y="12"/>
                    <a:pt x="4" y="12"/>
                    <a:pt x="4" y="12"/>
                  </a:cubicBezTo>
                  <a:cubicBezTo>
                    <a:pt x="5" y="10"/>
                    <a:pt x="7" y="7"/>
                    <a:pt x="10" y="6"/>
                  </a:cubicBezTo>
                  <a:cubicBezTo>
                    <a:pt x="13" y="4"/>
                    <a:pt x="13" y="4"/>
                    <a:pt x="13" y="4"/>
                  </a:cubicBezTo>
                  <a:cubicBezTo>
                    <a:pt x="14" y="4"/>
                    <a:pt x="14" y="4"/>
                    <a:pt x="15" y="4"/>
                  </a:cubicBezTo>
                  <a:cubicBezTo>
                    <a:pt x="16" y="4"/>
                    <a:pt x="17" y="4"/>
                    <a:pt x="18" y="4"/>
                  </a:cubicBezTo>
                  <a:cubicBezTo>
                    <a:pt x="18" y="5"/>
                    <a:pt x="19" y="5"/>
                    <a:pt x="19" y="6"/>
                  </a:cubicBezTo>
                  <a:cubicBezTo>
                    <a:pt x="19" y="1"/>
                    <a:pt x="19" y="1"/>
                    <a:pt x="19" y="1"/>
                  </a:cubicBezTo>
                  <a:cubicBezTo>
                    <a:pt x="18" y="0"/>
                    <a:pt x="17" y="0"/>
                    <a:pt x="15"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8" name="ï$liḋè">
              <a:extLst>
                <a:ext uri="{FF2B5EF4-FFF2-40B4-BE49-F238E27FC236}">
                  <a16:creationId xmlns:a16="http://schemas.microsoft.com/office/drawing/2014/main" id="{A8A056B9-02EE-4217-9687-D38E9EA2D4B4}"/>
                </a:ext>
              </a:extLst>
            </p:cNvPr>
            <p:cNvSpPr/>
            <p:nvPr/>
          </p:nvSpPr>
          <p:spPr bwMode="auto">
            <a:xfrm>
              <a:off x="5663485" y="3578461"/>
              <a:ext cx="224855" cy="357123"/>
            </a:xfrm>
            <a:custGeom>
              <a:avLst/>
              <a:gdLst>
                <a:gd name="T0" fmla="*/ 37 w 41"/>
                <a:gd name="T1" fmla="*/ 28 h 65"/>
                <a:gd name="T2" fmla="*/ 37 w 41"/>
                <a:gd name="T3" fmla="*/ 42 h 65"/>
                <a:gd name="T4" fmla="*/ 35 w 41"/>
                <a:gd name="T5" fmla="*/ 47 h 65"/>
                <a:gd name="T6" fmla="*/ 32 w 41"/>
                <a:gd name="T7" fmla="*/ 47 h 65"/>
                <a:gd name="T8" fmla="*/ 32 w 41"/>
                <a:gd name="T9" fmla="*/ 47 h 65"/>
                <a:gd name="T10" fmla="*/ 30 w 41"/>
                <a:gd name="T11" fmla="*/ 47 h 65"/>
                <a:gd name="T12" fmla="*/ 29 w 41"/>
                <a:gd name="T13" fmla="*/ 46 h 65"/>
                <a:gd name="T14" fmla="*/ 29 w 41"/>
                <a:gd name="T15" fmla="*/ 46 h 65"/>
                <a:gd name="T16" fmla="*/ 27 w 41"/>
                <a:gd name="T17" fmla="*/ 47 h 65"/>
                <a:gd name="T18" fmla="*/ 25 w 41"/>
                <a:gd name="T19" fmla="*/ 49 h 65"/>
                <a:gd name="T20" fmla="*/ 27 w 41"/>
                <a:gd name="T21" fmla="*/ 50 h 65"/>
                <a:gd name="T22" fmla="*/ 28 w 41"/>
                <a:gd name="T23" fmla="*/ 50 h 65"/>
                <a:gd name="T24" fmla="*/ 32 w 41"/>
                <a:gd name="T25" fmla="*/ 51 h 65"/>
                <a:gd name="T26" fmla="*/ 32 w 41"/>
                <a:gd name="T27" fmla="*/ 51 h 65"/>
                <a:gd name="T28" fmla="*/ 37 w 41"/>
                <a:gd name="T29" fmla="*/ 50 h 65"/>
                <a:gd name="T30" fmla="*/ 41 w 41"/>
                <a:gd name="T31" fmla="*/ 42 h 65"/>
                <a:gd name="T32" fmla="*/ 41 w 41"/>
                <a:gd name="T33" fmla="*/ 28 h 65"/>
                <a:gd name="T34" fmla="*/ 40 w 41"/>
                <a:gd name="T35" fmla="*/ 28 h 65"/>
                <a:gd name="T36" fmla="*/ 40 w 41"/>
                <a:gd name="T37" fmla="*/ 28 h 65"/>
                <a:gd name="T38" fmla="*/ 37 w 41"/>
                <a:gd name="T39" fmla="*/ 28 h 65"/>
                <a:gd name="T40" fmla="*/ 17 w 41"/>
                <a:gd name="T41" fmla="*/ 0 h 65"/>
                <a:gd name="T42" fmla="*/ 14 w 41"/>
                <a:gd name="T43" fmla="*/ 12 h 65"/>
                <a:gd name="T44" fmla="*/ 14 w 41"/>
                <a:gd name="T45" fmla="*/ 19 h 65"/>
                <a:gd name="T46" fmla="*/ 14 w 41"/>
                <a:gd name="T47" fmla="*/ 27 h 65"/>
                <a:gd name="T48" fmla="*/ 14 w 41"/>
                <a:gd name="T49" fmla="*/ 44 h 65"/>
                <a:gd name="T50" fmla="*/ 14 w 41"/>
                <a:gd name="T51" fmla="*/ 52 h 65"/>
                <a:gd name="T52" fmla="*/ 14 w 41"/>
                <a:gd name="T53" fmla="*/ 55 h 65"/>
                <a:gd name="T54" fmla="*/ 14 w 41"/>
                <a:gd name="T55" fmla="*/ 56 h 65"/>
                <a:gd name="T56" fmla="*/ 11 w 41"/>
                <a:gd name="T57" fmla="*/ 60 h 65"/>
                <a:gd name="T58" fmla="*/ 9 w 41"/>
                <a:gd name="T59" fmla="*/ 61 h 65"/>
                <a:gd name="T60" fmla="*/ 6 w 41"/>
                <a:gd name="T61" fmla="*/ 60 h 65"/>
                <a:gd name="T62" fmla="*/ 5 w 41"/>
                <a:gd name="T63" fmla="*/ 60 h 65"/>
                <a:gd name="T64" fmla="*/ 5 w 41"/>
                <a:gd name="T65" fmla="*/ 60 h 65"/>
                <a:gd name="T66" fmla="*/ 5 w 41"/>
                <a:gd name="T67" fmla="*/ 60 h 65"/>
                <a:gd name="T68" fmla="*/ 5 w 41"/>
                <a:gd name="T69" fmla="*/ 60 h 65"/>
                <a:gd name="T70" fmla="*/ 5 w 41"/>
                <a:gd name="T71" fmla="*/ 60 h 65"/>
                <a:gd name="T72" fmla="*/ 0 w 41"/>
                <a:gd name="T73" fmla="*/ 61 h 65"/>
                <a:gd name="T74" fmla="*/ 0 w 41"/>
                <a:gd name="T75" fmla="*/ 61 h 65"/>
                <a:gd name="T76" fmla="*/ 4 w 41"/>
                <a:gd name="T77" fmla="*/ 63 h 65"/>
                <a:gd name="T78" fmla="*/ 9 w 41"/>
                <a:gd name="T79" fmla="*/ 65 h 65"/>
                <a:gd name="T80" fmla="*/ 13 w 41"/>
                <a:gd name="T81" fmla="*/ 63 h 65"/>
                <a:gd name="T82" fmla="*/ 18 w 41"/>
                <a:gd name="T83" fmla="*/ 56 h 65"/>
                <a:gd name="T84" fmla="*/ 18 w 41"/>
                <a:gd name="T85" fmla="*/ 53 h 65"/>
                <a:gd name="T86" fmla="*/ 18 w 41"/>
                <a:gd name="T87" fmla="*/ 50 h 65"/>
                <a:gd name="T88" fmla="*/ 18 w 41"/>
                <a:gd name="T89" fmla="*/ 42 h 65"/>
                <a:gd name="T90" fmla="*/ 18 w 41"/>
                <a:gd name="T91" fmla="*/ 25 h 65"/>
                <a:gd name="T92" fmla="*/ 18 w 41"/>
                <a:gd name="T93" fmla="*/ 17 h 65"/>
                <a:gd name="T94" fmla="*/ 18 w 41"/>
                <a:gd name="T95" fmla="*/ 12 h 65"/>
                <a:gd name="T96" fmla="*/ 21 w 41"/>
                <a:gd name="T97" fmla="*/ 2 h 65"/>
                <a:gd name="T98" fmla="*/ 17 w 41"/>
                <a:gd name="T9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65">
                  <a:moveTo>
                    <a:pt x="37" y="28"/>
                  </a:moveTo>
                  <a:cubicBezTo>
                    <a:pt x="37" y="42"/>
                    <a:pt x="37" y="42"/>
                    <a:pt x="37" y="42"/>
                  </a:cubicBezTo>
                  <a:cubicBezTo>
                    <a:pt x="37" y="44"/>
                    <a:pt x="36" y="46"/>
                    <a:pt x="35" y="47"/>
                  </a:cubicBezTo>
                  <a:cubicBezTo>
                    <a:pt x="34" y="47"/>
                    <a:pt x="33" y="47"/>
                    <a:pt x="32" y="47"/>
                  </a:cubicBezTo>
                  <a:cubicBezTo>
                    <a:pt x="32" y="47"/>
                    <a:pt x="32" y="47"/>
                    <a:pt x="32" y="47"/>
                  </a:cubicBezTo>
                  <a:cubicBezTo>
                    <a:pt x="31" y="47"/>
                    <a:pt x="30" y="47"/>
                    <a:pt x="30" y="47"/>
                  </a:cubicBezTo>
                  <a:cubicBezTo>
                    <a:pt x="29" y="46"/>
                    <a:pt x="29" y="46"/>
                    <a:pt x="29" y="46"/>
                  </a:cubicBezTo>
                  <a:cubicBezTo>
                    <a:pt x="29" y="46"/>
                    <a:pt x="29" y="46"/>
                    <a:pt x="29" y="46"/>
                  </a:cubicBezTo>
                  <a:cubicBezTo>
                    <a:pt x="27" y="47"/>
                    <a:pt x="27" y="47"/>
                    <a:pt x="27" y="47"/>
                  </a:cubicBezTo>
                  <a:cubicBezTo>
                    <a:pt x="25" y="49"/>
                    <a:pt x="25" y="49"/>
                    <a:pt x="25" y="49"/>
                  </a:cubicBezTo>
                  <a:cubicBezTo>
                    <a:pt x="27" y="50"/>
                    <a:pt x="27" y="50"/>
                    <a:pt x="27" y="50"/>
                  </a:cubicBezTo>
                  <a:cubicBezTo>
                    <a:pt x="28" y="50"/>
                    <a:pt x="28" y="50"/>
                    <a:pt x="28" y="50"/>
                  </a:cubicBezTo>
                  <a:cubicBezTo>
                    <a:pt x="29" y="51"/>
                    <a:pt x="31" y="51"/>
                    <a:pt x="32" y="51"/>
                  </a:cubicBezTo>
                  <a:cubicBezTo>
                    <a:pt x="32" y="51"/>
                    <a:pt x="32" y="51"/>
                    <a:pt x="32" y="51"/>
                  </a:cubicBezTo>
                  <a:cubicBezTo>
                    <a:pt x="34" y="51"/>
                    <a:pt x="35" y="51"/>
                    <a:pt x="37" y="50"/>
                  </a:cubicBezTo>
                  <a:cubicBezTo>
                    <a:pt x="39" y="48"/>
                    <a:pt x="41" y="45"/>
                    <a:pt x="41" y="42"/>
                  </a:cubicBezTo>
                  <a:cubicBezTo>
                    <a:pt x="41" y="28"/>
                    <a:pt x="41" y="28"/>
                    <a:pt x="41" y="28"/>
                  </a:cubicBezTo>
                  <a:cubicBezTo>
                    <a:pt x="41" y="28"/>
                    <a:pt x="40" y="28"/>
                    <a:pt x="40" y="28"/>
                  </a:cubicBezTo>
                  <a:cubicBezTo>
                    <a:pt x="40" y="28"/>
                    <a:pt x="40" y="28"/>
                    <a:pt x="40" y="28"/>
                  </a:cubicBezTo>
                  <a:cubicBezTo>
                    <a:pt x="39" y="28"/>
                    <a:pt x="38" y="28"/>
                    <a:pt x="37" y="28"/>
                  </a:cubicBezTo>
                  <a:moveTo>
                    <a:pt x="17" y="0"/>
                  </a:moveTo>
                  <a:cubicBezTo>
                    <a:pt x="15" y="4"/>
                    <a:pt x="14" y="8"/>
                    <a:pt x="14" y="12"/>
                  </a:cubicBezTo>
                  <a:cubicBezTo>
                    <a:pt x="14" y="19"/>
                    <a:pt x="14" y="19"/>
                    <a:pt x="14" y="19"/>
                  </a:cubicBezTo>
                  <a:cubicBezTo>
                    <a:pt x="14" y="27"/>
                    <a:pt x="14" y="27"/>
                    <a:pt x="14" y="27"/>
                  </a:cubicBezTo>
                  <a:cubicBezTo>
                    <a:pt x="14" y="44"/>
                    <a:pt x="14" y="44"/>
                    <a:pt x="14" y="44"/>
                  </a:cubicBezTo>
                  <a:cubicBezTo>
                    <a:pt x="14" y="52"/>
                    <a:pt x="14" y="52"/>
                    <a:pt x="14" y="52"/>
                  </a:cubicBezTo>
                  <a:cubicBezTo>
                    <a:pt x="14" y="55"/>
                    <a:pt x="14" y="55"/>
                    <a:pt x="14" y="55"/>
                  </a:cubicBezTo>
                  <a:cubicBezTo>
                    <a:pt x="14" y="56"/>
                    <a:pt x="14" y="56"/>
                    <a:pt x="14" y="56"/>
                  </a:cubicBezTo>
                  <a:cubicBezTo>
                    <a:pt x="14" y="57"/>
                    <a:pt x="13" y="59"/>
                    <a:pt x="11" y="60"/>
                  </a:cubicBezTo>
                  <a:cubicBezTo>
                    <a:pt x="10" y="61"/>
                    <a:pt x="9" y="61"/>
                    <a:pt x="9" y="61"/>
                  </a:cubicBezTo>
                  <a:cubicBezTo>
                    <a:pt x="8" y="61"/>
                    <a:pt x="7" y="61"/>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3" y="61"/>
                    <a:pt x="2" y="61"/>
                    <a:pt x="0" y="61"/>
                  </a:cubicBezTo>
                  <a:cubicBezTo>
                    <a:pt x="0" y="61"/>
                    <a:pt x="0" y="61"/>
                    <a:pt x="0" y="61"/>
                  </a:cubicBezTo>
                  <a:cubicBezTo>
                    <a:pt x="4" y="63"/>
                    <a:pt x="4" y="63"/>
                    <a:pt x="4" y="63"/>
                  </a:cubicBezTo>
                  <a:cubicBezTo>
                    <a:pt x="6" y="64"/>
                    <a:pt x="7" y="65"/>
                    <a:pt x="9" y="65"/>
                  </a:cubicBezTo>
                  <a:cubicBezTo>
                    <a:pt x="10" y="65"/>
                    <a:pt x="12" y="64"/>
                    <a:pt x="13" y="63"/>
                  </a:cubicBezTo>
                  <a:cubicBezTo>
                    <a:pt x="16" y="62"/>
                    <a:pt x="18" y="59"/>
                    <a:pt x="18" y="56"/>
                  </a:cubicBezTo>
                  <a:cubicBezTo>
                    <a:pt x="18" y="53"/>
                    <a:pt x="18" y="53"/>
                    <a:pt x="18" y="53"/>
                  </a:cubicBezTo>
                  <a:cubicBezTo>
                    <a:pt x="18" y="50"/>
                    <a:pt x="18" y="50"/>
                    <a:pt x="18" y="50"/>
                  </a:cubicBezTo>
                  <a:cubicBezTo>
                    <a:pt x="18" y="42"/>
                    <a:pt x="18" y="42"/>
                    <a:pt x="18" y="42"/>
                  </a:cubicBezTo>
                  <a:cubicBezTo>
                    <a:pt x="18" y="25"/>
                    <a:pt x="18" y="25"/>
                    <a:pt x="18" y="25"/>
                  </a:cubicBezTo>
                  <a:cubicBezTo>
                    <a:pt x="18" y="17"/>
                    <a:pt x="18" y="17"/>
                    <a:pt x="18" y="17"/>
                  </a:cubicBezTo>
                  <a:cubicBezTo>
                    <a:pt x="18" y="12"/>
                    <a:pt x="18" y="12"/>
                    <a:pt x="18" y="12"/>
                  </a:cubicBezTo>
                  <a:cubicBezTo>
                    <a:pt x="18" y="9"/>
                    <a:pt x="19" y="5"/>
                    <a:pt x="21" y="2"/>
                  </a:cubicBezTo>
                  <a:cubicBezTo>
                    <a:pt x="17" y="0"/>
                    <a:pt x="17" y="0"/>
                    <a:pt x="17"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9" name="ísļíḓê">
              <a:extLst>
                <a:ext uri="{FF2B5EF4-FFF2-40B4-BE49-F238E27FC236}">
                  <a16:creationId xmlns:a16="http://schemas.microsoft.com/office/drawing/2014/main" id="{E8971963-DF0F-41A2-A7E2-EE5AEFA4B0B6}"/>
                </a:ext>
              </a:extLst>
            </p:cNvPr>
            <p:cNvSpPr/>
            <p:nvPr/>
          </p:nvSpPr>
          <p:spPr bwMode="auto">
            <a:xfrm>
              <a:off x="5867177" y="3716019"/>
              <a:ext cx="21163" cy="15872"/>
            </a:xfrm>
            <a:custGeom>
              <a:avLst/>
              <a:gdLst>
                <a:gd name="T0" fmla="*/ 0 w 4"/>
                <a:gd name="T1" fmla="*/ 0 h 3"/>
                <a:gd name="T2" fmla="*/ 0 w 4"/>
                <a:gd name="T3" fmla="*/ 3 h 3"/>
                <a:gd name="T4" fmla="*/ 3 w 4"/>
                <a:gd name="T5" fmla="*/ 3 h 3"/>
                <a:gd name="T6" fmla="*/ 3 w 4"/>
                <a:gd name="T7" fmla="*/ 3 h 3"/>
                <a:gd name="T8" fmla="*/ 4 w 4"/>
                <a:gd name="T9" fmla="*/ 3 h 3"/>
                <a:gd name="T10" fmla="*/ 4 w 4"/>
                <a:gd name="T11" fmla="*/ 1 h 3"/>
                <a:gd name="T12" fmla="*/ 3 w 4"/>
                <a:gd name="T13" fmla="*/ 1 h 3"/>
                <a:gd name="T14" fmla="*/ 3 w 4"/>
                <a:gd name="T15" fmla="*/ 1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cubicBezTo>
                    <a:pt x="0" y="3"/>
                    <a:pt x="0" y="3"/>
                    <a:pt x="0" y="3"/>
                  </a:cubicBezTo>
                  <a:cubicBezTo>
                    <a:pt x="1" y="3"/>
                    <a:pt x="2" y="3"/>
                    <a:pt x="3" y="3"/>
                  </a:cubicBezTo>
                  <a:cubicBezTo>
                    <a:pt x="3" y="3"/>
                    <a:pt x="3" y="3"/>
                    <a:pt x="3" y="3"/>
                  </a:cubicBezTo>
                  <a:cubicBezTo>
                    <a:pt x="3" y="3"/>
                    <a:pt x="4" y="3"/>
                    <a:pt x="4" y="3"/>
                  </a:cubicBezTo>
                  <a:cubicBezTo>
                    <a:pt x="4" y="1"/>
                    <a:pt x="4" y="1"/>
                    <a:pt x="4" y="1"/>
                  </a:cubicBezTo>
                  <a:cubicBezTo>
                    <a:pt x="4" y="1"/>
                    <a:pt x="3" y="1"/>
                    <a:pt x="3" y="1"/>
                  </a:cubicBezTo>
                  <a:cubicBezTo>
                    <a:pt x="3" y="1"/>
                    <a:pt x="3" y="1"/>
                    <a:pt x="3" y="1"/>
                  </a:cubicBezTo>
                  <a:cubicBezTo>
                    <a:pt x="2" y="1"/>
                    <a:pt x="1" y="1"/>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0" name="iṣliḍé">
              <a:extLst>
                <a:ext uri="{FF2B5EF4-FFF2-40B4-BE49-F238E27FC236}">
                  <a16:creationId xmlns:a16="http://schemas.microsoft.com/office/drawing/2014/main" id="{6B601ECC-9483-47EB-BC18-1F746C21E7FD}"/>
                </a:ext>
              </a:extLst>
            </p:cNvPr>
            <p:cNvSpPr/>
            <p:nvPr/>
          </p:nvSpPr>
          <p:spPr bwMode="auto">
            <a:xfrm>
              <a:off x="5867177" y="3708084"/>
              <a:ext cx="21163" cy="13228"/>
            </a:xfrm>
            <a:custGeom>
              <a:avLst/>
              <a:gdLst>
                <a:gd name="T0" fmla="*/ 0 w 4"/>
                <a:gd name="T1" fmla="*/ 0 h 2"/>
                <a:gd name="T2" fmla="*/ 0 w 4"/>
                <a:gd name="T3" fmla="*/ 1 h 2"/>
                <a:gd name="T4" fmla="*/ 3 w 4"/>
                <a:gd name="T5" fmla="*/ 2 h 2"/>
                <a:gd name="T6" fmla="*/ 3 w 4"/>
                <a:gd name="T7" fmla="*/ 2 h 2"/>
                <a:gd name="T8" fmla="*/ 4 w 4"/>
                <a:gd name="T9" fmla="*/ 2 h 2"/>
                <a:gd name="T10" fmla="*/ 4 w 4"/>
                <a:gd name="T11" fmla="*/ 1 h 2"/>
                <a:gd name="T12" fmla="*/ 3 w 4"/>
                <a:gd name="T13" fmla="*/ 1 h 2"/>
                <a:gd name="T14" fmla="*/ 3 w 4"/>
                <a:gd name="T15" fmla="*/ 1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cubicBezTo>
                    <a:pt x="0" y="1"/>
                    <a:pt x="0" y="1"/>
                    <a:pt x="0" y="1"/>
                  </a:cubicBezTo>
                  <a:cubicBezTo>
                    <a:pt x="1" y="2"/>
                    <a:pt x="2" y="2"/>
                    <a:pt x="3" y="2"/>
                  </a:cubicBezTo>
                  <a:cubicBezTo>
                    <a:pt x="3" y="2"/>
                    <a:pt x="3" y="2"/>
                    <a:pt x="3" y="2"/>
                  </a:cubicBezTo>
                  <a:cubicBezTo>
                    <a:pt x="3" y="2"/>
                    <a:pt x="4" y="2"/>
                    <a:pt x="4" y="2"/>
                  </a:cubicBezTo>
                  <a:cubicBezTo>
                    <a:pt x="4" y="1"/>
                    <a:pt x="4" y="1"/>
                    <a:pt x="4" y="1"/>
                  </a:cubicBezTo>
                  <a:cubicBezTo>
                    <a:pt x="4" y="1"/>
                    <a:pt x="3" y="1"/>
                    <a:pt x="3" y="1"/>
                  </a:cubicBezTo>
                  <a:cubicBezTo>
                    <a:pt x="3" y="1"/>
                    <a:pt x="3" y="1"/>
                    <a:pt x="3" y="1"/>
                  </a:cubicBezTo>
                  <a:cubicBezTo>
                    <a:pt x="2" y="1"/>
                    <a:pt x="1" y="1"/>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1" name="îṧḻiďè">
              <a:extLst>
                <a:ext uri="{FF2B5EF4-FFF2-40B4-BE49-F238E27FC236}">
                  <a16:creationId xmlns:a16="http://schemas.microsoft.com/office/drawing/2014/main" id="{2654895C-593B-4F44-9619-9C620CEF2588}"/>
                </a:ext>
              </a:extLst>
            </p:cNvPr>
            <p:cNvSpPr/>
            <p:nvPr/>
          </p:nvSpPr>
          <p:spPr bwMode="auto">
            <a:xfrm>
              <a:off x="5861886" y="3528200"/>
              <a:ext cx="26453" cy="187820"/>
            </a:xfrm>
            <a:custGeom>
              <a:avLst/>
              <a:gdLst>
                <a:gd name="T0" fmla="*/ 0 w 5"/>
                <a:gd name="T1" fmla="*/ 0 h 34"/>
                <a:gd name="T2" fmla="*/ 0 w 5"/>
                <a:gd name="T3" fmla="*/ 5 h 34"/>
                <a:gd name="T4" fmla="*/ 1 w 5"/>
                <a:gd name="T5" fmla="*/ 8 h 34"/>
                <a:gd name="T6" fmla="*/ 1 w 5"/>
                <a:gd name="T7" fmla="*/ 14 h 34"/>
                <a:gd name="T8" fmla="*/ 1 w 5"/>
                <a:gd name="T9" fmla="*/ 33 h 34"/>
                <a:gd name="T10" fmla="*/ 4 w 5"/>
                <a:gd name="T11" fmla="*/ 34 h 34"/>
                <a:gd name="T12" fmla="*/ 4 w 5"/>
                <a:gd name="T13" fmla="*/ 34 h 34"/>
                <a:gd name="T14" fmla="*/ 5 w 5"/>
                <a:gd name="T15" fmla="*/ 34 h 34"/>
                <a:gd name="T16" fmla="*/ 5 w 5"/>
                <a:gd name="T17" fmla="*/ 12 h 34"/>
                <a:gd name="T18" fmla="*/ 5 w 5"/>
                <a:gd name="T19" fmla="*/ 8 h 34"/>
                <a:gd name="T20" fmla="*/ 1 w 5"/>
                <a:gd name="T21" fmla="*/ 0 h 34"/>
                <a:gd name="T22" fmla="*/ 0 w 5"/>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4">
                  <a:moveTo>
                    <a:pt x="0" y="0"/>
                  </a:moveTo>
                  <a:cubicBezTo>
                    <a:pt x="0" y="5"/>
                    <a:pt x="0" y="5"/>
                    <a:pt x="0" y="5"/>
                  </a:cubicBezTo>
                  <a:cubicBezTo>
                    <a:pt x="1" y="6"/>
                    <a:pt x="1" y="7"/>
                    <a:pt x="1" y="8"/>
                  </a:cubicBezTo>
                  <a:cubicBezTo>
                    <a:pt x="1" y="14"/>
                    <a:pt x="1" y="14"/>
                    <a:pt x="1" y="14"/>
                  </a:cubicBezTo>
                  <a:cubicBezTo>
                    <a:pt x="1" y="33"/>
                    <a:pt x="1" y="33"/>
                    <a:pt x="1" y="33"/>
                  </a:cubicBezTo>
                  <a:cubicBezTo>
                    <a:pt x="2" y="34"/>
                    <a:pt x="3" y="34"/>
                    <a:pt x="4" y="34"/>
                  </a:cubicBezTo>
                  <a:cubicBezTo>
                    <a:pt x="4" y="34"/>
                    <a:pt x="4" y="34"/>
                    <a:pt x="4" y="34"/>
                  </a:cubicBezTo>
                  <a:cubicBezTo>
                    <a:pt x="4" y="34"/>
                    <a:pt x="5" y="34"/>
                    <a:pt x="5" y="34"/>
                  </a:cubicBezTo>
                  <a:cubicBezTo>
                    <a:pt x="5" y="12"/>
                    <a:pt x="5" y="12"/>
                    <a:pt x="5" y="12"/>
                  </a:cubicBezTo>
                  <a:cubicBezTo>
                    <a:pt x="5" y="8"/>
                    <a:pt x="5" y="8"/>
                    <a:pt x="5" y="8"/>
                  </a:cubicBezTo>
                  <a:cubicBezTo>
                    <a:pt x="5" y="4"/>
                    <a:pt x="3" y="2"/>
                    <a:pt x="1" y="0"/>
                  </a:cubicBezTo>
                  <a:cubicBezTo>
                    <a:pt x="1" y="0"/>
                    <a:pt x="0" y="0"/>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2" name="íşľiďé">
              <a:extLst>
                <a:ext uri="{FF2B5EF4-FFF2-40B4-BE49-F238E27FC236}">
                  <a16:creationId xmlns:a16="http://schemas.microsoft.com/office/drawing/2014/main" id="{FD5A80EE-B3FD-4C6E-B67A-416EDB431911}"/>
                </a:ext>
              </a:extLst>
            </p:cNvPr>
            <p:cNvSpPr/>
            <p:nvPr/>
          </p:nvSpPr>
          <p:spPr bwMode="auto">
            <a:xfrm>
              <a:off x="5428050" y="3538781"/>
              <a:ext cx="97879" cy="66134"/>
            </a:xfrm>
            <a:custGeom>
              <a:avLst/>
              <a:gdLst>
                <a:gd name="T0" fmla="*/ 11 w 18"/>
                <a:gd name="T1" fmla="*/ 0 h 12"/>
                <a:gd name="T2" fmla="*/ 10 w 18"/>
                <a:gd name="T3" fmla="*/ 0 h 12"/>
                <a:gd name="T4" fmla="*/ 2 w 18"/>
                <a:gd name="T5" fmla="*/ 4 h 12"/>
                <a:gd name="T6" fmla="*/ 0 w 18"/>
                <a:gd name="T7" fmla="*/ 11 h 12"/>
                <a:gd name="T8" fmla="*/ 0 w 18"/>
                <a:gd name="T9" fmla="*/ 12 h 12"/>
                <a:gd name="T10" fmla="*/ 18 w 18"/>
                <a:gd name="T11" fmla="*/ 1 h 12"/>
                <a:gd name="T12" fmla="*/ 16 w 18"/>
                <a:gd name="T13" fmla="*/ 1 h 12"/>
                <a:gd name="T14" fmla="*/ 11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11" y="0"/>
                  </a:moveTo>
                  <a:cubicBezTo>
                    <a:pt x="11" y="0"/>
                    <a:pt x="10" y="0"/>
                    <a:pt x="10" y="0"/>
                  </a:cubicBezTo>
                  <a:cubicBezTo>
                    <a:pt x="2" y="4"/>
                    <a:pt x="2" y="4"/>
                    <a:pt x="2" y="4"/>
                  </a:cubicBezTo>
                  <a:cubicBezTo>
                    <a:pt x="1" y="6"/>
                    <a:pt x="0" y="9"/>
                    <a:pt x="0" y="11"/>
                  </a:cubicBezTo>
                  <a:cubicBezTo>
                    <a:pt x="0" y="11"/>
                    <a:pt x="0" y="12"/>
                    <a:pt x="0" y="12"/>
                  </a:cubicBezTo>
                  <a:cubicBezTo>
                    <a:pt x="18" y="1"/>
                    <a:pt x="18" y="1"/>
                    <a:pt x="18" y="1"/>
                  </a:cubicBezTo>
                  <a:cubicBezTo>
                    <a:pt x="17" y="1"/>
                    <a:pt x="16" y="1"/>
                    <a:pt x="16" y="1"/>
                  </a:cubicBezTo>
                  <a:cubicBezTo>
                    <a:pt x="14" y="0"/>
                    <a:pt x="13" y="0"/>
                    <a:pt x="11"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3" name="ïṧļïḓé">
              <a:extLst>
                <a:ext uri="{FF2B5EF4-FFF2-40B4-BE49-F238E27FC236}">
                  <a16:creationId xmlns:a16="http://schemas.microsoft.com/office/drawing/2014/main" id="{C1E42A58-5DAF-4FBC-9369-44CBB963985D}"/>
                </a:ext>
              </a:extLst>
            </p:cNvPr>
            <p:cNvSpPr/>
            <p:nvPr/>
          </p:nvSpPr>
          <p:spPr bwMode="auto">
            <a:xfrm>
              <a:off x="5438631" y="3538781"/>
              <a:ext cx="44972" cy="21163"/>
            </a:xfrm>
            <a:custGeom>
              <a:avLst/>
              <a:gdLst>
                <a:gd name="T0" fmla="*/ 8 w 8"/>
                <a:gd name="T1" fmla="*/ 0 h 4"/>
                <a:gd name="T2" fmla="*/ 0 w 8"/>
                <a:gd name="T3" fmla="*/ 4 h 4"/>
                <a:gd name="T4" fmla="*/ 8 w 8"/>
                <a:gd name="T5" fmla="*/ 0 h 4"/>
              </a:gdLst>
              <a:ahLst/>
              <a:cxnLst>
                <a:cxn ang="0">
                  <a:pos x="T0" y="T1"/>
                </a:cxn>
                <a:cxn ang="0">
                  <a:pos x="T2" y="T3"/>
                </a:cxn>
                <a:cxn ang="0">
                  <a:pos x="T4" y="T5"/>
                </a:cxn>
              </a:cxnLst>
              <a:rect l="0" t="0" r="r" b="b"/>
              <a:pathLst>
                <a:path w="8" h="4">
                  <a:moveTo>
                    <a:pt x="8" y="0"/>
                  </a:moveTo>
                  <a:cubicBezTo>
                    <a:pt x="5" y="1"/>
                    <a:pt x="2" y="2"/>
                    <a:pt x="0" y="4"/>
                  </a:cubicBezTo>
                  <a:cubicBezTo>
                    <a:pt x="8" y="0"/>
                    <a:pt x="8" y="0"/>
                    <a:pt x="8"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4" name="ïṧḷîde">
              <a:extLst>
                <a:ext uri="{FF2B5EF4-FFF2-40B4-BE49-F238E27FC236}">
                  <a16:creationId xmlns:a16="http://schemas.microsoft.com/office/drawing/2014/main" id="{A74F6E1C-681E-421F-915E-E7651611B255}"/>
                </a:ext>
              </a:extLst>
            </p:cNvPr>
            <p:cNvSpPr/>
            <p:nvPr/>
          </p:nvSpPr>
          <p:spPr bwMode="auto">
            <a:xfrm>
              <a:off x="5311654" y="3594333"/>
              <a:ext cx="116395" cy="76716"/>
            </a:xfrm>
            <a:custGeom>
              <a:avLst/>
              <a:gdLst>
                <a:gd name="T0" fmla="*/ 15 w 21"/>
                <a:gd name="T1" fmla="*/ 0 h 14"/>
                <a:gd name="T2" fmla="*/ 13 w 21"/>
                <a:gd name="T3" fmla="*/ 0 h 14"/>
                <a:gd name="T4" fmla="*/ 1 w 21"/>
                <a:gd name="T5" fmla="*/ 7 h 14"/>
                <a:gd name="T6" fmla="*/ 0 w 21"/>
                <a:gd name="T7" fmla="*/ 12 h 14"/>
                <a:gd name="T8" fmla="*/ 0 w 21"/>
                <a:gd name="T9" fmla="*/ 14 h 14"/>
                <a:gd name="T10" fmla="*/ 21 w 21"/>
                <a:gd name="T11" fmla="*/ 2 h 14"/>
                <a:gd name="T12" fmla="*/ 21 w 21"/>
                <a:gd name="T13" fmla="*/ 1 h 14"/>
                <a:gd name="T14" fmla="*/ 20 w 21"/>
                <a:gd name="T15" fmla="*/ 1 h 14"/>
                <a:gd name="T16" fmla="*/ 15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15" y="0"/>
                  </a:moveTo>
                  <a:cubicBezTo>
                    <a:pt x="14" y="0"/>
                    <a:pt x="14" y="0"/>
                    <a:pt x="13" y="0"/>
                  </a:cubicBezTo>
                  <a:cubicBezTo>
                    <a:pt x="1" y="7"/>
                    <a:pt x="1" y="7"/>
                    <a:pt x="1" y="7"/>
                  </a:cubicBezTo>
                  <a:cubicBezTo>
                    <a:pt x="1" y="8"/>
                    <a:pt x="0" y="10"/>
                    <a:pt x="0" y="12"/>
                  </a:cubicBezTo>
                  <a:cubicBezTo>
                    <a:pt x="0" y="12"/>
                    <a:pt x="0" y="13"/>
                    <a:pt x="0" y="14"/>
                  </a:cubicBezTo>
                  <a:cubicBezTo>
                    <a:pt x="21" y="2"/>
                    <a:pt x="21" y="2"/>
                    <a:pt x="21" y="2"/>
                  </a:cubicBezTo>
                  <a:cubicBezTo>
                    <a:pt x="21" y="2"/>
                    <a:pt x="21" y="1"/>
                    <a:pt x="21" y="1"/>
                  </a:cubicBezTo>
                  <a:cubicBezTo>
                    <a:pt x="20" y="1"/>
                    <a:pt x="20" y="1"/>
                    <a:pt x="20" y="1"/>
                  </a:cubicBezTo>
                  <a:cubicBezTo>
                    <a:pt x="18" y="0"/>
                    <a:pt x="17" y="0"/>
                    <a:pt x="15"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5" name="íšľiďê">
              <a:extLst>
                <a:ext uri="{FF2B5EF4-FFF2-40B4-BE49-F238E27FC236}">
                  <a16:creationId xmlns:a16="http://schemas.microsoft.com/office/drawing/2014/main" id="{796E784D-8D48-455C-A7D7-13AB43DA23F5}"/>
                </a:ext>
              </a:extLst>
            </p:cNvPr>
            <p:cNvSpPr/>
            <p:nvPr/>
          </p:nvSpPr>
          <p:spPr bwMode="auto">
            <a:xfrm>
              <a:off x="5316945" y="3594333"/>
              <a:ext cx="66135" cy="37035"/>
            </a:xfrm>
            <a:custGeom>
              <a:avLst/>
              <a:gdLst>
                <a:gd name="T0" fmla="*/ 12 w 12"/>
                <a:gd name="T1" fmla="*/ 0 h 7"/>
                <a:gd name="T2" fmla="*/ 0 w 12"/>
                <a:gd name="T3" fmla="*/ 7 h 7"/>
                <a:gd name="T4" fmla="*/ 12 w 12"/>
                <a:gd name="T5" fmla="*/ 0 h 7"/>
              </a:gdLst>
              <a:ahLst/>
              <a:cxnLst>
                <a:cxn ang="0">
                  <a:pos x="T0" y="T1"/>
                </a:cxn>
                <a:cxn ang="0">
                  <a:pos x="T2" y="T3"/>
                </a:cxn>
                <a:cxn ang="0">
                  <a:pos x="T4" y="T5"/>
                </a:cxn>
              </a:cxnLst>
              <a:rect l="0" t="0" r="r" b="b"/>
              <a:pathLst>
                <a:path w="12" h="7">
                  <a:moveTo>
                    <a:pt x="12" y="0"/>
                  </a:moveTo>
                  <a:cubicBezTo>
                    <a:pt x="8" y="0"/>
                    <a:pt x="3" y="2"/>
                    <a:pt x="0" y="7"/>
                  </a:cubicBezTo>
                  <a:cubicBezTo>
                    <a:pt x="12" y="0"/>
                    <a:pt x="12" y="0"/>
                    <a:pt x="12"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6" name="íšliḍe">
              <a:extLst>
                <a:ext uri="{FF2B5EF4-FFF2-40B4-BE49-F238E27FC236}">
                  <a16:creationId xmlns:a16="http://schemas.microsoft.com/office/drawing/2014/main" id="{F61FB15E-4AD3-45AB-9A8F-01D8F1C348BE}"/>
                </a:ext>
              </a:extLst>
            </p:cNvPr>
            <p:cNvSpPr/>
            <p:nvPr/>
          </p:nvSpPr>
          <p:spPr bwMode="auto">
            <a:xfrm>
              <a:off x="4219125" y="4639246"/>
              <a:ext cx="47616" cy="26453"/>
            </a:xfrm>
            <a:custGeom>
              <a:avLst/>
              <a:gdLst>
                <a:gd name="T0" fmla="*/ 4 w 9"/>
                <a:gd name="T1" fmla="*/ 5 h 5"/>
                <a:gd name="T2" fmla="*/ 9 w 9"/>
                <a:gd name="T3" fmla="*/ 2 h 5"/>
                <a:gd name="T4" fmla="*/ 9 w 9"/>
                <a:gd name="T5" fmla="*/ 0 h 5"/>
                <a:gd name="T6" fmla="*/ 0 w 9"/>
                <a:gd name="T7" fmla="*/ 0 h 5"/>
                <a:gd name="T8" fmla="*/ 0 w 9"/>
                <a:gd name="T9" fmla="*/ 2 h 5"/>
                <a:gd name="T10" fmla="*/ 4 w 9"/>
                <a:gd name="T11" fmla="*/ 5 h 5"/>
              </a:gdLst>
              <a:ahLst/>
              <a:cxnLst>
                <a:cxn ang="0">
                  <a:pos x="T0" y="T1"/>
                </a:cxn>
                <a:cxn ang="0">
                  <a:pos x="T2" y="T3"/>
                </a:cxn>
                <a:cxn ang="0">
                  <a:pos x="T4" y="T5"/>
                </a:cxn>
                <a:cxn ang="0">
                  <a:pos x="T6" y="T7"/>
                </a:cxn>
                <a:cxn ang="0">
                  <a:pos x="T8" y="T9"/>
                </a:cxn>
                <a:cxn ang="0">
                  <a:pos x="T10" y="T11"/>
                </a:cxn>
              </a:cxnLst>
              <a:rect l="0" t="0" r="r" b="b"/>
              <a:pathLst>
                <a:path w="9" h="5">
                  <a:moveTo>
                    <a:pt x="4" y="5"/>
                  </a:moveTo>
                  <a:cubicBezTo>
                    <a:pt x="7" y="5"/>
                    <a:pt x="9" y="3"/>
                    <a:pt x="9" y="2"/>
                  </a:cubicBezTo>
                  <a:cubicBezTo>
                    <a:pt x="9" y="0"/>
                    <a:pt x="9" y="0"/>
                    <a:pt x="9" y="0"/>
                  </a:cubicBezTo>
                  <a:cubicBezTo>
                    <a:pt x="0" y="0"/>
                    <a:pt x="0" y="0"/>
                    <a:pt x="0" y="0"/>
                  </a:cubicBezTo>
                  <a:cubicBezTo>
                    <a:pt x="0" y="2"/>
                    <a:pt x="0" y="2"/>
                    <a:pt x="0" y="2"/>
                  </a:cubicBezTo>
                  <a:cubicBezTo>
                    <a:pt x="0" y="4"/>
                    <a:pt x="2" y="5"/>
                    <a:pt x="4" y="5"/>
                  </a:cubicBezTo>
                  <a:close/>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7" name="îṧliḓè">
              <a:extLst>
                <a:ext uri="{FF2B5EF4-FFF2-40B4-BE49-F238E27FC236}">
                  <a16:creationId xmlns:a16="http://schemas.microsoft.com/office/drawing/2014/main" id="{3CA4B91E-2292-43D4-8A15-A6139AA34C2D}"/>
                </a:ext>
              </a:extLst>
            </p:cNvPr>
            <p:cNvSpPr/>
            <p:nvPr/>
          </p:nvSpPr>
          <p:spPr bwMode="auto">
            <a:xfrm>
              <a:off x="4219125" y="4620727"/>
              <a:ext cx="47616" cy="29100"/>
            </a:xfrm>
            <a:prstGeom prst="ellipse">
              <a:avLst/>
            </a:pr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8" name="ï$lïḑê">
              <a:extLst>
                <a:ext uri="{FF2B5EF4-FFF2-40B4-BE49-F238E27FC236}">
                  <a16:creationId xmlns:a16="http://schemas.microsoft.com/office/drawing/2014/main" id="{FB76C8F2-65B5-48D0-922E-E4BE7998F6F9}"/>
                </a:ext>
              </a:extLst>
            </p:cNvPr>
            <p:cNvSpPr/>
            <p:nvPr/>
          </p:nvSpPr>
          <p:spPr bwMode="auto">
            <a:xfrm>
              <a:off x="4224416" y="4205409"/>
              <a:ext cx="37035" cy="444418"/>
            </a:xfrm>
            <a:custGeom>
              <a:avLst/>
              <a:gdLst>
                <a:gd name="T0" fmla="*/ 3 w 7"/>
                <a:gd name="T1" fmla="*/ 81 h 81"/>
                <a:gd name="T2" fmla="*/ 7 w 7"/>
                <a:gd name="T3" fmla="*/ 78 h 81"/>
                <a:gd name="T4" fmla="*/ 7 w 7"/>
                <a:gd name="T5" fmla="*/ 0 h 81"/>
                <a:gd name="T6" fmla="*/ 0 w 7"/>
                <a:gd name="T7" fmla="*/ 1 h 81"/>
                <a:gd name="T8" fmla="*/ 0 w 7"/>
                <a:gd name="T9" fmla="*/ 78 h 81"/>
                <a:gd name="T10" fmla="*/ 3 w 7"/>
                <a:gd name="T11" fmla="*/ 81 h 81"/>
              </a:gdLst>
              <a:ahLst/>
              <a:cxnLst>
                <a:cxn ang="0">
                  <a:pos x="T0" y="T1"/>
                </a:cxn>
                <a:cxn ang="0">
                  <a:pos x="T2" y="T3"/>
                </a:cxn>
                <a:cxn ang="0">
                  <a:pos x="T4" y="T5"/>
                </a:cxn>
                <a:cxn ang="0">
                  <a:pos x="T6" y="T7"/>
                </a:cxn>
                <a:cxn ang="0">
                  <a:pos x="T8" y="T9"/>
                </a:cxn>
                <a:cxn ang="0">
                  <a:pos x="T10" y="T11"/>
                </a:cxn>
              </a:cxnLst>
              <a:rect l="0" t="0" r="r" b="b"/>
              <a:pathLst>
                <a:path w="7" h="81">
                  <a:moveTo>
                    <a:pt x="3" y="81"/>
                  </a:moveTo>
                  <a:cubicBezTo>
                    <a:pt x="5" y="80"/>
                    <a:pt x="7" y="79"/>
                    <a:pt x="7" y="78"/>
                  </a:cubicBezTo>
                  <a:cubicBezTo>
                    <a:pt x="7" y="0"/>
                    <a:pt x="7" y="0"/>
                    <a:pt x="7" y="0"/>
                  </a:cubicBezTo>
                  <a:cubicBezTo>
                    <a:pt x="0" y="1"/>
                    <a:pt x="0" y="1"/>
                    <a:pt x="0" y="1"/>
                  </a:cubicBezTo>
                  <a:cubicBezTo>
                    <a:pt x="0" y="78"/>
                    <a:pt x="0" y="78"/>
                    <a:pt x="0" y="78"/>
                  </a:cubicBezTo>
                  <a:cubicBezTo>
                    <a:pt x="0" y="80"/>
                    <a:pt x="1" y="81"/>
                    <a:pt x="3" y="81"/>
                  </a:cubicBezTo>
                  <a:close/>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9" name="i$ḻîḋé">
              <a:extLst>
                <a:ext uri="{FF2B5EF4-FFF2-40B4-BE49-F238E27FC236}">
                  <a16:creationId xmlns:a16="http://schemas.microsoft.com/office/drawing/2014/main" id="{034003A1-C07C-4D16-87A0-07E94F3FE000}"/>
                </a:ext>
              </a:extLst>
            </p:cNvPr>
            <p:cNvSpPr/>
            <p:nvPr/>
          </p:nvSpPr>
          <p:spPr bwMode="auto">
            <a:xfrm>
              <a:off x="4224416" y="4192181"/>
              <a:ext cx="37035" cy="29100"/>
            </a:xfrm>
            <a:custGeom>
              <a:avLst/>
              <a:gdLst>
                <a:gd name="T0" fmla="*/ 3 w 7"/>
                <a:gd name="T1" fmla="*/ 0 h 5"/>
                <a:gd name="T2" fmla="*/ 0 w 7"/>
                <a:gd name="T3" fmla="*/ 3 h 5"/>
                <a:gd name="T4" fmla="*/ 3 w 7"/>
                <a:gd name="T5" fmla="*/ 5 h 5"/>
                <a:gd name="T6" fmla="*/ 7 w 7"/>
                <a:gd name="T7" fmla="*/ 2 h 5"/>
                <a:gd name="T8" fmla="*/ 3 w 7"/>
                <a:gd name="T9" fmla="*/ 0 h 5"/>
              </a:gdLst>
              <a:ahLst/>
              <a:cxnLst>
                <a:cxn ang="0">
                  <a:pos x="T0" y="T1"/>
                </a:cxn>
                <a:cxn ang="0">
                  <a:pos x="T2" y="T3"/>
                </a:cxn>
                <a:cxn ang="0">
                  <a:pos x="T4" y="T5"/>
                </a:cxn>
                <a:cxn ang="0">
                  <a:pos x="T6" y="T7"/>
                </a:cxn>
                <a:cxn ang="0">
                  <a:pos x="T8" y="T9"/>
                </a:cxn>
              </a:cxnLst>
              <a:rect l="0" t="0" r="r" b="b"/>
              <a:pathLst>
                <a:path w="7" h="5">
                  <a:moveTo>
                    <a:pt x="3" y="0"/>
                  </a:moveTo>
                  <a:cubicBezTo>
                    <a:pt x="1" y="0"/>
                    <a:pt x="0" y="1"/>
                    <a:pt x="0" y="3"/>
                  </a:cubicBezTo>
                  <a:cubicBezTo>
                    <a:pt x="0" y="4"/>
                    <a:pt x="1" y="5"/>
                    <a:pt x="3" y="5"/>
                  </a:cubicBezTo>
                  <a:cubicBezTo>
                    <a:pt x="5" y="5"/>
                    <a:pt x="7" y="4"/>
                    <a:pt x="7" y="2"/>
                  </a:cubicBezTo>
                  <a:cubicBezTo>
                    <a:pt x="7" y="1"/>
                    <a:pt x="5" y="0"/>
                    <a:pt x="3" y="0"/>
                  </a:cubicBezTo>
                  <a:close/>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0" name="ïSḷïḓê">
              <a:extLst>
                <a:ext uri="{FF2B5EF4-FFF2-40B4-BE49-F238E27FC236}">
                  <a16:creationId xmlns:a16="http://schemas.microsoft.com/office/drawing/2014/main" id="{14C05341-C8C6-47E8-A780-C1CB300A4756}"/>
                </a:ext>
              </a:extLst>
            </p:cNvPr>
            <p:cNvSpPr/>
            <p:nvPr/>
          </p:nvSpPr>
          <p:spPr bwMode="auto">
            <a:xfrm>
              <a:off x="4949241" y="4221281"/>
              <a:ext cx="44972" cy="31744"/>
            </a:xfrm>
            <a:custGeom>
              <a:avLst/>
              <a:gdLst>
                <a:gd name="T0" fmla="*/ 4 w 8"/>
                <a:gd name="T1" fmla="*/ 6 h 6"/>
                <a:gd name="T2" fmla="*/ 8 w 8"/>
                <a:gd name="T3" fmla="*/ 3 h 6"/>
                <a:gd name="T4" fmla="*/ 8 w 8"/>
                <a:gd name="T5" fmla="*/ 0 h 6"/>
                <a:gd name="T6" fmla="*/ 0 w 8"/>
                <a:gd name="T7" fmla="*/ 1 h 6"/>
                <a:gd name="T8" fmla="*/ 0 w 8"/>
                <a:gd name="T9" fmla="*/ 3 h 6"/>
                <a:gd name="T10" fmla="*/ 4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4" y="6"/>
                  </a:moveTo>
                  <a:cubicBezTo>
                    <a:pt x="6" y="6"/>
                    <a:pt x="8" y="4"/>
                    <a:pt x="8" y="3"/>
                  </a:cubicBezTo>
                  <a:cubicBezTo>
                    <a:pt x="8" y="0"/>
                    <a:pt x="8" y="0"/>
                    <a:pt x="8" y="0"/>
                  </a:cubicBezTo>
                  <a:cubicBezTo>
                    <a:pt x="0" y="1"/>
                    <a:pt x="0" y="1"/>
                    <a:pt x="0" y="1"/>
                  </a:cubicBezTo>
                  <a:cubicBezTo>
                    <a:pt x="0" y="3"/>
                    <a:pt x="0" y="3"/>
                    <a:pt x="0" y="3"/>
                  </a:cubicBezTo>
                  <a:cubicBezTo>
                    <a:pt x="0" y="5"/>
                    <a:pt x="2" y="6"/>
                    <a:pt x="4" y="6"/>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1" name="ïś1îḑe">
              <a:extLst>
                <a:ext uri="{FF2B5EF4-FFF2-40B4-BE49-F238E27FC236}">
                  <a16:creationId xmlns:a16="http://schemas.microsoft.com/office/drawing/2014/main" id="{B8A9C811-ED0B-42FF-82E7-5A4D41384645}"/>
                </a:ext>
              </a:extLst>
            </p:cNvPr>
            <p:cNvSpPr/>
            <p:nvPr/>
          </p:nvSpPr>
          <p:spPr bwMode="auto">
            <a:xfrm>
              <a:off x="4949241" y="4210699"/>
              <a:ext cx="44972" cy="26453"/>
            </a:xfrm>
            <a:custGeom>
              <a:avLst/>
              <a:gdLst>
                <a:gd name="T0" fmla="*/ 4 w 8"/>
                <a:gd name="T1" fmla="*/ 0 h 5"/>
                <a:gd name="T2" fmla="*/ 0 w 8"/>
                <a:gd name="T3" fmla="*/ 3 h 5"/>
                <a:gd name="T4" fmla="*/ 4 w 8"/>
                <a:gd name="T5" fmla="*/ 5 h 5"/>
                <a:gd name="T6" fmla="*/ 8 w 8"/>
                <a:gd name="T7" fmla="*/ 2 h 5"/>
                <a:gd name="T8" fmla="*/ 4 w 8"/>
                <a:gd name="T9" fmla="*/ 0 h 5"/>
              </a:gdLst>
              <a:ahLst/>
              <a:cxnLst>
                <a:cxn ang="0">
                  <a:pos x="T0" y="T1"/>
                </a:cxn>
                <a:cxn ang="0">
                  <a:pos x="T2" y="T3"/>
                </a:cxn>
                <a:cxn ang="0">
                  <a:pos x="T4" y="T5"/>
                </a:cxn>
                <a:cxn ang="0">
                  <a:pos x="T6" y="T7"/>
                </a:cxn>
                <a:cxn ang="0">
                  <a:pos x="T8" y="T9"/>
                </a:cxn>
              </a:cxnLst>
              <a:rect l="0" t="0" r="r" b="b"/>
              <a:pathLst>
                <a:path w="8" h="5">
                  <a:moveTo>
                    <a:pt x="4" y="0"/>
                  </a:moveTo>
                  <a:cubicBezTo>
                    <a:pt x="2" y="0"/>
                    <a:pt x="0" y="1"/>
                    <a:pt x="0" y="3"/>
                  </a:cubicBezTo>
                  <a:cubicBezTo>
                    <a:pt x="0" y="4"/>
                    <a:pt x="2" y="5"/>
                    <a:pt x="4" y="5"/>
                  </a:cubicBezTo>
                  <a:cubicBezTo>
                    <a:pt x="6" y="5"/>
                    <a:pt x="8" y="4"/>
                    <a:pt x="8" y="2"/>
                  </a:cubicBezTo>
                  <a:cubicBezTo>
                    <a:pt x="8" y="1"/>
                    <a:pt x="6" y="0"/>
                    <a:pt x="4"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2" name="íŝľíḋê">
              <a:extLst>
                <a:ext uri="{FF2B5EF4-FFF2-40B4-BE49-F238E27FC236}">
                  <a16:creationId xmlns:a16="http://schemas.microsoft.com/office/drawing/2014/main" id="{FE57811C-EFDB-41F5-9933-9F6C1D716F9A}"/>
                </a:ext>
              </a:extLst>
            </p:cNvPr>
            <p:cNvSpPr/>
            <p:nvPr/>
          </p:nvSpPr>
          <p:spPr bwMode="auto">
            <a:xfrm>
              <a:off x="4949241" y="3792735"/>
              <a:ext cx="44972" cy="439128"/>
            </a:xfrm>
            <a:custGeom>
              <a:avLst/>
              <a:gdLst>
                <a:gd name="T0" fmla="*/ 4 w 8"/>
                <a:gd name="T1" fmla="*/ 80 h 80"/>
                <a:gd name="T2" fmla="*/ 8 w 8"/>
                <a:gd name="T3" fmla="*/ 78 h 80"/>
                <a:gd name="T4" fmla="*/ 8 w 8"/>
                <a:gd name="T5" fmla="*/ 0 h 80"/>
                <a:gd name="T6" fmla="*/ 0 w 8"/>
                <a:gd name="T7" fmla="*/ 1 h 80"/>
                <a:gd name="T8" fmla="*/ 0 w 8"/>
                <a:gd name="T9" fmla="*/ 78 h 80"/>
                <a:gd name="T10" fmla="*/ 4 w 8"/>
                <a:gd name="T11" fmla="*/ 80 h 80"/>
              </a:gdLst>
              <a:ahLst/>
              <a:cxnLst>
                <a:cxn ang="0">
                  <a:pos x="T0" y="T1"/>
                </a:cxn>
                <a:cxn ang="0">
                  <a:pos x="T2" y="T3"/>
                </a:cxn>
                <a:cxn ang="0">
                  <a:pos x="T4" y="T5"/>
                </a:cxn>
                <a:cxn ang="0">
                  <a:pos x="T6" y="T7"/>
                </a:cxn>
                <a:cxn ang="0">
                  <a:pos x="T8" y="T9"/>
                </a:cxn>
                <a:cxn ang="0">
                  <a:pos x="T10" y="T11"/>
                </a:cxn>
              </a:cxnLst>
              <a:rect l="0" t="0" r="r" b="b"/>
              <a:pathLst>
                <a:path w="8" h="80">
                  <a:moveTo>
                    <a:pt x="4" y="80"/>
                  </a:moveTo>
                  <a:cubicBezTo>
                    <a:pt x="6" y="80"/>
                    <a:pt x="8" y="79"/>
                    <a:pt x="8" y="78"/>
                  </a:cubicBezTo>
                  <a:cubicBezTo>
                    <a:pt x="8" y="0"/>
                    <a:pt x="8" y="0"/>
                    <a:pt x="8" y="0"/>
                  </a:cubicBezTo>
                  <a:cubicBezTo>
                    <a:pt x="0" y="1"/>
                    <a:pt x="0" y="1"/>
                    <a:pt x="0" y="1"/>
                  </a:cubicBezTo>
                  <a:cubicBezTo>
                    <a:pt x="0" y="78"/>
                    <a:pt x="0" y="78"/>
                    <a:pt x="0" y="78"/>
                  </a:cubicBezTo>
                  <a:cubicBezTo>
                    <a:pt x="0" y="79"/>
                    <a:pt x="2" y="80"/>
                    <a:pt x="4" y="8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3" name="íš1îḓê">
              <a:extLst>
                <a:ext uri="{FF2B5EF4-FFF2-40B4-BE49-F238E27FC236}">
                  <a16:creationId xmlns:a16="http://schemas.microsoft.com/office/drawing/2014/main" id="{57C8A051-4F2A-42DE-BF70-0A0B5F833E9E}"/>
                </a:ext>
              </a:extLst>
            </p:cNvPr>
            <p:cNvSpPr/>
            <p:nvPr/>
          </p:nvSpPr>
          <p:spPr bwMode="auto">
            <a:xfrm>
              <a:off x="4949241" y="3779507"/>
              <a:ext cx="44972" cy="29100"/>
            </a:xfrm>
            <a:custGeom>
              <a:avLst/>
              <a:gdLst>
                <a:gd name="T0" fmla="*/ 4 w 8"/>
                <a:gd name="T1" fmla="*/ 0 h 5"/>
                <a:gd name="T2" fmla="*/ 0 w 8"/>
                <a:gd name="T3" fmla="*/ 3 h 5"/>
                <a:gd name="T4" fmla="*/ 4 w 8"/>
                <a:gd name="T5" fmla="*/ 5 h 5"/>
                <a:gd name="T6" fmla="*/ 8 w 8"/>
                <a:gd name="T7" fmla="*/ 2 h 5"/>
                <a:gd name="T8" fmla="*/ 4 w 8"/>
                <a:gd name="T9" fmla="*/ 0 h 5"/>
              </a:gdLst>
              <a:ahLst/>
              <a:cxnLst>
                <a:cxn ang="0">
                  <a:pos x="T0" y="T1"/>
                </a:cxn>
                <a:cxn ang="0">
                  <a:pos x="T2" y="T3"/>
                </a:cxn>
                <a:cxn ang="0">
                  <a:pos x="T4" y="T5"/>
                </a:cxn>
                <a:cxn ang="0">
                  <a:pos x="T6" y="T7"/>
                </a:cxn>
                <a:cxn ang="0">
                  <a:pos x="T8" y="T9"/>
                </a:cxn>
              </a:cxnLst>
              <a:rect l="0" t="0" r="r" b="b"/>
              <a:pathLst>
                <a:path w="8" h="5">
                  <a:moveTo>
                    <a:pt x="4" y="0"/>
                  </a:moveTo>
                  <a:cubicBezTo>
                    <a:pt x="2" y="0"/>
                    <a:pt x="0" y="1"/>
                    <a:pt x="0" y="3"/>
                  </a:cubicBezTo>
                  <a:cubicBezTo>
                    <a:pt x="0" y="4"/>
                    <a:pt x="2" y="5"/>
                    <a:pt x="4" y="5"/>
                  </a:cubicBezTo>
                  <a:cubicBezTo>
                    <a:pt x="6" y="5"/>
                    <a:pt x="8" y="4"/>
                    <a:pt x="8" y="2"/>
                  </a:cubicBezTo>
                  <a:cubicBezTo>
                    <a:pt x="8" y="1"/>
                    <a:pt x="6" y="0"/>
                    <a:pt x="4" y="0"/>
                  </a:cubicBezTo>
                  <a:close/>
                </a:path>
              </a:pathLst>
            </a:cu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4" name="ïṡlîďé">
              <a:extLst>
                <a:ext uri="{FF2B5EF4-FFF2-40B4-BE49-F238E27FC236}">
                  <a16:creationId xmlns:a16="http://schemas.microsoft.com/office/drawing/2014/main" id="{9D1A0EA1-8047-4F88-9D3D-8AE798A87DF6}"/>
                </a:ext>
              </a:extLst>
            </p:cNvPr>
            <p:cNvSpPr/>
            <p:nvPr/>
          </p:nvSpPr>
          <p:spPr bwMode="auto">
            <a:xfrm>
              <a:off x="3872586" y="4440844"/>
              <a:ext cx="42326" cy="26453"/>
            </a:xfrm>
            <a:custGeom>
              <a:avLst/>
              <a:gdLst>
                <a:gd name="T0" fmla="*/ 4 w 8"/>
                <a:gd name="T1" fmla="*/ 5 h 5"/>
                <a:gd name="T2" fmla="*/ 8 w 8"/>
                <a:gd name="T3" fmla="*/ 2 h 5"/>
                <a:gd name="T4" fmla="*/ 8 w 8"/>
                <a:gd name="T5" fmla="*/ 0 h 5"/>
                <a:gd name="T6" fmla="*/ 0 w 8"/>
                <a:gd name="T7" fmla="*/ 0 h 5"/>
                <a:gd name="T8" fmla="*/ 0 w 8"/>
                <a:gd name="T9" fmla="*/ 2 h 5"/>
                <a:gd name="T10" fmla="*/ 4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4" y="5"/>
                  </a:moveTo>
                  <a:cubicBezTo>
                    <a:pt x="7" y="5"/>
                    <a:pt x="8" y="4"/>
                    <a:pt x="8" y="2"/>
                  </a:cubicBezTo>
                  <a:cubicBezTo>
                    <a:pt x="8" y="0"/>
                    <a:pt x="8" y="0"/>
                    <a:pt x="8" y="0"/>
                  </a:cubicBezTo>
                  <a:cubicBezTo>
                    <a:pt x="0" y="0"/>
                    <a:pt x="0" y="0"/>
                    <a:pt x="0" y="0"/>
                  </a:cubicBezTo>
                  <a:cubicBezTo>
                    <a:pt x="0" y="2"/>
                    <a:pt x="0" y="2"/>
                    <a:pt x="0" y="2"/>
                  </a:cubicBezTo>
                  <a:cubicBezTo>
                    <a:pt x="0" y="4"/>
                    <a:pt x="2" y="5"/>
                    <a:pt x="4" y="5"/>
                  </a:cubicBezTo>
                  <a:close/>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5" name="ïṧļîḋè">
              <a:extLst>
                <a:ext uri="{FF2B5EF4-FFF2-40B4-BE49-F238E27FC236}">
                  <a16:creationId xmlns:a16="http://schemas.microsoft.com/office/drawing/2014/main" id="{D3E12683-9F97-4E8D-B517-3AAD39ADA45F}"/>
                </a:ext>
              </a:extLst>
            </p:cNvPr>
            <p:cNvSpPr/>
            <p:nvPr/>
          </p:nvSpPr>
          <p:spPr bwMode="auto">
            <a:xfrm>
              <a:off x="3872586" y="4424972"/>
              <a:ext cx="42326" cy="26453"/>
            </a:xfrm>
            <a:custGeom>
              <a:avLst/>
              <a:gdLst>
                <a:gd name="T0" fmla="*/ 4 w 8"/>
                <a:gd name="T1" fmla="*/ 0 h 5"/>
                <a:gd name="T2" fmla="*/ 0 w 8"/>
                <a:gd name="T3" fmla="*/ 3 h 5"/>
                <a:gd name="T4" fmla="*/ 4 w 8"/>
                <a:gd name="T5" fmla="*/ 5 h 5"/>
                <a:gd name="T6" fmla="*/ 8 w 8"/>
                <a:gd name="T7" fmla="*/ 3 h 5"/>
                <a:gd name="T8" fmla="*/ 4 w 8"/>
                <a:gd name="T9" fmla="*/ 0 h 5"/>
              </a:gdLst>
              <a:ahLst/>
              <a:cxnLst>
                <a:cxn ang="0">
                  <a:pos x="T0" y="T1"/>
                </a:cxn>
                <a:cxn ang="0">
                  <a:pos x="T2" y="T3"/>
                </a:cxn>
                <a:cxn ang="0">
                  <a:pos x="T4" y="T5"/>
                </a:cxn>
                <a:cxn ang="0">
                  <a:pos x="T6" y="T7"/>
                </a:cxn>
                <a:cxn ang="0">
                  <a:pos x="T8" y="T9"/>
                </a:cxn>
              </a:cxnLst>
              <a:rect l="0" t="0" r="r" b="b"/>
              <a:pathLst>
                <a:path w="8" h="5">
                  <a:moveTo>
                    <a:pt x="4" y="0"/>
                  </a:moveTo>
                  <a:cubicBezTo>
                    <a:pt x="2" y="0"/>
                    <a:pt x="0" y="1"/>
                    <a:pt x="0" y="3"/>
                  </a:cubicBezTo>
                  <a:cubicBezTo>
                    <a:pt x="0" y="4"/>
                    <a:pt x="2" y="5"/>
                    <a:pt x="4" y="5"/>
                  </a:cubicBezTo>
                  <a:cubicBezTo>
                    <a:pt x="7" y="5"/>
                    <a:pt x="8" y="4"/>
                    <a:pt x="8" y="3"/>
                  </a:cubicBezTo>
                  <a:cubicBezTo>
                    <a:pt x="8" y="1"/>
                    <a:pt x="6" y="0"/>
                    <a:pt x="4" y="0"/>
                  </a:cubicBezTo>
                  <a:close/>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6" name="íš1íḋè">
              <a:extLst>
                <a:ext uri="{FF2B5EF4-FFF2-40B4-BE49-F238E27FC236}">
                  <a16:creationId xmlns:a16="http://schemas.microsoft.com/office/drawing/2014/main" id="{BBDD4E30-A6D3-4DBB-B2A9-3D3D167D4676}"/>
                </a:ext>
              </a:extLst>
            </p:cNvPr>
            <p:cNvSpPr/>
            <p:nvPr/>
          </p:nvSpPr>
          <p:spPr bwMode="auto">
            <a:xfrm>
              <a:off x="3877876" y="4007007"/>
              <a:ext cx="37035" cy="444418"/>
            </a:xfrm>
            <a:custGeom>
              <a:avLst/>
              <a:gdLst>
                <a:gd name="T0" fmla="*/ 3 w 7"/>
                <a:gd name="T1" fmla="*/ 81 h 81"/>
                <a:gd name="T2" fmla="*/ 7 w 7"/>
                <a:gd name="T3" fmla="*/ 78 h 81"/>
                <a:gd name="T4" fmla="*/ 7 w 7"/>
                <a:gd name="T5" fmla="*/ 0 h 81"/>
                <a:gd name="T6" fmla="*/ 0 w 7"/>
                <a:gd name="T7" fmla="*/ 1 h 81"/>
                <a:gd name="T8" fmla="*/ 0 w 7"/>
                <a:gd name="T9" fmla="*/ 78 h 81"/>
                <a:gd name="T10" fmla="*/ 3 w 7"/>
                <a:gd name="T11" fmla="*/ 81 h 81"/>
              </a:gdLst>
              <a:ahLst/>
              <a:cxnLst>
                <a:cxn ang="0">
                  <a:pos x="T0" y="T1"/>
                </a:cxn>
                <a:cxn ang="0">
                  <a:pos x="T2" y="T3"/>
                </a:cxn>
                <a:cxn ang="0">
                  <a:pos x="T4" y="T5"/>
                </a:cxn>
                <a:cxn ang="0">
                  <a:pos x="T6" y="T7"/>
                </a:cxn>
                <a:cxn ang="0">
                  <a:pos x="T8" y="T9"/>
                </a:cxn>
                <a:cxn ang="0">
                  <a:pos x="T10" y="T11"/>
                </a:cxn>
              </a:cxnLst>
              <a:rect l="0" t="0" r="r" b="b"/>
              <a:pathLst>
                <a:path w="7" h="81">
                  <a:moveTo>
                    <a:pt x="3" y="81"/>
                  </a:moveTo>
                  <a:cubicBezTo>
                    <a:pt x="5" y="81"/>
                    <a:pt x="7" y="79"/>
                    <a:pt x="7" y="78"/>
                  </a:cubicBezTo>
                  <a:cubicBezTo>
                    <a:pt x="7" y="0"/>
                    <a:pt x="7" y="0"/>
                    <a:pt x="7" y="0"/>
                  </a:cubicBezTo>
                  <a:cubicBezTo>
                    <a:pt x="0" y="1"/>
                    <a:pt x="0" y="1"/>
                    <a:pt x="0" y="1"/>
                  </a:cubicBezTo>
                  <a:cubicBezTo>
                    <a:pt x="0" y="78"/>
                    <a:pt x="0" y="78"/>
                    <a:pt x="0" y="78"/>
                  </a:cubicBezTo>
                  <a:cubicBezTo>
                    <a:pt x="0" y="80"/>
                    <a:pt x="1" y="81"/>
                    <a:pt x="3" y="81"/>
                  </a:cubicBezTo>
                  <a:close/>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7" name="iṡļiḑê">
              <a:extLst>
                <a:ext uri="{FF2B5EF4-FFF2-40B4-BE49-F238E27FC236}">
                  <a16:creationId xmlns:a16="http://schemas.microsoft.com/office/drawing/2014/main" id="{820CDC22-6CD9-443F-B4E0-58390D7E5AAD}"/>
                </a:ext>
              </a:extLst>
            </p:cNvPr>
            <p:cNvSpPr/>
            <p:nvPr/>
          </p:nvSpPr>
          <p:spPr bwMode="auto">
            <a:xfrm>
              <a:off x="3877876" y="3996426"/>
              <a:ext cx="37035" cy="26453"/>
            </a:xfrm>
            <a:prstGeom prst="ellipse">
              <a:avLst/>
            </a:prstGeom>
            <a:solidFill>
              <a:srgbClr val="7D7D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8" name="îšḻïḋè">
              <a:extLst>
                <a:ext uri="{FF2B5EF4-FFF2-40B4-BE49-F238E27FC236}">
                  <a16:creationId xmlns:a16="http://schemas.microsoft.com/office/drawing/2014/main" id="{7531D095-39C8-4ECE-AC7B-FEEAC6F52677}"/>
                </a:ext>
              </a:extLst>
            </p:cNvPr>
            <p:cNvSpPr/>
            <p:nvPr/>
          </p:nvSpPr>
          <p:spPr bwMode="auto">
            <a:xfrm>
              <a:off x="3848777" y="3599624"/>
              <a:ext cx="1177180" cy="658692"/>
            </a:xfrm>
            <a:custGeom>
              <a:avLst/>
              <a:gdLst>
                <a:gd name="T0" fmla="*/ 214 w 214"/>
                <a:gd name="T1" fmla="*/ 35 h 120"/>
                <a:gd name="T2" fmla="*/ 214 w 214"/>
                <a:gd name="T3" fmla="*/ 35 h 120"/>
                <a:gd name="T4" fmla="*/ 214 w 214"/>
                <a:gd name="T5" fmla="*/ 29 h 120"/>
                <a:gd name="T6" fmla="*/ 206 w 214"/>
                <a:gd name="T7" fmla="*/ 35 h 120"/>
                <a:gd name="T8" fmla="*/ 154 w 214"/>
                <a:gd name="T9" fmla="*/ 5 h 120"/>
                <a:gd name="T10" fmla="*/ 130 w 214"/>
                <a:gd name="T11" fmla="*/ 5 h 120"/>
                <a:gd name="T12" fmla="*/ 7 w 214"/>
                <a:gd name="T13" fmla="*/ 76 h 120"/>
                <a:gd name="T14" fmla="*/ 5 w 214"/>
                <a:gd name="T15" fmla="*/ 71 h 120"/>
                <a:gd name="T16" fmla="*/ 0 w 214"/>
                <a:gd name="T17" fmla="*/ 69 h 120"/>
                <a:gd name="T18" fmla="*/ 0 w 214"/>
                <a:gd name="T19" fmla="*/ 75 h 120"/>
                <a:gd name="T20" fmla="*/ 4 w 214"/>
                <a:gd name="T21" fmla="*/ 83 h 120"/>
                <a:gd name="T22" fmla="*/ 59 w 214"/>
                <a:gd name="T23" fmla="*/ 114 h 120"/>
                <a:gd name="T24" fmla="*/ 87 w 214"/>
                <a:gd name="T25" fmla="*/ 114 h 120"/>
                <a:gd name="T26" fmla="*/ 209 w 214"/>
                <a:gd name="T27" fmla="*/ 44 h 120"/>
                <a:gd name="T28" fmla="*/ 214 w 214"/>
                <a:gd name="T29" fmla="*/ 3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120">
                  <a:moveTo>
                    <a:pt x="214" y="35"/>
                  </a:moveTo>
                  <a:cubicBezTo>
                    <a:pt x="214" y="35"/>
                    <a:pt x="214" y="35"/>
                    <a:pt x="214" y="35"/>
                  </a:cubicBezTo>
                  <a:cubicBezTo>
                    <a:pt x="214" y="29"/>
                    <a:pt x="214" y="29"/>
                    <a:pt x="214" y="29"/>
                  </a:cubicBezTo>
                  <a:cubicBezTo>
                    <a:pt x="206" y="35"/>
                    <a:pt x="206" y="35"/>
                    <a:pt x="206" y="35"/>
                  </a:cubicBezTo>
                  <a:cubicBezTo>
                    <a:pt x="154" y="5"/>
                    <a:pt x="154" y="5"/>
                    <a:pt x="154" y="5"/>
                  </a:cubicBezTo>
                  <a:cubicBezTo>
                    <a:pt x="147" y="0"/>
                    <a:pt x="137" y="0"/>
                    <a:pt x="130" y="5"/>
                  </a:cubicBezTo>
                  <a:cubicBezTo>
                    <a:pt x="7" y="76"/>
                    <a:pt x="7" y="76"/>
                    <a:pt x="7" y="76"/>
                  </a:cubicBezTo>
                  <a:cubicBezTo>
                    <a:pt x="6" y="73"/>
                    <a:pt x="5" y="71"/>
                    <a:pt x="5" y="71"/>
                  </a:cubicBezTo>
                  <a:cubicBezTo>
                    <a:pt x="5" y="71"/>
                    <a:pt x="0" y="69"/>
                    <a:pt x="0" y="69"/>
                  </a:cubicBezTo>
                  <a:cubicBezTo>
                    <a:pt x="0" y="75"/>
                    <a:pt x="0" y="75"/>
                    <a:pt x="0" y="75"/>
                  </a:cubicBezTo>
                  <a:cubicBezTo>
                    <a:pt x="0" y="78"/>
                    <a:pt x="1" y="81"/>
                    <a:pt x="4" y="83"/>
                  </a:cubicBezTo>
                  <a:cubicBezTo>
                    <a:pt x="59" y="114"/>
                    <a:pt x="59" y="114"/>
                    <a:pt x="59" y="114"/>
                  </a:cubicBezTo>
                  <a:cubicBezTo>
                    <a:pt x="68" y="120"/>
                    <a:pt x="79" y="120"/>
                    <a:pt x="87" y="114"/>
                  </a:cubicBezTo>
                  <a:cubicBezTo>
                    <a:pt x="209" y="44"/>
                    <a:pt x="209" y="44"/>
                    <a:pt x="209" y="44"/>
                  </a:cubicBezTo>
                  <a:cubicBezTo>
                    <a:pt x="213" y="42"/>
                    <a:pt x="214" y="38"/>
                    <a:pt x="214" y="35"/>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9" name="îṡľïďè">
              <a:extLst>
                <a:ext uri="{FF2B5EF4-FFF2-40B4-BE49-F238E27FC236}">
                  <a16:creationId xmlns:a16="http://schemas.microsoft.com/office/drawing/2014/main" id="{8F8DDA2A-3D76-4825-A165-591693F12324}"/>
                </a:ext>
              </a:extLst>
            </p:cNvPr>
            <p:cNvSpPr/>
            <p:nvPr/>
          </p:nvSpPr>
          <p:spPr bwMode="auto">
            <a:xfrm>
              <a:off x="3838195" y="3512328"/>
              <a:ext cx="1198343" cy="708953"/>
            </a:xfrm>
            <a:custGeom>
              <a:avLst/>
              <a:gdLst>
                <a:gd name="T0" fmla="*/ 6 w 218"/>
                <a:gd name="T1" fmla="*/ 77 h 129"/>
                <a:gd name="T2" fmla="*/ 132 w 218"/>
                <a:gd name="T3" fmla="*/ 4 h 129"/>
                <a:gd name="T4" fmla="*/ 156 w 218"/>
                <a:gd name="T5" fmla="*/ 4 h 129"/>
                <a:gd name="T6" fmla="*/ 211 w 218"/>
                <a:gd name="T7" fmla="*/ 36 h 129"/>
                <a:gd name="T8" fmla="*/ 211 w 218"/>
                <a:gd name="T9" fmla="*/ 54 h 129"/>
                <a:gd name="T10" fmla="*/ 89 w 218"/>
                <a:gd name="T11" fmla="*/ 124 h 129"/>
                <a:gd name="T12" fmla="*/ 61 w 218"/>
                <a:gd name="T13" fmla="*/ 124 h 129"/>
                <a:gd name="T14" fmla="*/ 6 w 218"/>
                <a:gd name="T15" fmla="*/ 92 h 129"/>
                <a:gd name="T16" fmla="*/ 6 w 218"/>
                <a:gd name="T17" fmla="*/ 7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129">
                  <a:moveTo>
                    <a:pt x="6" y="77"/>
                  </a:moveTo>
                  <a:cubicBezTo>
                    <a:pt x="132" y="4"/>
                    <a:pt x="132" y="4"/>
                    <a:pt x="132" y="4"/>
                  </a:cubicBezTo>
                  <a:cubicBezTo>
                    <a:pt x="139" y="0"/>
                    <a:pt x="149" y="0"/>
                    <a:pt x="156" y="4"/>
                  </a:cubicBezTo>
                  <a:cubicBezTo>
                    <a:pt x="211" y="36"/>
                    <a:pt x="211" y="36"/>
                    <a:pt x="211" y="36"/>
                  </a:cubicBezTo>
                  <a:cubicBezTo>
                    <a:pt x="218" y="40"/>
                    <a:pt x="218" y="50"/>
                    <a:pt x="211" y="54"/>
                  </a:cubicBezTo>
                  <a:cubicBezTo>
                    <a:pt x="89" y="124"/>
                    <a:pt x="89" y="124"/>
                    <a:pt x="89" y="124"/>
                  </a:cubicBezTo>
                  <a:cubicBezTo>
                    <a:pt x="81" y="129"/>
                    <a:pt x="70" y="129"/>
                    <a:pt x="61" y="124"/>
                  </a:cubicBezTo>
                  <a:cubicBezTo>
                    <a:pt x="6" y="92"/>
                    <a:pt x="6" y="92"/>
                    <a:pt x="6" y="92"/>
                  </a:cubicBezTo>
                  <a:cubicBezTo>
                    <a:pt x="0" y="89"/>
                    <a:pt x="0" y="81"/>
                    <a:pt x="6" y="77"/>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0" name="îśľíḑê">
              <a:extLst>
                <a:ext uri="{FF2B5EF4-FFF2-40B4-BE49-F238E27FC236}">
                  <a16:creationId xmlns:a16="http://schemas.microsoft.com/office/drawing/2014/main" id="{1A335CD0-5712-4C3F-805A-17016376537B}"/>
                </a:ext>
              </a:extLst>
            </p:cNvPr>
            <p:cNvSpPr/>
            <p:nvPr/>
          </p:nvSpPr>
          <p:spPr bwMode="auto">
            <a:xfrm>
              <a:off x="4129183" y="3697502"/>
              <a:ext cx="566104" cy="304216"/>
            </a:xfrm>
            <a:custGeom>
              <a:avLst/>
              <a:gdLst>
                <a:gd name="T0" fmla="*/ 96 w 103"/>
                <a:gd name="T1" fmla="*/ 21 h 55"/>
                <a:gd name="T2" fmla="*/ 96 w 103"/>
                <a:gd name="T3" fmla="*/ 21 h 55"/>
                <a:gd name="T4" fmla="*/ 60 w 103"/>
                <a:gd name="T5" fmla="*/ 0 h 55"/>
                <a:gd name="T6" fmla="*/ 8 w 103"/>
                <a:gd name="T7" fmla="*/ 30 h 55"/>
                <a:gd name="T8" fmla="*/ 0 w 103"/>
                <a:gd name="T9" fmla="*/ 29 h 55"/>
                <a:gd name="T10" fmla="*/ 0 w 103"/>
                <a:gd name="T11" fmla="*/ 30 h 55"/>
                <a:gd name="T12" fmla="*/ 43 w 103"/>
                <a:gd name="T13" fmla="*/ 55 h 55"/>
                <a:gd name="T14" fmla="*/ 72 w 103"/>
                <a:gd name="T15" fmla="*/ 38 h 55"/>
                <a:gd name="T16" fmla="*/ 78 w 103"/>
                <a:gd name="T17" fmla="*/ 35 h 55"/>
                <a:gd name="T18" fmla="*/ 103 w 103"/>
                <a:gd name="T19" fmla="*/ 20 h 55"/>
                <a:gd name="T20" fmla="*/ 103 w 103"/>
                <a:gd name="T21" fmla="*/ 19 h 55"/>
                <a:gd name="T22" fmla="*/ 96 w 103"/>
                <a:gd name="T23"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55">
                  <a:moveTo>
                    <a:pt x="96" y="21"/>
                  </a:moveTo>
                  <a:cubicBezTo>
                    <a:pt x="96" y="21"/>
                    <a:pt x="96" y="21"/>
                    <a:pt x="96" y="21"/>
                  </a:cubicBezTo>
                  <a:cubicBezTo>
                    <a:pt x="60" y="0"/>
                    <a:pt x="60" y="0"/>
                    <a:pt x="60" y="0"/>
                  </a:cubicBezTo>
                  <a:cubicBezTo>
                    <a:pt x="8" y="30"/>
                    <a:pt x="8" y="30"/>
                    <a:pt x="8" y="30"/>
                  </a:cubicBezTo>
                  <a:cubicBezTo>
                    <a:pt x="0" y="29"/>
                    <a:pt x="0" y="29"/>
                    <a:pt x="0" y="29"/>
                  </a:cubicBezTo>
                  <a:cubicBezTo>
                    <a:pt x="0" y="30"/>
                    <a:pt x="0" y="30"/>
                    <a:pt x="0" y="30"/>
                  </a:cubicBezTo>
                  <a:cubicBezTo>
                    <a:pt x="43" y="55"/>
                    <a:pt x="43" y="55"/>
                    <a:pt x="43" y="55"/>
                  </a:cubicBezTo>
                  <a:cubicBezTo>
                    <a:pt x="72" y="38"/>
                    <a:pt x="72" y="38"/>
                    <a:pt x="72" y="38"/>
                  </a:cubicBezTo>
                  <a:cubicBezTo>
                    <a:pt x="72" y="38"/>
                    <a:pt x="77" y="39"/>
                    <a:pt x="78" y="35"/>
                  </a:cubicBezTo>
                  <a:cubicBezTo>
                    <a:pt x="103" y="20"/>
                    <a:pt x="103" y="20"/>
                    <a:pt x="103" y="20"/>
                  </a:cubicBezTo>
                  <a:cubicBezTo>
                    <a:pt x="103" y="19"/>
                    <a:pt x="103" y="19"/>
                    <a:pt x="103" y="19"/>
                  </a:cubicBezTo>
                  <a:cubicBezTo>
                    <a:pt x="96" y="21"/>
                    <a:pt x="96" y="21"/>
                    <a:pt x="96" y="21"/>
                  </a:cubicBezTo>
                </a:path>
              </a:pathLst>
            </a:custGeom>
            <a:solidFill>
              <a:srgbClr val="7D5CD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1" name="íŝļïďè">
              <a:extLst>
                <a:ext uri="{FF2B5EF4-FFF2-40B4-BE49-F238E27FC236}">
                  <a16:creationId xmlns:a16="http://schemas.microsoft.com/office/drawing/2014/main" id="{3E073E8A-F4A1-40F9-A9A6-15F5AE3824F1}"/>
                </a:ext>
              </a:extLst>
            </p:cNvPr>
            <p:cNvSpPr/>
            <p:nvPr/>
          </p:nvSpPr>
          <p:spPr bwMode="auto">
            <a:xfrm>
              <a:off x="4129183" y="3665758"/>
              <a:ext cx="566104" cy="330669"/>
            </a:xfrm>
            <a:custGeom>
              <a:avLst/>
              <a:gdLst>
                <a:gd name="T0" fmla="*/ 0 w 103"/>
                <a:gd name="T1" fmla="*/ 35 h 60"/>
                <a:gd name="T2" fmla="*/ 43 w 103"/>
                <a:gd name="T3" fmla="*/ 60 h 60"/>
                <a:gd name="T4" fmla="*/ 72 w 103"/>
                <a:gd name="T5" fmla="*/ 43 h 60"/>
                <a:gd name="T6" fmla="*/ 78 w 103"/>
                <a:gd name="T7" fmla="*/ 40 h 60"/>
                <a:gd name="T8" fmla="*/ 103 w 103"/>
                <a:gd name="T9" fmla="*/ 25 h 60"/>
                <a:gd name="T10" fmla="*/ 60 w 103"/>
                <a:gd name="T11" fmla="*/ 0 h 60"/>
                <a:gd name="T12" fmla="*/ 0 w 103"/>
                <a:gd name="T13" fmla="*/ 35 h 60"/>
              </a:gdLst>
              <a:ahLst/>
              <a:cxnLst>
                <a:cxn ang="0">
                  <a:pos x="T0" y="T1"/>
                </a:cxn>
                <a:cxn ang="0">
                  <a:pos x="T2" y="T3"/>
                </a:cxn>
                <a:cxn ang="0">
                  <a:pos x="T4" y="T5"/>
                </a:cxn>
                <a:cxn ang="0">
                  <a:pos x="T6" y="T7"/>
                </a:cxn>
                <a:cxn ang="0">
                  <a:pos x="T8" y="T9"/>
                </a:cxn>
                <a:cxn ang="0">
                  <a:pos x="T10" y="T11"/>
                </a:cxn>
                <a:cxn ang="0">
                  <a:pos x="T12" y="T13"/>
                </a:cxn>
              </a:cxnLst>
              <a:rect l="0" t="0" r="r" b="b"/>
              <a:pathLst>
                <a:path w="103" h="60">
                  <a:moveTo>
                    <a:pt x="0" y="35"/>
                  </a:moveTo>
                  <a:cubicBezTo>
                    <a:pt x="43" y="60"/>
                    <a:pt x="43" y="60"/>
                    <a:pt x="43" y="60"/>
                  </a:cubicBezTo>
                  <a:cubicBezTo>
                    <a:pt x="72" y="43"/>
                    <a:pt x="72" y="43"/>
                    <a:pt x="72" y="43"/>
                  </a:cubicBezTo>
                  <a:cubicBezTo>
                    <a:pt x="72" y="43"/>
                    <a:pt x="76" y="43"/>
                    <a:pt x="78" y="40"/>
                  </a:cubicBezTo>
                  <a:cubicBezTo>
                    <a:pt x="103" y="25"/>
                    <a:pt x="103" y="25"/>
                    <a:pt x="103" y="25"/>
                  </a:cubicBezTo>
                  <a:cubicBezTo>
                    <a:pt x="60" y="0"/>
                    <a:pt x="60" y="0"/>
                    <a:pt x="60" y="0"/>
                  </a:cubicBezTo>
                  <a:cubicBezTo>
                    <a:pt x="0" y="35"/>
                    <a:pt x="0" y="35"/>
                    <a:pt x="0" y="35"/>
                  </a:cubicBezTo>
                </a:path>
              </a:pathLst>
            </a:custGeom>
            <a:solidFill>
              <a:srgbClr val="A07E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2" name="ïşḷîḍè">
              <a:extLst>
                <a:ext uri="{FF2B5EF4-FFF2-40B4-BE49-F238E27FC236}">
                  <a16:creationId xmlns:a16="http://schemas.microsoft.com/office/drawing/2014/main" id="{80483104-6D43-44F9-A6DA-B425DE82B17D}"/>
                </a:ext>
              </a:extLst>
            </p:cNvPr>
            <p:cNvSpPr/>
            <p:nvPr/>
          </p:nvSpPr>
          <p:spPr bwMode="auto">
            <a:xfrm>
              <a:off x="4322295" y="3681630"/>
              <a:ext cx="362413" cy="198402"/>
            </a:xfrm>
            <a:custGeom>
              <a:avLst/>
              <a:gdLst>
                <a:gd name="T0" fmla="*/ 62 w 66"/>
                <a:gd name="T1" fmla="*/ 20 h 36"/>
                <a:gd name="T2" fmla="*/ 60 w 66"/>
                <a:gd name="T3" fmla="*/ 21 h 36"/>
                <a:gd name="T4" fmla="*/ 61 w 66"/>
                <a:gd name="T5" fmla="*/ 21 h 36"/>
                <a:gd name="T6" fmla="*/ 24 w 66"/>
                <a:gd name="T7" fmla="*/ 0 h 36"/>
                <a:gd name="T8" fmla="*/ 0 w 66"/>
                <a:gd name="T9" fmla="*/ 14 h 36"/>
                <a:gd name="T10" fmla="*/ 39 w 66"/>
                <a:gd name="T11" fmla="*/ 35 h 36"/>
                <a:gd name="T12" fmla="*/ 42 w 66"/>
                <a:gd name="T13" fmla="*/ 36 h 36"/>
                <a:gd name="T14" fmla="*/ 66 w 66"/>
                <a:gd name="T15" fmla="*/ 22 h 36"/>
                <a:gd name="T16" fmla="*/ 66 w 66"/>
                <a:gd name="T17" fmla="*/ 20 h 36"/>
                <a:gd name="T18" fmla="*/ 62 w 66"/>
                <a:gd name="T1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6">
                  <a:moveTo>
                    <a:pt x="62" y="20"/>
                  </a:moveTo>
                  <a:cubicBezTo>
                    <a:pt x="60" y="21"/>
                    <a:pt x="60" y="21"/>
                    <a:pt x="60" y="21"/>
                  </a:cubicBezTo>
                  <a:cubicBezTo>
                    <a:pt x="61" y="21"/>
                    <a:pt x="61" y="21"/>
                    <a:pt x="61" y="21"/>
                  </a:cubicBezTo>
                  <a:cubicBezTo>
                    <a:pt x="24" y="0"/>
                    <a:pt x="24" y="0"/>
                    <a:pt x="24" y="0"/>
                  </a:cubicBezTo>
                  <a:cubicBezTo>
                    <a:pt x="0" y="14"/>
                    <a:pt x="0" y="14"/>
                    <a:pt x="0" y="14"/>
                  </a:cubicBezTo>
                  <a:cubicBezTo>
                    <a:pt x="39" y="35"/>
                    <a:pt x="39" y="35"/>
                    <a:pt x="39" y="35"/>
                  </a:cubicBezTo>
                  <a:cubicBezTo>
                    <a:pt x="39" y="35"/>
                    <a:pt x="40" y="33"/>
                    <a:pt x="42" y="36"/>
                  </a:cubicBezTo>
                  <a:cubicBezTo>
                    <a:pt x="66" y="22"/>
                    <a:pt x="66" y="22"/>
                    <a:pt x="66" y="22"/>
                  </a:cubicBezTo>
                  <a:cubicBezTo>
                    <a:pt x="66" y="20"/>
                    <a:pt x="66" y="20"/>
                    <a:pt x="66" y="20"/>
                  </a:cubicBezTo>
                  <a:cubicBezTo>
                    <a:pt x="62" y="20"/>
                    <a:pt x="62" y="20"/>
                    <a:pt x="62" y="20"/>
                  </a:cubicBezTo>
                </a:path>
              </a:pathLst>
            </a:custGeom>
            <a:solidFill>
              <a:srgbClr val="C2B8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3" name="iṧḷíde">
              <a:extLst>
                <a:ext uri="{FF2B5EF4-FFF2-40B4-BE49-F238E27FC236}">
                  <a16:creationId xmlns:a16="http://schemas.microsoft.com/office/drawing/2014/main" id="{8EC9FF44-990C-4BA1-8E81-A7B3DBF08014}"/>
                </a:ext>
              </a:extLst>
            </p:cNvPr>
            <p:cNvSpPr/>
            <p:nvPr/>
          </p:nvSpPr>
          <p:spPr bwMode="auto">
            <a:xfrm>
              <a:off x="4295841" y="3660467"/>
              <a:ext cx="388867" cy="214274"/>
            </a:xfrm>
            <a:custGeom>
              <a:avLst/>
              <a:gdLst>
                <a:gd name="T0" fmla="*/ 44 w 71"/>
                <a:gd name="T1" fmla="*/ 39 h 39"/>
                <a:gd name="T2" fmla="*/ 71 w 71"/>
                <a:gd name="T3" fmla="*/ 24 h 39"/>
                <a:gd name="T4" fmla="*/ 28 w 71"/>
                <a:gd name="T5" fmla="*/ 0 h 39"/>
                <a:gd name="T6" fmla="*/ 0 w 71"/>
                <a:gd name="T7" fmla="*/ 15 h 39"/>
                <a:gd name="T8" fmla="*/ 44 w 71"/>
                <a:gd name="T9" fmla="*/ 39 h 39"/>
              </a:gdLst>
              <a:ahLst/>
              <a:cxnLst>
                <a:cxn ang="0">
                  <a:pos x="T0" y="T1"/>
                </a:cxn>
                <a:cxn ang="0">
                  <a:pos x="T2" y="T3"/>
                </a:cxn>
                <a:cxn ang="0">
                  <a:pos x="T4" y="T5"/>
                </a:cxn>
                <a:cxn ang="0">
                  <a:pos x="T6" y="T7"/>
                </a:cxn>
                <a:cxn ang="0">
                  <a:pos x="T8" y="T9"/>
                </a:cxn>
              </a:cxnLst>
              <a:rect l="0" t="0" r="r" b="b"/>
              <a:pathLst>
                <a:path w="71" h="39">
                  <a:moveTo>
                    <a:pt x="44" y="39"/>
                  </a:moveTo>
                  <a:cubicBezTo>
                    <a:pt x="45" y="30"/>
                    <a:pt x="65" y="28"/>
                    <a:pt x="71" y="24"/>
                  </a:cubicBezTo>
                  <a:cubicBezTo>
                    <a:pt x="28" y="0"/>
                    <a:pt x="28" y="0"/>
                    <a:pt x="28" y="0"/>
                  </a:cubicBezTo>
                  <a:cubicBezTo>
                    <a:pt x="21" y="6"/>
                    <a:pt x="1" y="8"/>
                    <a:pt x="0" y="15"/>
                  </a:cubicBezTo>
                  <a:cubicBezTo>
                    <a:pt x="44" y="39"/>
                    <a:pt x="44" y="39"/>
                    <a:pt x="44" y="3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4" name="îsļídê">
              <a:extLst>
                <a:ext uri="{FF2B5EF4-FFF2-40B4-BE49-F238E27FC236}">
                  <a16:creationId xmlns:a16="http://schemas.microsoft.com/office/drawing/2014/main" id="{E2006B52-7568-46CE-82AD-AA883E3D3750}"/>
                </a:ext>
              </a:extLst>
            </p:cNvPr>
            <p:cNvSpPr/>
            <p:nvPr/>
          </p:nvSpPr>
          <p:spPr bwMode="auto">
            <a:xfrm>
              <a:off x="4139765" y="3768926"/>
              <a:ext cx="396802" cy="214274"/>
            </a:xfrm>
            <a:custGeom>
              <a:avLst/>
              <a:gdLst>
                <a:gd name="T0" fmla="*/ 70 w 72"/>
                <a:gd name="T1" fmla="*/ 18 h 39"/>
                <a:gd name="T2" fmla="*/ 61 w 72"/>
                <a:gd name="T3" fmla="*/ 17 h 39"/>
                <a:gd name="T4" fmla="*/ 60 w 72"/>
                <a:gd name="T5" fmla="*/ 19 h 39"/>
                <a:gd name="T6" fmla="*/ 28 w 72"/>
                <a:gd name="T7" fmla="*/ 0 h 39"/>
                <a:gd name="T8" fmla="*/ 5 w 72"/>
                <a:gd name="T9" fmla="*/ 14 h 39"/>
                <a:gd name="T10" fmla="*/ 5 w 72"/>
                <a:gd name="T11" fmla="*/ 13 h 39"/>
                <a:gd name="T12" fmla="*/ 2 w 72"/>
                <a:gd name="T13" fmla="*/ 12 h 39"/>
                <a:gd name="T14" fmla="*/ 0 w 72"/>
                <a:gd name="T15" fmla="*/ 13 h 39"/>
                <a:gd name="T16" fmla="*/ 0 w 72"/>
                <a:gd name="T17" fmla="*/ 15 h 39"/>
                <a:gd name="T18" fmla="*/ 42 w 72"/>
                <a:gd name="T19" fmla="*/ 39 h 39"/>
                <a:gd name="T20" fmla="*/ 69 w 72"/>
                <a:gd name="T21" fmla="*/ 24 h 39"/>
                <a:gd name="T22" fmla="*/ 72 w 72"/>
                <a:gd name="T23" fmla="*/ 19 h 39"/>
                <a:gd name="T24" fmla="*/ 70 w 72"/>
                <a:gd name="T25"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39">
                  <a:moveTo>
                    <a:pt x="70" y="18"/>
                  </a:moveTo>
                  <a:cubicBezTo>
                    <a:pt x="61" y="17"/>
                    <a:pt x="61" y="17"/>
                    <a:pt x="61" y="17"/>
                  </a:cubicBezTo>
                  <a:cubicBezTo>
                    <a:pt x="60" y="19"/>
                    <a:pt x="60" y="19"/>
                    <a:pt x="60" y="19"/>
                  </a:cubicBezTo>
                  <a:cubicBezTo>
                    <a:pt x="28" y="0"/>
                    <a:pt x="28" y="0"/>
                    <a:pt x="28" y="0"/>
                  </a:cubicBezTo>
                  <a:cubicBezTo>
                    <a:pt x="5" y="14"/>
                    <a:pt x="5" y="14"/>
                    <a:pt x="5" y="14"/>
                  </a:cubicBezTo>
                  <a:cubicBezTo>
                    <a:pt x="5" y="13"/>
                    <a:pt x="5" y="13"/>
                    <a:pt x="5" y="13"/>
                  </a:cubicBezTo>
                  <a:cubicBezTo>
                    <a:pt x="2" y="12"/>
                    <a:pt x="2" y="12"/>
                    <a:pt x="2" y="12"/>
                  </a:cubicBezTo>
                  <a:cubicBezTo>
                    <a:pt x="0" y="13"/>
                    <a:pt x="0" y="13"/>
                    <a:pt x="0" y="13"/>
                  </a:cubicBezTo>
                  <a:cubicBezTo>
                    <a:pt x="0" y="15"/>
                    <a:pt x="0" y="15"/>
                    <a:pt x="0" y="15"/>
                  </a:cubicBezTo>
                  <a:cubicBezTo>
                    <a:pt x="42" y="39"/>
                    <a:pt x="42" y="39"/>
                    <a:pt x="42" y="39"/>
                  </a:cubicBezTo>
                  <a:cubicBezTo>
                    <a:pt x="69" y="24"/>
                    <a:pt x="69" y="24"/>
                    <a:pt x="69" y="24"/>
                  </a:cubicBezTo>
                  <a:cubicBezTo>
                    <a:pt x="70" y="19"/>
                    <a:pt x="72" y="19"/>
                    <a:pt x="72" y="19"/>
                  </a:cubicBezTo>
                  <a:cubicBezTo>
                    <a:pt x="70" y="18"/>
                    <a:pt x="70" y="18"/>
                    <a:pt x="70" y="18"/>
                  </a:cubicBezTo>
                </a:path>
              </a:pathLst>
            </a:custGeom>
            <a:solidFill>
              <a:srgbClr val="C2B8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5" name="iṩḻîḑê">
              <a:extLst>
                <a:ext uri="{FF2B5EF4-FFF2-40B4-BE49-F238E27FC236}">
                  <a16:creationId xmlns:a16="http://schemas.microsoft.com/office/drawing/2014/main" id="{6BEE4892-BFB5-4B81-B37F-904FEDF8AECC}"/>
                </a:ext>
              </a:extLst>
            </p:cNvPr>
            <p:cNvSpPr/>
            <p:nvPr/>
          </p:nvSpPr>
          <p:spPr bwMode="auto">
            <a:xfrm>
              <a:off x="4139765" y="3716019"/>
              <a:ext cx="396802" cy="256599"/>
            </a:xfrm>
            <a:custGeom>
              <a:avLst/>
              <a:gdLst>
                <a:gd name="T0" fmla="*/ 72 w 72"/>
                <a:gd name="T1" fmla="*/ 29 h 47"/>
                <a:gd name="T2" fmla="*/ 42 w 72"/>
                <a:gd name="T3" fmla="*/ 47 h 47"/>
                <a:gd name="T4" fmla="*/ 0 w 72"/>
                <a:gd name="T5" fmla="*/ 23 h 47"/>
                <a:gd name="T6" fmla="*/ 28 w 72"/>
                <a:gd name="T7" fmla="*/ 5 h 47"/>
                <a:gd name="T8" fmla="*/ 72 w 72"/>
                <a:gd name="T9" fmla="*/ 29 h 47"/>
              </a:gdLst>
              <a:ahLst/>
              <a:cxnLst>
                <a:cxn ang="0">
                  <a:pos x="T0" y="T1"/>
                </a:cxn>
                <a:cxn ang="0">
                  <a:pos x="T2" y="T3"/>
                </a:cxn>
                <a:cxn ang="0">
                  <a:pos x="T4" y="T5"/>
                </a:cxn>
                <a:cxn ang="0">
                  <a:pos x="T6" y="T7"/>
                </a:cxn>
                <a:cxn ang="0">
                  <a:pos x="T8" y="T9"/>
                </a:cxn>
              </a:cxnLst>
              <a:rect l="0" t="0" r="r" b="b"/>
              <a:pathLst>
                <a:path w="72" h="47">
                  <a:moveTo>
                    <a:pt x="72" y="29"/>
                  </a:moveTo>
                  <a:cubicBezTo>
                    <a:pt x="62" y="25"/>
                    <a:pt x="53" y="42"/>
                    <a:pt x="42" y="47"/>
                  </a:cubicBezTo>
                  <a:cubicBezTo>
                    <a:pt x="0" y="23"/>
                    <a:pt x="0" y="23"/>
                    <a:pt x="0" y="23"/>
                  </a:cubicBezTo>
                  <a:cubicBezTo>
                    <a:pt x="0" y="23"/>
                    <a:pt x="19" y="0"/>
                    <a:pt x="28" y="5"/>
                  </a:cubicBezTo>
                  <a:cubicBezTo>
                    <a:pt x="72" y="29"/>
                    <a:pt x="72" y="29"/>
                    <a:pt x="72" y="2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6" name="iŝḷïḑê">
              <a:extLst>
                <a:ext uri="{FF2B5EF4-FFF2-40B4-BE49-F238E27FC236}">
                  <a16:creationId xmlns:a16="http://schemas.microsoft.com/office/drawing/2014/main" id="{C999D5DC-04A5-424A-B3F0-2F6D9674D727}"/>
                </a:ext>
              </a:extLst>
            </p:cNvPr>
            <p:cNvSpPr/>
            <p:nvPr/>
          </p:nvSpPr>
          <p:spPr bwMode="auto">
            <a:xfrm>
              <a:off x="4525985" y="3626077"/>
              <a:ext cx="325378" cy="214274"/>
            </a:xfrm>
            <a:custGeom>
              <a:avLst/>
              <a:gdLst>
                <a:gd name="T0" fmla="*/ 18 w 59"/>
                <a:gd name="T1" fmla="*/ 10 h 39"/>
                <a:gd name="T2" fmla="*/ 15 w 59"/>
                <a:gd name="T3" fmla="*/ 5 h 39"/>
                <a:gd name="T4" fmla="*/ 8 w 59"/>
                <a:gd name="T5" fmla="*/ 1 h 39"/>
                <a:gd name="T6" fmla="*/ 1 w 59"/>
                <a:gd name="T7" fmla="*/ 3 h 39"/>
                <a:gd name="T8" fmla="*/ 2 w 59"/>
                <a:gd name="T9" fmla="*/ 6 h 39"/>
                <a:gd name="T10" fmla="*/ 8 w 59"/>
                <a:gd name="T11" fmla="*/ 11 h 39"/>
                <a:gd name="T12" fmla="*/ 5 w 59"/>
                <a:gd name="T13" fmla="*/ 10 h 39"/>
                <a:gd name="T14" fmla="*/ 2 w 59"/>
                <a:gd name="T15" fmla="*/ 12 h 39"/>
                <a:gd name="T16" fmla="*/ 5 w 59"/>
                <a:gd name="T17" fmla="*/ 13 h 39"/>
                <a:gd name="T18" fmla="*/ 11 w 59"/>
                <a:gd name="T19" fmla="*/ 14 h 39"/>
                <a:gd name="T20" fmla="*/ 14 w 59"/>
                <a:gd name="T21" fmla="*/ 16 h 39"/>
                <a:gd name="T22" fmla="*/ 35 w 59"/>
                <a:gd name="T23" fmla="*/ 31 h 39"/>
                <a:gd name="T24" fmla="*/ 57 w 59"/>
                <a:gd name="T25" fmla="*/ 36 h 39"/>
                <a:gd name="T26" fmla="*/ 23 w 59"/>
                <a:gd name="T27" fmla="*/ 12 h 39"/>
                <a:gd name="T28" fmla="*/ 18 w 59"/>
                <a:gd name="T2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39">
                  <a:moveTo>
                    <a:pt x="18" y="10"/>
                  </a:moveTo>
                  <a:cubicBezTo>
                    <a:pt x="15" y="5"/>
                    <a:pt x="15" y="5"/>
                    <a:pt x="15" y="5"/>
                  </a:cubicBezTo>
                  <a:cubicBezTo>
                    <a:pt x="15" y="5"/>
                    <a:pt x="11" y="2"/>
                    <a:pt x="8" y="1"/>
                  </a:cubicBezTo>
                  <a:cubicBezTo>
                    <a:pt x="5" y="0"/>
                    <a:pt x="3" y="1"/>
                    <a:pt x="1" y="3"/>
                  </a:cubicBezTo>
                  <a:cubicBezTo>
                    <a:pt x="0" y="4"/>
                    <a:pt x="1" y="6"/>
                    <a:pt x="2" y="6"/>
                  </a:cubicBezTo>
                  <a:cubicBezTo>
                    <a:pt x="5" y="7"/>
                    <a:pt x="8" y="9"/>
                    <a:pt x="8" y="11"/>
                  </a:cubicBezTo>
                  <a:cubicBezTo>
                    <a:pt x="8" y="11"/>
                    <a:pt x="7" y="11"/>
                    <a:pt x="5" y="10"/>
                  </a:cubicBezTo>
                  <a:cubicBezTo>
                    <a:pt x="3" y="10"/>
                    <a:pt x="2" y="11"/>
                    <a:pt x="2" y="12"/>
                  </a:cubicBezTo>
                  <a:cubicBezTo>
                    <a:pt x="2" y="12"/>
                    <a:pt x="3" y="13"/>
                    <a:pt x="5" y="13"/>
                  </a:cubicBezTo>
                  <a:cubicBezTo>
                    <a:pt x="6" y="14"/>
                    <a:pt x="9" y="14"/>
                    <a:pt x="11" y="14"/>
                  </a:cubicBezTo>
                  <a:cubicBezTo>
                    <a:pt x="12" y="13"/>
                    <a:pt x="14" y="16"/>
                    <a:pt x="14" y="16"/>
                  </a:cubicBezTo>
                  <a:cubicBezTo>
                    <a:pt x="17" y="17"/>
                    <a:pt x="29" y="27"/>
                    <a:pt x="35" y="31"/>
                  </a:cubicBezTo>
                  <a:cubicBezTo>
                    <a:pt x="42" y="36"/>
                    <a:pt x="55" y="39"/>
                    <a:pt x="57" y="36"/>
                  </a:cubicBezTo>
                  <a:cubicBezTo>
                    <a:pt x="59" y="33"/>
                    <a:pt x="23" y="12"/>
                    <a:pt x="23" y="12"/>
                  </a:cubicBezTo>
                  <a:cubicBezTo>
                    <a:pt x="18" y="10"/>
                    <a:pt x="18" y="10"/>
                    <a:pt x="18" y="10"/>
                  </a:cubicBezTo>
                </a:path>
              </a:pathLst>
            </a:custGeom>
            <a:solidFill>
              <a:srgbClr val="F7C3C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7" name="íṥḻîďè">
              <a:extLst>
                <a:ext uri="{FF2B5EF4-FFF2-40B4-BE49-F238E27FC236}">
                  <a16:creationId xmlns:a16="http://schemas.microsoft.com/office/drawing/2014/main" id="{8CB18C09-AB00-4980-B204-ADB264A2C40F}"/>
                </a:ext>
              </a:extLst>
            </p:cNvPr>
            <p:cNvSpPr/>
            <p:nvPr/>
          </p:nvSpPr>
          <p:spPr bwMode="auto">
            <a:xfrm>
              <a:off x="4898980" y="4681571"/>
              <a:ext cx="34390" cy="18518"/>
            </a:xfrm>
            <a:custGeom>
              <a:avLst/>
              <a:gdLst>
                <a:gd name="T0" fmla="*/ 6 w 6"/>
                <a:gd name="T1" fmla="*/ 0 h 3"/>
                <a:gd name="T2" fmla="*/ 3 w 6"/>
                <a:gd name="T3" fmla="*/ 2 h 3"/>
                <a:gd name="T4" fmla="*/ 3 w 6"/>
                <a:gd name="T5" fmla="*/ 2 h 3"/>
                <a:gd name="T6" fmla="*/ 0 w 6"/>
                <a:gd name="T7" fmla="*/ 0 h 3"/>
                <a:gd name="T8" fmla="*/ 0 w 6"/>
                <a:gd name="T9" fmla="*/ 0 h 3"/>
                <a:gd name="T10" fmla="*/ 0 w 6"/>
                <a:gd name="T11" fmla="*/ 1 h 3"/>
                <a:gd name="T12" fmla="*/ 3 w 6"/>
                <a:gd name="T13" fmla="*/ 3 h 3"/>
                <a:gd name="T14" fmla="*/ 3 w 6"/>
                <a:gd name="T15" fmla="*/ 3 h 3"/>
                <a:gd name="T16" fmla="*/ 6 w 6"/>
                <a:gd name="T17" fmla="*/ 1 h 3"/>
                <a:gd name="T18" fmla="*/ 6 w 6"/>
                <a:gd name="T19" fmla="*/ 0 h 3"/>
                <a:gd name="T20" fmla="*/ 6 w 6"/>
                <a:gd name="T21" fmla="*/ 0 h 3"/>
                <a:gd name="T22" fmla="*/ 6 w 6"/>
                <a:gd name="T23" fmla="*/ 0 h 3"/>
                <a:gd name="T24" fmla="*/ 6 w 6"/>
                <a:gd name="T25" fmla="*/ 0 h 3"/>
                <a:gd name="T26" fmla="*/ 6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6" y="0"/>
                  </a:moveTo>
                  <a:cubicBezTo>
                    <a:pt x="6" y="1"/>
                    <a:pt x="4" y="2"/>
                    <a:pt x="3" y="2"/>
                  </a:cubicBezTo>
                  <a:cubicBezTo>
                    <a:pt x="3" y="2"/>
                    <a:pt x="3" y="2"/>
                    <a:pt x="3" y="2"/>
                  </a:cubicBezTo>
                  <a:cubicBezTo>
                    <a:pt x="1" y="2"/>
                    <a:pt x="0" y="1"/>
                    <a:pt x="0" y="0"/>
                  </a:cubicBezTo>
                  <a:cubicBezTo>
                    <a:pt x="0" y="0"/>
                    <a:pt x="0" y="0"/>
                    <a:pt x="0" y="0"/>
                  </a:cubicBezTo>
                  <a:cubicBezTo>
                    <a:pt x="0" y="1"/>
                    <a:pt x="0" y="1"/>
                    <a:pt x="0" y="1"/>
                  </a:cubicBezTo>
                  <a:cubicBezTo>
                    <a:pt x="0" y="2"/>
                    <a:pt x="1" y="3"/>
                    <a:pt x="3" y="3"/>
                  </a:cubicBezTo>
                  <a:cubicBezTo>
                    <a:pt x="3" y="3"/>
                    <a:pt x="3" y="3"/>
                    <a:pt x="3" y="3"/>
                  </a:cubicBezTo>
                  <a:cubicBezTo>
                    <a:pt x="4" y="3"/>
                    <a:pt x="6" y="2"/>
                    <a:pt x="6" y="1"/>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8" name="îš1iďe">
              <a:extLst>
                <a:ext uri="{FF2B5EF4-FFF2-40B4-BE49-F238E27FC236}">
                  <a16:creationId xmlns:a16="http://schemas.microsoft.com/office/drawing/2014/main" id="{B6D63E70-6067-4E76-837F-1FD4DA4FE0B4}"/>
                </a:ext>
              </a:extLst>
            </p:cNvPr>
            <p:cNvSpPr/>
            <p:nvPr/>
          </p:nvSpPr>
          <p:spPr bwMode="auto">
            <a:xfrm>
              <a:off x="4898980" y="4676280"/>
              <a:ext cx="34390" cy="15872"/>
            </a:xfrm>
            <a:custGeom>
              <a:avLst/>
              <a:gdLst>
                <a:gd name="T0" fmla="*/ 5 w 6"/>
                <a:gd name="T1" fmla="*/ 0 h 3"/>
                <a:gd name="T2" fmla="*/ 5 w 6"/>
                <a:gd name="T3" fmla="*/ 0 h 3"/>
                <a:gd name="T4" fmla="*/ 3 w 6"/>
                <a:gd name="T5" fmla="*/ 2 h 3"/>
                <a:gd name="T6" fmla="*/ 3 w 6"/>
                <a:gd name="T7" fmla="*/ 2 h 3"/>
                <a:gd name="T8" fmla="*/ 0 w 6"/>
                <a:gd name="T9" fmla="*/ 0 h 3"/>
                <a:gd name="T10" fmla="*/ 0 w 6"/>
                <a:gd name="T11" fmla="*/ 0 h 3"/>
                <a:gd name="T12" fmla="*/ 0 w 6"/>
                <a:gd name="T13" fmla="*/ 1 h 3"/>
                <a:gd name="T14" fmla="*/ 0 w 6"/>
                <a:gd name="T15" fmla="*/ 1 h 3"/>
                <a:gd name="T16" fmla="*/ 3 w 6"/>
                <a:gd name="T17" fmla="*/ 3 h 3"/>
                <a:gd name="T18" fmla="*/ 3 w 6"/>
                <a:gd name="T19" fmla="*/ 3 h 3"/>
                <a:gd name="T20" fmla="*/ 6 w 6"/>
                <a:gd name="T21" fmla="*/ 1 h 3"/>
                <a:gd name="T22" fmla="*/ 6 w 6"/>
                <a:gd name="T23" fmla="*/ 1 h 3"/>
                <a:gd name="T24" fmla="*/ 6 w 6"/>
                <a:gd name="T25" fmla="*/ 1 h 3"/>
                <a:gd name="T26" fmla="*/ 6 w 6"/>
                <a:gd name="T27" fmla="*/ 1 h 3"/>
                <a:gd name="T28" fmla="*/ 5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5" y="0"/>
                  </a:moveTo>
                  <a:cubicBezTo>
                    <a:pt x="5" y="0"/>
                    <a:pt x="5" y="0"/>
                    <a:pt x="5" y="0"/>
                  </a:cubicBezTo>
                  <a:cubicBezTo>
                    <a:pt x="5" y="1"/>
                    <a:pt x="4" y="2"/>
                    <a:pt x="3" y="2"/>
                  </a:cubicBezTo>
                  <a:cubicBezTo>
                    <a:pt x="3" y="2"/>
                    <a:pt x="3" y="2"/>
                    <a:pt x="3" y="2"/>
                  </a:cubicBezTo>
                  <a:cubicBezTo>
                    <a:pt x="1" y="2"/>
                    <a:pt x="0" y="1"/>
                    <a:pt x="0" y="0"/>
                  </a:cubicBezTo>
                  <a:cubicBezTo>
                    <a:pt x="0" y="0"/>
                    <a:pt x="0" y="0"/>
                    <a:pt x="0" y="0"/>
                  </a:cubicBezTo>
                  <a:cubicBezTo>
                    <a:pt x="0" y="0"/>
                    <a:pt x="0" y="0"/>
                    <a:pt x="0" y="1"/>
                  </a:cubicBezTo>
                  <a:cubicBezTo>
                    <a:pt x="0" y="1"/>
                    <a:pt x="0" y="1"/>
                    <a:pt x="0" y="1"/>
                  </a:cubicBezTo>
                  <a:cubicBezTo>
                    <a:pt x="0" y="2"/>
                    <a:pt x="1" y="3"/>
                    <a:pt x="3" y="3"/>
                  </a:cubicBezTo>
                  <a:cubicBezTo>
                    <a:pt x="3" y="3"/>
                    <a:pt x="3" y="3"/>
                    <a:pt x="3" y="3"/>
                  </a:cubicBezTo>
                  <a:cubicBezTo>
                    <a:pt x="4" y="3"/>
                    <a:pt x="6" y="2"/>
                    <a:pt x="6" y="1"/>
                  </a:cubicBezTo>
                  <a:cubicBezTo>
                    <a:pt x="6" y="1"/>
                    <a:pt x="6" y="1"/>
                    <a:pt x="6" y="1"/>
                  </a:cubicBezTo>
                  <a:cubicBezTo>
                    <a:pt x="6" y="1"/>
                    <a:pt x="6" y="1"/>
                    <a:pt x="6" y="1"/>
                  </a:cubicBezTo>
                  <a:cubicBezTo>
                    <a:pt x="6" y="1"/>
                    <a:pt x="6" y="1"/>
                    <a:pt x="6" y="1"/>
                  </a:cubicBezTo>
                  <a:cubicBezTo>
                    <a:pt x="6" y="0"/>
                    <a:pt x="6" y="0"/>
                    <a:pt x="5"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9" name="î$líḓè">
              <a:extLst>
                <a:ext uri="{FF2B5EF4-FFF2-40B4-BE49-F238E27FC236}">
                  <a16:creationId xmlns:a16="http://schemas.microsoft.com/office/drawing/2014/main" id="{8A6295F0-606B-484C-AFAF-E82F9438325D}"/>
                </a:ext>
              </a:extLst>
            </p:cNvPr>
            <p:cNvSpPr/>
            <p:nvPr/>
          </p:nvSpPr>
          <p:spPr bwMode="auto">
            <a:xfrm>
              <a:off x="4898980" y="4340321"/>
              <a:ext cx="29100" cy="346541"/>
            </a:xfrm>
            <a:custGeom>
              <a:avLst/>
              <a:gdLst>
                <a:gd name="T0" fmla="*/ 0 w 5"/>
                <a:gd name="T1" fmla="*/ 5 h 63"/>
                <a:gd name="T2" fmla="*/ 0 w 5"/>
                <a:gd name="T3" fmla="*/ 61 h 63"/>
                <a:gd name="T4" fmla="*/ 0 w 5"/>
                <a:gd name="T5" fmla="*/ 61 h 63"/>
                <a:gd name="T6" fmla="*/ 3 w 5"/>
                <a:gd name="T7" fmla="*/ 63 h 63"/>
                <a:gd name="T8" fmla="*/ 3 w 5"/>
                <a:gd name="T9" fmla="*/ 63 h 63"/>
                <a:gd name="T10" fmla="*/ 5 w 5"/>
                <a:gd name="T11" fmla="*/ 61 h 63"/>
                <a:gd name="T12" fmla="*/ 5 w 5"/>
                <a:gd name="T13" fmla="*/ 61 h 63"/>
                <a:gd name="T14" fmla="*/ 5 w 5"/>
                <a:gd name="T15" fmla="*/ 6 h 63"/>
                <a:gd name="T16" fmla="*/ 5 w 5"/>
                <a:gd name="T17" fmla="*/ 6 h 63"/>
                <a:gd name="T18" fmla="*/ 1 w 5"/>
                <a:gd name="T19" fmla="*/ 5 h 63"/>
                <a:gd name="T20" fmla="*/ 0 w 5"/>
                <a:gd name="T21" fmla="*/ 5 h 63"/>
                <a:gd name="T22" fmla="*/ 5 w 5"/>
                <a:gd name="T23" fmla="*/ 0 h 63"/>
                <a:gd name="T24" fmla="*/ 5 w 5"/>
                <a:gd name="T25" fmla="*/ 0 h 63"/>
                <a:gd name="T26" fmla="*/ 2 w 5"/>
                <a:gd name="T27" fmla="*/ 1 h 63"/>
                <a:gd name="T28" fmla="*/ 2 w 5"/>
                <a:gd name="T29" fmla="*/ 2 h 63"/>
                <a:gd name="T30" fmla="*/ 5 w 5"/>
                <a:gd name="T31" fmla="*/ 2 h 63"/>
                <a:gd name="T32" fmla="*/ 5 w 5"/>
                <a:gd name="T33" fmla="*/ 2 h 63"/>
                <a:gd name="T34" fmla="*/ 5 w 5"/>
                <a:gd name="T3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63">
                  <a:moveTo>
                    <a:pt x="0" y="5"/>
                  </a:moveTo>
                  <a:cubicBezTo>
                    <a:pt x="0" y="61"/>
                    <a:pt x="0" y="61"/>
                    <a:pt x="0" y="61"/>
                  </a:cubicBezTo>
                  <a:cubicBezTo>
                    <a:pt x="0" y="61"/>
                    <a:pt x="0" y="61"/>
                    <a:pt x="0" y="61"/>
                  </a:cubicBezTo>
                  <a:cubicBezTo>
                    <a:pt x="0" y="62"/>
                    <a:pt x="1" y="63"/>
                    <a:pt x="3" y="63"/>
                  </a:cubicBezTo>
                  <a:cubicBezTo>
                    <a:pt x="3" y="63"/>
                    <a:pt x="3" y="63"/>
                    <a:pt x="3" y="63"/>
                  </a:cubicBezTo>
                  <a:cubicBezTo>
                    <a:pt x="4" y="63"/>
                    <a:pt x="5" y="62"/>
                    <a:pt x="5" y="61"/>
                  </a:cubicBezTo>
                  <a:cubicBezTo>
                    <a:pt x="5" y="61"/>
                    <a:pt x="5" y="61"/>
                    <a:pt x="5" y="61"/>
                  </a:cubicBezTo>
                  <a:cubicBezTo>
                    <a:pt x="5" y="6"/>
                    <a:pt x="5" y="6"/>
                    <a:pt x="5" y="6"/>
                  </a:cubicBezTo>
                  <a:cubicBezTo>
                    <a:pt x="5" y="6"/>
                    <a:pt x="5" y="6"/>
                    <a:pt x="5" y="6"/>
                  </a:cubicBezTo>
                  <a:cubicBezTo>
                    <a:pt x="3" y="6"/>
                    <a:pt x="2" y="6"/>
                    <a:pt x="1" y="5"/>
                  </a:cubicBezTo>
                  <a:cubicBezTo>
                    <a:pt x="0" y="5"/>
                    <a:pt x="0" y="5"/>
                    <a:pt x="0" y="5"/>
                  </a:cubicBezTo>
                  <a:moveTo>
                    <a:pt x="5" y="0"/>
                  </a:moveTo>
                  <a:cubicBezTo>
                    <a:pt x="5" y="0"/>
                    <a:pt x="5" y="0"/>
                    <a:pt x="5" y="0"/>
                  </a:cubicBezTo>
                  <a:cubicBezTo>
                    <a:pt x="2" y="1"/>
                    <a:pt x="2" y="1"/>
                    <a:pt x="2" y="1"/>
                  </a:cubicBezTo>
                  <a:cubicBezTo>
                    <a:pt x="2" y="2"/>
                    <a:pt x="2" y="2"/>
                    <a:pt x="2" y="2"/>
                  </a:cubicBezTo>
                  <a:cubicBezTo>
                    <a:pt x="3" y="2"/>
                    <a:pt x="4" y="2"/>
                    <a:pt x="5" y="2"/>
                  </a:cubicBezTo>
                  <a:cubicBezTo>
                    <a:pt x="5" y="2"/>
                    <a:pt x="5" y="2"/>
                    <a:pt x="5" y="2"/>
                  </a:cubicBezTo>
                  <a:cubicBezTo>
                    <a:pt x="5" y="0"/>
                    <a:pt x="5" y="0"/>
                    <a:pt x="5"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0" name="ísḷîďè">
              <a:extLst>
                <a:ext uri="{FF2B5EF4-FFF2-40B4-BE49-F238E27FC236}">
                  <a16:creationId xmlns:a16="http://schemas.microsoft.com/office/drawing/2014/main" id="{333E99BB-012B-42D8-BA61-03AEF048D2F5}"/>
                </a:ext>
              </a:extLst>
            </p:cNvPr>
            <p:cNvSpPr/>
            <p:nvPr/>
          </p:nvSpPr>
          <p:spPr bwMode="auto">
            <a:xfrm>
              <a:off x="4689997" y="4557239"/>
              <a:ext cx="23809" cy="21163"/>
            </a:xfrm>
            <a:custGeom>
              <a:avLst/>
              <a:gdLst>
                <a:gd name="T0" fmla="*/ 0 w 4"/>
                <a:gd name="T1" fmla="*/ 0 h 4"/>
                <a:gd name="T2" fmla="*/ 0 w 4"/>
                <a:gd name="T3" fmla="*/ 0 h 4"/>
                <a:gd name="T4" fmla="*/ 0 w 4"/>
                <a:gd name="T5" fmla="*/ 2 h 4"/>
                <a:gd name="T6" fmla="*/ 3 w 4"/>
                <a:gd name="T7" fmla="*/ 4 h 4"/>
                <a:gd name="T8" fmla="*/ 3 w 4"/>
                <a:gd name="T9" fmla="*/ 4 h 4"/>
                <a:gd name="T10" fmla="*/ 4 w 4"/>
                <a:gd name="T11" fmla="*/ 3 h 4"/>
                <a:gd name="T12" fmla="*/ 4 w 4"/>
                <a:gd name="T13" fmla="*/ 2 h 4"/>
                <a:gd name="T14" fmla="*/ 3 w 4"/>
                <a:gd name="T15" fmla="*/ 2 h 4"/>
                <a:gd name="T16" fmla="*/ 3 w 4"/>
                <a:gd name="T17" fmla="*/ 2 h 4"/>
                <a:gd name="T18" fmla="*/ 0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0"/>
                  </a:moveTo>
                  <a:cubicBezTo>
                    <a:pt x="0" y="0"/>
                    <a:pt x="0" y="0"/>
                    <a:pt x="0" y="0"/>
                  </a:cubicBezTo>
                  <a:cubicBezTo>
                    <a:pt x="0" y="2"/>
                    <a:pt x="0" y="2"/>
                    <a:pt x="0" y="2"/>
                  </a:cubicBezTo>
                  <a:cubicBezTo>
                    <a:pt x="0" y="3"/>
                    <a:pt x="1" y="4"/>
                    <a:pt x="3" y="4"/>
                  </a:cubicBezTo>
                  <a:cubicBezTo>
                    <a:pt x="3" y="4"/>
                    <a:pt x="3" y="4"/>
                    <a:pt x="3" y="4"/>
                  </a:cubicBezTo>
                  <a:cubicBezTo>
                    <a:pt x="3" y="4"/>
                    <a:pt x="4" y="4"/>
                    <a:pt x="4" y="3"/>
                  </a:cubicBezTo>
                  <a:cubicBezTo>
                    <a:pt x="4" y="2"/>
                    <a:pt x="4" y="2"/>
                    <a:pt x="4" y="2"/>
                  </a:cubicBezTo>
                  <a:cubicBezTo>
                    <a:pt x="4" y="2"/>
                    <a:pt x="3" y="2"/>
                    <a:pt x="3" y="2"/>
                  </a:cubicBezTo>
                  <a:cubicBezTo>
                    <a:pt x="3" y="2"/>
                    <a:pt x="3" y="2"/>
                    <a:pt x="3" y="2"/>
                  </a:cubicBezTo>
                  <a:cubicBezTo>
                    <a:pt x="1" y="2"/>
                    <a:pt x="0" y="1"/>
                    <a:pt x="0" y="0"/>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1" name="îṡlïḑé">
              <a:extLst>
                <a:ext uri="{FF2B5EF4-FFF2-40B4-BE49-F238E27FC236}">
                  <a16:creationId xmlns:a16="http://schemas.microsoft.com/office/drawing/2014/main" id="{40E201DA-BAC4-41EE-BB41-914DBCBF8018}"/>
                </a:ext>
              </a:extLst>
            </p:cNvPr>
            <p:cNvSpPr/>
            <p:nvPr/>
          </p:nvSpPr>
          <p:spPr bwMode="auto">
            <a:xfrm>
              <a:off x="4689997" y="4549304"/>
              <a:ext cx="23809" cy="18518"/>
            </a:xfrm>
            <a:custGeom>
              <a:avLst/>
              <a:gdLst>
                <a:gd name="T0" fmla="*/ 0 w 4"/>
                <a:gd name="T1" fmla="*/ 0 h 3"/>
                <a:gd name="T2" fmla="*/ 0 w 4"/>
                <a:gd name="T3" fmla="*/ 1 h 3"/>
                <a:gd name="T4" fmla="*/ 0 w 4"/>
                <a:gd name="T5" fmla="*/ 1 h 3"/>
                <a:gd name="T6" fmla="*/ 3 w 4"/>
                <a:gd name="T7" fmla="*/ 3 h 3"/>
                <a:gd name="T8" fmla="*/ 3 w 4"/>
                <a:gd name="T9" fmla="*/ 3 h 3"/>
                <a:gd name="T10" fmla="*/ 4 w 4"/>
                <a:gd name="T11" fmla="*/ 3 h 3"/>
                <a:gd name="T12" fmla="*/ 4 w 4"/>
                <a:gd name="T13" fmla="*/ 2 h 3"/>
                <a:gd name="T14" fmla="*/ 3 w 4"/>
                <a:gd name="T15" fmla="*/ 3 h 3"/>
                <a:gd name="T16" fmla="*/ 3 w 4"/>
                <a:gd name="T17" fmla="*/ 3 h 3"/>
                <a:gd name="T18" fmla="*/ 0 w 4"/>
                <a:gd name="T19" fmla="*/ 1 h 3"/>
                <a:gd name="T20" fmla="*/ 0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0"/>
                  </a:moveTo>
                  <a:cubicBezTo>
                    <a:pt x="0" y="1"/>
                    <a:pt x="0" y="1"/>
                    <a:pt x="0" y="1"/>
                  </a:cubicBezTo>
                  <a:cubicBezTo>
                    <a:pt x="0" y="1"/>
                    <a:pt x="0" y="1"/>
                    <a:pt x="0" y="1"/>
                  </a:cubicBezTo>
                  <a:cubicBezTo>
                    <a:pt x="0" y="2"/>
                    <a:pt x="1" y="3"/>
                    <a:pt x="3" y="3"/>
                  </a:cubicBezTo>
                  <a:cubicBezTo>
                    <a:pt x="3" y="3"/>
                    <a:pt x="3" y="3"/>
                    <a:pt x="3" y="3"/>
                  </a:cubicBezTo>
                  <a:cubicBezTo>
                    <a:pt x="3" y="3"/>
                    <a:pt x="4" y="3"/>
                    <a:pt x="4" y="3"/>
                  </a:cubicBezTo>
                  <a:cubicBezTo>
                    <a:pt x="4" y="2"/>
                    <a:pt x="4" y="2"/>
                    <a:pt x="4" y="2"/>
                  </a:cubicBezTo>
                  <a:cubicBezTo>
                    <a:pt x="4" y="3"/>
                    <a:pt x="3" y="3"/>
                    <a:pt x="3" y="3"/>
                  </a:cubicBezTo>
                  <a:cubicBezTo>
                    <a:pt x="3" y="3"/>
                    <a:pt x="3" y="3"/>
                    <a:pt x="3" y="3"/>
                  </a:cubicBezTo>
                  <a:cubicBezTo>
                    <a:pt x="1" y="3"/>
                    <a:pt x="0" y="2"/>
                    <a:pt x="0" y="1"/>
                  </a:cubicBezTo>
                  <a:cubicBezTo>
                    <a:pt x="0" y="0"/>
                    <a:pt x="0" y="0"/>
                    <a:pt x="0"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2" name="î$1îdè">
              <a:extLst>
                <a:ext uri="{FF2B5EF4-FFF2-40B4-BE49-F238E27FC236}">
                  <a16:creationId xmlns:a16="http://schemas.microsoft.com/office/drawing/2014/main" id="{58227002-D434-45BE-8B26-844C3FEECE72}"/>
                </a:ext>
              </a:extLst>
            </p:cNvPr>
            <p:cNvSpPr/>
            <p:nvPr/>
          </p:nvSpPr>
          <p:spPr bwMode="auto">
            <a:xfrm>
              <a:off x="4689997" y="4424972"/>
              <a:ext cx="23809" cy="142849"/>
            </a:xfrm>
            <a:custGeom>
              <a:avLst/>
              <a:gdLst>
                <a:gd name="T0" fmla="*/ 0 w 4"/>
                <a:gd name="T1" fmla="*/ 0 h 26"/>
                <a:gd name="T2" fmla="*/ 0 w 4"/>
                <a:gd name="T3" fmla="*/ 23 h 26"/>
                <a:gd name="T4" fmla="*/ 0 w 4"/>
                <a:gd name="T5" fmla="*/ 24 h 26"/>
                <a:gd name="T6" fmla="*/ 3 w 4"/>
                <a:gd name="T7" fmla="*/ 26 h 26"/>
                <a:gd name="T8" fmla="*/ 3 w 4"/>
                <a:gd name="T9" fmla="*/ 26 h 26"/>
                <a:gd name="T10" fmla="*/ 4 w 4"/>
                <a:gd name="T11" fmla="*/ 25 h 26"/>
                <a:gd name="T12" fmla="*/ 4 w 4"/>
                <a:gd name="T13" fmla="*/ 1 h 26"/>
                <a:gd name="T14" fmla="*/ 0 w 4"/>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6">
                  <a:moveTo>
                    <a:pt x="0" y="0"/>
                  </a:moveTo>
                  <a:cubicBezTo>
                    <a:pt x="0" y="23"/>
                    <a:pt x="0" y="23"/>
                    <a:pt x="0" y="23"/>
                  </a:cubicBezTo>
                  <a:cubicBezTo>
                    <a:pt x="0" y="24"/>
                    <a:pt x="0" y="24"/>
                    <a:pt x="0" y="24"/>
                  </a:cubicBezTo>
                  <a:cubicBezTo>
                    <a:pt x="0" y="25"/>
                    <a:pt x="1" y="26"/>
                    <a:pt x="3" y="26"/>
                  </a:cubicBezTo>
                  <a:cubicBezTo>
                    <a:pt x="3" y="26"/>
                    <a:pt x="3" y="26"/>
                    <a:pt x="3" y="26"/>
                  </a:cubicBezTo>
                  <a:cubicBezTo>
                    <a:pt x="3" y="26"/>
                    <a:pt x="4" y="26"/>
                    <a:pt x="4" y="25"/>
                  </a:cubicBezTo>
                  <a:cubicBezTo>
                    <a:pt x="4" y="1"/>
                    <a:pt x="4" y="1"/>
                    <a:pt x="4" y="1"/>
                  </a:cubicBezTo>
                  <a:cubicBezTo>
                    <a:pt x="3" y="1"/>
                    <a:pt x="2" y="1"/>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3" name="isliḑe">
              <a:extLst>
                <a:ext uri="{FF2B5EF4-FFF2-40B4-BE49-F238E27FC236}">
                  <a16:creationId xmlns:a16="http://schemas.microsoft.com/office/drawing/2014/main" id="{EBC0AB34-CBFF-419F-A21C-8D7F096D4EF2}"/>
                </a:ext>
              </a:extLst>
            </p:cNvPr>
            <p:cNvSpPr/>
            <p:nvPr/>
          </p:nvSpPr>
          <p:spPr bwMode="auto">
            <a:xfrm>
              <a:off x="4713806" y="4787385"/>
              <a:ext cx="31744" cy="15872"/>
            </a:xfrm>
            <a:custGeom>
              <a:avLst/>
              <a:gdLst>
                <a:gd name="T0" fmla="*/ 0 w 6"/>
                <a:gd name="T1" fmla="*/ 0 h 3"/>
                <a:gd name="T2" fmla="*/ 0 w 6"/>
                <a:gd name="T3" fmla="*/ 0 h 3"/>
                <a:gd name="T4" fmla="*/ 0 w 6"/>
                <a:gd name="T5" fmla="*/ 1 h 3"/>
                <a:gd name="T6" fmla="*/ 3 w 6"/>
                <a:gd name="T7" fmla="*/ 3 h 3"/>
                <a:gd name="T8" fmla="*/ 3 w 6"/>
                <a:gd name="T9" fmla="*/ 3 h 3"/>
                <a:gd name="T10" fmla="*/ 6 w 6"/>
                <a:gd name="T11" fmla="*/ 1 h 3"/>
                <a:gd name="T12" fmla="*/ 6 w 6"/>
                <a:gd name="T13" fmla="*/ 0 h 3"/>
                <a:gd name="T14" fmla="*/ 3 w 6"/>
                <a:gd name="T15" fmla="*/ 1 h 3"/>
                <a:gd name="T16" fmla="*/ 3 w 6"/>
                <a:gd name="T17" fmla="*/ 1 h 3"/>
                <a:gd name="T18" fmla="*/ 0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0"/>
                  </a:moveTo>
                  <a:cubicBezTo>
                    <a:pt x="0" y="0"/>
                    <a:pt x="0" y="0"/>
                    <a:pt x="0" y="0"/>
                  </a:cubicBezTo>
                  <a:cubicBezTo>
                    <a:pt x="0" y="1"/>
                    <a:pt x="0" y="1"/>
                    <a:pt x="0" y="1"/>
                  </a:cubicBezTo>
                  <a:cubicBezTo>
                    <a:pt x="0" y="2"/>
                    <a:pt x="1" y="3"/>
                    <a:pt x="3" y="3"/>
                  </a:cubicBezTo>
                  <a:cubicBezTo>
                    <a:pt x="3" y="3"/>
                    <a:pt x="3" y="3"/>
                    <a:pt x="3" y="3"/>
                  </a:cubicBezTo>
                  <a:cubicBezTo>
                    <a:pt x="5" y="3"/>
                    <a:pt x="6" y="2"/>
                    <a:pt x="6" y="1"/>
                  </a:cubicBezTo>
                  <a:cubicBezTo>
                    <a:pt x="6" y="0"/>
                    <a:pt x="6" y="0"/>
                    <a:pt x="6" y="0"/>
                  </a:cubicBezTo>
                  <a:cubicBezTo>
                    <a:pt x="6" y="1"/>
                    <a:pt x="5" y="1"/>
                    <a:pt x="3" y="1"/>
                  </a:cubicBezTo>
                  <a:cubicBezTo>
                    <a:pt x="3" y="1"/>
                    <a:pt x="3" y="1"/>
                    <a:pt x="3" y="1"/>
                  </a:cubicBezTo>
                  <a:cubicBezTo>
                    <a:pt x="1" y="1"/>
                    <a:pt x="0" y="1"/>
                    <a:pt x="0" y="0"/>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4" name="ïSļîďè">
              <a:extLst>
                <a:ext uri="{FF2B5EF4-FFF2-40B4-BE49-F238E27FC236}">
                  <a16:creationId xmlns:a16="http://schemas.microsoft.com/office/drawing/2014/main" id="{9DF60048-FCF5-4B4D-BA1E-18E2215B9149}"/>
                </a:ext>
              </a:extLst>
            </p:cNvPr>
            <p:cNvSpPr/>
            <p:nvPr/>
          </p:nvSpPr>
          <p:spPr bwMode="auto">
            <a:xfrm>
              <a:off x="4713806" y="4782094"/>
              <a:ext cx="31744" cy="10581"/>
            </a:xfrm>
            <a:custGeom>
              <a:avLst/>
              <a:gdLst>
                <a:gd name="T0" fmla="*/ 6 w 6"/>
                <a:gd name="T1" fmla="*/ 0 h 2"/>
                <a:gd name="T2" fmla="*/ 6 w 6"/>
                <a:gd name="T3" fmla="*/ 0 h 2"/>
                <a:gd name="T4" fmla="*/ 3 w 6"/>
                <a:gd name="T5" fmla="*/ 2 h 2"/>
                <a:gd name="T6" fmla="*/ 3 w 6"/>
                <a:gd name="T7" fmla="*/ 2 h 2"/>
                <a:gd name="T8" fmla="*/ 0 w 6"/>
                <a:gd name="T9" fmla="*/ 0 h 2"/>
                <a:gd name="T10" fmla="*/ 0 w 6"/>
                <a:gd name="T11" fmla="*/ 0 h 2"/>
                <a:gd name="T12" fmla="*/ 0 w 6"/>
                <a:gd name="T13" fmla="*/ 1 h 2"/>
                <a:gd name="T14" fmla="*/ 0 w 6"/>
                <a:gd name="T15" fmla="*/ 1 h 2"/>
                <a:gd name="T16" fmla="*/ 3 w 6"/>
                <a:gd name="T17" fmla="*/ 2 h 2"/>
                <a:gd name="T18" fmla="*/ 3 w 6"/>
                <a:gd name="T19" fmla="*/ 2 h 2"/>
                <a:gd name="T20" fmla="*/ 6 w 6"/>
                <a:gd name="T21" fmla="*/ 1 h 2"/>
                <a:gd name="T22" fmla="*/ 6 w 6"/>
                <a:gd name="T23" fmla="*/ 1 h 2"/>
                <a:gd name="T24" fmla="*/ 6 w 6"/>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6" y="0"/>
                  </a:moveTo>
                  <a:cubicBezTo>
                    <a:pt x="6" y="0"/>
                    <a:pt x="6" y="0"/>
                    <a:pt x="6" y="0"/>
                  </a:cubicBezTo>
                  <a:cubicBezTo>
                    <a:pt x="6" y="1"/>
                    <a:pt x="4" y="2"/>
                    <a:pt x="3" y="2"/>
                  </a:cubicBezTo>
                  <a:cubicBezTo>
                    <a:pt x="3" y="2"/>
                    <a:pt x="3" y="2"/>
                    <a:pt x="3" y="2"/>
                  </a:cubicBezTo>
                  <a:cubicBezTo>
                    <a:pt x="2" y="2"/>
                    <a:pt x="0" y="1"/>
                    <a:pt x="0" y="0"/>
                  </a:cubicBezTo>
                  <a:cubicBezTo>
                    <a:pt x="0" y="0"/>
                    <a:pt x="0" y="0"/>
                    <a:pt x="0" y="0"/>
                  </a:cubicBezTo>
                  <a:cubicBezTo>
                    <a:pt x="0" y="0"/>
                    <a:pt x="0" y="0"/>
                    <a:pt x="0" y="1"/>
                  </a:cubicBezTo>
                  <a:cubicBezTo>
                    <a:pt x="0" y="1"/>
                    <a:pt x="0" y="1"/>
                    <a:pt x="0" y="1"/>
                  </a:cubicBezTo>
                  <a:cubicBezTo>
                    <a:pt x="0" y="2"/>
                    <a:pt x="1" y="2"/>
                    <a:pt x="3" y="2"/>
                  </a:cubicBezTo>
                  <a:cubicBezTo>
                    <a:pt x="3" y="2"/>
                    <a:pt x="3" y="2"/>
                    <a:pt x="3" y="2"/>
                  </a:cubicBezTo>
                  <a:cubicBezTo>
                    <a:pt x="5" y="2"/>
                    <a:pt x="6" y="2"/>
                    <a:pt x="6" y="1"/>
                  </a:cubicBezTo>
                  <a:cubicBezTo>
                    <a:pt x="6" y="1"/>
                    <a:pt x="6" y="1"/>
                    <a:pt x="6" y="1"/>
                  </a:cubicBezTo>
                  <a:cubicBezTo>
                    <a:pt x="6" y="0"/>
                    <a:pt x="6" y="0"/>
                    <a:pt x="6"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5" name="îṧḻiḑé">
              <a:extLst>
                <a:ext uri="{FF2B5EF4-FFF2-40B4-BE49-F238E27FC236}">
                  <a16:creationId xmlns:a16="http://schemas.microsoft.com/office/drawing/2014/main" id="{B75F7FDE-6B4B-43BA-81C4-6BA34DBE3111}"/>
                </a:ext>
              </a:extLst>
            </p:cNvPr>
            <p:cNvSpPr/>
            <p:nvPr/>
          </p:nvSpPr>
          <p:spPr bwMode="auto">
            <a:xfrm>
              <a:off x="4713806" y="4430262"/>
              <a:ext cx="31744" cy="362413"/>
            </a:xfrm>
            <a:custGeom>
              <a:avLst/>
              <a:gdLst>
                <a:gd name="T0" fmla="*/ 0 w 6"/>
                <a:gd name="T1" fmla="*/ 0 h 66"/>
                <a:gd name="T2" fmla="*/ 0 w 6"/>
                <a:gd name="T3" fmla="*/ 24 h 66"/>
                <a:gd name="T4" fmla="*/ 0 w 6"/>
                <a:gd name="T5" fmla="*/ 25 h 66"/>
                <a:gd name="T6" fmla="*/ 0 w 6"/>
                <a:gd name="T7" fmla="*/ 26 h 66"/>
                <a:gd name="T8" fmla="*/ 0 w 6"/>
                <a:gd name="T9" fmla="*/ 64 h 66"/>
                <a:gd name="T10" fmla="*/ 0 w 6"/>
                <a:gd name="T11" fmla="*/ 64 h 66"/>
                <a:gd name="T12" fmla="*/ 3 w 6"/>
                <a:gd name="T13" fmla="*/ 66 h 66"/>
                <a:gd name="T14" fmla="*/ 3 w 6"/>
                <a:gd name="T15" fmla="*/ 66 h 66"/>
                <a:gd name="T16" fmla="*/ 6 w 6"/>
                <a:gd name="T17" fmla="*/ 64 h 66"/>
                <a:gd name="T18" fmla="*/ 6 w 6"/>
                <a:gd name="T19" fmla="*/ 64 h 66"/>
                <a:gd name="T20" fmla="*/ 6 w 6"/>
                <a:gd name="T21" fmla="*/ 0 h 66"/>
                <a:gd name="T22" fmla="*/ 4 w 6"/>
                <a:gd name="T23" fmla="*/ 1 h 66"/>
                <a:gd name="T24" fmla="*/ 0 w 6"/>
                <a:gd name="T2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6">
                  <a:moveTo>
                    <a:pt x="0" y="0"/>
                  </a:moveTo>
                  <a:cubicBezTo>
                    <a:pt x="0" y="24"/>
                    <a:pt x="0" y="24"/>
                    <a:pt x="0" y="24"/>
                  </a:cubicBezTo>
                  <a:cubicBezTo>
                    <a:pt x="0" y="25"/>
                    <a:pt x="0" y="25"/>
                    <a:pt x="0" y="25"/>
                  </a:cubicBezTo>
                  <a:cubicBezTo>
                    <a:pt x="0" y="26"/>
                    <a:pt x="0" y="26"/>
                    <a:pt x="0" y="26"/>
                  </a:cubicBezTo>
                  <a:cubicBezTo>
                    <a:pt x="0" y="64"/>
                    <a:pt x="0" y="64"/>
                    <a:pt x="0" y="64"/>
                  </a:cubicBezTo>
                  <a:cubicBezTo>
                    <a:pt x="0" y="64"/>
                    <a:pt x="0" y="64"/>
                    <a:pt x="0" y="64"/>
                  </a:cubicBezTo>
                  <a:cubicBezTo>
                    <a:pt x="0" y="65"/>
                    <a:pt x="2" y="66"/>
                    <a:pt x="3" y="66"/>
                  </a:cubicBezTo>
                  <a:cubicBezTo>
                    <a:pt x="3" y="66"/>
                    <a:pt x="3" y="66"/>
                    <a:pt x="3" y="66"/>
                  </a:cubicBezTo>
                  <a:cubicBezTo>
                    <a:pt x="4" y="66"/>
                    <a:pt x="6" y="65"/>
                    <a:pt x="6" y="64"/>
                  </a:cubicBezTo>
                  <a:cubicBezTo>
                    <a:pt x="6" y="64"/>
                    <a:pt x="6" y="64"/>
                    <a:pt x="6" y="64"/>
                  </a:cubicBezTo>
                  <a:cubicBezTo>
                    <a:pt x="6" y="0"/>
                    <a:pt x="6" y="0"/>
                    <a:pt x="6" y="0"/>
                  </a:cubicBezTo>
                  <a:cubicBezTo>
                    <a:pt x="5" y="1"/>
                    <a:pt x="5" y="1"/>
                    <a:pt x="4" y="1"/>
                  </a:cubicBezTo>
                  <a:cubicBezTo>
                    <a:pt x="3" y="1"/>
                    <a:pt x="2" y="0"/>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6" name="íṣļîďé">
              <a:extLst>
                <a:ext uri="{FF2B5EF4-FFF2-40B4-BE49-F238E27FC236}">
                  <a16:creationId xmlns:a16="http://schemas.microsoft.com/office/drawing/2014/main" id="{358759BB-578A-414C-9247-71374350FA58}"/>
                </a:ext>
              </a:extLst>
            </p:cNvPr>
            <p:cNvSpPr/>
            <p:nvPr/>
          </p:nvSpPr>
          <p:spPr bwMode="auto">
            <a:xfrm>
              <a:off x="4504823" y="4660408"/>
              <a:ext cx="31744" cy="21163"/>
            </a:xfrm>
            <a:custGeom>
              <a:avLst/>
              <a:gdLst>
                <a:gd name="T0" fmla="*/ 6 w 6"/>
                <a:gd name="T1" fmla="*/ 0 h 4"/>
                <a:gd name="T2" fmla="*/ 3 w 6"/>
                <a:gd name="T3" fmla="*/ 2 h 4"/>
                <a:gd name="T4" fmla="*/ 3 w 6"/>
                <a:gd name="T5" fmla="*/ 2 h 4"/>
                <a:gd name="T6" fmla="*/ 0 w 6"/>
                <a:gd name="T7" fmla="*/ 0 h 4"/>
                <a:gd name="T8" fmla="*/ 0 w 6"/>
                <a:gd name="T9" fmla="*/ 0 h 4"/>
                <a:gd name="T10" fmla="*/ 0 w 6"/>
                <a:gd name="T11" fmla="*/ 2 h 4"/>
                <a:gd name="T12" fmla="*/ 3 w 6"/>
                <a:gd name="T13" fmla="*/ 4 h 4"/>
                <a:gd name="T14" fmla="*/ 3 w 6"/>
                <a:gd name="T15" fmla="*/ 4 h 4"/>
                <a:gd name="T16" fmla="*/ 6 w 6"/>
                <a:gd name="T17" fmla="*/ 2 h 4"/>
                <a:gd name="T18" fmla="*/ 6 w 6"/>
                <a:gd name="T19" fmla="*/ 0 h 4"/>
                <a:gd name="T20" fmla="*/ 6 w 6"/>
                <a:gd name="T21" fmla="*/ 0 h 4"/>
                <a:gd name="T22" fmla="*/ 6 w 6"/>
                <a:gd name="T23" fmla="*/ 0 h 4"/>
                <a:gd name="T24" fmla="*/ 6 w 6"/>
                <a:gd name="T25" fmla="*/ 0 h 4"/>
                <a:gd name="T26" fmla="*/ 6 w 6"/>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4">
                  <a:moveTo>
                    <a:pt x="6" y="0"/>
                  </a:moveTo>
                  <a:cubicBezTo>
                    <a:pt x="6" y="1"/>
                    <a:pt x="5" y="2"/>
                    <a:pt x="3" y="2"/>
                  </a:cubicBezTo>
                  <a:cubicBezTo>
                    <a:pt x="3" y="2"/>
                    <a:pt x="3" y="2"/>
                    <a:pt x="3" y="2"/>
                  </a:cubicBezTo>
                  <a:cubicBezTo>
                    <a:pt x="2" y="2"/>
                    <a:pt x="0" y="1"/>
                    <a:pt x="0" y="0"/>
                  </a:cubicBezTo>
                  <a:cubicBezTo>
                    <a:pt x="0" y="0"/>
                    <a:pt x="0" y="0"/>
                    <a:pt x="0" y="0"/>
                  </a:cubicBezTo>
                  <a:cubicBezTo>
                    <a:pt x="0" y="2"/>
                    <a:pt x="0" y="2"/>
                    <a:pt x="0" y="2"/>
                  </a:cubicBezTo>
                  <a:cubicBezTo>
                    <a:pt x="0" y="3"/>
                    <a:pt x="2" y="4"/>
                    <a:pt x="3" y="4"/>
                  </a:cubicBezTo>
                  <a:cubicBezTo>
                    <a:pt x="3" y="4"/>
                    <a:pt x="3" y="4"/>
                    <a:pt x="3" y="4"/>
                  </a:cubicBezTo>
                  <a:cubicBezTo>
                    <a:pt x="5" y="4"/>
                    <a:pt x="6" y="3"/>
                    <a:pt x="6" y="2"/>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solidFill>
              <a:srgbClr val="1862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7" name="işlíḍé">
              <a:extLst>
                <a:ext uri="{FF2B5EF4-FFF2-40B4-BE49-F238E27FC236}">
                  <a16:creationId xmlns:a16="http://schemas.microsoft.com/office/drawing/2014/main" id="{6F2DAD5C-1E7B-4AF9-80E4-83E33161A16B}"/>
                </a:ext>
              </a:extLst>
            </p:cNvPr>
            <p:cNvSpPr/>
            <p:nvPr/>
          </p:nvSpPr>
          <p:spPr bwMode="auto">
            <a:xfrm>
              <a:off x="4504823" y="4655118"/>
              <a:ext cx="31744" cy="15872"/>
            </a:xfrm>
            <a:custGeom>
              <a:avLst/>
              <a:gdLst>
                <a:gd name="T0" fmla="*/ 6 w 6"/>
                <a:gd name="T1" fmla="*/ 0 h 3"/>
                <a:gd name="T2" fmla="*/ 6 w 6"/>
                <a:gd name="T3" fmla="*/ 1 h 3"/>
                <a:gd name="T4" fmla="*/ 3 w 6"/>
                <a:gd name="T5" fmla="*/ 3 h 3"/>
                <a:gd name="T6" fmla="*/ 3 w 6"/>
                <a:gd name="T7" fmla="*/ 3 h 3"/>
                <a:gd name="T8" fmla="*/ 1 w 6"/>
                <a:gd name="T9" fmla="*/ 1 h 3"/>
                <a:gd name="T10" fmla="*/ 1 w 6"/>
                <a:gd name="T11" fmla="*/ 0 h 3"/>
                <a:gd name="T12" fmla="*/ 0 w 6"/>
                <a:gd name="T13" fmla="*/ 1 h 3"/>
                <a:gd name="T14" fmla="*/ 0 w 6"/>
                <a:gd name="T15" fmla="*/ 1 h 3"/>
                <a:gd name="T16" fmla="*/ 3 w 6"/>
                <a:gd name="T17" fmla="*/ 3 h 3"/>
                <a:gd name="T18" fmla="*/ 3 w 6"/>
                <a:gd name="T19" fmla="*/ 3 h 3"/>
                <a:gd name="T20" fmla="*/ 6 w 6"/>
                <a:gd name="T21" fmla="*/ 1 h 3"/>
                <a:gd name="T22" fmla="*/ 6 w 6"/>
                <a:gd name="T23" fmla="*/ 1 h 3"/>
                <a:gd name="T24" fmla="*/ 6 w 6"/>
                <a:gd name="T25" fmla="*/ 1 h 3"/>
                <a:gd name="T26" fmla="*/ 6 w 6"/>
                <a:gd name="T27" fmla="*/ 1 h 3"/>
                <a:gd name="T28" fmla="*/ 6 w 6"/>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6" y="0"/>
                  </a:moveTo>
                  <a:cubicBezTo>
                    <a:pt x="6" y="1"/>
                    <a:pt x="6" y="1"/>
                    <a:pt x="6" y="1"/>
                  </a:cubicBezTo>
                  <a:cubicBezTo>
                    <a:pt x="6" y="2"/>
                    <a:pt x="5" y="3"/>
                    <a:pt x="3" y="3"/>
                  </a:cubicBezTo>
                  <a:cubicBezTo>
                    <a:pt x="3" y="3"/>
                    <a:pt x="3" y="3"/>
                    <a:pt x="3" y="3"/>
                  </a:cubicBezTo>
                  <a:cubicBezTo>
                    <a:pt x="2" y="3"/>
                    <a:pt x="1" y="2"/>
                    <a:pt x="1" y="1"/>
                  </a:cubicBezTo>
                  <a:cubicBezTo>
                    <a:pt x="1" y="0"/>
                    <a:pt x="1" y="0"/>
                    <a:pt x="1" y="0"/>
                  </a:cubicBezTo>
                  <a:cubicBezTo>
                    <a:pt x="0" y="1"/>
                    <a:pt x="0" y="1"/>
                    <a:pt x="0" y="1"/>
                  </a:cubicBezTo>
                  <a:cubicBezTo>
                    <a:pt x="0" y="1"/>
                    <a:pt x="0" y="1"/>
                    <a:pt x="0" y="1"/>
                  </a:cubicBezTo>
                  <a:cubicBezTo>
                    <a:pt x="0" y="2"/>
                    <a:pt x="2" y="3"/>
                    <a:pt x="3" y="3"/>
                  </a:cubicBezTo>
                  <a:cubicBezTo>
                    <a:pt x="3" y="3"/>
                    <a:pt x="3" y="3"/>
                    <a:pt x="3" y="3"/>
                  </a:cubicBezTo>
                  <a:cubicBezTo>
                    <a:pt x="5" y="3"/>
                    <a:pt x="6" y="2"/>
                    <a:pt x="6" y="1"/>
                  </a:cubicBezTo>
                  <a:cubicBezTo>
                    <a:pt x="6" y="1"/>
                    <a:pt x="6" y="1"/>
                    <a:pt x="6" y="1"/>
                  </a:cubicBezTo>
                  <a:cubicBezTo>
                    <a:pt x="6" y="1"/>
                    <a:pt x="6" y="1"/>
                    <a:pt x="6" y="1"/>
                  </a:cubicBezTo>
                  <a:cubicBezTo>
                    <a:pt x="6" y="1"/>
                    <a:pt x="6" y="1"/>
                    <a:pt x="6" y="1"/>
                  </a:cubicBezTo>
                  <a:cubicBezTo>
                    <a:pt x="6" y="1"/>
                    <a:pt x="6" y="0"/>
                    <a:pt x="6" y="0"/>
                  </a:cubicBezTo>
                </a:path>
              </a:pathLst>
            </a:custGeom>
            <a:solidFill>
              <a:srgbClr val="518B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8" name="iS1îḋé">
              <a:extLst>
                <a:ext uri="{FF2B5EF4-FFF2-40B4-BE49-F238E27FC236}">
                  <a16:creationId xmlns:a16="http://schemas.microsoft.com/office/drawing/2014/main" id="{72BA3E4A-A145-4B59-B4BE-464B182C929F}"/>
                </a:ext>
              </a:extLst>
            </p:cNvPr>
            <p:cNvSpPr/>
            <p:nvPr/>
          </p:nvSpPr>
          <p:spPr bwMode="auto">
            <a:xfrm>
              <a:off x="4510113" y="4319158"/>
              <a:ext cx="26453" cy="351832"/>
            </a:xfrm>
            <a:custGeom>
              <a:avLst/>
              <a:gdLst>
                <a:gd name="T0" fmla="*/ 0 w 5"/>
                <a:gd name="T1" fmla="*/ 0 h 64"/>
                <a:gd name="T2" fmla="*/ 0 w 5"/>
                <a:gd name="T3" fmla="*/ 61 h 64"/>
                <a:gd name="T4" fmla="*/ 0 w 5"/>
                <a:gd name="T5" fmla="*/ 62 h 64"/>
                <a:gd name="T6" fmla="*/ 2 w 5"/>
                <a:gd name="T7" fmla="*/ 64 h 64"/>
                <a:gd name="T8" fmla="*/ 2 w 5"/>
                <a:gd name="T9" fmla="*/ 64 h 64"/>
                <a:gd name="T10" fmla="*/ 5 w 5"/>
                <a:gd name="T11" fmla="*/ 62 h 64"/>
                <a:gd name="T12" fmla="*/ 5 w 5"/>
                <a:gd name="T13" fmla="*/ 61 h 64"/>
                <a:gd name="T14" fmla="*/ 5 w 5"/>
                <a:gd name="T15" fmla="*/ 3 h 64"/>
                <a:gd name="T16" fmla="*/ 0 w 5"/>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4">
                  <a:moveTo>
                    <a:pt x="0" y="0"/>
                  </a:moveTo>
                  <a:cubicBezTo>
                    <a:pt x="0" y="61"/>
                    <a:pt x="0" y="61"/>
                    <a:pt x="0" y="61"/>
                  </a:cubicBezTo>
                  <a:cubicBezTo>
                    <a:pt x="0" y="62"/>
                    <a:pt x="0" y="62"/>
                    <a:pt x="0" y="62"/>
                  </a:cubicBezTo>
                  <a:cubicBezTo>
                    <a:pt x="0" y="63"/>
                    <a:pt x="1" y="64"/>
                    <a:pt x="2" y="64"/>
                  </a:cubicBezTo>
                  <a:cubicBezTo>
                    <a:pt x="2" y="64"/>
                    <a:pt x="2" y="64"/>
                    <a:pt x="2" y="64"/>
                  </a:cubicBezTo>
                  <a:cubicBezTo>
                    <a:pt x="4" y="64"/>
                    <a:pt x="5" y="63"/>
                    <a:pt x="5" y="62"/>
                  </a:cubicBezTo>
                  <a:cubicBezTo>
                    <a:pt x="5" y="61"/>
                    <a:pt x="5" y="61"/>
                    <a:pt x="5" y="61"/>
                  </a:cubicBezTo>
                  <a:cubicBezTo>
                    <a:pt x="5" y="3"/>
                    <a:pt x="5" y="3"/>
                    <a:pt x="5" y="3"/>
                  </a:cubicBezTo>
                  <a:cubicBezTo>
                    <a:pt x="0" y="0"/>
                    <a:pt x="0" y="0"/>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9" name="isļîḓê">
              <a:extLst>
                <a:ext uri="{FF2B5EF4-FFF2-40B4-BE49-F238E27FC236}">
                  <a16:creationId xmlns:a16="http://schemas.microsoft.com/office/drawing/2014/main" id="{EA3450D5-D3F7-4BCF-B183-0F404F05161A}"/>
                </a:ext>
              </a:extLst>
            </p:cNvPr>
            <p:cNvSpPr/>
            <p:nvPr/>
          </p:nvSpPr>
          <p:spPr bwMode="auto">
            <a:xfrm>
              <a:off x="4481015" y="4276832"/>
              <a:ext cx="473518" cy="158721"/>
            </a:xfrm>
            <a:custGeom>
              <a:avLst/>
              <a:gdLst>
                <a:gd name="T0" fmla="*/ 85 w 86"/>
                <a:gd name="T1" fmla="*/ 3 h 29"/>
                <a:gd name="T2" fmla="*/ 81 w 86"/>
                <a:gd name="T3" fmla="*/ 8 h 29"/>
                <a:gd name="T4" fmla="*/ 67 w 86"/>
                <a:gd name="T5" fmla="*/ 17 h 29"/>
                <a:gd name="T6" fmla="*/ 67 w 86"/>
                <a:gd name="T7" fmla="*/ 20 h 29"/>
                <a:gd name="T8" fmla="*/ 74 w 86"/>
                <a:gd name="T9" fmla="*/ 16 h 29"/>
                <a:gd name="T10" fmla="*/ 74 w 86"/>
                <a:gd name="T11" fmla="*/ 16 h 29"/>
                <a:gd name="T12" fmla="*/ 78 w 86"/>
                <a:gd name="T13" fmla="*/ 13 h 29"/>
                <a:gd name="T14" fmla="*/ 78 w 86"/>
                <a:gd name="T15" fmla="*/ 13 h 29"/>
                <a:gd name="T16" fmla="*/ 81 w 86"/>
                <a:gd name="T17" fmla="*/ 12 h 29"/>
                <a:gd name="T18" fmla="*/ 81 w 86"/>
                <a:gd name="T19" fmla="*/ 12 h 29"/>
                <a:gd name="T20" fmla="*/ 85 w 86"/>
                <a:gd name="T21" fmla="*/ 3 h 29"/>
                <a:gd name="T22" fmla="*/ 1 w 86"/>
                <a:gd name="T23" fmla="*/ 0 h 29"/>
                <a:gd name="T24" fmla="*/ 4 w 86"/>
                <a:gd name="T25" fmla="*/ 8 h 29"/>
                <a:gd name="T26" fmla="*/ 5 w 86"/>
                <a:gd name="T27" fmla="*/ 8 h 29"/>
                <a:gd name="T28" fmla="*/ 10 w 86"/>
                <a:gd name="T29" fmla="*/ 11 h 29"/>
                <a:gd name="T30" fmla="*/ 35 w 86"/>
                <a:gd name="T31" fmla="*/ 26 h 29"/>
                <a:gd name="T32" fmla="*/ 38 w 86"/>
                <a:gd name="T33" fmla="*/ 27 h 29"/>
                <a:gd name="T34" fmla="*/ 42 w 86"/>
                <a:gd name="T35" fmla="*/ 28 h 29"/>
                <a:gd name="T36" fmla="*/ 46 w 86"/>
                <a:gd name="T37" fmla="*/ 29 h 29"/>
                <a:gd name="T38" fmla="*/ 48 w 86"/>
                <a:gd name="T39" fmla="*/ 28 h 29"/>
                <a:gd name="T40" fmla="*/ 49 w 86"/>
                <a:gd name="T41" fmla="*/ 28 h 29"/>
                <a:gd name="T42" fmla="*/ 49 w 86"/>
                <a:gd name="T43" fmla="*/ 28 h 29"/>
                <a:gd name="T44" fmla="*/ 54 w 86"/>
                <a:gd name="T45" fmla="*/ 27 h 29"/>
                <a:gd name="T46" fmla="*/ 54 w 86"/>
                <a:gd name="T47" fmla="*/ 27 h 29"/>
                <a:gd name="T48" fmla="*/ 54 w 86"/>
                <a:gd name="T49" fmla="*/ 27 h 29"/>
                <a:gd name="T50" fmla="*/ 57 w 86"/>
                <a:gd name="T51" fmla="*/ 26 h 29"/>
                <a:gd name="T52" fmla="*/ 63 w 86"/>
                <a:gd name="T53" fmla="*/ 22 h 29"/>
                <a:gd name="T54" fmla="*/ 63 w 86"/>
                <a:gd name="T55" fmla="*/ 19 h 29"/>
                <a:gd name="T56" fmla="*/ 57 w 86"/>
                <a:gd name="T57" fmla="*/ 22 h 29"/>
                <a:gd name="T58" fmla="*/ 46 w 86"/>
                <a:gd name="T59" fmla="*/ 25 h 29"/>
                <a:gd name="T60" fmla="*/ 35 w 86"/>
                <a:gd name="T61" fmla="*/ 22 h 29"/>
                <a:gd name="T62" fmla="*/ 4 w 86"/>
                <a:gd name="T63" fmla="*/ 4 h 29"/>
                <a:gd name="T64" fmla="*/ 1 w 86"/>
                <a:gd name="T6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29">
                  <a:moveTo>
                    <a:pt x="85" y="3"/>
                  </a:moveTo>
                  <a:cubicBezTo>
                    <a:pt x="85" y="5"/>
                    <a:pt x="83" y="7"/>
                    <a:pt x="81" y="8"/>
                  </a:cubicBezTo>
                  <a:cubicBezTo>
                    <a:pt x="67" y="17"/>
                    <a:pt x="67" y="17"/>
                    <a:pt x="67" y="17"/>
                  </a:cubicBezTo>
                  <a:cubicBezTo>
                    <a:pt x="67" y="20"/>
                    <a:pt x="67" y="20"/>
                    <a:pt x="67" y="20"/>
                  </a:cubicBezTo>
                  <a:cubicBezTo>
                    <a:pt x="74" y="16"/>
                    <a:pt x="74" y="16"/>
                    <a:pt x="74" y="16"/>
                  </a:cubicBezTo>
                  <a:cubicBezTo>
                    <a:pt x="74" y="16"/>
                    <a:pt x="74" y="16"/>
                    <a:pt x="74" y="16"/>
                  </a:cubicBezTo>
                  <a:cubicBezTo>
                    <a:pt x="78" y="13"/>
                    <a:pt x="78" y="13"/>
                    <a:pt x="78" y="13"/>
                  </a:cubicBezTo>
                  <a:cubicBezTo>
                    <a:pt x="78" y="13"/>
                    <a:pt x="78" y="13"/>
                    <a:pt x="78" y="13"/>
                  </a:cubicBezTo>
                  <a:cubicBezTo>
                    <a:pt x="81" y="12"/>
                    <a:pt x="81" y="12"/>
                    <a:pt x="81" y="12"/>
                  </a:cubicBezTo>
                  <a:cubicBezTo>
                    <a:pt x="81" y="12"/>
                    <a:pt x="81" y="12"/>
                    <a:pt x="81" y="12"/>
                  </a:cubicBezTo>
                  <a:cubicBezTo>
                    <a:pt x="84" y="10"/>
                    <a:pt x="86" y="6"/>
                    <a:pt x="85" y="3"/>
                  </a:cubicBezTo>
                  <a:moveTo>
                    <a:pt x="1" y="0"/>
                  </a:moveTo>
                  <a:cubicBezTo>
                    <a:pt x="0" y="3"/>
                    <a:pt x="1" y="6"/>
                    <a:pt x="4" y="8"/>
                  </a:cubicBezTo>
                  <a:cubicBezTo>
                    <a:pt x="5" y="8"/>
                    <a:pt x="5" y="8"/>
                    <a:pt x="5" y="8"/>
                  </a:cubicBezTo>
                  <a:cubicBezTo>
                    <a:pt x="10" y="11"/>
                    <a:pt x="10" y="11"/>
                    <a:pt x="10" y="11"/>
                  </a:cubicBezTo>
                  <a:cubicBezTo>
                    <a:pt x="35" y="26"/>
                    <a:pt x="35" y="26"/>
                    <a:pt x="35" y="26"/>
                  </a:cubicBezTo>
                  <a:cubicBezTo>
                    <a:pt x="36" y="26"/>
                    <a:pt x="37" y="27"/>
                    <a:pt x="38" y="27"/>
                  </a:cubicBezTo>
                  <a:cubicBezTo>
                    <a:pt x="40" y="28"/>
                    <a:pt x="41" y="28"/>
                    <a:pt x="42" y="28"/>
                  </a:cubicBezTo>
                  <a:cubicBezTo>
                    <a:pt x="44" y="28"/>
                    <a:pt x="45" y="29"/>
                    <a:pt x="46" y="29"/>
                  </a:cubicBezTo>
                  <a:cubicBezTo>
                    <a:pt x="47" y="29"/>
                    <a:pt x="47" y="29"/>
                    <a:pt x="48" y="28"/>
                  </a:cubicBezTo>
                  <a:cubicBezTo>
                    <a:pt x="48" y="28"/>
                    <a:pt x="49" y="28"/>
                    <a:pt x="49" y="28"/>
                  </a:cubicBezTo>
                  <a:cubicBezTo>
                    <a:pt x="49" y="28"/>
                    <a:pt x="49" y="28"/>
                    <a:pt x="49" y="28"/>
                  </a:cubicBezTo>
                  <a:cubicBezTo>
                    <a:pt x="51" y="28"/>
                    <a:pt x="53" y="28"/>
                    <a:pt x="54" y="27"/>
                  </a:cubicBezTo>
                  <a:cubicBezTo>
                    <a:pt x="54" y="27"/>
                    <a:pt x="54" y="27"/>
                    <a:pt x="54" y="27"/>
                  </a:cubicBezTo>
                  <a:cubicBezTo>
                    <a:pt x="54" y="27"/>
                    <a:pt x="54" y="27"/>
                    <a:pt x="54" y="27"/>
                  </a:cubicBezTo>
                  <a:cubicBezTo>
                    <a:pt x="55" y="27"/>
                    <a:pt x="56" y="26"/>
                    <a:pt x="57" y="26"/>
                  </a:cubicBezTo>
                  <a:cubicBezTo>
                    <a:pt x="63" y="22"/>
                    <a:pt x="63" y="22"/>
                    <a:pt x="63" y="22"/>
                  </a:cubicBezTo>
                  <a:cubicBezTo>
                    <a:pt x="63" y="19"/>
                    <a:pt x="63" y="19"/>
                    <a:pt x="63" y="19"/>
                  </a:cubicBezTo>
                  <a:cubicBezTo>
                    <a:pt x="57" y="22"/>
                    <a:pt x="57" y="22"/>
                    <a:pt x="57" y="22"/>
                  </a:cubicBezTo>
                  <a:cubicBezTo>
                    <a:pt x="54" y="24"/>
                    <a:pt x="50" y="25"/>
                    <a:pt x="46" y="25"/>
                  </a:cubicBezTo>
                  <a:cubicBezTo>
                    <a:pt x="42" y="25"/>
                    <a:pt x="39" y="24"/>
                    <a:pt x="35" y="22"/>
                  </a:cubicBezTo>
                  <a:cubicBezTo>
                    <a:pt x="4" y="4"/>
                    <a:pt x="4" y="4"/>
                    <a:pt x="4" y="4"/>
                  </a:cubicBezTo>
                  <a:cubicBezTo>
                    <a:pt x="2" y="4"/>
                    <a:pt x="1" y="2"/>
                    <a:pt x="1"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0" name="ïşľïdê">
              <a:extLst>
                <a:ext uri="{FF2B5EF4-FFF2-40B4-BE49-F238E27FC236}">
                  <a16:creationId xmlns:a16="http://schemas.microsoft.com/office/drawing/2014/main" id="{1A87C4FC-0267-416B-929E-E593EBF5D5BF}"/>
                </a:ext>
              </a:extLst>
            </p:cNvPr>
            <p:cNvSpPr/>
            <p:nvPr/>
          </p:nvSpPr>
          <p:spPr bwMode="auto">
            <a:xfrm>
              <a:off x="4481015" y="4226572"/>
              <a:ext cx="473518" cy="185174"/>
            </a:xfrm>
            <a:custGeom>
              <a:avLst/>
              <a:gdLst>
                <a:gd name="T0" fmla="*/ 2 w 86"/>
                <a:gd name="T1" fmla="*/ 4 h 34"/>
                <a:gd name="T2" fmla="*/ 1 w 86"/>
                <a:gd name="T3" fmla="*/ 9 h 34"/>
                <a:gd name="T4" fmla="*/ 4 w 86"/>
                <a:gd name="T5" fmla="*/ 13 h 34"/>
                <a:gd name="T6" fmla="*/ 35 w 86"/>
                <a:gd name="T7" fmla="*/ 31 h 34"/>
                <a:gd name="T8" fmla="*/ 46 w 86"/>
                <a:gd name="T9" fmla="*/ 34 h 34"/>
                <a:gd name="T10" fmla="*/ 57 w 86"/>
                <a:gd name="T11" fmla="*/ 31 h 34"/>
                <a:gd name="T12" fmla="*/ 63 w 86"/>
                <a:gd name="T13" fmla="*/ 28 h 34"/>
                <a:gd name="T14" fmla="*/ 63 w 86"/>
                <a:gd name="T15" fmla="*/ 20 h 34"/>
                <a:gd name="T16" fmla="*/ 48 w 86"/>
                <a:gd name="T17" fmla="*/ 24 h 34"/>
                <a:gd name="T18" fmla="*/ 40 w 86"/>
                <a:gd name="T19" fmla="*/ 23 h 34"/>
                <a:gd name="T20" fmla="*/ 2 w 86"/>
                <a:gd name="T21" fmla="*/ 4 h 34"/>
                <a:gd name="T22" fmla="*/ 75 w 86"/>
                <a:gd name="T23" fmla="*/ 0 h 34"/>
                <a:gd name="T24" fmla="*/ 67 w 86"/>
                <a:gd name="T25" fmla="*/ 18 h 34"/>
                <a:gd name="T26" fmla="*/ 67 w 86"/>
                <a:gd name="T27" fmla="*/ 26 h 34"/>
                <a:gd name="T28" fmla="*/ 81 w 86"/>
                <a:gd name="T29" fmla="*/ 17 h 34"/>
                <a:gd name="T30" fmla="*/ 85 w 86"/>
                <a:gd name="T31" fmla="*/ 12 h 34"/>
                <a:gd name="T32" fmla="*/ 81 w 86"/>
                <a:gd name="T33" fmla="*/ 4 h 34"/>
                <a:gd name="T34" fmla="*/ 75 w 86"/>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34">
                  <a:moveTo>
                    <a:pt x="2" y="4"/>
                  </a:moveTo>
                  <a:cubicBezTo>
                    <a:pt x="1" y="5"/>
                    <a:pt x="0" y="7"/>
                    <a:pt x="1" y="9"/>
                  </a:cubicBezTo>
                  <a:cubicBezTo>
                    <a:pt x="1" y="11"/>
                    <a:pt x="2" y="13"/>
                    <a:pt x="4" y="13"/>
                  </a:cubicBezTo>
                  <a:cubicBezTo>
                    <a:pt x="35" y="31"/>
                    <a:pt x="35" y="31"/>
                    <a:pt x="35" y="31"/>
                  </a:cubicBezTo>
                  <a:cubicBezTo>
                    <a:pt x="39" y="33"/>
                    <a:pt x="42" y="34"/>
                    <a:pt x="46" y="34"/>
                  </a:cubicBezTo>
                  <a:cubicBezTo>
                    <a:pt x="50" y="34"/>
                    <a:pt x="54" y="33"/>
                    <a:pt x="57" y="31"/>
                  </a:cubicBezTo>
                  <a:cubicBezTo>
                    <a:pt x="63" y="28"/>
                    <a:pt x="63" y="28"/>
                    <a:pt x="63" y="28"/>
                  </a:cubicBezTo>
                  <a:cubicBezTo>
                    <a:pt x="63" y="20"/>
                    <a:pt x="63" y="20"/>
                    <a:pt x="63" y="20"/>
                  </a:cubicBezTo>
                  <a:cubicBezTo>
                    <a:pt x="58" y="23"/>
                    <a:pt x="53" y="24"/>
                    <a:pt x="48" y="24"/>
                  </a:cubicBezTo>
                  <a:cubicBezTo>
                    <a:pt x="45" y="24"/>
                    <a:pt x="42" y="23"/>
                    <a:pt x="40" y="23"/>
                  </a:cubicBezTo>
                  <a:cubicBezTo>
                    <a:pt x="28" y="19"/>
                    <a:pt x="8" y="7"/>
                    <a:pt x="2" y="4"/>
                  </a:cubicBezTo>
                  <a:moveTo>
                    <a:pt x="75" y="0"/>
                  </a:moveTo>
                  <a:cubicBezTo>
                    <a:pt x="75" y="8"/>
                    <a:pt x="72" y="14"/>
                    <a:pt x="67" y="18"/>
                  </a:cubicBezTo>
                  <a:cubicBezTo>
                    <a:pt x="67" y="26"/>
                    <a:pt x="67" y="26"/>
                    <a:pt x="67" y="26"/>
                  </a:cubicBezTo>
                  <a:cubicBezTo>
                    <a:pt x="81" y="17"/>
                    <a:pt x="81" y="17"/>
                    <a:pt x="81" y="17"/>
                  </a:cubicBezTo>
                  <a:cubicBezTo>
                    <a:pt x="83" y="16"/>
                    <a:pt x="85" y="14"/>
                    <a:pt x="85" y="12"/>
                  </a:cubicBezTo>
                  <a:cubicBezTo>
                    <a:pt x="86" y="9"/>
                    <a:pt x="84" y="6"/>
                    <a:pt x="81" y="4"/>
                  </a:cubicBezTo>
                  <a:cubicBezTo>
                    <a:pt x="75" y="0"/>
                    <a:pt x="75" y="0"/>
                    <a:pt x="75" y="0"/>
                  </a:cubicBezTo>
                </a:path>
              </a:pathLst>
            </a:custGeom>
            <a:solidFill>
              <a:srgbClr val="ACCE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1" name="îṡļîḍè">
              <a:extLst>
                <a:ext uri="{FF2B5EF4-FFF2-40B4-BE49-F238E27FC236}">
                  <a16:creationId xmlns:a16="http://schemas.microsoft.com/office/drawing/2014/main" id="{1A2D0B1A-3564-4C78-89AF-0B24E2D45C96}"/>
                </a:ext>
              </a:extLst>
            </p:cNvPr>
            <p:cNvSpPr/>
            <p:nvPr/>
          </p:nvSpPr>
          <p:spPr bwMode="auto">
            <a:xfrm>
              <a:off x="4306422" y="4501688"/>
              <a:ext cx="193111" cy="92588"/>
            </a:xfrm>
            <a:custGeom>
              <a:avLst/>
              <a:gdLst>
                <a:gd name="T0" fmla="*/ 8 w 35"/>
                <a:gd name="T1" fmla="*/ 0 h 17"/>
                <a:gd name="T2" fmla="*/ 4 w 35"/>
                <a:gd name="T3" fmla="*/ 0 h 17"/>
                <a:gd name="T4" fmla="*/ 1 w 35"/>
                <a:gd name="T5" fmla="*/ 4 h 17"/>
                <a:gd name="T6" fmla="*/ 15 w 35"/>
                <a:gd name="T7" fmla="*/ 13 h 17"/>
                <a:gd name="T8" fmla="*/ 26 w 35"/>
                <a:gd name="T9" fmla="*/ 17 h 17"/>
                <a:gd name="T10" fmla="*/ 29 w 35"/>
                <a:gd name="T11" fmla="*/ 16 h 17"/>
                <a:gd name="T12" fmla="*/ 31 w 35"/>
                <a:gd name="T13" fmla="*/ 5 h 17"/>
                <a:gd name="T14" fmla="*/ 31 w 35"/>
                <a:gd name="T15" fmla="*/ 6 h 17"/>
                <a:gd name="T16" fmla="*/ 26 w 35"/>
                <a:gd name="T17" fmla="*/ 8 h 17"/>
                <a:gd name="T18" fmla="*/ 20 w 35"/>
                <a:gd name="T19" fmla="*/ 3 h 17"/>
                <a:gd name="T20" fmla="*/ 20 w 35"/>
                <a:gd name="T21" fmla="*/ 0 h 17"/>
                <a:gd name="T22" fmla="*/ 11 w 35"/>
                <a:gd name="T23" fmla="*/ 0 h 17"/>
                <a:gd name="T24" fmla="*/ 8 w 3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7">
                  <a:moveTo>
                    <a:pt x="8" y="0"/>
                  </a:moveTo>
                  <a:cubicBezTo>
                    <a:pt x="6" y="0"/>
                    <a:pt x="5" y="0"/>
                    <a:pt x="4" y="0"/>
                  </a:cubicBezTo>
                  <a:cubicBezTo>
                    <a:pt x="1" y="1"/>
                    <a:pt x="0" y="3"/>
                    <a:pt x="1" y="4"/>
                  </a:cubicBezTo>
                  <a:cubicBezTo>
                    <a:pt x="2" y="5"/>
                    <a:pt x="9" y="10"/>
                    <a:pt x="15" y="13"/>
                  </a:cubicBezTo>
                  <a:cubicBezTo>
                    <a:pt x="19" y="16"/>
                    <a:pt x="23" y="17"/>
                    <a:pt x="26" y="17"/>
                  </a:cubicBezTo>
                  <a:cubicBezTo>
                    <a:pt x="27" y="17"/>
                    <a:pt x="28" y="17"/>
                    <a:pt x="29" y="16"/>
                  </a:cubicBezTo>
                  <a:cubicBezTo>
                    <a:pt x="35" y="13"/>
                    <a:pt x="31" y="5"/>
                    <a:pt x="31" y="5"/>
                  </a:cubicBezTo>
                  <a:cubicBezTo>
                    <a:pt x="31" y="6"/>
                    <a:pt x="31" y="6"/>
                    <a:pt x="31" y="6"/>
                  </a:cubicBezTo>
                  <a:cubicBezTo>
                    <a:pt x="31" y="7"/>
                    <a:pt x="28" y="8"/>
                    <a:pt x="26" y="8"/>
                  </a:cubicBezTo>
                  <a:cubicBezTo>
                    <a:pt x="23" y="8"/>
                    <a:pt x="20" y="7"/>
                    <a:pt x="20" y="3"/>
                  </a:cubicBezTo>
                  <a:cubicBezTo>
                    <a:pt x="20" y="2"/>
                    <a:pt x="20" y="1"/>
                    <a:pt x="20" y="0"/>
                  </a:cubicBezTo>
                  <a:cubicBezTo>
                    <a:pt x="17" y="0"/>
                    <a:pt x="13" y="0"/>
                    <a:pt x="11" y="0"/>
                  </a:cubicBezTo>
                  <a:cubicBezTo>
                    <a:pt x="10" y="0"/>
                    <a:pt x="9" y="0"/>
                    <a:pt x="8" y="0"/>
                  </a:cubicBezTo>
                </a:path>
              </a:pathLst>
            </a:custGeom>
            <a:solidFill>
              <a:srgbClr val="005D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2" name="ïṥlîdé">
              <a:extLst>
                <a:ext uri="{FF2B5EF4-FFF2-40B4-BE49-F238E27FC236}">
                  <a16:creationId xmlns:a16="http://schemas.microsoft.com/office/drawing/2014/main" id="{7F1A0892-55F4-4684-99EC-EAAB48DCC3C8}"/>
                </a:ext>
              </a:extLst>
            </p:cNvPr>
            <p:cNvSpPr/>
            <p:nvPr/>
          </p:nvSpPr>
          <p:spPr bwMode="auto">
            <a:xfrm>
              <a:off x="4414881" y="4491106"/>
              <a:ext cx="60844" cy="52907"/>
            </a:xfrm>
            <a:custGeom>
              <a:avLst/>
              <a:gdLst>
                <a:gd name="T0" fmla="*/ 0 w 11"/>
                <a:gd name="T1" fmla="*/ 0 h 10"/>
                <a:gd name="T2" fmla="*/ 0 w 11"/>
                <a:gd name="T3" fmla="*/ 2 h 10"/>
                <a:gd name="T4" fmla="*/ 0 w 11"/>
                <a:gd name="T5" fmla="*/ 5 h 10"/>
                <a:gd name="T6" fmla="*/ 6 w 11"/>
                <a:gd name="T7" fmla="*/ 10 h 10"/>
                <a:gd name="T8" fmla="*/ 11 w 11"/>
                <a:gd name="T9" fmla="*/ 8 h 10"/>
                <a:gd name="T10" fmla="*/ 11 w 11"/>
                <a:gd name="T11" fmla="*/ 7 h 10"/>
                <a:gd name="T12" fmla="*/ 11 w 11"/>
                <a:gd name="T13" fmla="*/ 1 h 10"/>
                <a:gd name="T14" fmla="*/ 7 w 11"/>
                <a:gd name="T15" fmla="*/ 2 h 10"/>
                <a:gd name="T16" fmla="*/ 0 w 1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0">
                  <a:moveTo>
                    <a:pt x="0" y="0"/>
                  </a:moveTo>
                  <a:cubicBezTo>
                    <a:pt x="0" y="0"/>
                    <a:pt x="0" y="1"/>
                    <a:pt x="0" y="2"/>
                  </a:cubicBezTo>
                  <a:cubicBezTo>
                    <a:pt x="0" y="3"/>
                    <a:pt x="0" y="4"/>
                    <a:pt x="0" y="5"/>
                  </a:cubicBezTo>
                  <a:cubicBezTo>
                    <a:pt x="0" y="9"/>
                    <a:pt x="3" y="10"/>
                    <a:pt x="6" y="10"/>
                  </a:cubicBezTo>
                  <a:cubicBezTo>
                    <a:pt x="8" y="10"/>
                    <a:pt x="11" y="9"/>
                    <a:pt x="11" y="8"/>
                  </a:cubicBezTo>
                  <a:cubicBezTo>
                    <a:pt x="11" y="8"/>
                    <a:pt x="11" y="8"/>
                    <a:pt x="11" y="7"/>
                  </a:cubicBezTo>
                  <a:cubicBezTo>
                    <a:pt x="11" y="6"/>
                    <a:pt x="11" y="4"/>
                    <a:pt x="11" y="1"/>
                  </a:cubicBezTo>
                  <a:cubicBezTo>
                    <a:pt x="10" y="1"/>
                    <a:pt x="9" y="2"/>
                    <a:pt x="7" y="2"/>
                  </a:cubicBezTo>
                  <a:cubicBezTo>
                    <a:pt x="5" y="2"/>
                    <a:pt x="2" y="1"/>
                    <a:pt x="0"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3" name="ïṩḷïḑê">
              <a:extLst>
                <a:ext uri="{FF2B5EF4-FFF2-40B4-BE49-F238E27FC236}">
                  <a16:creationId xmlns:a16="http://schemas.microsoft.com/office/drawing/2014/main" id="{09034DDE-54C0-4961-B372-53D40BC1CF39}"/>
                </a:ext>
              </a:extLst>
            </p:cNvPr>
            <p:cNvSpPr/>
            <p:nvPr/>
          </p:nvSpPr>
          <p:spPr bwMode="auto">
            <a:xfrm>
              <a:off x="4713806" y="3742472"/>
              <a:ext cx="92588" cy="55553"/>
            </a:xfrm>
            <a:custGeom>
              <a:avLst/>
              <a:gdLst>
                <a:gd name="T0" fmla="*/ 0 w 17"/>
                <a:gd name="T1" fmla="*/ 9 h 10"/>
                <a:gd name="T2" fmla="*/ 0 w 17"/>
                <a:gd name="T3" fmla="*/ 10 h 10"/>
                <a:gd name="T4" fmla="*/ 0 w 17"/>
                <a:gd name="T5" fmla="*/ 10 h 10"/>
                <a:gd name="T6" fmla="*/ 2 w 17"/>
                <a:gd name="T7" fmla="*/ 10 h 10"/>
                <a:gd name="T8" fmla="*/ 1 w 17"/>
                <a:gd name="T9" fmla="*/ 10 h 10"/>
                <a:gd name="T10" fmla="*/ 0 w 17"/>
                <a:gd name="T11" fmla="*/ 9 h 10"/>
                <a:gd name="T12" fmla="*/ 16 w 17"/>
                <a:gd name="T13" fmla="*/ 0 h 10"/>
                <a:gd name="T14" fmla="*/ 9 w 17"/>
                <a:gd name="T15" fmla="*/ 3 h 10"/>
                <a:gd name="T16" fmla="*/ 15 w 17"/>
                <a:gd name="T17" fmla="*/ 8 h 10"/>
                <a:gd name="T18" fmla="*/ 17 w 17"/>
                <a:gd name="T19" fmla="*/ 5 h 10"/>
                <a:gd name="T20" fmla="*/ 16 w 1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0">
                  <a:moveTo>
                    <a:pt x="0" y="9"/>
                  </a:moveTo>
                  <a:cubicBezTo>
                    <a:pt x="0" y="10"/>
                    <a:pt x="0" y="10"/>
                    <a:pt x="0" y="10"/>
                  </a:cubicBezTo>
                  <a:cubicBezTo>
                    <a:pt x="0" y="10"/>
                    <a:pt x="0" y="10"/>
                    <a:pt x="0" y="10"/>
                  </a:cubicBezTo>
                  <a:cubicBezTo>
                    <a:pt x="1" y="10"/>
                    <a:pt x="1" y="10"/>
                    <a:pt x="2" y="10"/>
                  </a:cubicBezTo>
                  <a:cubicBezTo>
                    <a:pt x="2" y="10"/>
                    <a:pt x="2" y="10"/>
                    <a:pt x="1" y="10"/>
                  </a:cubicBezTo>
                  <a:cubicBezTo>
                    <a:pt x="1" y="10"/>
                    <a:pt x="1" y="10"/>
                    <a:pt x="0" y="9"/>
                  </a:cubicBezTo>
                  <a:moveTo>
                    <a:pt x="16" y="0"/>
                  </a:moveTo>
                  <a:cubicBezTo>
                    <a:pt x="15" y="2"/>
                    <a:pt x="12" y="3"/>
                    <a:pt x="9" y="3"/>
                  </a:cubicBezTo>
                  <a:cubicBezTo>
                    <a:pt x="11" y="5"/>
                    <a:pt x="13" y="6"/>
                    <a:pt x="15" y="8"/>
                  </a:cubicBezTo>
                  <a:cubicBezTo>
                    <a:pt x="17" y="7"/>
                    <a:pt x="17" y="6"/>
                    <a:pt x="17" y="5"/>
                  </a:cubicBezTo>
                  <a:cubicBezTo>
                    <a:pt x="17" y="4"/>
                    <a:pt x="16" y="2"/>
                    <a:pt x="16"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4" name="íşļíďé">
              <a:extLst>
                <a:ext uri="{FF2B5EF4-FFF2-40B4-BE49-F238E27FC236}">
                  <a16:creationId xmlns:a16="http://schemas.microsoft.com/office/drawing/2014/main" id="{ABA5283E-6C9C-477F-94E9-A7AC1B152D48}"/>
                </a:ext>
              </a:extLst>
            </p:cNvPr>
            <p:cNvSpPr/>
            <p:nvPr/>
          </p:nvSpPr>
          <p:spPr bwMode="auto">
            <a:xfrm>
              <a:off x="4708515" y="3742472"/>
              <a:ext cx="87297" cy="60844"/>
            </a:xfrm>
            <a:custGeom>
              <a:avLst/>
              <a:gdLst>
                <a:gd name="T0" fmla="*/ 3 w 16"/>
                <a:gd name="T1" fmla="*/ 0 h 11"/>
                <a:gd name="T2" fmla="*/ 0 w 16"/>
                <a:gd name="T3" fmla="*/ 1 h 11"/>
                <a:gd name="T4" fmla="*/ 0 w 16"/>
                <a:gd name="T5" fmla="*/ 2 h 11"/>
                <a:gd name="T6" fmla="*/ 1 w 16"/>
                <a:gd name="T7" fmla="*/ 9 h 11"/>
                <a:gd name="T8" fmla="*/ 2 w 16"/>
                <a:gd name="T9" fmla="*/ 10 h 11"/>
                <a:gd name="T10" fmla="*/ 3 w 16"/>
                <a:gd name="T11" fmla="*/ 10 h 11"/>
                <a:gd name="T12" fmla="*/ 6 w 16"/>
                <a:gd name="T13" fmla="*/ 11 h 11"/>
                <a:gd name="T14" fmla="*/ 14 w 16"/>
                <a:gd name="T15" fmla="*/ 9 h 11"/>
                <a:gd name="T16" fmla="*/ 16 w 16"/>
                <a:gd name="T17" fmla="*/ 8 h 11"/>
                <a:gd name="T18" fmla="*/ 10 w 16"/>
                <a:gd name="T19" fmla="*/ 3 h 11"/>
                <a:gd name="T20" fmla="*/ 9 w 16"/>
                <a:gd name="T21" fmla="*/ 3 h 11"/>
                <a:gd name="T22" fmla="*/ 3 w 16"/>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1">
                  <a:moveTo>
                    <a:pt x="3" y="0"/>
                  </a:moveTo>
                  <a:cubicBezTo>
                    <a:pt x="2" y="1"/>
                    <a:pt x="1" y="1"/>
                    <a:pt x="0" y="1"/>
                  </a:cubicBezTo>
                  <a:cubicBezTo>
                    <a:pt x="0" y="1"/>
                    <a:pt x="0" y="2"/>
                    <a:pt x="0" y="2"/>
                  </a:cubicBezTo>
                  <a:cubicBezTo>
                    <a:pt x="0" y="3"/>
                    <a:pt x="1" y="6"/>
                    <a:pt x="1" y="9"/>
                  </a:cubicBezTo>
                  <a:cubicBezTo>
                    <a:pt x="2" y="10"/>
                    <a:pt x="2" y="10"/>
                    <a:pt x="2" y="10"/>
                  </a:cubicBezTo>
                  <a:cubicBezTo>
                    <a:pt x="3" y="10"/>
                    <a:pt x="3" y="10"/>
                    <a:pt x="3" y="10"/>
                  </a:cubicBezTo>
                  <a:cubicBezTo>
                    <a:pt x="4" y="11"/>
                    <a:pt x="5" y="11"/>
                    <a:pt x="6" y="11"/>
                  </a:cubicBezTo>
                  <a:cubicBezTo>
                    <a:pt x="9" y="11"/>
                    <a:pt x="11" y="10"/>
                    <a:pt x="14" y="9"/>
                  </a:cubicBezTo>
                  <a:cubicBezTo>
                    <a:pt x="15" y="9"/>
                    <a:pt x="16" y="8"/>
                    <a:pt x="16" y="8"/>
                  </a:cubicBezTo>
                  <a:cubicBezTo>
                    <a:pt x="14" y="6"/>
                    <a:pt x="12" y="5"/>
                    <a:pt x="10" y="3"/>
                  </a:cubicBezTo>
                  <a:cubicBezTo>
                    <a:pt x="9" y="3"/>
                    <a:pt x="9" y="3"/>
                    <a:pt x="9" y="3"/>
                  </a:cubicBezTo>
                  <a:cubicBezTo>
                    <a:pt x="6" y="3"/>
                    <a:pt x="3" y="2"/>
                    <a:pt x="3"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5" name="ïṧḷïḑe">
              <a:extLst>
                <a:ext uri="{FF2B5EF4-FFF2-40B4-BE49-F238E27FC236}">
                  <a16:creationId xmlns:a16="http://schemas.microsoft.com/office/drawing/2014/main" id="{1F6BBF8F-F4F3-4829-9F91-262B860D6564}"/>
                </a:ext>
              </a:extLst>
            </p:cNvPr>
            <p:cNvSpPr/>
            <p:nvPr/>
          </p:nvSpPr>
          <p:spPr bwMode="auto">
            <a:xfrm>
              <a:off x="4629155" y="3594333"/>
              <a:ext cx="89942" cy="137558"/>
            </a:xfrm>
            <a:custGeom>
              <a:avLst/>
              <a:gdLst>
                <a:gd name="T0" fmla="*/ 0 w 16"/>
                <a:gd name="T1" fmla="*/ 0 h 25"/>
                <a:gd name="T2" fmla="*/ 0 w 16"/>
                <a:gd name="T3" fmla="*/ 16 h 25"/>
                <a:gd name="T4" fmla="*/ 4 w 16"/>
                <a:gd name="T5" fmla="*/ 18 h 25"/>
                <a:gd name="T6" fmla="*/ 16 w 16"/>
                <a:gd name="T7" fmla="*/ 25 h 25"/>
                <a:gd name="T8" fmla="*/ 9 w 16"/>
                <a:gd name="T9" fmla="*/ 18 h 25"/>
                <a:gd name="T10" fmla="*/ 7 w 16"/>
                <a:gd name="T11" fmla="*/ 19 h 25"/>
                <a:gd name="T12" fmla="*/ 5 w 16"/>
                <a:gd name="T13" fmla="*/ 17 h 25"/>
                <a:gd name="T14" fmla="*/ 6 w 16"/>
                <a:gd name="T15" fmla="*/ 13 h 25"/>
                <a:gd name="T16" fmla="*/ 1 w 16"/>
                <a:gd name="T17" fmla="*/ 1 h 25"/>
                <a:gd name="T18" fmla="*/ 0 w 16"/>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5">
                  <a:moveTo>
                    <a:pt x="0" y="0"/>
                  </a:moveTo>
                  <a:cubicBezTo>
                    <a:pt x="0" y="4"/>
                    <a:pt x="0" y="12"/>
                    <a:pt x="0" y="16"/>
                  </a:cubicBezTo>
                  <a:cubicBezTo>
                    <a:pt x="4" y="18"/>
                    <a:pt x="4" y="18"/>
                    <a:pt x="4" y="18"/>
                  </a:cubicBezTo>
                  <a:cubicBezTo>
                    <a:pt x="4" y="18"/>
                    <a:pt x="9" y="21"/>
                    <a:pt x="16" y="25"/>
                  </a:cubicBezTo>
                  <a:cubicBezTo>
                    <a:pt x="14" y="22"/>
                    <a:pt x="11" y="20"/>
                    <a:pt x="9" y="18"/>
                  </a:cubicBezTo>
                  <a:cubicBezTo>
                    <a:pt x="9" y="19"/>
                    <a:pt x="8" y="19"/>
                    <a:pt x="7" y="19"/>
                  </a:cubicBezTo>
                  <a:cubicBezTo>
                    <a:pt x="6" y="19"/>
                    <a:pt x="5" y="17"/>
                    <a:pt x="5" y="17"/>
                  </a:cubicBezTo>
                  <a:cubicBezTo>
                    <a:pt x="6" y="13"/>
                    <a:pt x="6" y="13"/>
                    <a:pt x="6" y="13"/>
                  </a:cubicBezTo>
                  <a:cubicBezTo>
                    <a:pt x="1" y="9"/>
                    <a:pt x="1" y="1"/>
                    <a:pt x="1" y="1"/>
                  </a:cubicBezTo>
                  <a:cubicBezTo>
                    <a:pt x="1" y="1"/>
                    <a:pt x="0" y="1"/>
                    <a:pt x="0"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6" name="i$ḻîḑê">
              <a:extLst>
                <a:ext uri="{FF2B5EF4-FFF2-40B4-BE49-F238E27FC236}">
                  <a16:creationId xmlns:a16="http://schemas.microsoft.com/office/drawing/2014/main" id="{52376956-282C-44AA-B333-737EF6919814}"/>
                </a:ext>
              </a:extLst>
            </p:cNvPr>
            <p:cNvSpPr/>
            <p:nvPr/>
          </p:nvSpPr>
          <p:spPr bwMode="auto">
            <a:xfrm>
              <a:off x="4629155" y="3681630"/>
              <a:ext cx="95232" cy="71425"/>
            </a:xfrm>
            <a:custGeom>
              <a:avLst/>
              <a:gdLst>
                <a:gd name="T0" fmla="*/ 0 w 17"/>
                <a:gd name="T1" fmla="*/ 0 h 13"/>
                <a:gd name="T2" fmla="*/ 0 w 17"/>
                <a:gd name="T3" fmla="*/ 2 h 13"/>
                <a:gd name="T4" fmla="*/ 10 w 17"/>
                <a:gd name="T5" fmla="*/ 13 h 13"/>
                <a:gd name="T6" fmla="*/ 14 w 17"/>
                <a:gd name="T7" fmla="*/ 13 h 13"/>
                <a:gd name="T8" fmla="*/ 14 w 17"/>
                <a:gd name="T9" fmla="*/ 12 h 13"/>
                <a:gd name="T10" fmla="*/ 17 w 17"/>
                <a:gd name="T11" fmla="*/ 11 h 13"/>
                <a:gd name="T12" fmla="*/ 17 w 17"/>
                <a:gd name="T13" fmla="*/ 11 h 13"/>
                <a:gd name="T14" fmla="*/ 16 w 17"/>
                <a:gd name="T15" fmla="*/ 9 h 13"/>
                <a:gd name="T16" fmla="*/ 4 w 17"/>
                <a:gd name="T17" fmla="*/ 2 h 13"/>
                <a:gd name="T18" fmla="*/ 0 w 17"/>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0" y="0"/>
                  </a:moveTo>
                  <a:cubicBezTo>
                    <a:pt x="0" y="1"/>
                    <a:pt x="0" y="2"/>
                    <a:pt x="0" y="2"/>
                  </a:cubicBezTo>
                  <a:cubicBezTo>
                    <a:pt x="0" y="6"/>
                    <a:pt x="3" y="13"/>
                    <a:pt x="10" y="13"/>
                  </a:cubicBezTo>
                  <a:cubicBezTo>
                    <a:pt x="11" y="13"/>
                    <a:pt x="12" y="13"/>
                    <a:pt x="14" y="13"/>
                  </a:cubicBezTo>
                  <a:cubicBezTo>
                    <a:pt x="14" y="13"/>
                    <a:pt x="14" y="12"/>
                    <a:pt x="14" y="12"/>
                  </a:cubicBezTo>
                  <a:cubicBezTo>
                    <a:pt x="15" y="12"/>
                    <a:pt x="16" y="12"/>
                    <a:pt x="17" y="11"/>
                  </a:cubicBezTo>
                  <a:cubicBezTo>
                    <a:pt x="17" y="11"/>
                    <a:pt x="17" y="11"/>
                    <a:pt x="17" y="11"/>
                  </a:cubicBezTo>
                  <a:cubicBezTo>
                    <a:pt x="16" y="11"/>
                    <a:pt x="16" y="10"/>
                    <a:pt x="16" y="9"/>
                  </a:cubicBezTo>
                  <a:cubicBezTo>
                    <a:pt x="9" y="5"/>
                    <a:pt x="4" y="2"/>
                    <a:pt x="4" y="2"/>
                  </a:cubicBezTo>
                  <a:cubicBezTo>
                    <a:pt x="0" y="0"/>
                    <a:pt x="0" y="0"/>
                    <a:pt x="0"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7" name="iṩļîďé">
              <a:extLst>
                <a:ext uri="{FF2B5EF4-FFF2-40B4-BE49-F238E27FC236}">
                  <a16:creationId xmlns:a16="http://schemas.microsoft.com/office/drawing/2014/main" id="{95778689-6731-431F-93C6-5E0BB00DA7E6}"/>
                </a:ext>
              </a:extLst>
            </p:cNvPr>
            <p:cNvSpPr/>
            <p:nvPr/>
          </p:nvSpPr>
          <p:spPr bwMode="auto">
            <a:xfrm>
              <a:off x="4515404" y="4067851"/>
              <a:ext cx="132267" cy="108460"/>
            </a:xfrm>
            <a:custGeom>
              <a:avLst/>
              <a:gdLst>
                <a:gd name="T0" fmla="*/ 18 w 24"/>
                <a:gd name="T1" fmla="*/ 0 h 20"/>
                <a:gd name="T2" fmla="*/ 0 w 24"/>
                <a:gd name="T3" fmla="*/ 10 h 20"/>
                <a:gd name="T4" fmla="*/ 23 w 24"/>
                <a:gd name="T5" fmla="*/ 20 h 20"/>
                <a:gd name="T6" fmla="*/ 24 w 24"/>
                <a:gd name="T7" fmla="*/ 2 h 20"/>
                <a:gd name="T8" fmla="*/ 18 w 24"/>
                <a:gd name="T9" fmla="*/ 0 h 20"/>
              </a:gdLst>
              <a:ahLst/>
              <a:cxnLst>
                <a:cxn ang="0">
                  <a:pos x="T0" y="T1"/>
                </a:cxn>
                <a:cxn ang="0">
                  <a:pos x="T2" y="T3"/>
                </a:cxn>
                <a:cxn ang="0">
                  <a:pos x="T4" y="T5"/>
                </a:cxn>
                <a:cxn ang="0">
                  <a:pos x="T6" y="T7"/>
                </a:cxn>
                <a:cxn ang="0">
                  <a:pos x="T8" y="T9"/>
                </a:cxn>
              </a:cxnLst>
              <a:rect l="0" t="0" r="r" b="b"/>
              <a:pathLst>
                <a:path w="24" h="20">
                  <a:moveTo>
                    <a:pt x="18" y="0"/>
                  </a:moveTo>
                  <a:cubicBezTo>
                    <a:pt x="0" y="10"/>
                    <a:pt x="0" y="10"/>
                    <a:pt x="0" y="10"/>
                  </a:cubicBezTo>
                  <a:cubicBezTo>
                    <a:pt x="5" y="12"/>
                    <a:pt x="16" y="17"/>
                    <a:pt x="23" y="20"/>
                  </a:cubicBezTo>
                  <a:cubicBezTo>
                    <a:pt x="23" y="15"/>
                    <a:pt x="24" y="8"/>
                    <a:pt x="24" y="2"/>
                  </a:cubicBezTo>
                  <a:cubicBezTo>
                    <a:pt x="22" y="1"/>
                    <a:pt x="20" y="0"/>
                    <a:pt x="18" y="0"/>
                  </a:cubicBezTo>
                </a:path>
              </a:pathLst>
            </a:custGeom>
            <a:solidFill>
              <a:srgbClr val="005D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8" name="íṩ1ïḓè">
              <a:extLst>
                <a:ext uri="{FF2B5EF4-FFF2-40B4-BE49-F238E27FC236}">
                  <a16:creationId xmlns:a16="http://schemas.microsoft.com/office/drawing/2014/main" id="{ABDF081C-7945-4DCB-BF43-7453916ED139}"/>
                </a:ext>
              </a:extLst>
            </p:cNvPr>
            <p:cNvSpPr/>
            <p:nvPr/>
          </p:nvSpPr>
          <p:spPr bwMode="auto">
            <a:xfrm>
              <a:off x="4515404" y="4067851"/>
              <a:ext cx="97879" cy="52907"/>
            </a:xfrm>
            <a:custGeom>
              <a:avLst/>
              <a:gdLst>
                <a:gd name="T0" fmla="*/ 18 w 18"/>
                <a:gd name="T1" fmla="*/ 0 h 10"/>
                <a:gd name="T2" fmla="*/ 0 w 18"/>
                <a:gd name="T3" fmla="*/ 10 h 10"/>
                <a:gd name="T4" fmla="*/ 0 w 18"/>
                <a:gd name="T5" fmla="*/ 10 h 10"/>
                <a:gd name="T6" fmla="*/ 18 w 18"/>
                <a:gd name="T7" fmla="*/ 0 h 10"/>
                <a:gd name="T8" fmla="*/ 18 w 18"/>
                <a:gd name="T9" fmla="*/ 0 h 10"/>
              </a:gdLst>
              <a:ahLst/>
              <a:cxnLst>
                <a:cxn ang="0">
                  <a:pos x="T0" y="T1"/>
                </a:cxn>
                <a:cxn ang="0">
                  <a:pos x="T2" y="T3"/>
                </a:cxn>
                <a:cxn ang="0">
                  <a:pos x="T4" y="T5"/>
                </a:cxn>
                <a:cxn ang="0">
                  <a:pos x="T6" y="T7"/>
                </a:cxn>
                <a:cxn ang="0">
                  <a:pos x="T8" y="T9"/>
                </a:cxn>
              </a:cxnLst>
              <a:rect l="0" t="0" r="r" b="b"/>
              <a:pathLst>
                <a:path w="18" h="10">
                  <a:moveTo>
                    <a:pt x="18" y="0"/>
                  </a:moveTo>
                  <a:cubicBezTo>
                    <a:pt x="0" y="10"/>
                    <a:pt x="0" y="10"/>
                    <a:pt x="0" y="10"/>
                  </a:cubicBezTo>
                  <a:cubicBezTo>
                    <a:pt x="0" y="10"/>
                    <a:pt x="0" y="10"/>
                    <a:pt x="0" y="10"/>
                  </a:cubicBezTo>
                  <a:cubicBezTo>
                    <a:pt x="18" y="0"/>
                    <a:pt x="18" y="0"/>
                    <a:pt x="18" y="0"/>
                  </a:cubicBezTo>
                  <a:cubicBezTo>
                    <a:pt x="18" y="0"/>
                    <a:pt x="18" y="0"/>
                    <a:pt x="18" y="0"/>
                  </a:cubicBezTo>
                </a:path>
              </a:pathLst>
            </a:custGeom>
            <a:solidFill>
              <a:srgbClr val="005DC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9" name="iSľîḑe">
              <a:extLst>
                <a:ext uri="{FF2B5EF4-FFF2-40B4-BE49-F238E27FC236}">
                  <a16:creationId xmlns:a16="http://schemas.microsoft.com/office/drawing/2014/main" id="{E896B435-D4D5-4F40-B6E4-B8BD4AD7B5C4}"/>
                </a:ext>
              </a:extLst>
            </p:cNvPr>
            <p:cNvSpPr/>
            <p:nvPr/>
          </p:nvSpPr>
          <p:spPr bwMode="auto">
            <a:xfrm>
              <a:off x="4399009" y="4120758"/>
              <a:ext cx="494681" cy="330669"/>
            </a:xfrm>
            <a:custGeom>
              <a:avLst/>
              <a:gdLst>
                <a:gd name="T0" fmla="*/ 89 w 90"/>
                <a:gd name="T1" fmla="*/ 14 h 60"/>
                <a:gd name="T2" fmla="*/ 82 w 90"/>
                <a:gd name="T3" fmla="*/ 21 h 60"/>
                <a:gd name="T4" fmla="*/ 82 w 90"/>
                <a:gd name="T5" fmla="*/ 37 h 60"/>
                <a:gd name="T6" fmla="*/ 90 w 90"/>
                <a:gd name="T7" fmla="*/ 19 h 60"/>
                <a:gd name="T8" fmla="*/ 89 w 90"/>
                <a:gd name="T9" fmla="*/ 14 h 60"/>
                <a:gd name="T10" fmla="*/ 21 w 90"/>
                <a:gd name="T11" fmla="*/ 0 h 60"/>
                <a:gd name="T12" fmla="*/ 0 w 90"/>
                <a:gd name="T13" fmla="*/ 12 h 60"/>
                <a:gd name="T14" fmla="*/ 0 w 90"/>
                <a:gd name="T15" fmla="*/ 56 h 60"/>
                <a:gd name="T16" fmla="*/ 3 w 90"/>
                <a:gd name="T17" fmla="*/ 58 h 60"/>
                <a:gd name="T18" fmla="*/ 7 w 90"/>
                <a:gd name="T19" fmla="*/ 60 h 60"/>
                <a:gd name="T20" fmla="*/ 9 w 90"/>
                <a:gd name="T21" fmla="*/ 60 h 60"/>
                <a:gd name="T22" fmla="*/ 14 w 90"/>
                <a:gd name="T23" fmla="*/ 59 h 60"/>
                <a:gd name="T24" fmla="*/ 15 w 90"/>
                <a:gd name="T25" fmla="*/ 59 h 60"/>
                <a:gd name="T26" fmla="*/ 15 w 90"/>
                <a:gd name="T27" fmla="*/ 60 h 60"/>
                <a:gd name="T28" fmla="*/ 15 w 90"/>
                <a:gd name="T29" fmla="*/ 28 h 60"/>
                <a:gd name="T30" fmla="*/ 15 w 90"/>
                <a:gd name="T31" fmla="*/ 22 h 60"/>
                <a:gd name="T32" fmla="*/ 17 w 90"/>
                <a:gd name="T33" fmla="*/ 23 h 60"/>
                <a:gd name="T34" fmla="*/ 55 w 90"/>
                <a:gd name="T35" fmla="*/ 42 h 60"/>
                <a:gd name="T36" fmla="*/ 63 w 90"/>
                <a:gd name="T37" fmla="*/ 43 h 60"/>
                <a:gd name="T38" fmla="*/ 78 w 90"/>
                <a:gd name="T39" fmla="*/ 39 h 60"/>
                <a:gd name="T40" fmla="*/ 78 w 90"/>
                <a:gd name="T41" fmla="*/ 22 h 60"/>
                <a:gd name="T42" fmla="*/ 68 w 90"/>
                <a:gd name="T43" fmla="*/ 25 h 60"/>
                <a:gd name="T44" fmla="*/ 63 w 90"/>
                <a:gd name="T45" fmla="*/ 26 h 60"/>
                <a:gd name="T46" fmla="*/ 43 w 90"/>
                <a:gd name="T47" fmla="*/ 18 h 60"/>
                <a:gd name="T48" fmla="*/ 44 w 90"/>
                <a:gd name="T49" fmla="*/ 10 h 60"/>
                <a:gd name="T50" fmla="*/ 21 w 90"/>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0">
                  <a:moveTo>
                    <a:pt x="89" y="14"/>
                  </a:moveTo>
                  <a:cubicBezTo>
                    <a:pt x="88" y="17"/>
                    <a:pt x="85" y="19"/>
                    <a:pt x="82" y="21"/>
                  </a:cubicBezTo>
                  <a:cubicBezTo>
                    <a:pt x="82" y="37"/>
                    <a:pt x="82" y="37"/>
                    <a:pt x="82" y="37"/>
                  </a:cubicBezTo>
                  <a:cubicBezTo>
                    <a:pt x="87" y="33"/>
                    <a:pt x="90" y="27"/>
                    <a:pt x="90" y="19"/>
                  </a:cubicBezTo>
                  <a:cubicBezTo>
                    <a:pt x="90" y="18"/>
                    <a:pt x="90" y="16"/>
                    <a:pt x="89" y="14"/>
                  </a:cubicBezTo>
                  <a:moveTo>
                    <a:pt x="21" y="0"/>
                  </a:moveTo>
                  <a:cubicBezTo>
                    <a:pt x="0" y="12"/>
                    <a:pt x="0" y="12"/>
                    <a:pt x="0" y="12"/>
                  </a:cubicBezTo>
                  <a:cubicBezTo>
                    <a:pt x="0" y="23"/>
                    <a:pt x="0" y="46"/>
                    <a:pt x="0" y="56"/>
                  </a:cubicBezTo>
                  <a:cubicBezTo>
                    <a:pt x="1" y="56"/>
                    <a:pt x="2" y="57"/>
                    <a:pt x="3" y="58"/>
                  </a:cubicBezTo>
                  <a:cubicBezTo>
                    <a:pt x="4" y="59"/>
                    <a:pt x="5" y="60"/>
                    <a:pt x="7" y="60"/>
                  </a:cubicBezTo>
                  <a:cubicBezTo>
                    <a:pt x="8" y="60"/>
                    <a:pt x="9" y="60"/>
                    <a:pt x="9" y="60"/>
                  </a:cubicBezTo>
                  <a:cubicBezTo>
                    <a:pt x="12" y="60"/>
                    <a:pt x="13" y="59"/>
                    <a:pt x="14" y="59"/>
                  </a:cubicBezTo>
                  <a:cubicBezTo>
                    <a:pt x="15" y="59"/>
                    <a:pt x="15" y="59"/>
                    <a:pt x="15" y="59"/>
                  </a:cubicBezTo>
                  <a:cubicBezTo>
                    <a:pt x="15" y="59"/>
                    <a:pt x="15" y="59"/>
                    <a:pt x="15" y="60"/>
                  </a:cubicBezTo>
                  <a:cubicBezTo>
                    <a:pt x="15" y="49"/>
                    <a:pt x="15" y="31"/>
                    <a:pt x="15" y="28"/>
                  </a:cubicBezTo>
                  <a:cubicBezTo>
                    <a:pt x="15" y="26"/>
                    <a:pt x="15" y="22"/>
                    <a:pt x="15" y="22"/>
                  </a:cubicBezTo>
                  <a:cubicBezTo>
                    <a:pt x="15" y="22"/>
                    <a:pt x="16" y="22"/>
                    <a:pt x="17" y="23"/>
                  </a:cubicBezTo>
                  <a:cubicBezTo>
                    <a:pt x="23" y="26"/>
                    <a:pt x="43" y="38"/>
                    <a:pt x="55" y="42"/>
                  </a:cubicBezTo>
                  <a:cubicBezTo>
                    <a:pt x="57" y="42"/>
                    <a:pt x="60" y="43"/>
                    <a:pt x="63" y="43"/>
                  </a:cubicBezTo>
                  <a:cubicBezTo>
                    <a:pt x="68" y="43"/>
                    <a:pt x="73" y="42"/>
                    <a:pt x="78" y="39"/>
                  </a:cubicBezTo>
                  <a:cubicBezTo>
                    <a:pt x="78" y="22"/>
                    <a:pt x="78" y="22"/>
                    <a:pt x="78" y="22"/>
                  </a:cubicBezTo>
                  <a:cubicBezTo>
                    <a:pt x="74" y="24"/>
                    <a:pt x="71" y="25"/>
                    <a:pt x="68" y="25"/>
                  </a:cubicBezTo>
                  <a:cubicBezTo>
                    <a:pt x="66" y="26"/>
                    <a:pt x="65" y="26"/>
                    <a:pt x="63" y="26"/>
                  </a:cubicBezTo>
                  <a:cubicBezTo>
                    <a:pt x="54" y="26"/>
                    <a:pt x="43" y="20"/>
                    <a:pt x="43" y="18"/>
                  </a:cubicBezTo>
                  <a:cubicBezTo>
                    <a:pt x="43" y="17"/>
                    <a:pt x="44" y="14"/>
                    <a:pt x="44" y="10"/>
                  </a:cubicBezTo>
                  <a:cubicBezTo>
                    <a:pt x="37" y="7"/>
                    <a:pt x="26" y="2"/>
                    <a:pt x="21" y="0"/>
                  </a:cubicBezTo>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0" name="iṩľiḑé">
              <a:extLst>
                <a:ext uri="{FF2B5EF4-FFF2-40B4-BE49-F238E27FC236}">
                  <a16:creationId xmlns:a16="http://schemas.microsoft.com/office/drawing/2014/main" id="{78FE67A9-7FA0-4626-85A9-31AF75B087EC}"/>
                </a:ext>
              </a:extLst>
            </p:cNvPr>
            <p:cNvSpPr/>
            <p:nvPr/>
          </p:nvSpPr>
          <p:spPr bwMode="auto">
            <a:xfrm>
              <a:off x="4399009" y="4120758"/>
              <a:ext cx="116395" cy="66134"/>
            </a:xfrm>
            <a:custGeom>
              <a:avLst/>
              <a:gdLst>
                <a:gd name="T0" fmla="*/ 21 w 21"/>
                <a:gd name="T1" fmla="*/ 0 h 12"/>
                <a:gd name="T2" fmla="*/ 0 w 21"/>
                <a:gd name="T3" fmla="*/ 12 h 12"/>
                <a:gd name="T4" fmla="*/ 0 w 21"/>
                <a:gd name="T5" fmla="*/ 12 h 12"/>
                <a:gd name="T6" fmla="*/ 21 w 21"/>
                <a:gd name="T7" fmla="*/ 0 h 12"/>
                <a:gd name="T8" fmla="*/ 21 w 21"/>
                <a:gd name="T9" fmla="*/ 0 h 12"/>
              </a:gdLst>
              <a:ahLst/>
              <a:cxnLst>
                <a:cxn ang="0">
                  <a:pos x="T0" y="T1"/>
                </a:cxn>
                <a:cxn ang="0">
                  <a:pos x="T2" y="T3"/>
                </a:cxn>
                <a:cxn ang="0">
                  <a:pos x="T4" y="T5"/>
                </a:cxn>
                <a:cxn ang="0">
                  <a:pos x="T6" y="T7"/>
                </a:cxn>
                <a:cxn ang="0">
                  <a:pos x="T8" y="T9"/>
                </a:cxn>
              </a:cxnLst>
              <a:rect l="0" t="0" r="r" b="b"/>
              <a:pathLst>
                <a:path w="21" h="12">
                  <a:moveTo>
                    <a:pt x="21" y="0"/>
                  </a:moveTo>
                  <a:cubicBezTo>
                    <a:pt x="0" y="12"/>
                    <a:pt x="0" y="12"/>
                    <a:pt x="0" y="12"/>
                  </a:cubicBezTo>
                  <a:cubicBezTo>
                    <a:pt x="0" y="12"/>
                    <a:pt x="0" y="12"/>
                    <a:pt x="0" y="12"/>
                  </a:cubicBezTo>
                  <a:cubicBezTo>
                    <a:pt x="21" y="0"/>
                    <a:pt x="21" y="0"/>
                    <a:pt x="21" y="0"/>
                  </a:cubicBezTo>
                  <a:cubicBezTo>
                    <a:pt x="21" y="0"/>
                    <a:pt x="21" y="0"/>
                    <a:pt x="21" y="0"/>
                  </a:cubicBezTo>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1" name="îşḻiḓê">
              <a:extLst>
                <a:ext uri="{FF2B5EF4-FFF2-40B4-BE49-F238E27FC236}">
                  <a16:creationId xmlns:a16="http://schemas.microsoft.com/office/drawing/2014/main" id="{2AAECE88-2FEB-4ED6-AAF6-894F4C3A8D6D}"/>
                </a:ext>
              </a:extLst>
            </p:cNvPr>
            <p:cNvSpPr/>
            <p:nvPr/>
          </p:nvSpPr>
          <p:spPr bwMode="auto">
            <a:xfrm>
              <a:off x="4684706" y="3972618"/>
              <a:ext cx="95232" cy="76716"/>
            </a:xfrm>
            <a:custGeom>
              <a:avLst/>
              <a:gdLst>
                <a:gd name="T0" fmla="*/ 17 w 17"/>
                <a:gd name="T1" fmla="*/ 0 h 14"/>
                <a:gd name="T2" fmla="*/ 0 w 17"/>
                <a:gd name="T3" fmla="*/ 9 h 14"/>
                <a:gd name="T4" fmla="*/ 9 w 17"/>
                <a:gd name="T5" fmla="*/ 14 h 14"/>
                <a:gd name="T6" fmla="*/ 9 w 17"/>
                <a:gd name="T7" fmla="*/ 12 h 14"/>
                <a:gd name="T8" fmla="*/ 16 w 17"/>
                <a:gd name="T9" fmla="*/ 1 h 14"/>
                <a:gd name="T10" fmla="*/ 17 w 17"/>
                <a:gd name="T11" fmla="*/ 0 h 14"/>
                <a:gd name="T12" fmla="*/ 17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17" y="0"/>
                  </a:moveTo>
                  <a:cubicBezTo>
                    <a:pt x="0" y="9"/>
                    <a:pt x="0" y="9"/>
                    <a:pt x="0" y="9"/>
                  </a:cubicBezTo>
                  <a:cubicBezTo>
                    <a:pt x="9" y="14"/>
                    <a:pt x="9" y="14"/>
                    <a:pt x="9" y="14"/>
                  </a:cubicBezTo>
                  <a:cubicBezTo>
                    <a:pt x="9" y="12"/>
                    <a:pt x="9" y="12"/>
                    <a:pt x="9" y="12"/>
                  </a:cubicBezTo>
                  <a:cubicBezTo>
                    <a:pt x="9" y="7"/>
                    <a:pt x="12" y="3"/>
                    <a:pt x="16" y="1"/>
                  </a:cubicBezTo>
                  <a:cubicBezTo>
                    <a:pt x="17" y="0"/>
                    <a:pt x="17" y="0"/>
                    <a:pt x="17" y="0"/>
                  </a:cubicBezTo>
                  <a:cubicBezTo>
                    <a:pt x="17" y="0"/>
                    <a:pt x="17" y="0"/>
                    <a:pt x="17"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2" name="ï$ḷîḓe">
              <a:extLst>
                <a:ext uri="{FF2B5EF4-FFF2-40B4-BE49-F238E27FC236}">
                  <a16:creationId xmlns:a16="http://schemas.microsoft.com/office/drawing/2014/main" id="{AC3EE5EC-DCD5-4D2C-A079-B3EDED3CD66F}"/>
                </a:ext>
              </a:extLst>
            </p:cNvPr>
            <p:cNvSpPr/>
            <p:nvPr/>
          </p:nvSpPr>
          <p:spPr bwMode="auto">
            <a:xfrm>
              <a:off x="4637090" y="4022879"/>
              <a:ext cx="190465" cy="240727"/>
            </a:xfrm>
            <a:custGeom>
              <a:avLst/>
              <a:gdLst>
                <a:gd name="T0" fmla="*/ 9 w 35"/>
                <a:gd name="T1" fmla="*/ 0 h 44"/>
                <a:gd name="T2" fmla="*/ 2 w 35"/>
                <a:gd name="T3" fmla="*/ 4 h 44"/>
                <a:gd name="T4" fmla="*/ 2 w 35"/>
                <a:gd name="T5" fmla="*/ 10 h 44"/>
                <a:gd name="T6" fmla="*/ 1 w 35"/>
                <a:gd name="T7" fmla="*/ 28 h 44"/>
                <a:gd name="T8" fmla="*/ 0 w 35"/>
                <a:gd name="T9" fmla="*/ 36 h 44"/>
                <a:gd name="T10" fmla="*/ 20 w 35"/>
                <a:gd name="T11" fmla="*/ 44 h 44"/>
                <a:gd name="T12" fmla="*/ 25 w 35"/>
                <a:gd name="T13" fmla="*/ 43 h 44"/>
                <a:gd name="T14" fmla="*/ 35 w 35"/>
                <a:gd name="T15" fmla="*/ 40 h 44"/>
                <a:gd name="T16" fmla="*/ 35 w 35"/>
                <a:gd name="T17" fmla="*/ 32 h 44"/>
                <a:gd name="T18" fmla="*/ 29 w 35"/>
                <a:gd name="T19" fmla="*/ 35 h 44"/>
                <a:gd name="T20" fmla="*/ 27 w 35"/>
                <a:gd name="T21" fmla="*/ 36 h 44"/>
                <a:gd name="T22" fmla="*/ 24 w 35"/>
                <a:gd name="T23" fmla="*/ 35 h 44"/>
                <a:gd name="T24" fmla="*/ 24 w 35"/>
                <a:gd name="T25" fmla="*/ 35 h 44"/>
                <a:gd name="T26" fmla="*/ 21 w 35"/>
                <a:gd name="T27" fmla="*/ 33 h 44"/>
                <a:gd name="T28" fmla="*/ 21 w 35"/>
                <a:gd name="T29" fmla="*/ 33 h 44"/>
                <a:gd name="T30" fmla="*/ 18 w 35"/>
                <a:gd name="T31" fmla="*/ 29 h 44"/>
                <a:gd name="T32" fmla="*/ 18 w 35"/>
                <a:gd name="T33" fmla="*/ 5 h 44"/>
                <a:gd name="T34" fmla="*/ 9 w 35"/>
                <a:gd name="T3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4">
                  <a:moveTo>
                    <a:pt x="9" y="0"/>
                  </a:moveTo>
                  <a:cubicBezTo>
                    <a:pt x="2" y="4"/>
                    <a:pt x="2" y="4"/>
                    <a:pt x="2" y="4"/>
                  </a:cubicBezTo>
                  <a:cubicBezTo>
                    <a:pt x="2" y="6"/>
                    <a:pt x="2" y="8"/>
                    <a:pt x="2" y="10"/>
                  </a:cubicBezTo>
                  <a:cubicBezTo>
                    <a:pt x="2" y="16"/>
                    <a:pt x="1" y="23"/>
                    <a:pt x="1" y="28"/>
                  </a:cubicBezTo>
                  <a:cubicBezTo>
                    <a:pt x="1" y="32"/>
                    <a:pt x="0" y="35"/>
                    <a:pt x="0" y="36"/>
                  </a:cubicBezTo>
                  <a:cubicBezTo>
                    <a:pt x="0" y="38"/>
                    <a:pt x="11" y="44"/>
                    <a:pt x="20" y="44"/>
                  </a:cubicBezTo>
                  <a:cubicBezTo>
                    <a:pt x="22" y="44"/>
                    <a:pt x="23" y="44"/>
                    <a:pt x="25" y="43"/>
                  </a:cubicBezTo>
                  <a:cubicBezTo>
                    <a:pt x="28" y="43"/>
                    <a:pt x="31" y="42"/>
                    <a:pt x="35" y="40"/>
                  </a:cubicBezTo>
                  <a:cubicBezTo>
                    <a:pt x="35" y="32"/>
                    <a:pt x="35" y="32"/>
                    <a:pt x="35" y="32"/>
                  </a:cubicBezTo>
                  <a:cubicBezTo>
                    <a:pt x="29" y="35"/>
                    <a:pt x="29" y="35"/>
                    <a:pt x="29" y="35"/>
                  </a:cubicBezTo>
                  <a:cubicBezTo>
                    <a:pt x="28" y="36"/>
                    <a:pt x="27" y="36"/>
                    <a:pt x="27" y="36"/>
                  </a:cubicBezTo>
                  <a:cubicBezTo>
                    <a:pt x="26" y="36"/>
                    <a:pt x="25" y="36"/>
                    <a:pt x="24" y="35"/>
                  </a:cubicBezTo>
                  <a:cubicBezTo>
                    <a:pt x="24" y="35"/>
                    <a:pt x="24" y="35"/>
                    <a:pt x="24" y="35"/>
                  </a:cubicBezTo>
                  <a:cubicBezTo>
                    <a:pt x="21" y="33"/>
                    <a:pt x="21" y="33"/>
                    <a:pt x="21" y="33"/>
                  </a:cubicBezTo>
                  <a:cubicBezTo>
                    <a:pt x="21" y="33"/>
                    <a:pt x="21" y="33"/>
                    <a:pt x="21" y="33"/>
                  </a:cubicBezTo>
                  <a:cubicBezTo>
                    <a:pt x="19" y="33"/>
                    <a:pt x="18" y="31"/>
                    <a:pt x="18" y="29"/>
                  </a:cubicBezTo>
                  <a:cubicBezTo>
                    <a:pt x="18" y="5"/>
                    <a:pt x="18" y="5"/>
                    <a:pt x="18" y="5"/>
                  </a:cubicBezTo>
                  <a:cubicBezTo>
                    <a:pt x="9" y="0"/>
                    <a:pt x="9" y="0"/>
                    <a:pt x="9"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3" name="íŝ1ïḓé">
              <a:extLst>
                <a:ext uri="{FF2B5EF4-FFF2-40B4-BE49-F238E27FC236}">
                  <a16:creationId xmlns:a16="http://schemas.microsoft.com/office/drawing/2014/main" id="{FB37C117-4FE2-45BC-9BFC-F4CC2F196A10}"/>
                </a:ext>
              </a:extLst>
            </p:cNvPr>
            <p:cNvSpPr/>
            <p:nvPr/>
          </p:nvSpPr>
          <p:spPr bwMode="auto">
            <a:xfrm>
              <a:off x="4779939" y="3890612"/>
              <a:ext cx="137558" cy="82007"/>
            </a:xfrm>
            <a:custGeom>
              <a:avLst/>
              <a:gdLst>
                <a:gd name="T0" fmla="*/ 25 w 25"/>
                <a:gd name="T1" fmla="*/ 0 h 15"/>
                <a:gd name="T2" fmla="*/ 9 w 25"/>
                <a:gd name="T3" fmla="*/ 9 h 15"/>
                <a:gd name="T4" fmla="*/ 7 w 25"/>
                <a:gd name="T5" fmla="*/ 10 h 15"/>
                <a:gd name="T6" fmla="*/ 0 w 25"/>
                <a:gd name="T7" fmla="*/ 15 h 15"/>
                <a:gd name="T8" fmla="*/ 0 w 25"/>
                <a:gd name="T9" fmla="*/ 15 h 15"/>
                <a:gd name="T10" fmla="*/ 25 w 25"/>
                <a:gd name="T11" fmla="*/ 1 h 15"/>
                <a:gd name="T12" fmla="*/ 25 w 2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5" h="15">
                  <a:moveTo>
                    <a:pt x="25" y="0"/>
                  </a:moveTo>
                  <a:cubicBezTo>
                    <a:pt x="9" y="9"/>
                    <a:pt x="9" y="9"/>
                    <a:pt x="9" y="9"/>
                  </a:cubicBezTo>
                  <a:cubicBezTo>
                    <a:pt x="8" y="10"/>
                    <a:pt x="8" y="10"/>
                    <a:pt x="7" y="10"/>
                  </a:cubicBezTo>
                  <a:cubicBezTo>
                    <a:pt x="0" y="15"/>
                    <a:pt x="0" y="15"/>
                    <a:pt x="0" y="15"/>
                  </a:cubicBezTo>
                  <a:cubicBezTo>
                    <a:pt x="0" y="15"/>
                    <a:pt x="0" y="15"/>
                    <a:pt x="0" y="15"/>
                  </a:cubicBezTo>
                  <a:cubicBezTo>
                    <a:pt x="25" y="1"/>
                    <a:pt x="25" y="1"/>
                    <a:pt x="25" y="1"/>
                  </a:cubicBezTo>
                  <a:cubicBezTo>
                    <a:pt x="25" y="0"/>
                    <a:pt x="25" y="0"/>
                    <a:pt x="25"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4" name="ís1íḓé">
              <a:extLst>
                <a:ext uri="{FF2B5EF4-FFF2-40B4-BE49-F238E27FC236}">
                  <a16:creationId xmlns:a16="http://schemas.microsoft.com/office/drawing/2014/main" id="{192FF6EC-4D39-4948-9C1D-CF3322C0564E}"/>
                </a:ext>
              </a:extLst>
            </p:cNvPr>
            <p:cNvSpPr/>
            <p:nvPr/>
          </p:nvSpPr>
          <p:spPr bwMode="auto">
            <a:xfrm>
              <a:off x="4816974" y="3940874"/>
              <a:ext cx="10581" cy="529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5" name="îṩļïḍe">
              <a:extLst>
                <a:ext uri="{FF2B5EF4-FFF2-40B4-BE49-F238E27FC236}">
                  <a16:creationId xmlns:a16="http://schemas.microsoft.com/office/drawing/2014/main" id="{ACA6B8A4-E355-4D4E-977D-14EB038F37C0}"/>
                </a:ext>
              </a:extLst>
            </p:cNvPr>
            <p:cNvSpPr/>
            <p:nvPr/>
          </p:nvSpPr>
          <p:spPr bwMode="auto">
            <a:xfrm>
              <a:off x="4647671" y="3858868"/>
              <a:ext cx="269825" cy="185174"/>
            </a:xfrm>
            <a:custGeom>
              <a:avLst/>
              <a:gdLst>
                <a:gd name="T0" fmla="*/ 49 w 49"/>
                <a:gd name="T1" fmla="*/ 0 h 34"/>
                <a:gd name="T2" fmla="*/ 0 w 49"/>
                <a:gd name="T3" fmla="*/ 28 h 34"/>
                <a:gd name="T4" fmla="*/ 0 w 49"/>
                <a:gd name="T5" fmla="*/ 34 h 34"/>
                <a:gd name="T6" fmla="*/ 7 w 49"/>
                <a:gd name="T7" fmla="*/ 30 h 34"/>
                <a:gd name="T8" fmla="*/ 24 w 49"/>
                <a:gd name="T9" fmla="*/ 21 h 34"/>
                <a:gd name="T10" fmla="*/ 31 w 49"/>
                <a:gd name="T11" fmla="*/ 16 h 34"/>
                <a:gd name="T12" fmla="*/ 33 w 49"/>
                <a:gd name="T13" fmla="*/ 15 h 34"/>
                <a:gd name="T14" fmla="*/ 49 w 49"/>
                <a:gd name="T15" fmla="*/ 6 h 34"/>
                <a:gd name="T16" fmla="*/ 49 w 4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4">
                  <a:moveTo>
                    <a:pt x="49" y="0"/>
                  </a:moveTo>
                  <a:cubicBezTo>
                    <a:pt x="0" y="28"/>
                    <a:pt x="0" y="28"/>
                    <a:pt x="0" y="28"/>
                  </a:cubicBezTo>
                  <a:cubicBezTo>
                    <a:pt x="0" y="30"/>
                    <a:pt x="0" y="32"/>
                    <a:pt x="0" y="34"/>
                  </a:cubicBezTo>
                  <a:cubicBezTo>
                    <a:pt x="7" y="30"/>
                    <a:pt x="7" y="30"/>
                    <a:pt x="7" y="30"/>
                  </a:cubicBezTo>
                  <a:cubicBezTo>
                    <a:pt x="24" y="21"/>
                    <a:pt x="24" y="21"/>
                    <a:pt x="24" y="21"/>
                  </a:cubicBezTo>
                  <a:cubicBezTo>
                    <a:pt x="31" y="16"/>
                    <a:pt x="31" y="16"/>
                    <a:pt x="31" y="16"/>
                  </a:cubicBezTo>
                  <a:cubicBezTo>
                    <a:pt x="33" y="15"/>
                    <a:pt x="33" y="15"/>
                    <a:pt x="33" y="15"/>
                  </a:cubicBezTo>
                  <a:cubicBezTo>
                    <a:pt x="49" y="6"/>
                    <a:pt x="49" y="6"/>
                    <a:pt x="49" y="6"/>
                  </a:cubicBezTo>
                  <a:cubicBezTo>
                    <a:pt x="49" y="4"/>
                    <a:pt x="49" y="2"/>
                    <a:pt x="49"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6" name="îsḻïďê">
              <a:extLst>
                <a:ext uri="{FF2B5EF4-FFF2-40B4-BE49-F238E27FC236}">
                  <a16:creationId xmlns:a16="http://schemas.microsoft.com/office/drawing/2014/main" id="{AFDC8C37-7232-47B8-9160-379501EB2478}"/>
                </a:ext>
              </a:extLst>
            </p:cNvPr>
            <p:cNvSpPr/>
            <p:nvPr/>
          </p:nvSpPr>
          <p:spPr bwMode="auto">
            <a:xfrm>
              <a:off x="4637090" y="3758344"/>
              <a:ext cx="280407" cy="253953"/>
            </a:xfrm>
            <a:custGeom>
              <a:avLst/>
              <a:gdLst>
                <a:gd name="T0" fmla="*/ 36 w 51"/>
                <a:gd name="T1" fmla="*/ 0 h 46"/>
                <a:gd name="T2" fmla="*/ 31 w 51"/>
                <a:gd name="T3" fmla="*/ 2 h 46"/>
                <a:gd name="T4" fmla="*/ 32 w 51"/>
                <a:gd name="T5" fmla="*/ 7 h 46"/>
                <a:gd name="T6" fmla="*/ 37 w 51"/>
                <a:gd name="T7" fmla="*/ 12 h 46"/>
                <a:gd name="T8" fmla="*/ 33 w 51"/>
                <a:gd name="T9" fmla="*/ 13 h 46"/>
                <a:gd name="T10" fmla="*/ 25 w 51"/>
                <a:gd name="T11" fmla="*/ 11 h 46"/>
                <a:gd name="T12" fmla="*/ 22 w 51"/>
                <a:gd name="T13" fmla="*/ 12 h 46"/>
                <a:gd name="T14" fmla="*/ 13 w 51"/>
                <a:gd name="T15" fmla="*/ 8 h 46"/>
                <a:gd name="T16" fmla="*/ 2 w 51"/>
                <a:gd name="T17" fmla="*/ 16 h 46"/>
                <a:gd name="T18" fmla="*/ 1 w 51"/>
                <a:gd name="T19" fmla="*/ 17 h 46"/>
                <a:gd name="T20" fmla="*/ 1 w 51"/>
                <a:gd name="T21" fmla="*/ 17 h 46"/>
                <a:gd name="T22" fmla="*/ 7 w 51"/>
                <a:gd name="T23" fmla="*/ 15 h 46"/>
                <a:gd name="T24" fmla="*/ 15 w 51"/>
                <a:gd name="T25" fmla="*/ 19 h 46"/>
                <a:gd name="T26" fmla="*/ 11 w 51"/>
                <a:gd name="T27" fmla="*/ 32 h 46"/>
                <a:gd name="T28" fmla="*/ 0 w 51"/>
                <a:gd name="T29" fmla="*/ 39 h 46"/>
                <a:gd name="T30" fmla="*/ 1 w 51"/>
                <a:gd name="T31" fmla="*/ 41 h 46"/>
                <a:gd name="T32" fmla="*/ 2 w 51"/>
                <a:gd name="T33" fmla="*/ 46 h 46"/>
                <a:gd name="T34" fmla="*/ 51 w 51"/>
                <a:gd name="T35" fmla="*/ 18 h 46"/>
                <a:gd name="T36" fmla="*/ 51 w 51"/>
                <a:gd name="T37" fmla="*/ 15 h 46"/>
                <a:gd name="T38" fmla="*/ 36 w 51"/>
                <a:gd name="T3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46">
                  <a:moveTo>
                    <a:pt x="36" y="0"/>
                  </a:moveTo>
                  <a:cubicBezTo>
                    <a:pt x="35" y="0"/>
                    <a:pt x="33" y="1"/>
                    <a:pt x="31" y="2"/>
                  </a:cubicBezTo>
                  <a:cubicBezTo>
                    <a:pt x="32" y="3"/>
                    <a:pt x="33" y="5"/>
                    <a:pt x="32" y="7"/>
                  </a:cubicBezTo>
                  <a:cubicBezTo>
                    <a:pt x="35" y="9"/>
                    <a:pt x="37" y="11"/>
                    <a:pt x="37" y="12"/>
                  </a:cubicBezTo>
                  <a:cubicBezTo>
                    <a:pt x="36" y="13"/>
                    <a:pt x="35" y="13"/>
                    <a:pt x="33" y="13"/>
                  </a:cubicBezTo>
                  <a:cubicBezTo>
                    <a:pt x="31" y="13"/>
                    <a:pt x="28" y="12"/>
                    <a:pt x="25" y="11"/>
                  </a:cubicBezTo>
                  <a:cubicBezTo>
                    <a:pt x="24" y="12"/>
                    <a:pt x="23" y="12"/>
                    <a:pt x="22" y="12"/>
                  </a:cubicBezTo>
                  <a:cubicBezTo>
                    <a:pt x="17" y="12"/>
                    <a:pt x="13" y="9"/>
                    <a:pt x="13" y="8"/>
                  </a:cubicBezTo>
                  <a:cubicBezTo>
                    <a:pt x="10" y="10"/>
                    <a:pt x="5" y="13"/>
                    <a:pt x="2" y="16"/>
                  </a:cubicBezTo>
                  <a:cubicBezTo>
                    <a:pt x="2" y="16"/>
                    <a:pt x="2" y="16"/>
                    <a:pt x="1" y="17"/>
                  </a:cubicBezTo>
                  <a:cubicBezTo>
                    <a:pt x="1" y="17"/>
                    <a:pt x="1" y="17"/>
                    <a:pt x="1" y="17"/>
                  </a:cubicBezTo>
                  <a:cubicBezTo>
                    <a:pt x="3" y="15"/>
                    <a:pt x="5" y="15"/>
                    <a:pt x="7" y="15"/>
                  </a:cubicBezTo>
                  <a:cubicBezTo>
                    <a:pt x="10" y="15"/>
                    <a:pt x="13" y="16"/>
                    <a:pt x="15" y="19"/>
                  </a:cubicBezTo>
                  <a:cubicBezTo>
                    <a:pt x="19" y="25"/>
                    <a:pt x="15" y="30"/>
                    <a:pt x="11" y="32"/>
                  </a:cubicBezTo>
                  <a:cubicBezTo>
                    <a:pt x="10" y="34"/>
                    <a:pt x="5" y="36"/>
                    <a:pt x="0" y="39"/>
                  </a:cubicBezTo>
                  <a:cubicBezTo>
                    <a:pt x="1" y="40"/>
                    <a:pt x="1" y="41"/>
                    <a:pt x="1" y="41"/>
                  </a:cubicBezTo>
                  <a:cubicBezTo>
                    <a:pt x="1" y="43"/>
                    <a:pt x="2" y="44"/>
                    <a:pt x="2" y="46"/>
                  </a:cubicBezTo>
                  <a:cubicBezTo>
                    <a:pt x="51" y="18"/>
                    <a:pt x="51" y="18"/>
                    <a:pt x="51" y="18"/>
                  </a:cubicBezTo>
                  <a:cubicBezTo>
                    <a:pt x="51" y="17"/>
                    <a:pt x="51" y="16"/>
                    <a:pt x="51" y="15"/>
                  </a:cubicBezTo>
                  <a:cubicBezTo>
                    <a:pt x="50" y="8"/>
                    <a:pt x="43" y="0"/>
                    <a:pt x="36"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7" name="îśḷidè">
              <a:extLst>
                <a:ext uri="{FF2B5EF4-FFF2-40B4-BE49-F238E27FC236}">
                  <a16:creationId xmlns:a16="http://schemas.microsoft.com/office/drawing/2014/main" id="{F67346A0-5207-414C-812A-1C68805090D8}"/>
                </a:ext>
              </a:extLst>
            </p:cNvPr>
            <p:cNvSpPr/>
            <p:nvPr/>
          </p:nvSpPr>
          <p:spPr bwMode="auto">
            <a:xfrm>
              <a:off x="4772004" y="3798025"/>
              <a:ext cx="66135" cy="31744"/>
            </a:xfrm>
            <a:custGeom>
              <a:avLst/>
              <a:gdLst>
                <a:gd name="T0" fmla="*/ 7 w 12"/>
                <a:gd name="T1" fmla="*/ 0 h 6"/>
                <a:gd name="T2" fmla="*/ 4 w 12"/>
                <a:gd name="T3" fmla="*/ 3 h 6"/>
                <a:gd name="T4" fmla="*/ 0 w 12"/>
                <a:gd name="T5" fmla="*/ 4 h 6"/>
                <a:gd name="T6" fmla="*/ 8 w 12"/>
                <a:gd name="T7" fmla="*/ 6 h 6"/>
                <a:gd name="T8" fmla="*/ 12 w 12"/>
                <a:gd name="T9" fmla="*/ 5 h 6"/>
                <a:gd name="T10" fmla="*/ 7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7" y="0"/>
                  </a:moveTo>
                  <a:cubicBezTo>
                    <a:pt x="7" y="1"/>
                    <a:pt x="6" y="2"/>
                    <a:pt x="4" y="3"/>
                  </a:cubicBezTo>
                  <a:cubicBezTo>
                    <a:pt x="2" y="4"/>
                    <a:pt x="1" y="4"/>
                    <a:pt x="0" y="4"/>
                  </a:cubicBezTo>
                  <a:cubicBezTo>
                    <a:pt x="3" y="5"/>
                    <a:pt x="6" y="6"/>
                    <a:pt x="8" y="6"/>
                  </a:cubicBezTo>
                  <a:cubicBezTo>
                    <a:pt x="10" y="6"/>
                    <a:pt x="11" y="6"/>
                    <a:pt x="12" y="5"/>
                  </a:cubicBezTo>
                  <a:cubicBezTo>
                    <a:pt x="12" y="4"/>
                    <a:pt x="10" y="2"/>
                    <a:pt x="7"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8" name="îṩľíḋê">
              <a:extLst>
                <a:ext uri="{FF2B5EF4-FFF2-40B4-BE49-F238E27FC236}">
                  <a16:creationId xmlns:a16="http://schemas.microsoft.com/office/drawing/2014/main" id="{277AEF42-C0F2-47F9-9905-E4C393A4E4F7}"/>
                </a:ext>
              </a:extLst>
            </p:cNvPr>
            <p:cNvSpPr/>
            <p:nvPr/>
          </p:nvSpPr>
          <p:spPr bwMode="auto">
            <a:xfrm>
              <a:off x="4851364" y="4160437"/>
              <a:ext cx="42326" cy="76716"/>
            </a:xfrm>
            <a:custGeom>
              <a:avLst/>
              <a:gdLst>
                <a:gd name="T0" fmla="*/ 8 w 8"/>
                <a:gd name="T1" fmla="*/ 0 h 14"/>
                <a:gd name="T2" fmla="*/ 0 w 8"/>
                <a:gd name="T3" fmla="*/ 5 h 14"/>
                <a:gd name="T4" fmla="*/ 0 w 8"/>
                <a:gd name="T5" fmla="*/ 14 h 14"/>
                <a:gd name="T6" fmla="*/ 7 w 8"/>
                <a:gd name="T7" fmla="*/ 7 h 14"/>
                <a:gd name="T8" fmla="*/ 8 w 8"/>
                <a:gd name="T9" fmla="*/ 6 h 14"/>
                <a:gd name="T10" fmla="*/ 8 w 8"/>
                <a:gd name="T11" fmla="*/ 0 h 14"/>
              </a:gdLst>
              <a:ahLst/>
              <a:cxnLst>
                <a:cxn ang="0">
                  <a:pos x="T0" y="T1"/>
                </a:cxn>
                <a:cxn ang="0">
                  <a:pos x="T2" y="T3"/>
                </a:cxn>
                <a:cxn ang="0">
                  <a:pos x="T4" y="T5"/>
                </a:cxn>
                <a:cxn ang="0">
                  <a:pos x="T6" y="T7"/>
                </a:cxn>
                <a:cxn ang="0">
                  <a:pos x="T8" y="T9"/>
                </a:cxn>
                <a:cxn ang="0">
                  <a:pos x="T10" y="T11"/>
                </a:cxn>
              </a:cxnLst>
              <a:rect l="0" t="0" r="r" b="b"/>
              <a:pathLst>
                <a:path w="8" h="14">
                  <a:moveTo>
                    <a:pt x="8" y="0"/>
                  </a:moveTo>
                  <a:cubicBezTo>
                    <a:pt x="0" y="5"/>
                    <a:pt x="0" y="5"/>
                    <a:pt x="0" y="5"/>
                  </a:cubicBezTo>
                  <a:cubicBezTo>
                    <a:pt x="0" y="14"/>
                    <a:pt x="0" y="14"/>
                    <a:pt x="0" y="14"/>
                  </a:cubicBezTo>
                  <a:cubicBezTo>
                    <a:pt x="3" y="12"/>
                    <a:pt x="6" y="10"/>
                    <a:pt x="7" y="7"/>
                  </a:cubicBezTo>
                  <a:cubicBezTo>
                    <a:pt x="7" y="7"/>
                    <a:pt x="8" y="6"/>
                    <a:pt x="8" y="6"/>
                  </a:cubicBezTo>
                  <a:cubicBezTo>
                    <a:pt x="8" y="4"/>
                    <a:pt x="8" y="2"/>
                    <a:pt x="8" y="0"/>
                  </a:cubicBezTo>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9" name="isļïḑè">
              <a:extLst>
                <a:ext uri="{FF2B5EF4-FFF2-40B4-BE49-F238E27FC236}">
                  <a16:creationId xmlns:a16="http://schemas.microsoft.com/office/drawing/2014/main" id="{245031B5-0F90-48A2-92DF-806CBC2E0F3B}"/>
                </a:ext>
              </a:extLst>
            </p:cNvPr>
            <p:cNvSpPr/>
            <p:nvPr/>
          </p:nvSpPr>
          <p:spPr bwMode="auto">
            <a:xfrm>
              <a:off x="4420172" y="3925002"/>
              <a:ext cx="156076" cy="92588"/>
            </a:xfrm>
            <a:custGeom>
              <a:avLst/>
              <a:gdLst>
                <a:gd name="T0" fmla="*/ 24 w 28"/>
                <a:gd name="T1" fmla="*/ 0 h 17"/>
                <a:gd name="T2" fmla="*/ 15 w 28"/>
                <a:gd name="T3" fmla="*/ 4 h 17"/>
                <a:gd name="T4" fmla="*/ 15 w 28"/>
                <a:gd name="T5" fmla="*/ 4 h 17"/>
                <a:gd name="T6" fmla="*/ 10 w 28"/>
                <a:gd name="T7" fmla="*/ 2 h 17"/>
                <a:gd name="T8" fmla="*/ 0 w 28"/>
                <a:gd name="T9" fmla="*/ 8 h 17"/>
                <a:gd name="T10" fmla="*/ 14 w 28"/>
                <a:gd name="T11" fmla="*/ 17 h 17"/>
                <a:gd name="T12" fmla="*/ 15 w 28"/>
                <a:gd name="T13" fmla="*/ 17 h 17"/>
                <a:gd name="T14" fmla="*/ 28 w 28"/>
                <a:gd name="T15" fmla="*/ 12 h 17"/>
                <a:gd name="T16" fmla="*/ 24 w 2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4" y="0"/>
                  </a:moveTo>
                  <a:cubicBezTo>
                    <a:pt x="20" y="2"/>
                    <a:pt x="17" y="4"/>
                    <a:pt x="15" y="4"/>
                  </a:cubicBezTo>
                  <a:cubicBezTo>
                    <a:pt x="15" y="4"/>
                    <a:pt x="15" y="4"/>
                    <a:pt x="15" y="4"/>
                  </a:cubicBezTo>
                  <a:cubicBezTo>
                    <a:pt x="14" y="4"/>
                    <a:pt x="12" y="3"/>
                    <a:pt x="10" y="2"/>
                  </a:cubicBezTo>
                  <a:cubicBezTo>
                    <a:pt x="0" y="8"/>
                    <a:pt x="0" y="8"/>
                    <a:pt x="0" y="8"/>
                  </a:cubicBezTo>
                  <a:cubicBezTo>
                    <a:pt x="6" y="12"/>
                    <a:pt x="12" y="17"/>
                    <a:pt x="14" y="17"/>
                  </a:cubicBezTo>
                  <a:cubicBezTo>
                    <a:pt x="14" y="17"/>
                    <a:pt x="14" y="17"/>
                    <a:pt x="15" y="17"/>
                  </a:cubicBezTo>
                  <a:cubicBezTo>
                    <a:pt x="17" y="17"/>
                    <a:pt x="23" y="14"/>
                    <a:pt x="28" y="12"/>
                  </a:cubicBezTo>
                  <a:cubicBezTo>
                    <a:pt x="24" y="9"/>
                    <a:pt x="24" y="3"/>
                    <a:pt x="24"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0" name="î$líḑe">
              <a:extLst>
                <a:ext uri="{FF2B5EF4-FFF2-40B4-BE49-F238E27FC236}">
                  <a16:creationId xmlns:a16="http://schemas.microsoft.com/office/drawing/2014/main" id="{3E17540B-C449-4DA3-B49E-04C97BDE11AF}"/>
                </a:ext>
              </a:extLst>
            </p:cNvPr>
            <p:cNvSpPr/>
            <p:nvPr/>
          </p:nvSpPr>
          <p:spPr bwMode="auto">
            <a:xfrm>
              <a:off x="4414881" y="3935583"/>
              <a:ext cx="60844" cy="31744"/>
            </a:xfrm>
            <a:custGeom>
              <a:avLst/>
              <a:gdLst>
                <a:gd name="T0" fmla="*/ 10 w 11"/>
                <a:gd name="T1" fmla="*/ 0 h 6"/>
                <a:gd name="T2" fmla="*/ 0 w 11"/>
                <a:gd name="T3" fmla="*/ 6 h 6"/>
                <a:gd name="T4" fmla="*/ 1 w 11"/>
                <a:gd name="T5" fmla="*/ 6 h 6"/>
                <a:gd name="T6" fmla="*/ 11 w 11"/>
                <a:gd name="T7" fmla="*/ 0 h 6"/>
                <a:gd name="T8" fmla="*/ 10 w 11"/>
                <a:gd name="T9" fmla="*/ 0 h 6"/>
              </a:gdLst>
              <a:ahLst/>
              <a:cxnLst>
                <a:cxn ang="0">
                  <a:pos x="T0" y="T1"/>
                </a:cxn>
                <a:cxn ang="0">
                  <a:pos x="T2" y="T3"/>
                </a:cxn>
                <a:cxn ang="0">
                  <a:pos x="T4" y="T5"/>
                </a:cxn>
                <a:cxn ang="0">
                  <a:pos x="T6" y="T7"/>
                </a:cxn>
                <a:cxn ang="0">
                  <a:pos x="T8" y="T9"/>
                </a:cxn>
              </a:cxnLst>
              <a:rect l="0" t="0" r="r" b="b"/>
              <a:pathLst>
                <a:path w="11" h="6">
                  <a:moveTo>
                    <a:pt x="10" y="0"/>
                  </a:moveTo>
                  <a:cubicBezTo>
                    <a:pt x="0" y="6"/>
                    <a:pt x="0" y="6"/>
                    <a:pt x="0" y="6"/>
                  </a:cubicBezTo>
                  <a:cubicBezTo>
                    <a:pt x="1" y="6"/>
                    <a:pt x="1" y="6"/>
                    <a:pt x="1" y="6"/>
                  </a:cubicBezTo>
                  <a:cubicBezTo>
                    <a:pt x="11" y="0"/>
                    <a:pt x="11" y="0"/>
                    <a:pt x="11" y="0"/>
                  </a:cubicBezTo>
                  <a:cubicBezTo>
                    <a:pt x="11" y="0"/>
                    <a:pt x="11" y="0"/>
                    <a:pt x="10"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1" name="íSḷîdé">
              <a:extLst>
                <a:ext uri="{FF2B5EF4-FFF2-40B4-BE49-F238E27FC236}">
                  <a16:creationId xmlns:a16="http://schemas.microsoft.com/office/drawing/2014/main" id="{C4B5F59B-13E3-4E0E-9CA0-763E7826E68B}"/>
                </a:ext>
              </a:extLst>
            </p:cNvPr>
            <p:cNvSpPr/>
            <p:nvPr/>
          </p:nvSpPr>
          <p:spPr bwMode="auto">
            <a:xfrm>
              <a:off x="4414881" y="3930293"/>
              <a:ext cx="55553" cy="37035"/>
            </a:xfrm>
            <a:custGeom>
              <a:avLst/>
              <a:gdLst>
                <a:gd name="T0" fmla="*/ 9 w 10"/>
                <a:gd name="T1" fmla="*/ 0 h 7"/>
                <a:gd name="T2" fmla="*/ 0 w 10"/>
                <a:gd name="T3" fmla="*/ 6 h 7"/>
                <a:gd name="T4" fmla="*/ 0 w 10"/>
                <a:gd name="T5" fmla="*/ 7 h 7"/>
                <a:gd name="T6" fmla="*/ 10 w 10"/>
                <a:gd name="T7" fmla="*/ 1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0" y="6"/>
                    <a:pt x="0" y="6"/>
                    <a:pt x="0" y="6"/>
                  </a:cubicBezTo>
                  <a:cubicBezTo>
                    <a:pt x="0" y="6"/>
                    <a:pt x="0" y="6"/>
                    <a:pt x="0" y="7"/>
                  </a:cubicBezTo>
                  <a:cubicBezTo>
                    <a:pt x="10" y="1"/>
                    <a:pt x="10" y="1"/>
                    <a:pt x="10" y="1"/>
                  </a:cubicBezTo>
                  <a:cubicBezTo>
                    <a:pt x="10" y="1"/>
                    <a:pt x="10" y="1"/>
                    <a:pt x="9"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2" name="iṡḷiḍé">
              <a:extLst>
                <a:ext uri="{FF2B5EF4-FFF2-40B4-BE49-F238E27FC236}">
                  <a16:creationId xmlns:a16="http://schemas.microsoft.com/office/drawing/2014/main" id="{837E5226-17E0-4AE2-8B54-E1B5EDC08D08}"/>
                </a:ext>
              </a:extLst>
            </p:cNvPr>
            <p:cNvSpPr/>
            <p:nvPr/>
          </p:nvSpPr>
          <p:spPr bwMode="auto">
            <a:xfrm>
              <a:off x="4399009" y="3917065"/>
              <a:ext cx="66135" cy="44972"/>
            </a:xfrm>
            <a:custGeom>
              <a:avLst/>
              <a:gdLst>
                <a:gd name="T0" fmla="*/ 7 w 12"/>
                <a:gd name="T1" fmla="*/ 0 h 8"/>
                <a:gd name="T2" fmla="*/ 0 w 12"/>
                <a:gd name="T3" fmla="*/ 6 h 8"/>
                <a:gd name="T4" fmla="*/ 3 w 12"/>
                <a:gd name="T5" fmla="*/ 8 h 8"/>
                <a:gd name="T6" fmla="*/ 12 w 12"/>
                <a:gd name="T7" fmla="*/ 2 h 8"/>
                <a:gd name="T8" fmla="*/ 7 w 12"/>
                <a:gd name="T9" fmla="*/ 0 h 8"/>
              </a:gdLst>
              <a:ahLst/>
              <a:cxnLst>
                <a:cxn ang="0">
                  <a:pos x="T0" y="T1"/>
                </a:cxn>
                <a:cxn ang="0">
                  <a:pos x="T2" y="T3"/>
                </a:cxn>
                <a:cxn ang="0">
                  <a:pos x="T4" y="T5"/>
                </a:cxn>
                <a:cxn ang="0">
                  <a:pos x="T6" y="T7"/>
                </a:cxn>
                <a:cxn ang="0">
                  <a:pos x="T8" y="T9"/>
                </a:cxn>
              </a:cxnLst>
              <a:rect l="0" t="0" r="r" b="b"/>
              <a:pathLst>
                <a:path w="12" h="8">
                  <a:moveTo>
                    <a:pt x="7" y="0"/>
                  </a:moveTo>
                  <a:cubicBezTo>
                    <a:pt x="5" y="2"/>
                    <a:pt x="3" y="4"/>
                    <a:pt x="0" y="6"/>
                  </a:cubicBezTo>
                  <a:cubicBezTo>
                    <a:pt x="1" y="7"/>
                    <a:pt x="2" y="7"/>
                    <a:pt x="3" y="8"/>
                  </a:cubicBezTo>
                  <a:cubicBezTo>
                    <a:pt x="12" y="2"/>
                    <a:pt x="12" y="2"/>
                    <a:pt x="12" y="2"/>
                  </a:cubicBezTo>
                  <a:cubicBezTo>
                    <a:pt x="11" y="2"/>
                    <a:pt x="9" y="1"/>
                    <a:pt x="7"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3" name="îś1îďe">
              <a:extLst>
                <a:ext uri="{FF2B5EF4-FFF2-40B4-BE49-F238E27FC236}">
                  <a16:creationId xmlns:a16="http://schemas.microsoft.com/office/drawing/2014/main" id="{6AE07619-68A2-4197-8D94-FE98217C881E}"/>
                </a:ext>
              </a:extLst>
            </p:cNvPr>
            <p:cNvSpPr/>
            <p:nvPr/>
          </p:nvSpPr>
          <p:spPr bwMode="auto">
            <a:xfrm>
              <a:off x="4285260" y="3829770"/>
              <a:ext cx="153430" cy="121686"/>
            </a:xfrm>
            <a:custGeom>
              <a:avLst/>
              <a:gdLst>
                <a:gd name="T0" fmla="*/ 5 w 28"/>
                <a:gd name="T1" fmla="*/ 0 h 22"/>
                <a:gd name="T2" fmla="*/ 0 w 28"/>
                <a:gd name="T3" fmla="*/ 9 h 22"/>
                <a:gd name="T4" fmla="*/ 5 w 28"/>
                <a:gd name="T5" fmla="*/ 14 h 22"/>
                <a:gd name="T6" fmla="*/ 12 w 28"/>
                <a:gd name="T7" fmla="*/ 16 h 22"/>
                <a:gd name="T8" fmla="*/ 17 w 28"/>
                <a:gd name="T9" fmla="*/ 19 h 22"/>
                <a:gd name="T10" fmla="*/ 21 w 28"/>
                <a:gd name="T11" fmla="*/ 22 h 22"/>
                <a:gd name="T12" fmla="*/ 28 w 28"/>
                <a:gd name="T13" fmla="*/ 16 h 22"/>
                <a:gd name="T14" fmla="*/ 19 w 28"/>
                <a:gd name="T15" fmla="*/ 11 h 22"/>
                <a:gd name="T16" fmla="*/ 15 w 28"/>
                <a:gd name="T17" fmla="*/ 8 h 22"/>
                <a:gd name="T18" fmla="*/ 13 w 28"/>
                <a:gd name="T19" fmla="*/ 3 h 22"/>
                <a:gd name="T20" fmla="*/ 12 w 28"/>
                <a:gd name="T21" fmla="*/ 2 h 22"/>
                <a:gd name="T22" fmla="*/ 11 w 28"/>
                <a:gd name="T23" fmla="*/ 3 h 22"/>
                <a:gd name="T24" fmla="*/ 6 w 28"/>
                <a:gd name="T25" fmla="*/ 0 h 22"/>
                <a:gd name="T26" fmla="*/ 5 w 28"/>
                <a:gd name="T2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2">
                  <a:moveTo>
                    <a:pt x="5" y="0"/>
                  </a:moveTo>
                  <a:cubicBezTo>
                    <a:pt x="2" y="0"/>
                    <a:pt x="0" y="7"/>
                    <a:pt x="0" y="9"/>
                  </a:cubicBezTo>
                  <a:cubicBezTo>
                    <a:pt x="0" y="10"/>
                    <a:pt x="4" y="13"/>
                    <a:pt x="5" y="14"/>
                  </a:cubicBezTo>
                  <a:cubicBezTo>
                    <a:pt x="7" y="16"/>
                    <a:pt x="11" y="15"/>
                    <a:pt x="12" y="16"/>
                  </a:cubicBezTo>
                  <a:cubicBezTo>
                    <a:pt x="13" y="17"/>
                    <a:pt x="17" y="19"/>
                    <a:pt x="17" y="19"/>
                  </a:cubicBezTo>
                  <a:cubicBezTo>
                    <a:pt x="17" y="19"/>
                    <a:pt x="19" y="20"/>
                    <a:pt x="21" y="22"/>
                  </a:cubicBezTo>
                  <a:cubicBezTo>
                    <a:pt x="24" y="20"/>
                    <a:pt x="26" y="18"/>
                    <a:pt x="28" y="16"/>
                  </a:cubicBezTo>
                  <a:cubicBezTo>
                    <a:pt x="23" y="14"/>
                    <a:pt x="19" y="11"/>
                    <a:pt x="19" y="11"/>
                  </a:cubicBezTo>
                  <a:cubicBezTo>
                    <a:pt x="19" y="11"/>
                    <a:pt x="17" y="10"/>
                    <a:pt x="15" y="8"/>
                  </a:cubicBezTo>
                  <a:cubicBezTo>
                    <a:pt x="14" y="5"/>
                    <a:pt x="14" y="4"/>
                    <a:pt x="13" y="3"/>
                  </a:cubicBezTo>
                  <a:cubicBezTo>
                    <a:pt x="13" y="2"/>
                    <a:pt x="12" y="2"/>
                    <a:pt x="12" y="2"/>
                  </a:cubicBezTo>
                  <a:cubicBezTo>
                    <a:pt x="11" y="2"/>
                    <a:pt x="11" y="2"/>
                    <a:pt x="11" y="3"/>
                  </a:cubicBezTo>
                  <a:cubicBezTo>
                    <a:pt x="10" y="2"/>
                    <a:pt x="9" y="1"/>
                    <a:pt x="6" y="0"/>
                  </a:cubicBezTo>
                  <a:cubicBezTo>
                    <a:pt x="6" y="0"/>
                    <a:pt x="5" y="0"/>
                    <a:pt x="5"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4" name="iślîḓè">
              <a:extLst>
                <a:ext uri="{FF2B5EF4-FFF2-40B4-BE49-F238E27FC236}">
                  <a16:creationId xmlns:a16="http://schemas.microsoft.com/office/drawing/2014/main" id="{E43E9752-62AC-4BFB-BFD0-ACB4E9DBC59E}"/>
                </a:ext>
              </a:extLst>
            </p:cNvPr>
            <p:cNvSpPr/>
            <p:nvPr/>
          </p:nvSpPr>
          <p:spPr bwMode="auto">
            <a:xfrm>
              <a:off x="4708515" y="3768926"/>
              <a:ext cx="108460" cy="55553"/>
            </a:xfrm>
            <a:custGeom>
              <a:avLst/>
              <a:gdLst>
                <a:gd name="T0" fmla="*/ 1 w 20"/>
                <a:gd name="T1" fmla="*/ 5 h 10"/>
                <a:gd name="T2" fmla="*/ 1 w 20"/>
                <a:gd name="T3" fmla="*/ 5 h 10"/>
                <a:gd name="T4" fmla="*/ 0 w 20"/>
                <a:gd name="T5" fmla="*/ 6 h 10"/>
                <a:gd name="T6" fmla="*/ 0 w 20"/>
                <a:gd name="T7" fmla="*/ 6 h 10"/>
                <a:gd name="T8" fmla="*/ 9 w 20"/>
                <a:gd name="T9" fmla="*/ 10 h 10"/>
                <a:gd name="T10" fmla="*/ 12 w 20"/>
                <a:gd name="T11" fmla="*/ 9 h 10"/>
                <a:gd name="T12" fmla="*/ 3 w 20"/>
                <a:gd name="T13" fmla="*/ 5 h 10"/>
                <a:gd name="T14" fmla="*/ 1 w 20"/>
                <a:gd name="T15" fmla="*/ 5 h 10"/>
                <a:gd name="T16" fmla="*/ 18 w 20"/>
                <a:gd name="T17" fmla="*/ 0 h 10"/>
                <a:gd name="T18" fmla="*/ 18 w 20"/>
                <a:gd name="T19" fmla="*/ 0 h 10"/>
                <a:gd name="T20" fmla="*/ 16 w 20"/>
                <a:gd name="T21" fmla="*/ 3 h 10"/>
                <a:gd name="T22" fmla="*/ 19 w 20"/>
                <a:gd name="T23" fmla="*/ 5 h 10"/>
                <a:gd name="T24" fmla="*/ 18 w 20"/>
                <a:gd name="T25" fmla="*/ 0 h 10"/>
                <a:gd name="T26" fmla="*/ 18 w 20"/>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0">
                  <a:moveTo>
                    <a:pt x="1" y="5"/>
                  </a:moveTo>
                  <a:cubicBezTo>
                    <a:pt x="1" y="5"/>
                    <a:pt x="1" y="5"/>
                    <a:pt x="1" y="5"/>
                  </a:cubicBezTo>
                  <a:cubicBezTo>
                    <a:pt x="1" y="5"/>
                    <a:pt x="0" y="6"/>
                    <a:pt x="0" y="6"/>
                  </a:cubicBezTo>
                  <a:cubicBezTo>
                    <a:pt x="0" y="6"/>
                    <a:pt x="0" y="6"/>
                    <a:pt x="0" y="6"/>
                  </a:cubicBezTo>
                  <a:cubicBezTo>
                    <a:pt x="0" y="7"/>
                    <a:pt x="4" y="10"/>
                    <a:pt x="9" y="10"/>
                  </a:cubicBezTo>
                  <a:cubicBezTo>
                    <a:pt x="10" y="10"/>
                    <a:pt x="11" y="10"/>
                    <a:pt x="12" y="9"/>
                  </a:cubicBezTo>
                  <a:cubicBezTo>
                    <a:pt x="9" y="8"/>
                    <a:pt x="5" y="7"/>
                    <a:pt x="3" y="5"/>
                  </a:cubicBezTo>
                  <a:cubicBezTo>
                    <a:pt x="2" y="5"/>
                    <a:pt x="2" y="5"/>
                    <a:pt x="1" y="5"/>
                  </a:cubicBezTo>
                  <a:moveTo>
                    <a:pt x="18" y="0"/>
                  </a:moveTo>
                  <a:cubicBezTo>
                    <a:pt x="18" y="0"/>
                    <a:pt x="18" y="0"/>
                    <a:pt x="18" y="0"/>
                  </a:cubicBezTo>
                  <a:cubicBezTo>
                    <a:pt x="18" y="1"/>
                    <a:pt x="18" y="2"/>
                    <a:pt x="16" y="3"/>
                  </a:cubicBezTo>
                  <a:cubicBezTo>
                    <a:pt x="17" y="4"/>
                    <a:pt x="18" y="4"/>
                    <a:pt x="19" y="5"/>
                  </a:cubicBezTo>
                  <a:cubicBezTo>
                    <a:pt x="20" y="3"/>
                    <a:pt x="19" y="1"/>
                    <a:pt x="18" y="0"/>
                  </a:cubicBezTo>
                  <a:cubicBezTo>
                    <a:pt x="18" y="0"/>
                    <a:pt x="18" y="0"/>
                    <a:pt x="18" y="0"/>
                  </a:cubicBezTo>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5" name="îṣļíḍé">
              <a:extLst>
                <a:ext uri="{FF2B5EF4-FFF2-40B4-BE49-F238E27FC236}">
                  <a16:creationId xmlns:a16="http://schemas.microsoft.com/office/drawing/2014/main" id="{C5DDB142-CAFA-4CEE-A28B-82C235FFAC92}"/>
                </a:ext>
              </a:extLst>
            </p:cNvPr>
            <p:cNvSpPr/>
            <p:nvPr/>
          </p:nvSpPr>
          <p:spPr bwMode="auto">
            <a:xfrm>
              <a:off x="4724387" y="3787444"/>
              <a:ext cx="87297" cy="31744"/>
            </a:xfrm>
            <a:custGeom>
              <a:avLst/>
              <a:gdLst>
                <a:gd name="T0" fmla="*/ 13 w 16"/>
                <a:gd name="T1" fmla="*/ 0 h 6"/>
                <a:gd name="T2" fmla="*/ 11 w 16"/>
                <a:gd name="T3" fmla="*/ 1 h 6"/>
                <a:gd name="T4" fmla="*/ 3 w 16"/>
                <a:gd name="T5" fmla="*/ 3 h 6"/>
                <a:gd name="T6" fmla="*/ 0 w 16"/>
                <a:gd name="T7" fmla="*/ 2 h 6"/>
                <a:gd name="T8" fmla="*/ 9 w 16"/>
                <a:gd name="T9" fmla="*/ 6 h 6"/>
                <a:gd name="T10" fmla="*/ 13 w 16"/>
                <a:gd name="T11" fmla="*/ 5 h 6"/>
                <a:gd name="T12" fmla="*/ 16 w 16"/>
                <a:gd name="T13" fmla="*/ 2 h 6"/>
                <a:gd name="T14" fmla="*/ 13 w 1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6">
                  <a:moveTo>
                    <a:pt x="13" y="0"/>
                  </a:moveTo>
                  <a:cubicBezTo>
                    <a:pt x="13" y="0"/>
                    <a:pt x="12" y="1"/>
                    <a:pt x="11" y="1"/>
                  </a:cubicBezTo>
                  <a:cubicBezTo>
                    <a:pt x="8" y="2"/>
                    <a:pt x="6" y="3"/>
                    <a:pt x="3" y="3"/>
                  </a:cubicBezTo>
                  <a:cubicBezTo>
                    <a:pt x="2" y="3"/>
                    <a:pt x="1" y="3"/>
                    <a:pt x="0" y="2"/>
                  </a:cubicBezTo>
                  <a:cubicBezTo>
                    <a:pt x="2" y="4"/>
                    <a:pt x="6" y="5"/>
                    <a:pt x="9" y="6"/>
                  </a:cubicBezTo>
                  <a:cubicBezTo>
                    <a:pt x="10" y="6"/>
                    <a:pt x="11" y="6"/>
                    <a:pt x="13" y="5"/>
                  </a:cubicBezTo>
                  <a:cubicBezTo>
                    <a:pt x="15" y="4"/>
                    <a:pt x="16" y="3"/>
                    <a:pt x="16" y="2"/>
                  </a:cubicBezTo>
                  <a:cubicBezTo>
                    <a:pt x="15" y="1"/>
                    <a:pt x="14" y="1"/>
                    <a:pt x="13" y="0"/>
                  </a:cubicBezTo>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6" name="î$ḷîďê">
              <a:extLst>
                <a:ext uri="{FF2B5EF4-FFF2-40B4-BE49-F238E27FC236}">
                  <a16:creationId xmlns:a16="http://schemas.microsoft.com/office/drawing/2014/main" id="{78779254-5696-4FE0-ADFC-CC005EF5D21F}"/>
                </a:ext>
              </a:extLst>
            </p:cNvPr>
            <p:cNvSpPr/>
            <p:nvPr/>
          </p:nvSpPr>
          <p:spPr bwMode="auto">
            <a:xfrm>
              <a:off x="4607992" y="3467356"/>
              <a:ext cx="243372" cy="153430"/>
            </a:xfrm>
            <a:custGeom>
              <a:avLst/>
              <a:gdLst>
                <a:gd name="T0" fmla="*/ 40 w 44"/>
                <a:gd name="T1" fmla="*/ 17 h 28"/>
                <a:gd name="T2" fmla="*/ 40 w 44"/>
                <a:gd name="T3" fmla="*/ 26 h 28"/>
                <a:gd name="T4" fmla="*/ 43 w 44"/>
                <a:gd name="T5" fmla="*/ 28 h 28"/>
                <a:gd name="T6" fmla="*/ 42 w 44"/>
                <a:gd name="T7" fmla="*/ 18 h 28"/>
                <a:gd name="T8" fmla="*/ 40 w 44"/>
                <a:gd name="T9" fmla="*/ 17 h 28"/>
                <a:gd name="T10" fmla="*/ 14 w 44"/>
                <a:gd name="T11" fmla="*/ 0 h 28"/>
                <a:gd name="T12" fmla="*/ 0 w 44"/>
                <a:gd name="T13" fmla="*/ 10 h 28"/>
                <a:gd name="T14" fmla="*/ 4 w 44"/>
                <a:gd name="T15" fmla="*/ 9 h 28"/>
                <a:gd name="T16" fmla="*/ 16 w 44"/>
                <a:gd name="T17" fmla="*/ 12 h 28"/>
                <a:gd name="T18" fmla="*/ 33 w 44"/>
                <a:gd name="T19" fmla="*/ 22 h 28"/>
                <a:gd name="T20" fmla="*/ 33 w 44"/>
                <a:gd name="T21" fmla="*/ 13 h 28"/>
                <a:gd name="T22" fmla="*/ 32 w 44"/>
                <a:gd name="T23" fmla="*/ 12 h 28"/>
                <a:gd name="T24" fmla="*/ 29 w 44"/>
                <a:gd name="T25" fmla="*/ 9 h 28"/>
                <a:gd name="T26" fmla="*/ 14 w 44"/>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28">
                  <a:moveTo>
                    <a:pt x="40" y="17"/>
                  </a:moveTo>
                  <a:cubicBezTo>
                    <a:pt x="40" y="26"/>
                    <a:pt x="40" y="26"/>
                    <a:pt x="40" y="26"/>
                  </a:cubicBezTo>
                  <a:cubicBezTo>
                    <a:pt x="43" y="28"/>
                    <a:pt x="43" y="28"/>
                    <a:pt x="43" y="28"/>
                  </a:cubicBezTo>
                  <a:cubicBezTo>
                    <a:pt x="44" y="25"/>
                    <a:pt x="44" y="21"/>
                    <a:pt x="42" y="18"/>
                  </a:cubicBezTo>
                  <a:cubicBezTo>
                    <a:pt x="40" y="17"/>
                    <a:pt x="40" y="17"/>
                    <a:pt x="40" y="17"/>
                  </a:cubicBezTo>
                  <a:moveTo>
                    <a:pt x="14" y="0"/>
                  </a:moveTo>
                  <a:cubicBezTo>
                    <a:pt x="14" y="0"/>
                    <a:pt x="4" y="4"/>
                    <a:pt x="0" y="10"/>
                  </a:cubicBezTo>
                  <a:cubicBezTo>
                    <a:pt x="1" y="9"/>
                    <a:pt x="3" y="9"/>
                    <a:pt x="4" y="9"/>
                  </a:cubicBezTo>
                  <a:cubicBezTo>
                    <a:pt x="8" y="9"/>
                    <a:pt x="12" y="10"/>
                    <a:pt x="16" y="12"/>
                  </a:cubicBezTo>
                  <a:cubicBezTo>
                    <a:pt x="33" y="22"/>
                    <a:pt x="33" y="22"/>
                    <a:pt x="33" y="22"/>
                  </a:cubicBezTo>
                  <a:cubicBezTo>
                    <a:pt x="33" y="13"/>
                    <a:pt x="33" y="13"/>
                    <a:pt x="33" y="13"/>
                  </a:cubicBezTo>
                  <a:cubicBezTo>
                    <a:pt x="32" y="12"/>
                    <a:pt x="32" y="12"/>
                    <a:pt x="32" y="12"/>
                  </a:cubicBezTo>
                  <a:cubicBezTo>
                    <a:pt x="31" y="12"/>
                    <a:pt x="30" y="10"/>
                    <a:pt x="29" y="9"/>
                  </a:cubicBezTo>
                  <a:cubicBezTo>
                    <a:pt x="20" y="6"/>
                    <a:pt x="14" y="3"/>
                    <a:pt x="14" y="0"/>
                  </a:cubicBezTo>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7" name="îşlïḋê">
              <a:extLst>
                <a:ext uri="{FF2B5EF4-FFF2-40B4-BE49-F238E27FC236}">
                  <a16:creationId xmlns:a16="http://schemas.microsoft.com/office/drawing/2014/main" id="{5647C78A-FB7B-4B54-A9D2-8E4C8E1A66D3}"/>
                </a:ext>
              </a:extLst>
            </p:cNvPr>
            <p:cNvSpPr/>
            <p:nvPr/>
          </p:nvSpPr>
          <p:spPr bwMode="auto">
            <a:xfrm>
              <a:off x="4790520" y="3538781"/>
              <a:ext cx="37035" cy="71425"/>
            </a:xfrm>
            <a:custGeom>
              <a:avLst/>
              <a:gdLst>
                <a:gd name="T0" fmla="*/ 0 w 14"/>
                <a:gd name="T1" fmla="*/ 0 h 27"/>
                <a:gd name="T2" fmla="*/ 0 w 14"/>
                <a:gd name="T3" fmla="*/ 19 h 27"/>
                <a:gd name="T4" fmla="*/ 14 w 14"/>
                <a:gd name="T5" fmla="*/ 27 h 27"/>
                <a:gd name="T6" fmla="*/ 14 w 14"/>
                <a:gd name="T7" fmla="*/ 8 h 27"/>
                <a:gd name="T8" fmla="*/ 0 w 14"/>
                <a:gd name="T9" fmla="*/ 0 h 27"/>
              </a:gdLst>
              <a:ahLst/>
              <a:cxnLst>
                <a:cxn ang="0">
                  <a:pos x="T0" y="T1"/>
                </a:cxn>
                <a:cxn ang="0">
                  <a:pos x="T2" y="T3"/>
                </a:cxn>
                <a:cxn ang="0">
                  <a:pos x="T4" y="T5"/>
                </a:cxn>
                <a:cxn ang="0">
                  <a:pos x="T6" y="T7"/>
                </a:cxn>
                <a:cxn ang="0">
                  <a:pos x="T8" y="T9"/>
                </a:cxn>
              </a:cxnLst>
              <a:rect l="0" t="0" r="r" b="b"/>
              <a:pathLst>
                <a:path w="14" h="27">
                  <a:moveTo>
                    <a:pt x="0" y="0"/>
                  </a:moveTo>
                  <a:lnTo>
                    <a:pt x="0" y="19"/>
                  </a:lnTo>
                  <a:lnTo>
                    <a:pt x="14" y="27"/>
                  </a:lnTo>
                  <a:lnTo>
                    <a:pt x="14" y="8"/>
                  </a:lnTo>
                  <a:lnTo>
                    <a:pt x="0" y="0"/>
                  </a:lnTo>
                  <a:close/>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8" name="išḷiḋè">
              <a:extLst>
                <a:ext uri="{FF2B5EF4-FFF2-40B4-BE49-F238E27FC236}">
                  <a16:creationId xmlns:a16="http://schemas.microsoft.com/office/drawing/2014/main" id="{FAED14FC-DB49-4D7B-9EFA-A43F88CA8628}"/>
                </a:ext>
              </a:extLst>
            </p:cNvPr>
            <p:cNvSpPr/>
            <p:nvPr/>
          </p:nvSpPr>
          <p:spPr bwMode="auto">
            <a:xfrm>
              <a:off x="4790520" y="3538781"/>
              <a:ext cx="37035" cy="71425"/>
            </a:xfrm>
            <a:custGeom>
              <a:avLst/>
              <a:gdLst>
                <a:gd name="T0" fmla="*/ 0 w 14"/>
                <a:gd name="T1" fmla="*/ 0 h 27"/>
                <a:gd name="T2" fmla="*/ 0 w 14"/>
                <a:gd name="T3" fmla="*/ 19 h 27"/>
                <a:gd name="T4" fmla="*/ 14 w 14"/>
                <a:gd name="T5" fmla="*/ 27 h 27"/>
                <a:gd name="T6" fmla="*/ 14 w 14"/>
                <a:gd name="T7" fmla="*/ 8 h 27"/>
                <a:gd name="T8" fmla="*/ 0 w 14"/>
                <a:gd name="T9" fmla="*/ 0 h 27"/>
              </a:gdLst>
              <a:ahLst/>
              <a:cxnLst>
                <a:cxn ang="0">
                  <a:pos x="T0" y="T1"/>
                </a:cxn>
                <a:cxn ang="0">
                  <a:pos x="T2" y="T3"/>
                </a:cxn>
                <a:cxn ang="0">
                  <a:pos x="T4" y="T5"/>
                </a:cxn>
                <a:cxn ang="0">
                  <a:pos x="T6" y="T7"/>
                </a:cxn>
                <a:cxn ang="0">
                  <a:pos x="T8" y="T9"/>
                </a:cxn>
              </a:cxnLst>
              <a:rect l="0" t="0" r="r" b="b"/>
              <a:pathLst>
                <a:path w="14" h="27">
                  <a:moveTo>
                    <a:pt x="0" y="0"/>
                  </a:moveTo>
                  <a:lnTo>
                    <a:pt x="0" y="19"/>
                  </a:lnTo>
                  <a:lnTo>
                    <a:pt x="14" y="27"/>
                  </a:lnTo>
                  <a:lnTo>
                    <a:pt x="14"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9" name="íşľiḋe">
              <a:extLst>
                <a:ext uri="{FF2B5EF4-FFF2-40B4-BE49-F238E27FC236}">
                  <a16:creationId xmlns:a16="http://schemas.microsoft.com/office/drawing/2014/main" id="{AC9FAF8E-BB9B-4586-A88C-D050AA40094D}"/>
                </a:ext>
              </a:extLst>
            </p:cNvPr>
            <p:cNvSpPr/>
            <p:nvPr/>
          </p:nvSpPr>
          <p:spPr bwMode="auto">
            <a:xfrm>
              <a:off x="4766713" y="3517619"/>
              <a:ext cx="71425" cy="47616"/>
            </a:xfrm>
            <a:custGeom>
              <a:avLst/>
              <a:gdLst>
                <a:gd name="T0" fmla="*/ 0 w 13"/>
                <a:gd name="T1" fmla="*/ 0 h 9"/>
                <a:gd name="T2" fmla="*/ 3 w 13"/>
                <a:gd name="T3" fmla="*/ 3 h 9"/>
                <a:gd name="T4" fmla="*/ 4 w 13"/>
                <a:gd name="T5" fmla="*/ 4 h 9"/>
                <a:gd name="T6" fmla="*/ 11 w 13"/>
                <a:gd name="T7" fmla="*/ 8 h 9"/>
                <a:gd name="T8" fmla="*/ 13 w 13"/>
                <a:gd name="T9" fmla="*/ 9 h 9"/>
                <a:gd name="T10" fmla="*/ 7 w 13"/>
                <a:gd name="T11" fmla="*/ 3 h 9"/>
                <a:gd name="T12" fmla="*/ 0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0" y="0"/>
                  </a:moveTo>
                  <a:cubicBezTo>
                    <a:pt x="1" y="1"/>
                    <a:pt x="2" y="3"/>
                    <a:pt x="3" y="3"/>
                  </a:cubicBezTo>
                  <a:cubicBezTo>
                    <a:pt x="4" y="4"/>
                    <a:pt x="4" y="4"/>
                    <a:pt x="4" y="4"/>
                  </a:cubicBezTo>
                  <a:cubicBezTo>
                    <a:pt x="11" y="8"/>
                    <a:pt x="11" y="8"/>
                    <a:pt x="11" y="8"/>
                  </a:cubicBezTo>
                  <a:cubicBezTo>
                    <a:pt x="13" y="9"/>
                    <a:pt x="13" y="9"/>
                    <a:pt x="13" y="9"/>
                  </a:cubicBezTo>
                  <a:cubicBezTo>
                    <a:pt x="12" y="7"/>
                    <a:pt x="10" y="5"/>
                    <a:pt x="7" y="3"/>
                  </a:cubicBezTo>
                  <a:cubicBezTo>
                    <a:pt x="4" y="2"/>
                    <a:pt x="2" y="1"/>
                    <a:pt x="0" y="0"/>
                  </a:cubicBezTo>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0" name="iŝlîďé">
              <a:extLst>
                <a:ext uri="{FF2B5EF4-FFF2-40B4-BE49-F238E27FC236}">
                  <a16:creationId xmlns:a16="http://schemas.microsoft.com/office/drawing/2014/main" id="{57B6A31C-D1BD-4A9B-A428-C35CA3F38C1D}"/>
                </a:ext>
              </a:extLst>
            </p:cNvPr>
            <p:cNvSpPr/>
            <p:nvPr/>
          </p:nvSpPr>
          <p:spPr bwMode="auto">
            <a:xfrm>
              <a:off x="4592120" y="3517619"/>
              <a:ext cx="251309" cy="240727"/>
            </a:xfrm>
            <a:custGeom>
              <a:avLst/>
              <a:gdLst>
                <a:gd name="T0" fmla="*/ 7 w 46"/>
                <a:gd name="T1" fmla="*/ 0 h 44"/>
                <a:gd name="T2" fmla="*/ 3 w 46"/>
                <a:gd name="T3" fmla="*/ 1 h 44"/>
                <a:gd name="T4" fmla="*/ 7 w 46"/>
                <a:gd name="T5" fmla="*/ 14 h 44"/>
                <a:gd name="T6" fmla="*/ 8 w 46"/>
                <a:gd name="T7" fmla="*/ 15 h 44"/>
                <a:gd name="T8" fmla="*/ 13 w 46"/>
                <a:gd name="T9" fmla="*/ 27 h 44"/>
                <a:gd name="T10" fmla="*/ 14 w 46"/>
                <a:gd name="T11" fmla="*/ 23 h 44"/>
                <a:gd name="T12" fmla="*/ 17 w 46"/>
                <a:gd name="T13" fmla="*/ 22 h 44"/>
                <a:gd name="T14" fmla="*/ 18 w 46"/>
                <a:gd name="T15" fmla="*/ 28 h 44"/>
                <a:gd name="T16" fmla="*/ 16 w 46"/>
                <a:gd name="T17" fmla="*/ 32 h 44"/>
                <a:gd name="T18" fmla="*/ 23 w 46"/>
                <a:gd name="T19" fmla="*/ 39 h 44"/>
                <a:gd name="T20" fmla="*/ 31 w 46"/>
                <a:gd name="T21" fmla="*/ 44 h 44"/>
                <a:gd name="T22" fmla="*/ 38 w 46"/>
                <a:gd name="T23" fmla="*/ 41 h 44"/>
                <a:gd name="T24" fmla="*/ 38 w 46"/>
                <a:gd name="T25" fmla="*/ 41 h 44"/>
                <a:gd name="T26" fmla="*/ 44 w 46"/>
                <a:gd name="T27" fmla="*/ 28 h 44"/>
                <a:gd name="T28" fmla="*/ 46 w 46"/>
                <a:gd name="T29" fmla="*/ 19 h 44"/>
                <a:gd name="T30" fmla="*/ 43 w 46"/>
                <a:gd name="T31" fmla="*/ 17 h 44"/>
                <a:gd name="T32" fmla="*/ 36 w 46"/>
                <a:gd name="T33" fmla="*/ 13 h 44"/>
                <a:gd name="T34" fmla="*/ 19 w 46"/>
                <a:gd name="T35" fmla="*/ 3 h 44"/>
                <a:gd name="T36" fmla="*/ 7 w 46"/>
                <a:gd name="T3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44">
                  <a:moveTo>
                    <a:pt x="7" y="0"/>
                  </a:moveTo>
                  <a:cubicBezTo>
                    <a:pt x="6" y="0"/>
                    <a:pt x="4" y="0"/>
                    <a:pt x="3" y="1"/>
                  </a:cubicBezTo>
                  <a:cubicBezTo>
                    <a:pt x="0" y="4"/>
                    <a:pt x="0" y="9"/>
                    <a:pt x="7" y="14"/>
                  </a:cubicBezTo>
                  <a:cubicBezTo>
                    <a:pt x="7" y="15"/>
                    <a:pt x="8" y="15"/>
                    <a:pt x="8" y="15"/>
                  </a:cubicBezTo>
                  <a:cubicBezTo>
                    <a:pt x="8" y="15"/>
                    <a:pt x="8" y="23"/>
                    <a:pt x="13" y="27"/>
                  </a:cubicBezTo>
                  <a:cubicBezTo>
                    <a:pt x="14" y="23"/>
                    <a:pt x="14" y="23"/>
                    <a:pt x="14" y="23"/>
                  </a:cubicBezTo>
                  <a:cubicBezTo>
                    <a:pt x="15" y="23"/>
                    <a:pt x="16" y="22"/>
                    <a:pt x="17" y="22"/>
                  </a:cubicBezTo>
                  <a:cubicBezTo>
                    <a:pt x="19" y="22"/>
                    <a:pt x="20" y="25"/>
                    <a:pt x="18" y="28"/>
                  </a:cubicBezTo>
                  <a:cubicBezTo>
                    <a:pt x="17" y="29"/>
                    <a:pt x="17" y="31"/>
                    <a:pt x="16" y="32"/>
                  </a:cubicBezTo>
                  <a:cubicBezTo>
                    <a:pt x="18" y="34"/>
                    <a:pt x="21" y="36"/>
                    <a:pt x="23" y="39"/>
                  </a:cubicBezTo>
                  <a:cubicBezTo>
                    <a:pt x="25" y="41"/>
                    <a:pt x="28" y="42"/>
                    <a:pt x="31" y="44"/>
                  </a:cubicBezTo>
                  <a:cubicBezTo>
                    <a:pt x="34" y="44"/>
                    <a:pt x="37" y="43"/>
                    <a:pt x="38" y="41"/>
                  </a:cubicBezTo>
                  <a:cubicBezTo>
                    <a:pt x="38" y="41"/>
                    <a:pt x="38" y="41"/>
                    <a:pt x="38" y="41"/>
                  </a:cubicBezTo>
                  <a:cubicBezTo>
                    <a:pt x="40" y="38"/>
                    <a:pt x="40" y="35"/>
                    <a:pt x="44" y="28"/>
                  </a:cubicBezTo>
                  <a:cubicBezTo>
                    <a:pt x="45" y="25"/>
                    <a:pt x="46" y="22"/>
                    <a:pt x="46" y="19"/>
                  </a:cubicBezTo>
                  <a:cubicBezTo>
                    <a:pt x="43" y="17"/>
                    <a:pt x="43" y="17"/>
                    <a:pt x="43" y="17"/>
                  </a:cubicBezTo>
                  <a:cubicBezTo>
                    <a:pt x="36" y="13"/>
                    <a:pt x="36" y="13"/>
                    <a:pt x="36" y="13"/>
                  </a:cubicBezTo>
                  <a:cubicBezTo>
                    <a:pt x="19" y="3"/>
                    <a:pt x="19" y="3"/>
                    <a:pt x="19" y="3"/>
                  </a:cubicBezTo>
                  <a:cubicBezTo>
                    <a:pt x="15" y="1"/>
                    <a:pt x="11" y="0"/>
                    <a:pt x="7" y="0"/>
                  </a:cubicBezTo>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1" name="iṧ1iḑe">
              <a:extLst>
                <a:ext uri="{FF2B5EF4-FFF2-40B4-BE49-F238E27FC236}">
                  <a16:creationId xmlns:a16="http://schemas.microsoft.com/office/drawing/2014/main" id="{C75F6A5D-3CBA-4565-83DF-FC2A96A95583}"/>
                </a:ext>
              </a:extLst>
            </p:cNvPr>
            <p:cNvSpPr/>
            <p:nvPr/>
          </p:nvSpPr>
          <p:spPr bwMode="auto">
            <a:xfrm>
              <a:off x="4719097" y="3731891"/>
              <a:ext cx="42326" cy="26453"/>
            </a:xfrm>
            <a:custGeom>
              <a:avLst/>
              <a:gdLst>
                <a:gd name="T0" fmla="*/ 0 w 8"/>
                <a:gd name="T1" fmla="*/ 0 h 5"/>
                <a:gd name="T2" fmla="*/ 1 w 8"/>
                <a:gd name="T3" fmla="*/ 2 h 5"/>
                <a:gd name="T4" fmla="*/ 1 w 8"/>
                <a:gd name="T5" fmla="*/ 2 h 5"/>
                <a:gd name="T6" fmla="*/ 7 w 8"/>
                <a:gd name="T7" fmla="*/ 5 h 5"/>
                <a:gd name="T8" fmla="*/ 8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cubicBezTo>
                    <a:pt x="0" y="1"/>
                    <a:pt x="0" y="2"/>
                    <a:pt x="1" y="2"/>
                  </a:cubicBezTo>
                  <a:cubicBezTo>
                    <a:pt x="1" y="2"/>
                    <a:pt x="1" y="2"/>
                    <a:pt x="1" y="2"/>
                  </a:cubicBezTo>
                  <a:cubicBezTo>
                    <a:pt x="1" y="4"/>
                    <a:pt x="4" y="5"/>
                    <a:pt x="7" y="5"/>
                  </a:cubicBezTo>
                  <a:cubicBezTo>
                    <a:pt x="7" y="5"/>
                    <a:pt x="7" y="5"/>
                    <a:pt x="8" y="5"/>
                  </a:cubicBezTo>
                  <a:cubicBezTo>
                    <a:pt x="5" y="3"/>
                    <a:pt x="2" y="2"/>
                    <a:pt x="0" y="0"/>
                  </a:cubicBezTo>
                </a:path>
              </a:pathLst>
            </a:custGeom>
            <a:solidFill>
              <a:srgbClr val="6353A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2" name="ïSľiďê">
              <a:extLst>
                <a:ext uri="{FF2B5EF4-FFF2-40B4-BE49-F238E27FC236}">
                  <a16:creationId xmlns:a16="http://schemas.microsoft.com/office/drawing/2014/main" id="{6DCDEB2E-0D61-4C5F-972B-252A9AE6686A}"/>
                </a:ext>
              </a:extLst>
            </p:cNvPr>
            <p:cNvSpPr/>
            <p:nvPr/>
          </p:nvSpPr>
          <p:spPr bwMode="auto">
            <a:xfrm>
              <a:off x="4658253" y="3636658"/>
              <a:ext cx="42326" cy="60844"/>
            </a:xfrm>
            <a:custGeom>
              <a:avLst/>
              <a:gdLst>
                <a:gd name="T0" fmla="*/ 5 w 8"/>
                <a:gd name="T1" fmla="*/ 0 h 11"/>
                <a:gd name="T2" fmla="*/ 2 w 8"/>
                <a:gd name="T3" fmla="*/ 1 h 11"/>
                <a:gd name="T4" fmla="*/ 1 w 8"/>
                <a:gd name="T5" fmla="*/ 5 h 11"/>
                <a:gd name="T6" fmla="*/ 0 w 8"/>
                <a:gd name="T7" fmla="*/ 9 h 11"/>
                <a:gd name="T8" fmla="*/ 2 w 8"/>
                <a:gd name="T9" fmla="*/ 11 h 11"/>
                <a:gd name="T10" fmla="*/ 4 w 8"/>
                <a:gd name="T11" fmla="*/ 10 h 11"/>
                <a:gd name="T12" fmla="*/ 6 w 8"/>
                <a:gd name="T13" fmla="*/ 6 h 11"/>
                <a:gd name="T14" fmla="*/ 5 w 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5" y="0"/>
                  </a:moveTo>
                  <a:cubicBezTo>
                    <a:pt x="4" y="0"/>
                    <a:pt x="3" y="1"/>
                    <a:pt x="2" y="1"/>
                  </a:cubicBezTo>
                  <a:cubicBezTo>
                    <a:pt x="1" y="5"/>
                    <a:pt x="1" y="5"/>
                    <a:pt x="1" y="5"/>
                  </a:cubicBezTo>
                  <a:cubicBezTo>
                    <a:pt x="0" y="9"/>
                    <a:pt x="0" y="9"/>
                    <a:pt x="0" y="9"/>
                  </a:cubicBezTo>
                  <a:cubicBezTo>
                    <a:pt x="0" y="9"/>
                    <a:pt x="1" y="11"/>
                    <a:pt x="2" y="11"/>
                  </a:cubicBezTo>
                  <a:cubicBezTo>
                    <a:pt x="3" y="11"/>
                    <a:pt x="4" y="11"/>
                    <a:pt x="4" y="10"/>
                  </a:cubicBezTo>
                  <a:cubicBezTo>
                    <a:pt x="5" y="9"/>
                    <a:pt x="5" y="7"/>
                    <a:pt x="6" y="6"/>
                  </a:cubicBezTo>
                  <a:cubicBezTo>
                    <a:pt x="8" y="3"/>
                    <a:pt x="7" y="0"/>
                    <a:pt x="5" y="0"/>
                  </a:cubicBezTo>
                </a:path>
              </a:pathLst>
            </a:custGeom>
            <a:solidFill>
              <a:srgbClr val="FFD7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3" name="ïṩ1iḍê">
              <a:extLst>
                <a:ext uri="{FF2B5EF4-FFF2-40B4-BE49-F238E27FC236}">
                  <a16:creationId xmlns:a16="http://schemas.microsoft.com/office/drawing/2014/main" id="{22041556-4A85-4EEA-8561-E4E29DAE8C75}"/>
                </a:ext>
              </a:extLst>
            </p:cNvPr>
            <p:cNvSpPr/>
            <p:nvPr/>
          </p:nvSpPr>
          <p:spPr bwMode="auto">
            <a:xfrm>
              <a:off x="4399009" y="4430262"/>
              <a:ext cx="87297" cy="71425"/>
            </a:xfrm>
            <a:custGeom>
              <a:avLst/>
              <a:gdLst>
                <a:gd name="T0" fmla="*/ 0 w 16"/>
                <a:gd name="T1" fmla="*/ 0 h 13"/>
                <a:gd name="T2" fmla="*/ 0 w 16"/>
                <a:gd name="T3" fmla="*/ 0 h 13"/>
                <a:gd name="T4" fmla="*/ 0 w 16"/>
                <a:gd name="T5" fmla="*/ 6 h 13"/>
                <a:gd name="T6" fmla="*/ 3 w 16"/>
                <a:gd name="T7" fmla="*/ 11 h 13"/>
                <a:gd name="T8" fmla="*/ 10 w 16"/>
                <a:gd name="T9" fmla="*/ 13 h 13"/>
                <a:gd name="T10" fmla="*/ 14 w 16"/>
                <a:gd name="T11" fmla="*/ 12 h 13"/>
                <a:gd name="T12" fmla="*/ 16 w 16"/>
                <a:gd name="T13" fmla="*/ 10 h 13"/>
                <a:gd name="T14" fmla="*/ 16 w 16"/>
                <a:gd name="T15" fmla="*/ 5 h 13"/>
                <a:gd name="T16" fmla="*/ 15 w 16"/>
                <a:gd name="T17" fmla="*/ 4 h 13"/>
                <a:gd name="T18" fmla="*/ 15 w 16"/>
                <a:gd name="T19" fmla="*/ 3 h 13"/>
                <a:gd name="T20" fmla="*/ 14 w 16"/>
                <a:gd name="T21" fmla="*/ 3 h 13"/>
                <a:gd name="T22" fmla="*/ 9 w 16"/>
                <a:gd name="T23" fmla="*/ 4 h 13"/>
                <a:gd name="T24" fmla="*/ 7 w 16"/>
                <a:gd name="T25" fmla="*/ 4 h 13"/>
                <a:gd name="T26" fmla="*/ 3 w 16"/>
                <a:gd name="T27" fmla="*/ 2 h 13"/>
                <a:gd name="T28" fmla="*/ 0 w 16"/>
                <a:gd name="T29" fmla="*/ 0 h 13"/>
                <a:gd name="T30" fmla="*/ 0 w 16"/>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3">
                  <a:moveTo>
                    <a:pt x="0" y="0"/>
                  </a:moveTo>
                  <a:cubicBezTo>
                    <a:pt x="0" y="0"/>
                    <a:pt x="0" y="0"/>
                    <a:pt x="0" y="0"/>
                  </a:cubicBezTo>
                  <a:cubicBezTo>
                    <a:pt x="0" y="6"/>
                    <a:pt x="0" y="6"/>
                    <a:pt x="0" y="6"/>
                  </a:cubicBezTo>
                  <a:cubicBezTo>
                    <a:pt x="0" y="8"/>
                    <a:pt x="1" y="10"/>
                    <a:pt x="3" y="11"/>
                  </a:cubicBezTo>
                  <a:cubicBezTo>
                    <a:pt x="5" y="12"/>
                    <a:pt x="8" y="13"/>
                    <a:pt x="10" y="13"/>
                  </a:cubicBezTo>
                  <a:cubicBezTo>
                    <a:pt x="12" y="13"/>
                    <a:pt x="13" y="12"/>
                    <a:pt x="14" y="12"/>
                  </a:cubicBezTo>
                  <a:cubicBezTo>
                    <a:pt x="15" y="12"/>
                    <a:pt x="16" y="11"/>
                    <a:pt x="16" y="10"/>
                  </a:cubicBezTo>
                  <a:cubicBezTo>
                    <a:pt x="16" y="5"/>
                    <a:pt x="16" y="5"/>
                    <a:pt x="16" y="5"/>
                  </a:cubicBezTo>
                  <a:cubicBezTo>
                    <a:pt x="16" y="4"/>
                    <a:pt x="16" y="4"/>
                    <a:pt x="15" y="4"/>
                  </a:cubicBezTo>
                  <a:cubicBezTo>
                    <a:pt x="15" y="3"/>
                    <a:pt x="15" y="3"/>
                    <a:pt x="15" y="3"/>
                  </a:cubicBezTo>
                  <a:cubicBezTo>
                    <a:pt x="15" y="3"/>
                    <a:pt x="15" y="3"/>
                    <a:pt x="14" y="3"/>
                  </a:cubicBezTo>
                  <a:cubicBezTo>
                    <a:pt x="13" y="3"/>
                    <a:pt x="12" y="4"/>
                    <a:pt x="9" y="4"/>
                  </a:cubicBezTo>
                  <a:cubicBezTo>
                    <a:pt x="9" y="4"/>
                    <a:pt x="8" y="4"/>
                    <a:pt x="7" y="4"/>
                  </a:cubicBezTo>
                  <a:cubicBezTo>
                    <a:pt x="5" y="4"/>
                    <a:pt x="4" y="3"/>
                    <a:pt x="3" y="2"/>
                  </a:cubicBezTo>
                  <a:cubicBezTo>
                    <a:pt x="2" y="1"/>
                    <a:pt x="1" y="0"/>
                    <a:pt x="0" y="0"/>
                  </a:cubicBezTo>
                  <a:cubicBezTo>
                    <a:pt x="0" y="0"/>
                    <a:pt x="0" y="0"/>
                    <a:pt x="0" y="0"/>
                  </a:cubicBezTo>
                </a:path>
              </a:pathLst>
            </a:custGeom>
            <a:solidFill>
              <a:srgbClr val="004A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4" name="íṥľídè">
              <a:extLst>
                <a:ext uri="{FF2B5EF4-FFF2-40B4-BE49-F238E27FC236}">
                  <a16:creationId xmlns:a16="http://schemas.microsoft.com/office/drawing/2014/main" id="{7DCAF29D-662C-4BB3-B12E-1513F586CD8A}"/>
                </a:ext>
              </a:extLst>
            </p:cNvPr>
            <p:cNvSpPr/>
            <p:nvPr/>
          </p:nvSpPr>
          <p:spPr bwMode="auto">
            <a:xfrm>
              <a:off x="4552439" y="3840351"/>
              <a:ext cx="187820" cy="156076"/>
            </a:xfrm>
            <a:custGeom>
              <a:avLst/>
              <a:gdLst>
                <a:gd name="T0" fmla="*/ 22 w 34"/>
                <a:gd name="T1" fmla="*/ 0 h 28"/>
                <a:gd name="T2" fmla="*/ 16 w 34"/>
                <a:gd name="T3" fmla="*/ 2 h 28"/>
                <a:gd name="T4" fmla="*/ 16 w 34"/>
                <a:gd name="T5" fmla="*/ 2 h 28"/>
                <a:gd name="T6" fmla="*/ 0 w 34"/>
                <a:gd name="T7" fmla="*/ 13 h 28"/>
                <a:gd name="T8" fmla="*/ 0 w 34"/>
                <a:gd name="T9" fmla="*/ 15 h 28"/>
                <a:gd name="T10" fmla="*/ 4 w 34"/>
                <a:gd name="T11" fmla="*/ 27 h 28"/>
                <a:gd name="T12" fmla="*/ 8 w 34"/>
                <a:gd name="T13" fmla="*/ 28 h 28"/>
                <a:gd name="T14" fmla="*/ 15 w 34"/>
                <a:gd name="T15" fmla="*/ 24 h 28"/>
                <a:gd name="T16" fmla="*/ 26 w 34"/>
                <a:gd name="T17" fmla="*/ 17 h 28"/>
                <a:gd name="T18" fmla="*/ 30 w 34"/>
                <a:gd name="T19" fmla="*/ 4 h 28"/>
                <a:gd name="T20" fmla="*/ 22 w 34"/>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8">
                  <a:moveTo>
                    <a:pt x="22" y="0"/>
                  </a:moveTo>
                  <a:cubicBezTo>
                    <a:pt x="20" y="0"/>
                    <a:pt x="18" y="0"/>
                    <a:pt x="16" y="2"/>
                  </a:cubicBezTo>
                  <a:cubicBezTo>
                    <a:pt x="16" y="2"/>
                    <a:pt x="16" y="2"/>
                    <a:pt x="16" y="2"/>
                  </a:cubicBezTo>
                  <a:cubicBezTo>
                    <a:pt x="12" y="5"/>
                    <a:pt x="0" y="13"/>
                    <a:pt x="0" y="13"/>
                  </a:cubicBezTo>
                  <a:cubicBezTo>
                    <a:pt x="0" y="13"/>
                    <a:pt x="0" y="14"/>
                    <a:pt x="0" y="15"/>
                  </a:cubicBezTo>
                  <a:cubicBezTo>
                    <a:pt x="0" y="18"/>
                    <a:pt x="0" y="24"/>
                    <a:pt x="4" y="27"/>
                  </a:cubicBezTo>
                  <a:cubicBezTo>
                    <a:pt x="5" y="27"/>
                    <a:pt x="6" y="28"/>
                    <a:pt x="8" y="28"/>
                  </a:cubicBezTo>
                  <a:cubicBezTo>
                    <a:pt x="8" y="28"/>
                    <a:pt x="12" y="26"/>
                    <a:pt x="15" y="24"/>
                  </a:cubicBezTo>
                  <a:cubicBezTo>
                    <a:pt x="20" y="21"/>
                    <a:pt x="25" y="19"/>
                    <a:pt x="26" y="17"/>
                  </a:cubicBezTo>
                  <a:cubicBezTo>
                    <a:pt x="30" y="15"/>
                    <a:pt x="34" y="10"/>
                    <a:pt x="30" y="4"/>
                  </a:cubicBezTo>
                  <a:cubicBezTo>
                    <a:pt x="28" y="1"/>
                    <a:pt x="25" y="0"/>
                    <a:pt x="22" y="0"/>
                  </a:cubicBezTo>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5" name="íṩ1îḑe">
              <a:extLst>
                <a:ext uri="{FF2B5EF4-FFF2-40B4-BE49-F238E27FC236}">
                  <a16:creationId xmlns:a16="http://schemas.microsoft.com/office/drawing/2014/main" id="{C50D935A-0E20-448F-B33D-D09D690A4D89}"/>
                </a:ext>
              </a:extLst>
            </p:cNvPr>
            <p:cNvSpPr/>
            <p:nvPr/>
          </p:nvSpPr>
          <p:spPr bwMode="auto">
            <a:xfrm>
              <a:off x="4734969" y="3972618"/>
              <a:ext cx="50262" cy="87297"/>
            </a:xfrm>
            <a:custGeom>
              <a:avLst/>
              <a:gdLst>
                <a:gd name="T0" fmla="*/ 8 w 9"/>
                <a:gd name="T1" fmla="*/ 0 h 16"/>
                <a:gd name="T2" fmla="*/ 7 w 9"/>
                <a:gd name="T3" fmla="*/ 1 h 16"/>
                <a:gd name="T4" fmla="*/ 0 w 9"/>
                <a:gd name="T5" fmla="*/ 12 h 16"/>
                <a:gd name="T6" fmla="*/ 0 w 9"/>
                <a:gd name="T7" fmla="*/ 14 h 16"/>
                <a:gd name="T8" fmla="*/ 3 w 9"/>
                <a:gd name="T9" fmla="*/ 16 h 16"/>
                <a:gd name="T10" fmla="*/ 3 w 9"/>
                <a:gd name="T11" fmla="*/ 14 h 16"/>
                <a:gd name="T12" fmla="*/ 9 w 9"/>
                <a:gd name="T13" fmla="*/ 3 h 16"/>
                <a:gd name="T14" fmla="*/ 8 w 9"/>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8" y="0"/>
                  </a:moveTo>
                  <a:cubicBezTo>
                    <a:pt x="7" y="1"/>
                    <a:pt x="7" y="1"/>
                    <a:pt x="7" y="1"/>
                  </a:cubicBezTo>
                  <a:cubicBezTo>
                    <a:pt x="3" y="3"/>
                    <a:pt x="0" y="7"/>
                    <a:pt x="0" y="12"/>
                  </a:cubicBezTo>
                  <a:cubicBezTo>
                    <a:pt x="0" y="14"/>
                    <a:pt x="0" y="14"/>
                    <a:pt x="0" y="14"/>
                  </a:cubicBezTo>
                  <a:cubicBezTo>
                    <a:pt x="3" y="16"/>
                    <a:pt x="3" y="16"/>
                    <a:pt x="3" y="16"/>
                  </a:cubicBezTo>
                  <a:cubicBezTo>
                    <a:pt x="3" y="14"/>
                    <a:pt x="3" y="14"/>
                    <a:pt x="3" y="14"/>
                  </a:cubicBezTo>
                  <a:cubicBezTo>
                    <a:pt x="3" y="10"/>
                    <a:pt x="5" y="6"/>
                    <a:pt x="9" y="3"/>
                  </a:cubicBezTo>
                  <a:cubicBezTo>
                    <a:pt x="8" y="2"/>
                    <a:pt x="8" y="1"/>
                    <a:pt x="8"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6" name="îs1ïḓè">
              <a:extLst>
                <a:ext uri="{FF2B5EF4-FFF2-40B4-BE49-F238E27FC236}">
                  <a16:creationId xmlns:a16="http://schemas.microsoft.com/office/drawing/2014/main" id="{AB34D664-B4C8-4BED-95BF-686966E029D4}"/>
                </a:ext>
              </a:extLst>
            </p:cNvPr>
            <p:cNvSpPr/>
            <p:nvPr/>
          </p:nvSpPr>
          <p:spPr bwMode="auto">
            <a:xfrm>
              <a:off x="4734969" y="4049332"/>
              <a:ext cx="31744" cy="166658"/>
            </a:xfrm>
            <a:custGeom>
              <a:avLst/>
              <a:gdLst>
                <a:gd name="T0" fmla="*/ 0 w 6"/>
                <a:gd name="T1" fmla="*/ 0 h 30"/>
                <a:gd name="T2" fmla="*/ 0 w 6"/>
                <a:gd name="T3" fmla="*/ 24 h 30"/>
                <a:gd name="T4" fmla="*/ 3 w 6"/>
                <a:gd name="T5" fmla="*/ 28 h 30"/>
                <a:gd name="T6" fmla="*/ 3 w 6"/>
                <a:gd name="T7" fmla="*/ 28 h 30"/>
                <a:gd name="T8" fmla="*/ 6 w 6"/>
                <a:gd name="T9" fmla="*/ 30 h 30"/>
                <a:gd name="T10" fmla="*/ 6 w 6"/>
                <a:gd name="T11" fmla="*/ 30 h 30"/>
                <a:gd name="T12" fmla="*/ 3 w 6"/>
                <a:gd name="T13" fmla="*/ 25 h 30"/>
                <a:gd name="T14" fmla="*/ 3 w 6"/>
                <a:gd name="T15" fmla="*/ 2 h 30"/>
                <a:gd name="T16" fmla="*/ 0 w 6"/>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0">
                  <a:moveTo>
                    <a:pt x="0" y="0"/>
                  </a:moveTo>
                  <a:cubicBezTo>
                    <a:pt x="0" y="24"/>
                    <a:pt x="0" y="24"/>
                    <a:pt x="0" y="24"/>
                  </a:cubicBezTo>
                  <a:cubicBezTo>
                    <a:pt x="0" y="26"/>
                    <a:pt x="1" y="28"/>
                    <a:pt x="3" y="28"/>
                  </a:cubicBezTo>
                  <a:cubicBezTo>
                    <a:pt x="3" y="28"/>
                    <a:pt x="3" y="28"/>
                    <a:pt x="3" y="28"/>
                  </a:cubicBezTo>
                  <a:cubicBezTo>
                    <a:pt x="6" y="30"/>
                    <a:pt x="6" y="30"/>
                    <a:pt x="6" y="30"/>
                  </a:cubicBezTo>
                  <a:cubicBezTo>
                    <a:pt x="6" y="30"/>
                    <a:pt x="6" y="30"/>
                    <a:pt x="6" y="30"/>
                  </a:cubicBezTo>
                  <a:cubicBezTo>
                    <a:pt x="4" y="29"/>
                    <a:pt x="3" y="28"/>
                    <a:pt x="3" y="25"/>
                  </a:cubicBezTo>
                  <a:cubicBezTo>
                    <a:pt x="3" y="2"/>
                    <a:pt x="3" y="2"/>
                    <a:pt x="3" y="2"/>
                  </a:cubicBezTo>
                  <a:cubicBezTo>
                    <a:pt x="0" y="0"/>
                    <a:pt x="0" y="0"/>
                    <a:pt x="0"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7" name="ïslîḋe">
              <a:extLst>
                <a:ext uri="{FF2B5EF4-FFF2-40B4-BE49-F238E27FC236}">
                  <a16:creationId xmlns:a16="http://schemas.microsoft.com/office/drawing/2014/main" id="{084E3CE1-2B5D-4F24-9B24-3387A537B052}"/>
                </a:ext>
              </a:extLst>
            </p:cNvPr>
            <p:cNvSpPr/>
            <p:nvPr/>
          </p:nvSpPr>
          <p:spPr bwMode="auto">
            <a:xfrm>
              <a:off x="4779939" y="3874740"/>
              <a:ext cx="214274" cy="113751"/>
            </a:xfrm>
            <a:custGeom>
              <a:avLst/>
              <a:gdLst>
                <a:gd name="T0" fmla="*/ 39 w 39"/>
                <a:gd name="T1" fmla="*/ 1 h 21"/>
                <a:gd name="T2" fmla="*/ 39 w 39"/>
                <a:gd name="T3" fmla="*/ 1 h 21"/>
                <a:gd name="T4" fmla="*/ 39 w 39"/>
                <a:gd name="T5" fmla="*/ 2 h 21"/>
                <a:gd name="T6" fmla="*/ 39 w 39"/>
                <a:gd name="T7" fmla="*/ 1 h 21"/>
                <a:gd name="T8" fmla="*/ 31 w 39"/>
                <a:gd name="T9" fmla="*/ 0 h 21"/>
                <a:gd name="T10" fmla="*/ 31 w 39"/>
                <a:gd name="T11" fmla="*/ 0 h 21"/>
                <a:gd name="T12" fmla="*/ 25 w 39"/>
                <a:gd name="T13" fmla="*/ 4 h 21"/>
                <a:gd name="T14" fmla="*/ 0 w 39"/>
                <a:gd name="T15" fmla="*/ 18 h 21"/>
                <a:gd name="T16" fmla="*/ 1 w 39"/>
                <a:gd name="T17" fmla="*/ 21 h 21"/>
                <a:gd name="T18" fmla="*/ 2 w 39"/>
                <a:gd name="T19" fmla="*/ 21 h 21"/>
                <a:gd name="T20" fmla="*/ 31 w 39"/>
                <a:gd name="T21" fmla="*/ 3 h 21"/>
                <a:gd name="T22" fmla="*/ 31 w 39"/>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21">
                  <a:moveTo>
                    <a:pt x="39" y="1"/>
                  </a:moveTo>
                  <a:cubicBezTo>
                    <a:pt x="39" y="1"/>
                    <a:pt x="39" y="1"/>
                    <a:pt x="39" y="1"/>
                  </a:cubicBezTo>
                  <a:cubicBezTo>
                    <a:pt x="39" y="1"/>
                    <a:pt x="39" y="2"/>
                    <a:pt x="39" y="2"/>
                  </a:cubicBezTo>
                  <a:cubicBezTo>
                    <a:pt x="39" y="1"/>
                    <a:pt x="39" y="1"/>
                    <a:pt x="39" y="1"/>
                  </a:cubicBezTo>
                  <a:moveTo>
                    <a:pt x="31" y="0"/>
                  </a:moveTo>
                  <a:cubicBezTo>
                    <a:pt x="31" y="0"/>
                    <a:pt x="31" y="0"/>
                    <a:pt x="31" y="0"/>
                  </a:cubicBezTo>
                  <a:cubicBezTo>
                    <a:pt x="25" y="4"/>
                    <a:pt x="25" y="4"/>
                    <a:pt x="25" y="4"/>
                  </a:cubicBezTo>
                  <a:cubicBezTo>
                    <a:pt x="0" y="18"/>
                    <a:pt x="0" y="18"/>
                    <a:pt x="0" y="18"/>
                  </a:cubicBezTo>
                  <a:cubicBezTo>
                    <a:pt x="0" y="19"/>
                    <a:pt x="0" y="20"/>
                    <a:pt x="1" y="21"/>
                  </a:cubicBezTo>
                  <a:cubicBezTo>
                    <a:pt x="1" y="21"/>
                    <a:pt x="1" y="21"/>
                    <a:pt x="2" y="21"/>
                  </a:cubicBezTo>
                  <a:cubicBezTo>
                    <a:pt x="31" y="3"/>
                    <a:pt x="31" y="3"/>
                    <a:pt x="31" y="3"/>
                  </a:cubicBezTo>
                  <a:cubicBezTo>
                    <a:pt x="31" y="0"/>
                    <a:pt x="31" y="0"/>
                    <a:pt x="31"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8" name="ï$ḻídê">
              <a:extLst>
                <a:ext uri="{FF2B5EF4-FFF2-40B4-BE49-F238E27FC236}">
                  <a16:creationId xmlns:a16="http://schemas.microsoft.com/office/drawing/2014/main" id="{0B72CC1F-2CC0-4159-97C9-EE3FDCB27AB8}"/>
                </a:ext>
              </a:extLst>
            </p:cNvPr>
            <p:cNvSpPr/>
            <p:nvPr/>
          </p:nvSpPr>
          <p:spPr bwMode="auto">
            <a:xfrm>
              <a:off x="4949241" y="3869449"/>
              <a:ext cx="44972" cy="21163"/>
            </a:xfrm>
            <a:custGeom>
              <a:avLst/>
              <a:gdLst>
                <a:gd name="T0" fmla="*/ 3 w 8"/>
                <a:gd name="T1" fmla="*/ 0 h 4"/>
                <a:gd name="T2" fmla="*/ 0 w 8"/>
                <a:gd name="T3" fmla="*/ 1 h 4"/>
                <a:gd name="T4" fmla="*/ 0 w 8"/>
                <a:gd name="T5" fmla="*/ 4 h 4"/>
                <a:gd name="T6" fmla="*/ 3 w 8"/>
                <a:gd name="T7" fmla="*/ 3 h 4"/>
                <a:gd name="T8" fmla="*/ 6 w 8"/>
                <a:gd name="T9" fmla="*/ 2 h 4"/>
                <a:gd name="T10" fmla="*/ 8 w 8"/>
                <a:gd name="T11" fmla="*/ 2 h 4"/>
                <a:gd name="T12" fmla="*/ 8 w 8"/>
                <a:gd name="T13" fmla="*/ 2 h 4"/>
                <a:gd name="T14" fmla="*/ 6 w 8"/>
                <a:gd name="T15" fmla="*/ 1 h 4"/>
                <a:gd name="T16" fmla="*/ 6 w 8"/>
                <a:gd name="T17" fmla="*/ 1 h 4"/>
                <a:gd name="T18" fmla="*/ 3 w 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3" y="0"/>
                  </a:moveTo>
                  <a:cubicBezTo>
                    <a:pt x="2" y="0"/>
                    <a:pt x="1" y="1"/>
                    <a:pt x="0" y="1"/>
                  </a:cubicBezTo>
                  <a:cubicBezTo>
                    <a:pt x="0" y="4"/>
                    <a:pt x="0" y="4"/>
                    <a:pt x="0" y="4"/>
                  </a:cubicBezTo>
                  <a:cubicBezTo>
                    <a:pt x="3" y="3"/>
                    <a:pt x="3" y="3"/>
                    <a:pt x="3" y="3"/>
                  </a:cubicBezTo>
                  <a:cubicBezTo>
                    <a:pt x="4" y="2"/>
                    <a:pt x="5" y="2"/>
                    <a:pt x="6" y="2"/>
                  </a:cubicBezTo>
                  <a:cubicBezTo>
                    <a:pt x="6" y="2"/>
                    <a:pt x="7" y="2"/>
                    <a:pt x="8" y="2"/>
                  </a:cubicBezTo>
                  <a:cubicBezTo>
                    <a:pt x="8" y="2"/>
                    <a:pt x="8" y="2"/>
                    <a:pt x="8" y="2"/>
                  </a:cubicBezTo>
                  <a:cubicBezTo>
                    <a:pt x="6" y="1"/>
                    <a:pt x="6" y="1"/>
                    <a:pt x="6" y="1"/>
                  </a:cubicBezTo>
                  <a:cubicBezTo>
                    <a:pt x="6" y="1"/>
                    <a:pt x="6" y="1"/>
                    <a:pt x="6" y="1"/>
                  </a:cubicBezTo>
                  <a:cubicBezTo>
                    <a:pt x="5" y="1"/>
                    <a:pt x="4" y="0"/>
                    <a:pt x="3"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9" name="iṧlídè">
              <a:extLst>
                <a:ext uri="{FF2B5EF4-FFF2-40B4-BE49-F238E27FC236}">
                  <a16:creationId xmlns:a16="http://schemas.microsoft.com/office/drawing/2014/main" id="{CE6F9333-3647-40A6-96F2-0097A6220EC0}"/>
                </a:ext>
              </a:extLst>
            </p:cNvPr>
            <p:cNvSpPr/>
            <p:nvPr/>
          </p:nvSpPr>
          <p:spPr bwMode="auto">
            <a:xfrm>
              <a:off x="4999503" y="38853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0" name="iṧḷîḓe">
              <a:extLst>
                <a:ext uri="{FF2B5EF4-FFF2-40B4-BE49-F238E27FC236}">
                  <a16:creationId xmlns:a16="http://schemas.microsoft.com/office/drawing/2014/main" id="{016B5E98-D8CD-4F1B-8F4C-6A811C46FFB8}"/>
                </a:ext>
              </a:extLst>
            </p:cNvPr>
            <p:cNvSpPr/>
            <p:nvPr/>
          </p:nvSpPr>
          <p:spPr bwMode="auto">
            <a:xfrm>
              <a:off x="4994213" y="3880030"/>
              <a:ext cx="15872" cy="219565"/>
            </a:xfrm>
            <a:custGeom>
              <a:avLst/>
              <a:gdLst>
                <a:gd name="T0" fmla="*/ 0 w 3"/>
                <a:gd name="T1" fmla="*/ 0 h 40"/>
                <a:gd name="T2" fmla="*/ 0 w 3"/>
                <a:gd name="T3" fmla="*/ 40 h 40"/>
                <a:gd name="T4" fmla="*/ 3 w 3"/>
                <a:gd name="T5" fmla="*/ 31 h 40"/>
                <a:gd name="T6" fmla="*/ 3 w 3"/>
                <a:gd name="T7" fmla="*/ 5 h 40"/>
                <a:gd name="T8" fmla="*/ 1 w 3"/>
                <a:gd name="T9" fmla="*/ 1 h 40"/>
                <a:gd name="T10" fmla="*/ 1 w 3"/>
                <a:gd name="T11" fmla="*/ 1 h 40"/>
                <a:gd name="T12" fmla="*/ 0 w 3"/>
                <a:gd name="T13" fmla="*/ 1 h 40"/>
                <a:gd name="T14" fmla="*/ 0 w 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0">
                  <a:moveTo>
                    <a:pt x="0" y="0"/>
                  </a:moveTo>
                  <a:cubicBezTo>
                    <a:pt x="0" y="40"/>
                    <a:pt x="0" y="40"/>
                    <a:pt x="0" y="40"/>
                  </a:cubicBezTo>
                  <a:cubicBezTo>
                    <a:pt x="2" y="37"/>
                    <a:pt x="3" y="34"/>
                    <a:pt x="3" y="31"/>
                  </a:cubicBezTo>
                  <a:cubicBezTo>
                    <a:pt x="3" y="5"/>
                    <a:pt x="3" y="5"/>
                    <a:pt x="3" y="5"/>
                  </a:cubicBezTo>
                  <a:cubicBezTo>
                    <a:pt x="3" y="3"/>
                    <a:pt x="2" y="2"/>
                    <a:pt x="1" y="1"/>
                  </a:cubicBezTo>
                  <a:cubicBezTo>
                    <a:pt x="1" y="1"/>
                    <a:pt x="1" y="1"/>
                    <a:pt x="1" y="1"/>
                  </a:cubicBezTo>
                  <a:cubicBezTo>
                    <a:pt x="0" y="1"/>
                    <a:pt x="0" y="1"/>
                    <a:pt x="0" y="1"/>
                  </a:cubicBezTo>
                  <a:cubicBezTo>
                    <a:pt x="0" y="1"/>
                    <a:pt x="0" y="0"/>
                    <a:pt x="0"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1" name="i$ľíḍê">
              <a:extLst>
                <a:ext uri="{FF2B5EF4-FFF2-40B4-BE49-F238E27FC236}">
                  <a16:creationId xmlns:a16="http://schemas.microsoft.com/office/drawing/2014/main" id="{F81BFA28-D683-4594-A943-6E26AB3F805D}"/>
                </a:ext>
              </a:extLst>
            </p:cNvPr>
            <p:cNvSpPr/>
            <p:nvPr/>
          </p:nvSpPr>
          <p:spPr bwMode="auto">
            <a:xfrm>
              <a:off x="4750841" y="3988490"/>
              <a:ext cx="116395" cy="121686"/>
            </a:xfrm>
            <a:custGeom>
              <a:avLst/>
              <a:gdLst>
                <a:gd name="T0" fmla="*/ 6 w 21"/>
                <a:gd name="T1" fmla="*/ 0 h 22"/>
                <a:gd name="T2" fmla="*/ 0 w 21"/>
                <a:gd name="T3" fmla="*/ 11 h 22"/>
                <a:gd name="T4" fmla="*/ 0 w 21"/>
                <a:gd name="T5" fmla="*/ 13 h 22"/>
                <a:gd name="T6" fmla="*/ 16 w 21"/>
                <a:gd name="T7" fmla="*/ 22 h 22"/>
                <a:gd name="T8" fmla="*/ 21 w 21"/>
                <a:gd name="T9" fmla="*/ 15 h 22"/>
                <a:gd name="T10" fmla="*/ 15 w 21"/>
                <a:gd name="T11" fmla="*/ 11 h 22"/>
                <a:gd name="T12" fmla="*/ 6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6" y="0"/>
                  </a:moveTo>
                  <a:cubicBezTo>
                    <a:pt x="2" y="3"/>
                    <a:pt x="0" y="7"/>
                    <a:pt x="0" y="11"/>
                  </a:cubicBezTo>
                  <a:cubicBezTo>
                    <a:pt x="0" y="13"/>
                    <a:pt x="0" y="13"/>
                    <a:pt x="0" y="13"/>
                  </a:cubicBezTo>
                  <a:cubicBezTo>
                    <a:pt x="16" y="22"/>
                    <a:pt x="16" y="22"/>
                    <a:pt x="16" y="22"/>
                  </a:cubicBezTo>
                  <a:cubicBezTo>
                    <a:pt x="17" y="19"/>
                    <a:pt x="19" y="17"/>
                    <a:pt x="21" y="15"/>
                  </a:cubicBezTo>
                  <a:cubicBezTo>
                    <a:pt x="15" y="11"/>
                    <a:pt x="15" y="11"/>
                    <a:pt x="15" y="11"/>
                  </a:cubicBezTo>
                  <a:cubicBezTo>
                    <a:pt x="11" y="9"/>
                    <a:pt x="8" y="5"/>
                    <a:pt x="6"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2" name="ï$ḷîḋè">
              <a:extLst>
                <a:ext uri="{FF2B5EF4-FFF2-40B4-BE49-F238E27FC236}">
                  <a16:creationId xmlns:a16="http://schemas.microsoft.com/office/drawing/2014/main" id="{6BCC635E-F33D-4293-AAFE-28A7A22F90C4}"/>
                </a:ext>
              </a:extLst>
            </p:cNvPr>
            <p:cNvSpPr/>
            <p:nvPr/>
          </p:nvSpPr>
          <p:spPr bwMode="auto">
            <a:xfrm>
              <a:off x="4750841" y="4059914"/>
              <a:ext cx="87297" cy="161367"/>
            </a:xfrm>
            <a:custGeom>
              <a:avLst/>
              <a:gdLst>
                <a:gd name="T0" fmla="*/ 0 w 16"/>
                <a:gd name="T1" fmla="*/ 0 h 29"/>
                <a:gd name="T2" fmla="*/ 0 w 16"/>
                <a:gd name="T3" fmla="*/ 23 h 29"/>
                <a:gd name="T4" fmla="*/ 3 w 16"/>
                <a:gd name="T5" fmla="*/ 28 h 29"/>
                <a:gd name="T6" fmla="*/ 6 w 16"/>
                <a:gd name="T7" fmla="*/ 29 h 29"/>
                <a:gd name="T8" fmla="*/ 8 w 16"/>
                <a:gd name="T9" fmla="*/ 28 h 29"/>
                <a:gd name="T10" fmla="*/ 14 w 16"/>
                <a:gd name="T11" fmla="*/ 25 h 29"/>
                <a:gd name="T12" fmla="*/ 14 w 16"/>
                <a:gd name="T13" fmla="*/ 18 h 29"/>
                <a:gd name="T14" fmla="*/ 16 w 16"/>
                <a:gd name="T15" fmla="*/ 9 h 29"/>
                <a:gd name="T16" fmla="*/ 0 w 16"/>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9">
                  <a:moveTo>
                    <a:pt x="0" y="0"/>
                  </a:moveTo>
                  <a:cubicBezTo>
                    <a:pt x="0" y="23"/>
                    <a:pt x="0" y="23"/>
                    <a:pt x="0" y="23"/>
                  </a:cubicBezTo>
                  <a:cubicBezTo>
                    <a:pt x="0" y="26"/>
                    <a:pt x="1" y="27"/>
                    <a:pt x="3" y="28"/>
                  </a:cubicBezTo>
                  <a:cubicBezTo>
                    <a:pt x="4" y="29"/>
                    <a:pt x="5" y="29"/>
                    <a:pt x="6" y="29"/>
                  </a:cubicBezTo>
                  <a:cubicBezTo>
                    <a:pt x="6" y="29"/>
                    <a:pt x="7" y="29"/>
                    <a:pt x="8" y="28"/>
                  </a:cubicBezTo>
                  <a:cubicBezTo>
                    <a:pt x="14" y="25"/>
                    <a:pt x="14" y="25"/>
                    <a:pt x="14" y="25"/>
                  </a:cubicBezTo>
                  <a:cubicBezTo>
                    <a:pt x="14" y="18"/>
                    <a:pt x="14" y="18"/>
                    <a:pt x="14" y="18"/>
                  </a:cubicBezTo>
                  <a:cubicBezTo>
                    <a:pt x="14" y="15"/>
                    <a:pt x="14" y="12"/>
                    <a:pt x="16" y="9"/>
                  </a:cubicBezTo>
                  <a:cubicBezTo>
                    <a:pt x="0" y="0"/>
                    <a:pt x="0" y="0"/>
                    <a:pt x="0"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3" name="îṧliḍê">
              <a:extLst>
                <a:ext uri="{FF2B5EF4-FFF2-40B4-BE49-F238E27FC236}">
                  <a16:creationId xmlns:a16="http://schemas.microsoft.com/office/drawing/2014/main" id="{F01D0E5B-125E-4D9B-B614-62D098D62C85}"/>
                </a:ext>
              </a:extLst>
            </p:cNvPr>
            <p:cNvSpPr/>
            <p:nvPr/>
          </p:nvSpPr>
          <p:spPr bwMode="auto">
            <a:xfrm>
              <a:off x="4785229" y="3890612"/>
              <a:ext cx="164011" cy="182530"/>
            </a:xfrm>
            <a:custGeom>
              <a:avLst/>
              <a:gdLst>
                <a:gd name="T0" fmla="*/ 30 w 30"/>
                <a:gd name="T1" fmla="*/ 0 h 33"/>
                <a:gd name="T2" fmla="*/ 1 w 30"/>
                <a:gd name="T3" fmla="*/ 18 h 33"/>
                <a:gd name="T4" fmla="*/ 0 w 30"/>
                <a:gd name="T5" fmla="*/ 18 h 33"/>
                <a:gd name="T6" fmla="*/ 9 w 30"/>
                <a:gd name="T7" fmla="*/ 29 h 33"/>
                <a:gd name="T8" fmla="*/ 15 w 30"/>
                <a:gd name="T9" fmla="*/ 33 h 33"/>
                <a:gd name="T10" fmla="*/ 19 w 30"/>
                <a:gd name="T11" fmla="*/ 30 h 33"/>
                <a:gd name="T12" fmla="*/ 22 w 30"/>
                <a:gd name="T13" fmla="*/ 28 h 33"/>
                <a:gd name="T14" fmla="*/ 26 w 30"/>
                <a:gd name="T15" fmla="*/ 27 h 33"/>
                <a:gd name="T16" fmla="*/ 30 w 30"/>
                <a:gd name="T17" fmla="*/ 28 h 33"/>
                <a:gd name="T18" fmla="*/ 30 w 30"/>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3">
                  <a:moveTo>
                    <a:pt x="30" y="0"/>
                  </a:moveTo>
                  <a:cubicBezTo>
                    <a:pt x="1" y="18"/>
                    <a:pt x="1" y="18"/>
                    <a:pt x="1" y="18"/>
                  </a:cubicBezTo>
                  <a:cubicBezTo>
                    <a:pt x="0" y="18"/>
                    <a:pt x="0" y="18"/>
                    <a:pt x="0" y="18"/>
                  </a:cubicBezTo>
                  <a:cubicBezTo>
                    <a:pt x="2" y="23"/>
                    <a:pt x="5" y="27"/>
                    <a:pt x="9" y="29"/>
                  </a:cubicBezTo>
                  <a:cubicBezTo>
                    <a:pt x="15" y="33"/>
                    <a:pt x="15" y="33"/>
                    <a:pt x="15" y="33"/>
                  </a:cubicBezTo>
                  <a:cubicBezTo>
                    <a:pt x="16" y="31"/>
                    <a:pt x="18" y="31"/>
                    <a:pt x="19" y="30"/>
                  </a:cubicBezTo>
                  <a:cubicBezTo>
                    <a:pt x="22" y="28"/>
                    <a:pt x="22" y="28"/>
                    <a:pt x="22" y="28"/>
                  </a:cubicBezTo>
                  <a:cubicBezTo>
                    <a:pt x="23" y="27"/>
                    <a:pt x="25" y="27"/>
                    <a:pt x="26" y="27"/>
                  </a:cubicBezTo>
                  <a:cubicBezTo>
                    <a:pt x="28" y="27"/>
                    <a:pt x="29" y="27"/>
                    <a:pt x="30" y="28"/>
                  </a:cubicBezTo>
                  <a:cubicBezTo>
                    <a:pt x="30" y="0"/>
                    <a:pt x="30" y="0"/>
                    <a:pt x="30"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4" name="íşľiḑê">
              <a:extLst>
                <a:ext uri="{FF2B5EF4-FFF2-40B4-BE49-F238E27FC236}">
                  <a16:creationId xmlns:a16="http://schemas.microsoft.com/office/drawing/2014/main" id="{B94884EC-383D-47A1-B686-66B26164786A}"/>
                </a:ext>
              </a:extLst>
            </p:cNvPr>
            <p:cNvSpPr/>
            <p:nvPr/>
          </p:nvSpPr>
          <p:spPr bwMode="auto">
            <a:xfrm>
              <a:off x="4949241" y="3880030"/>
              <a:ext cx="44972" cy="230146"/>
            </a:xfrm>
            <a:custGeom>
              <a:avLst/>
              <a:gdLst>
                <a:gd name="T0" fmla="*/ 6 w 8"/>
                <a:gd name="T1" fmla="*/ 0 h 42"/>
                <a:gd name="T2" fmla="*/ 3 w 8"/>
                <a:gd name="T3" fmla="*/ 1 h 42"/>
                <a:gd name="T4" fmla="*/ 0 w 8"/>
                <a:gd name="T5" fmla="*/ 2 h 42"/>
                <a:gd name="T6" fmla="*/ 0 w 8"/>
                <a:gd name="T7" fmla="*/ 30 h 42"/>
                <a:gd name="T8" fmla="*/ 1 w 8"/>
                <a:gd name="T9" fmla="*/ 30 h 42"/>
                <a:gd name="T10" fmla="*/ 5 w 8"/>
                <a:gd name="T11" fmla="*/ 38 h 42"/>
                <a:gd name="T12" fmla="*/ 5 w 8"/>
                <a:gd name="T13" fmla="*/ 42 h 42"/>
                <a:gd name="T14" fmla="*/ 8 w 8"/>
                <a:gd name="T15" fmla="*/ 40 h 42"/>
                <a:gd name="T16" fmla="*/ 8 w 8"/>
                <a:gd name="T17" fmla="*/ 0 h 42"/>
                <a:gd name="T18" fmla="*/ 6 w 8"/>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2">
                  <a:moveTo>
                    <a:pt x="6" y="0"/>
                  </a:moveTo>
                  <a:cubicBezTo>
                    <a:pt x="5" y="0"/>
                    <a:pt x="4" y="0"/>
                    <a:pt x="3" y="1"/>
                  </a:cubicBezTo>
                  <a:cubicBezTo>
                    <a:pt x="0" y="2"/>
                    <a:pt x="0" y="2"/>
                    <a:pt x="0" y="2"/>
                  </a:cubicBezTo>
                  <a:cubicBezTo>
                    <a:pt x="0" y="30"/>
                    <a:pt x="0" y="30"/>
                    <a:pt x="0" y="30"/>
                  </a:cubicBezTo>
                  <a:cubicBezTo>
                    <a:pt x="0" y="30"/>
                    <a:pt x="1" y="30"/>
                    <a:pt x="1" y="30"/>
                  </a:cubicBezTo>
                  <a:cubicBezTo>
                    <a:pt x="3" y="32"/>
                    <a:pt x="5" y="35"/>
                    <a:pt x="5" y="38"/>
                  </a:cubicBezTo>
                  <a:cubicBezTo>
                    <a:pt x="5" y="42"/>
                    <a:pt x="5" y="42"/>
                    <a:pt x="5" y="42"/>
                  </a:cubicBezTo>
                  <a:cubicBezTo>
                    <a:pt x="6" y="41"/>
                    <a:pt x="7" y="41"/>
                    <a:pt x="8" y="40"/>
                  </a:cubicBezTo>
                  <a:cubicBezTo>
                    <a:pt x="8" y="0"/>
                    <a:pt x="8" y="0"/>
                    <a:pt x="8" y="0"/>
                  </a:cubicBezTo>
                  <a:cubicBezTo>
                    <a:pt x="7" y="0"/>
                    <a:pt x="6" y="0"/>
                    <a:pt x="6"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5" name="ïś1îḑê">
              <a:extLst>
                <a:ext uri="{FF2B5EF4-FFF2-40B4-BE49-F238E27FC236}">
                  <a16:creationId xmlns:a16="http://schemas.microsoft.com/office/drawing/2014/main" id="{E27A5866-D2FC-4D01-A88F-F43E2678B524}"/>
                </a:ext>
              </a:extLst>
            </p:cNvPr>
            <p:cNvSpPr/>
            <p:nvPr/>
          </p:nvSpPr>
          <p:spPr bwMode="auto">
            <a:xfrm>
              <a:off x="4856655" y="4083723"/>
              <a:ext cx="92588" cy="66134"/>
            </a:xfrm>
            <a:custGeom>
              <a:avLst/>
              <a:gdLst>
                <a:gd name="T0" fmla="*/ 6 w 17"/>
                <a:gd name="T1" fmla="*/ 0 h 12"/>
                <a:gd name="T2" fmla="*/ 0 w 17"/>
                <a:gd name="T3" fmla="*/ 7 h 12"/>
                <a:gd name="T4" fmla="*/ 10 w 17"/>
                <a:gd name="T5" fmla="*/ 12 h 12"/>
                <a:gd name="T6" fmla="*/ 17 w 17"/>
                <a:gd name="T7" fmla="*/ 8 h 12"/>
                <a:gd name="T8" fmla="*/ 17 w 17"/>
                <a:gd name="T9" fmla="*/ 6 h 12"/>
                <a:gd name="T10" fmla="*/ 6 w 17"/>
                <a:gd name="T11" fmla="*/ 0 h 12"/>
              </a:gdLst>
              <a:ahLst/>
              <a:cxnLst>
                <a:cxn ang="0">
                  <a:pos x="T0" y="T1"/>
                </a:cxn>
                <a:cxn ang="0">
                  <a:pos x="T2" y="T3"/>
                </a:cxn>
                <a:cxn ang="0">
                  <a:pos x="T4" y="T5"/>
                </a:cxn>
                <a:cxn ang="0">
                  <a:pos x="T6" y="T7"/>
                </a:cxn>
                <a:cxn ang="0">
                  <a:pos x="T8" y="T9"/>
                </a:cxn>
                <a:cxn ang="0">
                  <a:pos x="T10" y="T11"/>
                </a:cxn>
              </a:cxnLst>
              <a:rect l="0" t="0" r="r" b="b"/>
              <a:pathLst>
                <a:path w="17" h="12">
                  <a:moveTo>
                    <a:pt x="6" y="0"/>
                  </a:moveTo>
                  <a:cubicBezTo>
                    <a:pt x="3" y="2"/>
                    <a:pt x="1" y="4"/>
                    <a:pt x="0" y="7"/>
                  </a:cubicBezTo>
                  <a:cubicBezTo>
                    <a:pt x="10" y="12"/>
                    <a:pt x="10" y="12"/>
                    <a:pt x="10" y="12"/>
                  </a:cubicBezTo>
                  <a:cubicBezTo>
                    <a:pt x="17" y="8"/>
                    <a:pt x="17" y="8"/>
                    <a:pt x="17" y="8"/>
                  </a:cubicBezTo>
                  <a:cubicBezTo>
                    <a:pt x="17" y="6"/>
                    <a:pt x="17" y="6"/>
                    <a:pt x="17" y="6"/>
                  </a:cubicBezTo>
                  <a:cubicBezTo>
                    <a:pt x="6" y="0"/>
                    <a:pt x="6" y="0"/>
                    <a:pt x="6"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6" name="îśľiḑe">
              <a:extLst>
                <a:ext uri="{FF2B5EF4-FFF2-40B4-BE49-F238E27FC236}">
                  <a16:creationId xmlns:a16="http://schemas.microsoft.com/office/drawing/2014/main" id="{5B6B6947-C70B-47BD-9D98-5988D05A5C7F}"/>
                </a:ext>
              </a:extLst>
            </p:cNvPr>
            <p:cNvSpPr/>
            <p:nvPr/>
          </p:nvSpPr>
          <p:spPr bwMode="auto">
            <a:xfrm>
              <a:off x="4851364" y="4120758"/>
              <a:ext cx="58198" cy="66134"/>
            </a:xfrm>
            <a:custGeom>
              <a:avLst/>
              <a:gdLst>
                <a:gd name="T0" fmla="*/ 1 w 11"/>
                <a:gd name="T1" fmla="*/ 0 h 12"/>
                <a:gd name="T2" fmla="*/ 0 w 11"/>
                <a:gd name="T3" fmla="*/ 7 h 12"/>
                <a:gd name="T4" fmla="*/ 0 w 11"/>
                <a:gd name="T5" fmla="*/ 12 h 12"/>
                <a:gd name="T6" fmla="*/ 8 w 11"/>
                <a:gd name="T7" fmla="*/ 7 h 12"/>
                <a:gd name="T8" fmla="*/ 11 w 11"/>
                <a:gd name="T9" fmla="*/ 5 h 12"/>
                <a:gd name="T10" fmla="*/ 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 y="0"/>
                  </a:moveTo>
                  <a:cubicBezTo>
                    <a:pt x="0" y="2"/>
                    <a:pt x="0" y="5"/>
                    <a:pt x="0" y="7"/>
                  </a:cubicBezTo>
                  <a:cubicBezTo>
                    <a:pt x="0" y="12"/>
                    <a:pt x="0" y="12"/>
                    <a:pt x="0" y="12"/>
                  </a:cubicBezTo>
                  <a:cubicBezTo>
                    <a:pt x="8" y="7"/>
                    <a:pt x="8" y="7"/>
                    <a:pt x="8" y="7"/>
                  </a:cubicBezTo>
                  <a:cubicBezTo>
                    <a:pt x="11" y="5"/>
                    <a:pt x="11" y="5"/>
                    <a:pt x="11" y="5"/>
                  </a:cubicBezTo>
                  <a:cubicBezTo>
                    <a:pt x="1" y="0"/>
                    <a:pt x="1" y="0"/>
                    <a:pt x="1"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7" name="îṣḷiḍê">
              <a:extLst>
                <a:ext uri="{FF2B5EF4-FFF2-40B4-BE49-F238E27FC236}">
                  <a16:creationId xmlns:a16="http://schemas.microsoft.com/office/drawing/2014/main" id="{01DAEE2B-735D-4501-BDD7-E154453CE615}"/>
                </a:ext>
              </a:extLst>
            </p:cNvPr>
            <p:cNvSpPr/>
            <p:nvPr/>
          </p:nvSpPr>
          <p:spPr bwMode="auto">
            <a:xfrm>
              <a:off x="4888399" y="4059914"/>
              <a:ext cx="60844" cy="55553"/>
            </a:xfrm>
            <a:custGeom>
              <a:avLst/>
              <a:gdLst>
                <a:gd name="T0" fmla="*/ 7 w 11"/>
                <a:gd name="T1" fmla="*/ 0 h 10"/>
                <a:gd name="T2" fmla="*/ 5 w 11"/>
                <a:gd name="T3" fmla="*/ 0 h 10"/>
                <a:gd name="T4" fmla="*/ 2 w 11"/>
                <a:gd name="T5" fmla="*/ 2 h 10"/>
                <a:gd name="T6" fmla="*/ 0 w 11"/>
                <a:gd name="T7" fmla="*/ 4 h 10"/>
                <a:gd name="T8" fmla="*/ 11 w 11"/>
                <a:gd name="T9" fmla="*/ 10 h 10"/>
                <a:gd name="T10" fmla="*/ 11 w 11"/>
                <a:gd name="T11" fmla="*/ 2 h 10"/>
                <a:gd name="T12" fmla="*/ 10 w 11"/>
                <a:gd name="T13" fmla="*/ 0 h 10"/>
                <a:gd name="T14" fmla="*/ 7 w 1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7" y="0"/>
                  </a:moveTo>
                  <a:cubicBezTo>
                    <a:pt x="6" y="0"/>
                    <a:pt x="6" y="0"/>
                    <a:pt x="5" y="0"/>
                  </a:cubicBezTo>
                  <a:cubicBezTo>
                    <a:pt x="2" y="2"/>
                    <a:pt x="2" y="2"/>
                    <a:pt x="2" y="2"/>
                  </a:cubicBezTo>
                  <a:cubicBezTo>
                    <a:pt x="1" y="3"/>
                    <a:pt x="0" y="3"/>
                    <a:pt x="0" y="4"/>
                  </a:cubicBezTo>
                  <a:cubicBezTo>
                    <a:pt x="11" y="10"/>
                    <a:pt x="11" y="10"/>
                    <a:pt x="11" y="10"/>
                  </a:cubicBezTo>
                  <a:cubicBezTo>
                    <a:pt x="11" y="2"/>
                    <a:pt x="11" y="2"/>
                    <a:pt x="11" y="2"/>
                  </a:cubicBezTo>
                  <a:cubicBezTo>
                    <a:pt x="11" y="1"/>
                    <a:pt x="10" y="1"/>
                    <a:pt x="10" y="0"/>
                  </a:cubicBezTo>
                  <a:cubicBezTo>
                    <a:pt x="9" y="0"/>
                    <a:pt x="8" y="0"/>
                    <a:pt x="7"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8" name="iṡļïďè">
              <a:extLst>
                <a:ext uri="{FF2B5EF4-FFF2-40B4-BE49-F238E27FC236}">
                  <a16:creationId xmlns:a16="http://schemas.microsoft.com/office/drawing/2014/main" id="{6EAE61AE-A91F-4E05-BDB0-736AFBE4DF0A}"/>
                </a:ext>
              </a:extLst>
            </p:cNvPr>
            <p:cNvSpPr/>
            <p:nvPr/>
          </p:nvSpPr>
          <p:spPr bwMode="auto">
            <a:xfrm>
              <a:off x="4949241" y="4073141"/>
              <a:ext cx="5291" cy="52907"/>
            </a:xfrm>
            <a:custGeom>
              <a:avLst/>
              <a:gdLst>
                <a:gd name="T0" fmla="*/ 0 w 1"/>
                <a:gd name="T1" fmla="*/ 0 h 10"/>
                <a:gd name="T2" fmla="*/ 0 w 1"/>
                <a:gd name="T3" fmla="*/ 8 h 10"/>
                <a:gd name="T4" fmla="*/ 0 w 1"/>
                <a:gd name="T5" fmla="*/ 10 h 10"/>
                <a:gd name="T6" fmla="*/ 1 w 1"/>
                <a:gd name="T7" fmla="*/ 9 h 10"/>
                <a:gd name="T8" fmla="*/ 1 w 1"/>
                <a:gd name="T9" fmla="*/ 3 h 10"/>
                <a:gd name="T10" fmla="*/ 0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0" y="0"/>
                  </a:moveTo>
                  <a:cubicBezTo>
                    <a:pt x="0" y="8"/>
                    <a:pt x="0" y="8"/>
                    <a:pt x="0" y="8"/>
                  </a:cubicBezTo>
                  <a:cubicBezTo>
                    <a:pt x="0" y="10"/>
                    <a:pt x="0" y="10"/>
                    <a:pt x="0" y="10"/>
                  </a:cubicBezTo>
                  <a:cubicBezTo>
                    <a:pt x="1" y="9"/>
                    <a:pt x="1" y="9"/>
                    <a:pt x="1" y="9"/>
                  </a:cubicBezTo>
                  <a:cubicBezTo>
                    <a:pt x="1" y="3"/>
                    <a:pt x="1" y="3"/>
                    <a:pt x="1" y="3"/>
                  </a:cubicBezTo>
                  <a:cubicBezTo>
                    <a:pt x="1" y="2"/>
                    <a:pt x="1" y="1"/>
                    <a:pt x="0"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9" name="işľïḋê">
              <a:extLst>
                <a:ext uri="{FF2B5EF4-FFF2-40B4-BE49-F238E27FC236}">
                  <a16:creationId xmlns:a16="http://schemas.microsoft.com/office/drawing/2014/main" id="{3D033828-BFC8-4DC0-8A5E-3BD0FC96C2EC}"/>
                </a:ext>
              </a:extLst>
            </p:cNvPr>
            <p:cNvSpPr/>
            <p:nvPr/>
          </p:nvSpPr>
          <p:spPr bwMode="auto">
            <a:xfrm>
              <a:off x="4838136" y="4073141"/>
              <a:ext cx="50262" cy="47616"/>
            </a:xfrm>
            <a:custGeom>
              <a:avLst/>
              <a:gdLst>
                <a:gd name="T0" fmla="*/ 5 w 9"/>
                <a:gd name="T1" fmla="*/ 0 h 9"/>
                <a:gd name="T2" fmla="*/ 0 w 9"/>
                <a:gd name="T3" fmla="*/ 7 h 9"/>
                <a:gd name="T4" fmla="*/ 3 w 9"/>
                <a:gd name="T5" fmla="*/ 9 h 9"/>
                <a:gd name="T6" fmla="*/ 9 w 9"/>
                <a:gd name="T7" fmla="*/ 2 h 9"/>
                <a:gd name="T8" fmla="*/ 5 w 9"/>
                <a:gd name="T9" fmla="*/ 0 h 9"/>
              </a:gdLst>
              <a:ahLst/>
              <a:cxnLst>
                <a:cxn ang="0">
                  <a:pos x="T0" y="T1"/>
                </a:cxn>
                <a:cxn ang="0">
                  <a:pos x="T2" y="T3"/>
                </a:cxn>
                <a:cxn ang="0">
                  <a:pos x="T4" y="T5"/>
                </a:cxn>
                <a:cxn ang="0">
                  <a:pos x="T6" y="T7"/>
                </a:cxn>
                <a:cxn ang="0">
                  <a:pos x="T8" y="T9"/>
                </a:cxn>
              </a:cxnLst>
              <a:rect l="0" t="0" r="r" b="b"/>
              <a:pathLst>
                <a:path w="9" h="9">
                  <a:moveTo>
                    <a:pt x="5" y="0"/>
                  </a:moveTo>
                  <a:cubicBezTo>
                    <a:pt x="3" y="2"/>
                    <a:pt x="1" y="4"/>
                    <a:pt x="0" y="7"/>
                  </a:cubicBezTo>
                  <a:cubicBezTo>
                    <a:pt x="3" y="9"/>
                    <a:pt x="3" y="9"/>
                    <a:pt x="3" y="9"/>
                  </a:cubicBezTo>
                  <a:cubicBezTo>
                    <a:pt x="4" y="6"/>
                    <a:pt x="6" y="4"/>
                    <a:pt x="9" y="2"/>
                  </a:cubicBezTo>
                  <a:cubicBezTo>
                    <a:pt x="5" y="0"/>
                    <a:pt x="5" y="0"/>
                    <a:pt x="5"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0" name="îṧļîḍe">
              <a:extLst>
                <a:ext uri="{FF2B5EF4-FFF2-40B4-BE49-F238E27FC236}">
                  <a16:creationId xmlns:a16="http://schemas.microsoft.com/office/drawing/2014/main" id="{3BDCE306-A615-41A4-8325-EC7C6218B0B6}"/>
                </a:ext>
              </a:extLst>
            </p:cNvPr>
            <p:cNvSpPr/>
            <p:nvPr/>
          </p:nvSpPr>
          <p:spPr bwMode="auto">
            <a:xfrm>
              <a:off x="4750841" y="4110176"/>
              <a:ext cx="105814" cy="341251"/>
            </a:xfrm>
            <a:custGeom>
              <a:avLst/>
              <a:gdLst>
                <a:gd name="T0" fmla="*/ 16 w 19"/>
                <a:gd name="T1" fmla="*/ 0 h 62"/>
                <a:gd name="T2" fmla="*/ 14 w 19"/>
                <a:gd name="T3" fmla="*/ 9 h 62"/>
                <a:gd name="T4" fmla="*/ 14 w 19"/>
                <a:gd name="T5" fmla="*/ 16 h 62"/>
                <a:gd name="T6" fmla="*/ 14 w 19"/>
                <a:gd name="T7" fmla="*/ 24 h 62"/>
                <a:gd name="T8" fmla="*/ 14 w 19"/>
                <a:gd name="T9" fmla="*/ 41 h 62"/>
                <a:gd name="T10" fmla="*/ 14 w 19"/>
                <a:gd name="T11" fmla="*/ 49 h 62"/>
                <a:gd name="T12" fmla="*/ 14 w 19"/>
                <a:gd name="T13" fmla="*/ 52 h 62"/>
                <a:gd name="T14" fmla="*/ 14 w 19"/>
                <a:gd name="T15" fmla="*/ 53 h 62"/>
                <a:gd name="T16" fmla="*/ 11 w 19"/>
                <a:gd name="T17" fmla="*/ 57 h 62"/>
                <a:gd name="T18" fmla="*/ 9 w 19"/>
                <a:gd name="T19" fmla="*/ 58 h 62"/>
                <a:gd name="T20" fmla="*/ 6 w 19"/>
                <a:gd name="T21" fmla="*/ 57 h 62"/>
                <a:gd name="T22" fmla="*/ 5 w 19"/>
                <a:gd name="T23" fmla="*/ 57 h 62"/>
                <a:gd name="T24" fmla="*/ 5 w 19"/>
                <a:gd name="T25" fmla="*/ 57 h 62"/>
                <a:gd name="T26" fmla="*/ 5 w 19"/>
                <a:gd name="T27" fmla="*/ 57 h 62"/>
                <a:gd name="T28" fmla="*/ 0 w 19"/>
                <a:gd name="T29" fmla="*/ 58 h 62"/>
                <a:gd name="T30" fmla="*/ 0 w 19"/>
                <a:gd name="T31" fmla="*/ 58 h 62"/>
                <a:gd name="T32" fmla="*/ 4 w 19"/>
                <a:gd name="T33" fmla="*/ 61 h 62"/>
                <a:gd name="T34" fmla="*/ 9 w 19"/>
                <a:gd name="T35" fmla="*/ 62 h 62"/>
                <a:gd name="T36" fmla="*/ 13 w 19"/>
                <a:gd name="T37" fmla="*/ 61 h 62"/>
                <a:gd name="T38" fmla="*/ 18 w 19"/>
                <a:gd name="T39" fmla="*/ 53 h 62"/>
                <a:gd name="T40" fmla="*/ 18 w 19"/>
                <a:gd name="T41" fmla="*/ 50 h 62"/>
                <a:gd name="T42" fmla="*/ 18 w 19"/>
                <a:gd name="T43" fmla="*/ 47 h 62"/>
                <a:gd name="T44" fmla="*/ 18 w 19"/>
                <a:gd name="T45" fmla="*/ 39 h 62"/>
                <a:gd name="T46" fmla="*/ 18 w 19"/>
                <a:gd name="T47" fmla="*/ 23 h 62"/>
                <a:gd name="T48" fmla="*/ 18 w 19"/>
                <a:gd name="T49" fmla="*/ 14 h 62"/>
                <a:gd name="T50" fmla="*/ 18 w 19"/>
                <a:gd name="T51" fmla="*/ 9 h 62"/>
                <a:gd name="T52" fmla="*/ 19 w 19"/>
                <a:gd name="T53" fmla="*/ 2 h 62"/>
                <a:gd name="T54" fmla="*/ 16 w 19"/>
                <a:gd name="T5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62">
                  <a:moveTo>
                    <a:pt x="16" y="0"/>
                  </a:moveTo>
                  <a:cubicBezTo>
                    <a:pt x="14" y="3"/>
                    <a:pt x="14" y="6"/>
                    <a:pt x="14" y="9"/>
                  </a:cubicBezTo>
                  <a:cubicBezTo>
                    <a:pt x="14" y="16"/>
                    <a:pt x="14" y="16"/>
                    <a:pt x="14" y="16"/>
                  </a:cubicBezTo>
                  <a:cubicBezTo>
                    <a:pt x="14" y="24"/>
                    <a:pt x="14" y="24"/>
                    <a:pt x="14" y="24"/>
                  </a:cubicBezTo>
                  <a:cubicBezTo>
                    <a:pt x="14" y="41"/>
                    <a:pt x="14" y="41"/>
                    <a:pt x="14" y="41"/>
                  </a:cubicBezTo>
                  <a:cubicBezTo>
                    <a:pt x="14" y="49"/>
                    <a:pt x="14" y="49"/>
                    <a:pt x="14" y="49"/>
                  </a:cubicBezTo>
                  <a:cubicBezTo>
                    <a:pt x="14" y="52"/>
                    <a:pt x="14" y="52"/>
                    <a:pt x="14" y="52"/>
                  </a:cubicBezTo>
                  <a:cubicBezTo>
                    <a:pt x="14" y="53"/>
                    <a:pt x="14" y="53"/>
                    <a:pt x="14" y="53"/>
                  </a:cubicBezTo>
                  <a:cubicBezTo>
                    <a:pt x="14" y="55"/>
                    <a:pt x="13" y="56"/>
                    <a:pt x="11" y="57"/>
                  </a:cubicBezTo>
                  <a:cubicBezTo>
                    <a:pt x="10" y="58"/>
                    <a:pt x="9" y="58"/>
                    <a:pt x="9" y="58"/>
                  </a:cubicBezTo>
                  <a:cubicBezTo>
                    <a:pt x="8" y="58"/>
                    <a:pt x="7" y="58"/>
                    <a:pt x="6" y="57"/>
                  </a:cubicBezTo>
                  <a:cubicBezTo>
                    <a:pt x="5" y="57"/>
                    <a:pt x="5" y="57"/>
                    <a:pt x="5" y="57"/>
                  </a:cubicBezTo>
                  <a:cubicBezTo>
                    <a:pt x="5" y="57"/>
                    <a:pt x="5" y="57"/>
                    <a:pt x="5" y="57"/>
                  </a:cubicBezTo>
                  <a:cubicBezTo>
                    <a:pt x="5" y="57"/>
                    <a:pt x="5" y="57"/>
                    <a:pt x="5" y="57"/>
                  </a:cubicBezTo>
                  <a:cubicBezTo>
                    <a:pt x="4" y="58"/>
                    <a:pt x="2" y="58"/>
                    <a:pt x="0" y="58"/>
                  </a:cubicBezTo>
                  <a:cubicBezTo>
                    <a:pt x="0" y="58"/>
                    <a:pt x="0" y="58"/>
                    <a:pt x="0" y="58"/>
                  </a:cubicBezTo>
                  <a:cubicBezTo>
                    <a:pt x="4" y="61"/>
                    <a:pt x="4" y="61"/>
                    <a:pt x="4" y="61"/>
                  </a:cubicBezTo>
                  <a:cubicBezTo>
                    <a:pt x="5" y="61"/>
                    <a:pt x="7" y="62"/>
                    <a:pt x="9" y="62"/>
                  </a:cubicBezTo>
                  <a:cubicBezTo>
                    <a:pt x="10" y="62"/>
                    <a:pt x="12" y="61"/>
                    <a:pt x="13" y="61"/>
                  </a:cubicBezTo>
                  <a:cubicBezTo>
                    <a:pt x="16" y="59"/>
                    <a:pt x="18" y="56"/>
                    <a:pt x="18" y="53"/>
                  </a:cubicBezTo>
                  <a:cubicBezTo>
                    <a:pt x="18" y="50"/>
                    <a:pt x="18" y="50"/>
                    <a:pt x="18" y="50"/>
                  </a:cubicBezTo>
                  <a:cubicBezTo>
                    <a:pt x="18" y="47"/>
                    <a:pt x="18" y="47"/>
                    <a:pt x="18" y="47"/>
                  </a:cubicBezTo>
                  <a:cubicBezTo>
                    <a:pt x="18" y="39"/>
                    <a:pt x="18" y="39"/>
                    <a:pt x="18" y="39"/>
                  </a:cubicBezTo>
                  <a:cubicBezTo>
                    <a:pt x="18" y="23"/>
                    <a:pt x="18" y="23"/>
                    <a:pt x="18" y="23"/>
                  </a:cubicBezTo>
                  <a:cubicBezTo>
                    <a:pt x="18" y="14"/>
                    <a:pt x="18" y="14"/>
                    <a:pt x="18" y="14"/>
                  </a:cubicBezTo>
                  <a:cubicBezTo>
                    <a:pt x="18" y="9"/>
                    <a:pt x="18" y="9"/>
                    <a:pt x="18" y="9"/>
                  </a:cubicBezTo>
                  <a:cubicBezTo>
                    <a:pt x="18" y="7"/>
                    <a:pt x="18" y="4"/>
                    <a:pt x="19" y="2"/>
                  </a:cubicBezTo>
                  <a:cubicBezTo>
                    <a:pt x="16" y="0"/>
                    <a:pt x="16" y="0"/>
                    <a:pt x="16"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1" name="ïśļïďê">
              <a:extLst>
                <a:ext uri="{FF2B5EF4-FFF2-40B4-BE49-F238E27FC236}">
                  <a16:creationId xmlns:a16="http://schemas.microsoft.com/office/drawing/2014/main" id="{A11FBDEC-8B01-4B53-9A6C-191EB9D494F5}"/>
                </a:ext>
              </a:extLst>
            </p:cNvPr>
            <p:cNvSpPr/>
            <p:nvPr/>
          </p:nvSpPr>
          <p:spPr bwMode="auto">
            <a:xfrm>
              <a:off x="4867236" y="4038751"/>
              <a:ext cx="82007" cy="44972"/>
            </a:xfrm>
            <a:custGeom>
              <a:avLst/>
              <a:gdLst>
                <a:gd name="T0" fmla="*/ 11 w 15"/>
                <a:gd name="T1" fmla="*/ 0 h 8"/>
                <a:gd name="T2" fmla="*/ 7 w 15"/>
                <a:gd name="T3" fmla="*/ 1 h 8"/>
                <a:gd name="T4" fmla="*/ 4 w 15"/>
                <a:gd name="T5" fmla="*/ 3 h 8"/>
                <a:gd name="T6" fmla="*/ 0 w 15"/>
                <a:gd name="T7" fmla="*/ 6 h 8"/>
                <a:gd name="T8" fmla="*/ 4 w 15"/>
                <a:gd name="T9" fmla="*/ 8 h 8"/>
                <a:gd name="T10" fmla="*/ 6 w 15"/>
                <a:gd name="T11" fmla="*/ 6 h 8"/>
                <a:gd name="T12" fmla="*/ 9 w 15"/>
                <a:gd name="T13" fmla="*/ 4 h 8"/>
                <a:gd name="T14" fmla="*/ 11 w 15"/>
                <a:gd name="T15" fmla="*/ 4 h 8"/>
                <a:gd name="T16" fmla="*/ 14 w 15"/>
                <a:gd name="T17" fmla="*/ 4 h 8"/>
                <a:gd name="T18" fmla="*/ 15 w 15"/>
                <a:gd name="T19" fmla="*/ 6 h 8"/>
                <a:gd name="T20" fmla="*/ 15 w 15"/>
                <a:gd name="T21" fmla="*/ 1 h 8"/>
                <a:gd name="T22" fmla="*/ 11 w 15"/>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8">
                  <a:moveTo>
                    <a:pt x="11" y="0"/>
                  </a:moveTo>
                  <a:cubicBezTo>
                    <a:pt x="10" y="0"/>
                    <a:pt x="8" y="0"/>
                    <a:pt x="7" y="1"/>
                  </a:cubicBezTo>
                  <a:cubicBezTo>
                    <a:pt x="4" y="3"/>
                    <a:pt x="4" y="3"/>
                    <a:pt x="4" y="3"/>
                  </a:cubicBezTo>
                  <a:cubicBezTo>
                    <a:pt x="3" y="4"/>
                    <a:pt x="1" y="4"/>
                    <a:pt x="0" y="6"/>
                  </a:cubicBezTo>
                  <a:cubicBezTo>
                    <a:pt x="4" y="8"/>
                    <a:pt x="4" y="8"/>
                    <a:pt x="4" y="8"/>
                  </a:cubicBezTo>
                  <a:cubicBezTo>
                    <a:pt x="4" y="7"/>
                    <a:pt x="5" y="7"/>
                    <a:pt x="6" y="6"/>
                  </a:cubicBezTo>
                  <a:cubicBezTo>
                    <a:pt x="9" y="4"/>
                    <a:pt x="9" y="4"/>
                    <a:pt x="9" y="4"/>
                  </a:cubicBezTo>
                  <a:cubicBezTo>
                    <a:pt x="10" y="4"/>
                    <a:pt x="10" y="4"/>
                    <a:pt x="11" y="4"/>
                  </a:cubicBezTo>
                  <a:cubicBezTo>
                    <a:pt x="12" y="4"/>
                    <a:pt x="13" y="4"/>
                    <a:pt x="14" y="4"/>
                  </a:cubicBezTo>
                  <a:cubicBezTo>
                    <a:pt x="14" y="5"/>
                    <a:pt x="15" y="5"/>
                    <a:pt x="15" y="6"/>
                  </a:cubicBezTo>
                  <a:cubicBezTo>
                    <a:pt x="15" y="1"/>
                    <a:pt x="15" y="1"/>
                    <a:pt x="15" y="1"/>
                  </a:cubicBezTo>
                  <a:cubicBezTo>
                    <a:pt x="14" y="0"/>
                    <a:pt x="13" y="0"/>
                    <a:pt x="11"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2" name="ïṡ1iḍê">
              <a:extLst>
                <a:ext uri="{FF2B5EF4-FFF2-40B4-BE49-F238E27FC236}">
                  <a16:creationId xmlns:a16="http://schemas.microsoft.com/office/drawing/2014/main" id="{59244F76-7623-4A97-A28E-D42CD5D417EC}"/>
                </a:ext>
              </a:extLst>
            </p:cNvPr>
            <p:cNvSpPr/>
            <p:nvPr/>
          </p:nvSpPr>
          <p:spPr bwMode="auto">
            <a:xfrm>
              <a:off x="4888399" y="4247734"/>
              <a:ext cx="87297" cy="126977"/>
            </a:xfrm>
            <a:custGeom>
              <a:avLst/>
              <a:gdLst>
                <a:gd name="T0" fmla="*/ 12 w 16"/>
                <a:gd name="T1" fmla="*/ 0 h 23"/>
                <a:gd name="T2" fmla="*/ 12 w 16"/>
                <a:gd name="T3" fmla="*/ 14 h 23"/>
                <a:gd name="T4" fmla="*/ 10 w 16"/>
                <a:gd name="T5" fmla="*/ 19 h 23"/>
                <a:gd name="T6" fmla="*/ 7 w 16"/>
                <a:gd name="T7" fmla="*/ 19 h 23"/>
                <a:gd name="T8" fmla="*/ 7 w 16"/>
                <a:gd name="T9" fmla="*/ 19 h 23"/>
                <a:gd name="T10" fmla="*/ 4 w 16"/>
                <a:gd name="T11" fmla="*/ 19 h 23"/>
                <a:gd name="T12" fmla="*/ 4 w 16"/>
                <a:gd name="T13" fmla="*/ 18 h 23"/>
                <a:gd name="T14" fmla="*/ 4 w 16"/>
                <a:gd name="T15" fmla="*/ 18 h 23"/>
                <a:gd name="T16" fmla="*/ 0 w 16"/>
                <a:gd name="T17" fmla="*/ 21 h 23"/>
                <a:gd name="T18" fmla="*/ 0 w 16"/>
                <a:gd name="T19" fmla="*/ 21 h 23"/>
                <a:gd name="T20" fmla="*/ 2 w 16"/>
                <a:gd name="T21" fmla="*/ 22 h 23"/>
                <a:gd name="T22" fmla="*/ 3 w 16"/>
                <a:gd name="T23" fmla="*/ 22 h 23"/>
                <a:gd name="T24" fmla="*/ 7 w 16"/>
                <a:gd name="T25" fmla="*/ 23 h 23"/>
                <a:gd name="T26" fmla="*/ 7 w 16"/>
                <a:gd name="T27" fmla="*/ 23 h 23"/>
                <a:gd name="T28" fmla="*/ 12 w 16"/>
                <a:gd name="T29" fmla="*/ 22 h 23"/>
                <a:gd name="T30" fmla="*/ 16 w 16"/>
                <a:gd name="T31" fmla="*/ 14 h 23"/>
                <a:gd name="T32" fmla="*/ 16 w 16"/>
                <a:gd name="T33" fmla="*/ 1 h 23"/>
                <a:gd name="T34" fmla="*/ 15 w 16"/>
                <a:gd name="T35" fmla="*/ 1 h 23"/>
                <a:gd name="T36" fmla="*/ 15 w 16"/>
                <a:gd name="T37" fmla="*/ 1 h 23"/>
                <a:gd name="T38" fmla="*/ 12 w 16"/>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3">
                  <a:moveTo>
                    <a:pt x="12" y="0"/>
                  </a:moveTo>
                  <a:cubicBezTo>
                    <a:pt x="12" y="14"/>
                    <a:pt x="12" y="14"/>
                    <a:pt x="12" y="14"/>
                  </a:cubicBezTo>
                  <a:cubicBezTo>
                    <a:pt x="12" y="16"/>
                    <a:pt x="11" y="18"/>
                    <a:pt x="10" y="19"/>
                  </a:cubicBezTo>
                  <a:cubicBezTo>
                    <a:pt x="9" y="19"/>
                    <a:pt x="8" y="19"/>
                    <a:pt x="7" y="19"/>
                  </a:cubicBezTo>
                  <a:cubicBezTo>
                    <a:pt x="7" y="19"/>
                    <a:pt x="7" y="19"/>
                    <a:pt x="7" y="19"/>
                  </a:cubicBezTo>
                  <a:cubicBezTo>
                    <a:pt x="6" y="19"/>
                    <a:pt x="5" y="19"/>
                    <a:pt x="4" y="19"/>
                  </a:cubicBezTo>
                  <a:cubicBezTo>
                    <a:pt x="4" y="18"/>
                    <a:pt x="4" y="18"/>
                    <a:pt x="4" y="18"/>
                  </a:cubicBezTo>
                  <a:cubicBezTo>
                    <a:pt x="4" y="18"/>
                    <a:pt x="4" y="18"/>
                    <a:pt x="4" y="18"/>
                  </a:cubicBezTo>
                  <a:cubicBezTo>
                    <a:pt x="0" y="21"/>
                    <a:pt x="0" y="21"/>
                    <a:pt x="0" y="21"/>
                  </a:cubicBezTo>
                  <a:cubicBezTo>
                    <a:pt x="0" y="21"/>
                    <a:pt x="0" y="21"/>
                    <a:pt x="0" y="21"/>
                  </a:cubicBezTo>
                  <a:cubicBezTo>
                    <a:pt x="2" y="22"/>
                    <a:pt x="2" y="22"/>
                    <a:pt x="2" y="22"/>
                  </a:cubicBezTo>
                  <a:cubicBezTo>
                    <a:pt x="3" y="22"/>
                    <a:pt x="3" y="22"/>
                    <a:pt x="3" y="22"/>
                  </a:cubicBezTo>
                  <a:cubicBezTo>
                    <a:pt x="4" y="23"/>
                    <a:pt x="5" y="23"/>
                    <a:pt x="7" y="23"/>
                  </a:cubicBezTo>
                  <a:cubicBezTo>
                    <a:pt x="7" y="23"/>
                    <a:pt x="7" y="23"/>
                    <a:pt x="7" y="23"/>
                  </a:cubicBezTo>
                  <a:cubicBezTo>
                    <a:pt x="9" y="23"/>
                    <a:pt x="10" y="23"/>
                    <a:pt x="12" y="22"/>
                  </a:cubicBezTo>
                  <a:cubicBezTo>
                    <a:pt x="14" y="21"/>
                    <a:pt x="16" y="18"/>
                    <a:pt x="16" y="14"/>
                  </a:cubicBezTo>
                  <a:cubicBezTo>
                    <a:pt x="16" y="1"/>
                    <a:pt x="16" y="1"/>
                    <a:pt x="16" y="1"/>
                  </a:cubicBezTo>
                  <a:cubicBezTo>
                    <a:pt x="16" y="1"/>
                    <a:pt x="15" y="1"/>
                    <a:pt x="15" y="1"/>
                  </a:cubicBezTo>
                  <a:cubicBezTo>
                    <a:pt x="15" y="1"/>
                    <a:pt x="15" y="1"/>
                    <a:pt x="15" y="1"/>
                  </a:cubicBezTo>
                  <a:cubicBezTo>
                    <a:pt x="14" y="1"/>
                    <a:pt x="13" y="0"/>
                    <a:pt x="12"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3" name="iśľíde">
              <a:extLst>
                <a:ext uri="{FF2B5EF4-FFF2-40B4-BE49-F238E27FC236}">
                  <a16:creationId xmlns:a16="http://schemas.microsoft.com/office/drawing/2014/main" id="{F1CFDD4B-0F9E-4250-A8FA-44845ACD11B5}"/>
                </a:ext>
              </a:extLst>
            </p:cNvPr>
            <p:cNvSpPr/>
            <p:nvPr/>
          </p:nvSpPr>
          <p:spPr bwMode="auto">
            <a:xfrm>
              <a:off x="4954532" y="4237153"/>
              <a:ext cx="21163" cy="15872"/>
            </a:xfrm>
            <a:custGeom>
              <a:avLst/>
              <a:gdLst>
                <a:gd name="T0" fmla="*/ 0 w 4"/>
                <a:gd name="T1" fmla="*/ 0 h 3"/>
                <a:gd name="T2" fmla="*/ 0 w 4"/>
                <a:gd name="T3" fmla="*/ 2 h 3"/>
                <a:gd name="T4" fmla="*/ 3 w 4"/>
                <a:gd name="T5" fmla="*/ 3 h 3"/>
                <a:gd name="T6" fmla="*/ 3 w 4"/>
                <a:gd name="T7" fmla="*/ 3 h 3"/>
                <a:gd name="T8" fmla="*/ 4 w 4"/>
                <a:gd name="T9" fmla="*/ 3 h 3"/>
                <a:gd name="T10" fmla="*/ 4 w 4"/>
                <a:gd name="T11" fmla="*/ 0 h 3"/>
                <a:gd name="T12" fmla="*/ 3 w 4"/>
                <a:gd name="T13" fmla="*/ 0 h 3"/>
                <a:gd name="T14" fmla="*/ 3 w 4"/>
                <a:gd name="T15" fmla="*/ 0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cubicBezTo>
                    <a:pt x="0" y="2"/>
                    <a:pt x="0" y="2"/>
                    <a:pt x="0" y="2"/>
                  </a:cubicBezTo>
                  <a:cubicBezTo>
                    <a:pt x="1" y="2"/>
                    <a:pt x="2" y="3"/>
                    <a:pt x="3" y="3"/>
                  </a:cubicBezTo>
                  <a:cubicBezTo>
                    <a:pt x="3" y="3"/>
                    <a:pt x="3" y="3"/>
                    <a:pt x="3" y="3"/>
                  </a:cubicBezTo>
                  <a:cubicBezTo>
                    <a:pt x="3" y="3"/>
                    <a:pt x="4" y="3"/>
                    <a:pt x="4" y="3"/>
                  </a:cubicBezTo>
                  <a:cubicBezTo>
                    <a:pt x="4" y="0"/>
                    <a:pt x="4" y="0"/>
                    <a:pt x="4" y="0"/>
                  </a:cubicBezTo>
                  <a:cubicBezTo>
                    <a:pt x="4" y="0"/>
                    <a:pt x="3" y="0"/>
                    <a:pt x="3" y="0"/>
                  </a:cubicBezTo>
                  <a:cubicBezTo>
                    <a:pt x="3" y="0"/>
                    <a:pt x="3" y="0"/>
                    <a:pt x="3" y="0"/>
                  </a:cubicBezTo>
                  <a:cubicBezTo>
                    <a:pt x="2" y="0"/>
                    <a:pt x="1" y="0"/>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4" name="íşľïḑé">
              <a:extLst>
                <a:ext uri="{FF2B5EF4-FFF2-40B4-BE49-F238E27FC236}">
                  <a16:creationId xmlns:a16="http://schemas.microsoft.com/office/drawing/2014/main" id="{44B395B0-3BEC-489F-8DE5-B43A50135873}"/>
                </a:ext>
              </a:extLst>
            </p:cNvPr>
            <p:cNvSpPr/>
            <p:nvPr/>
          </p:nvSpPr>
          <p:spPr bwMode="auto">
            <a:xfrm>
              <a:off x="4954532" y="4231862"/>
              <a:ext cx="21163" cy="5291"/>
            </a:xfrm>
            <a:custGeom>
              <a:avLst/>
              <a:gdLst>
                <a:gd name="T0" fmla="*/ 0 w 4"/>
                <a:gd name="T1" fmla="*/ 0 h 1"/>
                <a:gd name="T2" fmla="*/ 0 w 4"/>
                <a:gd name="T3" fmla="*/ 1 h 1"/>
                <a:gd name="T4" fmla="*/ 3 w 4"/>
                <a:gd name="T5" fmla="*/ 1 h 1"/>
                <a:gd name="T6" fmla="*/ 3 w 4"/>
                <a:gd name="T7" fmla="*/ 1 h 1"/>
                <a:gd name="T8" fmla="*/ 4 w 4"/>
                <a:gd name="T9" fmla="*/ 1 h 1"/>
                <a:gd name="T10" fmla="*/ 4 w 4"/>
                <a:gd name="T11" fmla="*/ 0 h 1"/>
                <a:gd name="T12" fmla="*/ 3 w 4"/>
                <a:gd name="T13" fmla="*/ 0 h 1"/>
                <a:gd name="T14" fmla="*/ 3 w 4"/>
                <a:gd name="T15" fmla="*/ 0 h 1"/>
                <a:gd name="T16" fmla="*/ 0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0" y="0"/>
                  </a:moveTo>
                  <a:cubicBezTo>
                    <a:pt x="0" y="1"/>
                    <a:pt x="0" y="1"/>
                    <a:pt x="0" y="1"/>
                  </a:cubicBezTo>
                  <a:cubicBezTo>
                    <a:pt x="1" y="1"/>
                    <a:pt x="2" y="1"/>
                    <a:pt x="3" y="1"/>
                  </a:cubicBezTo>
                  <a:cubicBezTo>
                    <a:pt x="3" y="1"/>
                    <a:pt x="3" y="1"/>
                    <a:pt x="3" y="1"/>
                  </a:cubicBezTo>
                  <a:cubicBezTo>
                    <a:pt x="3" y="1"/>
                    <a:pt x="4" y="1"/>
                    <a:pt x="4" y="1"/>
                  </a:cubicBezTo>
                  <a:cubicBezTo>
                    <a:pt x="4" y="0"/>
                    <a:pt x="4" y="0"/>
                    <a:pt x="4" y="0"/>
                  </a:cubicBezTo>
                  <a:cubicBezTo>
                    <a:pt x="4" y="0"/>
                    <a:pt x="3" y="0"/>
                    <a:pt x="3" y="0"/>
                  </a:cubicBezTo>
                  <a:cubicBezTo>
                    <a:pt x="3" y="0"/>
                    <a:pt x="3" y="0"/>
                    <a:pt x="3" y="0"/>
                  </a:cubicBezTo>
                  <a:cubicBezTo>
                    <a:pt x="2" y="0"/>
                    <a:pt x="1" y="0"/>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5" name="îš1îḍê">
              <a:extLst>
                <a:ext uri="{FF2B5EF4-FFF2-40B4-BE49-F238E27FC236}">
                  <a16:creationId xmlns:a16="http://schemas.microsoft.com/office/drawing/2014/main" id="{7E8DDB0F-3327-499A-8D3B-FB30749269AF}"/>
                </a:ext>
              </a:extLst>
            </p:cNvPr>
            <p:cNvSpPr/>
            <p:nvPr/>
          </p:nvSpPr>
          <p:spPr bwMode="auto">
            <a:xfrm>
              <a:off x="4949241" y="4044042"/>
              <a:ext cx="26453" cy="187820"/>
            </a:xfrm>
            <a:custGeom>
              <a:avLst/>
              <a:gdLst>
                <a:gd name="T0" fmla="*/ 0 w 5"/>
                <a:gd name="T1" fmla="*/ 0 h 34"/>
                <a:gd name="T2" fmla="*/ 0 w 5"/>
                <a:gd name="T3" fmla="*/ 5 h 34"/>
                <a:gd name="T4" fmla="*/ 1 w 5"/>
                <a:gd name="T5" fmla="*/ 8 h 34"/>
                <a:gd name="T6" fmla="*/ 1 w 5"/>
                <a:gd name="T7" fmla="*/ 14 h 34"/>
                <a:gd name="T8" fmla="*/ 1 w 5"/>
                <a:gd name="T9" fmla="*/ 34 h 34"/>
                <a:gd name="T10" fmla="*/ 4 w 5"/>
                <a:gd name="T11" fmla="*/ 34 h 34"/>
                <a:gd name="T12" fmla="*/ 4 w 5"/>
                <a:gd name="T13" fmla="*/ 34 h 34"/>
                <a:gd name="T14" fmla="*/ 5 w 5"/>
                <a:gd name="T15" fmla="*/ 34 h 34"/>
                <a:gd name="T16" fmla="*/ 5 w 5"/>
                <a:gd name="T17" fmla="*/ 12 h 34"/>
                <a:gd name="T18" fmla="*/ 5 w 5"/>
                <a:gd name="T19" fmla="*/ 8 h 34"/>
                <a:gd name="T20" fmla="*/ 1 w 5"/>
                <a:gd name="T21" fmla="*/ 0 h 34"/>
                <a:gd name="T22" fmla="*/ 0 w 5"/>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4">
                  <a:moveTo>
                    <a:pt x="0" y="0"/>
                  </a:moveTo>
                  <a:cubicBezTo>
                    <a:pt x="0" y="5"/>
                    <a:pt x="0" y="5"/>
                    <a:pt x="0" y="5"/>
                  </a:cubicBezTo>
                  <a:cubicBezTo>
                    <a:pt x="1" y="6"/>
                    <a:pt x="1" y="7"/>
                    <a:pt x="1" y="8"/>
                  </a:cubicBezTo>
                  <a:cubicBezTo>
                    <a:pt x="1" y="14"/>
                    <a:pt x="1" y="14"/>
                    <a:pt x="1" y="14"/>
                  </a:cubicBezTo>
                  <a:cubicBezTo>
                    <a:pt x="1" y="34"/>
                    <a:pt x="1" y="34"/>
                    <a:pt x="1" y="34"/>
                  </a:cubicBezTo>
                  <a:cubicBezTo>
                    <a:pt x="2" y="34"/>
                    <a:pt x="3" y="34"/>
                    <a:pt x="4" y="34"/>
                  </a:cubicBezTo>
                  <a:cubicBezTo>
                    <a:pt x="4" y="34"/>
                    <a:pt x="4" y="34"/>
                    <a:pt x="4" y="34"/>
                  </a:cubicBezTo>
                  <a:cubicBezTo>
                    <a:pt x="4" y="34"/>
                    <a:pt x="5" y="34"/>
                    <a:pt x="5" y="34"/>
                  </a:cubicBezTo>
                  <a:cubicBezTo>
                    <a:pt x="5" y="12"/>
                    <a:pt x="5" y="12"/>
                    <a:pt x="5" y="12"/>
                  </a:cubicBezTo>
                  <a:cubicBezTo>
                    <a:pt x="5" y="8"/>
                    <a:pt x="5" y="8"/>
                    <a:pt x="5" y="8"/>
                  </a:cubicBezTo>
                  <a:cubicBezTo>
                    <a:pt x="5" y="5"/>
                    <a:pt x="3" y="2"/>
                    <a:pt x="1" y="0"/>
                  </a:cubicBezTo>
                  <a:cubicBezTo>
                    <a:pt x="1" y="0"/>
                    <a:pt x="0" y="0"/>
                    <a:pt x="0" y="0"/>
                  </a:cubicBezTo>
                </a:path>
              </a:pathLst>
            </a:custGeom>
            <a:solidFill>
              <a:srgbClr val="ABCD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6" name="íSlîḋe">
              <a:extLst>
                <a:ext uri="{FF2B5EF4-FFF2-40B4-BE49-F238E27FC236}">
                  <a16:creationId xmlns:a16="http://schemas.microsoft.com/office/drawing/2014/main" id="{DC6A22CA-1F43-4AB8-A289-22FF7DD219D0}"/>
                </a:ext>
              </a:extLst>
            </p:cNvPr>
            <p:cNvSpPr/>
            <p:nvPr/>
          </p:nvSpPr>
          <p:spPr bwMode="auto">
            <a:xfrm>
              <a:off x="4515404" y="4054623"/>
              <a:ext cx="97879" cy="66134"/>
            </a:xfrm>
            <a:custGeom>
              <a:avLst/>
              <a:gdLst>
                <a:gd name="T0" fmla="*/ 11 w 18"/>
                <a:gd name="T1" fmla="*/ 0 h 12"/>
                <a:gd name="T2" fmla="*/ 10 w 18"/>
                <a:gd name="T3" fmla="*/ 0 h 12"/>
                <a:gd name="T4" fmla="*/ 2 w 18"/>
                <a:gd name="T5" fmla="*/ 5 h 12"/>
                <a:gd name="T6" fmla="*/ 0 w 18"/>
                <a:gd name="T7" fmla="*/ 12 h 12"/>
                <a:gd name="T8" fmla="*/ 0 w 18"/>
                <a:gd name="T9" fmla="*/ 12 h 12"/>
                <a:gd name="T10" fmla="*/ 18 w 18"/>
                <a:gd name="T11" fmla="*/ 2 h 12"/>
                <a:gd name="T12" fmla="*/ 16 w 18"/>
                <a:gd name="T13" fmla="*/ 1 h 12"/>
                <a:gd name="T14" fmla="*/ 11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11" y="0"/>
                  </a:moveTo>
                  <a:cubicBezTo>
                    <a:pt x="11" y="0"/>
                    <a:pt x="10" y="0"/>
                    <a:pt x="10" y="0"/>
                  </a:cubicBezTo>
                  <a:cubicBezTo>
                    <a:pt x="2" y="5"/>
                    <a:pt x="2" y="5"/>
                    <a:pt x="2" y="5"/>
                  </a:cubicBezTo>
                  <a:cubicBezTo>
                    <a:pt x="1" y="7"/>
                    <a:pt x="0" y="9"/>
                    <a:pt x="0" y="12"/>
                  </a:cubicBezTo>
                  <a:cubicBezTo>
                    <a:pt x="0" y="12"/>
                    <a:pt x="0" y="12"/>
                    <a:pt x="0" y="12"/>
                  </a:cubicBezTo>
                  <a:cubicBezTo>
                    <a:pt x="18" y="2"/>
                    <a:pt x="18" y="2"/>
                    <a:pt x="18" y="2"/>
                  </a:cubicBezTo>
                  <a:cubicBezTo>
                    <a:pt x="17" y="1"/>
                    <a:pt x="16" y="1"/>
                    <a:pt x="16" y="1"/>
                  </a:cubicBezTo>
                  <a:cubicBezTo>
                    <a:pt x="14" y="0"/>
                    <a:pt x="13" y="0"/>
                    <a:pt x="11"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7" name="íśľîďè">
              <a:extLst>
                <a:ext uri="{FF2B5EF4-FFF2-40B4-BE49-F238E27FC236}">
                  <a16:creationId xmlns:a16="http://schemas.microsoft.com/office/drawing/2014/main" id="{D6E43993-6A3F-4296-AF42-A3E0CA330572}"/>
                </a:ext>
              </a:extLst>
            </p:cNvPr>
            <p:cNvSpPr/>
            <p:nvPr/>
          </p:nvSpPr>
          <p:spPr bwMode="auto">
            <a:xfrm>
              <a:off x="4525985" y="4054623"/>
              <a:ext cx="44972" cy="29100"/>
            </a:xfrm>
            <a:custGeom>
              <a:avLst/>
              <a:gdLst>
                <a:gd name="T0" fmla="*/ 8 w 8"/>
                <a:gd name="T1" fmla="*/ 0 h 5"/>
                <a:gd name="T2" fmla="*/ 0 w 8"/>
                <a:gd name="T3" fmla="*/ 5 h 5"/>
                <a:gd name="T4" fmla="*/ 8 w 8"/>
                <a:gd name="T5" fmla="*/ 0 h 5"/>
              </a:gdLst>
              <a:ahLst/>
              <a:cxnLst>
                <a:cxn ang="0">
                  <a:pos x="T0" y="T1"/>
                </a:cxn>
                <a:cxn ang="0">
                  <a:pos x="T2" y="T3"/>
                </a:cxn>
                <a:cxn ang="0">
                  <a:pos x="T4" y="T5"/>
                </a:cxn>
              </a:cxnLst>
              <a:rect l="0" t="0" r="r" b="b"/>
              <a:pathLst>
                <a:path w="8" h="5">
                  <a:moveTo>
                    <a:pt x="8" y="0"/>
                  </a:moveTo>
                  <a:cubicBezTo>
                    <a:pt x="4" y="1"/>
                    <a:pt x="2" y="2"/>
                    <a:pt x="0" y="5"/>
                  </a:cubicBezTo>
                  <a:cubicBezTo>
                    <a:pt x="8" y="0"/>
                    <a:pt x="8" y="0"/>
                    <a:pt x="8"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8" name="işľîďê">
              <a:extLst>
                <a:ext uri="{FF2B5EF4-FFF2-40B4-BE49-F238E27FC236}">
                  <a16:creationId xmlns:a16="http://schemas.microsoft.com/office/drawing/2014/main" id="{7ED0A06C-197F-484A-9FCA-726C4594043A}"/>
                </a:ext>
              </a:extLst>
            </p:cNvPr>
            <p:cNvSpPr/>
            <p:nvPr/>
          </p:nvSpPr>
          <p:spPr bwMode="auto">
            <a:xfrm>
              <a:off x="4399009" y="4110176"/>
              <a:ext cx="116395" cy="76716"/>
            </a:xfrm>
            <a:custGeom>
              <a:avLst/>
              <a:gdLst>
                <a:gd name="T0" fmla="*/ 15 w 21"/>
                <a:gd name="T1" fmla="*/ 0 h 14"/>
                <a:gd name="T2" fmla="*/ 13 w 21"/>
                <a:gd name="T3" fmla="*/ 0 h 14"/>
                <a:gd name="T4" fmla="*/ 1 w 21"/>
                <a:gd name="T5" fmla="*/ 7 h 14"/>
                <a:gd name="T6" fmla="*/ 0 w 21"/>
                <a:gd name="T7" fmla="*/ 12 h 14"/>
                <a:gd name="T8" fmla="*/ 0 w 21"/>
                <a:gd name="T9" fmla="*/ 14 h 14"/>
                <a:gd name="T10" fmla="*/ 21 w 21"/>
                <a:gd name="T11" fmla="*/ 2 h 14"/>
                <a:gd name="T12" fmla="*/ 21 w 21"/>
                <a:gd name="T13" fmla="*/ 2 h 14"/>
                <a:gd name="T14" fmla="*/ 19 w 21"/>
                <a:gd name="T15" fmla="*/ 1 h 14"/>
                <a:gd name="T16" fmla="*/ 15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15" y="0"/>
                  </a:moveTo>
                  <a:cubicBezTo>
                    <a:pt x="14" y="0"/>
                    <a:pt x="14" y="0"/>
                    <a:pt x="13" y="0"/>
                  </a:cubicBezTo>
                  <a:cubicBezTo>
                    <a:pt x="1" y="7"/>
                    <a:pt x="1" y="7"/>
                    <a:pt x="1" y="7"/>
                  </a:cubicBezTo>
                  <a:cubicBezTo>
                    <a:pt x="1" y="9"/>
                    <a:pt x="0" y="10"/>
                    <a:pt x="0" y="12"/>
                  </a:cubicBezTo>
                  <a:cubicBezTo>
                    <a:pt x="0" y="13"/>
                    <a:pt x="0" y="13"/>
                    <a:pt x="0" y="14"/>
                  </a:cubicBezTo>
                  <a:cubicBezTo>
                    <a:pt x="21" y="2"/>
                    <a:pt x="21" y="2"/>
                    <a:pt x="21" y="2"/>
                  </a:cubicBezTo>
                  <a:cubicBezTo>
                    <a:pt x="21" y="2"/>
                    <a:pt x="21" y="2"/>
                    <a:pt x="21" y="2"/>
                  </a:cubicBezTo>
                  <a:cubicBezTo>
                    <a:pt x="20" y="1"/>
                    <a:pt x="20" y="1"/>
                    <a:pt x="19" y="1"/>
                  </a:cubicBezTo>
                  <a:cubicBezTo>
                    <a:pt x="18" y="1"/>
                    <a:pt x="16" y="0"/>
                    <a:pt x="15" y="0"/>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9" name="íṡļíḍè">
              <a:extLst>
                <a:ext uri="{FF2B5EF4-FFF2-40B4-BE49-F238E27FC236}">
                  <a16:creationId xmlns:a16="http://schemas.microsoft.com/office/drawing/2014/main" id="{B7239A18-9503-4499-98FA-EE5BD269EEAC}"/>
                </a:ext>
              </a:extLst>
            </p:cNvPr>
            <p:cNvSpPr/>
            <p:nvPr/>
          </p:nvSpPr>
          <p:spPr bwMode="auto">
            <a:xfrm>
              <a:off x="4404299" y="4110176"/>
              <a:ext cx="66135" cy="39681"/>
            </a:xfrm>
            <a:custGeom>
              <a:avLst/>
              <a:gdLst>
                <a:gd name="T0" fmla="*/ 12 w 12"/>
                <a:gd name="T1" fmla="*/ 0 h 7"/>
                <a:gd name="T2" fmla="*/ 0 w 12"/>
                <a:gd name="T3" fmla="*/ 7 h 7"/>
                <a:gd name="T4" fmla="*/ 12 w 12"/>
                <a:gd name="T5" fmla="*/ 0 h 7"/>
              </a:gdLst>
              <a:ahLst/>
              <a:cxnLst>
                <a:cxn ang="0">
                  <a:pos x="T0" y="T1"/>
                </a:cxn>
                <a:cxn ang="0">
                  <a:pos x="T2" y="T3"/>
                </a:cxn>
                <a:cxn ang="0">
                  <a:pos x="T4" y="T5"/>
                </a:cxn>
              </a:cxnLst>
              <a:rect l="0" t="0" r="r" b="b"/>
              <a:pathLst>
                <a:path w="12" h="7">
                  <a:moveTo>
                    <a:pt x="12" y="0"/>
                  </a:moveTo>
                  <a:cubicBezTo>
                    <a:pt x="8" y="1"/>
                    <a:pt x="3" y="3"/>
                    <a:pt x="0" y="7"/>
                  </a:cubicBezTo>
                  <a:cubicBezTo>
                    <a:pt x="12" y="0"/>
                    <a:pt x="12" y="0"/>
                    <a:pt x="12" y="0"/>
                  </a:cubicBezTo>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0" name="ïşḷïḋe">
              <a:extLst>
                <a:ext uri="{FF2B5EF4-FFF2-40B4-BE49-F238E27FC236}">
                  <a16:creationId xmlns:a16="http://schemas.microsoft.com/office/drawing/2014/main" id="{B1A221CE-E336-4D04-BAC3-6D1B945ACD3A}"/>
                </a:ext>
              </a:extLst>
            </p:cNvPr>
            <p:cNvSpPr/>
            <p:nvPr/>
          </p:nvSpPr>
          <p:spPr bwMode="auto">
            <a:xfrm>
              <a:off x="8303541" y="4007007"/>
              <a:ext cx="113751" cy="124332"/>
            </a:xfrm>
            <a:custGeom>
              <a:avLst/>
              <a:gdLst>
                <a:gd name="T0" fmla="*/ 21 w 21"/>
                <a:gd name="T1" fmla="*/ 23 h 23"/>
                <a:gd name="T2" fmla="*/ 15 w 21"/>
                <a:gd name="T3" fmla="*/ 20 h 23"/>
                <a:gd name="T4" fmla="*/ 13 w 21"/>
                <a:gd name="T5" fmla="*/ 17 h 23"/>
                <a:gd name="T6" fmla="*/ 0 w 21"/>
                <a:gd name="T7" fmla="*/ 0 h 23"/>
                <a:gd name="T8" fmla="*/ 7 w 21"/>
                <a:gd name="T9" fmla="*/ 4 h 23"/>
                <a:gd name="T10" fmla="*/ 19 w 21"/>
                <a:gd name="T11" fmla="*/ 21 h 23"/>
                <a:gd name="T12" fmla="*/ 21 w 21"/>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1" h="23">
                  <a:moveTo>
                    <a:pt x="21" y="23"/>
                  </a:moveTo>
                  <a:cubicBezTo>
                    <a:pt x="15" y="20"/>
                    <a:pt x="15" y="20"/>
                    <a:pt x="15" y="20"/>
                  </a:cubicBezTo>
                  <a:cubicBezTo>
                    <a:pt x="14" y="19"/>
                    <a:pt x="13" y="18"/>
                    <a:pt x="13" y="17"/>
                  </a:cubicBezTo>
                  <a:cubicBezTo>
                    <a:pt x="10" y="9"/>
                    <a:pt x="5" y="3"/>
                    <a:pt x="0" y="0"/>
                  </a:cubicBezTo>
                  <a:cubicBezTo>
                    <a:pt x="7" y="4"/>
                    <a:pt x="7" y="4"/>
                    <a:pt x="7" y="4"/>
                  </a:cubicBezTo>
                  <a:cubicBezTo>
                    <a:pt x="12" y="7"/>
                    <a:pt x="17" y="13"/>
                    <a:pt x="19" y="21"/>
                  </a:cubicBezTo>
                  <a:cubicBezTo>
                    <a:pt x="20" y="22"/>
                    <a:pt x="20" y="23"/>
                    <a:pt x="21" y="23"/>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1" name="ïṩḻíḓè">
              <a:extLst>
                <a:ext uri="{FF2B5EF4-FFF2-40B4-BE49-F238E27FC236}">
                  <a16:creationId xmlns:a16="http://schemas.microsoft.com/office/drawing/2014/main" id="{AA4BBB0E-A46F-4E3B-8DA4-36836D39E392}"/>
                </a:ext>
              </a:extLst>
            </p:cNvPr>
            <p:cNvSpPr/>
            <p:nvPr/>
          </p:nvSpPr>
          <p:spPr bwMode="auto">
            <a:xfrm>
              <a:off x="7581362" y="4287414"/>
              <a:ext cx="34390" cy="87297"/>
            </a:xfrm>
            <a:custGeom>
              <a:avLst/>
              <a:gdLst>
                <a:gd name="T0" fmla="*/ 13 w 13"/>
                <a:gd name="T1" fmla="*/ 33 h 33"/>
                <a:gd name="T2" fmla="*/ 0 w 13"/>
                <a:gd name="T3" fmla="*/ 25 h 33"/>
                <a:gd name="T4" fmla="*/ 0 w 13"/>
                <a:gd name="T5" fmla="*/ 0 h 33"/>
                <a:gd name="T6" fmla="*/ 13 w 13"/>
                <a:gd name="T7" fmla="*/ 8 h 33"/>
                <a:gd name="T8" fmla="*/ 13 w 13"/>
                <a:gd name="T9" fmla="*/ 33 h 33"/>
              </a:gdLst>
              <a:ahLst/>
              <a:cxnLst>
                <a:cxn ang="0">
                  <a:pos x="T0" y="T1"/>
                </a:cxn>
                <a:cxn ang="0">
                  <a:pos x="T2" y="T3"/>
                </a:cxn>
                <a:cxn ang="0">
                  <a:pos x="T4" y="T5"/>
                </a:cxn>
                <a:cxn ang="0">
                  <a:pos x="T6" y="T7"/>
                </a:cxn>
                <a:cxn ang="0">
                  <a:pos x="T8" y="T9"/>
                </a:cxn>
              </a:cxnLst>
              <a:rect l="0" t="0" r="r" b="b"/>
              <a:pathLst>
                <a:path w="13" h="33">
                  <a:moveTo>
                    <a:pt x="13" y="33"/>
                  </a:moveTo>
                  <a:lnTo>
                    <a:pt x="0" y="25"/>
                  </a:lnTo>
                  <a:lnTo>
                    <a:pt x="0" y="0"/>
                  </a:lnTo>
                  <a:lnTo>
                    <a:pt x="13" y="8"/>
                  </a:lnTo>
                  <a:lnTo>
                    <a:pt x="13" y="33"/>
                  </a:lnTo>
                  <a:close/>
                </a:path>
              </a:pathLst>
            </a:custGeom>
            <a:solidFill>
              <a:srgbClr val="3F61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2" name="îṡḻidê">
              <a:extLst>
                <a:ext uri="{FF2B5EF4-FFF2-40B4-BE49-F238E27FC236}">
                  <a16:creationId xmlns:a16="http://schemas.microsoft.com/office/drawing/2014/main" id="{89A6BCA2-096E-4D9B-B5A2-2811F2622F11}"/>
                </a:ext>
              </a:extLst>
            </p:cNvPr>
            <p:cNvSpPr/>
            <p:nvPr/>
          </p:nvSpPr>
          <p:spPr bwMode="auto">
            <a:xfrm>
              <a:off x="7581362" y="3917065"/>
              <a:ext cx="798895" cy="391511"/>
            </a:xfrm>
            <a:custGeom>
              <a:avLst/>
              <a:gdLst>
                <a:gd name="T0" fmla="*/ 117 w 145"/>
                <a:gd name="T1" fmla="*/ 7 h 71"/>
                <a:gd name="T2" fmla="*/ 118 w 145"/>
                <a:gd name="T3" fmla="*/ 7 h 71"/>
                <a:gd name="T4" fmla="*/ 119 w 145"/>
                <a:gd name="T5" fmla="*/ 6 h 71"/>
                <a:gd name="T6" fmla="*/ 120 w 145"/>
                <a:gd name="T7" fmla="*/ 6 h 71"/>
                <a:gd name="T8" fmla="*/ 121 w 145"/>
                <a:gd name="T9" fmla="*/ 6 h 71"/>
                <a:gd name="T10" fmla="*/ 122 w 145"/>
                <a:gd name="T11" fmla="*/ 5 h 71"/>
                <a:gd name="T12" fmla="*/ 123 w 145"/>
                <a:gd name="T13" fmla="*/ 5 h 71"/>
                <a:gd name="T14" fmla="*/ 126 w 145"/>
                <a:gd name="T15" fmla="*/ 5 h 71"/>
                <a:gd name="T16" fmla="*/ 126 w 145"/>
                <a:gd name="T17" fmla="*/ 4 h 71"/>
                <a:gd name="T18" fmla="*/ 129 w 145"/>
                <a:gd name="T19" fmla="*/ 4 h 71"/>
                <a:gd name="T20" fmla="*/ 130 w 145"/>
                <a:gd name="T21" fmla="*/ 4 h 71"/>
                <a:gd name="T22" fmla="*/ 132 w 145"/>
                <a:gd name="T23" fmla="*/ 4 h 71"/>
                <a:gd name="T24" fmla="*/ 133 w 145"/>
                <a:gd name="T25" fmla="*/ 4 h 71"/>
                <a:gd name="T26" fmla="*/ 136 w 145"/>
                <a:gd name="T27" fmla="*/ 5 h 71"/>
                <a:gd name="T28" fmla="*/ 136 w 145"/>
                <a:gd name="T29" fmla="*/ 5 h 71"/>
                <a:gd name="T30" fmla="*/ 138 w 145"/>
                <a:gd name="T31" fmla="*/ 5 h 71"/>
                <a:gd name="T32" fmla="*/ 139 w 145"/>
                <a:gd name="T33" fmla="*/ 5 h 71"/>
                <a:gd name="T34" fmla="*/ 141 w 145"/>
                <a:gd name="T35" fmla="*/ 6 h 71"/>
                <a:gd name="T36" fmla="*/ 142 w 145"/>
                <a:gd name="T37" fmla="*/ 6 h 71"/>
                <a:gd name="T38" fmla="*/ 144 w 145"/>
                <a:gd name="T39" fmla="*/ 8 h 71"/>
                <a:gd name="T40" fmla="*/ 145 w 145"/>
                <a:gd name="T41" fmla="*/ 8 h 71"/>
                <a:gd name="T42" fmla="*/ 138 w 145"/>
                <a:gd name="T43" fmla="*/ 4 h 71"/>
                <a:gd name="T44" fmla="*/ 138 w 145"/>
                <a:gd name="T45" fmla="*/ 4 h 71"/>
                <a:gd name="T46" fmla="*/ 138 w 145"/>
                <a:gd name="T47" fmla="*/ 4 h 71"/>
                <a:gd name="T48" fmla="*/ 135 w 145"/>
                <a:gd name="T49" fmla="*/ 3 h 71"/>
                <a:gd name="T50" fmla="*/ 135 w 145"/>
                <a:gd name="T51" fmla="*/ 2 h 71"/>
                <a:gd name="T52" fmla="*/ 135 w 145"/>
                <a:gd name="T53" fmla="*/ 2 h 71"/>
                <a:gd name="T54" fmla="*/ 132 w 145"/>
                <a:gd name="T55" fmla="*/ 2 h 71"/>
                <a:gd name="T56" fmla="*/ 132 w 145"/>
                <a:gd name="T57" fmla="*/ 1 h 71"/>
                <a:gd name="T58" fmla="*/ 132 w 145"/>
                <a:gd name="T59" fmla="*/ 1 h 71"/>
                <a:gd name="T60" fmla="*/ 129 w 145"/>
                <a:gd name="T61" fmla="*/ 1 h 71"/>
                <a:gd name="T62" fmla="*/ 129 w 145"/>
                <a:gd name="T63" fmla="*/ 1 h 71"/>
                <a:gd name="T64" fmla="*/ 129 w 145"/>
                <a:gd name="T65" fmla="*/ 1 h 71"/>
                <a:gd name="T66" fmla="*/ 126 w 145"/>
                <a:gd name="T67" fmla="*/ 0 h 71"/>
                <a:gd name="T68" fmla="*/ 126 w 145"/>
                <a:gd name="T69" fmla="*/ 0 h 71"/>
                <a:gd name="T70" fmla="*/ 126 w 145"/>
                <a:gd name="T71" fmla="*/ 0 h 71"/>
                <a:gd name="T72" fmla="*/ 123 w 145"/>
                <a:gd name="T73" fmla="*/ 0 h 71"/>
                <a:gd name="T74" fmla="*/ 123 w 145"/>
                <a:gd name="T75" fmla="*/ 0 h 71"/>
                <a:gd name="T76" fmla="*/ 122 w 145"/>
                <a:gd name="T77" fmla="*/ 0 h 71"/>
                <a:gd name="T78" fmla="*/ 120 w 145"/>
                <a:gd name="T79" fmla="*/ 1 h 71"/>
                <a:gd name="T80" fmla="*/ 120 w 145"/>
                <a:gd name="T81" fmla="*/ 1 h 71"/>
                <a:gd name="T82" fmla="*/ 119 w 145"/>
                <a:gd name="T83" fmla="*/ 1 h 71"/>
                <a:gd name="T84" fmla="*/ 116 w 145"/>
                <a:gd name="T85" fmla="*/ 1 h 71"/>
                <a:gd name="T86" fmla="*/ 116 w 145"/>
                <a:gd name="T87" fmla="*/ 1 h 71"/>
                <a:gd name="T88" fmla="*/ 116 w 145"/>
                <a:gd name="T89" fmla="*/ 1 h 71"/>
                <a:gd name="T90" fmla="*/ 115 w 145"/>
                <a:gd name="T91" fmla="*/ 2 h 71"/>
                <a:gd name="T92" fmla="*/ 114 w 145"/>
                <a:gd name="T93" fmla="*/ 2 h 71"/>
                <a:gd name="T94" fmla="*/ 113 w 145"/>
                <a:gd name="T95" fmla="*/ 3 h 71"/>
                <a:gd name="T96" fmla="*/ 112 w 145"/>
                <a:gd name="T97" fmla="*/ 3 h 71"/>
                <a:gd name="T98" fmla="*/ 112 w 145"/>
                <a:gd name="T99" fmla="*/ 3 h 71"/>
                <a:gd name="T100" fmla="*/ 110 w 145"/>
                <a:gd name="T101" fmla="*/ 4 h 71"/>
                <a:gd name="T102" fmla="*/ 110 w 145"/>
                <a:gd name="T103" fmla="*/ 4 h 71"/>
                <a:gd name="T104" fmla="*/ 108 w 145"/>
                <a:gd name="T105" fmla="*/ 5 h 71"/>
                <a:gd name="T106" fmla="*/ 0 w 145"/>
                <a:gd name="T107" fmla="*/ 67 h 71"/>
                <a:gd name="T108" fmla="*/ 6 w 145"/>
                <a:gd name="T109" fmla="*/ 71 h 71"/>
                <a:gd name="T110" fmla="*/ 114 w 145"/>
                <a:gd name="T111" fmla="*/ 9 h 71"/>
                <a:gd name="T112" fmla="*/ 116 w 145"/>
                <a:gd name="T113" fmla="*/ 8 h 71"/>
                <a:gd name="T114" fmla="*/ 117 w 145"/>
                <a:gd name="T11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71">
                  <a:moveTo>
                    <a:pt x="117" y="7"/>
                  </a:moveTo>
                  <a:cubicBezTo>
                    <a:pt x="117" y="7"/>
                    <a:pt x="118" y="7"/>
                    <a:pt x="118" y="7"/>
                  </a:cubicBezTo>
                  <a:cubicBezTo>
                    <a:pt x="119" y="6"/>
                    <a:pt x="119" y="6"/>
                    <a:pt x="119" y="6"/>
                  </a:cubicBezTo>
                  <a:cubicBezTo>
                    <a:pt x="120" y="6"/>
                    <a:pt x="120" y="6"/>
                    <a:pt x="120" y="6"/>
                  </a:cubicBezTo>
                  <a:cubicBezTo>
                    <a:pt x="121" y="6"/>
                    <a:pt x="121" y="6"/>
                    <a:pt x="121" y="6"/>
                  </a:cubicBezTo>
                  <a:cubicBezTo>
                    <a:pt x="122" y="6"/>
                    <a:pt x="122" y="5"/>
                    <a:pt x="122" y="5"/>
                  </a:cubicBezTo>
                  <a:cubicBezTo>
                    <a:pt x="123" y="5"/>
                    <a:pt x="123" y="5"/>
                    <a:pt x="123" y="5"/>
                  </a:cubicBezTo>
                  <a:cubicBezTo>
                    <a:pt x="124" y="5"/>
                    <a:pt x="125" y="5"/>
                    <a:pt x="126" y="5"/>
                  </a:cubicBezTo>
                  <a:cubicBezTo>
                    <a:pt x="126" y="4"/>
                    <a:pt x="126" y="4"/>
                    <a:pt x="126" y="4"/>
                  </a:cubicBezTo>
                  <a:cubicBezTo>
                    <a:pt x="127" y="4"/>
                    <a:pt x="128" y="4"/>
                    <a:pt x="129" y="4"/>
                  </a:cubicBezTo>
                  <a:cubicBezTo>
                    <a:pt x="130" y="4"/>
                    <a:pt x="130" y="4"/>
                    <a:pt x="130" y="4"/>
                  </a:cubicBezTo>
                  <a:cubicBezTo>
                    <a:pt x="130" y="4"/>
                    <a:pt x="131" y="4"/>
                    <a:pt x="132" y="4"/>
                  </a:cubicBezTo>
                  <a:cubicBezTo>
                    <a:pt x="133" y="4"/>
                    <a:pt x="133" y="4"/>
                    <a:pt x="133" y="4"/>
                  </a:cubicBezTo>
                  <a:cubicBezTo>
                    <a:pt x="134" y="4"/>
                    <a:pt x="135" y="4"/>
                    <a:pt x="136" y="5"/>
                  </a:cubicBezTo>
                  <a:cubicBezTo>
                    <a:pt x="136" y="5"/>
                    <a:pt x="136" y="5"/>
                    <a:pt x="136" y="5"/>
                  </a:cubicBezTo>
                  <a:cubicBezTo>
                    <a:pt x="136" y="5"/>
                    <a:pt x="137" y="5"/>
                    <a:pt x="138" y="5"/>
                  </a:cubicBezTo>
                  <a:cubicBezTo>
                    <a:pt x="139" y="5"/>
                    <a:pt x="139" y="5"/>
                    <a:pt x="139" y="5"/>
                  </a:cubicBezTo>
                  <a:cubicBezTo>
                    <a:pt x="140" y="6"/>
                    <a:pt x="141" y="6"/>
                    <a:pt x="141" y="6"/>
                  </a:cubicBezTo>
                  <a:cubicBezTo>
                    <a:pt x="142" y="6"/>
                    <a:pt x="142" y="6"/>
                    <a:pt x="142" y="6"/>
                  </a:cubicBezTo>
                  <a:cubicBezTo>
                    <a:pt x="143" y="7"/>
                    <a:pt x="143" y="7"/>
                    <a:pt x="144" y="8"/>
                  </a:cubicBezTo>
                  <a:cubicBezTo>
                    <a:pt x="145" y="8"/>
                    <a:pt x="145" y="8"/>
                    <a:pt x="145" y="8"/>
                  </a:cubicBezTo>
                  <a:cubicBezTo>
                    <a:pt x="138" y="4"/>
                    <a:pt x="138" y="4"/>
                    <a:pt x="138" y="4"/>
                  </a:cubicBezTo>
                  <a:cubicBezTo>
                    <a:pt x="138" y="4"/>
                    <a:pt x="138" y="4"/>
                    <a:pt x="138" y="4"/>
                  </a:cubicBezTo>
                  <a:cubicBezTo>
                    <a:pt x="138" y="4"/>
                    <a:pt x="138" y="4"/>
                    <a:pt x="138" y="4"/>
                  </a:cubicBezTo>
                  <a:cubicBezTo>
                    <a:pt x="137" y="3"/>
                    <a:pt x="136" y="3"/>
                    <a:pt x="135" y="3"/>
                  </a:cubicBezTo>
                  <a:cubicBezTo>
                    <a:pt x="135" y="2"/>
                    <a:pt x="135" y="2"/>
                    <a:pt x="135" y="2"/>
                  </a:cubicBezTo>
                  <a:cubicBezTo>
                    <a:pt x="135" y="2"/>
                    <a:pt x="135" y="2"/>
                    <a:pt x="135" y="2"/>
                  </a:cubicBezTo>
                  <a:cubicBezTo>
                    <a:pt x="134" y="2"/>
                    <a:pt x="133" y="2"/>
                    <a:pt x="132" y="2"/>
                  </a:cubicBezTo>
                  <a:cubicBezTo>
                    <a:pt x="132" y="1"/>
                    <a:pt x="132" y="1"/>
                    <a:pt x="132" y="1"/>
                  </a:cubicBezTo>
                  <a:cubicBezTo>
                    <a:pt x="132" y="1"/>
                    <a:pt x="132" y="1"/>
                    <a:pt x="132" y="1"/>
                  </a:cubicBezTo>
                  <a:cubicBezTo>
                    <a:pt x="131" y="1"/>
                    <a:pt x="130" y="1"/>
                    <a:pt x="129" y="1"/>
                  </a:cubicBezTo>
                  <a:cubicBezTo>
                    <a:pt x="129" y="1"/>
                    <a:pt x="129" y="1"/>
                    <a:pt x="129" y="1"/>
                  </a:cubicBezTo>
                  <a:cubicBezTo>
                    <a:pt x="129" y="1"/>
                    <a:pt x="129" y="1"/>
                    <a:pt x="129" y="1"/>
                  </a:cubicBezTo>
                  <a:cubicBezTo>
                    <a:pt x="128" y="1"/>
                    <a:pt x="127" y="0"/>
                    <a:pt x="126" y="0"/>
                  </a:cubicBezTo>
                  <a:cubicBezTo>
                    <a:pt x="126" y="0"/>
                    <a:pt x="126" y="0"/>
                    <a:pt x="126" y="0"/>
                  </a:cubicBezTo>
                  <a:cubicBezTo>
                    <a:pt x="126" y="0"/>
                    <a:pt x="126" y="0"/>
                    <a:pt x="126" y="0"/>
                  </a:cubicBezTo>
                  <a:cubicBezTo>
                    <a:pt x="125" y="0"/>
                    <a:pt x="124" y="0"/>
                    <a:pt x="123" y="0"/>
                  </a:cubicBezTo>
                  <a:cubicBezTo>
                    <a:pt x="123" y="0"/>
                    <a:pt x="123" y="0"/>
                    <a:pt x="123" y="0"/>
                  </a:cubicBezTo>
                  <a:cubicBezTo>
                    <a:pt x="122" y="0"/>
                    <a:pt x="122" y="0"/>
                    <a:pt x="122" y="0"/>
                  </a:cubicBezTo>
                  <a:cubicBezTo>
                    <a:pt x="122" y="0"/>
                    <a:pt x="121" y="1"/>
                    <a:pt x="120" y="1"/>
                  </a:cubicBezTo>
                  <a:cubicBezTo>
                    <a:pt x="120" y="1"/>
                    <a:pt x="120" y="1"/>
                    <a:pt x="120" y="1"/>
                  </a:cubicBezTo>
                  <a:cubicBezTo>
                    <a:pt x="119" y="1"/>
                    <a:pt x="119" y="1"/>
                    <a:pt x="119" y="1"/>
                  </a:cubicBezTo>
                  <a:cubicBezTo>
                    <a:pt x="118" y="1"/>
                    <a:pt x="117" y="1"/>
                    <a:pt x="116" y="1"/>
                  </a:cubicBezTo>
                  <a:cubicBezTo>
                    <a:pt x="116" y="1"/>
                    <a:pt x="116" y="1"/>
                    <a:pt x="116" y="1"/>
                  </a:cubicBezTo>
                  <a:cubicBezTo>
                    <a:pt x="116" y="1"/>
                    <a:pt x="116" y="1"/>
                    <a:pt x="116" y="1"/>
                  </a:cubicBezTo>
                  <a:cubicBezTo>
                    <a:pt x="115" y="2"/>
                    <a:pt x="115" y="2"/>
                    <a:pt x="115" y="2"/>
                  </a:cubicBezTo>
                  <a:cubicBezTo>
                    <a:pt x="114" y="2"/>
                    <a:pt x="114" y="2"/>
                    <a:pt x="114" y="2"/>
                  </a:cubicBezTo>
                  <a:cubicBezTo>
                    <a:pt x="113" y="2"/>
                    <a:pt x="113" y="2"/>
                    <a:pt x="113" y="3"/>
                  </a:cubicBezTo>
                  <a:cubicBezTo>
                    <a:pt x="112" y="3"/>
                    <a:pt x="112" y="3"/>
                    <a:pt x="112" y="3"/>
                  </a:cubicBezTo>
                  <a:cubicBezTo>
                    <a:pt x="112" y="3"/>
                    <a:pt x="112" y="3"/>
                    <a:pt x="112" y="3"/>
                  </a:cubicBezTo>
                  <a:cubicBezTo>
                    <a:pt x="111" y="3"/>
                    <a:pt x="111" y="3"/>
                    <a:pt x="110" y="4"/>
                  </a:cubicBezTo>
                  <a:cubicBezTo>
                    <a:pt x="110" y="4"/>
                    <a:pt x="110" y="4"/>
                    <a:pt x="110" y="4"/>
                  </a:cubicBezTo>
                  <a:cubicBezTo>
                    <a:pt x="109" y="4"/>
                    <a:pt x="108" y="4"/>
                    <a:pt x="108" y="5"/>
                  </a:cubicBezTo>
                  <a:cubicBezTo>
                    <a:pt x="0" y="67"/>
                    <a:pt x="0" y="67"/>
                    <a:pt x="0" y="67"/>
                  </a:cubicBezTo>
                  <a:cubicBezTo>
                    <a:pt x="6" y="71"/>
                    <a:pt x="6" y="71"/>
                    <a:pt x="6" y="71"/>
                  </a:cubicBezTo>
                  <a:cubicBezTo>
                    <a:pt x="114" y="9"/>
                    <a:pt x="114" y="9"/>
                    <a:pt x="114" y="9"/>
                  </a:cubicBezTo>
                  <a:cubicBezTo>
                    <a:pt x="115" y="8"/>
                    <a:pt x="116" y="8"/>
                    <a:pt x="116" y="8"/>
                  </a:cubicBezTo>
                  <a:lnTo>
                    <a:pt x="117" y="7"/>
                  </a:ln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3" name="ïṧ1ïḑé">
              <a:extLst>
                <a:ext uri="{FF2B5EF4-FFF2-40B4-BE49-F238E27FC236}">
                  <a16:creationId xmlns:a16="http://schemas.microsoft.com/office/drawing/2014/main" id="{29575E2C-96AB-4F78-ACF3-04844B670E87}"/>
                </a:ext>
              </a:extLst>
            </p:cNvPr>
            <p:cNvSpPr/>
            <p:nvPr/>
          </p:nvSpPr>
          <p:spPr bwMode="auto">
            <a:xfrm>
              <a:off x="7615750" y="3911774"/>
              <a:ext cx="857092" cy="462936"/>
            </a:xfrm>
            <a:custGeom>
              <a:avLst/>
              <a:gdLst>
                <a:gd name="T0" fmla="*/ 108 w 156"/>
                <a:gd name="T1" fmla="*/ 10 h 84"/>
                <a:gd name="T2" fmla="*/ 155 w 156"/>
                <a:gd name="T3" fmla="*/ 33 h 84"/>
                <a:gd name="T4" fmla="*/ 153 w 156"/>
                <a:gd name="T5" fmla="*/ 39 h 84"/>
                <a:gd name="T6" fmla="*/ 151 w 156"/>
                <a:gd name="T7" fmla="*/ 40 h 84"/>
                <a:gd name="T8" fmla="*/ 144 w 156"/>
                <a:gd name="T9" fmla="*/ 38 h 84"/>
                <a:gd name="T10" fmla="*/ 108 w 156"/>
                <a:gd name="T11" fmla="*/ 21 h 84"/>
                <a:gd name="T12" fmla="*/ 0 w 156"/>
                <a:gd name="T13" fmla="*/ 84 h 84"/>
                <a:gd name="T14" fmla="*/ 0 w 156"/>
                <a:gd name="T15" fmla="*/ 72 h 84"/>
                <a:gd name="T16" fmla="*/ 108 w 156"/>
                <a:gd name="T17"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4">
                  <a:moveTo>
                    <a:pt x="108" y="10"/>
                  </a:moveTo>
                  <a:cubicBezTo>
                    <a:pt x="126" y="0"/>
                    <a:pt x="148" y="6"/>
                    <a:pt x="155" y="33"/>
                  </a:cubicBezTo>
                  <a:cubicBezTo>
                    <a:pt x="156" y="35"/>
                    <a:pt x="154" y="37"/>
                    <a:pt x="153" y="39"/>
                  </a:cubicBezTo>
                  <a:cubicBezTo>
                    <a:pt x="152" y="39"/>
                    <a:pt x="152" y="40"/>
                    <a:pt x="151" y="40"/>
                  </a:cubicBezTo>
                  <a:cubicBezTo>
                    <a:pt x="148" y="42"/>
                    <a:pt x="145" y="41"/>
                    <a:pt x="144" y="38"/>
                  </a:cubicBezTo>
                  <a:cubicBezTo>
                    <a:pt x="138" y="17"/>
                    <a:pt x="120" y="15"/>
                    <a:pt x="108" y="21"/>
                  </a:cubicBezTo>
                  <a:cubicBezTo>
                    <a:pt x="0" y="84"/>
                    <a:pt x="0" y="84"/>
                    <a:pt x="0" y="84"/>
                  </a:cubicBezTo>
                  <a:cubicBezTo>
                    <a:pt x="0" y="72"/>
                    <a:pt x="0" y="72"/>
                    <a:pt x="0" y="72"/>
                  </a:cubicBezTo>
                  <a:lnTo>
                    <a:pt x="108" y="10"/>
                  </a:ln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4" name="íş1ide">
              <a:extLst>
                <a:ext uri="{FF2B5EF4-FFF2-40B4-BE49-F238E27FC236}">
                  <a16:creationId xmlns:a16="http://schemas.microsoft.com/office/drawing/2014/main" id="{A91786A8-FDA4-4A78-BD91-4E2E59215C94}"/>
                </a:ext>
              </a:extLst>
            </p:cNvPr>
            <p:cNvSpPr/>
            <p:nvPr/>
          </p:nvSpPr>
          <p:spPr bwMode="auto">
            <a:xfrm>
              <a:off x="6988804" y="3247793"/>
              <a:ext cx="116395" cy="126977"/>
            </a:xfrm>
            <a:custGeom>
              <a:avLst/>
              <a:gdLst>
                <a:gd name="T0" fmla="*/ 21 w 21"/>
                <a:gd name="T1" fmla="*/ 23 h 23"/>
                <a:gd name="T2" fmla="*/ 14 w 21"/>
                <a:gd name="T3" fmla="*/ 19 h 23"/>
                <a:gd name="T4" fmla="*/ 12 w 21"/>
                <a:gd name="T5" fmla="*/ 17 h 23"/>
                <a:gd name="T6" fmla="*/ 0 w 21"/>
                <a:gd name="T7" fmla="*/ 0 h 23"/>
                <a:gd name="T8" fmla="*/ 6 w 21"/>
                <a:gd name="T9" fmla="*/ 4 h 23"/>
                <a:gd name="T10" fmla="*/ 19 w 21"/>
                <a:gd name="T11" fmla="*/ 21 h 23"/>
                <a:gd name="T12" fmla="*/ 21 w 21"/>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1" h="23">
                  <a:moveTo>
                    <a:pt x="21" y="23"/>
                  </a:moveTo>
                  <a:cubicBezTo>
                    <a:pt x="14" y="19"/>
                    <a:pt x="14" y="19"/>
                    <a:pt x="14" y="19"/>
                  </a:cubicBezTo>
                  <a:cubicBezTo>
                    <a:pt x="13" y="18"/>
                    <a:pt x="13" y="18"/>
                    <a:pt x="12" y="17"/>
                  </a:cubicBezTo>
                  <a:cubicBezTo>
                    <a:pt x="10" y="8"/>
                    <a:pt x="5" y="3"/>
                    <a:pt x="0" y="0"/>
                  </a:cubicBezTo>
                  <a:cubicBezTo>
                    <a:pt x="6" y="4"/>
                    <a:pt x="6" y="4"/>
                    <a:pt x="6" y="4"/>
                  </a:cubicBezTo>
                  <a:cubicBezTo>
                    <a:pt x="12" y="7"/>
                    <a:pt x="16" y="12"/>
                    <a:pt x="19" y="21"/>
                  </a:cubicBezTo>
                  <a:cubicBezTo>
                    <a:pt x="19" y="22"/>
                    <a:pt x="20" y="22"/>
                    <a:pt x="21" y="23"/>
                  </a:cubicBezTo>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5" name="işḷïďè">
              <a:extLst>
                <a:ext uri="{FF2B5EF4-FFF2-40B4-BE49-F238E27FC236}">
                  <a16:creationId xmlns:a16="http://schemas.microsoft.com/office/drawing/2014/main" id="{1DFB4491-4C84-47BB-9541-C056ABFE3779}"/>
                </a:ext>
              </a:extLst>
            </p:cNvPr>
            <p:cNvSpPr/>
            <p:nvPr/>
          </p:nvSpPr>
          <p:spPr bwMode="auto">
            <a:xfrm>
              <a:off x="6263979" y="3528200"/>
              <a:ext cx="37035" cy="82007"/>
            </a:xfrm>
            <a:custGeom>
              <a:avLst/>
              <a:gdLst>
                <a:gd name="T0" fmla="*/ 14 w 14"/>
                <a:gd name="T1" fmla="*/ 31 h 31"/>
                <a:gd name="T2" fmla="*/ 0 w 14"/>
                <a:gd name="T3" fmla="*/ 23 h 31"/>
                <a:gd name="T4" fmla="*/ 0 w 14"/>
                <a:gd name="T5" fmla="*/ 0 h 31"/>
                <a:gd name="T6" fmla="*/ 14 w 14"/>
                <a:gd name="T7" fmla="*/ 6 h 31"/>
                <a:gd name="T8" fmla="*/ 14 w 14"/>
                <a:gd name="T9" fmla="*/ 31 h 31"/>
              </a:gdLst>
              <a:ahLst/>
              <a:cxnLst>
                <a:cxn ang="0">
                  <a:pos x="T0" y="T1"/>
                </a:cxn>
                <a:cxn ang="0">
                  <a:pos x="T2" y="T3"/>
                </a:cxn>
                <a:cxn ang="0">
                  <a:pos x="T4" y="T5"/>
                </a:cxn>
                <a:cxn ang="0">
                  <a:pos x="T6" y="T7"/>
                </a:cxn>
                <a:cxn ang="0">
                  <a:pos x="T8" y="T9"/>
                </a:cxn>
              </a:cxnLst>
              <a:rect l="0" t="0" r="r" b="b"/>
              <a:pathLst>
                <a:path w="14" h="31">
                  <a:moveTo>
                    <a:pt x="14" y="31"/>
                  </a:moveTo>
                  <a:lnTo>
                    <a:pt x="0" y="23"/>
                  </a:lnTo>
                  <a:lnTo>
                    <a:pt x="0" y="0"/>
                  </a:lnTo>
                  <a:lnTo>
                    <a:pt x="14" y="6"/>
                  </a:lnTo>
                  <a:lnTo>
                    <a:pt x="14" y="31"/>
                  </a:lnTo>
                  <a:close/>
                </a:path>
              </a:pathLst>
            </a:custGeom>
            <a:solidFill>
              <a:srgbClr val="3F61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6" name="îṩ1iḓè">
              <a:extLst>
                <a:ext uri="{FF2B5EF4-FFF2-40B4-BE49-F238E27FC236}">
                  <a16:creationId xmlns:a16="http://schemas.microsoft.com/office/drawing/2014/main" id="{1AB25C88-EF74-4E9C-A60B-738B344B0DD2}"/>
                </a:ext>
              </a:extLst>
            </p:cNvPr>
            <p:cNvSpPr/>
            <p:nvPr/>
          </p:nvSpPr>
          <p:spPr bwMode="auto">
            <a:xfrm>
              <a:off x="6263979" y="3160496"/>
              <a:ext cx="796250" cy="383576"/>
            </a:xfrm>
            <a:custGeom>
              <a:avLst/>
              <a:gdLst>
                <a:gd name="T0" fmla="*/ 118 w 145"/>
                <a:gd name="T1" fmla="*/ 7 h 70"/>
                <a:gd name="T2" fmla="*/ 119 w 145"/>
                <a:gd name="T3" fmla="*/ 6 h 70"/>
                <a:gd name="T4" fmla="*/ 120 w 145"/>
                <a:gd name="T5" fmla="*/ 6 h 70"/>
                <a:gd name="T6" fmla="*/ 121 w 145"/>
                <a:gd name="T7" fmla="*/ 5 h 70"/>
                <a:gd name="T8" fmla="*/ 122 w 145"/>
                <a:gd name="T9" fmla="*/ 5 h 70"/>
                <a:gd name="T10" fmla="*/ 123 w 145"/>
                <a:gd name="T11" fmla="*/ 5 h 70"/>
                <a:gd name="T12" fmla="*/ 124 w 145"/>
                <a:gd name="T13" fmla="*/ 5 h 70"/>
                <a:gd name="T14" fmla="*/ 127 w 145"/>
                <a:gd name="T15" fmla="*/ 4 h 70"/>
                <a:gd name="T16" fmla="*/ 127 w 145"/>
                <a:gd name="T17" fmla="*/ 4 h 70"/>
                <a:gd name="T18" fmla="*/ 130 w 145"/>
                <a:gd name="T19" fmla="*/ 4 h 70"/>
                <a:gd name="T20" fmla="*/ 130 w 145"/>
                <a:gd name="T21" fmla="*/ 4 h 70"/>
                <a:gd name="T22" fmla="*/ 133 w 145"/>
                <a:gd name="T23" fmla="*/ 4 h 70"/>
                <a:gd name="T24" fmla="*/ 133 w 145"/>
                <a:gd name="T25" fmla="*/ 4 h 70"/>
                <a:gd name="T26" fmla="*/ 136 w 145"/>
                <a:gd name="T27" fmla="*/ 4 h 70"/>
                <a:gd name="T28" fmla="*/ 136 w 145"/>
                <a:gd name="T29" fmla="*/ 4 h 70"/>
                <a:gd name="T30" fmla="*/ 139 w 145"/>
                <a:gd name="T31" fmla="*/ 5 h 70"/>
                <a:gd name="T32" fmla="*/ 139 w 145"/>
                <a:gd name="T33" fmla="*/ 5 h 70"/>
                <a:gd name="T34" fmla="*/ 142 w 145"/>
                <a:gd name="T35" fmla="*/ 6 h 70"/>
                <a:gd name="T36" fmla="*/ 142 w 145"/>
                <a:gd name="T37" fmla="*/ 6 h 70"/>
                <a:gd name="T38" fmla="*/ 145 w 145"/>
                <a:gd name="T39" fmla="*/ 7 h 70"/>
                <a:gd name="T40" fmla="*/ 145 w 145"/>
                <a:gd name="T41" fmla="*/ 7 h 70"/>
                <a:gd name="T42" fmla="*/ 139 w 145"/>
                <a:gd name="T43" fmla="*/ 3 h 70"/>
                <a:gd name="T44" fmla="*/ 138 w 145"/>
                <a:gd name="T45" fmla="*/ 3 h 70"/>
                <a:gd name="T46" fmla="*/ 138 w 145"/>
                <a:gd name="T47" fmla="*/ 3 h 70"/>
                <a:gd name="T48" fmla="*/ 136 w 145"/>
                <a:gd name="T49" fmla="*/ 2 h 70"/>
                <a:gd name="T50" fmla="*/ 135 w 145"/>
                <a:gd name="T51" fmla="*/ 2 h 70"/>
                <a:gd name="T52" fmla="*/ 135 w 145"/>
                <a:gd name="T53" fmla="*/ 2 h 70"/>
                <a:gd name="T54" fmla="*/ 133 w 145"/>
                <a:gd name="T55" fmla="*/ 1 h 70"/>
                <a:gd name="T56" fmla="*/ 133 w 145"/>
                <a:gd name="T57" fmla="*/ 1 h 70"/>
                <a:gd name="T58" fmla="*/ 132 w 145"/>
                <a:gd name="T59" fmla="*/ 1 h 70"/>
                <a:gd name="T60" fmla="*/ 130 w 145"/>
                <a:gd name="T61" fmla="*/ 0 h 70"/>
                <a:gd name="T62" fmla="*/ 130 w 145"/>
                <a:gd name="T63" fmla="*/ 0 h 70"/>
                <a:gd name="T64" fmla="*/ 130 w 145"/>
                <a:gd name="T65" fmla="*/ 0 h 70"/>
                <a:gd name="T66" fmla="*/ 127 w 145"/>
                <a:gd name="T67" fmla="*/ 0 h 70"/>
                <a:gd name="T68" fmla="*/ 126 w 145"/>
                <a:gd name="T69" fmla="*/ 0 h 70"/>
                <a:gd name="T70" fmla="*/ 126 w 145"/>
                <a:gd name="T71" fmla="*/ 0 h 70"/>
                <a:gd name="T72" fmla="*/ 123 w 145"/>
                <a:gd name="T73" fmla="*/ 0 h 70"/>
                <a:gd name="T74" fmla="*/ 123 w 145"/>
                <a:gd name="T75" fmla="*/ 0 h 70"/>
                <a:gd name="T76" fmla="*/ 123 w 145"/>
                <a:gd name="T77" fmla="*/ 0 h 70"/>
                <a:gd name="T78" fmla="*/ 120 w 145"/>
                <a:gd name="T79" fmla="*/ 0 h 70"/>
                <a:gd name="T80" fmla="*/ 120 w 145"/>
                <a:gd name="T81" fmla="*/ 0 h 70"/>
                <a:gd name="T82" fmla="*/ 120 w 145"/>
                <a:gd name="T83" fmla="*/ 0 h 70"/>
                <a:gd name="T84" fmla="*/ 117 w 145"/>
                <a:gd name="T85" fmla="*/ 1 h 70"/>
                <a:gd name="T86" fmla="*/ 117 w 145"/>
                <a:gd name="T87" fmla="*/ 1 h 70"/>
                <a:gd name="T88" fmla="*/ 116 w 145"/>
                <a:gd name="T89" fmla="*/ 1 h 70"/>
                <a:gd name="T90" fmla="*/ 115 w 145"/>
                <a:gd name="T91" fmla="*/ 1 h 70"/>
                <a:gd name="T92" fmla="*/ 114 w 145"/>
                <a:gd name="T93" fmla="*/ 2 h 70"/>
                <a:gd name="T94" fmla="*/ 113 w 145"/>
                <a:gd name="T95" fmla="*/ 2 h 70"/>
                <a:gd name="T96" fmla="*/ 112 w 145"/>
                <a:gd name="T97" fmla="*/ 2 h 70"/>
                <a:gd name="T98" fmla="*/ 112 w 145"/>
                <a:gd name="T99" fmla="*/ 2 h 70"/>
                <a:gd name="T100" fmla="*/ 111 w 145"/>
                <a:gd name="T101" fmla="*/ 3 h 70"/>
                <a:gd name="T102" fmla="*/ 110 w 145"/>
                <a:gd name="T103" fmla="*/ 3 h 70"/>
                <a:gd name="T104" fmla="*/ 108 w 145"/>
                <a:gd name="T105" fmla="*/ 4 h 70"/>
                <a:gd name="T106" fmla="*/ 0 w 145"/>
                <a:gd name="T107" fmla="*/ 67 h 70"/>
                <a:gd name="T108" fmla="*/ 7 w 145"/>
                <a:gd name="T109" fmla="*/ 70 h 70"/>
                <a:gd name="T110" fmla="*/ 115 w 145"/>
                <a:gd name="T111" fmla="*/ 8 h 70"/>
                <a:gd name="T112" fmla="*/ 117 w 145"/>
                <a:gd name="T113" fmla="*/ 7 h 70"/>
                <a:gd name="T114" fmla="*/ 118 w 145"/>
                <a:gd name="T115"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70">
                  <a:moveTo>
                    <a:pt x="118" y="7"/>
                  </a:moveTo>
                  <a:cubicBezTo>
                    <a:pt x="118" y="7"/>
                    <a:pt x="118" y="6"/>
                    <a:pt x="119" y="6"/>
                  </a:cubicBezTo>
                  <a:cubicBezTo>
                    <a:pt x="120" y="6"/>
                    <a:pt x="120" y="6"/>
                    <a:pt x="120" y="6"/>
                  </a:cubicBezTo>
                  <a:cubicBezTo>
                    <a:pt x="120" y="6"/>
                    <a:pt x="121" y="6"/>
                    <a:pt x="121" y="5"/>
                  </a:cubicBezTo>
                  <a:cubicBezTo>
                    <a:pt x="122" y="5"/>
                    <a:pt x="122" y="5"/>
                    <a:pt x="122" y="5"/>
                  </a:cubicBezTo>
                  <a:cubicBezTo>
                    <a:pt x="122" y="5"/>
                    <a:pt x="123" y="5"/>
                    <a:pt x="123" y="5"/>
                  </a:cubicBezTo>
                  <a:cubicBezTo>
                    <a:pt x="124" y="5"/>
                    <a:pt x="124" y="5"/>
                    <a:pt x="124" y="5"/>
                  </a:cubicBezTo>
                  <a:cubicBezTo>
                    <a:pt x="125" y="4"/>
                    <a:pt x="126" y="4"/>
                    <a:pt x="127" y="4"/>
                  </a:cubicBezTo>
                  <a:cubicBezTo>
                    <a:pt x="127" y="4"/>
                    <a:pt x="127" y="4"/>
                    <a:pt x="127" y="4"/>
                  </a:cubicBezTo>
                  <a:cubicBezTo>
                    <a:pt x="128" y="4"/>
                    <a:pt x="129" y="4"/>
                    <a:pt x="130" y="4"/>
                  </a:cubicBezTo>
                  <a:cubicBezTo>
                    <a:pt x="130" y="4"/>
                    <a:pt x="130" y="4"/>
                    <a:pt x="130" y="4"/>
                  </a:cubicBezTo>
                  <a:cubicBezTo>
                    <a:pt x="131" y="4"/>
                    <a:pt x="132" y="4"/>
                    <a:pt x="133" y="4"/>
                  </a:cubicBezTo>
                  <a:cubicBezTo>
                    <a:pt x="133" y="4"/>
                    <a:pt x="133" y="4"/>
                    <a:pt x="133" y="4"/>
                  </a:cubicBezTo>
                  <a:cubicBezTo>
                    <a:pt x="134" y="4"/>
                    <a:pt x="135" y="4"/>
                    <a:pt x="136" y="4"/>
                  </a:cubicBezTo>
                  <a:cubicBezTo>
                    <a:pt x="136" y="4"/>
                    <a:pt x="136" y="4"/>
                    <a:pt x="136" y="4"/>
                  </a:cubicBezTo>
                  <a:cubicBezTo>
                    <a:pt x="137" y="4"/>
                    <a:pt x="138" y="4"/>
                    <a:pt x="139" y="5"/>
                  </a:cubicBezTo>
                  <a:cubicBezTo>
                    <a:pt x="139" y="5"/>
                    <a:pt x="139" y="5"/>
                    <a:pt x="139" y="5"/>
                  </a:cubicBezTo>
                  <a:cubicBezTo>
                    <a:pt x="140" y="5"/>
                    <a:pt x="141" y="5"/>
                    <a:pt x="142" y="6"/>
                  </a:cubicBezTo>
                  <a:cubicBezTo>
                    <a:pt x="142" y="6"/>
                    <a:pt x="142" y="6"/>
                    <a:pt x="142" y="6"/>
                  </a:cubicBezTo>
                  <a:cubicBezTo>
                    <a:pt x="143" y="6"/>
                    <a:pt x="144" y="7"/>
                    <a:pt x="145" y="7"/>
                  </a:cubicBezTo>
                  <a:cubicBezTo>
                    <a:pt x="145" y="7"/>
                    <a:pt x="145" y="7"/>
                    <a:pt x="145" y="7"/>
                  </a:cubicBezTo>
                  <a:cubicBezTo>
                    <a:pt x="139" y="3"/>
                    <a:pt x="139" y="3"/>
                    <a:pt x="139" y="3"/>
                  </a:cubicBezTo>
                  <a:cubicBezTo>
                    <a:pt x="138" y="3"/>
                    <a:pt x="138" y="3"/>
                    <a:pt x="138" y="3"/>
                  </a:cubicBezTo>
                  <a:cubicBezTo>
                    <a:pt x="138" y="3"/>
                    <a:pt x="138" y="3"/>
                    <a:pt x="138" y="3"/>
                  </a:cubicBezTo>
                  <a:cubicBezTo>
                    <a:pt x="137" y="3"/>
                    <a:pt x="137" y="2"/>
                    <a:pt x="136" y="2"/>
                  </a:cubicBezTo>
                  <a:cubicBezTo>
                    <a:pt x="135" y="2"/>
                    <a:pt x="135" y="2"/>
                    <a:pt x="135" y="2"/>
                  </a:cubicBezTo>
                  <a:cubicBezTo>
                    <a:pt x="135" y="2"/>
                    <a:pt x="135" y="2"/>
                    <a:pt x="135" y="2"/>
                  </a:cubicBezTo>
                  <a:cubicBezTo>
                    <a:pt x="134" y="1"/>
                    <a:pt x="134" y="1"/>
                    <a:pt x="133" y="1"/>
                  </a:cubicBezTo>
                  <a:cubicBezTo>
                    <a:pt x="133" y="1"/>
                    <a:pt x="133" y="1"/>
                    <a:pt x="133" y="1"/>
                  </a:cubicBezTo>
                  <a:cubicBezTo>
                    <a:pt x="132" y="1"/>
                    <a:pt x="132" y="1"/>
                    <a:pt x="132" y="1"/>
                  </a:cubicBezTo>
                  <a:cubicBezTo>
                    <a:pt x="131" y="0"/>
                    <a:pt x="130" y="0"/>
                    <a:pt x="130" y="0"/>
                  </a:cubicBezTo>
                  <a:cubicBezTo>
                    <a:pt x="130" y="0"/>
                    <a:pt x="130" y="0"/>
                    <a:pt x="130" y="0"/>
                  </a:cubicBezTo>
                  <a:cubicBezTo>
                    <a:pt x="130" y="0"/>
                    <a:pt x="130" y="0"/>
                    <a:pt x="130" y="0"/>
                  </a:cubicBezTo>
                  <a:cubicBezTo>
                    <a:pt x="129" y="0"/>
                    <a:pt x="128" y="0"/>
                    <a:pt x="127" y="0"/>
                  </a:cubicBezTo>
                  <a:cubicBezTo>
                    <a:pt x="126" y="0"/>
                    <a:pt x="126" y="0"/>
                    <a:pt x="126" y="0"/>
                  </a:cubicBezTo>
                  <a:cubicBezTo>
                    <a:pt x="126" y="0"/>
                    <a:pt x="126" y="0"/>
                    <a:pt x="126" y="0"/>
                  </a:cubicBezTo>
                  <a:cubicBezTo>
                    <a:pt x="125" y="0"/>
                    <a:pt x="124" y="0"/>
                    <a:pt x="123" y="0"/>
                  </a:cubicBezTo>
                  <a:cubicBezTo>
                    <a:pt x="123" y="0"/>
                    <a:pt x="123" y="0"/>
                    <a:pt x="123" y="0"/>
                  </a:cubicBezTo>
                  <a:cubicBezTo>
                    <a:pt x="123" y="0"/>
                    <a:pt x="123" y="0"/>
                    <a:pt x="123" y="0"/>
                  </a:cubicBezTo>
                  <a:cubicBezTo>
                    <a:pt x="122" y="0"/>
                    <a:pt x="121" y="0"/>
                    <a:pt x="120" y="0"/>
                  </a:cubicBezTo>
                  <a:cubicBezTo>
                    <a:pt x="120" y="0"/>
                    <a:pt x="120" y="0"/>
                    <a:pt x="120" y="0"/>
                  </a:cubicBezTo>
                  <a:cubicBezTo>
                    <a:pt x="120" y="0"/>
                    <a:pt x="120" y="0"/>
                    <a:pt x="120" y="0"/>
                  </a:cubicBezTo>
                  <a:cubicBezTo>
                    <a:pt x="119" y="0"/>
                    <a:pt x="118" y="0"/>
                    <a:pt x="117" y="1"/>
                  </a:cubicBezTo>
                  <a:cubicBezTo>
                    <a:pt x="117" y="1"/>
                    <a:pt x="117" y="1"/>
                    <a:pt x="117" y="1"/>
                  </a:cubicBezTo>
                  <a:cubicBezTo>
                    <a:pt x="116" y="1"/>
                    <a:pt x="116" y="1"/>
                    <a:pt x="116" y="1"/>
                  </a:cubicBezTo>
                  <a:cubicBezTo>
                    <a:pt x="116" y="1"/>
                    <a:pt x="116" y="1"/>
                    <a:pt x="115" y="1"/>
                  </a:cubicBezTo>
                  <a:cubicBezTo>
                    <a:pt x="114" y="2"/>
                    <a:pt x="114" y="2"/>
                    <a:pt x="114" y="2"/>
                  </a:cubicBezTo>
                  <a:cubicBezTo>
                    <a:pt x="114" y="2"/>
                    <a:pt x="114" y="2"/>
                    <a:pt x="113" y="2"/>
                  </a:cubicBezTo>
                  <a:cubicBezTo>
                    <a:pt x="112" y="2"/>
                    <a:pt x="112" y="2"/>
                    <a:pt x="112" y="2"/>
                  </a:cubicBezTo>
                  <a:cubicBezTo>
                    <a:pt x="112" y="2"/>
                    <a:pt x="112" y="2"/>
                    <a:pt x="112" y="2"/>
                  </a:cubicBezTo>
                  <a:cubicBezTo>
                    <a:pt x="112" y="2"/>
                    <a:pt x="111" y="3"/>
                    <a:pt x="111" y="3"/>
                  </a:cubicBezTo>
                  <a:cubicBezTo>
                    <a:pt x="110" y="3"/>
                    <a:pt x="110" y="3"/>
                    <a:pt x="110" y="3"/>
                  </a:cubicBezTo>
                  <a:cubicBezTo>
                    <a:pt x="110" y="4"/>
                    <a:pt x="109" y="4"/>
                    <a:pt x="108" y="4"/>
                  </a:cubicBezTo>
                  <a:cubicBezTo>
                    <a:pt x="0" y="67"/>
                    <a:pt x="0" y="67"/>
                    <a:pt x="0" y="67"/>
                  </a:cubicBezTo>
                  <a:cubicBezTo>
                    <a:pt x="7" y="70"/>
                    <a:pt x="7" y="70"/>
                    <a:pt x="7" y="70"/>
                  </a:cubicBezTo>
                  <a:cubicBezTo>
                    <a:pt x="115" y="8"/>
                    <a:pt x="115" y="8"/>
                    <a:pt x="115" y="8"/>
                  </a:cubicBezTo>
                  <a:cubicBezTo>
                    <a:pt x="116" y="8"/>
                    <a:pt x="116" y="7"/>
                    <a:pt x="117" y="7"/>
                  </a:cubicBezTo>
                  <a:lnTo>
                    <a:pt x="118" y="7"/>
                  </a:ln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7" name="íşlidè">
              <a:extLst>
                <a:ext uri="{FF2B5EF4-FFF2-40B4-BE49-F238E27FC236}">
                  <a16:creationId xmlns:a16="http://schemas.microsoft.com/office/drawing/2014/main" id="{A9E7FA1F-860B-46C3-9D4B-2C7070A29D62}"/>
                </a:ext>
              </a:extLst>
            </p:cNvPr>
            <p:cNvSpPr/>
            <p:nvPr/>
          </p:nvSpPr>
          <p:spPr bwMode="auto">
            <a:xfrm>
              <a:off x="6301014" y="3147270"/>
              <a:ext cx="851802" cy="462936"/>
            </a:xfrm>
            <a:custGeom>
              <a:avLst/>
              <a:gdLst>
                <a:gd name="T0" fmla="*/ 108 w 155"/>
                <a:gd name="T1" fmla="*/ 10 h 84"/>
                <a:gd name="T2" fmla="*/ 155 w 155"/>
                <a:gd name="T3" fmla="*/ 33 h 84"/>
                <a:gd name="T4" fmla="*/ 152 w 155"/>
                <a:gd name="T5" fmla="*/ 39 h 84"/>
                <a:gd name="T6" fmla="*/ 151 w 155"/>
                <a:gd name="T7" fmla="*/ 40 h 84"/>
                <a:gd name="T8" fmla="*/ 144 w 155"/>
                <a:gd name="T9" fmla="*/ 39 h 84"/>
                <a:gd name="T10" fmla="*/ 108 w 155"/>
                <a:gd name="T11" fmla="*/ 22 h 84"/>
                <a:gd name="T12" fmla="*/ 0 w 155"/>
                <a:gd name="T13" fmla="*/ 84 h 84"/>
                <a:gd name="T14" fmla="*/ 0 w 155"/>
                <a:gd name="T15" fmla="*/ 72 h 84"/>
                <a:gd name="T16" fmla="*/ 108 w 155"/>
                <a:gd name="T17"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84">
                  <a:moveTo>
                    <a:pt x="108" y="10"/>
                  </a:moveTo>
                  <a:cubicBezTo>
                    <a:pt x="125" y="0"/>
                    <a:pt x="148" y="6"/>
                    <a:pt x="155" y="33"/>
                  </a:cubicBezTo>
                  <a:cubicBezTo>
                    <a:pt x="155" y="35"/>
                    <a:pt x="154" y="38"/>
                    <a:pt x="152" y="39"/>
                  </a:cubicBezTo>
                  <a:cubicBezTo>
                    <a:pt x="152" y="40"/>
                    <a:pt x="151" y="40"/>
                    <a:pt x="151" y="40"/>
                  </a:cubicBezTo>
                  <a:cubicBezTo>
                    <a:pt x="148" y="42"/>
                    <a:pt x="145" y="41"/>
                    <a:pt x="144" y="39"/>
                  </a:cubicBezTo>
                  <a:cubicBezTo>
                    <a:pt x="137" y="18"/>
                    <a:pt x="119" y="15"/>
                    <a:pt x="108" y="22"/>
                  </a:cubicBezTo>
                  <a:cubicBezTo>
                    <a:pt x="0" y="84"/>
                    <a:pt x="0" y="84"/>
                    <a:pt x="0" y="84"/>
                  </a:cubicBezTo>
                  <a:cubicBezTo>
                    <a:pt x="0" y="72"/>
                    <a:pt x="0" y="72"/>
                    <a:pt x="0" y="72"/>
                  </a:cubicBezTo>
                  <a:lnTo>
                    <a:pt x="108" y="10"/>
                  </a:lnTo>
                  <a:close/>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8" name="ï$lïḑé">
              <a:extLst>
                <a:ext uri="{FF2B5EF4-FFF2-40B4-BE49-F238E27FC236}">
                  <a16:creationId xmlns:a16="http://schemas.microsoft.com/office/drawing/2014/main" id="{404191F9-AFC8-41AC-9EE8-37CA9D7BFE4D}"/>
                </a:ext>
              </a:extLst>
            </p:cNvPr>
            <p:cNvSpPr/>
            <p:nvPr/>
          </p:nvSpPr>
          <p:spPr bwMode="auto">
            <a:xfrm>
              <a:off x="6295723" y="3570526"/>
              <a:ext cx="468227" cy="589913"/>
            </a:xfrm>
            <a:custGeom>
              <a:avLst/>
              <a:gdLst>
                <a:gd name="T0" fmla="*/ 81 w 85"/>
                <a:gd name="T1" fmla="*/ 102 h 107"/>
                <a:gd name="T2" fmla="*/ 78 w 85"/>
                <a:gd name="T3" fmla="*/ 103 h 107"/>
                <a:gd name="T4" fmla="*/ 73 w 85"/>
                <a:gd name="T5" fmla="*/ 102 h 107"/>
                <a:gd name="T6" fmla="*/ 69 w 85"/>
                <a:gd name="T7" fmla="*/ 101 h 107"/>
                <a:gd name="T8" fmla="*/ 63 w 85"/>
                <a:gd name="T9" fmla="*/ 98 h 107"/>
                <a:gd name="T10" fmla="*/ 35 w 85"/>
                <a:gd name="T11" fmla="*/ 82 h 107"/>
                <a:gd name="T12" fmla="*/ 29 w 85"/>
                <a:gd name="T13" fmla="*/ 77 h 107"/>
                <a:gd name="T14" fmla="*/ 26 w 85"/>
                <a:gd name="T15" fmla="*/ 74 h 107"/>
                <a:gd name="T16" fmla="*/ 21 w 85"/>
                <a:gd name="T17" fmla="*/ 69 h 107"/>
                <a:gd name="T18" fmla="*/ 19 w 85"/>
                <a:gd name="T19" fmla="*/ 65 h 107"/>
                <a:gd name="T20" fmla="*/ 15 w 85"/>
                <a:gd name="T21" fmla="*/ 58 h 107"/>
                <a:gd name="T22" fmla="*/ 13 w 85"/>
                <a:gd name="T23" fmla="*/ 55 h 107"/>
                <a:gd name="T24" fmla="*/ 10 w 85"/>
                <a:gd name="T25" fmla="*/ 47 h 107"/>
                <a:gd name="T26" fmla="*/ 9 w 85"/>
                <a:gd name="T27" fmla="*/ 43 h 107"/>
                <a:gd name="T28" fmla="*/ 8 w 85"/>
                <a:gd name="T29" fmla="*/ 36 h 107"/>
                <a:gd name="T30" fmla="*/ 6 w 85"/>
                <a:gd name="T31" fmla="*/ 9 h 107"/>
                <a:gd name="T32" fmla="*/ 6 w 85"/>
                <a:gd name="T33" fmla="*/ 6 h 107"/>
                <a:gd name="T34" fmla="*/ 7 w 85"/>
                <a:gd name="T35" fmla="*/ 5 h 107"/>
                <a:gd name="T36" fmla="*/ 8 w 85"/>
                <a:gd name="T37" fmla="*/ 3 h 107"/>
                <a:gd name="T38" fmla="*/ 9 w 85"/>
                <a:gd name="T39" fmla="*/ 1 h 107"/>
                <a:gd name="T40" fmla="*/ 10 w 85"/>
                <a:gd name="T41" fmla="*/ 0 h 107"/>
                <a:gd name="T42" fmla="*/ 2 w 85"/>
                <a:gd name="T43" fmla="*/ 5 h 107"/>
                <a:gd name="T44" fmla="*/ 1 w 85"/>
                <a:gd name="T45" fmla="*/ 6 h 107"/>
                <a:gd name="T46" fmla="*/ 1 w 85"/>
                <a:gd name="T47" fmla="*/ 7 h 107"/>
                <a:gd name="T48" fmla="*/ 0 w 85"/>
                <a:gd name="T49" fmla="*/ 8 h 107"/>
                <a:gd name="T50" fmla="*/ 0 w 85"/>
                <a:gd name="T51" fmla="*/ 9 h 107"/>
                <a:gd name="T52" fmla="*/ 0 w 85"/>
                <a:gd name="T53" fmla="*/ 10 h 107"/>
                <a:gd name="T54" fmla="*/ 0 w 85"/>
                <a:gd name="T55" fmla="*/ 11 h 107"/>
                <a:gd name="T56" fmla="*/ 0 w 85"/>
                <a:gd name="T57" fmla="*/ 12 h 107"/>
                <a:gd name="T58" fmla="*/ 0 w 85"/>
                <a:gd name="T59" fmla="*/ 13 h 107"/>
                <a:gd name="T60" fmla="*/ 1 w 85"/>
                <a:gd name="T61" fmla="*/ 39 h 107"/>
                <a:gd name="T62" fmla="*/ 1 w 85"/>
                <a:gd name="T63" fmla="*/ 40 h 107"/>
                <a:gd name="T64" fmla="*/ 2 w 85"/>
                <a:gd name="T65" fmla="*/ 44 h 107"/>
                <a:gd name="T66" fmla="*/ 2 w 85"/>
                <a:gd name="T67" fmla="*/ 47 h 107"/>
                <a:gd name="T68" fmla="*/ 3 w 85"/>
                <a:gd name="T69" fmla="*/ 48 h 107"/>
                <a:gd name="T70" fmla="*/ 4 w 85"/>
                <a:gd name="T71" fmla="*/ 51 h 107"/>
                <a:gd name="T72" fmla="*/ 5 w 85"/>
                <a:gd name="T73" fmla="*/ 55 h 107"/>
                <a:gd name="T74" fmla="*/ 5 w 85"/>
                <a:gd name="T75" fmla="*/ 56 h 107"/>
                <a:gd name="T76" fmla="*/ 6 w 85"/>
                <a:gd name="T77" fmla="*/ 59 h 107"/>
                <a:gd name="T78" fmla="*/ 8 w 85"/>
                <a:gd name="T79" fmla="*/ 62 h 107"/>
                <a:gd name="T80" fmla="*/ 10 w 85"/>
                <a:gd name="T81" fmla="*/ 65 h 107"/>
                <a:gd name="T82" fmla="*/ 12 w 85"/>
                <a:gd name="T83" fmla="*/ 69 h 107"/>
                <a:gd name="T84" fmla="*/ 14 w 85"/>
                <a:gd name="T85" fmla="*/ 72 h 107"/>
                <a:gd name="T86" fmla="*/ 16 w 85"/>
                <a:gd name="T87" fmla="*/ 74 h 107"/>
                <a:gd name="T88" fmla="*/ 17 w 85"/>
                <a:gd name="T89" fmla="*/ 76 h 107"/>
                <a:gd name="T90" fmla="*/ 20 w 85"/>
                <a:gd name="T91" fmla="*/ 78 h 107"/>
                <a:gd name="T92" fmla="*/ 22 w 85"/>
                <a:gd name="T93" fmla="*/ 80 h 107"/>
                <a:gd name="T94" fmla="*/ 23 w 85"/>
                <a:gd name="T95" fmla="*/ 82 h 107"/>
                <a:gd name="T96" fmla="*/ 26 w 85"/>
                <a:gd name="T97" fmla="*/ 84 h 107"/>
                <a:gd name="T98" fmla="*/ 28 w 85"/>
                <a:gd name="T99" fmla="*/ 86 h 107"/>
                <a:gd name="T100" fmla="*/ 30 w 85"/>
                <a:gd name="T101" fmla="*/ 87 h 107"/>
                <a:gd name="T102" fmla="*/ 57 w 85"/>
                <a:gd name="T103" fmla="*/ 102 h 107"/>
                <a:gd name="T104" fmla="*/ 60 w 85"/>
                <a:gd name="T105" fmla="*/ 104 h 107"/>
                <a:gd name="T106" fmla="*/ 61 w 85"/>
                <a:gd name="T107" fmla="*/ 105 h 107"/>
                <a:gd name="T108" fmla="*/ 63 w 85"/>
                <a:gd name="T109" fmla="*/ 105 h 107"/>
                <a:gd name="T110" fmla="*/ 66 w 85"/>
                <a:gd name="T111" fmla="*/ 106 h 107"/>
                <a:gd name="T112" fmla="*/ 68 w 85"/>
                <a:gd name="T113" fmla="*/ 106 h 107"/>
                <a:gd name="T114" fmla="*/ 69 w 85"/>
                <a:gd name="T115" fmla="*/ 107 h 107"/>
                <a:gd name="T116" fmla="*/ 72 w 85"/>
                <a:gd name="T117" fmla="*/ 107 h 107"/>
                <a:gd name="T118" fmla="*/ 74 w 85"/>
                <a:gd name="T119" fmla="*/ 106 h 107"/>
                <a:gd name="T120" fmla="*/ 76 w 85"/>
                <a:gd name="T121"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 h="107">
                  <a:moveTo>
                    <a:pt x="85" y="101"/>
                  </a:moveTo>
                  <a:cubicBezTo>
                    <a:pt x="84" y="101"/>
                    <a:pt x="84" y="101"/>
                    <a:pt x="83" y="102"/>
                  </a:cubicBezTo>
                  <a:cubicBezTo>
                    <a:pt x="82" y="102"/>
                    <a:pt x="81" y="102"/>
                    <a:pt x="81" y="102"/>
                  </a:cubicBezTo>
                  <a:cubicBezTo>
                    <a:pt x="81" y="102"/>
                    <a:pt x="81" y="102"/>
                    <a:pt x="81" y="102"/>
                  </a:cubicBezTo>
                  <a:cubicBezTo>
                    <a:pt x="80" y="103"/>
                    <a:pt x="79" y="103"/>
                    <a:pt x="78" y="103"/>
                  </a:cubicBezTo>
                  <a:cubicBezTo>
                    <a:pt x="78" y="103"/>
                    <a:pt x="78" y="103"/>
                    <a:pt x="78" y="103"/>
                  </a:cubicBezTo>
                  <a:cubicBezTo>
                    <a:pt x="77" y="103"/>
                    <a:pt x="76" y="103"/>
                    <a:pt x="75" y="103"/>
                  </a:cubicBezTo>
                  <a:cubicBezTo>
                    <a:pt x="75" y="103"/>
                    <a:pt x="75" y="103"/>
                    <a:pt x="75" y="103"/>
                  </a:cubicBezTo>
                  <a:cubicBezTo>
                    <a:pt x="74" y="103"/>
                    <a:pt x="73" y="102"/>
                    <a:pt x="73" y="102"/>
                  </a:cubicBezTo>
                  <a:cubicBezTo>
                    <a:pt x="72" y="102"/>
                    <a:pt x="72" y="102"/>
                    <a:pt x="72" y="102"/>
                  </a:cubicBezTo>
                  <a:cubicBezTo>
                    <a:pt x="71" y="102"/>
                    <a:pt x="70" y="102"/>
                    <a:pt x="70" y="101"/>
                  </a:cubicBezTo>
                  <a:cubicBezTo>
                    <a:pt x="69" y="101"/>
                    <a:pt x="69" y="101"/>
                    <a:pt x="69" y="101"/>
                  </a:cubicBezTo>
                  <a:cubicBezTo>
                    <a:pt x="68" y="101"/>
                    <a:pt x="67" y="101"/>
                    <a:pt x="66" y="100"/>
                  </a:cubicBezTo>
                  <a:cubicBezTo>
                    <a:pt x="66" y="100"/>
                    <a:pt x="66" y="100"/>
                    <a:pt x="66" y="100"/>
                  </a:cubicBezTo>
                  <a:cubicBezTo>
                    <a:pt x="65" y="100"/>
                    <a:pt x="64" y="99"/>
                    <a:pt x="63" y="98"/>
                  </a:cubicBezTo>
                  <a:cubicBezTo>
                    <a:pt x="38" y="84"/>
                    <a:pt x="38" y="84"/>
                    <a:pt x="38" y="84"/>
                  </a:cubicBezTo>
                  <a:cubicBezTo>
                    <a:pt x="37" y="83"/>
                    <a:pt x="36" y="83"/>
                    <a:pt x="35" y="82"/>
                  </a:cubicBezTo>
                  <a:cubicBezTo>
                    <a:pt x="35" y="82"/>
                    <a:pt x="35" y="82"/>
                    <a:pt x="35" y="82"/>
                  </a:cubicBezTo>
                  <a:cubicBezTo>
                    <a:pt x="34" y="81"/>
                    <a:pt x="33" y="81"/>
                    <a:pt x="32" y="80"/>
                  </a:cubicBezTo>
                  <a:cubicBezTo>
                    <a:pt x="32" y="80"/>
                    <a:pt x="32" y="80"/>
                    <a:pt x="32" y="80"/>
                  </a:cubicBezTo>
                  <a:cubicBezTo>
                    <a:pt x="31" y="79"/>
                    <a:pt x="30" y="78"/>
                    <a:pt x="29" y="77"/>
                  </a:cubicBezTo>
                  <a:cubicBezTo>
                    <a:pt x="29" y="77"/>
                    <a:pt x="29" y="77"/>
                    <a:pt x="29" y="77"/>
                  </a:cubicBezTo>
                  <a:cubicBezTo>
                    <a:pt x="28" y="76"/>
                    <a:pt x="27" y="76"/>
                    <a:pt x="27" y="75"/>
                  </a:cubicBezTo>
                  <a:cubicBezTo>
                    <a:pt x="26" y="74"/>
                    <a:pt x="26" y="74"/>
                    <a:pt x="26" y="74"/>
                  </a:cubicBezTo>
                  <a:cubicBezTo>
                    <a:pt x="25" y="74"/>
                    <a:pt x="25" y="73"/>
                    <a:pt x="24" y="72"/>
                  </a:cubicBezTo>
                  <a:cubicBezTo>
                    <a:pt x="24" y="72"/>
                    <a:pt x="24" y="72"/>
                    <a:pt x="24" y="72"/>
                  </a:cubicBezTo>
                  <a:cubicBezTo>
                    <a:pt x="23" y="71"/>
                    <a:pt x="22" y="70"/>
                    <a:pt x="21" y="69"/>
                  </a:cubicBezTo>
                  <a:cubicBezTo>
                    <a:pt x="21" y="68"/>
                    <a:pt x="21" y="68"/>
                    <a:pt x="21" y="68"/>
                  </a:cubicBezTo>
                  <a:cubicBezTo>
                    <a:pt x="20" y="67"/>
                    <a:pt x="20" y="66"/>
                    <a:pt x="19" y="65"/>
                  </a:cubicBezTo>
                  <a:cubicBezTo>
                    <a:pt x="19" y="65"/>
                    <a:pt x="19" y="65"/>
                    <a:pt x="19" y="65"/>
                  </a:cubicBezTo>
                  <a:cubicBezTo>
                    <a:pt x="19" y="65"/>
                    <a:pt x="19" y="65"/>
                    <a:pt x="19" y="65"/>
                  </a:cubicBezTo>
                  <a:cubicBezTo>
                    <a:pt x="18" y="64"/>
                    <a:pt x="17" y="63"/>
                    <a:pt x="17" y="62"/>
                  </a:cubicBezTo>
                  <a:cubicBezTo>
                    <a:pt x="16" y="61"/>
                    <a:pt x="15" y="60"/>
                    <a:pt x="15" y="58"/>
                  </a:cubicBezTo>
                  <a:cubicBezTo>
                    <a:pt x="15" y="58"/>
                    <a:pt x="15" y="58"/>
                    <a:pt x="15" y="58"/>
                  </a:cubicBezTo>
                  <a:cubicBezTo>
                    <a:pt x="14" y="57"/>
                    <a:pt x="14" y="56"/>
                    <a:pt x="13" y="55"/>
                  </a:cubicBezTo>
                  <a:cubicBezTo>
                    <a:pt x="13" y="55"/>
                    <a:pt x="13" y="55"/>
                    <a:pt x="13" y="55"/>
                  </a:cubicBezTo>
                  <a:cubicBezTo>
                    <a:pt x="12" y="53"/>
                    <a:pt x="12" y="52"/>
                    <a:pt x="11" y="51"/>
                  </a:cubicBezTo>
                  <a:cubicBezTo>
                    <a:pt x="11" y="51"/>
                    <a:pt x="11" y="51"/>
                    <a:pt x="11" y="51"/>
                  </a:cubicBezTo>
                  <a:cubicBezTo>
                    <a:pt x="11" y="50"/>
                    <a:pt x="11" y="49"/>
                    <a:pt x="10" y="47"/>
                  </a:cubicBezTo>
                  <a:cubicBezTo>
                    <a:pt x="10" y="47"/>
                    <a:pt x="10" y="47"/>
                    <a:pt x="10" y="47"/>
                  </a:cubicBezTo>
                  <a:cubicBezTo>
                    <a:pt x="10" y="46"/>
                    <a:pt x="9" y="45"/>
                    <a:pt x="9" y="44"/>
                  </a:cubicBezTo>
                  <a:cubicBezTo>
                    <a:pt x="9" y="43"/>
                    <a:pt x="9" y="43"/>
                    <a:pt x="9" y="43"/>
                  </a:cubicBezTo>
                  <a:cubicBezTo>
                    <a:pt x="9" y="42"/>
                    <a:pt x="8" y="41"/>
                    <a:pt x="8" y="40"/>
                  </a:cubicBezTo>
                  <a:cubicBezTo>
                    <a:pt x="8" y="40"/>
                    <a:pt x="8" y="40"/>
                    <a:pt x="8" y="40"/>
                  </a:cubicBezTo>
                  <a:cubicBezTo>
                    <a:pt x="8" y="39"/>
                    <a:pt x="8" y="37"/>
                    <a:pt x="8" y="36"/>
                  </a:cubicBezTo>
                  <a:cubicBezTo>
                    <a:pt x="8" y="36"/>
                    <a:pt x="8" y="36"/>
                    <a:pt x="8" y="36"/>
                  </a:cubicBezTo>
                  <a:cubicBezTo>
                    <a:pt x="7" y="35"/>
                    <a:pt x="7" y="34"/>
                    <a:pt x="7" y="32"/>
                  </a:cubicBezTo>
                  <a:cubicBezTo>
                    <a:pt x="6" y="9"/>
                    <a:pt x="6" y="9"/>
                    <a:pt x="6" y="9"/>
                  </a:cubicBezTo>
                  <a:cubicBezTo>
                    <a:pt x="6" y="9"/>
                    <a:pt x="6" y="8"/>
                    <a:pt x="6" y="8"/>
                  </a:cubicBezTo>
                  <a:cubicBezTo>
                    <a:pt x="6" y="8"/>
                    <a:pt x="6" y="8"/>
                    <a:pt x="6" y="8"/>
                  </a:cubicBezTo>
                  <a:cubicBezTo>
                    <a:pt x="6" y="7"/>
                    <a:pt x="6" y="7"/>
                    <a:pt x="6" y="6"/>
                  </a:cubicBezTo>
                  <a:cubicBezTo>
                    <a:pt x="6" y="6"/>
                    <a:pt x="6" y="6"/>
                    <a:pt x="6" y="6"/>
                  </a:cubicBezTo>
                  <a:cubicBezTo>
                    <a:pt x="7" y="6"/>
                    <a:pt x="7" y="5"/>
                    <a:pt x="7" y="5"/>
                  </a:cubicBezTo>
                  <a:cubicBezTo>
                    <a:pt x="7" y="5"/>
                    <a:pt x="7" y="5"/>
                    <a:pt x="7" y="5"/>
                  </a:cubicBezTo>
                  <a:cubicBezTo>
                    <a:pt x="7" y="4"/>
                    <a:pt x="7" y="4"/>
                    <a:pt x="7" y="4"/>
                  </a:cubicBezTo>
                  <a:cubicBezTo>
                    <a:pt x="7" y="3"/>
                    <a:pt x="7" y="3"/>
                    <a:pt x="7" y="3"/>
                  </a:cubicBezTo>
                  <a:cubicBezTo>
                    <a:pt x="8" y="3"/>
                    <a:pt x="8" y="3"/>
                    <a:pt x="8" y="3"/>
                  </a:cubicBezTo>
                  <a:cubicBezTo>
                    <a:pt x="8" y="2"/>
                    <a:pt x="8" y="2"/>
                    <a:pt x="8" y="2"/>
                  </a:cubicBezTo>
                  <a:cubicBezTo>
                    <a:pt x="8" y="2"/>
                    <a:pt x="8" y="2"/>
                    <a:pt x="8" y="2"/>
                  </a:cubicBezTo>
                  <a:cubicBezTo>
                    <a:pt x="9" y="1"/>
                    <a:pt x="9" y="1"/>
                    <a:pt x="9" y="1"/>
                  </a:cubicBezTo>
                  <a:cubicBezTo>
                    <a:pt x="9" y="1"/>
                    <a:pt x="9" y="1"/>
                    <a:pt x="9" y="1"/>
                  </a:cubicBezTo>
                  <a:cubicBezTo>
                    <a:pt x="9" y="1"/>
                    <a:pt x="10" y="0"/>
                    <a:pt x="10" y="0"/>
                  </a:cubicBezTo>
                  <a:cubicBezTo>
                    <a:pt x="10" y="0"/>
                    <a:pt x="10" y="0"/>
                    <a:pt x="10" y="0"/>
                  </a:cubicBezTo>
                  <a:cubicBezTo>
                    <a:pt x="10" y="0"/>
                    <a:pt x="10" y="0"/>
                    <a:pt x="10" y="0"/>
                  </a:cubicBezTo>
                  <a:cubicBezTo>
                    <a:pt x="4" y="4"/>
                    <a:pt x="4" y="4"/>
                    <a:pt x="4" y="4"/>
                  </a:cubicBezTo>
                  <a:cubicBezTo>
                    <a:pt x="3" y="4"/>
                    <a:pt x="3" y="4"/>
                    <a:pt x="2" y="5"/>
                  </a:cubicBezTo>
                  <a:cubicBezTo>
                    <a:pt x="2" y="5"/>
                    <a:pt x="2" y="5"/>
                    <a:pt x="2" y="5"/>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8"/>
                    <a:pt x="1" y="8"/>
                    <a:pt x="1"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1" y="36"/>
                    <a:pt x="1" y="36"/>
                    <a:pt x="1" y="36"/>
                  </a:cubicBezTo>
                  <a:cubicBezTo>
                    <a:pt x="1" y="37"/>
                    <a:pt x="1" y="37"/>
                    <a:pt x="1" y="37"/>
                  </a:cubicBezTo>
                  <a:cubicBezTo>
                    <a:pt x="1" y="38"/>
                    <a:pt x="1" y="38"/>
                    <a:pt x="1" y="39"/>
                  </a:cubicBezTo>
                  <a:cubicBezTo>
                    <a:pt x="1" y="40"/>
                    <a:pt x="1" y="40"/>
                    <a:pt x="1" y="40"/>
                  </a:cubicBezTo>
                  <a:cubicBezTo>
                    <a:pt x="1" y="40"/>
                    <a:pt x="1" y="40"/>
                    <a:pt x="1" y="40"/>
                  </a:cubicBezTo>
                  <a:cubicBezTo>
                    <a:pt x="1" y="40"/>
                    <a:pt x="1" y="40"/>
                    <a:pt x="1" y="40"/>
                  </a:cubicBezTo>
                  <a:cubicBezTo>
                    <a:pt x="1" y="41"/>
                    <a:pt x="1" y="41"/>
                    <a:pt x="1" y="42"/>
                  </a:cubicBezTo>
                  <a:cubicBezTo>
                    <a:pt x="1" y="42"/>
                    <a:pt x="1" y="43"/>
                    <a:pt x="1" y="43"/>
                  </a:cubicBezTo>
                  <a:cubicBezTo>
                    <a:pt x="2" y="44"/>
                    <a:pt x="2" y="44"/>
                    <a:pt x="2" y="44"/>
                  </a:cubicBezTo>
                  <a:cubicBezTo>
                    <a:pt x="2" y="44"/>
                    <a:pt x="2" y="44"/>
                    <a:pt x="2" y="44"/>
                  </a:cubicBezTo>
                  <a:cubicBezTo>
                    <a:pt x="2" y="44"/>
                    <a:pt x="2" y="45"/>
                    <a:pt x="2" y="45"/>
                  </a:cubicBezTo>
                  <a:cubicBezTo>
                    <a:pt x="2" y="46"/>
                    <a:pt x="2" y="46"/>
                    <a:pt x="2" y="47"/>
                  </a:cubicBezTo>
                  <a:cubicBezTo>
                    <a:pt x="2" y="47"/>
                    <a:pt x="2" y="47"/>
                    <a:pt x="2" y="47"/>
                  </a:cubicBezTo>
                  <a:cubicBezTo>
                    <a:pt x="2" y="48"/>
                    <a:pt x="2" y="48"/>
                    <a:pt x="2" y="48"/>
                  </a:cubicBezTo>
                  <a:cubicBezTo>
                    <a:pt x="3" y="48"/>
                    <a:pt x="3" y="48"/>
                    <a:pt x="3" y="48"/>
                  </a:cubicBezTo>
                  <a:cubicBezTo>
                    <a:pt x="3" y="49"/>
                    <a:pt x="3" y="49"/>
                    <a:pt x="3" y="50"/>
                  </a:cubicBezTo>
                  <a:cubicBezTo>
                    <a:pt x="3" y="51"/>
                    <a:pt x="3" y="51"/>
                    <a:pt x="3" y="51"/>
                  </a:cubicBezTo>
                  <a:cubicBezTo>
                    <a:pt x="4" y="51"/>
                    <a:pt x="4" y="51"/>
                    <a:pt x="4" y="51"/>
                  </a:cubicBezTo>
                  <a:cubicBezTo>
                    <a:pt x="4" y="52"/>
                    <a:pt x="4" y="52"/>
                    <a:pt x="4" y="52"/>
                  </a:cubicBezTo>
                  <a:cubicBezTo>
                    <a:pt x="4" y="52"/>
                    <a:pt x="4" y="53"/>
                    <a:pt x="4" y="53"/>
                  </a:cubicBezTo>
                  <a:cubicBezTo>
                    <a:pt x="4" y="54"/>
                    <a:pt x="5" y="54"/>
                    <a:pt x="5" y="55"/>
                  </a:cubicBezTo>
                  <a:cubicBezTo>
                    <a:pt x="5" y="55"/>
                    <a:pt x="5" y="55"/>
                    <a:pt x="5" y="55"/>
                  </a:cubicBezTo>
                  <a:cubicBezTo>
                    <a:pt x="5" y="55"/>
                    <a:pt x="5" y="55"/>
                    <a:pt x="5" y="55"/>
                  </a:cubicBezTo>
                  <a:cubicBezTo>
                    <a:pt x="5" y="55"/>
                    <a:pt x="5" y="56"/>
                    <a:pt x="5" y="56"/>
                  </a:cubicBezTo>
                  <a:cubicBezTo>
                    <a:pt x="6" y="57"/>
                    <a:pt x="6" y="57"/>
                    <a:pt x="6" y="58"/>
                  </a:cubicBezTo>
                  <a:cubicBezTo>
                    <a:pt x="6" y="58"/>
                    <a:pt x="6" y="58"/>
                    <a:pt x="6" y="58"/>
                  </a:cubicBezTo>
                  <a:cubicBezTo>
                    <a:pt x="6" y="59"/>
                    <a:pt x="6" y="59"/>
                    <a:pt x="6" y="59"/>
                  </a:cubicBezTo>
                  <a:cubicBezTo>
                    <a:pt x="7" y="59"/>
                    <a:pt x="7" y="59"/>
                    <a:pt x="7" y="59"/>
                  </a:cubicBezTo>
                  <a:cubicBezTo>
                    <a:pt x="7" y="60"/>
                    <a:pt x="7" y="60"/>
                    <a:pt x="7" y="61"/>
                  </a:cubicBezTo>
                  <a:cubicBezTo>
                    <a:pt x="8" y="61"/>
                    <a:pt x="8" y="62"/>
                    <a:pt x="8" y="62"/>
                  </a:cubicBezTo>
                  <a:cubicBezTo>
                    <a:pt x="8" y="62"/>
                    <a:pt x="8" y="62"/>
                    <a:pt x="8" y="62"/>
                  </a:cubicBezTo>
                  <a:cubicBezTo>
                    <a:pt x="8" y="63"/>
                    <a:pt x="8" y="63"/>
                    <a:pt x="8" y="63"/>
                  </a:cubicBezTo>
                  <a:cubicBezTo>
                    <a:pt x="9" y="63"/>
                    <a:pt x="9" y="64"/>
                    <a:pt x="10" y="65"/>
                  </a:cubicBezTo>
                  <a:cubicBezTo>
                    <a:pt x="10" y="65"/>
                    <a:pt x="10" y="65"/>
                    <a:pt x="10" y="65"/>
                  </a:cubicBezTo>
                  <a:cubicBezTo>
                    <a:pt x="11" y="67"/>
                    <a:pt x="11" y="68"/>
                    <a:pt x="12" y="69"/>
                  </a:cubicBezTo>
                  <a:cubicBezTo>
                    <a:pt x="12" y="69"/>
                    <a:pt x="12" y="69"/>
                    <a:pt x="12" y="69"/>
                  </a:cubicBezTo>
                  <a:cubicBezTo>
                    <a:pt x="12" y="69"/>
                    <a:pt x="12" y="69"/>
                    <a:pt x="12" y="69"/>
                  </a:cubicBezTo>
                  <a:cubicBezTo>
                    <a:pt x="12" y="69"/>
                    <a:pt x="12" y="69"/>
                    <a:pt x="12" y="69"/>
                  </a:cubicBezTo>
                  <a:cubicBezTo>
                    <a:pt x="13" y="70"/>
                    <a:pt x="14" y="71"/>
                    <a:pt x="14" y="72"/>
                  </a:cubicBezTo>
                  <a:cubicBezTo>
                    <a:pt x="15" y="72"/>
                    <a:pt x="15" y="72"/>
                    <a:pt x="15" y="72"/>
                  </a:cubicBezTo>
                  <a:cubicBezTo>
                    <a:pt x="15" y="73"/>
                    <a:pt x="15" y="73"/>
                    <a:pt x="15" y="73"/>
                  </a:cubicBezTo>
                  <a:cubicBezTo>
                    <a:pt x="16" y="74"/>
                    <a:pt x="16" y="74"/>
                    <a:pt x="16" y="74"/>
                  </a:cubicBezTo>
                  <a:cubicBezTo>
                    <a:pt x="16" y="74"/>
                    <a:pt x="16" y="75"/>
                    <a:pt x="17" y="75"/>
                  </a:cubicBezTo>
                  <a:cubicBezTo>
                    <a:pt x="17" y="75"/>
                    <a:pt x="17" y="75"/>
                    <a:pt x="17" y="75"/>
                  </a:cubicBezTo>
                  <a:cubicBezTo>
                    <a:pt x="17" y="76"/>
                    <a:pt x="17" y="76"/>
                    <a:pt x="17" y="76"/>
                  </a:cubicBezTo>
                  <a:cubicBezTo>
                    <a:pt x="18" y="76"/>
                    <a:pt x="18" y="76"/>
                    <a:pt x="18" y="76"/>
                  </a:cubicBezTo>
                  <a:cubicBezTo>
                    <a:pt x="18" y="77"/>
                    <a:pt x="19" y="77"/>
                    <a:pt x="19" y="78"/>
                  </a:cubicBezTo>
                  <a:cubicBezTo>
                    <a:pt x="20" y="78"/>
                    <a:pt x="20" y="78"/>
                    <a:pt x="20" y="78"/>
                  </a:cubicBezTo>
                  <a:cubicBezTo>
                    <a:pt x="20" y="79"/>
                    <a:pt x="20" y="79"/>
                    <a:pt x="20" y="79"/>
                  </a:cubicBezTo>
                  <a:cubicBezTo>
                    <a:pt x="20" y="79"/>
                    <a:pt x="20" y="79"/>
                    <a:pt x="20" y="79"/>
                  </a:cubicBezTo>
                  <a:cubicBezTo>
                    <a:pt x="21" y="80"/>
                    <a:pt x="21" y="80"/>
                    <a:pt x="22" y="80"/>
                  </a:cubicBezTo>
                  <a:cubicBezTo>
                    <a:pt x="22" y="81"/>
                    <a:pt x="22" y="81"/>
                    <a:pt x="22" y="81"/>
                  </a:cubicBezTo>
                  <a:cubicBezTo>
                    <a:pt x="23" y="81"/>
                    <a:pt x="23" y="81"/>
                    <a:pt x="23" y="81"/>
                  </a:cubicBezTo>
                  <a:cubicBezTo>
                    <a:pt x="23" y="82"/>
                    <a:pt x="23" y="82"/>
                    <a:pt x="23" y="82"/>
                  </a:cubicBezTo>
                  <a:cubicBezTo>
                    <a:pt x="23" y="82"/>
                    <a:pt x="24" y="82"/>
                    <a:pt x="24" y="83"/>
                  </a:cubicBezTo>
                  <a:cubicBezTo>
                    <a:pt x="25" y="83"/>
                    <a:pt x="25" y="83"/>
                    <a:pt x="25" y="83"/>
                  </a:cubicBezTo>
                  <a:cubicBezTo>
                    <a:pt x="26" y="84"/>
                    <a:pt x="26" y="84"/>
                    <a:pt x="26" y="84"/>
                  </a:cubicBezTo>
                  <a:cubicBezTo>
                    <a:pt x="26" y="84"/>
                    <a:pt x="26" y="84"/>
                    <a:pt x="26" y="84"/>
                  </a:cubicBezTo>
                  <a:cubicBezTo>
                    <a:pt x="26" y="84"/>
                    <a:pt x="27" y="85"/>
                    <a:pt x="27" y="85"/>
                  </a:cubicBezTo>
                  <a:cubicBezTo>
                    <a:pt x="28" y="85"/>
                    <a:pt x="28" y="86"/>
                    <a:pt x="28" y="86"/>
                  </a:cubicBezTo>
                  <a:cubicBezTo>
                    <a:pt x="28" y="86"/>
                    <a:pt x="28" y="86"/>
                    <a:pt x="28" y="86"/>
                  </a:cubicBezTo>
                  <a:cubicBezTo>
                    <a:pt x="28" y="86"/>
                    <a:pt x="28" y="86"/>
                    <a:pt x="28" y="86"/>
                  </a:cubicBezTo>
                  <a:cubicBezTo>
                    <a:pt x="29" y="86"/>
                    <a:pt x="29" y="87"/>
                    <a:pt x="30" y="87"/>
                  </a:cubicBezTo>
                  <a:cubicBezTo>
                    <a:pt x="30" y="87"/>
                    <a:pt x="31" y="87"/>
                    <a:pt x="31" y="88"/>
                  </a:cubicBezTo>
                  <a:cubicBezTo>
                    <a:pt x="31" y="88"/>
                    <a:pt x="31" y="88"/>
                    <a:pt x="31" y="88"/>
                  </a:cubicBezTo>
                  <a:cubicBezTo>
                    <a:pt x="57" y="102"/>
                    <a:pt x="57" y="102"/>
                    <a:pt x="57" y="102"/>
                  </a:cubicBezTo>
                  <a:cubicBezTo>
                    <a:pt x="58" y="103"/>
                    <a:pt x="58" y="103"/>
                    <a:pt x="58" y="103"/>
                  </a:cubicBezTo>
                  <a:cubicBezTo>
                    <a:pt x="58" y="103"/>
                    <a:pt x="58" y="103"/>
                    <a:pt x="59" y="104"/>
                  </a:cubicBezTo>
                  <a:cubicBezTo>
                    <a:pt x="60" y="104"/>
                    <a:pt x="60" y="104"/>
                    <a:pt x="60" y="104"/>
                  </a:cubicBezTo>
                  <a:cubicBezTo>
                    <a:pt x="60" y="104"/>
                    <a:pt x="60" y="104"/>
                    <a:pt x="60" y="104"/>
                  </a:cubicBezTo>
                  <a:cubicBezTo>
                    <a:pt x="60" y="104"/>
                    <a:pt x="60" y="104"/>
                    <a:pt x="60" y="104"/>
                  </a:cubicBezTo>
                  <a:cubicBezTo>
                    <a:pt x="60" y="104"/>
                    <a:pt x="61" y="104"/>
                    <a:pt x="61" y="105"/>
                  </a:cubicBezTo>
                  <a:cubicBezTo>
                    <a:pt x="62" y="105"/>
                    <a:pt x="62" y="105"/>
                    <a:pt x="63" y="105"/>
                  </a:cubicBezTo>
                  <a:cubicBezTo>
                    <a:pt x="63" y="105"/>
                    <a:pt x="63" y="105"/>
                    <a:pt x="63" y="105"/>
                  </a:cubicBezTo>
                  <a:cubicBezTo>
                    <a:pt x="63" y="105"/>
                    <a:pt x="63" y="105"/>
                    <a:pt x="63" y="105"/>
                  </a:cubicBezTo>
                  <a:cubicBezTo>
                    <a:pt x="64" y="106"/>
                    <a:pt x="64" y="106"/>
                    <a:pt x="64" y="106"/>
                  </a:cubicBezTo>
                  <a:cubicBezTo>
                    <a:pt x="64" y="106"/>
                    <a:pt x="65" y="106"/>
                    <a:pt x="65" y="106"/>
                  </a:cubicBezTo>
                  <a:cubicBezTo>
                    <a:pt x="66" y="106"/>
                    <a:pt x="66" y="106"/>
                    <a:pt x="66" y="106"/>
                  </a:cubicBezTo>
                  <a:cubicBezTo>
                    <a:pt x="66" y="106"/>
                    <a:pt x="66" y="106"/>
                    <a:pt x="66" y="106"/>
                  </a:cubicBezTo>
                  <a:cubicBezTo>
                    <a:pt x="66" y="106"/>
                    <a:pt x="66" y="106"/>
                    <a:pt x="66" y="106"/>
                  </a:cubicBezTo>
                  <a:cubicBezTo>
                    <a:pt x="67" y="106"/>
                    <a:pt x="67" y="106"/>
                    <a:pt x="68" y="106"/>
                  </a:cubicBezTo>
                  <a:cubicBezTo>
                    <a:pt x="68" y="106"/>
                    <a:pt x="68" y="106"/>
                    <a:pt x="68" y="106"/>
                  </a:cubicBezTo>
                  <a:cubicBezTo>
                    <a:pt x="69" y="106"/>
                    <a:pt x="69" y="106"/>
                    <a:pt x="69" y="106"/>
                  </a:cubicBezTo>
                  <a:cubicBezTo>
                    <a:pt x="69" y="107"/>
                    <a:pt x="69" y="107"/>
                    <a:pt x="69" y="107"/>
                  </a:cubicBezTo>
                  <a:cubicBezTo>
                    <a:pt x="70" y="107"/>
                    <a:pt x="70" y="107"/>
                    <a:pt x="71" y="107"/>
                  </a:cubicBezTo>
                  <a:cubicBezTo>
                    <a:pt x="71" y="107"/>
                    <a:pt x="71" y="107"/>
                    <a:pt x="71" y="107"/>
                  </a:cubicBezTo>
                  <a:cubicBezTo>
                    <a:pt x="72" y="107"/>
                    <a:pt x="72" y="107"/>
                    <a:pt x="72" y="107"/>
                  </a:cubicBezTo>
                  <a:cubicBezTo>
                    <a:pt x="72" y="106"/>
                    <a:pt x="72" y="106"/>
                    <a:pt x="72" y="106"/>
                  </a:cubicBezTo>
                  <a:cubicBezTo>
                    <a:pt x="73" y="106"/>
                    <a:pt x="73" y="106"/>
                    <a:pt x="74" y="106"/>
                  </a:cubicBezTo>
                  <a:cubicBezTo>
                    <a:pt x="74" y="106"/>
                    <a:pt x="74" y="106"/>
                    <a:pt x="74" y="106"/>
                  </a:cubicBezTo>
                  <a:cubicBezTo>
                    <a:pt x="74" y="106"/>
                    <a:pt x="74" y="106"/>
                    <a:pt x="74" y="106"/>
                  </a:cubicBezTo>
                  <a:cubicBezTo>
                    <a:pt x="75" y="106"/>
                    <a:pt x="75" y="106"/>
                    <a:pt x="76" y="106"/>
                  </a:cubicBezTo>
                  <a:cubicBezTo>
                    <a:pt x="76" y="106"/>
                    <a:pt x="76" y="106"/>
                    <a:pt x="76" y="106"/>
                  </a:cubicBezTo>
                  <a:cubicBezTo>
                    <a:pt x="77" y="105"/>
                    <a:pt x="78" y="105"/>
                    <a:pt x="79" y="104"/>
                  </a:cubicBezTo>
                  <a:lnTo>
                    <a:pt x="85" y="101"/>
                  </a:lnTo>
                  <a:close/>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9" name="íṧľiḑè">
              <a:extLst>
                <a:ext uri="{FF2B5EF4-FFF2-40B4-BE49-F238E27FC236}">
                  <a16:creationId xmlns:a16="http://schemas.microsoft.com/office/drawing/2014/main" id="{9534E517-E8C3-4EDE-A914-E14520EB07AF}"/>
                </a:ext>
              </a:extLst>
            </p:cNvPr>
            <p:cNvSpPr/>
            <p:nvPr/>
          </p:nvSpPr>
          <p:spPr bwMode="auto">
            <a:xfrm>
              <a:off x="6774530" y="3996426"/>
              <a:ext cx="108460" cy="214274"/>
            </a:xfrm>
            <a:custGeom>
              <a:avLst/>
              <a:gdLst>
                <a:gd name="T0" fmla="*/ 14 w 20"/>
                <a:gd name="T1" fmla="*/ 4 h 39"/>
                <a:gd name="T2" fmla="*/ 10 w 20"/>
                <a:gd name="T3" fmla="*/ 22 h 39"/>
                <a:gd name="T4" fmla="*/ 10 w 20"/>
                <a:gd name="T5" fmla="*/ 25 h 39"/>
                <a:gd name="T6" fmla="*/ 10 w 20"/>
                <a:gd name="T7" fmla="*/ 25 h 39"/>
                <a:gd name="T8" fmla="*/ 9 w 20"/>
                <a:gd name="T9" fmla="*/ 27 h 39"/>
                <a:gd name="T10" fmla="*/ 8 w 20"/>
                <a:gd name="T11" fmla="*/ 28 h 39"/>
                <a:gd name="T12" fmla="*/ 8 w 20"/>
                <a:gd name="T13" fmla="*/ 30 h 39"/>
                <a:gd name="T14" fmla="*/ 7 w 20"/>
                <a:gd name="T15" fmla="*/ 32 h 39"/>
                <a:gd name="T16" fmla="*/ 6 w 20"/>
                <a:gd name="T17" fmla="*/ 32 h 39"/>
                <a:gd name="T18" fmla="*/ 6 w 20"/>
                <a:gd name="T19" fmla="*/ 33 h 39"/>
                <a:gd name="T20" fmla="*/ 5 w 20"/>
                <a:gd name="T21" fmla="*/ 34 h 39"/>
                <a:gd name="T22" fmla="*/ 4 w 20"/>
                <a:gd name="T23" fmla="*/ 35 h 39"/>
                <a:gd name="T24" fmla="*/ 3 w 20"/>
                <a:gd name="T25" fmla="*/ 36 h 39"/>
                <a:gd name="T26" fmla="*/ 2 w 20"/>
                <a:gd name="T27" fmla="*/ 37 h 39"/>
                <a:gd name="T28" fmla="*/ 2 w 20"/>
                <a:gd name="T29" fmla="*/ 37 h 39"/>
                <a:gd name="T30" fmla="*/ 0 w 20"/>
                <a:gd name="T31" fmla="*/ 39 h 39"/>
                <a:gd name="T32" fmla="*/ 0 w 20"/>
                <a:gd name="T33" fmla="*/ 39 h 39"/>
                <a:gd name="T34" fmla="*/ 0 w 20"/>
                <a:gd name="T35" fmla="*/ 39 h 39"/>
                <a:gd name="T36" fmla="*/ 0 w 20"/>
                <a:gd name="T37" fmla="*/ 39 h 39"/>
                <a:gd name="T38" fmla="*/ 6 w 20"/>
                <a:gd name="T39" fmla="*/ 35 h 39"/>
                <a:gd name="T40" fmla="*/ 8 w 20"/>
                <a:gd name="T41" fmla="*/ 34 h 39"/>
                <a:gd name="T42" fmla="*/ 9 w 20"/>
                <a:gd name="T43" fmla="*/ 33 h 39"/>
                <a:gd name="T44" fmla="*/ 10 w 20"/>
                <a:gd name="T45" fmla="*/ 32 h 39"/>
                <a:gd name="T46" fmla="*/ 11 w 20"/>
                <a:gd name="T47" fmla="*/ 31 h 39"/>
                <a:gd name="T48" fmla="*/ 12 w 20"/>
                <a:gd name="T49" fmla="*/ 30 h 39"/>
                <a:gd name="T50" fmla="*/ 12 w 20"/>
                <a:gd name="T51" fmla="*/ 29 h 39"/>
                <a:gd name="T52" fmla="*/ 13 w 20"/>
                <a:gd name="T53" fmla="*/ 28 h 39"/>
                <a:gd name="T54" fmla="*/ 13 w 20"/>
                <a:gd name="T55" fmla="*/ 28 h 39"/>
                <a:gd name="T56" fmla="*/ 13 w 20"/>
                <a:gd name="T57" fmla="*/ 28 h 39"/>
                <a:gd name="T58" fmla="*/ 14 w 20"/>
                <a:gd name="T59" fmla="*/ 26 h 39"/>
                <a:gd name="T60" fmla="*/ 15 w 20"/>
                <a:gd name="T61" fmla="*/ 26 h 39"/>
                <a:gd name="T62" fmla="*/ 15 w 20"/>
                <a:gd name="T63" fmla="*/ 24 h 39"/>
                <a:gd name="T64" fmla="*/ 15 w 20"/>
                <a:gd name="T65" fmla="*/ 24 h 39"/>
                <a:gd name="T66" fmla="*/ 16 w 20"/>
                <a:gd name="T67" fmla="*/ 23 h 39"/>
                <a:gd name="T68" fmla="*/ 16 w 20"/>
                <a:gd name="T69" fmla="*/ 21 h 39"/>
                <a:gd name="T70" fmla="*/ 16 w 20"/>
                <a:gd name="T71" fmla="*/ 21 h 39"/>
                <a:gd name="T72" fmla="*/ 16 w 20"/>
                <a:gd name="T73" fmla="*/ 21 h 39"/>
                <a:gd name="T74" fmla="*/ 17 w 20"/>
                <a:gd name="T75" fmla="*/ 19 h 39"/>
                <a:gd name="T76" fmla="*/ 17 w 20"/>
                <a:gd name="T77" fmla="*/ 18 h 39"/>
                <a:gd name="T78" fmla="*/ 20 w 20"/>
                <a:gd name="T79" fmla="*/ 0 h 39"/>
                <a:gd name="T80" fmla="*/ 14 w 20"/>
                <a:gd name="T8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39">
                  <a:moveTo>
                    <a:pt x="14" y="4"/>
                  </a:moveTo>
                  <a:cubicBezTo>
                    <a:pt x="10" y="22"/>
                    <a:pt x="10" y="22"/>
                    <a:pt x="10" y="22"/>
                  </a:cubicBezTo>
                  <a:cubicBezTo>
                    <a:pt x="10" y="23"/>
                    <a:pt x="10" y="24"/>
                    <a:pt x="10" y="25"/>
                  </a:cubicBezTo>
                  <a:cubicBezTo>
                    <a:pt x="10" y="25"/>
                    <a:pt x="10" y="25"/>
                    <a:pt x="10" y="25"/>
                  </a:cubicBezTo>
                  <a:cubicBezTo>
                    <a:pt x="9" y="26"/>
                    <a:pt x="9" y="27"/>
                    <a:pt x="9" y="27"/>
                  </a:cubicBezTo>
                  <a:cubicBezTo>
                    <a:pt x="8" y="28"/>
                    <a:pt x="8" y="28"/>
                    <a:pt x="8" y="28"/>
                  </a:cubicBezTo>
                  <a:cubicBezTo>
                    <a:pt x="8" y="29"/>
                    <a:pt x="8" y="29"/>
                    <a:pt x="8" y="30"/>
                  </a:cubicBezTo>
                  <a:cubicBezTo>
                    <a:pt x="7" y="31"/>
                    <a:pt x="7" y="31"/>
                    <a:pt x="7" y="32"/>
                  </a:cubicBezTo>
                  <a:cubicBezTo>
                    <a:pt x="6" y="32"/>
                    <a:pt x="6" y="32"/>
                    <a:pt x="6" y="32"/>
                  </a:cubicBezTo>
                  <a:cubicBezTo>
                    <a:pt x="6" y="33"/>
                    <a:pt x="6" y="33"/>
                    <a:pt x="6" y="33"/>
                  </a:cubicBezTo>
                  <a:cubicBezTo>
                    <a:pt x="5" y="34"/>
                    <a:pt x="5" y="34"/>
                    <a:pt x="5" y="34"/>
                  </a:cubicBezTo>
                  <a:cubicBezTo>
                    <a:pt x="5" y="35"/>
                    <a:pt x="4" y="35"/>
                    <a:pt x="4" y="35"/>
                  </a:cubicBezTo>
                  <a:cubicBezTo>
                    <a:pt x="3" y="36"/>
                    <a:pt x="3" y="36"/>
                    <a:pt x="3" y="36"/>
                  </a:cubicBezTo>
                  <a:cubicBezTo>
                    <a:pt x="3" y="36"/>
                    <a:pt x="3" y="37"/>
                    <a:pt x="2" y="37"/>
                  </a:cubicBezTo>
                  <a:cubicBezTo>
                    <a:pt x="2" y="37"/>
                    <a:pt x="2" y="37"/>
                    <a:pt x="2" y="37"/>
                  </a:cubicBezTo>
                  <a:cubicBezTo>
                    <a:pt x="1" y="38"/>
                    <a:pt x="1" y="38"/>
                    <a:pt x="0" y="39"/>
                  </a:cubicBezTo>
                  <a:cubicBezTo>
                    <a:pt x="0" y="39"/>
                    <a:pt x="0" y="39"/>
                    <a:pt x="0" y="39"/>
                  </a:cubicBezTo>
                  <a:cubicBezTo>
                    <a:pt x="0" y="39"/>
                    <a:pt x="0" y="39"/>
                    <a:pt x="0" y="39"/>
                  </a:cubicBezTo>
                  <a:cubicBezTo>
                    <a:pt x="0" y="39"/>
                    <a:pt x="0" y="39"/>
                    <a:pt x="0" y="39"/>
                  </a:cubicBezTo>
                  <a:cubicBezTo>
                    <a:pt x="6" y="35"/>
                    <a:pt x="6" y="35"/>
                    <a:pt x="6" y="35"/>
                  </a:cubicBezTo>
                  <a:cubicBezTo>
                    <a:pt x="7" y="34"/>
                    <a:pt x="8" y="34"/>
                    <a:pt x="8" y="34"/>
                  </a:cubicBezTo>
                  <a:cubicBezTo>
                    <a:pt x="9" y="33"/>
                    <a:pt x="9" y="33"/>
                    <a:pt x="9" y="33"/>
                  </a:cubicBezTo>
                  <a:cubicBezTo>
                    <a:pt x="10" y="32"/>
                    <a:pt x="10" y="32"/>
                    <a:pt x="10" y="32"/>
                  </a:cubicBezTo>
                  <a:cubicBezTo>
                    <a:pt x="11" y="31"/>
                    <a:pt x="11" y="31"/>
                    <a:pt x="11" y="31"/>
                  </a:cubicBezTo>
                  <a:cubicBezTo>
                    <a:pt x="11" y="31"/>
                    <a:pt x="11" y="31"/>
                    <a:pt x="12" y="30"/>
                  </a:cubicBezTo>
                  <a:cubicBezTo>
                    <a:pt x="12" y="29"/>
                    <a:pt x="12" y="29"/>
                    <a:pt x="12" y="29"/>
                  </a:cubicBezTo>
                  <a:cubicBezTo>
                    <a:pt x="13" y="29"/>
                    <a:pt x="13" y="29"/>
                    <a:pt x="13" y="28"/>
                  </a:cubicBezTo>
                  <a:cubicBezTo>
                    <a:pt x="13" y="28"/>
                    <a:pt x="13" y="28"/>
                    <a:pt x="13" y="28"/>
                  </a:cubicBezTo>
                  <a:cubicBezTo>
                    <a:pt x="13" y="28"/>
                    <a:pt x="13" y="28"/>
                    <a:pt x="13" y="28"/>
                  </a:cubicBezTo>
                  <a:cubicBezTo>
                    <a:pt x="14" y="27"/>
                    <a:pt x="14" y="27"/>
                    <a:pt x="14" y="26"/>
                  </a:cubicBezTo>
                  <a:cubicBezTo>
                    <a:pt x="15" y="26"/>
                    <a:pt x="15" y="26"/>
                    <a:pt x="15" y="26"/>
                  </a:cubicBezTo>
                  <a:cubicBezTo>
                    <a:pt x="15" y="25"/>
                    <a:pt x="15" y="25"/>
                    <a:pt x="15" y="24"/>
                  </a:cubicBezTo>
                  <a:cubicBezTo>
                    <a:pt x="15" y="24"/>
                    <a:pt x="15" y="24"/>
                    <a:pt x="15" y="24"/>
                  </a:cubicBezTo>
                  <a:cubicBezTo>
                    <a:pt x="16" y="23"/>
                    <a:pt x="16" y="23"/>
                    <a:pt x="16" y="23"/>
                  </a:cubicBezTo>
                  <a:cubicBezTo>
                    <a:pt x="16" y="23"/>
                    <a:pt x="16" y="22"/>
                    <a:pt x="16" y="21"/>
                  </a:cubicBezTo>
                  <a:cubicBezTo>
                    <a:pt x="16" y="21"/>
                    <a:pt x="16" y="21"/>
                    <a:pt x="16" y="21"/>
                  </a:cubicBezTo>
                  <a:cubicBezTo>
                    <a:pt x="16" y="21"/>
                    <a:pt x="16" y="21"/>
                    <a:pt x="16" y="21"/>
                  </a:cubicBezTo>
                  <a:cubicBezTo>
                    <a:pt x="16" y="20"/>
                    <a:pt x="17" y="20"/>
                    <a:pt x="17" y="19"/>
                  </a:cubicBezTo>
                  <a:cubicBezTo>
                    <a:pt x="17" y="19"/>
                    <a:pt x="17" y="19"/>
                    <a:pt x="17" y="18"/>
                  </a:cubicBezTo>
                  <a:cubicBezTo>
                    <a:pt x="20" y="0"/>
                    <a:pt x="20" y="0"/>
                    <a:pt x="20" y="0"/>
                  </a:cubicBezTo>
                  <a:lnTo>
                    <a:pt x="14" y="4"/>
                  </a:lnTo>
                  <a:close/>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0" name="iŝlïdé">
              <a:extLst>
                <a:ext uri="{FF2B5EF4-FFF2-40B4-BE49-F238E27FC236}">
                  <a16:creationId xmlns:a16="http://schemas.microsoft.com/office/drawing/2014/main" id="{5B450400-B8AD-4E24-B178-7EC36F1F9EC6}"/>
                </a:ext>
              </a:extLst>
            </p:cNvPr>
            <p:cNvSpPr/>
            <p:nvPr/>
          </p:nvSpPr>
          <p:spPr bwMode="auto">
            <a:xfrm>
              <a:off x="6258688" y="3488519"/>
              <a:ext cx="632239" cy="402093"/>
            </a:xfrm>
            <a:custGeom>
              <a:avLst/>
              <a:gdLst>
                <a:gd name="T0" fmla="*/ 98 w 115"/>
                <a:gd name="T1" fmla="*/ 57 h 73"/>
                <a:gd name="T2" fmla="*/ 100 w 115"/>
                <a:gd name="T3" fmla="*/ 59 h 73"/>
                <a:gd name="T4" fmla="*/ 103 w 115"/>
                <a:gd name="T5" fmla="*/ 61 h 73"/>
                <a:gd name="T6" fmla="*/ 105 w 115"/>
                <a:gd name="T7" fmla="*/ 64 h 73"/>
                <a:gd name="T8" fmla="*/ 106 w 115"/>
                <a:gd name="T9" fmla="*/ 67 h 73"/>
                <a:gd name="T10" fmla="*/ 107 w 115"/>
                <a:gd name="T11" fmla="*/ 70 h 73"/>
                <a:gd name="T12" fmla="*/ 115 w 115"/>
                <a:gd name="T13" fmla="*/ 69 h 73"/>
                <a:gd name="T14" fmla="*/ 115 w 115"/>
                <a:gd name="T15" fmla="*/ 68 h 73"/>
                <a:gd name="T16" fmla="*/ 114 w 115"/>
                <a:gd name="T17" fmla="*/ 66 h 73"/>
                <a:gd name="T18" fmla="*/ 114 w 115"/>
                <a:gd name="T19" fmla="*/ 66 h 73"/>
                <a:gd name="T20" fmla="*/ 113 w 115"/>
                <a:gd name="T21" fmla="*/ 65 h 73"/>
                <a:gd name="T22" fmla="*/ 113 w 115"/>
                <a:gd name="T23" fmla="*/ 63 h 73"/>
                <a:gd name="T24" fmla="*/ 112 w 115"/>
                <a:gd name="T25" fmla="*/ 63 h 73"/>
                <a:gd name="T26" fmla="*/ 111 w 115"/>
                <a:gd name="T27" fmla="*/ 61 h 73"/>
                <a:gd name="T28" fmla="*/ 110 w 115"/>
                <a:gd name="T29" fmla="*/ 59 h 73"/>
                <a:gd name="T30" fmla="*/ 109 w 115"/>
                <a:gd name="T31" fmla="*/ 58 h 73"/>
                <a:gd name="T32" fmla="*/ 109 w 115"/>
                <a:gd name="T33" fmla="*/ 57 h 73"/>
                <a:gd name="T34" fmla="*/ 107 w 115"/>
                <a:gd name="T35" fmla="*/ 55 h 73"/>
                <a:gd name="T36" fmla="*/ 107 w 115"/>
                <a:gd name="T37" fmla="*/ 55 h 73"/>
                <a:gd name="T38" fmla="*/ 106 w 115"/>
                <a:gd name="T39" fmla="*/ 54 h 73"/>
                <a:gd name="T40" fmla="*/ 105 w 115"/>
                <a:gd name="T41" fmla="*/ 53 h 73"/>
                <a:gd name="T42" fmla="*/ 104 w 115"/>
                <a:gd name="T43" fmla="*/ 52 h 73"/>
                <a:gd name="T44" fmla="*/ 103 w 115"/>
                <a:gd name="T45" fmla="*/ 51 h 73"/>
                <a:gd name="T46" fmla="*/ 102 w 115"/>
                <a:gd name="T47" fmla="*/ 51 h 73"/>
                <a:gd name="T48" fmla="*/ 101 w 115"/>
                <a:gd name="T49" fmla="*/ 50 h 73"/>
                <a:gd name="T50" fmla="*/ 100 w 115"/>
                <a:gd name="T51" fmla="*/ 49 h 73"/>
                <a:gd name="T52" fmla="*/ 19 w 115"/>
                <a:gd name="T53" fmla="*/ 2 h 73"/>
                <a:gd name="T54" fmla="*/ 18 w 115"/>
                <a:gd name="T55" fmla="*/ 2 h 73"/>
                <a:gd name="T56" fmla="*/ 17 w 115"/>
                <a:gd name="T57" fmla="*/ 1 h 73"/>
                <a:gd name="T58" fmla="*/ 16 w 115"/>
                <a:gd name="T59" fmla="*/ 1 h 73"/>
                <a:gd name="T60" fmla="*/ 15 w 115"/>
                <a:gd name="T61" fmla="*/ 1 h 73"/>
                <a:gd name="T62" fmla="*/ 15 w 115"/>
                <a:gd name="T63" fmla="*/ 0 h 73"/>
                <a:gd name="T64" fmla="*/ 14 w 115"/>
                <a:gd name="T65" fmla="*/ 0 h 73"/>
                <a:gd name="T66" fmla="*/ 13 w 115"/>
                <a:gd name="T67" fmla="*/ 0 h 73"/>
                <a:gd name="T68" fmla="*/ 12 w 115"/>
                <a:gd name="T69" fmla="*/ 0 h 73"/>
                <a:gd name="T70" fmla="*/ 12 w 115"/>
                <a:gd name="T71" fmla="*/ 0 h 73"/>
                <a:gd name="T72" fmla="*/ 11 w 115"/>
                <a:gd name="T73" fmla="*/ 0 h 73"/>
                <a:gd name="T74" fmla="*/ 10 w 115"/>
                <a:gd name="T75" fmla="*/ 0 h 73"/>
                <a:gd name="T76" fmla="*/ 9 w 115"/>
                <a:gd name="T77" fmla="*/ 0 h 73"/>
                <a:gd name="T78" fmla="*/ 8 w 115"/>
                <a:gd name="T79" fmla="*/ 0 h 73"/>
                <a:gd name="T80" fmla="*/ 7 w 115"/>
                <a:gd name="T81" fmla="*/ 1 h 73"/>
                <a:gd name="T82" fmla="*/ 1 w 115"/>
                <a:gd name="T83" fmla="*/ 4 h 73"/>
                <a:gd name="T84" fmla="*/ 3 w 115"/>
                <a:gd name="T85" fmla="*/ 4 h 73"/>
                <a:gd name="T86" fmla="*/ 4 w 115"/>
                <a:gd name="T87" fmla="*/ 4 h 73"/>
                <a:gd name="T88" fmla="*/ 6 w 115"/>
                <a:gd name="T89" fmla="*/ 4 h 73"/>
                <a:gd name="T90" fmla="*/ 7 w 115"/>
                <a:gd name="T91" fmla="*/ 4 h 73"/>
                <a:gd name="T92" fmla="*/ 9 w 115"/>
                <a:gd name="T93" fmla="*/ 4 h 73"/>
                <a:gd name="T94" fmla="*/ 11 w 115"/>
                <a:gd name="T95" fmla="*/ 5 h 73"/>
                <a:gd name="T96" fmla="*/ 93 w 115"/>
                <a:gd name="T97" fmla="*/ 53 h 73"/>
                <a:gd name="T98" fmla="*/ 96 w 115"/>
                <a:gd name="T9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73">
                  <a:moveTo>
                    <a:pt x="98" y="56"/>
                  </a:moveTo>
                  <a:cubicBezTo>
                    <a:pt x="98" y="57"/>
                    <a:pt x="98" y="57"/>
                    <a:pt x="98" y="57"/>
                  </a:cubicBezTo>
                  <a:cubicBezTo>
                    <a:pt x="99" y="57"/>
                    <a:pt x="100" y="58"/>
                    <a:pt x="100" y="59"/>
                  </a:cubicBezTo>
                  <a:cubicBezTo>
                    <a:pt x="100" y="59"/>
                    <a:pt x="100" y="59"/>
                    <a:pt x="100" y="59"/>
                  </a:cubicBezTo>
                  <a:cubicBezTo>
                    <a:pt x="101" y="60"/>
                    <a:pt x="102" y="60"/>
                    <a:pt x="102" y="61"/>
                  </a:cubicBezTo>
                  <a:cubicBezTo>
                    <a:pt x="103" y="61"/>
                    <a:pt x="103" y="61"/>
                    <a:pt x="103" y="61"/>
                  </a:cubicBezTo>
                  <a:cubicBezTo>
                    <a:pt x="103" y="62"/>
                    <a:pt x="104" y="63"/>
                    <a:pt x="104" y="64"/>
                  </a:cubicBezTo>
                  <a:cubicBezTo>
                    <a:pt x="105" y="64"/>
                    <a:pt x="105" y="64"/>
                    <a:pt x="105" y="64"/>
                  </a:cubicBezTo>
                  <a:cubicBezTo>
                    <a:pt x="105" y="65"/>
                    <a:pt x="106" y="66"/>
                    <a:pt x="106" y="67"/>
                  </a:cubicBezTo>
                  <a:cubicBezTo>
                    <a:pt x="106" y="67"/>
                    <a:pt x="106" y="67"/>
                    <a:pt x="106" y="67"/>
                  </a:cubicBezTo>
                  <a:cubicBezTo>
                    <a:pt x="107" y="68"/>
                    <a:pt x="107" y="69"/>
                    <a:pt x="107" y="70"/>
                  </a:cubicBezTo>
                  <a:cubicBezTo>
                    <a:pt x="107" y="70"/>
                    <a:pt x="107" y="70"/>
                    <a:pt x="107" y="70"/>
                  </a:cubicBezTo>
                  <a:cubicBezTo>
                    <a:pt x="108" y="71"/>
                    <a:pt x="108" y="72"/>
                    <a:pt x="109" y="73"/>
                  </a:cubicBezTo>
                  <a:cubicBezTo>
                    <a:pt x="115" y="69"/>
                    <a:pt x="115" y="69"/>
                    <a:pt x="115" y="69"/>
                  </a:cubicBezTo>
                  <a:cubicBezTo>
                    <a:pt x="115" y="69"/>
                    <a:pt x="115" y="69"/>
                    <a:pt x="115" y="69"/>
                  </a:cubicBezTo>
                  <a:cubicBezTo>
                    <a:pt x="115" y="68"/>
                    <a:pt x="115" y="68"/>
                    <a:pt x="115" y="68"/>
                  </a:cubicBezTo>
                  <a:cubicBezTo>
                    <a:pt x="114" y="67"/>
                    <a:pt x="114" y="67"/>
                    <a:pt x="114" y="67"/>
                  </a:cubicBezTo>
                  <a:cubicBezTo>
                    <a:pt x="114" y="66"/>
                    <a:pt x="114" y="66"/>
                    <a:pt x="114" y="66"/>
                  </a:cubicBezTo>
                  <a:cubicBezTo>
                    <a:pt x="114" y="66"/>
                    <a:pt x="114" y="66"/>
                    <a:pt x="114" y="66"/>
                  </a:cubicBezTo>
                  <a:cubicBezTo>
                    <a:pt x="114" y="66"/>
                    <a:pt x="114" y="66"/>
                    <a:pt x="114" y="66"/>
                  </a:cubicBezTo>
                  <a:cubicBezTo>
                    <a:pt x="114" y="66"/>
                    <a:pt x="114" y="66"/>
                    <a:pt x="114" y="66"/>
                  </a:cubicBezTo>
                  <a:cubicBezTo>
                    <a:pt x="113" y="65"/>
                    <a:pt x="113" y="65"/>
                    <a:pt x="113" y="65"/>
                  </a:cubicBezTo>
                  <a:cubicBezTo>
                    <a:pt x="113" y="64"/>
                    <a:pt x="113" y="64"/>
                    <a:pt x="113" y="64"/>
                  </a:cubicBezTo>
                  <a:cubicBezTo>
                    <a:pt x="113" y="63"/>
                    <a:pt x="113" y="63"/>
                    <a:pt x="113" y="63"/>
                  </a:cubicBezTo>
                  <a:cubicBezTo>
                    <a:pt x="113" y="63"/>
                    <a:pt x="113" y="63"/>
                    <a:pt x="113" y="63"/>
                  </a:cubicBezTo>
                  <a:cubicBezTo>
                    <a:pt x="112" y="63"/>
                    <a:pt x="112" y="63"/>
                    <a:pt x="112" y="63"/>
                  </a:cubicBezTo>
                  <a:cubicBezTo>
                    <a:pt x="112" y="62"/>
                    <a:pt x="112" y="62"/>
                    <a:pt x="112" y="61"/>
                  </a:cubicBezTo>
                  <a:cubicBezTo>
                    <a:pt x="111" y="61"/>
                    <a:pt x="111" y="61"/>
                    <a:pt x="111" y="61"/>
                  </a:cubicBezTo>
                  <a:cubicBezTo>
                    <a:pt x="111" y="60"/>
                    <a:pt x="111" y="60"/>
                    <a:pt x="111" y="60"/>
                  </a:cubicBezTo>
                  <a:cubicBezTo>
                    <a:pt x="110" y="59"/>
                    <a:pt x="110" y="59"/>
                    <a:pt x="110" y="59"/>
                  </a:cubicBezTo>
                  <a:cubicBezTo>
                    <a:pt x="110" y="59"/>
                    <a:pt x="110" y="58"/>
                    <a:pt x="109" y="58"/>
                  </a:cubicBezTo>
                  <a:cubicBezTo>
                    <a:pt x="109" y="58"/>
                    <a:pt x="109" y="58"/>
                    <a:pt x="109" y="58"/>
                  </a:cubicBezTo>
                  <a:cubicBezTo>
                    <a:pt x="109" y="57"/>
                    <a:pt x="109" y="57"/>
                    <a:pt x="109" y="57"/>
                  </a:cubicBezTo>
                  <a:cubicBezTo>
                    <a:pt x="109" y="57"/>
                    <a:pt x="109" y="57"/>
                    <a:pt x="109" y="57"/>
                  </a:cubicBezTo>
                  <a:cubicBezTo>
                    <a:pt x="108" y="56"/>
                    <a:pt x="108" y="56"/>
                    <a:pt x="108" y="56"/>
                  </a:cubicBezTo>
                  <a:cubicBezTo>
                    <a:pt x="107" y="55"/>
                    <a:pt x="107" y="55"/>
                    <a:pt x="107" y="55"/>
                  </a:cubicBezTo>
                  <a:cubicBezTo>
                    <a:pt x="107" y="55"/>
                    <a:pt x="107" y="55"/>
                    <a:pt x="107" y="55"/>
                  </a:cubicBezTo>
                  <a:cubicBezTo>
                    <a:pt x="107" y="55"/>
                    <a:pt x="107" y="55"/>
                    <a:pt x="107" y="55"/>
                  </a:cubicBezTo>
                  <a:cubicBezTo>
                    <a:pt x="107" y="54"/>
                    <a:pt x="107" y="54"/>
                    <a:pt x="107" y="54"/>
                  </a:cubicBezTo>
                  <a:cubicBezTo>
                    <a:pt x="106" y="54"/>
                    <a:pt x="106" y="54"/>
                    <a:pt x="106" y="54"/>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1"/>
                    <a:pt x="103" y="51"/>
                    <a:pt x="103" y="51"/>
                  </a:cubicBezTo>
                  <a:cubicBezTo>
                    <a:pt x="102" y="51"/>
                    <a:pt x="102" y="51"/>
                    <a:pt x="102" y="51"/>
                  </a:cubicBezTo>
                  <a:cubicBezTo>
                    <a:pt x="102" y="51"/>
                    <a:pt x="102" y="51"/>
                    <a:pt x="102" y="51"/>
                  </a:cubicBezTo>
                  <a:cubicBezTo>
                    <a:pt x="102" y="51"/>
                    <a:pt x="102" y="51"/>
                    <a:pt x="102" y="51"/>
                  </a:cubicBezTo>
                  <a:cubicBezTo>
                    <a:pt x="101" y="50"/>
                    <a:pt x="101" y="50"/>
                    <a:pt x="101" y="50"/>
                  </a:cubicBezTo>
                  <a:cubicBezTo>
                    <a:pt x="101" y="50"/>
                    <a:pt x="101" y="50"/>
                    <a:pt x="101" y="50"/>
                  </a:cubicBezTo>
                  <a:cubicBezTo>
                    <a:pt x="100" y="49"/>
                    <a:pt x="100" y="49"/>
                    <a:pt x="100" y="49"/>
                  </a:cubicBezTo>
                  <a:cubicBezTo>
                    <a:pt x="100" y="49"/>
                    <a:pt x="100" y="49"/>
                    <a:pt x="100" y="49"/>
                  </a:cubicBezTo>
                  <a:cubicBezTo>
                    <a:pt x="19" y="2"/>
                    <a:pt x="19" y="2"/>
                    <a:pt x="19" y="2"/>
                  </a:cubicBezTo>
                  <a:cubicBezTo>
                    <a:pt x="18" y="2"/>
                    <a:pt x="18" y="2"/>
                    <a:pt x="18" y="2"/>
                  </a:cubicBezTo>
                  <a:cubicBezTo>
                    <a:pt x="18" y="2"/>
                    <a:pt x="18" y="2"/>
                    <a:pt x="18" y="2"/>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5" y="1"/>
                    <a:pt x="15" y="1"/>
                    <a:pt x="15" y="1"/>
                  </a:cubicBezTo>
                  <a:cubicBezTo>
                    <a:pt x="15" y="1"/>
                    <a:pt x="15" y="1"/>
                    <a:pt x="15" y="1"/>
                  </a:cubicBezTo>
                  <a:cubicBezTo>
                    <a:pt x="15" y="0"/>
                    <a:pt x="15" y="0"/>
                    <a:pt x="15"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0" y="0"/>
                    <a:pt x="10" y="0"/>
                    <a:pt x="10"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7" y="1"/>
                    <a:pt x="7" y="1"/>
                  </a:cubicBezTo>
                  <a:cubicBezTo>
                    <a:pt x="0" y="5"/>
                    <a:pt x="0" y="5"/>
                    <a:pt x="0" y="5"/>
                  </a:cubicBezTo>
                  <a:cubicBezTo>
                    <a:pt x="1" y="5"/>
                    <a:pt x="1" y="4"/>
                    <a:pt x="1" y="4"/>
                  </a:cubicBezTo>
                  <a:cubicBezTo>
                    <a:pt x="2" y="4"/>
                    <a:pt x="2" y="4"/>
                    <a:pt x="2" y="4"/>
                  </a:cubicBezTo>
                  <a:cubicBezTo>
                    <a:pt x="3" y="4"/>
                    <a:pt x="3" y="4"/>
                    <a:pt x="3" y="4"/>
                  </a:cubicBezTo>
                  <a:cubicBezTo>
                    <a:pt x="3" y="4"/>
                    <a:pt x="4" y="4"/>
                    <a:pt x="4" y="4"/>
                  </a:cubicBezTo>
                  <a:cubicBezTo>
                    <a:pt x="4" y="4"/>
                    <a:pt x="4" y="4"/>
                    <a:pt x="4" y="4"/>
                  </a:cubicBezTo>
                  <a:cubicBezTo>
                    <a:pt x="5" y="4"/>
                    <a:pt x="5" y="4"/>
                    <a:pt x="5" y="4"/>
                  </a:cubicBezTo>
                  <a:cubicBezTo>
                    <a:pt x="6" y="4"/>
                    <a:pt x="6" y="4"/>
                    <a:pt x="6" y="4"/>
                  </a:cubicBezTo>
                  <a:cubicBezTo>
                    <a:pt x="6" y="4"/>
                    <a:pt x="7" y="4"/>
                    <a:pt x="7" y="4"/>
                  </a:cubicBezTo>
                  <a:cubicBezTo>
                    <a:pt x="7" y="4"/>
                    <a:pt x="7" y="4"/>
                    <a:pt x="7" y="4"/>
                  </a:cubicBezTo>
                  <a:cubicBezTo>
                    <a:pt x="8" y="4"/>
                    <a:pt x="8" y="4"/>
                    <a:pt x="9" y="4"/>
                  </a:cubicBezTo>
                  <a:cubicBezTo>
                    <a:pt x="9" y="4"/>
                    <a:pt x="9" y="4"/>
                    <a:pt x="9" y="4"/>
                  </a:cubicBezTo>
                  <a:cubicBezTo>
                    <a:pt x="9" y="5"/>
                    <a:pt x="10" y="5"/>
                    <a:pt x="10" y="5"/>
                  </a:cubicBezTo>
                  <a:cubicBezTo>
                    <a:pt x="11" y="5"/>
                    <a:pt x="11" y="5"/>
                    <a:pt x="11" y="5"/>
                  </a:cubicBezTo>
                  <a:cubicBezTo>
                    <a:pt x="11" y="5"/>
                    <a:pt x="12" y="6"/>
                    <a:pt x="12" y="6"/>
                  </a:cubicBezTo>
                  <a:cubicBezTo>
                    <a:pt x="93" y="53"/>
                    <a:pt x="93" y="53"/>
                    <a:pt x="93" y="53"/>
                  </a:cubicBezTo>
                  <a:cubicBezTo>
                    <a:pt x="94" y="53"/>
                    <a:pt x="95" y="54"/>
                    <a:pt x="96" y="55"/>
                  </a:cubicBezTo>
                  <a:cubicBezTo>
                    <a:pt x="96" y="55"/>
                    <a:pt x="96" y="55"/>
                    <a:pt x="96" y="55"/>
                  </a:cubicBezTo>
                  <a:cubicBezTo>
                    <a:pt x="97" y="55"/>
                    <a:pt x="97" y="56"/>
                    <a:pt x="98" y="56"/>
                  </a:cubicBez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1" name="îṣļîḑé">
              <a:extLst>
                <a:ext uri="{FF2B5EF4-FFF2-40B4-BE49-F238E27FC236}">
                  <a16:creationId xmlns:a16="http://schemas.microsoft.com/office/drawing/2014/main" id="{83FC460F-5911-4E40-92E9-E3F1128C8D1C}"/>
                </a:ext>
              </a:extLst>
            </p:cNvPr>
            <p:cNvSpPr/>
            <p:nvPr/>
          </p:nvSpPr>
          <p:spPr bwMode="auto">
            <a:xfrm>
              <a:off x="6856537" y="3869449"/>
              <a:ext cx="177239" cy="103169"/>
            </a:xfrm>
            <a:custGeom>
              <a:avLst/>
              <a:gdLst>
                <a:gd name="T0" fmla="*/ 0 w 67"/>
                <a:gd name="T1" fmla="*/ 8 h 39"/>
                <a:gd name="T2" fmla="*/ 13 w 67"/>
                <a:gd name="T3" fmla="*/ 0 h 39"/>
                <a:gd name="T4" fmla="*/ 67 w 67"/>
                <a:gd name="T5" fmla="*/ 31 h 39"/>
                <a:gd name="T6" fmla="*/ 54 w 67"/>
                <a:gd name="T7" fmla="*/ 39 h 39"/>
                <a:gd name="T8" fmla="*/ 0 w 67"/>
                <a:gd name="T9" fmla="*/ 8 h 39"/>
              </a:gdLst>
              <a:ahLst/>
              <a:cxnLst>
                <a:cxn ang="0">
                  <a:pos x="T0" y="T1"/>
                </a:cxn>
                <a:cxn ang="0">
                  <a:pos x="T2" y="T3"/>
                </a:cxn>
                <a:cxn ang="0">
                  <a:pos x="T4" y="T5"/>
                </a:cxn>
                <a:cxn ang="0">
                  <a:pos x="T6" y="T7"/>
                </a:cxn>
                <a:cxn ang="0">
                  <a:pos x="T8" y="T9"/>
                </a:cxn>
              </a:cxnLst>
              <a:rect l="0" t="0" r="r" b="b"/>
              <a:pathLst>
                <a:path w="67" h="39">
                  <a:moveTo>
                    <a:pt x="0" y="8"/>
                  </a:moveTo>
                  <a:lnTo>
                    <a:pt x="13" y="0"/>
                  </a:lnTo>
                  <a:lnTo>
                    <a:pt x="67" y="31"/>
                  </a:lnTo>
                  <a:lnTo>
                    <a:pt x="54" y="39"/>
                  </a:lnTo>
                  <a:lnTo>
                    <a:pt x="0" y="8"/>
                  </a:lnTo>
                  <a:close/>
                </a:path>
              </a:pathLst>
            </a:custGeom>
            <a:solidFill>
              <a:srgbClr val="699CC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2" name="ïṥ1îḍé">
              <a:extLst>
                <a:ext uri="{FF2B5EF4-FFF2-40B4-BE49-F238E27FC236}">
                  <a16:creationId xmlns:a16="http://schemas.microsoft.com/office/drawing/2014/main" id="{E06BFADA-499A-4A8B-A2B1-075A5243535A}"/>
                </a:ext>
              </a:extLst>
            </p:cNvPr>
            <p:cNvSpPr/>
            <p:nvPr/>
          </p:nvSpPr>
          <p:spPr bwMode="auto">
            <a:xfrm>
              <a:off x="7049646" y="4007007"/>
              <a:ext cx="489390" cy="597848"/>
            </a:xfrm>
            <a:custGeom>
              <a:avLst/>
              <a:gdLst>
                <a:gd name="T0" fmla="*/ 85 w 89"/>
                <a:gd name="T1" fmla="*/ 104 h 109"/>
                <a:gd name="T2" fmla="*/ 81 w 89"/>
                <a:gd name="T3" fmla="*/ 105 h 109"/>
                <a:gd name="T4" fmla="*/ 76 w 89"/>
                <a:gd name="T5" fmla="*/ 104 h 109"/>
                <a:gd name="T6" fmla="*/ 73 w 89"/>
                <a:gd name="T7" fmla="*/ 104 h 109"/>
                <a:gd name="T8" fmla="*/ 67 w 89"/>
                <a:gd name="T9" fmla="*/ 101 h 109"/>
                <a:gd name="T10" fmla="*/ 39 w 89"/>
                <a:gd name="T11" fmla="*/ 84 h 109"/>
                <a:gd name="T12" fmla="*/ 34 w 89"/>
                <a:gd name="T13" fmla="*/ 80 h 109"/>
                <a:gd name="T14" fmla="*/ 31 w 89"/>
                <a:gd name="T15" fmla="*/ 78 h 109"/>
                <a:gd name="T16" fmla="*/ 27 w 89"/>
                <a:gd name="T17" fmla="*/ 73 h 109"/>
                <a:gd name="T18" fmla="*/ 24 w 89"/>
                <a:gd name="T19" fmla="*/ 69 h 109"/>
                <a:gd name="T20" fmla="*/ 18 w 89"/>
                <a:gd name="T21" fmla="*/ 61 h 109"/>
                <a:gd name="T22" fmla="*/ 17 w 89"/>
                <a:gd name="T23" fmla="*/ 57 h 109"/>
                <a:gd name="T24" fmla="*/ 14 w 89"/>
                <a:gd name="T25" fmla="*/ 51 h 109"/>
                <a:gd name="T26" fmla="*/ 13 w 89"/>
                <a:gd name="T27" fmla="*/ 47 h 109"/>
                <a:gd name="T28" fmla="*/ 11 w 89"/>
                <a:gd name="T29" fmla="*/ 40 h 109"/>
                <a:gd name="T30" fmla="*/ 7 w 89"/>
                <a:gd name="T31" fmla="*/ 10 h 109"/>
                <a:gd name="T32" fmla="*/ 7 w 89"/>
                <a:gd name="T33" fmla="*/ 6 h 109"/>
                <a:gd name="T34" fmla="*/ 8 w 89"/>
                <a:gd name="T35" fmla="*/ 5 h 109"/>
                <a:gd name="T36" fmla="*/ 9 w 89"/>
                <a:gd name="T37" fmla="*/ 3 h 109"/>
                <a:gd name="T38" fmla="*/ 11 w 89"/>
                <a:gd name="T39" fmla="*/ 0 h 109"/>
                <a:gd name="T40" fmla="*/ 3 w 89"/>
                <a:gd name="T41" fmla="*/ 6 h 109"/>
                <a:gd name="T42" fmla="*/ 2 w 89"/>
                <a:gd name="T43" fmla="*/ 7 h 109"/>
                <a:gd name="T44" fmla="*/ 1 w 89"/>
                <a:gd name="T45" fmla="*/ 8 h 109"/>
                <a:gd name="T46" fmla="*/ 1 w 89"/>
                <a:gd name="T47" fmla="*/ 9 h 109"/>
                <a:gd name="T48" fmla="*/ 1 w 89"/>
                <a:gd name="T49" fmla="*/ 10 h 109"/>
                <a:gd name="T50" fmla="*/ 0 w 89"/>
                <a:gd name="T51" fmla="*/ 12 h 109"/>
                <a:gd name="T52" fmla="*/ 0 w 89"/>
                <a:gd name="T53" fmla="*/ 12 h 109"/>
                <a:gd name="T54" fmla="*/ 0 w 89"/>
                <a:gd name="T55" fmla="*/ 14 h 109"/>
                <a:gd name="T56" fmla="*/ 0 w 89"/>
                <a:gd name="T57" fmla="*/ 15 h 109"/>
                <a:gd name="T58" fmla="*/ 5 w 89"/>
                <a:gd name="T59" fmla="*/ 44 h 109"/>
                <a:gd name="T60" fmla="*/ 5 w 89"/>
                <a:gd name="T61" fmla="*/ 47 h 109"/>
                <a:gd name="T62" fmla="*/ 6 w 89"/>
                <a:gd name="T63" fmla="*/ 49 h 109"/>
                <a:gd name="T64" fmla="*/ 6 w 89"/>
                <a:gd name="T65" fmla="*/ 51 h 109"/>
                <a:gd name="T66" fmla="*/ 7 w 89"/>
                <a:gd name="T67" fmla="*/ 54 h 109"/>
                <a:gd name="T68" fmla="*/ 8 w 89"/>
                <a:gd name="T69" fmla="*/ 57 h 109"/>
                <a:gd name="T70" fmla="*/ 9 w 89"/>
                <a:gd name="T71" fmla="*/ 58 h 109"/>
                <a:gd name="T72" fmla="*/ 10 w 89"/>
                <a:gd name="T73" fmla="*/ 61 h 109"/>
                <a:gd name="T74" fmla="*/ 12 w 89"/>
                <a:gd name="T75" fmla="*/ 64 h 109"/>
                <a:gd name="T76" fmla="*/ 14 w 89"/>
                <a:gd name="T77" fmla="*/ 67 h 109"/>
                <a:gd name="T78" fmla="*/ 16 w 89"/>
                <a:gd name="T79" fmla="*/ 71 h 109"/>
                <a:gd name="T80" fmla="*/ 18 w 89"/>
                <a:gd name="T81" fmla="*/ 74 h 109"/>
                <a:gd name="T82" fmla="*/ 20 w 89"/>
                <a:gd name="T83" fmla="*/ 77 h 109"/>
                <a:gd name="T84" fmla="*/ 22 w 89"/>
                <a:gd name="T85" fmla="*/ 79 h 109"/>
                <a:gd name="T86" fmla="*/ 24 w 89"/>
                <a:gd name="T87" fmla="*/ 81 h 109"/>
                <a:gd name="T88" fmla="*/ 25 w 89"/>
                <a:gd name="T89" fmla="*/ 83 h 109"/>
                <a:gd name="T90" fmla="*/ 27 w 89"/>
                <a:gd name="T91" fmla="*/ 84 h 109"/>
                <a:gd name="T92" fmla="*/ 30 w 89"/>
                <a:gd name="T93" fmla="*/ 86 h 109"/>
                <a:gd name="T94" fmla="*/ 32 w 89"/>
                <a:gd name="T95" fmla="*/ 88 h 109"/>
                <a:gd name="T96" fmla="*/ 33 w 89"/>
                <a:gd name="T97" fmla="*/ 89 h 109"/>
                <a:gd name="T98" fmla="*/ 60 w 89"/>
                <a:gd name="T99" fmla="*/ 105 h 109"/>
                <a:gd name="T100" fmla="*/ 63 w 89"/>
                <a:gd name="T101" fmla="*/ 106 h 109"/>
                <a:gd name="T102" fmla="*/ 65 w 89"/>
                <a:gd name="T103" fmla="*/ 107 h 109"/>
                <a:gd name="T104" fmla="*/ 67 w 89"/>
                <a:gd name="T105" fmla="*/ 107 h 109"/>
                <a:gd name="T106" fmla="*/ 69 w 89"/>
                <a:gd name="T107" fmla="*/ 108 h 109"/>
                <a:gd name="T108" fmla="*/ 71 w 89"/>
                <a:gd name="T109" fmla="*/ 109 h 109"/>
                <a:gd name="T110" fmla="*/ 73 w 89"/>
                <a:gd name="T111" fmla="*/ 109 h 109"/>
                <a:gd name="T112" fmla="*/ 75 w 89"/>
                <a:gd name="T113" fmla="*/ 109 h 109"/>
                <a:gd name="T114" fmla="*/ 78 w 89"/>
                <a:gd name="T115" fmla="*/ 108 h 109"/>
                <a:gd name="T116" fmla="*/ 80 w 89"/>
                <a:gd name="T117"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109">
                  <a:moveTo>
                    <a:pt x="89" y="103"/>
                  </a:moveTo>
                  <a:cubicBezTo>
                    <a:pt x="88" y="103"/>
                    <a:pt x="87" y="104"/>
                    <a:pt x="87" y="104"/>
                  </a:cubicBezTo>
                  <a:cubicBezTo>
                    <a:pt x="86" y="104"/>
                    <a:pt x="85" y="104"/>
                    <a:pt x="85" y="104"/>
                  </a:cubicBezTo>
                  <a:cubicBezTo>
                    <a:pt x="84" y="105"/>
                    <a:pt x="84" y="105"/>
                    <a:pt x="84" y="105"/>
                  </a:cubicBezTo>
                  <a:cubicBezTo>
                    <a:pt x="84" y="105"/>
                    <a:pt x="83" y="105"/>
                    <a:pt x="82" y="105"/>
                  </a:cubicBezTo>
                  <a:cubicBezTo>
                    <a:pt x="81" y="105"/>
                    <a:pt x="81" y="105"/>
                    <a:pt x="81" y="105"/>
                  </a:cubicBezTo>
                  <a:cubicBezTo>
                    <a:pt x="81" y="105"/>
                    <a:pt x="80" y="105"/>
                    <a:pt x="79" y="105"/>
                  </a:cubicBezTo>
                  <a:cubicBezTo>
                    <a:pt x="79" y="105"/>
                    <a:pt x="79" y="105"/>
                    <a:pt x="79" y="105"/>
                  </a:cubicBezTo>
                  <a:cubicBezTo>
                    <a:pt x="78" y="105"/>
                    <a:pt x="77" y="105"/>
                    <a:pt x="76" y="104"/>
                  </a:cubicBezTo>
                  <a:cubicBezTo>
                    <a:pt x="76" y="104"/>
                    <a:pt x="76" y="104"/>
                    <a:pt x="76" y="104"/>
                  </a:cubicBezTo>
                  <a:cubicBezTo>
                    <a:pt x="75" y="104"/>
                    <a:pt x="74" y="104"/>
                    <a:pt x="73" y="104"/>
                  </a:cubicBezTo>
                  <a:cubicBezTo>
                    <a:pt x="73" y="104"/>
                    <a:pt x="73" y="104"/>
                    <a:pt x="73" y="104"/>
                  </a:cubicBezTo>
                  <a:cubicBezTo>
                    <a:pt x="72" y="103"/>
                    <a:pt x="71" y="103"/>
                    <a:pt x="70" y="102"/>
                  </a:cubicBezTo>
                  <a:cubicBezTo>
                    <a:pt x="70" y="102"/>
                    <a:pt x="70" y="102"/>
                    <a:pt x="70" y="102"/>
                  </a:cubicBezTo>
                  <a:cubicBezTo>
                    <a:pt x="69" y="102"/>
                    <a:pt x="68" y="101"/>
                    <a:pt x="67" y="101"/>
                  </a:cubicBezTo>
                  <a:cubicBezTo>
                    <a:pt x="42" y="86"/>
                    <a:pt x="42" y="86"/>
                    <a:pt x="42" y="86"/>
                  </a:cubicBezTo>
                  <a:cubicBezTo>
                    <a:pt x="41" y="86"/>
                    <a:pt x="40" y="85"/>
                    <a:pt x="39" y="85"/>
                  </a:cubicBezTo>
                  <a:cubicBezTo>
                    <a:pt x="39" y="84"/>
                    <a:pt x="39" y="84"/>
                    <a:pt x="39" y="84"/>
                  </a:cubicBezTo>
                  <a:cubicBezTo>
                    <a:pt x="38" y="84"/>
                    <a:pt x="37" y="83"/>
                    <a:pt x="36" y="83"/>
                  </a:cubicBezTo>
                  <a:cubicBezTo>
                    <a:pt x="36" y="82"/>
                    <a:pt x="36" y="82"/>
                    <a:pt x="36" y="82"/>
                  </a:cubicBezTo>
                  <a:cubicBezTo>
                    <a:pt x="35" y="82"/>
                    <a:pt x="35" y="81"/>
                    <a:pt x="34" y="80"/>
                  </a:cubicBezTo>
                  <a:cubicBezTo>
                    <a:pt x="34" y="80"/>
                    <a:pt x="34" y="80"/>
                    <a:pt x="34" y="80"/>
                  </a:cubicBezTo>
                  <a:cubicBezTo>
                    <a:pt x="33" y="80"/>
                    <a:pt x="32" y="79"/>
                    <a:pt x="31" y="78"/>
                  </a:cubicBezTo>
                  <a:cubicBezTo>
                    <a:pt x="31" y="78"/>
                    <a:pt x="31" y="78"/>
                    <a:pt x="31" y="78"/>
                  </a:cubicBezTo>
                  <a:cubicBezTo>
                    <a:pt x="30" y="77"/>
                    <a:pt x="30" y="76"/>
                    <a:pt x="29" y="76"/>
                  </a:cubicBezTo>
                  <a:cubicBezTo>
                    <a:pt x="29" y="75"/>
                    <a:pt x="29" y="75"/>
                    <a:pt x="29" y="75"/>
                  </a:cubicBezTo>
                  <a:cubicBezTo>
                    <a:pt x="28" y="74"/>
                    <a:pt x="27" y="74"/>
                    <a:pt x="27" y="73"/>
                  </a:cubicBezTo>
                  <a:cubicBezTo>
                    <a:pt x="26" y="72"/>
                    <a:pt x="26" y="72"/>
                    <a:pt x="26" y="72"/>
                  </a:cubicBezTo>
                  <a:cubicBezTo>
                    <a:pt x="26" y="72"/>
                    <a:pt x="25" y="71"/>
                    <a:pt x="24" y="70"/>
                  </a:cubicBezTo>
                  <a:cubicBezTo>
                    <a:pt x="24" y="69"/>
                    <a:pt x="24" y="69"/>
                    <a:pt x="24" y="69"/>
                  </a:cubicBezTo>
                  <a:cubicBezTo>
                    <a:pt x="23" y="68"/>
                    <a:pt x="23" y="68"/>
                    <a:pt x="22" y="67"/>
                  </a:cubicBezTo>
                  <a:cubicBezTo>
                    <a:pt x="22" y="66"/>
                    <a:pt x="21" y="65"/>
                    <a:pt x="20" y="64"/>
                  </a:cubicBezTo>
                  <a:cubicBezTo>
                    <a:pt x="20" y="63"/>
                    <a:pt x="19" y="62"/>
                    <a:pt x="18" y="61"/>
                  </a:cubicBezTo>
                  <a:cubicBezTo>
                    <a:pt x="18" y="60"/>
                    <a:pt x="18" y="60"/>
                    <a:pt x="18" y="60"/>
                  </a:cubicBezTo>
                  <a:cubicBezTo>
                    <a:pt x="18" y="59"/>
                    <a:pt x="17" y="58"/>
                    <a:pt x="17" y="57"/>
                  </a:cubicBezTo>
                  <a:cubicBezTo>
                    <a:pt x="17" y="57"/>
                    <a:pt x="17" y="57"/>
                    <a:pt x="17" y="57"/>
                  </a:cubicBezTo>
                  <a:cubicBezTo>
                    <a:pt x="16" y="56"/>
                    <a:pt x="16" y="55"/>
                    <a:pt x="15" y="54"/>
                  </a:cubicBezTo>
                  <a:cubicBezTo>
                    <a:pt x="15" y="54"/>
                    <a:pt x="15" y="54"/>
                    <a:pt x="15" y="54"/>
                  </a:cubicBezTo>
                  <a:cubicBezTo>
                    <a:pt x="15" y="53"/>
                    <a:pt x="14" y="52"/>
                    <a:pt x="14" y="51"/>
                  </a:cubicBezTo>
                  <a:cubicBezTo>
                    <a:pt x="14" y="50"/>
                    <a:pt x="14" y="50"/>
                    <a:pt x="14" y="50"/>
                  </a:cubicBezTo>
                  <a:cubicBezTo>
                    <a:pt x="14" y="49"/>
                    <a:pt x="13" y="48"/>
                    <a:pt x="13" y="47"/>
                  </a:cubicBezTo>
                  <a:cubicBezTo>
                    <a:pt x="13" y="47"/>
                    <a:pt x="13" y="47"/>
                    <a:pt x="13" y="47"/>
                  </a:cubicBezTo>
                  <a:cubicBezTo>
                    <a:pt x="13" y="46"/>
                    <a:pt x="12" y="45"/>
                    <a:pt x="12" y="43"/>
                  </a:cubicBezTo>
                  <a:cubicBezTo>
                    <a:pt x="12" y="43"/>
                    <a:pt x="12" y="43"/>
                    <a:pt x="12" y="43"/>
                  </a:cubicBezTo>
                  <a:cubicBezTo>
                    <a:pt x="12" y="42"/>
                    <a:pt x="12" y="41"/>
                    <a:pt x="11" y="40"/>
                  </a:cubicBezTo>
                  <a:cubicBezTo>
                    <a:pt x="7" y="12"/>
                    <a:pt x="7" y="12"/>
                    <a:pt x="7" y="12"/>
                  </a:cubicBezTo>
                  <a:cubicBezTo>
                    <a:pt x="7" y="12"/>
                    <a:pt x="7" y="11"/>
                    <a:pt x="7" y="10"/>
                  </a:cubicBezTo>
                  <a:cubicBezTo>
                    <a:pt x="7" y="10"/>
                    <a:pt x="7" y="10"/>
                    <a:pt x="7" y="10"/>
                  </a:cubicBezTo>
                  <a:cubicBezTo>
                    <a:pt x="7" y="10"/>
                    <a:pt x="7" y="9"/>
                    <a:pt x="7" y="8"/>
                  </a:cubicBezTo>
                  <a:cubicBezTo>
                    <a:pt x="7" y="8"/>
                    <a:pt x="7" y="8"/>
                    <a:pt x="7" y="8"/>
                  </a:cubicBezTo>
                  <a:cubicBezTo>
                    <a:pt x="7" y="8"/>
                    <a:pt x="7" y="7"/>
                    <a:pt x="7" y="6"/>
                  </a:cubicBezTo>
                  <a:cubicBezTo>
                    <a:pt x="7" y="6"/>
                    <a:pt x="7" y="6"/>
                    <a:pt x="7" y="6"/>
                  </a:cubicBezTo>
                  <a:cubicBezTo>
                    <a:pt x="7" y="6"/>
                    <a:pt x="7" y="5"/>
                    <a:pt x="8" y="5"/>
                  </a:cubicBezTo>
                  <a:cubicBezTo>
                    <a:pt x="8" y="5"/>
                    <a:pt x="8" y="5"/>
                    <a:pt x="8" y="5"/>
                  </a:cubicBezTo>
                  <a:cubicBezTo>
                    <a:pt x="8" y="4"/>
                    <a:pt x="8" y="4"/>
                    <a:pt x="8" y="4"/>
                  </a:cubicBezTo>
                  <a:cubicBezTo>
                    <a:pt x="8" y="3"/>
                    <a:pt x="8" y="3"/>
                    <a:pt x="8" y="3"/>
                  </a:cubicBezTo>
                  <a:cubicBezTo>
                    <a:pt x="9" y="3"/>
                    <a:pt x="9" y="3"/>
                    <a:pt x="9" y="3"/>
                  </a:cubicBezTo>
                  <a:cubicBezTo>
                    <a:pt x="9" y="2"/>
                    <a:pt x="9" y="2"/>
                    <a:pt x="9" y="2"/>
                  </a:cubicBezTo>
                  <a:cubicBezTo>
                    <a:pt x="10" y="1"/>
                    <a:pt x="10" y="1"/>
                    <a:pt x="10" y="1"/>
                  </a:cubicBezTo>
                  <a:cubicBezTo>
                    <a:pt x="10" y="1"/>
                    <a:pt x="11" y="1"/>
                    <a:pt x="11" y="0"/>
                  </a:cubicBezTo>
                  <a:cubicBezTo>
                    <a:pt x="4" y="4"/>
                    <a:pt x="4" y="4"/>
                    <a:pt x="4" y="4"/>
                  </a:cubicBezTo>
                  <a:cubicBezTo>
                    <a:pt x="4" y="5"/>
                    <a:pt x="3" y="5"/>
                    <a:pt x="3" y="5"/>
                  </a:cubicBezTo>
                  <a:cubicBezTo>
                    <a:pt x="3" y="6"/>
                    <a:pt x="3" y="6"/>
                    <a:pt x="3" y="6"/>
                  </a:cubicBezTo>
                  <a:cubicBezTo>
                    <a:pt x="2" y="6"/>
                    <a:pt x="2" y="6"/>
                    <a:pt x="2" y="6"/>
                  </a:cubicBezTo>
                  <a:cubicBezTo>
                    <a:pt x="2" y="7"/>
                    <a:pt x="2" y="7"/>
                    <a:pt x="2" y="7"/>
                  </a:cubicBezTo>
                  <a:cubicBezTo>
                    <a:pt x="2" y="7"/>
                    <a:pt x="2" y="7"/>
                    <a:pt x="2"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1" y="16"/>
                    <a:pt x="1" y="16"/>
                    <a:pt x="1" y="16"/>
                  </a:cubicBezTo>
                  <a:cubicBezTo>
                    <a:pt x="1" y="16"/>
                    <a:pt x="1" y="16"/>
                    <a:pt x="1" y="16"/>
                  </a:cubicBezTo>
                  <a:cubicBezTo>
                    <a:pt x="5" y="44"/>
                    <a:pt x="5" y="44"/>
                    <a:pt x="5" y="44"/>
                  </a:cubicBezTo>
                  <a:cubicBezTo>
                    <a:pt x="5" y="44"/>
                    <a:pt x="5" y="44"/>
                    <a:pt x="5" y="44"/>
                  </a:cubicBezTo>
                  <a:cubicBezTo>
                    <a:pt x="5" y="45"/>
                    <a:pt x="5" y="45"/>
                    <a:pt x="5" y="46"/>
                  </a:cubicBezTo>
                  <a:cubicBezTo>
                    <a:pt x="5" y="46"/>
                    <a:pt x="5" y="47"/>
                    <a:pt x="5" y="47"/>
                  </a:cubicBezTo>
                  <a:cubicBezTo>
                    <a:pt x="5" y="47"/>
                    <a:pt x="5" y="47"/>
                    <a:pt x="5" y="47"/>
                  </a:cubicBezTo>
                  <a:cubicBezTo>
                    <a:pt x="5" y="47"/>
                    <a:pt x="5" y="47"/>
                    <a:pt x="5" y="47"/>
                  </a:cubicBezTo>
                  <a:cubicBezTo>
                    <a:pt x="6" y="48"/>
                    <a:pt x="6" y="48"/>
                    <a:pt x="6" y="49"/>
                  </a:cubicBezTo>
                  <a:cubicBezTo>
                    <a:pt x="6" y="49"/>
                    <a:pt x="6" y="50"/>
                    <a:pt x="6" y="51"/>
                  </a:cubicBezTo>
                  <a:cubicBezTo>
                    <a:pt x="6" y="51"/>
                    <a:pt x="6" y="51"/>
                    <a:pt x="6" y="51"/>
                  </a:cubicBezTo>
                  <a:cubicBezTo>
                    <a:pt x="6" y="51"/>
                    <a:pt x="6" y="51"/>
                    <a:pt x="6" y="51"/>
                  </a:cubicBezTo>
                  <a:cubicBezTo>
                    <a:pt x="7" y="51"/>
                    <a:pt x="7" y="52"/>
                    <a:pt x="7" y="52"/>
                  </a:cubicBezTo>
                  <a:cubicBezTo>
                    <a:pt x="7" y="53"/>
                    <a:pt x="7" y="53"/>
                    <a:pt x="7" y="54"/>
                  </a:cubicBezTo>
                  <a:cubicBezTo>
                    <a:pt x="7" y="54"/>
                    <a:pt x="7" y="54"/>
                    <a:pt x="7" y="54"/>
                  </a:cubicBezTo>
                  <a:cubicBezTo>
                    <a:pt x="7" y="54"/>
                    <a:pt x="7" y="54"/>
                    <a:pt x="7" y="54"/>
                  </a:cubicBezTo>
                  <a:cubicBezTo>
                    <a:pt x="8" y="55"/>
                    <a:pt x="8" y="55"/>
                    <a:pt x="8" y="55"/>
                  </a:cubicBezTo>
                  <a:cubicBezTo>
                    <a:pt x="8" y="56"/>
                    <a:pt x="8" y="56"/>
                    <a:pt x="8" y="57"/>
                  </a:cubicBezTo>
                  <a:cubicBezTo>
                    <a:pt x="9" y="57"/>
                    <a:pt x="9" y="57"/>
                    <a:pt x="9" y="57"/>
                  </a:cubicBezTo>
                  <a:cubicBezTo>
                    <a:pt x="9" y="58"/>
                    <a:pt x="9" y="58"/>
                    <a:pt x="9" y="58"/>
                  </a:cubicBezTo>
                  <a:cubicBezTo>
                    <a:pt x="9" y="58"/>
                    <a:pt x="9" y="58"/>
                    <a:pt x="9" y="58"/>
                  </a:cubicBezTo>
                  <a:cubicBezTo>
                    <a:pt x="9" y="59"/>
                    <a:pt x="9" y="59"/>
                    <a:pt x="10" y="60"/>
                  </a:cubicBezTo>
                  <a:cubicBezTo>
                    <a:pt x="10" y="61"/>
                    <a:pt x="10" y="61"/>
                    <a:pt x="10" y="61"/>
                  </a:cubicBezTo>
                  <a:cubicBezTo>
                    <a:pt x="10" y="61"/>
                    <a:pt x="10" y="61"/>
                    <a:pt x="10" y="61"/>
                  </a:cubicBezTo>
                  <a:cubicBezTo>
                    <a:pt x="10" y="61"/>
                    <a:pt x="10" y="61"/>
                    <a:pt x="10" y="61"/>
                  </a:cubicBezTo>
                  <a:cubicBezTo>
                    <a:pt x="11" y="62"/>
                    <a:pt x="11" y="62"/>
                    <a:pt x="11" y="63"/>
                  </a:cubicBezTo>
                  <a:cubicBezTo>
                    <a:pt x="12" y="64"/>
                    <a:pt x="12" y="64"/>
                    <a:pt x="12" y="64"/>
                  </a:cubicBezTo>
                  <a:cubicBezTo>
                    <a:pt x="12" y="64"/>
                    <a:pt x="12" y="64"/>
                    <a:pt x="12" y="64"/>
                  </a:cubicBezTo>
                  <a:cubicBezTo>
                    <a:pt x="12" y="65"/>
                    <a:pt x="12" y="65"/>
                    <a:pt x="12" y="65"/>
                  </a:cubicBezTo>
                  <a:cubicBezTo>
                    <a:pt x="13" y="66"/>
                    <a:pt x="13" y="67"/>
                    <a:pt x="14" y="67"/>
                  </a:cubicBezTo>
                  <a:cubicBezTo>
                    <a:pt x="14" y="67"/>
                    <a:pt x="14" y="67"/>
                    <a:pt x="14" y="67"/>
                  </a:cubicBezTo>
                  <a:cubicBezTo>
                    <a:pt x="14" y="69"/>
                    <a:pt x="15" y="70"/>
                    <a:pt x="16" y="71"/>
                  </a:cubicBezTo>
                  <a:cubicBezTo>
                    <a:pt x="16" y="71"/>
                    <a:pt x="16" y="71"/>
                    <a:pt x="16" y="71"/>
                  </a:cubicBezTo>
                  <a:cubicBezTo>
                    <a:pt x="16" y="72"/>
                    <a:pt x="17" y="72"/>
                    <a:pt x="17" y="73"/>
                  </a:cubicBezTo>
                  <a:cubicBezTo>
                    <a:pt x="18" y="74"/>
                    <a:pt x="18" y="74"/>
                    <a:pt x="18" y="74"/>
                  </a:cubicBezTo>
                  <a:cubicBezTo>
                    <a:pt x="18" y="74"/>
                    <a:pt x="18" y="74"/>
                    <a:pt x="18" y="74"/>
                  </a:cubicBezTo>
                  <a:cubicBezTo>
                    <a:pt x="18" y="75"/>
                    <a:pt x="19" y="75"/>
                    <a:pt x="19" y="76"/>
                  </a:cubicBezTo>
                  <a:cubicBezTo>
                    <a:pt x="20" y="76"/>
                    <a:pt x="20" y="76"/>
                    <a:pt x="20" y="76"/>
                  </a:cubicBezTo>
                  <a:cubicBezTo>
                    <a:pt x="20" y="77"/>
                    <a:pt x="20" y="77"/>
                    <a:pt x="20" y="77"/>
                  </a:cubicBezTo>
                  <a:cubicBezTo>
                    <a:pt x="20" y="77"/>
                    <a:pt x="20" y="77"/>
                    <a:pt x="20" y="77"/>
                  </a:cubicBezTo>
                  <a:cubicBezTo>
                    <a:pt x="21" y="78"/>
                    <a:pt x="21" y="78"/>
                    <a:pt x="22" y="79"/>
                  </a:cubicBezTo>
                  <a:cubicBezTo>
                    <a:pt x="22" y="79"/>
                    <a:pt x="22" y="79"/>
                    <a:pt x="22" y="79"/>
                  </a:cubicBezTo>
                  <a:cubicBezTo>
                    <a:pt x="22" y="79"/>
                    <a:pt x="22" y="79"/>
                    <a:pt x="22" y="79"/>
                  </a:cubicBezTo>
                  <a:cubicBezTo>
                    <a:pt x="23" y="80"/>
                    <a:pt x="23" y="80"/>
                    <a:pt x="23" y="80"/>
                  </a:cubicBezTo>
                  <a:cubicBezTo>
                    <a:pt x="23" y="80"/>
                    <a:pt x="24" y="81"/>
                    <a:pt x="24" y="81"/>
                  </a:cubicBezTo>
                  <a:cubicBezTo>
                    <a:pt x="24" y="82"/>
                    <a:pt x="24" y="82"/>
                    <a:pt x="24" y="82"/>
                  </a:cubicBezTo>
                  <a:cubicBezTo>
                    <a:pt x="25" y="82"/>
                    <a:pt x="25" y="82"/>
                    <a:pt x="25" y="82"/>
                  </a:cubicBezTo>
                  <a:cubicBezTo>
                    <a:pt x="25" y="83"/>
                    <a:pt x="25" y="83"/>
                    <a:pt x="25" y="83"/>
                  </a:cubicBezTo>
                  <a:cubicBezTo>
                    <a:pt x="26" y="83"/>
                    <a:pt x="26" y="83"/>
                    <a:pt x="27" y="84"/>
                  </a:cubicBezTo>
                  <a:cubicBezTo>
                    <a:pt x="27" y="84"/>
                    <a:pt x="27" y="84"/>
                    <a:pt x="27" y="84"/>
                  </a:cubicBezTo>
                  <a:cubicBezTo>
                    <a:pt x="27" y="84"/>
                    <a:pt x="27" y="84"/>
                    <a:pt x="27" y="84"/>
                  </a:cubicBezTo>
                  <a:cubicBezTo>
                    <a:pt x="28" y="85"/>
                    <a:pt x="28" y="85"/>
                    <a:pt x="28" y="85"/>
                  </a:cubicBezTo>
                  <a:cubicBezTo>
                    <a:pt x="29" y="85"/>
                    <a:pt x="29" y="86"/>
                    <a:pt x="29" y="86"/>
                  </a:cubicBezTo>
                  <a:cubicBezTo>
                    <a:pt x="30" y="86"/>
                    <a:pt x="30" y="86"/>
                    <a:pt x="30" y="86"/>
                  </a:cubicBezTo>
                  <a:cubicBezTo>
                    <a:pt x="30" y="86"/>
                    <a:pt x="30" y="86"/>
                    <a:pt x="30" y="86"/>
                  </a:cubicBezTo>
                  <a:cubicBezTo>
                    <a:pt x="31" y="87"/>
                    <a:pt x="31" y="87"/>
                    <a:pt x="31" y="87"/>
                  </a:cubicBezTo>
                  <a:cubicBezTo>
                    <a:pt x="31" y="88"/>
                    <a:pt x="32" y="88"/>
                    <a:pt x="32" y="88"/>
                  </a:cubicBezTo>
                  <a:cubicBezTo>
                    <a:pt x="32" y="88"/>
                    <a:pt x="32" y="88"/>
                    <a:pt x="32" y="88"/>
                  </a:cubicBezTo>
                  <a:cubicBezTo>
                    <a:pt x="32" y="88"/>
                    <a:pt x="32" y="88"/>
                    <a:pt x="32" y="88"/>
                  </a:cubicBezTo>
                  <a:cubicBezTo>
                    <a:pt x="33" y="89"/>
                    <a:pt x="33" y="89"/>
                    <a:pt x="33" y="89"/>
                  </a:cubicBezTo>
                  <a:cubicBezTo>
                    <a:pt x="34" y="89"/>
                    <a:pt x="34" y="90"/>
                    <a:pt x="35" y="90"/>
                  </a:cubicBezTo>
                  <a:cubicBezTo>
                    <a:pt x="35" y="90"/>
                    <a:pt x="35" y="90"/>
                    <a:pt x="35" y="90"/>
                  </a:cubicBezTo>
                  <a:cubicBezTo>
                    <a:pt x="60" y="105"/>
                    <a:pt x="60" y="105"/>
                    <a:pt x="60" y="105"/>
                  </a:cubicBezTo>
                  <a:cubicBezTo>
                    <a:pt x="61" y="105"/>
                    <a:pt x="61" y="105"/>
                    <a:pt x="61" y="105"/>
                  </a:cubicBezTo>
                  <a:cubicBezTo>
                    <a:pt x="62" y="105"/>
                    <a:pt x="62" y="106"/>
                    <a:pt x="63" y="106"/>
                  </a:cubicBezTo>
                  <a:cubicBezTo>
                    <a:pt x="63" y="106"/>
                    <a:pt x="63" y="106"/>
                    <a:pt x="63" y="106"/>
                  </a:cubicBezTo>
                  <a:cubicBezTo>
                    <a:pt x="64" y="106"/>
                    <a:pt x="64" y="106"/>
                    <a:pt x="64" y="106"/>
                  </a:cubicBezTo>
                  <a:cubicBezTo>
                    <a:pt x="64" y="106"/>
                    <a:pt x="64" y="106"/>
                    <a:pt x="64" y="106"/>
                  </a:cubicBezTo>
                  <a:cubicBezTo>
                    <a:pt x="64" y="107"/>
                    <a:pt x="65" y="107"/>
                    <a:pt x="65" y="107"/>
                  </a:cubicBezTo>
                  <a:cubicBezTo>
                    <a:pt x="65" y="107"/>
                    <a:pt x="66" y="107"/>
                    <a:pt x="66" y="107"/>
                  </a:cubicBezTo>
                  <a:cubicBezTo>
                    <a:pt x="66" y="107"/>
                    <a:pt x="66" y="107"/>
                    <a:pt x="66" y="107"/>
                  </a:cubicBezTo>
                  <a:cubicBezTo>
                    <a:pt x="67" y="107"/>
                    <a:pt x="67" y="107"/>
                    <a:pt x="67" y="107"/>
                  </a:cubicBezTo>
                  <a:cubicBezTo>
                    <a:pt x="67" y="108"/>
                    <a:pt x="67" y="108"/>
                    <a:pt x="67" y="108"/>
                  </a:cubicBezTo>
                  <a:cubicBezTo>
                    <a:pt x="68" y="108"/>
                    <a:pt x="68" y="108"/>
                    <a:pt x="69" y="108"/>
                  </a:cubicBezTo>
                  <a:cubicBezTo>
                    <a:pt x="69" y="108"/>
                    <a:pt x="69" y="108"/>
                    <a:pt x="69" y="108"/>
                  </a:cubicBezTo>
                  <a:cubicBezTo>
                    <a:pt x="70" y="108"/>
                    <a:pt x="70" y="108"/>
                    <a:pt x="70" y="108"/>
                  </a:cubicBezTo>
                  <a:cubicBezTo>
                    <a:pt x="70" y="108"/>
                    <a:pt x="70" y="108"/>
                    <a:pt x="70" y="108"/>
                  </a:cubicBezTo>
                  <a:cubicBezTo>
                    <a:pt x="71" y="108"/>
                    <a:pt x="71" y="109"/>
                    <a:pt x="71" y="109"/>
                  </a:cubicBezTo>
                  <a:cubicBezTo>
                    <a:pt x="72" y="109"/>
                    <a:pt x="72" y="109"/>
                    <a:pt x="72" y="109"/>
                  </a:cubicBezTo>
                  <a:cubicBezTo>
                    <a:pt x="72" y="109"/>
                    <a:pt x="72" y="109"/>
                    <a:pt x="72" y="109"/>
                  </a:cubicBezTo>
                  <a:cubicBezTo>
                    <a:pt x="73" y="109"/>
                    <a:pt x="73" y="109"/>
                    <a:pt x="73" y="109"/>
                  </a:cubicBezTo>
                  <a:cubicBezTo>
                    <a:pt x="73" y="109"/>
                    <a:pt x="74" y="109"/>
                    <a:pt x="74" y="109"/>
                  </a:cubicBezTo>
                  <a:cubicBezTo>
                    <a:pt x="75" y="109"/>
                    <a:pt x="75" y="109"/>
                    <a:pt x="75" y="109"/>
                  </a:cubicBezTo>
                  <a:cubicBezTo>
                    <a:pt x="75" y="109"/>
                    <a:pt x="75" y="109"/>
                    <a:pt x="75" y="109"/>
                  </a:cubicBezTo>
                  <a:cubicBezTo>
                    <a:pt x="76" y="109"/>
                    <a:pt x="76" y="109"/>
                    <a:pt x="76" y="109"/>
                  </a:cubicBezTo>
                  <a:cubicBezTo>
                    <a:pt x="76" y="109"/>
                    <a:pt x="77" y="109"/>
                    <a:pt x="78" y="108"/>
                  </a:cubicBezTo>
                  <a:cubicBezTo>
                    <a:pt x="78" y="108"/>
                    <a:pt x="78" y="108"/>
                    <a:pt x="78" y="108"/>
                  </a:cubicBezTo>
                  <a:cubicBezTo>
                    <a:pt x="78" y="108"/>
                    <a:pt x="78" y="108"/>
                    <a:pt x="78" y="108"/>
                  </a:cubicBezTo>
                  <a:cubicBezTo>
                    <a:pt x="79" y="108"/>
                    <a:pt x="79" y="108"/>
                    <a:pt x="80" y="108"/>
                  </a:cubicBezTo>
                  <a:cubicBezTo>
                    <a:pt x="80" y="108"/>
                    <a:pt x="80" y="108"/>
                    <a:pt x="80" y="108"/>
                  </a:cubicBezTo>
                  <a:cubicBezTo>
                    <a:pt x="81" y="108"/>
                    <a:pt x="82" y="107"/>
                    <a:pt x="82" y="107"/>
                  </a:cubicBezTo>
                  <a:lnTo>
                    <a:pt x="89" y="103"/>
                  </a:lnTo>
                  <a:close/>
                </a:path>
              </a:pathLst>
            </a:custGeom>
            <a:solidFill>
              <a:srgbClr val="5C9A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3" name="íśḻîḋê">
              <a:extLst>
                <a:ext uri="{FF2B5EF4-FFF2-40B4-BE49-F238E27FC236}">
                  <a16:creationId xmlns:a16="http://schemas.microsoft.com/office/drawing/2014/main" id="{0B5F87D8-9D5F-410D-A429-C74036F08F19}"/>
                </a:ext>
              </a:extLst>
            </p:cNvPr>
            <p:cNvSpPr/>
            <p:nvPr/>
          </p:nvSpPr>
          <p:spPr bwMode="auto">
            <a:xfrm>
              <a:off x="6229589" y="3488519"/>
              <a:ext cx="1391452" cy="1216859"/>
            </a:xfrm>
            <a:custGeom>
              <a:avLst/>
              <a:gdLst>
                <a:gd name="T0" fmla="*/ 236 w 253"/>
                <a:gd name="T1" fmla="*/ 132 h 221"/>
                <a:gd name="T2" fmla="*/ 253 w 253"/>
                <a:gd name="T3" fmla="*/ 163 h 221"/>
                <a:gd name="T4" fmla="*/ 251 w 253"/>
                <a:gd name="T5" fmla="*/ 190 h 221"/>
                <a:gd name="T6" fmla="*/ 213 w 253"/>
                <a:gd name="T7" fmla="*/ 210 h 221"/>
                <a:gd name="T8" fmla="*/ 181 w 253"/>
                <a:gd name="T9" fmla="*/ 191 h 221"/>
                <a:gd name="T10" fmla="*/ 144 w 253"/>
                <a:gd name="T11" fmla="*/ 134 h 221"/>
                <a:gd name="T12" fmla="*/ 140 w 253"/>
                <a:gd name="T13" fmla="*/ 112 h 221"/>
                <a:gd name="T14" fmla="*/ 113 w 253"/>
                <a:gd name="T15" fmla="*/ 96 h 221"/>
                <a:gd name="T16" fmla="*/ 109 w 253"/>
                <a:gd name="T17" fmla="*/ 114 h 221"/>
                <a:gd name="T18" fmla="*/ 71 w 253"/>
                <a:gd name="T19" fmla="*/ 128 h 221"/>
                <a:gd name="T20" fmla="*/ 40 w 253"/>
                <a:gd name="T21" fmla="*/ 110 h 221"/>
                <a:gd name="T22" fmla="*/ 1 w 253"/>
                <a:gd name="T23" fmla="*/ 45 h 221"/>
                <a:gd name="T24" fmla="*/ 0 w 253"/>
                <a:gd name="T25" fmla="*/ 17 h 221"/>
                <a:gd name="T26" fmla="*/ 17 w 253"/>
                <a:gd name="T27" fmla="*/ 6 h 221"/>
                <a:gd name="T28" fmla="*/ 98 w 253"/>
                <a:gd name="T29" fmla="*/ 53 h 221"/>
                <a:gd name="T30" fmla="*/ 114 w 253"/>
                <a:gd name="T31" fmla="*/ 73 h 221"/>
                <a:gd name="T32" fmla="*/ 140 w 253"/>
                <a:gd name="T33" fmla="*/ 88 h 221"/>
                <a:gd name="T34" fmla="*/ 155 w 253"/>
                <a:gd name="T35" fmla="*/ 86 h 221"/>
                <a:gd name="T36" fmla="*/ 236 w 253"/>
                <a:gd name="T37" fmla="*/ 132 h 221"/>
                <a:gd name="T38" fmla="*/ 103 w 253"/>
                <a:gd name="T39" fmla="*/ 84 h 221"/>
                <a:gd name="T40" fmla="*/ 90 w 253"/>
                <a:gd name="T41" fmla="*/ 57 h 221"/>
                <a:gd name="T42" fmla="*/ 25 w 253"/>
                <a:gd name="T43" fmla="*/ 20 h 221"/>
                <a:gd name="T44" fmla="*/ 12 w 253"/>
                <a:gd name="T45" fmla="*/ 28 h 221"/>
                <a:gd name="T46" fmla="*/ 13 w 253"/>
                <a:gd name="T47" fmla="*/ 51 h 221"/>
                <a:gd name="T48" fmla="*/ 43 w 253"/>
                <a:gd name="T49" fmla="*/ 103 h 221"/>
                <a:gd name="T50" fmla="*/ 69 w 253"/>
                <a:gd name="T51" fmla="*/ 117 h 221"/>
                <a:gd name="T52" fmla="*/ 99 w 253"/>
                <a:gd name="T53" fmla="*/ 106 h 221"/>
                <a:gd name="T54" fmla="*/ 103 w 253"/>
                <a:gd name="T55" fmla="*/ 84 h 221"/>
                <a:gd name="T56" fmla="*/ 241 w 253"/>
                <a:gd name="T57" fmla="*/ 161 h 221"/>
                <a:gd name="T58" fmla="*/ 228 w 253"/>
                <a:gd name="T59" fmla="*/ 137 h 221"/>
                <a:gd name="T60" fmla="*/ 163 w 253"/>
                <a:gd name="T61" fmla="*/ 99 h 221"/>
                <a:gd name="T62" fmla="*/ 150 w 253"/>
                <a:gd name="T63" fmla="*/ 110 h 221"/>
                <a:gd name="T64" fmla="*/ 154 w 253"/>
                <a:gd name="T65" fmla="*/ 138 h 221"/>
                <a:gd name="T66" fmla="*/ 184 w 253"/>
                <a:gd name="T67" fmla="*/ 184 h 221"/>
                <a:gd name="T68" fmla="*/ 209 w 253"/>
                <a:gd name="T69" fmla="*/ 199 h 221"/>
                <a:gd name="T70" fmla="*/ 240 w 253"/>
                <a:gd name="T71" fmla="*/ 183 h 221"/>
                <a:gd name="T72" fmla="*/ 241 w 253"/>
                <a:gd name="T73" fmla="*/ 16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3" h="221">
                  <a:moveTo>
                    <a:pt x="236" y="132"/>
                  </a:moveTo>
                  <a:cubicBezTo>
                    <a:pt x="246" y="138"/>
                    <a:pt x="253" y="152"/>
                    <a:pt x="253" y="163"/>
                  </a:cubicBezTo>
                  <a:cubicBezTo>
                    <a:pt x="251" y="190"/>
                    <a:pt x="251" y="190"/>
                    <a:pt x="251" y="190"/>
                  </a:cubicBezTo>
                  <a:cubicBezTo>
                    <a:pt x="250" y="213"/>
                    <a:pt x="233" y="221"/>
                    <a:pt x="213" y="210"/>
                  </a:cubicBezTo>
                  <a:cubicBezTo>
                    <a:pt x="181" y="191"/>
                    <a:pt x="181" y="191"/>
                    <a:pt x="181" y="191"/>
                  </a:cubicBezTo>
                  <a:cubicBezTo>
                    <a:pt x="163" y="181"/>
                    <a:pt x="147" y="157"/>
                    <a:pt x="144" y="134"/>
                  </a:cubicBezTo>
                  <a:cubicBezTo>
                    <a:pt x="140" y="112"/>
                    <a:pt x="140" y="112"/>
                    <a:pt x="140" y="112"/>
                  </a:cubicBezTo>
                  <a:cubicBezTo>
                    <a:pt x="113" y="96"/>
                    <a:pt x="113" y="96"/>
                    <a:pt x="113" y="96"/>
                  </a:cubicBezTo>
                  <a:cubicBezTo>
                    <a:pt x="109" y="114"/>
                    <a:pt x="109" y="114"/>
                    <a:pt x="109" y="114"/>
                  </a:cubicBezTo>
                  <a:cubicBezTo>
                    <a:pt x="106" y="133"/>
                    <a:pt x="90" y="139"/>
                    <a:pt x="71" y="128"/>
                  </a:cubicBezTo>
                  <a:cubicBezTo>
                    <a:pt x="40" y="110"/>
                    <a:pt x="40" y="110"/>
                    <a:pt x="40" y="110"/>
                  </a:cubicBezTo>
                  <a:cubicBezTo>
                    <a:pt x="19" y="98"/>
                    <a:pt x="2" y="70"/>
                    <a:pt x="1" y="45"/>
                  </a:cubicBezTo>
                  <a:cubicBezTo>
                    <a:pt x="0" y="17"/>
                    <a:pt x="0" y="17"/>
                    <a:pt x="0" y="17"/>
                  </a:cubicBezTo>
                  <a:cubicBezTo>
                    <a:pt x="0" y="5"/>
                    <a:pt x="7" y="0"/>
                    <a:pt x="17" y="6"/>
                  </a:cubicBezTo>
                  <a:cubicBezTo>
                    <a:pt x="98" y="53"/>
                    <a:pt x="98" y="53"/>
                    <a:pt x="98" y="53"/>
                  </a:cubicBezTo>
                  <a:cubicBezTo>
                    <a:pt x="105" y="57"/>
                    <a:pt x="111" y="65"/>
                    <a:pt x="114" y="73"/>
                  </a:cubicBezTo>
                  <a:cubicBezTo>
                    <a:pt x="140" y="88"/>
                    <a:pt x="140" y="88"/>
                    <a:pt x="140" y="88"/>
                  </a:cubicBezTo>
                  <a:cubicBezTo>
                    <a:pt x="142" y="83"/>
                    <a:pt x="148" y="82"/>
                    <a:pt x="155" y="86"/>
                  </a:cubicBezTo>
                  <a:lnTo>
                    <a:pt x="236" y="132"/>
                  </a:lnTo>
                  <a:close/>
                  <a:moveTo>
                    <a:pt x="103" y="84"/>
                  </a:moveTo>
                  <a:cubicBezTo>
                    <a:pt x="105" y="75"/>
                    <a:pt x="99" y="62"/>
                    <a:pt x="90" y="57"/>
                  </a:cubicBezTo>
                  <a:cubicBezTo>
                    <a:pt x="25" y="20"/>
                    <a:pt x="25" y="20"/>
                    <a:pt x="25" y="20"/>
                  </a:cubicBezTo>
                  <a:cubicBezTo>
                    <a:pt x="18" y="15"/>
                    <a:pt x="11" y="19"/>
                    <a:pt x="12" y="28"/>
                  </a:cubicBezTo>
                  <a:cubicBezTo>
                    <a:pt x="13" y="51"/>
                    <a:pt x="13" y="51"/>
                    <a:pt x="13" y="51"/>
                  </a:cubicBezTo>
                  <a:cubicBezTo>
                    <a:pt x="13" y="71"/>
                    <a:pt x="27" y="93"/>
                    <a:pt x="43" y="103"/>
                  </a:cubicBezTo>
                  <a:cubicBezTo>
                    <a:pt x="69" y="117"/>
                    <a:pt x="69" y="117"/>
                    <a:pt x="69" y="117"/>
                  </a:cubicBezTo>
                  <a:cubicBezTo>
                    <a:pt x="83" y="126"/>
                    <a:pt x="96" y="121"/>
                    <a:pt x="99" y="106"/>
                  </a:cubicBezTo>
                  <a:cubicBezTo>
                    <a:pt x="103" y="84"/>
                    <a:pt x="103" y="84"/>
                    <a:pt x="103" y="84"/>
                  </a:cubicBezTo>
                  <a:moveTo>
                    <a:pt x="241" y="161"/>
                  </a:moveTo>
                  <a:cubicBezTo>
                    <a:pt x="242" y="152"/>
                    <a:pt x="236" y="141"/>
                    <a:pt x="228" y="137"/>
                  </a:cubicBezTo>
                  <a:cubicBezTo>
                    <a:pt x="163" y="99"/>
                    <a:pt x="163" y="99"/>
                    <a:pt x="163" y="99"/>
                  </a:cubicBezTo>
                  <a:cubicBezTo>
                    <a:pt x="154" y="94"/>
                    <a:pt x="148" y="100"/>
                    <a:pt x="150" y="110"/>
                  </a:cubicBezTo>
                  <a:cubicBezTo>
                    <a:pt x="154" y="138"/>
                    <a:pt x="154" y="138"/>
                    <a:pt x="154" y="138"/>
                  </a:cubicBezTo>
                  <a:cubicBezTo>
                    <a:pt x="157" y="156"/>
                    <a:pt x="169" y="175"/>
                    <a:pt x="184" y="184"/>
                  </a:cubicBezTo>
                  <a:cubicBezTo>
                    <a:pt x="209" y="199"/>
                    <a:pt x="209" y="199"/>
                    <a:pt x="209" y="199"/>
                  </a:cubicBezTo>
                  <a:cubicBezTo>
                    <a:pt x="226" y="208"/>
                    <a:pt x="239" y="201"/>
                    <a:pt x="240" y="183"/>
                  </a:cubicBezTo>
                  <a:cubicBezTo>
                    <a:pt x="241" y="161"/>
                    <a:pt x="241" y="161"/>
                    <a:pt x="241" y="161"/>
                  </a:cubicBezTo>
                </a:path>
              </a:pathLst>
            </a:custGeom>
            <a:solidFill>
              <a:srgbClr val="3379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4" name="ïṩliḑe">
              <a:extLst>
                <a:ext uri="{FF2B5EF4-FFF2-40B4-BE49-F238E27FC236}">
                  <a16:creationId xmlns:a16="http://schemas.microsoft.com/office/drawing/2014/main" id="{8750AD0C-C206-461C-AA82-BC64D6CCDCD8}"/>
                </a:ext>
              </a:extLst>
            </p:cNvPr>
            <p:cNvSpPr/>
            <p:nvPr/>
          </p:nvSpPr>
          <p:spPr bwMode="auto">
            <a:xfrm>
              <a:off x="7015258" y="3925002"/>
              <a:ext cx="637529" cy="730116"/>
            </a:xfrm>
            <a:custGeom>
              <a:avLst/>
              <a:gdLst>
                <a:gd name="T0" fmla="*/ 116 w 116"/>
                <a:gd name="T1" fmla="*/ 78 h 133"/>
                <a:gd name="T2" fmla="*/ 116 w 116"/>
                <a:gd name="T3" fmla="*/ 76 h 133"/>
                <a:gd name="T4" fmla="*/ 116 w 116"/>
                <a:gd name="T5" fmla="*/ 75 h 133"/>
                <a:gd name="T6" fmla="*/ 116 w 116"/>
                <a:gd name="T7" fmla="*/ 73 h 133"/>
                <a:gd name="T8" fmla="*/ 115 w 116"/>
                <a:gd name="T9" fmla="*/ 71 h 133"/>
                <a:gd name="T10" fmla="*/ 115 w 116"/>
                <a:gd name="T11" fmla="*/ 70 h 133"/>
                <a:gd name="T12" fmla="*/ 115 w 116"/>
                <a:gd name="T13" fmla="*/ 69 h 133"/>
                <a:gd name="T14" fmla="*/ 114 w 116"/>
                <a:gd name="T15" fmla="*/ 67 h 133"/>
                <a:gd name="T16" fmla="*/ 114 w 116"/>
                <a:gd name="T17" fmla="*/ 66 h 133"/>
                <a:gd name="T18" fmla="*/ 113 w 116"/>
                <a:gd name="T19" fmla="*/ 65 h 133"/>
                <a:gd name="T20" fmla="*/ 112 w 116"/>
                <a:gd name="T21" fmla="*/ 63 h 133"/>
                <a:gd name="T22" fmla="*/ 111 w 116"/>
                <a:gd name="T23" fmla="*/ 61 h 133"/>
                <a:gd name="T24" fmla="*/ 110 w 116"/>
                <a:gd name="T25" fmla="*/ 59 h 133"/>
                <a:gd name="T26" fmla="*/ 108 w 116"/>
                <a:gd name="T27" fmla="*/ 57 h 133"/>
                <a:gd name="T28" fmla="*/ 108 w 116"/>
                <a:gd name="T29" fmla="*/ 56 h 133"/>
                <a:gd name="T30" fmla="*/ 106 w 116"/>
                <a:gd name="T31" fmla="*/ 55 h 133"/>
                <a:gd name="T32" fmla="*/ 105 w 116"/>
                <a:gd name="T33" fmla="*/ 54 h 133"/>
                <a:gd name="T34" fmla="*/ 104 w 116"/>
                <a:gd name="T35" fmla="*/ 53 h 133"/>
                <a:gd name="T36" fmla="*/ 103 w 116"/>
                <a:gd name="T37" fmla="*/ 52 h 133"/>
                <a:gd name="T38" fmla="*/ 101 w 116"/>
                <a:gd name="T39" fmla="*/ 51 h 133"/>
                <a:gd name="T40" fmla="*/ 100 w 116"/>
                <a:gd name="T41" fmla="*/ 50 h 133"/>
                <a:gd name="T42" fmla="*/ 19 w 116"/>
                <a:gd name="T43" fmla="*/ 3 h 133"/>
                <a:gd name="T44" fmla="*/ 17 w 116"/>
                <a:gd name="T45" fmla="*/ 2 h 133"/>
                <a:gd name="T46" fmla="*/ 16 w 116"/>
                <a:gd name="T47" fmla="*/ 1 h 133"/>
                <a:gd name="T48" fmla="*/ 15 w 116"/>
                <a:gd name="T49" fmla="*/ 1 h 133"/>
                <a:gd name="T50" fmla="*/ 14 w 116"/>
                <a:gd name="T51" fmla="*/ 1 h 133"/>
                <a:gd name="T52" fmla="*/ 12 w 116"/>
                <a:gd name="T53" fmla="*/ 0 h 133"/>
                <a:gd name="T54" fmla="*/ 12 w 116"/>
                <a:gd name="T55" fmla="*/ 0 h 133"/>
                <a:gd name="T56" fmla="*/ 10 w 116"/>
                <a:gd name="T57" fmla="*/ 0 h 133"/>
                <a:gd name="T58" fmla="*/ 9 w 116"/>
                <a:gd name="T59" fmla="*/ 1 h 133"/>
                <a:gd name="T60" fmla="*/ 8 w 116"/>
                <a:gd name="T61" fmla="*/ 1 h 133"/>
                <a:gd name="T62" fmla="*/ 1 w 116"/>
                <a:gd name="T63" fmla="*/ 5 h 133"/>
                <a:gd name="T64" fmla="*/ 4 w 116"/>
                <a:gd name="T65" fmla="*/ 4 h 133"/>
                <a:gd name="T66" fmla="*/ 5 w 116"/>
                <a:gd name="T67" fmla="*/ 4 h 133"/>
                <a:gd name="T68" fmla="*/ 8 w 116"/>
                <a:gd name="T69" fmla="*/ 5 h 133"/>
                <a:gd name="T70" fmla="*/ 10 w 116"/>
                <a:gd name="T71" fmla="*/ 6 h 133"/>
                <a:gd name="T72" fmla="*/ 95 w 116"/>
                <a:gd name="T73" fmla="*/ 54 h 133"/>
                <a:gd name="T74" fmla="*/ 97 w 116"/>
                <a:gd name="T75" fmla="*/ 56 h 133"/>
                <a:gd name="T76" fmla="*/ 100 w 116"/>
                <a:gd name="T77" fmla="*/ 59 h 133"/>
                <a:gd name="T78" fmla="*/ 101 w 116"/>
                <a:gd name="T79" fmla="*/ 61 h 133"/>
                <a:gd name="T80" fmla="*/ 104 w 116"/>
                <a:gd name="T81" fmla="*/ 64 h 133"/>
                <a:gd name="T82" fmla="*/ 105 w 116"/>
                <a:gd name="T83" fmla="*/ 67 h 133"/>
                <a:gd name="T84" fmla="*/ 107 w 116"/>
                <a:gd name="T85" fmla="*/ 71 h 133"/>
                <a:gd name="T86" fmla="*/ 108 w 116"/>
                <a:gd name="T87" fmla="*/ 73 h 133"/>
                <a:gd name="T88" fmla="*/ 109 w 116"/>
                <a:gd name="T89" fmla="*/ 77 h 133"/>
                <a:gd name="T90" fmla="*/ 110 w 116"/>
                <a:gd name="T91" fmla="*/ 79 h 133"/>
                <a:gd name="T92" fmla="*/ 110 w 116"/>
                <a:gd name="T93" fmla="*/ 84 h 133"/>
                <a:gd name="T94" fmla="*/ 108 w 116"/>
                <a:gd name="T95" fmla="*/ 115 h 133"/>
                <a:gd name="T96" fmla="*/ 106 w 116"/>
                <a:gd name="T97" fmla="*/ 122 h 133"/>
                <a:gd name="T98" fmla="*/ 105 w 116"/>
                <a:gd name="T99" fmla="*/ 126 h 133"/>
                <a:gd name="T100" fmla="*/ 102 w 116"/>
                <a:gd name="T101" fmla="*/ 129 h 133"/>
                <a:gd name="T102" fmla="*/ 99 w 116"/>
                <a:gd name="T103" fmla="*/ 132 h 133"/>
                <a:gd name="T104" fmla="*/ 106 w 116"/>
                <a:gd name="T105" fmla="*/ 128 h 133"/>
                <a:gd name="T106" fmla="*/ 109 w 116"/>
                <a:gd name="T107" fmla="*/ 126 h 133"/>
                <a:gd name="T108" fmla="*/ 111 w 116"/>
                <a:gd name="T109" fmla="*/ 123 h 133"/>
                <a:gd name="T110" fmla="*/ 112 w 116"/>
                <a:gd name="T111" fmla="*/ 120 h 133"/>
                <a:gd name="T112" fmla="*/ 113 w 116"/>
                <a:gd name="T113" fmla="*/ 118 h 133"/>
                <a:gd name="T114" fmla="*/ 114 w 116"/>
                <a:gd name="T115" fmla="*/ 114 h 133"/>
                <a:gd name="T116" fmla="*/ 115 w 116"/>
                <a:gd name="T117" fmla="*/ 111 h 133"/>
                <a:gd name="T118" fmla="*/ 115 w 116"/>
                <a:gd name="T119" fmla="*/ 108 h 133"/>
                <a:gd name="T120" fmla="*/ 116 w 116"/>
                <a:gd name="T121" fmla="*/ 8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133">
                  <a:moveTo>
                    <a:pt x="116" y="78"/>
                  </a:moveTo>
                  <a:cubicBezTo>
                    <a:pt x="116" y="78"/>
                    <a:pt x="116" y="78"/>
                    <a:pt x="116" y="78"/>
                  </a:cubicBezTo>
                  <a:cubicBezTo>
                    <a:pt x="116" y="78"/>
                    <a:pt x="116" y="78"/>
                    <a:pt x="116" y="78"/>
                  </a:cubicBezTo>
                  <a:cubicBezTo>
                    <a:pt x="116" y="77"/>
                    <a:pt x="116" y="77"/>
                    <a:pt x="116" y="77"/>
                  </a:cubicBezTo>
                  <a:cubicBezTo>
                    <a:pt x="116" y="76"/>
                    <a:pt x="116" y="76"/>
                    <a:pt x="116" y="76"/>
                  </a:cubicBezTo>
                  <a:cubicBezTo>
                    <a:pt x="116" y="76"/>
                    <a:pt x="116" y="76"/>
                    <a:pt x="116" y="76"/>
                  </a:cubicBezTo>
                  <a:cubicBezTo>
                    <a:pt x="116" y="76"/>
                    <a:pt x="116" y="76"/>
                    <a:pt x="116" y="76"/>
                  </a:cubicBezTo>
                  <a:cubicBezTo>
                    <a:pt x="116" y="76"/>
                    <a:pt x="116" y="76"/>
                    <a:pt x="116" y="76"/>
                  </a:cubicBezTo>
                  <a:cubicBezTo>
                    <a:pt x="116" y="75"/>
                    <a:pt x="116" y="75"/>
                    <a:pt x="116" y="75"/>
                  </a:cubicBezTo>
                  <a:cubicBezTo>
                    <a:pt x="116" y="74"/>
                    <a:pt x="116" y="74"/>
                    <a:pt x="116" y="74"/>
                  </a:cubicBezTo>
                  <a:cubicBezTo>
                    <a:pt x="116" y="74"/>
                    <a:pt x="116" y="74"/>
                    <a:pt x="116" y="74"/>
                  </a:cubicBezTo>
                  <a:cubicBezTo>
                    <a:pt x="116" y="73"/>
                    <a:pt x="116" y="73"/>
                    <a:pt x="116" y="73"/>
                  </a:cubicBezTo>
                  <a:cubicBezTo>
                    <a:pt x="116" y="73"/>
                    <a:pt x="116" y="73"/>
                    <a:pt x="116" y="73"/>
                  </a:cubicBezTo>
                  <a:cubicBezTo>
                    <a:pt x="116" y="72"/>
                    <a:pt x="116" y="72"/>
                    <a:pt x="116" y="72"/>
                  </a:cubicBezTo>
                  <a:cubicBezTo>
                    <a:pt x="115" y="71"/>
                    <a:pt x="115" y="71"/>
                    <a:pt x="115" y="71"/>
                  </a:cubicBezTo>
                  <a:cubicBezTo>
                    <a:pt x="115" y="71"/>
                    <a:pt x="115" y="71"/>
                    <a:pt x="115" y="71"/>
                  </a:cubicBezTo>
                  <a:cubicBezTo>
                    <a:pt x="115" y="71"/>
                    <a:pt x="115" y="71"/>
                    <a:pt x="115" y="71"/>
                  </a:cubicBezTo>
                  <a:cubicBezTo>
                    <a:pt x="115" y="70"/>
                    <a:pt x="115" y="70"/>
                    <a:pt x="115" y="70"/>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8"/>
                    <a:pt x="114" y="68"/>
                    <a:pt x="114" y="68"/>
                  </a:cubicBezTo>
                  <a:cubicBezTo>
                    <a:pt x="114" y="67"/>
                    <a:pt x="114" y="67"/>
                    <a:pt x="114" y="67"/>
                  </a:cubicBezTo>
                  <a:cubicBezTo>
                    <a:pt x="114" y="67"/>
                    <a:pt x="114" y="67"/>
                    <a:pt x="114" y="67"/>
                  </a:cubicBezTo>
                  <a:cubicBezTo>
                    <a:pt x="114" y="67"/>
                    <a:pt x="114" y="67"/>
                    <a:pt x="114" y="67"/>
                  </a:cubicBezTo>
                  <a:cubicBezTo>
                    <a:pt x="114" y="66"/>
                    <a:pt x="114" y="66"/>
                    <a:pt x="114" y="66"/>
                  </a:cubicBezTo>
                  <a:cubicBezTo>
                    <a:pt x="113" y="65"/>
                    <a:pt x="113" y="65"/>
                    <a:pt x="113" y="65"/>
                  </a:cubicBezTo>
                  <a:cubicBezTo>
                    <a:pt x="113" y="65"/>
                    <a:pt x="113" y="65"/>
                    <a:pt x="113" y="65"/>
                  </a:cubicBezTo>
                  <a:cubicBezTo>
                    <a:pt x="113" y="65"/>
                    <a:pt x="113" y="65"/>
                    <a:pt x="113" y="65"/>
                  </a:cubicBezTo>
                  <a:cubicBezTo>
                    <a:pt x="113" y="64"/>
                    <a:pt x="113" y="64"/>
                    <a:pt x="113" y="64"/>
                  </a:cubicBezTo>
                  <a:cubicBezTo>
                    <a:pt x="112" y="63"/>
                    <a:pt x="112" y="63"/>
                    <a:pt x="112" y="63"/>
                  </a:cubicBezTo>
                  <a:cubicBezTo>
                    <a:pt x="112" y="63"/>
                    <a:pt x="112" y="63"/>
                    <a:pt x="112" y="63"/>
                  </a:cubicBezTo>
                  <a:cubicBezTo>
                    <a:pt x="112" y="62"/>
                    <a:pt x="112" y="62"/>
                    <a:pt x="112" y="62"/>
                  </a:cubicBezTo>
                  <a:cubicBezTo>
                    <a:pt x="111" y="62"/>
                    <a:pt x="111" y="62"/>
                    <a:pt x="111" y="62"/>
                  </a:cubicBezTo>
                  <a:cubicBezTo>
                    <a:pt x="111" y="61"/>
                    <a:pt x="111" y="61"/>
                    <a:pt x="111" y="61"/>
                  </a:cubicBezTo>
                  <a:cubicBezTo>
                    <a:pt x="110" y="60"/>
                    <a:pt x="110" y="60"/>
                    <a:pt x="110" y="60"/>
                  </a:cubicBezTo>
                  <a:cubicBezTo>
                    <a:pt x="110" y="60"/>
                    <a:pt x="110" y="60"/>
                    <a:pt x="110" y="60"/>
                  </a:cubicBezTo>
                  <a:cubicBezTo>
                    <a:pt x="110" y="59"/>
                    <a:pt x="110" y="59"/>
                    <a:pt x="110" y="59"/>
                  </a:cubicBezTo>
                  <a:cubicBezTo>
                    <a:pt x="109" y="59"/>
                    <a:pt x="109" y="59"/>
                    <a:pt x="109" y="59"/>
                  </a:cubicBezTo>
                  <a:cubicBezTo>
                    <a:pt x="109" y="58"/>
                    <a:pt x="109" y="58"/>
                    <a:pt x="109" y="58"/>
                  </a:cubicBezTo>
                  <a:cubicBezTo>
                    <a:pt x="108" y="57"/>
                    <a:pt x="108" y="57"/>
                    <a:pt x="108" y="57"/>
                  </a:cubicBezTo>
                  <a:cubicBezTo>
                    <a:pt x="108" y="57"/>
                    <a:pt x="108" y="57"/>
                    <a:pt x="108" y="57"/>
                  </a:cubicBezTo>
                  <a:cubicBezTo>
                    <a:pt x="108" y="57"/>
                    <a:pt x="108" y="57"/>
                    <a:pt x="108" y="57"/>
                  </a:cubicBezTo>
                  <a:cubicBezTo>
                    <a:pt x="108" y="56"/>
                    <a:pt x="108" y="56"/>
                    <a:pt x="108" y="56"/>
                  </a:cubicBezTo>
                  <a:cubicBezTo>
                    <a:pt x="107" y="56"/>
                    <a:pt x="107" y="56"/>
                    <a:pt x="107" y="56"/>
                  </a:cubicBezTo>
                  <a:cubicBezTo>
                    <a:pt x="106" y="55"/>
                    <a:pt x="106" y="55"/>
                    <a:pt x="106" y="55"/>
                  </a:cubicBezTo>
                  <a:cubicBezTo>
                    <a:pt x="106" y="55"/>
                    <a:pt x="106" y="55"/>
                    <a:pt x="106" y="55"/>
                  </a:cubicBezTo>
                  <a:cubicBezTo>
                    <a:pt x="106" y="55"/>
                    <a:pt x="106" y="55"/>
                    <a:pt x="106" y="55"/>
                  </a:cubicBezTo>
                  <a:cubicBezTo>
                    <a:pt x="106" y="54"/>
                    <a:pt x="106" y="54"/>
                    <a:pt x="106" y="54"/>
                  </a:cubicBezTo>
                  <a:cubicBezTo>
                    <a:pt x="105" y="54"/>
                    <a:pt x="105" y="54"/>
                    <a:pt x="105" y="54"/>
                  </a:cubicBezTo>
                  <a:cubicBezTo>
                    <a:pt x="105" y="53"/>
                    <a:pt x="105" y="53"/>
                    <a:pt x="105" y="53"/>
                  </a:cubicBezTo>
                  <a:cubicBezTo>
                    <a:pt x="105" y="53"/>
                    <a:pt x="105" y="53"/>
                    <a:pt x="105" y="53"/>
                  </a:cubicBezTo>
                  <a:cubicBezTo>
                    <a:pt x="104" y="53"/>
                    <a:pt x="104" y="53"/>
                    <a:pt x="104" y="53"/>
                  </a:cubicBezTo>
                  <a:cubicBezTo>
                    <a:pt x="103" y="52"/>
                    <a:pt x="103" y="52"/>
                    <a:pt x="103" y="52"/>
                  </a:cubicBezTo>
                  <a:cubicBezTo>
                    <a:pt x="103" y="52"/>
                    <a:pt x="103" y="52"/>
                    <a:pt x="103" y="52"/>
                  </a:cubicBezTo>
                  <a:cubicBezTo>
                    <a:pt x="103" y="52"/>
                    <a:pt x="103" y="52"/>
                    <a:pt x="103" y="52"/>
                  </a:cubicBezTo>
                  <a:cubicBezTo>
                    <a:pt x="103" y="52"/>
                    <a:pt x="103" y="52"/>
                    <a:pt x="103" y="52"/>
                  </a:cubicBezTo>
                  <a:cubicBezTo>
                    <a:pt x="102" y="51"/>
                    <a:pt x="102" y="51"/>
                    <a:pt x="102" y="51"/>
                  </a:cubicBezTo>
                  <a:cubicBezTo>
                    <a:pt x="101" y="51"/>
                    <a:pt x="101" y="51"/>
                    <a:pt x="101" y="51"/>
                  </a:cubicBezTo>
                  <a:cubicBezTo>
                    <a:pt x="101" y="51"/>
                    <a:pt x="101" y="51"/>
                    <a:pt x="101" y="51"/>
                  </a:cubicBezTo>
                  <a:cubicBezTo>
                    <a:pt x="101" y="51"/>
                    <a:pt x="101" y="51"/>
                    <a:pt x="101" y="51"/>
                  </a:cubicBezTo>
                  <a:cubicBezTo>
                    <a:pt x="100" y="50"/>
                    <a:pt x="100" y="50"/>
                    <a:pt x="100" y="50"/>
                  </a:cubicBezTo>
                  <a:cubicBezTo>
                    <a:pt x="100" y="50"/>
                    <a:pt x="100" y="50"/>
                    <a:pt x="100" y="50"/>
                  </a:cubicBezTo>
                  <a:cubicBezTo>
                    <a:pt x="100" y="50"/>
                    <a:pt x="100" y="50"/>
                    <a:pt x="100" y="50"/>
                  </a:cubicBezTo>
                  <a:cubicBezTo>
                    <a:pt x="19" y="3"/>
                    <a:pt x="19" y="3"/>
                    <a:pt x="19" y="3"/>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3" y="1"/>
                    <a:pt x="13" y="1"/>
                    <a:pt x="13" y="1"/>
                  </a:cubicBezTo>
                  <a:cubicBezTo>
                    <a:pt x="13" y="1"/>
                    <a:pt x="13" y="1"/>
                    <a:pt x="13" y="1"/>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0" y="0"/>
                    <a:pt x="10" y="0"/>
                    <a:pt x="10" y="0"/>
                  </a:cubicBezTo>
                  <a:cubicBezTo>
                    <a:pt x="10" y="0"/>
                    <a:pt x="10" y="0"/>
                    <a:pt x="10"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7" y="1"/>
                    <a:pt x="7" y="1"/>
                    <a:pt x="7" y="2"/>
                  </a:cubicBezTo>
                  <a:cubicBezTo>
                    <a:pt x="0" y="5"/>
                    <a:pt x="0" y="5"/>
                    <a:pt x="0" y="5"/>
                  </a:cubicBezTo>
                  <a:cubicBezTo>
                    <a:pt x="0" y="5"/>
                    <a:pt x="1" y="5"/>
                    <a:pt x="1" y="5"/>
                  </a:cubicBezTo>
                  <a:cubicBezTo>
                    <a:pt x="2" y="5"/>
                    <a:pt x="2" y="5"/>
                    <a:pt x="2" y="5"/>
                  </a:cubicBezTo>
                  <a:cubicBezTo>
                    <a:pt x="2" y="4"/>
                    <a:pt x="2" y="4"/>
                    <a:pt x="2" y="4"/>
                  </a:cubicBezTo>
                  <a:cubicBezTo>
                    <a:pt x="3" y="4"/>
                    <a:pt x="3" y="4"/>
                    <a:pt x="4" y="4"/>
                  </a:cubicBezTo>
                  <a:cubicBezTo>
                    <a:pt x="4" y="4"/>
                    <a:pt x="4" y="4"/>
                    <a:pt x="4" y="4"/>
                  </a:cubicBezTo>
                  <a:cubicBezTo>
                    <a:pt x="4" y="4"/>
                    <a:pt x="5" y="4"/>
                    <a:pt x="5" y="4"/>
                  </a:cubicBezTo>
                  <a:cubicBezTo>
                    <a:pt x="5" y="4"/>
                    <a:pt x="5" y="4"/>
                    <a:pt x="5" y="4"/>
                  </a:cubicBezTo>
                  <a:cubicBezTo>
                    <a:pt x="6" y="4"/>
                    <a:pt x="6" y="4"/>
                    <a:pt x="7" y="5"/>
                  </a:cubicBezTo>
                  <a:cubicBezTo>
                    <a:pt x="7" y="5"/>
                    <a:pt x="7" y="5"/>
                    <a:pt x="7" y="5"/>
                  </a:cubicBezTo>
                  <a:cubicBezTo>
                    <a:pt x="7" y="5"/>
                    <a:pt x="8" y="5"/>
                    <a:pt x="8" y="5"/>
                  </a:cubicBezTo>
                  <a:cubicBezTo>
                    <a:pt x="8" y="5"/>
                    <a:pt x="8" y="5"/>
                    <a:pt x="8" y="5"/>
                  </a:cubicBezTo>
                  <a:cubicBezTo>
                    <a:pt x="9" y="5"/>
                    <a:pt x="10" y="5"/>
                    <a:pt x="10" y="6"/>
                  </a:cubicBezTo>
                  <a:cubicBezTo>
                    <a:pt x="10" y="6"/>
                    <a:pt x="10" y="6"/>
                    <a:pt x="10" y="6"/>
                  </a:cubicBezTo>
                  <a:cubicBezTo>
                    <a:pt x="11" y="6"/>
                    <a:pt x="11" y="6"/>
                    <a:pt x="12" y="7"/>
                  </a:cubicBezTo>
                  <a:cubicBezTo>
                    <a:pt x="93" y="53"/>
                    <a:pt x="93" y="53"/>
                    <a:pt x="93" y="53"/>
                  </a:cubicBezTo>
                  <a:cubicBezTo>
                    <a:pt x="94" y="54"/>
                    <a:pt x="94" y="54"/>
                    <a:pt x="95" y="54"/>
                  </a:cubicBezTo>
                  <a:cubicBezTo>
                    <a:pt x="95" y="55"/>
                    <a:pt x="95" y="55"/>
                    <a:pt x="95" y="55"/>
                  </a:cubicBezTo>
                  <a:cubicBezTo>
                    <a:pt x="95" y="55"/>
                    <a:pt x="96" y="55"/>
                    <a:pt x="96" y="56"/>
                  </a:cubicBezTo>
                  <a:cubicBezTo>
                    <a:pt x="97" y="56"/>
                    <a:pt x="97" y="56"/>
                    <a:pt x="97" y="56"/>
                  </a:cubicBezTo>
                  <a:cubicBezTo>
                    <a:pt x="97" y="56"/>
                    <a:pt x="98" y="57"/>
                    <a:pt x="98" y="57"/>
                  </a:cubicBezTo>
                  <a:cubicBezTo>
                    <a:pt x="98" y="57"/>
                    <a:pt x="98" y="57"/>
                    <a:pt x="98" y="57"/>
                  </a:cubicBezTo>
                  <a:cubicBezTo>
                    <a:pt x="99" y="58"/>
                    <a:pt x="99" y="58"/>
                    <a:pt x="100" y="59"/>
                  </a:cubicBezTo>
                  <a:cubicBezTo>
                    <a:pt x="100" y="59"/>
                    <a:pt x="100" y="59"/>
                    <a:pt x="100" y="59"/>
                  </a:cubicBezTo>
                  <a:cubicBezTo>
                    <a:pt x="100" y="59"/>
                    <a:pt x="101" y="60"/>
                    <a:pt x="101" y="61"/>
                  </a:cubicBezTo>
                  <a:cubicBezTo>
                    <a:pt x="101" y="61"/>
                    <a:pt x="101" y="61"/>
                    <a:pt x="101" y="61"/>
                  </a:cubicBezTo>
                  <a:cubicBezTo>
                    <a:pt x="102" y="61"/>
                    <a:pt x="102" y="62"/>
                    <a:pt x="103" y="62"/>
                  </a:cubicBezTo>
                  <a:cubicBezTo>
                    <a:pt x="103" y="63"/>
                    <a:pt x="103" y="63"/>
                    <a:pt x="103" y="63"/>
                  </a:cubicBezTo>
                  <a:cubicBezTo>
                    <a:pt x="103" y="63"/>
                    <a:pt x="103" y="64"/>
                    <a:pt x="104" y="64"/>
                  </a:cubicBezTo>
                  <a:cubicBezTo>
                    <a:pt x="104" y="65"/>
                    <a:pt x="104" y="65"/>
                    <a:pt x="104" y="65"/>
                  </a:cubicBezTo>
                  <a:cubicBezTo>
                    <a:pt x="105" y="65"/>
                    <a:pt x="105" y="66"/>
                    <a:pt x="105" y="66"/>
                  </a:cubicBezTo>
                  <a:cubicBezTo>
                    <a:pt x="105" y="67"/>
                    <a:pt x="105" y="67"/>
                    <a:pt x="105" y="67"/>
                  </a:cubicBezTo>
                  <a:cubicBezTo>
                    <a:pt x="106" y="67"/>
                    <a:pt x="106" y="68"/>
                    <a:pt x="106" y="69"/>
                  </a:cubicBezTo>
                  <a:cubicBezTo>
                    <a:pt x="106" y="69"/>
                    <a:pt x="106" y="69"/>
                    <a:pt x="106" y="69"/>
                  </a:cubicBezTo>
                  <a:cubicBezTo>
                    <a:pt x="107" y="69"/>
                    <a:pt x="107" y="70"/>
                    <a:pt x="107" y="71"/>
                  </a:cubicBezTo>
                  <a:cubicBezTo>
                    <a:pt x="107" y="71"/>
                    <a:pt x="107" y="71"/>
                    <a:pt x="107" y="71"/>
                  </a:cubicBezTo>
                  <a:cubicBezTo>
                    <a:pt x="108" y="71"/>
                    <a:pt x="108" y="72"/>
                    <a:pt x="108" y="73"/>
                  </a:cubicBezTo>
                  <a:cubicBezTo>
                    <a:pt x="108" y="73"/>
                    <a:pt x="108" y="73"/>
                    <a:pt x="108" y="73"/>
                  </a:cubicBezTo>
                  <a:cubicBezTo>
                    <a:pt x="108" y="74"/>
                    <a:pt x="109" y="74"/>
                    <a:pt x="109" y="75"/>
                  </a:cubicBezTo>
                  <a:cubicBezTo>
                    <a:pt x="109" y="75"/>
                    <a:pt x="109" y="75"/>
                    <a:pt x="109" y="75"/>
                  </a:cubicBezTo>
                  <a:cubicBezTo>
                    <a:pt x="109" y="76"/>
                    <a:pt x="109" y="77"/>
                    <a:pt x="109" y="77"/>
                  </a:cubicBezTo>
                  <a:cubicBezTo>
                    <a:pt x="109" y="77"/>
                    <a:pt x="109" y="77"/>
                    <a:pt x="109" y="77"/>
                  </a:cubicBezTo>
                  <a:cubicBezTo>
                    <a:pt x="109" y="78"/>
                    <a:pt x="110" y="79"/>
                    <a:pt x="110" y="79"/>
                  </a:cubicBezTo>
                  <a:cubicBezTo>
                    <a:pt x="110" y="79"/>
                    <a:pt x="110" y="79"/>
                    <a:pt x="110" y="79"/>
                  </a:cubicBezTo>
                  <a:cubicBezTo>
                    <a:pt x="110" y="80"/>
                    <a:pt x="110" y="81"/>
                    <a:pt x="110" y="81"/>
                  </a:cubicBezTo>
                  <a:cubicBezTo>
                    <a:pt x="110" y="82"/>
                    <a:pt x="110" y="82"/>
                    <a:pt x="110" y="82"/>
                  </a:cubicBezTo>
                  <a:cubicBezTo>
                    <a:pt x="110" y="82"/>
                    <a:pt x="110" y="83"/>
                    <a:pt x="110" y="84"/>
                  </a:cubicBezTo>
                  <a:cubicBezTo>
                    <a:pt x="108" y="111"/>
                    <a:pt x="108" y="111"/>
                    <a:pt x="108" y="111"/>
                  </a:cubicBezTo>
                  <a:cubicBezTo>
                    <a:pt x="108" y="112"/>
                    <a:pt x="108" y="113"/>
                    <a:pt x="108" y="115"/>
                  </a:cubicBezTo>
                  <a:cubicBezTo>
                    <a:pt x="108" y="115"/>
                    <a:pt x="108" y="115"/>
                    <a:pt x="108" y="115"/>
                  </a:cubicBezTo>
                  <a:cubicBezTo>
                    <a:pt x="108" y="116"/>
                    <a:pt x="108" y="117"/>
                    <a:pt x="107" y="118"/>
                  </a:cubicBezTo>
                  <a:cubicBezTo>
                    <a:pt x="107" y="119"/>
                    <a:pt x="107" y="119"/>
                    <a:pt x="107" y="119"/>
                  </a:cubicBezTo>
                  <a:cubicBezTo>
                    <a:pt x="107" y="120"/>
                    <a:pt x="107" y="121"/>
                    <a:pt x="106" y="122"/>
                  </a:cubicBezTo>
                  <a:cubicBezTo>
                    <a:pt x="106" y="122"/>
                    <a:pt x="106" y="122"/>
                    <a:pt x="106" y="122"/>
                  </a:cubicBezTo>
                  <a:cubicBezTo>
                    <a:pt x="106" y="123"/>
                    <a:pt x="106" y="124"/>
                    <a:pt x="105" y="125"/>
                  </a:cubicBezTo>
                  <a:cubicBezTo>
                    <a:pt x="105" y="125"/>
                    <a:pt x="105" y="125"/>
                    <a:pt x="105" y="126"/>
                  </a:cubicBezTo>
                  <a:cubicBezTo>
                    <a:pt x="104" y="126"/>
                    <a:pt x="104" y="127"/>
                    <a:pt x="104" y="127"/>
                  </a:cubicBezTo>
                  <a:cubicBezTo>
                    <a:pt x="103" y="128"/>
                    <a:pt x="103" y="128"/>
                    <a:pt x="103" y="128"/>
                  </a:cubicBezTo>
                  <a:cubicBezTo>
                    <a:pt x="103" y="128"/>
                    <a:pt x="102" y="129"/>
                    <a:pt x="102" y="129"/>
                  </a:cubicBezTo>
                  <a:cubicBezTo>
                    <a:pt x="101" y="130"/>
                    <a:pt x="101" y="130"/>
                    <a:pt x="101" y="130"/>
                  </a:cubicBezTo>
                  <a:cubicBezTo>
                    <a:pt x="101" y="131"/>
                    <a:pt x="100" y="131"/>
                    <a:pt x="100" y="131"/>
                  </a:cubicBezTo>
                  <a:cubicBezTo>
                    <a:pt x="99" y="132"/>
                    <a:pt x="99" y="132"/>
                    <a:pt x="99" y="132"/>
                  </a:cubicBezTo>
                  <a:cubicBezTo>
                    <a:pt x="99" y="132"/>
                    <a:pt x="98" y="133"/>
                    <a:pt x="97" y="133"/>
                  </a:cubicBezTo>
                  <a:cubicBezTo>
                    <a:pt x="104" y="129"/>
                    <a:pt x="104" y="129"/>
                    <a:pt x="104" y="129"/>
                  </a:cubicBezTo>
                  <a:cubicBezTo>
                    <a:pt x="105" y="129"/>
                    <a:pt x="105" y="129"/>
                    <a:pt x="106" y="128"/>
                  </a:cubicBezTo>
                  <a:cubicBezTo>
                    <a:pt x="107" y="127"/>
                    <a:pt x="107" y="127"/>
                    <a:pt x="107" y="127"/>
                  </a:cubicBezTo>
                  <a:cubicBezTo>
                    <a:pt x="107" y="127"/>
                    <a:pt x="108" y="127"/>
                    <a:pt x="108" y="126"/>
                  </a:cubicBezTo>
                  <a:cubicBezTo>
                    <a:pt x="109" y="126"/>
                    <a:pt x="109" y="126"/>
                    <a:pt x="109" y="126"/>
                  </a:cubicBezTo>
                  <a:cubicBezTo>
                    <a:pt x="109" y="125"/>
                    <a:pt x="109" y="125"/>
                    <a:pt x="110" y="124"/>
                  </a:cubicBezTo>
                  <a:cubicBezTo>
                    <a:pt x="110" y="123"/>
                    <a:pt x="110" y="123"/>
                    <a:pt x="110" y="123"/>
                  </a:cubicBezTo>
                  <a:cubicBezTo>
                    <a:pt x="111" y="123"/>
                    <a:pt x="111" y="123"/>
                    <a:pt x="111" y="123"/>
                  </a:cubicBezTo>
                  <a:cubicBezTo>
                    <a:pt x="111" y="123"/>
                    <a:pt x="111" y="122"/>
                    <a:pt x="111" y="122"/>
                  </a:cubicBezTo>
                  <a:cubicBezTo>
                    <a:pt x="111" y="121"/>
                    <a:pt x="112" y="121"/>
                    <a:pt x="112" y="121"/>
                  </a:cubicBezTo>
                  <a:cubicBezTo>
                    <a:pt x="112" y="120"/>
                    <a:pt x="112" y="120"/>
                    <a:pt x="112" y="120"/>
                  </a:cubicBezTo>
                  <a:cubicBezTo>
                    <a:pt x="112" y="120"/>
                    <a:pt x="113" y="119"/>
                    <a:pt x="113" y="118"/>
                  </a:cubicBezTo>
                  <a:cubicBezTo>
                    <a:pt x="113" y="118"/>
                    <a:pt x="113" y="118"/>
                    <a:pt x="113" y="118"/>
                  </a:cubicBezTo>
                  <a:cubicBezTo>
                    <a:pt x="113" y="118"/>
                    <a:pt x="113" y="118"/>
                    <a:pt x="113" y="118"/>
                  </a:cubicBezTo>
                  <a:cubicBezTo>
                    <a:pt x="113" y="117"/>
                    <a:pt x="113" y="117"/>
                    <a:pt x="114" y="116"/>
                  </a:cubicBezTo>
                  <a:cubicBezTo>
                    <a:pt x="114" y="116"/>
                    <a:pt x="114" y="115"/>
                    <a:pt x="114" y="115"/>
                  </a:cubicBezTo>
                  <a:cubicBezTo>
                    <a:pt x="114" y="114"/>
                    <a:pt x="114" y="114"/>
                    <a:pt x="114" y="114"/>
                  </a:cubicBezTo>
                  <a:cubicBezTo>
                    <a:pt x="114" y="114"/>
                    <a:pt x="114" y="114"/>
                    <a:pt x="114" y="114"/>
                  </a:cubicBezTo>
                  <a:cubicBezTo>
                    <a:pt x="114" y="113"/>
                    <a:pt x="114" y="113"/>
                    <a:pt x="115" y="112"/>
                  </a:cubicBezTo>
                  <a:cubicBezTo>
                    <a:pt x="115" y="111"/>
                    <a:pt x="115" y="111"/>
                    <a:pt x="115" y="111"/>
                  </a:cubicBezTo>
                  <a:cubicBezTo>
                    <a:pt x="115" y="111"/>
                    <a:pt x="115" y="111"/>
                    <a:pt x="115" y="111"/>
                  </a:cubicBezTo>
                  <a:cubicBezTo>
                    <a:pt x="115" y="110"/>
                    <a:pt x="115" y="110"/>
                    <a:pt x="115" y="110"/>
                  </a:cubicBezTo>
                  <a:cubicBezTo>
                    <a:pt x="115" y="110"/>
                    <a:pt x="115" y="109"/>
                    <a:pt x="115" y="108"/>
                  </a:cubicBezTo>
                  <a:cubicBezTo>
                    <a:pt x="115" y="108"/>
                    <a:pt x="115" y="107"/>
                    <a:pt x="115" y="107"/>
                  </a:cubicBezTo>
                  <a:cubicBezTo>
                    <a:pt x="116" y="80"/>
                    <a:pt x="116" y="80"/>
                    <a:pt x="116" y="80"/>
                  </a:cubicBezTo>
                  <a:cubicBezTo>
                    <a:pt x="116" y="80"/>
                    <a:pt x="116" y="80"/>
                    <a:pt x="116" y="80"/>
                  </a:cubicBezTo>
                  <a:cubicBezTo>
                    <a:pt x="116" y="79"/>
                    <a:pt x="116" y="79"/>
                    <a:pt x="116" y="79"/>
                  </a:cubicBezTo>
                  <a:lnTo>
                    <a:pt x="116" y="78"/>
                  </a:lnTo>
                  <a:close/>
                </a:path>
              </a:pathLst>
            </a:custGeom>
            <a:solidFill>
              <a:srgbClr val="89B7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36" name="矩形 235">
            <a:extLst>
              <a:ext uri="{FF2B5EF4-FFF2-40B4-BE49-F238E27FC236}">
                <a16:creationId xmlns:a16="http://schemas.microsoft.com/office/drawing/2014/main" id="{714649C7-925B-4E61-99E8-0ACA39E3B0A6}"/>
              </a:ext>
            </a:extLst>
          </p:cNvPr>
          <p:cNvSpPr/>
          <p:nvPr/>
        </p:nvSpPr>
        <p:spPr>
          <a:xfrm>
            <a:off x="3788664" y="2004792"/>
            <a:ext cx="7232904" cy="1785874"/>
          </a:xfrm>
          <a:prstGeom prst="rect">
            <a:avLst/>
          </a:prstGeom>
        </p:spPr>
        <p:txBody>
          <a:bodyPr wrap="square">
            <a:spAutoFit/>
          </a:bodyPr>
          <a:lstStyle/>
          <a:p>
            <a:pPr marL="342900" indent="-3429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改善教学设施和条件 ，鼓励采购符合标准的</a:t>
            </a:r>
            <a:r>
              <a:rPr lang="zh-CN" altLang="en-US" sz="1600" b="1" dirty="0">
                <a:solidFill>
                  <a:srgbClr val="4A47A3"/>
                </a:solidFill>
                <a:latin typeface="微软雅黑" panose="020B0503020204020204" pitchFamily="34" charset="-122"/>
                <a:ea typeface="微软雅黑" panose="020B0503020204020204" pitchFamily="34" charset="-122"/>
              </a:rPr>
              <a:t>可调节课桌椅和坐姿矫正器</a:t>
            </a:r>
            <a:r>
              <a:rPr lang="zh-CN" altLang="en-US" sz="1600" dirty="0">
                <a:latin typeface="微软雅黑" panose="020B0503020204020204" pitchFamily="34" charset="-122"/>
                <a:ea typeface="微软雅黑" panose="020B0503020204020204" pitchFamily="34" charset="-122"/>
              </a:rPr>
              <a:t>；</a:t>
            </a:r>
            <a:endParaRPr lang="en-US" altLang="zh-CN" sz="1600" dirty="0">
              <a:latin typeface="微软雅黑" panose="020B0503020204020204" pitchFamily="34" charset="-122"/>
              <a:ea typeface="微软雅黑" panose="020B0503020204020204" pitchFamily="34" charset="-122"/>
            </a:endParaRPr>
          </a:p>
          <a:p>
            <a:pPr marL="342900" indent="-3429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为学生提供符合用眼卫生要求的学习环境；</a:t>
            </a:r>
            <a:endParaRPr lang="en-US" altLang="zh-CN" sz="1600" dirty="0">
              <a:latin typeface="微软雅黑" panose="020B0503020204020204" pitchFamily="34" charset="-122"/>
              <a:ea typeface="微软雅黑" panose="020B0503020204020204" pitchFamily="34" charset="-122"/>
            </a:endParaRP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落实教室、宿舍、图书馆（阅览室）等采光和照明要求；</a:t>
            </a:r>
            <a:endParaRPr lang="en-US" altLang="zh-CN" sz="1600" dirty="0">
              <a:latin typeface="微软雅黑" panose="020B0503020204020204" pitchFamily="34" charset="-122"/>
              <a:ea typeface="微软雅黑" panose="020B0503020204020204" pitchFamily="34" charset="-122"/>
            </a:endParaRP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使用利于视力健康的照明设备；</a:t>
            </a:r>
            <a:endParaRPr lang="en-US" altLang="zh-CN" sz="1600" dirty="0">
              <a:latin typeface="微软雅黑" panose="020B0503020204020204" pitchFamily="34" charset="-122"/>
              <a:ea typeface="微软雅黑" panose="020B0503020204020204" pitchFamily="34" charset="-122"/>
            </a:endParaRP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学校</a:t>
            </a:r>
            <a:r>
              <a:rPr lang="zh-CN" altLang="en-US" sz="1600" b="1" dirty="0">
                <a:solidFill>
                  <a:srgbClr val="4A47A3"/>
                </a:solidFill>
                <a:latin typeface="微软雅黑" panose="020B0503020204020204" pitchFamily="34" charset="-122"/>
                <a:ea typeface="微软雅黑" panose="020B0503020204020204" pitchFamily="34" charset="-122"/>
              </a:rPr>
              <a:t>教室照明卫生标准达标率</a:t>
            </a:r>
            <a:r>
              <a:rPr lang="en-US" altLang="zh-CN" sz="1600" b="1" dirty="0">
                <a:solidFill>
                  <a:srgbClr val="4A47A3"/>
                </a:solidFill>
                <a:latin typeface="微软雅黑" panose="020B0503020204020204" pitchFamily="34" charset="-122"/>
                <a:ea typeface="微软雅黑" panose="020B0503020204020204" pitchFamily="34" charset="-122"/>
              </a:rPr>
              <a:t>100%</a:t>
            </a:r>
            <a:r>
              <a:rPr lang="zh-CN" altLang="en-US" sz="1600" b="1" dirty="0">
                <a:solidFill>
                  <a:srgbClr val="4A47A3"/>
                </a:solidFill>
                <a:latin typeface="微软雅黑" panose="020B0503020204020204" pitchFamily="34" charset="-122"/>
                <a:ea typeface="微软雅黑" panose="020B0503020204020204" pitchFamily="34" charset="-122"/>
              </a:rPr>
              <a:t>；</a:t>
            </a:r>
            <a:endParaRPr lang="en-US" altLang="zh-CN" sz="1600" b="1" dirty="0">
              <a:solidFill>
                <a:srgbClr val="4A47A3"/>
              </a:solidFill>
              <a:latin typeface="微软雅黑" panose="020B0503020204020204" pitchFamily="34" charset="-122"/>
              <a:ea typeface="微软雅黑" panose="020B0503020204020204" pitchFamily="34" charset="-122"/>
            </a:endParaRPr>
          </a:p>
        </p:txBody>
      </p:sp>
      <p:sp>
        <p:nvSpPr>
          <p:cNvPr id="8" name="矩形 7">
            <a:extLst>
              <a:ext uri="{FF2B5EF4-FFF2-40B4-BE49-F238E27FC236}">
                <a16:creationId xmlns:a16="http://schemas.microsoft.com/office/drawing/2014/main" id="{5B17E84C-52D4-448B-BD91-3A7537102204}"/>
              </a:ext>
            </a:extLst>
          </p:cNvPr>
          <p:cNvSpPr/>
          <p:nvPr/>
        </p:nvSpPr>
        <p:spPr>
          <a:xfrm>
            <a:off x="5023104" y="4330115"/>
            <a:ext cx="6534912" cy="1439625"/>
          </a:xfrm>
          <a:prstGeom prst="rect">
            <a:avLst/>
          </a:prstGeom>
        </p:spPr>
        <p:txBody>
          <a:bodyPr wrap="square">
            <a:spAutoFit/>
          </a:bodyPr>
          <a:lstStyle/>
          <a:p>
            <a:pPr marL="342900" indent="-3429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加快</a:t>
            </a:r>
            <a:r>
              <a:rPr lang="zh-CN" altLang="en-US" sz="1600" b="1" dirty="0">
                <a:solidFill>
                  <a:srgbClr val="4A47A3"/>
                </a:solidFill>
                <a:latin typeface="微软雅黑" panose="020B0503020204020204" pitchFamily="34" charset="-122"/>
                <a:ea typeface="微软雅黑" panose="020B0503020204020204" pitchFamily="34" charset="-122"/>
              </a:rPr>
              <a:t>消除“大班额”</a:t>
            </a:r>
            <a:r>
              <a:rPr lang="zh-CN" altLang="en-US" sz="1600" dirty="0">
                <a:latin typeface="微软雅黑" panose="020B0503020204020204" pitchFamily="34" charset="-122"/>
                <a:ea typeface="微软雅黑" panose="020B0503020204020204" pitchFamily="34" charset="-122"/>
              </a:rPr>
              <a:t>现象；</a:t>
            </a:r>
            <a:endParaRPr lang="en-US" altLang="zh-CN" sz="1600" dirty="0">
              <a:latin typeface="微软雅黑" panose="020B0503020204020204" pitchFamily="34" charset="-122"/>
              <a:ea typeface="微软雅黑" panose="020B0503020204020204" pitchFamily="34" charset="-122"/>
            </a:endParaRP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根据学生座位视角、教室采光照明状况和学生视力变化情况</a:t>
            </a:r>
            <a:r>
              <a:rPr lang="en-US" altLang="zh-CN" sz="1600" dirty="0">
                <a:latin typeface="微软雅黑" panose="020B0503020204020204" pitchFamily="34" charset="-122"/>
                <a:ea typeface="微软雅黑" panose="020B0503020204020204" pitchFamily="34" charset="-122"/>
              </a:rPr>
              <a:t>, </a:t>
            </a:r>
            <a:r>
              <a:rPr lang="zh-CN" altLang="en-US" sz="1600" b="1" dirty="0">
                <a:solidFill>
                  <a:srgbClr val="4A47A3"/>
                </a:solidFill>
                <a:latin typeface="微软雅黑" panose="020B0503020204020204" pitchFamily="34" charset="-122"/>
                <a:ea typeface="微软雅黑" panose="020B0503020204020204" pitchFamily="34" charset="-122"/>
              </a:rPr>
              <a:t>每月调整学生座位；</a:t>
            </a:r>
            <a:endParaRPr lang="en-US" altLang="zh-CN" sz="1600" b="1" dirty="0">
              <a:solidFill>
                <a:srgbClr val="4A47A3"/>
              </a:solidFill>
              <a:latin typeface="微软雅黑" panose="020B0503020204020204" pitchFamily="34" charset="-122"/>
              <a:ea typeface="微软雅黑" panose="020B0503020204020204" pitchFamily="34" charset="-122"/>
            </a:endParaRPr>
          </a:p>
          <a:p>
            <a:pPr marL="612000" lvl="1" indent="-288000">
              <a:lnSpc>
                <a:spcPts val="2700"/>
              </a:lnSpc>
              <a:buClr>
                <a:srgbClr val="4A47A3"/>
              </a:buClr>
              <a:buSzPct val="80000"/>
              <a:buFont typeface="Wingdings" panose="05000000000000000000" pitchFamily="2" charset="2"/>
              <a:buChar char="p"/>
            </a:pPr>
            <a:r>
              <a:rPr lang="zh-CN" altLang="en-US" sz="1600" b="1" dirty="0">
                <a:solidFill>
                  <a:srgbClr val="4A47A3"/>
                </a:solidFill>
                <a:latin typeface="微软雅黑" panose="020B0503020204020204" pitchFamily="34" charset="-122"/>
                <a:ea typeface="微软雅黑" panose="020B0503020204020204" pitchFamily="34" charset="-122"/>
              </a:rPr>
              <a:t>每学期个性化调整课桌椅高度</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适应学生生长发育变化；</a:t>
            </a:r>
          </a:p>
        </p:txBody>
      </p:sp>
      <p:sp>
        <p:nvSpPr>
          <p:cNvPr id="362" name="文本框 361">
            <a:extLst>
              <a:ext uri="{FF2B5EF4-FFF2-40B4-BE49-F238E27FC236}">
                <a16:creationId xmlns:a16="http://schemas.microsoft.com/office/drawing/2014/main" id="{96D7343E-532A-4CE7-A4E6-CEFA67CBF493}"/>
              </a:ext>
            </a:extLst>
          </p:cNvPr>
          <p:cNvSpPr txBox="1"/>
          <p:nvPr/>
        </p:nvSpPr>
        <p:spPr>
          <a:xfrm>
            <a:off x="3788664" y="1690490"/>
            <a:ext cx="1584000" cy="360000"/>
          </a:xfrm>
          <a:prstGeom prst="rect">
            <a:avLst/>
          </a:prstGeom>
          <a:noFill/>
          <a:ln>
            <a:noFill/>
          </a:ln>
        </p:spPr>
        <p:txBody>
          <a:bodyPr wrap="square" rtlCol="0" anchor="ctr">
            <a:noAutofit/>
          </a:bodyPr>
          <a:lstStyle/>
          <a:p>
            <a:r>
              <a:rPr lang="zh-CN" altLang="en-US" b="1" dirty="0">
                <a:solidFill>
                  <a:srgbClr val="AD62AA"/>
                </a:solidFill>
                <a:latin typeface="微软雅黑" panose="020B0503020204020204" pitchFamily="34" charset="-122"/>
                <a:ea typeface="微软雅黑" panose="020B0503020204020204" pitchFamily="34" charset="-122"/>
              </a:rPr>
              <a:t>改善教学条件：</a:t>
            </a:r>
          </a:p>
        </p:txBody>
      </p:sp>
      <p:sp>
        <p:nvSpPr>
          <p:cNvPr id="363" name="文本框 362">
            <a:extLst>
              <a:ext uri="{FF2B5EF4-FFF2-40B4-BE49-F238E27FC236}">
                <a16:creationId xmlns:a16="http://schemas.microsoft.com/office/drawing/2014/main" id="{374D6274-9940-4317-AA5F-8B3DC2A23216}"/>
              </a:ext>
            </a:extLst>
          </p:cNvPr>
          <p:cNvSpPr txBox="1"/>
          <p:nvPr/>
        </p:nvSpPr>
        <p:spPr>
          <a:xfrm>
            <a:off x="5133519" y="4000092"/>
            <a:ext cx="2052000" cy="360000"/>
          </a:xfrm>
          <a:prstGeom prst="rect">
            <a:avLst/>
          </a:prstGeom>
          <a:noFill/>
          <a:ln>
            <a:noFill/>
          </a:ln>
        </p:spPr>
        <p:txBody>
          <a:bodyPr wrap="square" rtlCol="0" anchor="ctr">
            <a:noAutofit/>
          </a:bodyPr>
          <a:lstStyle/>
          <a:p>
            <a:r>
              <a:rPr lang="zh-CN" altLang="en-US" b="1" dirty="0">
                <a:solidFill>
                  <a:srgbClr val="AD62AA"/>
                </a:solidFill>
                <a:latin typeface="微软雅黑" panose="020B0503020204020204" pitchFamily="34" charset="-122"/>
                <a:ea typeface="微软雅黑" panose="020B0503020204020204" pitchFamily="34" charset="-122"/>
              </a:rPr>
              <a:t>定期调整座位桌椅：</a:t>
            </a:r>
          </a:p>
        </p:txBody>
      </p:sp>
      <p:sp>
        <p:nvSpPr>
          <p:cNvPr id="360" name="矩形 359">
            <a:extLst>
              <a:ext uri="{FF2B5EF4-FFF2-40B4-BE49-F238E27FC236}">
                <a16:creationId xmlns:a16="http://schemas.microsoft.com/office/drawing/2014/main" id="{95B31862-5DFF-441A-B734-66BFAA02B490}"/>
              </a:ext>
            </a:extLst>
          </p:cNvPr>
          <p:cNvSpPr/>
          <p:nvPr/>
        </p:nvSpPr>
        <p:spPr>
          <a:xfrm>
            <a:off x="1979677" y="1133136"/>
            <a:ext cx="8232647"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IMPROVE THE VISUAL ENVIRONMENT</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custDataLst>
      <p:tags r:id="rId1"/>
    </p:custDataLst>
    <p:extLst>
      <p:ext uri="{BB962C8B-B14F-4D97-AF65-F5344CB8AC3E}">
        <p14:creationId xmlns:p14="http://schemas.microsoft.com/office/powerpoint/2010/main" val="3697359958"/>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F160D4CD-21B8-4EC0-957D-F231FEB7E0F7}"/>
              </a:ext>
            </a:extLst>
          </p:cNvPr>
          <p:cNvSpPr txBox="1">
            <a:spLocks noChangeArrowheads="1"/>
          </p:cNvSpPr>
          <p:nvPr/>
        </p:nvSpPr>
        <p:spPr bwMode="auto">
          <a:xfrm>
            <a:off x="2340697" y="645862"/>
            <a:ext cx="7510606"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加强护眼指导</a:t>
            </a:r>
          </a:p>
        </p:txBody>
      </p:sp>
      <p:sp>
        <p:nvSpPr>
          <p:cNvPr id="5" name="矩形 4">
            <a:extLst>
              <a:ext uri="{FF2B5EF4-FFF2-40B4-BE49-F238E27FC236}">
                <a16:creationId xmlns:a16="http://schemas.microsoft.com/office/drawing/2014/main" id="{A509216A-F660-4C70-8099-F55780F34949}"/>
              </a:ext>
            </a:extLst>
          </p:cNvPr>
          <p:cNvSpPr/>
          <p:nvPr/>
        </p:nvSpPr>
        <p:spPr>
          <a:xfrm>
            <a:off x="4928616" y="1757337"/>
            <a:ext cx="6135624" cy="3863365"/>
          </a:xfrm>
          <a:prstGeom prst="rect">
            <a:avLst/>
          </a:prstGeom>
        </p:spPr>
        <p:txBody>
          <a:bodyPr wrap="square">
            <a:spAutoFit/>
          </a:bodyPr>
          <a:lstStyle/>
          <a:p>
            <a:pPr marL="288000" indent="-288000">
              <a:lnSpc>
                <a:spcPts val="2700"/>
              </a:lnSpc>
              <a:buClr>
                <a:srgbClr val="4A47A3"/>
              </a:buClr>
              <a:buSzPct val="80000"/>
              <a:buFont typeface="Wingdings" panose="05000000000000000000" pitchFamily="2" charset="2"/>
              <a:buChar char="n"/>
            </a:pPr>
            <a:r>
              <a:rPr lang="zh-CN" altLang="en-US" sz="1600" b="1" dirty="0">
                <a:latin typeface="微软雅黑" panose="020B0503020204020204" pitchFamily="34" charset="-122"/>
                <a:ea typeface="微软雅黑" panose="020B0503020204020204" pitchFamily="34" charset="-122"/>
              </a:rPr>
              <a:t>指导学生做好眼保健操</a:t>
            </a:r>
            <a:r>
              <a:rPr lang="en-US" altLang="zh-CN" sz="1600" b="1" dirty="0">
                <a:latin typeface="微软雅黑" panose="020B0503020204020204" pitchFamily="34" charset="-122"/>
                <a:ea typeface="微软雅黑" panose="020B0503020204020204" pitchFamily="34" charset="-122"/>
              </a:rPr>
              <a:t>:</a:t>
            </a: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中小学校要严格组织全体学生每天上下午各做</a:t>
            </a:r>
            <a:r>
              <a:rPr lang="en-US" altLang="zh-CN" sz="1600" dirty="0">
                <a:latin typeface="微软雅黑" panose="020B0503020204020204" pitchFamily="34" charset="-122"/>
                <a:ea typeface="微软雅黑" panose="020B0503020204020204" pitchFamily="34" charset="-122"/>
              </a:rPr>
              <a:t>1</a:t>
            </a:r>
            <a:r>
              <a:rPr lang="zh-CN" altLang="en-US" sz="1600" dirty="0">
                <a:latin typeface="微软雅黑" panose="020B0503020204020204" pitchFamily="34" charset="-122"/>
                <a:ea typeface="微软雅黑" panose="020B0503020204020204" pitchFamily="34" charset="-122"/>
              </a:rPr>
              <a:t>次眼保健操</a:t>
            </a:r>
            <a:r>
              <a:rPr lang="en-US" altLang="zh-CN" sz="1600" dirty="0">
                <a:latin typeface="微软雅黑" panose="020B0503020204020204" pitchFamily="34" charset="-122"/>
                <a:ea typeface="微软雅黑" panose="020B0503020204020204" pitchFamily="34" charset="-122"/>
              </a:rPr>
              <a:t>; </a:t>
            </a: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认真执行眼保健操流程； </a:t>
            </a:r>
            <a:endParaRPr lang="en-US" altLang="zh-CN" sz="1600" dirty="0">
              <a:latin typeface="微软雅黑" panose="020B0503020204020204" pitchFamily="34" charset="-122"/>
              <a:ea typeface="微软雅黑" panose="020B0503020204020204" pitchFamily="34" charset="-122"/>
            </a:endParaRP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做眼保健操之前提醒学生注意保持手部清洁卫生； </a:t>
            </a:r>
            <a:endParaRPr lang="en-US" altLang="zh-CN" sz="1600" dirty="0">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b="1" dirty="0">
                <a:latin typeface="微软雅黑" panose="020B0503020204020204" pitchFamily="34" charset="-122"/>
                <a:ea typeface="微软雅黑" panose="020B0503020204020204" pitchFamily="34" charset="-122"/>
              </a:rPr>
              <a:t>监督并随时纠正学生不良读写姿势</a:t>
            </a:r>
            <a:r>
              <a:rPr lang="en-US" altLang="zh-CN" sz="1600" b="1" dirty="0">
                <a:latin typeface="微软雅黑" panose="020B0503020204020204" pitchFamily="34" charset="-122"/>
                <a:ea typeface="微软雅黑" panose="020B0503020204020204" pitchFamily="34" charset="-122"/>
              </a:rPr>
              <a:t>:</a:t>
            </a: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教师要教会学生正确掌握执笔姿势</a:t>
            </a:r>
            <a:r>
              <a:rPr lang="en-US" altLang="zh-CN" sz="1600" dirty="0">
                <a:latin typeface="微软雅黑" panose="020B0503020204020204" pitchFamily="34" charset="-122"/>
                <a:ea typeface="微软雅黑" panose="020B0503020204020204" pitchFamily="34" charset="-122"/>
              </a:rPr>
              <a:t>; </a:t>
            </a: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督促学生读写时坐姿端正</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 </a:t>
            </a:r>
            <a:endParaRPr lang="en-US" altLang="zh-CN" sz="1600" dirty="0">
              <a:latin typeface="微软雅黑" panose="020B0503020204020204" pitchFamily="34" charset="-122"/>
              <a:ea typeface="微软雅黑" panose="020B0503020204020204" pitchFamily="34" charset="-122"/>
            </a:endParaRP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提醒学生遵守“</a:t>
            </a:r>
            <a:r>
              <a:rPr lang="zh-CN" altLang="en-US" sz="1600" b="1" dirty="0">
                <a:solidFill>
                  <a:srgbClr val="4A47A3"/>
                </a:solidFill>
                <a:latin typeface="微软雅黑" panose="020B0503020204020204" pitchFamily="34" charset="-122"/>
                <a:ea typeface="微软雅黑" panose="020B0503020204020204" pitchFamily="34" charset="-122"/>
              </a:rPr>
              <a:t>一尺</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一拳</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一寸</a:t>
            </a:r>
            <a:r>
              <a:rPr lang="zh-CN" altLang="en-US" sz="1600" dirty="0">
                <a:latin typeface="微软雅黑" panose="020B0503020204020204" pitchFamily="34" charset="-122"/>
                <a:ea typeface="微软雅黑" panose="020B0503020204020204" pitchFamily="34" charset="-122"/>
              </a:rPr>
              <a:t>”要求</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 </a:t>
            </a:r>
            <a:endParaRPr lang="en-US" altLang="zh-CN" sz="1600" dirty="0">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b="1" dirty="0">
                <a:latin typeface="微软雅黑" panose="020B0503020204020204" pitchFamily="34" charset="-122"/>
                <a:ea typeface="微软雅黑" panose="020B0503020204020204" pitchFamily="34" charset="-122"/>
              </a:rPr>
              <a:t>关注孩子的眼健康状态</a:t>
            </a:r>
            <a:r>
              <a:rPr lang="en-US" altLang="zh-CN" sz="1600" b="1" dirty="0">
                <a:latin typeface="微软雅黑" panose="020B0503020204020204" pitchFamily="34" charset="-122"/>
                <a:ea typeface="微软雅黑" panose="020B0503020204020204" pitchFamily="34" charset="-122"/>
              </a:rPr>
              <a:t>:</a:t>
            </a:r>
          </a:p>
          <a:p>
            <a:pPr marL="6120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教师发现学生出现看不清黑板、经常揉眼睛等迹象时</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要了解其视力情况</a:t>
            </a:r>
            <a:r>
              <a:rPr lang="en-US" altLang="zh-CN" sz="1600" dirty="0">
                <a:latin typeface="微软雅黑" panose="020B0503020204020204" pitchFamily="34" charset="-122"/>
                <a:ea typeface="微软雅黑" panose="020B0503020204020204" pitchFamily="34" charset="-122"/>
              </a:rPr>
              <a:t>; </a:t>
            </a:r>
            <a:endParaRPr lang="zh-CN" altLang="en-US" sz="1600" dirty="0">
              <a:latin typeface="微软雅黑" panose="020B0503020204020204" pitchFamily="34" charset="-122"/>
              <a:ea typeface="微软雅黑" panose="020B0503020204020204" pitchFamily="34" charset="-122"/>
            </a:endParaRPr>
          </a:p>
        </p:txBody>
      </p:sp>
      <p:sp>
        <p:nvSpPr>
          <p:cNvPr id="6" name="文本框 5">
            <a:extLst>
              <a:ext uri="{FF2B5EF4-FFF2-40B4-BE49-F238E27FC236}">
                <a16:creationId xmlns:a16="http://schemas.microsoft.com/office/drawing/2014/main" id="{EEB092B7-B638-4FD0-893A-52B42DEC3F09}"/>
              </a:ext>
            </a:extLst>
          </p:cNvPr>
          <p:cNvSpPr txBox="1"/>
          <p:nvPr/>
        </p:nvSpPr>
        <p:spPr>
          <a:xfrm>
            <a:off x="865015" y="4011928"/>
            <a:ext cx="1828752" cy="1536062"/>
          </a:xfrm>
          <a:prstGeom prst="rect">
            <a:avLst/>
          </a:prstGeom>
          <a:noFill/>
        </p:spPr>
        <p:txBody>
          <a:bodyPr wrap="square" rtlCol="0">
            <a:spAutoFit/>
          </a:bodyPr>
          <a:lstStyle/>
          <a:p>
            <a:pPr algn="ctr">
              <a:lnSpc>
                <a:spcPts val="2300"/>
              </a:lnSpc>
            </a:pPr>
            <a:r>
              <a:rPr lang="en-US" altLang="zh-CN" sz="1400" b="1" dirty="0">
                <a:solidFill>
                  <a:srgbClr val="4A47A3"/>
                </a:solidFill>
                <a:latin typeface="微软雅黑" panose="020B0503020204020204" pitchFamily="34" charset="-122"/>
                <a:ea typeface="微软雅黑" panose="020B0503020204020204" pitchFamily="34" charset="-122"/>
              </a:rPr>
              <a:t>《</a:t>
            </a:r>
            <a:r>
              <a:rPr lang="zh-CN" altLang="en-US" sz="1400" b="1" dirty="0">
                <a:solidFill>
                  <a:srgbClr val="4A47A3"/>
                </a:solidFill>
                <a:latin typeface="微软雅黑" panose="020B0503020204020204" pitchFamily="34" charset="-122"/>
                <a:ea typeface="微软雅黑" panose="020B0503020204020204" pitchFamily="34" charset="-122"/>
              </a:rPr>
              <a:t>坐姿歌</a:t>
            </a:r>
            <a:r>
              <a:rPr lang="en-US" altLang="zh-CN" sz="1400" b="1" dirty="0">
                <a:solidFill>
                  <a:srgbClr val="4A47A3"/>
                </a:solidFill>
                <a:latin typeface="微软雅黑" panose="020B0503020204020204" pitchFamily="34" charset="-122"/>
                <a:ea typeface="微软雅黑" panose="020B0503020204020204" pitchFamily="34" charset="-122"/>
              </a:rPr>
              <a:t>》 </a:t>
            </a: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头正肩平脚着地</a:t>
            </a: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眼离书本一小臂</a:t>
            </a: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胸到桌边有一拳</a:t>
            </a: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手距笔尖两指远</a:t>
            </a:r>
          </a:p>
        </p:txBody>
      </p:sp>
      <p:sp>
        <p:nvSpPr>
          <p:cNvPr id="7" name="文本框 6">
            <a:extLst>
              <a:ext uri="{FF2B5EF4-FFF2-40B4-BE49-F238E27FC236}">
                <a16:creationId xmlns:a16="http://schemas.microsoft.com/office/drawing/2014/main" id="{489B7C9D-9190-4772-9FF1-DCE752FAF77A}"/>
              </a:ext>
            </a:extLst>
          </p:cNvPr>
          <p:cNvSpPr txBox="1"/>
          <p:nvPr/>
        </p:nvSpPr>
        <p:spPr>
          <a:xfrm>
            <a:off x="2511296" y="4011928"/>
            <a:ext cx="1828752" cy="2125967"/>
          </a:xfrm>
          <a:prstGeom prst="rect">
            <a:avLst/>
          </a:prstGeom>
          <a:noFill/>
        </p:spPr>
        <p:txBody>
          <a:bodyPr wrap="square" rtlCol="0">
            <a:spAutoFit/>
          </a:bodyPr>
          <a:lstStyle/>
          <a:p>
            <a:pPr algn="ctr">
              <a:lnSpc>
                <a:spcPts val="2300"/>
              </a:lnSpc>
            </a:pPr>
            <a:r>
              <a:rPr lang="en-US" altLang="zh-CN" sz="1400" b="1" dirty="0">
                <a:solidFill>
                  <a:srgbClr val="4A47A3"/>
                </a:solidFill>
                <a:latin typeface="微软雅黑" panose="020B0503020204020204" pitchFamily="34" charset="-122"/>
                <a:ea typeface="微软雅黑" panose="020B0503020204020204" pitchFamily="34" charset="-122"/>
              </a:rPr>
              <a:t>《</a:t>
            </a:r>
            <a:r>
              <a:rPr lang="zh-CN" altLang="en-US" sz="1400" b="1" dirty="0">
                <a:solidFill>
                  <a:srgbClr val="4A47A3"/>
                </a:solidFill>
                <a:latin typeface="微软雅黑" panose="020B0503020204020204" pitchFamily="34" charset="-122"/>
                <a:ea typeface="微软雅黑" panose="020B0503020204020204" pitchFamily="34" charset="-122"/>
              </a:rPr>
              <a:t>握笔歌</a:t>
            </a:r>
            <a:r>
              <a:rPr lang="en-US" altLang="zh-CN" sz="1400" b="1" dirty="0">
                <a:solidFill>
                  <a:srgbClr val="4A47A3"/>
                </a:solidFill>
                <a:latin typeface="微软雅黑" panose="020B0503020204020204" pitchFamily="34" charset="-122"/>
                <a:ea typeface="微软雅黑" panose="020B0503020204020204" pitchFamily="34" charset="-122"/>
              </a:rPr>
              <a:t>》</a:t>
            </a: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拇指食指头碰头</a:t>
            </a:r>
            <a:endPar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endParaRP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中指放在笔下头</a:t>
            </a: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无名小指藏里头</a:t>
            </a:r>
            <a:endParaRPr lang="en-US" altLang="zh-CN" sz="1400" dirty="0">
              <a:solidFill>
                <a:schemeClr val="tx1">
                  <a:lumMod val="85000"/>
                  <a:lumOff val="15000"/>
                </a:schemeClr>
              </a:solidFill>
              <a:latin typeface="微软雅黑" panose="020B0503020204020204" pitchFamily="34" charset="-122"/>
              <a:ea typeface="微软雅黑" panose="020B0503020204020204" pitchFamily="34" charset="-122"/>
            </a:endParaRP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手离笔尖两指头</a:t>
            </a: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笔杆靠近虎口边</a:t>
            </a:r>
          </a:p>
          <a:p>
            <a:pPr algn="ctr">
              <a:lnSpc>
                <a:spcPts val="2300"/>
              </a:lnSpc>
            </a:pPr>
            <a:r>
              <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rPr>
              <a:t>力度得当好字头</a:t>
            </a:r>
          </a:p>
        </p:txBody>
      </p:sp>
      <p:sp>
        <p:nvSpPr>
          <p:cNvPr id="8" name="文本框 7">
            <a:extLst>
              <a:ext uri="{FF2B5EF4-FFF2-40B4-BE49-F238E27FC236}">
                <a16:creationId xmlns:a16="http://schemas.microsoft.com/office/drawing/2014/main" id="{ECA27C54-A95D-4CF9-AA6A-E4E8E251888C}"/>
              </a:ext>
            </a:extLst>
          </p:cNvPr>
          <p:cNvSpPr txBox="1"/>
          <p:nvPr/>
        </p:nvSpPr>
        <p:spPr>
          <a:xfrm>
            <a:off x="1106297" y="3582662"/>
            <a:ext cx="3081783" cy="338554"/>
          </a:xfrm>
          <a:prstGeom prst="rect">
            <a:avLst/>
          </a:prstGeom>
          <a:solidFill>
            <a:srgbClr val="4A47A3"/>
          </a:solidFill>
        </p:spPr>
        <p:txBody>
          <a:bodyPr wrap="square" rtlCol="0">
            <a:sp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掌握正确的读写状态和握笔姿势</a:t>
            </a:r>
          </a:p>
        </p:txBody>
      </p:sp>
      <p:pic>
        <p:nvPicPr>
          <p:cNvPr id="15" name="图片 14" descr="卡通画&#10;&#10;描述已自动生成">
            <a:extLst>
              <a:ext uri="{FF2B5EF4-FFF2-40B4-BE49-F238E27FC236}">
                <a16:creationId xmlns:a16="http://schemas.microsoft.com/office/drawing/2014/main" id="{2A22471F-0F2B-4E5E-AE49-95745342DA5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06297" y="1850957"/>
            <a:ext cx="3081783" cy="1732077"/>
          </a:xfrm>
          <a:prstGeom prst="rect">
            <a:avLst/>
          </a:prstGeom>
        </p:spPr>
      </p:pic>
      <p:sp>
        <p:nvSpPr>
          <p:cNvPr id="10" name="矩形 9">
            <a:extLst>
              <a:ext uri="{FF2B5EF4-FFF2-40B4-BE49-F238E27FC236}">
                <a16:creationId xmlns:a16="http://schemas.microsoft.com/office/drawing/2014/main" id="{83D33489-2A47-4CAA-B1B6-6EC03B4307D1}"/>
              </a:ext>
            </a:extLst>
          </p:cNvPr>
          <p:cNvSpPr/>
          <p:nvPr/>
        </p:nvSpPr>
        <p:spPr>
          <a:xfrm>
            <a:off x="1979677" y="1133136"/>
            <a:ext cx="8232647"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STRENGTHEN EYE CARE GUIDANCE</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264192478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BD575BF2-DB8A-45A8-8410-A3B5DB3CA98B}"/>
              </a:ext>
            </a:extLst>
          </p:cNvPr>
          <p:cNvSpPr txBox="1">
            <a:spLocks noChangeArrowheads="1"/>
          </p:cNvSpPr>
          <p:nvPr/>
        </p:nvSpPr>
        <p:spPr bwMode="auto">
          <a:xfrm>
            <a:off x="2340697" y="645862"/>
            <a:ext cx="7510606"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养成良好的用眼习惯</a:t>
            </a:r>
          </a:p>
        </p:txBody>
      </p:sp>
      <p:grpSp>
        <p:nvGrpSpPr>
          <p:cNvPr id="29" name="组合 28">
            <a:extLst>
              <a:ext uri="{FF2B5EF4-FFF2-40B4-BE49-F238E27FC236}">
                <a16:creationId xmlns:a16="http://schemas.microsoft.com/office/drawing/2014/main" id="{5D71D2D7-8586-4229-8A54-DB665EB82665}"/>
              </a:ext>
            </a:extLst>
          </p:cNvPr>
          <p:cNvGrpSpPr/>
          <p:nvPr/>
        </p:nvGrpSpPr>
        <p:grpSpPr>
          <a:xfrm>
            <a:off x="952500" y="2194560"/>
            <a:ext cx="10287000" cy="3771900"/>
            <a:chOff x="1188720" y="2231136"/>
            <a:chExt cx="10287000" cy="3771900"/>
          </a:xfrm>
        </p:grpSpPr>
        <p:sp>
          <p:nvSpPr>
            <p:cNvPr id="6" name="内容占位符 2">
              <a:extLst>
                <a:ext uri="{FF2B5EF4-FFF2-40B4-BE49-F238E27FC236}">
                  <a16:creationId xmlns:a16="http://schemas.microsoft.com/office/drawing/2014/main" id="{C316F576-6795-4234-A38A-56390CB768DB}"/>
                </a:ext>
              </a:extLst>
            </p:cNvPr>
            <p:cNvSpPr txBox="1">
              <a:spLocks/>
            </p:cNvSpPr>
            <p:nvPr/>
          </p:nvSpPr>
          <p:spPr>
            <a:xfrm>
              <a:off x="1188720" y="2231136"/>
              <a:ext cx="10287000" cy="578102"/>
            </a:xfrm>
            <a:prstGeom prst="rect">
              <a:avLst/>
            </a:prstGeom>
            <a:noFill/>
            <a:ln>
              <a:solidFill>
                <a:srgbClr val="4A47A3"/>
              </a:solidFill>
            </a:ln>
          </p:spPr>
          <p:txBody>
            <a:bodyPr anchor="ctr">
              <a:noAutofit/>
            </a:bodyPr>
            <a:lstStyle>
              <a:lvl1pPr marL="228594" indent="-228594" algn="l" rtl="0" eaLnBrk="0" fontAlgn="base" hangingPunct="0">
                <a:lnSpc>
                  <a:spcPct val="100000"/>
                </a:lnSpc>
                <a:spcBef>
                  <a:spcPts val="1200"/>
                </a:spcBef>
                <a:spcAft>
                  <a:spcPts val="600"/>
                </a:spcAft>
                <a:buClr>
                  <a:srgbClr val="821E36"/>
                </a:buClr>
                <a:buFont typeface="Wingdings" panose="05000000000000000000" pitchFamily="2" charset="2"/>
                <a:buChar char="Ø"/>
                <a:defRPr sz="2400" b="0" kern="1200">
                  <a:solidFill>
                    <a:schemeClr val="tx1"/>
                  </a:solidFill>
                  <a:latin typeface="微软雅黑" panose="020B0503020204020204" pitchFamily="34" charset="-122"/>
                  <a:ea typeface="微软雅黑" panose="020B0503020204020204" pitchFamily="34" charset="-122"/>
                  <a:cs typeface="ＭＳ Ｐゴシック" charset="0"/>
                </a:defRPr>
              </a:lvl1pPr>
              <a:lvl2pPr marL="685800" indent="-228600" algn="l" rtl="0" eaLnBrk="0" fontAlgn="base" hangingPunct="0">
                <a:lnSpc>
                  <a:spcPct val="100000"/>
                </a:lnSpc>
                <a:spcBef>
                  <a:spcPts val="0"/>
                </a:spcBef>
                <a:spcAft>
                  <a:spcPts val="600"/>
                </a:spcAft>
                <a:buClr>
                  <a:srgbClr val="821E36"/>
                </a:buClr>
                <a:buFont typeface="Arial" panose="020B0604020202020204" pitchFamily="34" charset="0"/>
                <a:buChar char="•"/>
                <a:defRPr sz="2000" b="0" kern="1200">
                  <a:solidFill>
                    <a:schemeClr val="tx1"/>
                  </a:solidFill>
                  <a:latin typeface="黑体" panose="02010609060101010101" pitchFamily="49" charset="-122"/>
                  <a:ea typeface="黑体" panose="02010609060101010101" pitchFamily="49" charset="-122"/>
                  <a:cs typeface="+mn-cs"/>
                </a:defRPr>
              </a:lvl2pPr>
              <a:lvl3pPr marL="1142971" indent="-228594" algn="l" rtl="0" eaLnBrk="0" fontAlgn="base" hangingPunct="0">
                <a:lnSpc>
                  <a:spcPct val="100000"/>
                </a:lnSpc>
                <a:spcBef>
                  <a:spcPts val="0"/>
                </a:spcBef>
                <a:spcAft>
                  <a:spcPts val="600"/>
                </a:spcAft>
                <a:buClr>
                  <a:srgbClr val="821E36"/>
                </a:buClr>
                <a:buFont typeface="Calibri" panose="020F0502020204030204" pitchFamily="34" charset="0"/>
                <a:buChar char="—"/>
                <a:defRPr sz="1800" b="0" kern="1200">
                  <a:solidFill>
                    <a:schemeClr val="tx1"/>
                  </a:solidFill>
                  <a:latin typeface="黑体" panose="02010609060101010101" pitchFamily="49" charset="-122"/>
                  <a:ea typeface="黑体" panose="02010609060101010101" pitchFamily="49" charset="-122"/>
                  <a:cs typeface="+mn-cs"/>
                </a:defRPr>
              </a:lvl3pPr>
              <a:lvl4pPr marL="1600200" indent="-228600" algn="l" rtl="0" eaLnBrk="0" fontAlgn="base" hangingPunct="0">
                <a:lnSpc>
                  <a:spcPct val="100000"/>
                </a:lnSpc>
                <a:spcBef>
                  <a:spcPts val="0"/>
                </a:spcBef>
                <a:spcAft>
                  <a:spcPts val="600"/>
                </a:spcAft>
                <a:buClr>
                  <a:srgbClr val="821E36"/>
                </a:buClr>
                <a:buFont typeface="Arial" panose="020B0604020202020204" pitchFamily="34" charset="0"/>
                <a:buChar char="•"/>
                <a:defRPr sz="1600" b="0" kern="1200">
                  <a:solidFill>
                    <a:schemeClr val="tx1"/>
                  </a:solidFill>
                  <a:latin typeface="宋体" panose="02010600030101010101" pitchFamily="2" charset="-122"/>
                  <a:ea typeface="宋体" panose="02010600030101010101" pitchFamily="2" charset="-122"/>
                  <a:cs typeface="+mn-cs"/>
                </a:defRPr>
              </a:lvl4pPr>
              <a:lvl5pPr marL="2057400" indent="-228600" algn="l" rtl="0" eaLnBrk="0" fontAlgn="base" hangingPunct="0">
                <a:lnSpc>
                  <a:spcPct val="100000"/>
                </a:lnSpc>
                <a:spcBef>
                  <a:spcPts val="0"/>
                </a:spcBef>
                <a:spcAft>
                  <a:spcPts val="600"/>
                </a:spcAft>
                <a:buClr>
                  <a:srgbClr val="821E36"/>
                </a:buClr>
                <a:buFont typeface="Arial" panose="020B0604020202020204" pitchFamily="34" charset="0"/>
                <a:buChar char="•"/>
                <a:defRPr sz="1600" b="0" kern="1200">
                  <a:solidFill>
                    <a:schemeClr val="tx1"/>
                  </a:solidFill>
                  <a:latin typeface="宋体" panose="02010600030101010101" pitchFamily="2" charset="-122"/>
                  <a:ea typeface="宋体" panose="02010600030101010101" pitchFamily="2"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914400">
                <a:spcBef>
                  <a:spcPts val="0"/>
                </a:spcBef>
                <a:spcAft>
                  <a:spcPts val="800"/>
                </a:spcAft>
                <a:buNone/>
              </a:pPr>
              <a:r>
                <a:rPr lang="zh-CN" altLang="en-US" b="1" dirty="0">
                  <a:solidFill>
                    <a:srgbClr val="4A47A3"/>
                  </a:solidFill>
                </a:rPr>
                <a:t>高质量做好眼保健操</a:t>
              </a:r>
              <a:endParaRPr lang="en-US" altLang="zh-CN" b="1" dirty="0">
                <a:solidFill>
                  <a:srgbClr val="4A47A3"/>
                </a:solidFill>
              </a:endParaRPr>
            </a:p>
          </p:txBody>
        </p:sp>
        <p:sp>
          <p:nvSpPr>
            <p:cNvPr id="16" name="矩形 15">
              <a:extLst>
                <a:ext uri="{FF2B5EF4-FFF2-40B4-BE49-F238E27FC236}">
                  <a16:creationId xmlns:a16="http://schemas.microsoft.com/office/drawing/2014/main" id="{C9D4C9E1-66CF-460C-8866-AD4D9FFB32E5}"/>
                </a:ext>
              </a:extLst>
            </p:cNvPr>
            <p:cNvSpPr/>
            <p:nvPr/>
          </p:nvSpPr>
          <p:spPr>
            <a:xfrm>
              <a:off x="6385560" y="2875788"/>
              <a:ext cx="2240280" cy="996696"/>
            </a:xfrm>
            <a:prstGeom prst="rect">
              <a:avLst/>
            </a:prstGeom>
            <a:solidFill>
              <a:srgbClr val="EAB9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bg1"/>
                  </a:solidFill>
                  <a:latin typeface="微软雅黑" panose="020B0503020204020204" pitchFamily="34" charset="-122"/>
                  <a:ea typeface="微软雅黑" panose="020B0503020204020204" pitchFamily="34" charset="-122"/>
                </a:rPr>
                <a:t>连续用眼</a:t>
              </a:r>
              <a:endParaRPr lang="en-US" altLang="zh-CN" sz="2000" b="1" dirty="0">
                <a:solidFill>
                  <a:schemeClr val="bg1"/>
                </a:solidFill>
                <a:latin typeface="微软雅黑" panose="020B0503020204020204" pitchFamily="34" charset="-122"/>
                <a:ea typeface="微软雅黑" panose="020B0503020204020204" pitchFamily="34" charset="-122"/>
              </a:endParaRPr>
            </a:p>
            <a:p>
              <a:pPr algn="ctr"/>
              <a:r>
                <a:rPr lang="zh-CN" altLang="en-US" sz="2000" b="1" dirty="0">
                  <a:solidFill>
                    <a:schemeClr val="bg1"/>
                  </a:solidFill>
                  <a:latin typeface="微软雅黑" panose="020B0503020204020204" pitchFamily="34" charset="-122"/>
                  <a:ea typeface="微软雅黑" panose="020B0503020204020204" pitchFamily="34" charset="-122"/>
                </a:rPr>
                <a:t>不超过</a:t>
              </a:r>
              <a:r>
                <a:rPr lang="en-US" altLang="zh-CN" sz="2000" b="1" dirty="0">
                  <a:solidFill>
                    <a:schemeClr val="bg1"/>
                  </a:solidFill>
                  <a:latin typeface="微软雅黑" panose="020B0503020204020204" pitchFamily="34" charset="-122"/>
                  <a:ea typeface="微软雅黑" panose="020B0503020204020204" pitchFamily="34" charset="-122"/>
                </a:rPr>
                <a:t>30-40</a:t>
              </a:r>
              <a:r>
                <a:rPr lang="zh-CN" altLang="en-US" sz="2000" b="1" dirty="0">
                  <a:solidFill>
                    <a:schemeClr val="bg1"/>
                  </a:solidFill>
                  <a:latin typeface="微软雅黑" panose="020B0503020204020204" pitchFamily="34" charset="-122"/>
                  <a:ea typeface="微软雅黑" panose="020B0503020204020204" pitchFamily="34" charset="-122"/>
                </a:rPr>
                <a:t>分钟</a:t>
              </a:r>
              <a:endParaRPr lang="zh-CN" altLang="en-US" sz="3200" b="1" dirty="0">
                <a:solidFill>
                  <a:schemeClr val="bg1"/>
                </a:solidFill>
                <a:latin typeface="微软雅黑" panose="020B0503020204020204" pitchFamily="34" charset="-122"/>
                <a:ea typeface="微软雅黑" panose="020B0503020204020204" pitchFamily="34" charset="-122"/>
              </a:endParaRPr>
            </a:p>
          </p:txBody>
        </p:sp>
        <p:sp>
          <p:nvSpPr>
            <p:cNvPr id="18" name="矩形 17">
              <a:extLst>
                <a:ext uri="{FF2B5EF4-FFF2-40B4-BE49-F238E27FC236}">
                  <a16:creationId xmlns:a16="http://schemas.microsoft.com/office/drawing/2014/main" id="{0EDB5529-7026-4DB7-8953-4E0E69729C76}"/>
                </a:ext>
              </a:extLst>
            </p:cNvPr>
            <p:cNvSpPr/>
            <p:nvPr/>
          </p:nvSpPr>
          <p:spPr>
            <a:xfrm>
              <a:off x="8732520" y="2875788"/>
              <a:ext cx="2743200" cy="996696"/>
            </a:xfrm>
            <a:prstGeom prst="rect">
              <a:avLst/>
            </a:prstGeom>
            <a:solidFill>
              <a:srgbClr val="BF9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800"/>
                </a:spcAft>
              </a:pPr>
              <a:r>
                <a:rPr lang="zh-CN" altLang="en-US" sz="2200" b="1">
                  <a:solidFill>
                    <a:schemeClr val="bg1"/>
                  </a:solidFill>
                  <a:latin typeface="微软雅黑" panose="020B0503020204020204" pitchFamily="34" charset="-122"/>
                  <a:ea typeface="微软雅黑" panose="020B0503020204020204" pitchFamily="34" charset="-122"/>
                </a:rPr>
                <a:t>肘关节不要落于桌面</a:t>
              </a:r>
              <a:endParaRPr lang="en-US" altLang="zh-CN" sz="2200" b="1" dirty="0">
                <a:solidFill>
                  <a:schemeClr val="bg1"/>
                </a:solidFill>
                <a:latin typeface="微软雅黑" panose="020B0503020204020204" pitchFamily="34" charset="-122"/>
                <a:ea typeface="微软雅黑" panose="020B0503020204020204" pitchFamily="34" charset="-122"/>
              </a:endParaRPr>
            </a:p>
          </p:txBody>
        </p:sp>
        <p:sp>
          <p:nvSpPr>
            <p:cNvPr id="19" name="矩形 18">
              <a:extLst>
                <a:ext uri="{FF2B5EF4-FFF2-40B4-BE49-F238E27FC236}">
                  <a16:creationId xmlns:a16="http://schemas.microsoft.com/office/drawing/2014/main" id="{AB7CA965-7E80-40D6-A2D1-C9C8F4F3EAFE}"/>
                </a:ext>
              </a:extLst>
            </p:cNvPr>
            <p:cNvSpPr/>
            <p:nvPr/>
          </p:nvSpPr>
          <p:spPr>
            <a:xfrm>
              <a:off x="2976880" y="3936492"/>
              <a:ext cx="2868168" cy="996696"/>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500" b="1" dirty="0">
                  <a:solidFill>
                    <a:schemeClr val="bg1"/>
                  </a:solidFill>
                  <a:latin typeface="微软雅黑" panose="020B0503020204020204" pitchFamily="34" charset="-122"/>
                  <a:ea typeface="微软雅黑" panose="020B0503020204020204" pitchFamily="34" charset="-122"/>
                </a:rPr>
                <a:t>做操时不触及眼睑</a:t>
              </a:r>
              <a:endParaRPr lang="en-US" altLang="zh-CN" sz="2500" b="1" dirty="0">
                <a:solidFill>
                  <a:schemeClr val="bg1"/>
                </a:solidFill>
                <a:latin typeface="微软雅黑" panose="020B0503020204020204" pitchFamily="34" charset="-122"/>
                <a:ea typeface="微软雅黑" panose="020B0503020204020204" pitchFamily="34" charset="-122"/>
              </a:endParaRPr>
            </a:p>
          </p:txBody>
        </p:sp>
        <p:sp>
          <p:nvSpPr>
            <p:cNvPr id="21" name="矩形 20">
              <a:extLst>
                <a:ext uri="{FF2B5EF4-FFF2-40B4-BE49-F238E27FC236}">
                  <a16:creationId xmlns:a16="http://schemas.microsoft.com/office/drawing/2014/main" id="{DC01F2F1-6590-4782-9EB5-CBC657DDD348}"/>
                </a:ext>
              </a:extLst>
            </p:cNvPr>
            <p:cNvSpPr/>
            <p:nvPr/>
          </p:nvSpPr>
          <p:spPr>
            <a:xfrm>
              <a:off x="4969764" y="5006340"/>
              <a:ext cx="3191256" cy="996696"/>
            </a:xfrm>
            <a:prstGeom prst="rect">
              <a:avLst/>
            </a:prstGeom>
            <a:solidFill>
              <a:srgbClr val="E2E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200" b="1" dirty="0">
                  <a:solidFill>
                    <a:srgbClr val="AD62AA"/>
                  </a:solidFill>
                  <a:latin typeface="微软雅黑" panose="020B0503020204020204" pitchFamily="34" charset="-122"/>
                  <a:ea typeface="微软雅黑" panose="020B0503020204020204" pitchFamily="34" charset="-122"/>
                </a:rPr>
                <a:t>一尺一拳一寸</a:t>
              </a:r>
              <a:endParaRPr lang="zh-CN" altLang="en-US" sz="3200" b="1" dirty="0">
                <a:solidFill>
                  <a:srgbClr val="AD62AA"/>
                </a:solidFill>
              </a:endParaRPr>
            </a:p>
          </p:txBody>
        </p:sp>
        <p:sp>
          <p:nvSpPr>
            <p:cNvPr id="22" name="矩形 21">
              <a:extLst>
                <a:ext uri="{FF2B5EF4-FFF2-40B4-BE49-F238E27FC236}">
                  <a16:creationId xmlns:a16="http://schemas.microsoft.com/office/drawing/2014/main" id="{1300590B-16BF-475E-A5DE-CD57297CE97B}"/>
                </a:ext>
              </a:extLst>
            </p:cNvPr>
            <p:cNvSpPr/>
            <p:nvPr/>
          </p:nvSpPr>
          <p:spPr>
            <a:xfrm>
              <a:off x="8284464" y="5006340"/>
              <a:ext cx="3191256" cy="996696"/>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500" b="1" dirty="0">
                  <a:solidFill>
                    <a:schemeClr val="bg1"/>
                  </a:solidFill>
                  <a:latin typeface="微软雅黑" panose="020B0503020204020204" pitchFamily="34" charset="-122"/>
                  <a:ea typeface="微软雅黑" panose="020B0503020204020204" pitchFamily="34" charset="-122"/>
                </a:rPr>
                <a:t>手指罗纹面按揉穴位</a:t>
              </a:r>
              <a:endParaRPr lang="en-US" altLang="zh-CN" sz="2500" b="1" dirty="0">
                <a:solidFill>
                  <a:schemeClr val="bg1"/>
                </a:solidFill>
                <a:latin typeface="微软雅黑" panose="020B0503020204020204" pitchFamily="34" charset="-122"/>
                <a:ea typeface="微软雅黑" panose="020B0503020204020204" pitchFamily="34" charset="-122"/>
              </a:endParaRPr>
            </a:p>
          </p:txBody>
        </p:sp>
        <p:sp>
          <p:nvSpPr>
            <p:cNvPr id="23" name="矩形 22">
              <a:extLst>
                <a:ext uri="{FF2B5EF4-FFF2-40B4-BE49-F238E27FC236}">
                  <a16:creationId xmlns:a16="http://schemas.microsoft.com/office/drawing/2014/main" id="{AFCBF170-C65F-4FB4-B452-2027A75AE446}"/>
                </a:ext>
              </a:extLst>
            </p:cNvPr>
            <p:cNvSpPr/>
            <p:nvPr/>
          </p:nvSpPr>
          <p:spPr>
            <a:xfrm>
              <a:off x="7973568" y="3936492"/>
              <a:ext cx="3502152" cy="996696"/>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800"/>
                </a:spcAft>
              </a:pPr>
              <a:r>
                <a:rPr lang="zh-CN" altLang="en-US" sz="3200" dirty="0">
                  <a:latin typeface="微软雅黑" panose="020B0503020204020204" pitchFamily="34" charset="-122"/>
                  <a:ea typeface="微软雅黑" panose="020B0503020204020204" pitchFamily="34" charset="-122"/>
                </a:rPr>
                <a:t>保持合理用眼距离</a:t>
              </a:r>
              <a:endParaRPr lang="en-US" altLang="zh-CN" sz="3200" b="1" dirty="0">
                <a:solidFill>
                  <a:schemeClr val="bg1"/>
                </a:solidFill>
                <a:latin typeface="微软雅黑" panose="020B0503020204020204" pitchFamily="34" charset="-122"/>
                <a:ea typeface="微软雅黑" panose="020B0503020204020204" pitchFamily="34" charset="-122"/>
              </a:endParaRPr>
            </a:p>
          </p:txBody>
        </p:sp>
        <p:sp>
          <p:nvSpPr>
            <p:cNvPr id="24" name="矩形 23">
              <a:extLst>
                <a:ext uri="{FF2B5EF4-FFF2-40B4-BE49-F238E27FC236}">
                  <a16:creationId xmlns:a16="http://schemas.microsoft.com/office/drawing/2014/main" id="{86CF59B7-88A1-444D-A4FC-2307B0A4093D}"/>
                </a:ext>
              </a:extLst>
            </p:cNvPr>
            <p:cNvSpPr/>
            <p:nvPr/>
          </p:nvSpPr>
          <p:spPr>
            <a:xfrm>
              <a:off x="1188720" y="3936492"/>
              <a:ext cx="1682496" cy="99669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b="1" dirty="0">
                  <a:solidFill>
                    <a:schemeClr val="bg1"/>
                  </a:solidFill>
                  <a:latin typeface="微软雅黑" panose="020B0503020204020204" pitchFamily="34" charset="-122"/>
                  <a:ea typeface="微软雅黑" panose="020B0503020204020204" pitchFamily="34" charset="-122"/>
                </a:rPr>
                <a:t>全程闭目</a:t>
              </a:r>
              <a:endParaRPr lang="zh-CN" altLang="en-US" sz="2800" dirty="0"/>
            </a:p>
          </p:txBody>
        </p:sp>
        <p:sp>
          <p:nvSpPr>
            <p:cNvPr id="25" name="矩形 24">
              <a:extLst>
                <a:ext uri="{FF2B5EF4-FFF2-40B4-BE49-F238E27FC236}">
                  <a16:creationId xmlns:a16="http://schemas.microsoft.com/office/drawing/2014/main" id="{2CEAF6F1-C8BC-4FB2-91F4-EC713FC3A049}"/>
                </a:ext>
              </a:extLst>
            </p:cNvPr>
            <p:cNvSpPr/>
            <p:nvPr/>
          </p:nvSpPr>
          <p:spPr>
            <a:xfrm>
              <a:off x="5941568" y="3936492"/>
              <a:ext cx="1935480" cy="99669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800"/>
                </a:spcAft>
              </a:pPr>
              <a:r>
                <a:rPr lang="zh-CN" altLang="en-US" sz="2800" b="1">
                  <a:solidFill>
                    <a:schemeClr val="bg1"/>
                  </a:solidFill>
                  <a:latin typeface="微软雅黑" panose="020B0503020204020204" pitchFamily="34" charset="-122"/>
                  <a:ea typeface="微软雅黑" panose="020B0503020204020204" pitchFamily="34" charset="-122"/>
                </a:rPr>
                <a:t>用力适度</a:t>
              </a:r>
              <a:endParaRPr lang="en-US" altLang="zh-CN" sz="2800" b="1" dirty="0">
                <a:solidFill>
                  <a:schemeClr val="bg1"/>
                </a:solidFill>
                <a:latin typeface="微软雅黑" panose="020B0503020204020204" pitchFamily="34" charset="-122"/>
                <a:ea typeface="微软雅黑" panose="020B0503020204020204" pitchFamily="34" charset="-122"/>
              </a:endParaRPr>
            </a:p>
          </p:txBody>
        </p:sp>
        <p:sp>
          <p:nvSpPr>
            <p:cNvPr id="26" name="矩形 25">
              <a:extLst>
                <a:ext uri="{FF2B5EF4-FFF2-40B4-BE49-F238E27FC236}">
                  <a16:creationId xmlns:a16="http://schemas.microsoft.com/office/drawing/2014/main" id="{2639D38A-DF1D-4765-A711-694D5F186868}"/>
                </a:ext>
              </a:extLst>
            </p:cNvPr>
            <p:cNvSpPr/>
            <p:nvPr/>
          </p:nvSpPr>
          <p:spPr>
            <a:xfrm>
              <a:off x="1188720" y="5006340"/>
              <a:ext cx="3657600" cy="996696"/>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800"/>
                </a:spcAft>
              </a:pPr>
              <a:r>
                <a:rPr lang="zh-CN" altLang="en-US" sz="3200" b="1" dirty="0">
                  <a:solidFill>
                    <a:schemeClr val="bg1"/>
                  </a:solidFill>
                  <a:latin typeface="微软雅黑" panose="020B0503020204020204" pitchFamily="34" charset="-122"/>
                  <a:ea typeface="微软雅黑" panose="020B0503020204020204" pitchFamily="34" charset="-122"/>
                </a:rPr>
                <a:t>休息远眺</a:t>
              </a:r>
              <a:r>
                <a:rPr lang="en-US" altLang="zh-CN" sz="3200" b="1" dirty="0">
                  <a:solidFill>
                    <a:schemeClr val="bg1"/>
                  </a:solidFill>
                  <a:latin typeface="微软雅黑" panose="020B0503020204020204" pitchFamily="34" charset="-122"/>
                  <a:ea typeface="微软雅黑" panose="020B0503020204020204" pitchFamily="34" charset="-122"/>
                </a:rPr>
                <a:t>10</a:t>
              </a:r>
              <a:r>
                <a:rPr lang="zh-CN" altLang="en-US" sz="3200" b="1" dirty="0">
                  <a:solidFill>
                    <a:schemeClr val="bg1"/>
                  </a:solidFill>
                  <a:latin typeface="微软雅黑" panose="020B0503020204020204" pitchFamily="34" charset="-122"/>
                  <a:ea typeface="微软雅黑" panose="020B0503020204020204" pitchFamily="34" charset="-122"/>
                </a:rPr>
                <a:t>分钟</a:t>
              </a:r>
              <a:endParaRPr lang="en-US" altLang="zh-CN" sz="3200" b="1" dirty="0">
                <a:solidFill>
                  <a:schemeClr val="bg1"/>
                </a:solidFill>
                <a:latin typeface="微软雅黑" panose="020B0503020204020204" pitchFamily="34" charset="-122"/>
                <a:ea typeface="微软雅黑" panose="020B0503020204020204" pitchFamily="34" charset="-122"/>
              </a:endParaRPr>
            </a:p>
          </p:txBody>
        </p:sp>
        <p:sp>
          <p:nvSpPr>
            <p:cNvPr id="27" name="矩形 26">
              <a:extLst>
                <a:ext uri="{FF2B5EF4-FFF2-40B4-BE49-F238E27FC236}">
                  <a16:creationId xmlns:a16="http://schemas.microsoft.com/office/drawing/2014/main" id="{C03361C4-3F1E-476E-9CFD-FABDCB7F5C21}"/>
                </a:ext>
              </a:extLst>
            </p:cNvPr>
            <p:cNvSpPr/>
            <p:nvPr/>
          </p:nvSpPr>
          <p:spPr>
            <a:xfrm>
              <a:off x="1188720" y="2875788"/>
              <a:ext cx="2240280" cy="996696"/>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800"/>
                </a:spcAft>
              </a:pPr>
              <a:r>
                <a:rPr lang="zh-CN" altLang="en-US" sz="3200" b="1" dirty="0">
                  <a:solidFill>
                    <a:schemeClr val="bg1"/>
                  </a:solidFill>
                  <a:latin typeface="微软雅黑" panose="020B0503020204020204" pitchFamily="34" charset="-122"/>
                  <a:ea typeface="微软雅黑" panose="020B0503020204020204" pitchFamily="34" charset="-122"/>
                </a:rPr>
                <a:t>身体坐正</a:t>
              </a:r>
              <a:endParaRPr lang="en-US" altLang="zh-CN" sz="3200" b="1" dirty="0">
                <a:solidFill>
                  <a:schemeClr val="bg1"/>
                </a:solidFill>
                <a:latin typeface="微软雅黑" panose="020B0503020204020204" pitchFamily="34" charset="-122"/>
                <a:ea typeface="微软雅黑" panose="020B0503020204020204" pitchFamily="34" charset="-122"/>
              </a:endParaRPr>
            </a:p>
          </p:txBody>
        </p:sp>
        <p:sp>
          <p:nvSpPr>
            <p:cNvPr id="28" name="矩形 27">
              <a:extLst>
                <a:ext uri="{FF2B5EF4-FFF2-40B4-BE49-F238E27FC236}">
                  <a16:creationId xmlns:a16="http://schemas.microsoft.com/office/drawing/2014/main" id="{B2F87C5B-D631-41C3-9E5B-7F8D3596EBC3}"/>
                </a:ext>
              </a:extLst>
            </p:cNvPr>
            <p:cNvSpPr/>
            <p:nvPr/>
          </p:nvSpPr>
          <p:spPr>
            <a:xfrm>
              <a:off x="3535680" y="2875788"/>
              <a:ext cx="2743200" cy="996696"/>
            </a:xfrm>
            <a:prstGeom prst="rect">
              <a:avLst/>
            </a:prstGeom>
            <a:solidFill>
              <a:srgbClr val="AD62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200" b="1" dirty="0">
                  <a:solidFill>
                    <a:schemeClr val="bg1"/>
                  </a:solidFill>
                  <a:latin typeface="微软雅黑" panose="020B0503020204020204" pitchFamily="34" charset="-122"/>
                  <a:ea typeface="微软雅黑" panose="020B0503020204020204" pitchFamily="34" charset="-122"/>
                </a:rPr>
                <a:t>自然放松</a:t>
              </a:r>
              <a:endParaRPr lang="zh-CN" altLang="en-US" sz="3200" b="1" dirty="0">
                <a:solidFill>
                  <a:schemeClr val="bg1"/>
                </a:solidFill>
              </a:endParaRPr>
            </a:p>
          </p:txBody>
        </p:sp>
      </p:grpSp>
      <p:pic>
        <p:nvPicPr>
          <p:cNvPr id="7" name="图片 6" descr="卡通人物&#10;&#10;描述已自动生成">
            <a:extLst>
              <a:ext uri="{FF2B5EF4-FFF2-40B4-BE49-F238E27FC236}">
                <a16:creationId xmlns:a16="http://schemas.microsoft.com/office/drawing/2014/main" id="{D5C0C076-0A49-4F09-9A80-569CCA1EB813}"/>
              </a:ext>
            </a:extLst>
          </p:cNvPr>
          <p:cNvPicPr>
            <a:picLocks noChangeAspect="1"/>
          </p:cNvPicPr>
          <p:nvPr/>
        </p:nvPicPr>
        <p:blipFill rotWithShape="1">
          <a:blip r:embed="rId3">
            <a:extLst>
              <a:ext uri="{28A0092B-C50C-407E-A947-70E740481C1C}">
                <a14:useLocalDpi xmlns:a14="http://schemas.microsoft.com/office/drawing/2010/main" val="0"/>
              </a:ext>
            </a:extLst>
          </a:blip>
          <a:srcRect l="3848" t="21557" r="4880" b="1467"/>
          <a:stretch/>
        </p:blipFill>
        <p:spPr>
          <a:xfrm>
            <a:off x="3100456" y="1391465"/>
            <a:ext cx="2066968" cy="1743226"/>
          </a:xfrm>
          <a:prstGeom prst="rect">
            <a:avLst/>
          </a:prstGeom>
        </p:spPr>
      </p:pic>
      <p:sp>
        <p:nvSpPr>
          <p:cNvPr id="20" name="矩形 19">
            <a:extLst>
              <a:ext uri="{FF2B5EF4-FFF2-40B4-BE49-F238E27FC236}">
                <a16:creationId xmlns:a16="http://schemas.microsoft.com/office/drawing/2014/main" id="{9D72071D-26EB-4575-8CC7-A50EA3B30A8B}"/>
              </a:ext>
            </a:extLst>
          </p:cNvPr>
          <p:cNvSpPr/>
          <p:nvPr/>
        </p:nvSpPr>
        <p:spPr>
          <a:xfrm>
            <a:off x="1979677" y="1133136"/>
            <a:ext cx="8232647"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DEVELOP GOOD EYE HABITS</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399567439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Box 6">
            <a:extLst>
              <a:ext uri="{FF2B5EF4-FFF2-40B4-BE49-F238E27FC236}">
                <a16:creationId xmlns:a16="http://schemas.microsoft.com/office/drawing/2014/main" id="{0505920C-91E5-41C0-B829-6A5907148CF0}"/>
              </a:ext>
            </a:extLst>
          </p:cNvPr>
          <p:cNvSpPr txBox="1">
            <a:spLocks noChangeArrowheads="1"/>
          </p:cNvSpPr>
          <p:nvPr/>
        </p:nvSpPr>
        <p:spPr bwMode="auto">
          <a:xfrm>
            <a:off x="3762941" y="645862"/>
            <a:ext cx="4666118"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我国近视危害已不容忽视</a:t>
            </a:r>
          </a:p>
        </p:txBody>
      </p:sp>
      <p:pic>
        <p:nvPicPr>
          <p:cNvPr id="14" name="图片 13" descr="图片包含 游戏机&#10;&#10;描述已自动生成">
            <a:extLst>
              <a:ext uri="{FF2B5EF4-FFF2-40B4-BE49-F238E27FC236}">
                <a16:creationId xmlns:a16="http://schemas.microsoft.com/office/drawing/2014/main" id="{8A4A5E66-1347-46A3-BB9D-6DD9446944A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2547" y="1734472"/>
            <a:ext cx="5347091" cy="3641016"/>
          </a:xfrm>
          <a:prstGeom prst="rect">
            <a:avLst/>
          </a:prstGeom>
        </p:spPr>
      </p:pic>
      <p:sp>
        <p:nvSpPr>
          <p:cNvPr id="15" name="文本框 14">
            <a:extLst>
              <a:ext uri="{FF2B5EF4-FFF2-40B4-BE49-F238E27FC236}">
                <a16:creationId xmlns:a16="http://schemas.microsoft.com/office/drawing/2014/main" id="{F722C72D-0C5A-46B2-8F32-95E0DC7BA11A}"/>
              </a:ext>
            </a:extLst>
          </p:cNvPr>
          <p:cNvSpPr txBox="1"/>
          <p:nvPr/>
        </p:nvSpPr>
        <p:spPr>
          <a:xfrm>
            <a:off x="1941919" y="2187019"/>
            <a:ext cx="4289197" cy="369332"/>
          </a:xfrm>
          <a:prstGeom prst="rect">
            <a:avLst/>
          </a:prstGeom>
          <a:solidFill>
            <a:srgbClr val="AD62AA"/>
          </a:solidFill>
          <a:ln>
            <a:noFill/>
          </a:ln>
        </p:spPr>
        <p:txBody>
          <a:bodyPr wrap="square" rtlCol="0">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患病率逐年上升</a:t>
            </a:r>
            <a:r>
              <a:rPr lang="en-US" altLang="zh-CN" b="1" dirty="0">
                <a:solidFill>
                  <a:schemeClr val="bg1"/>
                </a:solidFill>
                <a:latin typeface="微软雅黑" panose="020B0503020204020204" pitchFamily="34" charset="-122"/>
                <a:ea typeface="微软雅黑" panose="020B0503020204020204" pitchFamily="34" charset="-122"/>
              </a:rPr>
              <a:t>,</a:t>
            </a:r>
            <a:r>
              <a:rPr lang="zh-CN" altLang="en-US" b="1" dirty="0">
                <a:solidFill>
                  <a:schemeClr val="bg1"/>
                </a:solidFill>
                <a:latin typeface="微软雅黑" panose="020B0503020204020204" pitchFamily="34" charset="-122"/>
                <a:ea typeface="微软雅黑" panose="020B0503020204020204" pitchFamily="34" charset="-122"/>
              </a:rPr>
              <a:t>发病年龄显著提前</a:t>
            </a:r>
          </a:p>
        </p:txBody>
      </p:sp>
      <p:sp>
        <p:nvSpPr>
          <p:cNvPr id="16" name="Text Box 14">
            <a:extLst>
              <a:ext uri="{FF2B5EF4-FFF2-40B4-BE49-F238E27FC236}">
                <a16:creationId xmlns:a16="http://schemas.microsoft.com/office/drawing/2014/main" id="{883CE7FF-B1A5-4328-85B0-E44D93FF362B}"/>
              </a:ext>
            </a:extLst>
          </p:cNvPr>
          <p:cNvSpPr txBox="1">
            <a:spLocks noChangeArrowheads="1"/>
          </p:cNvSpPr>
          <p:nvPr/>
        </p:nvSpPr>
        <p:spPr bwMode="auto">
          <a:xfrm>
            <a:off x="7070834" y="2078788"/>
            <a:ext cx="4014216" cy="32077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9pPr>
          </a:lstStyle>
          <a:p>
            <a:pPr marL="288000" indent="-288000" algn="just">
              <a:lnSpc>
                <a:spcPts val="2700"/>
              </a:lnSpc>
              <a:spcBef>
                <a:spcPct val="0"/>
              </a:spcBef>
              <a:buClr>
                <a:srgbClr val="659B69"/>
              </a:buClr>
              <a:buSzPct val="80000"/>
              <a:buNone/>
            </a:pPr>
            <a:r>
              <a:rPr lang="zh-CN" altLang="en-US" sz="1800" b="1" dirty="0">
                <a:solidFill>
                  <a:srgbClr val="AD62AA"/>
                </a:solidFill>
                <a:latin typeface="微软雅黑" panose="020B0503020204020204" pitchFamily="34" charset="-122"/>
                <a:ea typeface="微软雅黑" panose="020B0503020204020204" pitchFamily="34" charset="-122"/>
              </a:rPr>
              <a:t>近视危害不容忽视</a:t>
            </a:r>
            <a:r>
              <a:rPr lang="en-US" altLang="zh-CN" sz="1800" b="1" dirty="0">
                <a:solidFill>
                  <a:srgbClr val="AD62AA"/>
                </a:solidFill>
                <a:latin typeface="微软雅黑" panose="020B0503020204020204" pitchFamily="34" charset="-122"/>
                <a:ea typeface="微软雅黑" panose="020B0503020204020204" pitchFamily="34" charset="-122"/>
              </a:rPr>
              <a:t>:</a:t>
            </a:r>
          </a:p>
          <a:p>
            <a:pPr marL="288000" indent="-288000" algn="just">
              <a:lnSpc>
                <a:spcPts val="2700"/>
              </a:lnSpc>
              <a:spcBef>
                <a:spcPct val="0"/>
              </a:spcBef>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近视已成为中国的</a:t>
            </a:r>
            <a:r>
              <a:rPr lang="zh-CN" altLang="en-US" sz="1600" b="1" dirty="0">
                <a:solidFill>
                  <a:srgbClr val="4A47A3"/>
                </a:solidFill>
                <a:latin typeface="微软雅黑" panose="020B0503020204020204" pitchFamily="34" charset="-122"/>
                <a:ea typeface="微软雅黑" panose="020B0503020204020204" pitchFamily="34" charset="-122"/>
              </a:rPr>
              <a:t>国病</a:t>
            </a:r>
            <a:r>
              <a:rPr lang="en-US" altLang="zh-CN" sz="1600" dirty="0">
                <a:solidFill>
                  <a:srgbClr val="4A47A3"/>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影响</a:t>
            </a:r>
            <a:r>
              <a:rPr lang="zh-CN" altLang="en-US" sz="1600" b="1" dirty="0">
                <a:solidFill>
                  <a:srgbClr val="4A47A3"/>
                </a:solidFill>
                <a:latin typeface="微软雅黑" panose="020B0503020204020204" pitchFamily="34" charset="-122"/>
                <a:ea typeface="微软雅黑" panose="020B0503020204020204" pitchFamily="34" charset="-122"/>
              </a:rPr>
              <a:t>人口质量</a:t>
            </a:r>
            <a:r>
              <a:rPr lang="en-US" altLang="zh-CN" sz="1600" dirty="0">
                <a:solidFill>
                  <a:srgbClr val="4A47A3"/>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国家安全</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迫切需要矫治和控制</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p>
          <a:p>
            <a:pPr marL="288000" indent="-288000" algn="just">
              <a:lnSpc>
                <a:spcPts val="2700"/>
              </a:lnSpc>
              <a:spcBef>
                <a:spcPct val="0"/>
              </a:spcBef>
              <a:buClr>
                <a:srgbClr val="4A47A3"/>
              </a:buClr>
              <a:buSzPct val="80000"/>
              <a:buFont typeface="Wingdings" panose="05000000000000000000" pitchFamily="2" charset="2"/>
              <a:buChar char="n"/>
            </a:pPr>
            <a:r>
              <a:rPr lang="zh-CN" altLang="en-US" sz="1600" b="1" dirty="0">
                <a:solidFill>
                  <a:srgbClr val="4A47A3"/>
                </a:solidFill>
                <a:latin typeface="微软雅黑" panose="020B0503020204020204" pitchFamily="34" charset="-122"/>
                <a:ea typeface="微软雅黑" panose="020B0503020204020204" pitchFamily="34" charset="-122"/>
              </a:rPr>
              <a:t>我国近视总人数近</a:t>
            </a:r>
            <a:r>
              <a:rPr lang="en-US" altLang="zh-CN" sz="1600" b="1" dirty="0">
                <a:solidFill>
                  <a:srgbClr val="4A47A3"/>
                </a:solidFill>
                <a:latin typeface="微软雅黑" panose="020B0503020204020204" pitchFamily="34" charset="-122"/>
                <a:ea typeface="微软雅黑" panose="020B0503020204020204" pitchFamily="34" charset="-122"/>
              </a:rPr>
              <a:t>5</a:t>
            </a:r>
            <a:r>
              <a:rPr lang="zh-CN" altLang="en-US" sz="1600" b="1" dirty="0">
                <a:solidFill>
                  <a:srgbClr val="4A47A3"/>
                </a:solidFill>
                <a:latin typeface="微软雅黑" panose="020B0503020204020204" pitchFamily="34" charset="-122"/>
                <a:ea typeface="微软雅黑" panose="020B0503020204020204" pitchFamily="34" charset="-122"/>
              </a:rPr>
              <a:t>亿</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知识人群中近视人数占</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85-90%;</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青少年近视情况尤为严重</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近视人数占</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50-60%;</a:t>
            </a:r>
          </a:p>
          <a:p>
            <a:pPr marL="288000" indent="-288000" algn="just">
              <a:lnSpc>
                <a:spcPts val="2700"/>
              </a:lnSpc>
              <a:spcBef>
                <a:spcPct val="0"/>
              </a:spcBef>
              <a:buClr>
                <a:srgbClr val="4A47A3"/>
              </a:buClr>
              <a:buSzPct val="80000"/>
              <a:buFont typeface="Wingdings" panose="05000000000000000000" pitchFamily="2" charset="2"/>
              <a:buChar char="n"/>
            </a:pPr>
            <a:r>
              <a:rPr lang="zh-CN" altLang="en-US" sz="1600" b="1" dirty="0">
                <a:solidFill>
                  <a:srgbClr val="4A47A3"/>
                </a:solidFill>
                <a:latin typeface="微软雅黑" panose="020B0503020204020204" pitchFamily="34" charset="-122"/>
                <a:ea typeface="微软雅黑" panose="020B0503020204020204" pitchFamily="34" charset="-122"/>
              </a:rPr>
              <a:t>近视</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会产生视力低下</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视觉功能受损</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及严重的并发症等状况</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导致不可逆转的视力残疾</a:t>
            </a:r>
            <a:r>
              <a:rPr lang="en-US" altLang="zh-CN" sz="1600" dirty="0">
                <a:solidFill>
                  <a:srgbClr val="4A47A3"/>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甚至失明；</a:t>
            </a:r>
            <a:endParaRPr lang="en-US" altLang="zh-CN" sz="1600" b="1" dirty="0">
              <a:solidFill>
                <a:srgbClr val="4A47A3"/>
              </a:solidFill>
              <a:latin typeface="微软雅黑" panose="020B0503020204020204" pitchFamily="34" charset="-122"/>
              <a:ea typeface="微软雅黑" panose="020B0503020204020204" pitchFamily="34" charset="-122"/>
            </a:endParaRPr>
          </a:p>
        </p:txBody>
      </p:sp>
      <p:sp>
        <p:nvSpPr>
          <p:cNvPr id="17" name="矩形 16">
            <a:extLst>
              <a:ext uri="{FF2B5EF4-FFF2-40B4-BE49-F238E27FC236}">
                <a16:creationId xmlns:a16="http://schemas.microsoft.com/office/drawing/2014/main" id="{529EDFD8-FBCC-4891-A18D-EB3D5765984B}"/>
              </a:ext>
            </a:extLst>
          </p:cNvPr>
          <p:cNvSpPr/>
          <p:nvPr/>
        </p:nvSpPr>
        <p:spPr>
          <a:xfrm>
            <a:off x="4022170" y="1133135"/>
            <a:ext cx="4147660"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The HARM OF MYOPIA CAN NOT BE IGNORED IN CHINA</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300648996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25C9C7E5-AED5-4081-92CE-4342EB350189}"/>
              </a:ext>
            </a:extLst>
          </p:cNvPr>
          <p:cNvSpPr txBox="1">
            <a:spLocks noChangeArrowheads="1"/>
          </p:cNvSpPr>
          <p:nvPr/>
        </p:nvSpPr>
        <p:spPr bwMode="auto">
          <a:xfrm>
            <a:off x="2340697" y="645862"/>
            <a:ext cx="7510606"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加强户外体育锻炼</a:t>
            </a:r>
          </a:p>
        </p:txBody>
      </p:sp>
      <p:grpSp>
        <p:nvGrpSpPr>
          <p:cNvPr id="35" name="组合 34">
            <a:extLst>
              <a:ext uri="{FF2B5EF4-FFF2-40B4-BE49-F238E27FC236}">
                <a16:creationId xmlns:a16="http://schemas.microsoft.com/office/drawing/2014/main" id="{8D3502C4-01D9-4C1E-8D40-C443EF807760}"/>
              </a:ext>
            </a:extLst>
          </p:cNvPr>
          <p:cNvGrpSpPr/>
          <p:nvPr/>
        </p:nvGrpSpPr>
        <p:grpSpPr>
          <a:xfrm>
            <a:off x="1527048" y="2339078"/>
            <a:ext cx="9137904" cy="3289337"/>
            <a:chOff x="1725168" y="2174486"/>
            <a:chExt cx="9137904" cy="3289337"/>
          </a:xfrm>
        </p:grpSpPr>
        <p:grpSp>
          <p:nvGrpSpPr>
            <p:cNvPr id="34" name="组合 33">
              <a:extLst>
                <a:ext uri="{FF2B5EF4-FFF2-40B4-BE49-F238E27FC236}">
                  <a16:creationId xmlns:a16="http://schemas.microsoft.com/office/drawing/2014/main" id="{53F51E87-0D1A-497B-9BAE-E996E9322255}"/>
                </a:ext>
              </a:extLst>
            </p:cNvPr>
            <p:cNvGrpSpPr/>
            <p:nvPr/>
          </p:nvGrpSpPr>
          <p:grpSpPr>
            <a:xfrm>
              <a:off x="1725168" y="2174486"/>
              <a:ext cx="3983000" cy="3289337"/>
              <a:chOff x="1706880" y="2110478"/>
              <a:chExt cx="3983000" cy="3289337"/>
            </a:xfrm>
          </p:grpSpPr>
          <p:sp>
            <p:nvSpPr>
              <p:cNvPr id="5" name="矩形 4">
                <a:extLst>
                  <a:ext uri="{FF2B5EF4-FFF2-40B4-BE49-F238E27FC236}">
                    <a16:creationId xmlns:a16="http://schemas.microsoft.com/office/drawing/2014/main" id="{80526B8D-8420-4B51-B934-332B526EE408}"/>
                  </a:ext>
                </a:extLst>
              </p:cNvPr>
              <p:cNvSpPr/>
              <p:nvPr/>
            </p:nvSpPr>
            <p:spPr>
              <a:xfrm>
                <a:off x="1706880" y="2575196"/>
                <a:ext cx="3983000" cy="2824619"/>
              </a:xfrm>
              <a:prstGeom prst="rect">
                <a:avLst/>
              </a:prstGeom>
            </p:spPr>
            <p:txBody>
              <a:bodyPr wrap="square">
                <a:spAutoFit/>
              </a:bodyPr>
              <a:lstStyle/>
              <a:p>
                <a:pPr marL="3429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强化体育课和课外锻炼</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确保中小学生</a:t>
                </a:r>
                <a:r>
                  <a:rPr lang="zh-CN" altLang="en-US" sz="1600" b="1" dirty="0">
                    <a:solidFill>
                      <a:srgbClr val="4A47A3"/>
                    </a:solidFill>
                    <a:latin typeface="微软雅黑" panose="020B0503020204020204" pitchFamily="34" charset="-122"/>
                    <a:ea typeface="微软雅黑" panose="020B0503020204020204" pitchFamily="34" charset="-122"/>
                  </a:rPr>
                  <a:t>在校时每天</a:t>
                </a:r>
                <a:r>
                  <a:rPr lang="en-US" altLang="zh-CN" sz="1600" b="1" dirty="0">
                    <a:solidFill>
                      <a:srgbClr val="4A47A3"/>
                    </a:solidFill>
                    <a:latin typeface="微软雅黑" panose="020B0503020204020204" pitchFamily="34" charset="-122"/>
                    <a:ea typeface="微软雅黑" panose="020B0503020204020204" pitchFamily="34" charset="-122"/>
                  </a:rPr>
                  <a:t>1</a:t>
                </a:r>
                <a:r>
                  <a:rPr lang="zh-CN" altLang="en-US" sz="1600" b="1" dirty="0">
                    <a:solidFill>
                      <a:srgbClr val="4A47A3"/>
                    </a:solidFill>
                    <a:latin typeface="微软雅黑" panose="020B0503020204020204" pitchFamily="34" charset="-122"/>
                    <a:ea typeface="微软雅黑" panose="020B0503020204020204" pitchFamily="34" charset="-122"/>
                  </a:rPr>
                  <a:t>小时以上</a:t>
                </a:r>
                <a:r>
                  <a:rPr lang="zh-CN" altLang="en-US" sz="1600" dirty="0">
                    <a:latin typeface="微软雅黑" panose="020B0503020204020204" pitchFamily="34" charset="-122"/>
                    <a:ea typeface="微软雅黑" panose="020B0503020204020204" pitchFamily="34" charset="-122"/>
                  </a:rPr>
                  <a:t>体育活动时间</a:t>
                </a:r>
                <a:r>
                  <a:rPr lang="en-US" altLang="zh-CN" sz="1600" dirty="0">
                    <a:latin typeface="微软雅黑" panose="020B0503020204020204" pitchFamily="34" charset="-122"/>
                    <a:ea typeface="微软雅黑" panose="020B0503020204020204" pitchFamily="34" charset="-122"/>
                  </a:rPr>
                  <a:t>; </a:t>
                </a:r>
                <a:endParaRPr lang="en-US" altLang="zh-CN" sz="1600" b="1" dirty="0">
                  <a:solidFill>
                    <a:srgbClr val="8A0000"/>
                  </a:solidFill>
                  <a:latin typeface="微软雅黑" panose="020B0503020204020204" pitchFamily="34" charset="-122"/>
                  <a:ea typeface="微软雅黑" panose="020B0503020204020204" pitchFamily="34" charset="-122"/>
                </a:endParaRPr>
              </a:p>
              <a:p>
                <a:pPr marL="3429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严格落实国家体育与健康课程标准</a:t>
                </a:r>
                <a:r>
                  <a:rPr lang="en-US" altLang="zh-CN" sz="1600" dirty="0">
                    <a:latin typeface="微软雅黑" panose="020B0503020204020204" pitchFamily="34" charset="-122"/>
                    <a:ea typeface="微软雅黑" panose="020B0503020204020204" pitchFamily="34" charset="-122"/>
                  </a:rPr>
                  <a:t>:</a:t>
                </a:r>
              </a:p>
              <a:p>
                <a:pPr marL="8001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确保小学一二年级每周</a:t>
                </a:r>
                <a:r>
                  <a:rPr lang="en-US" altLang="zh-CN" sz="1600" dirty="0">
                    <a:latin typeface="微软雅黑" panose="020B0503020204020204" pitchFamily="34" charset="-122"/>
                    <a:ea typeface="微软雅黑" panose="020B0503020204020204" pitchFamily="34" charset="-122"/>
                  </a:rPr>
                  <a:t>4</a:t>
                </a:r>
                <a:r>
                  <a:rPr lang="zh-CN" altLang="en-US" sz="1600" dirty="0">
                    <a:latin typeface="微软雅黑" panose="020B0503020204020204" pitchFamily="34" charset="-122"/>
                    <a:ea typeface="微软雅黑" panose="020B0503020204020204" pitchFamily="34" charset="-122"/>
                  </a:rPr>
                  <a:t>课时</a:t>
                </a:r>
                <a:r>
                  <a:rPr lang="en-US" altLang="zh-CN" sz="1600" dirty="0">
                    <a:latin typeface="微软雅黑" panose="020B0503020204020204" pitchFamily="34" charset="-122"/>
                    <a:ea typeface="微软雅黑" panose="020B0503020204020204" pitchFamily="34" charset="-122"/>
                  </a:rPr>
                  <a:t>;</a:t>
                </a:r>
              </a:p>
              <a:p>
                <a:pPr marL="8001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三至六年级和初中每周</a:t>
                </a:r>
                <a:r>
                  <a:rPr lang="en-US" altLang="zh-CN" sz="1600" dirty="0">
                    <a:latin typeface="微软雅黑" panose="020B0503020204020204" pitchFamily="34" charset="-122"/>
                    <a:ea typeface="微软雅黑" panose="020B0503020204020204" pitchFamily="34" charset="-122"/>
                  </a:rPr>
                  <a:t>3</a:t>
                </a:r>
                <a:r>
                  <a:rPr lang="zh-CN" altLang="en-US" sz="1600" dirty="0">
                    <a:latin typeface="微软雅黑" panose="020B0503020204020204" pitchFamily="34" charset="-122"/>
                    <a:ea typeface="微软雅黑" panose="020B0503020204020204" pitchFamily="34" charset="-122"/>
                  </a:rPr>
                  <a:t>课时</a:t>
                </a:r>
                <a:r>
                  <a:rPr lang="en-US" altLang="zh-CN" sz="1600" dirty="0">
                    <a:latin typeface="微软雅黑" panose="020B0503020204020204" pitchFamily="34" charset="-122"/>
                    <a:ea typeface="微软雅黑" panose="020B0503020204020204" pitchFamily="34" charset="-122"/>
                  </a:rPr>
                  <a:t>;</a:t>
                </a:r>
              </a:p>
              <a:p>
                <a:pPr marL="8001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高中阶段每周</a:t>
                </a:r>
                <a:r>
                  <a:rPr lang="en-US" altLang="zh-CN" sz="1600" dirty="0">
                    <a:latin typeface="微软雅黑" panose="020B0503020204020204" pitchFamily="34" charset="-122"/>
                    <a:ea typeface="微软雅黑" panose="020B0503020204020204" pitchFamily="34" charset="-122"/>
                  </a:rPr>
                  <a:t>2</a:t>
                </a:r>
                <a:r>
                  <a:rPr lang="zh-CN" altLang="en-US" sz="1600" dirty="0">
                    <a:latin typeface="微软雅黑" panose="020B0503020204020204" pitchFamily="34" charset="-122"/>
                    <a:ea typeface="微软雅黑" panose="020B0503020204020204" pitchFamily="34" charset="-122"/>
                  </a:rPr>
                  <a:t>课时</a:t>
                </a:r>
                <a:r>
                  <a:rPr lang="en-US" altLang="zh-CN" sz="1600" dirty="0">
                    <a:latin typeface="微软雅黑" panose="020B0503020204020204" pitchFamily="34" charset="-122"/>
                    <a:ea typeface="微软雅黑" panose="020B0503020204020204" pitchFamily="34" charset="-122"/>
                  </a:rPr>
                  <a:t>;</a:t>
                </a:r>
              </a:p>
              <a:p>
                <a:pPr marL="800100" lvl="1" indent="-288000">
                  <a:lnSpc>
                    <a:spcPts val="2700"/>
                  </a:lnSpc>
                  <a:buClr>
                    <a:srgbClr val="4A47A3"/>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中小学校每天安排</a:t>
                </a:r>
                <a:r>
                  <a:rPr lang="en-US" altLang="zh-CN" sz="1600" dirty="0">
                    <a:latin typeface="微软雅黑" panose="020B0503020204020204" pitchFamily="34" charset="-122"/>
                    <a:ea typeface="微软雅黑" panose="020B0503020204020204" pitchFamily="34" charset="-122"/>
                  </a:rPr>
                  <a:t>30</a:t>
                </a:r>
                <a:r>
                  <a:rPr lang="zh-CN" altLang="en-US" sz="1600" dirty="0">
                    <a:latin typeface="微软雅黑" panose="020B0503020204020204" pitchFamily="34" charset="-122"/>
                    <a:ea typeface="微软雅黑" panose="020B0503020204020204" pitchFamily="34" charset="-122"/>
                  </a:rPr>
                  <a:t>分钟大课间体育活动</a:t>
                </a:r>
                <a:r>
                  <a:rPr lang="en-US" altLang="zh-CN" sz="1600" dirty="0">
                    <a:latin typeface="微软雅黑" panose="020B0503020204020204" pitchFamily="34" charset="-122"/>
                    <a:ea typeface="微软雅黑" panose="020B0503020204020204" pitchFamily="34" charset="-122"/>
                  </a:rPr>
                  <a:t>;</a:t>
                </a:r>
              </a:p>
            </p:txBody>
          </p:sp>
          <p:sp>
            <p:nvSpPr>
              <p:cNvPr id="30" name="文本框 29">
                <a:extLst>
                  <a:ext uri="{FF2B5EF4-FFF2-40B4-BE49-F238E27FC236}">
                    <a16:creationId xmlns:a16="http://schemas.microsoft.com/office/drawing/2014/main" id="{51196C1D-B7EF-43AA-86F1-B0CBA3C353FC}"/>
                  </a:ext>
                </a:extLst>
              </p:cNvPr>
              <p:cNvSpPr txBox="1"/>
              <p:nvPr/>
            </p:nvSpPr>
            <p:spPr>
              <a:xfrm>
                <a:off x="1706880" y="2110478"/>
                <a:ext cx="2093976" cy="360000"/>
              </a:xfrm>
              <a:prstGeom prst="rect">
                <a:avLst/>
              </a:prstGeom>
              <a:solidFill>
                <a:srgbClr val="4A47A3"/>
              </a:solidFill>
              <a:ln>
                <a:noFill/>
              </a:ln>
            </p:spPr>
            <p:txBody>
              <a:bodyPr wrap="square" rtlCol="0" anchor="ctr">
                <a:no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加强户外体育锻炼</a:t>
                </a:r>
              </a:p>
            </p:txBody>
          </p:sp>
        </p:grpSp>
        <p:grpSp>
          <p:nvGrpSpPr>
            <p:cNvPr id="33" name="组合 32">
              <a:extLst>
                <a:ext uri="{FF2B5EF4-FFF2-40B4-BE49-F238E27FC236}">
                  <a16:creationId xmlns:a16="http://schemas.microsoft.com/office/drawing/2014/main" id="{4D47D2CD-3FFD-46B9-8557-02BA33E98DF2}"/>
                </a:ext>
              </a:extLst>
            </p:cNvPr>
            <p:cNvGrpSpPr/>
            <p:nvPr/>
          </p:nvGrpSpPr>
          <p:grpSpPr>
            <a:xfrm>
              <a:off x="6528816" y="2174486"/>
              <a:ext cx="4334256" cy="2232304"/>
              <a:chOff x="6665976" y="2128766"/>
              <a:chExt cx="4334256" cy="2232304"/>
            </a:xfrm>
          </p:grpSpPr>
          <p:sp>
            <p:nvSpPr>
              <p:cNvPr id="11" name="矩形 10">
                <a:extLst>
                  <a:ext uri="{FF2B5EF4-FFF2-40B4-BE49-F238E27FC236}">
                    <a16:creationId xmlns:a16="http://schemas.microsoft.com/office/drawing/2014/main" id="{2A2207D3-F6B1-4F3E-9A24-B896972C105A}"/>
                  </a:ext>
                </a:extLst>
              </p:cNvPr>
              <p:cNvSpPr/>
              <p:nvPr/>
            </p:nvSpPr>
            <p:spPr>
              <a:xfrm>
                <a:off x="6665976" y="2575196"/>
                <a:ext cx="4334256" cy="1785874"/>
              </a:xfrm>
              <a:prstGeom prst="rect">
                <a:avLst/>
              </a:prstGeom>
            </p:spPr>
            <p:txBody>
              <a:bodyPr wrap="square">
                <a:spAutoFit/>
              </a:bodyPr>
              <a:lstStyle/>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按照动静结合、视近与视远交替的原则</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有序组织和督促学生在课间时到室外活动或远眺</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防止学生持续疲劳用眼；</a:t>
                </a:r>
                <a:endParaRPr lang="en-US" altLang="zh-CN" sz="1600" dirty="0">
                  <a:latin typeface="微软雅黑" panose="020B0503020204020204" pitchFamily="34" charset="-122"/>
                  <a:ea typeface="微软雅黑" panose="020B0503020204020204" pitchFamily="34" charset="-122"/>
                </a:endParaRPr>
              </a:p>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全面实施寒暑假学生体育家庭作业制度</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督促检查学生完成情况；</a:t>
                </a:r>
              </a:p>
            </p:txBody>
          </p:sp>
          <p:sp>
            <p:nvSpPr>
              <p:cNvPr id="31" name="文本框 30">
                <a:extLst>
                  <a:ext uri="{FF2B5EF4-FFF2-40B4-BE49-F238E27FC236}">
                    <a16:creationId xmlns:a16="http://schemas.microsoft.com/office/drawing/2014/main" id="{6ADACA12-6D25-4031-8665-7DA79B7A5CA9}"/>
                  </a:ext>
                </a:extLst>
              </p:cNvPr>
              <p:cNvSpPr txBox="1"/>
              <p:nvPr/>
            </p:nvSpPr>
            <p:spPr>
              <a:xfrm>
                <a:off x="6665976" y="2128766"/>
                <a:ext cx="2093976" cy="360000"/>
              </a:xfrm>
              <a:prstGeom prst="rect">
                <a:avLst/>
              </a:prstGeom>
              <a:solidFill>
                <a:srgbClr val="4A47A3"/>
              </a:solidFill>
              <a:ln>
                <a:noFill/>
              </a:ln>
            </p:spPr>
            <p:txBody>
              <a:bodyPr wrap="square" rtlCol="0" anchor="ctr">
                <a:no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课间做到户外远眺</a:t>
                </a:r>
              </a:p>
            </p:txBody>
          </p:sp>
        </p:grpSp>
      </p:grpSp>
      <p:grpSp>
        <p:nvGrpSpPr>
          <p:cNvPr id="47" name="9d406b4c-9077-4ad8-9234-60c41e0b077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33A3B178-8346-4939-ABF7-FDCAFA4E28A9}"/>
              </a:ext>
            </a:extLst>
          </p:cNvPr>
          <p:cNvGrpSpPr>
            <a:grpSpLocks noChangeAspect="1"/>
          </p:cNvGrpSpPr>
          <p:nvPr>
            <p:custDataLst>
              <p:tags r:id="rId2"/>
            </p:custDataLst>
          </p:nvPr>
        </p:nvGrpSpPr>
        <p:grpSpPr>
          <a:xfrm>
            <a:off x="8841678" y="4443984"/>
            <a:ext cx="2597318" cy="1972628"/>
            <a:chOff x="3300413" y="1312863"/>
            <a:chExt cx="5564187" cy="4225925"/>
          </a:xfrm>
        </p:grpSpPr>
        <p:sp>
          <p:nvSpPr>
            <p:cNvPr id="48" name="íSľíḋé">
              <a:extLst>
                <a:ext uri="{FF2B5EF4-FFF2-40B4-BE49-F238E27FC236}">
                  <a16:creationId xmlns:a16="http://schemas.microsoft.com/office/drawing/2014/main" id="{7EA974B9-4EFC-4492-83FC-3CA4CEF206AD}"/>
                </a:ext>
              </a:extLst>
            </p:cNvPr>
            <p:cNvSpPr/>
            <p:nvPr/>
          </p:nvSpPr>
          <p:spPr bwMode="auto">
            <a:xfrm>
              <a:off x="4127500" y="1312863"/>
              <a:ext cx="4737100" cy="4124325"/>
            </a:xfrm>
            <a:custGeom>
              <a:avLst/>
              <a:gdLst>
                <a:gd name="T0" fmla="*/ 552 w 705"/>
                <a:gd name="T1" fmla="*/ 0 h 614"/>
                <a:gd name="T2" fmla="*/ 500 w 705"/>
                <a:gd name="T3" fmla="*/ 12 h 614"/>
                <a:gd name="T4" fmla="*/ 432 w 705"/>
                <a:gd name="T5" fmla="*/ 104 h 614"/>
                <a:gd name="T6" fmla="*/ 368 w 705"/>
                <a:gd name="T7" fmla="*/ 169 h 614"/>
                <a:gd name="T8" fmla="*/ 338 w 705"/>
                <a:gd name="T9" fmla="*/ 173 h 614"/>
                <a:gd name="T10" fmla="*/ 318 w 705"/>
                <a:gd name="T11" fmla="*/ 172 h 614"/>
                <a:gd name="T12" fmla="*/ 298 w 705"/>
                <a:gd name="T13" fmla="*/ 171 h 614"/>
                <a:gd name="T14" fmla="*/ 259 w 705"/>
                <a:gd name="T15" fmla="*/ 178 h 614"/>
                <a:gd name="T16" fmla="*/ 193 w 705"/>
                <a:gd name="T17" fmla="*/ 281 h 614"/>
                <a:gd name="T18" fmla="*/ 171 w 705"/>
                <a:gd name="T19" fmla="*/ 365 h 614"/>
                <a:gd name="T20" fmla="*/ 69 w 705"/>
                <a:gd name="T21" fmla="*/ 403 h 614"/>
                <a:gd name="T22" fmla="*/ 2 w 705"/>
                <a:gd name="T23" fmla="*/ 472 h 614"/>
                <a:gd name="T24" fmla="*/ 109 w 705"/>
                <a:gd name="T25" fmla="*/ 614 h 614"/>
                <a:gd name="T26" fmla="*/ 109 w 705"/>
                <a:gd name="T27" fmla="*/ 612 h 614"/>
                <a:gd name="T28" fmla="*/ 624 w 705"/>
                <a:gd name="T29" fmla="*/ 603 h 614"/>
                <a:gd name="T30" fmla="*/ 696 w 705"/>
                <a:gd name="T31" fmla="*/ 435 h 614"/>
                <a:gd name="T32" fmla="*/ 702 w 705"/>
                <a:gd name="T33" fmla="*/ 252 h 614"/>
                <a:gd name="T34" fmla="*/ 620 w 705"/>
                <a:gd name="T35" fmla="*/ 19 h 614"/>
                <a:gd name="T36" fmla="*/ 552 w 705"/>
                <a:gd name="T37"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5" h="614">
                  <a:moveTo>
                    <a:pt x="552" y="0"/>
                  </a:moveTo>
                  <a:cubicBezTo>
                    <a:pt x="534" y="0"/>
                    <a:pt x="516" y="4"/>
                    <a:pt x="500" y="12"/>
                  </a:cubicBezTo>
                  <a:cubicBezTo>
                    <a:pt x="461" y="33"/>
                    <a:pt x="449" y="66"/>
                    <a:pt x="432" y="104"/>
                  </a:cubicBezTo>
                  <a:cubicBezTo>
                    <a:pt x="417" y="137"/>
                    <a:pt x="404" y="159"/>
                    <a:pt x="368" y="169"/>
                  </a:cubicBezTo>
                  <a:cubicBezTo>
                    <a:pt x="359" y="172"/>
                    <a:pt x="348" y="173"/>
                    <a:pt x="338" y="173"/>
                  </a:cubicBezTo>
                  <a:cubicBezTo>
                    <a:pt x="331" y="173"/>
                    <a:pt x="324" y="172"/>
                    <a:pt x="318" y="172"/>
                  </a:cubicBezTo>
                  <a:cubicBezTo>
                    <a:pt x="311" y="172"/>
                    <a:pt x="304" y="171"/>
                    <a:pt x="298" y="171"/>
                  </a:cubicBezTo>
                  <a:cubicBezTo>
                    <a:pt x="284" y="171"/>
                    <a:pt x="271" y="173"/>
                    <a:pt x="259" y="178"/>
                  </a:cubicBezTo>
                  <a:cubicBezTo>
                    <a:pt x="224" y="195"/>
                    <a:pt x="197" y="245"/>
                    <a:pt x="193" y="281"/>
                  </a:cubicBezTo>
                  <a:cubicBezTo>
                    <a:pt x="189" y="311"/>
                    <a:pt x="198" y="345"/>
                    <a:pt x="171" y="365"/>
                  </a:cubicBezTo>
                  <a:cubicBezTo>
                    <a:pt x="145" y="384"/>
                    <a:pt x="99" y="389"/>
                    <a:pt x="69" y="403"/>
                  </a:cubicBezTo>
                  <a:cubicBezTo>
                    <a:pt x="37" y="418"/>
                    <a:pt x="4" y="432"/>
                    <a:pt x="2" y="472"/>
                  </a:cubicBezTo>
                  <a:cubicBezTo>
                    <a:pt x="0" y="536"/>
                    <a:pt x="50" y="596"/>
                    <a:pt x="109" y="614"/>
                  </a:cubicBezTo>
                  <a:cubicBezTo>
                    <a:pt x="109" y="612"/>
                    <a:pt x="109" y="612"/>
                    <a:pt x="109" y="612"/>
                  </a:cubicBezTo>
                  <a:cubicBezTo>
                    <a:pt x="624" y="603"/>
                    <a:pt x="624" y="603"/>
                    <a:pt x="624" y="603"/>
                  </a:cubicBezTo>
                  <a:cubicBezTo>
                    <a:pt x="676" y="570"/>
                    <a:pt x="693" y="496"/>
                    <a:pt x="696" y="435"/>
                  </a:cubicBezTo>
                  <a:cubicBezTo>
                    <a:pt x="699" y="374"/>
                    <a:pt x="700" y="313"/>
                    <a:pt x="702" y="252"/>
                  </a:cubicBezTo>
                  <a:cubicBezTo>
                    <a:pt x="705" y="172"/>
                    <a:pt x="695" y="67"/>
                    <a:pt x="620" y="19"/>
                  </a:cubicBezTo>
                  <a:cubicBezTo>
                    <a:pt x="601" y="7"/>
                    <a:pt x="576" y="0"/>
                    <a:pt x="552" y="0"/>
                  </a:cubicBezTo>
                </a:path>
              </a:pathLst>
            </a:custGeom>
            <a:solidFill>
              <a:srgbClr val="FBE8E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şḻïḍè">
              <a:extLst>
                <a:ext uri="{FF2B5EF4-FFF2-40B4-BE49-F238E27FC236}">
                  <a16:creationId xmlns:a16="http://schemas.microsoft.com/office/drawing/2014/main" id="{6789241F-862E-4246-8567-FD96E49CB97B}"/>
                </a:ext>
              </a:extLst>
            </p:cNvPr>
            <p:cNvSpPr/>
            <p:nvPr/>
          </p:nvSpPr>
          <p:spPr bwMode="auto">
            <a:xfrm>
              <a:off x="5961063" y="1339851"/>
              <a:ext cx="712788" cy="409575"/>
            </a:xfrm>
            <a:custGeom>
              <a:avLst/>
              <a:gdLst>
                <a:gd name="T0" fmla="*/ 45 w 106"/>
                <a:gd name="T1" fmla="*/ 51 h 61"/>
                <a:gd name="T2" fmla="*/ 18 w 106"/>
                <a:gd name="T3" fmla="*/ 4 h 61"/>
                <a:gd name="T4" fmla="*/ 38 w 106"/>
                <a:gd name="T5" fmla="*/ 4 h 61"/>
                <a:gd name="T6" fmla="*/ 52 w 106"/>
                <a:gd name="T7" fmla="*/ 7 h 61"/>
                <a:gd name="T8" fmla="*/ 67 w 106"/>
                <a:gd name="T9" fmla="*/ 2 h 61"/>
                <a:gd name="T10" fmla="*/ 83 w 106"/>
                <a:gd name="T11" fmla="*/ 7 h 61"/>
                <a:gd name="T12" fmla="*/ 104 w 106"/>
                <a:gd name="T13" fmla="*/ 24 h 61"/>
                <a:gd name="T14" fmla="*/ 98 w 106"/>
                <a:gd name="T15" fmla="*/ 44 h 61"/>
                <a:gd name="T16" fmla="*/ 98 w 106"/>
                <a:gd name="T17" fmla="*/ 61 h 61"/>
                <a:gd name="T18" fmla="*/ 45 w 106"/>
                <a:gd name="T19"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61">
                  <a:moveTo>
                    <a:pt x="45" y="51"/>
                  </a:moveTo>
                  <a:cubicBezTo>
                    <a:pt x="36" y="44"/>
                    <a:pt x="0" y="16"/>
                    <a:pt x="18" y="4"/>
                  </a:cubicBezTo>
                  <a:cubicBezTo>
                    <a:pt x="24" y="0"/>
                    <a:pt x="31" y="2"/>
                    <a:pt x="38" y="4"/>
                  </a:cubicBezTo>
                  <a:cubicBezTo>
                    <a:pt x="43" y="6"/>
                    <a:pt x="48" y="7"/>
                    <a:pt x="52" y="7"/>
                  </a:cubicBezTo>
                  <a:cubicBezTo>
                    <a:pt x="57" y="7"/>
                    <a:pt x="62" y="3"/>
                    <a:pt x="67" y="2"/>
                  </a:cubicBezTo>
                  <a:cubicBezTo>
                    <a:pt x="74" y="0"/>
                    <a:pt x="77" y="3"/>
                    <a:pt x="83" y="7"/>
                  </a:cubicBezTo>
                  <a:cubicBezTo>
                    <a:pt x="91" y="11"/>
                    <a:pt x="106" y="10"/>
                    <a:pt x="104" y="24"/>
                  </a:cubicBezTo>
                  <a:cubicBezTo>
                    <a:pt x="103" y="31"/>
                    <a:pt x="93" y="39"/>
                    <a:pt x="98" y="44"/>
                  </a:cubicBezTo>
                  <a:cubicBezTo>
                    <a:pt x="105" y="54"/>
                    <a:pt x="97" y="56"/>
                    <a:pt x="98" y="61"/>
                  </a:cubicBezTo>
                  <a:cubicBezTo>
                    <a:pt x="45" y="51"/>
                    <a:pt x="45" y="51"/>
                    <a:pt x="45" y="51"/>
                  </a:cubicBezTo>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šļïďe">
              <a:extLst>
                <a:ext uri="{FF2B5EF4-FFF2-40B4-BE49-F238E27FC236}">
                  <a16:creationId xmlns:a16="http://schemas.microsoft.com/office/drawing/2014/main" id="{E84043AF-79D3-4061-B0B8-48459FF7945E}"/>
                </a:ext>
              </a:extLst>
            </p:cNvPr>
            <p:cNvSpPr/>
            <p:nvPr/>
          </p:nvSpPr>
          <p:spPr bwMode="auto">
            <a:xfrm>
              <a:off x="6511925" y="2971801"/>
              <a:ext cx="712788" cy="2163763"/>
            </a:xfrm>
            <a:custGeom>
              <a:avLst/>
              <a:gdLst>
                <a:gd name="T0" fmla="*/ 85 w 449"/>
                <a:gd name="T1" fmla="*/ 43 h 1363"/>
                <a:gd name="T2" fmla="*/ 0 w 449"/>
                <a:gd name="T3" fmla="*/ 758 h 1363"/>
                <a:gd name="T4" fmla="*/ 365 w 449"/>
                <a:gd name="T5" fmla="*/ 1363 h 1363"/>
                <a:gd name="T6" fmla="*/ 449 w 449"/>
                <a:gd name="T7" fmla="*/ 1350 h 1363"/>
                <a:gd name="T8" fmla="*/ 174 w 449"/>
                <a:gd name="T9" fmla="*/ 753 h 1363"/>
                <a:gd name="T10" fmla="*/ 390 w 449"/>
                <a:gd name="T11" fmla="*/ 0 h 1363"/>
                <a:gd name="T12" fmla="*/ 85 w 449"/>
                <a:gd name="T13" fmla="*/ 43 h 1363"/>
              </a:gdLst>
              <a:ahLst/>
              <a:cxnLst>
                <a:cxn ang="0">
                  <a:pos x="T0" y="T1"/>
                </a:cxn>
                <a:cxn ang="0">
                  <a:pos x="T2" y="T3"/>
                </a:cxn>
                <a:cxn ang="0">
                  <a:pos x="T4" y="T5"/>
                </a:cxn>
                <a:cxn ang="0">
                  <a:pos x="T6" y="T7"/>
                </a:cxn>
                <a:cxn ang="0">
                  <a:pos x="T8" y="T9"/>
                </a:cxn>
                <a:cxn ang="0">
                  <a:pos x="T10" y="T11"/>
                </a:cxn>
                <a:cxn ang="0">
                  <a:pos x="T12" y="T13"/>
                </a:cxn>
              </a:cxnLst>
              <a:rect l="0" t="0" r="r" b="b"/>
              <a:pathLst>
                <a:path w="449" h="1363">
                  <a:moveTo>
                    <a:pt x="85" y="43"/>
                  </a:moveTo>
                  <a:lnTo>
                    <a:pt x="0" y="758"/>
                  </a:lnTo>
                  <a:lnTo>
                    <a:pt x="365" y="1363"/>
                  </a:lnTo>
                  <a:lnTo>
                    <a:pt x="449" y="1350"/>
                  </a:lnTo>
                  <a:lnTo>
                    <a:pt x="174" y="753"/>
                  </a:lnTo>
                  <a:lnTo>
                    <a:pt x="390" y="0"/>
                  </a:lnTo>
                  <a:lnTo>
                    <a:pt x="85" y="43"/>
                  </a:ln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ṡliḓé">
              <a:extLst>
                <a:ext uri="{FF2B5EF4-FFF2-40B4-BE49-F238E27FC236}">
                  <a16:creationId xmlns:a16="http://schemas.microsoft.com/office/drawing/2014/main" id="{AF775905-5137-4984-8EB4-929DB735D40D}"/>
                </a:ext>
              </a:extLst>
            </p:cNvPr>
            <p:cNvSpPr/>
            <p:nvPr/>
          </p:nvSpPr>
          <p:spPr bwMode="auto">
            <a:xfrm>
              <a:off x="6908800" y="2938463"/>
              <a:ext cx="1566863" cy="1700213"/>
            </a:xfrm>
            <a:custGeom>
              <a:avLst/>
              <a:gdLst>
                <a:gd name="T0" fmla="*/ 0 w 987"/>
                <a:gd name="T1" fmla="*/ 81 h 1071"/>
                <a:gd name="T2" fmla="*/ 297 w 987"/>
                <a:gd name="T3" fmla="*/ 736 h 1071"/>
                <a:gd name="T4" fmla="*/ 915 w 987"/>
                <a:gd name="T5" fmla="*/ 1071 h 1071"/>
                <a:gd name="T6" fmla="*/ 987 w 987"/>
                <a:gd name="T7" fmla="*/ 1020 h 1071"/>
                <a:gd name="T8" fmla="*/ 440 w 987"/>
                <a:gd name="T9" fmla="*/ 648 h 1071"/>
                <a:gd name="T10" fmla="*/ 246 w 987"/>
                <a:gd name="T11" fmla="*/ 0 h 1071"/>
                <a:gd name="T12" fmla="*/ 0 w 987"/>
                <a:gd name="T13" fmla="*/ 81 h 1071"/>
              </a:gdLst>
              <a:ahLst/>
              <a:cxnLst>
                <a:cxn ang="0">
                  <a:pos x="T0" y="T1"/>
                </a:cxn>
                <a:cxn ang="0">
                  <a:pos x="T2" y="T3"/>
                </a:cxn>
                <a:cxn ang="0">
                  <a:pos x="T4" y="T5"/>
                </a:cxn>
                <a:cxn ang="0">
                  <a:pos x="T6" y="T7"/>
                </a:cxn>
                <a:cxn ang="0">
                  <a:pos x="T8" y="T9"/>
                </a:cxn>
                <a:cxn ang="0">
                  <a:pos x="T10" y="T11"/>
                </a:cxn>
                <a:cxn ang="0">
                  <a:pos x="T12" y="T13"/>
                </a:cxn>
              </a:cxnLst>
              <a:rect l="0" t="0" r="r" b="b"/>
              <a:pathLst>
                <a:path w="987" h="1071">
                  <a:moveTo>
                    <a:pt x="0" y="81"/>
                  </a:moveTo>
                  <a:lnTo>
                    <a:pt x="297" y="736"/>
                  </a:lnTo>
                  <a:lnTo>
                    <a:pt x="915" y="1071"/>
                  </a:lnTo>
                  <a:lnTo>
                    <a:pt x="987" y="1020"/>
                  </a:lnTo>
                  <a:lnTo>
                    <a:pt x="440" y="648"/>
                  </a:lnTo>
                  <a:lnTo>
                    <a:pt x="246" y="0"/>
                  </a:lnTo>
                  <a:lnTo>
                    <a:pt x="0" y="81"/>
                  </a:ln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ļïde">
              <a:extLst>
                <a:ext uri="{FF2B5EF4-FFF2-40B4-BE49-F238E27FC236}">
                  <a16:creationId xmlns:a16="http://schemas.microsoft.com/office/drawing/2014/main" id="{12AA4DDC-F2C3-4059-89F0-C8F8914664B0}"/>
                </a:ext>
              </a:extLst>
            </p:cNvPr>
            <p:cNvSpPr/>
            <p:nvPr/>
          </p:nvSpPr>
          <p:spPr bwMode="auto">
            <a:xfrm>
              <a:off x="6707188" y="1998663"/>
              <a:ext cx="1062038" cy="987425"/>
            </a:xfrm>
            <a:custGeom>
              <a:avLst/>
              <a:gdLst>
                <a:gd name="T0" fmla="*/ 0 w 158"/>
                <a:gd name="T1" fmla="*/ 6 h 147"/>
                <a:gd name="T2" fmla="*/ 129 w 158"/>
                <a:gd name="T3" fmla="*/ 37 h 147"/>
                <a:gd name="T4" fmla="*/ 151 w 158"/>
                <a:gd name="T5" fmla="*/ 147 h 147"/>
                <a:gd name="T6" fmla="*/ 132 w 158"/>
                <a:gd name="T7" fmla="*/ 144 h 147"/>
                <a:gd name="T8" fmla="*/ 37 w 158"/>
                <a:gd name="T9" fmla="*/ 37 h 147"/>
                <a:gd name="T10" fmla="*/ 0 w 158"/>
                <a:gd name="T11" fmla="*/ 6 h 147"/>
              </a:gdLst>
              <a:ahLst/>
              <a:cxnLst>
                <a:cxn ang="0">
                  <a:pos x="T0" y="T1"/>
                </a:cxn>
                <a:cxn ang="0">
                  <a:pos x="T2" y="T3"/>
                </a:cxn>
                <a:cxn ang="0">
                  <a:pos x="T4" y="T5"/>
                </a:cxn>
                <a:cxn ang="0">
                  <a:pos x="T6" y="T7"/>
                </a:cxn>
                <a:cxn ang="0">
                  <a:pos x="T8" y="T9"/>
                </a:cxn>
                <a:cxn ang="0">
                  <a:pos x="T10" y="T11"/>
                </a:cxn>
              </a:cxnLst>
              <a:rect l="0" t="0" r="r" b="b"/>
              <a:pathLst>
                <a:path w="158" h="147">
                  <a:moveTo>
                    <a:pt x="0" y="6"/>
                  </a:moveTo>
                  <a:cubicBezTo>
                    <a:pt x="0" y="6"/>
                    <a:pt x="99" y="0"/>
                    <a:pt x="129" y="37"/>
                  </a:cubicBezTo>
                  <a:cubicBezTo>
                    <a:pt x="158" y="75"/>
                    <a:pt x="151" y="147"/>
                    <a:pt x="151" y="147"/>
                  </a:cubicBezTo>
                  <a:cubicBezTo>
                    <a:pt x="132" y="144"/>
                    <a:pt x="132" y="144"/>
                    <a:pt x="132" y="144"/>
                  </a:cubicBezTo>
                  <a:cubicBezTo>
                    <a:pt x="132" y="144"/>
                    <a:pt x="145" y="33"/>
                    <a:pt x="37" y="37"/>
                  </a:cubicBezTo>
                  <a:lnTo>
                    <a:pt x="0" y="6"/>
                  </a:lnTo>
                  <a:close/>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iṣľiḋè">
              <a:extLst>
                <a:ext uri="{FF2B5EF4-FFF2-40B4-BE49-F238E27FC236}">
                  <a16:creationId xmlns:a16="http://schemas.microsoft.com/office/drawing/2014/main" id="{4D8E9584-4C16-46CC-B3CA-375F6ED4E2AB}"/>
                </a:ext>
              </a:extLst>
            </p:cNvPr>
            <p:cNvSpPr/>
            <p:nvPr/>
          </p:nvSpPr>
          <p:spPr bwMode="auto">
            <a:xfrm>
              <a:off x="5638800" y="2173288"/>
              <a:ext cx="900113" cy="1189038"/>
            </a:xfrm>
            <a:custGeom>
              <a:avLst/>
              <a:gdLst>
                <a:gd name="T0" fmla="*/ 102 w 134"/>
                <a:gd name="T1" fmla="*/ 0 h 177"/>
                <a:gd name="T2" fmla="*/ 0 w 134"/>
                <a:gd name="T3" fmla="*/ 134 h 177"/>
                <a:gd name="T4" fmla="*/ 2 w 134"/>
                <a:gd name="T5" fmla="*/ 159 h 177"/>
                <a:gd name="T6" fmla="*/ 134 w 134"/>
                <a:gd name="T7" fmla="*/ 28 h 177"/>
                <a:gd name="T8" fmla="*/ 102 w 134"/>
                <a:gd name="T9" fmla="*/ 0 h 177"/>
              </a:gdLst>
              <a:ahLst/>
              <a:cxnLst>
                <a:cxn ang="0">
                  <a:pos x="T0" y="T1"/>
                </a:cxn>
                <a:cxn ang="0">
                  <a:pos x="T2" y="T3"/>
                </a:cxn>
                <a:cxn ang="0">
                  <a:pos x="T4" y="T5"/>
                </a:cxn>
                <a:cxn ang="0">
                  <a:pos x="T6" y="T7"/>
                </a:cxn>
                <a:cxn ang="0">
                  <a:pos x="T8" y="T9"/>
                </a:cxn>
              </a:cxnLst>
              <a:rect l="0" t="0" r="r" b="b"/>
              <a:pathLst>
                <a:path w="134" h="177">
                  <a:moveTo>
                    <a:pt x="102" y="0"/>
                  </a:moveTo>
                  <a:cubicBezTo>
                    <a:pt x="102" y="0"/>
                    <a:pt x="117" y="151"/>
                    <a:pt x="0" y="134"/>
                  </a:cubicBezTo>
                  <a:cubicBezTo>
                    <a:pt x="2" y="159"/>
                    <a:pt x="2" y="159"/>
                    <a:pt x="2" y="159"/>
                  </a:cubicBezTo>
                  <a:cubicBezTo>
                    <a:pt x="2" y="159"/>
                    <a:pt x="128" y="177"/>
                    <a:pt x="134" y="28"/>
                  </a:cubicBezTo>
                  <a:lnTo>
                    <a:pt x="102" y="0"/>
                  </a:lnTo>
                  <a:close/>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íśliḍe">
              <a:extLst>
                <a:ext uri="{FF2B5EF4-FFF2-40B4-BE49-F238E27FC236}">
                  <a16:creationId xmlns:a16="http://schemas.microsoft.com/office/drawing/2014/main" id="{07E72936-66AA-4B67-944E-FF5F3AFD7312}"/>
                </a:ext>
              </a:extLst>
            </p:cNvPr>
            <p:cNvSpPr/>
            <p:nvPr/>
          </p:nvSpPr>
          <p:spPr bwMode="auto">
            <a:xfrm>
              <a:off x="6284913" y="1978026"/>
              <a:ext cx="1087438" cy="1141413"/>
            </a:xfrm>
            <a:custGeom>
              <a:avLst/>
              <a:gdLst>
                <a:gd name="T0" fmla="*/ 0 w 685"/>
                <a:gd name="T1" fmla="*/ 118 h 719"/>
                <a:gd name="T2" fmla="*/ 143 w 685"/>
                <a:gd name="T3" fmla="*/ 423 h 719"/>
                <a:gd name="T4" fmla="*/ 173 w 685"/>
                <a:gd name="T5" fmla="*/ 474 h 719"/>
                <a:gd name="T6" fmla="*/ 228 w 685"/>
                <a:gd name="T7" fmla="*/ 588 h 719"/>
                <a:gd name="T8" fmla="*/ 215 w 685"/>
                <a:gd name="T9" fmla="*/ 719 h 719"/>
                <a:gd name="T10" fmla="*/ 685 w 685"/>
                <a:gd name="T11" fmla="*/ 626 h 719"/>
                <a:gd name="T12" fmla="*/ 372 w 685"/>
                <a:gd name="T13" fmla="*/ 0 h 719"/>
                <a:gd name="T14" fmla="*/ 0 w 685"/>
                <a:gd name="T15" fmla="*/ 118 h 7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5" h="719">
                  <a:moveTo>
                    <a:pt x="0" y="118"/>
                  </a:moveTo>
                  <a:lnTo>
                    <a:pt x="143" y="423"/>
                  </a:lnTo>
                  <a:lnTo>
                    <a:pt x="173" y="474"/>
                  </a:lnTo>
                  <a:lnTo>
                    <a:pt x="228" y="588"/>
                  </a:lnTo>
                  <a:lnTo>
                    <a:pt x="215" y="719"/>
                  </a:lnTo>
                  <a:lnTo>
                    <a:pt x="685" y="626"/>
                  </a:lnTo>
                  <a:lnTo>
                    <a:pt x="372" y="0"/>
                  </a:lnTo>
                  <a:lnTo>
                    <a:pt x="0" y="118"/>
                  </a:lnTo>
                  <a:close/>
                </a:path>
              </a:pathLst>
            </a:custGeom>
            <a:solidFill>
              <a:srgbClr val="FCC0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śľíḑé">
              <a:extLst>
                <a:ext uri="{FF2B5EF4-FFF2-40B4-BE49-F238E27FC236}">
                  <a16:creationId xmlns:a16="http://schemas.microsoft.com/office/drawing/2014/main" id="{AEFD43EA-C68F-462F-90BF-3EEC625A526B}"/>
                </a:ext>
              </a:extLst>
            </p:cNvPr>
            <p:cNvSpPr/>
            <p:nvPr/>
          </p:nvSpPr>
          <p:spPr bwMode="auto">
            <a:xfrm>
              <a:off x="6424613" y="1809751"/>
              <a:ext cx="288925" cy="382588"/>
            </a:xfrm>
            <a:custGeom>
              <a:avLst/>
              <a:gdLst>
                <a:gd name="T0" fmla="*/ 0 w 43"/>
                <a:gd name="T1" fmla="*/ 16 h 57"/>
                <a:gd name="T2" fmla="*/ 7 w 43"/>
                <a:gd name="T3" fmla="*/ 44 h 57"/>
                <a:gd name="T4" fmla="*/ 3 w 43"/>
                <a:gd name="T5" fmla="*/ 45 h 57"/>
                <a:gd name="T6" fmla="*/ 32 w 43"/>
                <a:gd name="T7" fmla="*/ 50 h 57"/>
                <a:gd name="T8" fmla="*/ 43 w 43"/>
                <a:gd name="T9" fmla="*/ 33 h 57"/>
                <a:gd name="T10" fmla="*/ 32 w 43"/>
                <a:gd name="T11" fmla="*/ 34 h 57"/>
                <a:gd name="T12" fmla="*/ 24 w 43"/>
                <a:gd name="T13" fmla="*/ 0 h 57"/>
                <a:gd name="T14" fmla="*/ 0 w 43"/>
                <a:gd name="T15" fmla="*/ 16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7">
                  <a:moveTo>
                    <a:pt x="0" y="16"/>
                  </a:moveTo>
                  <a:cubicBezTo>
                    <a:pt x="7" y="44"/>
                    <a:pt x="7" y="44"/>
                    <a:pt x="7" y="44"/>
                  </a:cubicBezTo>
                  <a:cubicBezTo>
                    <a:pt x="3" y="45"/>
                    <a:pt x="3" y="45"/>
                    <a:pt x="3" y="45"/>
                  </a:cubicBezTo>
                  <a:cubicBezTo>
                    <a:pt x="3" y="45"/>
                    <a:pt x="13" y="57"/>
                    <a:pt x="32" y="50"/>
                  </a:cubicBezTo>
                  <a:cubicBezTo>
                    <a:pt x="43" y="47"/>
                    <a:pt x="43" y="33"/>
                    <a:pt x="43" y="33"/>
                  </a:cubicBezTo>
                  <a:cubicBezTo>
                    <a:pt x="32" y="34"/>
                    <a:pt x="32" y="34"/>
                    <a:pt x="32" y="34"/>
                  </a:cubicBezTo>
                  <a:cubicBezTo>
                    <a:pt x="24" y="0"/>
                    <a:pt x="24" y="0"/>
                    <a:pt x="24" y="0"/>
                  </a:cubicBezTo>
                  <a:lnTo>
                    <a:pt x="0" y="16"/>
                  </a:lnTo>
                  <a:close/>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íṥľiḑê">
              <a:extLst>
                <a:ext uri="{FF2B5EF4-FFF2-40B4-BE49-F238E27FC236}">
                  <a16:creationId xmlns:a16="http://schemas.microsoft.com/office/drawing/2014/main" id="{911DC210-E5B3-45D6-9265-045464B3DBF0}"/>
                </a:ext>
              </a:extLst>
            </p:cNvPr>
            <p:cNvSpPr/>
            <p:nvPr/>
          </p:nvSpPr>
          <p:spPr bwMode="auto">
            <a:xfrm>
              <a:off x="6210300" y="1460501"/>
              <a:ext cx="415925" cy="523875"/>
            </a:xfrm>
            <a:custGeom>
              <a:avLst/>
              <a:gdLst>
                <a:gd name="T0" fmla="*/ 0 w 62"/>
                <a:gd name="T1" fmla="*/ 6 h 78"/>
                <a:gd name="T2" fmla="*/ 13 w 62"/>
                <a:gd name="T3" fmla="*/ 53 h 78"/>
                <a:gd name="T4" fmla="*/ 41 w 62"/>
                <a:gd name="T5" fmla="*/ 78 h 78"/>
                <a:gd name="T6" fmla="*/ 42 w 62"/>
                <a:gd name="T7" fmla="*/ 78 h 78"/>
                <a:gd name="T8" fmla="*/ 61 w 62"/>
                <a:gd name="T9" fmla="*/ 44 h 78"/>
                <a:gd name="T10" fmla="*/ 54 w 62"/>
                <a:gd name="T11" fmla="*/ 0 h 78"/>
                <a:gd name="T12" fmla="*/ 0 w 62"/>
                <a:gd name="T13" fmla="*/ 6 h 78"/>
              </a:gdLst>
              <a:ahLst/>
              <a:cxnLst>
                <a:cxn ang="0">
                  <a:pos x="T0" y="T1"/>
                </a:cxn>
                <a:cxn ang="0">
                  <a:pos x="T2" y="T3"/>
                </a:cxn>
                <a:cxn ang="0">
                  <a:pos x="T4" y="T5"/>
                </a:cxn>
                <a:cxn ang="0">
                  <a:pos x="T6" y="T7"/>
                </a:cxn>
                <a:cxn ang="0">
                  <a:pos x="T8" y="T9"/>
                </a:cxn>
                <a:cxn ang="0">
                  <a:pos x="T10" y="T11"/>
                </a:cxn>
                <a:cxn ang="0">
                  <a:pos x="T12" y="T13"/>
                </a:cxn>
              </a:cxnLst>
              <a:rect l="0" t="0" r="r" b="b"/>
              <a:pathLst>
                <a:path w="62" h="78">
                  <a:moveTo>
                    <a:pt x="0" y="6"/>
                  </a:moveTo>
                  <a:cubicBezTo>
                    <a:pt x="13" y="53"/>
                    <a:pt x="13" y="53"/>
                    <a:pt x="13" y="53"/>
                  </a:cubicBezTo>
                  <a:cubicBezTo>
                    <a:pt x="17" y="66"/>
                    <a:pt x="28" y="76"/>
                    <a:pt x="41" y="78"/>
                  </a:cubicBezTo>
                  <a:cubicBezTo>
                    <a:pt x="42" y="78"/>
                    <a:pt x="42" y="78"/>
                    <a:pt x="42" y="78"/>
                  </a:cubicBezTo>
                  <a:cubicBezTo>
                    <a:pt x="54" y="72"/>
                    <a:pt x="62" y="59"/>
                    <a:pt x="61" y="44"/>
                  </a:cubicBezTo>
                  <a:cubicBezTo>
                    <a:pt x="54" y="0"/>
                    <a:pt x="54" y="0"/>
                    <a:pt x="54" y="0"/>
                  </a:cubicBezTo>
                  <a:cubicBezTo>
                    <a:pt x="0" y="6"/>
                    <a:pt x="0" y="6"/>
                    <a:pt x="0" y="6"/>
                  </a:cubicBezTo>
                </a:path>
              </a:pathLst>
            </a:custGeom>
            <a:solidFill>
              <a:srgbClr val="FFC7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íṩlîḋe">
              <a:extLst>
                <a:ext uri="{FF2B5EF4-FFF2-40B4-BE49-F238E27FC236}">
                  <a16:creationId xmlns:a16="http://schemas.microsoft.com/office/drawing/2014/main" id="{4B15A3A2-E4CB-4BAC-8B45-CF184D595E5A}"/>
                </a:ext>
              </a:extLst>
            </p:cNvPr>
            <p:cNvSpPr/>
            <p:nvPr/>
          </p:nvSpPr>
          <p:spPr bwMode="auto">
            <a:xfrm>
              <a:off x="6592888" y="1622426"/>
              <a:ext cx="80963" cy="87313"/>
            </a:xfrm>
            <a:custGeom>
              <a:avLst/>
              <a:gdLst>
                <a:gd name="T0" fmla="*/ 0 w 12"/>
                <a:gd name="T1" fmla="*/ 0 h 13"/>
                <a:gd name="T2" fmla="*/ 3 w 12"/>
                <a:gd name="T3" fmla="*/ 13 h 13"/>
                <a:gd name="T4" fmla="*/ 0 w 12"/>
                <a:gd name="T5" fmla="*/ 0 h 13"/>
              </a:gdLst>
              <a:ahLst/>
              <a:cxnLst>
                <a:cxn ang="0">
                  <a:pos x="T0" y="T1"/>
                </a:cxn>
                <a:cxn ang="0">
                  <a:pos x="T2" y="T3"/>
                </a:cxn>
                <a:cxn ang="0">
                  <a:pos x="T4" y="T5"/>
                </a:cxn>
              </a:cxnLst>
              <a:rect l="0" t="0" r="r" b="b"/>
              <a:pathLst>
                <a:path w="12" h="13">
                  <a:moveTo>
                    <a:pt x="0" y="0"/>
                  </a:moveTo>
                  <a:cubicBezTo>
                    <a:pt x="3" y="13"/>
                    <a:pt x="3" y="13"/>
                    <a:pt x="3" y="13"/>
                  </a:cubicBezTo>
                  <a:cubicBezTo>
                    <a:pt x="3" y="13"/>
                    <a:pt x="12" y="3"/>
                    <a:pt x="0" y="0"/>
                  </a:cubicBezTo>
                  <a:close/>
                </a:path>
              </a:pathLst>
            </a:custGeom>
            <a:solidFill>
              <a:srgbClr val="FFC7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isḷïďé">
              <a:extLst>
                <a:ext uri="{FF2B5EF4-FFF2-40B4-BE49-F238E27FC236}">
                  <a16:creationId xmlns:a16="http://schemas.microsoft.com/office/drawing/2014/main" id="{C992E201-A846-4BEC-9B27-0276B13ABB8D}"/>
                </a:ext>
              </a:extLst>
            </p:cNvPr>
            <p:cNvSpPr/>
            <p:nvPr/>
          </p:nvSpPr>
          <p:spPr bwMode="auto">
            <a:xfrm>
              <a:off x="6284913" y="1682751"/>
              <a:ext cx="52388" cy="39688"/>
            </a:xfrm>
            <a:custGeom>
              <a:avLst/>
              <a:gdLst>
                <a:gd name="T0" fmla="*/ 1 w 8"/>
                <a:gd name="T1" fmla="*/ 6 h 6"/>
                <a:gd name="T2" fmla="*/ 0 w 8"/>
                <a:gd name="T3" fmla="*/ 4 h 6"/>
                <a:gd name="T4" fmla="*/ 3 w 8"/>
                <a:gd name="T5" fmla="*/ 0 h 6"/>
                <a:gd name="T6" fmla="*/ 6 w 8"/>
                <a:gd name="T7" fmla="*/ 1 h 6"/>
                <a:gd name="T8" fmla="*/ 8 w 8"/>
                <a:gd name="T9" fmla="*/ 2 h 6"/>
                <a:gd name="T10" fmla="*/ 8 w 8"/>
                <a:gd name="T11" fmla="*/ 4 h 6"/>
                <a:gd name="T12" fmla="*/ 7 w 8"/>
                <a:gd name="T13" fmla="*/ 3 h 6"/>
                <a:gd name="T14" fmla="*/ 3 w 8"/>
                <a:gd name="T15" fmla="*/ 1 h 6"/>
                <a:gd name="T16" fmla="*/ 1 w 8"/>
                <a:gd name="T17" fmla="*/ 4 h 6"/>
                <a:gd name="T18" fmla="*/ 1 w 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1" y="6"/>
                  </a:moveTo>
                  <a:cubicBezTo>
                    <a:pt x="0" y="6"/>
                    <a:pt x="0" y="5"/>
                    <a:pt x="0" y="4"/>
                  </a:cubicBezTo>
                  <a:cubicBezTo>
                    <a:pt x="0" y="3"/>
                    <a:pt x="1" y="1"/>
                    <a:pt x="3" y="0"/>
                  </a:cubicBezTo>
                  <a:cubicBezTo>
                    <a:pt x="4" y="0"/>
                    <a:pt x="5" y="0"/>
                    <a:pt x="6" y="1"/>
                  </a:cubicBezTo>
                  <a:cubicBezTo>
                    <a:pt x="7" y="1"/>
                    <a:pt x="7" y="2"/>
                    <a:pt x="8" y="2"/>
                  </a:cubicBezTo>
                  <a:cubicBezTo>
                    <a:pt x="8" y="3"/>
                    <a:pt x="8" y="4"/>
                    <a:pt x="8" y="4"/>
                  </a:cubicBezTo>
                  <a:cubicBezTo>
                    <a:pt x="8" y="4"/>
                    <a:pt x="8" y="4"/>
                    <a:pt x="7" y="3"/>
                  </a:cubicBezTo>
                  <a:cubicBezTo>
                    <a:pt x="6" y="2"/>
                    <a:pt x="5" y="1"/>
                    <a:pt x="3" y="1"/>
                  </a:cubicBezTo>
                  <a:cubicBezTo>
                    <a:pt x="2" y="1"/>
                    <a:pt x="1" y="3"/>
                    <a:pt x="1" y="4"/>
                  </a:cubicBezTo>
                  <a:cubicBezTo>
                    <a:pt x="1" y="5"/>
                    <a:pt x="1" y="6"/>
                    <a:pt x="1" y="6"/>
                  </a:cubicBezTo>
                  <a:close/>
                </a:path>
              </a:pathLst>
            </a:custGeom>
            <a:solidFill>
              <a:srgbClr val="D198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ṣḷiḍé">
              <a:extLst>
                <a:ext uri="{FF2B5EF4-FFF2-40B4-BE49-F238E27FC236}">
                  <a16:creationId xmlns:a16="http://schemas.microsoft.com/office/drawing/2014/main" id="{B72DEB1A-E790-4A7C-9724-8D66F4F8D96B}"/>
                </a:ext>
              </a:extLst>
            </p:cNvPr>
            <p:cNvSpPr/>
            <p:nvPr/>
          </p:nvSpPr>
          <p:spPr bwMode="auto">
            <a:xfrm>
              <a:off x="6459538" y="1641476"/>
              <a:ext cx="52388" cy="47625"/>
            </a:xfrm>
            <a:custGeom>
              <a:avLst/>
              <a:gdLst>
                <a:gd name="T0" fmla="*/ 1 w 8"/>
                <a:gd name="T1" fmla="*/ 7 h 7"/>
                <a:gd name="T2" fmla="*/ 0 w 8"/>
                <a:gd name="T3" fmla="*/ 5 h 7"/>
                <a:gd name="T4" fmla="*/ 2 w 8"/>
                <a:gd name="T5" fmla="*/ 1 h 7"/>
                <a:gd name="T6" fmla="*/ 7 w 8"/>
                <a:gd name="T7" fmla="*/ 2 h 7"/>
                <a:gd name="T8" fmla="*/ 8 w 8"/>
                <a:gd name="T9" fmla="*/ 4 h 7"/>
                <a:gd name="T10" fmla="*/ 7 w 8"/>
                <a:gd name="T11" fmla="*/ 3 h 7"/>
                <a:gd name="T12" fmla="*/ 3 w 8"/>
                <a:gd name="T13" fmla="*/ 2 h 7"/>
                <a:gd name="T14" fmla="*/ 1 w 8"/>
                <a:gd name="T15" fmla="*/ 5 h 7"/>
                <a:gd name="T16" fmla="*/ 1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1" y="7"/>
                  </a:moveTo>
                  <a:cubicBezTo>
                    <a:pt x="0" y="7"/>
                    <a:pt x="0" y="6"/>
                    <a:pt x="0" y="5"/>
                  </a:cubicBezTo>
                  <a:cubicBezTo>
                    <a:pt x="0" y="4"/>
                    <a:pt x="1" y="2"/>
                    <a:pt x="2" y="1"/>
                  </a:cubicBezTo>
                  <a:cubicBezTo>
                    <a:pt x="4" y="0"/>
                    <a:pt x="7" y="1"/>
                    <a:pt x="7" y="2"/>
                  </a:cubicBezTo>
                  <a:cubicBezTo>
                    <a:pt x="8" y="3"/>
                    <a:pt x="8" y="4"/>
                    <a:pt x="8" y="4"/>
                  </a:cubicBezTo>
                  <a:cubicBezTo>
                    <a:pt x="8" y="4"/>
                    <a:pt x="7" y="3"/>
                    <a:pt x="7" y="3"/>
                  </a:cubicBezTo>
                  <a:cubicBezTo>
                    <a:pt x="6" y="2"/>
                    <a:pt x="4" y="1"/>
                    <a:pt x="3" y="2"/>
                  </a:cubicBezTo>
                  <a:cubicBezTo>
                    <a:pt x="2" y="3"/>
                    <a:pt x="1" y="4"/>
                    <a:pt x="1" y="5"/>
                  </a:cubicBezTo>
                  <a:cubicBezTo>
                    <a:pt x="1" y="6"/>
                    <a:pt x="1" y="7"/>
                    <a:pt x="1" y="7"/>
                  </a:cubicBezTo>
                  <a:close/>
                </a:path>
              </a:pathLst>
            </a:custGeom>
            <a:solidFill>
              <a:srgbClr val="D198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ṧ1idè">
              <a:extLst>
                <a:ext uri="{FF2B5EF4-FFF2-40B4-BE49-F238E27FC236}">
                  <a16:creationId xmlns:a16="http://schemas.microsoft.com/office/drawing/2014/main" id="{1093DFD0-434F-4D06-8D10-9F36100C7BD5}"/>
                </a:ext>
              </a:extLst>
            </p:cNvPr>
            <p:cNvSpPr/>
            <p:nvPr/>
          </p:nvSpPr>
          <p:spPr bwMode="auto">
            <a:xfrm>
              <a:off x="6505575" y="1682751"/>
              <a:ext cx="74613" cy="39688"/>
            </a:xfrm>
            <a:custGeom>
              <a:avLst/>
              <a:gdLst>
                <a:gd name="T0" fmla="*/ 8 w 11"/>
                <a:gd name="T1" fmla="*/ 0 h 6"/>
                <a:gd name="T2" fmla="*/ 5 w 11"/>
                <a:gd name="T3" fmla="*/ 1 h 6"/>
                <a:gd name="T4" fmla="*/ 0 w 11"/>
                <a:gd name="T5" fmla="*/ 5 h 6"/>
                <a:gd name="T6" fmla="*/ 3 w 11"/>
                <a:gd name="T7" fmla="*/ 6 h 6"/>
                <a:gd name="T8" fmla="*/ 6 w 11"/>
                <a:gd name="T9" fmla="*/ 5 h 6"/>
                <a:gd name="T10" fmla="*/ 10 w 11"/>
                <a:gd name="T11" fmla="*/ 1 h 6"/>
                <a:gd name="T12" fmla="*/ 8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8" y="0"/>
                  </a:moveTo>
                  <a:cubicBezTo>
                    <a:pt x="7" y="0"/>
                    <a:pt x="6" y="1"/>
                    <a:pt x="5" y="1"/>
                  </a:cubicBezTo>
                  <a:cubicBezTo>
                    <a:pt x="2" y="2"/>
                    <a:pt x="0" y="4"/>
                    <a:pt x="0" y="5"/>
                  </a:cubicBezTo>
                  <a:cubicBezTo>
                    <a:pt x="1" y="5"/>
                    <a:pt x="1" y="6"/>
                    <a:pt x="3" y="6"/>
                  </a:cubicBezTo>
                  <a:cubicBezTo>
                    <a:pt x="4" y="6"/>
                    <a:pt x="5" y="5"/>
                    <a:pt x="6" y="5"/>
                  </a:cubicBezTo>
                  <a:cubicBezTo>
                    <a:pt x="9" y="4"/>
                    <a:pt x="11" y="3"/>
                    <a:pt x="10" y="1"/>
                  </a:cubicBezTo>
                  <a:cubicBezTo>
                    <a:pt x="10" y="1"/>
                    <a:pt x="9" y="0"/>
                    <a:pt x="8" y="0"/>
                  </a:cubicBezTo>
                </a:path>
              </a:pathLst>
            </a:custGeom>
            <a:solidFill>
              <a:srgbClr val="FDB0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ŝļïḑé">
              <a:extLst>
                <a:ext uri="{FF2B5EF4-FFF2-40B4-BE49-F238E27FC236}">
                  <a16:creationId xmlns:a16="http://schemas.microsoft.com/office/drawing/2014/main" id="{9D5D352E-698F-4ADC-BABF-8C8D27C46D12}"/>
                </a:ext>
              </a:extLst>
            </p:cNvPr>
            <p:cNvSpPr/>
            <p:nvPr/>
          </p:nvSpPr>
          <p:spPr bwMode="auto">
            <a:xfrm>
              <a:off x="6276975" y="1763713"/>
              <a:ext cx="7938" cy="12700"/>
            </a:xfrm>
            <a:custGeom>
              <a:avLst/>
              <a:gdLst>
                <a:gd name="T0" fmla="*/ 1 w 1"/>
                <a:gd name="T1" fmla="*/ 0 h 2"/>
                <a:gd name="T2" fmla="*/ 0 w 1"/>
                <a:gd name="T3" fmla="*/ 1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1"/>
                  </a:cubicBezTo>
                  <a:cubicBezTo>
                    <a:pt x="1" y="2"/>
                    <a:pt x="1" y="2"/>
                    <a:pt x="1" y="2"/>
                  </a:cubicBezTo>
                  <a:cubicBezTo>
                    <a:pt x="1" y="0"/>
                    <a:pt x="1" y="0"/>
                    <a:pt x="1" y="0"/>
                  </a:cubicBezTo>
                </a:path>
              </a:pathLst>
            </a:custGeom>
            <a:solidFill>
              <a:srgbClr val="FDDC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ṧ1îḓé">
              <a:extLst>
                <a:ext uri="{FF2B5EF4-FFF2-40B4-BE49-F238E27FC236}">
                  <a16:creationId xmlns:a16="http://schemas.microsoft.com/office/drawing/2014/main" id="{D978FCAC-7C63-4A79-A973-3E9564B37345}"/>
                </a:ext>
              </a:extLst>
            </p:cNvPr>
            <p:cNvSpPr/>
            <p:nvPr/>
          </p:nvSpPr>
          <p:spPr bwMode="auto">
            <a:xfrm>
              <a:off x="6284913" y="1749426"/>
              <a:ext cx="52388" cy="26988"/>
            </a:xfrm>
            <a:custGeom>
              <a:avLst/>
              <a:gdLst>
                <a:gd name="T0" fmla="*/ 5 w 8"/>
                <a:gd name="T1" fmla="*/ 0 h 4"/>
                <a:gd name="T2" fmla="*/ 3 w 8"/>
                <a:gd name="T3" fmla="*/ 0 h 4"/>
                <a:gd name="T4" fmla="*/ 0 w 8"/>
                <a:gd name="T5" fmla="*/ 2 h 4"/>
                <a:gd name="T6" fmla="*/ 0 w 8"/>
                <a:gd name="T7" fmla="*/ 4 h 4"/>
                <a:gd name="T8" fmla="*/ 2 w 8"/>
                <a:gd name="T9" fmla="*/ 4 h 4"/>
                <a:gd name="T10" fmla="*/ 4 w 8"/>
                <a:gd name="T11" fmla="*/ 4 h 4"/>
                <a:gd name="T12" fmla="*/ 7 w 8"/>
                <a:gd name="T13" fmla="*/ 2 h 4"/>
                <a:gd name="T14" fmla="*/ 7 w 8"/>
                <a:gd name="T15" fmla="*/ 0 h 4"/>
                <a:gd name="T16" fmla="*/ 5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5" y="0"/>
                  </a:moveTo>
                  <a:cubicBezTo>
                    <a:pt x="5" y="0"/>
                    <a:pt x="4" y="0"/>
                    <a:pt x="3" y="0"/>
                  </a:cubicBezTo>
                  <a:cubicBezTo>
                    <a:pt x="2" y="0"/>
                    <a:pt x="0" y="1"/>
                    <a:pt x="0" y="2"/>
                  </a:cubicBezTo>
                  <a:cubicBezTo>
                    <a:pt x="0" y="4"/>
                    <a:pt x="0" y="4"/>
                    <a:pt x="0" y="4"/>
                  </a:cubicBezTo>
                  <a:cubicBezTo>
                    <a:pt x="1" y="4"/>
                    <a:pt x="1" y="4"/>
                    <a:pt x="2" y="4"/>
                  </a:cubicBezTo>
                  <a:cubicBezTo>
                    <a:pt x="3" y="4"/>
                    <a:pt x="3" y="4"/>
                    <a:pt x="4" y="4"/>
                  </a:cubicBezTo>
                  <a:cubicBezTo>
                    <a:pt x="5" y="4"/>
                    <a:pt x="6" y="3"/>
                    <a:pt x="7" y="2"/>
                  </a:cubicBezTo>
                  <a:cubicBezTo>
                    <a:pt x="8" y="2"/>
                    <a:pt x="8" y="1"/>
                    <a:pt x="7" y="0"/>
                  </a:cubicBezTo>
                  <a:cubicBezTo>
                    <a:pt x="7" y="0"/>
                    <a:pt x="6" y="0"/>
                    <a:pt x="5" y="0"/>
                  </a:cubicBezTo>
                </a:path>
              </a:pathLst>
            </a:custGeom>
            <a:solidFill>
              <a:srgbClr val="FDB0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ṣḻidè">
              <a:extLst>
                <a:ext uri="{FF2B5EF4-FFF2-40B4-BE49-F238E27FC236}">
                  <a16:creationId xmlns:a16="http://schemas.microsoft.com/office/drawing/2014/main" id="{619D1B11-3471-4873-99AC-EFC368321181}"/>
                </a:ext>
              </a:extLst>
            </p:cNvPr>
            <p:cNvSpPr/>
            <p:nvPr/>
          </p:nvSpPr>
          <p:spPr bwMode="auto">
            <a:xfrm>
              <a:off x="6445250" y="1581151"/>
              <a:ext cx="74613" cy="34925"/>
            </a:xfrm>
            <a:custGeom>
              <a:avLst/>
              <a:gdLst>
                <a:gd name="T0" fmla="*/ 10 w 11"/>
                <a:gd name="T1" fmla="*/ 2 h 5"/>
                <a:gd name="T2" fmla="*/ 5 w 11"/>
                <a:gd name="T3" fmla="*/ 3 h 5"/>
                <a:gd name="T4" fmla="*/ 0 w 11"/>
                <a:gd name="T5" fmla="*/ 4 h 5"/>
                <a:gd name="T6" fmla="*/ 5 w 11"/>
                <a:gd name="T7" fmla="*/ 1 h 5"/>
                <a:gd name="T8" fmla="*/ 10 w 11"/>
                <a:gd name="T9" fmla="*/ 2 h 5"/>
              </a:gdLst>
              <a:ahLst/>
              <a:cxnLst>
                <a:cxn ang="0">
                  <a:pos x="T0" y="T1"/>
                </a:cxn>
                <a:cxn ang="0">
                  <a:pos x="T2" y="T3"/>
                </a:cxn>
                <a:cxn ang="0">
                  <a:pos x="T4" y="T5"/>
                </a:cxn>
                <a:cxn ang="0">
                  <a:pos x="T6" y="T7"/>
                </a:cxn>
                <a:cxn ang="0">
                  <a:pos x="T8" y="T9"/>
                </a:cxn>
              </a:cxnLst>
              <a:rect l="0" t="0" r="r" b="b"/>
              <a:pathLst>
                <a:path w="11" h="5">
                  <a:moveTo>
                    <a:pt x="10" y="2"/>
                  </a:moveTo>
                  <a:cubicBezTo>
                    <a:pt x="10" y="3"/>
                    <a:pt x="8" y="2"/>
                    <a:pt x="5" y="3"/>
                  </a:cubicBezTo>
                  <a:cubicBezTo>
                    <a:pt x="2" y="4"/>
                    <a:pt x="0" y="5"/>
                    <a:pt x="0" y="4"/>
                  </a:cubicBezTo>
                  <a:cubicBezTo>
                    <a:pt x="0" y="4"/>
                    <a:pt x="1" y="2"/>
                    <a:pt x="5" y="1"/>
                  </a:cubicBezTo>
                  <a:cubicBezTo>
                    <a:pt x="8" y="0"/>
                    <a:pt x="11" y="1"/>
                    <a:pt x="10" y="2"/>
                  </a:cubicBezTo>
                  <a:close/>
                </a:path>
              </a:pathLst>
            </a:custGeom>
            <a:solidFill>
              <a:srgbClr val="FF83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íSľîḑê">
              <a:extLst>
                <a:ext uri="{FF2B5EF4-FFF2-40B4-BE49-F238E27FC236}">
                  <a16:creationId xmlns:a16="http://schemas.microsoft.com/office/drawing/2014/main" id="{BC25365C-63F8-4D1B-8F42-5CDD5BFAFB64}"/>
                </a:ext>
              </a:extLst>
            </p:cNvPr>
            <p:cNvSpPr/>
            <p:nvPr/>
          </p:nvSpPr>
          <p:spPr bwMode="auto">
            <a:xfrm>
              <a:off x="6249988" y="1622426"/>
              <a:ext cx="68263" cy="26988"/>
            </a:xfrm>
            <a:custGeom>
              <a:avLst/>
              <a:gdLst>
                <a:gd name="T0" fmla="*/ 10 w 10"/>
                <a:gd name="T1" fmla="*/ 2 h 4"/>
                <a:gd name="T2" fmla="*/ 5 w 10"/>
                <a:gd name="T3" fmla="*/ 3 h 4"/>
                <a:gd name="T4" fmla="*/ 1 w 10"/>
                <a:gd name="T5" fmla="*/ 4 h 4"/>
                <a:gd name="T6" fmla="*/ 5 w 10"/>
                <a:gd name="T7" fmla="*/ 1 h 4"/>
                <a:gd name="T8" fmla="*/ 10 w 10"/>
                <a:gd name="T9" fmla="*/ 2 h 4"/>
              </a:gdLst>
              <a:ahLst/>
              <a:cxnLst>
                <a:cxn ang="0">
                  <a:pos x="T0" y="T1"/>
                </a:cxn>
                <a:cxn ang="0">
                  <a:pos x="T2" y="T3"/>
                </a:cxn>
                <a:cxn ang="0">
                  <a:pos x="T4" y="T5"/>
                </a:cxn>
                <a:cxn ang="0">
                  <a:pos x="T6" y="T7"/>
                </a:cxn>
                <a:cxn ang="0">
                  <a:pos x="T8" y="T9"/>
                </a:cxn>
              </a:cxnLst>
              <a:rect l="0" t="0" r="r" b="b"/>
              <a:pathLst>
                <a:path w="10" h="4">
                  <a:moveTo>
                    <a:pt x="10" y="2"/>
                  </a:moveTo>
                  <a:cubicBezTo>
                    <a:pt x="10" y="2"/>
                    <a:pt x="8" y="2"/>
                    <a:pt x="5" y="3"/>
                  </a:cubicBezTo>
                  <a:cubicBezTo>
                    <a:pt x="3" y="4"/>
                    <a:pt x="1" y="4"/>
                    <a:pt x="1" y="4"/>
                  </a:cubicBezTo>
                  <a:cubicBezTo>
                    <a:pt x="0" y="3"/>
                    <a:pt x="2" y="2"/>
                    <a:pt x="5" y="1"/>
                  </a:cubicBezTo>
                  <a:cubicBezTo>
                    <a:pt x="8" y="0"/>
                    <a:pt x="10" y="1"/>
                    <a:pt x="10" y="2"/>
                  </a:cubicBezTo>
                  <a:close/>
                </a:path>
              </a:pathLst>
            </a:custGeom>
            <a:solidFill>
              <a:srgbClr val="FF83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ï$1ïḍê">
              <a:extLst>
                <a:ext uri="{FF2B5EF4-FFF2-40B4-BE49-F238E27FC236}">
                  <a16:creationId xmlns:a16="http://schemas.microsoft.com/office/drawing/2014/main" id="{C0827705-72DB-4D42-852B-0CDCE901D825}"/>
                </a:ext>
              </a:extLst>
            </p:cNvPr>
            <p:cNvSpPr/>
            <p:nvPr/>
          </p:nvSpPr>
          <p:spPr bwMode="auto">
            <a:xfrm>
              <a:off x="6438900" y="1803401"/>
              <a:ext cx="80963" cy="39688"/>
            </a:xfrm>
            <a:custGeom>
              <a:avLst/>
              <a:gdLst>
                <a:gd name="T0" fmla="*/ 11 w 12"/>
                <a:gd name="T1" fmla="*/ 0 h 6"/>
                <a:gd name="T2" fmla="*/ 6 w 12"/>
                <a:gd name="T3" fmla="*/ 5 h 6"/>
                <a:gd name="T4" fmla="*/ 0 w 12"/>
                <a:gd name="T5" fmla="*/ 6 h 6"/>
                <a:gd name="T6" fmla="*/ 6 w 12"/>
                <a:gd name="T7" fmla="*/ 4 h 6"/>
                <a:gd name="T8" fmla="*/ 11 w 12"/>
                <a:gd name="T9" fmla="*/ 0 h 6"/>
              </a:gdLst>
              <a:ahLst/>
              <a:cxnLst>
                <a:cxn ang="0">
                  <a:pos x="T0" y="T1"/>
                </a:cxn>
                <a:cxn ang="0">
                  <a:pos x="T2" y="T3"/>
                </a:cxn>
                <a:cxn ang="0">
                  <a:pos x="T4" y="T5"/>
                </a:cxn>
                <a:cxn ang="0">
                  <a:pos x="T6" y="T7"/>
                </a:cxn>
                <a:cxn ang="0">
                  <a:pos x="T8" y="T9"/>
                </a:cxn>
              </a:cxnLst>
              <a:rect l="0" t="0" r="r" b="b"/>
              <a:pathLst>
                <a:path w="12" h="6">
                  <a:moveTo>
                    <a:pt x="11" y="0"/>
                  </a:moveTo>
                  <a:cubicBezTo>
                    <a:pt x="12" y="1"/>
                    <a:pt x="10" y="3"/>
                    <a:pt x="6" y="5"/>
                  </a:cubicBezTo>
                  <a:cubicBezTo>
                    <a:pt x="3" y="6"/>
                    <a:pt x="0" y="6"/>
                    <a:pt x="0" y="6"/>
                  </a:cubicBezTo>
                  <a:cubicBezTo>
                    <a:pt x="0" y="6"/>
                    <a:pt x="3" y="5"/>
                    <a:pt x="6" y="4"/>
                  </a:cubicBezTo>
                  <a:cubicBezTo>
                    <a:pt x="9" y="2"/>
                    <a:pt x="11" y="0"/>
                    <a:pt x="11" y="0"/>
                  </a:cubicBezTo>
                  <a:close/>
                </a:path>
              </a:pathLst>
            </a:custGeom>
            <a:solidFill>
              <a:srgbClr val="D198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ľïḑé">
              <a:extLst>
                <a:ext uri="{FF2B5EF4-FFF2-40B4-BE49-F238E27FC236}">
                  <a16:creationId xmlns:a16="http://schemas.microsoft.com/office/drawing/2014/main" id="{9F658F7F-1A12-4483-B56E-B0924FBA36E7}"/>
                </a:ext>
              </a:extLst>
            </p:cNvPr>
            <p:cNvSpPr/>
            <p:nvPr/>
          </p:nvSpPr>
          <p:spPr bwMode="auto">
            <a:xfrm>
              <a:off x="6378575" y="1695451"/>
              <a:ext cx="46038" cy="107950"/>
            </a:xfrm>
            <a:custGeom>
              <a:avLst/>
              <a:gdLst>
                <a:gd name="T0" fmla="*/ 7 w 7"/>
                <a:gd name="T1" fmla="*/ 14 h 16"/>
                <a:gd name="T2" fmla="*/ 7 w 7"/>
                <a:gd name="T3" fmla="*/ 15 h 16"/>
                <a:gd name="T4" fmla="*/ 5 w 7"/>
                <a:gd name="T5" fmla="*/ 16 h 16"/>
                <a:gd name="T6" fmla="*/ 3 w 7"/>
                <a:gd name="T7" fmla="*/ 15 h 16"/>
                <a:gd name="T8" fmla="*/ 3 w 7"/>
                <a:gd name="T9" fmla="*/ 13 h 16"/>
                <a:gd name="T10" fmla="*/ 2 w 7"/>
                <a:gd name="T11" fmla="*/ 10 h 16"/>
                <a:gd name="T12" fmla="*/ 0 w 7"/>
                <a:gd name="T13" fmla="*/ 0 h 16"/>
                <a:gd name="T14" fmla="*/ 3 w 7"/>
                <a:gd name="T15" fmla="*/ 9 h 16"/>
                <a:gd name="T16" fmla="*/ 4 w 7"/>
                <a:gd name="T17" fmla="*/ 13 h 16"/>
                <a:gd name="T18" fmla="*/ 5 w 7"/>
                <a:gd name="T19" fmla="*/ 15 h 16"/>
                <a:gd name="T20" fmla="*/ 6 w 7"/>
                <a:gd name="T21" fmla="*/ 15 h 16"/>
                <a:gd name="T22" fmla="*/ 7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7" y="14"/>
                  </a:moveTo>
                  <a:cubicBezTo>
                    <a:pt x="7" y="14"/>
                    <a:pt x="7" y="15"/>
                    <a:pt x="7" y="15"/>
                  </a:cubicBezTo>
                  <a:cubicBezTo>
                    <a:pt x="6" y="15"/>
                    <a:pt x="6" y="16"/>
                    <a:pt x="5" y="16"/>
                  </a:cubicBezTo>
                  <a:cubicBezTo>
                    <a:pt x="4" y="16"/>
                    <a:pt x="4" y="16"/>
                    <a:pt x="3" y="15"/>
                  </a:cubicBezTo>
                  <a:cubicBezTo>
                    <a:pt x="3" y="15"/>
                    <a:pt x="3" y="14"/>
                    <a:pt x="3" y="13"/>
                  </a:cubicBezTo>
                  <a:cubicBezTo>
                    <a:pt x="2" y="12"/>
                    <a:pt x="2" y="11"/>
                    <a:pt x="2" y="10"/>
                  </a:cubicBezTo>
                  <a:cubicBezTo>
                    <a:pt x="1" y="4"/>
                    <a:pt x="0" y="0"/>
                    <a:pt x="0" y="0"/>
                  </a:cubicBezTo>
                  <a:cubicBezTo>
                    <a:pt x="1" y="0"/>
                    <a:pt x="2" y="4"/>
                    <a:pt x="3" y="9"/>
                  </a:cubicBezTo>
                  <a:cubicBezTo>
                    <a:pt x="3" y="11"/>
                    <a:pt x="4" y="12"/>
                    <a:pt x="4" y="13"/>
                  </a:cubicBezTo>
                  <a:cubicBezTo>
                    <a:pt x="4" y="14"/>
                    <a:pt x="5" y="16"/>
                    <a:pt x="5" y="15"/>
                  </a:cubicBezTo>
                  <a:cubicBezTo>
                    <a:pt x="5" y="15"/>
                    <a:pt x="6" y="15"/>
                    <a:pt x="6" y="15"/>
                  </a:cubicBezTo>
                  <a:cubicBezTo>
                    <a:pt x="7" y="14"/>
                    <a:pt x="7" y="14"/>
                    <a:pt x="7" y="14"/>
                  </a:cubicBezTo>
                  <a:close/>
                </a:path>
              </a:pathLst>
            </a:custGeom>
            <a:solidFill>
              <a:srgbClr val="D198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sļide">
              <a:extLst>
                <a:ext uri="{FF2B5EF4-FFF2-40B4-BE49-F238E27FC236}">
                  <a16:creationId xmlns:a16="http://schemas.microsoft.com/office/drawing/2014/main" id="{C03157B0-CEB7-428D-830E-826827C532CC}"/>
                </a:ext>
              </a:extLst>
            </p:cNvPr>
            <p:cNvSpPr/>
            <p:nvPr/>
          </p:nvSpPr>
          <p:spPr bwMode="auto">
            <a:xfrm>
              <a:off x="6156325" y="1441451"/>
              <a:ext cx="463550" cy="174625"/>
            </a:xfrm>
            <a:custGeom>
              <a:avLst/>
              <a:gdLst>
                <a:gd name="T0" fmla="*/ 8 w 69"/>
                <a:gd name="T1" fmla="*/ 26 h 26"/>
                <a:gd name="T2" fmla="*/ 22 w 69"/>
                <a:gd name="T3" fmla="*/ 5 h 26"/>
                <a:gd name="T4" fmla="*/ 69 w 69"/>
                <a:gd name="T5" fmla="*/ 21 h 26"/>
                <a:gd name="T6" fmla="*/ 66 w 69"/>
                <a:gd name="T7" fmla="*/ 0 h 26"/>
                <a:gd name="T8" fmla="*/ 24 w 69"/>
                <a:gd name="T9" fmla="*/ 1 h 26"/>
                <a:gd name="T10" fmla="*/ 0 w 69"/>
                <a:gd name="T11" fmla="*/ 10 h 26"/>
                <a:gd name="T12" fmla="*/ 8 w 69"/>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69" h="26">
                  <a:moveTo>
                    <a:pt x="8" y="26"/>
                  </a:moveTo>
                  <a:cubicBezTo>
                    <a:pt x="22" y="5"/>
                    <a:pt x="22" y="5"/>
                    <a:pt x="22" y="5"/>
                  </a:cubicBezTo>
                  <a:cubicBezTo>
                    <a:pt x="22" y="5"/>
                    <a:pt x="49" y="25"/>
                    <a:pt x="69" y="21"/>
                  </a:cubicBezTo>
                  <a:cubicBezTo>
                    <a:pt x="66" y="0"/>
                    <a:pt x="66" y="0"/>
                    <a:pt x="66" y="0"/>
                  </a:cubicBezTo>
                  <a:cubicBezTo>
                    <a:pt x="24" y="1"/>
                    <a:pt x="24" y="1"/>
                    <a:pt x="24" y="1"/>
                  </a:cubicBezTo>
                  <a:cubicBezTo>
                    <a:pt x="0" y="10"/>
                    <a:pt x="0" y="10"/>
                    <a:pt x="0" y="10"/>
                  </a:cubicBezTo>
                  <a:lnTo>
                    <a:pt x="8" y="26"/>
                  </a:ln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îṡḻidê">
              <a:extLst>
                <a:ext uri="{FF2B5EF4-FFF2-40B4-BE49-F238E27FC236}">
                  <a16:creationId xmlns:a16="http://schemas.microsoft.com/office/drawing/2014/main" id="{BE1045BA-14E9-4D8F-8B68-C89232D6D3C5}"/>
                </a:ext>
              </a:extLst>
            </p:cNvPr>
            <p:cNvSpPr/>
            <p:nvPr/>
          </p:nvSpPr>
          <p:spPr bwMode="auto">
            <a:xfrm>
              <a:off x="6875463" y="1978026"/>
              <a:ext cx="309563" cy="328613"/>
            </a:xfrm>
            <a:custGeom>
              <a:avLst/>
              <a:gdLst>
                <a:gd name="T0" fmla="*/ 0 w 195"/>
                <a:gd name="T1" fmla="*/ 0 h 207"/>
                <a:gd name="T2" fmla="*/ 195 w 195"/>
                <a:gd name="T3" fmla="*/ 47 h 207"/>
                <a:gd name="T4" fmla="*/ 152 w 195"/>
                <a:gd name="T5" fmla="*/ 207 h 207"/>
                <a:gd name="T6" fmla="*/ 89 w 195"/>
                <a:gd name="T7" fmla="*/ 203 h 207"/>
                <a:gd name="T8" fmla="*/ 0 w 195"/>
                <a:gd name="T9" fmla="*/ 0 h 207"/>
              </a:gdLst>
              <a:ahLst/>
              <a:cxnLst>
                <a:cxn ang="0">
                  <a:pos x="T0" y="T1"/>
                </a:cxn>
                <a:cxn ang="0">
                  <a:pos x="T2" y="T3"/>
                </a:cxn>
                <a:cxn ang="0">
                  <a:pos x="T4" y="T5"/>
                </a:cxn>
                <a:cxn ang="0">
                  <a:pos x="T6" y="T7"/>
                </a:cxn>
                <a:cxn ang="0">
                  <a:pos x="T8" y="T9"/>
                </a:cxn>
              </a:cxnLst>
              <a:rect l="0" t="0" r="r" b="b"/>
              <a:pathLst>
                <a:path w="195" h="207">
                  <a:moveTo>
                    <a:pt x="0" y="0"/>
                  </a:moveTo>
                  <a:lnTo>
                    <a:pt x="195" y="47"/>
                  </a:lnTo>
                  <a:lnTo>
                    <a:pt x="152" y="207"/>
                  </a:lnTo>
                  <a:lnTo>
                    <a:pt x="89" y="203"/>
                  </a:lnTo>
                  <a:lnTo>
                    <a:pt x="0" y="0"/>
                  </a:lnTo>
                  <a:close/>
                </a:path>
              </a:pathLst>
            </a:custGeom>
            <a:solidFill>
              <a:srgbClr val="FCC0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îṣḷîḓe">
              <a:extLst>
                <a:ext uri="{FF2B5EF4-FFF2-40B4-BE49-F238E27FC236}">
                  <a16:creationId xmlns:a16="http://schemas.microsoft.com/office/drawing/2014/main" id="{838BC7C0-E553-4550-9C28-F573379B5479}"/>
                </a:ext>
              </a:extLst>
            </p:cNvPr>
            <p:cNvSpPr/>
            <p:nvPr/>
          </p:nvSpPr>
          <p:spPr bwMode="auto">
            <a:xfrm>
              <a:off x="6284913" y="2165351"/>
              <a:ext cx="247650" cy="498475"/>
            </a:xfrm>
            <a:custGeom>
              <a:avLst/>
              <a:gdLst>
                <a:gd name="T0" fmla="*/ 0 w 156"/>
                <a:gd name="T1" fmla="*/ 0 h 314"/>
                <a:gd name="T2" fmla="*/ 4 w 156"/>
                <a:gd name="T3" fmla="*/ 212 h 314"/>
                <a:gd name="T4" fmla="*/ 156 w 156"/>
                <a:gd name="T5" fmla="*/ 314 h 314"/>
                <a:gd name="T6" fmla="*/ 0 w 156"/>
                <a:gd name="T7" fmla="*/ 0 h 314"/>
              </a:gdLst>
              <a:ahLst/>
              <a:cxnLst>
                <a:cxn ang="0">
                  <a:pos x="T0" y="T1"/>
                </a:cxn>
                <a:cxn ang="0">
                  <a:pos x="T2" y="T3"/>
                </a:cxn>
                <a:cxn ang="0">
                  <a:pos x="T4" y="T5"/>
                </a:cxn>
                <a:cxn ang="0">
                  <a:pos x="T6" y="T7"/>
                </a:cxn>
              </a:cxnLst>
              <a:rect l="0" t="0" r="r" b="b"/>
              <a:pathLst>
                <a:path w="156" h="314">
                  <a:moveTo>
                    <a:pt x="0" y="0"/>
                  </a:moveTo>
                  <a:lnTo>
                    <a:pt x="4" y="212"/>
                  </a:lnTo>
                  <a:lnTo>
                    <a:pt x="156" y="314"/>
                  </a:lnTo>
                  <a:lnTo>
                    <a:pt x="0" y="0"/>
                  </a:lnTo>
                  <a:close/>
                </a:path>
              </a:pathLst>
            </a:custGeom>
            <a:solidFill>
              <a:srgbClr val="FCC0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iṥ1îdè">
              <a:extLst>
                <a:ext uri="{FF2B5EF4-FFF2-40B4-BE49-F238E27FC236}">
                  <a16:creationId xmlns:a16="http://schemas.microsoft.com/office/drawing/2014/main" id="{CA713EB3-F3C2-4B98-8248-77FD76210F17}"/>
                </a:ext>
              </a:extLst>
            </p:cNvPr>
            <p:cNvSpPr/>
            <p:nvPr/>
          </p:nvSpPr>
          <p:spPr bwMode="auto">
            <a:xfrm>
              <a:off x="6397625" y="3952876"/>
              <a:ext cx="309563" cy="457200"/>
            </a:xfrm>
            <a:custGeom>
              <a:avLst/>
              <a:gdLst>
                <a:gd name="T0" fmla="*/ 18 w 46"/>
                <a:gd name="T1" fmla="*/ 0 h 68"/>
                <a:gd name="T2" fmla="*/ 4 w 46"/>
                <a:gd name="T3" fmla="*/ 42 h 68"/>
                <a:gd name="T4" fmla="*/ 35 w 46"/>
                <a:gd name="T5" fmla="*/ 65 h 68"/>
                <a:gd name="T6" fmla="*/ 18 w 46"/>
                <a:gd name="T7" fmla="*/ 0 h 68"/>
              </a:gdLst>
              <a:ahLst/>
              <a:cxnLst>
                <a:cxn ang="0">
                  <a:pos x="T0" y="T1"/>
                </a:cxn>
                <a:cxn ang="0">
                  <a:pos x="T2" y="T3"/>
                </a:cxn>
                <a:cxn ang="0">
                  <a:pos x="T4" y="T5"/>
                </a:cxn>
                <a:cxn ang="0">
                  <a:pos x="T6" y="T7"/>
                </a:cxn>
              </a:cxnLst>
              <a:rect l="0" t="0" r="r" b="b"/>
              <a:pathLst>
                <a:path w="46" h="68">
                  <a:moveTo>
                    <a:pt x="18" y="0"/>
                  </a:moveTo>
                  <a:cubicBezTo>
                    <a:pt x="18" y="0"/>
                    <a:pt x="0" y="10"/>
                    <a:pt x="4" y="42"/>
                  </a:cubicBezTo>
                  <a:cubicBezTo>
                    <a:pt x="7" y="68"/>
                    <a:pt x="35" y="65"/>
                    <a:pt x="35" y="65"/>
                  </a:cubicBezTo>
                  <a:cubicBezTo>
                    <a:pt x="35" y="65"/>
                    <a:pt x="46" y="18"/>
                    <a:pt x="18" y="0"/>
                  </a:cubicBezTo>
                  <a:close/>
                </a:path>
              </a:pathLst>
            </a:custGeom>
            <a:solidFill>
              <a:srgbClr val="4B7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îšľiḓé">
              <a:extLst>
                <a:ext uri="{FF2B5EF4-FFF2-40B4-BE49-F238E27FC236}">
                  <a16:creationId xmlns:a16="http://schemas.microsoft.com/office/drawing/2014/main" id="{78643C81-9C27-4E56-AF9D-AAE742D92F5E}"/>
                </a:ext>
              </a:extLst>
            </p:cNvPr>
            <p:cNvSpPr/>
            <p:nvPr/>
          </p:nvSpPr>
          <p:spPr bwMode="auto">
            <a:xfrm>
              <a:off x="6559550" y="4060826"/>
              <a:ext cx="255588" cy="60325"/>
            </a:xfrm>
            <a:custGeom>
              <a:avLst/>
              <a:gdLst>
                <a:gd name="T0" fmla="*/ 0 w 161"/>
                <a:gd name="T1" fmla="*/ 0 h 38"/>
                <a:gd name="T2" fmla="*/ 161 w 161"/>
                <a:gd name="T3" fmla="*/ 0 h 38"/>
                <a:gd name="T4" fmla="*/ 152 w 161"/>
                <a:gd name="T5" fmla="*/ 38 h 38"/>
                <a:gd name="T6" fmla="*/ 0 w 161"/>
                <a:gd name="T7" fmla="*/ 38 h 38"/>
                <a:gd name="T8" fmla="*/ 0 w 161"/>
                <a:gd name="T9" fmla="*/ 0 h 38"/>
              </a:gdLst>
              <a:ahLst/>
              <a:cxnLst>
                <a:cxn ang="0">
                  <a:pos x="T0" y="T1"/>
                </a:cxn>
                <a:cxn ang="0">
                  <a:pos x="T2" y="T3"/>
                </a:cxn>
                <a:cxn ang="0">
                  <a:pos x="T4" y="T5"/>
                </a:cxn>
                <a:cxn ang="0">
                  <a:pos x="T6" y="T7"/>
                </a:cxn>
                <a:cxn ang="0">
                  <a:pos x="T8" y="T9"/>
                </a:cxn>
              </a:cxnLst>
              <a:rect l="0" t="0" r="r" b="b"/>
              <a:pathLst>
                <a:path w="161" h="38">
                  <a:moveTo>
                    <a:pt x="0" y="0"/>
                  </a:moveTo>
                  <a:lnTo>
                    <a:pt x="161" y="0"/>
                  </a:lnTo>
                  <a:lnTo>
                    <a:pt x="152" y="38"/>
                  </a:lnTo>
                  <a:lnTo>
                    <a:pt x="0" y="38"/>
                  </a:lnTo>
                  <a:lnTo>
                    <a:pt x="0" y="0"/>
                  </a:lnTo>
                  <a:close/>
                </a:path>
              </a:pathLst>
            </a:custGeom>
            <a:solidFill>
              <a:srgbClr val="4B7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íṡ1íďê">
              <a:extLst>
                <a:ext uri="{FF2B5EF4-FFF2-40B4-BE49-F238E27FC236}">
                  <a16:creationId xmlns:a16="http://schemas.microsoft.com/office/drawing/2014/main" id="{610C9BAA-D837-490D-9C4B-D4BB2DD38A48}"/>
                </a:ext>
              </a:extLst>
            </p:cNvPr>
            <p:cNvSpPr/>
            <p:nvPr/>
          </p:nvSpPr>
          <p:spPr bwMode="auto">
            <a:xfrm>
              <a:off x="6573838" y="4235451"/>
              <a:ext cx="268288" cy="73025"/>
            </a:xfrm>
            <a:custGeom>
              <a:avLst/>
              <a:gdLst>
                <a:gd name="T0" fmla="*/ 0 w 169"/>
                <a:gd name="T1" fmla="*/ 4 h 46"/>
                <a:gd name="T2" fmla="*/ 156 w 169"/>
                <a:gd name="T3" fmla="*/ 0 h 46"/>
                <a:gd name="T4" fmla="*/ 169 w 169"/>
                <a:gd name="T5" fmla="*/ 42 h 46"/>
                <a:gd name="T6" fmla="*/ 0 w 169"/>
                <a:gd name="T7" fmla="*/ 46 h 46"/>
                <a:gd name="T8" fmla="*/ 0 w 169"/>
                <a:gd name="T9" fmla="*/ 4 h 46"/>
              </a:gdLst>
              <a:ahLst/>
              <a:cxnLst>
                <a:cxn ang="0">
                  <a:pos x="T0" y="T1"/>
                </a:cxn>
                <a:cxn ang="0">
                  <a:pos x="T2" y="T3"/>
                </a:cxn>
                <a:cxn ang="0">
                  <a:pos x="T4" y="T5"/>
                </a:cxn>
                <a:cxn ang="0">
                  <a:pos x="T6" y="T7"/>
                </a:cxn>
                <a:cxn ang="0">
                  <a:pos x="T8" y="T9"/>
                </a:cxn>
              </a:cxnLst>
              <a:rect l="0" t="0" r="r" b="b"/>
              <a:pathLst>
                <a:path w="169" h="46">
                  <a:moveTo>
                    <a:pt x="0" y="4"/>
                  </a:moveTo>
                  <a:lnTo>
                    <a:pt x="156" y="0"/>
                  </a:lnTo>
                  <a:lnTo>
                    <a:pt x="169" y="42"/>
                  </a:lnTo>
                  <a:lnTo>
                    <a:pt x="0" y="46"/>
                  </a:lnTo>
                  <a:lnTo>
                    <a:pt x="0" y="4"/>
                  </a:lnTo>
                  <a:close/>
                </a:path>
              </a:pathLst>
            </a:custGeom>
            <a:solidFill>
              <a:srgbClr val="4B7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śḻíďe">
              <a:extLst>
                <a:ext uri="{FF2B5EF4-FFF2-40B4-BE49-F238E27FC236}">
                  <a16:creationId xmlns:a16="http://schemas.microsoft.com/office/drawing/2014/main" id="{20E8FB11-B413-4DB3-B645-E306F6968D7E}"/>
                </a:ext>
              </a:extLst>
            </p:cNvPr>
            <p:cNvSpPr/>
            <p:nvPr/>
          </p:nvSpPr>
          <p:spPr bwMode="auto">
            <a:xfrm>
              <a:off x="7197725" y="3905251"/>
              <a:ext cx="384175" cy="430213"/>
            </a:xfrm>
            <a:custGeom>
              <a:avLst/>
              <a:gdLst>
                <a:gd name="T0" fmla="*/ 10 w 57"/>
                <a:gd name="T1" fmla="*/ 0 h 64"/>
                <a:gd name="T2" fmla="*/ 19 w 57"/>
                <a:gd name="T3" fmla="*/ 43 h 64"/>
                <a:gd name="T4" fmla="*/ 57 w 57"/>
                <a:gd name="T5" fmla="*/ 48 h 64"/>
                <a:gd name="T6" fmla="*/ 10 w 57"/>
                <a:gd name="T7" fmla="*/ 0 h 64"/>
              </a:gdLst>
              <a:ahLst/>
              <a:cxnLst>
                <a:cxn ang="0">
                  <a:pos x="T0" y="T1"/>
                </a:cxn>
                <a:cxn ang="0">
                  <a:pos x="T2" y="T3"/>
                </a:cxn>
                <a:cxn ang="0">
                  <a:pos x="T4" y="T5"/>
                </a:cxn>
                <a:cxn ang="0">
                  <a:pos x="T6" y="T7"/>
                </a:cxn>
              </a:cxnLst>
              <a:rect l="0" t="0" r="r" b="b"/>
              <a:pathLst>
                <a:path w="57" h="64">
                  <a:moveTo>
                    <a:pt x="10" y="0"/>
                  </a:moveTo>
                  <a:cubicBezTo>
                    <a:pt x="10" y="0"/>
                    <a:pt x="0" y="18"/>
                    <a:pt x="19" y="43"/>
                  </a:cubicBezTo>
                  <a:cubicBezTo>
                    <a:pt x="35" y="64"/>
                    <a:pt x="57" y="48"/>
                    <a:pt x="57" y="48"/>
                  </a:cubicBezTo>
                  <a:cubicBezTo>
                    <a:pt x="57" y="48"/>
                    <a:pt x="43" y="1"/>
                    <a:pt x="10" y="0"/>
                  </a:cubicBezTo>
                  <a:close/>
                </a:path>
              </a:pathLst>
            </a:custGeom>
            <a:solidFill>
              <a:srgbClr val="4B7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š1idé">
              <a:extLst>
                <a:ext uri="{FF2B5EF4-FFF2-40B4-BE49-F238E27FC236}">
                  <a16:creationId xmlns:a16="http://schemas.microsoft.com/office/drawing/2014/main" id="{21157D0D-DAC7-4DD4-BB49-918851E1D46C}"/>
                </a:ext>
              </a:extLst>
            </p:cNvPr>
            <p:cNvSpPr/>
            <p:nvPr/>
          </p:nvSpPr>
          <p:spPr bwMode="auto">
            <a:xfrm>
              <a:off x="7353300" y="3844926"/>
              <a:ext cx="241300" cy="182563"/>
            </a:xfrm>
            <a:custGeom>
              <a:avLst/>
              <a:gdLst>
                <a:gd name="T0" fmla="*/ 0 w 152"/>
                <a:gd name="T1" fmla="*/ 81 h 115"/>
                <a:gd name="T2" fmla="*/ 139 w 152"/>
                <a:gd name="T3" fmla="*/ 0 h 115"/>
                <a:gd name="T4" fmla="*/ 152 w 152"/>
                <a:gd name="T5" fmla="*/ 38 h 115"/>
                <a:gd name="T6" fmla="*/ 21 w 152"/>
                <a:gd name="T7" fmla="*/ 115 h 115"/>
                <a:gd name="T8" fmla="*/ 0 w 152"/>
                <a:gd name="T9" fmla="*/ 81 h 115"/>
              </a:gdLst>
              <a:ahLst/>
              <a:cxnLst>
                <a:cxn ang="0">
                  <a:pos x="T0" y="T1"/>
                </a:cxn>
                <a:cxn ang="0">
                  <a:pos x="T2" y="T3"/>
                </a:cxn>
                <a:cxn ang="0">
                  <a:pos x="T4" y="T5"/>
                </a:cxn>
                <a:cxn ang="0">
                  <a:pos x="T6" y="T7"/>
                </a:cxn>
                <a:cxn ang="0">
                  <a:pos x="T8" y="T9"/>
                </a:cxn>
              </a:cxnLst>
              <a:rect l="0" t="0" r="r" b="b"/>
              <a:pathLst>
                <a:path w="152" h="115">
                  <a:moveTo>
                    <a:pt x="0" y="81"/>
                  </a:moveTo>
                  <a:lnTo>
                    <a:pt x="139" y="0"/>
                  </a:lnTo>
                  <a:lnTo>
                    <a:pt x="152" y="38"/>
                  </a:lnTo>
                  <a:lnTo>
                    <a:pt x="21" y="115"/>
                  </a:lnTo>
                  <a:lnTo>
                    <a:pt x="0" y="81"/>
                  </a:lnTo>
                  <a:close/>
                </a:path>
              </a:pathLst>
            </a:custGeom>
            <a:solidFill>
              <a:srgbClr val="4B7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isľiḓe">
              <a:extLst>
                <a:ext uri="{FF2B5EF4-FFF2-40B4-BE49-F238E27FC236}">
                  <a16:creationId xmlns:a16="http://schemas.microsoft.com/office/drawing/2014/main" id="{B9DD5387-B4C1-4E99-BC3B-88BE8AD11819}"/>
                </a:ext>
              </a:extLst>
            </p:cNvPr>
            <p:cNvSpPr/>
            <p:nvPr/>
          </p:nvSpPr>
          <p:spPr bwMode="auto">
            <a:xfrm>
              <a:off x="7459663" y="4000501"/>
              <a:ext cx="261938" cy="180975"/>
            </a:xfrm>
            <a:custGeom>
              <a:avLst/>
              <a:gdLst>
                <a:gd name="T0" fmla="*/ 0 w 165"/>
                <a:gd name="T1" fmla="*/ 80 h 114"/>
                <a:gd name="T2" fmla="*/ 127 w 165"/>
                <a:gd name="T3" fmla="*/ 0 h 114"/>
                <a:gd name="T4" fmla="*/ 165 w 165"/>
                <a:gd name="T5" fmla="*/ 25 h 114"/>
                <a:gd name="T6" fmla="*/ 22 w 165"/>
                <a:gd name="T7" fmla="*/ 114 h 114"/>
                <a:gd name="T8" fmla="*/ 0 w 165"/>
                <a:gd name="T9" fmla="*/ 80 h 114"/>
              </a:gdLst>
              <a:ahLst/>
              <a:cxnLst>
                <a:cxn ang="0">
                  <a:pos x="T0" y="T1"/>
                </a:cxn>
                <a:cxn ang="0">
                  <a:pos x="T2" y="T3"/>
                </a:cxn>
                <a:cxn ang="0">
                  <a:pos x="T4" y="T5"/>
                </a:cxn>
                <a:cxn ang="0">
                  <a:pos x="T6" y="T7"/>
                </a:cxn>
                <a:cxn ang="0">
                  <a:pos x="T8" y="T9"/>
                </a:cxn>
              </a:cxnLst>
              <a:rect l="0" t="0" r="r" b="b"/>
              <a:pathLst>
                <a:path w="165" h="114">
                  <a:moveTo>
                    <a:pt x="0" y="80"/>
                  </a:moveTo>
                  <a:lnTo>
                    <a:pt x="127" y="0"/>
                  </a:lnTo>
                  <a:lnTo>
                    <a:pt x="165" y="25"/>
                  </a:lnTo>
                  <a:lnTo>
                    <a:pt x="22" y="114"/>
                  </a:lnTo>
                  <a:lnTo>
                    <a:pt x="0" y="80"/>
                  </a:lnTo>
                  <a:close/>
                </a:path>
              </a:pathLst>
            </a:custGeom>
            <a:solidFill>
              <a:srgbClr val="4B7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íṣḻiḑe">
              <a:extLst>
                <a:ext uri="{FF2B5EF4-FFF2-40B4-BE49-F238E27FC236}">
                  <a16:creationId xmlns:a16="http://schemas.microsoft.com/office/drawing/2014/main" id="{A530E6C3-F06B-4D07-A7D8-7CAC060BFB9C}"/>
                </a:ext>
              </a:extLst>
            </p:cNvPr>
            <p:cNvSpPr/>
            <p:nvPr/>
          </p:nvSpPr>
          <p:spPr bwMode="auto">
            <a:xfrm>
              <a:off x="7185025" y="5349876"/>
              <a:ext cx="168275" cy="168275"/>
            </a:xfrm>
            <a:custGeom>
              <a:avLst/>
              <a:gdLst>
                <a:gd name="T0" fmla="*/ 15 w 25"/>
                <a:gd name="T1" fmla="*/ 1 h 25"/>
                <a:gd name="T2" fmla="*/ 23 w 25"/>
                <a:gd name="T3" fmla="*/ 15 h 25"/>
                <a:gd name="T4" fmla="*/ 10 w 25"/>
                <a:gd name="T5" fmla="*/ 23 h 25"/>
                <a:gd name="T6" fmla="*/ 1 w 25"/>
                <a:gd name="T7" fmla="*/ 10 h 25"/>
                <a:gd name="T8" fmla="*/ 15 w 25"/>
                <a:gd name="T9" fmla="*/ 1 h 25"/>
              </a:gdLst>
              <a:ahLst/>
              <a:cxnLst>
                <a:cxn ang="0">
                  <a:pos x="T0" y="T1"/>
                </a:cxn>
                <a:cxn ang="0">
                  <a:pos x="T2" y="T3"/>
                </a:cxn>
                <a:cxn ang="0">
                  <a:pos x="T4" y="T5"/>
                </a:cxn>
                <a:cxn ang="0">
                  <a:pos x="T6" y="T7"/>
                </a:cxn>
                <a:cxn ang="0">
                  <a:pos x="T8" y="T9"/>
                </a:cxn>
              </a:cxnLst>
              <a:rect l="0" t="0" r="r" b="b"/>
              <a:pathLst>
                <a:path w="25" h="25">
                  <a:moveTo>
                    <a:pt x="15" y="1"/>
                  </a:moveTo>
                  <a:cubicBezTo>
                    <a:pt x="21" y="3"/>
                    <a:pt x="25" y="9"/>
                    <a:pt x="23" y="15"/>
                  </a:cubicBezTo>
                  <a:cubicBezTo>
                    <a:pt x="22" y="21"/>
                    <a:pt x="16" y="25"/>
                    <a:pt x="10" y="23"/>
                  </a:cubicBezTo>
                  <a:cubicBezTo>
                    <a:pt x="3" y="22"/>
                    <a:pt x="0" y="16"/>
                    <a:pt x="1" y="10"/>
                  </a:cubicBezTo>
                  <a:cubicBezTo>
                    <a:pt x="3" y="3"/>
                    <a:pt x="9" y="0"/>
                    <a:pt x="15" y="1"/>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ṥļíḑé">
              <a:extLst>
                <a:ext uri="{FF2B5EF4-FFF2-40B4-BE49-F238E27FC236}">
                  <a16:creationId xmlns:a16="http://schemas.microsoft.com/office/drawing/2014/main" id="{3A477CC9-3CCC-4621-8AC2-0715D587D3BE}"/>
                </a:ext>
              </a:extLst>
            </p:cNvPr>
            <p:cNvSpPr/>
            <p:nvPr/>
          </p:nvSpPr>
          <p:spPr bwMode="auto">
            <a:xfrm>
              <a:off x="6983413" y="5349876"/>
              <a:ext cx="168275" cy="168275"/>
            </a:xfrm>
            <a:custGeom>
              <a:avLst/>
              <a:gdLst>
                <a:gd name="T0" fmla="*/ 15 w 25"/>
                <a:gd name="T1" fmla="*/ 1 h 25"/>
                <a:gd name="T2" fmla="*/ 24 w 25"/>
                <a:gd name="T3" fmla="*/ 15 h 25"/>
                <a:gd name="T4" fmla="*/ 10 w 25"/>
                <a:gd name="T5" fmla="*/ 23 h 25"/>
                <a:gd name="T6" fmla="*/ 2 w 25"/>
                <a:gd name="T7" fmla="*/ 10 h 25"/>
                <a:gd name="T8" fmla="*/ 15 w 25"/>
                <a:gd name="T9" fmla="*/ 1 h 25"/>
              </a:gdLst>
              <a:ahLst/>
              <a:cxnLst>
                <a:cxn ang="0">
                  <a:pos x="T0" y="T1"/>
                </a:cxn>
                <a:cxn ang="0">
                  <a:pos x="T2" y="T3"/>
                </a:cxn>
                <a:cxn ang="0">
                  <a:pos x="T4" y="T5"/>
                </a:cxn>
                <a:cxn ang="0">
                  <a:pos x="T6" y="T7"/>
                </a:cxn>
                <a:cxn ang="0">
                  <a:pos x="T8" y="T9"/>
                </a:cxn>
              </a:cxnLst>
              <a:rect l="0" t="0" r="r" b="b"/>
              <a:pathLst>
                <a:path w="25" h="25">
                  <a:moveTo>
                    <a:pt x="15" y="1"/>
                  </a:moveTo>
                  <a:cubicBezTo>
                    <a:pt x="21" y="3"/>
                    <a:pt x="25" y="9"/>
                    <a:pt x="24" y="15"/>
                  </a:cubicBezTo>
                  <a:cubicBezTo>
                    <a:pt x="22" y="21"/>
                    <a:pt x="16" y="25"/>
                    <a:pt x="10" y="23"/>
                  </a:cubicBezTo>
                  <a:cubicBezTo>
                    <a:pt x="4" y="22"/>
                    <a:pt x="0" y="16"/>
                    <a:pt x="2" y="10"/>
                  </a:cubicBezTo>
                  <a:cubicBezTo>
                    <a:pt x="3" y="3"/>
                    <a:pt x="9" y="0"/>
                    <a:pt x="15" y="1"/>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ïṡḷïdè">
              <a:extLst>
                <a:ext uri="{FF2B5EF4-FFF2-40B4-BE49-F238E27FC236}">
                  <a16:creationId xmlns:a16="http://schemas.microsoft.com/office/drawing/2014/main" id="{C774969A-55DF-470F-8212-3A124611A998}"/>
                </a:ext>
              </a:extLst>
            </p:cNvPr>
            <p:cNvSpPr/>
            <p:nvPr/>
          </p:nvSpPr>
          <p:spPr bwMode="auto">
            <a:xfrm>
              <a:off x="6794500" y="5349876"/>
              <a:ext cx="155575" cy="155575"/>
            </a:xfrm>
            <a:prstGeom prst="ellipse">
              <a:avLst/>
            </a:pr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ṣļïḓè">
              <a:extLst>
                <a:ext uri="{FF2B5EF4-FFF2-40B4-BE49-F238E27FC236}">
                  <a16:creationId xmlns:a16="http://schemas.microsoft.com/office/drawing/2014/main" id="{F06301F4-2B16-49A0-8902-9A6901B368F0}"/>
                </a:ext>
              </a:extLst>
            </p:cNvPr>
            <p:cNvSpPr/>
            <p:nvPr/>
          </p:nvSpPr>
          <p:spPr bwMode="auto">
            <a:xfrm>
              <a:off x="6727825" y="4913313"/>
              <a:ext cx="617538" cy="450850"/>
            </a:xfrm>
            <a:custGeom>
              <a:avLst/>
              <a:gdLst>
                <a:gd name="T0" fmla="*/ 35 w 92"/>
                <a:gd name="T1" fmla="*/ 5 h 67"/>
                <a:gd name="T2" fmla="*/ 62 w 92"/>
                <a:gd name="T3" fmla="*/ 0 h 67"/>
                <a:gd name="T4" fmla="*/ 92 w 92"/>
                <a:gd name="T5" fmla="*/ 59 h 67"/>
                <a:gd name="T6" fmla="*/ 92 w 92"/>
                <a:gd name="T7" fmla="*/ 67 h 67"/>
                <a:gd name="T8" fmla="*/ 3 w 92"/>
                <a:gd name="T9" fmla="*/ 67 h 67"/>
                <a:gd name="T10" fmla="*/ 25 w 92"/>
                <a:gd name="T11" fmla="*/ 48 h 67"/>
                <a:gd name="T12" fmla="*/ 51 w 92"/>
                <a:gd name="T13" fmla="*/ 45 h 67"/>
                <a:gd name="T14" fmla="*/ 35 w 92"/>
                <a:gd name="T15" fmla="*/ 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7">
                  <a:moveTo>
                    <a:pt x="35" y="5"/>
                  </a:moveTo>
                  <a:cubicBezTo>
                    <a:pt x="62" y="0"/>
                    <a:pt x="62" y="0"/>
                    <a:pt x="62" y="0"/>
                  </a:cubicBezTo>
                  <a:cubicBezTo>
                    <a:pt x="92" y="59"/>
                    <a:pt x="92" y="59"/>
                    <a:pt x="92" y="59"/>
                  </a:cubicBezTo>
                  <a:cubicBezTo>
                    <a:pt x="92" y="67"/>
                    <a:pt x="92" y="67"/>
                    <a:pt x="92" y="67"/>
                  </a:cubicBezTo>
                  <a:cubicBezTo>
                    <a:pt x="3" y="67"/>
                    <a:pt x="3" y="67"/>
                    <a:pt x="3" y="67"/>
                  </a:cubicBezTo>
                  <a:cubicBezTo>
                    <a:pt x="3" y="67"/>
                    <a:pt x="0" y="50"/>
                    <a:pt x="25" y="48"/>
                  </a:cubicBezTo>
                  <a:cubicBezTo>
                    <a:pt x="51" y="45"/>
                    <a:pt x="51" y="45"/>
                    <a:pt x="51" y="45"/>
                  </a:cubicBezTo>
                  <a:lnTo>
                    <a:pt x="35" y="5"/>
                  </a:lnTo>
                  <a:close/>
                </a:path>
              </a:pathLst>
            </a:custGeom>
            <a:solidFill>
              <a:srgbClr val="4B7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iṡḷîdé">
              <a:extLst>
                <a:ext uri="{FF2B5EF4-FFF2-40B4-BE49-F238E27FC236}">
                  <a16:creationId xmlns:a16="http://schemas.microsoft.com/office/drawing/2014/main" id="{CD498CF2-0013-40D8-A47F-5372DDED97BA}"/>
                </a:ext>
              </a:extLst>
            </p:cNvPr>
            <p:cNvSpPr/>
            <p:nvPr/>
          </p:nvSpPr>
          <p:spPr bwMode="auto">
            <a:xfrm>
              <a:off x="6942138" y="5229226"/>
              <a:ext cx="34925" cy="53975"/>
            </a:xfrm>
            <a:custGeom>
              <a:avLst/>
              <a:gdLst>
                <a:gd name="T0" fmla="*/ 5 w 5"/>
                <a:gd name="T1" fmla="*/ 8 h 8"/>
                <a:gd name="T2" fmla="*/ 2 w 5"/>
                <a:gd name="T3" fmla="*/ 4 h 8"/>
                <a:gd name="T4" fmla="*/ 1 w 5"/>
                <a:gd name="T5" fmla="*/ 0 h 8"/>
                <a:gd name="T6" fmla="*/ 3 w 5"/>
                <a:gd name="T7" fmla="*/ 4 h 8"/>
                <a:gd name="T8" fmla="*/ 5 w 5"/>
                <a:gd name="T9" fmla="*/ 8 h 8"/>
              </a:gdLst>
              <a:ahLst/>
              <a:cxnLst>
                <a:cxn ang="0">
                  <a:pos x="T0" y="T1"/>
                </a:cxn>
                <a:cxn ang="0">
                  <a:pos x="T2" y="T3"/>
                </a:cxn>
                <a:cxn ang="0">
                  <a:pos x="T4" y="T5"/>
                </a:cxn>
                <a:cxn ang="0">
                  <a:pos x="T6" y="T7"/>
                </a:cxn>
                <a:cxn ang="0">
                  <a:pos x="T8" y="T9"/>
                </a:cxn>
              </a:cxnLst>
              <a:rect l="0" t="0" r="r" b="b"/>
              <a:pathLst>
                <a:path w="5" h="8">
                  <a:moveTo>
                    <a:pt x="5" y="8"/>
                  </a:moveTo>
                  <a:cubicBezTo>
                    <a:pt x="4" y="8"/>
                    <a:pt x="4" y="6"/>
                    <a:pt x="2" y="4"/>
                  </a:cubicBezTo>
                  <a:cubicBezTo>
                    <a:pt x="1" y="2"/>
                    <a:pt x="0" y="0"/>
                    <a:pt x="1" y="0"/>
                  </a:cubicBezTo>
                  <a:cubicBezTo>
                    <a:pt x="1" y="0"/>
                    <a:pt x="2" y="2"/>
                    <a:pt x="3" y="4"/>
                  </a:cubicBezTo>
                  <a:cubicBezTo>
                    <a:pt x="5" y="5"/>
                    <a:pt x="5" y="8"/>
                    <a:pt x="5" y="8"/>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ļiḓe">
              <a:extLst>
                <a:ext uri="{FF2B5EF4-FFF2-40B4-BE49-F238E27FC236}">
                  <a16:creationId xmlns:a16="http://schemas.microsoft.com/office/drawing/2014/main" id="{9F966CD3-37C6-401E-BDFC-6A9BD2E73CC9}"/>
                </a:ext>
              </a:extLst>
            </p:cNvPr>
            <p:cNvSpPr/>
            <p:nvPr/>
          </p:nvSpPr>
          <p:spPr bwMode="auto">
            <a:xfrm>
              <a:off x="6996113" y="5229226"/>
              <a:ext cx="26988" cy="53975"/>
            </a:xfrm>
            <a:custGeom>
              <a:avLst/>
              <a:gdLst>
                <a:gd name="T0" fmla="*/ 4 w 4"/>
                <a:gd name="T1" fmla="*/ 7 h 8"/>
                <a:gd name="T2" fmla="*/ 1 w 4"/>
                <a:gd name="T3" fmla="*/ 4 h 8"/>
                <a:gd name="T4" fmla="*/ 0 w 4"/>
                <a:gd name="T5" fmla="*/ 0 h 8"/>
                <a:gd name="T6" fmla="*/ 2 w 4"/>
                <a:gd name="T7" fmla="*/ 4 h 8"/>
                <a:gd name="T8" fmla="*/ 4 w 4"/>
                <a:gd name="T9" fmla="*/ 7 h 8"/>
              </a:gdLst>
              <a:ahLst/>
              <a:cxnLst>
                <a:cxn ang="0">
                  <a:pos x="T0" y="T1"/>
                </a:cxn>
                <a:cxn ang="0">
                  <a:pos x="T2" y="T3"/>
                </a:cxn>
                <a:cxn ang="0">
                  <a:pos x="T4" y="T5"/>
                </a:cxn>
                <a:cxn ang="0">
                  <a:pos x="T6" y="T7"/>
                </a:cxn>
                <a:cxn ang="0">
                  <a:pos x="T8" y="T9"/>
                </a:cxn>
              </a:cxnLst>
              <a:rect l="0" t="0" r="r" b="b"/>
              <a:pathLst>
                <a:path w="4" h="8">
                  <a:moveTo>
                    <a:pt x="4" y="7"/>
                  </a:moveTo>
                  <a:cubicBezTo>
                    <a:pt x="4" y="8"/>
                    <a:pt x="2" y="6"/>
                    <a:pt x="1" y="4"/>
                  </a:cubicBezTo>
                  <a:cubicBezTo>
                    <a:pt x="0" y="2"/>
                    <a:pt x="0" y="0"/>
                    <a:pt x="0" y="0"/>
                  </a:cubicBezTo>
                  <a:cubicBezTo>
                    <a:pt x="1" y="0"/>
                    <a:pt x="2" y="2"/>
                    <a:pt x="2" y="4"/>
                  </a:cubicBezTo>
                  <a:cubicBezTo>
                    <a:pt x="3" y="6"/>
                    <a:pt x="4" y="7"/>
                    <a:pt x="4" y="7"/>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ṩļîḓè">
              <a:extLst>
                <a:ext uri="{FF2B5EF4-FFF2-40B4-BE49-F238E27FC236}">
                  <a16:creationId xmlns:a16="http://schemas.microsoft.com/office/drawing/2014/main" id="{133AB096-30C7-445F-9C69-2B923CE32818}"/>
                </a:ext>
              </a:extLst>
            </p:cNvPr>
            <p:cNvSpPr/>
            <p:nvPr/>
          </p:nvSpPr>
          <p:spPr bwMode="auto">
            <a:xfrm>
              <a:off x="7029450" y="5216526"/>
              <a:ext cx="47625" cy="52388"/>
            </a:xfrm>
            <a:custGeom>
              <a:avLst/>
              <a:gdLst>
                <a:gd name="T0" fmla="*/ 6 w 7"/>
                <a:gd name="T1" fmla="*/ 8 h 8"/>
                <a:gd name="T2" fmla="*/ 3 w 7"/>
                <a:gd name="T3" fmla="*/ 4 h 8"/>
                <a:gd name="T4" fmla="*/ 0 w 7"/>
                <a:gd name="T5" fmla="*/ 0 h 8"/>
                <a:gd name="T6" fmla="*/ 4 w 7"/>
                <a:gd name="T7" fmla="*/ 4 h 8"/>
                <a:gd name="T8" fmla="*/ 6 w 7"/>
                <a:gd name="T9" fmla="*/ 8 h 8"/>
              </a:gdLst>
              <a:ahLst/>
              <a:cxnLst>
                <a:cxn ang="0">
                  <a:pos x="T0" y="T1"/>
                </a:cxn>
                <a:cxn ang="0">
                  <a:pos x="T2" y="T3"/>
                </a:cxn>
                <a:cxn ang="0">
                  <a:pos x="T4" y="T5"/>
                </a:cxn>
                <a:cxn ang="0">
                  <a:pos x="T6" y="T7"/>
                </a:cxn>
                <a:cxn ang="0">
                  <a:pos x="T8" y="T9"/>
                </a:cxn>
              </a:cxnLst>
              <a:rect l="0" t="0" r="r" b="b"/>
              <a:pathLst>
                <a:path w="7" h="8">
                  <a:moveTo>
                    <a:pt x="6" y="8"/>
                  </a:moveTo>
                  <a:cubicBezTo>
                    <a:pt x="6" y="8"/>
                    <a:pt x="4" y="7"/>
                    <a:pt x="3" y="4"/>
                  </a:cubicBezTo>
                  <a:cubicBezTo>
                    <a:pt x="1" y="2"/>
                    <a:pt x="0" y="0"/>
                    <a:pt x="0" y="0"/>
                  </a:cubicBezTo>
                  <a:cubicBezTo>
                    <a:pt x="1" y="0"/>
                    <a:pt x="2" y="1"/>
                    <a:pt x="4" y="4"/>
                  </a:cubicBezTo>
                  <a:cubicBezTo>
                    <a:pt x="5" y="6"/>
                    <a:pt x="7" y="7"/>
                    <a:pt x="6" y="8"/>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ṧlíḍé">
              <a:extLst>
                <a:ext uri="{FF2B5EF4-FFF2-40B4-BE49-F238E27FC236}">
                  <a16:creationId xmlns:a16="http://schemas.microsoft.com/office/drawing/2014/main" id="{E94663E7-75D0-4F7F-AA26-D5DBAF933050}"/>
                </a:ext>
              </a:extLst>
            </p:cNvPr>
            <p:cNvSpPr/>
            <p:nvPr/>
          </p:nvSpPr>
          <p:spPr bwMode="auto">
            <a:xfrm>
              <a:off x="7070725" y="5208588"/>
              <a:ext cx="39688" cy="41275"/>
            </a:xfrm>
            <a:custGeom>
              <a:avLst/>
              <a:gdLst>
                <a:gd name="T0" fmla="*/ 6 w 6"/>
                <a:gd name="T1" fmla="*/ 6 h 6"/>
                <a:gd name="T2" fmla="*/ 3 w 6"/>
                <a:gd name="T3" fmla="*/ 4 h 6"/>
                <a:gd name="T4" fmla="*/ 0 w 6"/>
                <a:gd name="T5" fmla="*/ 0 h 6"/>
                <a:gd name="T6" fmla="*/ 3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cubicBezTo>
                    <a:pt x="6" y="6"/>
                    <a:pt x="4" y="5"/>
                    <a:pt x="3" y="4"/>
                  </a:cubicBezTo>
                  <a:cubicBezTo>
                    <a:pt x="1" y="2"/>
                    <a:pt x="0" y="1"/>
                    <a:pt x="0" y="0"/>
                  </a:cubicBezTo>
                  <a:cubicBezTo>
                    <a:pt x="0" y="0"/>
                    <a:pt x="2" y="1"/>
                    <a:pt x="3" y="3"/>
                  </a:cubicBezTo>
                  <a:cubicBezTo>
                    <a:pt x="5" y="4"/>
                    <a:pt x="6" y="6"/>
                    <a:pt x="6" y="6"/>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ś1ide">
              <a:extLst>
                <a:ext uri="{FF2B5EF4-FFF2-40B4-BE49-F238E27FC236}">
                  <a16:creationId xmlns:a16="http://schemas.microsoft.com/office/drawing/2014/main" id="{6D296559-E1E5-431E-9425-5B1CAC38DACA}"/>
                </a:ext>
              </a:extLst>
            </p:cNvPr>
            <p:cNvSpPr/>
            <p:nvPr/>
          </p:nvSpPr>
          <p:spPr bwMode="auto">
            <a:xfrm>
              <a:off x="8662988" y="4678363"/>
              <a:ext cx="174625" cy="174625"/>
            </a:xfrm>
            <a:custGeom>
              <a:avLst/>
              <a:gdLst>
                <a:gd name="T0" fmla="*/ 9 w 26"/>
                <a:gd name="T1" fmla="*/ 3 h 26"/>
                <a:gd name="T2" fmla="*/ 24 w 26"/>
                <a:gd name="T3" fmla="*/ 8 h 26"/>
                <a:gd name="T4" fmla="*/ 18 w 26"/>
                <a:gd name="T5" fmla="*/ 23 h 26"/>
                <a:gd name="T6" fmla="*/ 3 w 26"/>
                <a:gd name="T7" fmla="*/ 17 h 26"/>
                <a:gd name="T8" fmla="*/ 9 w 26"/>
                <a:gd name="T9" fmla="*/ 3 h 26"/>
              </a:gdLst>
              <a:ahLst/>
              <a:cxnLst>
                <a:cxn ang="0">
                  <a:pos x="T0" y="T1"/>
                </a:cxn>
                <a:cxn ang="0">
                  <a:pos x="T2" y="T3"/>
                </a:cxn>
                <a:cxn ang="0">
                  <a:pos x="T4" y="T5"/>
                </a:cxn>
                <a:cxn ang="0">
                  <a:pos x="T6" y="T7"/>
                </a:cxn>
                <a:cxn ang="0">
                  <a:pos x="T8" y="T9"/>
                </a:cxn>
              </a:cxnLst>
              <a:rect l="0" t="0" r="r" b="b"/>
              <a:pathLst>
                <a:path w="26" h="26">
                  <a:moveTo>
                    <a:pt x="9" y="3"/>
                  </a:moveTo>
                  <a:cubicBezTo>
                    <a:pt x="15" y="0"/>
                    <a:pt x="21" y="3"/>
                    <a:pt x="24" y="8"/>
                  </a:cubicBezTo>
                  <a:cubicBezTo>
                    <a:pt x="26" y="14"/>
                    <a:pt x="24" y="21"/>
                    <a:pt x="18" y="23"/>
                  </a:cubicBezTo>
                  <a:cubicBezTo>
                    <a:pt x="12" y="26"/>
                    <a:pt x="6" y="23"/>
                    <a:pt x="3" y="17"/>
                  </a:cubicBezTo>
                  <a:cubicBezTo>
                    <a:pt x="0" y="12"/>
                    <a:pt x="3" y="5"/>
                    <a:pt x="9" y="3"/>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ṥḻîde">
              <a:extLst>
                <a:ext uri="{FF2B5EF4-FFF2-40B4-BE49-F238E27FC236}">
                  <a16:creationId xmlns:a16="http://schemas.microsoft.com/office/drawing/2014/main" id="{4D6B7828-D50F-42E0-B6C4-7F8CF49A55B3}"/>
                </a:ext>
              </a:extLst>
            </p:cNvPr>
            <p:cNvSpPr/>
            <p:nvPr/>
          </p:nvSpPr>
          <p:spPr bwMode="auto">
            <a:xfrm>
              <a:off x="8509000" y="4799013"/>
              <a:ext cx="174625" cy="174625"/>
            </a:xfrm>
            <a:custGeom>
              <a:avLst/>
              <a:gdLst>
                <a:gd name="T0" fmla="*/ 8 w 26"/>
                <a:gd name="T1" fmla="*/ 2 h 26"/>
                <a:gd name="T2" fmla="*/ 23 w 26"/>
                <a:gd name="T3" fmla="*/ 8 h 26"/>
                <a:gd name="T4" fmla="*/ 18 w 26"/>
                <a:gd name="T5" fmla="*/ 23 h 26"/>
                <a:gd name="T6" fmla="*/ 3 w 26"/>
                <a:gd name="T7" fmla="*/ 17 h 26"/>
                <a:gd name="T8" fmla="*/ 8 w 26"/>
                <a:gd name="T9" fmla="*/ 2 h 26"/>
              </a:gdLst>
              <a:ahLst/>
              <a:cxnLst>
                <a:cxn ang="0">
                  <a:pos x="T0" y="T1"/>
                </a:cxn>
                <a:cxn ang="0">
                  <a:pos x="T2" y="T3"/>
                </a:cxn>
                <a:cxn ang="0">
                  <a:pos x="T4" y="T5"/>
                </a:cxn>
                <a:cxn ang="0">
                  <a:pos x="T6" y="T7"/>
                </a:cxn>
                <a:cxn ang="0">
                  <a:pos x="T8" y="T9"/>
                </a:cxn>
              </a:cxnLst>
              <a:rect l="0" t="0" r="r" b="b"/>
              <a:pathLst>
                <a:path w="26" h="26">
                  <a:moveTo>
                    <a:pt x="8" y="2"/>
                  </a:moveTo>
                  <a:cubicBezTo>
                    <a:pt x="14" y="0"/>
                    <a:pt x="21" y="2"/>
                    <a:pt x="23" y="8"/>
                  </a:cubicBezTo>
                  <a:cubicBezTo>
                    <a:pt x="26" y="14"/>
                    <a:pt x="23" y="21"/>
                    <a:pt x="18" y="23"/>
                  </a:cubicBezTo>
                  <a:cubicBezTo>
                    <a:pt x="12" y="26"/>
                    <a:pt x="5" y="23"/>
                    <a:pt x="3" y="17"/>
                  </a:cubicBezTo>
                  <a:cubicBezTo>
                    <a:pt x="0" y="11"/>
                    <a:pt x="3" y="5"/>
                    <a:pt x="8" y="2"/>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íşľïdé">
              <a:extLst>
                <a:ext uri="{FF2B5EF4-FFF2-40B4-BE49-F238E27FC236}">
                  <a16:creationId xmlns:a16="http://schemas.microsoft.com/office/drawing/2014/main" id="{3E6BE071-6C0D-45A7-82D4-B042B5C78AA0}"/>
                </a:ext>
              </a:extLst>
            </p:cNvPr>
            <p:cNvSpPr/>
            <p:nvPr/>
          </p:nvSpPr>
          <p:spPr bwMode="auto">
            <a:xfrm>
              <a:off x="8347075" y="4906963"/>
              <a:ext cx="174625" cy="174625"/>
            </a:xfrm>
            <a:custGeom>
              <a:avLst/>
              <a:gdLst>
                <a:gd name="T0" fmla="*/ 22 w 26"/>
                <a:gd name="T1" fmla="*/ 6 h 26"/>
                <a:gd name="T2" fmla="*/ 20 w 26"/>
                <a:gd name="T3" fmla="*/ 22 h 26"/>
                <a:gd name="T4" fmla="*/ 4 w 26"/>
                <a:gd name="T5" fmla="*/ 20 h 26"/>
                <a:gd name="T6" fmla="*/ 6 w 26"/>
                <a:gd name="T7" fmla="*/ 4 h 26"/>
                <a:gd name="T8" fmla="*/ 22 w 26"/>
                <a:gd name="T9" fmla="*/ 6 h 26"/>
              </a:gdLst>
              <a:ahLst/>
              <a:cxnLst>
                <a:cxn ang="0">
                  <a:pos x="T0" y="T1"/>
                </a:cxn>
                <a:cxn ang="0">
                  <a:pos x="T2" y="T3"/>
                </a:cxn>
                <a:cxn ang="0">
                  <a:pos x="T4" y="T5"/>
                </a:cxn>
                <a:cxn ang="0">
                  <a:pos x="T6" y="T7"/>
                </a:cxn>
                <a:cxn ang="0">
                  <a:pos x="T8" y="T9"/>
                </a:cxn>
              </a:cxnLst>
              <a:rect l="0" t="0" r="r" b="b"/>
              <a:pathLst>
                <a:path w="26" h="26">
                  <a:moveTo>
                    <a:pt x="22" y="6"/>
                  </a:moveTo>
                  <a:cubicBezTo>
                    <a:pt x="26" y="11"/>
                    <a:pt x="25" y="19"/>
                    <a:pt x="20" y="22"/>
                  </a:cubicBezTo>
                  <a:cubicBezTo>
                    <a:pt x="15" y="26"/>
                    <a:pt x="8" y="25"/>
                    <a:pt x="4" y="20"/>
                  </a:cubicBezTo>
                  <a:cubicBezTo>
                    <a:pt x="0" y="15"/>
                    <a:pt x="1" y="8"/>
                    <a:pt x="6" y="4"/>
                  </a:cubicBezTo>
                  <a:cubicBezTo>
                    <a:pt x="11" y="0"/>
                    <a:pt x="19" y="1"/>
                    <a:pt x="22" y="6"/>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ṧļîďé">
              <a:extLst>
                <a:ext uri="{FF2B5EF4-FFF2-40B4-BE49-F238E27FC236}">
                  <a16:creationId xmlns:a16="http://schemas.microsoft.com/office/drawing/2014/main" id="{F8E40573-A82D-4955-B334-292413B0E572}"/>
                </a:ext>
              </a:extLst>
            </p:cNvPr>
            <p:cNvSpPr/>
            <p:nvPr/>
          </p:nvSpPr>
          <p:spPr bwMode="auto">
            <a:xfrm>
              <a:off x="8212138" y="4429126"/>
              <a:ext cx="565150" cy="592138"/>
            </a:xfrm>
            <a:custGeom>
              <a:avLst/>
              <a:gdLst>
                <a:gd name="T0" fmla="*/ 1 w 84"/>
                <a:gd name="T1" fmla="*/ 20 h 88"/>
                <a:gd name="T2" fmla="*/ 19 w 84"/>
                <a:gd name="T3" fmla="*/ 0 h 88"/>
                <a:gd name="T4" fmla="*/ 78 w 84"/>
                <a:gd name="T5" fmla="*/ 28 h 88"/>
                <a:gd name="T6" fmla="*/ 84 w 84"/>
                <a:gd name="T7" fmla="*/ 34 h 88"/>
                <a:gd name="T8" fmla="*/ 12 w 84"/>
                <a:gd name="T9" fmla="*/ 88 h 88"/>
                <a:gd name="T10" fmla="*/ 19 w 84"/>
                <a:gd name="T11" fmla="*/ 60 h 88"/>
                <a:gd name="T12" fmla="*/ 38 w 84"/>
                <a:gd name="T13" fmla="*/ 42 h 88"/>
                <a:gd name="T14" fmla="*/ 1 w 84"/>
                <a:gd name="T15" fmla="*/ 2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8">
                  <a:moveTo>
                    <a:pt x="1" y="20"/>
                  </a:moveTo>
                  <a:cubicBezTo>
                    <a:pt x="19" y="0"/>
                    <a:pt x="19" y="0"/>
                    <a:pt x="19" y="0"/>
                  </a:cubicBezTo>
                  <a:cubicBezTo>
                    <a:pt x="78" y="28"/>
                    <a:pt x="78" y="28"/>
                    <a:pt x="78" y="28"/>
                  </a:cubicBezTo>
                  <a:cubicBezTo>
                    <a:pt x="84" y="34"/>
                    <a:pt x="84" y="34"/>
                    <a:pt x="84" y="34"/>
                  </a:cubicBezTo>
                  <a:cubicBezTo>
                    <a:pt x="12" y="88"/>
                    <a:pt x="12" y="88"/>
                    <a:pt x="12" y="88"/>
                  </a:cubicBezTo>
                  <a:cubicBezTo>
                    <a:pt x="12" y="88"/>
                    <a:pt x="0" y="77"/>
                    <a:pt x="19" y="60"/>
                  </a:cubicBezTo>
                  <a:cubicBezTo>
                    <a:pt x="38" y="42"/>
                    <a:pt x="38" y="42"/>
                    <a:pt x="38" y="42"/>
                  </a:cubicBezTo>
                  <a:lnTo>
                    <a:pt x="1" y="20"/>
                  </a:lnTo>
                  <a:close/>
                </a:path>
              </a:pathLst>
            </a:custGeom>
            <a:solidFill>
              <a:srgbClr val="4B7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ïṡḻiḍê">
              <a:extLst>
                <a:ext uri="{FF2B5EF4-FFF2-40B4-BE49-F238E27FC236}">
                  <a16:creationId xmlns:a16="http://schemas.microsoft.com/office/drawing/2014/main" id="{18FF682F-758F-4929-AA31-397FC240143E}"/>
                </a:ext>
              </a:extLst>
            </p:cNvPr>
            <p:cNvSpPr/>
            <p:nvPr/>
          </p:nvSpPr>
          <p:spPr bwMode="auto">
            <a:xfrm>
              <a:off x="8374063" y="4799013"/>
              <a:ext cx="53975" cy="20638"/>
            </a:xfrm>
            <a:custGeom>
              <a:avLst/>
              <a:gdLst>
                <a:gd name="T0" fmla="*/ 8 w 8"/>
                <a:gd name="T1" fmla="*/ 3 h 3"/>
                <a:gd name="T2" fmla="*/ 4 w 8"/>
                <a:gd name="T3" fmla="*/ 2 h 3"/>
                <a:gd name="T4" fmla="*/ 1 w 8"/>
                <a:gd name="T5" fmla="*/ 0 h 3"/>
                <a:gd name="T6" fmla="*/ 5 w 8"/>
                <a:gd name="T7" fmla="*/ 1 h 3"/>
                <a:gd name="T8" fmla="*/ 8 w 8"/>
                <a:gd name="T9" fmla="*/ 3 h 3"/>
              </a:gdLst>
              <a:ahLst/>
              <a:cxnLst>
                <a:cxn ang="0">
                  <a:pos x="T0" y="T1"/>
                </a:cxn>
                <a:cxn ang="0">
                  <a:pos x="T2" y="T3"/>
                </a:cxn>
                <a:cxn ang="0">
                  <a:pos x="T4" y="T5"/>
                </a:cxn>
                <a:cxn ang="0">
                  <a:pos x="T6" y="T7"/>
                </a:cxn>
                <a:cxn ang="0">
                  <a:pos x="T8" y="T9"/>
                </a:cxn>
              </a:cxnLst>
              <a:rect l="0" t="0" r="r" b="b"/>
              <a:pathLst>
                <a:path w="8" h="3">
                  <a:moveTo>
                    <a:pt x="8" y="3"/>
                  </a:moveTo>
                  <a:cubicBezTo>
                    <a:pt x="8" y="3"/>
                    <a:pt x="6" y="3"/>
                    <a:pt x="4" y="2"/>
                  </a:cubicBezTo>
                  <a:cubicBezTo>
                    <a:pt x="2" y="1"/>
                    <a:pt x="0" y="0"/>
                    <a:pt x="1" y="0"/>
                  </a:cubicBezTo>
                  <a:cubicBezTo>
                    <a:pt x="1" y="0"/>
                    <a:pt x="2" y="0"/>
                    <a:pt x="5" y="1"/>
                  </a:cubicBezTo>
                  <a:cubicBezTo>
                    <a:pt x="7" y="1"/>
                    <a:pt x="8" y="3"/>
                    <a:pt x="8" y="3"/>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šḻiḓê">
              <a:extLst>
                <a:ext uri="{FF2B5EF4-FFF2-40B4-BE49-F238E27FC236}">
                  <a16:creationId xmlns:a16="http://schemas.microsoft.com/office/drawing/2014/main" id="{E85FE813-59AE-4F76-8451-A5E932F009A1}"/>
                </a:ext>
              </a:extLst>
            </p:cNvPr>
            <p:cNvSpPr/>
            <p:nvPr/>
          </p:nvSpPr>
          <p:spPr bwMode="auto">
            <a:xfrm>
              <a:off x="8421688" y="4765676"/>
              <a:ext cx="46038" cy="26988"/>
            </a:xfrm>
            <a:custGeom>
              <a:avLst/>
              <a:gdLst>
                <a:gd name="T0" fmla="*/ 7 w 7"/>
                <a:gd name="T1" fmla="*/ 4 h 4"/>
                <a:gd name="T2" fmla="*/ 3 w 7"/>
                <a:gd name="T3" fmla="*/ 3 h 4"/>
                <a:gd name="T4" fmla="*/ 0 w 7"/>
                <a:gd name="T5" fmla="*/ 0 h 4"/>
                <a:gd name="T6" fmla="*/ 3 w 7"/>
                <a:gd name="T7" fmla="*/ 2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cubicBezTo>
                    <a:pt x="7" y="4"/>
                    <a:pt x="5" y="4"/>
                    <a:pt x="3" y="3"/>
                  </a:cubicBezTo>
                  <a:cubicBezTo>
                    <a:pt x="1" y="2"/>
                    <a:pt x="0" y="0"/>
                    <a:pt x="0" y="0"/>
                  </a:cubicBezTo>
                  <a:cubicBezTo>
                    <a:pt x="0" y="0"/>
                    <a:pt x="2" y="1"/>
                    <a:pt x="3" y="2"/>
                  </a:cubicBezTo>
                  <a:cubicBezTo>
                    <a:pt x="5" y="3"/>
                    <a:pt x="7" y="3"/>
                    <a:pt x="7" y="4"/>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îsḻîḑè">
              <a:extLst>
                <a:ext uri="{FF2B5EF4-FFF2-40B4-BE49-F238E27FC236}">
                  <a16:creationId xmlns:a16="http://schemas.microsoft.com/office/drawing/2014/main" id="{E7216342-4396-4D96-B163-67CCFD7D94CD}"/>
                </a:ext>
              </a:extLst>
            </p:cNvPr>
            <p:cNvSpPr/>
            <p:nvPr/>
          </p:nvSpPr>
          <p:spPr bwMode="auto">
            <a:xfrm>
              <a:off x="8434388" y="4732338"/>
              <a:ext cx="68263" cy="20638"/>
            </a:xfrm>
            <a:custGeom>
              <a:avLst/>
              <a:gdLst>
                <a:gd name="T0" fmla="*/ 10 w 10"/>
                <a:gd name="T1" fmla="*/ 3 h 3"/>
                <a:gd name="T2" fmla="*/ 5 w 10"/>
                <a:gd name="T3" fmla="*/ 2 h 3"/>
                <a:gd name="T4" fmla="*/ 0 w 10"/>
                <a:gd name="T5" fmla="*/ 0 h 3"/>
                <a:gd name="T6" fmla="*/ 5 w 10"/>
                <a:gd name="T7" fmla="*/ 1 h 3"/>
                <a:gd name="T8" fmla="*/ 10 w 10"/>
                <a:gd name="T9" fmla="*/ 3 h 3"/>
              </a:gdLst>
              <a:ahLst/>
              <a:cxnLst>
                <a:cxn ang="0">
                  <a:pos x="T0" y="T1"/>
                </a:cxn>
                <a:cxn ang="0">
                  <a:pos x="T2" y="T3"/>
                </a:cxn>
                <a:cxn ang="0">
                  <a:pos x="T4" y="T5"/>
                </a:cxn>
                <a:cxn ang="0">
                  <a:pos x="T6" y="T7"/>
                </a:cxn>
                <a:cxn ang="0">
                  <a:pos x="T8" y="T9"/>
                </a:cxn>
              </a:cxnLst>
              <a:rect l="0" t="0" r="r" b="b"/>
              <a:pathLst>
                <a:path w="10" h="3">
                  <a:moveTo>
                    <a:pt x="10" y="3"/>
                  </a:moveTo>
                  <a:cubicBezTo>
                    <a:pt x="10" y="3"/>
                    <a:pt x="7" y="3"/>
                    <a:pt x="5" y="2"/>
                  </a:cubicBezTo>
                  <a:cubicBezTo>
                    <a:pt x="2" y="2"/>
                    <a:pt x="0" y="1"/>
                    <a:pt x="0" y="0"/>
                  </a:cubicBezTo>
                  <a:cubicBezTo>
                    <a:pt x="0" y="0"/>
                    <a:pt x="2" y="0"/>
                    <a:pt x="5" y="1"/>
                  </a:cubicBezTo>
                  <a:cubicBezTo>
                    <a:pt x="8" y="2"/>
                    <a:pt x="10" y="2"/>
                    <a:pt x="10" y="3"/>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íśľíḋê">
              <a:extLst>
                <a:ext uri="{FF2B5EF4-FFF2-40B4-BE49-F238E27FC236}">
                  <a16:creationId xmlns:a16="http://schemas.microsoft.com/office/drawing/2014/main" id="{C01B2EA1-EE37-43DD-8023-8899826938D5}"/>
                </a:ext>
              </a:extLst>
            </p:cNvPr>
            <p:cNvSpPr/>
            <p:nvPr/>
          </p:nvSpPr>
          <p:spPr bwMode="auto">
            <a:xfrm>
              <a:off x="8461375" y="4705351"/>
              <a:ext cx="60325" cy="12700"/>
            </a:xfrm>
            <a:custGeom>
              <a:avLst/>
              <a:gdLst>
                <a:gd name="T0" fmla="*/ 9 w 9"/>
                <a:gd name="T1" fmla="*/ 1 h 2"/>
                <a:gd name="T2" fmla="*/ 4 w 9"/>
                <a:gd name="T3" fmla="*/ 1 h 2"/>
                <a:gd name="T4" fmla="*/ 0 w 9"/>
                <a:gd name="T5" fmla="*/ 1 h 2"/>
                <a:gd name="T6" fmla="*/ 4 w 9"/>
                <a:gd name="T7" fmla="*/ 0 h 2"/>
                <a:gd name="T8" fmla="*/ 9 w 9"/>
                <a:gd name="T9" fmla="*/ 1 h 2"/>
              </a:gdLst>
              <a:ahLst/>
              <a:cxnLst>
                <a:cxn ang="0">
                  <a:pos x="T0" y="T1"/>
                </a:cxn>
                <a:cxn ang="0">
                  <a:pos x="T2" y="T3"/>
                </a:cxn>
                <a:cxn ang="0">
                  <a:pos x="T4" y="T5"/>
                </a:cxn>
                <a:cxn ang="0">
                  <a:pos x="T6" y="T7"/>
                </a:cxn>
                <a:cxn ang="0">
                  <a:pos x="T8" y="T9"/>
                </a:cxn>
              </a:cxnLst>
              <a:rect l="0" t="0" r="r" b="b"/>
              <a:pathLst>
                <a:path w="9" h="2">
                  <a:moveTo>
                    <a:pt x="9" y="1"/>
                  </a:moveTo>
                  <a:cubicBezTo>
                    <a:pt x="9" y="1"/>
                    <a:pt x="7" y="2"/>
                    <a:pt x="4" y="1"/>
                  </a:cubicBezTo>
                  <a:cubicBezTo>
                    <a:pt x="2" y="1"/>
                    <a:pt x="0" y="1"/>
                    <a:pt x="0" y="1"/>
                  </a:cubicBezTo>
                  <a:cubicBezTo>
                    <a:pt x="0" y="0"/>
                    <a:pt x="2" y="0"/>
                    <a:pt x="4" y="0"/>
                  </a:cubicBezTo>
                  <a:cubicBezTo>
                    <a:pt x="7" y="0"/>
                    <a:pt x="8" y="1"/>
                    <a:pt x="9" y="1"/>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ṣļîḋé">
              <a:extLst>
                <a:ext uri="{FF2B5EF4-FFF2-40B4-BE49-F238E27FC236}">
                  <a16:creationId xmlns:a16="http://schemas.microsoft.com/office/drawing/2014/main" id="{1593D97A-0C91-48AD-82E0-9C77D517516D}"/>
                </a:ext>
              </a:extLst>
            </p:cNvPr>
            <p:cNvSpPr/>
            <p:nvPr/>
          </p:nvSpPr>
          <p:spPr bwMode="auto">
            <a:xfrm>
              <a:off x="5383213" y="2917826"/>
              <a:ext cx="296863" cy="315913"/>
            </a:xfrm>
            <a:custGeom>
              <a:avLst/>
              <a:gdLst>
                <a:gd name="T0" fmla="*/ 44 w 44"/>
                <a:gd name="T1" fmla="*/ 27 h 47"/>
                <a:gd name="T2" fmla="*/ 18 w 44"/>
                <a:gd name="T3" fmla="*/ 7 h 47"/>
                <a:gd name="T4" fmla="*/ 7 w 44"/>
                <a:gd name="T5" fmla="*/ 1 h 47"/>
                <a:gd name="T6" fmla="*/ 16 w 44"/>
                <a:gd name="T7" fmla="*/ 20 h 47"/>
                <a:gd name="T8" fmla="*/ 23 w 44"/>
                <a:gd name="T9" fmla="*/ 29 h 47"/>
                <a:gd name="T10" fmla="*/ 22 w 44"/>
                <a:gd name="T11" fmla="*/ 37 h 47"/>
                <a:gd name="T12" fmla="*/ 26 w 44"/>
                <a:gd name="T13" fmla="*/ 46 h 47"/>
                <a:gd name="T14" fmla="*/ 42 w 44"/>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7">
                  <a:moveTo>
                    <a:pt x="44" y="27"/>
                  </a:moveTo>
                  <a:cubicBezTo>
                    <a:pt x="39" y="22"/>
                    <a:pt x="24" y="12"/>
                    <a:pt x="18" y="7"/>
                  </a:cubicBezTo>
                  <a:cubicBezTo>
                    <a:pt x="16" y="6"/>
                    <a:pt x="9" y="0"/>
                    <a:pt x="7" y="1"/>
                  </a:cubicBezTo>
                  <a:cubicBezTo>
                    <a:pt x="0" y="4"/>
                    <a:pt x="14" y="18"/>
                    <a:pt x="16" y="20"/>
                  </a:cubicBezTo>
                  <a:cubicBezTo>
                    <a:pt x="18" y="23"/>
                    <a:pt x="21" y="26"/>
                    <a:pt x="23" y="29"/>
                  </a:cubicBezTo>
                  <a:cubicBezTo>
                    <a:pt x="25" y="34"/>
                    <a:pt x="25" y="34"/>
                    <a:pt x="22" y="37"/>
                  </a:cubicBezTo>
                  <a:cubicBezTo>
                    <a:pt x="16" y="42"/>
                    <a:pt x="19" y="45"/>
                    <a:pt x="26" y="46"/>
                  </a:cubicBezTo>
                  <a:cubicBezTo>
                    <a:pt x="31" y="47"/>
                    <a:pt x="37" y="47"/>
                    <a:pt x="42" y="47"/>
                  </a:cubicBezTo>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iṡľîḋé">
              <a:extLst>
                <a:ext uri="{FF2B5EF4-FFF2-40B4-BE49-F238E27FC236}">
                  <a16:creationId xmlns:a16="http://schemas.microsoft.com/office/drawing/2014/main" id="{380F6E86-AAA5-4D82-B9A3-B0C3017D5CB9}"/>
                </a:ext>
              </a:extLst>
            </p:cNvPr>
            <p:cNvSpPr/>
            <p:nvPr/>
          </p:nvSpPr>
          <p:spPr bwMode="auto">
            <a:xfrm>
              <a:off x="7561263" y="2905126"/>
              <a:ext cx="228600" cy="388938"/>
            </a:xfrm>
            <a:custGeom>
              <a:avLst/>
              <a:gdLst>
                <a:gd name="T0" fmla="*/ 5 w 34"/>
                <a:gd name="T1" fmla="*/ 8 h 58"/>
                <a:gd name="T2" fmla="*/ 2 w 34"/>
                <a:gd name="T3" fmla="*/ 41 h 58"/>
                <a:gd name="T4" fmla="*/ 2 w 34"/>
                <a:gd name="T5" fmla="*/ 54 h 58"/>
                <a:gd name="T6" fmla="*/ 14 w 34"/>
                <a:gd name="T7" fmla="*/ 36 h 58"/>
                <a:gd name="T8" fmla="*/ 18 w 34"/>
                <a:gd name="T9" fmla="*/ 26 h 58"/>
                <a:gd name="T10" fmla="*/ 25 w 34"/>
                <a:gd name="T11" fmla="*/ 22 h 58"/>
                <a:gd name="T12" fmla="*/ 31 w 34"/>
                <a:gd name="T13" fmla="*/ 14 h 58"/>
                <a:gd name="T14" fmla="*/ 24 w 34"/>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8">
                  <a:moveTo>
                    <a:pt x="5" y="8"/>
                  </a:moveTo>
                  <a:cubicBezTo>
                    <a:pt x="3" y="15"/>
                    <a:pt x="2" y="34"/>
                    <a:pt x="2" y="41"/>
                  </a:cubicBezTo>
                  <a:cubicBezTo>
                    <a:pt x="2" y="43"/>
                    <a:pt x="0" y="52"/>
                    <a:pt x="2" y="54"/>
                  </a:cubicBezTo>
                  <a:cubicBezTo>
                    <a:pt x="8" y="58"/>
                    <a:pt x="13" y="39"/>
                    <a:pt x="14" y="36"/>
                  </a:cubicBezTo>
                  <a:cubicBezTo>
                    <a:pt x="15" y="33"/>
                    <a:pt x="16" y="29"/>
                    <a:pt x="18" y="26"/>
                  </a:cubicBezTo>
                  <a:cubicBezTo>
                    <a:pt x="21" y="21"/>
                    <a:pt x="21" y="21"/>
                    <a:pt x="25" y="22"/>
                  </a:cubicBezTo>
                  <a:cubicBezTo>
                    <a:pt x="33" y="24"/>
                    <a:pt x="34" y="21"/>
                    <a:pt x="31" y="14"/>
                  </a:cubicBezTo>
                  <a:cubicBezTo>
                    <a:pt x="29" y="9"/>
                    <a:pt x="27" y="4"/>
                    <a:pt x="24" y="0"/>
                  </a:cubicBezTo>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iślïḑe">
              <a:extLst>
                <a:ext uri="{FF2B5EF4-FFF2-40B4-BE49-F238E27FC236}">
                  <a16:creationId xmlns:a16="http://schemas.microsoft.com/office/drawing/2014/main" id="{659EDA44-8796-4D95-B69E-87F6C1DB6655}"/>
                </a:ext>
              </a:extLst>
            </p:cNvPr>
            <p:cNvSpPr/>
            <p:nvPr/>
          </p:nvSpPr>
          <p:spPr bwMode="auto">
            <a:xfrm>
              <a:off x="6391275" y="2428876"/>
              <a:ext cx="128588" cy="227013"/>
            </a:xfrm>
            <a:custGeom>
              <a:avLst/>
              <a:gdLst>
                <a:gd name="T0" fmla="*/ 18 w 19"/>
                <a:gd name="T1" fmla="*/ 33 h 34"/>
                <a:gd name="T2" fmla="*/ 9 w 19"/>
                <a:gd name="T3" fmla="*/ 17 h 34"/>
                <a:gd name="T4" fmla="*/ 1 w 19"/>
                <a:gd name="T5" fmla="*/ 0 h 34"/>
                <a:gd name="T6" fmla="*/ 10 w 19"/>
                <a:gd name="T7" fmla="*/ 16 h 34"/>
                <a:gd name="T8" fmla="*/ 18 w 19"/>
                <a:gd name="T9" fmla="*/ 33 h 34"/>
              </a:gdLst>
              <a:ahLst/>
              <a:cxnLst>
                <a:cxn ang="0">
                  <a:pos x="T0" y="T1"/>
                </a:cxn>
                <a:cxn ang="0">
                  <a:pos x="T2" y="T3"/>
                </a:cxn>
                <a:cxn ang="0">
                  <a:pos x="T4" y="T5"/>
                </a:cxn>
                <a:cxn ang="0">
                  <a:pos x="T6" y="T7"/>
                </a:cxn>
                <a:cxn ang="0">
                  <a:pos x="T8" y="T9"/>
                </a:cxn>
              </a:cxnLst>
              <a:rect l="0" t="0" r="r" b="b"/>
              <a:pathLst>
                <a:path w="19" h="34">
                  <a:moveTo>
                    <a:pt x="18" y="33"/>
                  </a:moveTo>
                  <a:cubicBezTo>
                    <a:pt x="18" y="34"/>
                    <a:pt x="14" y="27"/>
                    <a:pt x="9" y="17"/>
                  </a:cubicBezTo>
                  <a:cubicBezTo>
                    <a:pt x="4" y="8"/>
                    <a:pt x="0" y="0"/>
                    <a:pt x="1" y="0"/>
                  </a:cubicBezTo>
                  <a:cubicBezTo>
                    <a:pt x="1" y="0"/>
                    <a:pt x="6" y="7"/>
                    <a:pt x="10" y="16"/>
                  </a:cubicBezTo>
                  <a:cubicBezTo>
                    <a:pt x="15" y="26"/>
                    <a:pt x="19" y="33"/>
                    <a:pt x="18" y="33"/>
                  </a:cubicBezTo>
                  <a:close/>
                </a:path>
              </a:pathLst>
            </a:custGeom>
            <a:solidFill>
              <a:srgbClr val="E2A8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ṩlîḍe">
              <a:extLst>
                <a:ext uri="{FF2B5EF4-FFF2-40B4-BE49-F238E27FC236}">
                  <a16:creationId xmlns:a16="http://schemas.microsoft.com/office/drawing/2014/main" id="{C1B0A653-BB62-41DB-97D0-6FDC7E48590D}"/>
                </a:ext>
              </a:extLst>
            </p:cNvPr>
            <p:cNvSpPr/>
            <p:nvPr/>
          </p:nvSpPr>
          <p:spPr bwMode="auto">
            <a:xfrm>
              <a:off x="6800850" y="2790826"/>
              <a:ext cx="296863" cy="80963"/>
            </a:xfrm>
            <a:custGeom>
              <a:avLst/>
              <a:gdLst>
                <a:gd name="T0" fmla="*/ 44 w 44"/>
                <a:gd name="T1" fmla="*/ 0 h 12"/>
                <a:gd name="T2" fmla="*/ 22 w 44"/>
                <a:gd name="T3" fmla="*/ 8 h 12"/>
                <a:gd name="T4" fmla="*/ 0 w 44"/>
                <a:gd name="T5" fmla="*/ 11 h 12"/>
                <a:gd name="T6" fmla="*/ 22 w 44"/>
                <a:gd name="T7" fmla="*/ 6 h 12"/>
                <a:gd name="T8" fmla="*/ 44 w 44"/>
                <a:gd name="T9" fmla="*/ 0 h 12"/>
              </a:gdLst>
              <a:ahLst/>
              <a:cxnLst>
                <a:cxn ang="0">
                  <a:pos x="T0" y="T1"/>
                </a:cxn>
                <a:cxn ang="0">
                  <a:pos x="T2" y="T3"/>
                </a:cxn>
                <a:cxn ang="0">
                  <a:pos x="T4" y="T5"/>
                </a:cxn>
                <a:cxn ang="0">
                  <a:pos x="T6" y="T7"/>
                </a:cxn>
                <a:cxn ang="0">
                  <a:pos x="T8" y="T9"/>
                </a:cxn>
              </a:cxnLst>
              <a:rect l="0" t="0" r="r" b="b"/>
              <a:pathLst>
                <a:path w="44" h="12">
                  <a:moveTo>
                    <a:pt x="44" y="0"/>
                  </a:moveTo>
                  <a:cubicBezTo>
                    <a:pt x="44" y="1"/>
                    <a:pt x="35" y="6"/>
                    <a:pt x="22" y="8"/>
                  </a:cubicBezTo>
                  <a:cubicBezTo>
                    <a:pt x="10" y="11"/>
                    <a:pt x="0" y="12"/>
                    <a:pt x="0" y="11"/>
                  </a:cubicBezTo>
                  <a:cubicBezTo>
                    <a:pt x="0" y="11"/>
                    <a:pt x="10" y="8"/>
                    <a:pt x="22" y="6"/>
                  </a:cubicBezTo>
                  <a:cubicBezTo>
                    <a:pt x="34" y="4"/>
                    <a:pt x="44" y="0"/>
                    <a:pt x="44" y="0"/>
                  </a:cubicBezTo>
                  <a:close/>
                </a:path>
              </a:pathLst>
            </a:custGeom>
            <a:solidFill>
              <a:srgbClr val="E2A8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îṥlíḋé">
              <a:extLst>
                <a:ext uri="{FF2B5EF4-FFF2-40B4-BE49-F238E27FC236}">
                  <a16:creationId xmlns:a16="http://schemas.microsoft.com/office/drawing/2014/main" id="{F70F4F44-4A1E-4D2E-B393-15BBA41C14CA}"/>
                </a:ext>
              </a:extLst>
            </p:cNvPr>
            <p:cNvSpPr/>
            <p:nvPr/>
          </p:nvSpPr>
          <p:spPr bwMode="auto">
            <a:xfrm>
              <a:off x="6646863" y="2703513"/>
              <a:ext cx="382588" cy="100013"/>
            </a:xfrm>
            <a:custGeom>
              <a:avLst/>
              <a:gdLst>
                <a:gd name="T0" fmla="*/ 57 w 57"/>
                <a:gd name="T1" fmla="*/ 11 h 15"/>
                <a:gd name="T2" fmla="*/ 49 w 57"/>
                <a:gd name="T3" fmla="*/ 14 h 15"/>
                <a:gd name="T4" fmla="*/ 27 w 57"/>
                <a:gd name="T5" fmla="*/ 13 h 15"/>
                <a:gd name="T6" fmla="*/ 7 w 57"/>
                <a:gd name="T7" fmla="*/ 6 h 15"/>
                <a:gd name="T8" fmla="*/ 0 w 57"/>
                <a:gd name="T9" fmla="*/ 0 h 15"/>
                <a:gd name="T10" fmla="*/ 8 w 57"/>
                <a:gd name="T11" fmla="*/ 4 h 15"/>
                <a:gd name="T12" fmla="*/ 28 w 57"/>
                <a:gd name="T13" fmla="*/ 11 h 15"/>
                <a:gd name="T14" fmla="*/ 49 w 57"/>
                <a:gd name="T15" fmla="*/ 12 h 15"/>
                <a:gd name="T16" fmla="*/ 57 w 57"/>
                <a:gd name="T1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5">
                  <a:moveTo>
                    <a:pt x="57" y="11"/>
                  </a:moveTo>
                  <a:cubicBezTo>
                    <a:pt x="57" y="11"/>
                    <a:pt x="54" y="13"/>
                    <a:pt x="49" y="14"/>
                  </a:cubicBezTo>
                  <a:cubicBezTo>
                    <a:pt x="43" y="15"/>
                    <a:pt x="36" y="14"/>
                    <a:pt x="27" y="13"/>
                  </a:cubicBezTo>
                  <a:cubicBezTo>
                    <a:pt x="19" y="12"/>
                    <a:pt x="12" y="9"/>
                    <a:pt x="7" y="6"/>
                  </a:cubicBezTo>
                  <a:cubicBezTo>
                    <a:pt x="3" y="3"/>
                    <a:pt x="0" y="0"/>
                    <a:pt x="0" y="0"/>
                  </a:cubicBezTo>
                  <a:cubicBezTo>
                    <a:pt x="1" y="0"/>
                    <a:pt x="3" y="2"/>
                    <a:pt x="8" y="4"/>
                  </a:cubicBezTo>
                  <a:cubicBezTo>
                    <a:pt x="13" y="7"/>
                    <a:pt x="20" y="10"/>
                    <a:pt x="28" y="11"/>
                  </a:cubicBezTo>
                  <a:cubicBezTo>
                    <a:pt x="36" y="12"/>
                    <a:pt x="43" y="13"/>
                    <a:pt x="49" y="12"/>
                  </a:cubicBezTo>
                  <a:cubicBezTo>
                    <a:pt x="54" y="12"/>
                    <a:pt x="57" y="11"/>
                    <a:pt x="57" y="11"/>
                  </a:cubicBezTo>
                  <a:close/>
                </a:path>
              </a:pathLst>
            </a:custGeom>
            <a:solidFill>
              <a:srgbClr val="E2A8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iṡ1idê">
              <a:extLst>
                <a:ext uri="{FF2B5EF4-FFF2-40B4-BE49-F238E27FC236}">
                  <a16:creationId xmlns:a16="http://schemas.microsoft.com/office/drawing/2014/main" id="{CDE0A876-6514-47EB-BAA3-314CFDC0A47B}"/>
                </a:ext>
              </a:extLst>
            </p:cNvPr>
            <p:cNvSpPr/>
            <p:nvPr/>
          </p:nvSpPr>
          <p:spPr bwMode="auto">
            <a:xfrm>
              <a:off x="3905250" y="1339851"/>
              <a:ext cx="1720850" cy="954088"/>
            </a:xfrm>
            <a:custGeom>
              <a:avLst/>
              <a:gdLst>
                <a:gd name="T0" fmla="*/ 42 w 256"/>
                <a:gd name="T1" fmla="*/ 16 h 142"/>
                <a:gd name="T2" fmla="*/ 19 w 256"/>
                <a:gd name="T3" fmla="*/ 77 h 142"/>
                <a:gd name="T4" fmla="*/ 78 w 256"/>
                <a:gd name="T5" fmla="*/ 98 h 142"/>
                <a:gd name="T6" fmla="*/ 136 w 256"/>
                <a:gd name="T7" fmla="*/ 125 h 142"/>
                <a:gd name="T8" fmla="*/ 161 w 256"/>
                <a:gd name="T9" fmla="*/ 103 h 142"/>
                <a:gd name="T10" fmla="*/ 190 w 256"/>
                <a:gd name="T11" fmla="*/ 113 h 142"/>
                <a:gd name="T12" fmla="*/ 246 w 256"/>
                <a:gd name="T13" fmla="*/ 98 h 142"/>
                <a:gd name="T14" fmla="*/ 215 w 256"/>
                <a:gd name="T15" fmla="*/ 63 h 142"/>
                <a:gd name="T16" fmla="*/ 187 w 256"/>
                <a:gd name="T17" fmla="*/ 60 h 142"/>
                <a:gd name="T18" fmla="*/ 171 w 256"/>
                <a:gd name="T19" fmla="*/ 36 h 142"/>
                <a:gd name="T20" fmla="*/ 145 w 256"/>
                <a:gd name="T21" fmla="*/ 35 h 142"/>
                <a:gd name="T22" fmla="*/ 128 w 256"/>
                <a:gd name="T23" fmla="*/ 40 h 142"/>
                <a:gd name="T24" fmla="*/ 110 w 256"/>
                <a:gd name="T25" fmla="*/ 22 h 142"/>
                <a:gd name="T26" fmla="*/ 87 w 256"/>
                <a:gd name="T27" fmla="*/ 6 h 142"/>
                <a:gd name="T28" fmla="*/ 43 w 256"/>
                <a:gd name="T29" fmla="*/ 17 h 142"/>
                <a:gd name="T30" fmla="*/ 42 w 256"/>
                <a:gd name="T31" fmla="*/ 1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6" h="142">
                  <a:moveTo>
                    <a:pt x="42" y="16"/>
                  </a:moveTo>
                  <a:cubicBezTo>
                    <a:pt x="13" y="7"/>
                    <a:pt x="0" y="53"/>
                    <a:pt x="19" y="77"/>
                  </a:cubicBezTo>
                  <a:cubicBezTo>
                    <a:pt x="34" y="96"/>
                    <a:pt x="61" y="87"/>
                    <a:pt x="78" y="98"/>
                  </a:cubicBezTo>
                  <a:cubicBezTo>
                    <a:pt x="99" y="110"/>
                    <a:pt x="111" y="142"/>
                    <a:pt x="136" y="125"/>
                  </a:cubicBezTo>
                  <a:cubicBezTo>
                    <a:pt x="144" y="119"/>
                    <a:pt x="152" y="107"/>
                    <a:pt x="161" y="103"/>
                  </a:cubicBezTo>
                  <a:cubicBezTo>
                    <a:pt x="172" y="99"/>
                    <a:pt x="181" y="108"/>
                    <a:pt x="190" y="113"/>
                  </a:cubicBezTo>
                  <a:cubicBezTo>
                    <a:pt x="209" y="124"/>
                    <a:pt x="235" y="129"/>
                    <a:pt x="246" y="98"/>
                  </a:cubicBezTo>
                  <a:cubicBezTo>
                    <a:pt x="256" y="69"/>
                    <a:pt x="234" y="61"/>
                    <a:pt x="215" y="63"/>
                  </a:cubicBezTo>
                  <a:cubicBezTo>
                    <a:pt x="206" y="64"/>
                    <a:pt x="195" y="68"/>
                    <a:pt x="187" y="60"/>
                  </a:cubicBezTo>
                  <a:cubicBezTo>
                    <a:pt x="180" y="54"/>
                    <a:pt x="178" y="42"/>
                    <a:pt x="171" y="36"/>
                  </a:cubicBezTo>
                  <a:cubicBezTo>
                    <a:pt x="161" y="26"/>
                    <a:pt x="153" y="30"/>
                    <a:pt x="145" y="35"/>
                  </a:cubicBezTo>
                  <a:cubicBezTo>
                    <a:pt x="140" y="38"/>
                    <a:pt x="134" y="40"/>
                    <a:pt x="128" y="40"/>
                  </a:cubicBezTo>
                  <a:cubicBezTo>
                    <a:pt x="121" y="39"/>
                    <a:pt x="115" y="27"/>
                    <a:pt x="110" y="22"/>
                  </a:cubicBezTo>
                  <a:cubicBezTo>
                    <a:pt x="104" y="15"/>
                    <a:pt x="95" y="9"/>
                    <a:pt x="87" y="6"/>
                  </a:cubicBezTo>
                  <a:cubicBezTo>
                    <a:pt x="74" y="0"/>
                    <a:pt x="53" y="2"/>
                    <a:pt x="43" y="17"/>
                  </a:cubicBezTo>
                  <a:cubicBezTo>
                    <a:pt x="42" y="16"/>
                    <a:pt x="42" y="16"/>
                    <a:pt x="42" y="16"/>
                  </a:cubicBezTo>
                </a:path>
              </a:pathLst>
            </a:custGeom>
            <a:solidFill>
              <a:srgbClr val="AABD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ṩļíďè">
              <a:extLst>
                <a:ext uri="{FF2B5EF4-FFF2-40B4-BE49-F238E27FC236}">
                  <a16:creationId xmlns:a16="http://schemas.microsoft.com/office/drawing/2014/main" id="{CEF890BE-A63A-4136-B01C-C72BB32980BF}"/>
                </a:ext>
              </a:extLst>
            </p:cNvPr>
            <p:cNvSpPr/>
            <p:nvPr/>
          </p:nvSpPr>
          <p:spPr bwMode="auto">
            <a:xfrm>
              <a:off x="4435475" y="3067051"/>
              <a:ext cx="712788" cy="2087563"/>
            </a:xfrm>
            <a:custGeom>
              <a:avLst/>
              <a:gdLst>
                <a:gd name="T0" fmla="*/ 81 w 449"/>
                <a:gd name="T1" fmla="*/ 0 h 1315"/>
                <a:gd name="T2" fmla="*/ 0 w 449"/>
                <a:gd name="T3" fmla="*/ 710 h 1315"/>
                <a:gd name="T4" fmla="*/ 360 w 449"/>
                <a:gd name="T5" fmla="*/ 1315 h 1315"/>
                <a:gd name="T6" fmla="*/ 449 w 449"/>
                <a:gd name="T7" fmla="*/ 1307 h 1315"/>
                <a:gd name="T8" fmla="*/ 170 w 449"/>
                <a:gd name="T9" fmla="*/ 706 h 1315"/>
                <a:gd name="T10" fmla="*/ 331 w 449"/>
                <a:gd name="T11" fmla="*/ 55 h 1315"/>
                <a:gd name="T12" fmla="*/ 81 w 449"/>
                <a:gd name="T13" fmla="*/ 0 h 1315"/>
              </a:gdLst>
              <a:ahLst/>
              <a:cxnLst>
                <a:cxn ang="0">
                  <a:pos x="T0" y="T1"/>
                </a:cxn>
                <a:cxn ang="0">
                  <a:pos x="T2" y="T3"/>
                </a:cxn>
                <a:cxn ang="0">
                  <a:pos x="T4" y="T5"/>
                </a:cxn>
                <a:cxn ang="0">
                  <a:pos x="T6" y="T7"/>
                </a:cxn>
                <a:cxn ang="0">
                  <a:pos x="T8" y="T9"/>
                </a:cxn>
                <a:cxn ang="0">
                  <a:pos x="T10" y="T11"/>
                </a:cxn>
                <a:cxn ang="0">
                  <a:pos x="T12" y="T13"/>
                </a:cxn>
              </a:cxnLst>
              <a:rect l="0" t="0" r="r" b="b"/>
              <a:pathLst>
                <a:path w="449" h="1315">
                  <a:moveTo>
                    <a:pt x="81" y="0"/>
                  </a:moveTo>
                  <a:lnTo>
                    <a:pt x="0" y="710"/>
                  </a:lnTo>
                  <a:lnTo>
                    <a:pt x="360" y="1315"/>
                  </a:lnTo>
                  <a:lnTo>
                    <a:pt x="449" y="1307"/>
                  </a:lnTo>
                  <a:lnTo>
                    <a:pt x="170" y="706"/>
                  </a:lnTo>
                  <a:lnTo>
                    <a:pt x="331" y="55"/>
                  </a:lnTo>
                  <a:lnTo>
                    <a:pt x="81" y="0"/>
                  </a:lnTo>
                  <a:close/>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şḻíḍè">
              <a:extLst>
                <a:ext uri="{FF2B5EF4-FFF2-40B4-BE49-F238E27FC236}">
                  <a16:creationId xmlns:a16="http://schemas.microsoft.com/office/drawing/2014/main" id="{0E90C21E-13A1-4CAA-A735-E957B42E2609}"/>
                </a:ext>
              </a:extLst>
            </p:cNvPr>
            <p:cNvSpPr/>
            <p:nvPr/>
          </p:nvSpPr>
          <p:spPr bwMode="auto">
            <a:xfrm>
              <a:off x="4826000" y="2965451"/>
              <a:ext cx="1565275" cy="1700213"/>
            </a:xfrm>
            <a:custGeom>
              <a:avLst/>
              <a:gdLst>
                <a:gd name="T0" fmla="*/ 0 w 986"/>
                <a:gd name="T1" fmla="*/ 80 h 1071"/>
                <a:gd name="T2" fmla="*/ 296 w 986"/>
                <a:gd name="T3" fmla="*/ 736 h 1071"/>
                <a:gd name="T4" fmla="*/ 914 w 986"/>
                <a:gd name="T5" fmla="*/ 1071 h 1071"/>
                <a:gd name="T6" fmla="*/ 986 w 986"/>
                <a:gd name="T7" fmla="*/ 1020 h 1071"/>
                <a:gd name="T8" fmla="*/ 440 w 986"/>
                <a:gd name="T9" fmla="*/ 643 h 1071"/>
                <a:gd name="T10" fmla="*/ 245 w 986"/>
                <a:gd name="T11" fmla="*/ 0 h 1071"/>
                <a:gd name="T12" fmla="*/ 0 w 986"/>
                <a:gd name="T13" fmla="*/ 80 h 1071"/>
              </a:gdLst>
              <a:ahLst/>
              <a:cxnLst>
                <a:cxn ang="0">
                  <a:pos x="T0" y="T1"/>
                </a:cxn>
                <a:cxn ang="0">
                  <a:pos x="T2" y="T3"/>
                </a:cxn>
                <a:cxn ang="0">
                  <a:pos x="T4" y="T5"/>
                </a:cxn>
                <a:cxn ang="0">
                  <a:pos x="T6" y="T7"/>
                </a:cxn>
                <a:cxn ang="0">
                  <a:pos x="T8" y="T9"/>
                </a:cxn>
                <a:cxn ang="0">
                  <a:pos x="T10" y="T11"/>
                </a:cxn>
                <a:cxn ang="0">
                  <a:pos x="T12" y="T13"/>
                </a:cxn>
              </a:cxnLst>
              <a:rect l="0" t="0" r="r" b="b"/>
              <a:pathLst>
                <a:path w="986" h="1071">
                  <a:moveTo>
                    <a:pt x="0" y="80"/>
                  </a:moveTo>
                  <a:lnTo>
                    <a:pt x="296" y="736"/>
                  </a:lnTo>
                  <a:lnTo>
                    <a:pt x="914" y="1071"/>
                  </a:lnTo>
                  <a:lnTo>
                    <a:pt x="986" y="1020"/>
                  </a:lnTo>
                  <a:lnTo>
                    <a:pt x="440" y="643"/>
                  </a:lnTo>
                  <a:lnTo>
                    <a:pt x="245" y="0"/>
                  </a:lnTo>
                  <a:lnTo>
                    <a:pt x="0" y="80"/>
                  </a:lnTo>
                  <a:close/>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iṩḷídê">
              <a:extLst>
                <a:ext uri="{FF2B5EF4-FFF2-40B4-BE49-F238E27FC236}">
                  <a16:creationId xmlns:a16="http://schemas.microsoft.com/office/drawing/2014/main" id="{DF84610D-BFF0-443B-A3D0-A89CBE306A2E}"/>
                </a:ext>
              </a:extLst>
            </p:cNvPr>
            <p:cNvSpPr/>
            <p:nvPr/>
          </p:nvSpPr>
          <p:spPr bwMode="auto">
            <a:xfrm>
              <a:off x="4624388" y="2017713"/>
              <a:ext cx="1068388" cy="987425"/>
            </a:xfrm>
            <a:custGeom>
              <a:avLst/>
              <a:gdLst>
                <a:gd name="T0" fmla="*/ 0 w 159"/>
                <a:gd name="T1" fmla="*/ 7 h 147"/>
                <a:gd name="T2" fmla="*/ 129 w 159"/>
                <a:gd name="T3" fmla="*/ 38 h 147"/>
                <a:gd name="T4" fmla="*/ 151 w 159"/>
                <a:gd name="T5" fmla="*/ 147 h 147"/>
                <a:gd name="T6" fmla="*/ 132 w 159"/>
                <a:gd name="T7" fmla="*/ 145 h 147"/>
                <a:gd name="T8" fmla="*/ 37 w 159"/>
                <a:gd name="T9" fmla="*/ 37 h 147"/>
                <a:gd name="T10" fmla="*/ 0 w 159"/>
                <a:gd name="T11" fmla="*/ 7 h 147"/>
              </a:gdLst>
              <a:ahLst/>
              <a:cxnLst>
                <a:cxn ang="0">
                  <a:pos x="T0" y="T1"/>
                </a:cxn>
                <a:cxn ang="0">
                  <a:pos x="T2" y="T3"/>
                </a:cxn>
                <a:cxn ang="0">
                  <a:pos x="T4" y="T5"/>
                </a:cxn>
                <a:cxn ang="0">
                  <a:pos x="T6" y="T7"/>
                </a:cxn>
                <a:cxn ang="0">
                  <a:pos x="T8" y="T9"/>
                </a:cxn>
                <a:cxn ang="0">
                  <a:pos x="T10" y="T11"/>
                </a:cxn>
              </a:cxnLst>
              <a:rect l="0" t="0" r="r" b="b"/>
              <a:pathLst>
                <a:path w="159" h="147">
                  <a:moveTo>
                    <a:pt x="0" y="7"/>
                  </a:moveTo>
                  <a:cubicBezTo>
                    <a:pt x="0" y="7"/>
                    <a:pt x="99" y="0"/>
                    <a:pt x="129" y="38"/>
                  </a:cubicBezTo>
                  <a:cubicBezTo>
                    <a:pt x="159" y="76"/>
                    <a:pt x="151" y="147"/>
                    <a:pt x="151" y="147"/>
                  </a:cubicBezTo>
                  <a:cubicBezTo>
                    <a:pt x="132" y="145"/>
                    <a:pt x="132" y="145"/>
                    <a:pt x="132" y="145"/>
                  </a:cubicBezTo>
                  <a:cubicBezTo>
                    <a:pt x="132" y="145"/>
                    <a:pt x="145" y="34"/>
                    <a:pt x="37" y="37"/>
                  </a:cubicBezTo>
                  <a:lnTo>
                    <a:pt x="0" y="7"/>
                  </a:lnTo>
                  <a:close/>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îṥ1îdé">
              <a:extLst>
                <a:ext uri="{FF2B5EF4-FFF2-40B4-BE49-F238E27FC236}">
                  <a16:creationId xmlns:a16="http://schemas.microsoft.com/office/drawing/2014/main" id="{8A056E3C-39F3-47EE-B9FF-3F43221BAEE7}"/>
                </a:ext>
              </a:extLst>
            </p:cNvPr>
            <p:cNvSpPr/>
            <p:nvPr/>
          </p:nvSpPr>
          <p:spPr bwMode="auto">
            <a:xfrm>
              <a:off x="3556000" y="2200276"/>
              <a:ext cx="900113" cy="1181100"/>
            </a:xfrm>
            <a:custGeom>
              <a:avLst/>
              <a:gdLst>
                <a:gd name="T0" fmla="*/ 102 w 134"/>
                <a:gd name="T1" fmla="*/ 0 h 176"/>
                <a:gd name="T2" fmla="*/ 0 w 134"/>
                <a:gd name="T3" fmla="*/ 133 h 176"/>
                <a:gd name="T4" fmla="*/ 2 w 134"/>
                <a:gd name="T5" fmla="*/ 158 h 176"/>
                <a:gd name="T6" fmla="*/ 134 w 134"/>
                <a:gd name="T7" fmla="*/ 27 h 176"/>
                <a:gd name="T8" fmla="*/ 102 w 134"/>
                <a:gd name="T9" fmla="*/ 0 h 176"/>
              </a:gdLst>
              <a:ahLst/>
              <a:cxnLst>
                <a:cxn ang="0">
                  <a:pos x="T0" y="T1"/>
                </a:cxn>
                <a:cxn ang="0">
                  <a:pos x="T2" y="T3"/>
                </a:cxn>
                <a:cxn ang="0">
                  <a:pos x="T4" y="T5"/>
                </a:cxn>
                <a:cxn ang="0">
                  <a:pos x="T6" y="T7"/>
                </a:cxn>
                <a:cxn ang="0">
                  <a:pos x="T8" y="T9"/>
                </a:cxn>
              </a:cxnLst>
              <a:rect l="0" t="0" r="r" b="b"/>
              <a:pathLst>
                <a:path w="134" h="176">
                  <a:moveTo>
                    <a:pt x="102" y="0"/>
                  </a:moveTo>
                  <a:cubicBezTo>
                    <a:pt x="102" y="0"/>
                    <a:pt x="117" y="151"/>
                    <a:pt x="0" y="133"/>
                  </a:cubicBezTo>
                  <a:cubicBezTo>
                    <a:pt x="2" y="158"/>
                    <a:pt x="2" y="158"/>
                    <a:pt x="2" y="158"/>
                  </a:cubicBezTo>
                  <a:cubicBezTo>
                    <a:pt x="2" y="158"/>
                    <a:pt x="128" y="176"/>
                    <a:pt x="134" y="27"/>
                  </a:cubicBezTo>
                  <a:lnTo>
                    <a:pt x="102" y="0"/>
                  </a:lnTo>
                  <a:close/>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ṧ1ïḍê">
              <a:extLst>
                <a:ext uri="{FF2B5EF4-FFF2-40B4-BE49-F238E27FC236}">
                  <a16:creationId xmlns:a16="http://schemas.microsoft.com/office/drawing/2014/main" id="{98E2F60E-647F-4BDB-80A7-304CD5950385}"/>
                </a:ext>
              </a:extLst>
            </p:cNvPr>
            <p:cNvSpPr/>
            <p:nvPr/>
          </p:nvSpPr>
          <p:spPr bwMode="auto">
            <a:xfrm>
              <a:off x="4470400" y="2932113"/>
              <a:ext cx="987425" cy="644525"/>
            </a:xfrm>
            <a:custGeom>
              <a:avLst/>
              <a:gdLst>
                <a:gd name="T0" fmla="*/ 80 w 622"/>
                <a:gd name="T1" fmla="*/ 8 h 406"/>
                <a:gd name="T2" fmla="*/ 0 w 622"/>
                <a:gd name="T3" fmla="*/ 347 h 406"/>
                <a:gd name="T4" fmla="*/ 266 w 622"/>
                <a:gd name="T5" fmla="*/ 406 h 406"/>
                <a:gd name="T6" fmla="*/ 287 w 622"/>
                <a:gd name="T7" fmla="*/ 309 h 406"/>
                <a:gd name="T8" fmla="*/ 325 w 622"/>
                <a:gd name="T9" fmla="*/ 402 h 406"/>
                <a:gd name="T10" fmla="*/ 622 w 622"/>
                <a:gd name="T11" fmla="*/ 292 h 406"/>
                <a:gd name="T12" fmla="*/ 495 w 622"/>
                <a:gd name="T13" fmla="*/ 0 h 406"/>
                <a:gd name="T14" fmla="*/ 80 w 622"/>
                <a:gd name="T15" fmla="*/ 8 h 4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2" h="406">
                  <a:moveTo>
                    <a:pt x="80" y="8"/>
                  </a:moveTo>
                  <a:lnTo>
                    <a:pt x="0" y="347"/>
                  </a:lnTo>
                  <a:lnTo>
                    <a:pt x="266" y="406"/>
                  </a:lnTo>
                  <a:lnTo>
                    <a:pt x="287" y="309"/>
                  </a:lnTo>
                  <a:lnTo>
                    <a:pt x="325" y="402"/>
                  </a:lnTo>
                  <a:lnTo>
                    <a:pt x="622" y="292"/>
                  </a:lnTo>
                  <a:lnTo>
                    <a:pt x="495" y="0"/>
                  </a:lnTo>
                  <a:lnTo>
                    <a:pt x="80" y="8"/>
                  </a:ln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îSlíḑe">
              <a:extLst>
                <a:ext uri="{FF2B5EF4-FFF2-40B4-BE49-F238E27FC236}">
                  <a16:creationId xmlns:a16="http://schemas.microsoft.com/office/drawing/2014/main" id="{18AB246D-D833-4CE9-874A-5D4F95841247}"/>
                </a:ext>
              </a:extLst>
            </p:cNvPr>
            <p:cNvSpPr/>
            <p:nvPr/>
          </p:nvSpPr>
          <p:spPr bwMode="auto">
            <a:xfrm>
              <a:off x="4200525" y="2005013"/>
              <a:ext cx="1089025" cy="1135063"/>
            </a:xfrm>
            <a:custGeom>
              <a:avLst/>
              <a:gdLst>
                <a:gd name="T0" fmla="*/ 0 w 686"/>
                <a:gd name="T1" fmla="*/ 118 h 715"/>
                <a:gd name="T2" fmla="*/ 72 w 686"/>
                <a:gd name="T3" fmla="*/ 372 h 715"/>
                <a:gd name="T4" fmla="*/ 182 w 686"/>
                <a:gd name="T5" fmla="*/ 436 h 715"/>
                <a:gd name="T6" fmla="*/ 241 w 686"/>
                <a:gd name="T7" fmla="*/ 592 h 715"/>
                <a:gd name="T8" fmla="*/ 216 w 686"/>
                <a:gd name="T9" fmla="*/ 715 h 715"/>
                <a:gd name="T10" fmla="*/ 686 w 686"/>
                <a:gd name="T11" fmla="*/ 626 h 715"/>
                <a:gd name="T12" fmla="*/ 377 w 686"/>
                <a:gd name="T13" fmla="*/ 0 h 715"/>
                <a:gd name="T14" fmla="*/ 0 w 686"/>
                <a:gd name="T15" fmla="*/ 118 h 7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6" h="715">
                  <a:moveTo>
                    <a:pt x="0" y="118"/>
                  </a:moveTo>
                  <a:lnTo>
                    <a:pt x="72" y="372"/>
                  </a:lnTo>
                  <a:lnTo>
                    <a:pt x="182" y="436"/>
                  </a:lnTo>
                  <a:lnTo>
                    <a:pt x="241" y="592"/>
                  </a:lnTo>
                  <a:lnTo>
                    <a:pt x="216" y="715"/>
                  </a:lnTo>
                  <a:lnTo>
                    <a:pt x="686" y="626"/>
                  </a:lnTo>
                  <a:lnTo>
                    <a:pt x="377" y="0"/>
                  </a:lnTo>
                  <a:lnTo>
                    <a:pt x="0" y="118"/>
                  </a:lnTo>
                  <a:close/>
                </a:path>
              </a:pathLst>
            </a:custGeom>
            <a:solidFill>
              <a:srgbClr val="F962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şļïdè">
              <a:extLst>
                <a:ext uri="{FF2B5EF4-FFF2-40B4-BE49-F238E27FC236}">
                  <a16:creationId xmlns:a16="http://schemas.microsoft.com/office/drawing/2014/main" id="{41597B8C-D847-4355-9143-9D86F3D314E4}"/>
                </a:ext>
              </a:extLst>
            </p:cNvPr>
            <p:cNvSpPr/>
            <p:nvPr/>
          </p:nvSpPr>
          <p:spPr bwMode="auto">
            <a:xfrm>
              <a:off x="4308475" y="1836738"/>
              <a:ext cx="382588" cy="484188"/>
            </a:xfrm>
            <a:custGeom>
              <a:avLst/>
              <a:gdLst>
                <a:gd name="T0" fmla="*/ 5 w 57"/>
                <a:gd name="T1" fmla="*/ 15 h 72"/>
                <a:gd name="T2" fmla="*/ 12 w 57"/>
                <a:gd name="T3" fmla="*/ 44 h 72"/>
                <a:gd name="T4" fmla="*/ 0 w 57"/>
                <a:gd name="T5" fmla="*/ 48 h 72"/>
                <a:gd name="T6" fmla="*/ 35 w 57"/>
                <a:gd name="T7" fmla="*/ 65 h 72"/>
                <a:gd name="T8" fmla="*/ 57 w 57"/>
                <a:gd name="T9" fmla="*/ 29 h 72"/>
                <a:gd name="T10" fmla="*/ 38 w 57"/>
                <a:gd name="T11" fmla="*/ 34 h 72"/>
                <a:gd name="T12" fmla="*/ 29 w 57"/>
                <a:gd name="T13" fmla="*/ 0 h 72"/>
                <a:gd name="T14" fmla="*/ 5 w 57"/>
                <a:gd name="T15" fmla="*/ 15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72">
                  <a:moveTo>
                    <a:pt x="5" y="15"/>
                  </a:moveTo>
                  <a:cubicBezTo>
                    <a:pt x="12" y="44"/>
                    <a:pt x="12" y="44"/>
                    <a:pt x="12" y="44"/>
                  </a:cubicBezTo>
                  <a:cubicBezTo>
                    <a:pt x="0" y="48"/>
                    <a:pt x="0" y="48"/>
                    <a:pt x="0" y="48"/>
                  </a:cubicBezTo>
                  <a:cubicBezTo>
                    <a:pt x="0" y="48"/>
                    <a:pt x="2" y="72"/>
                    <a:pt x="35" y="65"/>
                  </a:cubicBezTo>
                  <a:cubicBezTo>
                    <a:pt x="52" y="61"/>
                    <a:pt x="57" y="29"/>
                    <a:pt x="57" y="29"/>
                  </a:cubicBezTo>
                  <a:cubicBezTo>
                    <a:pt x="38" y="34"/>
                    <a:pt x="38" y="34"/>
                    <a:pt x="38" y="34"/>
                  </a:cubicBezTo>
                  <a:cubicBezTo>
                    <a:pt x="29" y="0"/>
                    <a:pt x="29" y="0"/>
                    <a:pt x="29" y="0"/>
                  </a:cubicBezTo>
                  <a:lnTo>
                    <a:pt x="5" y="15"/>
                  </a:lnTo>
                  <a:close/>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iślïḋê">
              <a:extLst>
                <a:ext uri="{FF2B5EF4-FFF2-40B4-BE49-F238E27FC236}">
                  <a16:creationId xmlns:a16="http://schemas.microsoft.com/office/drawing/2014/main" id="{C1A8AB22-E138-4E42-8415-345E1C879DDC}"/>
                </a:ext>
              </a:extLst>
            </p:cNvPr>
            <p:cNvSpPr/>
            <p:nvPr/>
          </p:nvSpPr>
          <p:spPr bwMode="auto">
            <a:xfrm>
              <a:off x="4127500" y="1454151"/>
              <a:ext cx="415925" cy="557213"/>
            </a:xfrm>
            <a:custGeom>
              <a:avLst/>
              <a:gdLst>
                <a:gd name="T0" fmla="*/ 0 w 62"/>
                <a:gd name="T1" fmla="*/ 11 h 83"/>
                <a:gd name="T2" fmla="*/ 13 w 62"/>
                <a:gd name="T3" fmla="*/ 58 h 83"/>
                <a:gd name="T4" fmla="*/ 42 w 62"/>
                <a:gd name="T5" fmla="*/ 83 h 83"/>
                <a:gd name="T6" fmla="*/ 42 w 62"/>
                <a:gd name="T7" fmla="*/ 83 h 83"/>
                <a:gd name="T8" fmla="*/ 61 w 62"/>
                <a:gd name="T9" fmla="*/ 49 h 83"/>
                <a:gd name="T10" fmla="*/ 58 w 62"/>
                <a:gd name="T11" fmla="*/ 0 h 83"/>
                <a:gd name="T12" fmla="*/ 0 w 62"/>
                <a:gd name="T13" fmla="*/ 11 h 83"/>
              </a:gdLst>
              <a:ahLst/>
              <a:cxnLst>
                <a:cxn ang="0">
                  <a:pos x="T0" y="T1"/>
                </a:cxn>
                <a:cxn ang="0">
                  <a:pos x="T2" y="T3"/>
                </a:cxn>
                <a:cxn ang="0">
                  <a:pos x="T4" y="T5"/>
                </a:cxn>
                <a:cxn ang="0">
                  <a:pos x="T6" y="T7"/>
                </a:cxn>
                <a:cxn ang="0">
                  <a:pos x="T8" y="T9"/>
                </a:cxn>
                <a:cxn ang="0">
                  <a:pos x="T10" y="T11"/>
                </a:cxn>
                <a:cxn ang="0">
                  <a:pos x="T12" y="T13"/>
                </a:cxn>
              </a:cxnLst>
              <a:rect l="0" t="0" r="r" b="b"/>
              <a:pathLst>
                <a:path w="62" h="83">
                  <a:moveTo>
                    <a:pt x="0" y="11"/>
                  </a:moveTo>
                  <a:cubicBezTo>
                    <a:pt x="13" y="58"/>
                    <a:pt x="13" y="58"/>
                    <a:pt x="13" y="58"/>
                  </a:cubicBezTo>
                  <a:cubicBezTo>
                    <a:pt x="17" y="71"/>
                    <a:pt x="28" y="81"/>
                    <a:pt x="42" y="83"/>
                  </a:cubicBezTo>
                  <a:cubicBezTo>
                    <a:pt x="42" y="83"/>
                    <a:pt x="42" y="83"/>
                    <a:pt x="42" y="83"/>
                  </a:cubicBezTo>
                  <a:cubicBezTo>
                    <a:pt x="55" y="77"/>
                    <a:pt x="62" y="63"/>
                    <a:pt x="61" y="49"/>
                  </a:cubicBezTo>
                  <a:cubicBezTo>
                    <a:pt x="58" y="0"/>
                    <a:pt x="58" y="0"/>
                    <a:pt x="58" y="0"/>
                  </a:cubicBezTo>
                  <a:cubicBezTo>
                    <a:pt x="0" y="11"/>
                    <a:pt x="0" y="11"/>
                    <a:pt x="0" y="11"/>
                  </a:cubicBezTo>
                </a:path>
              </a:pathLst>
            </a:custGeom>
            <a:solidFill>
              <a:srgbClr val="FFC7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ïṧliḑé">
              <a:extLst>
                <a:ext uri="{FF2B5EF4-FFF2-40B4-BE49-F238E27FC236}">
                  <a16:creationId xmlns:a16="http://schemas.microsoft.com/office/drawing/2014/main" id="{B617EA84-85F8-46C3-BA42-BA2E6018E493}"/>
                </a:ext>
              </a:extLst>
            </p:cNvPr>
            <p:cNvSpPr/>
            <p:nvPr/>
          </p:nvSpPr>
          <p:spPr bwMode="auto">
            <a:xfrm>
              <a:off x="4576763" y="1601788"/>
              <a:ext cx="80963" cy="87313"/>
            </a:xfrm>
            <a:custGeom>
              <a:avLst/>
              <a:gdLst>
                <a:gd name="T0" fmla="*/ 0 w 12"/>
                <a:gd name="T1" fmla="*/ 0 h 13"/>
                <a:gd name="T2" fmla="*/ 3 w 12"/>
                <a:gd name="T3" fmla="*/ 13 h 13"/>
                <a:gd name="T4" fmla="*/ 0 w 12"/>
                <a:gd name="T5" fmla="*/ 0 h 13"/>
              </a:gdLst>
              <a:ahLst/>
              <a:cxnLst>
                <a:cxn ang="0">
                  <a:pos x="T0" y="T1"/>
                </a:cxn>
                <a:cxn ang="0">
                  <a:pos x="T2" y="T3"/>
                </a:cxn>
                <a:cxn ang="0">
                  <a:pos x="T4" y="T5"/>
                </a:cxn>
              </a:cxnLst>
              <a:rect l="0" t="0" r="r" b="b"/>
              <a:pathLst>
                <a:path w="12" h="13">
                  <a:moveTo>
                    <a:pt x="0" y="0"/>
                  </a:moveTo>
                  <a:cubicBezTo>
                    <a:pt x="3" y="13"/>
                    <a:pt x="3" y="13"/>
                    <a:pt x="3" y="13"/>
                  </a:cubicBezTo>
                  <a:cubicBezTo>
                    <a:pt x="3" y="13"/>
                    <a:pt x="12" y="3"/>
                    <a:pt x="0" y="0"/>
                  </a:cubicBezTo>
                  <a:close/>
                </a:path>
              </a:pathLst>
            </a:custGeom>
            <a:solidFill>
              <a:srgbClr val="FFC7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îṧľïďe">
              <a:extLst>
                <a:ext uri="{FF2B5EF4-FFF2-40B4-BE49-F238E27FC236}">
                  <a16:creationId xmlns:a16="http://schemas.microsoft.com/office/drawing/2014/main" id="{5AABC539-AC28-4E68-8D1B-56F4B09BC120}"/>
                </a:ext>
              </a:extLst>
            </p:cNvPr>
            <p:cNvSpPr/>
            <p:nvPr/>
          </p:nvSpPr>
          <p:spPr bwMode="auto">
            <a:xfrm>
              <a:off x="4200525" y="1703388"/>
              <a:ext cx="60325" cy="46038"/>
            </a:xfrm>
            <a:custGeom>
              <a:avLst/>
              <a:gdLst>
                <a:gd name="T0" fmla="*/ 1 w 9"/>
                <a:gd name="T1" fmla="*/ 7 h 7"/>
                <a:gd name="T2" fmla="*/ 0 w 9"/>
                <a:gd name="T3" fmla="*/ 5 h 7"/>
                <a:gd name="T4" fmla="*/ 3 w 9"/>
                <a:gd name="T5" fmla="*/ 1 h 7"/>
                <a:gd name="T6" fmla="*/ 6 w 9"/>
                <a:gd name="T7" fmla="*/ 1 h 7"/>
                <a:gd name="T8" fmla="*/ 8 w 9"/>
                <a:gd name="T9" fmla="*/ 3 h 7"/>
                <a:gd name="T10" fmla="*/ 8 w 9"/>
                <a:gd name="T11" fmla="*/ 5 h 7"/>
                <a:gd name="T12" fmla="*/ 7 w 9"/>
                <a:gd name="T13" fmla="*/ 4 h 7"/>
                <a:gd name="T14" fmla="*/ 4 w 9"/>
                <a:gd name="T15" fmla="*/ 2 h 7"/>
                <a:gd name="T16" fmla="*/ 1 w 9"/>
                <a:gd name="T17" fmla="*/ 5 h 7"/>
                <a:gd name="T18" fmla="*/ 1 w 9"/>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1" y="7"/>
                  </a:moveTo>
                  <a:cubicBezTo>
                    <a:pt x="1" y="7"/>
                    <a:pt x="0" y="6"/>
                    <a:pt x="0" y="5"/>
                  </a:cubicBezTo>
                  <a:cubicBezTo>
                    <a:pt x="0" y="3"/>
                    <a:pt x="1" y="1"/>
                    <a:pt x="3" y="1"/>
                  </a:cubicBezTo>
                  <a:cubicBezTo>
                    <a:pt x="4" y="0"/>
                    <a:pt x="6" y="1"/>
                    <a:pt x="6" y="1"/>
                  </a:cubicBezTo>
                  <a:cubicBezTo>
                    <a:pt x="7" y="2"/>
                    <a:pt x="7" y="3"/>
                    <a:pt x="8" y="3"/>
                  </a:cubicBezTo>
                  <a:cubicBezTo>
                    <a:pt x="8" y="4"/>
                    <a:pt x="9" y="5"/>
                    <a:pt x="8" y="5"/>
                  </a:cubicBezTo>
                  <a:cubicBezTo>
                    <a:pt x="8" y="5"/>
                    <a:pt x="8" y="4"/>
                    <a:pt x="7" y="4"/>
                  </a:cubicBezTo>
                  <a:cubicBezTo>
                    <a:pt x="6" y="3"/>
                    <a:pt x="5" y="1"/>
                    <a:pt x="4" y="2"/>
                  </a:cubicBezTo>
                  <a:cubicBezTo>
                    <a:pt x="2" y="2"/>
                    <a:pt x="1" y="4"/>
                    <a:pt x="1" y="5"/>
                  </a:cubicBezTo>
                  <a:cubicBezTo>
                    <a:pt x="1" y="6"/>
                    <a:pt x="1" y="7"/>
                    <a:pt x="1" y="7"/>
                  </a:cubicBezTo>
                  <a:close/>
                </a:path>
              </a:pathLst>
            </a:custGeom>
            <a:solidFill>
              <a:srgbClr val="D198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íṥļïḓè">
              <a:extLst>
                <a:ext uri="{FF2B5EF4-FFF2-40B4-BE49-F238E27FC236}">
                  <a16:creationId xmlns:a16="http://schemas.microsoft.com/office/drawing/2014/main" id="{D9B42783-0AB1-4471-AFFE-7BB2632BFB24}"/>
                </a:ext>
              </a:extLst>
            </p:cNvPr>
            <p:cNvSpPr/>
            <p:nvPr/>
          </p:nvSpPr>
          <p:spPr bwMode="auto">
            <a:xfrm>
              <a:off x="4375150" y="1668463"/>
              <a:ext cx="53975" cy="47625"/>
            </a:xfrm>
            <a:custGeom>
              <a:avLst/>
              <a:gdLst>
                <a:gd name="T0" fmla="*/ 1 w 8"/>
                <a:gd name="T1" fmla="*/ 7 h 7"/>
                <a:gd name="T2" fmla="*/ 0 w 8"/>
                <a:gd name="T3" fmla="*/ 5 h 7"/>
                <a:gd name="T4" fmla="*/ 3 w 8"/>
                <a:gd name="T5" fmla="*/ 1 h 7"/>
                <a:gd name="T6" fmla="*/ 7 w 8"/>
                <a:gd name="T7" fmla="*/ 2 h 7"/>
                <a:gd name="T8" fmla="*/ 8 w 8"/>
                <a:gd name="T9" fmla="*/ 4 h 7"/>
                <a:gd name="T10" fmla="*/ 7 w 8"/>
                <a:gd name="T11" fmla="*/ 2 h 7"/>
                <a:gd name="T12" fmla="*/ 3 w 8"/>
                <a:gd name="T13" fmla="*/ 2 h 7"/>
                <a:gd name="T14" fmla="*/ 1 w 8"/>
                <a:gd name="T15" fmla="*/ 5 h 7"/>
                <a:gd name="T16" fmla="*/ 1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1" y="7"/>
                  </a:moveTo>
                  <a:cubicBezTo>
                    <a:pt x="1" y="7"/>
                    <a:pt x="0" y="6"/>
                    <a:pt x="0" y="5"/>
                  </a:cubicBezTo>
                  <a:cubicBezTo>
                    <a:pt x="0" y="3"/>
                    <a:pt x="1" y="1"/>
                    <a:pt x="3" y="1"/>
                  </a:cubicBezTo>
                  <a:cubicBezTo>
                    <a:pt x="5" y="0"/>
                    <a:pt x="7" y="1"/>
                    <a:pt x="7" y="2"/>
                  </a:cubicBezTo>
                  <a:cubicBezTo>
                    <a:pt x="8" y="3"/>
                    <a:pt x="8" y="4"/>
                    <a:pt x="8" y="4"/>
                  </a:cubicBezTo>
                  <a:cubicBezTo>
                    <a:pt x="8" y="4"/>
                    <a:pt x="7" y="3"/>
                    <a:pt x="7" y="2"/>
                  </a:cubicBezTo>
                  <a:cubicBezTo>
                    <a:pt x="6" y="1"/>
                    <a:pt x="5" y="1"/>
                    <a:pt x="3" y="2"/>
                  </a:cubicBezTo>
                  <a:cubicBezTo>
                    <a:pt x="2" y="2"/>
                    <a:pt x="1" y="4"/>
                    <a:pt x="1" y="5"/>
                  </a:cubicBezTo>
                  <a:cubicBezTo>
                    <a:pt x="1" y="6"/>
                    <a:pt x="1" y="6"/>
                    <a:pt x="1" y="7"/>
                  </a:cubicBezTo>
                  <a:close/>
                </a:path>
              </a:pathLst>
            </a:custGeom>
            <a:solidFill>
              <a:srgbClr val="D198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iŝḷîḓe">
              <a:extLst>
                <a:ext uri="{FF2B5EF4-FFF2-40B4-BE49-F238E27FC236}">
                  <a16:creationId xmlns:a16="http://schemas.microsoft.com/office/drawing/2014/main" id="{F8EF821A-F346-40CD-BA7A-9BD734D1A344}"/>
                </a:ext>
              </a:extLst>
            </p:cNvPr>
            <p:cNvSpPr/>
            <p:nvPr/>
          </p:nvSpPr>
          <p:spPr bwMode="auto">
            <a:xfrm>
              <a:off x="4422775" y="1709738"/>
              <a:ext cx="73025" cy="33338"/>
            </a:xfrm>
            <a:custGeom>
              <a:avLst/>
              <a:gdLst>
                <a:gd name="T0" fmla="*/ 8 w 11"/>
                <a:gd name="T1" fmla="*/ 0 h 5"/>
                <a:gd name="T2" fmla="*/ 5 w 11"/>
                <a:gd name="T3" fmla="*/ 1 h 5"/>
                <a:gd name="T4" fmla="*/ 1 w 11"/>
                <a:gd name="T5" fmla="*/ 5 h 5"/>
                <a:gd name="T6" fmla="*/ 3 w 11"/>
                <a:gd name="T7" fmla="*/ 5 h 5"/>
                <a:gd name="T8" fmla="*/ 6 w 11"/>
                <a:gd name="T9" fmla="*/ 5 h 5"/>
                <a:gd name="T10" fmla="*/ 11 w 11"/>
                <a:gd name="T11" fmla="*/ 1 h 5"/>
                <a:gd name="T12" fmla="*/ 8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8" y="0"/>
                  </a:moveTo>
                  <a:cubicBezTo>
                    <a:pt x="7" y="0"/>
                    <a:pt x="6" y="0"/>
                    <a:pt x="5" y="1"/>
                  </a:cubicBezTo>
                  <a:cubicBezTo>
                    <a:pt x="2" y="2"/>
                    <a:pt x="0" y="3"/>
                    <a:pt x="1" y="5"/>
                  </a:cubicBezTo>
                  <a:cubicBezTo>
                    <a:pt x="1" y="5"/>
                    <a:pt x="2" y="5"/>
                    <a:pt x="3" y="5"/>
                  </a:cubicBezTo>
                  <a:cubicBezTo>
                    <a:pt x="4" y="5"/>
                    <a:pt x="5" y="5"/>
                    <a:pt x="6" y="5"/>
                  </a:cubicBezTo>
                  <a:cubicBezTo>
                    <a:pt x="9" y="4"/>
                    <a:pt x="11" y="2"/>
                    <a:pt x="11" y="1"/>
                  </a:cubicBezTo>
                  <a:cubicBezTo>
                    <a:pt x="10" y="1"/>
                    <a:pt x="9" y="0"/>
                    <a:pt x="8" y="0"/>
                  </a:cubicBezTo>
                </a:path>
              </a:pathLst>
            </a:custGeom>
            <a:solidFill>
              <a:srgbClr val="FDB0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íŝľîḍê">
              <a:extLst>
                <a:ext uri="{FF2B5EF4-FFF2-40B4-BE49-F238E27FC236}">
                  <a16:creationId xmlns:a16="http://schemas.microsoft.com/office/drawing/2014/main" id="{91B6CD26-9F48-46B2-BFED-9E82CE099EBB}"/>
                </a:ext>
              </a:extLst>
            </p:cNvPr>
            <p:cNvSpPr/>
            <p:nvPr/>
          </p:nvSpPr>
          <p:spPr bwMode="auto">
            <a:xfrm>
              <a:off x="4194175" y="1782763"/>
              <a:ext cx="12700" cy="20638"/>
            </a:xfrm>
            <a:custGeom>
              <a:avLst/>
              <a:gdLst>
                <a:gd name="T0" fmla="*/ 1 w 2"/>
                <a:gd name="T1" fmla="*/ 0 h 3"/>
                <a:gd name="T2" fmla="*/ 1 w 2"/>
                <a:gd name="T3" fmla="*/ 2 h 3"/>
                <a:gd name="T4" fmla="*/ 2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0" y="2"/>
                    <a:pt x="1" y="2"/>
                  </a:cubicBezTo>
                  <a:cubicBezTo>
                    <a:pt x="1" y="2"/>
                    <a:pt x="1" y="3"/>
                    <a:pt x="2" y="3"/>
                  </a:cubicBezTo>
                  <a:cubicBezTo>
                    <a:pt x="1" y="0"/>
                    <a:pt x="1" y="0"/>
                    <a:pt x="1" y="0"/>
                  </a:cubicBezTo>
                </a:path>
              </a:pathLst>
            </a:custGeom>
            <a:solidFill>
              <a:srgbClr val="BAA8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íṩļíďé">
              <a:extLst>
                <a:ext uri="{FF2B5EF4-FFF2-40B4-BE49-F238E27FC236}">
                  <a16:creationId xmlns:a16="http://schemas.microsoft.com/office/drawing/2014/main" id="{B0777ED7-67D3-4741-B396-E0D77E470875}"/>
                </a:ext>
              </a:extLst>
            </p:cNvPr>
            <p:cNvSpPr/>
            <p:nvPr/>
          </p:nvSpPr>
          <p:spPr bwMode="auto">
            <a:xfrm>
              <a:off x="4200525" y="1770063"/>
              <a:ext cx="53975" cy="33338"/>
            </a:xfrm>
            <a:custGeom>
              <a:avLst/>
              <a:gdLst>
                <a:gd name="T0" fmla="*/ 5 w 8"/>
                <a:gd name="T1" fmla="*/ 0 h 5"/>
                <a:gd name="T2" fmla="*/ 3 w 8"/>
                <a:gd name="T3" fmla="*/ 1 h 5"/>
                <a:gd name="T4" fmla="*/ 0 w 8"/>
                <a:gd name="T5" fmla="*/ 2 h 5"/>
                <a:gd name="T6" fmla="*/ 1 w 8"/>
                <a:gd name="T7" fmla="*/ 5 h 5"/>
                <a:gd name="T8" fmla="*/ 2 w 8"/>
                <a:gd name="T9" fmla="*/ 5 h 5"/>
                <a:gd name="T10" fmla="*/ 4 w 8"/>
                <a:gd name="T11" fmla="*/ 5 h 5"/>
                <a:gd name="T12" fmla="*/ 7 w 8"/>
                <a:gd name="T13" fmla="*/ 3 h 5"/>
                <a:gd name="T14" fmla="*/ 8 w 8"/>
                <a:gd name="T15" fmla="*/ 1 h 5"/>
                <a:gd name="T16" fmla="*/ 5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0"/>
                  </a:moveTo>
                  <a:cubicBezTo>
                    <a:pt x="5" y="0"/>
                    <a:pt x="4" y="0"/>
                    <a:pt x="3" y="1"/>
                  </a:cubicBezTo>
                  <a:cubicBezTo>
                    <a:pt x="2" y="1"/>
                    <a:pt x="1" y="2"/>
                    <a:pt x="0" y="2"/>
                  </a:cubicBezTo>
                  <a:cubicBezTo>
                    <a:pt x="1" y="5"/>
                    <a:pt x="1" y="5"/>
                    <a:pt x="1" y="5"/>
                  </a:cubicBezTo>
                  <a:cubicBezTo>
                    <a:pt x="1" y="5"/>
                    <a:pt x="2" y="5"/>
                    <a:pt x="2" y="5"/>
                  </a:cubicBezTo>
                  <a:cubicBezTo>
                    <a:pt x="3" y="5"/>
                    <a:pt x="3" y="5"/>
                    <a:pt x="4" y="5"/>
                  </a:cubicBezTo>
                  <a:cubicBezTo>
                    <a:pt x="5" y="4"/>
                    <a:pt x="7" y="4"/>
                    <a:pt x="7" y="3"/>
                  </a:cubicBezTo>
                  <a:cubicBezTo>
                    <a:pt x="8" y="2"/>
                    <a:pt x="8" y="2"/>
                    <a:pt x="8" y="1"/>
                  </a:cubicBezTo>
                  <a:cubicBezTo>
                    <a:pt x="7" y="1"/>
                    <a:pt x="6" y="0"/>
                    <a:pt x="5" y="0"/>
                  </a:cubicBezTo>
                </a:path>
              </a:pathLst>
            </a:custGeom>
            <a:solidFill>
              <a:srgbClr val="FDB09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îṡľîḓê">
              <a:extLst>
                <a:ext uri="{FF2B5EF4-FFF2-40B4-BE49-F238E27FC236}">
                  <a16:creationId xmlns:a16="http://schemas.microsoft.com/office/drawing/2014/main" id="{9CC33919-B9AA-4C72-99C6-12F9F0A3D827}"/>
                </a:ext>
              </a:extLst>
            </p:cNvPr>
            <p:cNvSpPr/>
            <p:nvPr/>
          </p:nvSpPr>
          <p:spPr bwMode="auto">
            <a:xfrm>
              <a:off x="4362450" y="1608138"/>
              <a:ext cx="73025" cy="33338"/>
            </a:xfrm>
            <a:custGeom>
              <a:avLst/>
              <a:gdLst>
                <a:gd name="T0" fmla="*/ 11 w 11"/>
                <a:gd name="T1" fmla="*/ 2 h 5"/>
                <a:gd name="T2" fmla="*/ 5 w 11"/>
                <a:gd name="T3" fmla="*/ 3 h 5"/>
                <a:gd name="T4" fmla="*/ 0 w 11"/>
                <a:gd name="T5" fmla="*/ 4 h 5"/>
                <a:gd name="T6" fmla="*/ 5 w 11"/>
                <a:gd name="T7" fmla="*/ 1 h 5"/>
                <a:gd name="T8" fmla="*/ 11 w 11"/>
                <a:gd name="T9" fmla="*/ 2 h 5"/>
              </a:gdLst>
              <a:ahLst/>
              <a:cxnLst>
                <a:cxn ang="0">
                  <a:pos x="T0" y="T1"/>
                </a:cxn>
                <a:cxn ang="0">
                  <a:pos x="T2" y="T3"/>
                </a:cxn>
                <a:cxn ang="0">
                  <a:pos x="T4" y="T5"/>
                </a:cxn>
                <a:cxn ang="0">
                  <a:pos x="T6" y="T7"/>
                </a:cxn>
                <a:cxn ang="0">
                  <a:pos x="T8" y="T9"/>
                </a:cxn>
              </a:cxnLst>
              <a:rect l="0" t="0" r="r" b="b"/>
              <a:pathLst>
                <a:path w="11" h="5">
                  <a:moveTo>
                    <a:pt x="11" y="2"/>
                  </a:moveTo>
                  <a:cubicBezTo>
                    <a:pt x="10" y="2"/>
                    <a:pt x="8" y="2"/>
                    <a:pt x="5" y="3"/>
                  </a:cubicBezTo>
                  <a:cubicBezTo>
                    <a:pt x="3" y="4"/>
                    <a:pt x="0" y="5"/>
                    <a:pt x="0" y="4"/>
                  </a:cubicBezTo>
                  <a:cubicBezTo>
                    <a:pt x="0" y="4"/>
                    <a:pt x="2" y="2"/>
                    <a:pt x="5" y="1"/>
                  </a:cubicBezTo>
                  <a:cubicBezTo>
                    <a:pt x="8" y="0"/>
                    <a:pt x="11" y="1"/>
                    <a:pt x="11" y="2"/>
                  </a:cubicBezTo>
                  <a:close/>
                </a:path>
              </a:pathLst>
            </a:custGeom>
            <a:solidFill>
              <a:srgbClr val="FF83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îṣḻíḑé">
              <a:extLst>
                <a:ext uri="{FF2B5EF4-FFF2-40B4-BE49-F238E27FC236}">
                  <a16:creationId xmlns:a16="http://schemas.microsoft.com/office/drawing/2014/main" id="{0A058AD6-D80A-498C-8D23-645C9C477CD8}"/>
                </a:ext>
              </a:extLst>
            </p:cNvPr>
            <p:cNvSpPr/>
            <p:nvPr/>
          </p:nvSpPr>
          <p:spPr bwMode="auto">
            <a:xfrm>
              <a:off x="4173538" y="1649413"/>
              <a:ext cx="60325" cy="26988"/>
            </a:xfrm>
            <a:custGeom>
              <a:avLst/>
              <a:gdLst>
                <a:gd name="T0" fmla="*/ 9 w 9"/>
                <a:gd name="T1" fmla="*/ 2 h 4"/>
                <a:gd name="T2" fmla="*/ 4 w 9"/>
                <a:gd name="T3" fmla="*/ 3 h 4"/>
                <a:gd name="T4" fmla="*/ 0 w 9"/>
                <a:gd name="T5" fmla="*/ 4 h 4"/>
                <a:gd name="T6" fmla="*/ 4 w 9"/>
                <a:gd name="T7" fmla="*/ 1 h 4"/>
                <a:gd name="T8" fmla="*/ 9 w 9"/>
                <a:gd name="T9" fmla="*/ 2 h 4"/>
              </a:gdLst>
              <a:ahLst/>
              <a:cxnLst>
                <a:cxn ang="0">
                  <a:pos x="T0" y="T1"/>
                </a:cxn>
                <a:cxn ang="0">
                  <a:pos x="T2" y="T3"/>
                </a:cxn>
                <a:cxn ang="0">
                  <a:pos x="T4" y="T5"/>
                </a:cxn>
                <a:cxn ang="0">
                  <a:pos x="T6" y="T7"/>
                </a:cxn>
                <a:cxn ang="0">
                  <a:pos x="T8" y="T9"/>
                </a:cxn>
              </a:cxnLst>
              <a:rect l="0" t="0" r="r" b="b"/>
              <a:pathLst>
                <a:path w="9" h="4">
                  <a:moveTo>
                    <a:pt x="9" y="2"/>
                  </a:moveTo>
                  <a:cubicBezTo>
                    <a:pt x="9" y="2"/>
                    <a:pt x="7" y="2"/>
                    <a:pt x="4" y="3"/>
                  </a:cubicBezTo>
                  <a:cubicBezTo>
                    <a:pt x="2" y="3"/>
                    <a:pt x="0" y="4"/>
                    <a:pt x="0" y="4"/>
                  </a:cubicBezTo>
                  <a:cubicBezTo>
                    <a:pt x="0" y="3"/>
                    <a:pt x="1" y="2"/>
                    <a:pt x="4" y="1"/>
                  </a:cubicBezTo>
                  <a:cubicBezTo>
                    <a:pt x="7" y="0"/>
                    <a:pt x="9" y="1"/>
                    <a:pt x="9" y="2"/>
                  </a:cubicBezTo>
                  <a:close/>
                </a:path>
              </a:pathLst>
            </a:custGeom>
            <a:solidFill>
              <a:srgbClr val="FF83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ï$ļïďé">
              <a:extLst>
                <a:ext uri="{FF2B5EF4-FFF2-40B4-BE49-F238E27FC236}">
                  <a16:creationId xmlns:a16="http://schemas.microsoft.com/office/drawing/2014/main" id="{CB8A714E-3CE5-49C5-9874-A585FDC5E7B1}"/>
                </a:ext>
              </a:extLst>
            </p:cNvPr>
            <p:cNvSpPr/>
            <p:nvPr/>
          </p:nvSpPr>
          <p:spPr bwMode="auto">
            <a:xfrm>
              <a:off x="4356100" y="1830388"/>
              <a:ext cx="79375" cy="39688"/>
            </a:xfrm>
            <a:custGeom>
              <a:avLst/>
              <a:gdLst>
                <a:gd name="T0" fmla="*/ 12 w 12"/>
                <a:gd name="T1" fmla="*/ 0 h 6"/>
                <a:gd name="T2" fmla="*/ 7 w 12"/>
                <a:gd name="T3" fmla="*/ 5 h 6"/>
                <a:gd name="T4" fmla="*/ 0 w 12"/>
                <a:gd name="T5" fmla="*/ 6 h 6"/>
                <a:gd name="T6" fmla="*/ 6 w 12"/>
                <a:gd name="T7" fmla="*/ 3 h 6"/>
                <a:gd name="T8" fmla="*/ 12 w 12"/>
                <a:gd name="T9" fmla="*/ 0 h 6"/>
              </a:gdLst>
              <a:ahLst/>
              <a:cxnLst>
                <a:cxn ang="0">
                  <a:pos x="T0" y="T1"/>
                </a:cxn>
                <a:cxn ang="0">
                  <a:pos x="T2" y="T3"/>
                </a:cxn>
                <a:cxn ang="0">
                  <a:pos x="T4" y="T5"/>
                </a:cxn>
                <a:cxn ang="0">
                  <a:pos x="T6" y="T7"/>
                </a:cxn>
                <a:cxn ang="0">
                  <a:pos x="T8" y="T9"/>
                </a:cxn>
              </a:cxnLst>
              <a:rect l="0" t="0" r="r" b="b"/>
              <a:pathLst>
                <a:path w="12" h="6">
                  <a:moveTo>
                    <a:pt x="12" y="0"/>
                  </a:moveTo>
                  <a:cubicBezTo>
                    <a:pt x="12" y="0"/>
                    <a:pt x="10" y="3"/>
                    <a:pt x="7" y="5"/>
                  </a:cubicBezTo>
                  <a:cubicBezTo>
                    <a:pt x="3" y="6"/>
                    <a:pt x="0" y="6"/>
                    <a:pt x="0" y="6"/>
                  </a:cubicBezTo>
                  <a:cubicBezTo>
                    <a:pt x="0" y="5"/>
                    <a:pt x="3" y="5"/>
                    <a:pt x="6" y="3"/>
                  </a:cubicBezTo>
                  <a:cubicBezTo>
                    <a:pt x="9" y="2"/>
                    <a:pt x="11" y="0"/>
                    <a:pt x="12" y="0"/>
                  </a:cubicBezTo>
                  <a:close/>
                </a:path>
              </a:pathLst>
            </a:custGeom>
            <a:solidFill>
              <a:srgbClr val="D198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ś1iďê">
              <a:extLst>
                <a:ext uri="{FF2B5EF4-FFF2-40B4-BE49-F238E27FC236}">
                  <a16:creationId xmlns:a16="http://schemas.microsoft.com/office/drawing/2014/main" id="{3B5C1224-ECC3-457B-88BA-EB42DA168AC8}"/>
                </a:ext>
              </a:extLst>
            </p:cNvPr>
            <p:cNvSpPr/>
            <p:nvPr/>
          </p:nvSpPr>
          <p:spPr bwMode="auto">
            <a:xfrm>
              <a:off x="4294188" y="1716088"/>
              <a:ext cx="47625" cy="114300"/>
            </a:xfrm>
            <a:custGeom>
              <a:avLst/>
              <a:gdLst>
                <a:gd name="T0" fmla="*/ 7 w 7"/>
                <a:gd name="T1" fmla="*/ 15 h 17"/>
                <a:gd name="T2" fmla="*/ 7 w 7"/>
                <a:gd name="T3" fmla="*/ 16 h 17"/>
                <a:gd name="T4" fmla="*/ 5 w 7"/>
                <a:gd name="T5" fmla="*/ 17 h 17"/>
                <a:gd name="T6" fmla="*/ 4 w 7"/>
                <a:gd name="T7" fmla="*/ 16 h 17"/>
                <a:gd name="T8" fmla="*/ 3 w 7"/>
                <a:gd name="T9" fmla="*/ 14 h 17"/>
                <a:gd name="T10" fmla="*/ 2 w 7"/>
                <a:gd name="T11" fmla="*/ 10 h 17"/>
                <a:gd name="T12" fmla="*/ 1 w 7"/>
                <a:gd name="T13" fmla="*/ 0 h 17"/>
                <a:gd name="T14" fmla="*/ 3 w 7"/>
                <a:gd name="T15" fmla="*/ 10 h 17"/>
                <a:gd name="T16" fmla="*/ 4 w 7"/>
                <a:gd name="T17" fmla="*/ 14 h 17"/>
                <a:gd name="T18" fmla="*/ 5 w 7"/>
                <a:gd name="T19" fmla="*/ 16 h 17"/>
                <a:gd name="T20" fmla="*/ 7 w 7"/>
                <a:gd name="T21" fmla="*/ 15 h 17"/>
                <a:gd name="T22" fmla="*/ 7 w 7"/>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7">
                  <a:moveTo>
                    <a:pt x="7" y="15"/>
                  </a:moveTo>
                  <a:cubicBezTo>
                    <a:pt x="7" y="15"/>
                    <a:pt x="7" y="15"/>
                    <a:pt x="7" y="16"/>
                  </a:cubicBezTo>
                  <a:cubicBezTo>
                    <a:pt x="6" y="16"/>
                    <a:pt x="6" y="17"/>
                    <a:pt x="5" y="17"/>
                  </a:cubicBezTo>
                  <a:cubicBezTo>
                    <a:pt x="4" y="17"/>
                    <a:pt x="4" y="16"/>
                    <a:pt x="4" y="16"/>
                  </a:cubicBezTo>
                  <a:cubicBezTo>
                    <a:pt x="3" y="15"/>
                    <a:pt x="3" y="15"/>
                    <a:pt x="3" y="14"/>
                  </a:cubicBezTo>
                  <a:cubicBezTo>
                    <a:pt x="3" y="13"/>
                    <a:pt x="2" y="12"/>
                    <a:pt x="2" y="10"/>
                  </a:cubicBezTo>
                  <a:cubicBezTo>
                    <a:pt x="1" y="5"/>
                    <a:pt x="0" y="1"/>
                    <a:pt x="1" y="0"/>
                  </a:cubicBezTo>
                  <a:cubicBezTo>
                    <a:pt x="1" y="0"/>
                    <a:pt x="2" y="5"/>
                    <a:pt x="3" y="10"/>
                  </a:cubicBezTo>
                  <a:cubicBezTo>
                    <a:pt x="3" y="12"/>
                    <a:pt x="4" y="13"/>
                    <a:pt x="4" y="14"/>
                  </a:cubicBezTo>
                  <a:cubicBezTo>
                    <a:pt x="4" y="15"/>
                    <a:pt x="5" y="16"/>
                    <a:pt x="5" y="16"/>
                  </a:cubicBezTo>
                  <a:cubicBezTo>
                    <a:pt x="5" y="16"/>
                    <a:pt x="6" y="15"/>
                    <a:pt x="7" y="15"/>
                  </a:cubicBezTo>
                  <a:cubicBezTo>
                    <a:pt x="7" y="15"/>
                    <a:pt x="7" y="15"/>
                    <a:pt x="7" y="15"/>
                  </a:cubicBezTo>
                  <a:close/>
                </a:path>
              </a:pathLst>
            </a:custGeom>
            <a:solidFill>
              <a:srgbClr val="D198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işľîḍé">
              <a:extLst>
                <a:ext uri="{FF2B5EF4-FFF2-40B4-BE49-F238E27FC236}">
                  <a16:creationId xmlns:a16="http://schemas.microsoft.com/office/drawing/2014/main" id="{6594A21A-68A6-4AE5-80CF-F8C1386551DF}"/>
                </a:ext>
              </a:extLst>
            </p:cNvPr>
            <p:cNvSpPr/>
            <p:nvPr/>
          </p:nvSpPr>
          <p:spPr bwMode="auto">
            <a:xfrm>
              <a:off x="4073525" y="1427163"/>
              <a:ext cx="476250" cy="207963"/>
            </a:xfrm>
            <a:custGeom>
              <a:avLst/>
              <a:gdLst>
                <a:gd name="T0" fmla="*/ 8 w 71"/>
                <a:gd name="T1" fmla="*/ 31 h 31"/>
                <a:gd name="T2" fmla="*/ 22 w 71"/>
                <a:gd name="T3" fmla="*/ 11 h 31"/>
                <a:gd name="T4" fmla="*/ 70 w 71"/>
                <a:gd name="T5" fmla="*/ 26 h 31"/>
                <a:gd name="T6" fmla="*/ 71 w 71"/>
                <a:gd name="T7" fmla="*/ 0 h 31"/>
                <a:gd name="T8" fmla="*/ 24 w 71"/>
                <a:gd name="T9" fmla="*/ 6 h 31"/>
                <a:gd name="T10" fmla="*/ 0 w 71"/>
                <a:gd name="T11" fmla="*/ 16 h 31"/>
                <a:gd name="T12" fmla="*/ 8 w 7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71" h="31">
                  <a:moveTo>
                    <a:pt x="8" y="31"/>
                  </a:moveTo>
                  <a:cubicBezTo>
                    <a:pt x="22" y="11"/>
                    <a:pt x="22" y="11"/>
                    <a:pt x="22" y="11"/>
                  </a:cubicBezTo>
                  <a:cubicBezTo>
                    <a:pt x="22" y="11"/>
                    <a:pt x="49" y="31"/>
                    <a:pt x="70" y="26"/>
                  </a:cubicBezTo>
                  <a:cubicBezTo>
                    <a:pt x="71" y="0"/>
                    <a:pt x="71" y="0"/>
                    <a:pt x="71" y="0"/>
                  </a:cubicBezTo>
                  <a:cubicBezTo>
                    <a:pt x="24" y="6"/>
                    <a:pt x="24" y="6"/>
                    <a:pt x="24" y="6"/>
                  </a:cubicBezTo>
                  <a:cubicBezTo>
                    <a:pt x="0" y="16"/>
                    <a:pt x="0" y="16"/>
                    <a:pt x="0" y="16"/>
                  </a:cubicBezTo>
                  <a:lnTo>
                    <a:pt x="8" y="31"/>
                  </a:lnTo>
                  <a:close/>
                </a:path>
              </a:pathLst>
            </a:custGeom>
            <a:solidFill>
              <a:srgbClr val="AABD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îşļïḋè">
              <a:extLst>
                <a:ext uri="{FF2B5EF4-FFF2-40B4-BE49-F238E27FC236}">
                  <a16:creationId xmlns:a16="http://schemas.microsoft.com/office/drawing/2014/main" id="{E89015DA-4A52-4238-BA13-1C8B00EB9F64}"/>
                </a:ext>
              </a:extLst>
            </p:cNvPr>
            <p:cNvSpPr/>
            <p:nvPr/>
          </p:nvSpPr>
          <p:spPr bwMode="auto">
            <a:xfrm>
              <a:off x="4799013" y="2005013"/>
              <a:ext cx="301625" cy="328613"/>
            </a:xfrm>
            <a:custGeom>
              <a:avLst/>
              <a:gdLst>
                <a:gd name="T0" fmla="*/ 0 w 190"/>
                <a:gd name="T1" fmla="*/ 0 h 207"/>
                <a:gd name="T2" fmla="*/ 190 w 190"/>
                <a:gd name="T3" fmla="*/ 46 h 207"/>
                <a:gd name="T4" fmla="*/ 148 w 190"/>
                <a:gd name="T5" fmla="*/ 207 h 207"/>
                <a:gd name="T6" fmla="*/ 89 w 190"/>
                <a:gd name="T7" fmla="*/ 203 h 207"/>
                <a:gd name="T8" fmla="*/ 0 w 190"/>
                <a:gd name="T9" fmla="*/ 0 h 207"/>
              </a:gdLst>
              <a:ahLst/>
              <a:cxnLst>
                <a:cxn ang="0">
                  <a:pos x="T0" y="T1"/>
                </a:cxn>
                <a:cxn ang="0">
                  <a:pos x="T2" y="T3"/>
                </a:cxn>
                <a:cxn ang="0">
                  <a:pos x="T4" y="T5"/>
                </a:cxn>
                <a:cxn ang="0">
                  <a:pos x="T6" y="T7"/>
                </a:cxn>
                <a:cxn ang="0">
                  <a:pos x="T8" y="T9"/>
                </a:cxn>
              </a:cxnLst>
              <a:rect l="0" t="0" r="r" b="b"/>
              <a:pathLst>
                <a:path w="190" h="207">
                  <a:moveTo>
                    <a:pt x="0" y="0"/>
                  </a:moveTo>
                  <a:lnTo>
                    <a:pt x="190" y="46"/>
                  </a:lnTo>
                  <a:lnTo>
                    <a:pt x="148" y="207"/>
                  </a:lnTo>
                  <a:lnTo>
                    <a:pt x="89" y="203"/>
                  </a:lnTo>
                  <a:lnTo>
                    <a:pt x="0" y="0"/>
                  </a:lnTo>
                  <a:close/>
                </a:path>
              </a:pathLst>
            </a:custGeom>
            <a:solidFill>
              <a:srgbClr val="F962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ïṡḻïďe">
              <a:extLst>
                <a:ext uri="{FF2B5EF4-FFF2-40B4-BE49-F238E27FC236}">
                  <a16:creationId xmlns:a16="http://schemas.microsoft.com/office/drawing/2014/main" id="{8F47F8F6-B644-4B47-8CA7-CAF1EA0394D8}"/>
                </a:ext>
              </a:extLst>
            </p:cNvPr>
            <p:cNvSpPr/>
            <p:nvPr/>
          </p:nvSpPr>
          <p:spPr bwMode="auto">
            <a:xfrm>
              <a:off x="4200525" y="2192338"/>
              <a:ext cx="295275" cy="511175"/>
            </a:xfrm>
            <a:custGeom>
              <a:avLst/>
              <a:gdLst>
                <a:gd name="T0" fmla="*/ 0 w 186"/>
                <a:gd name="T1" fmla="*/ 0 h 322"/>
                <a:gd name="T2" fmla="*/ 4 w 186"/>
                <a:gd name="T3" fmla="*/ 212 h 322"/>
                <a:gd name="T4" fmla="*/ 186 w 186"/>
                <a:gd name="T5" fmla="*/ 322 h 322"/>
                <a:gd name="T6" fmla="*/ 0 w 186"/>
                <a:gd name="T7" fmla="*/ 0 h 322"/>
              </a:gdLst>
              <a:ahLst/>
              <a:cxnLst>
                <a:cxn ang="0">
                  <a:pos x="T0" y="T1"/>
                </a:cxn>
                <a:cxn ang="0">
                  <a:pos x="T2" y="T3"/>
                </a:cxn>
                <a:cxn ang="0">
                  <a:pos x="T4" y="T5"/>
                </a:cxn>
                <a:cxn ang="0">
                  <a:pos x="T6" y="T7"/>
                </a:cxn>
              </a:cxnLst>
              <a:rect l="0" t="0" r="r" b="b"/>
              <a:pathLst>
                <a:path w="186" h="322">
                  <a:moveTo>
                    <a:pt x="0" y="0"/>
                  </a:moveTo>
                  <a:lnTo>
                    <a:pt x="4" y="212"/>
                  </a:lnTo>
                  <a:lnTo>
                    <a:pt x="186" y="322"/>
                  </a:lnTo>
                  <a:lnTo>
                    <a:pt x="0" y="0"/>
                  </a:lnTo>
                  <a:close/>
                </a:path>
              </a:pathLst>
            </a:custGeom>
            <a:solidFill>
              <a:srgbClr val="F962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iš1ïḓe">
              <a:extLst>
                <a:ext uri="{FF2B5EF4-FFF2-40B4-BE49-F238E27FC236}">
                  <a16:creationId xmlns:a16="http://schemas.microsoft.com/office/drawing/2014/main" id="{5431BA09-219D-4722-AD33-3CCA3B6094CD}"/>
                </a:ext>
              </a:extLst>
            </p:cNvPr>
            <p:cNvSpPr/>
            <p:nvPr/>
          </p:nvSpPr>
          <p:spPr bwMode="auto">
            <a:xfrm>
              <a:off x="4314825" y="3979863"/>
              <a:ext cx="309563" cy="457200"/>
            </a:xfrm>
            <a:custGeom>
              <a:avLst/>
              <a:gdLst>
                <a:gd name="T0" fmla="*/ 18 w 46"/>
                <a:gd name="T1" fmla="*/ 0 h 68"/>
                <a:gd name="T2" fmla="*/ 4 w 46"/>
                <a:gd name="T3" fmla="*/ 42 h 68"/>
                <a:gd name="T4" fmla="*/ 35 w 46"/>
                <a:gd name="T5" fmla="*/ 65 h 68"/>
                <a:gd name="T6" fmla="*/ 18 w 46"/>
                <a:gd name="T7" fmla="*/ 0 h 68"/>
              </a:gdLst>
              <a:ahLst/>
              <a:cxnLst>
                <a:cxn ang="0">
                  <a:pos x="T0" y="T1"/>
                </a:cxn>
                <a:cxn ang="0">
                  <a:pos x="T2" y="T3"/>
                </a:cxn>
                <a:cxn ang="0">
                  <a:pos x="T4" y="T5"/>
                </a:cxn>
                <a:cxn ang="0">
                  <a:pos x="T6" y="T7"/>
                </a:cxn>
              </a:cxnLst>
              <a:rect l="0" t="0" r="r" b="b"/>
              <a:pathLst>
                <a:path w="46" h="68">
                  <a:moveTo>
                    <a:pt x="18" y="0"/>
                  </a:moveTo>
                  <a:cubicBezTo>
                    <a:pt x="18" y="0"/>
                    <a:pt x="0" y="10"/>
                    <a:pt x="4" y="42"/>
                  </a:cubicBezTo>
                  <a:cubicBezTo>
                    <a:pt x="8" y="68"/>
                    <a:pt x="35" y="65"/>
                    <a:pt x="35" y="65"/>
                  </a:cubicBezTo>
                  <a:cubicBezTo>
                    <a:pt x="35" y="65"/>
                    <a:pt x="46" y="17"/>
                    <a:pt x="18" y="0"/>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iṣļïḍé">
              <a:extLst>
                <a:ext uri="{FF2B5EF4-FFF2-40B4-BE49-F238E27FC236}">
                  <a16:creationId xmlns:a16="http://schemas.microsoft.com/office/drawing/2014/main" id="{FFBE7046-2BE4-4AE6-A046-AB950BE112B1}"/>
                </a:ext>
              </a:extLst>
            </p:cNvPr>
            <p:cNvSpPr/>
            <p:nvPr/>
          </p:nvSpPr>
          <p:spPr bwMode="auto">
            <a:xfrm>
              <a:off x="4476750" y="4079876"/>
              <a:ext cx="255588" cy="68263"/>
            </a:xfrm>
            <a:custGeom>
              <a:avLst/>
              <a:gdLst>
                <a:gd name="T0" fmla="*/ 0 w 161"/>
                <a:gd name="T1" fmla="*/ 0 h 43"/>
                <a:gd name="T2" fmla="*/ 161 w 161"/>
                <a:gd name="T3" fmla="*/ 0 h 43"/>
                <a:gd name="T4" fmla="*/ 152 w 161"/>
                <a:gd name="T5" fmla="*/ 39 h 43"/>
                <a:gd name="T6" fmla="*/ 0 w 161"/>
                <a:gd name="T7" fmla="*/ 43 h 43"/>
                <a:gd name="T8" fmla="*/ 0 w 161"/>
                <a:gd name="T9" fmla="*/ 0 h 43"/>
              </a:gdLst>
              <a:ahLst/>
              <a:cxnLst>
                <a:cxn ang="0">
                  <a:pos x="T0" y="T1"/>
                </a:cxn>
                <a:cxn ang="0">
                  <a:pos x="T2" y="T3"/>
                </a:cxn>
                <a:cxn ang="0">
                  <a:pos x="T4" y="T5"/>
                </a:cxn>
                <a:cxn ang="0">
                  <a:pos x="T6" y="T7"/>
                </a:cxn>
                <a:cxn ang="0">
                  <a:pos x="T8" y="T9"/>
                </a:cxn>
              </a:cxnLst>
              <a:rect l="0" t="0" r="r" b="b"/>
              <a:pathLst>
                <a:path w="161" h="43">
                  <a:moveTo>
                    <a:pt x="0" y="0"/>
                  </a:moveTo>
                  <a:lnTo>
                    <a:pt x="161" y="0"/>
                  </a:lnTo>
                  <a:lnTo>
                    <a:pt x="152" y="39"/>
                  </a:lnTo>
                  <a:lnTo>
                    <a:pt x="0" y="43"/>
                  </a:lnTo>
                  <a:lnTo>
                    <a:pt x="0" y="0"/>
                  </a:ln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îṣľîḍê">
              <a:extLst>
                <a:ext uri="{FF2B5EF4-FFF2-40B4-BE49-F238E27FC236}">
                  <a16:creationId xmlns:a16="http://schemas.microsoft.com/office/drawing/2014/main" id="{D30EFF9D-67B3-43D7-8BAC-48ADD94D1C1B}"/>
                </a:ext>
              </a:extLst>
            </p:cNvPr>
            <p:cNvSpPr/>
            <p:nvPr/>
          </p:nvSpPr>
          <p:spPr bwMode="auto">
            <a:xfrm>
              <a:off x="4489450" y="4262438"/>
              <a:ext cx="276225" cy="66675"/>
            </a:xfrm>
            <a:custGeom>
              <a:avLst/>
              <a:gdLst>
                <a:gd name="T0" fmla="*/ 0 w 174"/>
                <a:gd name="T1" fmla="*/ 4 h 42"/>
                <a:gd name="T2" fmla="*/ 157 w 174"/>
                <a:gd name="T3" fmla="*/ 0 h 42"/>
                <a:gd name="T4" fmla="*/ 174 w 174"/>
                <a:gd name="T5" fmla="*/ 42 h 42"/>
                <a:gd name="T6" fmla="*/ 0 w 174"/>
                <a:gd name="T7" fmla="*/ 42 h 42"/>
                <a:gd name="T8" fmla="*/ 0 w 174"/>
                <a:gd name="T9" fmla="*/ 4 h 42"/>
              </a:gdLst>
              <a:ahLst/>
              <a:cxnLst>
                <a:cxn ang="0">
                  <a:pos x="T0" y="T1"/>
                </a:cxn>
                <a:cxn ang="0">
                  <a:pos x="T2" y="T3"/>
                </a:cxn>
                <a:cxn ang="0">
                  <a:pos x="T4" y="T5"/>
                </a:cxn>
                <a:cxn ang="0">
                  <a:pos x="T6" y="T7"/>
                </a:cxn>
                <a:cxn ang="0">
                  <a:pos x="T8" y="T9"/>
                </a:cxn>
              </a:cxnLst>
              <a:rect l="0" t="0" r="r" b="b"/>
              <a:pathLst>
                <a:path w="174" h="42">
                  <a:moveTo>
                    <a:pt x="0" y="4"/>
                  </a:moveTo>
                  <a:lnTo>
                    <a:pt x="157" y="0"/>
                  </a:lnTo>
                  <a:lnTo>
                    <a:pt x="174" y="42"/>
                  </a:lnTo>
                  <a:lnTo>
                    <a:pt x="0" y="42"/>
                  </a:lnTo>
                  <a:lnTo>
                    <a:pt x="0" y="4"/>
                  </a:ln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îş1íďé">
              <a:extLst>
                <a:ext uri="{FF2B5EF4-FFF2-40B4-BE49-F238E27FC236}">
                  <a16:creationId xmlns:a16="http://schemas.microsoft.com/office/drawing/2014/main" id="{99A4CD7D-970B-4065-BEE2-03A25986CC98}"/>
                </a:ext>
              </a:extLst>
            </p:cNvPr>
            <p:cNvSpPr/>
            <p:nvPr/>
          </p:nvSpPr>
          <p:spPr bwMode="auto">
            <a:xfrm>
              <a:off x="5114925" y="3932238"/>
              <a:ext cx="388938" cy="430213"/>
            </a:xfrm>
            <a:custGeom>
              <a:avLst/>
              <a:gdLst>
                <a:gd name="T0" fmla="*/ 10 w 58"/>
                <a:gd name="T1" fmla="*/ 0 h 64"/>
                <a:gd name="T2" fmla="*/ 19 w 58"/>
                <a:gd name="T3" fmla="*/ 43 h 64"/>
                <a:gd name="T4" fmla="*/ 58 w 58"/>
                <a:gd name="T5" fmla="*/ 47 h 64"/>
                <a:gd name="T6" fmla="*/ 10 w 58"/>
                <a:gd name="T7" fmla="*/ 0 h 64"/>
              </a:gdLst>
              <a:ahLst/>
              <a:cxnLst>
                <a:cxn ang="0">
                  <a:pos x="T0" y="T1"/>
                </a:cxn>
                <a:cxn ang="0">
                  <a:pos x="T2" y="T3"/>
                </a:cxn>
                <a:cxn ang="0">
                  <a:pos x="T4" y="T5"/>
                </a:cxn>
                <a:cxn ang="0">
                  <a:pos x="T6" y="T7"/>
                </a:cxn>
              </a:cxnLst>
              <a:rect l="0" t="0" r="r" b="b"/>
              <a:pathLst>
                <a:path w="58" h="64">
                  <a:moveTo>
                    <a:pt x="10" y="0"/>
                  </a:moveTo>
                  <a:cubicBezTo>
                    <a:pt x="10" y="0"/>
                    <a:pt x="0" y="18"/>
                    <a:pt x="19" y="43"/>
                  </a:cubicBezTo>
                  <a:cubicBezTo>
                    <a:pt x="36" y="64"/>
                    <a:pt x="58" y="47"/>
                    <a:pt x="58" y="47"/>
                  </a:cubicBezTo>
                  <a:cubicBezTo>
                    <a:pt x="58" y="47"/>
                    <a:pt x="44" y="1"/>
                    <a:pt x="10" y="0"/>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isḻídè">
              <a:extLst>
                <a:ext uri="{FF2B5EF4-FFF2-40B4-BE49-F238E27FC236}">
                  <a16:creationId xmlns:a16="http://schemas.microsoft.com/office/drawing/2014/main" id="{9C9F103F-30A9-44C7-9140-EC977316FA97}"/>
                </a:ext>
              </a:extLst>
            </p:cNvPr>
            <p:cNvSpPr/>
            <p:nvPr/>
          </p:nvSpPr>
          <p:spPr bwMode="auto">
            <a:xfrm>
              <a:off x="5268913" y="3871913"/>
              <a:ext cx="242888" cy="182563"/>
            </a:xfrm>
            <a:custGeom>
              <a:avLst/>
              <a:gdLst>
                <a:gd name="T0" fmla="*/ 0 w 153"/>
                <a:gd name="T1" fmla="*/ 81 h 115"/>
                <a:gd name="T2" fmla="*/ 140 w 153"/>
                <a:gd name="T3" fmla="*/ 0 h 115"/>
                <a:gd name="T4" fmla="*/ 153 w 153"/>
                <a:gd name="T5" fmla="*/ 38 h 115"/>
                <a:gd name="T6" fmla="*/ 21 w 153"/>
                <a:gd name="T7" fmla="*/ 115 h 115"/>
                <a:gd name="T8" fmla="*/ 0 w 153"/>
                <a:gd name="T9" fmla="*/ 81 h 115"/>
              </a:gdLst>
              <a:ahLst/>
              <a:cxnLst>
                <a:cxn ang="0">
                  <a:pos x="T0" y="T1"/>
                </a:cxn>
                <a:cxn ang="0">
                  <a:pos x="T2" y="T3"/>
                </a:cxn>
                <a:cxn ang="0">
                  <a:pos x="T4" y="T5"/>
                </a:cxn>
                <a:cxn ang="0">
                  <a:pos x="T6" y="T7"/>
                </a:cxn>
                <a:cxn ang="0">
                  <a:pos x="T8" y="T9"/>
                </a:cxn>
              </a:cxnLst>
              <a:rect l="0" t="0" r="r" b="b"/>
              <a:pathLst>
                <a:path w="153" h="115">
                  <a:moveTo>
                    <a:pt x="0" y="81"/>
                  </a:moveTo>
                  <a:lnTo>
                    <a:pt x="140" y="0"/>
                  </a:lnTo>
                  <a:lnTo>
                    <a:pt x="153" y="38"/>
                  </a:lnTo>
                  <a:lnTo>
                    <a:pt x="21" y="115"/>
                  </a:lnTo>
                  <a:lnTo>
                    <a:pt x="0" y="81"/>
                  </a:ln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îşľïḓe">
              <a:extLst>
                <a:ext uri="{FF2B5EF4-FFF2-40B4-BE49-F238E27FC236}">
                  <a16:creationId xmlns:a16="http://schemas.microsoft.com/office/drawing/2014/main" id="{F910EF36-1762-4F03-A708-145A4AD88CBE}"/>
                </a:ext>
              </a:extLst>
            </p:cNvPr>
            <p:cNvSpPr/>
            <p:nvPr/>
          </p:nvSpPr>
          <p:spPr bwMode="auto">
            <a:xfrm>
              <a:off x="5376863" y="4027488"/>
              <a:ext cx="261938" cy="180975"/>
            </a:xfrm>
            <a:custGeom>
              <a:avLst/>
              <a:gdLst>
                <a:gd name="T0" fmla="*/ 0 w 165"/>
                <a:gd name="T1" fmla="*/ 80 h 114"/>
                <a:gd name="T2" fmla="*/ 131 w 165"/>
                <a:gd name="T3" fmla="*/ 0 h 114"/>
                <a:gd name="T4" fmla="*/ 165 w 165"/>
                <a:gd name="T5" fmla="*/ 25 h 114"/>
                <a:gd name="T6" fmla="*/ 21 w 165"/>
                <a:gd name="T7" fmla="*/ 114 h 114"/>
                <a:gd name="T8" fmla="*/ 0 w 165"/>
                <a:gd name="T9" fmla="*/ 80 h 114"/>
              </a:gdLst>
              <a:ahLst/>
              <a:cxnLst>
                <a:cxn ang="0">
                  <a:pos x="T0" y="T1"/>
                </a:cxn>
                <a:cxn ang="0">
                  <a:pos x="T2" y="T3"/>
                </a:cxn>
                <a:cxn ang="0">
                  <a:pos x="T4" y="T5"/>
                </a:cxn>
                <a:cxn ang="0">
                  <a:pos x="T6" y="T7"/>
                </a:cxn>
                <a:cxn ang="0">
                  <a:pos x="T8" y="T9"/>
                </a:cxn>
              </a:cxnLst>
              <a:rect l="0" t="0" r="r" b="b"/>
              <a:pathLst>
                <a:path w="165" h="114">
                  <a:moveTo>
                    <a:pt x="0" y="80"/>
                  </a:moveTo>
                  <a:lnTo>
                    <a:pt x="131" y="0"/>
                  </a:lnTo>
                  <a:lnTo>
                    <a:pt x="165" y="25"/>
                  </a:lnTo>
                  <a:lnTo>
                    <a:pt x="21" y="114"/>
                  </a:lnTo>
                  <a:lnTo>
                    <a:pt x="0" y="80"/>
                  </a:ln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ṩ1iḑê">
              <a:extLst>
                <a:ext uri="{FF2B5EF4-FFF2-40B4-BE49-F238E27FC236}">
                  <a16:creationId xmlns:a16="http://schemas.microsoft.com/office/drawing/2014/main" id="{1FD49949-35FF-4BED-9D25-8ED58A0C1AB8}"/>
                </a:ext>
              </a:extLst>
            </p:cNvPr>
            <p:cNvSpPr/>
            <p:nvPr/>
          </p:nvSpPr>
          <p:spPr bwMode="auto">
            <a:xfrm>
              <a:off x="5100638" y="5370513"/>
              <a:ext cx="168275" cy="168275"/>
            </a:xfrm>
            <a:custGeom>
              <a:avLst/>
              <a:gdLst>
                <a:gd name="T0" fmla="*/ 15 w 25"/>
                <a:gd name="T1" fmla="*/ 2 h 25"/>
                <a:gd name="T2" fmla="*/ 23 w 25"/>
                <a:gd name="T3" fmla="*/ 15 h 25"/>
                <a:gd name="T4" fmla="*/ 10 w 25"/>
                <a:gd name="T5" fmla="*/ 24 h 25"/>
                <a:gd name="T6" fmla="*/ 1 w 25"/>
                <a:gd name="T7" fmla="*/ 10 h 25"/>
                <a:gd name="T8" fmla="*/ 15 w 25"/>
                <a:gd name="T9" fmla="*/ 2 h 25"/>
              </a:gdLst>
              <a:ahLst/>
              <a:cxnLst>
                <a:cxn ang="0">
                  <a:pos x="T0" y="T1"/>
                </a:cxn>
                <a:cxn ang="0">
                  <a:pos x="T2" y="T3"/>
                </a:cxn>
                <a:cxn ang="0">
                  <a:pos x="T4" y="T5"/>
                </a:cxn>
                <a:cxn ang="0">
                  <a:pos x="T6" y="T7"/>
                </a:cxn>
                <a:cxn ang="0">
                  <a:pos x="T8" y="T9"/>
                </a:cxn>
              </a:cxnLst>
              <a:rect l="0" t="0" r="r" b="b"/>
              <a:pathLst>
                <a:path w="25" h="25">
                  <a:moveTo>
                    <a:pt x="15" y="2"/>
                  </a:moveTo>
                  <a:cubicBezTo>
                    <a:pt x="21" y="3"/>
                    <a:pt x="25" y="9"/>
                    <a:pt x="23" y="15"/>
                  </a:cubicBezTo>
                  <a:cubicBezTo>
                    <a:pt x="22" y="22"/>
                    <a:pt x="16" y="25"/>
                    <a:pt x="10" y="24"/>
                  </a:cubicBezTo>
                  <a:cubicBezTo>
                    <a:pt x="4" y="22"/>
                    <a:pt x="0" y="16"/>
                    <a:pt x="1" y="10"/>
                  </a:cubicBezTo>
                  <a:cubicBezTo>
                    <a:pt x="3" y="4"/>
                    <a:pt x="9" y="0"/>
                    <a:pt x="15" y="2"/>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ṣļïḋé">
              <a:extLst>
                <a:ext uri="{FF2B5EF4-FFF2-40B4-BE49-F238E27FC236}">
                  <a16:creationId xmlns:a16="http://schemas.microsoft.com/office/drawing/2014/main" id="{E687B5BC-8280-4D04-8E4E-C18AF1E4A01F}"/>
                </a:ext>
              </a:extLst>
            </p:cNvPr>
            <p:cNvSpPr/>
            <p:nvPr/>
          </p:nvSpPr>
          <p:spPr bwMode="auto">
            <a:xfrm>
              <a:off x="4899025" y="5370513"/>
              <a:ext cx="168275" cy="168275"/>
            </a:xfrm>
            <a:custGeom>
              <a:avLst/>
              <a:gdLst>
                <a:gd name="T0" fmla="*/ 16 w 25"/>
                <a:gd name="T1" fmla="*/ 2 h 25"/>
                <a:gd name="T2" fmla="*/ 24 w 25"/>
                <a:gd name="T3" fmla="*/ 15 h 25"/>
                <a:gd name="T4" fmla="*/ 10 w 25"/>
                <a:gd name="T5" fmla="*/ 24 h 25"/>
                <a:gd name="T6" fmla="*/ 2 w 25"/>
                <a:gd name="T7" fmla="*/ 10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22" y="3"/>
                    <a:pt x="25" y="9"/>
                    <a:pt x="24" y="15"/>
                  </a:cubicBezTo>
                  <a:cubicBezTo>
                    <a:pt x="23" y="22"/>
                    <a:pt x="16" y="25"/>
                    <a:pt x="10" y="24"/>
                  </a:cubicBezTo>
                  <a:cubicBezTo>
                    <a:pt x="4" y="22"/>
                    <a:pt x="0" y="16"/>
                    <a:pt x="2" y="10"/>
                  </a:cubicBezTo>
                  <a:cubicBezTo>
                    <a:pt x="3" y="4"/>
                    <a:pt x="9" y="0"/>
                    <a:pt x="16" y="2"/>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ḻiḍê">
              <a:extLst>
                <a:ext uri="{FF2B5EF4-FFF2-40B4-BE49-F238E27FC236}">
                  <a16:creationId xmlns:a16="http://schemas.microsoft.com/office/drawing/2014/main" id="{59BF9F2A-364F-4F67-86FF-2204A822E397}"/>
                </a:ext>
              </a:extLst>
            </p:cNvPr>
            <p:cNvSpPr/>
            <p:nvPr/>
          </p:nvSpPr>
          <p:spPr bwMode="auto">
            <a:xfrm>
              <a:off x="4718050" y="5376863"/>
              <a:ext cx="147638" cy="147638"/>
            </a:xfrm>
            <a:prstGeom prst="ellipse">
              <a:avLst/>
            </a:pr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ṧ1îḑé">
              <a:extLst>
                <a:ext uri="{FF2B5EF4-FFF2-40B4-BE49-F238E27FC236}">
                  <a16:creationId xmlns:a16="http://schemas.microsoft.com/office/drawing/2014/main" id="{1B5431E4-4836-473D-B7EC-A6A92788149C}"/>
                </a:ext>
              </a:extLst>
            </p:cNvPr>
            <p:cNvSpPr/>
            <p:nvPr/>
          </p:nvSpPr>
          <p:spPr bwMode="auto">
            <a:xfrm>
              <a:off x="4645025" y="4940301"/>
              <a:ext cx="623888" cy="450850"/>
            </a:xfrm>
            <a:custGeom>
              <a:avLst/>
              <a:gdLst>
                <a:gd name="T0" fmla="*/ 35 w 93"/>
                <a:gd name="T1" fmla="*/ 5 h 67"/>
                <a:gd name="T2" fmla="*/ 62 w 93"/>
                <a:gd name="T3" fmla="*/ 0 h 67"/>
                <a:gd name="T4" fmla="*/ 92 w 93"/>
                <a:gd name="T5" fmla="*/ 58 h 67"/>
                <a:gd name="T6" fmla="*/ 93 w 93"/>
                <a:gd name="T7" fmla="*/ 67 h 67"/>
                <a:gd name="T8" fmla="*/ 3 w 93"/>
                <a:gd name="T9" fmla="*/ 67 h 67"/>
                <a:gd name="T10" fmla="*/ 26 w 93"/>
                <a:gd name="T11" fmla="*/ 48 h 67"/>
                <a:gd name="T12" fmla="*/ 51 w 93"/>
                <a:gd name="T13" fmla="*/ 45 h 67"/>
                <a:gd name="T14" fmla="*/ 35 w 93"/>
                <a:gd name="T15" fmla="*/ 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67">
                  <a:moveTo>
                    <a:pt x="35" y="5"/>
                  </a:moveTo>
                  <a:cubicBezTo>
                    <a:pt x="62" y="0"/>
                    <a:pt x="62" y="0"/>
                    <a:pt x="62" y="0"/>
                  </a:cubicBezTo>
                  <a:cubicBezTo>
                    <a:pt x="92" y="58"/>
                    <a:pt x="92" y="58"/>
                    <a:pt x="92" y="58"/>
                  </a:cubicBezTo>
                  <a:cubicBezTo>
                    <a:pt x="93" y="67"/>
                    <a:pt x="93" y="67"/>
                    <a:pt x="93" y="67"/>
                  </a:cubicBezTo>
                  <a:cubicBezTo>
                    <a:pt x="3" y="67"/>
                    <a:pt x="3" y="67"/>
                    <a:pt x="3" y="67"/>
                  </a:cubicBezTo>
                  <a:cubicBezTo>
                    <a:pt x="3" y="67"/>
                    <a:pt x="0" y="50"/>
                    <a:pt x="26" y="48"/>
                  </a:cubicBezTo>
                  <a:cubicBezTo>
                    <a:pt x="51" y="45"/>
                    <a:pt x="51" y="45"/>
                    <a:pt x="51" y="45"/>
                  </a:cubicBezTo>
                  <a:lnTo>
                    <a:pt x="35" y="5"/>
                  </a:lnTo>
                  <a:close/>
                </a:path>
              </a:pathLst>
            </a:custGeom>
            <a:solidFill>
              <a:srgbClr val="F962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íšľiḍè">
              <a:extLst>
                <a:ext uri="{FF2B5EF4-FFF2-40B4-BE49-F238E27FC236}">
                  <a16:creationId xmlns:a16="http://schemas.microsoft.com/office/drawing/2014/main" id="{1CEC0379-AE86-43D8-945A-C4BBDBC5C7B9}"/>
                </a:ext>
              </a:extLst>
            </p:cNvPr>
            <p:cNvSpPr/>
            <p:nvPr/>
          </p:nvSpPr>
          <p:spPr bwMode="auto">
            <a:xfrm>
              <a:off x="4859338" y="5256213"/>
              <a:ext cx="33338" cy="47625"/>
            </a:xfrm>
            <a:custGeom>
              <a:avLst/>
              <a:gdLst>
                <a:gd name="T0" fmla="*/ 5 w 5"/>
                <a:gd name="T1" fmla="*/ 7 h 7"/>
                <a:gd name="T2" fmla="*/ 2 w 5"/>
                <a:gd name="T3" fmla="*/ 4 h 7"/>
                <a:gd name="T4" fmla="*/ 1 w 5"/>
                <a:gd name="T5" fmla="*/ 0 h 7"/>
                <a:gd name="T6" fmla="*/ 4 w 5"/>
                <a:gd name="T7" fmla="*/ 3 h 7"/>
                <a:gd name="T8" fmla="*/ 5 w 5"/>
                <a:gd name="T9" fmla="*/ 7 h 7"/>
              </a:gdLst>
              <a:ahLst/>
              <a:cxnLst>
                <a:cxn ang="0">
                  <a:pos x="T0" y="T1"/>
                </a:cxn>
                <a:cxn ang="0">
                  <a:pos x="T2" y="T3"/>
                </a:cxn>
                <a:cxn ang="0">
                  <a:pos x="T4" y="T5"/>
                </a:cxn>
                <a:cxn ang="0">
                  <a:pos x="T6" y="T7"/>
                </a:cxn>
                <a:cxn ang="0">
                  <a:pos x="T8" y="T9"/>
                </a:cxn>
              </a:cxnLst>
              <a:rect l="0" t="0" r="r" b="b"/>
              <a:pathLst>
                <a:path w="5" h="7">
                  <a:moveTo>
                    <a:pt x="5" y="7"/>
                  </a:moveTo>
                  <a:cubicBezTo>
                    <a:pt x="5" y="7"/>
                    <a:pt x="4" y="6"/>
                    <a:pt x="2" y="4"/>
                  </a:cubicBezTo>
                  <a:cubicBezTo>
                    <a:pt x="1" y="2"/>
                    <a:pt x="0" y="0"/>
                    <a:pt x="1" y="0"/>
                  </a:cubicBezTo>
                  <a:cubicBezTo>
                    <a:pt x="1" y="0"/>
                    <a:pt x="2" y="1"/>
                    <a:pt x="4" y="3"/>
                  </a:cubicBezTo>
                  <a:cubicBezTo>
                    <a:pt x="5" y="5"/>
                    <a:pt x="5" y="7"/>
                    <a:pt x="5" y="7"/>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íṧḻíďe">
              <a:extLst>
                <a:ext uri="{FF2B5EF4-FFF2-40B4-BE49-F238E27FC236}">
                  <a16:creationId xmlns:a16="http://schemas.microsoft.com/office/drawing/2014/main" id="{34F3FC26-4B4B-4649-ADB4-A57CFDA22F76}"/>
                </a:ext>
              </a:extLst>
            </p:cNvPr>
            <p:cNvSpPr/>
            <p:nvPr/>
          </p:nvSpPr>
          <p:spPr bwMode="auto">
            <a:xfrm>
              <a:off x="4913313" y="5256213"/>
              <a:ext cx="26988" cy="47625"/>
            </a:xfrm>
            <a:custGeom>
              <a:avLst/>
              <a:gdLst>
                <a:gd name="T0" fmla="*/ 4 w 4"/>
                <a:gd name="T1" fmla="*/ 7 h 7"/>
                <a:gd name="T2" fmla="*/ 2 w 4"/>
                <a:gd name="T3" fmla="*/ 4 h 7"/>
                <a:gd name="T4" fmla="*/ 1 w 4"/>
                <a:gd name="T5" fmla="*/ 0 h 7"/>
                <a:gd name="T6" fmla="*/ 3 w 4"/>
                <a:gd name="T7" fmla="*/ 4 h 7"/>
                <a:gd name="T8" fmla="*/ 4 w 4"/>
                <a:gd name="T9" fmla="*/ 7 h 7"/>
              </a:gdLst>
              <a:ahLst/>
              <a:cxnLst>
                <a:cxn ang="0">
                  <a:pos x="T0" y="T1"/>
                </a:cxn>
                <a:cxn ang="0">
                  <a:pos x="T2" y="T3"/>
                </a:cxn>
                <a:cxn ang="0">
                  <a:pos x="T4" y="T5"/>
                </a:cxn>
                <a:cxn ang="0">
                  <a:pos x="T6" y="T7"/>
                </a:cxn>
                <a:cxn ang="0">
                  <a:pos x="T8" y="T9"/>
                </a:cxn>
              </a:cxnLst>
              <a:rect l="0" t="0" r="r" b="b"/>
              <a:pathLst>
                <a:path w="4" h="7">
                  <a:moveTo>
                    <a:pt x="4" y="7"/>
                  </a:moveTo>
                  <a:cubicBezTo>
                    <a:pt x="4" y="7"/>
                    <a:pt x="2" y="6"/>
                    <a:pt x="2" y="4"/>
                  </a:cubicBezTo>
                  <a:cubicBezTo>
                    <a:pt x="1" y="2"/>
                    <a:pt x="0" y="0"/>
                    <a:pt x="1" y="0"/>
                  </a:cubicBezTo>
                  <a:cubicBezTo>
                    <a:pt x="1" y="0"/>
                    <a:pt x="2" y="2"/>
                    <a:pt x="3" y="4"/>
                  </a:cubicBezTo>
                  <a:cubicBezTo>
                    <a:pt x="3" y="6"/>
                    <a:pt x="4" y="7"/>
                    <a:pt x="4" y="7"/>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îṡľíḑe">
              <a:extLst>
                <a:ext uri="{FF2B5EF4-FFF2-40B4-BE49-F238E27FC236}">
                  <a16:creationId xmlns:a16="http://schemas.microsoft.com/office/drawing/2014/main" id="{A76FF61B-8A8F-461A-AC43-90E145BD9D86}"/>
                </a:ext>
              </a:extLst>
            </p:cNvPr>
            <p:cNvSpPr/>
            <p:nvPr/>
          </p:nvSpPr>
          <p:spPr bwMode="auto">
            <a:xfrm>
              <a:off x="4946650" y="5235576"/>
              <a:ext cx="47625" cy="60325"/>
            </a:xfrm>
            <a:custGeom>
              <a:avLst/>
              <a:gdLst>
                <a:gd name="T0" fmla="*/ 6 w 7"/>
                <a:gd name="T1" fmla="*/ 8 h 9"/>
                <a:gd name="T2" fmla="*/ 3 w 7"/>
                <a:gd name="T3" fmla="*/ 5 h 9"/>
                <a:gd name="T4" fmla="*/ 0 w 7"/>
                <a:gd name="T5" fmla="*/ 1 h 9"/>
                <a:gd name="T6" fmla="*/ 4 w 7"/>
                <a:gd name="T7" fmla="*/ 4 h 9"/>
                <a:gd name="T8" fmla="*/ 6 w 7"/>
                <a:gd name="T9" fmla="*/ 8 h 9"/>
              </a:gdLst>
              <a:ahLst/>
              <a:cxnLst>
                <a:cxn ang="0">
                  <a:pos x="T0" y="T1"/>
                </a:cxn>
                <a:cxn ang="0">
                  <a:pos x="T2" y="T3"/>
                </a:cxn>
                <a:cxn ang="0">
                  <a:pos x="T4" y="T5"/>
                </a:cxn>
                <a:cxn ang="0">
                  <a:pos x="T6" y="T7"/>
                </a:cxn>
                <a:cxn ang="0">
                  <a:pos x="T8" y="T9"/>
                </a:cxn>
              </a:cxnLst>
              <a:rect l="0" t="0" r="r" b="b"/>
              <a:pathLst>
                <a:path w="7" h="9">
                  <a:moveTo>
                    <a:pt x="6" y="8"/>
                  </a:moveTo>
                  <a:cubicBezTo>
                    <a:pt x="6" y="9"/>
                    <a:pt x="4" y="7"/>
                    <a:pt x="3" y="5"/>
                  </a:cubicBezTo>
                  <a:cubicBezTo>
                    <a:pt x="1" y="3"/>
                    <a:pt x="0" y="1"/>
                    <a:pt x="0" y="1"/>
                  </a:cubicBezTo>
                  <a:cubicBezTo>
                    <a:pt x="1" y="0"/>
                    <a:pt x="2" y="2"/>
                    <a:pt x="4" y="4"/>
                  </a:cubicBezTo>
                  <a:cubicBezTo>
                    <a:pt x="5" y="7"/>
                    <a:pt x="7" y="8"/>
                    <a:pt x="6" y="8"/>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iśḻiḍê">
              <a:extLst>
                <a:ext uri="{FF2B5EF4-FFF2-40B4-BE49-F238E27FC236}">
                  <a16:creationId xmlns:a16="http://schemas.microsoft.com/office/drawing/2014/main" id="{0346BE78-0C7E-4DE0-9ABE-7C625CC7E35A}"/>
                </a:ext>
              </a:extLst>
            </p:cNvPr>
            <p:cNvSpPr/>
            <p:nvPr/>
          </p:nvSpPr>
          <p:spPr bwMode="auto">
            <a:xfrm>
              <a:off x="4986338" y="5235576"/>
              <a:ext cx="41275" cy="41275"/>
            </a:xfrm>
            <a:custGeom>
              <a:avLst/>
              <a:gdLst>
                <a:gd name="T0" fmla="*/ 6 w 6"/>
                <a:gd name="T1" fmla="*/ 6 h 6"/>
                <a:gd name="T2" fmla="*/ 3 w 6"/>
                <a:gd name="T3" fmla="*/ 3 h 6"/>
                <a:gd name="T4" fmla="*/ 0 w 6"/>
                <a:gd name="T5" fmla="*/ 0 h 6"/>
                <a:gd name="T6" fmla="*/ 4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cubicBezTo>
                    <a:pt x="6" y="6"/>
                    <a:pt x="4" y="5"/>
                    <a:pt x="3" y="3"/>
                  </a:cubicBezTo>
                  <a:cubicBezTo>
                    <a:pt x="1" y="2"/>
                    <a:pt x="0" y="0"/>
                    <a:pt x="0" y="0"/>
                  </a:cubicBezTo>
                  <a:cubicBezTo>
                    <a:pt x="0" y="0"/>
                    <a:pt x="2" y="1"/>
                    <a:pt x="4" y="2"/>
                  </a:cubicBezTo>
                  <a:cubicBezTo>
                    <a:pt x="5" y="4"/>
                    <a:pt x="6" y="5"/>
                    <a:pt x="6" y="6"/>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îṩľîḓê">
              <a:extLst>
                <a:ext uri="{FF2B5EF4-FFF2-40B4-BE49-F238E27FC236}">
                  <a16:creationId xmlns:a16="http://schemas.microsoft.com/office/drawing/2014/main" id="{9F9EABD5-53F3-4F56-BAA7-63784E607E02}"/>
                </a:ext>
              </a:extLst>
            </p:cNvPr>
            <p:cNvSpPr/>
            <p:nvPr/>
          </p:nvSpPr>
          <p:spPr bwMode="auto">
            <a:xfrm>
              <a:off x="6586538" y="4705351"/>
              <a:ext cx="174625" cy="174625"/>
            </a:xfrm>
            <a:custGeom>
              <a:avLst/>
              <a:gdLst>
                <a:gd name="T0" fmla="*/ 8 w 26"/>
                <a:gd name="T1" fmla="*/ 2 h 26"/>
                <a:gd name="T2" fmla="*/ 23 w 26"/>
                <a:gd name="T3" fmla="*/ 8 h 26"/>
                <a:gd name="T4" fmla="*/ 17 w 26"/>
                <a:gd name="T5" fmla="*/ 23 h 26"/>
                <a:gd name="T6" fmla="*/ 2 w 26"/>
                <a:gd name="T7" fmla="*/ 17 h 26"/>
                <a:gd name="T8" fmla="*/ 8 w 26"/>
                <a:gd name="T9" fmla="*/ 2 h 26"/>
              </a:gdLst>
              <a:ahLst/>
              <a:cxnLst>
                <a:cxn ang="0">
                  <a:pos x="T0" y="T1"/>
                </a:cxn>
                <a:cxn ang="0">
                  <a:pos x="T2" y="T3"/>
                </a:cxn>
                <a:cxn ang="0">
                  <a:pos x="T4" y="T5"/>
                </a:cxn>
                <a:cxn ang="0">
                  <a:pos x="T6" y="T7"/>
                </a:cxn>
                <a:cxn ang="0">
                  <a:pos x="T8" y="T9"/>
                </a:cxn>
              </a:cxnLst>
              <a:rect l="0" t="0" r="r" b="b"/>
              <a:pathLst>
                <a:path w="26" h="26">
                  <a:moveTo>
                    <a:pt x="8" y="2"/>
                  </a:moveTo>
                  <a:cubicBezTo>
                    <a:pt x="14" y="0"/>
                    <a:pt x="20" y="2"/>
                    <a:pt x="23" y="8"/>
                  </a:cubicBezTo>
                  <a:cubicBezTo>
                    <a:pt x="26" y="14"/>
                    <a:pt x="23" y="21"/>
                    <a:pt x="17" y="23"/>
                  </a:cubicBezTo>
                  <a:cubicBezTo>
                    <a:pt x="11" y="26"/>
                    <a:pt x="5" y="23"/>
                    <a:pt x="2" y="17"/>
                  </a:cubicBezTo>
                  <a:cubicBezTo>
                    <a:pt x="0" y="11"/>
                    <a:pt x="2" y="5"/>
                    <a:pt x="8" y="2"/>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ï$ḷíḓé">
              <a:extLst>
                <a:ext uri="{FF2B5EF4-FFF2-40B4-BE49-F238E27FC236}">
                  <a16:creationId xmlns:a16="http://schemas.microsoft.com/office/drawing/2014/main" id="{010F8D40-55D2-4324-B5B7-1D5947661E46}"/>
                </a:ext>
              </a:extLst>
            </p:cNvPr>
            <p:cNvSpPr/>
            <p:nvPr/>
          </p:nvSpPr>
          <p:spPr bwMode="auto">
            <a:xfrm>
              <a:off x="6424613" y="4819651"/>
              <a:ext cx="174625" cy="174625"/>
            </a:xfrm>
            <a:custGeom>
              <a:avLst/>
              <a:gdLst>
                <a:gd name="T0" fmla="*/ 9 w 26"/>
                <a:gd name="T1" fmla="*/ 3 h 26"/>
                <a:gd name="T2" fmla="*/ 24 w 26"/>
                <a:gd name="T3" fmla="*/ 9 h 26"/>
                <a:gd name="T4" fmla="*/ 18 w 26"/>
                <a:gd name="T5" fmla="*/ 24 h 26"/>
                <a:gd name="T6" fmla="*/ 3 w 26"/>
                <a:gd name="T7" fmla="*/ 18 h 26"/>
                <a:gd name="T8" fmla="*/ 9 w 26"/>
                <a:gd name="T9" fmla="*/ 3 h 26"/>
              </a:gdLst>
              <a:ahLst/>
              <a:cxnLst>
                <a:cxn ang="0">
                  <a:pos x="T0" y="T1"/>
                </a:cxn>
                <a:cxn ang="0">
                  <a:pos x="T2" y="T3"/>
                </a:cxn>
                <a:cxn ang="0">
                  <a:pos x="T4" y="T5"/>
                </a:cxn>
                <a:cxn ang="0">
                  <a:pos x="T6" y="T7"/>
                </a:cxn>
                <a:cxn ang="0">
                  <a:pos x="T8" y="T9"/>
                </a:cxn>
              </a:cxnLst>
              <a:rect l="0" t="0" r="r" b="b"/>
              <a:pathLst>
                <a:path w="26" h="26">
                  <a:moveTo>
                    <a:pt x="9" y="3"/>
                  </a:moveTo>
                  <a:cubicBezTo>
                    <a:pt x="14" y="0"/>
                    <a:pt x="21" y="3"/>
                    <a:pt x="24" y="9"/>
                  </a:cubicBezTo>
                  <a:cubicBezTo>
                    <a:pt x="26" y="15"/>
                    <a:pt x="23" y="21"/>
                    <a:pt x="18" y="24"/>
                  </a:cubicBezTo>
                  <a:cubicBezTo>
                    <a:pt x="12" y="26"/>
                    <a:pt x="5" y="24"/>
                    <a:pt x="3" y="18"/>
                  </a:cubicBezTo>
                  <a:cubicBezTo>
                    <a:pt x="0" y="12"/>
                    <a:pt x="3" y="6"/>
                    <a:pt x="9" y="3"/>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íṧliḑè">
              <a:extLst>
                <a:ext uri="{FF2B5EF4-FFF2-40B4-BE49-F238E27FC236}">
                  <a16:creationId xmlns:a16="http://schemas.microsoft.com/office/drawing/2014/main" id="{3662F11E-19F3-47B8-B604-3A9211050A65}"/>
                </a:ext>
              </a:extLst>
            </p:cNvPr>
            <p:cNvSpPr/>
            <p:nvPr/>
          </p:nvSpPr>
          <p:spPr bwMode="auto">
            <a:xfrm>
              <a:off x="6270625" y="4933951"/>
              <a:ext cx="168275" cy="174625"/>
            </a:xfrm>
            <a:custGeom>
              <a:avLst/>
              <a:gdLst>
                <a:gd name="T0" fmla="*/ 22 w 25"/>
                <a:gd name="T1" fmla="*/ 6 h 26"/>
                <a:gd name="T2" fmla="*/ 19 w 25"/>
                <a:gd name="T3" fmla="*/ 22 h 26"/>
                <a:gd name="T4" fmla="*/ 3 w 25"/>
                <a:gd name="T5" fmla="*/ 20 h 26"/>
                <a:gd name="T6" fmla="*/ 6 w 25"/>
                <a:gd name="T7" fmla="*/ 4 h 26"/>
                <a:gd name="T8" fmla="*/ 22 w 25"/>
                <a:gd name="T9" fmla="*/ 6 h 26"/>
              </a:gdLst>
              <a:ahLst/>
              <a:cxnLst>
                <a:cxn ang="0">
                  <a:pos x="T0" y="T1"/>
                </a:cxn>
                <a:cxn ang="0">
                  <a:pos x="T2" y="T3"/>
                </a:cxn>
                <a:cxn ang="0">
                  <a:pos x="T4" y="T5"/>
                </a:cxn>
                <a:cxn ang="0">
                  <a:pos x="T6" y="T7"/>
                </a:cxn>
                <a:cxn ang="0">
                  <a:pos x="T8" y="T9"/>
                </a:cxn>
              </a:cxnLst>
              <a:rect l="0" t="0" r="r" b="b"/>
              <a:pathLst>
                <a:path w="25" h="26">
                  <a:moveTo>
                    <a:pt x="22" y="6"/>
                  </a:moveTo>
                  <a:cubicBezTo>
                    <a:pt x="25" y="11"/>
                    <a:pt x="24" y="18"/>
                    <a:pt x="19" y="22"/>
                  </a:cubicBezTo>
                  <a:cubicBezTo>
                    <a:pt x="14" y="26"/>
                    <a:pt x="7" y="25"/>
                    <a:pt x="3" y="20"/>
                  </a:cubicBezTo>
                  <a:cubicBezTo>
                    <a:pt x="0" y="15"/>
                    <a:pt x="1" y="8"/>
                    <a:pt x="6" y="4"/>
                  </a:cubicBezTo>
                  <a:cubicBezTo>
                    <a:pt x="11" y="0"/>
                    <a:pt x="18" y="1"/>
                    <a:pt x="22" y="6"/>
                  </a:cubicBezTo>
                  <a:close/>
                </a:path>
              </a:pathLst>
            </a:custGeom>
            <a:solidFill>
              <a:srgbClr val="4B5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ïṩlïḍe">
              <a:extLst>
                <a:ext uri="{FF2B5EF4-FFF2-40B4-BE49-F238E27FC236}">
                  <a16:creationId xmlns:a16="http://schemas.microsoft.com/office/drawing/2014/main" id="{BFBF680B-85BB-4B11-AF06-F7BFE5CE7716}"/>
                </a:ext>
              </a:extLst>
            </p:cNvPr>
            <p:cNvSpPr/>
            <p:nvPr/>
          </p:nvSpPr>
          <p:spPr bwMode="auto">
            <a:xfrm>
              <a:off x="6129338" y="4449763"/>
              <a:ext cx="565150" cy="598488"/>
            </a:xfrm>
            <a:custGeom>
              <a:avLst/>
              <a:gdLst>
                <a:gd name="T0" fmla="*/ 1 w 84"/>
                <a:gd name="T1" fmla="*/ 21 h 89"/>
                <a:gd name="T2" fmla="*/ 19 w 84"/>
                <a:gd name="T3" fmla="*/ 0 h 89"/>
                <a:gd name="T4" fmla="*/ 79 w 84"/>
                <a:gd name="T5" fmla="*/ 29 h 89"/>
                <a:gd name="T6" fmla="*/ 84 w 84"/>
                <a:gd name="T7" fmla="*/ 35 h 89"/>
                <a:gd name="T8" fmla="*/ 12 w 84"/>
                <a:gd name="T9" fmla="*/ 89 h 89"/>
                <a:gd name="T10" fmla="*/ 19 w 84"/>
                <a:gd name="T11" fmla="*/ 60 h 89"/>
                <a:gd name="T12" fmla="*/ 38 w 84"/>
                <a:gd name="T13" fmla="*/ 43 h 89"/>
                <a:gd name="T14" fmla="*/ 1 w 84"/>
                <a:gd name="T15" fmla="*/ 21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9">
                  <a:moveTo>
                    <a:pt x="1" y="21"/>
                  </a:moveTo>
                  <a:cubicBezTo>
                    <a:pt x="19" y="0"/>
                    <a:pt x="19" y="0"/>
                    <a:pt x="19" y="0"/>
                  </a:cubicBezTo>
                  <a:cubicBezTo>
                    <a:pt x="79" y="29"/>
                    <a:pt x="79" y="29"/>
                    <a:pt x="79" y="29"/>
                  </a:cubicBezTo>
                  <a:cubicBezTo>
                    <a:pt x="84" y="35"/>
                    <a:pt x="84" y="35"/>
                    <a:pt x="84" y="35"/>
                  </a:cubicBezTo>
                  <a:cubicBezTo>
                    <a:pt x="12" y="89"/>
                    <a:pt x="12" y="89"/>
                    <a:pt x="12" y="89"/>
                  </a:cubicBezTo>
                  <a:cubicBezTo>
                    <a:pt x="12" y="89"/>
                    <a:pt x="0" y="77"/>
                    <a:pt x="19" y="60"/>
                  </a:cubicBezTo>
                  <a:cubicBezTo>
                    <a:pt x="38" y="43"/>
                    <a:pt x="38" y="43"/>
                    <a:pt x="38" y="43"/>
                  </a:cubicBezTo>
                  <a:lnTo>
                    <a:pt x="1" y="21"/>
                  </a:lnTo>
                  <a:close/>
                </a:path>
              </a:pathLst>
            </a:custGeom>
            <a:solidFill>
              <a:srgbClr val="F962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íṧlïḍè">
              <a:extLst>
                <a:ext uri="{FF2B5EF4-FFF2-40B4-BE49-F238E27FC236}">
                  <a16:creationId xmlns:a16="http://schemas.microsoft.com/office/drawing/2014/main" id="{4D13B324-1F5B-46D0-8D8E-F6126194D3B1}"/>
                </a:ext>
              </a:extLst>
            </p:cNvPr>
            <p:cNvSpPr/>
            <p:nvPr/>
          </p:nvSpPr>
          <p:spPr bwMode="auto">
            <a:xfrm>
              <a:off x="6297613" y="4819651"/>
              <a:ext cx="53975" cy="26988"/>
            </a:xfrm>
            <a:custGeom>
              <a:avLst/>
              <a:gdLst>
                <a:gd name="T0" fmla="*/ 7 w 8"/>
                <a:gd name="T1" fmla="*/ 4 h 4"/>
                <a:gd name="T2" fmla="*/ 3 w 8"/>
                <a:gd name="T3" fmla="*/ 3 h 4"/>
                <a:gd name="T4" fmla="*/ 0 w 8"/>
                <a:gd name="T5" fmla="*/ 1 h 4"/>
                <a:gd name="T6" fmla="*/ 4 w 8"/>
                <a:gd name="T7" fmla="*/ 2 h 4"/>
                <a:gd name="T8" fmla="*/ 7 w 8"/>
                <a:gd name="T9" fmla="*/ 4 h 4"/>
              </a:gdLst>
              <a:ahLst/>
              <a:cxnLst>
                <a:cxn ang="0">
                  <a:pos x="T0" y="T1"/>
                </a:cxn>
                <a:cxn ang="0">
                  <a:pos x="T2" y="T3"/>
                </a:cxn>
                <a:cxn ang="0">
                  <a:pos x="T4" y="T5"/>
                </a:cxn>
                <a:cxn ang="0">
                  <a:pos x="T6" y="T7"/>
                </a:cxn>
                <a:cxn ang="0">
                  <a:pos x="T8" y="T9"/>
                </a:cxn>
              </a:cxnLst>
              <a:rect l="0" t="0" r="r" b="b"/>
              <a:pathLst>
                <a:path w="8" h="4">
                  <a:moveTo>
                    <a:pt x="7" y="4"/>
                  </a:moveTo>
                  <a:cubicBezTo>
                    <a:pt x="7" y="4"/>
                    <a:pt x="6" y="3"/>
                    <a:pt x="3" y="3"/>
                  </a:cubicBezTo>
                  <a:cubicBezTo>
                    <a:pt x="1" y="2"/>
                    <a:pt x="0" y="1"/>
                    <a:pt x="0" y="1"/>
                  </a:cubicBezTo>
                  <a:cubicBezTo>
                    <a:pt x="0" y="0"/>
                    <a:pt x="2" y="1"/>
                    <a:pt x="4" y="2"/>
                  </a:cubicBezTo>
                  <a:cubicBezTo>
                    <a:pt x="6" y="2"/>
                    <a:pt x="8" y="4"/>
                    <a:pt x="7" y="4"/>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ïsľîḍê">
              <a:extLst>
                <a:ext uri="{FF2B5EF4-FFF2-40B4-BE49-F238E27FC236}">
                  <a16:creationId xmlns:a16="http://schemas.microsoft.com/office/drawing/2014/main" id="{CCFB5F2A-CE0C-469B-AC4B-CEFE2449CAB6}"/>
                </a:ext>
              </a:extLst>
            </p:cNvPr>
            <p:cNvSpPr/>
            <p:nvPr/>
          </p:nvSpPr>
          <p:spPr bwMode="auto">
            <a:xfrm>
              <a:off x="6337300" y="4792663"/>
              <a:ext cx="47625" cy="26988"/>
            </a:xfrm>
            <a:custGeom>
              <a:avLst/>
              <a:gdLst>
                <a:gd name="T0" fmla="*/ 7 w 7"/>
                <a:gd name="T1" fmla="*/ 3 h 4"/>
                <a:gd name="T2" fmla="*/ 3 w 7"/>
                <a:gd name="T3" fmla="*/ 2 h 4"/>
                <a:gd name="T4" fmla="*/ 0 w 7"/>
                <a:gd name="T5" fmla="*/ 0 h 4"/>
                <a:gd name="T6" fmla="*/ 4 w 7"/>
                <a:gd name="T7" fmla="*/ 1 h 4"/>
                <a:gd name="T8" fmla="*/ 7 w 7"/>
                <a:gd name="T9" fmla="*/ 3 h 4"/>
              </a:gdLst>
              <a:ahLst/>
              <a:cxnLst>
                <a:cxn ang="0">
                  <a:pos x="T0" y="T1"/>
                </a:cxn>
                <a:cxn ang="0">
                  <a:pos x="T2" y="T3"/>
                </a:cxn>
                <a:cxn ang="0">
                  <a:pos x="T4" y="T5"/>
                </a:cxn>
                <a:cxn ang="0">
                  <a:pos x="T6" y="T7"/>
                </a:cxn>
                <a:cxn ang="0">
                  <a:pos x="T8" y="T9"/>
                </a:cxn>
              </a:cxnLst>
              <a:rect l="0" t="0" r="r" b="b"/>
              <a:pathLst>
                <a:path w="7" h="4">
                  <a:moveTo>
                    <a:pt x="7" y="3"/>
                  </a:moveTo>
                  <a:cubicBezTo>
                    <a:pt x="7" y="4"/>
                    <a:pt x="5" y="4"/>
                    <a:pt x="3" y="2"/>
                  </a:cubicBezTo>
                  <a:cubicBezTo>
                    <a:pt x="1" y="1"/>
                    <a:pt x="0" y="0"/>
                    <a:pt x="0" y="0"/>
                  </a:cubicBezTo>
                  <a:cubicBezTo>
                    <a:pt x="0" y="0"/>
                    <a:pt x="2" y="0"/>
                    <a:pt x="4" y="1"/>
                  </a:cubicBezTo>
                  <a:cubicBezTo>
                    <a:pt x="5" y="2"/>
                    <a:pt x="7" y="3"/>
                    <a:pt x="7" y="3"/>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ïṧ1ïḍé">
              <a:extLst>
                <a:ext uri="{FF2B5EF4-FFF2-40B4-BE49-F238E27FC236}">
                  <a16:creationId xmlns:a16="http://schemas.microsoft.com/office/drawing/2014/main" id="{4F67DA6C-1DB5-4F1C-A2D1-F06975D7F265}"/>
                </a:ext>
              </a:extLst>
            </p:cNvPr>
            <p:cNvSpPr/>
            <p:nvPr/>
          </p:nvSpPr>
          <p:spPr bwMode="auto">
            <a:xfrm>
              <a:off x="6351588" y="4759326"/>
              <a:ext cx="66675" cy="20638"/>
            </a:xfrm>
            <a:custGeom>
              <a:avLst/>
              <a:gdLst>
                <a:gd name="T0" fmla="*/ 10 w 10"/>
                <a:gd name="T1" fmla="*/ 3 h 3"/>
                <a:gd name="T2" fmla="*/ 5 w 10"/>
                <a:gd name="T3" fmla="*/ 2 h 3"/>
                <a:gd name="T4" fmla="*/ 0 w 10"/>
                <a:gd name="T5" fmla="*/ 0 h 3"/>
                <a:gd name="T6" fmla="*/ 5 w 10"/>
                <a:gd name="T7" fmla="*/ 1 h 3"/>
                <a:gd name="T8" fmla="*/ 10 w 10"/>
                <a:gd name="T9" fmla="*/ 3 h 3"/>
              </a:gdLst>
              <a:ahLst/>
              <a:cxnLst>
                <a:cxn ang="0">
                  <a:pos x="T0" y="T1"/>
                </a:cxn>
                <a:cxn ang="0">
                  <a:pos x="T2" y="T3"/>
                </a:cxn>
                <a:cxn ang="0">
                  <a:pos x="T4" y="T5"/>
                </a:cxn>
                <a:cxn ang="0">
                  <a:pos x="T6" y="T7"/>
                </a:cxn>
                <a:cxn ang="0">
                  <a:pos x="T8" y="T9"/>
                </a:cxn>
              </a:cxnLst>
              <a:rect l="0" t="0" r="r" b="b"/>
              <a:pathLst>
                <a:path w="10" h="3">
                  <a:moveTo>
                    <a:pt x="10" y="3"/>
                  </a:moveTo>
                  <a:cubicBezTo>
                    <a:pt x="10" y="3"/>
                    <a:pt x="7" y="3"/>
                    <a:pt x="5" y="2"/>
                  </a:cubicBezTo>
                  <a:cubicBezTo>
                    <a:pt x="2" y="1"/>
                    <a:pt x="0" y="0"/>
                    <a:pt x="0" y="0"/>
                  </a:cubicBezTo>
                  <a:cubicBezTo>
                    <a:pt x="0" y="0"/>
                    <a:pt x="3" y="0"/>
                    <a:pt x="5" y="1"/>
                  </a:cubicBezTo>
                  <a:cubicBezTo>
                    <a:pt x="8" y="2"/>
                    <a:pt x="10" y="2"/>
                    <a:pt x="10" y="3"/>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í$ļïďé">
              <a:extLst>
                <a:ext uri="{FF2B5EF4-FFF2-40B4-BE49-F238E27FC236}">
                  <a16:creationId xmlns:a16="http://schemas.microsoft.com/office/drawing/2014/main" id="{EA64FF10-F9DB-42BD-A815-F750288E4E29}"/>
                </a:ext>
              </a:extLst>
            </p:cNvPr>
            <p:cNvSpPr/>
            <p:nvPr/>
          </p:nvSpPr>
          <p:spPr bwMode="auto">
            <a:xfrm>
              <a:off x="6378575" y="4732338"/>
              <a:ext cx="60325" cy="6350"/>
            </a:xfrm>
            <a:custGeom>
              <a:avLst/>
              <a:gdLst>
                <a:gd name="T0" fmla="*/ 9 w 9"/>
                <a:gd name="T1" fmla="*/ 1 h 1"/>
                <a:gd name="T2" fmla="*/ 5 w 9"/>
                <a:gd name="T3" fmla="*/ 1 h 1"/>
                <a:gd name="T4" fmla="*/ 0 w 9"/>
                <a:gd name="T5" fmla="*/ 0 h 1"/>
                <a:gd name="T6" fmla="*/ 5 w 9"/>
                <a:gd name="T7" fmla="*/ 0 h 1"/>
                <a:gd name="T8" fmla="*/ 9 w 9"/>
                <a:gd name="T9" fmla="*/ 1 h 1"/>
              </a:gdLst>
              <a:ahLst/>
              <a:cxnLst>
                <a:cxn ang="0">
                  <a:pos x="T0" y="T1"/>
                </a:cxn>
                <a:cxn ang="0">
                  <a:pos x="T2" y="T3"/>
                </a:cxn>
                <a:cxn ang="0">
                  <a:pos x="T4" y="T5"/>
                </a:cxn>
                <a:cxn ang="0">
                  <a:pos x="T6" y="T7"/>
                </a:cxn>
                <a:cxn ang="0">
                  <a:pos x="T8" y="T9"/>
                </a:cxn>
              </a:cxnLst>
              <a:rect l="0" t="0" r="r" b="b"/>
              <a:pathLst>
                <a:path w="9" h="1">
                  <a:moveTo>
                    <a:pt x="9" y="1"/>
                  </a:moveTo>
                  <a:cubicBezTo>
                    <a:pt x="9" y="1"/>
                    <a:pt x="7" y="1"/>
                    <a:pt x="5" y="1"/>
                  </a:cubicBezTo>
                  <a:cubicBezTo>
                    <a:pt x="2" y="1"/>
                    <a:pt x="0" y="1"/>
                    <a:pt x="0" y="0"/>
                  </a:cubicBezTo>
                  <a:cubicBezTo>
                    <a:pt x="0" y="0"/>
                    <a:pt x="2" y="0"/>
                    <a:pt x="5" y="0"/>
                  </a:cubicBezTo>
                  <a:cubicBezTo>
                    <a:pt x="7" y="0"/>
                    <a:pt x="9" y="0"/>
                    <a:pt x="9" y="1"/>
                  </a:cubicBezTo>
                  <a:close/>
                </a:path>
              </a:pathLst>
            </a:custGeom>
            <a:solidFill>
              <a:srgbClr val="FFED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ïšḷîḍê">
              <a:extLst>
                <a:ext uri="{FF2B5EF4-FFF2-40B4-BE49-F238E27FC236}">
                  <a16:creationId xmlns:a16="http://schemas.microsoft.com/office/drawing/2014/main" id="{CECC6AD1-5E15-40FE-9F0C-C96E18920A35}"/>
                </a:ext>
              </a:extLst>
            </p:cNvPr>
            <p:cNvSpPr/>
            <p:nvPr/>
          </p:nvSpPr>
          <p:spPr bwMode="auto">
            <a:xfrm>
              <a:off x="4314825" y="2374901"/>
              <a:ext cx="33338" cy="228600"/>
            </a:xfrm>
            <a:custGeom>
              <a:avLst/>
              <a:gdLst>
                <a:gd name="T0" fmla="*/ 2 w 5"/>
                <a:gd name="T1" fmla="*/ 34 h 34"/>
                <a:gd name="T2" fmla="*/ 3 w 5"/>
                <a:gd name="T3" fmla="*/ 29 h 34"/>
                <a:gd name="T4" fmla="*/ 3 w 5"/>
                <a:gd name="T5" fmla="*/ 17 h 34"/>
                <a:gd name="T6" fmla="*/ 1 w 5"/>
                <a:gd name="T7" fmla="*/ 1 h 34"/>
                <a:gd name="T8" fmla="*/ 5 w 5"/>
                <a:gd name="T9" fmla="*/ 17 h 34"/>
                <a:gd name="T10" fmla="*/ 5 w 5"/>
                <a:gd name="T11" fmla="*/ 29 h 34"/>
                <a:gd name="T12" fmla="*/ 2 w 5"/>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5" h="34">
                  <a:moveTo>
                    <a:pt x="2" y="34"/>
                  </a:moveTo>
                  <a:cubicBezTo>
                    <a:pt x="2" y="33"/>
                    <a:pt x="3" y="32"/>
                    <a:pt x="3" y="29"/>
                  </a:cubicBezTo>
                  <a:cubicBezTo>
                    <a:pt x="3" y="26"/>
                    <a:pt x="3" y="22"/>
                    <a:pt x="3" y="17"/>
                  </a:cubicBezTo>
                  <a:cubicBezTo>
                    <a:pt x="2" y="8"/>
                    <a:pt x="0" y="1"/>
                    <a:pt x="1" y="1"/>
                  </a:cubicBezTo>
                  <a:cubicBezTo>
                    <a:pt x="1" y="0"/>
                    <a:pt x="4" y="8"/>
                    <a:pt x="5" y="17"/>
                  </a:cubicBezTo>
                  <a:cubicBezTo>
                    <a:pt x="5" y="22"/>
                    <a:pt x="5" y="26"/>
                    <a:pt x="5" y="29"/>
                  </a:cubicBezTo>
                  <a:cubicBezTo>
                    <a:pt x="4" y="32"/>
                    <a:pt x="3" y="34"/>
                    <a:pt x="2" y="34"/>
                  </a:cubicBezTo>
                  <a:close/>
                </a:path>
              </a:pathLst>
            </a:custGeom>
            <a:solidFill>
              <a:srgbClr val="CE5F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îṧḻíde">
              <a:extLst>
                <a:ext uri="{FF2B5EF4-FFF2-40B4-BE49-F238E27FC236}">
                  <a16:creationId xmlns:a16="http://schemas.microsoft.com/office/drawing/2014/main" id="{CA3568B2-176F-43F2-A26E-EA76020B9D15}"/>
                </a:ext>
              </a:extLst>
            </p:cNvPr>
            <p:cNvSpPr/>
            <p:nvPr/>
          </p:nvSpPr>
          <p:spPr bwMode="auto">
            <a:xfrm>
              <a:off x="3300413" y="2944813"/>
              <a:ext cx="301625" cy="315913"/>
            </a:xfrm>
            <a:custGeom>
              <a:avLst/>
              <a:gdLst>
                <a:gd name="T0" fmla="*/ 45 w 45"/>
                <a:gd name="T1" fmla="*/ 27 h 47"/>
                <a:gd name="T2" fmla="*/ 18 w 45"/>
                <a:gd name="T3" fmla="*/ 7 h 47"/>
                <a:gd name="T4" fmla="*/ 7 w 45"/>
                <a:gd name="T5" fmla="*/ 1 h 47"/>
                <a:gd name="T6" fmla="*/ 16 w 45"/>
                <a:gd name="T7" fmla="*/ 20 h 47"/>
                <a:gd name="T8" fmla="*/ 23 w 45"/>
                <a:gd name="T9" fmla="*/ 29 h 47"/>
                <a:gd name="T10" fmla="*/ 22 w 45"/>
                <a:gd name="T11" fmla="*/ 37 h 47"/>
                <a:gd name="T12" fmla="*/ 26 w 45"/>
                <a:gd name="T13" fmla="*/ 46 h 47"/>
                <a:gd name="T14" fmla="*/ 42 w 45"/>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7">
                  <a:moveTo>
                    <a:pt x="45" y="27"/>
                  </a:moveTo>
                  <a:cubicBezTo>
                    <a:pt x="40" y="22"/>
                    <a:pt x="24" y="11"/>
                    <a:pt x="18" y="7"/>
                  </a:cubicBezTo>
                  <a:cubicBezTo>
                    <a:pt x="17" y="6"/>
                    <a:pt x="9" y="0"/>
                    <a:pt x="7" y="1"/>
                  </a:cubicBezTo>
                  <a:cubicBezTo>
                    <a:pt x="0" y="3"/>
                    <a:pt x="14" y="18"/>
                    <a:pt x="16" y="20"/>
                  </a:cubicBezTo>
                  <a:cubicBezTo>
                    <a:pt x="18" y="23"/>
                    <a:pt x="21" y="26"/>
                    <a:pt x="23" y="29"/>
                  </a:cubicBezTo>
                  <a:cubicBezTo>
                    <a:pt x="25" y="33"/>
                    <a:pt x="25" y="34"/>
                    <a:pt x="22" y="37"/>
                  </a:cubicBezTo>
                  <a:cubicBezTo>
                    <a:pt x="17" y="42"/>
                    <a:pt x="19" y="45"/>
                    <a:pt x="26" y="46"/>
                  </a:cubicBezTo>
                  <a:cubicBezTo>
                    <a:pt x="31" y="47"/>
                    <a:pt x="37" y="47"/>
                    <a:pt x="42" y="47"/>
                  </a:cubicBezTo>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îsḷíḓé">
              <a:extLst>
                <a:ext uri="{FF2B5EF4-FFF2-40B4-BE49-F238E27FC236}">
                  <a16:creationId xmlns:a16="http://schemas.microsoft.com/office/drawing/2014/main" id="{A9270CE4-1992-4614-8A1C-C2AB14FA8321}"/>
                </a:ext>
              </a:extLst>
            </p:cNvPr>
            <p:cNvSpPr/>
            <p:nvPr/>
          </p:nvSpPr>
          <p:spPr bwMode="auto">
            <a:xfrm>
              <a:off x="5478463" y="2932113"/>
              <a:ext cx="227013" cy="388938"/>
            </a:xfrm>
            <a:custGeom>
              <a:avLst/>
              <a:gdLst>
                <a:gd name="T0" fmla="*/ 5 w 34"/>
                <a:gd name="T1" fmla="*/ 8 h 58"/>
                <a:gd name="T2" fmla="*/ 2 w 34"/>
                <a:gd name="T3" fmla="*/ 40 h 58"/>
                <a:gd name="T4" fmla="*/ 2 w 34"/>
                <a:gd name="T5" fmla="*/ 53 h 58"/>
                <a:gd name="T6" fmla="*/ 14 w 34"/>
                <a:gd name="T7" fmla="*/ 36 h 58"/>
                <a:gd name="T8" fmla="*/ 18 w 34"/>
                <a:gd name="T9" fmla="*/ 25 h 58"/>
                <a:gd name="T10" fmla="*/ 25 w 34"/>
                <a:gd name="T11" fmla="*/ 22 h 58"/>
                <a:gd name="T12" fmla="*/ 31 w 34"/>
                <a:gd name="T13" fmla="*/ 14 h 58"/>
                <a:gd name="T14" fmla="*/ 24 w 34"/>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8">
                  <a:moveTo>
                    <a:pt x="5" y="8"/>
                  </a:moveTo>
                  <a:cubicBezTo>
                    <a:pt x="3" y="15"/>
                    <a:pt x="3" y="33"/>
                    <a:pt x="2" y="40"/>
                  </a:cubicBezTo>
                  <a:cubicBezTo>
                    <a:pt x="2" y="42"/>
                    <a:pt x="0" y="52"/>
                    <a:pt x="2" y="53"/>
                  </a:cubicBezTo>
                  <a:cubicBezTo>
                    <a:pt x="8" y="58"/>
                    <a:pt x="13" y="38"/>
                    <a:pt x="14" y="36"/>
                  </a:cubicBezTo>
                  <a:cubicBezTo>
                    <a:pt x="15" y="32"/>
                    <a:pt x="17" y="29"/>
                    <a:pt x="18" y="25"/>
                  </a:cubicBezTo>
                  <a:cubicBezTo>
                    <a:pt x="21" y="21"/>
                    <a:pt x="21" y="21"/>
                    <a:pt x="25" y="22"/>
                  </a:cubicBezTo>
                  <a:cubicBezTo>
                    <a:pt x="33" y="24"/>
                    <a:pt x="34" y="20"/>
                    <a:pt x="31" y="14"/>
                  </a:cubicBezTo>
                  <a:cubicBezTo>
                    <a:pt x="29" y="9"/>
                    <a:pt x="27" y="4"/>
                    <a:pt x="24" y="0"/>
                  </a:cubicBezTo>
                </a:path>
              </a:pathLst>
            </a:custGeom>
            <a:solidFill>
              <a:srgbClr val="F9B8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iṧlíḋê">
              <a:extLst>
                <a:ext uri="{FF2B5EF4-FFF2-40B4-BE49-F238E27FC236}">
                  <a16:creationId xmlns:a16="http://schemas.microsoft.com/office/drawing/2014/main" id="{B1DBE1B5-E882-45BE-A451-F38E0B79276C}"/>
                </a:ext>
              </a:extLst>
            </p:cNvPr>
            <p:cNvSpPr/>
            <p:nvPr/>
          </p:nvSpPr>
          <p:spPr bwMode="auto">
            <a:xfrm>
              <a:off x="4603750" y="2589213"/>
              <a:ext cx="141288" cy="80963"/>
            </a:xfrm>
            <a:custGeom>
              <a:avLst/>
              <a:gdLst>
                <a:gd name="T0" fmla="*/ 21 w 21"/>
                <a:gd name="T1" fmla="*/ 9 h 12"/>
                <a:gd name="T2" fmla="*/ 18 w 21"/>
                <a:gd name="T3" fmla="*/ 7 h 12"/>
                <a:gd name="T4" fmla="*/ 8 w 21"/>
                <a:gd name="T5" fmla="*/ 3 h 12"/>
                <a:gd name="T6" fmla="*/ 1 w 21"/>
                <a:gd name="T7" fmla="*/ 8 h 12"/>
                <a:gd name="T8" fmla="*/ 1 w 21"/>
                <a:gd name="T9" fmla="*/ 11 h 12"/>
                <a:gd name="T10" fmla="*/ 0 w 21"/>
                <a:gd name="T11" fmla="*/ 12 h 12"/>
                <a:gd name="T12" fmla="*/ 0 w 21"/>
                <a:gd name="T13" fmla="*/ 11 h 12"/>
                <a:gd name="T14" fmla="*/ 0 w 21"/>
                <a:gd name="T15" fmla="*/ 8 h 12"/>
                <a:gd name="T16" fmla="*/ 0 w 21"/>
                <a:gd name="T17" fmla="*/ 5 h 12"/>
                <a:gd name="T18" fmla="*/ 2 w 21"/>
                <a:gd name="T19" fmla="*/ 3 h 12"/>
                <a:gd name="T20" fmla="*/ 8 w 21"/>
                <a:gd name="T21" fmla="*/ 1 h 12"/>
                <a:gd name="T22" fmla="*/ 19 w 21"/>
                <a:gd name="T23" fmla="*/ 5 h 12"/>
                <a:gd name="T24" fmla="*/ 21 w 21"/>
                <a:gd name="T2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2">
                  <a:moveTo>
                    <a:pt x="21" y="9"/>
                  </a:moveTo>
                  <a:cubicBezTo>
                    <a:pt x="21" y="10"/>
                    <a:pt x="20" y="8"/>
                    <a:pt x="18" y="7"/>
                  </a:cubicBezTo>
                  <a:cubicBezTo>
                    <a:pt x="15" y="5"/>
                    <a:pt x="12" y="3"/>
                    <a:pt x="8" y="3"/>
                  </a:cubicBezTo>
                  <a:cubicBezTo>
                    <a:pt x="4" y="2"/>
                    <a:pt x="2" y="6"/>
                    <a:pt x="1" y="8"/>
                  </a:cubicBezTo>
                  <a:cubicBezTo>
                    <a:pt x="1" y="9"/>
                    <a:pt x="1" y="10"/>
                    <a:pt x="1" y="11"/>
                  </a:cubicBezTo>
                  <a:cubicBezTo>
                    <a:pt x="0" y="12"/>
                    <a:pt x="0" y="12"/>
                    <a:pt x="0" y="12"/>
                  </a:cubicBezTo>
                  <a:cubicBezTo>
                    <a:pt x="0" y="12"/>
                    <a:pt x="0" y="12"/>
                    <a:pt x="0" y="11"/>
                  </a:cubicBezTo>
                  <a:cubicBezTo>
                    <a:pt x="0" y="10"/>
                    <a:pt x="0" y="9"/>
                    <a:pt x="0" y="8"/>
                  </a:cubicBezTo>
                  <a:cubicBezTo>
                    <a:pt x="0" y="7"/>
                    <a:pt x="0" y="6"/>
                    <a:pt x="0" y="5"/>
                  </a:cubicBezTo>
                  <a:cubicBezTo>
                    <a:pt x="1" y="5"/>
                    <a:pt x="1" y="4"/>
                    <a:pt x="2" y="3"/>
                  </a:cubicBezTo>
                  <a:cubicBezTo>
                    <a:pt x="4" y="1"/>
                    <a:pt x="6" y="0"/>
                    <a:pt x="8" y="1"/>
                  </a:cubicBezTo>
                  <a:cubicBezTo>
                    <a:pt x="13" y="1"/>
                    <a:pt x="17" y="3"/>
                    <a:pt x="19" y="5"/>
                  </a:cubicBezTo>
                  <a:cubicBezTo>
                    <a:pt x="20" y="8"/>
                    <a:pt x="21" y="9"/>
                    <a:pt x="21" y="9"/>
                  </a:cubicBezTo>
                  <a:close/>
                </a:path>
              </a:pathLst>
            </a:custGeom>
            <a:solidFill>
              <a:srgbClr val="CE5F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íş1îḑè">
              <a:extLst>
                <a:ext uri="{FF2B5EF4-FFF2-40B4-BE49-F238E27FC236}">
                  <a16:creationId xmlns:a16="http://schemas.microsoft.com/office/drawing/2014/main" id="{F7443E1E-C53A-4B24-AE1D-E73F4F3BFA65}"/>
                </a:ext>
              </a:extLst>
            </p:cNvPr>
            <p:cNvSpPr/>
            <p:nvPr/>
          </p:nvSpPr>
          <p:spPr bwMode="auto">
            <a:xfrm>
              <a:off x="4711700" y="2770188"/>
              <a:ext cx="249238" cy="80963"/>
            </a:xfrm>
            <a:custGeom>
              <a:avLst/>
              <a:gdLst>
                <a:gd name="T0" fmla="*/ 37 w 37"/>
                <a:gd name="T1" fmla="*/ 10 h 12"/>
                <a:gd name="T2" fmla="*/ 18 w 37"/>
                <a:gd name="T3" fmla="*/ 9 h 12"/>
                <a:gd name="T4" fmla="*/ 0 w 37"/>
                <a:gd name="T5" fmla="*/ 0 h 12"/>
                <a:gd name="T6" fmla="*/ 18 w 37"/>
                <a:gd name="T7" fmla="*/ 7 h 12"/>
                <a:gd name="T8" fmla="*/ 37 w 37"/>
                <a:gd name="T9" fmla="*/ 10 h 12"/>
              </a:gdLst>
              <a:ahLst/>
              <a:cxnLst>
                <a:cxn ang="0">
                  <a:pos x="T0" y="T1"/>
                </a:cxn>
                <a:cxn ang="0">
                  <a:pos x="T2" y="T3"/>
                </a:cxn>
                <a:cxn ang="0">
                  <a:pos x="T4" y="T5"/>
                </a:cxn>
                <a:cxn ang="0">
                  <a:pos x="T6" y="T7"/>
                </a:cxn>
                <a:cxn ang="0">
                  <a:pos x="T8" y="T9"/>
                </a:cxn>
              </a:cxnLst>
              <a:rect l="0" t="0" r="r" b="b"/>
              <a:pathLst>
                <a:path w="37" h="12">
                  <a:moveTo>
                    <a:pt x="37" y="10"/>
                  </a:moveTo>
                  <a:cubicBezTo>
                    <a:pt x="37" y="11"/>
                    <a:pt x="28" y="12"/>
                    <a:pt x="18" y="9"/>
                  </a:cubicBezTo>
                  <a:cubicBezTo>
                    <a:pt x="7" y="5"/>
                    <a:pt x="0" y="1"/>
                    <a:pt x="0" y="0"/>
                  </a:cubicBezTo>
                  <a:cubicBezTo>
                    <a:pt x="0" y="0"/>
                    <a:pt x="8" y="3"/>
                    <a:pt x="18" y="7"/>
                  </a:cubicBezTo>
                  <a:cubicBezTo>
                    <a:pt x="28" y="10"/>
                    <a:pt x="37" y="10"/>
                    <a:pt x="37" y="10"/>
                  </a:cubicBezTo>
                  <a:close/>
                </a:path>
              </a:pathLst>
            </a:custGeom>
            <a:solidFill>
              <a:srgbClr val="CE5F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6" name="c41e8047-bf9f-4e74-98e9-837b60058b2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B02A8D1-B6CA-43D8-A407-4A172C021CE1}"/>
              </a:ext>
            </a:extLst>
          </p:cNvPr>
          <p:cNvGrpSpPr>
            <a:grpSpLocks noChangeAspect="1"/>
          </p:cNvGrpSpPr>
          <p:nvPr>
            <p:custDataLst>
              <p:tags r:id="rId3"/>
            </p:custDataLst>
          </p:nvPr>
        </p:nvGrpSpPr>
        <p:grpSpPr>
          <a:xfrm rot="3472645">
            <a:off x="3210868" y="1474916"/>
            <a:ext cx="1550988" cy="1330537"/>
            <a:chOff x="3187019" y="1249443"/>
            <a:chExt cx="5817961" cy="4991020"/>
          </a:xfrm>
        </p:grpSpPr>
        <p:sp>
          <p:nvSpPr>
            <p:cNvPr id="147" name="íSļïďe">
              <a:extLst>
                <a:ext uri="{FF2B5EF4-FFF2-40B4-BE49-F238E27FC236}">
                  <a16:creationId xmlns:a16="http://schemas.microsoft.com/office/drawing/2014/main" id="{49459AA0-403A-4B37-BC96-0958C0A683BB}"/>
                </a:ext>
              </a:extLst>
            </p:cNvPr>
            <p:cNvSpPr/>
            <p:nvPr/>
          </p:nvSpPr>
          <p:spPr bwMode="auto">
            <a:xfrm>
              <a:off x="3187019" y="1249443"/>
              <a:ext cx="5817961" cy="4991020"/>
            </a:xfrm>
            <a:custGeom>
              <a:avLst/>
              <a:gdLst>
                <a:gd name="T0" fmla="*/ 175 w 524"/>
                <a:gd name="T1" fmla="*/ 95 h 450"/>
                <a:gd name="T2" fmla="*/ 60 w 524"/>
                <a:gd name="T3" fmla="*/ 360 h 450"/>
                <a:gd name="T4" fmla="*/ 353 w 524"/>
                <a:gd name="T5" fmla="*/ 361 h 450"/>
                <a:gd name="T6" fmla="*/ 465 w 524"/>
                <a:gd name="T7" fmla="*/ 90 h 450"/>
                <a:gd name="T8" fmla="*/ 175 w 524"/>
                <a:gd name="T9" fmla="*/ 95 h 450"/>
                <a:gd name="T10" fmla="*/ 277 w 524"/>
                <a:gd name="T11" fmla="*/ 247 h 450"/>
                <a:gd name="T12" fmla="*/ 170 w 524"/>
                <a:gd name="T13" fmla="*/ 266 h 450"/>
                <a:gd name="T14" fmla="*/ 228 w 524"/>
                <a:gd name="T15" fmla="*/ 174 h 450"/>
                <a:gd name="T16" fmla="*/ 336 w 524"/>
                <a:gd name="T17" fmla="*/ 156 h 450"/>
                <a:gd name="T18" fmla="*/ 277 w 524"/>
                <a:gd name="T19" fmla="*/ 24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4" h="450">
                  <a:moveTo>
                    <a:pt x="175" y="95"/>
                  </a:moveTo>
                  <a:cubicBezTo>
                    <a:pt x="64" y="170"/>
                    <a:pt x="0" y="271"/>
                    <a:pt x="60" y="360"/>
                  </a:cubicBezTo>
                  <a:cubicBezTo>
                    <a:pt x="120" y="450"/>
                    <a:pt x="242" y="436"/>
                    <a:pt x="353" y="361"/>
                  </a:cubicBezTo>
                  <a:cubicBezTo>
                    <a:pt x="465" y="286"/>
                    <a:pt x="524" y="179"/>
                    <a:pt x="465" y="90"/>
                  </a:cubicBezTo>
                  <a:cubicBezTo>
                    <a:pt x="405" y="0"/>
                    <a:pt x="287" y="20"/>
                    <a:pt x="175" y="95"/>
                  </a:cubicBezTo>
                  <a:moveTo>
                    <a:pt x="277" y="247"/>
                  </a:moveTo>
                  <a:cubicBezTo>
                    <a:pt x="232" y="278"/>
                    <a:pt x="187" y="291"/>
                    <a:pt x="170" y="266"/>
                  </a:cubicBezTo>
                  <a:cubicBezTo>
                    <a:pt x="154" y="242"/>
                    <a:pt x="183" y="205"/>
                    <a:pt x="228" y="174"/>
                  </a:cubicBezTo>
                  <a:cubicBezTo>
                    <a:pt x="274" y="143"/>
                    <a:pt x="319" y="131"/>
                    <a:pt x="336" y="156"/>
                  </a:cubicBezTo>
                  <a:cubicBezTo>
                    <a:pt x="352" y="181"/>
                    <a:pt x="323" y="217"/>
                    <a:pt x="277" y="247"/>
                  </a:cubicBezTo>
                </a:path>
              </a:pathLst>
            </a:custGeom>
            <a:solidFill>
              <a:srgbClr val="E43D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íSḷïḋê">
              <a:extLst>
                <a:ext uri="{FF2B5EF4-FFF2-40B4-BE49-F238E27FC236}">
                  <a16:creationId xmlns:a16="http://schemas.microsoft.com/office/drawing/2014/main" id="{8489D0C3-E75F-4434-9213-5EFC881A106C}"/>
                </a:ext>
              </a:extLst>
            </p:cNvPr>
            <p:cNvSpPr/>
            <p:nvPr/>
          </p:nvSpPr>
          <p:spPr bwMode="auto">
            <a:xfrm>
              <a:off x="3332313" y="3900295"/>
              <a:ext cx="3252123" cy="2196420"/>
            </a:xfrm>
            <a:custGeom>
              <a:avLst/>
              <a:gdLst>
                <a:gd name="T0" fmla="*/ 242 w 293"/>
                <a:gd name="T1" fmla="*/ 22 h 198"/>
                <a:gd name="T2" fmla="*/ 157 w 293"/>
                <a:gd name="T3" fmla="*/ 27 h 198"/>
                <a:gd name="T4" fmla="*/ 155 w 293"/>
                <a:gd name="T5" fmla="*/ 22 h 198"/>
                <a:gd name="T6" fmla="*/ 51 w 293"/>
                <a:gd name="T7" fmla="*/ 127 h 198"/>
                <a:gd name="T8" fmla="*/ 293 w 293"/>
                <a:gd name="T9" fmla="*/ 150 h 198"/>
                <a:gd name="T10" fmla="*/ 242 w 293"/>
                <a:gd name="T11" fmla="*/ 22 h 198"/>
              </a:gdLst>
              <a:ahLst/>
              <a:cxnLst>
                <a:cxn ang="0">
                  <a:pos x="T0" y="T1"/>
                </a:cxn>
                <a:cxn ang="0">
                  <a:pos x="T2" y="T3"/>
                </a:cxn>
                <a:cxn ang="0">
                  <a:pos x="T4" y="T5"/>
                </a:cxn>
                <a:cxn ang="0">
                  <a:pos x="T6" y="T7"/>
                </a:cxn>
                <a:cxn ang="0">
                  <a:pos x="T8" y="T9"/>
                </a:cxn>
                <a:cxn ang="0">
                  <a:pos x="T10" y="T11"/>
                </a:cxn>
              </a:cxnLst>
              <a:rect l="0" t="0" r="r" b="b"/>
              <a:pathLst>
                <a:path w="293" h="198">
                  <a:moveTo>
                    <a:pt x="242" y="22"/>
                  </a:moveTo>
                  <a:cubicBezTo>
                    <a:pt x="205" y="42"/>
                    <a:pt x="171" y="48"/>
                    <a:pt x="157" y="27"/>
                  </a:cubicBezTo>
                  <a:cubicBezTo>
                    <a:pt x="156" y="26"/>
                    <a:pt x="156" y="24"/>
                    <a:pt x="155" y="22"/>
                  </a:cubicBezTo>
                  <a:cubicBezTo>
                    <a:pt x="132" y="0"/>
                    <a:pt x="0" y="40"/>
                    <a:pt x="51" y="127"/>
                  </a:cubicBezTo>
                  <a:cubicBezTo>
                    <a:pt x="103" y="198"/>
                    <a:pt x="198" y="197"/>
                    <a:pt x="293" y="150"/>
                  </a:cubicBezTo>
                  <a:cubicBezTo>
                    <a:pt x="269" y="117"/>
                    <a:pt x="229" y="55"/>
                    <a:pt x="242" y="22"/>
                  </a:cubicBezTo>
                </a:path>
              </a:pathLst>
            </a:custGeom>
            <a:solidFill>
              <a:srgbClr val="00A1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ïşḻîde">
              <a:extLst>
                <a:ext uri="{FF2B5EF4-FFF2-40B4-BE49-F238E27FC236}">
                  <a16:creationId xmlns:a16="http://schemas.microsoft.com/office/drawing/2014/main" id="{9F2F5C8B-80CE-4153-97B8-13D5BB54AA8D}"/>
                </a:ext>
              </a:extLst>
            </p:cNvPr>
            <p:cNvSpPr/>
            <p:nvPr/>
          </p:nvSpPr>
          <p:spPr bwMode="auto">
            <a:xfrm>
              <a:off x="5007837" y="1481296"/>
              <a:ext cx="2420544" cy="1763628"/>
            </a:xfrm>
            <a:custGeom>
              <a:avLst/>
              <a:gdLst>
                <a:gd name="T0" fmla="*/ 11 w 218"/>
                <a:gd name="T1" fmla="*/ 74 h 159"/>
                <a:gd name="T2" fmla="*/ 5 w 218"/>
                <a:gd name="T3" fmla="*/ 78 h 159"/>
                <a:gd name="T4" fmla="*/ 56 w 218"/>
                <a:gd name="T5" fmla="*/ 159 h 159"/>
                <a:gd name="T6" fmla="*/ 64 w 218"/>
                <a:gd name="T7" fmla="*/ 153 h 159"/>
                <a:gd name="T8" fmla="*/ 161 w 218"/>
                <a:gd name="T9" fmla="*/ 126 h 159"/>
                <a:gd name="T10" fmla="*/ 161 w 218"/>
                <a:gd name="T11" fmla="*/ 38 h 159"/>
                <a:gd name="T12" fmla="*/ 218 w 218"/>
                <a:gd name="T13" fmla="*/ 13 h 159"/>
                <a:gd name="T14" fmla="*/ 11 w 218"/>
                <a:gd name="T15" fmla="*/ 74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159">
                  <a:moveTo>
                    <a:pt x="11" y="74"/>
                  </a:moveTo>
                  <a:cubicBezTo>
                    <a:pt x="9" y="75"/>
                    <a:pt x="7" y="77"/>
                    <a:pt x="5" y="78"/>
                  </a:cubicBezTo>
                  <a:cubicBezTo>
                    <a:pt x="0" y="108"/>
                    <a:pt x="7" y="144"/>
                    <a:pt x="56" y="159"/>
                  </a:cubicBezTo>
                  <a:cubicBezTo>
                    <a:pt x="59" y="157"/>
                    <a:pt x="61" y="155"/>
                    <a:pt x="64" y="153"/>
                  </a:cubicBezTo>
                  <a:cubicBezTo>
                    <a:pt x="102" y="127"/>
                    <a:pt x="140" y="115"/>
                    <a:pt x="161" y="126"/>
                  </a:cubicBezTo>
                  <a:cubicBezTo>
                    <a:pt x="145" y="109"/>
                    <a:pt x="132" y="67"/>
                    <a:pt x="161" y="38"/>
                  </a:cubicBezTo>
                  <a:cubicBezTo>
                    <a:pt x="180" y="19"/>
                    <a:pt x="202" y="15"/>
                    <a:pt x="218" y="13"/>
                  </a:cubicBezTo>
                  <a:cubicBezTo>
                    <a:pt x="158" y="0"/>
                    <a:pt x="84" y="26"/>
                    <a:pt x="11" y="74"/>
                  </a:cubicBezTo>
                </a:path>
              </a:pathLst>
            </a:custGeom>
            <a:solidFill>
              <a:srgbClr val="00A1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íṡ1ïďé">
              <a:extLst>
                <a:ext uri="{FF2B5EF4-FFF2-40B4-BE49-F238E27FC236}">
                  <a16:creationId xmlns:a16="http://schemas.microsoft.com/office/drawing/2014/main" id="{960E4F85-3A70-4061-94CD-E7DB1BF2920D}"/>
                </a:ext>
              </a:extLst>
            </p:cNvPr>
            <p:cNvSpPr/>
            <p:nvPr/>
          </p:nvSpPr>
          <p:spPr bwMode="auto">
            <a:xfrm>
              <a:off x="8338790" y="2235591"/>
              <a:ext cx="265858" cy="854765"/>
            </a:xfrm>
            <a:custGeom>
              <a:avLst/>
              <a:gdLst>
                <a:gd name="T0" fmla="*/ 0 w 24"/>
                <a:gd name="T1" fmla="*/ 1 h 77"/>
                <a:gd name="T2" fmla="*/ 1 w 24"/>
                <a:gd name="T3" fmla="*/ 1 h 77"/>
                <a:gd name="T4" fmla="*/ 24 w 24"/>
                <a:gd name="T5" fmla="*/ 77 h 77"/>
                <a:gd name="T6" fmla="*/ 1 w 24"/>
                <a:gd name="T7" fmla="*/ 1 h 77"/>
                <a:gd name="T8" fmla="*/ 0 w 24"/>
                <a:gd name="T9" fmla="*/ 1 h 77"/>
                <a:gd name="T10" fmla="*/ 0 w 24"/>
                <a:gd name="T11" fmla="*/ 0 h 77"/>
                <a:gd name="T12" fmla="*/ 0 w 24"/>
                <a:gd name="T13" fmla="*/ 1 h 77"/>
                <a:gd name="T14" fmla="*/ 0 w 24"/>
                <a:gd name="T15" fmla="*/ 0 h 77"/>
                <a:gd name="T16" fmla="*/ 0 w 24"/>
                <a:gd name="T17" fmla="*/ 0 h 77"/>
                <a:gd name="T18" fmla="*/ 0 w 24"/>
                <a:gd name="T19" fmla="*/ 0 h 77"/>
                <a:gd name="T20" fmla="*/ 0 w 24"/>
                <a:gd name="T21" fmla="*/ 0 h 77"/>
                <a:gd name="T22" fmla="*/ 0 w 24"/>
                <a:gd name="T23" fmla="*/ 0 h 77"/>
                <a:gd name="T24" fmla="*/ 0 w 24"/>
                <a:gd name="T25" fmla="*/ 0 h 77"/>
                <a:gd name="T26" fmla="*/ 0 w 24"/>
                <a:gd name="T27" fmla="*/ 0 h 77"/>
                <a:gd name="T28" fmla="*/ 0 w 24"/>
                <a:gd name="T29" fmla="*/ 0 h 77"/>
                <a:gd name="T30" fmla="*/ 0 w 24"/>
                <a:gd name="T31" fmla="*/ 0 h 77"/>
                <a:gd name="T32" fmla="*/ 0 w 24"/>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77">
                  <a:moveTo>
                    <a:pt x="0" y="1"/>
                  </a:moveTo>
                  <a:cubicBezTo>
                    <a:pt x="0" y="1"/>
                    <a:pt x="0" y="1"/>
                    <a:pt x="1" y="1"/>
                  </a:cubicBezTo>
                  <a:cubicBezTo>
                    <a:pt x="17" y="25"/>
                    <a:pt x="24" y="51"/>
                    <a:pt x="24" y="77"/>
                  </a:cubicBezTo>
                  <a:cubicBezTo>
                    <a:pt x="24" y="51"/>
                    <a:pt x="17" y="25"/>
                    <a:pt x="1" y="1"/>
                  </a:cubicBezTo>
                  <a:cubicBezTo>
                    <a:pt x="0" y="1"/>
                    <a:pt x="0" y="1"/>
                    <a:pt x="0" y="1"/>
                  </a:cubicBezTo>
                  <a:moveTo>
                    <a:pt x="0" y="0"/>
                  </a:moveTo>
                  <a:cubicBezTo>
                    <a:pt x="0" y="0"/>
                    <a:pt x="0" y="0"/>
                    <a:pt x="0" y="1"/>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8E8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íṩḷïḓè">
              <a:extLst>
                <a:ext uri="{FF2B5EF4-FFF2-40B4-BE49-F238E27FC236}">
                  <a16:creationId xmlns:a16="http://schemas.microsoft.com/office/drawing/2014/main" id="{F8424B0D-1BD0-48B6-9C9E-4E94CA6DA2AF}"/>
                </a:ext>
              </a:extLst>
            </p:cNvPr>
            <p:cNvSpPr/>
            <p:nvPr/>
          </p:nvSpPr>
          <p:spPr bwMode="auto">
            <a:xfrm>
              <a:off x="3853210" y="1858443"/>
              <a:ext cx="4773077" cy="4071336"/>
            </a:xfrm>
            <a:custGeom>
              <a:avLst/>
              <a:gdLst>
                <a:gd name="T0" fmla="*/ 371 w 430"/>
                <a:gd name="T1" fmla="*/ 0 h 367"/>
                <a:gd name="T2" fmla="*/ 259 w 430"/>
                <a:gd name="T3" fmla="*/ 270 h 367"/>
                <a:gd name="T4" fmla="*/ 220 w 430"/>
                <a:gd name="T5" fmla="*/ 294 h 367"/>
                <a:gd name="T6" fmla="*/ 246 w 430"/>
                <a:gd name="T7" fmla="*/ 334 h 367"/>
                <a:gd name="T8" fmla="*/ 121 w 430"/>
                <a:gd name="T9" fmla="*/ 367 h 367"/>
                <a:gd name="T10" fmla="*/ 4 w 430"/>
                <a:gd name="T11" fmla="*/ 311 h 367"/>
                <a:gd name="T12" fmla="*/ 2 w 430"/>
                <a:gd name="T13" fmla="*/ 306 h 367"/>
                <a:gd name="T14" fmla="*/ 0 w 430"/>
                <a:gd name="T15" fmla="*/ 305 h 367"/>
                <a:gd name="T16" fmla="*/ 0 w 430"/>
                <a:gd name="T17" fmla="*/ 305 h 367"/>
                <a:gd name="T18" fmla="*/ 121 w 430"/>
                <a:gd name="T19" fmla="*/ 367 h 367"/>
                <a:gd name="T20" fmla="*/ 293 w 430"/>
                <a:gd name="T21" fmla="*/ 306 h 367"/>
                <a:gd name="T22" fmla="*/ 428 w 430"/>
                <a:gd name="T23" fmla="*/ 111 h 367"/>
                <a:gd name="T24" fmla="*/ 405 w 430"/>
                <a:gd name="T25" fmla="*/ 35 h 367"/>
                <a:gd name="T26" fmla="*/ 404 w 430"/>
                <a:gd name="T27" fmla="*/ 35 h 367"/>
                <a:gd name="T28" fmla="*/ 404 w 430"/>
                <a:gd name="T29" fmla="*/ 35 h 367"/>
                <a:gd name="T30" fmla="*/ 404 w 430"/>
                <a:gd name="T31" fmla="*/ 34 h 367"/>
                <a:gd name="T32" fmla="*/ 404 w 430"/>
                <a:gd name="T33" fmla="*/ 34 h 367"/>
                <a:gd name="T34" fmla="*/ 404 w 430"/>
                <a:gd name="T35" fmla="*/ 34 h 367"/>
                <a:gd name="T36" fmla="*/ 404 w 430"/>
                <a:gd name="T37" fmla="*/ 34 h 367"/>
                <a:gd name="T38" fmla="*/ 404 w 430"/>
                <a:gd name="T39" fmla="*/ 34 h 367"/>
                <a:gd name="T40" fmla="*/ 404 w 430"/>
                <a:gd name="T41" fmla="*/ 34 h 367"/>
                <a:gd name="T42" fmla="*/ 404 w 430"/>
                <a:gd name="T43" fmla="*/ 34 h 367"/>
                <a:gd name="T44" fmla="*/ 371 w 430"/>
                <a:gd name="T45"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0" h="367">
                  <a:moveTo>
                    <a:pt x="371" y="0"/>
                  </a:moveTo>
                  <a:cubicBezTo>
                    <a:pt x="430" y="89"/>
                    <a:pt x="371" y="196"/>
                    <a:pt x="259" y="270"/>
                  </a:cubicBezTo>
                  <a:cubicBezTo>
                    <a:pt x="246" y="279"/>
                    <a:pt x="233" y="287"/>
                    <a:pt x="220" y="294"/>
                  </a:cubicBezTo>
                  <a:cubicBezTo>
                    <a:pt x="229" y="309"/>
                    <a:pt x="238" y="323"/>
                    <a:pt x="246" y="334"/>
                  </a:cubicBezTo>
                  <a:cubicBezTo>
                    <a:pt x="203" y="355"/>
                    <a:pt x="160" y="367"/>
                    <a:pt x="121" y="367"/>
                  </a:cubicBezTo>
                  <a:cubicBezTo>
                    <a:pt x="74" y="367"/>
                    <a:pt x="33" y="350"/>
                    <a:pt x="4" y="311"/>
                  </a:cubicBezTo>
                  <a:cubicBezTo>
                    <a:pt x="3" y="309"/>
                    <a:pt x="2" y="308"/>
                    <a:pt x="2" y="306"/>
                  </a:cubicBezTo>
                  <a:cubicBezTo>
                    <a:pt x="1" y="306"/>
                    <a:pt x="1" y="305"/>
                    <a:pt x="0" y="305"/>
                  </a:cubicBezTo>
                  <a:cubicBezTo>
                    <a:pt x="0" y="305"/>
                    <a:pt x="0" y="305"/>
                    <a:pt x="0" y="305"/>
                  </a:cubicBezTo>
                  <a:cubicBezTo>
                    <a:pt x="29" y="348"/>
                    <a:pt x="72" y="367"/>
                    <a:pt x="121" y="367"/>
                  </a:cubicBezTo>
                  <a:cubicBezTo>
                    <a:pt x="174" y="367"/>
                    <a:pt x="235" y="345"/>
                    <a:pt x="293" y="306"/>
                  </a:cubicBezTo>
                  <a:cubicBezTo>
                    <a:pt x="375" y="252"/>
                    <a:pt x="428" y="180"/>
                    <a:pt x="428" y="111"/>
                  </a:cubicBezTo>
                  <a:cubicBezTo>
                    <a:pt x="428" y="85"/>
                    <a:pt x="421" y="59"/>
                    <a:pt x="405" y="35"/>
                  </a:cubicBezTo>
                  <a:cubicBezTo>
                    <a:pt x="404" y="35"/>
                    <a:pt x="404" y="35"/>
                    <a:pt x="404" y="35"/>
                  </a:cubicBezTo>
                  <a:cubicBezTo>
                    <a:pt x="404" y="35"/>
                    <a:pt x="404" y="35"/>
                    <a:pt x="404" y="35"/>
                  </a:cubicBezTo>
                  <a:cubicBezTo>
                    <a:pt x="404" y="34"/>
                    <a:pt x="404" y="34"/>
                    <a:pt x="404" y="34"/>
                  </a:cubicBezTo>
                  <a:cubicBezTo>
                    <a:pt x="404" y="34"/>
                    <a:pt x="404" y="34"/>
                    <a:pt x="404" y="34"/>
                  </a:cubicBezTo>
                  <a:cubicBezTo>
                    <a:pt x="404" y="34"/>
                    <a:pt x="404" y="34"/>
                    <a:pt x="404" y="34"/>
                  </a:cubicBezTo>
                  <a:cubicBezTo>
                    <a:pt x="404" y="34"/>
                    <a:pt x="404" y="34"/>
                    <a:pt x="404" y="34"/>
                  </a:cubicBezTo>
                  <a:cubicBezTo>
                    <a:pt x="404" y="34"/>
                    <a:pt x="404" y="34"/>
                    <a:pt x="404" y="34"/>
                  </a:cubicBezTo>
                  <a:cubicBezTo>
                    <a:pt x="404" y="34"/>
                    <a:pt x="404" y="34"/>
                    <a:pt x="404" y="34"/>
                  </a:cubicBezTo>
                  <a:cubicBezTo>
                    <a:pt x="404" y="34"/>
                    <a:pt x="404" y="34"/>
                    <a:pt x="404" y="34"/>
                  </a:cubicBezTo>
                  <a:cubicBezTo>
                    <a:pt x="394" y="20"/>
                    <a:pt x="383" y="8"/>
                    <a:pt x="371" y="0"/>
                  </a:cubicBezTo>
                </a:path>
              </a:pathLst>
            </a:custGeom>
            <a:solidFill>
              <a:srgbClr val="D03A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íṧ1iḍè">
              <a:extLst>
                <a:ext uri="{FF2B5EF4-FFF2-40B4-BE49-F238E27FC236}">
                  <a16:creationId xmlns:a16="http://schemas.microsoft.com/office/drawing/2014/main" id="{54377FEE-9C83-4041-A453-921BAEC0FF1F}"/>
                </a:ext>
              </a:extLst>
            </p:cNvPr>
            <p:cNvSpPr/>
            <p:nvPr/>
          </p:nvSpPr>
          <p:spPr bwMode="auto">
            <a:xfrm>
              <a:off x="3876395" y="5119840"/>
              <a:ext cx="2708041" cy="809939"/>
            </a:xfrm>
            <a:custGeom>
              <a:avLst/>
              <a:gdLst>
                <a:gd name="T0" fmla="*/ 218 w 244"/>
                <a:gd name="T1" fmla="*/ 0 h 73"/>
                <a:gd name="T2" fmla="*/ 85 w 244"/>
                <a:gd name="T3" fmla="*/ 37 h 73"/>
                <a:gd name="T4" fmla="*/ 0 w 244"/>
                <a:gd name="T5" fmla="*/ 12 h 73"/>
                <a:gd name="T6" fmla="*/ 2 w 244"/>
                <a:gd name="T7" fmla="*/ 17 h 73"/>
                <a:gd name="T8" fmla="*/ 119 w 244"/>
                <a:gd name="T9" fmla="*/ 73 h 73"/>
                <a:gd name="T10" fmla="*/ 244 w 244"/>
                <a:gd name="T11" fmla="*/ 40 h 73"/>
                <a:gd name="T12" fmla="*/ 218 w 244"/>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244" h="73">
                  <a:moveTo>
                    <a:pt x="218" y="0"/>
                  </a:moveTo>
                  <a:cubicBezTo>
                    <a:pt x="172" y="24"/>
                    <a:pt x="126" y="37"/>
                    <a:pt x="85" y="37"/>
                  </a:cubicBezTo>
                  <a:cubicBezTo>
                    <a:pt x="53" y="37"/>
                    <a:pt x="24" y="29"/>
                    <a:pt x="0" y="12"/>
                  </a:cubicBezTo>
                  <a:cubicBezTo>
                    <a:pt x="0" y="14"/>
                    <a:pt x="1" y="15"/>
                    <a:pt x="2" y="17"/>
                  </a:cubicBezTo>
                  <a:cubicBezTo>
                    <a:pt x="31" y="56"/>
                    <a:pt x="72" y="73"/>
                    <a:pt x="119" y="73"/>
                  </a:cubicBezTo>
                  <a:cubicBezTo>
                    <a:pt x="158" y="73"/>
                    <a:pt x="201" y="61"/>
                    <a:pt x="244" y="40"/>
                  </a:cubicBezTo>
                  <a:cubicBezTo>
                    <a:pt x="236" y="29"/>
                    <a:pt x="227" y="15"/>
                    <a:pt x="218" y="0"/>
                  </a:cubicBezTo>
                </a:path>
              </a:pathLst>
            </a:custGeom>
            <a:solidFill>
              <a:srgbClr val="0394C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3" name="iSḻïḋé">
              <a:extLst>
                <a:ext uri="{FF2B5EF4-FFF2-40B4-BE49-F238E27FC236}">
                  <a16:creationId xmlns:a16="http://schemas.microsoft.com/office/drawing/2014/main" id="{411F8B47-8095-4EFC-963D-C442130A31E4}"/>
                </a:ext>
              </a:extLst>
            </p:cNvPr>
            <p:cNvSpPr/>
            <p:nvPr/>
          </p:nvSpPr>
          <p:spPr bwMode="auto">
            <a:xfrm>
              <a:off x="5984710" y="2070203"/>
              <a:ext cx="1876462" cy="2462278"/>
            </a:xfrm>
            <a:custGeom>
              <a:avLst/>
              <a:gdLst>
                <a:gd name="T0" fmla="*/ 114 w 169"/>
                <a:gd name="T1" fmla="*/ 0 h 222"/>
                <a:gd name="T2" fmla="*/ 99 w 169"/>
                <a:gd name="T3" fmla="*/ 28 h 222"/>
                <a:gd name="T4" fmla="*/ 48 w 169"/>
                <a:gd name="T5" fmla="*/ 167 h 222"/>
                <a:gd name="T6" fmla="*/ 1 w 169"/>
                <a:gd name="T7" fmla="*/ 196 h 222"/>
                <a:gd name="T8" fmla="*/ 4 w 169"/>
                <a:gd name="T9" fmla="*/ 222 h 222"/>
                <a:gd name="T10" fmla="*/ 70 w 169"/>
                <a:gd name="T11" fmla="*/ 184 h 222"/>
                <a:gd name="T12" fmla="*/ 135 w 169"/>
                <a:gd name="T13" fmla="*/ 12 h 222"/>
                <a:gd name="T14" fmla="*/ 114 w 169"/>
                <a:gd name="T15" fmla="*/ 0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222">
                  <a:moveTo>
                    <a:pt x="114" y="0"/>
                  </a:moveTo>
                  <a:cubicBezTo>
                    <a:pt x="99" y="0"/>
                    <a:pt x="89" y="17"/>
                    <a:pt x="99" y="28"/>
                  </a:cubicBezTo>
                  <a:cubicBezTo>
                    <a:pt x="113" y="44"/>
                    <a:pt x="135" y="100"/>
                    <a:pt x="48" y="167"/>
                  </a:cubicBezTo>
                  <a:cubicBezTo>
                    <a:pt x="32" y="179"/>
                    <a:pt x="16" y="189"/>
                    <a:pt x="1" y="196"/>
                  </a:cubicBezTo>
                  <a:cubicBezTo>
                    <a:pt x="0" y="204"/>
                    <a:pt x="1" y="213"/>
                    <a:pt x="4" y="222"/>
                  </a:cubicBezTo>
                  <a:cubicBezTo>
                    <a:pt x="23" y="215"/>
                    <a:pt x="45" y="203"/>
                    <a:pt x="70" y="184"/>
                  </a:cubicBezTo>
                  <a:cubicBezTo>
                    <a:pt x="169" y="107"/>
                    <a:pt x="159" y="42"/>
                    <a:pt x="135" y="12"/>
                  </a:cubicBezTo>
                  <a:cubicBezTo>
                    <a:pt x="128" y="3"/>
                    <a:pt x="121" y="0"/>
                    <a:pt x="114" y="0"/>
                  </a:cubicBezTo>
                </a:path>
              </a:pathLst>
            </a:custGeom>
            <a:solidFill>
              <a:srgbClr val="F094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4" name="íśḻíḓè">
              <a:extLst>
                <a:ext uri="{FF2B5EF4-FFF2-40B4-BE49-F238E27FC236}">
                  <a16:creationId xmlns:a16="http://schemas.microsoft.com/office/drawing/2014/main" id="{99D28540-224B-4911-B8E4-1CEB2F5B7B92}"/>
                </a:ext>
              </a:extLst>
            </p:cNvPr>
            <p:cNvSpPr/>
            <p:nvPr/>
          </p:nvSpPr>
          <p:spPr bwMode="auto">
            <a:xfrm>
              <a:off x="5275241" y="4243437"/>
              <a:ext cx="754295" cy="387968"/>
            </a:xfrm>
            <a:custGeom>
              <a:avLst/>
              <a:gdLst>
                <a:gd name="T0" fmla="*/ 65 w 68"/>
                <a:gd name="T1" fmla="*/ 0 h 35"/>
                <a:gd name="T2" fmla="*/ 12 w 68"/>
                <a:gd name="T3" fmla="*/ 17 h 35"/>
                <a:gd name="T4" fmla="*/ 11 w 68"/>
                <a:gd name="T5" fmla="*/ 35 h 35"/>
                <a:gd name="T6" fmla="*/ 20 w 68"/>
                <a:gd name="T7" fmla="*/ 35 h 35"/>
                <a:gd name="T8" fmla="*/ 68 w 68"/>
                <a:gd name="T9" fmla="*/ 26 h 35"/>
                <a:gd name="T10" fmla="*/ 65 w 68"/>
                <a:gd name="T11" fmla="*/ 0 h 35"/>
              </a:gdLst>
              <a:ahLst/>
              <a:cxnLst>
                <a:cxn ang="0">
                  <a:pos x="T0" y="T1"/>
                </a:cxn>
                <a:cxn ang="0">
                  <a:pos x="T2" y="T3"/>
                </a:cxn>
                <a:cxn ang="0">
                  <a:pos x="T4" y="T5"/>
                </a:cxn>
                <a:cxn ang="0">
                  <a:pos x="T6" y="T7"/>
                </a:cxn>
                <a:cxn ang="0">
                  <a:pos x="T8" y="T9"/>
                </a:cxn>
                <a:cxn ang="0">
                  <a:pos x="T10" y="T11"/>
                </a:cxn>
              </a:cxnLst>
              <a:rect l="0" t="0" r="r" b="b"/>
              <a:pathLst>
                <a:path w="68" h="35">
                  <a:moveTo>
                    <a:pt x="65" y="0"/>
                  </a:moveTo>
                  <a:cubicBezTo>
                    <a:pt x="44" y="11"/>
                    <a:pt x="25" y="16"/>
                    <a:pt x="12" y="17"/>
                  </a:cubicBezTo>
                  <a:cubicBezTo>
                    <a:pt x="1" y="17"/>
                    <a:pt x="0" y="34"/>
                    <a:pt x="11" y="35"/>
                  </a:cubicBezTo>
                  <a:cubicBezTo>
                    <a:pt x="14" y="35"/>
                    <a:pt x="17" y="35"/>
                    <a:pt x="20" y="35"/>
                  </a:cubicBezTo>
                  <a:cubicBezTo>
                    <a:pt x="33" y="35"/>
                    <a:pt x="49" y="33"/>
                    <a:pt x="68" y="26"/>
                  </a:cubicBezTo>
                  <a:cubicBezTo>
                    <a:pt x="65" y="17"/>
                    <a:pt x="64" y="8"/>
                    <a:pt x="65" y="0"/>
                  </a:cubicBezTo>
                </a:path>
              </a:pathLst>
            </a:custGeom>
            <a:solidFill>
              <a:srgbClr val="73CB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î$liďé">
              <a:extLst>
                <a:ext uri="{FF2B5EF4-FFF2-40B4-BE49-F238E27FC236}">
                  <a16:creationId xmlns:a16="http://schemas.microsoft.com/office/drawing/2014/main" id="{8D07070E-C43B-4DB3-93C6-75D510D40C3F}"/>
                </a:ext>
              </a:extLst>
            </p:cNvPr>
            <p:cNvSpPr/>
            <p:nvPr/>
          </p:nvSpPr>
          <p:spPr bwMode="auto">
            <a:xfrm>
              <a:off x="4231903" y="2502995"/>
              <a:ext cx="854765" cy="919684"/>
            </a:xfrm>
            <a:custGeom>
              <a:avLst/>
              <a:gdLst>
                <a:gd name="T0" fmla="*/ 74 w 77"/>
                <a:gd name="T1" fmla="*/ 0 h 83"/>
                <a:gd name="T2" fmla="*/ 4 w 77"/>
                <a:gd name="T3" fmla="*/ 68 h 83"/>
                <a:gd name="T4" fmla="*/ 13 w 77"/>
                <a:gd name="T5" fmla="*/ 83 h 83"/>
                <a:gd name="T6" fmla="*/ 22 w 77"/>
                <a:gd name="T7" fmla="*/ 78 h 83"/>
                <a:gd name="T8" fmla="*/ 77 w 77"/>
                <a:gd name="T9" fmla="*/ 23 h 83"/>
                <a:gd name="T10" fmla="*/ 74 w 77"/>
                <a:gd name="T11" fmla="*/ 0 h 83"/>
              </a:gdLst>
              <a:ahLst/>
              <a:cxnLst>
                <a:cxn ang="0">
                  <a:pos x="T0" y="T1"/>
                </a:cxn>
                <a:cxn ang="0">
                  <a:pos x="T2" y="T3"/>
                </a:cxn>
                <a:cxn ang="0">
                  <a:pos x="T4" y="T5"/>
                </a:cxn>
                <a:cxn ang="0">
                  <a:pos x="T6" y="T7"/>
                </a:cxn>
                <a:cxn ang="0">
                  <a:pos x="T8" y="T9"/>
                </a:cxn>
                <a:cxn ang="0">
                  <a:pos x="T10" y="T11"/>
                </a:cxn>
              </a:cxnLst>
              <a:rect l="0" t="0" r="r" b="b"/>
              <a:pathLst>
                <a:path w="77" h="83">
                  <a:moveTo>
                    <a:pt x="74" y="0"/>
                  </a:moveTo>
                  <a:cubicBezTo>
                    <a:pt x="47" y="19"/>
                    <a:pt x="18" y="45"/>
                    <a:pt x="4" y="68"/>
                  </a:cubicBezTo>
                  <a:cubicBezTo>
                    <a:pt x="0" y="76"/>
                    <a:pt x="7" y="83"/>
                    <a:pt x="13" y="83"/>
                  </a:cubicBezTo>
                  <a:cubicBezTo>
                    <a:pt x="17" y="83"/>
                    <a:pt x="20" y="82"/>
                    <a:pt x="22" y="78"/>
                  </a:cubicBezTo>
                  <a:cubicBezTo>
                    <a:pt x="31" y="63"/>
                    <a:pt x="49" y="42"/>
                    <a:pt x="77" y="23"/>
                  </a:cubicBezTo>
                  <a:cubicBezTo>
                    <a:pt x="75" y="15"/>
                    <a:pt x="74" y="7"/>
                    <a:pt x="74" y="0"/>
                  </a:cubicBezTo>
                </a:path>
              </a:pathLst>
            </a:custGeom>
            <a:solidFill>
              <a:srgbClr val="F094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íṩ1iḑé">
              <a:extLst>
                <a:ext uri="{FF2B5EF4-FFF2-40B4-BE49-F238E27FC236}">
                  <a16:creationId xmlns:a16="http://schemas.microsoft.com/office/drawing/2014/main" id="{A9516974-4541-4917-87C3-1FFAB0160A15}"/>
                </a:ext>
              </a:extLst>
            </p:cNvPr>
            <p:cNvSpPr/>
            <p:nvPr/>
          </p:nvSpPr>
          <p:spPr bwMode="auto">
            <a:xfrm>
              <a:off x="5052662" y="2102662"/>
              <a:ext cx="1109802" cy="655371"/>
            </a:xfrm>
            <a:custGeom>
              <a:avLst/>
              <a:gdLst>
                <a:gd name="T0" fmla="*/ 83 w 100"/>
                <a:gd name="T1" fmla="*/ 0 h 59"/>
                <a:gd name="T2" fmla="*/ 23 w 100"/>
                <a:gd name="T3" fmla="*/ 21 h 59"/>
                <a:gd name="T4" fmla="*/ 0 w 100"/>
                <a:gd name="T5" fmla="*/ 36 h 59"/>
                <a:gd name="T6" fmla="*/ 3 w 100"/>
                <a:gd name="T7" fmla="*/ 59 h 59"/>
                <a:gd name="T8" fmla="*/ 46 w 100"/>
                <a:gd name="T9" fmla="*/ 35 h 59"/>
                <a:gd name="T10" fmla="*/ 83 w 100"/>
                <a:gd name="T11" fmla="*/ 0 h 59"/>
              </a:gdLst>
              <a:ahLst/>
              <a:cxnLst>
                <a:cxn ang="0">
                  <a:pos x="T0" y="T1"/>
                </a:cxn>
                <a:cxn ang="0">
                  <a:pos x="T2" y="T3"/>
                </a:cxn>
                <a:cxn ang="0">
                  <a:pos x="T4" y="T5"/>
                </a:cxn>
                <a:cxn ang="0">
                  <a:pos x="T6" y="T7"/>
                </a:cxn>
                <a:cxn ang="0">
                  <a:pos x="T8" y="T9"/>
                </a:cxn>
                <a:cxn ang="0">
                  <a:pos x="T10" y="T11"/>
                </a:cxn>
              </a:cxnLst>
              <a:rect l="0" t="0" r="r" b="b"/>
              <a:pathLst>
                <a:path w="100" h="59">
                  <a:moveTo>
                    <a:pt x="83" y="0"/>
                  </a:moveTo>
                  <a:cubicBezTo>
                    <a:pt x="71" y="0"/>
                    <a:pt x="47" y="7"/>
                    <a:pt x="23" y="21"/>
                  </a:cubicBezTo>
                  <a:cubicBezTo>
                    <a:pt x="16" y="25"/>
                    <a:pt x="8" y="30"/>
                    <a:pt x="0" y="36"/>
                  </a:cubicBezTo>
                  <a:cubicBezTo>
                    <a:pt x="0" y="43"/>
                    <a:pt x="1" y="51"/>
                    <a:pt x="3" y="59"/>
                  </a:cubicBezTo>
                  <a:cubicBezTo>
                    <a:pt x="15" y="50"/>
                    <a:pt x="29" y="42"/>
                    <a:pt x="46" y="35"/>
                  </a:cubicBezTo>
                  <a:cubicBezTo>
                    <a:pt x="96" y="13"/>
                    <a:pt x="100" y="0"/>
                    <a:pt x="83" y="0"/>
                  </a:cubicBezTo>
                </a:path>
              </a:pathLst>
            </a:custGeom>
            <a:solidFill>
              <a:srgbClr val="73CB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7" name="矩形 156">
            <a:extLst>
              <a:ext uri="{FF2B5EF4-FFF2-40B4-BE49-F238E27FC236}">
                <a16:creationId xmlns:a16="http://schemas.microsoft.com/office/drawing/2014/main" id="{30E5071B-B970-49C5-9552-E71DD325AEE1}"/>
              </a:ext>
            </a:extLst>
          </p:cNvPr>
          <p:cNvSpPr/>
          <p:nvPr/>
        </p:nvSpPr>
        <p:spPr>
          <a:xfrm>
            <a:off x="1979677" y="1133136"/>
            <a:ext cx="8232647"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STRENGTHEN OUTDOOR PHYSICAL EXERCISE</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custDataLst>
      <p:tags r:id="rId1"/>
    </p:custDataLst>
    <p:extLst>
      <p:ext uri="{BB962C8B-B14F-4D97-AF65-F5344CB8AC3E}">
        <p14:creationId xmlns:p14="http://schemas.microsoft.com/office/powerpoint/2010/main" val="1163658672"/>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493769B5-F505-45E4-88F2-549E81E37029}"/>
              </a:ext>
            </a:extLst>
          </p:cNvPr>
          <p:cNvSpPr txBox="1">
            <a:spLocks noChangeArrowheads="1"/>
          </p:cNvSpPr>
          <p:nvPr/>
        </p:nvSpPr>
        <p:spPr bwMode="auto">
          <a:xfrm>
            <a:off x="2168569" y="645862"/>
            <a:ext cx="7854863"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加强学校卫生与健康教育</a:t>
            </a:r>
          </a:p>
        </p:txBody>
      </p:sp>
      <p:grpSp>
        <p:nvGrpSpPr>
          <p:cNvPr id="150" name="组合 149">
            <a:extLst>
              <a:ext uri="{FF2B5EF4-FFF2-40B4-BE49-F238E27FC236}">
                <a16:creationId xmlns:a16="http://schemas.microsoft.com/office/drawing/2014/main" id="{91231D74-81A3-4B29-9530-BB4D7808978C}"/>
              </a:ext>
            </a:extLst>
          </p:cNvPr>
          <p:cNvGrpSpPr/>
          <p:nvPr/>
        </p:nvGrpSpPr>
        <p:grpSpPr>
          <a:xfrm>
            <a:off x="914465" y="1664589"/>
            <a:ext cx="5641783" cy="4315994"/>
            <a:chOff x="841313" y="1646301"/>
            <a:chExt cx="5641783" cy="4315994"/>
          </a:xfrm>
        </p:grpSpPr>
        <p:sp>
          <p:nvSpPr>
            <p:cNvPr id="5" name="矩形 4">
              <a:extLst>
                <a:ext uri="{FF2B5EF4-FFF2-40B4-BE49-F238E27FC236}">
                  <a16:creationId xmlns:a16="http://schemas.microsoft.com/office/drawing/2014/main" id="{6091850C-3E56-4110-B74A-FFF850C2ED4B}"/>
                </a:ext>
              </a:extLst>
            </p:cNvPr>
            <p:cNvSpPr/>
            <p:nvPr/>
          </p:nvSpPr>
          <p:spPr>
            <a:xfrm>
              <a:off x="841313" y="3483924"/>
              <a:ext cx="5641783" cy="2478371"/>
            </a:xfrm>
            <a:prstGeom prst="rect">
              <a:avLst/>
            </a:prstGeom>
          </p:spPr>
          <p:txBody>
            <a:bodyPr wrap="square">
              <a:spAutoFit/>
            </a:bodyPr>
            <a:lstStyle/>
            <a:p>
              <a:pPr algn="ctr">
                <a:lnSpc>
                  <a:spcPts val="2700"/>
                </a:lnSpc>
              </a:pPr>
              <a:r>
                <a:rPr lang="zh-CN" altLang="en-US" sz="1600" dirty="0">
                  <a:latin typeface="微软雅黑" panose="020B0503020204020204" pitchFamily="34" charset="-122"/>
                  <a:ea typeface="微软雅黑" panose="020B0503020204020204" pitchFamily="34" charset="-122"/>
                </a:rPr>
                <a:t>积极开展校内眼健康教育</a:t>
              </a:r>
              <a:endParaRPr lang="en-US" altLang="zh-CN" sz="1600" dirty="0">
                <a:latin typeface="微软雅黑" panose="020B0503020204020204" pitchFamily="34" charset="-122"/>
                <a:ea typeface="微软雅黑" panose="020B0503020204020204" pitchFamily="34" charset="-122"/>
              </a:endParaRPr>
            </a:p>
            <a:p>
              <a:pPr algn="ctr">
                <a:lnSpc>
                  <a:spcPts val="2700"/>
                </a:lnSpc>
              </a:pPr>
              <a:r>
                <a:rPr lang="zh-CN" altLang="en-US" sz="1600" dirty="0">
                  <a:latin typeface="微软雅黑" panose="020B0503020204020204" pitchFamily="34" charset="-122"/>
                  <a:ea typeface="微软雅黑" panose="020B0503020204020204" pitchFamily="34" charset="-122"/>
                </a:rPr>
                <a:t>用好</a:t>
              </a:r>
              <a:r>
                <a:rPr lang="zh-CN" altLang="en-US" sz="1600" b="1" dirty="0">
                  <a:solidFill>
                    <a:srgbClr val="4A47A3"/>
                  </a:solidFill>
                  <a:latin typeface="微软雅黑" panose="020B0503020204020204" pitchFamily="34" charset="-122"/>
                  <a:ea typeface="微软雅黑" panose="020B0503020204020204" pitchFamily="34" charset="-122"/>
                </a:rPr>
                <a:t>健康教育课程</a:t>
              </a:r>
              <a:endParaRPr lang="en-US" altLang="zh-CN" sz="1600" b="1" dirty="0">
                <a:solidFill>
                  <a:srgbClr val="4A47A3"/>
                </a:solidFill>
                <a:latin typeface="微软雅黑" panose="020B0503020204020204" pitchFamily="34" charset="-122"/>
                <a:ea typeface="微软雅黑" panose="020B0503020204020204" pitchFamily="34" charset="-122"/>
              </a:endParaRPr>
            </a:p>
            <a:p>
              <a:pPr algn="ctr">
                <a:lnSpc>
                  <a:spcPts val="2700"/>
                </a:lnSpc>
              </a:pPr>
              <a:r>
                <a:rPr lang="zh-CN" altLang="en-US" sz="1600" dirty="0">
                  <a:latin typeface="微软雅黑" panose="020B0503020204020204" pitchFamily="34" charset="-122"/>
                  <a:ea typeface="微软雅黑" panose="020B0503020204020204" pitchFamily="34" charset="-122"/>
                </a:rPr>
                <a:t>向学生讲授保护视力的意义和方法</a:t>
              </a:r>
              <a:endParaRPr lang="en-US" altLang="zh-CN" sz="1600" dirty="0">
                <a:latin typeface="微软雅黑" panose="020B0503020204020204" pitchFamily="34" charset="-122"/>
                <a:ea typeface="微软雅黑" panose="020B0503020204020204" pitchFamily="34" charset="-122"/>
              </a:endParaRPr>
            </a:p>
            <a:p>
              <a:pPr algn="ctr">
                <a:lnSpc>
                  <a:spcPts val="2700"/>
                </a:lnSpc>
              </a:pPr>
              <a:r>
                <a:rPr lang="zh-CN" altLang="en-US" sz="1600" dirty="0">
                  <a:latin typeface="微软雅黑" panose="020B0503020204020204" pitchFamily="34" charset="-122"/>
                  <a:ea typeface="微软雅黑" panose="020B0503020204020204" pitchFamily="34" charset="-122"/>
                </a:rPr>
                <a:t>提高其主动保护视力的意识和能力</a:t>
              </a:r>
              <a:endParaRPr lang="en-US" altLang="zh-CN" sz="1600" dirty="0">
                <a:latin typeface="微软雅黑" panose="020B0503020204020204" pitchFamily="34" charset="-122"/>
                <a:ea typeface="微软雅黑" panose="020B0503020204020204" pitchFamily="34" charset="-122"/>
              </a:endParaRPr>
            </a:p>
            <a:p>
              <a:pPr algn="ctr">
                <a:lnSpc>
                  <a:spcPts val="2700"/>
                </a:lnSpc>
              </a:pPr>
              <a:r>
                <a:rPr lang="zh-CN" altLang="en-US" sz="1600" dirty="0">
                  <a:latin typeface="微软雅黑" panose="020B0503020204020204" pitchFamily="34" charset="-122"/>
                  <a:ea typeface="微软雅黑" panose="020B0503020204020204" pitchFamily="34" charset="-122"/>
                </a:rPr>
                <a:t>积极利用学校闭路电视</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广播</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宣传栏</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家长会</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家长学校等形式</a:t>
              </a:r>
              <a:endParaRPr lang="en-US" altLang="zh-CN" sz="1600" dirty="0">
                <a:latin typeface="微软雅黑" panose="020B0503020204020204" pitchFamily="34" charset="-122"/>
                <a:ea typeface="微软雅黑" panose="020B0503020204020204" pitchFamily="34" charset="-122"/>
              </a:endParaRPr>
            </a:p>
            <a:p>
              <a:pPr algn="ctr">
                <a:lnSpc>
                  <a:spcPts val="2700"/>
                </a:lnSpc>
              </a:pPr>
              <a:r>
                <a:rPr lang="zh-CN" altLang="en-US" sz="1600" dirty="0">
                  <a:latin typeface="微软雅黑" panose="020B0503020204020204" pitchFamily="34" charset="-122"/>
                  <a:ea typeface="微软雅黑" panose="020B0503020204020204" pitchFamily="34" charset="-122"/>
                </a:rPr>
                <a:t>对学生和家长开展科学用眼护眼健康教育</a:t>
              </a:r>
              <a:endParaRPr lang="en-US" altLang="zh-CN" sz="1600" dirty="0">
                <a:latin typeface="微软雅黑" panose="020B0503020204020204" pitchFamily="34" charset="-122"/>
                <a:ea typeface="微软雅黑" panose="020B0503020204020204" pitchFamily="34" charset="-122"/>
              </a:endParaRPr>
            </a:p>
            <a:p>
              <a:pPr algn="ctr">
                <a:lnSpc>
                  <a:spcPts val="2700"/>
                </a:lnSpc>
              </a:pPr>
              <a:r>
                <a:rPr lang="zh-CN" altLang="en-US" sz="1600" dirty="0">
                  <a:latin typeface="微软雅黑" panose="020B0503020204020204" pitchFamily="34" charset="-122"/>
                  <a:ea typeface="微软雅黑" panose="020B0503020204020204" pitchFamily="34" charset="-122"/>
                </a:rPr>
                <a:t>通过学校和学生</a:t>
              </a:r>
              <a:r>
                <a:rPr lang="zh-CN" altLang="en-US" sz="1600" b="1" dirty="0">
                  <a:solidFill>
                    <a:srgbClr val="4A47A3"/>
                  </a:solidFill>
                  <a:latin typeface="微软雅黑" panose="020B0503020204020204" pitchFamily="34" charset="-122"/>
                  <a:ea typeface="微软雅黑" panose="020B0503020204020204" pitchFamily="34" charset="-122"/>
                </a:rPr>
                <a:t>辐射教育家长</a:t>
              </a:r>
              <a:endParaRPr lang="en-US" altLang="zh-CN" sz="1600" b="1" dirty="0">
                <a:solidFill>
                  <a:srgbClr val="4A47A3"/>
                </a:solidFill>
                <a:latin typeface="微软雅黑" panose="020B0503020204020204" pitchFamily="34" charset="-122"/>
                <a:ea typeface="微软雅黑" panose="020B0503020204020204" pitchFamily="34" charset="-122"/>
              </a:endParaRPr>
            </a:p>
          </p:txBody>
        </p:sp>
        <p:sp>
          <p:nvSpPr>
            <p:cNvPr id="8" name="文本框 7">
              <a:extLst>
                <a:ext uri="{FF2B5EF4-FFF2-40B4-BE49-F238E27FC236}">
                  <a16:creationId xmlns:a16="http://schemas.microsoft.com/office/drawing/2014/main" id="{6D467BE5-B468-4775-8ADC-670733502D5E}"/>
                </a:ext>
              </a:extLst>
            </p:cNvPr>
            <p:cNvSpPr txBox="1"/>
            <p:nvPr/>
          </p:nvSpPr>
          <p:spPr>
            <a:xfrm>
              <a:off x="2094008" y="3191256"/>
              <a:ext cx="3136392" cy="369332"/>
            </a:xfrm>
            <a:prstGeom prst="rect">
              <a:avLst/>
            </a:prstGeom>
            <a:solidFill>
              <a:srgbClr val="4A47A3"/>
            </a:solidFill>
          </p:spPr>
          <p:txBody>
            <a:bodyPr wrap="square" rtlCol="0">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发挥眼健康教育主阵地作用</a:t>
              </a:r>
            </a:p>
          </p:txBody>
        </p:sp>
        <p:grpSp>
          <p:nvGrpSpPr>
            <p:cNvPr id="9" name="3945e5ec-072e-4b47-9798-b181138a909f"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3D9F1649-5039-41DB-9D9D-13FD72B29BED}"/>
                </a:ext>
              </a:extLst>
            </p:cNvPr>
            <p:cNvGrpSpPr>
              <a:grpSpLocks noChangeAspect="1"/>
            </p:cNvGrpSpPr>
            <p:nvPr>
              <p:custDataLst>
                <p:tags r:id="rId2"/>
              </p:custDataLst>
            </p:nvPr>
          </p:nvGrpSpPr>
          <p:grpSpPr>
            <a:xfrm>
              <a:off x="2706752" y="1646301"/>
              <a:ext cx="1910905" cy="1538743"/>
              <a:chOff x="3548063" y="1381125"/>
              <a:chExt cx="5086351" cy="4095750"/>
            </a:xfrm>
          </p:grpSpPr>
          <p:sp>
            <p:nvSpPr>
              <p:cNvPr id="10" name="íṣḻîďé">
                <a:extLst>
                  <a:ext uri="{FF2B5EF4-FFF2-40B4-BE49-F238E27FC236}">
                    <a16:creationId xmlns:a16="http://schemas.microsoft.com/office/drawing/2014/main" id="{AAD068D4-341F-4BBA-B3C9-136E17656FD4}"/>
                  </a:ext>
                </a:extLst>
              </p:cNvPr>
              <p:cNvSpPr/>
              <p:nvPr/>
            </p:nvSpPr>
            <p:spPr bwMode="auto">
              <a:xfrm>
                <a:off x="3548063" y="2584450"/>
                <a:ext cx="5022850" cy="2892425"/>
              </a:xfrm>
              <a:custGeom>
                <a:avLst/>
                <a:gdLst>
                  <a:gd name="T0" fmla="*/ 541 w 547"/>
                  <a:gd name="T1" fmla="*/ 190 h 315"/>
                  <a:gd name="T2" fmla="*/ 330 w 547"/>
                  <a:gd name="T3" fmla="*/ 312 h 315"/>
                  <a:gd name="T4" fmla="*/ 310 w 547"/>
                  <a:gd name="T5" fmla="*/ 312 h 315"/>
                  <a:gd name="T6" fmla="*/ 5 w 547"/>
                  <a:gd name="T7" fmla="*/ 137 h 315"/>
                  <a:gd name="T8" fmla="*/ 5 w 547"/>
                  <a:gd name="T9" fmla="*/ 125 h 315"/>
                  <a:gd name="T10" fmla="*/ 217 w 547"/>
                  <a:gd name="T11" fmla="*/ 3 h 315"/>
                  <a:gd name="T12" fmla="*/ 237 w 547"/>
                  <a:gd name="T13" fmla="*/ 3 h 315"/>
                  <a:gd name="T14" fmla="*/ 541 w 547"/>
                  <a:gd name="T15" fmla="*/ 179 h 315"/>
                  <a:gd name="T16" fmla="*/ 541 w 547"/>
                  <a:gd name="T17" fmla="*/ 19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7" h="315">
                    <a:moveTo>
                      <a:pt x="541" y="190"/>
                    </a:moveTo>
                    <a:cubicBezTo>
                      <a:pt x="330" y="312"/>
                      <a:pt x="330" y="312"/>
                      <a:pt x="330" y="312"/>
                    </a:cubicBezTo>
                    <a:cubicBezTo>
                      <a:pt x="324" y="315"/>
                      <a:pt x="315" y="315"/>
                      <a:pt x="310" y="312"/>
                    </a:cubicBezTo>
                    <a:cubicBezTo>
                      <a:pt x="5" y="137"/>
                      <a:pt x="5" y="137"/>
                      <a:pt x="5" y="137"/>
                    </a:cubicBezTo>
                    <a:cubicBezTo>
                      <a:pt x="0" y="133"/>
                      <a:pt x="0" y="128"/>
                      <a:pt x="5" y="125"/>
                    </a:cubicBezTo>
                    <a:cubicBezTo>
                      <a:pt x="217" y="3"/>
                      <a:pt x="217" y="3"/>
                      <a:pt x="217" y="3"/>
                    </a:cubicBezTo>
                    <a:cubicBezTo>
                      <a:pt x="223" y="0"/>
                      <a:pt x="232" y="0"/>
                      <a:pt x="237" y="3"/>
                    </a:cubicBezTo>
                    <a:cubicBezTo>
                      <a:pt x="541" y="179"/>
                      <a:pt x="541" y="179"/>
                      <a:pt x="541" y="179"/>
                    </a:cubicBezTo>
                    <a:cubicBezTo>
                      <a:pt x="547" y="182"/>
                      <a:pt x="547" y="187"/>
                      <a:pt x="541" y="190"/>
                    </a:cubicBezTo>
                  </a:path>
                </a:pathLst>
              </a:custGeom>
              <a:solidFill>
                <a:srgbClr val="C1CFF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î$ḷîďé">
                <a:extLst>
                  <a:ext uri="{FF2B5EF4-FFF2-40B4-BE49-F238E27FC236}">
                    <a16:creationId xmlns:a16="http://schemas.microsoft.com/office/drawing/2014/main" id="{CBA16A19-1ED6-4AFF-99E7-CDAD08384A5A}"/>
                  </a:ext>
                </a:extLst>
              </p:cNvPr>
              <p:cNvSpPr/>
              <p:nvPr/>
            </p:nvSpPr>
            <p:spPr bwMode="auto">
              <a:xfrm>
                <a:off x="7974013" y="3419475"/>
                <a:ext cx="568325" cy="652463"/>
              </a:xfrm>
              <a:custGeom>
                <a:avLst/>
                <a:gdLst>
                  <a:gd name="T0" fmla="*/ 358 w 358"/>
                  <a:gd name="T1" fmla="*/ 411 h 411"/>
                  <a:gd name="T2" fmla="*/ 0 w 358"/>
                  <a:gd name="T3" fmla="*/ 255 h 411"/>
                  <a:gd name="T4" fmla="*/ 272 w 358"/>
                  <a:gd name="T5" fmla="*/ 0 h 411"/>
                  <a:gd name="T6" fmla="*/ 358 w 358"/>
                  <a:gd name="T7" fmla="*/ 46 h 411"/>
                  <a:gd name="T8" fmla="*/ 358 w 358"/>
                  <a:gd name="T9" fmla="*/ 411 h 411"/>
                </a:gdLst>
                <a:ahLst/>
                <a:cxnLst>
                  <a:cxn ang="0">
                    <a:pos x="T0" y="T1"/>
                  </a:cxn>
                  <a:cxn ang="0">
                    <a:pos x="T2" y="T3"/>
                  </a:cxn>
                  <a:cxn ang="0">
                    <a:pos x="T4" y="T5"/>
                  </a:cxn>
                  <a:cxn ang="0">
                    <a:pos x="T6" y="T7"/>
                  </a:cxn>
                  <a:cxn ang="0">
                    <a:pos x="T8" y="T9"/>
                  </a:cxn>
                </a:cxnLst>
                <a:rect l="0" t="0" r="r" b="b"/>
                <a:pathLst>
                  <a:path w="358" h="411">
                    <a:moveTo>
                      <a:pt x="358" y="411"/>
                    </a:moveTo>
                    <a:lnTo>
                      <a:pt x="0" y="255"/>
                    </a:lnTo>
                    <a:lnTo>
                      <a:pt x="272" y="0"/>
                    </a:lnTo>
                    <a:lnTo>
                      <a:pt x="358" y="46"/>
                    </a:lnTo>
                    <a:lnTo>
                      <a:pt x="358" y="411"/>
                    </a:lnTo>
                    <a:close/>
                  </a:path>
                </a:pathLst>
              </a:custGeom>
              <a:solidFill>
                <a:srgbClr val="36368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ïṥḷïdè">
                <a:extLst>
                  <a:ext uri="{FF2B5EF4-FFF2-40B4-BE49-F238E27FC236}">
                    <a16:creationId xmlns:a16="http://schemas.microsoft.com/office/drawing/2014/main" id="{6798EB50-BDE8-42DF-AF59-A1EF79C99C38}"/>
                  </a:ext>
                </a:extLst>
              </p:cNvPr>
              <p:cNvSpPr/>
              <p:nvPr/>
            </p:nvSpPr>
            <p:spPr bwMode="auto">
              <a:xfrm>
                <a:off x="3584576" y="3521075"/>
                <a:ext cx="2911475" cy="1844675"/>
              </a:xfrm>
              <a:custGeom>
                <a:avLst/>
                <a:gdLst>
                  <a:gd name="T0" fmla="*/ 9 w 317"/>
                  <a:gd name="T1" fmla="*/ 10 h 201"/>
                  <a:gd name="T2" fmla="*/ 286 w 317"/>
                  <a:gd name="T3" fmla="*/ 171 h 201"/>
                  <a:gd name="T4" fmla="*/ 301 w 317"/>
                  <a:gd name="T5" fmla="*/ 179 h 201"/>
                  <a:gd name="T6" fmla="*/ 317 w 317"/>
                  <a:gd name="T7" fmla="*/ 183 h 201"/>
                  <a:gd name="T8" fmla="*/ 317 w 317"/>
                  <a:gd name="T9" fmla="*/ 201 h 201"/>
                  <a:gd name="T10" fmla="*/ 302 w 317"/>
                  <a:gd name="T11" fmla="*/ 198 h 201"/>
                  <a:gd name="T12" fmla="*/ 296 w 317"/>
                  <a:gd name="T13" fmla="*/ 194 h 201"/>
                  <a:gd name="T14" fmla="*/ 293 w 317"/>
                  <a:gd name="T15" fmla="*/ 193 h 201"/>
                  <a:gd name="T16" fmla="*/ 290 w 317"/>
                  <a:gd name="T17" fmla="*/ 191 h 201"/>
                  <a:gd name="T18" fmla="*/ 289 w 317"/>
                  <a:gd name="T19" fmla="*/ 190 h 201"/>
                  <a:gd name="T20" fmla="*/ 288 w 317"/>
                  <a:gd name="T21" fmla="*/ 189 h 201"/>
                  <a:gd name="T22" fmla="*/ 287 w 317"/>
                  <a:gd name="T23" fmla="*/ 189 h 201"/>
                  <a:gd name="T24" fmla="*/ 286 w 317"/>
                  <a:gd name="T25" fmla="*/ 189 h 201"/>
                  <a:gd name="T26" fmla="*/ 9 w 317"/>
                  <a:gd name="T27" fmla="*/ 28 h 201"/>
                  <a:gd name="T28" fmla="*/ 0 w 317"/>
                  <a:gd name="T29" fmla="*/ 14 h 201"/>
                  <a:gd name="T30" fmla="*/ 0 w 317"/>
                  <a:gd name="T31" fmla="*/ 0 h 201"/>
                  <a:gd name="T32" fmla="*/ 9 w 317"/>
                  <a:gd name="T33" fmla="*/ 1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7" h="201">
                    <a:moveTo>
                      <a:pt x="9" y="10"/>
                    </a:moveTo>
                    <a:cubicBezTo>
                      <a:pt x="286" y="171"/>
                      <a:pt x="286" y="171"/>
                      <a:pt x="286" y="171"/>
                    </a:cubicBezTo>
                    <a:cubicBezTo>
                      <a:pt x="301" y="179"/>
                      <a:pt x="301" y="179"/>
                      <a:pt x="301" y="179"/>
                    </a:cubicBezTo>
                    <a:cubicBezTo>
                      <a:pt x="305" y="182"/>
                      <a:pt x="311" y="183"/>
                      <a:pt x="317" y="183"/>
                    </a:cubicBezTo>
                    <a:cubicBezTo>
                      <a:pt x="317" y="201"/>
                      <a:pt x="317" y="201"/>
                      <a:pt x="317" y="201"/>
                    </a:cubicBezTo>
                    <a:cubicBezTo>
                      <a:pt x="312" y="201"/>
                      <a:pt x="306" y="200"/>
                      <a:pt x="302" y="198"/>
                    </a:cubicBezTo>
                    <a:cubicBezTo>
                      <a:pt x="300" y="196"/>
                      <a:pt x="298" y="195"/>
                      <a:pt x="296" y="194"/>
                    </a:cubicBezTo>
                    <a:cubicBezTo>
                      <a:pt x="293" y="193"/>
                      <a:pt x="293" y="193"/>
                      <a:pt x="293" y="193"/>
                    </a:cubicBezTo>
                    <a:cubicBezTo>
                      <a:pt x="292" y="192"/>
                      <a:pt x="291" y="191"/>
                      <a:pt x="290" y="191"/>
                    </a:cubicBezTo>
                    <a:cubicBezTo>
                      <a:pt x="289" y="190"/>
                      <a:pt x="289" y="190"/>
                      <a:pt x="289" y="190"/>
                    </a:cubicBezTo>
                    <a:cubicBezTo>
                      <a:pt x="288" y="190"/>
                      <a:pt x="288" y="189"/>
                      <a:pt x="288" y="189"/>
                    </a:cubicBezTo>
                    <a:cubicBezTo>
                      <a:pt x="287" y="189"/>
                      <a:pt x="287" y="189"/>
                      <a:pt x="287" y="189"/>
                    </a:cubicBezTo>
                    <a:cubicBezTo>
                      <a:pt x="286" y="189"/>
                      <a:pt x="286" y="189"/>
                      <a:pt x="286" y="189"/>
                    </a:cubicBezTo>
                    <a:cubicBezTo>
                      <a:pt x="9" y="28"/>
                      <a:pt x="9" y="28"/>
                      <a:pt x="9" y="28"/>
                    </a:cubicBezTo>
                    <a:cubicBezTo>
                      <a:pt x="4" y="26"/>
                      <a:pt x="0" y="19"/>
                      <a:pt x="0" y="14"/>
                    </a:cubicBezTo>
                    <a:cubicBezTo>
                      <a:pt x="0" y="12"/>
                      <a:pt x="0" y="0"/>
                      <a:pt x="0" y="0"/>
                    </a:cubicBezTo>
                    <a:cubicBezTo>
                      <a:pt x="0" y="6"/>
                      <a:pt x="6" y="9"/>
                      <a:pt x="9" y="10"/>
                    </a:cubicBezTo>
                    <a:close/>
                  </a:path>
                </a:pathLst>
              </a:custGeom>
              <a:solidFill>
                <a:srgbClr val="706E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šľïḑe">
                <a:extLst>
                  <a:ext uri="{FF2B5EF4-FFF2-40B4-BE49-F238E27FC236}">
                    <a16:creationId xmlns:a16="http://schemas.microsoft.com/office/drawing/2014/main" id="{4E67CA41-73BE-46C4-B145-769FF270D79E}"/>
                  </a:ext>
                </a:extLst>
              </p:cNvPr>
              <p:cNvSpPr/>
              <p:nvPr/>
            </p:nvSpPr>
            <p:spPr bwMode="auto">
              <a:xfrm>
                <a:off x="3565526" y="2290763"/>
                <a:ext cx="4922838" cy="2909888"/>
              </a:xfrm>
              <a:custGeom>
                <a:avLst/>
                <a:gdLst>
                  <a:gd name="T0" fmla="*/ 336 w 536"/>
                  <a:gd name="T1" fmla="*/ 313 h 317"/>
                  <a:gd name="T2" fmla="*/ 350 w 536"/>
                  <a:gd name="T3" fmla="*/ 305 h 317"/>
                  <a:gd name="T4" fmla="*/ 350 w 536"/>
                  <a:gd name="T5" fmla="*/ 305 h 317"/>
                  <a:gd name="T6" fmla="*/ 530 w 536"/>
                  <a:gd name="T7" fmla="*/ 201 h 317"/>
                  <a:gd name="T8" fmla="*/ 531 w 536"/>
                  <a:gd name="T9" fmla="*/ 200 h 317"/>
                  <a:gd name="T10" fmla="*/ 532 w 536"/>
                  <a:gd name="T11" fmla="*/ 199 h 317"/>
                  <a:gd name="T12" fmla="*/ 533 w 536"/>
                  <a:gd name="T13" fmla="*/ 199 h 317"/>
                  <a:gd name="T14" fmla="*/ 534 w 536"/>
                  <a:gd name="T15" fmla="*/ 198 h 317"/>
                  <a:gd name="T16" fmla="*/ 535 w 536"/>
                  <a:gd name="T17" fmla="*/ 196 h 317"/>
                  <a:gd name="T18" fmla="*/ 535 w 536"/>
                  <a:gd name="T19" fmla="*/ 194 h 317"/>
                  <a:gd name="T20" fmla="*/ 536 w 536"/>
                  <a:gd name="T21" fmla="*/ 193 h 317"/>
                  <a:gd name="T22" fmla="*/ 536 w 536"/>
                  <a:gd name="T23" fmla="*/ 191 h 317"/>
                  <a:gd name="T24" fmla="*/ 536 w 536"/>
                  <a:gd name="T25" fmla="*/ 191 h 317"/>
                  <a:gd name="T26" fmla="*/ 536 w 536"/>
                  <a:gd name="T27" fmla="*/ 190 h 317"/>
                  <a:gd name="T28" fmla="*/ 536 w 536"/>
                  <a:gd name="T29" fmla="*/ 190 h 317"/>
                  <a:gd name="T30" fmla="*/ 480 w 536"/>
                  <a:gd name="T31" fmla="*/ 167 h 317"/>
                  <a:gd name="T32" fmla="*/ 480 w 536"/>
                  <a:gd name="T33" fmla="*/ 149 h 317"/>
                  <a:gd name="T34" fmla="*/ 232 w 536"/>
                  <a:gd name="T35" fmla="*/ 6 h 317"/>
                  <a:gd name="T36" fmla="*/ 199 w 536"/>
                  <a:gd name="T37" fmla="*/ 6 h 317"/>
                  <a:gd name="T38" fmla="*/ 46 w 536"/>
                  <a:gd name="T39" fmla="*/ 103 h 317"/>
                  <a:gd name="T40" fmla="*/ 9 w 536"/>
                  <a:gd name="T41" fmla="*/ 124 h 317"/>
                  <a:gd name="T42" fmla="*/ 9 w 536"/>
                  <a:gd name="T43" fmla="*/ 144 h 317"/>
                  <a:gd name="T44" fmla="*/ 288 w 536"/>
                  <a:gd name="T45" fmla="*/ 305 h 317"/>
                  <a:gd name="T46" fmla="*/ 303 w 536"/>
                  <a:gd name="T47" fmla="*/ 313 h 317"/>
                  <a:gd name="T48" fmla="*/ 319 w 536"/>
                  <a:gd name="T49" fmla="*/ 317 h 317"/>
                  <a:gd name="T50" fmla="*/ 336 w 536"/>
                  <a:gd name="T51" fmla="*/ 31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6" h="317">
                    <a:moveTo>
                      <a:pt x="336" y="313"/>
                    </a:moveTo>
                    <a:cubicBezTo>
                      <a:pt x="350" y="305"/>
                      <a:pt x="350" y="305"/>
                      <a:pt x="350" y="305"/>
                    </a:cubicBezTo>
                    <a:cubicBezTo>
                      <a:pt x="350" y="305"/>
                      <a:pt x="350" y="305"/>
                      <a:pt x="350" y="305"/>
                    </a:cubicBezTo>
                    <a:cubicBezTo>
                      <a:pt x="530" y="201"/>
                      <a:pt x="530" y="201"/>
                      <a:pt x="530" y="201"/>
                    </a:cubicBezTo>
                    <a:cubicBezTo>
                      <a:pt x="531" y="200"/>
                      <a:pt x="531" y="200"/>
                      <a:pt x="531" y="200"/>
                    </a:cubicBezTo>
                    <a:cubicBezTo>
                      <a:pt x="531" y="200"/>
                      <a:pt x="532" y="200"/>
                      <a:pt x="532" y="199"/>
                    </a:cubicBezTo>
                    <a:cubicBezTo>
                      <a:pt x="533" y="199"/>
                      <a:pt x="533" y="199"/>
                      <a:pt x="533" y="199"/>
                    </a:cubicBezTo>
                    <a:cubicBezTo>
                      <a:pt x="533" y="198"/>
                      <a:pt x="533" y="198"/>
                      <a:pt x="534" y="198"/>
                    </a:cubicBezTo>
                    <a:cubicBezTo>
                      <a:pt x="534" y="197"/>
                      <a:pt x="534" y="197"/>
                      <a:pt x="535" y="196"/>
                    </a:cubicBezTo>
                    <a:cubicBezTo>
                      <a:pt x="535" y="196"/>
                      <a:pt x="535" y="195"/>
                      <a:pt x="535" y="194"/>
                    </a:cubicBezTo>
                    <a:cubicBezTo>
                      <a:pt x="536" y="194"/>
                      <a:pt x="536" y="193"/>
                      <a:pt x="536" y="193"/>
                    </a:cubicBezTo>
                    <a:cubicBezTo>
                      <a:pt x="536" y="192"/>
                      <a:pt x="536" y="192"/>
                      <a:pt x="536" y="191"/>
                    </a:cubicBezTo>
                    <a:cubicBezTo>
                      <a:pt x="536" y="191"/>
                      <a:pt x="536" y="191"/>
                      <a:pt x="536" y="191"/>
                    </a:cubicBezTo>
                    <a:cubicBezTo>
                      <a:pt x="536" y="190"/>
                      <a:pt x="536" y="190"/>
                      <a:pt x="536" y="190"/>
                    </a:cubicBezTo>
                    <a:cubicBezTo>
                      <a:pt x="536" y="190"/>
                      <a:pt x="536" y="190"/>
                      <a:pt x="536" y="190"/>
                    </a:cubicBezTo>
                    <a:cubicBezTo>
                      <a:pt x="480" y="167"/>
                      <a:pt x="480" y="167"/>
                      <a:pt x="480" y="167"/>
                    </a:cubicBezTo>
                    <a:cubicBezTo>
                      <a:pt x="480" y="149"/>
                      <a:pt x="480" y="149"/>
                      <a:pt x="480" y="149"/>
                    </a:cubicBezTo>
                    <a:cubicBezTo>
                      <a:pt x="232" y="6"/>
                      <a:pt x="232" y="6"/>
                      <a:pt x="232" y="6"/>
                    </a:cubicBezTo>
                    <a:cubicBezTo>
                      <a:pt x="223" y="0"/>
                      <a:pt x="208" y="0"/>
                      <a:pt x="199" y="6"/>
                    </a:cubicBezTo>
                    <a:cubicBezTo>
                      <a:pt x="46" y="103"/>
                      <a:pt x="46" y="103"/>
                      <a:pt x="46" y="103"/>
                    </a:cubicBezTo>
                    <a:cubicBezTo>
                      <a:pt x="9" y="124"/>
                      <a:pt x="9" y="124"/>
                      <a:pt x="9" y="124"/>
                    </a:cubicBezTo>
                    <a:cubicBezTo>
                      <a:pt x="0" y="130"/>
                      <a:pt x="0" y="138"/>
                      <a:pt x="9" y="144"/>
                    </a:cubicBezTo>
                    <a:cubicBezTo>
                      <a:pt x="288" y="305"/>
                      <a:pt x="288" y="305"/>
                      <a:pt x="288" y="305"/>
                    </a:cubicBezTo>
                    <a:cubicBezTo>
                      <a:pt x="303" y="313"/>
                      <a:pt x="303" y="313"/>
                      <a:pt x="303" y="313"/>
                    </a:cubicBezTo>
                    <a:cubicBezTo>
                      <a:pt x="307" y="316"/>
                      <a:pt x="313" y="317"/>
                      <a:pt x="319" y="317"/>
                    </a:cubicBezTo>
                    <a:cubicBezTo>
                      <a:pt x="325" y="317"/>
                      <a:pt x="331" y="316"/>
                      <a:pt x="336" y="313"/>
                    </a:cubicBezTo>
                  </a:path>
                </a:pathLst>
              </a:custGeom>
              <a:solidFill>
                <a:srgbClr val="4949A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íṣļïḋè">
                <a:extLst>
                  <a:ext uri="{FF2B5EF4-FFF2-40B4-BE49-F238E27FC236}">
                    <a16:creationId xmlns:a16="http://schemas.microsoft.com/office/drawing/2014/main" id="{9CC06FC5-1DC0-4E45-AD1B-3BBF6B8D2B5C}"/>
                  </a:ext>
                </a:extLst>
              </p:cNvPr>
              <p:cNvSpPr/>
              <p:nvPr/>
            </p:nvSpPr>
            <p:spPr bwMode="auto">
              <a:xfrm>
                <a:off x="3686176" y="2970213"/>
                <a:ext cx="4719638" cy="2157413"/>
              </a:xfrm>
              <a:custGeom>
                <a:avLst/>
                <a:gdLst>
                  <a:gd name="T0" fmla="*/ 514 w 514"/>
                  <a:gd name="T1" fmla="*/ 117 h 235"/>
                  <a:gd name="T2" fmla="*/ 316 w 514"/>
                  <a:gd name="T3" fmla="*/ 231 h 235"/>
                  <a:gd name="T4" fmla="*/ 297 w 514"/>
                  <a:gd name="T5" fmla="*/ 231 h 235"/>
                  <a:gd name="T6" fmla="*/ 5 w 514"/>
                  <a:gd name="T7" fmla="*/ 63 h 235"/>
                  <a:gd name="T8" fmla="*/ 0 w 514"/>
                  <a:gd name="T9" fmla="*/ 55 h 235"/>
                  <a:gd name="T10" fmla="*/ 0 w 514"/>
                  <a:gd name="T11" fmla="*/ 0 h 235"/>
                  <a:gd name="T12" fmla="*/ 306 w 514"/>
                  <a:gd name="T13" fmla="*/ 177 h 235"/>
                  <a:gd name="T14" fmla="*/ 514 w 514"/>
                  <a:gd name="T15" fmla="*/ 57 h 235"/>
                  <a:gd name="T16" fmla="*/ 514 w 514"/>
                  <a:gd name="T17" fmla="*/ 11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4" h="235">
                    <a:moveTo>
                      <a:pt x="514" y="117"/>
                    </a:moveTo>
                    <a:cubicBezTo>
                      <a:pt x="316" y="231"/>
                      <a:pt x="316" y="231"/>
                      <a:pt x="316" y="231"/>
                    </a:cubicBezTo>
                    <a:cubicBezTo>
                      <a:pt x="310" y="235"/>
                      <a:pt x="303" y="235"/>
                      <a:pt x="297" y="231"/>
                    </a:cubicBezTo>
                    <a:cubicBezTo>
                      <a:pt x="5" y="63"/>
                      <a:pt x="5" y="63"/>
                      <a:pt x="5" y="63"/>
                    </a:cubicBezTo>
                    <a:cubicBezTo>
                      <a:pt x="2" y="61"/>
                      <a:pt x="0" y="58"/>
                      <a:pt x="0" y="55"/>
                    </a:cubicBezTo>
                    <a:cubicBezTo>
                      <a:pt x="0" y="0"/>
                      <a:pt x="0" y="0"/>
                      <a:pt x="0" y="0"/>
                    </a:cubicBezTo>
                    <a:cubicBezTo>
                      <a:pt x="306" y="177"/>
                      <a:pt x="306" y="177"/>
                      <a:pt x="306" y="177"/>
                    </a:cubicBezTo>
                    <a:cubicBezTo>
                      <a:pt x="514" y="57"/>
                      <a:pt x="514" y="57"/>
                      <a:pt x="514" y="57"/>
                    </a:cubicBezTo>
                    <a:cubicBezTo>
                      <a:pt x="514" y="117"/>
                      <a:pt x="514" y="117"/>
                      <a:pt x="514" y="1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slîďè">
                <a:extLst>
                  <a:ext uri="{FF2B5EF4-FFF2-40B4-BE49-F238E27FC236}">
                    <a16:creationId xmlns:a16="http://schemas.microsoft.com/office/drawing/2014/main" id="{5C5735E2-D2C1-47D6-B6B9-860B6952DB04}"/>
                  </a:ext>
                </a:extLst>
              </p:cNvPr>
              <p:cNvSpPr/>
              <p:nvPr/>
            </p:nvSpPr>
            <p:spPr bwMode="auto">
              <a:xfrm>
                <a:off x="3686176" y="2970213"/>
                <a:ext cx="2809875" cy="2147888"/>
              </a:xfrm>
              <a:custGeom>
                <a:avLst/>
                <a:gdLst>
                  <a:gd name="T0" fmla="*/ 297 w 306"/>
                  <a:gd name="T1" fmla="*/ 231 h 234"/>
                  <a:gd name="T2" fmla="*/ 5 w 306"/>
                  <a:gd name="T3" fmla="*/ 63 h 234"/>
                  <a:gd name="T4" fmla="*/ 0 w 306"/>
                  <a:gd name="T5" fmla="*/ 55 h 234"/>
                  <a:gd name="T6" fmla="*/ 0 w 306"/>
                  <a:gd name="T7" fmla="*/ 0 h 234"/>
                  <a:gd name="T8" fmla="*/ 306 w 306"/>
                  <a:gd name="T9" fmla="*/ 177 h 234"/>
                  <a:gd name="T10" fmla="*/ 306 w 306"/>
                  <a:gd name="T11" fmla="*/ 234 h 234"/>
                  <a:gd name="T12" fmla="*/ 297 w 306"/>
                  <a:gd name="T13" fmla="*/ 231 h 234"/>
                </a:gdLst>
                <a:ahLst/>
                <a:cxnLst>
                  <a:cxn ang="0">
                    <a:pos x="T0" y="T1"/>
                  </a:cxn>
                  <a:cxn ang="0">
                    <a:pos x="T2" y="T3"/>
                  </a:cxn>
                  <a:cxn ang="0">
                    <a:pos x="T4" y="T5"/>
                  </a:cxn>
                  <a:cxn ang="0">
                    <a:pos x="T6" y="T7"/>
                  </a:cxn>
                  <a:cxn ang="0">
                    <a:pos x="T8" y="T9"/>
                  </a:cxn>
                  <a:cxn ang="0">
                    <a:pos x="T10" y="T11"/>
                  </a:cxn>
                  <a:cxn ang="0">
                    <a:pos x="T12" y="T13"/>
                  </a:cxn>
                </a:cxnLst>
                <a:rect l="0" t="0" r="r" b="b"/>
                <a:pathLst>
                  <a:path w="306" h="234">
                    <a:moveTo>
                      <a:pt x="297" y="231"/>
                    </a:moveTo>
                    <a:cubicBezTo>
                      <a:pt x="5" y="63"/>
                      <a:pt x="5" y="63"/>
                      <a:pt x="5" y="63"/>
                    </a:cubicBezTo>
                    <a:cubicBezTo>
                      <a:pt x="2" y="61"/>
                      <a:pt x="0" y="58"/>
                      <a:pt x="0" y="55"/>
                    </a:cubicBezTo>
                    <a:cubicBezTo>
                      <a:pt x="0" y="0"/>
                      <a:pt x="0" y="0"/>
                      <a:pt x="0" y="0"/>
                    </a:cubicBezTo>
                    <a:cubicBezTo>
                      <a:pt x="306" y="177"/>
                      <a:pt x="306" y="177"/>
                      <a:pt x="306" y="177"/>
                    </a:cubicBezTo>
                    <a:cubicBezTo>
                      <a:pt x="306" y="234"/>
                      <a:pt x="306" y="234"/>
                      <a:pt x="306" y="234"/>
                    </a:cubicBezTo>
                    <a:cubicBezTo>
                      <a:pt x="303" y="234"/>
                      <a:pt x="300" y="233"/>
                      <a:pt x="297" y="231"/>
                    </a:cubicBezTo>
                  </a:path>
                </a:pathLst>
              </a:custGeom>
              <a:solidFill>
                <a:srgbClr val="DAE6E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sliḓé">
                <a:extLst>
                  <a:ext uri="{FF2B5EF4-FFF2-40B4-BE49-F238E27FC236}">
                    <a16:creationId xmlns:a16="http://schemas.microsoft.com/office/drawing/2014/main" id="{74962CE7-6772-42BB-9D74-0540EF563FF7}"/>
                  </a:ext>
                </a:extLst>
              </p:cNvPr>
              <p:cNvSpPr/>
              <p:nvPr/>
            </p:nvSpPr>
            <p:spPr bwMode="auto">
              <a:xfrm>
                <a:off x="8367713" y="3521075"/>
                <a:ext cx="74613" cy="587375"/>
              </a:xfrm>
              <a:custGeom>
                <a:avLst/>
                <a:gdLst>
                  <a:gd name="T0" fmla="*/ 8 w 8"/>
                  <a:gd name="T1" fmla="*/ 4 h 64"/>
                  <a:gd name="T2" fmla="*/ 8 w 8"/>
                  <a:gd name="T3" fmla="*/ 55 h 64"/>
                  <a:gd name="T4" fmla="*/ 4 w 8"/>
                  <a:gd name="T5" fmla="*/ 63 h 64"/>
                  <a:gd name="T6" fmla="*/ 0 w 8"/>
                  <a:gd name="T7" fmla="*/ 60 h 64"/>
                  <a:gd name="T8" fmla="*/ 0 w 8"/>
                  <a:gd name="T9" fmla="*/ 9 h 64"/>
                  <a:gd name="T10" fmla="*/ 4 w 8"/>
                  <a:gd name="T11" fmla="*/ 1 h 64"/>
                  <a:gd name="T12" fmla="*/ 8 w 8"/>
                  <a:gd name="T13" fmla="*/ 4 h 64"/>
                </a:gdLst>
                <a:ahLst/>
                <a:cxnLst>
                  <a:cxn ang="0">
                    <a:pos x="T0" y="T1"/>
                  </a:cxn>
                  <a:cxn ang="0">
                    <a:pos x="T2" y="T3"/>
                  </a:cxn>
                  <a:cxn ang="0">
                    <a:pos x="T4" y="T5"/>
                  </a:cxn>
                  <a:cxn ang="0">
                    <a:pos x="T6" y="T7"/>
                  </a:cxn>
                  <a:cxn ang="0">
                    <a:pos x="T8" y="T9"/>
                  </a:cxn>
                  <a:cxn ang="0">
                    <a:pos x="T10" y="T11"/>
                  </a:cxn>
                  <a:cxn ang="0">
                    <a:pos x="T12" y="T13"/>
                  </a:cxn>
                </a:cxnLst>
                <a:rect l="0" t="0" r="r" b="b"/>
                <a:pathLst>
                  <a:path w="8" h="64">
                    <a:moveTo>
                      <a:pt x="8" y="4"/>
                    </a:moveTo>
                    <a:cubicBezTo>
                      <a:pt x="8" y="55"/>
                      <a:pt x="8" y="55"/>
                      <a:pt x="8" y="55"/>
                    </a:cubicBezTo>
                    <a:cubicBezTo>
                      <a:pt x="8" y="58"/>
                      <a:pt x="6" y="62"/>
                      <a:pt x="4" y="63"/>
                    </a:cubicBezTo>
                    <a:cubicBezTo>
                      <a:pt x="2" y="64"/>
                      <a:pt x="0" y="63"/>
                      <a:pt x="0" y="60"/>
                    </a:cubicBezTo>
                    <a:cubicBezTo>
                      <a:pt x="0" y="9"/>
                      <a:pt x="0" y="9"/>
                      <a:pt x="0" y="9"/>
                    </a:cubicBezTo>
                    <a:cubicBezTo>
                      <a:pt x="0" y="6"/>
                      <a:pt x="2" y="2"/>
                      <a:pt x="4" y="1"/>
                    </a:cubicBezTo>
                    <a:cubicBezTo>
                      <a:pt x="6" y="0"/>
                      <a:pt x="8" y="1"/>
                      <a:pt x="8" y="4"/>
                    </a:cubicBezTo>
                    <a:close/>
                  </a:path>
                </a:pathLst>
              </a:custGeom>
              <a:solidFill>
                <a:srgbClr val="FFDB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ŝḻîḍé">
                <a:extLst>
                  <a:ext uri="{FF2B5EF4-FFF2-40B4-BE49-F238E27FC236}">
                    <a16:creationId xmlns:a16="http://schemas.microsoft.com/office/drawing/2014/main" id="{C4FD9096-B889-4C95-9984-5A508AFEE84D}"/>
                  </a:ext>
                </a:extLst>
              </p:cNvPr>
              <p:cNvSpPr/>
              <p:nvPr/>
            </p:nvSpPr>
            <p:spPr bwMode="auto">
              <a:xfrm>
                <a:off x="3584576" y="2786063"/>
                <a:ext cx="2911475" cy="1846263"/>
              </a:xfrm>
              <a:custGeom>
                <a:avLst/>
                <a:gdLst>
                  <a:gd name="T0" fmla="*/ 293 w 317"/>
                  <a:gd name="T1" fmla="*/ 192 h 201"/>
                  <a:gd name="T2" fmla="*/ 287 w 317"/>
                  <a:gd name="T3" fmla="*/ 189 h 201"/>
                  <a:gd name="T4" fmla="*/ 287 w 317"/>
                  <a:gd name="T5" fmla="*/ 188 h 201"/>
                  <a:gd name="T6" fmla="*/ 101 w 317"/>
                  <a:gd name="T7" fmla="*/ 82 h 201"/>
                  <a:gd name="T8" fmla="*/ 9 w 317"/>
                  <a:gd name="T9" fmla="*/ 28 h 201"/>
                  <a:gd name="T10" fmla="*/ 0 w 317"/>
                  <a:gd name="T11" fmla="*/ 14 h 201"/>
                  <a:gd name="T12" fmla="*/ 0 w 317"/>
                  <a:gd name="T13" fmla="*/ 0 h 201"/>
                  <a:gd name="T14" fmla="*/ 9 w 317"/>
                  <a:gd name="T15" fmla="*/ 10 h 201"/>
                  <a:gd name="T16" fmla="*/ 117 w 317"/>
                  <a:gd name="T17" fmla="*/ 73 h 201"/>
                  <a:gd name="T18" fmla="*/ 286 w 317"/>
                  <a:gd name="T19" fmla="*/ 171 h 201"/>
                  <a:gd name="T20" fmla="*/ 301 w 317"/>
                  <a:gd name="T21" fmla="*/ 179 h 201"/>
                  <a:gd name="T22" fmla="*/ 317 w 317"/>
                  <a:gd name="T23" fmla="*/ 183 h 201"/>
                  <a:gd name="T24" fmla="*/ 317 w 317"/>
                  <a:gd name="T25" fmla="*/ 201 h 201"/>
                  <a:gd name="T26" fmla="*/ 302 w 317"/>
                  <a:gd name="T27" fmla="*/ 197 h 201"/>
                  <a:gd name="T28" fmla="*/ 296 w 317"/>
                  <a:gd name="T29" fmla="*/ 194 h 201"/>
                  <a:gd name="T30" fmla="*/ 293 w 317"/>
                  <a:gd name="T31" fmla="*/ 19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7" h="201">
                    <a:moveTo>
                      <a:pt x="293" y="192"/>
                    </a:moveTo>
                    <a:cubicBezTo>
                      <a:pt x="290" y="191"/>
                      <a:pt x="288" y="189"/>
                      <a:pt x="287" y="189"/>
                    </a:cubicBezTo>
                    <a:cubicBezTo>
                      <a:pt x="287" y="188"/>
                      <a:pt x="287" y="188"/>
                      <a:pt x="287" y="188"/>
                    </a:cubicBezTo>
                    <a:cubicBezTo>
                      <a:pt x="101" y="82"/>
                      <a:pt x="101" y="82"/>
                      <a:pt x="101" y="82"/>
                    </a:cubicBezTo>
                    <a:cubicBezTo>
                      <a:pt x="9" y="28"/>
                      <a:pt x="9" y="28"/>
                      <a:pt x="9" y="28"/>
                    </a:cubicBezTo>
                    <a:cubicBezTo>
                      <a:pt x="4" y="25"/>
                      <a:pt x="0" y="19"/>
                      <a:pt x="0" y="14"/>
                    </a:cubicBezTo>
                    <a:cubicBezTo>
                      <a:pt x="0" y="12"/>
                      <a:pt x="0" y="0"/>
                      <a:pt x="0" y="0"/>
                    </a:cubicBezTo>
                    <a:cubicBezTo>
                      <a:pt x="0" y="5"/>
                      <a:pt x="6" y="9"/>
                      <a:pt x="9" y="10"/>
                    </a:cubicBezTo>
                    <a:cubicBezTo>
                      <a:pt x="117" y="73"/>
                      <a:pt x="117" y="73"/>
                      <a:pt x="117" y="73"/>
                    </a:cubicBezTo>
                    <a:cubicBezTo>
                      <a:pt x="286" y="171"/>
                      <a:pt x="286" y="171"/>
                      <a:pt x="286" y="171"/>
                    </a:cubicBezTo>
                    <a:cubicBezTo>
                      <a:pt x="301" y="179"/>
                      <a:pt x="301" y="179"/>
                      <a:pt x="301" y="179"/>
                    </a:cubicBezTo>
                    <a:cubicBezTo>
                      <a:pt x="305" y="182"/>
                      <a:pt x="311" y="183"/>
                      <a:pt x="317" y="183"/>
                    </a:cubicBezTo>
                    <a:cubicBezTo>
                      <a:pt x="317" y="201"/>
                      <a:pt x="317" y="201"/>
                      <a:pt x="317" y="201"/>
                    </a:cubicBezTo>
                    <a:cubicBezTo>
                      <a:pt x="312" y="201"/>
                      <a:pt x="306" y="200"/>
                      <a:pt x="302" y="197"/>
                    </a:cubicBezTo>
                    <a:cubicBezTo>
                      <a:pt x="300" y="196"/>
                      <a:pt x="298" y="195"/>
                      <a:pt x="296" y="194"/>
                    </a:cubicBezTo>
                    <a:cubicBezTo>
                      <a:pt x="293" y="192"/>
                      <a:pt x="293" y="192"/>
                      <a:pt x="293" y="192"/>
                    </a:cubicBezTo>
                  </a:path>
                </a:pathLst>
              </a:custGeom>
              <a:solidFill>
                <a:srgbClr val="706E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iṡḷîḍé">
                <a:extLst>
                  <a:ext uri="{FF2B5EF4-FFF2-40B4-BE49-F238E27FC236}">
                    <a16:creationId xmlns:a16="http://schemas.microsoft.com/office/drawing/2014/main" id="{FA6FEFC7-BD62-4CDB-AA80-2549B5A7C80D}"/>
                  </a:ext>
                </a:extLst>
              </p:cNvPr>
              <p:cNvSpPr/>
              <p:nvPr/>
            </p:nvSpPr>
            <p:spPr bwMode="auto">
              <a:xfrm>
                <a:off x="4237038" y="3208338"/>
                <a:ext cx="568325" cy="330200"/>
              </a:xfrm>
              <a:custGeom>
                <a:avLst/>
                <a:gdLst>
                  <a:gd name="T0" fmla="*/ 0 w 358"/>
                  <a:gd name="T1" fmla="*/ 0 h 208"/>
                  <a:gd name="T2" fmla="*/ 266 w 358"/>
                  <a:gd name="T3" fmla="*/ 156 h 208"/>
                  <a:gd name="T4" fmla="*/ 358 w 358"/>
                  <a:gd name="T5" fmla="*/ 208 h 208"/>
                  <a:gd name="T6" fmla="*/ 358 w 358"/>
                  <a:gd name="T7" fmla="*/ 208 h 208"/>
                  <a:gd name="T8" fmla="*/ 0 w 358"/>
                  <a:gd name="T9" fmla="*/ 0 h 208"/>
                </a:gdLst>
                <a:ahLst/>
                <a:cxnLst>
                  <a:cxn ang="0">
                    <a:pos x="T0" y="T1"/>
                  </a:cxn>
                  <a:cxn ang="0">
                    <a:pos x="T2" y="T3"/>
                  </a:cxn>
                  <a:cxn ang="0">
                    <a:pos x="T4" y="T5"/>
                  </a:cxn>
                  <a:cxn ang="0">
                    <a:pos x="T6" y="T7"/>
                  </a:cxn>
                  <a:cxn ang="0">
                    <a:pos x="T8" y="T9"/>
                  </a:cxn>
                </a:cxnLst>
                <a:rect l="0" t="0" r="r" b="b"/>
                <a:pathLst>
                  <a:path w="358" h="208">
                    <a:moveTo>
                      <a:pt x="0" y="0"/>
                    </a:moveTo>
                    <a:lnTo>
                      <a:pt x="266" y="156"/>
                    </a:lnTo>
                    <a:lnTo>
                      <a:pt x="358" y="208"/>
                    </a:lnTo>
                    <a:lnTo>
                      <a:pt x="358" y="208"/>
                    </a:lnTo>
                    <a:lnTo>
                      <a:pt x="0" y="0"/>
                    </a:lnTo>
                    <a:close/>
                  </a:path>
                </a:pathLst>
              </a:custGeom>
              <a:solidFill>
                <a:srgbClr val="373B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ïṩ1ïḋe">
                <a:extLst>
                  <a:ext uri="{FF2B5EF4-FFF2-40B4-BE49-F238E27FC236}">
                    <a16:creationId xmlns:a16="http://schemas.microsoft.com/office/drawing/2014/main" id="{B7214B83-7D38-4E7E-96C7-0364506A83FB}"/>
                  </a:ext>
                </a:extLst>
              </p:cNvPr>
              <p:cNvSpPr/>
              <p:nvPr/>
            </p:nvSpPr>
            <p:spPr bwMode="auto">
              <a:xfrm>
                <a:off x="4237038" y="3208338"/>
                <a:ext cx="568325" cy="330200"/>
              </a:xfrm>
              <a:custGeom>
                <a:avLst/>
                <a:gdLst>
                  <a:gd name="T0" fmla="*/ 0 w 358"/>
                  <a:gd name="T1" fmla="*/ 0 h 208"/>
                  <a:gd name="T2" fmla="*/ 266 w 358"/>
                  <a:gd name="T3" fmla="*/ 156 h 208"/>
                  <a:gd name="T4" fmla="*/ 358 w 358"/>
                  <a:gd name="T5" fmla="*/ 208 h 208"/>
                  <a:gd name="T6" fmla="*/ 358 w 358"/>
                  <a:gd name="T7" fmla="*/ 208 h 208"/>
                  <a:gd name="T8" fmla="*/ 0 w 358"/>
                  <a:gd name="T9" fmla="*/ 0 h 208"/>
                </a:gdLst>
                <a:ahLst/>
                <a:cxnLst>
                  <a:cxn ang="0">
                    <a:pos x="T0" y="T1"/>
                  </a:cxn>
                  <a:cxn ang="0">
                    <a:pos x="T2" y="T3"/>
                  </a:cxn>
                  <a:cxn ang="0">
                    <a:pos x="T4" y="T5"/>
                  </a:cxn>
                  <a:cxn ang="0">
                    <a:pos x="T6" y="T7"/>
                  </a:cxn>
                  <a:cxn ang="0">
                    <a:pos x="T8" y="T9"/>
                  </a:cxn>
                </a:cxnLst>
                <a:rect l="0" t="0" r="r" b="b"/>
                <a:pathLst>
                  <a:path w="358" h="208">
                    <a:moveTo>
                      <a:pt x="0" y="0"/>
                    </a:moveTo>
                    <a:lnTo>
                      <a:pt x="266" y="156"/>
                    </a:lnTo>
                    <a:lnTo>
                      <a:pt x="358" y="208"/>
                    </a:lnTo>
                    <a:lnTo>
                      <a:pt x="358" y="20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ïšḻiḑê">
                <a:extLst>
                  <a:ext uri="{FF2B5EF4-FFF2-40B4-BE49-F238E27FC236}">
                    <a16:creationId xmlns:a16="http://schemas.microsoft.com/office/drawing/2014/main" id="{210E6278-AB28-4B6F-B42E-FF0C490DEDA9}"/>
                  </a:ext>
                </a:extLst>
              </p:cNvPr>
              <p:cNvSpPr/>
              <p:nvPr/>
            </p:nvSpPr>
            <p:spPr bwMode="auto">
              <a:xfrm>
                <a:off x="4191001" y="3346450"/>
                <a:ext cx="9525" cy="9525"/>
              </a:xfrm>
              <a:custGeom>
                <a:avLst/>
                <a:gdLst>
                  <a:gd name="T0" fmla="*/ 0 w 6"/>
                  <a:gd name="T1" fmla="*/ 0 h 6"/>
                  <a:gd name="T2" fmla="*/ 0 w 6"/>
                  <a:gd name="T3" fmla="*/ 0 h 6"/>
                  <a:gd name="T4" fmla="*/ 6 w 6"/>
                  <a:gd name="T5" fmla="*/ 6 h 6"/>
                  <a:gd name="T6" fmla="*/ 0 w 6"/>
                  <a:gd name="T7" fmla="*/ 0 h 6"/>
                </a:gdLst>
                <a:ahLst/>
                <a:cxnLst>
                  <a:cxn ang="0">
                    <a:pos x="T0" y="T1"/>
                  </a:cxn>
                  <a:cxn ang="0">
                    <a:pos x="T2" y="T3"/>
                  </a:cxn>
                  <a:cxn ang="0">
                    <a:pos x="T4" y="T5"/>
                  </a:cxn>
                  <a:cxn ang="0">
                    <a:pos x="T6" y="T7"/>
                  </a:cxn>
                </a:cxnLst>
                <a:rect l="0" t="0" r="r" b="b"/>
                <a:pathLst>
                  <a:path w="6" h="6">
                    <a:moveTo>
                      <a:pt x="0" y="0"/>
                    </a:moveTo>
                    <a:lnTo>
                      <a:pt x="0" y="0"/>
                    </a:lnTo>
                    <a:lnTo>
                      <a:pt x="6" y="6"/>
                    </a:lnTo>
                    <a:lnTo>
                      <a:pt x="0" y="0"/>
                    </a:lnTo>
                    <a:close/>
                  </a:path>
                </a:pathLst>
              </a:custGeom>
              <a:solidFill>
                <a:srgbClr val="A5BB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ļíḓê">
                <a:extLst>
                  <a:ext uri="{FF2B5EF4-FFF2-40B4-BE49-F238E27FC236}">
                    <a16:creationId xmlns:a16="http://schemas.microsoft.com/office/drawing/2014/main" id="{0E0F8E02-EEF5-4920-9FF0-6D87E8DD8E81}"/>
                  </a:ext>
                </a:extLst>
              </p:cNvPr>
              <p:cNvSpPr/>
              <p:nvPr/>
            </p:nvSpPr>
            <p:spPr bwMode="auto">
              <a:xfrm>
                <a:off x="4191001" y="3346450"/>
                <a:ext cx="9525" cy="9525"/>
              </a:xfrm>
              <a:custGeom>
                <a:avLst/>
                <a:gdLst>
                  <a:gd name="T0" fmla="*/ 0 w 6"/>
                  <a:gd name="T1" fmla="*/ 0 h 6"/>
                  <a:gd name="T2" fmla="*/ 0 w 6"/>
                  <a:gd name="T3" fmla="*/ 0 h 6"/>
                  <a:gd name="T4" fmla="*/ 6 w 6"/>
                  <a:gd name="T5" fmla="*/ 6 h 6"/>
                  <a:gd name="T6" fmla="*/ 0 w 6"/>
                  <a:gd name="T7" fmla="*/ 0 h 6"/>
                </a:gdLst>
                <a:ahLst/>
                <a:cxnLst>
                  <a:cxn ang="0">
                    <a:pos x="T0" y="T1"/>
                  </a:cxn>
                  <a:cxn ang="0">
                    <a:pos x="T2" y="T3"/>
                  </a:cxn>
                  <a:cxn ang="0">
                    <a:pos x="T4" y="T5"/>
                  </a:cxn>
                  <a:cxn ang="0">
                    <a:pos x="T6" y="T7"/>
                  </a:cxn>
                </a:cxnLst>
                <a:rect l="0" t="0" r="r" b="b"/>
                <a:pathLst>
                  <a:path w="6" h="6">
                    <a:moveTo>
                      <a:pt x="0" y="0"/>
                    </a:moveTo>
                    <a:lnTo>
                      <a:pt x="0" y="0"/>
                    </a:lnTo>
                    <a:lnTo>
                      <a:pt x="6"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iş1ïdê">
                <a:extLst>
                  <a:ext uri="{FF2B5EF4-FFF2-40B4-BE49-F238E27FC236}">
                    <a16:creationId xmlns:a16="http://schemas.microsoft.com/office/drawing/2014/main" id="{CDAC7D89-760E-47F5-89DF-DD5BA89A8A04}"/>
                  </a:ext>
                </a:extLst>
              </p:cNvPr>
              <p:cNvSpPr/>
              <p:nvPr/>
            </p:nvSpPr>
            <p:spPr bwMode="auto">
              <a:xfrm>
                <a:off x="4191001" y="3189288"/>
                <a:ext cx="614363" cy="514350"/>
              </a:xfrm>
              <a:custGeom>
                <a:avLst/>
                <a:gdLst>
                  <a:gd name="T0" fmla="*/ 0 w 387"/>
                  <a:gd name="T1" fmla="*/ 0 h 324"/>
                  <a:gd name="T2" fmla="*/ 0 w 387"/>
                  <a:gd name="T3" fmla="*/ 99 h 324"/>
                  <a:gd name="T4" fmla="*/ 6 w 387"/>
                  <a:gd name="T5" fmla="*/ 105 h 324"/>
                  <a:gd name="T6" fmla="*/ 387 w 387"/>
                  <a:gd name="T7" fmla="*/ 324 h 324"/>
                  <a:gd name="T8" fmla="*/ 387 w 387"/>
                  <a:gd name="T9" fmla="*/ 220 h 324"/>
                  <a:gd name="T10" fmla="*/ 295 w 387"/>
                  <a:gd name="T11" fmla="*/ 168 h 324"/>
                  <a:gd name="T12" fmla="*/ 29 w 387"/>
                  <a:gd name="T13" fmla="*/ 12 h 324"/>
                  <a:gd name="T14" fmla="*/ 0 w 387"/>
                  <a:gd name="T15" fmla="*/ 0 h 3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7" h="324">
                    <a:moveTo>
                      <a:pt x="0" y="0"/>
                    </a:moveTo>
                    <a:lnTo>
                      <a:pt x="0" y="99"/>
                    </a:lnTo>
                    <a:lnTo>
                      <a:pt x="6" y="105"/>
                    </a:lnTo>
                    <a:lnTo>
                      <a:pt x="387" y="324"/>
                    </a:lnTo>
                    <a:lnTo>
                      <a:pt x="387" y="220"/>
                    </a:lnTo>
                    <a:lnTo>
                      <a:pt x="295" y="168"/>
                    </a:lnTo>
                    <a:lnTo>
                      <a:pt x="29" y="12"/>
                    </a:lnTo>
                    <a:lnTo>
                      <a:pt x="0" y="0"/>
                    </a:lnTo>
                    <a:close/>
                  </a:path>
                </a:pathLst>
              </a:custGeom>
              <a:solidFill>
                <a:srgbClr val="5559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ṧ1ïḓê">
                <a:extLst>
                  <a:ext uri="{FF2B5EF4-FFF2-40B4-BE49-F238E27FC236}">
                    <a16:creationId xmlns:a16="http://schemas.microsoft.com/office/drawing/2014/main" id="{93552227-99E5-4169-B542-94B3728D9BE9}"/>
                  </a:ext>
                </a:extLst>
              </p:cNvPr>
              <p:cNvSpPr/>
              <p:nvPr/>
            </p:nvSpPr>
            <p:spPr bwMode="auto">
              <a:xfrm>
                <a:off x="4191001" y="3189288"/>
                <a:ext cx="614363" cy="514350"/>
              </a:xfrm>
              <a:custGeom>
                <a:avLst/>
                <a:gdLst>
                  <a:gd name="T0" fmla="*/ 0 w 387"/>
                  <a:gd name="T1" fmla="*/ 0 h 324"/>
                  <a:gd name="T2" fmla="*/ 0 w 387"/>
                  <a:gd name="T3" fmla="*/ 99 h 324"/>
                  <a:gd name="T4" fmla="*/ 6 w 387"/>
                  <a:gd name="T5" fmla="*/ 105 h 324"/>
                  <a:gd name="T6" fmla="*/ 387 w 387"/>
                  <a:gd name="T7" fmla="*/ 324 h 324"/>
                  <a:gd name="T8" fmla="*/ 387 w 387"/>
                  <a:gd name="T9" fmla="*/ 220 h 324"/>
                  <a:gd name="T10" fmla="*/ 295 w 387"/>
                  <a:gd name="T11" fmla="*/ 168 h 324"/>
                  <a:gd name="T12" fmla="*/ 29 w 387"/>
                  <a:gd name="T13" fmla="*/ 12 h 324"/>
                  <a:gd name="T14" fmla="*/ 0 w 387"/>
                  <a:gd name="T15" fmla="*/ 0 h 3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7" h="324">
                    <a:moveTo>
                      <a:pt x="0" y="0"/>
                    </a:moveTo>
                    <a:lnTo>
                      <a:pt x="0" y="99"/>
                    </a:lnTo>
                    <a:lnTo>
                      <a:pt x="6" y="105"/>
                    </a:lnTo>
                    <a:lnTo>
                      <a:pt x="387" y="324"/>
                    </a:lnTo>
                    <a:lnTo>
                      <a:pt x="387" y="220"/>
                    </a:lnTo>
                    <a:lnTo>
                      <a:pt x="295" y="168"/>
                    </a:lnTo>
                    <a:lnTo>
                      <a:pt x="29"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ļîďè">
                <a:extLst>
                  <a:ext uri="{FF2B5EF4-FFF2-40B4-BE49-F238E27FC236}">
                    <a16:creationId xmlns:a16="http://schemas.microsoft.com/office/drawing/2014/main" id="{E64C79B9-7947-451F-8F01-7B05B7A28441}"/>
                  </a:ext>
                </a:extLst>
              </p:cNvPr>
              <p:cNvSpPr/>
              <p:nvPr/>
            </p:nvSpPr>
            <p:spPr bwMode="auto">
              <a:xfrm>
                <a:off x="3565526" y="1638300"/>
                <a:ext cx="5022850" cy="2827338"/>
              </a:xfrm>
              <a:custGeom>
                <a:avLst/>
                <a:gdLst>
                  <a:gd name="T0" fmla="*/ 9 w 547"/>
                  <a:gd name="T1" fmla="*/ 134 h 308"/>
                  <a:gd name="T2" fmla="*/ 54 w 547"/>
                  <a:gd name="T3" fmla="*/ 160 h 308"/>
                  <a:gd name="T4" fmla="*/ 288 w 547"/>
                  <a:gd name="T5" fmla="*/ 296 h 308"/>
                  <a:gd name="T6" fmla="*/ 303 w 547"/>
                  <a:gd name="T7" fmla="*/ 304 h 308"/>
                  <a:gd name="T8" fmla="*/ 319 w 547"/>
                  <a:gd name="T9" fmla="*/ 308 h 308"/>
                  <a:gd name="T10" fmla="*/ 336 w 547"/>
                  <a:gd name="T11" fmla="*/ 304 h 308"/>
                  <a:gd name="T12" fmla="*/ 350 w 547"/>
                  <a:gd name="T13" fmla="*/ 296 h 308"/>
                  <a:gd name="T14" fmla="*/ 350 w 547"/>
                  <a:gd name="T15" fmla="*/ 296 h 308"/>
                  <a:gd name="T16" fmla="*/ 480 w 547"/>
                  <a:gd name="T17" fmla="*/ 220 h 308"/>
                  <a:gd name="T18" fmla="*/ 526 w 547"/>
                  <a:gd name="T19" fmla="*/ 194 h 308"/>
                  <a:gd name="T20" fmla="*/ 535 w 547"/>
                  <a:gd name="T21" fmla="*/ 189 h 308"/>
                  <a:gd name="T22" fmla="*/ 539 w 547"/>
                  <a:gd name="T23" fmla="*/ 187 h 308"/>
                  <a:gd name="T24" fmla="*/ 541 w 547"/>
                  <a:gd name="T25" fmla="*/ 187 h 308"/>
                  <a:gd name="T26" fmla="*/ 543 w 547"/>
                  <a:gd name="T27" fmla="*/ 186 h 308"/>
                  <a:gd name="T28" fmla="*/ 544 w 547"/>
                  <a:gd name="T29" fmla="*/ 186 h 308"/>
                  <a:gd name="T30" fmla="*/ 545 w 547"/>
                  <a:gd name="T31" fmla="*/ 187 h 308"/>
                  <a:gd name="T32" fmla="*/ 546 w 547"/>
                  <a:gd name="T33" fmla="*/ 187 h 308"/>
                  <a:gd name="T34" fmla="*/ 546 w 547"/>
                  <a:gd name="T35" fmla="*/ 187 h 308"/>
                  <a:gd name="T36" fmla="*/ 547 w 547"/>
                  <a:gd name="T37" fmla="*/ 188 h 308"/>
                  <a:gd name="T38" fmla="*/ 232 w 547"/>
                  <a:gd name="T39" fmla="*/ 5 h 308"/>
                  <a:gd name="T40" fmla="*/ 199 w 547"/>
                  <a:gd name="T41" fmla="*/ 5 h 308"/>
                  <a:gd name="T42" fmla="*/ 9 w 547"/>
                  <a:gd name="T43" fmla="*/ 115 h 308"/>
                  <a:gd name="T44" fmla="*/ 9 w 547"/>
                  <a:gd name="T45"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7" h="308">
                    <a:moveTo>
                      <a:pt x="9" y="134"/>
                    </a:moveTo>
                    <a:cubicBezTo>
                      <a:pt x="54" y="160"/>
                      <a:pt x="54" y="160"/>
                      <a:pt x="54" y="160"/>
                    </a:cubicBezTo>
                    <a:cubicBezTo>
                      <a:pt x="288" y="296"/>
                      <a:pt x="288" y="296"/>
                      <a:pt x="288" y="296"/>
                    </a:cubicBezTo>
                    <a:cubicBezTo>
                      <a:pt x="303" y="304"/>
                      <a:pt x="303" y="304"/>
                      <a:pt x="303" y="304"/>
                    </a:cubicBezTo>
                    <a:cubicBezTo>
                      <a:pt x="307" y="307"/>
                      <a:pt x="313" y="308"/>
                      <a:pt x="319" y="308"/>
                    </a:cubicBezTo>
                    <a:cubicBezTo>
                      <a:pt x="326" y="308"/>
                      <a:pt x="331" y="306"/>
                      <a:pt x="336" y="304"/>
                    </a:cubicBezTo>
                    <a:cubicBezTo>
                      <a:pt x="350" y="296"/>
                      <a:pt x="350" y="296"/>
                      <a:pt x="350" y="296"/>
                    </a:cubicBezTo>
                    <a:cubicBezTo>
                      <a:pt x="350" y="296"/>
                      <a:pt x="350" y="296"/>
                      <a:pt x="350" y="296"/>
                    </a:cubicBezTo>
                    <a:cubicBezTo>
                      <a:pt x="480" y="220"/>
                      <a:pt x="480" y="220"/>
                      <a:pt x="480" y="220"/>
                    </a:cubicBezTo>
                    <a:cubicBezTo>
                      <a:pt x="526" y="194"/>
                      <a:pt x="526" y="194"/>
                      <a:pt x="526" y="194"/>
                    </a:cubicBezTo>
                    <a:cubicBezTo>
                      <a:pt x="535" y="189"/>
                      <a:pt x="535" y="189"/>
                      <a:pt x="535" y="189"/>
                    </a:cubicBezTo>
                    <a:cubicBezTo>
                      <a:pt x="537" y="188"/>
                      <a:pt x="538" y="187"/>
                      <a:pt x="539" y="187"/>
                    </a:cubicBezTo>
                    <a:cubicBezTo>
                      <a:pt x="540" y="187"/>
                      <a:pt x="540" y="187"/>
                      <a:pt x="541" y="187"/>
                    </a:cubicBezTo>
                    <a:cubicBezTo>
                      <a:pt x="542" y="186"/>
                      <a:pt x="542" y="186"/>
                      <a:pt x="543" y="186"/>
                    </a:cubicBezTo>
                    <a:cubicBezTo>
                      <a:pt x="543" y="186"/>
                      <a:pt x="544" y="186"/>
                      <a:pt x="544" y="186"/>
                    </a:cubicBezTo>
                    <a:cubicBezTo>
                      <a:pt x="544" y="186"/>
                      <a:pt x="545" y="187"/>
                      <a:pt x="545" y="187"/>
                    </a:cubicBezTo>
                    <a:cubicBezTo>
                      <a:pt x="546" y="187"/>
                      <a:pt x="546" y="187"/>
                      <a:pt x="546" y="187"/>
                    </a:cubicBezTo>
                    <a:cubicBezTo>
                      <a:pt x="546" y="187"/>
                      <a:pt x="546" y="187"/>
                      <a:pt x="546" y="187"/>
                    </a:cubicBezTo>
                    <a:cubicBezTo>
                      <a:pt x="547" y="188"/>
                      <a:pt x="547" y="188"/>
                      <a:pt x="547" y="188"/>
                    </a:cubicBezTo>
                    <a:cubicBezTo>
                      <a:pt x="232" y="5"/>
                      <a:pt x="232" y="5"/>
                      <a:pt x="232" y="5"/>
                    </a:cubicBezTo>
                    <a:cubicBezTo>
                      <a:pt x="223" y="0"/>
                      <a:pt x="208" y="0"/>
                      <a:pt x="199" y="5"/>
                    </a:cubicBezTo>
                    <a:cubicBezTo>
                      <a:pt x="9" y="115"/>
                      <a:pt x="9" y="115"/>
                      <a:pt x="9" y="115"/>
                    </a:cubicBezTo>
                    <a:cubicBezTo>
                      <a:pt x="0" y="121"/>
                      <a:pt x="0" y="129"/>
                      <a:pt x="9" y="134"/>
                    </a:cubicBezTo>
                  </a:path>
                </a:pathLst>
              </a:custGeom>
              <a:solidFill>
                <a:srgbClr val="8989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ṡḻidê">
                <a:extLst>
                  <a:ext uri="{FF2B5EF4-FFF2-40B4-BE49-F238E27FC236}">
                    <a16:creationId xmlns:a16="http://schemas.microsoft.com/office/drawing/2014/main" id="{FB372B41-137F-49B8-9BA8-C1AFC54F5A0D}"/>
                  </a:ext>
                </a:extLst>
              </p:cNvPr>
              <p:cNvSpPr/>
              <p:nvPr/>
            </p:nvSpPr>
            <p:spPr bwMode="auto">
              <a:xfrm>
                <a:off x="7119938" y="3778250"/>
                <a:ext cx="660400" cy="376238"/>
              </a:xfrm>
              <a:custGeom>
                <a:avLst/>
                <a:gdLst>
                  <a:gd name="T0" fmla="*/ 72 w 72"/>
                  <a:gd name="T1" fmla="*/ 0 h 41"/>
                  <a:gd name="T2" fmla="*/ 0 w 72"/>
                  <a:gd name="T3" fmla="*/ 41 h 41"/>
                  <a:gd name="T4" fmla="*/ 0 w 72"/>
                  <a:gd name="T5" fmla="*/ 41 h 41"/>
                  <a:gd name="T6" fmla="*/ 72 w 72"/>
                  <a:gd name="T7" fmla="*/ 0 h 41"/>
                </a:gdLst>
                <a:ahLst/>
                <a:cxnLst>
                  <a:cxn ang="0">
                    <a:pos x="T0" y="T1"/>
                  </a:cxn>
                  <a:cxn ang="0">
                    <a:pos x="T2" y="T3"/>
                  </a:cxn>
                  <a:cxn ang="0">
                    <a:pos x="T4" y="T5"/>
                  </a:cxn>
                  <a:cxn ang="0">
                    <a:pos x="T6" y="T7"/>
                  </a:cxn>
                </a:cxnLst>
                <a:rect l="0" t="0" r="r" b="b"/>
                <a:pathLst>
                  <a:path w="72" h="41">
                    <a:moveTo>
                      <a:pt x="72" y="0"/>
                    </a:moveTo>
                    <a:cubicBezTo>
                      <a:pt x="0" y="41"/>
                      <a:pt x="0" y="41"/>
                      <a:pt x="0" y="41"/>
                    </a:cubicBezTo>
                    <a:cubicBezTo>
                      <a:pt x="0" y="41"/>
                      <a:pt x="0" y="41"/>
                      <a:pt x="0" y="41"/>
                    </a:cubicBezTo>
                    <a:cubicBezTo>
                      <a:pt x="72" y="0"/>
                      <a:pt x="72" y="0"/>
                      <a:pt x="72" y="0"/>
                    </a:cubicBezTo>
                  </a:path>
                </a:pathLst>
              </a:custGeom>
              <a:solidFill>
                <a:srgbClr val="373B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ŝ1idè">
                <a:extLst>
                  <a:ext uri="{FF2B5EF4-FFF2-40B4-BE49-F238E27FC236}">
                    <a16:creationId xmlns:a16="http://schemas.microsoft.com/office/drawing/2014/main" id="{D62E1FD2-A8FF-4470-9D12-9ECFEB93583A}"/>
                  </a:ext>
                </a:extLst>
              </p:cNvPr>
              <p:cNvSpPr/>
              <p:nvPr/>
            </p:nvSpPr>
            <p:spPr bwMode="auto">
              <a:xfrm>
                <a:off x="6192838" y="3198813"/>
                <a:ext cx="1744663" cy="955675"/>
              </a:xfrm>
              <a:custGeom>
                <a:avLst/>
                <a:gdLst>
                  <a:gd name="T0" fmla="*/ 100 w 190"/>
                  <a:gd name="T1" fmla="*/ 0 h 104"/>
                  <a:gd name="T2" fmla="*/ 36 w 190"/>
                  <a:gd name="T3" fmla="*/ 15 h 104"/>
                  <a:gd name="T4" fmla="*/ 36 w 190"/>
                  <a:gd name="T5" fmla="*/ 89 h 104"/>
                  <a:gd name="T6" fmla="*/ 100 w 190"/>
                  <a:gd name="T7" fmla="*/ 104 h 104"/>
                  <a:gd name="T8" fmla="*/ 101 w 190"/>
                  <a:gd name="T9" fmla="*/ 104 h 104"/>
                  <a:gd name="T10" fmla="*/ 173 w 190"/>
                  <a:gd name="T11" fmla="*/ 63 h 104"/>
                  <a:gd name="T12" fmla="*/ 190 w 190"/>
                  <a:gd name="T13" fmla="*/ 53 h 104"/>
                  <a:gd name="T14" fmla="*/ 164 w 190"/>
                  <a:gd name="T15" fmla="*/ 15 h 104"/>
                  <a:gd name="T16" fmla="*/ 100 w 190"/>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04">
                    <a:moveTo>
                      <a:pt x="100" y="0"/>
                    </a:moveTo>
                    <a:cubicBezTo>
                      <a:pt x="76" y="0"/>
                      <a:pt x="53" y="5"/>
                      <a:pt x="36" y="15"/>
                    </a:cubicBezTo>
                    <a:cubicBezTo>
                      <a:pt x="0" y="36"/>
                      <a:pt x="0" y="69"/>
                      <a:pt x="36" y="89"/>
                    </a:cubicBezTo>
                    <a:cubicBezTo>
                      <a:pt x="53" y="99"/>
                      <a:pt x="76" y="104"/>
                      <a:pt x="100" y="104"/>
                    </a:cubicBezTo>
                    <a:cubicBezTo>
                      <a:pt x="100" y="104"/>
                      <a:pt x="101" y="104"/>
                      <a:pt x="101" y="104"/>
                    </a:cubicBezTo>
                    <a:cubicBezTo>
                      <a:pt x="173" y="63"/>
                      <a:pt x="173" y="63"/>
                      <a:pt x="173" y="63"/>
                    </a:cubicBezTo>
                    <a:cubicBezTo>
                      <a:pt x="190" y="53"/>
                      <a:pt x="190" y="53"/>
                      <a:pt x="190" y="53"/>
                    </a:cubicBezTo>
                    <a:cubicBezTo>
                      <a:pt x="190" y="39"/>
                      <a:pt x="182" y="26"/>
                      <a:pt x="164" y="15"/>
                    </a:cubicBezTo>
                    <a:cubicBezTo>
                      <a:pt x="146" y="5"/>
                      <a:pt x="123" y="0"/>
                      <a:pt x="100" y="0"/>
                    </a:cubicBezTo>
                  </a:path>
                </a:pathLst>
              </a:custGeom>
              <a:solidFill>
                <a:srgbClr val="686F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šļïḓé">
                <a:extLst>
                  <a:ext uri="{FF2B5EF4-FFF2-40B4-BE49-F238E27FC236}">
                    <a16:creationId xmlns:a16="http://schemas.microsoft.com/office/drawing/2014/main" id="{9C780492-4E69-4DBC-BA69-3184DD3D6E31}"/>
                  </a:ext>
                </a:extLst>
              </p:cNvPr>
              <p:cNvSpPr/>
              <p:nvPr/>
            </p:nvSpPr>
            <p:spPr bwMode="auto">
              <a:xfrm>
                <a:off x="4171951" y="3171825"/>
                <a:ext cx="633413" cy="366713"/>
              </a:xfrm>
              <a:custGeom>
                <a:avLst/>
                <a:gdLst>
                  <a:gd name="T0" fmla="*/ 68 w 69"/>
                  <a:gd name="T1" fmla="*/ 40 h 40"/>
                  <a:gd name="T2" fmla="*/ 69 w 69"/>
                  <a:gd name="T3" fmla="*/ 40 h 40"/>
                  <a:gd name="T4" fmla="*/ 69 w 69"/>
                  <a:gd name="T5" fmla="*/ 40 h 40"/>
                  <a:gd name="T6" fmla="*/ 68 w 69"/>
                  <a:gd name="T7" fmla="*/ 40 h 40"/>
                  <a:gd name="T8" fmla="*/ 0 w 69"/>
                  <a:gd name="T9" fmla="*/ 0 h 40"/>
                  <a:gd name="T10" fmla="*/ 2 w 69"/>
                  <a:gd name="T11" fmla="*/ 2 h 40"/>
                  <a:gd name="T12" fmla="*/ 2 w 69"/>
                  <a:gd name="T13" fmla="*/ 2 h 40"/>
                  <a:gd name="T14" fmla="*/ 0 w 69"/>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40">
                    <a:moveTo>
                      <a:pt x="68" y="40"/>
                    </a:moveTo>
                    <a:cubicBezTo>
                      <a:pt x="69" y="40"/>
                      <a:pt x="69" y="40"/>
                      <a:pt x="69" y="40"/>
                    </a:cubicBezTo>
                    <a:cubicBezTo>
                      <a:pt x="69" y="40"/>
                      <a:pt x="69" y="40"/>
                      <a:pt x="69" y="40"/>
                    </a:cubicBezTo>
                    <a:cubicBezTo>
                      <a:pt x="68" y="40"/>
                      <a:pt x="68" y="40"/>
                      <a:pt x="68" y="40"/>
                    </a:cubicBezTo>
                    <a:moveTo>
                      <a:pt x="0" y="0"/>
                    </a:moveTo>
                    <a:cubicBezTo>
                      <a:pt x="2" y="2"/>
                      <a:pt x="2" y="2"/>
                      <a:pt x="2" y="2"/>
                    </a:cubicBezTo>
                    <a:cubicBezTo>
                      <a:pt x="2" y="2"/>
                      <a:pt x="2" y="2"/>
                      <a:pt x="2" y="2"/>
                    </a:cubicBezTo>
                    <a:cubicBezTo>
                      <a:pt x="0" y="0"/>
                      <a:pt x="0" y="0"/>
                      <a:pt x="0" y="0"/>
                    </a:cubicBezTo>
                  </a:path>
                </a:pathLst>
              </a:custGeom>
              <a:solidFill>
                <a:srgbClr val="373B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šľiḑè">
                <a:extLst>
                  <a:ext uri="{FF2B5EF4-FFF2-40B4-BE49-F238E27FC236}">
                    <a16:creationId xmlns:a16="http://schemas.microsoft.com/office/drawing/2014/main" id="{62DFE413-1D6A-467C-94B2-353F66B2A7F2}"/>
                  </a:ext>
                </a:extLst>
              </p:cNvPr>
              <p:cNvSpPr/>
              <p:nvPr/>
            </p:nvSpPr>
            <p:spPr bwMode="auto">
              <a:xfrm>
                <a:off x="4098926" y="3135313"/>
                <a:ext cx="92075" cy="53975"/>
              </a:xfrm>
              <a:custGeom>
                <a:avLst/>
                <a:gdLst>
                  <a:gd name="T0" fmla="*/ 0 w 10"/>
                  <a:gd name="T1" fmla="*/ 0 h 6"/>
                  <a:gd name="T2" fmla="*/ 0 w 10"/>
                  <a:gd name="T3" fmla="*/ 0 h 6"/>
                  <a:gd name="T4" fmla="*/ 10 w 10"/>
                  <a:gd name="T5" fmla="*/ 6 h 6"/>
                  <a:gd name="T6" fmla="*/ 10 w 10"/>
                  <a:gd name="T7" fmla="*/ 6 h 6"/>
                  <a:gd name="T8" fmla="*/ 8 w 10"/>
                  <a:gd name="T9" fmla="*/ 4 h 6"/>
                  <a:gd name="T10" fmla="*/ 0 w 10"/>
                  <a:gd name="T11" fmla="*/ 0 h 6"/>
                </a:gdLst>
                <a:ahLst/>
                <a:cxnLst>
                  <a:cxn ang="0">
                    <a:pos x="T0" y="T1"/>
                  </a:cxn>
                  <a:cxn ang="0">
                    <a:pos x="T2" y="T3"/>
                  </a:cxn>
                  <a:cxn ang="0">
                    <a:pos x="T4" y="T5"/>
                  </a:cxn>
                  <a:cxn ang="0">
                    <a:pos x="T6" y="T7"/>
                  </a:cxn>
                  <a:cxn ang="0">
                    <a:pos x="T8" y="T9"/>
                  </a:cxn>
                  <a:cxn ang="0">
                    <a:pos x="T10" y="T11"/>
                  </a:cxn>
                </a:cxnLst>
                <a:rect l="0" t="0" r="r" b="b"/>
                <a:pathLst>
                  <a:path w="10" h="6">
                    <a:moveTo>
                      <a:pt x="0" y="0"/>
                    </a:moveTo>
                    <a:cubicBezTo>
                      <a:pt x="0" y="0"/>
                      <a:pt x="0" y="0"/>
                      <a:pt x="0" y="0"/>
                    </a:cubicBezTo>
                    <a:cubicBezTo>
                      <a:pt x="10" y="6"/>
                      <a:pt x="10" y="6"/>
                      <a:pt x="10" y="6"/>
                    </a:cubicBezTo>
                    <a:cubicBezTo>
                      <a:pt x="10" y="6"/>
                      <a:pt x="10" y="6"/>
                      <a:pt x="10" y="6"/>
                    </a:cubicBezTo>
                    <a:cubicBezTo>
                      <a:pt x="8" y="4"/>
                      <a:pt x="8" y="4"/>
                      <a:pt x="8" y="4"/>
                    </a:cubicBezTo>
                    <a:cubicBezTo>
                      <a:pt x="0" y="0"/>
                      <a:pt x="0" y="0"/>
                      <a:pt x="0" y="0"/>
                    </a:cubicBezTo>
                  </a:path>
                </a:pathLst>
              </a:custGeom>
              <a:solidFill>
                <a:srgbClr val="5559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iş1iḑè">
                <a:extLst>
                  <a:ext uri="{FF2B5EF4-FFF2-40B4-BE49-F238E27FC236}">
                    <a16:creationId xmlns:a16="http://schemas.microsoft.com/office/drawing/2014/main" id="{83CEFB52-F028-469B-A2E6-25BA228DA513}"/>
                  </a:ext>
                </a:extLst>
              </p:cNvPr>
              <p:cNvSpPr/>
              <p:nvPr/>
            </p:nvSpPr>
            <p:spPr bwMode="auto">
              <a:xfrm>
                <a:off x="4191001" y="3189288"/>
                <a:ext cx="614363" cy="349250"/>
              </a:xfrm>
              <a:custGeom>
                <a:avLst/>
                <a:gdLst>
                  <a:gd name="T0" fmla="*/ 0 w 387"/>
                  <a:gd name="T1" fmla="*/ 0 h 220"/>
                  <a:gd name="T2" fmla="*/ 0 w 387"/>
                  <a:gd name="T3" fmla="*/ 0 h 220"/>
                  <a:gd name="T4" fmla="*/ 29 w 387"/>
                  <a:gd name="T5" fmla="*/ 12 h 220"/>
                  <a:gd name="T6" fmla="*/ 387 w 387"/>
                  <a:gd name="T7" fmla="*/ 220 h 220"/>
                  <a:gd name="T8" fmla="*/ 381 w 387"/>
                  <a:gd name="T9" fmla="*/ 220 h 220"/>
                  <a:gd name="T10" fmla="*/ 0 w 387"/>
                  <a:gd name="T11" fmla="*/ 0 h 220"/>
                </a:gdLst>
                <a:ahLst/>
                <a:cxnLst>
                  <a:cxn ang="0">
                    <a:pos x="T0" y="T1"/>
                  </a:cxn>
                  <a:cxn ang="0">
                    <a:pos x="T2" y="T3"/>
                  </a:cxn>
                  <a:cxn ang="0">
                    <a:pos x="T4" y="T5"/>
                  </a:cxn>
                  <a:cxn ang="0">
                    <a:pos x="T6" y="T7"/>
                  </a:cxn>
                  <a:cxn ang="0">
                    <a:pos x="T8" y="T9"/>
                  </a:cxn>
                  <a:cxn ang="0">
                    <a:pos x="T10" y="T11"/>
                  </a:cxn>
                </a:cxnLst>
                <a:rect l="0" t="0" r="r" b="b"/>
                <a:pathLst>
                  <a:path w="387" h="220">
                    <a:moveTo>
                      <a:pt x="0" y="0"/>
                    </a:moveTo>
                    <a:lnTo>
                      <a:pt x="0" y="0"/>
                    </a:lnTo>
                    <a:lnTo>
                      <a:pt x="29" y="12"/>
                    </a:lnTo>
                    <a:lnTo>
                      <a:pt x="387" y="220"/>
                    </a:lnTo>
                    <a:lnTo>
                      <a:pt x="381" y="220"/>
                    </a:lnTo>
                    <a:lnTo>
                      <a:pt x="0" y="0"/>
                    </a:lnTo>
                    <a:close/>
                  </a:path>
                </a:pathLst>
              </a:custGeom>
              <a:solidFill>
                <a:srgbClr val="2A30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Sliďè">
                <a:extLst>
                  <a:ext uri="{FF2B5EF4-FFF2-40B4-BE49-F238E27FC236}">
                    <a16:creationId xmlns:a16="http://schemas.microsoft.com/office/drawing/2014/main" id="{EAB6D487-A675-4BFC-8F8D-7FB3BF93E999}"/>
                  </a:ext>
                </a:extLst>
              </p:cNvPr>
              <p:cNvSpPr/>
              <p:nvPr/>
            </p:nvSpPr>
            <p:spPr bwMode="auto">
              <a:xfrm>
                <a:off x="4191001" y="3189288"/>
                <a:ext cx="614363" cy="349250"/>
              </a:xfrm>
              <a:custGeom>
                <a:avLst/>
                <a:gdLst>
                  <a:gd name="T0" fmla="*/ 0 w 387"/>
                  <a:gd name="T1" fmla="*/ 0 h 220"/>
                  <a:gd name="T2" fmla="*/ 0 w 387"/>
                  <a:gd name="T3" fmla="*/ 0 h 220"/>
                  <a:gd name="T4" fmla="*/ 29 w 387"/>
                  <a:gd name="T5" fmla="*/ 12 h 220"/>
                  <a:gd name="T6" fmla="*/ 387 w 387"/>
                  <a:gd name="T7" fmla="*/ 220 h 220"/>
                  <a:gd name="T8" fmla="*/ 381 w 387"/>
                  <a:gd name="T9" fmla="*/ 220 h 220"/>
                  <a:gd name="T10" fmla="*/ 0 w 387"/>
                  <a:gd name="T11" fmla="*/ 0 h 220"/>
                </a:gdLst>
                <a:ahLst/>
                <a:cxnLst>
                  <a:cxn ang="0">
                    <a:pos x="T0" y="T1"/>
                  </a:cxn>
                  <a:cxn ang="0">
                    <a:pos x="T2" y="T3"/>
                  </a:cxn>
                  <a:cxn ang="0">
                    <a:pos x="T4" y="T5"/>
                  </a:cxn>
                  <a:cxn ang="0">
                    <a:pos x="T6" y="T7"/>
                  </a:cxn>
                  <a:cxn ang="0">
                    <a:pos x="T8" y="T9"/>
                  </a:cxn>
                  <a:cxn ang="0">
                    <a:pos x="T10" y="T11"/>
                  </a:cxn>
                </a:cxnLst>
                <a:rect l="0" t="0" r="r" b="b"/>
                <a:pathLst>
                  <a:path w="387" h="220">
                    <a:moveTo>
                      <a:pt x="0" y="0"/>
                    </a:moveTo>
                    <a:lnTo>
                      <a:pt x="0" y="0"/>
                    </a:lnTo>
                    <a:lnTo>
                      <a:pt x="29" y="12"/>
                    </a:lnTo>
                    <a:lnTo>
                      <a:pt x="387" y="220"/>
                    </a:lnTo>
                    <a:lnTo>
                      <a:pt x="381" y="22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şḻíḍè">
                <a:extLst>
                  <a:ext uri="{FF2B5EF4-FFF2-40B4-BE49-F238E27FC236}">
                    <a16:creationId xmlns:a16="http://schemas.microsoft.com/office/drawing/2014/main" id="{25B447B5-DBFA-4661-A14D-271068B869E6}"/>
                  </a:ext>
                </a:extLst>
              </p:cNvPr>
              <p:cNvSpPr/>
              <p:nvPr/>
            </p:nvSpPr>
            <p:spPr bwMode="auto">
              <a:xfrm>
                <a:off x="4191001" y="3189288"/>
                <a:ext cx="46038" cy="19050"/>
              </a:xfrm>
              <a:custGeom>
                <a:avLst/>
                <a:gdLst>
                  <a:gd name="T0" fmla="*/ 0 w 29"/>
                  <a:gd name="T1" fmla="*/ 0 h 12"/>
                  <a:gd name="T2" fmla="*/ 0 w 29"/>
                  <a:gd name="T3" fmla="*/ 0 h 12"/>
                  <a:gd name="T4" fmla="*/ 29 w 29"/>
                  <a:gd name="T5" fmla="*/ 12 h 12"/>
                  <a:gd name="T6" fmla="*/ 0 w 29"/>
                  <a:gd name="T7" fmla="*/ 0 h 12"/>
                </a:gdLst>
                <a:ahLst/>
                <a:cxnLst>
                  <a:cxn ang="0">
                    <a:pos x="T0" y="T1"/>
                  </a:cxn>
                  <a:cxn ang="0">
                    <a:pos x="T2" y="T3"/>
                  </a:cxn>
                  <a:cxn ang="0">
                    <a:pos x="T4" y="T5"/>
                  </a:cxn>
                  <a:cxn ang="0">
                    <a:pos x="T6" y="T7"/>
                  </a:cxn>
                </a:cxnLst>
                <a:rect l="0" t="0" r="r" b="b"/>
                <a:pathLst>
                  <a:path w="29" h="12">
                    <a:moveTo>
                      <a:pt x="0" y="0"/>
                    </a:moveTo>
                    <a:lnTo>
                      <a:pt x="0" y="0"/>
                    </a:lnTo>
                    <a:lnTo>
                      <a:pt x="29" y="12"/>
                    </a:lnTo>
                    <a:lnTo>
                      <a:pt x="0" y="0"/>
                    </a:lnTo>
                    <a:close/>
                  </a:path>
                </a:pathLst>
              </a:custGeom>
              <a:solidFill>
                <a:srgbClr val="4048C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ḷïďê">
                <a:extLst>
                  <a:ext uri="{FF2B5EF4-FFF2-40B4-BE49-F238E27FC236}">
                    <a16:creationId xmlns:a16="http://schemas.microsoft.com/office/drawing/2014/main" id="{A6697566-A8A9-42B2-AD31-29283B027DC3}"/>
                  </a:ext>
                </a:extLst>
              </p:cNvPr>
              <p:cNvSpPr/>
              <p:nvPr/>
            </p:nvSpPr>
            <p:spPr bwMode="auto">
              <a:xfrm>
                <a:off x="4191001" y="3189288"/>
                <a:ext cx="46038" cy="19050"/>
              </a:xfrm>
              <a:custGeom>
                <a:avLst/>
                <a:gdLst>
                  <a:gd name="T0" fmla="*/ 0 w 29"/>
                  <a:gd name="T1" fmla="*/ 0 h 12"/>
                  <a:gd name="T2" fmla="*/ 0 w 29"/>
                  <a:gd name="T3" fmla="*/ 0 h 12"/>
                  <a:gd name="T4" fmla="*/ 29 w 29"/>
                  <a:gd name="T5" fmla="*/ 12 h 12"/>
                  <a:gd name="T6" fmla="*/ 0 w 29"/>
                  <a:gd name="T7" fmla="*/ 0 h 12"/>
                </a:gdLst>
                <a:ahLst/>
                <a:cxnLst>
                  <a:cxn ang="0">
                    <a:pos x="T0" y="T1"/>
                  </a:cxn>
                  <a:cxn ang="0">
                    <a:pos x="T2" y="T3"/>
                  </a:cxn>
                  <a:cxn ang="0">
                    <a:pos x="T4" y="T5"/>
                  </a:cxn>
                  <a:cxn ang="0">
                    <a:pos x="T6" y="T7"/>
                  </a:cxn>
                </a:cxnLst>
                <a:rect l="0" t="0" r="r" b="b"/>
                <a:pathLst>
                  <a:path w="29" h="12">
                    <a:moveTo>
                      <a:pt x="0" y="0"/>
                    </a:moveTo>
                    <a:lnTo>
                      <a:pt x="0" y="0"/>
                    </a:lnTo>
                    <a:lnTo>
                      <a:pt x="29"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íšľiďe">
                <a:extLst>
                  <a:ext uri="{FF2B5EF4-FFF2-40B4-BE49-F238E27FC236}">
                    <a16:creationId xmlns:a16="http://schemas.microsoft.com/office/drawing/2014/main" id="{C564E647-02DB-4CD0-B7C5-2AE6C121CEC6}"/>
                  </a:ext>
                </a:extLst>
              </p:cNvPr>
              <p:cNvSpPr/>
              <p:nvPr/>
            </p:nvSpPr>
            <p:spPr bwMode="auto">
              <a:xfrm>
                <a:off x="4098926" y="2822575"/>
                <a:ext cx="1293813" cy="715963"/>
              </a:xfrm>
              <a:custGeom>
                <a:avLst/>
                <a:gdLst>
                  <a:gd name="T0" fmla="*/ 67 w 141"/>
                  <a:gd name="T1" fmla="*/ 0 h 78"/>
                  <a:gd name="T2" fmla="*/ 19 w 141"/>
                  <a:gd name="T3" fmla="*/ 12 h 78"/>
                  <a:gd name="T4" fmla="*/ 0 w 141"/>
                  <a:gd name="T5" fmla="*/ 34 h 78"/>
                  <a:gd name="T6" fmla="*/ 8 w 141"/>
                  <a:gd name="T7" fmla="*/ 38 h 78"/>
                  <a:gd name="T8" fmla="*/ 10 w 141"/>
                  <a:gd name="T9" fmla="*/ 40 h 78"/>
                  <a:gd name="T10" fmla="*/ 76 w 141"/>
                  <a:gd name="T11" fmla="*/ 78 h 78"/>
                  <a:gd name="T12" fmla="*/ 77 w 141"/>
                  <a:gd name="T13" fmla="*/ 78 h 78"/>
                  <a:gd name="T14" fmla="*/ 115 w 141"/>
                  <a:gd name="T15" fmla="*/ 67 h 78"/>
                  <a:gd name="T16" fmla="*/ 115 w 141"/>
                  <a:gd name="T17" fmla="*/ 12 h 78"/>
                  <a:gd name="T18" fmla="*/ 67 w 141"/>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78">
                    <a:moveTo>
                      <a:pt x="67" y="0"/>
                    </a:moveTo>
                    <a:cubicBezTo>
                      <a:pt x="50" y="0"/>
                      <a:pt x="33" y="4"/>
                      <a:pt x="19" y="12"/>
                    </a:cubicBezTo>
                    <a:cubicBezTo>
                      <a:pt x="9" y="18"/>
                      <a:pt x="2" y="26"/>
                      <a:pt x="0" y="34"/>
                    </a:cubicBezTo>
                    <a:cubicBezTo>
                      <a:pt x="8" y="38"/>
                      <a:pt x="8" y="38"/>
                      <a:pt x="8" y="38"/>
                    </a:cubicBezTo>
                    <a:cubicBezTo>
                      <a:pt x="10" y="40"/>
                      <a:pt x="10" y="40"/>
                      <a:pt x="10" y="40"/>
                    </a:cubicBezTo>
                    <a:cubicBezTo>
                      <a:pt x="76" y="78"/>
                      <a:pt x="76" y="78"/>
                      <a:pt x="76" y="78"/>
                    </a:cubicBezTo>
                    <a:cubicBezTo>
                      <a:pt x="77" y="78"/>
                      <a:pt x="77" y="78"/>
                      <a:pt x="77" y="78"/>
                    </a:cubicBezTo>
                    <a:cubicBezTo>
                      <a:pt x="91" y="77"/>
                      <a:pt x="104" y="73"/>
                      <a:pt x="115" y="67"/>
                    </a:cubicBezTo>
                    <a:cubicBezTo>
                      <a:pt x="141" y="52"/>
                      <a:pt x="141" y="27"/>
                      <a:pt x="115" y="12"/>
                    </a:cubicBezTo>
                    <a:cubicBezTo>
                      <a:pt x="102" y="4"/>
                      <a:pt x="84" y="0"/>
                      <a:pt x="67" y="0"/>
                    </a:cubicBezTo>
                  </a:path>
                </a:pathLst>
              </a:custGeom>
              <a:solidFill>
                <a:srgbClr val="686FD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ḻîďe">
                <a:extLst>
                  <a:ext uri="{FF2B5EF4-FFF2-40B4-BE49-F238E27FC236}">
                    <a16:creationId xmlns:a16="http://schemas.microsoft.com/office/drawing/2014/main" id="{CD9CADF5-615F-480D-9619-9372CDB6A906}"/>
                  </a:ext>
                </a:extLst>
              </p:cNvPr>
              <p:cNvSpPr/>
              <p:nvPr/>
            </p:nvSpPr>
            <p:spPr bwMode="auto">
              <a:xfrm>
                <a:off x="6496051" y="3346450"/>
                <a:ext cx="2138363" cy="2019300"/>
              </a:xfrm>
              <a:custGeom>
                <a:avLst/>
                <a:gdLst>
                  <a:gd name="T0" fmla="*/ 217 w 233"/>
                  <a:gd name="T1" fmla="*/ 27 h 220"/>
                  <a:gd name="T2" fmla="*/ 217 w 233"/>
                  <a:gd name="T3" fmla="*/ 75 h 220"/>
                  <a:gd name="T4" fmla="*/ 217 w 233"/>
                  <a:gd name="T5" fmla="*/ 75 h 220"/>
                  <a:gd name="T6" fmla="*/ 217 w 233"/>
                  <a:gd name="T7" fmla="*/ 76 h 220"/>
                  <a:gd name="T8" fmla="*/ 217 w 233"/>
                  <a:gd name="T9" fmla="*/ 76 h 220"/>
                  <a:gd name="T10" fmla="*/ 217 w 233"/>
                  <a:gd name="T11" fmla="*/ 78 h 220"/>
                  <a:gd name="T12" fmla="*/ 216 w 233"/>
                  <a:gd name="T13" fmla="*/ 80 h 220"/>
                  <a:gd name="T14" fmla="*/ 216 w 233"/>
                  <a:gd name="T15" fmla="*/ 81 h 220"/>
                  <a:gd name="T16" fmla="*/ 215 w 233"/>
                  <a:gd name="T17" fmla="*/ 83 h 220"/>
                  <a:gd name="T18" fmla="*/ 214 w 233"/>
                  <a:gd name="T19" fmla="*/ 84 h 220"/>
                  <a:gd name="T20" fmla="*/ 213 w 233"/>
                  <a:gd name="T21" fmla="*/ 84 h 220"/>
                  <a:gd name="T22" fmla="*/ 212 w 233"/>
                  <a:gd name="T23" fmla="*/ 85 h 220"/>
                  <a:gd name="T24" fmla="*/ 211 w 233"/>
                  <a:gd name="T25" fmla="*/ 86 h 220"/>
                  <a:gd name="T26" fmla="*/ 31 w 233"/>
                  <a:gd name="T27" fmla="*/ 190 h 220"/>
                  <a:gd name="T28" fmla="*/ 31 w 233"/>
                  <a:gd name="T29" fmla="*/ 190 h 220"/>
                  <a:gd name="T30" fmla="*/ 17 w 233"/>
                  <a:gd name="T31" fmla="*/ 198 h 220"/>
                  <a:gd name="T32" fmla="*/ 0 w 233"/>
                  <a:gd name="T33" fmla="*/ 202 h 220"/>
                  <a:gd name="T34" fmla="*/ 0 w 233"/>
                  <a:gd name="T35" fmla="*/ 220 h 220"/>
                  <a:gd name="T36" fmla="*/ 16 w 233"/>
                  <a:gd name="T37" fmla="*/ 217 h 220"/>
                  <a:gd name="T38" fmla="*/ 22 w 233"/>
                  <a:gd name="T39" fmla="*/ 213 h 220"/>
                  <a:gd name="T40" fmla="*/ 24 w 233"/>
                  <a:gd name="T41" fmla="*/ 212 h 220"/>
                  <a:gd name="T42" fmla="*/ 28 w 233"/>
                  <a:gd name="T43" fmla="*/ 210 h 220"/>
                  <a:gd name="T44" fmla="*/ 29 w 233"/>
                  <a:gd name="T45" fmla="*/ 209 h 220"/>
                  <a:gd name="T46" fmla="*/ 30 w 233"/>
                  <a:gd name="T47" fmla="*/ 208 h 220"/>
                  <a:gd name="T48" fmla="*/ 31 w 233"/>
                  <a:gd name="T49" fmla="*/ 208 h 220"/>
                  <a:gd name="T50" fmla="*/ 31 w 233"/>
                  <a:gd name="T51" fmla="*/ 208 h 220"/>
                  <a:gd name="T52" fmla="*/ 216 w 233"/>
                  <a:gd name="T53" fmla="*/ 101 h 220"/>
                  <a:gd name="T54" fmla="*/ 233 w 233"/>
                  <a:gd name="T55" fmla="*/ 72 h 220"/>
                  <a:gd name="T56" fmla="*/ 233 w 233"/>
                  <a:gd name="T57" fmla="*/ 12 h 220"/>
                  <a:gd name="T58" fmla="*/ 228 w 233"/>
                  <a:gd name="T59" fmla="*/ 2 h 220"/>
                  <a:gd name="T60" fmla="*/ 228 w 233"/>
                  <a:gd name="T61" fmla="*/ 2 h 220"/>
                  <a:gd name="T62" fmla="*/ 228 w 233"/>
                  <a:gd name="T63" fmla="*/ 1 h 220"/>
                  <a:gd name="T64" fmla="*/ 227 w 233"/>
                  <a:gd name="T65" fmla="*/ 1 h 220"/>
                  <a:gd name="T66" fmla="*/ 227 w 233"/>
                  <a:gd name="T67" fmla="*/ 1 h 220"/>
                  <a:gd name="T68" fmla="*/ 226 w 233"/>
                  <a:gd name="T69" fmla="*/ 1 h 220"/>
                  <a:gd name="T70" fmla="*/ 225 w 233"/>
                  <a:gd name="T71" fmla="*/ 0 h 220"/>
                  <a:gd name="T72" fmla="*/ 224 w 233"/>
                  <a:gd name="T73" fmla="*/ 0 h 220"/>
                  <a:gd name="T74" fmla="*/ 222 w 233"/>
                  <a:gd name="T75" fmla="*/ 1 h 220"/>
                  <a:gd name="T76" fmla="*/ 220 w 233"/>
                  <a:gd name="T77" fmla="*/ 1 h 220"/>
                  <a:gd name="T78" fmla="*/ 216 w 233"/>
                  <a:gd name="T79" fmla="*/ 3 h 220"/>
                  <a:gd name="T80" fmla="*/ 207 w 233"/>
                  <a:gd name="T81" fmla="*/ 8 h 220"/>
                  <a:gd name="T82" fmla="*/ 161 w 233"/>
                  <a:gd name="T83" fmla="*/ 34 h 220"/>
                  <a:gd name="T84" fmla="*/ 31 w 233"/>
                  <a:gd name="T85" fmla="*/ 110 h 220"/>
                  <a:gd name="T86" fmla="*/ 31 w 233"/>
                  <a:gd name="T87" fmla="*/ 110 h 220"/>
                  <a:gd name="T88" fmla="*/ 17 w 233"/>
                  <a:gd name="T89" fmla="*/ 118 h 220"/>
                  <a:gd name="T90" fmla="*/ 17 w 233"/>
                  <a:gd name="T91" fmla="*/ 118 h 220"/>
                  <a:gd name="T92" fmla="*/ 0 w 233"/>
                  <a:gd name="T93" fmla="*/ 122 h 220"/>
                  <a:gd name="T94" fmla="*/ 0 w 233"/>
                  <a:gd name="T95" fmla="*/ 140 h 220"/>
                  <a:gd name="T96" fmla="*/ 16 w 233"/>
                  <a:gd name="T97" fmla="*/ 136 h 220"/>
                  <a:gd name="T98" fmla="*/ 22 w 233"/>
                  <a:gd name="T99" fmla="*/ 133 h 220"/>
                  <a:gd name="T100" fmla="*/ 24 w 233"/>
                  <a:gd name="T101" fmla="*/ 131 h 220"/>
                  <a:gd name="T102" fmla="*/ 31 w 233"/>
                  <a:gd name="T103" fmla="*/ 128 h 220"/>
                  <a:gd name="T104" fmla="*/ 31 w 233"/>
                  <a:gd name="T105" fmla="*/ 127 h 220"/>
                  <a:gd name="T106" fmla="*/ 31 w 233"/>
                  <a:gd name="T107" fmla="*/ 127 h 220"/>
                  <a:gd name="T108" fmla="*/ 177 w 233"/>
                  <a:gd name="T109" fmla="*/ 43 h 220"/>
                  <a:gd name="T110" fmla="*/ 211 w 233"/>
                  <a:gd name="T111" fmla="*/ 24 h 220"/>
                  <a:gd name="T112" fmla="*/ 217 w 233"/>
                  <a:gd name="T113" fmla="*/ 2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3" h="220">
                    <a:moveTo>
                      <a:pt x="217" y="27"/>
                    </a:moveTo>
                    <a:cubicBezTo>
                      <a:pt x="217" y="75"/>
                      <a:pt x="217" y="75"/>
                      <a:pt x="217" y="75"/>
                    </a:cubicBezTo>
                    <a:cubicBezTo>
                      <a:pt x="217" y="75"/>
                      <a:pt x="217" y="75"/>
                      <a:pt x="217" y="75"/>
                    </a:cubicBezTo>
                    <a:cubicBezTo>
                      <a:pt x="217" y="76"/>
                      <a:pt x="217" y="76"/>
                      <a:pt x="217" y="76"/>
                    </a:cubicBezTo>
                    <a:cubicBezTo>
                      <a:pt x="217" y="76"/>
                      <a:pt x="217" y="76"/>
                      <a:pt x="217" y="76"/>
                    </a:cubicBezTo>
                    <a:cubicBezTo>
                      <a:pt x="217" y="77"/>
                      <a:pt x="217" y="77"/>
                      <a:pt x="217" y="78"/>
                    </a:cubicBezTo>
                    <a:cubicBezTo>
                      <a:pt x="217" y="78"/>
                      <a:pt x="217" y="79"/>
                      <a:pt x="216" y="80"/>
                    </a:cubicBezTo>
                    <a:cubicBezTo>
                      <a:pt x="216" y="80"/>
                      <a:pt x="216" y="81"/>
                      <a:pt x="216" y="81"/>
                    </a:cubicBezTo>
                    <a:cubicBezTo>
                      <a:pt x="215" y="82"/>
                      <a:pt x="215" y="82"/>
                      <a:pt x="215" y="83"/>
                    </a:cubicBezTo>
                    <a:cubicBezTo>
                      <a:pt x="214" y="83"/>
                      <a:pt x="214" y="83"/>
                      <a:pt x="214" y="84"/>
                    </a:cubicBezTo>
                    <a:cubicBezTo>
                      <a:pt x="213" y="84"/>
                      <a:pt x="213" y="84"/>
                      <a:pt x="213" y="84"/>
                    </a:cubicBezTo>
                    <a:cubicBezTo>
                      <a:pt x="213" y="85"/>
                      <a:pt x="212" y="85"/>
                      <a:pt x="212" y="85"/>
                    </a:cubicBezTo>
                    <a:cubicBezTo>
                      <a:pt x="211" y="86"/>
                      <a:pt x="211" y="86"/>
                      <a:pt x="211" y="86"/>
                    </a:cubicBezTo>
                    <a:cubicBezTo>
                      <a:pt x="31" y="190"/>
                      <a:pt x="31" y="190"/>
                      <a:pt x="31" y="190"/>
                    </a:cubicBezTo>
                    <a:cubicBezTo>
                      <a:pt x="31" y="190"/>
                      <a:pt x="31" y="190"/>
                      <a:pt x="31" y="190"/>
                    </a:cubicBezTo>
                    <a:cubicBezTo>
                      <a:pt x="17" y="198"/>
                      <a:pt x="17" y="198"/>
                      <a:pt x="17" y="198"/>
                    </a:cubicBezTo>
                    <a:cubicBezTo>
                      <a:pt x="12" y="201"/>
                      <a:pt x="6" y="202"/>
                      <a:pt x="0" y="202"/>
                    </a:cubicBezTo>
                    <a:cubicBezTo>
                      <a:pt x="0" y="220"/>
                      <a:pt x="0" y="220"/>
                      <a:pt x="0" y="220"/>
                    </a:cubicBezTo>
                    <a:cubicBezTo>
                      <a:pt x="6" y="220"/>
                      <a:pt x="12" y="219"/>
                      <a:pt x="16" y="217"/>
                    </a:cubicBezTo>
                    <a:cubicBezTo>
                      <a:pt x="18" y="215"/>
                      <a:pt x="20" y="214"/>
                      <a:pt x="22" y="213"/>
                    </a:cubicBezTo>
                    <a:cubicBezTo>
                      <a:pt x="24" y="212"/>
                      <a:pt x="24" y="212"/>
                      <a:pt x="24" y="212"/>
                    </a:cubicBezTo>
                    <a:cubicBezTo>
                      <a:pt x="26" y="211"/>
                      <a:pt x="27" y="210"/>
                      <a:pt x="28" y="210"/>
                    </a:cubicBezTo>
                    <a:cubicBezTo>
                      <a:pt x="28" y="209"/>
                      <a:pt x="29" y="209"/>
                      <a:pt x="29" y="209"/>
                    </a:cubicBezTo>
                    <a:cubicBezTo>
                      <a:pt x="29" y="209"/>
                      <a:pt x="30" y="208"/>
                      <a:pt x="30" y="208"/>
                    </a:cubicBezTo>
                    <a:cubicBezTo>
                      <a:pt x="30" y="208"/>
                      <a:pt x="31" y="208"/>
                      <a:pt x="31" y="208"/>
                    </a:cubicBezTo>
                    <a:cubicBezTo>
                      <a:pt x="31" y="208"/>
                      <a:pt x="31" y="208"/>
                      <a:pt x="31" y="208"/>
                    </a:cubicBezTo>
                    <a:cubicBezTo>
                      <a:pt x="216" y="101"/>
                      <a:pt x="216" y="101"/>
                      <a:pt x="216" y="101"/>
                    </a:cubicBezTo>
                    <a:cubicBezTo>
                      <a:pt x="226" y="95"/>
                      <a:pt x="233" y="83"/>
                      <a:pt x="233" y="72"/>
                    </a:cubicBezTo>
                    <a:cubicBezTo>
                      <a:pt x="233" y="12"/>
                      <a:pt x="233" y="12"/>
                      <a:pt x="233" y="12"/>
                    </a:cubicBezTo>
                    <a:cubicBezTo>
                      <a:pt x="233" y="7"/>
                      <a:pt x="231" y="3"/>
                      <a:pt x="228" y="2"/>
                    </a:cubicBezTo>
                    <a:cubicBezTo>
                      <a:pt x="228" y="2"/>
                      <a:pt x="228" y="2"/>
                      <a:pt x="228" y="2"/>
                    </a:cubicBezTo>
                    <a:cubicBezTo>
                      <a:pt x="228" y="1"/>
                      <a:pt x="228" y="1"/>
                      <a:pt x="228" y="1"/>
                    </a:cubicBezTo>
                    <a:cubicBezTo>
                      <a:pt x="227" y="1"/>
                      <a:pt x="227" y="1"/>
                      <a:pt x="227" y="1"/>
                    </a:cubicBezTo>
                    <a:cubicBezTo>
                      <a:pt x="227" y="1"/>
                      <a:pt x="227" y="1"/>
                      <a:pt x="227" y="1"/>
                    </a:cubicBezTo>
                    <a:cubicBezTo>
                      <a:pt x="226" y="1"/>
                      <a:pt x="226" y="1"/>
                      <a:pt x="226" y="1"/>
                    </a:cubicBezTo>
                    <a:cubicBezTo>
                      <a:pt x="226" y="1"/>
                      <a:pt x="225" y="0"/>
                      <a:pt x="225" y="0"/>
                    </a:cubicBezTo>
                    <a:cubicBezTo>
                      <a:pt x="225" y="0"/>
                      <a:pt x="224" y="0"/>
                      <a:pt x="224" y="0"/>
                    </a:cubicBezTo>
                    <a:cubicBezTo>
                      <a:pt x="223" y="0"/>
                      <a:pt x="223" y="0"/>
                      <a:pt x="222" y="1"/>
                    </a:cubicBezTo>
                    <a:cubicBezTo>
                      <a:pt x="221" y="1"/>
                      <a:pt x="221" y="1"/>
                      <a:pt x="220" y="1"/>
                    </a:cubicBezTo>
                    <a:cubicBezTo>
                      <a:pt x="219" y="1"/>
                      <a:pt x="218" y="2"/>
                      <a:pt x="216" y="3"/>
                    </a:cubicBezTo>
                    <a:cubicBezTo>
                      <a:pt x="207" y="8"/>
                      <a:pt x="207" y="8"/>
                      <a:pt x="207" y="8"/>
                    </a:cubicBezTo>
                    <a:cubicBezTo>
                      <a:pt x="161" y="34"/>
                      <a:pt x="161" y="34"/>
                      <a:pt x="161" y="34"/>
                    </a:cubicBezTo>
                    <a:cubicBezTo>
                      <a:pt x="31" y="110"/>
                      <a:pt x="31" y="110"/>
                      <a:pt x="31" y="110"/>
                    </a:cubicBezTo>
                    <a:cubicBezTo>
                      <a:pt x="31" y="110"/>
                      <a:pt x="31" y="110"/>
                      <a:pt x="31" y="110"/>
                    </a:cubicBezTo>
                    <a:cubicBezTo>
                      <a:pt x="17" y="118"/>
                      <a:pt x="17" y="118"/>
                      <a:pt x="17" y="118"/>
                    </a:cubicBezTo>
                    <a:cubicBezTo>
                      <a:pt x="17" y="118"/>
                      <a:pt x="17" y="118"/>
                      <a:pt x="17" y="118"/>
                    </a:cubicBezTo>
                    <a:cubicBezTo>
                      <a:pt x="12" y="121"/>
                      <a:pt x="6" y="122"/>
                      <a:pt x="0" y="122"/>
                    </a:cubicBezTo>
                    <a:cubicBezTo>
                      <a:pt x="0" y="140"/>
                      <a:pt x="0" y="140"/>
                      <a:pt x="0" y="140"/>
                    </a:cubicBezTo>
                    <a:cubicBezTo>
                      <a:pt x="6" y="140"/>
                      <a:pt x="12" y="139"/>
                      <a:pt x="16" y="136"/>
                    </a:cubicBezTo>
                    <a:cubicBezTo>
                      <a:pt x="18" y="135"/>
                      <a:pt x="20" y="134"/>
                      <a:pt x="22" y="133"/>
                    </a:cubicBezTo>
                    <a:cubicBezTo>
                      <a:pt x="24" y="131"/>
                      <a:pt x="24" y="131"/>
                      <a:pt x="24" y="131"/>
                    </a:cubicBezTo>
                    <a:cubicBezTo>
                      <a:pt x="27" y="130"/>
                      <a:pt x="29" y="128"/>
                      <a:pt x="31" y="128"/>
                    </a:cubicBezTo>
                    <a:cubicBezTo>
                      <a:pt x="31" y="127"/>
                      <a:pt x="31" y="127"/>
                      <a:pt x="31" y="127"/>
                    </a:cubicBezTo>
                    <a:cubicBezTo>
                      <a:pt x="31" y="127"/>
                      <a:pt x="31" y="127"/>
                      <a:pt x="31" y="127"/>
                    </a:cubicBezTo>
                    <a:cubicBezTo>
                      <a:pt x="177" y="43"/>
                      <a:pt x="177" y="43"/>
                      <a:pt x="177" y="43"/>
                    </a:cubicBezTo>
                    <a:cubicBezTo>
                      <a:pt x="211" y="24"/>
                      <a:pt x="211" y="24"/>
                      <a:pt x="211" y="24"/>
                    </a:cubicBezTo>
                    <a:cubicBezTo>
                      <a:pt x="215" y="22"/>
                      <a:pt x="217" y="23"/>
                      <a:pt x="217" y="27"/>
                    </a:cubicBezTo>
                    <a:close/>
                  </a:path>
                </a:pathLst>
              </a:custGeom>
              <a:solidFill>
                <a:srgbClr val="5C5C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ṩlîďe">
                <a:extLst>
                  <a:ext uri="{FF2B5EF4-FFF2-40B4-BE49-F238E27FC236}">
                    <a16:creationId xmlns:a16="http://schemas.microsoft.com/office/drawing/2014/main" id="{71480C59-A2FB-463F-8975-F0713F0239AF}"/>
                  </a:ext>
                </a:extLst>
              </p:cNvPr>
              <p:cNvSpPr/>
              <p:nvPr/>
            </p:nvSpPr>
            <p:spPr bwMode="auto">
              <a:xfrm>
                <a:off x="6550026" y="1565275"/>
                <a:ext cx="533400" cy="577850"/>
              </a:xfrm>
              <a:custGeom>
                <a:avLst/>
                <a:gdLst>
                  <a:gd name="T0" fmla="*/ 0 w 58"/>
                  <a:gd name="T1" fmla="*/ 34 h 63"/>
                  <a:gd name="T2" fmla="*/ 4 w 58"/>
                  <a:gd name="T3" fmla="*/ 25 h 63"/>
                  <a:gd name="T4" fmla="*/ 2 w 58"/>
                  <a:gd name="T5" fmla="*/ 19 h 63"/>
                  <a:gd name="T6" fmla="*/ 12 w 58"/>
                  <a:gd name="T7" fmla="*/ 9 h 63"/>
                  <a:gd name="T8" fmla="*/ 16 w 58"/>
                  <a:gd name="T9" fmla="*/ 10 h 63"/>
                  <a:gd name="T10" fmla="*/ 21 w 58"/>
                  <a:gd name="T11" fmla="*/ 4 h 63"/>
                  <a:gd name="T12" fmla="*/ 24 w 58"/>
                  <a:gd name="T13" fmla="*/ 5 h 63"/>
                  <a:gd name="T14" fmla="*/ 30 w 58"/>
                  <a:gd name="T15" fmla="*/ 2 h 63"/>
                  <a:gd name="T16" fmla="*/ 36 w 58"/>
                  <a:gd name="T17" fmla="*/ 5 h 63"/>
                  <a:gd name="T18" fmla="*/ 44 w 58"/>
                  <a:gd name="T19" fmla="*/ 0 h 63"/>
                  <a:gd name="T20" fmla="*/ 54 w 58"/>
                  <a:gd name="T21" fmla="*/ 10 h 63"/>
                  <a:gd name="T22" fmla="*/ 52 w 58"/>
                  <a:gd name="T23" fmla="*/ 15 h 63"/>
                  <a:gd name="T24" fmla="*/ 58 w 58"/>
                  <a:gd name="T25" fmla="*/ 22 h 63"/>
                  <a:gd name="T26" fmla="*/ 51 w 58"/>
                  <a:gd name="T27" fmla="*/ 28 h 63"/>
                  <a:gd name="T28" fmla="*/ 44 w 58"/>
                  <a:gd name="T29" fmla="*/ 22 h 63"/>
                  <a:gd name="T30" fmla="*/ 45 w 58"/>
                  <a:gd name="T31" fmla="*/ 19 h 63"/>
                  <a:gd name="T32" fmla="*/ 44 w 58"/>
                  <a:gd name="T33" fmla="*/ 19 h 63"/>
                  <a:gd name="T34" fmla="*/ 35 w 58"/>
                  <a:gd name="T35" fmla="*/ 12 h 63"/>
                  <a:gd name="T36" fmla="*/ 30 w 58"/>
                  <a:gd name="T37" fmla="*/ 15 h 63"/>
                  <a:gd name="T38" fmla="*/ 25 w 58"/>
                  <a:gd name="T39" fmla="*/ 13 h 63"/>
                  <a:gd name="T40" fmla="*/ 21 w 58"/>
                  <a:gd name="T41" fmla="*/ 15 h 63"/>
                  <a:gd name="T42" fmla="*/ 21 w 58"/>
                  <a:gd name="T43" fmla="*/ 15 h 63"/>
                  <a:gd name="T44" fmla="*/ 21 w 58"/>
                  <a:gd name="T45" fmla="*/ 17 h 63"/>
                  <a:gd name="T46" fmla="*/ 17 w 58"/>
                  <a:gd name="T47" fmla="*/ 24 h 63"/>
                  <a:gd name="T48" fmla="*/ 22 w 58"/>
                  <a:gd name="T49" fmla="*/ 34 h 63"/>
                  <a:gd name="T50" fmla="*/ 16 w 58"/>
                  <a:gd name="T51" fmla="*/ 43 h 63"/>
                  <a:gd name="T52" fmla="*/ 16 w 58"/>
                  <a:gd name="T53" fmla="*/ 45 h 63"/>
                  <a:gd name="T54" fmla="*/ 17 w 58"/>
                  <a:gd name="T55" fmla="*/ 45 h 63"/>
                  <a:gd name="T56" fmla="*/ 26 w 58"/>
                  <a:gd name="T57" fmla="*/ 54 h 63"/>
                  <a:gd name="T58" fmla="*/ 17 w 58"/>
                  <a:gd name="T59" fmla="*/ 63 h 63"/>
                  <a:gd name="T60" fmla="*/ 8 w 58"/>
                  <a:gd name="T61" fmla="*/ 54 h 63"/>
                  <a:gd name="T62" fmla="*/ 8 w 58"/>
                  <a:gd name="T63" fmla="*/ 52 h 63"/>
                  <a:gd name="T64" fmla="*/ 2 w 58"/>
                  <a:gd name="T65" fmla="*/ 46 h 63"/>
                  <a:gd name="T66" fmla="*/ 4 w 58"/>
                  <a:gd name="T67" fmla="*/ 42 h 63"/>
                  <a:gd name="T68" fmla="*/ 0 w 58"/>
                  <a:gd name="T69"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63">
                    <a:moveTo>
                      <a:pt x="0" y="34"/>
                    </a:moveTo>
                    <a:cubicBezTo>
                      <a:pt x="0" y="30"/>
                      <a:pt x="2" y="27"/>
                      <a:pt x="4" y="25"/>
                    </a:cubicBezTo>
                    <a:cubicBezTo>
                      <a:pt x="3" y="24"/>
                      <a:pt x="2" y="22"/>
                      <a:pt x="2" y="19"/>
                    </a:cubicBezTo>
                    <a:cubicBezTo>
                      <a:pt x="3" y="15"/>
                      <a:pt x="6" y="10"/>
                      <a:pt x="12" y="9"/>
                    </a:cubicBezTo>
                    <a:cubicBezTo>
                      <a:pt x="13" y="9"/>
                      <a:pt x="15" y="9"/>
                      <a:pt x="16" y="10"/>
                    </a:cubicBezTo>
                    <a:cubicBezTo>
                      <a:pt x="15" y="6"/>
                      <a:pt x="18" y="4"/>
                      <a:pt x="21" y="4"/>
                    </a:cubicBezTo>
                    <a:cubicBezTo>
                      <a:pt x="22" y="4"/>
                      <a:pt x="23" y="4"/>
                      <a:pt x="24" y="5"/>
                    </a:cubicBezTo>
                    <a:cubicBezTo>
                      <a:pt x="26" y="3"/>
                      <a:pt x="28" y="2"/>
                      <a:pt x="30" y="2"/>
                    </a:cubicBezTo>
                    <a:cubicBezTo>
                      <a:pt x="32" y="2"/>
                      <a:pt x="35" y="3"/>
                      <a:pt x="36" y="5"/>
                    </a:cubicBezTo>
                    <a:cubicBezTo>
                      <a:pt x="37" y="2"/>
                      <a:pt x="40" y="0"/>
                      <a:pt x="44" y="0"/>
                    </a:cubicBezTo>
                    <a:cubicBezTo>
                      <a:pt x="49" y="0"/>
                      <a:pt x="54" y="4"/>
                      <a:pt x="54" y="10"/>
                    </a:cubicBezTo>
                    <a:cubicBezTo>
                      <a:pt x="54" y="12"/>
                      <a:pt x="53" y="14"/>
                      <a:pt x="52" y="15"/>
                    </a:cubicBezTo>
                    <a:cubicBezTo>
                      <a:pt x="55" y="16"/>
                      <a:pt x="58" y="18"/>
                      <a:pt x="58" y="22"/>
                    </a:cubicBezTo>
                    <a:cubicBezTo>
                      <a:pt x="58" y="25"/>
                      <a:pt x="55" y="28"/>
                      <a:pt x="51" y="28"/>
                    </a:cubicBezTo>
                    <a:cubicBezTo>
                      <a:pt x="47" y="28"/>
                      <a:pt x="44" y="25"/>
                      <a:pt x="44" y="22"/>
                    </a:cubicBezTo>
                    <a:cubicBezTo>
                      <a:pt x="44" y="21"/>
                      <a:pt x="45" y="20"/>
                      <a:pt x="45" y="19"/>
                    </a:cubicBezTo>
                    <a:cubicBezTo>
                      <a:pt x="44" y="19"/>
                      <a:pt x="44" y="19"/>
                      <a:pt x="44" y="19"/>
                    </a:cubicBezTo>
                    <a:cubicBezTo>
                      <a:pt x="40" y="19"/>
                      <a:pt x="36" y="16"/>
                      <a:pt x="35" y="12"/>
                    </a:cubicBezTo>
                    <a:cubicBezTo>
                      <a:pt x="34" y="14"/>
                      <a:pt x="32" y="15"/>
                      <a:pt x="30" y="15"/>
                    </a:cubicBezTo>
                    <a:cubicBezTo>
                      <a:pt x="28" y="15"/>
                      <a:pt x="26" y="14"/>
                      <a:pt x="25" y="13"/>
                    </a:cubicBezTo>
                    <a:cubicBezTo>
                      <a:pt x="24" y="14"/>
                      <a:pt x="23" y="15"/>
                      <a:pt x="21" y="15"/>
                    </a:cubicBezTo>
                    <a:cubicBezTo>
                      <a:pt x="21" y="15"/>
                      <a:pt x="21" y="15"/>
                      <a:pt x="21" y="15"/>
                    </a:cubicBezTo>
                    <a:cubicBezTo>
                      <a:pt x="21" y="15"/>
                      <a:pt x="21" y="16"/>
                      <a:pt x="21" y="17"/>
                    </a:cubicBezTo>
                    <a:cubicBezTo>
                      <a:pt x="21" y="20"/>
                      <a:pt x="19" y="23"/>
                      <a:pt x="17" y="24"/>
                    </a:cubicBezTo>
                    <a:cubicBezTo>
                      <a:pt x="20" y="26"/>
                      <a:pt x="22" y="30"/>
                      <a:pt x="22" y="34"/>
                    </a:cubicBezTo>
                    <a:cubicBezTo>
                      <a:pt x="22" y="38"/>
                      <a:pt x="19" y="41"/>
                      <a:pt x="16" y="43"/>
                    </a:cubicBezTo>
                    <a:cubicBezTo>
                      <a:pt x="16" y="44"/>
                      <a:pt x="16" y="44"/>
                      <a:pt x="16" y="45"/>
                    </a:cubicBezTo>
                    <a:cubicBezTo>
                      <a:pt x="17" y="45"/>
                      <a:pt x="17" y="45"/>
                      <a:pt x="17" y="45"/>
                    </a:cubicBezTo>
                    <a:cubicBezTo>
                      <a:pt x="22" y="45"/>
                      <a:pt x="26" y="49"/>
                      <a:pt x="26" y="54"/>
                    </a:cubicBezTo>
                    <a:cubicBezTo>
                      <a:pt x="26" y="59"/>
                      <a:pt x="22" y="63"/>
                      <a:pt x="17" y="63"/>
                    </a:cubicBezTo>
                    <a:cubicBezTo>
                      <a:pt x="12" y="63"/>
                      <a:pt x="8" y="59"/>
                      <a:pt x="8" y="54"/>
                    </a:cubicBezTo>
                    <a:cubicBezTo>
                      <a:pt x="8" y="54"/>
                      <a:pt x="8" y="53"/>
                      <a:pt x="8" y="52"/>
                    </a:cubicBezTo>
                    <a:cubicBezTo>
                      <a:pt x="5" y="52"/>
                      <a:pt x="2" y="49"/>
                      <a:pt x="2" y="46"/>
                    </a:cubicBezTo>
                    <a:cubicBezTo>
                      <a:pt x="2" y="44"/>
                      <a:pt x="3" y="43"/>
                      <a:pt x="4" y="42"/>
                    </a:cubicBezTo>
                    <a:cubicBezTo>
                      <a:pt x="1" y="40"/>
                      <a:pt x="0" y="37"/>
                      <a:pt x="0" y="34"/>
                    </a:cubicBezTo>
                    <a:close/>
                  </a:path>
                </a:pathLst>
              </a:custGeom>
              <a:solidFill>
                <a:srgbClr val="3A2C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šḻiḓé">
                <a:extLst>
                  <a:ext uri="{FF2B5EF4-FFF2-40B4-BE49-F238E27FC236}">
                    <a16:creationId xmlns:a16="http://schemas.microsoft.com/office/drawing/2014/main" id="{219AFA2A-915C-4F93-AE37-FB10ACF3B718}"/>
                  </a:ext>
                </a:extLst>
              </p:cNvPr>
              <p:cNvSpPr/>
              <p:nvPr/>
            </p:nvSpPr>
            <p:spPr bwMode="auto">
              <a:xfrm>
                <a:off x="6357938" y="2987675"/>
                <a:ext cx="1477963" cy="781050"/>
              </a:xfrm>
              <a:custGeom>
                <a:avLst/>
                <a:gdLst>
                  <a:gd name="T0" fmla="*/ 4 w 161"/>
                  <a:gd name="T1" fmla="*/ 85 h 85"/>
                  <a:gd name="T2" fmla="*/ 9 w 161"/>
                  <a:gd name="T3" fmla="*/ 53 h 85"/>
                  <a:gd name="T4" fmla="*/ 20 w 161"/>
                  <a:gd name="T5" fmla="*/ 24 h 85"/>
                  <a:gd name="T6" fmla="*/ 88 w 161"/>
                  <a:gd name="T7" fmla="*/ 2 h 85"/>
                  <a:gd name="T8" fmla="*/ 156 w 161"/>
                  <a:gd name="T9" fmla="*/ 13 h 85"/>
                  <a:gd name="T10" fmla="*/ 111 w 161"/>
                  <a:gd name="T11" fmla="*/ 39 h 85"/>
                  <a:gd name="T12" fmla="*/ 73 w 161"/>
                  <a:gd name="T13" fmla="*/ 41 h 85"/>
                  <a:gd name="T14" fmla="*/ 69 w 161"/>
                  <a:gd name="T15" fmla="*/ 43 h 85"/>
                  <a:gd name="T16" fmla="*/ 43 w 161"/>
                  <a:gd name="T17" fmla="*/ 76 h 85"/>
                  <a:gd name="T18" fmla="*/ 4 w 161"/>
                  <a:gd name="T1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85">
                    <a:moveTo>
                      <a:pt x="4" y="85"/>
                    </a:moveTo>
                    <a:cubicBezTo>
                      <a:pt x="0" y="77"/>
                      <a:pt x="3" y="67"/>
                      <a:pt x="9" y="53"/>
                    </a:cubicBezTo>
                    <a:cubicBezTo>
                      <a:pt x="14" y="39"/>
                      <a:pt x="20" y="24"/>
                      <a:pt x="20" y="24"/>
                    </a:cubicBezTo>
                    <a:cubicBezTo>
                      <a:pt x="88" y="2"/>
                      <a:pt x="88" y="2"/>
                      <a:pt x="88" y="2"/>
                    </a:cubicBezTo>
                    <a:cubicBezTo>
                      <a:pt x="88" y="2"/>
                      <a:pt x="150" y="0"/>
                      <a:pt x="156" y="13"/>
                    </a:cubicBezTo>
                    <a:cubicBezTo>
                      <a:pt x="161" y="23"/>
                      <a:pt x="117" y="38"/>
                      <a:pt x="111" y="39"/>
                    </a:cubicBezTo>
                    <a:cubicBezTo>
                      <a:pt x="73" y="41"/>
                      <a:pt x="73" y="41"/>
                      <a:pt x="73" y="41"/>
                    </a:cubicBezTo>
                    <a:cubicBezTo>
                      <a:pt x="69" y="43"/>
                      <a:pt x="69" y="43"/>
                      <a:pt x="69" y="43"/>
                    </a:cubicBezTo>
                    <a:cubicBezTo>
                      <a:pt x="43" y="76"/>
                      <a:pt x="43" y="76"/>
                      <a:pt x="43" y="76"/>
                    </a:cubicBezTo>
                    <a:lnTo>
                      <a:pt x="4" y="85"/>
                    </a:lnTo>
                    <a:close/>
                  </a:path>
                </a:pathLst>
              </a:custGeom>
              <a:solidFill>
                <a:srgbClr val="C4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îśľiḍè">
                <a:extLst>
                  <a:ext uri="{FF2B5EF4-FFF2-40B4-BE49-F238E27FC236}">
                    <a16:creationId xmlns:a16="http://schemas.microsoft.com/office/drawing/2014/main" id="{F18C4BBD-F042-4CDA-8CD6-FE433F411BEF}"/>
                  </a:ext>
                </a:extLst>
              </p:cNvPr>
              <p:cNvSpPr/>
              <p:nvPr/>
            </p:nvSpPr>
            <p:spPr bwMode="auto">
              <a:xfrm>
                <a:off x="6945313" y="3732213"/>
                <a:ext cx="220663" cy="485775"/>
              </a:xfrm>
              <a:custGeom>
                <a:avLst/>
                <a:gdLst>
                  <a:gd name="T0" fmla="*/ 2 w 24"/>
                  <a:gd name="T1" fmla="*/ 35 h 53"/>
                  <a:gd name="T2" fmla="*/ 7 w 24"/>
                  <a:gd name="T3" fmla="*/ 46 h 53"/>
                  <a:gd name="T4" fmla="*/ 12 w 24"/>
                  <a:gd name="T5" fmla="*/ 51 h 53"/>
                  <a:gd name="T6" fmla="*/ 19 w 24"/>
                  <a:gd name="T7" fmla="*/ 51 h 53"/>
                  <a:gd name="T8" fmla="*/ 19 w 24"/>
                  <a:gd name="T9" fmla="*/ 48 h 53"/>
                  <a:gd name="T10" fmla="*/ 19 w 24"/>
                  <a:gd name="T11" fmla="*/ 30 h 53"/>
                  <a:gd name="T12" fmla="*/ 24 w 24"/>
                  <a:gd name="T13" fmla="*/ 8 h 53"/>
                  <a:gd name="T14" fmla="*/ 13 w 24"/>
                  <a:gd name="T15" fmla="*/ 0 h 53"/>
                  <a:gd name="T16" fmla="*/ 9 w 24"/>
                  <a:gd name="T17" fmla="*/ 3 h 53"/>
                  <a:gd name="T18" fmla="*/ 6 w 24"/>
                  <a:gd name="T19" fmla="*/ 6 h 53"/>
                  <a:gd name="T20" fmla="*/ 0 w 24"/>
                  <a:gd name="T21" fmla="*/ 14 h 53"/>
                  <a:gd name="T22" fmla="*/ 2 w 24"/>
                  <a:gd name="T23" fmla="*/ 21 h 53"/>
                  <a:gd name="T24" fmla="*/ 2 w 24"/>
                  <a:gd name="T25" fmla="*/ 3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53">
                    <a:moveTo>
                      <a:pt x="2" y="35"/>
                    </a:moveTo>
                    <a:cubicBezTo>
                      <a:pt x="1" y="40"/>
                      <a:pt x="4" y="43"/>
                      <a:pt x="7" y="46"/>
                    </a:cubicBezTo>
                    <a:cubicBezTo>
                      <a:pt x="8" y="48"/>
                      <a:pt x="10" y="49"/>
                      <a:pt x="12" y="51"/>
                    </a:cubicBezTo>
                    <a:cubicBezTo>
                      <a:pt x="14" y="52"/>
                      <a:pt x="17" y="53"/>
                      <a:pt x="19" y="51"/>
                    </a:cubicBezTo>
                    <a:cubicBezTo>
                      <a:pt x="19" y="50"/>
                      <a:pt x="19" y="49"/>
                      <a:pt x="19" y="48"/>
                    </a:cubicBezTo>
                    <a:cubicBezTo>
                      <a:pt x="19" y="42"/>
                      <a:pt x="19" y="36"/>
                      <a:pt x="19" y="30"/>
                    </a:cubicBezTo>
                    <a:cubicBezTo>
                      <a:pt x="20" y="23"/>
                      <a:pt x="20" y="16"/>
                      <a:pt x="24" y="8"/>
                    </a:cubicBezTo>
                    <a:cubicBezTo>
                      <a:pt x="13" y="0"/>
                      <a:pt x="13" y="0"/>
                      <a:pt x="13" y="0"/>
                    </a:cubicBezTo>
                    <a:cubicBezTo>
                      <a:pt x="12" y="1"/>
                      <a:pt x="11" y="2"/>
                      <a:pt x="9" y="3"/>
                    </a:cubicBezTo>
                    <a:cubicBezTo>
                      <a:pt x="8" y="4"/>
                      <a:pt x="7" y="5"/>
                      <a:pt x="6" y="6"/>
                    </a:cubicBezTo>
                    <a:cubicBezTo>
                      <a:pt x="3" y="8"/>
                      <a:pt x="1" y="11"/>
                      <a:pt x="0" y="14"/>
                    </a:cubicBezTo>
                    <a:cubicBezTo>
                      <a:pt x="0" y="16"/>
                      <a:pt x="1" y="19"/>
                      <a:pt x="2" y="21"/>
                    </a:cubicBezTo>
                    <a:cubicBezTo>
                      <a:pt x="3" y="26"/>
                      <a:pt x="2" y="31"/>
                      <a:pt x="2" y="35"/>
                    </a:cubicBezTo>
                    <a:close/>
                  </a:path>
                </a:pathLst>
              </a:custGeom>
              <a:solidFill>
                <a:srgbClr val="2D2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1iḓé">
                <a:extLst>
                  <a:ext uri="{FF2B5EF4-FFF2-40B4-BE49-F238E27FC236}">
                    <a16:creationId xmlns:a16="http://schemas.microsoft.com/office/drawing/2014/main" id="{D80E9A8A-3C0E-4B70-99DA-F8CF344FE06D}"/>
                  </a:ext>
                </a:extLst>
              </p:cNvPr>
              <p:cNvSpPr/>
              <p:nvPr/>
            </p:nvSpPr>
            <p:spPr bwMode="auto">
              <a:xfrm>
                <a:off x="7054851" y="3079750"/>
                <a:ext cx="790575" cy="744538"/>
              </a:xfrm>
              <a:custGeom>
                <a:avLst/>
                <a:gdLst>
                  <a:gd name="T0" fmla="*/ 42 w 86"/>
                  <a:gd name="T1" fmla="*/ 13 h 81"/>
                  <a:gd name="T2" fmla="*/ 29 w 86"/>
                  <a:gd name="T3" fmla="*/ 29 h 81"/>
                  <a:gd name="T4" fmla="*/ 0 w 86"/>
                  <a:gd name="T5" fmla="*/ 72 h 81"/>
                  <a:gd name="T6" fmla="*/ 11 w 86"/>
                  <a:gd name="T7" fmla="*/ 81 h 81"/>
                  <a:gd name="T8" fmla="*/ 74 w 86"/>
                  <a:gd name="T9" fmla="*/ 22 h 81"/>
                  <a:gd name="T10" fmla="*/ 74 w 86"/>
                  <a:gd name="T11" fmla="*/ 1 h 81"/>
                  <a:gd name="T12" fmla="*/ 42 w 86"/>
                  <a:gd name="T13" fmla="*/ 13 h 81"/>
                </a:gdLst>
                <a:ahLst/>
                <a:cxnLst>
                  <a:cxn ang="0">
                    <a:pos x="T0" y="T1"/>
                  </a:cxn>
                  <a:cxn ang="0">
                    <a:pos x="T2" y="T3"/>
                  </a:cxn>
                  <a:cxn ang="0">
                    <a:pos x="T4" y="T5"/>
                  </a:cxn>
                  <a:cxn ang="0">
                    <a:pos x="T6" y="T7"/>
                  </a:cxn>
                  <a:cxn ang="0">
                    <a:pos x="T8" y="T9"/>
                  </a:cxn>
                  <a:cxn ang="0">
                    <a:pos x="T10" y="T11"/>
                  </a:cxn>
                  <a:cxn ang="0">
                    <a:pos x="T12" y="T13"/>
                  </a:cxn>
                </a:cxnLst>
                <a:rect l="0" t="0" r="r" b="b"/>
                <a:pathLst>
                  <a:path w="86" h="81">
                    <a:moveTo>
                      <a:pt x="42" y="13"/>
                    </a:moveTo>
                    <a:cubicBezTo>
                      <a:pt x="42" y="13"/>
                      <a:pt x="34" y="22"/>
                      <a:pt x="29" y="29"/>
                    </a:cubicBezTo>
                    <a:cubicBezTo>
                      <a:pt x="18" y="44"/>
                      <a:pt x="0" y="72"/>
                      <a:pt x="0" y="72"/>
                    </a:cubicBezTo>
                    <a:cubicBezTo>
                      <a:pt x="0" y="72"/>
                      <a:pt x="3" y="81"/>
                      <a:pt x="11" y="81"/>
                    </a:cubicBezTo>
                    <a:cubicBezTo>
                      <a:pt x="11" y="81"/>
                      <a:pt x="69" y="27"/>
                      <a:pt x="74" y="22"/>
                    </a:cubicBezTo>
                    <a:cubicBezTo>
                      <a:pt x="81" y="14"/>
                      <a:pt x="86" y="2"/>
                      <a:pt x="74" y="1"/>
                    </a:cubicBezTo>
                    <a:cubicBezTo>
                      <a:pt x="62" y="0"/>
                      <a:pt x="47" y="8"/>
                      <a:pt x="42" y="13"/>
                    </a:cubicBezTo>
                    <a:close/>
                  </a:path>
                </a:pathLst>
              </a:custGeom>
              <a:solidFill>
                <a:srgbClr val="C4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S1idê">
                <a:extLst>
                  <a:ext uri="{FF2B5EF4-FFF2-40B4-BE49-F238E27FC236}">
                    <a16:creationId xmlns:a16="http://schemas.microsoft.com/office/drawing/2014/main" id="{EC175659-F60F-4670-A5BE-D6B239BE4876}"/>
                  </a:ext>
                </a:extLst>
              </p:cNvPr>
              <p:cNvSpPr/>
              <p:nvPr/>
            </p:nvSpPr>
            <p:spPr bwMode="auto">
              <a:xfrm>
                <a:off x="6964363" y="2116138"/>
                <a:ext cx="815975" cy="1111250"/>
              </a:xfrm>
              <a:custGeom>
                <a:avLst/>
                <a:gdLst>
                  <a:gd name="T0" fmla="*/ 79 w 89"/>
                  <a:gd name="T1" fmla="*/ 94 h 121"/>
                  <a:gd name="T2" fmla="*/ 69 w 89"/>
                  <a:gd name="T3" fmla="*/ 93 h 121"/>
                  <a:gd name="T4" fmla="*/ 58 w 89"/>
                  <a:gd name="T5" fmla="*/ 91 h 121"/>
                  <a:gd name="T6" fmla="*/ 30 w 89"/>
                  <a:gd name="T7" fmla="*/ 54 h 121"/>
                  <a:gd name="T8" fmla="*/ 21 w 89"/>
                  <a:gd name="T9" fmla="*/ 13 h 121"/>
                  <a:gd name="T10" fmla="*/ 11 w 89"/>
                  <a:gd name="T11" fmla="*/ 2 h 121"/>
                  <a:gd name="T12" fmla="*/ 2 w 89"/>
                  <a:gd name="T13" fmla="*/ 16 h 121"/>
                  <a:gd name="T14" fmla="*/ 13 w 89"/>
                  <a:gd name="T15" fmla="*/ 60 h 121"/>
                  <a:gd name="T16" fmla="*/ 49 w 89"/>
                  <a:gd name="T17" fmla="*/ 103 h 121"/>
                  <a:gd name="T18" fmla="*/ 58 w 89"/>
                  <a:gd name="T19" fmla="*/ 111 h 121"/>
                  <a:gd name="T20" fmla="*/ 73 w 89"/>
                  <a:gd name="T21" fmla="*/ 120 h 121"/>
                  <a:gd name="T22" fmla="*/ 80 w 89"/>
                  <a:gd name="T23" fmla="*/ 119 h 121"/>
                  <a:gd name="T24" fmla="*/ 78 w 89"/>
                  <a:gd name="T25" fmla="*/ 117 h 121"/>
                  <a:gd name="T26" fmla="*/ 69 w 89"/>
                  <a:gd name="T27" fmla="*/ 112 h 121"/>
                  <a:gd name="T28" fmla="*/ 76 w 89"/>
                  <a:gd name="T29" fmla="*/ 115 h 121"/>
                  <a:gd name="T30" fmla="*/ 84 w 89"/>
                  <a:gd name="T31" fmla="*/ 116 h 121"/>
                  <a:gd name="T32" fmla="*/ 86 w 89"/>
                  <a:gd name="T33" fmla="*/ 112 h 121"/>
                  <a:gd name="T34" fmla="*/ 78 w 89"/>
                  <a:gd name="T35" fmla="*/ 110 h 121"/>
                  <a:gd name="T36" fmla="*/ 72 w 89"/>
                  <a:gd name="T37" fmla="*/ 107 h 121"/>
                  <a:gd name="T38" fmla="*/ 80 w 89"/>
                  <a:gd name="T39" fmla="*/ 109 h 121"/>
                  <a:gd name="T40" fmla="*/ 87 w 89"/>
                  <a:gd name="T41" fmla="*/ 108 h 121"/>
                  <a:gd name="T42" fmla="*/ 86 w 89"/>
                  <a:gd name="T43" fmla="*/ 105 h 121"/>
                  <a:gd name="T44" fmla="*/ 76 w 89"/>
                  <a:gd name="T45" fmla="*/ 103 h 121"/>
                  <a:gd name="T46" fmla="*/ 71 w 89"/>
                  <a:gd name="T47" fmla="*/ 100 h 121"/>
                  <a:gd name="T48" fmla="*/ 77 w 89"/>
                  <a:gd name="T49" fmla="*/ 100 h 121"/>
                  <a:gd name="T50" fmla="*/ 82 w 89"/>
                  <a:gd name="T51" fmla="*/ 96 h 121"/>
                  <a:gd name="T52" fmla="*/ 79 w 89"/>
                  <a:gd name="T53" fmla="*/ 9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121">
                    <a:moveTo>
                      <a:pt x="79" y="94"/>
                    </a:moveTo>
                    <a:cubicBezTo>
                      <a:pt x="76" y="94"/>
                      <a:pt x="73" y="93"/>
                      <a:pt x="69" y="93"/>
                    </a:cubicBezTo>
                    <a:cubicBezTo>
                      <a:pt x="65" y="93"/>
                      <a:pt x="61" y="93"/>
                      <a:pt x="58" y="91"/>
                    </a:cubicBezTo>
                    <a:cubicBezTo>
                      <a:pt x="39" y="78"/>
                      <a:pt x="32" y="60"/>
                      <a:pt x="30" y="54"/>
                    </a:cubicBezTo>
                    <a:cubicBezTo>
                      <a:pt x="26" y="40"/>
                      <a:pt x="23" y="21"/>
                      <a:pt x="21" y="13"/>
                    </a:cubicBezTo>
                    <a:cubicBezTo>
                      <a:pt x="19" y="5"/>
                      <a:pt x="15" y="3"/>
                      <a:pt x="11" y="2"/>
                    </a:cubicBezTo>
                    <a:cubicBezTo>
                      <a:pt x="5" y="0"/>
                      <a:pt x="0" y="4"/>
                      <a:pt x="2" y="16"/>
                    </a:cubicBezTo>
                    <a:cubicBezTo>
                      <a:pt x="3" y="27"/>
                      <a:pt x="7" y="45"/>
                      <a:pt x="13" y="60"/>
                    </a:cubicBezTo>
                    <a:cubicBezTo>
                      <a:pt x="16" y="67"/>
                      <a:pt x="27" y="87"/>
                      <a:pt x="49" y="103"/>
                    </a:cubicBezTo>
                    <a:cubicBezTo>
                      <a:pt x="51" y="105"/>
                      <a:pt x="54" y="107"/>
                      <a:pt x="58" y="111"/>
                    </a:cubicBezTo>
                    <a:cubicBezTo>
                      <a:pt x="62" y="115"/>
                      <a:pt x="68" y="119"/>
                      <a:pt x="73" y="120"/>
                    </a:cubicBezTo>
                    <a:cubicBezTo>
                      <a:pt x="78" y="121"/>
                      <a:pt x="80" y="120"/>
                      <a:pt x="80" y="119"/>
                    </a:cubicBezTo>
                    <a:cubicBezTo>
                      <a:pt x="81" y="118"/>
                      <a:pt x="80" y="117"/>
                      <a:pt x="78" y="117"/>
                    </a:cubicBezTo>
                    <a:cubicBezTo>
                      <a:pt x="76" y="116"/>
                      <a:pt x="73" y="115"/>
                      <a:pt x="69" y="112"/>
                    </a:cubicBezTo>
                    <a:cubicBezTo>
                      <a:pt x="69" y="112"/>
                      <a:pt x="73" y="114"/>
                      <a:pt x="76" y="115"/>
                    </a:cubicBezTo>
                    <a:cubicBezTo>
                      <a:pt x="79" y="116"/>
                      <a:pt x="82" y="116"/>
                      <a:pt x="84" y="116"/>
                    </a:cubicBezTo>
                    <a:cubicBezTo>
                      <a:pt x="86" y="116"/>
                      <a:pt x="88" y="113"/>
                      <a:pt x="86" y="112"/>
                    </a:cubicBezTo>
                    <a:cubicBezTo>
                      <a:pt x="84" y="112"/>
                      <a:pt x="82" y="111"/>
                      <a:pt x="78" y="110"/>
                    </a:cubicBezTo>
                    <a:cubicBezTo>
                      <a:pt x="74" y="109"/>
                      <a:pt x="72" y="107"/>
                      <a:pt x="72" y="107"/>
                    </a:cubicBezTo>
                    <a:cubicBezTo>
                      <a:pt x="72" y="107"/>
                      <a:pt x="76" y="109"/>
                      <a:pt x="80" y="109"/>
                    </a:cubicBezTo>
                    <a:cubicBezTo>
                      <a:pt x="84" y="109"/>
                      <a:pt x="86" y="108"/>
                      <a:pt x="87" y="108"/>
                    </a:cubicBezTo>
                    <a:cubicBezTo>
                      <a:pt x="88" y="107"/>
                      <a:pt x="89" y="105"/>
                      <a:pt x="86" y="105"/>
                    </a:cubicBezTo>
                    <a:cubicBezTo>
                      <a:pt x="84" y="104"/>
                      <a:pt x="80" y="104"/>
                      <a:pt x="76" y="103"/>
                    </a:cubicBezTo>
                    <a:cubicBezTo>
                      <a:pt x="73" y="101"/>
                      <a:pt x="71" y="100"/>
                      <a:pt x="71" y="100"/>
                    </a:cubicBezTo>
                    <a:cubicBezTo>
                      <a:pt x="72" y="99"/>
                      <a:pt x="74" y="100"/>
                      <a:pt x="77" y="100"/>
                    </a:cubicBezTo>
                    <a:cubicBezTo>
                      <a:pt x="80" y="100"/>
                      <a:pt x="82" y="98"/>
                      <a:pt x="82" y="96"/>
                    </a:cubicBezTo>
                    <a:cubicBezTo>
                      <a:pt x="82" y="94"/>
                      <a:pt x="82" y="95"/>
                      <a:pt x="79" y="94"/>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ṥḻîḑê">
                <a:extLst>
                  <a:ext uri="{FF2B5EF4-FFF2-40B4-BE49-F238E27FC236}">
                    <a16:creationId xmlns:a16="http://schemas.microsoft.com/office/drawing/2014/main" id="{6ED82EA3-0C55-4EB1-89DA-CBB9CA9A0CFC}"/>
                  </a:ext>
                </a:extLst>
              </p:cNvPr>
              <p:cNvSpPr/>
              <p:nvPr/>
            </p:nvSpPr>
            <p:spPr bwMode="auto">
              <a:xfrm>
                <a:off x="6972301" y="2106613"/>
                <a:ext cx="257175" cy="495300"/>
              </a:xfrm>
              <a:custGeom>
                <a:avLst/>
                <a:gdLst>
                  <a:gd name="T0" fmla="*/ 7 w 28"/>
                  <a:gd name="T1" fmla="*/ 2 h 54"/>
                  <a:gd name="T2" fmla="*/ 20 w 28"/>
                  <a:gd name="T3" fmla="*/ 11 h 54"/>
                  <a:gd name="T4" fmla="*/ 28 w 28"/>
                  <a:gd name="T5" fmla="*/ 44 h 54"/>
                  <a:gd name="T6" fmla="*/ 6 w 28"/>
                  <a:gd name="T7" fmla="*/ 48 h 54"/>
                  <a:gd name="T8" fmla="*/ 0 w 28"/>
                  <a:gd name="T9" fmla="*/ 17 h 54"/>
                  <a:gd name="T10" fmla="*/ 7 w 28"/>
                  <a:gd name="T11" fmla="*/ 2 h 54"/>
                </a:gdLst>
                <a:ahLst/>
                <a:cxnLst>
                  <a:cxn ang="0">
                    <a:pos x="T0" y="T1"/>
                  </a:cxn>
                  <a:cxn ang="0">
                    <a:pos x="T2" y="T3"/>
                  </a:cxn>
                  <a:cxn ang="0">
                    <a:pos x="T4" y="T5"/>
                  </a:cxn>
                  <a:cxn ang="0">
                    <a:pos x="T6" y="T7"/>
                  </a:cxn>
                  <a:cxn ang="0">
                    <a:pos x="T8" y="T9"/>
                  </a:cxn>
                  <a:cxn ang="0">
                    <a:pos x="T10" y="T11"/>
                  </a:cxn>
                </a:cxnLst>
                <a:rect l="0" t="0" r="r" b="b"/>
                <a:pathLst>
                  <a:path w="28" h="54">
                    <a:moveTo>
                      <a:pt x="7" y="2"/>
                    </a:moveTo>
                    <a:cubicBezTo>
                      <a:pt x="10" y="0"/>
                      <a:pt x="16" y="3"/>
                      <a:pt x="20" y="11"/>
                    </a:cubicBezTo>
                    <a:cubicBezTo>
                      <a:pt x="24" y="20"/>
                      <a:pt x="26" y="38"/>
                      <a:pt x="28" y="44"/>
                    </a:cubicBezTo>
                    <a:cubicBezTo>
                      <a:pt x="28" y="44"/>
                      <a:pt x="16" y="54"/>
                      <a:pt x="6" y="48"/>
                    </a:cubicBezTo>
                    <a:cubicBezTo>
                      <a:pt x="6" y="48"/>
                      <a:pt x="0" y="25"/>
                      <a:pt x="0" y="17"/>
                    </a:cubicBezTo>
                    <a:cubicBezTo>
                      <a:pt x="0" y="9"/>
                      <a:pt x="0" y="4"/>
                      <a:pt x="7" y="2"/>
                    </a:cubicBezTo>
                    <a:close/>
                  </a:path>
                </a:pathLst>
              </a:custGeom>
              <a:solidFill>
                <a:srgbClr val="E943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isľîďê">
                <a:extLst>
                  <a:ext uri="{FF2B5EF4-FFF2-40B4-BE49-F238E27FC236}">
                    <a16:creationId xmlns:a16="http://schemas.microsoft.com/office/drawing/2014/main" id="{EBAA264C-B523-4013-9952-23B8D3AFC608}"/>
                  </a:ext>
                </a:extLst>
              </p:cNvPr>
              <p:cNvSpPr/>
              <p:nvPr/>
            </p:nvSpPr>
            <p:spPr bwMode="auto">
              <a:xfrm>
                <a:off x="7265988" y="3152775"/>
                <a:ext cx="239713" cy="193675"/>
              </a:xfrm>
              <a:custGeom>
                <a:avLst/>
                <a:gdLst>
                  <a:gd name="T0" fmla="*/ 5 w 26"/>
                  <a:gd name="T1" fmla="*/ 21 h 21"/>
                  <a:gd name="T2" fmla="*/ 26 w 26"/>
                  <a:gd name="T3" fmla="*/ 0 h 21"/>
                  <a:gd name="T4" fmla="*/ 0 w 26"/>
                  <a:gd name="T5" fmla="*/ 21 h 21"/>
                  <a:gd name="T6" fmla="*/ 5 w 26"/>
                  <a:gd name="T7" fmla="*/ 21 h 21"/>
                </a:gdLst>
                <a:ahLst/>
                <a:cxnLst>
                  <a:cxn ang="0">
                    <a:pos x="T0" y="T1"/>
                  </a:cxn>
                  <a:cxn ang="0">
                    <a:pos x="T2" y="T3"/>
                  </a:cxn>
                  <a:cxn ang="0">
                    <a:pos x="T4" y="T5"/>
                  </a:cxn>
                  <a:cxn ang="0">
                    <a:pos x="T6" y="T7"/>
                  </a:cxn>
                </a:cxnLst>
                <a:rect l="0" t="0" r="r" b="b"/>
                <a:pathLst>
                  <a:path w="26" h="21">
                    <a:moveTo>
                      <a:pt x="5" y="21"/>
                    </a:moveTo>
                    <a:cubicBezTo>
                      <a:pt x="5" y="21"/>
                      <a:pt x="16" y="6"/>
                      <a:pt x="26" y="0"/>
                    </a:cubicBezTo>
                    <a:cubicBezTo>
                      <a:pt x="26" y="0"/>
                      <a:pt x="16" y="2"/>
                      <a:pt x="0" y="21"/>
                    </a:cubicBezTo>
                    <a:lnTo>
                      <a:pt x="5" y="21"/>
                    </a:lnTo>
                    <a:close/>
                  </a:path>
                </a:pathLst>
              </a:custGeom>
              <a:solidFill>
                <a:srgbClr val="AACA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s1îḍé">
                <a:extLst>
                  <a:ext uri="{FF2B5EF4-FFF2-40B4-BE49-F238E27FC236}">
                    <a16:creationId xmlns:a16="http://schemas.microsoft.com/office/drawing/2014/main" id="{7C379964-9B1B-4E95-9A62-031EBF868661}"/>
                  </a:ext>
                </a:extLst>
              </p:cNvPr>
              <p:cNvSpPr/>
              <p:nvPr/>
            </p:nvSpPr>
            <p:spPr bwMode="auto">
              <a:xfrm>
                <a:off x="7073901" y="3676650"/>
                <a:ext cx="238125" cy="147638"/>
              </a:xfrm>
              <a:custGeom>
                <a:avLst/>
                <a:gdLst>
                  <a:gd name="T0" fmla="*/ 0 w 26"/>
                  <a:gd name="T1" fmla="*/ 10 h 16"/>
                  <a:gd name="T2" fmla="*/ 26 w 26"/>
                  <a:gd name="T3" fmla="*/ 0 h 16"/>
                  <a:gd name="T4" fmla="*/ 9 w 26"/>
                  <a:gd name="T5" fmla="*/ 16 h 16"/>
                  <a:gd name="T6" fmla="*/ 3 w 26"/>
                  <a:gd name="T7" fmla="*/ 14 h 16"/>
                  <a:gd name="T8" fmla="*/ 0 w 26"/>
                  <a:gd name="T9" fmla="*/ 10 h 16"/>
                </a:gdLst>
                <a:ahLst/>
                <a:cxnLst>
                  <a:cxn ang="0">
                    <a:pos x="T0" y="T1"/>
                  </a:cxn>
                  <a:cxn ang="0">
                    <a:pos x="T2" y="T3"/>
                  </a:cxn>
                  <a:cxn ang="0">
                    <a:pos x="T4" y="T5"/>
                  </a:cxn>
                  <a:cxn ang="0">
                    <a:pos x="T6" y="T7"/>
                  </a:cxn>
                  <a:cxn ang="0">
                    <a:pos x="T8" y="T9"/>
                  </a:cxn>
                </a:cxnLst>
                <a:rect l="0" t="0" r="r" b="b"/>
                <a:pathLst>
                  <a:path w="26" h="16">
                    <a:moveTo>
                      <a:pt x="0" y="10"/>
                    </a:moveTo>
                    <a:cubicBezTo>
                      <a:pt x="26" y="0"/>
                      <a:pt x="26" y="0"/>
                      <a:pt x="26" y="0"/>
                    </a:cubicBezTo>
                    <a:cubicBezTo>
                      <a:pt x="9" y="16"/>
                      <a:pt x="9" y="16"/>
                      <a:pt x="9" y="16"/>
                    </a:cubicBezTo>
                    <a:cubicBezTo>
                      <a:pt x="9" y="16"/>
                      <a:pt x="6" y="16"/>
                      <a:pt x="3" y="14"/>
                    </a:cubicBezTo>
                    <a:cubicBezTo>
                      <a:pt x="0" y="12"/>
                      <a:pt x="0" y="10"/>
                      <a:pt x="0" y="10"/>
                    </a:cubicBezTo>
                    <a:close/>
                  </a:path>
                </a:pathLst>
              </a:custGeom>
              <a:solidFill>
                <a:srgbClr val="AACA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šḷîḓê">
                <a:extLst>
                  <a:ext uri="{FF2B5EF4-FFF2-40B4-BE49-F238E27FC236}">
                    <a16:creationId xmlns:a16="http://schemas.microsoft.com/office/drawing/2014/main" id="{56FFC481-E444-4FF3-A55C-296A50C77839}"/>
                  </a:ext>
                </a:extLst>
              </p:cNvPr>
              <p:cNvSpPr/>
              <p:nvPr/>
            </p:nvSpPr>
            <p:spPr bwMode="auto">
              <a:xfrm>
                <a:off x="6605588" y="2070100"/>
                <a:ext cx="412750" cy="403225"/>
              </a:xfrm>
              <a:custGeom>
                <a:avLst/>
                <a:gdLst>
                  <a:gd name="T0" fmla="*/ 11 w 45"/>
                  <a:gd name="T1" fmla="*/ 0 h 44"/>
                  <a:gd name="T2" fmla="*/ 11 w 45"/>
                  <a:gd name="T3" fmla="*/ 17 h 44"/>
                  <a:gd name="T4" fmla="*/ 2 w 45"/>
                  <a:gd name="T5" fmla="*/ 25 h 44"/>
                  <a:gd name="T6" fmla="*/ 19 w 45"/>
                  <a:gd name="T7" fmla="*/ 41 h 44"/>
                  <a:gd name="T8" fmla="*/ 45 w 45"/>
                  <a:gd name="T9" fmla="*/ 27 h 44"/>
                  <a:gd name="T10" fmla="*/ 39 w 45"/>
                  <a:gd name="T11" fmla="*/ 9 h 44"/>
                  <a:gd name="T12" fmla="*/ 11 w 4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5" h="44">
                    <a:moveTo>
                      <a:pt x="11" y="0"/>
                    </a:moveTo>
                    <a:cubicBezTo>
                      <a:pt x="11" y="0"/>
                      <a:pt x="12" y="16"/>
                      <a:pt x="11" y="17"/>
                    </a:cubicBezTo>
                    <a:cubicBezTo>
                      <a:pt x="11" y="18"/>
                      <a:pt x="4" y="23"/>
                      <a:pt x="2" y="25"/>
                    </a:cubicBezTo>
                    <a:cubicBezTo>
                      <a:pt x="0" y="26"/>
                      <a:pt x="13" y="39"/>
                      <a:pt x="19" y="41"/>
                    </a:cubicBezTo>
                    <a:cubicBezTo>
                      <a:pt x="25" y="44"/>
                      <a:pt x="45" y="37"/>
                      <a:pt x="45" y="27"/>
                    </a:cubicBezTo>
                    <a:cubicBezTo>
                      <a:pt x="45" y="18"/>
                      <a:pt x="42" y="10"/>
                      <a:pt x="39" y="9"/>
                    </a:cubicBezTo>
                    <a:cubicBezTo>
                      <a:pt x="36" y="9"/>
                      <a:pt x="11" y="0"/>
                      <a:pt x="11" y="0"/>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iṩļîḓê">
                <a:extLst>
                  <a:ext uri="{FF2B5EF4-FFF2-40B4-BE49-F238E27FC236}">
                    <a16:creationId xmlns:a16="http://schemas.microsoft.com/office/drawing/2014/main" id="{70297C4A-9051-404C-9A18-BA41C28AE8A3}"/>
                  </a:ext>
                </a:extLst>
              </p:cNvPr>
              <p:cNvSpPr/>
              <p:nvPr/>
            </p:nvSpPr>
            <p:spPr bwMode="auto">
              <a:xfrm>
                <a:off x="6707188" y="2070100"/>
                <a:ext cx="247650" cy="201613"/>
              </a:xfrm>
              <a:custGeom>
                <a:avLst/>
                <a:gdLst>
                  <a:gd name="T0" fmla="*/ 25 w 27"/>
                  <a:gd name="T1" fmla="*/ 18 h 22"/>
                  <a:gd name="T2" fmla="*/ 23 w 27"/>
                  <a:gd name="T3" fmla="*/ 9 h 22"/>
                  <a:gd name="T4" fmla="*/ 0 w 27"/>
                  <a:gd name="T5" fmla="*/ 0 h 22"/>
                  <a:gd name="T6" fmla="*/ 0 w 27"/>
                  <a:gd name="T7" fmla="*/ 6 h 22"/>
                  <a:gd name="T8" fmla="*/ 4 w 27"/>
                  <a:gd name="T9" fmla="*/ 14 h 22"/>
                  <a:gd name="T10" fmla="*/ 11 w 27"/>
                  <a:gd name="T11" fmla="*/ 18 h 22"/>
                  <a:gd name="T12" fmla="*/ 25 w 27"/>
                  <a:gd name="T13" fmla="*/ 18 h 22"/>
                </a:gdLst>
                <a:ahLst/>
                <a:cxnLst>
                  <a:cxn ang="0">
                    <a:pos x="T0" y="T1"/>
                  </a:cxn>
                  <a:cxn ang="0">
                    <a:pos x="T2" y="T3"/>
                  </a:cxn>
                  <a:cxn ang="0">
                    <a:pos x="T4" y="T5"/>
                  </a:cxn>
                  <a:cxn ang="0">
                    <a:pos x="T6" y="T7"/>
                  </a:cxn>
                  <a:cxn ang="0">
                    <a:pos x="T8" y="T9"/>
                  </a:cxn>
                  <a:cxn ang="0">
                    <a:pos x="T10" y="T11"/>
                  </a:cxn>
                  <a:cxn ang="0">
                    <a:pos x="T12" y="T13"/>
                  </a:cxn>
                </a:cxnLst>
                <a:rect l="0" t="0" r="r" b="b"/>
                <a:pathLst>
                  <a:path w="27" h="22">
                    <a:moveTo>
                      <a:pt x="25" y="18"/>
                    </a:moveTo>
                    <a:cubicBezTo>
                      <a:pt x="27" y="16"/>
                      <a:pt x="25" y="12"/>
                      <a:pt x="23" y="9"/>
                    </a:cubicBezTo>
                    <a:cubicBezTo>
                      <a:pt x="17" y="7"/>
                      <a:pt x="0" y="0"/>
                      <a:pt x="0" y="0"/>
                    </a:cubicBezTo>
                    <a:cubicBezTo>
                      <a:pt x="0" y="0"/>
                      <a:pt x="0" y="4"/>
                      <a:pt x="0" y="6"/>
                    </a:cubicBezTo>
                    <a:cubicBezTo>
                      <a:pt x="0" y="9"/>
                      <a:pt x="2" y="12"/>
                      <a:pt x="4" y="14"/>
                    </a:cubicBezTo>
                    <a:cubicBezTo>
                      <a:pt x="6" y="15"/>
                      <a:pt x="8" y="17"/>
                      <a:pt x="11" y="18"/>
                    </a:cubicBezTo>
                    <a:cubicBezTo>
                      <a:pt x="14" y="19"/>
                      <a:pt x="21" y="22"/>
                      <a:pt x="25" y="18"/>
                    </a:cubicBezTo>
                    <a:close/>
                  </a:path>
                </a:pathLst>
              </a:custGeom>
              <a:solidFill>
                <a:srgbClr val="F2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ïṧḷiḑè">
                <a:extLst>
                  <a:ext uri="{FF2B5EF4-FFF2-40B4-BE49-F238E27FC236}">
                    <a16:creationId xmlns:a16="http://schemas.microsoft.com/office/drawing/2014/main" id="{3FC14C5D-3E19-4AF5-B8A8-9DAE8BC4C08A}"/>
                  </a:ext>
                </a:extLst>
              </p:cNvPr>
              <p:cNvSpPr/>
              <p:nvPr/>
            </p:nvSpPr>
            <p:spPr bwMode="auto">
              <a:xfrm>
                <a:off x="6513513" y="2116138"/>
                <a:ext cx="669925" cy="1230313"/>
              </a:xfrm>
              <a:custGeom>
                <a:avLst/>
                <a:gdLst>
                  <a:gd name="T0" fmla="*/ 19 w 73"/>
                  <a:gd name="T1" fmla="*/ 14 h 134"/>
                  <a:gd name="T2" fmla="*/ 43 w 73"/>
                  <a:gd name="T3" fmla="*/ 22 h 134"/>
                  <a:gd name="T4" fmla="*/ 44 w 73"/>
                  <a:gd name="T5" fmla="*/ 5 h 134"/>
                  <a:gd name="T6" fmla="*/ 55 w 73"/>
                  <a:gd name="T7" fmla="*/ 1 h 134"/>
                  <a:gd name="T8" fmla="*/ 65 w 73"/>
                  <a:gd name="T9" fmla="*/ 13 h 134"/>
                  <a:gd name="T10" fmla="*/ 70 w 73"/>
                  <a:gd name="T11" fmla="*/ 49 h 134"/>
                  <a:gd name="T12" fmla="*/ 71 w 73"/>
                  <a:gd name="T13" fmla="*/ 106 h 134"/>
                  <a:gd name="T14" fmla="*/ 54 w 73"/>
                  <a:gd name="T15" fmla="*/ 127 h 134"/>
                  <a:gd name="T16" fmla="*/ 19 w 73"/>
                  <a:gd name="T17" fmla="*/ 132 h 134"/>
                  <a:gd name="T18" fmla="*/ 3 w 73"/>
                  <a:gd name="T19" fmla="*/ 119 h 134"/>
                  <a:gd name="T20" fmla="*/ 4 w 73"/>
                  <a:gd name="T21" fmla="*/ 75 h 134"/>
                  <a:gd name="T22" fmla="*/ 1 w 73"/>
                  <a:gd name="T23" fmla="*/ 37 h 134"/>
                  <a:gd name="T24" fmla="*/ 8 w 73"/>
                  <a:gd name="T25" fmla="*/ 21 h 134"/>
                  <a:gd name="T26" fmla="*/ 19 w 73"/>
                  <a:gd name="T27" fmla="*/ 1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134">
                    <a:moveTo>
                      <a:pt x="19" y="14"/>
                    </a:moveTo>
                    <a:cubicBezTo>
                      <a:pt x="19" y="14"/>
                      <a:pt x="31" y="27"/>
                      <a:pt x="43" y="22"/>
                    </a:cubicBezTo>
                    <a:cubicBezTo>
                      <a:pt x="49" y="19"/>
                      <a:pt x="50" y="11"/>
                      <a:pt x="44" y="5"/>
                    </a:cubicBezTo>
                    <a:cubicBezTo>
                      <a:pt x="44" y="5"/>
                      <a:pt x="51" y="0"/>
                      <a:pt x="55" y="1"/>
                    </a:cubicBezTo>
                    <a:cubicBezTo>
                      <a:pt x="55" y="1"/>
                      <a:pt x="62" y="4"/>
                      <a:pt x="65" y="13"/>
                    </a:cubicBezTo>
                    <a:cubicBezTo>
                      <a:pt x="68" y="22"/>
                      <a:pt x="70" y="32"/>
                      <a:pt x="70" y="49"/>
                    </a:cubicBezTo>
                    <a:cubicBezTo>
                      <a:pt x="70" y="65"/>
                      <a:pt x="71" y="106"/>
                      <a:pt x="71" y="106"/>
                    </a:cubicBezTo>
                    <a:cubicBezTo>
                      <a:pt x="71" y="106"/>
                      <a:pt x="73" y="118"/>
                      <a:pt x="54" y="127"/>
                    </a:cubicBezTo>
                    <a:cubicBezTo>
                      <a:pt x="41" y="133"/>
                      <a:pt x="29" y="134"/>
                      <a:pt x="19" y="132"/>
                    </a:cubicBezTo>
                    <a:cubicBezTo>
                      <a:pt x="11" y="130"/>
                      <a:pt x="5" y="123"/>
                      <a:pt x="3" y="119"/>
                    </a:cubicBezTo>
                    <a:cubicBezTo>
                      <a:pt x="5" y="106"/>
                      <a:pt x="5" y="89"/>
                      <a:pt x="4" y="75"/>
                    </a:cubicBezTo>
                    <a:cubicBezTo>
                      <a:pt x="3" y="61"/>
                      <a:pt x="2" y="49"/>
                      <a:pt x="1" y="37"/>
                    </a:cubicBezTo>
                    <a:cubicBezTo>
                      <a:pt x="0" y="25"/>
                      <a:pt x="2" y="26"/>
                      <a:pt x="8" y="21"/>
                    </a:cubicBezTo>
                    <a:cubicBezTo>
                      <a:pt x="16" y="16"/>
                      <a:pt x="19" y="14"/>
                      <a:pt x="19" y="14"/>
                    </a:cubicBezTo>
                    <a:close/>
                  </a:path>
                </a:pathLst>
              </a:custGeom>
              <a:solidFill>
                <a:srgbClr val="F5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şḷídè">
                <a:extLst>
                  <a:ext uri="{FF2B5EF4-FFF2-40B4-BE49-F238E27FC236}">
                    <a16:creationId xmlns:a16="http://schemas.microsoft.com/office/drawing/2014/main" id="{3C91AB5C-A547-41ED-9B4A-427B1F873DEE}"/>
                  </a:ext>
                </a:extLst>
              </p:cNvPr>
              <p:cNvSpPr/>
              <p:nvPr/>
            </p:nvSpPr>
            <p:spPr bwMode="auto">
              <a:xfrm>
                <a:off x="6669088" y="2152650"/>
                <a:ext cx="322263" cy="201613"/>
              </a:xfrm>
              <a:custGeom>
                <a:avLst/>
                <a:gdLst>
                  <a:gd name="T0" fmla="*/ 3 w 35"/>
                  <a:gd name="T1" fmla="*/ 9 h 22"/>
                  <a:gd name="T2" fmla="*/ 0 w 35"/>
                  <a:gd name="T3" fmla="*/ 11 h 22"/>
                  <a:gd name="T4" fmla="*/ 11 w 35"/>
                  <a:gd name="T5" fmla="*/ 19 h 22"/>
                  <a:gd name="T6" fmla="*/ 29 w 35"/>
                  <a:gd name="T7" fmla="*/ 18 h 22"/>
                  <a:gd name="T8" fmla="*/ 29 w 35"/>
                  <a:gd name="T9" fmla="*/ 0 h 22"/>
                  <a:gd name="T10" fmla="*/ 26 w 35"/>
                  <a:gd name="T11" fmla="*/ 2 h 22"/>
                  <a:gd name="T12" fmla="*/ 29 w 35"/>
                  <a:gd name="T13" fmla="*/ 10 h 22"/>
                  <a:gd name="T14" fmla="*/ 20 w 35"/>
                  <a:gd name="T15" fmla="*/ 17 h 22"/>
                  <a:gd name="T16" fmla="*/ 3 w 35"/>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2">
                    <a:moveTo>
                      <a:pt x="3" y="9"/>
                    </a:moveTo>
                    <a:cubicBezTo>
                      <a:pt x="0" y="11"/>
                      <a:pt x="0" y="11"/>
                      <a:pt x="0" y="11"/>
                    </a:cubicBezTo>
                    <a:cubicBezTo>
                      <a:pt x="0" y="11"/>
                      <a:pt x="5" y="16"/>
                      <a:pt x="11" y="19"/>
                    </a:cubicBezTo>
                    <a:cubicBezTo>
                      <a:pt x="18" y="21"/>
                      <a:pt x="24" y="22"/>
                      <a:pt x="29" y="18"/>
                    </a:cubicBezTo>
                    <a:cubicBezTo>
                      <a:pt x="35" y="14"/>
                      <a:pt x="34" y="5"/>
                      <a:pt x="29" y="0"/>
                    </a:cubicBezTo>
                    <a:cubicBezTo>
                      <a:pt x="26" y="2"/>
                      <a:pt x="26" y="2"/>
                      <a:pt x="26" y="2"/>
                    </a:cubicBezTo>
                    <a:cubicBezTo>
                      <a:pt x="26" y="2"/>
                      <a:pt x="29" y="7"/>
                      <a:pt x="29" y="10"/>
                    </a:cubicBezTo>
                    <a:cubicBezTo>
                      <a:pt x="29" y="13"/>
                      <a:pt x="25" y="17"/>
                      <a:pt x="20" y="17"/>
                    </a:cubicBezTo>
                    <a:cubicBezTo>
                      <a:pt x="14" y="17"/>
                      <a:pt x="6" y="12"/>
                      <a:pt x="3" y="9"/>
                    </a:cubicBezTo>
                    <a:close/>
                  </a:path>
                </a:pathLst>
              </a:custGeom>
              <a:solidFill>
                <a:srgbClr val="E943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ïşliḋé">
                <a:extLst>
                  <a:ext uri="{FF2B5EF4-FFF2-40B4-BE49-F238E27FC236}">
                    <a16:creationId xmlns:a16="http://schemas.microsoft.com/office/drawing/2014/main" id="{90B81EBD-827C-4BB4-8C75-D11A8A5BE83E}"/>
                  </a:ext>
                </a:extLst>
              </p:cNvPr>
              <p:cNvSpPr/>
              <p:nvPr/>
            </p:nvSpPr>
            <p:spPr bwMode="auto">
              <a:xfrm>
                <a:off x="6605588" y="1665288"/>
                <a:ext cx="441325" cy="533400"/>
              </a:xfrm>
              <a:custGeom>
                <a:avLst/>
                <a:gdLst>
                  <a:gd name="T0" fmla="*/ 46 w 48"/>
                  <a:gd name="T1" fmla="*/ 21 h 58"/>
                  <a:gd name="T2" fmla="*/ 46 w 48"/>
                  <a:gd name="T3" fmla="*/ 21 h 58"/>
                  <a:gd name="T4" fmla="*/ 23 w 48"/>
                  <a:gd name="T5" fmla="*/ 1 h 58"/>
                  <a:gd name="T6" fmla="*/ 1 w 48"/>
                  <a:gd name="T7" fmla="*/ 26 h 58"/>
                  <a:gd name="T8" fmla="*/ 11 w 48"/>
                  <a:gd name="T9" fmla="*/ 44 h 58"/>
                  <a:gd name="T10" fmla="*/ 13 w 48"/>
                  <a:gd name="T11" fmla="*/ 49 h 58"/>
                  <a:gd name="T12" fmla="*/ 34 w 48"/>
                  <a:gd name="T13" fmla="*/ 57 h 58"/>
                  <a:gd name="T14" fmla="*/ 44 w 48"/>
                  <a:gd name="T15" fmla="*/ 49 h 58"/>
                  <a:gd name="T16" fmla="*/ 46 w 48"/>
                  <a:gd name="T17"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8">
                    <a:moveTo>
                      <a:pt x="46" y="21"/>
                    </a:moveTo>
                    <a:cubicBezTo>
                      <a:pt x="46" y="21"/>
                      <a:pt x="46" y="21"/>
                      <a:pt x="46" y="21"/>
                    </a:cubicBezTo>
                    <a:cubicBezTo>
                      <a:pt x="44" y="9"/>
                      <a:pt x="35" y="0"/>
                      <a:pt x="23" y="1"/>
                    </a:cubicBezTo>
                    <a:cubicBezTo>
                      <a:pt x="10" y="2"/>
                      <a:pt x="0" y="13"/>
                      <a:pt x="1" y="26"/>
                    </a:cubicBezTo>
                    <a:cubicBezTo>
                      <a:pt x="1" y="34"/>
                      <a:pt x="5" y="40"/>
                      <a:pt x="11" y="44"/>
                    </a:cubicBezTo>
                    <a:cubicBezTo>
                      <a:pt x="11" y="44"/>
                      <a:pt x="12" y="49"/>
                      <a:pt x="13" y="49"/>
                    </a:cubicBezTo>
                    <a:cubicBezTo>
                      <a:pt x="17" y="55"/>
                      <a:pt x="30" y="58"/>
                      <a:pt x="34" y="57"/>
                    </a:cubicBezTo>
                    <a:cubicBezTo>
                      <a:pt x="39" y="56"/>
                      <a:pt x="42" y="54"/>
                      <a:pt x="44" y="49"/>
                    </a:cubicBezTo>
                    <a:cubicBezTo>
                      <a:pt x="48" y="40"/>
                      <a:pt x="47" y="27"/>
                      <a:pt x="46" y="21"/>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î$ļíḑe">
                <a:extLst>
                  <a:ext uri="{FF2B5EF4-FFF2-40B4-BE49-F238E27FC236}">
                    <a16:creationId xmlns:a16="http://schemas.microsoft.com/office/drawing/2014/main" id="{115CBDFE-0BDD-4E29-A7FE-A26C12E393BD}"/>
                  </a:ext>
                </a:extLst>
              </p:cNvPr>
              <p:cNvSpPr/>
              <p:nvPr/>
            </p:nvSpPr>
            <p:spPr bwMode="auto">
              <a:xfrm>
                <a:off x="6596063" y="1657350"/>
                <a:ext cx="412750" cy="412750"/>
              </a:xfrm>
              <a:custGeom>
                <a:avLst/>
                <a:gdLst>
                  <a:gd name="T0" fmla="*/ 45 w 45"/>
                  <a:gd name="T1" fmla="*/ 13 h 45"/>
                  <a:gd name="T2" fmla="*/ 20 w 45"/>
                  <a:gd name="T3" fmla="*/ 2 h 45"/>
                  <a:gd name="T4" fmla="*/ 1 w 45"/>
                  <a:gd name="T5" fmla="*/ 23 h 45"/>
                  <a:gd name="T6" fmla="*/ 12 w 45"/>
                  <a:gd name="T7" fmla="*/ 45 h 45"/>
                  <a:gd name="T8" fmla="*/ 12 w 45"/>
                  <a:gd name="T9" fmla="*/ 33 h 45"/>
                  <a:gd name="T10" fmla="*/ 13 w 45"/>
                  <a:gd name="T11" fmla="*/ 38 h 45"/>
                  <a:gd name="T12" fmla="*/ 16 w 45"/>
                  <a:gd name="T13" fmla="*/ 34 h 45"/>
                  <a:gd name="T14" fmla="*/ 15 w 45"/>
                  <a:gd name="T15" fmla="*/ 31 h 45"/>
                  <a:gd name="T16" fmla="*/ 17 w 45"/>
                  <a:gd name="T17" fmla="*/ 23 h 45"/>
                  <a:gd name="T18" fmla="*/ 19 w 45"/>
                  <a:gd name="T19" fmla="*/ 15 h 45"/>
                  <a:gd name="T20" fmla="*/ 37 w 45"/>
                  <a:gd name="T21" fmla="*/ 16 h 45"/>
                  <a:gd name="T22" fmla="*/ 45 w 45"/>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5">
                    <a:moveTo>
                      <a:pt x="45" y="13"/>
                    </a:moveTo>
                    <a:cubicBezTo>
                      <a:pt x="40" y="5"/>
                      <a:pt x="31" y="0"/>
                      <a:pt x="20" y="2"/>
                    </a:cubicBezTo>
                    <a:cubicBezTo>
                      <a:pt x="10" y="5"/>
                      <a:pt x="2" y="13"/>
                      <a:pt x="1" y="23"/>
                    </a:cubicBezTo>
                    <a:cubicBezTo>
                      <a:pt x="0" y="32"/>
                      <a:pt x="5" y="41"/>
                      <a:pt x="12" y="45"/>
                    </a:cubicBezTo>
                    <a:cubicBezTo>
                      <a:pt x="12" y="44"/>
                      <a:pt x="5" y="35"/>
                      <a:pt x="12" y="33"/>
                    </a:cubicBezTo>
                    <a:cubicBezTo>
                      <a:pt x="13" y="34"/>
                      <a:pt x="13" y="36"/>
                      <a:pt x="13" y="38"/>
                    </a:cubicBezTo>
                    <a:cubicBezTo>
                      <a:pt x="13" y="38"/>
                      <a:pt x="16" y="38"/>
                      <a:pt x="16" y="34"/>
                    </a:cubicBezTo>
                    <a:cubicBezTo>
                      <a:pt x="15" y="33"/>
                      <a:pt x="15" y="32"/>
                      <a:pt x="15" y="31"/>
                    </a:cubicBezTo>
                    <a:cubicBezTo>
                      <a:pt x="14" y="28"/>
                      <a:pt x="15" y="25"/>
                      <a:pt x="17" y="23"/>
                    </a:cubicBezTo>
                    <a:cubicBezTo>
                      <a:pt x="18" y="21"/>
                      <a:pt x="19" y="18"/>
                      <a:pt x="19" y="15"/>
                    </a:cubicBezTo>
                    <a:cubicBezTo>
                      <a:pt x="19" y="15"/>
                      <a:pt x="26" y="19"/>
                      <a:pt x="37" y="16"/>
                    </a:cubicBezTo>
                    <a:cubicBezTo>
                      <a:pt x="41" y="16"/>
                      <a:pt x="44" y="14"/>
                      <a:pt x="45" y="13"/>
                    </a:cubicBezTo>
                    <a:close/>
                  </a:path>
                </a:pathLst>
              </a:custGeom>
              <a:solidFill>
                <a:srgbClr val="3A2C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Sḷiḑe">
                <a:extLst>
                  <a:ext uri="{FF2B5EF4-FFF2-40B4-BE49-F238E27FC236}">
                    <a16:creationId xmlns:a16="http://schemas.microsoft.com/office/drawing/2014/main" id="{52ACE57A-EA65-4388-B29A-B0C068B3CA18}"/>
                  </a:ext>
                </a:extLst>
              </p:cNvPr>
              <p:cNvSpPr/>
              <p:nvPr/>
            </p:nvSpPr>
            <p:spPr bwMode="auto">
              <a:xfrm>
                <a:off x="6596063" y="1931988"/>
                <a:ext cx="111125" cy="155575"/>
              </a:xfrm>
              <a:custGeom>
                <a:avLst/>
                <a:gdLst>
                  <a:gd name="T0" fmla="*/ 12 w 12"/>
                  <a:gd name="T1" fmla="*/ 15 h 17"/>
                  <a:gd name="T2" fmla="*/ 9 w 12"/>
                  <a:gd name="T3" fmla="*/ 17 h 17"/>
                  <a:gd name="T4" fmla="*/ 3 w 12"/>
                  <a:gd name="T5" fmla="*/ 3 h 17"/>
                  <a:gd name="T6" fmla="*/ 12 w 12"/>
                  <a:gd name="T7" fmla="*/ 3 h 17"/>
                  <a:gd name="T8" fmla="*/ 12 w 12"/>
                  <a:gd name="T9" fmla="*/ 15 h 17"/>
                </a:gdLst>
                <a:ahLst/>
                <a:cxnLst>
                  <a:cxn ang="0">
                    <a:pos x="T0" y="T1"/>
                  </a:cxn>
                  <a:cxn ang="0">
                    <a:pos x="T2" y="T3"/>
                  </a:cxn>
                  <a:cxn ang="0">
                    <a:pos x="T4" y="T5"/>
                  </a:cxn>
                  <a:cxn ang="0">
                    <a:pos x="T6" y="T7"/>
                  </a:cxn>
                  <a:cxn ang="0">
                    <a:pos x="T8" y="T9"/>
                  </a:cxn>
                </a:cxnLst>
                <a:rect l="0" t="0" r="r" b="b"/>
                <a:pathLst>
                  <a:path w="12" h="17">
                    <a:moveTo>
                      <a:pt x="12" y="15"/>
                    </a:moveTo>
                    <a:cubicBezTo>
                      <a:pt x="12" y="15"/>
                      <a:pt x="11" y="16"/>
                      <a:pt x="9" y="17"/>
                    </a:cubicBezTo>
                    <a:cubicBezTo>
                      <a:pt x="5" y="17"/>
                      <a:pt x="0" y="9"/>
                      <a:pt x="3" y="3"/>
                    </a:cubicBezTo>
                    <a:cubicBezTo>
                      <a:pt x="5" y="0"/>
                      <a:pt x="10" y="1"/>
                      <a:pt x="12" y="3"/>
                    </a:cubicBezTo>
                    <a:lnTo>
                      <a:pt x="12" y="15"/>
                    </a:ln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íṩľîḓe">
                <a:extLst>
                  <a:ext uri="{FF2B5EF4-FFF2-40B4-BE49-F238E27FC236}">
                    <a16:creationId xmlns:a16="http://schemas.microsoft.com/office/drawing/2014/main" id="{64F4A99A-A01F-4BDB-B766-1B9E8B868E32}"/>
                  </a:ext>
                </a:extLst>
              </p:cNvPr>
              <p:cNvSpPr/>
              <p:nvPr/>
            </p:nvSpPr>
            <p:spPr bwMode="auto">
              <a:xfrm>
                <a:off x="7331076" y="3465513"/>
                <a:ext cx="449263" cy="284163"/>
              </a:xfrm>
              <a:custGeom>
                <a:avLst/>
                <a:gdLst>
                  <a:gd name="T0" fmla="*/ 37 w 49"/>
                  <a:gd name="T1" fmla="*/ 9 h 31"/>
                  <a:gd name="T2" fmla="*/ 46 w 49"/>
                  <a:gd name="T3" fmla="*/ 18 h 31"/>
                  <a:gd name="T4" fmla="*/ 48 w 49"/>
                  <a:gd name="T5" fmla="*/ 24 h 31"/>
                  <a:gd name="T6" fmla="*/ 45 w 49"/>
                  <a:gd name="T7" fmla="*/ 31 h 31"/>
                  <a:gd name="T8" fmla="*/ 43 w 49"/>
                  <a:gd name="T9" fmla="*/ 30 h 31"/>
                  <a:gd name="T10" fmla="*/ 26 w 49"/>
                  <a:gd name="T11" fmla="*/ 24 h 31"/>
                  <a:gd name="T12" fmla="*/ 4 w 49"/>
                  <a:gd name="T13" fmla="*/ 21 h 31"/>
                  <a:gd name="T14" fmla="*/ 0 w 49"/>
                  <a:gd name="T15" fmla="*/ 7 h 31"/>
                  <a:gd name="T16" fmla="*/ 4 w 49"/>
                  <a:gd name="T17" fmla="*/ 5 h 31"/>
                  <a:gd name="T18" fmla="*/ 9 w 49"/>
                  <a:gd name="T19" fmla="*/ 3 h 31"/>
                  <a:gd name="T20" fmla="*/ 18 w 49"/>
                  <a:gd name="T21" fmla="*/ 0 h 31"/>
                  <a:gd name="T22" fmla="*/ 24 w 49"/>
                  <a:gd name="T23" fmla="*/ 4 h 31"/>
                  <a:gd name="T24" fmla="*/ 37 w 49"/>
                  <a:gd name="T25"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31">
                    <a:moveTo>
                      <a:pt x="37" y="9"/>
                    </a:moveTo>
                    <a:cubicBezTo>
                      <a:pt x="41" y="11"/>
                      <a:pt x="44" y="14"/>
                      <a:pt x="46" y="18"/>
                    </a:cubicBezTo>
                    <a:cubicBezTo>
                      <a:pt x="47" y="20"/>
                      <a:pt x="47" y="22"/>
                      <a:pt x="48" y="24"/>
                    </a:cubicBezTo>
                    <a:cubicBezTo>
                      <a:pt x="49" y="26"/>
                      <a:pt x="48" y="30"/>
                      <a:pt x="45" y="31"/>
                    </a:cubicBezTo>
                    <a:cubicBezTo>
                      <a:pt x="44" y="31"/>
                      <a:pt x="44" y="31"/>
                      <a:pt x="43" y="30"/>
                    </a:cubicBezTo>
                    <a:cubicBezTo>
                      <a:pt x="37" y="28"/>
                      <a:pt x="31" y="26"/>
                      <a:pt x="26" y="24"/>
                    </a:cubicBezTo>
                    <a:cubicBezTo>
                      <a:pt x="19" y="22"/>
                      <a:pt x="13" y="19"/>
                      <a:pt x="4" y="21"/>
                    </a:cubicBezTo>
                    <a:cubicBezTo>
                      <a:pt x="0" y="7"/>
                      <a:pt x="0" y="7"/>
                      <a:pt x="0" y="7"/>
                    </a:cubicBezTo>
                    <a:cubicBezTo>
                      <a:pt x="1" y="6"/>
                      <a:pt x="3" y="6"/>
                      <a:pt x="4" y="5"/>
                    </a:cubicBezTo>
                    <a:cubicBezTo>
                      <a:pt x="6" y="4"/>
                      <a:pt x="7" y="3"/>
                      <a:pt x="9" y="3"/>
                    </a:cubicBezTo>
                    <a:cubicBezTo>
                      <a:pt x="11" y="1"/>
                      <a:pt x="14" y="0"/>
                      <a:pt x="18" y="0"/>
                    </a:cubicBezTo>
                    <a:cubicBezTo>
                      <a:pt x="20" y="1"/>
                      <a:pt x="22" y="3"/>
                      <a:pt x="24" y="4"/>
                    </a:cubicBezTo>
                    <a:cubicBezTo>
                      <a:pt x="28" y="7"/>
                      <a:pt x="33" y="8"/>
                      <a:pt x="37" y="9"/>
                    </a:cubicBezTo>
                    <a:close/>
                  </a:path>
                </a:pathLst>
              </a:custGeom>
              <a:solidFill>
                <a:srgbClr val="2D2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šļïďé">
                <a:extLst>
                  <a:ext uri="{FF2B5EF4-FFF2-40B4-BE49-F238E27FC236}">
                    <a16:creationId xmlns:a16="http://schemas.microsoft.com/office/drawing/2014/main" id="{9C8B6768-9FFE-43A6-98ED-D865818B6DFF}"/>
                  </a:ext>
                </a:extLst>
              </p:cNvPr>
              <p:cNvSpPr/>
              <p:nvPr/>
            </p:nvSpPr>
            <p:spPr bwMode="auto">
              <a:xfrm>
                <a:off x="6329363" y="3529013"/>
                <a:ext cx="1057275" cy="358775"/>
              </a:xfrm>
              <a:custGeom>
                <a:avLst/>
                <a:gdLst>
                  <a:gd name="T0" fmla="*/ 17 w 115"/>
                  <a:gd name="T1" fmla="*/ 14 h 39"/>
                  <a:gd name="T2" fmla="*/ 53 w 115"/>
                  <a:gd name="T3" fmla="*/ 6 h 39"/>
                  <a:gd name="T4" fmla="*/ 109 w 115"/>
                  <a:gd name="T5" fmla="*/ 0 h 39"/>
                  <a:gd name="T6" fmla="*/ 113 w 115"/>
                  <a:gd name="T7" fmla="*/ 14 h 39"/>
                  <a:gd name="T8" fmla="*/ 56 w 115"/>
                  <a:gd name="T9" fmla="*/ 34 h 39"/>
                  <a:gd name="T10" fmla="*/ 16 w 115"/>
                  <a:gd name="T11" fmla="*/ 34 h 39"/>
                  <a:gd name="T12" fmla="*/ 17 w 115"/>
                  <a:gd name="T13" fmla="*/ 14 h 39"/>
                </a:gdLst>
                <a:ahLst/>
                <a:cxnLst>
                  <a:cxn ang="0">
                    <a:pos x="T0" y="T1"/>
                  </a:cxn>
                  <a:cxn ang="0">
                    <a:pos x="T2" y="T3"/>
                  </a:cxn>
                  <a:cxn ang="0">
                    <a:pos x="T4" y="T5"/>
                  </a:cxn>
                  <a:cxn ang="0">
                    <a:pos x="T6" y="T7"/>
                  </a:cxn>
                  <a:cxn ang="0">
                    <a:pos x="T8" y="T9"/>
                  </a:cxn>
                  <a:cxn ang="0">
                    <a:pos x="T10" y="T11"/>
                  </a:cxn>
                  <a:cxn ang="0">
                    <a:pos x="T12" y="T13"/>
                  </a:cxn>
                </a:cxnLst>
                <a:rect l="0" t="0" r="r" b="b"/>
                <a:pathLst>
                  <a:path w="115" h="39">
                    <a:moveTo>
                      <a:pt x="17" y="14"/>
                    </a:moveTo>
                    <a:cubicBezTo>
                      <a:pt x="22" y="13"/>
                      <a:pt x="28" y="8"/>
                      <a:pt x="53" y="6"/>
                    </a:cubicBezTo>
                    <a:cubicBezTo>
                      <a:pt x="77" y="5"/>
                      <a:pt x="109" y="0"/>
                      <a:pt x="109" y="0"/>
                    </a:cubicBezTo>
                    <a:cubicBezTo>
                      <a:pt x="115" y="5"/>
                      <a:pt x="113" y="14"/>
                      <a:pt x="113" y="14"/>
                    </a:cubicBezTo>
                    <a:cubicBezTo>
                      <a:pt x="113" y="14"/>
                      <a:pt x="70" y="31"/>
                      <a:pt x="56" y="34"/>
                    </a:cubicBezTo>
                    <a:cubicBezTo>
                      <a:pt x="34" y="39"/>
                      <a:pt x="27" y="38"/>
                      <a:pt x="16" y="34"/>
                    </a:cubicBezTo>
                    <a:cubicBezTo>
                      <a:pt x="6" y="29"/>
                      <a:pt x="0" y="20"/>
                      <a:pt x="17" y="14"/>
                    </a:cubicBezTo>
                    <a:close/>
                  </a:path>
                </a:pathLst>
              </a:custGeom>
              <a:solidFill>
                <a:srgbClr val="C4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ḻîḑê">
                <a:extLst>
                  <a:ext uri="{FF2B5EF4-FFF2-40B4-BE49-F238E27FC236}">
                    <a16:creationId xmlns:a16="http://schemas.microsoft.com/office/drawing/2014/main" id="{F9969981-C482-44E5-B7FC-045552310250}"/>
                  </a:ext>
                </a:extLst>
              </p:cNvPr>
              <p:cNvSpPr/>
              <p:nvPr/>
            </p:nvSpPr>
            <p:spPr bwMode="auto">
              <a:xfrm>
                <a:off x="6826251" y="3062288"/>
                <a:ext cx="762000" cy="311150"/>
              </a:xfrm>
              <a:custGeom>
                <a:avLst/>
                <a:gdLst>
                  <a:gd name="T0" fmla="*/ 468 w 480"/>
                  <a:gd name="T1" fmla="*/ 196 h 196"/>
                  <a:gd name="T2" fmla="*/ 480 w 480"/>
                  <a:gd name="T3" fmla="*/ 185 h 196"/>
                  <a:gd name="T4" fmla="*/ 318 w 480"/>
                  <a:gd name="T5" fmla="*/ 0 h 196"/>
                  <a:gd name="T6" fmla="*/ 6 w 480"/>
                  <a:gd name="T7" fmla="*/ 179 h 196"/>
                  <a:gd name="T8" fmla="*/ 0 w 480"/>
                  <a:gd name="T9" fmla="*/ 196 h 196"/>
                  <a:gd name="T10" fmla="*/ 468 w 480"/>
                  <a:gd name="T11" fmla="*/ 196 h 196"/>
                </a:gdLst>
                <a:ahLst/>
                <a:cxnLst>
                  <a:cxn ang="0">
                    <a:pos x="T0" y="T1"/>
                  </a:cxn>
                  <a:cxn ang="0">
                    <a:pos x="T2" y="T3"/>
                  </a:cxn>
                  <a:cxn ang="0">
                    <a:pos x="T4" y="T5"/>
                  </a:cxn>
                  <a:cxn ang="0">
                    <a:pos x="T6" y="T7"/>
                  </a:cxn>
                  <a:cxn ang="0">
                    <a:pos x="T8" y="T9"/>
                  </a:cxn>
                  <a:cxn ang="0">
                    <a:pos x="T10" y="T11"/>
                  </a:cxn>
                </a:cxnLst>
                <a:rect l="0" t="0" r="r" b="b"/>
                <a:pathLst>
                  <a:path w="480" h="196">
                    <a:moveTo>
                      <a:pt x="468" y="196"/>
                    </a:moveTo>
                    <a:lnTo>
                      <a:pt x="480" y="185"/>
                    </a:lnTo>
                    <a:lnTo>
                      <a:pt x="318" y="0"/>
                    </a:lnTo>
                    <a:lnTo>
                      <a:pt x="6" y="179"/>
                    </a:lnTo>
                    <a:lnTo>
                      <a:pt x="0" y="196"/>
                    </a:lnTo>
                    <a:lnTo>
                      <a:pt x="468" y="196"/>
                    </a:lnTo>
                    <a:close/>
                  </a:path>
                </a:pathLst>
              </a:custGeom>
              <a:solidFill>
                <a:srgbClr val="FF66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íşlïdé">
                <a:extLst>
                  <a:ext uri="{FF2B5EF4-FFF2-40B4-BE49-F238E27FC236}">
                    <a16:creationId xmlns:a16="http://schemas.microsoft.com/office/drawing/2014/main" id="{0BB5DB38-4BB4-4ED9-A356-A7F577603FE4}"/>
                  </a:ext>
                </a:extLst>
              </p:cNvPr>
              <p:cNvSpPr/>
              <p:nvPr/>
            </p:nvSpPr>
            <p:spPr bwMode="auto">
              <a:xfrm>
                <a:off x="6826251" y="3079750"/>
                <a:ext cx="742950" cy="504825"/>
              </a:xfrm>
              <a:custGeom>
                <a:avLst/>
                <a:gdLst>
                  <a:gd name="T0" fmla="*/ 0 w 468"/>
                  <a:gd name="T1" fmla="*/ 185 h 318"/>
                  <a:gd name="T2" fmla="*/ 312 w 468"/>
                  <a:gd name="T3" fmla="*/ 0 h 318"/>
                  <a:gd name="T4" fmla="*/ 468 w 468"/>
                  <a:gd name="T5" fmla="*/ 185 h 318"/>
                  <a:gd name="T6" fmla="*/ 167 w 468"/>
                  <a:gd name="T7" fmla="*/ 318 h 318"/>
                  <a:gd name="T8" fmla="*/ 0 w 468"/>
                  <a:gd name="T9" fmla="*/ 185 h 318"/>
                </a:gdLst>
                <a:ahLst/>
                <a:cxnLst>
                  <a:cxn ang="0">
                    <a:pos x="T0" y="T1"/>
                  </a:cxn>
                  <a:cxn ang="0">
                    <a:pos x="T2" y="T3"/>
                  </a:cxn>
                  <a:cxn ang="0">
                    <a:pos x="T4" y="T5"/>
                  </a:cxn>
                  <a:cxn ang="0">
                    <a:pos x="T6" y="T7"/>
                  </a:cxn>
                  <a:cxn ang="0">
                    <a:pos x="T8" y="T9"/>
                  </a:cxn>
                </a:cxnLst>
                <a:rect l="0" t="0" r="r" b="b"/>
                <a:pathLst>
                  <a:path w="468" h="318">
                    <a:moveTo>
                      <a:pt x="0" y="185"/>
                    </a:moveTo>
                    <a:lnTo>
                      <a:pt x="312" y="0"/>
                    </a:lnTo>
                    <a:lnTo>
                      <a:pt x="468" y="185"/>
                    </a:lnTo>
                    <a:lnTo>
                      <a:pt x="167" y="318"/>
                    </a:lnTo>
                    <a:lnTo>
                      <a:pt x="0" y="185"/>
                    </a:lnTo>
                    <a:close/>
                  </a:path>
                </a:pathLst>
              </a:custGeom>
              <a:solidFill>
                <a:srgbClr val="BF2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íṥlîḋè">
                <a:extLst>
                  <a:ext uri="{FF2B5EF4-FFF2-40B4-BE49-F238E27FC236}">
                    <a16:creationId xmlns:a16="http://schemas.microsoft.com/office/drawing/2014/main" id="{0CB32C7F-AF40-4123-92D9-A65481B6A8AF}"/>
                  </a:ext>
                </a:extLst>
              </p:cNvPr>
              <p:cNvSpPr/>
              <p:nvPr/>
            </p:nvSpPr>
            <p:spPr bwMode="auto">
              <a:xfrm>
                <a:off x="7569201" y="2951163"/>
                <a:ext cx="74613" cy="422275"/>
              </a:xfrm>
              <a:custGeom>
                <a:avLst/>
                <a:gdLst>
                  <a:gd name="T0" fmla="*/ 0 w 8"/>
                  <a:gd name="T1" fmla="*/ 46 h 46"/>
                  <a:gd name="T2" fmla="*/ 5 w 8"/>
                  <a:gd name="T3" fmla="*/ 42 h 46"/>
                  <a:gd name="T4" fmla="*/ 8 w 8"/>
                  <a:gd name="T5" fmla="*/ 39 h 46"/>
                  <a:gd name="T6" fmla="*/ 8 w 8"/>
                  <a:gd name="T7" fmla="*/ 1 h 46"/>
                  <a:gd name="T8" fmla="*/ 7 w 8"/>
                  <a:gd name="T9" fmla="*/ 0 h 46"/>
                  <a:gd name="T10" fmla="*/ 6 w 8"/>
                  <a:gd name="T11" fmla="*/ 40 h 46"/>
                  <a:gd name="T12" fmla="*/ 0 w 8"/>
                  <a:gd name="T13" fmla="*/ 44 h 46"/>
                  <a:gd name="T14" fmla="*/ 0 w 8"/>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6">
                    <a:moveTo>
                      <a:pt x="0" y="46"/>
                    </a:moveTo>
                    <a:cubicBezTo>
                      <a:pt x="5" y="42"/>
                      <a:pt x="5" y="42"/>
                      <a:pt x="5" y="42"/>
                    </a:cubicBezTo>
                    <a:cubicBezTo>
                      <a:pt x="7" y="42"/>
                      <a:pt x="7" y="40"/>
                      <a:pt x="8" y="39"/>
                    </a:cubicBezTo>
                    <a:cubicBezTo>
                      <a:pt x="8" y="1"/>
                      <a:pt x="8" y="1"/>
                      <a:pt x="8" y="1"/>
                    </a:cubicBezTo>
                    <a:cubicBezTo>
                      <a:pt x="7" y="0"/>
                      <a:pt x="7" y="0"/>
                      <a:pt x="7" y="0"/>
                    </a:cubicBezTo>
                    <a:cubicBezTo>
                      <a:pt x="6" y="40"/>
                      <a:pt x="6" y="40"/>
                      <a:pt x="6" y="40"/>
                    </a:cubicBezTo>
                    <a:cubicBezTo>
                      <a:pt x="0" y="44"/>
                      <a:pt x="0" y="44"/>
                      <a:pt x="0" y="44"/>
                    </a:cubicBezTo>
                    <a:lnTo>
                      <a:pt x="0" y="46"/>
                    </a:lnTo>
                    <a:close/>
                  </a:path>
                </a:pathLst>
              </a:custGeom>
              <a:solidFill>
                <a:srgbClr val="FF66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ṥlîdé">
                <a:extLst>
                  <a:ext uri="{FF2B5EF4-FFF2-40B4-BE49-F238E27FC236}">
                    <a16:creationId xmlns:a16="http://schemas.microsoft.com/office/drawing/2014/main" id="{8D368DE8-2399-4E09-B17F-310A50669CFE}"/>
                  </a:ext>
                </a:extLst>
              </p:cNvPr>
              <p:cNvSpPr/>
              <p:nvPr/>
            </p:nvSpPr>
            <p:spPr bwMode="auto">
              <a:xfrm>
                <a:off x="7367588" y="2951163"/>
                <a:ext cx="266700" cy="395288"/>
              </a:xfrm>
              <a:custGeom>
                <a:avLst/>
                <a:gdLst>
                  <a:gd name="T0" fmla="*/ 168 w 168"/>
                  <a:gd name="T1" fmla="*/ 0 h 249"/>
                  <a:gd name="T2" fmla="*/ 0 w 168"/>
                  <a:gd name="T3" fmla="*/ 98 h 249"/>
                  <a:gd name="T4" fmla="*/ 133 w 168"/>
                  <a:gd name="T5" fmla="*/ 249 h 249"/>
                  <a:gd name="T6" fmla="*/ 162 w 168"/>
                  <a:gd name="T7" fmla="*/ 231 h 249"/>
                  <a:gd name="T8" fmla="*/ 168 w 168"/>
                  <a:gd name="T9" fmla="*/ 0 h 249"/>
                </a:gdLst>
                <a:ahLst/>
                <a:cxnLst>
                  <a:cxn ang="0">
                    <a:pos x="T0" y="T1"/>
                  </a:cxn>
                  <a:cxn ang="0">
                    <a:pos x="T2" y="T3"/>
                  </a:cxn>
                  <a:cxn ang="0">
                    <a:pos x="T4" y="T5"/>
                  </a:cxn>
                  <a:cxn ang="0">
                    <a:pos x="T6" y="T7"/>
                  </a:cxn>
                  <a:cxn ang="0">
                    <a:pos x="T8" y="T9"/>
                  </a:cxn>
                </a:cxnLst>
                <a:rect l="0" t="0" r="r" b="b"/>
                <a:pathLst>
                  <a:path w="168" h="249">
                    <a:moveTo>
                      <a:pt x="168" y="0"/>
                    </a:moveTo>
                    <a:lnTo>
                      <a:pt x="0" y="98"/>
                    </a:lnTo>
                    <a:lnTo>
                      <a:pt x="133" y="249"/>
                    </a:lnTo>
                    <a:lnTo>
                      <a:pt x="162" y="231"/>
                    </a:lnTo>
                    <a:lnTo>
                      <a:pt x="168" y="0"/>
                    </a:lnTo>
                    <a:close/>
                  </a:path>
                </a:pathLst>
              </a:custGeom>
              <a:solidFill>
                <a:srgbClr val="E747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ïṡliďè">
                <a:extLst>
                  <a:ext uri="{FF2B5EF4-FFF2-40B4-BE49-F238E27FC236}">
                    <a16:creationId xmlns:a16="http://schemas.microsoft.com/office/drawing/2014/main" id="{D1360FD2-6597-4191-B2F9-001100154F2E}"/>
                  </a:ext>
                </a:extLst>
              </p:cNvPr>
              <p:cNvSpPr/>
              <p:nvPr/>
            </p:nvSpPr>
            <p:spPr bwMode="auto">
              <a:xfrm>
                <a:off x="7423151" y="2987675"/>
                <a:ext cx="192088" cy="349250"/>
              </a:xfrm>
              <a:custGeom>
                <a:avLst/>
                <a:gdLst>
                  <a:gd name="T0" fmla="*/ 121 w 121"/>
                  <a:gd name="T1" fmla="*/ 0 h 220"/>
                  <a:gd name="T2" fmla="*/ 115 w 121"/>
                  <a:gd name="T3" fmla="*/ 208 h 220"/>
                  <a:gd name="T4" fmla="*/ 92 w 121"/>
                  <a:gd name="T5" fmla="*/ 220 h 220"/>
                  <a:gd name="T6" fmla="*/ 0 w 121"/>
                  <a:gd name="T7" fmla="*/ 122 h 220"/>
                  <a:gd name="T8" fmla="*/ 121 w 121"/>
                  <a:gd name="T9" fmla="*/ 0 h 220"/>
                </a:gdLst>
                <a:ahLst/>
                <a:cxnLst>
                  <a:cxn ang="0">
                    <a:pos x="T0" y="T1"/>
                  </a:cxn>
                  <a:cxn ang="0">
                    <a:pos x="T2" y="T3"/>
                  </a:cxn>
                  <a:cxn ang="0">
                    <a:pos x="T4" y="T5"/>
                  </a:cxn>
                  <a:cxn ang="0">
                    <a:pos x="T6" y="T7"/>
                  </a:cxn>
                  <a:cxn ang="0">
                    <a:pos x="T8" y="T9"/>
                  </a:cxn>
                </a:cxnLst>
                <a:rect l="0" t="0" r="r" b="b"/>
                <a:pathLst>
                  <a:path w="121" h="220">
                    <a:moveTo>
                      <a:pt x="121" y="0"/>
                    </a:moveTo>
                    <a:lnTo>
                      <a:pt x="115" y="208"/>
                    </a:lnTo>
                    <a:lnTo>
                      <a:pt x="92" y="220"/>
                    </a:lnTo>
                    <a:lnTo>
                      <a:pt x="0" y="122"/>
                    </a:lnTo>
                    <a:lnTo>
                      <a:pt x="121" y="0"/>
                    </a:lnTo>
                    <a:close/>
                  </a:path>
                </a:pathLst>
              </a:custGeom>
              <a:solidFill>
                <a:srgbClr val="DFE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iŝlïḍè">
                <a:extLst>
                  <a:ext uri="{FF2B5EF4-FFF2-40B4-BE49-F238E27FC236}">
                    <a16:creationId xmlns:a16="http://schemas.microsoft.com/office/drawing/2014/main" id="{AA5BA08D-8FE8-4F63-8771-E2EA77F2CE0E}"/>
                  </a:ext>
                </a:extLst>
              </p:cNvPr>
              <p:cNvSpPr/>
              <p:nvPr/>
            </p:nvSpPr>
            <p:spPr bwMode="auto">
              <a:xfrm>
                <a:off x="7386638" y="2987675"/>
                <a:ext cx="228600" cy="312738"/>
              </a:xfrm>
              <a:custGeom>
                <a:avLst/>
                <a:gdLst>
                  <a:gd name="T0" fmla="*/ 21 w 25"/>
                  <a:gd name="T1" fmla="*/ 34 h 34"/>
                  <a:gd name="T2" fmla="*/ 21 w 25"/>
                  <a:gd name="T3" fmla="*/ 15 h 34"/>
                  <a:gd name="T4" fmla="*/ 25 w 25"/>
                  <a:gd name="T5" fmla="*/ 0 h 34"/>
                  <a:gd name="T6" fmla="*/ 0 w 25"/>
                  <a:gd name="T7" fmla="*/ 15 h 34"/>
                  <a:gd name="T8" fmla="*/ 4 w 25"/>
                  <a:gd name="T9" fmla="*/ 21 h 34"/>
                  <a:gd name="T10" fmla="*/ 21 w 25"/>
                  <a:gd name="T11" fmla="*/ 34 h 34"/>
                </a:gdLst>
                <a:ahLst/>
                <a:cxnLst>
                  <a:cxn ang="0">
                    <a:pos x="T0" y="T1"/>
                  </a:cxn>
                  <a:cxn ang="0">
                    <a:pos x="T2" y="T3"/>
                  </a:cxn>
                  <a:cxn ang="0">
                    <a:pos x="T4" y="T5"/>
                  </a:cxn>
                  <a:cxn ang="0">
                    <a:pos x="T6" y="T7"/>
                  </a:cxn>
                  <a:cxn ang="0">
                    <a:pos x="T8" y="T9"/>
                  </a:cxn>
                  <a:cxn ang="0">
                    <a:pos x="T10" y="T11"/>
                  </a:cxn>
                </a:cxnLst>
                <a:rect l="0" t="0" r="r" b="b"/>
                <a:pathLst>
                  <a:path w="25" h="34">
                    <a:moveTo>
                      <a:pt x="21" y="34"/>
                    </a:moveTo>
                    <a:cubicBezTo>
                      <a:pt x="21" y="34"/>
                      <a:pt x="19" y="25"/>
                      <a:pt x="21" y="15"/>
                    </a:cubicBezTo>
                    <a:cubicBezTo>
                      <a:pt x="24" y="5"/>
                      <a:pt x="25" y="0"/>
                      <a:pt x="25" y="0"/>
                    </a:cubicBezTo>
                    <a:cubicBezTo>
                      <a:pt x="0" y="15"/>
                      <a:pt x="0" y="15"/>
                      <a:pt x="0" y="15"/>
                    </a:cubicBezTo>
                    <a:cubicBezTo>
                      <a:pt x="4" y="21"/>
                      <a:pt x="4" y="21"/>
                      <a:pt x="4" y="21"/>
                    </a:cubicBezTo>
                    <a:cubicBezTo>
                      <a:pt x="16" y="28"/>
                      <a:pt x="20" y="31"/>
                      <a:pt x="21" y="34"/>
                    </a:cubicBezTo>
                    <a:close/>
                  </a:path>
                </a:pathLst>
              </a:custGeom>
              <a:solidFill>
                <a:srgbClr val="FBFB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íṡľïḓé">
                <a:extLst>
                  <a:ext uri="{FF2B5EF4-FFF2-40B4-BE49-F238E27FC236}">
                    <a16:creationId xmlns:a16="http://schemas.microsoft.com/office/drawing/2014/main" id="{36C6E895-1819-4FD0-AD60-A316593D66CC}"/>
                  </a:ext>
                </a:extLst>
              </p:cNvPr>
              <p:cNvSpPr/>
              <p:nvPr/>
            </p:nvSpPr>
            <p:spPr bwMode="auto">
              <a:xfrm>
                <a:off x="6477001" y="2336800"/>
                <a:ext cx="742950" cy="1155700"/>
              </a:xfrm>
              <a:custGeom>
                <a:avLst/>
                <a:gdLst>
                  <a:gd name="T0" fmla="*/ 72 w 81"/>
                  <a:gd name="T1" fmla="*/ 100 h 126"/>
                  <a:gd name="T2" fmla="*/ 62 w 81"/>
                  <a:gd name="T3" fmla="*/ 98 h 126"/>
                  <a:gd name="T4" fmla="*/ 52 w 81"/>
                  <a:gd name="T5" fmla="*/ 94 h 126"/>
                  <a:gd name="T6" fmla="*/ 27 w 81"/>
                  <a:gd name="T7" fmla="*/ 55 h 126"/>
                  <a:gd name="T8" fmla="*/ 20 w 81"/>
                  <a:gd name="T9" fmla="*/ 14 h 126"/>
                  <a:gd name="T10" fmla="*/ 11 w 81"/>
                  <a:gd name="T11" fmla="*/ 2 h 126"/>
                  <a:gd name="T12" fmla="*/ 1 w 81"/>
                  <a:gd name="T13" fmla="*/ 15 h 126"/>
                  <a:gd name="T14" fmla="*/ 9 w 81"/>
                  <a:gd name="T15" fmla="*/ 61 h 126"/>
                  <a:gd name="T16" fmla="*/ 42 w 81"/>
                  <a:gd name="T17" fmla="*/ 106 h 126"/>
                  <a:gd name="T18" fmla="*/ 50 w 81"/>
                  <a:gd name="T19" fmla="*/ 115 h 126"/>
                  <a:gd name="T20" fmla="*/ 64 w 81"/>
                  <a:gd name="T21" fmla="*/ 124 h 126"/>
                  <a:gd name="T22" fmla="*/ 72 w 81"/>
                  <a:gd name="T23" fmla="*/ 125 h 126"/>
                  <a:gd name="T24" fmla="*/ 70 w 81"/>
                  <a:gd name="T25" fmla="*/ 122 h 126"/>
                  <a:gd name="T26" fmla="*/ 61 w 81"/>
                  <a:gd name="T27" fmla="*/ 117 h 126"/>
                  <a:gd name="T28" fmla="*/ 68 w 81"/>
                  <a:gd name="T29" fmla="*/ 120 h 126"/>
                  <a:gd name="T30" fmla="*/ 75 w 81"/>
                  <a:gd name="T31" fmla="*/ 121 h 126"/>
                  <a:gd name="T32" fmla="*/ 78 w 81"/>
                  <a:gd name="T33" fmla="*/ 118 h 126"/>
                  <a:gd name="T34" fmla="*/ 70 w 81"/>
                  <a:gd name="T35" fmla="*/ 115 h 126"/>
                  <a:gd name="T36" fmla="*/ 64 w 81"/>
                  <a:gd name="T37" fmla="*/ 112 h 126"/>
                  <a:gd name="T38" fmla="*/ 73 w 81"/>
                  <a:gd name="T39" fmla="*/ 114 h 126"/>
                  <a:gd name="T40" fmla="*/ 79 w 81"/>
                  <a:gd name="T41" fmla="*/ 114 h 126"/>
                  <a:gd name="T42" fmla="*/ 79 w 81"/>
                  <a:gd name="T43" fmla="*/ 110 h 126"/>
                  <a:gd name="T44" fmla="*/ 69 w 81"/>
                  <a:gd name="T45" fmla="*/ 107 h 126"/>
                  <a:gd name="T46" fmla="*/ 64 w 81"/>
                  <a:gd name="T47" fmla="*/ 104 h 126"/>
                  <a:gd name="T48" fmla="*/ 70 w 81"/>
                  <a:gd name="T49" fmla="*/ 105 h 126"/>
                  <a:gd name="T50" fmla="*/ 75 w 81"/>
                  <a:gd name="T51" fmla="*/ 101 h 126"/>
                  <a:gd name="T52" fmla="*/ 72 w 81"/>
                  <a:gd name="T53"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126">
                    <a:moveTo>
                      <a:pt x="72" y="100"/>
                    </a:moveTo>
                    <a:cubicBezTo>
                      <a:pt x="69" y="99"/>
                      <a:pt x="66" y="98"/>
                      <a:pt x="62" y="98"/>
                    </a:cubicBezTo>
                    <a:cubicBezTo>
                      <a:pt x="58" y="98"/>
                      <a:pt x="55" y="96"/>
                      <a:pt x="52" y="94"/>
                    </a:cubicBezTo>
                    <a:cubicBezTo>
                      <a:pt x="34" y="80"/>
                      <a:pt x="28" y="62"/>
                      <a:pt x="27" y="55"/>
                    </a:cubicBezTo>
                    <a:cubicBezTo>
                      <a:pt x="23" y="42"/>
                      <a:pt x="22" y="22"/>
                      <a:pt x="20" y="14"/>
                    </a:cubicBezTo>
                    <a:cubicBezTo>
                      <a:pt x="19" y="6"/>
                      <a:pt x="15" y="4"/>
                      <a:pt x="11" y="2"/>
                    </a:cubicBezTo>
                    <a:cubicBezTo>
                      <a:pt x="5" y="0"/>
                      <a:pt x="0" y="4"/>
                      <a:pt x="1" y="15"/>
                    </a:cubicBezTo>
                    <a:cubicBezTo>
                      <a:pt x="2" y="27"/>
                      <a:pt x="4" y="46"/>
                      <a:pt x="9" y="61"/>
                    </a:cubicBezTo>
                    <a:cubicBezTo>
                      <a:pt x="12" y="68"/>
                      <a:pt x="21" y="88"/>
                      <a:pt x="42" y="106"/>
                    </a:cubicBezTo>
                    <a:cubicBezTo>
                      <a:pt x="44" y="108"/>
                      <a:pt x="46" y="111"/>
                      <a:pt x="50" y="115"/>
                    </a:cubicBezTo>
                    <a:cubicBezTo>
                      <a:pt x="54" y="119"/>
                      <a:pt x="60" y="123"/>
                      <a:pt x="64" y="124"/>
                    </a:cubicBezTo>
                    <a:cubicBezTo>
                      <a:pt x="69" y="126"/>
                      <a:pt x="71" y="125"/>
                      <a:pt x="72" y="125"/>
                    </a:cubicBezTo>
                    <a:cubicBezTo>
                      <a:pt x="73" y="124"/>
                      <a:pt x="72" y="123"/>
                      <a:pt x="70" y="122"/>
                    </a:cubicBezTo>
                    <a:cubicBezTo>
                      <a:pt x="68" y="121"/>
                      <a:pt x="64" y="120"/>
                      <a:pt x="61" y="117"/>
                    </a:cubicBezTo>
                    <a:cubicBezTo>
                      <a:pt x="61" y="117"/>
                      <a:pt x="65" y="119"/>
                      <a:pt x="68" y="120"/>
                    </a:cubicBezTo>
                    <a:cubicBezTo>
                      <a:pt x="71" y="121"/>
                      <a:pt x="73" y="121"/>
                      <a:pt x="75" y="121"/>
                    </a:cubicBezTo>
                    <a:cubicBezTo>
                      <a:pt x="78" y="122"/>
                      <a:pt x="80" y="119"/>
                      <a:pt x="78" y="118"/>
                    </a:cubicBezTo>
                    <a:cubicBezTo>
                      <a:pt x="76" y="117"/>
                      <a:pt x="74" y="117"/>
                      <a:pt x="70" y="115"/>
                    </a:cubicBezTo>
                    <a:cubicBezTo>
                      <a:pt x="67" y="114"/>
                      <a:pt x="64" y="112"/>
                      <a:pt x="64" y="112"/>
                    </a:cubicBezTo>
                    <a:cubicBezTo>
                      <a:pt x="64" y="112"/>
                      <a:pt x="69" y="113"/>
                      <a:pt x="73" y="114"/>
                    </a:cubicBezTo>
                    <a:cubicBezTo>
                      <a:pt x="77" y="115"/>
                      <a:pt x="78" y="114"/>
                      <a:pt x="79" y="114"/>
                    </a:cubicBezTo>
                    <a:cubicBezTo>
                      <a:pt x="81" y="113"/>
                      <a:pt x="81" y="111"/>
                      <a:pt x="79" y="110"/>
                    </a:cubicBezTo>
                    <a:cubicBezTo>
                      <a:pt x="76" y="109"/>
                      <a:pt x="73" y="110"/>
                      <a:pt x="69" y="107"/>
                    </a:cubicBezTo>
                    <a:cubicBezTo>
                      <a:pt x="65" y="106"/>
                      <a:pt x="63" y="104"/>
                      <a:pt x="64" y="104"/>
                    </a:cubicBezTo>
                    <a:cubicBezTo>
                      <a:pt x="65" y="104"/>
                      <a:pt x="67" y="105"/>
                      <a:pt x="70" y="105"/>
                    </a:cubicBezTo>
                    <a:cubicBezTo>
                      <a:pt x="73" y="105"/>
                      <a:pt x="75" y="103"/>
                      <a:pt x="75" y="101"/>
                    </a:cubicBezTo>
                    <a:cubicBezTo>
                      <a:pt x="75" y="100"/>
                      <a:pt x="75" y="100"/>
                      <a:pt x="72" y="100"/>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ṡľïḋe">
                <a:extLst>
                  <a:ext uri="{FF2B5EF4-FFF2-40B4-BE49-F238E27FC236}">
                    <a16:creationId xmlns:a16="http://schemas.microsoft.com/office/drawing/2014/main" id="{C419C4CD-9D45-4E04-A1D4-B572274D0322}"/>
                  </a:ext>
                </a:extLst>
              </p:cNvPr>
              <p:cNvSpPr/>
              <p:nvPr/>
            </p:nvSpPr>
            <p:spPr bwMode="auto">
              <a:xfrm>
                <a:off x="6477001" y="2336800"/>
                <a:ext cx="247650" cy="495300"/>
              </a:xfrm>
              <a:custGeom>
                <a:avLst/>
                <a:gdLst>
                  <a:gd name="T0" fmla="*/ 8 w 27"/>
                  <a:gd name="T1" fmla="*/ 1 h 54"/>
                  <a:gd name="T2" fmla="*/ 20 w 27"/>
                  <a:gd name="T3" fmla="*/ 11 h 54"/>
                  <a:gd name="T4" fmla="*/ 27 w 27"/>
                  <a:gd name="T5" fmla="*/ 44 h 54"/>
                  <a:gd name="T6" fmla="*/ 4 w 27"/>
                  <a:gd name="T7" fmla="*/ 46 h 54"/>
                  <a:gd name="T8" fmla="*/ 0 w 27"/>
                  <a:gd name="T9" fmla="*/ 16 h 54"/>
                  <a:gd name="T10" fmla="*/ 8 w 27"/>
                  <a:gd name="T11" fmla="*/ 1 h 54"/>
                </a:gdLst>
                <a:ahLst/>
                <a:cxnLst>
                  <a:cxn ang="0">
                    <a:pos x="T0" y="T1"/>
                  </a:cxn>
                  <a:cxn ang="0">
                    <a:pos x="T2" y="T3"/>
                  </a:cxn>
                  <a:cxn ang="0">
                    <a:pos x="T4" y="T5"/>
                  </a:cxn>
                  <a:cxn ang="0">
                    <a:pos x="T6" y="T7"/>
                  </a:cxn>
                  <a:cxn ang="0">
                    <a:pos x="T8" y="T9"/>
                  </a:cxn>
                  <a:cxn ang="0">
                    <a:pos x="T10" y="T11"/>
                  </a:cxn>
                </a:cxnLst>
                <a:rect l="0" t="0" r="r" b="b"/>
                <a:pathLst>
                  <a:path w="27" h="54">
                    <a:moveTo>
                      <a:pt x="8" y="1"/>
                    </a:moveTo>
                    <a:cubicBezTo>
                      <a:pt x="12" y="0"/>
                      <a:pt x="17" y="3"/>
                      <a:pt x="20" y="11"/>
                    </a:cubicBezTo>
                    <a:cubicBezTo>
                      <a:pt x="23" y="20"/>
                      <a:pt x="27" y="41"/>
                      <a:pt x="27" y="44"/>
                    </a:cubicBezTo>
                    <a:cubicBezTo>
                      <a:pt x="27" y="44"/>
                      <a:pt x="15" y="54"/>
                      <a:pt x="4" y="46"/>
                    </a:cubicBezTo>
                    <a:cubicBezTo>
                      <a:pt x="4" y="46"/>
                      <a:pt x="0" y="24"/>
                      <a:pt x="0" y="16"/>
                    </a:cubicBezTo>
                    <a:cubicBezTo>
                      <a:pt x="0" y="7"/>
                      <a:pt x="1" y="2"/>
                      <a:pt x="8" y="1"/>
                    </a:cubicBezTo>
                    <a:close/>
                  </a:path>
                </a:pathLst>
              </a:custGeom>
              <a:solidFill>
                <a:srgbClr val="E943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ṣļiḋè">
                <a:extLst>
                  <a:ext uri="{FF2B5EF4-FFF2-40B4-BE49-F238E27FC236}">
                    <a16:creationId xmlns:a16="http://schemas.microsoft.com/office/drawing/2014/main" id="{E89A593A-1399-4DCF-AA83-2AE5DA68DF7B}"/>
                  </a:ext>
                </a:extLst>
              </p:cNvPr>
              <p:cNvSpPr/>
              <p:nvPr/>
            </p:nvSpPr>
            <p:spPr bwMode="auto">
              <a:xfrm>
                <a:off x="4052888" y="2024063"/>
                <a:ext cx="762000" cy="1065213"/>
              </a:xfrm>
              <a:custGeom>
                <a:avLst/>
                <a:gdLst>
                  <a:gd name="T0" fmla="*/ 54 w 83"/>
                  <a:gd name="T1" fmla="*/ 80 h 116"/>
                  <a:gd name="T2" fmla="*/ 35 w 83"/>
                  <a:gd name="T3" fmla="*/ 100 h 116"/>
                  <a:gd name="T4" fmla="*/ 29 w 83"/>
                  <a:gd name="T5" fmla="*/ 107 h 116"/>
                  <a:gd name="T6" fmla="*/ 16 w 83"/>
                  <a:gd name="T7" fmla="*/ 115 h 116"/>
                  <a:gd name="T8" fmla="*/ 10 w 83"/>
                  <a:gd name="T9" fmla="*/ 115 h 116"/>
                  <a:gd name="T10" fmla="*/ 11 w 83"/>
                  <a:gd name="T11" fmla="*/ 113 h 116"/>
                  <a:gd name="T12" fmla="*/ 19 w 83"/>
                  <a:gd name="T13" fmla="*/ 108 h 116"/>
                  <a:gd name="T14" fmla="*/ 13 w 83"/>
                  <a:gd name="T15" fmla="*/ 111 h 116"/>
                  <a:gd name="T16" fmla="*/ 6 w 83"/>
                  <a:gd name="T17" fmla="*/ 112 h 116"/>
                  <a:gd name="T18" fmla="*/ 3 w 83"/>
                  <a:gd name="T19" fmla="*/ 109 h 116"/>
                  <a:gd name="T20" fmla="*/ 10 w 83"/>
                  <a:gd name="T21" fmla="*/ 107 h 116"/>
                  <a:gd name="T22" fmla="*/ 16 w 83"/>
                  <a:gd name="T23" fmla="*/ 104 h 116"/>
                  <a:gd name="T24" fmla="*/ 8 w 83"/>
                  <a:gd name="T25" fmla="*/ 105 h 116"/>
                  <a:gd name="T26" fmla="*/ 2 w 83"/>
                  <a:gd name="T27" fmla="*/ 105 h 116"/>
                  <a:gd name="T28" fmla="*/ 2 w 83"/>
                  <a:gd name="T29" fmla="*/ 102 h 116"/>
                  <a:gd name="T30" fmla="*/ 11 w 83"/>
                  <a:gd name="T31" fmla="*/ 99 h 116"/>
                  <a:gd name="T32" fmla="*/ 15 w 83"/>
                  <a:gd name="T33" fmla="*/ 97 h 116"/>
                  <a:gd name="T34" fmla="*/ 10 w 83"/>
                  <a:gd name="T35" fmla="*/ 97 h 116"/>
                  <a:gd name="T36" fmla="*/ 5 w 83"/>
                  <a:gd name="T37" fmla="*/ 93 h 116"/>
                  <a:gd name="T38" fmla="*/ 8 w 83"/>
                  <a:gd name="T39" fmla="*/ 92 h 116"/>
                  <a:gd name="T40" fmla="*/ 17 w 83"/>
                  <a:gd name="T41" fmla="*/ 91 h 116"/>
                  <a:gd name="T42" fmla="*/ 26 w 83"/>
                  <a:gd name="T43" fmla="*/ 90 h 116"/>
                  <a:gd name="T44" fmla="*/ 41 w 83"/>
                  <a:gd name="T45" fmla="*/ 73 h 116"/>
                  <a:gd name="T46" fmla="*/ 54 w 83"/>
                  <a:gd name="T47" fmla="*/ 46 h 116"/>
                  <a:gd name="T48" fmla="*/ 64 w 83"/>
                  <a:gd name="T49" fmla="*/ 10 h 116"/>
                  <a:gd name="T50" fmla="*/ 75 w 83"/>
                  <a:gd name="T51" fmla="*/ 0 h 116"/>
                  <a:gd name="T52" fmla="*/ 81 w 83"/>
                  <a:gd name="T53" fmla="*/ 13 h 116"/>
                  <a:gd name="T54" fmla="*/ 54 w 83"/>
                  <a:gd name="T55" fmla="*/ 8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3" h="116">
                    <a:moveTo>
                      <a:pt x="54" y="80"/>
                    </a:moveTo>
                    <a:cubicBezTo>
                      <a:pt x="48" y="88"/>
                      <a:pt x="43" y="93"/>
                      <a:pt x="35" y="100"/>
                    </a:cubicBezTo>
                    <a:cubicBezTo>
                      <a:pt x="33" y="101"/>
                      <a:pt x="32" y="103"/>
                      <a:pt x="29" y="107"/>
                    </a:cubicBezTo>
                    <a:cubicBezTo>
                      <a:pt x="26" y="111"/>
                      <a:pt x="21" y="114"/>
                      <a:pt x="16" y="115"/>
                    </a:cubicBezTo>
                    <a:cubicBezTo>
                      <a:pt x="12" y="116"/>
                      <a:pt x="10" y="116"/>
                      <a:pt x="10" y="115"/>
                    </a:cubicBezTo>
                    <a:cubicBezTo>
                      <a:pt x="9" y="114"/>
                      <a:pt x="9" y="113"/>
                      <a:pt x="11" y="113"/>
                    </a:cubicBezTo>
                    <a:cubicBezTo>
                      <a:pt x="13" y="112"/>
                      <a:pt x="16" y="111"/>
                      <a:pt x="19" y="108"/>
                    </a:cubicBezTo>
                    <a:cubicBezTo>
                      <a:pt x="19" y="108"/>
                      <a:pt x="15" y="110"/>
                      <a:pt x="13" y="111"/>
                    </a:cubicBezTo>
                    <a:cubicBezTo>
                      <a:pt x="11" y="112"/>
                      <a:pt x="8" y="112"/>
                      <a:pt x="6" y="112"/>
                    </a:cubicBezTo>
                    <a:cubicBezTo>
                      <a:pt x="4" y="112"/>
                      <a:pt x="1" y="110"/>
                      <a:pt x="3" y="109"/>
                    </a:cubicBezTo>
                    <a:cubicBezTo>
                      <a:pt x="5" y="108"/>
                      <a:pt x="7" y="108"/>
                      <a:pt x="10" y="107"/>
                    </a:cubicBezTo>
                    <a:cubicBezTo>
                      <a:pt x="14" y="105"/>
                      <a:pt x="16" y="104"/>
                      <a:pt x="16" y="104"/>
                    </a:cubicBezTo>
                    <a:cubicBezTo>
                      <a:pt x="16" y="104"/>
                      <a:pt x="12" y="105"/>
                      <a:pt x="8" y="105"/>
                    </a:cubicBezTo>
                    <a:cubicBezTo>
                      <a:pt x="4" y="106"/>
                      <a:pt x="3" y="105"/>
                      <a:pt x="2" y="105"/>
                    </a:cubicBezTo>
                    <a:cubicBezTo>
                      <a:pt x="1" y="104"/>
                      <a:pt x="0" y="102"/>
                      <a:pt x="2" y="102"/>
                    </a:cubicBezTo>
                    <a:cubicBezTo>
                      <a:pt x="4" y="101"/>
                      <a:pt x="7" y="101"/>
                      <a:pt x="11" y="99"/>
                    </a:cubicBezTo>
                    <a:cubicBezTo>
                      <a:pt x="14" y="98"/>
                      <a:pt x="16" y="97"/>
                      <a:pt x="15" y="97"/>
                    </a:cubicBezTo>
                    <a:cubicBezTo>
                      <a:pt x="15" y="96"/>
                      <a:pt x="13" y="97"/>
                      <a:pt x="10" y="97"/>
                    </a:cubicBezTo>
                    <a:cubicBezTo>
                      <a:pt x="7" y="97"/>
                      <a:pt x="5" y="95"/>
                      <a:pt x="5" y="93"/>
                    </a:cubicBezTo>
                    <a:cubicBezTo>
                      <a:pt x="5" y="92"/>
                      <a:pt x="5" y="93"/>
                      <a:pt x="8" y="92"/>
                    </a:cubicBezTo>
                    <a:cubicBezTo>
                      <a:pt x="11" y="92"/>
                      <a:pt x="13" y="91"/>
                      <a:pt x="17" y="91"/>
                    </a:cubicBezTo>
                    <a:cubicBezTo>
                      <a:pt x="21" y="91"/>
                      <a:pt x="23" y="91"/>
                      <a:pt x="26" y="90"/>
                    </a:cubicBezTo>
                    <a:cubicBezTo>
                      <a:pt x="29" y="89"/>
                      <a:pt x="36" y="81"/>
                      <a:pt x="41" y="73"/>
                    </a:cubicBezTo>
                    <a:cubicBezTo>
                      <a:pt x="48" y="64"/>
                      <a:pt x="53" y="52"/>
                      <a:pt x="54" y="46"/>
                    </a:cubicBezTo>
                    <a:cubicBezTo>
                      <a:pt x="57" y="36"/>
                      <a:pt x="61" y="17"/>
                      <a:pt x="64" y="10"/>
                    </a:cubicBezTo>
                    <a:cubicBezTo>
                      <a:pt x="67" y="3"/>
                      <a:pt x="71" y="0"/>
                      <a:pt x="75" y="0"/>
                    </a:cubicBezTo>
                    <a:cubicBezTo>
                      <a:pt x="81" y="0"/>
                      <a:pt x="83" y="7"/>
                      <a:pt x="81" y="13"/>
                    </a:cubicBezTo>
                    <a:cubicBezTo>
                      <a:pt x="79" y="23"/>
                      <a:pt x="68" y="62"/>
                      <a:pt x="54" y="80"/>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ś1iḓe">
                <a:extLst>
                  <a:ext uri="{FF2B5EF4-FFF2-40B4-BE49-F238E27FC236}">
                    <a16:creationId xmlns:a16="http://schemas.microsoft.com/office/drawing/2014/main" id="{D8FA1B52-BDCA-4A61-A70B-F852717AF602}"/>
                  </a:ext>
                </a:extLst>
              </p:cNvPr>
              <p:cNvSpPr/>
              <p:nvPr/>
            </p:nvSpPr>
            <p:spPr bwMode="auto">
              <a:xfrm>
                <a:off x="4548188" y="2014538"/>
                <a:ext cx="285750" cy="514350"/>
              </a:xfrm>
              <a:custGeom>
                <a:avLst/>
                <a:gdLst>
                  <a:gd name="T0" fmla="*/ 24 w 31"/>
                  <a:gd name="T1" fmla="*/ 1 h 56"/>
                  <a:gd name="T2" fmla="*/ 11 w 31"/>
                  <a:gd name="T3" fmla="*/ 7 h 56"/>
                  <a:gd name="T4" fmla="*/ 2 w 31"/>
                  <a:gd name="T5" fmla="*/ 37 h 56"/>
                  <a:gd name="T6" fmla="*/ 0 w 31"/>
                  <a:gd name="T7" fmla="*/ 48 h 56"/>
                  <a:gd name="T8" fmla="*/ 16 w 31"/>
                  <a:gd name="T9" fmla="*/ 56 h 56"/>
                  <a:gd name="T10" fmla="*/ 23 w 31"/>
                  <a:gd name="T11" fmla="*/ 34 h 56"/>
                  <a:gd name="T12" fmla="*/ 24 w 31"/>
                  <a:gd name="T13" fmla="*/ 1 h 56"/>
                </a:gdLst>
                <a:ahLst/>
                <a:cxnLst>
                  <a:cxn ang="0">
                    <a:pos x="T0" y="T1"/>
                  </a:cxn>
                  <a:cxn ang="0">
                    <a:pos x="T2" y="T3"/>
                  </a:cxn>
                  <a:cxn ang="0">
                    <a:pos x="T4" y="T5"/>
                  </a:cxn>
                  <a:cxn ang="0">
                    <a:pos x="T6" y="T7"/>
                  </a:cxn>
                  <a:cxn ang="0">
                    <a:pos x="T8" y="T9"/>
                  </a:cxn>
                  <a:cxn ang="0">
                    <a:pos x="T10" y="T11"/>
                  </a:cxn>
                  <a:cxn ang="0">
                    <a:pos x="T12" y="T13"/>
                  </a:cxn>
                </a:cxnLst>
                <a:rect l="0" t="0" r="r" b="b"/>
                <a:pathLst>
                  <a:path w="31" h="56">
                    <a:moveTo>
                      <a:pt x="24" y="1"/>
                    </a:moveTo>
                    <a:cubicBezTo>
                      <a:pt x="21" y="0"/>
                      <a:pt x="15" y="0"/>
                      <a:pt x="11" y="7"/>
                    </a:cubicBezTo>
                    <a:cubicBezTo>
                      <a:pt x="6" y="14"/>
                      <a:pt x="3" y="33"/>
                      <a:pt x="2" y="37"/>
                    </a:cubicBezTo>
                    <a:cubicBezTo>
                      <a:pt x="1" y="44"/>
                      <a:pt x="0" y="48"/>
                      <a:pt x="0" y="48"/>
                    </a:cubicBezTo>
                    <a:cubicBezTo>
                      <a:pt x="0" y="48"/>
                      <a:pt x="5" y="56"/>
                      <a:pt x="16" y="56"/>
                    </a:cubicBezTo>
                    <a:cubicBezTo>
                      <a:pt x="16" y="56"/>
                      <a:pt x="19" y="49"/>
                      <a:pt x="23" y="34"/>
                    </a:cubicBezTo>
                    <a:cubicBezTo>
                      <a:pt x="27" y="19"/>
                      <a:pt x="31" y="3"/>
                      <a:pt x="24" y="1"/>
                    </a:cubicBezTo>
                    <a:close/>
                  </a:path>
                </a:pathLst>
              </a:custGeom>
              <a:solidFill>
                <a:srgbClr val="D8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îś1ïḓè">
                <a:extLst>
                  <a:ext uri="{FF2B5EF4-FFF2-40B4-BE49-F238E27FC236}">
                    <a16:creationId xmlns:a16="http://schemas.microsoft.com/office/drawing/2014/main" id="{52A24698-CAE1-4489-B573-1DDD97226DA5}"/>
                  </a:ext>
                </a:extLst>
              </p:cNvPr>
              <p:cNvSpPr/>
              <p:nvPr/>
            </p:nvSpPr>
            <p:spPr bwMode="auto">
              <a:xfrm>
                <a:off x="4540251" y="2336800"/>
                <a:ext cx="293688" cy="587375"/>
              </a:xfrm>
              <a:custGeom>
                <a:avLst/>
                <a:gdLst>
                  <a:gd name="T0" fmla="*/ 8 w 32"/>
                  <a:gd name="T1" fmla="*/ 0 h 64"/>
                  <a:gd name="T2" fmla="*/ 9 w 32"/>
                  <a:gd name="T3" fmla="*/ 29 h 64"/>
                  <a:gd name="T4" fmla="*/ 0 w 32"/>
                  <a:gd name="T5" fmla="*/ 56 h 64"/>
                  <a:gd name="T6" fmla="*/ 17 w 32"/>
                  <a:gd name="T7" fmla="*/ 61 h 64"/>
                  <a:gd name="T8" fmla="*/ 30 w 32"/>
                  <a:gd name="T9" fmla="*/ 23 h 64"/>
                  <a:gd name="T10" fmla="*/ 8 w 32"/>
                  <a:gd name="T11" fmla="*/ 0 h 64"/>
                </a:gdLst>
                <a:ahLst/>
                <a:cxnLst>
                  <a:cxn ang="0">
                    <a:pos x="T0" y="T1"/>
                  </a:cxn>
                  <a:cxn ang="0">
                    <a:pos x="T2" y="T3"/>
                  </a:cxn>
                  <a:cxn ang="0">
                    <a:pos x="T4" y="T5"/>
                  </a:cxn>
                  <a:cxn ang="0">
                    <a:pos x="T6" y="T7"/>
                  </a:cxn>
                  <a:cxn ang="0">
                    <a:pos x="T8" y="T9"/>
                  </a:cxn>
                  <a:cxn ang="0">
                    <a:pos x="T10" y="T11"/>
                  </a:cxn>
                </a:cxnLst>
                <a:rect l="0" t="0" r="r" b="b"/>
                <a:pathLst>
                  <a:path w="32" h="64">
                    <a:moveTo>
                      <a:pt x="8" y="0"/>
                    </a:moveTo>
                    <a:cubicBezTo>
                      <a:pt x="7" y="11"/>
                      <a:pt x="11" y="18"/>
                      <a:pt x="9" y="29"/>
                    </a:cubicBezTo>
                    <a:cubicBezTo>
                      <a:pt x="7" y="43"/>
                      <a:pt x="2" y="52"/>
                      <a:pt x="0" y="56"/>
                    </a:cubicBezTo>
                    <a:cubicBezTo>
                      <a:pt x="0" y="56"/>
                      <a:pt x="6" y="64"/>
                      <a:pt x="17" y="61"/>
                    </a:cubicBezTo>
                    <a:cubicBezTo>
                      <a:pt x="29" y="59"/>
                      <a:pt x="32" y="38"/>
                      <a:pt x="30" y="23"/>
                    </a:cubicBezTo>
                    <a:cubicBezTo>
                      <a:pt x="28" y="8"/>
                      <a:pt x="8" y="0"/>
                      <a:pt x="8" y="0"/>
                    </a:cubicBezTo>
                    <a:close/>
                  </a:path>
                </a:pathLst>
              </a:custGeom>
              <a:solidFill>
                <a:srgbClr val="E943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íṡ1ïḋê">
                <a:extLst>
                  <a:ext uri="{FF2B5EF4-FFF2-40B4-BE49-F238E27FC236}">
                    <a16:creationId xmlns:a16="http://schemas.microsoft.com/office/drawing/2014/main" id="{64D57B35-3E46-492A-8DB2-D5EE56F875F6}"/>
                  </a:ext>
                </a:extLst>
              </p:cNvPr>
              <p:cNvSpPr/>
              <p:nvPr/>
            </p:nvSpPr>
            <p:spPr bwMode="auto">
              <a:xfrm>
                <a:off x="4043363" y="3979863"/>
                <a:ext cx="422275" cy="284163"/>
              </a:xfrm>
              <a:custGeom>
                <a:avLst/>
                <a:gdLst>
                  <a:gd name="T0" fmla="*/ 44 w 46"/>
                  <a:gd name="T1" fmla="*/ 0 h 31"/>
                  <a:gd name="T2" fmla="*/ 45 w 46"/>
                  <a:gd name="T3" fmla="*/ 5 h 31"/>
                  <a:gd name="T4" fmla="*/ 46 w 46"/>
                  <a:gd name="T5" fmla="*/ 14 h 31"/>
                  <a:gd name="T6" fmla="*/ 36 w 46"/>
                  <a:gd name="T7" fmla="*/ 19 h 31"/>
                  <a:gd name="T8" fmla="*/ 26 w 46"/>
                  <a:gd name="T9" fmla="*/ 26 h 31"/>
                  <a:gd name="T10" fmla="*/ 12 w 46"/>
                  <a:gd name="T11" fmla="*/ 31 h 31"/>
                  <a:gd name="T12" fmla="*/ 1 w 46"/>
                  <a:gd name="T13" fmla="*/ 28 h 31"/>
                  <a:gd name="T14" fmla="*/ 11 w 46"/>
                  <a:gd name="T15" fmla="*/ 17 h 31"/>
                  <a:gd name="T16" fmla="*/ 30 w 46"/>
                  <a:gd name="T17" fmla="*/ 0 h 31"/>
                  <a:gd name="T18" fmla="*/ 44 w 4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1">
                    <a:moveTo>
                      <a:pt x="44" y="0"/>
                    </a:moveTo>
                    <a:cubicBezTo>
                      <a:pt x="44" y="0"/>
                      <a:pt x="44" y="3"/>
                      <a:pt x="45" y="5"/>
                    </a:cubicBezTo>
                    <a:cubicBezTo>
                      <a:pt x="45" y="8"/>
                      <a:pt x="46" y="12"/>
                      <a:pt x="46" y="14"/>
                    </a:cubicBezTo>
                    <a:cubicBezTo>
                      <a:pt x="45" y="16"/>
                      <a:pt x="39" y="19"/>
                      <a:pt x="36" y="19"/>
                    </a:cubicBezTo>
                    <a:cubicBezTo>
                      <a:pt x="33" y="20"/>
                      <a:pt x="28" y="23"/>
                      <a:pt x="26" y="26"/>
                    </a:cubicBezTo>
                    <a:cubicBezTo>
                      <a:pt x="23" y="29"/>
                      <a:pt x="16" y="31"/>
                      <a:pt x="12" y="31"/>
                    </a:cubicBezTo>
                    <a:cubicBezTo>
                      <a:pt x="7" y="30"/>
                      <a:pt x="2" y="29"/>
                      <a:pt x="1" y="28"/>
                    </a:cubicBezTo>
                    <a:cubicBezTo>
                      <a:pt x="0" y="26"/>
                      <a:pt x="1" y="24"/>
                      <a:pt x="11" y="17"/>
                    </a:cubicBezTo>
                    <a:cubicBezTo>
                      <a:pt x="20" y="10"/>
                      <a:pt x="27" y="6"/>
                      <a:pt x="30" y="0"/>
                    </a:cubicBezTo>
                    <a:lnTo>
                      <a:pt x="44" y="0"/>
                    </a:lnTo>
                    <a:close/>
                  </a:path>
                </a:pathLst>
              </a:custGeom>
              <a:solidFill>
                <a:srgbClr val="2D2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ŝḷîďé">
                <a:extLst>
                  <a:ext uri="{FF2B5EF4-FFF2-40B4-BE49-F238E27FC236}">
                    <a16:creationId xmlns:a16="http://schemas.microsoft.com/office/drawing/2014/main" id="{6312C54F-28BB-4F9F-BE53-AFD9D0696F84}"/>
                  </a:ext>
                </a:extLst>
              </p:cNvPr>
              <p:cNvSpPr/>
              <p:nvPr/>
            </p:nvSpPr>
            <p:spPr bwMode="auto">
              <a:xfrm>
                <a:off x="4327526" y="4191000"/>
                <a:ext cx="349250" cy="376238"/>
              </a:xfrm>
              <a:custGeom>
                <a:avLst/>
                <a:gdLst>
                  <a:gd name="T0" fmla="*/ 23 w 38"/>
                  <a:gd name="T1" fmla="*/ 35 h 41"/>
                  <a:gd name="T2" fmla="*/ 12 w 38"/>
                  <a:gd name="T3" fmla="*/ 41 h 41"/>
                  <a:gd name="T4" fmla="*/ 6 w 38"/>
                  <a:gd name="T5" fmla="*/ 41 h 41"/>
                  <a:gd name="T6" fmla="*/ 0 w 38"/>
                  <a:gd name="T7" fmla="*/ 37 h 41"/>
                  <a:gd name="T8" fmla="*/ 1 w 38"/>
                  <a:gd name="T9" fmla="*/ 34 h 41"/>
                  <a:gd name="T10" fmla="*/ 12 w 38"/>
                  <a:gd name="T11" fmla="*/ 20 h 41"/>
                  <a:gd name="T12" fmla="*/ 21 w 38"/>
                  <a:gd name="T13" fmla="*/ 0 h 41"/>
                  <a:gd name="T14" fmla="*/ 36 w 38"/>
                  <a:gd name="T15" fmla="*/ 0 h 41"/>
                  <a:gd name="T16" fmla="*/ 36 w 38"/>
                  <a:gd name="T17" fmla="*/ 5 h 41"/>
                  <a:gd name="T18" fmla="*/ 37 w 38"/>
                  <a:gd name="T19" fmla="*/ 9 h 41"/>
                  <a:gd name="T20" fmla="*/ 37 w 38"/>
                  <a:gd name="T21" fmla="*/ 19 h 41"/>
                  <a:gd name="T22" fmla="*/ 31 w 38"/>
                  <a:gd name="T23" fmla="*/ 24 h 41"/>
                  <a:gd name="T24" fmla="*/ 23 w 38"/>
                  <a:gd name="T25"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1">
                    <a:moveTo>
                      <a:pt x="23" y="35"/>
                    </a:moveTo>
                    <a:cubicBezTo>
                      <a:pt x="20" y="38"/>
                      <a:pt x="16" y="40"/>
                      <a:pt x="12" y="41"/>
                    </a:cubicBezTo>
                    <a:cubicBezTo>
                      <a:pt x="10" y="41"/>
                      <a:pt x="8" y="41"/>
                      <a:pt x="6" y="41"/>
                    </a:cubicBezTo>
                    <a:cubicBezTo>
                      <a:pt x="3" y="41"/>
                      <a:pt x="0" y="40"/>
                      <a:pt x="0" y="37"/>
                    </a:cubicBezTo>
                    <a:cubicBezTo>
                      <a:pt x="0" y="36"/>
                      <a:pt x="1" y="35"/>
                      <a:pt x="1" y="34"/>
                    </a:cubicBezTo>
                    <a:cubicBezTo>
                      <a:pt x="5" y="29"/>
                      <a:pt x="9" y="25"/>
                      <a:pt x="12" y="20"/>
                    </a:cubicBezTo>
                    <a:cubicBezTo>
                      <a:pt x="16" y="14"/>
                      <a:pt x="20" y="9"/>
                      <a:pt x="21" y="0"/>
                    </a:cubicBezTo>
                    <a:cubicBezTo>
                      <a:pt x="36" y="0"/>
                      <a:pt x="36" y="0"/>
                      <a:pt x="36" y="0"/>
                    </a:cubicBezTo>
                    <a:cubicBezTo>
                      <a:pt x="36" y="1"/>
                      <a:pt x="36" y="3"/>
                      <a:pt x="36" y="5"/>
                    </a:cubicBezTo>
                    <a:cubicBezTo>
                      <a:pt x="36" y="6"/>
                      <a:pt x="37" y="8"/>
                      <a:pt x="37" y="9"/>
                    </a:cubicBezTo>
                    <a:cubicBezTo>
                      <a:pt x="38" y="12"/>
                      <a:pt x="38" y="16"/>
                      <a:pt x="37" y="19"/>
                    </a:cubicBezTo>
                    <a:cubicBezTo>
                      <a:pt x="36" y="21"/>
                      <a:pt x="33" y="22"/>
                      <a:pt x="31" y="24"/>
                    </a:cubicBezTo>
                    <a:cubicBezTo>
                      <a:pt x="28" y="27"/>
                      <a:pt x="26" y="31"/>
                      <a:pt x="23" y="35"/>
                    </a:cubicBezTo>
                    <a:close/>
                  </a:path>
                </a:pathLst>
              </a:custGeom>
              <a:solidFill>
                <a:srgbClr val="2D29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sliḋè">
                <a:extLst>
                  <a:ext uri="{FF2B5EF4-FFF2-40B4-BE49-F238E27FC236}">
                    <a16:creationId xmlns:a16="http://schemas.microsoft.com/office/drawing/2014/main" id="{C3996C47-E0AC-4957-A403-10E9D153A235}"/>
                  </a:ext>
                </a:extLst>
              </p:cNvPr>
              <p:cNvSpPr/>
              <p:nvPr/>
            </p:nvSpPr>
            <p:spPr bwMode="auto">
              <a:xfrm>
                <a:off x="4062413" y="2767013"/>
                <a:ext cx="1147763" cy="1460500"/>
              </a:xfrm>
              <a:custGeom>
                <a:avLst/>
                <a:gdLst>
                  <a:gd name="T0" fmla="*/ 119 w 125"/>
                  <a:gd name="T1" fmla="*/ 16 h 159"/>
                  <a:gd name="T2" fmla="*/ 102 w 125"/>
                  <a:gd name="T3" fmla="*/ 60 h 159"/>
                  <a:gd name="T4" fmla="*/ 66 w 125"/>
                  <a:gd name="T5" fmla="*/ 76 h 159"/>
                  <a:gd name="T6" fmla="*/ 70 w 125"/>
                  <a:gd name="T7" fmla="*/ 102 h 159"/>
                  <a:gd name="T8" fmla="*/ 65 w 125"/>
                  <a:gd name="T9" fmla="*/ 155 h 159"/>
                  <a:gd name="T10" fmla="*/ 50 w 125"/>
                  <a:gd name="T11" fmla="*/ 155 h 159"/>
                  <a:gd name="T12" fmla="*/ 45 w 125"/>
                  <a:gd name="T13" fmla="*/ 108 h 159"/>
                  <a:gd name="T14" fmla="*/ 41 w 125"/>
                  <a:gd name="T15" fmla="*/ 65 h 159"/>
                  <a:gd name="T16" fmla="*/ 73 w 125"/>
                  <a:gd name="T17" fmla="*/ 37 h 159"/>
                  <a:gd name="T18" fmla="*/ 72 w 125"/>
                  <a:gd name="T19" fmla="*/ 37 h 159"/>
                  <a:gd name="T20" fmla="*/ 30 w 125"/>
                  <a:gd name="T21" fmla="*/ 57 h 159"/>
                  <a:gd name="T22" fmla="*/ 37 w 125"/>
                  <a:gd name="T23" fmla="*/ 78 h 159"/>
                  <a:gd name="T24" fmla="*/ 42 w 125"/>
                  <a:gd name="T25" fmla="*/ 132 h 159"/>
                  <a:gd name="T26" fmla="*/ 28 w 125"/>
                  <a:gd name="T27" fmla="*/ 132 h 159"/>
                  <a:gd name="T28" fmla="*/ 4 w 125"/>
                  <a:gd name="T29" fmla="*/ 44 h 159"/>
                  <a:gd name="T30" fmla="*/ 66 w 125"/>
                  <a:gd name="T31" fmla="*/ 0 h 159"/>
                  <a:gd name="T32" fmla="*/ 119 w 125"/>
                  <a:gd name="T33" fmla="*/ 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59">
                    <a:moveTo>
                      <a:pt x="119" y="16"/>
                    </a:moveTo>
                    <a:cubicBezTo>
                      <a:pt x="125" y="33"/>
                      <a:pt x="124" y="47"/>
                      <a:pt x="102" y="60"/>
                    </a:cubicBezTo>
                    <a:cubicBezTo>
                      <a:pt x="90" y="66"/>
                      <a:pt x="66" y="76"/>
                      <a:pt x="66" y="76"/>
                    </a:cubicBezTo>
                    <a:cubicBezTo>
                      <a:pt x="66" y="76"/>
                      <a:pt x="70" y="86"/>
                      <a:pt x="70" y="102"/>
                    </a:cubicBezTo>
                    <a:cubicBezTo>
                      <a:pt x="70" y="116"/>
                      <a:pt x="65" y="155"/>
                      <a:pt x="65" y="155"/>
                    </a:cubicBezTo>
                    <a:cubicBezTo>
                      <a:pt x="65" y="155"/>
                      <a:pt x="57" y="159"/>
                      <a:pt x="50" y="155"/>
                    </a:cubicBezTo>
                    <a:cubicBezTo>
                      <a:pt x="50" y="155"/>
                      <a:pt x="47" y="128"/>
                      <a:pt x="45" y="108"/>
                    </a:cubicBezTo>
                    <a:cubicBezTo>
                      <a:pt x="43" y="85"/>
                      <a:pt x="40" y="70"/>
                      <a:pt x="41" y="65"/>
                    </a:cubicBezTo>
                    <a:cubicBezTo>
                      <a:pt x="43" y="61"/>
                      <a:pt x="66" y="45"/>
                      <a:pt x="73" y="37"/>
                    </a:cubicBezTo>
                    <a:cubicBezTo>
                      <a:pt x="72" y="37"/>
                      <a:pt x="72" y="37"/>
                      <a:pt x="72" y="37"/>
                    </a:cubicBezTo>
                    <a:cubicBezTo>
                      <a:pt x="30" y="57"/>
                      <a:pt x="30" y="57"/>
                      <a:pt x="30" y="57"/>
                    </a:cubicBezTo>
                    <a:cubicBezTo>
                      <a:pt x="30" y="57"/>
                      <a:pt x="35" y="65"/>
                      <a:pt x="37" y="78"/>
                    </a:cubicBezTo>
                    <a:cubicBezTo>
                      <a:pt x="39" y="97"/>
                      <a:pt x="42" y="132"/>
                      <a:pt x="42" y="132"/>
                    </a:cubicBezTo>
                    <a:cubicBezTo>
                      <a:pt x="42" y="132"/>
                      <a:pt x="34" y="137"/>
                      <a:pt x="28" y="132"/>
                    </a:cubicBezTo>
                    <a:cubicBezTo>
                      <a:pt x="28" y="132"/>
                      <a:pt x="0" y="53"/>
                      <a:pt x="4" y="44"/>
                    </a:cubicBezTo>
                    <a:cubicBezTo>
                      <a:pt x="9" y="32"/>
                      <a:pt x="63" y="5"/>
                      <a:pt x="66" y="0"/>
                    </a:cubicBezTo>
                    <a:lnTo>
                      <a:pt x="119" y="16"/>
                    </a:lnTo>
                    <a:close/>
                  </a:path>
                </a:pathLst>
              </a:custGeom>
              <a:solidFill>
                <a:srgbClr val="C4D9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Sľîḓe">
                <a:extLst>
                  <a:ext uri="{FF2B5EF4-FFF2-40B4-BE49-F238E27FC236}">
                    <a16:creationId xmlns:a16="http://schemas.microsoft.com/office/drawing/2014/main" id="{8E16C86E-28EB-4DFF-A8F3-93578D2965DD}"/>
                  </a:ext>
                </a:extLst>
              </p:cNvPr>
              <p:cNvSpPr/>
              <p:nvPr/>
            </p:nvSpPr>
            <p:spPr bwMode="auto">
              <a:xfrm>
                <a:off x="4365626" y="2941638"/>
                <a:ext cx="366713" cy="339725"/>
              </a:xfrm>
              <a:custGeom>
                <a:avLst/>
                <a:gdLst>
                  <a:gd name="T0" fmla="*/ 40 w 40"/>
                  <a:gd name="T1" fmla="*/ 18 h 37"/>
                  <a:gd name="T2" fmla="*/ 30 w 40"/>
                  <a:gd name="T3" fmla="*/ 0 h 37"/>
                  <a:gd name="T4" fmla="*/ 32 w 40"/>
                  <a:gd name="T5" fmla="*/ 13 h 37"/>
                  <a:gd name="T6" fmla="*/ 0 w 40"/>
                  <a:gd name="T7" fmla="*/ 37 h 37"/>
                  <a:gd name="T8" fmla="*/ 39 w 40"/>
                  <a:gd name="T9" fmla="*/ 18 h 37"/>
                  <a:gd name="T10" fmla="*/ 40 w 40"/>
                  <a:gd name="T11" fmla="*/ 18 h 37"/>
                </a:gdLst>
                <a:ahLst/>
                <a:cxnLst>
                  <a:cxn ang="0">
                    <a:pos x="T0" y="T1"/>
                  </a:cxn>
                  <a:cxn ang="0">
                    <a:pos x="T2" y="T3"/>
                  </a:cxn>
                  <a:cxn ang="0">
                    <a:pos x="T4" y="T5"/>
                  </a:cxn>
                  <a:cxn ang="0">
                    <a:pos x="T6" y="T7"/>
                  </a:cxn>
                  <a:cxn ang="0">
                    <a:pos x="T8" y="T9"/>
                  </a:cxn>
                  <a:cxn ang="0">
                    <a:pos x="T10" y="T11"/>
                  </a:cxn>
                </a:cxnLst>
                <a:rect l="0" t="0" r="r" b="b"/>
                <a:pathLst>
                  <a:path w="40" h="37">
                    <a:moveTo>
                      <a:pt x="40" y="18"/>
                    </a:moveTo>
                    <a:cubicBezTo>
                      <a:pt x="40" y="18"/>
                      <a:pt x="33" y="11"/>
                      <a:pt x="30" y="0"/>
                    </a:cubicBezTo>
                    <a:cubicBezTo>
                      <a:pt x="30" y="0"/>
                      <a:pt x="30" y="7"/>
                      <a:pt x="32" y="13"/>
                    </a:cubicBezTo>
                    <a:cubicBezTo>
                      <a:pt x="34" y="18"/>
                      <a:pt x="0" y="37"/>
                      <a:pt x="0" y="37"/>
                    </a:cubicBezTo>
                    <a:cubicBezTo>
                      <a:pt x="39" y="18"/>
                      <a:pt x="39" y="18"/>
                      <a:pt x="39" y="18"/>
                    </a:cubicBezTo>
                    <a:lnTo>
                      <a:pt x="40" y="18"/>
                    </a:lnTo>
                    <a:close/>
                  </a:path>
                </a:pathLst>
              </a:custGeom>
              <a:solidFill>
                <a:srgbClr val="AACAF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ísḷiḋé">
                <a:extLst>
                  <a:ext uri="{FF2B5EF4-FFF2-40B4-BE49-F238E27FC236}">
                    <a16:creationId xmlns:a16="http://schemas.microsoft.com/office/drawing/2014/main" id="{41AC0CBD-A613-473D-9CC4-316752CD9949}"/>
                  </a:ext>
                </a:extLst>
              </p:cNvPr>
              <p:cNvSpPr/>
              <p:nvPr/>
            </p:nvSpPr>
            <p:spPr bwMode="auto">
              <a:xfrm>
                <a:off x="4705351" y="1876425"/>
                <a:ext cx="422275" cy="460375"/>
              </a:xfrm>
              <a:custGeom>
                <a:avLst/>
                <a:gdLst>
                  <a:gd name="T0" fmla="*/ 35 w 46"/>
                  <a:gd name="T1" fmla="*/ 0 h 50"/>
                  <a:gd name="T2" fmla="*/ 35 w 46"/>
                  <a:gd name="T3" fmla="*/ 20 h 50"/>
                  <a:gd name="T4" fmla="*/ 44 w 46"/>
                  <a:gd name="T5" fmla="*/ 24 h 50"/>
                  <a:gd name="T6" fmla="*/ 28 w 46"/>
                  <a:gd name="T7" fmla="*/ 47 h 50"/>
                  <a:gd name="T8" fmla="*/ 1 w 46"/>
                  <a:gd name="T9" fmla="*/ 33 h 50"/>
                  <a:gd name="T10" fmla="*/ 9 w 46"/>
                  <a:gd name="T11" fmla="*/ 16 h 50"/>
                  <a:gd name="T12" fmla="*/ 15 w 46"/>
                  <a:gd name="T13" fmla="*/ 15 h 50"/>
                  <a:gd name="T14" fmla="*/ 15 w 46"/>
                  <a:gd name="T15" fmla="*/ 6 h 50"/>
                  <a:gd name="T16" fmla="*/ 35 w 46"/>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0">
                    <a:moveTo>
                      <a:pt x="35" y="0"/>
                    </a:moveTo>
                    <a:cubicBezTo>
                      <a:pt x="35" y="0"/>
                      <a:pt x="34" y="18"/>
                      <a:pt x="35" y="20"/>
                    </a:cubicBezTo>
                    <a:cubicBezTo>
                      <a:pt x="35" y="21"/>
                      <a:pt x="42" y="22"/>
                      <a:pt x="44" y="24"/>
                    </a:cubicBezTo>
                    <a:cubicBezTo>
                      <a:pt x="46" y="25"/>
                      <a:pt x="34" y="44"/>
                      <a:pt x="28" y="47"/>
                    </a:cubicBezTo>
                    <a:cubicBezTo>
                      <a:pt x="22" y="50"/>
                      <a:pt x="3" y="43"/>
                      <a:pt x="1" y="33"/>
                    </a:cubicBezTo>
                    <a:cubicBezTo>
                      <a:pt x="0" y="25"/>
                      <a:pt x="7" y="18"/>
                      <a:pt x="9" y="16"/>
                    </a:cubicBezTo>
                    <a:cubicBezTo>
                      <a:pt x="11" y="15"/>
                      <a:pt x="14" y="16"/>
                      <a:pt x="15" y="15"/>
                    </a:cubicBezTo>
                    <a:cubicBezTo>
                      <a:pt x="15" y="6"/>
                      <a:pt x="15" y="6"/>
                      <a:pt x="15" y="6"/>
                    </a:cubicBezTo>
                    <a:cubicBezTo>
                      <a:pt x="23" y="4"/>
                      <a:pt x="35" y="0"/>
                      <a:pt x="35" y="0"/>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îşļiḍê">
                <a:extLst>
                  <a:ext uri="{FF2B5EF4-FFF2-40B4-BE49-F238E27FC236}">
                    <a16:creationId xmlns:a16="http://schemas.microsoft.com/office/drawing/2014/main" id="{DC20DBAA-D00E-4E74-80FF-7D750C6A465E}"/>
                  </a:ext>
                </a:extLst>
              </p:cNvPr>
              <p:cNvSpPr/>
              <p:nvPr/>
            </p:nvSpPr>
            <p:spPr bwMode="auto">
              <a:xfrm>
                <a:off x="4521201" y="2014538"/>
                <a:ext cx="669925" cy="688975"/>
              </a:xfrm>
              <a:custGeom>
                <a:avLst/>
                <a:gdLst>
                  <a:gd name="T0" fmla="*/ 58 w 73"/>
                  <a:gd name="T1" fmla="*/ 6 h 75"/>
                  <a:gd name="T2" fmla="*/ 70 w 73"/>
                  <a:gd name="T3" fmla="*/ 13 h 75"/>
                  <a:gd name="T4" fmla="*/ 69 w 73"/>
                  <a:gd name="T5" fmla="*/ 44 h 75"/>
                  <a:gd name="T6" fmla="*/ 57 w 73"/>
                  <a:gd name="T7" fmla="*/ 69 h 75"/>
                  <a:gd name="T8" fmla="*/ 18 w 73"/>
                  <a:gd name="T9" fmla="*/ 64 h 75"/>
                  <a:gd name="T10" fmla="*/ 16 w 73"/>
                  <a:gd name="T11" fmla="*/ 47 h 75"/>
                  <a:gd name="T12" fmla="*/ 26 w 73"/>
                  <a:gd name="T13" fmla="*/ 2 h 75"/>
                  <a:gd name="T14" fmla="*/ 31 w 73"/>
                  <a:gd name="T15" fmla="*/ 0 h 75"/>
                  <a:gd name="T16" fmla="*/ 33 w 73"/>
                  <a:gd name="T17" fmla="*/ 0 h 75"/>
                  <a:gd name="T18" fmla="*/ 25 w 73"/>
                  <a:gd name="T19" fmla="*/ 11 h 75"/>
                  <a:gd name="T20" fmla="*/ 29 w 73"/>
                  <a:gd name="T21" fmla="*/ 24 h 75"/>
                  <a:gd name="T22" fmla="*/ 46 w 73"/>
                  <a:gd name="T23" fmla="*/ 19 h 75"/>
                  <a:gd name="T24" fmla="*/ 58 w 73"/>
                  <a:gd name="T25"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5">
                    <a:moveTo>
                      <a:pt x="58" y="6"/>
                    </a:moveTo>
                    <a:cubicBezTo>
                      <a:pt x="63" y="7"/>
                      <a:pt x="69" y="10"/>
                      <a:pt x="70" y="13"/>
                    </a:cubicBezTo>
                    <a:cubicBezTo>
                      <a:pt x="71" y="16"/>
                      <a:pt x="73" y="32"/>
                      <a:pt x="69" y="44"/>
                    </a:cubicBezTo>
                    <a:cubicBezTo>
                      <a:pt x="64" y="56"/>
                      <a:pt x="60" y="64"/>
                      <a:pt x="57" y="69"/>
                    </a:cubicBezTo>
                    <a:cubicBezTo>
                      <a:pt x="57" y="69"/>
                      <a:pt x="37" y="75"/>
                      <a:pt x="18" y="64"/>
                    </a:cubicBezTo>
                    <a:cubicBezTo>
                      <a:pt x="18" y="64"/>
                      <a:pt x="16" y="54"/>
                      <a:pt x="16" y="47"/>
                    </a:cubicBezTo>
                    <a:cubicBezTo>
                      <a:pt x="0" y="33"/>
                      <a:pt x="13" y="16"/>
                      <a:pt x="26" y="2"/>
                    </a:cubicBezTo>
                    <a:cubicBezTo>
                      <a:pt x="28" y="1"/>
                      <a:pt x="29" y="0"/>
                      <a:pt x="31" y="0"/>
                    </a:cubicBezTo>
                    <a:cubicBezTo>
                      <a:pt x="31" y="0"/>
                      <a:pt x="32" y="0"/>
                      <a:pt x="33" y="0"/>
                    </a:cubicBezTo>
                    <a:cubicBezTo>
                      <a:pt x="33" y="0"/>
                      <a:pt x="28" y="5"/>
                      <a:pt x="25" y="11"/>
                    </a:cubicBezTo>
                    <a:cubicBezTo>
                      <a:pt x="23" y="16"/>
                      <a:pt x="25" y="22"/>
                      <a:pt x="29" y="24"/>
                    </a:cubicBezTo>
                    <a:cubicBezTo>
                      <a:pt x="36" y="27"/>
                      <a:pt x="41" y="25"/>
                      <a:pt x="46" y="19"/>
                    </a:cubicBezTo>
                    <a:cubicBezTo>
                      <a:pt x="50" y="15"/>
                      <a:pt x="52" y="10"/>
                      <a:pt x="58" y="6"/>
                    </a:cubicBezTo>
                    <a:close/>
                  </a:path>
                </a:pathLst>
              </a:custGeom>
              <a:solidFill>
                <a:srgbClr val="F5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slïdé">
                <a:extLst>
                  <a:ext uri="{FF2B5EF4-FFF2-40B4-BE49-F238E27FC236}">
                    <a16:creationId xmlns:a16="http://schemas.microsoft.com/office/drawing/2014/main" id="{EFA5EF42-46DF-4FA2-9BCA-879E592D53AC}"/>
                  </a:ext>
                </a:extLst>
              </p:cNvPr>
              <p:cNvSpPr/>
              <p:nvPr/>
            </p:nvSpPr>
            <p:spPr bwMode="auto">
              <a:xfrm>
                <a:off x="4841876" y="1876425"/>
                <a:ext cx="184150" cy="166688"/>
              </a:xfrm>
              <a:custGeom>
                <a:avLst/>
                <a:gdLst>
                  <a:gd name="T0" fmla="*/ 0 w 20"/>
                  <a:gd name="T1" fmla="*/ 14 h 18"/>
                  <a:gd name="T2" fmla="*/ 0 w 20"/>
                  <a:gd name="T3" fmla="*/ 6 h 18"/>
                  <a:gd name="T4" fmla="*/ 6 w 20"/>
                  <a:gd name="T5" fmla="*/ 5 h 18"/>
                  <a:gd name="T6" fmla="*/ 20 w 20"/>
                  <a:gd name="T7" fmla="*/ 0 h 18"/>
                  <a:gd name="T8" fmla="*/ 20 w 20"/>
                  <a:gd name="T9" fmla="*/ 5 h 18"/>
                  <a:gd name="T10" fmla="*/ 9 w 20"/>
                  <a:gd name="T11" fmla="*/ 17 h 18"/>
                  <a:gd name="T12" fmla="*/ 0 w 20"/>
                  <a:gd name="T13" fmla="*/ 14 h 18"/>
                </a:gdLst>
                <a:ahLst/>
                <a:cxnLst>
                  <a:cxn ang="0">
                    <a:pos x="T0" y="T1"/>
                  </a:cxn>
                  <a:cxn ang="0">
                    <a:pos x="T2" y="T3"/>
                  </a:cxn>
                  <a:cxn ang="0">
                    <a:pos x="T4" y="T5"/>
                  </a:cxn>
                  <a:cxn ang="0">
                    <a:pos x="T6" y="T7"/>
                  </a:cxn>
                  <a:cxn ang="0">
                    <a:pos x="T8" y="T9"/>
                  </a:cxn>
                  <a:cxn ang="0">
                    <a:pos x="T10" y="T11"/>
                  </a:cxn>
                  <a:cxn ang="0">
                    <a:pos x="T12" y="T13"/>
                  </a:cxn>
                </a:cxnLst>
                <a:rect l="0" t="0" r="r" b="b"/>
                <a:pathLst>
                  <a:path w="20" h="18">
                    <a:moveTo>
                      <a:pt x="0" y="14"/>
                    </a:moveTo>
                    <a:cubicBezTo>
                      <a:pt x="0" y="6"/>
                      <a:pt x="0" y="6"/>
                      <a:pt x="0" y="6"/>
                    </a:cubicBezTo>
                    <a:cubicBezTo>
                      <a:pt x="6" y="5"/>
                      <a:pt x="6" y="5"/>
                      <a:pt x="6" y="5"/>
                    </a:cubicBezTo>
                    <a:cubicBezTo>
                      <a:pt x="20" y="0"/>
                      <a:pt x="20" y="0"/>
                      <a:pt x="20" y="0"/>
                    </a:cubicBezTo>
                    <a:cubicBezTo>
                      <a:pt x="20" y="0"/>
                      <a:pt x="20" y="3"/>
                      <a:pt x="20" y="5"/>
                    </a:cubicBezTo>
                    <a:cubicBezTo>
                      <a:pt x="20" y="5"/>
                      <a:pt x="20" y="12"/>
                      <a:pt x="9" y="17"/>
                    </a:cubicBezTo>
                    <a:cubicBezTo>
                      <a:pt x="7" y="18"/>
                      <a:pt x="0" y="18"/>
                      <a:pt x="0" y="14"/>
                    </a:cubicBezTo>
                    <a:close/>
                  </a:path>
                </a:pathLst>
              </a:custGeom>
              <a:solidFill>
                <a:srgbClr val="F28F8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ṣľídé">
                <a:extLst>
                  <a:ext uri="{FF2B5EF4-FFF2-40B4-BE49-F238E27FC236}">
                    <a16:creationId xmlns:a16="http://schemas.microsoft.com/office/drawing/2014/main" id="{C6A40EB0-B0BE-4503-8904-7D765384503B}"/>
                  </a:ext>
                </a:extLst>
              </p:cNvPr>
              <p:cNvSpPr/>
              <p:nvPr/>
            </p:nvSpPr>
            <p:spPr bwMode="auto">
              <a:xfrm>
                <a:off x="4695826" y="1473200"/>
                <a:ext cx="439738" cy="523875"/>
              </a:xfrm>
              <a:custGeom>
                <a:avLst/>
                <a:gdLst>
                  <a:gd name="T0" fmla="*/ 1 w 48"/>
                  <a:gd name="T1" fmla="*/ 20 h 57"/>
                  <a:gd name="T2" fmla="*/ 1 w 48"/>
                  <a:gd name="T3" fmla="*/ 20 h 57"/>
                  <a:gd name="T4" fmla="*/ 24 w 48"/>
                  <a:gd name="T5" fmla="*/ 0 h 57"/>
                  <a:gd name="T6" fmla="*/ 47 w 48"/>
                  <a:gd name="T7" fmla="*/ 25 h 57"/>
                  <a:gd name="T8" fmla="*/ 36 w 48"/>
                  <a:gd name="T9" fmla="*/ 44 h 57"/>
                  <a:gd name="T10" fmla="*/ 35 w 48"/>
                  <a:gd name="T11" fmla="*/ 48 h 57"/>
                  <a:gd name="T12" fmla="*/ 15 w 48"/>
                  <a:gd name="T13" fmla="*/ 57 h 57"/>
                  <a:gd name="T14" fmla="*/ 5 w 48"/>
                  <a:gd name="T15" fmla="*/ 49 h 57"/>
                  <a:gd name="T16" fmla="*/ 1 w 48"/>
                  <a:gd name="T17"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7">
                    <a:moveTo>
                      <a:pt x="1" y="20"/>
                    </a:moveTo>
                    <a:cubicBezTo>
                      <a:pt x="1" y="20"/>
                      <a:pt x="1" y="20"/>
                      <a:pt x="1" y="20"/>
                    </a:cubicBezTo>
                    <a:cubicBezTo>
                      <a:pt x="3" y="9"/>
                      <a:pt x="12" y="0"/>
                      <a:pt x="24" y="0"/>
                    </a:cubicBezTo>
                    <a:cubicBezTo>
                      <a:pt x="37" y="1"/>
                      <a:pt x="48" y="12"/>
                      <a:pt x="47" y="25"/>
                    </a:cubicBezTo>
                    <a:cubicBezTo>
                      <a:pt x="46" y="33"/>
                      <a:pt x="42" y="40"/>
                      <a:pt x="36" y="44"/>
                    </a:cubicBezTo>
                    <a:cubicBezTo>
                      <a:pt x="36" y="44"/>
                      <a:pt x="35" y="47"/>
                      <a:pt x="35" y="48"/>
                    </a:cubicBezTo>
                    <a:cubicBezTo>
                      <a:pt x="30" y="54"/>
                      <a:pt x="19" y="57"/>
                      <a:pt x="15" y="57"/>
                    </a:cubicBezTo>
                    <a:cubicBezTo>
                      <a:pt x="11" y="57"/>
                      <a:pt x="8" y="54"/>
                      <a:pt x="5" y="49"/>
                    </a:cubicBezTo>
                    <a:cubicBezTo>
                      <a:pt x="0" y="38"/>
                      <a:pt x="0" y="26"/>
                      <a:pt x="1" y="20"/>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ṥḻîdé">
                <a:extLst>
                  <a:ext uri="{FF2B5EF4-FFF2-40B4-BE49-F238E27FC236}">
                    <a16:creationId xmlns:a16="http://schemas.microsoft.com/office/drawing/2014/main" id="{27C5F675-21BA-49F8-B999-A94B330AD9C0}"/>
                  </a:ext>
                </a:extLst>
              </p:cNvPr>
              <p:cNvSpPr/>
              <p:nvPr/>
            </p:nvSpPr>
            <p:spPr bwMode="auto">
              <a:xfrm>
                <a:off x="4722813" y="1463675"/>
                <a:ext cx="412750" cy="412750"/>
              </a:xfrm>
              <a:custGeom>
                <a:avLst/>
                <a:gdLst>
                  <a:gd name="T0" fmla="*/ 0 w 45"/>
                  <a:gd name="T1" fmla="*/ 12 h 45"/>
                  <a:gd name="T2" fmla="*/ 25 w 45"/>
                  <a:gd name="T3" fmla="*/ 2 h 45"/>
                  <a:gd name="T4" fmla="*/ 44 w 45"/>
                  <a:gd name="T5" fmla="*/ 23 h 45"/>
                  <a:gd name="T6" fmla="*/ 33 w 45"/>
                  <a:gd name="T7" fmla="*/ 45 h 45"/>
                  <a:gd name="T8" fmla="*/ 34 w 45"/>
                  <a:gd name="T9" fmla="*/ 32 h 45"/>
                  <a:gd name="T10" fmla="*/ 32 w 45"/>
                  <a:gd name="T11" fmla="*/ 37 h 45"/>
                  <a:gd name="T12" fmla="*/ 30 w 45"/>
                  <a:gd name="T13" fmla="*/ 33 h 45"/>
                  <a:gd name="T14" fmla="*/ 30 w 45"/>
                  <a:gd name="T15" fmla="*/ 30 h 45"/>
                  <a:gd name="T16" fmla="*/ 28 w 45"/>
                  <a:gd name="T17" fmla="*/ 22 h 45"/>
                  <a:gd name="T18" fmla="*/ 27 w 45"/>
                  <a:gd name="T19" fmla="*/ 14 h 45"/>
                  <a:gd name="T20" fmla="*/ 9 w 45"/>
                  <a:gd name="T21" fmla="*/ 16 h 45"/>
                  <a:gd name="T22" fmla="*/ 0 w 45"/>
                  <a:gd name="T2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5">
                    <a:moveTo>
                      <a:pt x="0" y="12"/>
                    </a:moveTo>
                    <a:cubicBezTo>
                      <a:pt x="5" y="4"/>
                      <a:pt x="15" y="0"/>
                      <a:pt x="25" y="2"/>
                    </a:cubicBezTo>
                    <a:cubicBezTo>
                      <a:pt x="35" y="4"/>
                      <a:pt x="43" y="13"/>
                      <a:pt x="44" y="23"/>
                    </a:cubicBezTo>
                    <a:cubicBezTo>
                      <a:pt x="45" y="32"/>
                      <a:pt x="40" y="40"/>
                      <a:pt x="33" y="45"/>
                    </a:cubicBezTo>
                    <a:cubicBezTo>
                      <a:pt x="34" y="44"/>
                      <a:pt x="40" y="34"/>
                      <a:pt x="34" y="32"/>
                    </a:cubicBezTo>
                    <a:cubicBezTo>
                      <a:pt x="33" y="34"/>
                      <a:pt x="32" y="35"/>
                      <a:pt x="32" y="37"/>
                    </a:cubicBezTo>
                    <a:cubicBezTo>
                      <a:pt x="32" y="37"/>
                      <a:pt x="29" y="37"/>
                      <a:pt x="30" y="33"/>
                    </a:cubicBezTo>
                    <a:cubicBezTo>
                      <a:pt x="30" y="32"/>
                      <a:pt x="30" y="31"/>
                      <a:pt x="30" y="30"/>
                    </a:cubicBezTo>
                    <a:cubicBezTo>
                      <a:pt x="31" y="28"/>
                      <a:pt x="30" y="25"/>
                      <a:pt x="28" y="22"/>
                    </a:cubicBezTo>
                    <a:cubicBezTo>
                      <a:pt x="27" y="20"/>
                      <a:pt x="26" y="18"/>
                      <a:pt x="27" y="14"/>
                    </a:cubicBezTo>
                    <a:cubicBezTo>
                      <a:pt x="27" y="14"/>
                      <a:pt x="19" y="18"/>
                      <a:pt x="9" y="16"/>
                    </a:cubicBezTo>
                    <a:cubicBezTo>
                      <a:pt x="4" y="15"/>
                      <a:pt x="2" y="13"/>
                      <a:pt x="0" y="12"/>
                    </a:cubicBezTo>
                    <a:close/>
                  </a:path>
                </a:pathLst>
              </a:custGeom>
              <a:solidFill>
                <a:srgbClr val="FFDE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ŝļiḍe">
                <a:extLst>
                  <a:ext uri="{FF2B5EF4-FFF2-40B4-BE49-F238E27FC236}">
                    <a16:creationId xmlns:a16="http://schemas.microsoft.com/office/drawing/2014/main" id="{0CFC92B0-F43A-4343-8C18-55A6380CFC84}"/>
                  </a:ext>
                </a:extLst>
              </p:cNvPr>
              <p:cNvSpPr/>
              <p:nvPr/>
            </p:nvSpPr>
            <p:spPr bwMode="auto">
              <a:xfrm>
                <a:off x="5026026" y="1730375"/>
                <a:ext cx="119063" cy="155575"/>
              </a:xfrm>
              <a:custGeom>
                <a:avLst/>
                <a:gdLst>
                  <a:gd name="T0" fmla="*/ 0 w 13"/>
                  <a:gd name="T1" fmla="*/ 16 h 17"/>
                  <a:gd name="T2" fmla="*/ 3 w 13"/>
                  <a:gd name="T3" fmla="*/ 17 h 17"/>
                  <a:gd name="T4" fmla="*/ 9 w 13"/>
                  <a:gd name="T5" fmla="*/ 4 h 17"/>
                  <a:gd name="T6" fmla="*/ 1 w 13"/>
                  <a:gd name="T7" fmla="*/ 3 h 17"/>
                  <a:gd name="T8" fmla="*/ 0 w 13"/>
                  <a:gd name="T9" fmla="*/ 16 h 17"/>
                </a:gdLst>
                <a:ahLst/>
                <a:cxnLst>
                  <a:cxn ang="0">
                    <a:pos x="T0" y="T1"/>
                  </a:cxn>
                  <a:cxn ang="0">
                    <a:pos x="T2" y="T3"/>
                  </a:cxn>
                  <a:cxn ang="0">
                    <a:pos x="T4" y="T5"/>
                  </a:cxn>
                  <a:cxn ang="0">
                    <a:pos x="T6" y="T7"/>
                  </a:cxn>
                  <a:cxn ang="0">
                    <a:pos x="T8" y="T9"/>
                  </a:cxn>
                </a:cxnLst>
                <a:rect l="0" t="0" r="r" b="b"/>
                <a:pathLst>
                  <a:path w="13" h="17">
                    <a:moveTo>
                      <a:pt x="0" y="16"/>
                    </a:moveTo>
                    <a:cubicBezTo>
                      <a:pt x="0" y="16"/>
                      <a:pt x="1" y="17"/>
                      <a:pt x="3" y="17"/>
                    </a:cubicBezTo>
                    <a:cubicBezTo>
                      <a:pt x="8" y="17"/>
                      <a:pt x="13" y="9"/>
                      <a:pt x="9" y="4"/>
                    </a:cubicBezTo>
                    <a:cubicBezTo>
                      <a:pt x="7" y="0"/>
                      <a:pt x="2" y="1"/>
                      <a:pt x="1" y="3"/>
                    </a:cubicBezTo>
                    <a:lnTo>
                      <a:pt x="0" y="16"/>
                    </a:ln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iṧľíďê">
                <a:extLst>
                  <a:ext uri="{FF2B5EF4-FFF2-40B4-BE49-F238E27FC236}">
                    <a16:creationId xmlns:a16="http://schemas.microsoft.com/office/drawing/2014/main" id="{2E7B9607-49C6-436B-B7DC-02D4A7EF0113}"/>
                  </a:ext>
                </a:extLst>
              </p:cNvPr>
              <p:cNvSpPr/>
              <p:nvPr/>
            </p:nvSpPr>
            <p:spPr bwMode="auto">
              <a:xfrm>
                <a:off x="4622801" y="2538413"/>
                <a:ext cx="550863" cy="495300"/>
              </a:xfrm>
              <a:custGeom>
                <a:avLst/>
                <a:gdLst>
                  <a:gd name="T0" fmla="*/ 47 w 60"/>
                  <a:gd name="T1" fmla="*/ 10 h 54"/>
                  <a:gd name="T2" fmla="*/ 49 w 60"/>
                  <a:gd name="T3" fmla="*/ 21 h 54"/>
                  <a:gd name="T4" fmla="*/ 60 w 60"/>
                  <a:gd name="T5" fmla="*/ 45 h 54"/>
                  <a:gd name="T6" fmla="*/ 41 w 60"/>
                  <a:gd name="T7" fmla="*/ 52 h 54"/>
                  <a:gd name="T8" fmla="*/ 2 w 60"/>
                  <a:gd name="T9" fmla="*/ 28 h 54"/>
                  <a:gd name="T10" fmla="*/ 7 w 60"/>
                  <a:gd name="T11" fmla="*/ 7 h 54"/>
                  <a:gd name="T12" fmla="*/ 47 w 60"/>
                  <a:gd name="T13" fmla="*/ 10 h 54"/>
                </a:gdLst>
                <a:ahLst/>
                <a:cxnLst>
                  <a:cxn ang="0">
                    <a:pos x="T0" y="T1"/>
                  </a:cxn>
                  <a:cxn ang="0">
                    <a:pos x="T2" y="T3"/>
                  </a:cxn>
                  <a:cxn ang="0">
                    <a:pos x="T4" y="T5"/>
                  </a:cxn>
                  <a:cxn ang="0">
                    <a:pos x="T6" y="T7"/>
                  </a:cxn>
                  <a:cxn ang="0">
                    <a:pos x="T8" y="T9"/>
                  </a:cxn>
                  <a:cxn ang="0">
                    <a:pos x="T10" y="T11"/>
                  </a:cxn>
                  <a:cxn ang="0">
                    <a:pos x="T12" y="T13"/>
                  </a:cxn>
                </a:cxnLst>
                <a:rect l="0" t="0" r="r" b="b"/>
                <a:pathLst>
                  <a:path w="60" h="54">
                    <a:moveTo>
                      <a:pt x="47" y="10"/>
                    </a:moveTo>
                    <a:cubicBezTo>
                      <a:pt x="46" y="12"/>
                      <a:pt x="47" y="15"/>
                      <a:pt x="49" y="21"/>
                    </a:cubicBezTo>
                    <a:cubicBezTo>
                      <a:pt x="53" y="28"/>
                      <a:pt x="56" y="35"/>
                      <a:pt x="60" y="45"/>
                    </a:cubicBezTo>
                    <a:cubicBezTo>
                      <a:pt x="59" y="47"/>
                      <a:pt x="56" y="50"/>
                      <a:pt x="41" y="52"/>
                    </a:cubicBezTo>
                    <a:cubicBezTo>
                      <a:pt x="23" y="54"/>
                      <a:pt x="0" y="43"/>
                      <a:pt x="2" y="28"/>
                    </a:cubicBezTo>
                    <a:cubicBezTo>
                      <a:pt x="4" y="21"/>
                      <a:pt x="6" y="15"/>
                      <a:pt x="7" y="7"/>
                    </a:cubicBezTo>
                    <a:cubicBezTo>
                      <a:pt x="8" y="0"/>
                      <a:pt x="47" y="10"/>
                      <a:pt x="47" y="10"/>
                    </a:cubicBezTo>
                    <a:close/>
                  </a:path>
                </a:pathLst>
              </a:custGeom>
              <a:solidFill>
                <a:srgbClr val="F5F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ḷíďe">
                <a:extLst>
                  <a:ext uri="{FF2B5EF4-FFF2-40B4-BE49-F238E27FC236}">
                    <a16:creationId xmlns:a16="http://schemas.microsoft.com/office/drawing/2014/main" id="{BFDB5E67-A91D-442C-9F85-27B0CE996032}"/>
                  </a:ext>
                </a:extLst>
              </p:cNvPr>
              <p:cNvSpPr/>
              <p:nvPr/>
            </p:nvSpPr>
            <p:spPr bwMode="auto">
              <a:xfrm>
                <a:off x="4649788" y="1446213"/>
                <a:ext cx="431800" cy="311150"/>
              </a:xfrm>
              <a:custGeom>
                <a:avLst/>
                <a:gdLst>
                  <a:gd name="T0" fmla="*/ 47 w 47"/>
                  <a:gd name="T1" fmla="*/ 12 h 34"/>
                  <a:gd name="T2" fmla="*/ 35 w 47"/>
                  <a:gd name="T3" fmla="*/ 2 h 34"/>
                  <a:gd name="T4" fmla="*/ 5 w 47"/>
                  <a:gd name="T5" fmla="*/ 13 h 34"/>
                  <a:gd name="T6" fmla="*/ 2 w 47"/>
                  <a:gd name="T7" fmla="*/ 29 h 34"/>
                  <a:gd name="T8" fmla="*/ 35 w 47"/>
                  <a:gd name="T9" fmla="*/ 16 h 34"/>
                  <a:gd name="T10" fmla="*/ 47 w 47"/>
                  <a:gd name="T11" fmla="*/ 12 h 34"/>
                </a:gdLst>
                <a:ahLst/>
                <a:cxnLst>
                  <a:cxn ang="0">
                    <a:pos x="T0" y="T1"/>
                  </a:cxn>
                  <a:cxn ang="0">
                    <a:pos x="T2" y="T3"/>
                  </a:cxn>
                  <a:cxn ang="0">
                    <a:pos x="T4" y="T5"/>
                  </a:cxn>
                  <a:cxn ang="0">
                    <a:pos x="T6" y="T7"/>
                  </a:cxn>
                  <a:cxn ang="0">
                    <a:pos x="T8" y="T9"/>
                  </a:cxn>
                  <a:cxn ang="0">
                    <a:pos x="T10" y="T11"/>
                  </a:cxn>
                </a:cxnLst>
                <a:rect l="0" t="0" r="r" b="b"/>
                <a:pathLst>
                  <a:path w="47" h="34">
                    <a:moveTo>
                      <a:pt x="47" y="12"/>
                    </a:moveTo>
                    <a:cubicBezTo>
                      <a:pt x="47" y="12"/>
                      <a:pt x="44" y="4"/>
                      <a:pt x="35" y="2"/>
                    </a:cubicBezTo>
                    <a:cubicBezTo>
                      <a:pt x="27" y="0"/>
                      <a:pt x="13" y="2"/>
                      <a:pt x="5" y="13"/>
                    </a:cubicBezTo>
                    <a:cubicBezTo>
                      <a:pt x="0" y="22"/>
                      <a:pt x="2" y="29"/>
                      <a:pt x="2" y="29"/>
                    </a:cubicBezTo>
                    <a:cubicBezTo>
                      <a:pt x="2" y="29"/>
                      <a:pt x="22" y="34"/>
                      <a:pt x="35" y="16"/>
                    </a:cubicBezTo>
                    <a:lnTo>
                      <a:pt x="47" y="12"/>
                    </a:lnTo>
                    <a:close/>
                  </a:path>
                </a:pathLst>
              </a:custGeom>
              <a:solidFill>
                <a:srgbClr val="FFDE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šḻïde">
                <a:extLst>
                  <a:ext uri="{FF2B5EF4-FFF2-40B4-BE49-F238E27FC236}">
                    <a16:creationId xmlns:a16="http://schemas.microsoft.com/office/drawing/2014/main" id="{F87728CF-6B56-4C07-9FBB-632F5FD63639}"/>
                  </a:ext>
                </a:extLst>
              </p:cNvPr>
              <p:cNvSpPr/>
              <p:nvPr/>
            </p:nvSpPr>
            <p:spPr bwMode="auto">
              <a:xfrm>
                <a:off x="4970463" y="1417638"/>
                <a:ext cx="211138" cy="193675"/>
              </a:xfrm>
              <a:custGeom>
                <a:avLst/>
                <a:gdLst>
                  <a:gd name="T0" fmla="*/ 20 w 23"/>
                  <a:gd name="T1" fmla="*/ 16 h 21"/>
                  <a:gd name="T2" fmla="*/ 7 w 23"/>
                  <a:gd name="T3" fmla="*/ 18 h 21"/>
                  <a:gd name="T4" fmla="*/ 3 w 23"/>
                  <a:gd name="T5" fmla="*/ 5 h 21"/>
                  <a:gd name="T6" fmla="*/ 17 w 23"/>
                  <a:gd name="T7" fmla="*/ 3 h 21"/>
                  <a:gd name="T8" fmla="*/ 20 w 23"/>
                  <a:gd name="T9" fmla="*/ 16 h 21"/>
                </a:gdLst>
                <a:ahLst/>
                <a:cxnLst>
                  <a:cxn ang="0">
                    <a:pos x="T0" y="T1"/>
                  </a:cxn>
                  <a:cxn ang="0">
                    <a:pos x="T2" y="T3"/>
                  </a:cxn>
                  <a:cxn ang="0">
                    <a:pos x="T4" y="T5"/>
                  </a:cxn>
                  <a:cxn ang="0">
                    <a:pos x="T6" y="T7"/>
                  </a:cxn>
                  <a:cxn ang="0">
                    <a:pos x="T8" y="T9"/>
                  </a:cxn>
                </a:cxnLst>
                <a:rect l="0" t="0" r="r" b="b"/>
                <a:pathLst>
                  <a:path w="23" h="21">
                    <a:moveTo>
                      <a:pt x="20" y="16"/>
                    </a:moveTo>
                    <a:cubicBezTo>
                      <a:pt x="17" y="20"/>
                      <a:pt x="11" y="21"/>
                      <a:pt x="7" y="18"/>
                    </a:cubicBezTo>
                    <a:cubicBezTo>
                      <a:pt x="2" y="15"/>
                      <a:pt x="0" y="9"/>
                      <a:pt x="3" y="5"/>
                    </a:cubicBezTo>
                    <a:cubicBezTo>
                      <a:pt x="6" y="1"/>
                      <a:pt x="12" y="0"/>
                      <a:pt x="17" y="3"/>
                    </a:cubicBezTo>
                    <a:cubicBezTo>
                      <a:pt x="21" y="6"/>
                      <a:pt x="23" y="12"/>
                      <a:pt x="20" y="16"/>
                    </a:cubicBezTo>
                    <a:close/>
                  </a:path>
                </a:pathLst>
              </a:custGeom>
              <a:solidFill>
                <a:srgbClr val="FFDE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îS1iḋé">
                <a:extLst>
                  <a:ext uri="{FF2B5EF4-FFF2-40B4-BE49-F238E27FC236}">
                    <a16:creationId xmlns:a16="http://schemas.microsoft.com/office/drawing/2014/main" id="{4E1B5BE4-B7B7-4393-8E42-78B8D1262D8F}"/>
                  </a:ext>
                </a:extLst>
              </p:cNvPr>
              <p:cNvSpPr/>
              <p:nvPr/>
            </p:nvSpPr>
            <p:spPr bwMode="auto">
              <a:xfrm>
                <a:off x="4668838" y="1381125"/>
                <a:ext cx="211138" cy="193675"/>
              </a:xfrm>
              <a:custGeom>
                <a:avLst/>
                <a:gdLst>
                  <a:gd name="T0" fmla="*/ 21 w 23"/>
                  <a:gd name="T1" fmla="*/ 7 h 21"/>
                  <a:gd name="T2" fmla="*/ 15 w 23"/>
                  <a:gd name="T3" fmla="*/ 18 h 21"/>
                  <a:gd name="T4" fmla="*/ 2 w 23"/>
                  <a:gd name="T5" fmla="*/ 14 h 21"/>
                  <a:gd name="T6" fmla="*/ 8 w 23"/>
                  <a:gd name="T7" fmla="*/ 2 h 21"/>
                  <a:gd name="T8" fmla="*/ 21 w 23"/>
                  <a:gd name="T9" fmla="*/ 7 h 21"/>
                </a:gdLst>
                <a:ahLst/>
                <a:cxnLst>
                  <a:cxn ang="0">
                    <a:pos x="T0" y="T1"/>
                  </a:cxn>
                  <a:cxn ang="0">
                    <a:pos x="T2" y="T3"/>
                  </a:cxn>
                  <a:cxn ang="0">
                    <a:pos x="T4" y="T5"/>
                  </a:cxn>
                  <a:cxn ang="0">
                    <a:pos x="T6" y="T7"/>
                  </a:cxn>
                  <a:cxn ang="0">
                    <a:pos x="T8" y="T9"/>
                  </a:cxn>
                </a:cxnLst>
                <a:rect l="0" t="0" r="r" b="b"/>
                <a:pathLst>
                  <a:path w="23" h="21">
                    <a:moveTo>
                      <a:pt x="21" y="7"/>
                    </a:moveTo>
                    <a:cubicBezTo>
                      <a:pt x="23" y="11"/>
                      <a:pt x="20" y="16"/>
                      <a:pt x="15" y="18"/>
                    </a:cubicBezTo>
                    <a:cubicBezTo>
                      <a:pt x="9" y="21"/>
                      <a:pt x="4" y="19"/>
                      <a:pt x="2" y="14"/>
                    </a:cubicBezTo>
                    <a:cubicBezTo>
                      <a:pt x="0" y="10"/>
                      <a:pt x="3" y="4"/>
                      <a:pt x="8" y="2"/>
                    </a:cubicBezTo>
                    <a:cubicBezTo>
                      <a:pt x="13" y="0"/>
                      <a:pt x="19" y="2"/>
                      <a:pt x="21" y="7"/>
                    </a:cubicBezTo>
                    <a:close/>
                  </a:path>
                </a:pathLst>
              </a:custGeom>
              <a:solidFill>
                <a:srgbClr val="FFDE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îšḻïdé">
                <a:extLst>
                  <a:ext uri="{FF2B5EF4-FFF2-40B4-BE49-F238E27FC236}">
                    <a16:creationId xmlns:a16="http://schemas.microsoft.com/office/drawing/2014/main" id="{81A84F26-F22C-4591-ADDA-266F6AC53A61}"/>
                  </a:ext>
                </a:extLst>
              </p:cNvPr>
              <p:cNvSpPr/>
              <p:nvPr/>
            </p:nvSpPr>
            <p:spPr bwMode="auto">
              <a:xfrm>
                <a:off x="4916488" y="2060575"/>
                <a:ext cx="293688" cy="1046163"/>
              </a:xfrm>
              <a:custGeom>
                <a:avLst/>
                <a:gdLst>
                  <a:gd name="T0" fmla="*/ 12 w 32"/>
                  <a:gd name="T1" fmla="*/ 0 h 114"/>
                  <a:gd name="T2" fmla="*/ 2 w 32"/>
                  <a:gd name="T3" fmla="*/ 24 h 114"/>
                  <a:gd name="T4" fmla="*/ 2 w 32"/>
                  <a:gd name="T5" fmla="*/ 70 h 114"/>
                  <a:gd name="T6" fmla="*/ 6 w 32"/>
                  <a:gd name="T7" fmla="*/ 112 h 114"/>
                  <a:gd name="T8" fmla="*/ 21 w 32"/>
                  <a:gd name="T9" fmla="*/ 111 h 114"/>
                  <a:gd name="T10" fmla="*/ 31 w 32"/>
                  <a:gd name="T11" fmla="*/ 101 h 114"/>
                  <a:gd name="T12" fmla="*/ 22 w 32"/>
                  <a:gd name="T13" fmla="*/ 77 h 114"/>
                  <a:gd name="T14" fmla="*/ 28 w 32"/>
                  <a:gd name="T15" fmla="*/ 38 h 114"/>
                  <a:gd name="T16" fmla="*/ 26 w 32"/>
                  <a:gd name="T17" fmla="*/ 5 h 114"/>
                  <a:gd name="T18" fmla="*/ 12 w 32"/>
                  <a:gd name="T1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14">
                    <a:moveTo>
                      <a:pt x="12" y="0"/>
                    </a:moveTo>
                    <a:cubicBezTo>
                      <a:pt x="12" y="4"/>
                      <a:pt x="4" y="14"/>
                      <a:pt x="2" y="24"/>
                    </a:cubicBezTo>
                    <a:cubicBezTo>
                      <a:pt x="0" y="35"/>
                      <a:pt x="0" y="56"/>
                      <a:pt x="2" y="70"/>
                    </a:cubicBezTo>
                    <a:cubicBezTo>
                      <a:pt x="4" y="84"/>
                      <a:pt x="7" y="106"/>
                      <a:pt x="6" y="112"/>
                    </a:cubicBezTo>
                    <a:cubicBezTo>
                      <a:pt x="6" y="112"/>
                      <a:pt x="13" y="114"/>
                      <a:pt x="21" y="111"/>
                    </a:cubicBezTo>
                    <a:cubicBezTo>
                      <a:pt x="29" y="108"/>
                      <a:pt x="31" y="101"/>
                      <a:pt x="31" y="101"/>
                    </a:cubicBezTo>
                    <a:cubicBezTo>
                      <a:pt x="31" y="101"/>
                      <a:pt x="27" y="88"/>
                      <a:pt x="22" y="77"/>
                    </a:cubicBezTo>
                    <a:cubicBezTo>
                      <a:pt x="17" y="65"/>
                      <a:pt x="24" y="52"/>
                      <a:pt x="28" y="38"/>
                    </a:cubicBezTo>
                    <a:cubicBezTo>
                      <a:pt x="32" y="25"/>
                      <a:pt x="30" y="8"/>
                      <a:pt x="26" y="5"/>
                    </a:cubicBezTo>
                    <a:cubicBezTo>
                      <a:pt x="22" y="1"/>
                      <a:pt x="12" y="0"/>
                      <a:pt x="12" y="0"/>
                    </a:cubicBezTo>
                    <a:close/>
                  </a:path>
                </a:pathLst>
              </a:custGeom>
              <a:solidFill>
                <a:srgbClr val="E943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iSḷiḓe">
                <a:extLst>
                  <a:ext uri="{FF2B5EF4-FFF2-40B4-BE49-F238E27FC236}">
                    <a16:creationId xmlns:a16="http://schemas.microsoft.com/office/drawing/2014/main" id="{BB9AEAC1-F190-4BD5-BEDE-FE9E4BEADCFD}"/>
                  </a:ext>
                </a:extLst>
              </p:cNvPr>
              <p:cNvSpPr/>
              <p:nvPr/>
            </p:nvSpPr>
            <p:spPr bwMode="auto">
              <a:xfrm>
                <a:off x="4622801" y="2014538"/>
                <a:ext cx="201613" cy="201613"/>
              </a:xfrm>
              <a:custGeom>
                <a:avLst/>
                <a:gdLst>
                  <a:gd name="T0" fmla="*/ 22 w 22"/>
                  <a:gd name="T1" fmla="*/ 0 h 22"/>
                  <a:gd name="T2" fmla="*/ 7 w 22"/>
                  <a:gd name="T3" fmla="*/ 13 h 22"/>
                  <a:gd name="T4" fmla="*/ 0 w 22"/>
                  <a:gd name="T5" fmla="*/ 22 h 22"/>
                  <a:gd name="T6" fmla="*/ 11 w 22"/>
                  <a:gd name="T7" fmla="*/ 3 h 22"/>
                  <a:gd name="T8" fmla="*/ 22 w 22"/>
                  <a:gd name="T9" fmla="*/ 0 h 22"/>
                </a:gdLst>
                <a:ahLst/>
                <a:cxnLst>
                  <a:cxn ang="0">
                    <a:pos x="T0" y="T1"/>
                  </a:cxn>
                  <a:cxn ang="0">
                    <a:pos x="T2" y="T3"/>
                  </a:cxn>
                  <a:cxn ang="0">
                    <a:pos x="T4" y="T5"/>
                  </a:cxn>
                  <a:cxn ang="0">
                    <a:pos x="T6" y="T7"/>
                  </a:cxn>
                  <a:cxn ang="0">
                    <a:pos x="T8" y="T9"/>
                  </a:cxn>
                </a:cxnLst>
                <a:rect l="0" t="0" r="r" b="b"/>
                <a:pathLst>
                  <a:path w="22" h="22">
                    <a:moveTo>
                      <a:pt x="22" y="0"/>
                    </a:moveTo>
                    <a:cubicBezTo>
                      <a:pt x="18" y="3"/>
                      <a:pt x="11" y="8"/>
                      <a:pt x="7" y="13"/>
                    </a:cubicBezTo>
                    <a:cubicBezTo>
                      <a:pt x="4" y="16"/>
                      <a:pt x="0" y="22"/>
                      <a:pt x="0" y="22"/>
                    </a:cubicBezTo>
                    <a:cubicBezTo>
                      <a:pt x="0" y="22"/>
                      <a:pt x="6" y="7"/>
                      <a:pt x="11" y="3"/>
                    </a:cubicBezTo>
                    <a:cubicBezTo>
                      <a:pt x="15" y="0"/>
                      <a:pt x="22" y="0"/>
                      <a:pt x="22" y="0"/>
                    </a:cubicBezTo>
                  </a:path>
                </a:pathLst>
              </a:custGeom>
              <a:solidFill>
                <a:srgbClr val="E9437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ṡļîḋê">
                <a:extLst>
                  <a:ext uri="{FF2B5EF4-FFF2-40B4-BE49-F238E27FC236}">
                    <a16:creationId xmlns:a16="http://schemas.microsoft.com/office/drawing/2014/main" id="{B9F7892F-4501-4EF7-A608-34D1022857B1}"/>
                  </a:ext>
                </a:extLst>
              </p:cNvPr>
              <p:cNvSpPr/>
              <p:nvPr/>
            </p:nvSpPr>
            <p:spPr bwMode="auto">
              <a:xfrm>
                <a:off x="4043363" y="2759075"/>
                <a:ext cx="762000" cy="303213"/>
              </a:xfrm>
              <a:custGeom>
                <a:avLst/>
                <a:gdLst>
                  <a:gd name="T0" fmla="*/ 12 w 480"/>
                  <a:gd name="T1" fmla="*/ 191 h 191"/>
                  <a:gd name="T2" fmla="*/ 0 w 480"/>
                  <a:gd name="T3" fmla="*/ 185 h 191"/>
                  <a:gd name="T4" fmla="*/ 162 w 480"/>
                  <a:gd name="T5" fmla="*/ 0 h 191"/>
                  <a:gd name="T6" fmla="*/ 469 w 480"/>
                  <a:gd name="T7" fmla="*/ 173 h 191"/>
                  <a:gd name="T8" fmla="*/ 480 w 480"/>
                  <a:gd name="T9" fmla="*/ 191 h 191"/>
                  <a:gd name="T10" fmla="*/ 12 w 480"/>
                  <a:gd name="T11" fmla="*/ 191 h 191"/>
                </a:gdLst>
                <a:ahLst/>
                <a:cxnLst>
                  <a:cxn ang="0">
                    <a:pos x="T0" y="T1"/>
                  </a:cxn>
                  <a:cxn ang="0">
                    <a:pos x="T2" y="T3"/>
                  </a:cxn>
                  <a:cxn ang="0">
                    <a:pos x="T4" y="T5"/>
                  </a:cxn>
                  <a:cxn ang="0">
                    <a:pos x="T6" y="T7"/>
                  </a:cxn>
                  <a:cxn ang="0">
                    <a:pos x="T8" y="T9"/>
                  </a:cxn>
                  <a:cxn ang="0">
                    <a:pos x="T10" y="T11"/>
                  </a:cxn>
                </a:cxnLst>
                <a:rect l="0" t="0" r="r" b="b"/>
                <a:pathLst>
                  <a:path w="480" h="191">
                    <a:moveTo>
                      <a:pt x="12" y="191"/>
                    </a:moveTo>
                    <a:lnTo>
                      <a:pt x="0" y="185"/>
                    </a:lnTo>
                    <a:lnTo>
                      <a:pt x="162" y="0"/>
                    </a:lnTo>
                    <a:lnTo>
                      <a:pt x="469" y="173"/>
                    </a:lnTo>
                    <a:lnTo>
                      <a:pt x="480" y="191"/>
                    </a:lnTo>
                    <a:lnTo>
                      <a:pt x="12" y="191"/>
                    </a:lnTo>
                    <a:close/>
                  </a:path>
                </a:pathLst>
              </a:custGeom>
              <a:solidFill>
                <a:srgbClr val="FF66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ïṣļïḓe">
                <a:extLst>
                  <a:ext uri="{FF2B5EF4-FFF2-40B4-BE49-F238E27FC236}">
                    <a16:creationId xmlns:a16="http://schemas.microsoft.com/office/drawing/2014/main" id="{2A45E9CB-E4E7-4E35-B003-6DF49D485123}"/>
                  </a:ext>
                </a:extLst>
              </p:cNvPr>
              <p:cNvSpPr/>
              <p:nvPr/>
            </p:nvSpPr>
            <p:spPr bwMode="auto">
              <a:xfrm>
                <a:off x="4062413" y="2776538"/>
                <a:ext cx="742950" cy="504825"/>
              </a:xfrm>
              <a:custGeom>
                <a:avLst/>
                <a:gdLst>
                  <a:gd name="T0" fmla="*/ 468 w 468"/>
                  <a:gd name="T1" fmla="*/ 180 h 318"/>
                  <a:gd name="T2" fmla="*/ 156 w 468"/>
                  <a:gd name="T3" fmla="*/ 0 h 318"/>
                  <a:gd name="T4" fmla="*/ 0 w 468"/>
                  <a:gd name="T5" fmla="*/ 180 h 318"/>
                  <a:gd name="T6" fmla="*/ 295 w 468"/>
                  <a:gd name="T7" fmla="*/ 318 h 318"/>
                  <a:gd name="T8" fmla="*/ 468 w 468"/>
                  <a:gd name="T9" fmla="*/ 180 h 318"/>
                </a:gdLst>
                <a:ahLst/>
                <a:cxnLst>
                  <a:cxn ang="0">
                    <a:pos x="T0" y="T1"/>
                  </a:cxn>
                  <a:cxn ang="0">
                    <a:pos x="T2" y="T3"/>
                  </a:cxn>
                  <a:cxn ang="0">
                    <a:pos x="T4" y="T5"/>
                  </a:cxn>
                  <a:cxn ang="0">
                    <a:pos x="T6" y="T7"/>
                  </a:cxn>
                  <a:cxn ang="0">
                    <a:pos x="T8" y="T9"/>
                  </a:cxn>
                </a:cxnLst>
                <a:rect l="0" t="0" r="r" b="b"/>
                <a:pathLst>
                  <a:path w="468" h="318">
                    <a:moveTo>
                      <a:pt x="468" y="180"/>
                    </a:moveTo>
                    <a:lnTo>
                      <a:pt x="156" y="0"/>
                    </a:lnTo>
                    <a:lnTo>
                      <a:pt x="0" y="180"/>
                    </a:lnTo>
                    <a:lnTo>
                      <a:pt x="295" y="318"/>
                    </a:lnTo>
                    <a:lnTo>
                      <a:pt x="468" y="180"/>
                    </a:lnTo>
                    <a:close/>
                  </a:path>
                </a:pathLst>
              </a:custGeom>
              <a:solidFill>
                <a:srgbClr val="BF287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îsļíḍè">
                <a:extLst>
                  <a:ext uri="{FF2B5EF4-FFF2-40B4-BE49-F238E27FC236}">
                    <a16:creationId xmlns:a16="http://schemas.microsoft.com/office/drawing/2014/main" id="{FCF0DD76-9EF6-438E-A931-571362623F30}"/>
                  </a:ext>
                </a:extLst>
              </p:cNvPr>
              <p:cNvSpPr/>
              <p:nvPr/>
            </p:nvSpPr>
            <p:spPr bwMode="auto">
              <a:xfrm>
                <a:off x="3979863" y="2647950"/>
                <a:ext cx="82550" cy="414338"/>
              </a:xfrm>
              <a:custGeom>
                <a:avLst/>
                <a:gdLst>
                  <a:gd name="T0" fmla="*/ 9 w 9"/>
                  <a:gd name="T1" fmla="*/ 45 h 45"/>
                  <a:gd name="T2" fmla="*/ 3 w 9"/>
                  <a:gd name="T3" fmla="*/ 42 h 45"/>
                  <a:gd name="T4" fmla="*/ 1 w 9"/>
                  <a:gd name="T5" fmla="*/ 38 h 45"/>
                  <a:gd name="T6" fmla="*/ 0 w 9"/>
                  <a:gd name="T7" fmla="*/ 1 h 45"/>
                  <a:gd name="T8" fmla="*/ 2 w 9"/>
                  <a:gd name="T9" fmla="*/ 0 h 45"/>
                  <a:gd name="T10" fmla="*/ 3 w 9"/>
                  <a:gd name="T11" fmla="*/ 40 h 45"/>
                  <a:gd name="T12" fmla="*/ 9 w 9"/>
                  <a:gd name="T13" fmla="*/ 43 h 45"/>
                  <a:gd name="T14" fmla="*/ 9 w 9"/>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5">
                    <a:moveTo>
                      <a:pt x="9" y="45"/>
                    </a:moveTo>
                    <a:cubicBezTo>
                      <a:pt x="3" y="42"/>
                      <a:pt x="3" y="42"/>
                      <a:pt x="3" y="42"/>
                    </a:cubicBezTo>
                    <a:cubicBezTo>
                      <a:pt x="2" y="41"/>
                      <a:pt x="1" y="40"/>
                      <a:pt x="1" y="38"/>
                    </a:cubicBezTo>
                    <a:cubicBezTo>
                      <a:pt x="0" y="1"/>
                      <a:pt x="0" y="1"/>
                      <a:pt x="0" y="1"/>
                    </a:cubicBezTo>
                    <a:cubicBezTo>
                      <a:pt x="2" y="0"/>
                      <a:pt x="2" y="0"/>
                      <a:pt x="2" y="0"/>
                    </a:cubicBezTo>
                    <a:cubicBezTo>
                      <a:pt x="3" y="40"/>
                      <a:pt x="3" y="40"/>
                      <a:pt x="3" y="40"/>
                    </a:cubicBezTo>
                    <a:cubicBezTo>
                      <a:pt x="9" y="43"/>
                      <a:pt x="9" y="43"/>
                      <a:pt x="9" y="43"/>
                    </a:cubicBezTo>
                    <a:lnTo>
                      <a:pt x="9" y="45"/>
                    </a:lnTo>
                    <a:close/>
                  </a:path>
                </a:pathLst>
              </a:custGeom>
              <a:solidFill>
                <a:srgbClr val="FF66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išļïḓe">
                <a:extLst>
                  <a:ext uri="{FF2B5EF4-FFF2-40B4-BE49-F238E27FC236}">
                    <a16:creationId xmlns:a16="http://schemas.microsoft.com/office/drawing/2014/main" id="{853AB4A7-A64A-465A-A8AC-38BA4852958E}"/>
                  </a:ext>
                </a:extLst>
              </p:cNvPr>
              <p:cNvSpPr/>
              <p:nvPr/>
            </p:nvSpPr>
            <p:spPr bwMode="auto">
              <a:xfrm>
                <a:off x="3997326" y="2647950"/>
                <a:ext cx="266700" cy="395288"/>
              </a:xfrm>
              <a:custGeom>
                <a:avLst/>
                <a:gdLst>
                  <a:gd name="T0" fmla="*/ 0 w 168"/>
                  <a:gd name="T1" fmla="*/ 0 h 249"/>
                  <a:gd name="T2" fmla="*/ 168 w 168"/>
                  <a:gd name="T3" fmla="*/ 99 h 249"/>
                  <a:gd name="T4" fmla="*/ 35 w 168"/>
                  <a:gd name="T5" fmla="*/ 249 h 249"/>
                  <a:gd name="T6" fmla="*/ 6 w 168"/>
                  <a:gd name="T7" fmla="*/ 232 h 249"/>
                  <a:gd name="T8" fmla="*/ 0 w 168"/>
                  <a:gd name="T9" fmla="*/ 0 h 249"/>
                </a:gdLst>
                <a:ahLst/>
                <a:cxnLst>
                  <a:cxn ang="0">
                    <a:pos x="T0" y="T1"/>
                  </a:cxn>
                  <a:cxn ang="0">
                    <a:pos x="T2" y="T3"/>
                  </a:cxn>
                  <a:cxn ang="0">
                    <a:pos x="T4" y="T5"/>
                  </a:cxn>
                  <a:cxn ang="0">
                    <a:pos x="T6" y="T7"/>
                  </a:cxn>
                  <a:cxn ang="0">
                    <a:pos x="T8" y="T9"/>
                  </a:cxn>
                </a:cxnLst>
                <a:rect l="0" t="0" r="r" b="b"/>
                <a:pathLst>
                  <a:path w="168" h="249">
                    <a:moveTo>
                      <a:pt x="0" y="0"/>
                    </a:moveTo>
                    <a:lnTo>
                      <a:pt x="168" y="99"/>
                    </a:lnTo>
                    <a:lnTo>
                      <a:pt x="35" y="249"/>
                    </a:lnTo>
                    <a:lnTo>
                      <a:pt x="6" y="232"/>
                    </a:lnTo>
                    <a:lnTo>
                      <a:pt x="0" y="0"/>
                    </a:lnTo>
                    <a:close/>
                  </a:path>
                </a:pathLst>
              </a:custGeom>
              <a:solidFill>
                <a:srgbClr val="E7478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i$1idê">
                <a:extLst>
                  <a:ext uri="{FF2B5EF4-FFF2-40B4-BE49-F238E27FC236}">
                    <a16:creationId xmlns:a16="http://schemas.microsoft.com/office/drawing/2014/main" id="{252D37D8-D572-43D3-93F3-9491753F31EE}"/>
                  </a:ext>
                </a:extLst>
              </p:cNvPr>
              <p:cNvSpPr/>
              <p:nvPr/>
            </p:nvSpPr>
            <p:spPr bwMode="auto">
              <a:xfrm>
                <a:off x="4006851" y="2684463"/>
                <a:ext cx="193675" cy="349250"/>
              </a:xfrm>
              <a:custGeom>
                <a:avLst/>
                <a:gdLst>
                  <a:gd name="T0" fmla="*/ 0 w 122"/>
                  <a:gd name="T1" fmla="*/ 0 h 220"/>
                  <a:gd name="T2" fmla="*/ 6 w 122"/>
                  <a:gd name="T3" fmla="*/ 203 h 220"/>
                  <a:gd name="T4" fmla="*/ 35 w 122"/>
                  <a:gd name="T5" fmla="*/ 220 h 220"/>
                  <a:gd name="T6" fmla="*/ 122 w 122"/>
                  <a:gd name="T7" fmla="*/ 116 h 220"/>
                  <a:gd name="T8" fmla="*/ 0 w 122"/>
                  <a:gd name="T9" fmla="*/ 0 h 220"/>
                </a:gdLst>
                <a:ahLst/>
                <a:cxnLst>
                  <a:cxn ang="0">
                    <a:pos x="T0" y="T1"/>
                  </a:cxn>
                  <a:cxn ang="0">
                    <a:pos x="T2" y="T3"/>
                  </a:cxn>
                  <a:cxn ang="0">
                    <a:pos x="T4" y="T5"/>
                  </a:cxn>
                  <a:cxn ang="0">
                    <a:pos x="T6" y="T7"/>
                  </a:cxn>
                  <a:cxn ang="0">
                    <a:pos x="T8" y="T9"/>
                  </a:cxn>
                </a:cxnLst>
                <a:rect l="0" t="0" r="r" b="b"/>
                <a:pathLst>
                  <a:path w="122" h="220">
                    <a:moveTo>
                      <a:pt x="0" y="0"/>
                    </a:moveTo>
                    <a:lnTo>
                      <a:pt x="6" y="203"/>
                    </a:lnTo>
                    <a:lnTo>
                      <a:pt x="35" y="220"/>
                    </a:lnTo>
                    <a:lnTo>
                      <a:pt x="122" y="116"/>
                    </a:lnTo>
                    <a:lnTo>
                      <a:pt x="0" y="0"/>
                    </a:lnTo>
                    <a:close/>
                  </a:path>
                </a:pathLst>
              </a:custGeom>
              <a:solidFill>
                <a:srgbClr val="DFE2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íṧ1ïďé">
                <a:extLst>
                  <a:ext uri="{FF2B5EF4-FFF2-40B4-BE49-F238E27FC236}">
                    <a16:creationId xmlns:a16="http://schemas.microsoft.com/office/drawing/2014/main" id="{9C2DD545-45D9-4F9D-BD13-5E16E6AAF980}"/>
                  </a:ext>
                </a:extLst>
              </p:cNvPr>
              <p:cNvSpPr/>
              <p:nvPr/>
            </p:nvSpPr>
            <p:spPr bwMode="auto">
              <a:xfrm>
                <a:off x="4006851" y="2684463"/>
                <a:ext cx="238125" cy="312738"/>
              </a:xfrm>
              <a:custGeom>
                <a:avLst/>
                <a:gdLst>
                  <a:gd name="T0" fmla="*/ 4 w 26"/>
                  <a:gd name="T1" fmla="*/ 34 h 34"/>
                  <a:gd name="T2" fmla="*/ 4 w 26"/>
                  <a:gd name="T3" fmla="*/ 15 h 34"/>
                  <a:gd name="T4" fmla="*/ 0 w 26"/>
                  <a:gd name="T5" fmla="*/ 0 h 34"/>
                  <a:gd name="T6" fmla="*/ 26 w 26"/>
                  <a:gd name="T7" fmla="*/ 15 h 34"/>
                  <a:gd name="T8" fmla="*/ 21 w 26"/>
                  <a:gd name="T9" fmla="*/ 20 h 34"/>
                  <a:gd name="T10" fmla="*/ 4 w 26"/>
                  <a:gd name="T11" fmla="*/ 34 h 34"/>
                </a:gdLst>
                <a:ahLst/>
                <a:cxnLst>
                  <a:cxn ang="0">
                    <a:pos x="T0" y="T1"/>
                  </a:cxn>
                  <a:cxn ang="0">
                    <a:pos x="T2" y="T3"/>
                  </a:cxn>
                  <a:cxn ang="0">
                    <a:pos x="T4" y="T5"/>
                  </a:cxn>
                  <a:cxn ang="0">
                    <a:pos x="T6" y="T7"/>
                  </a:cxn>
                  <a:cxn ang="0">
                    <a:pos x="T8" y="T9"/>
                  </a:cxn>
                  <a:cxn ang="0">
                    <a:pos x="T10" y="T11"/>
                  </a:cxn>
                </a:cxnLst>
                <a:rect l="0" t="0" r="r" b="b"/>
                <a:pathLst>
                  <a:path w="26" h="34">
                    <a:moveTo>
                      <a:pt x="4" y="34"/>
                    </a:moveTo>
                    <a:cubicBezTo>
                      <a:pt x="4" y="34"/>
                      <a:pt x="7" y="25"/>
                      <a:pt x="4" y="15"/>
                    </a:cubicBezTo>
                    <a:cubicBezTo>
                      <a:pt x="1" y="5"/>
                      <a:pt x="0" y="0"/>
                      <a:pt x="0" y="0"/>
                    </a:cubicBezTo>
                    <a:cubicBezTo>
                      <a:pt x="26" y="15"/>
                      <a:pt x="26" y="15"/>
                      <a:pt x="26" y="15"/>
                    </a:cubicBezTo>
                    <a:cubicBezTo>
                      <a:pt x="21" y="20"/>
                      <a:pt x="21" y="20"/>
                      <a:pt x="21" y="20"/>
                    </a:cubicBezTo>
                    <a:cubicBezTo>
                      <a:pt x="9" y="27"/>
                      <a:pt x="6" y="31"/>
                      <a:pt x="4" y="34"/>
                    </a:cubicBezTo>
                    <a:close/>
                  </a:path>
                </a:pathLst>
              </a:custGeom>
              <a:solidFill>
                <a:srgbClr val="FBFB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sḷiḍé">
                <a:extLst>
                  <a:ext uri="{FF2B5EF4-FFF2-40B4-BE49-F238E27FC236}">
                    <a16:creationId xmlns:a16="http://schemas.microsoft.com/office/drawing/2014/main" id="{E82A60EE-61E4-4693-A75A-BC1DE53E3635}"/>
                  </a:ext>
                </a:extLst>
              </p:cNvPr>
              <p:cNvSpPr/>
              <p:nvPr/>
            </p:nvSpPr>
            <p:spPr bwMode="auto">
              <a:xfrm>
                <a:off x="4475163" y="2087563"/>
                <a:ext cx="698500" cy="1222375"/>
              </a:xfrm>
              <a:custGeom>
                <a:avLst/>
                <a:gdLst>
                  <a:gd name="T0" fmla="*/ 9 w 76"/>
                  <a:gd name="T1" fmla="*/ 108 h 133"/>
                  <a:gd name="T2" fmla="*/ 18 w 76"/>
                  <a:gd name="T3" fmla="*/ 106 h 133"/>
                  <a:gd name="T4" fmla="*/ 28 w 76"/>
                  <a:gd name="T5" fmla="*/ 104 h 133"/>
                  <a:gd name="T6" fmla="*/ 44 w 76"/>
                  <a:gd name="T7" fmla="*/ 86 h 133"/>
                  <a:gd name="T8" fmla="*/ 57 w 76"/>
                  <a:gd name="T9" fmla="*/ 56 h 133"/>
                  <a:gd name="T10" fmla="*/ 60 w 76"/>
                  <a:gd name="T11" fmla="*/ 15 h 133"/>
                  <a:gd name="T12" fmla="*/ 68 w 76"/>
                  <a:gd name="T13" fmla="*/ 2 h 133"/>
                  <a:gd name="T14" fmla="*/ 76 w 76"/>
                  <a:gd name="T15" fmla="*/ 13 h 133"/>
                  <a:gd name="T16" fmla="*/ 71 w 76"/>
                  <a:gd name="T17" fmla="*/ 60 h 133"/>
                  <a:gd name="T18" fmla="*/ 57 w 76"/>
                  <a:gd name="T19" fmla="*/ 91 h 133"/>
                  <a:gd name="T20" fmla="*/ 37 w 76"/>
                  <a:gd name="T21" fmla="*/ 113 h 133"/>
                  <a:gd name="T22" fmla="*/ 30 w 76"/>
                  <a:gd name="T23" fmla="*/ 121 h 133"/>
                  <a:gd name="T24" fmla="*/ 17 w 76"/>
                  <a:gd name="T25" fmla="*/ 131 h 133"/>
                  <a:gd name="T26" fmla="*/ 10 w 76"/>
                  <a:gd name="T27" fmla="*/ 132 h 133"/>
                  <a:gd name="T28" fmla="*/ 12 w 76"/>
                  <a:gd name="T29" fmla="*/ 129 h 133"/>
                  <a:gd name="T30" fmla="*/ 20 w 76"/>
                  <a:gd name="T31" fmla="*/ 123 h 133"/>
                  <a:gd name="T32" fmla="*/ 13 w 76"/>
                  <a:gd name="T33" fmla="*/ 127 h 133"/>
                  <a:gd name="T34" fmla="*/ 6 w 76"/>
                  <a:gd name="T35" fmla="*/ 129 h 133"/>
                  <a:gd name="T36" fmla="*/ 3 w 76"/>
                  <a:gd name="T37" fmla="*/ 125 h 133"/>
                  <a:gd name="T38" fmla="*/ 11 w 76"/>
                  <a:gd name="T39" fmla="*/ 122 h 133"/>
                  <a:gd name="T40" fmla="*/ 17 w 76"/>
                  <a:gd name="T41" fmla="*/ 119 h 133"/>
                  <a:gd name="T42" fmla="*/ 9 w 76"/>
                  <a:gd name="T43" fmla="*/ 121 h 133"/>
                  <a:gd name="T44" fmla="*/ 2 w 76"/>
                  <a:gd name="T45" fmla="*/ 121 h 133"/>
                  <a:gd name="T46" fmla="*/ 2 w 76"/>
                  <a:gd name="T47" fmla="*/ 118 h 133"/>
                  <a:gd name="T48" fmla="*/ 12 w 76"/>
                  <a:gd name="T49" fmla="*/ 115 h 133"/>
                  <a:gd name="T50" fmla="*/ 16 w 76"/>
                  <a:gd name="T51" fmla="*/ 112 h 133"/>
                  <a:gd name="T52" fmla="*/ 11 w 76"/>
                  <a:gd name="T53" fmla="*/ 112 h 133"/>
                  <a:gd name="T54" fmla="*/ 6 w 76"/>
                  <a:gd name="T55" fmla="*/ 109 h 133"/>
                  <a:gd name="T56" fmla="*/ 9 w 76"/>
                  <a:gd name="T57" fmla="*/ 10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133">
                    <a:moveTo>
                      <a:pt x="9" y="108"/>
                    </a:moveTo>
                    <a:cubicBezTo>
                      <a:pt x="12" y="107"/>
                      <a:pt x="14" y="106"/>
                      <a:pt x="18" y="106"/>
                    </a:cubicBezTo>
                    <a:cubicBezTo>
                      <a:pt x="22" y="105"/>
                      <a:pt x="25" y="105"/>
                      <a:pt x="28" y="104"/>
                    </a:cubicBezTo>
                    <a:cubicBezTo>
                      <a:pt x="31" y="102"/>
                      <a:pt x="38" y="95"/>
                      <a:pt x="44" y="86"/>
                    </a:cubicBezTo>
                    <a:cubicBezTo>
                      <a:pt x="51" y="77"/>
                      <a:pt x="56" y="62"/>
                      <a:pt x="57" y="56"/>
                    </a:cubicBezTo>
                    <a:cubicBezTo>
                      <a:pt x="60" y="42"/>
                      <a:pt x="60" y="22"/>
                      <a:pt x="60" y="15"/>
                    </a:cubicBezTo>
                    <a:cubicBezTo>
                      <a:pt x="60" y="7"/>
                      <a:pt x="64" y="4"/>
                      <a:pt x="68" y="2"/>
                    </a:cubicBezTo>
                    <a:cubicBezTo>
                      <a:pt x="73" y="0"/>
                      <a:pt x="76" y="2"/>
                      <a:pt x="76" y="13"/>
                    </a:cubicBezTo>
                    <a:cubicBezTo>
                      <a:pt x="76" y="24"/>
                      <a:pt x="75" y="45"/>
                      <a:pt x="71" y="60"/>
                    </a:cubicBezTo>
                    <a:cubicBezTo>
                      <a:pt x="69" y="67"/>
                      <a:pt x="65" y="78"/>
                      <a:pt x="57" y="91"/>
                    </a:cubicBezTo>
                    <a:cubicBezTo>
                      <a:pt x="51" y="99"/>
                      <a:pt x="45" y="106"/>
                      <a:pt x="37" y="113"/>
                    </a:cubicBezTo>
                    <a:cubicBezTo>
                      <a:pt x="35" y="115"/>
                      <a:pt x="34" y="117"/>
                      <a:pt x="30" y="121"/>
                    </a:cubicBezTo>
                    <a:cubicBezTo>
                      <a:pt x="26" y="125"/>
                      <a:pt x="21" y="129"/>
                      <a:pt x="17" y="131"/>
                    </a:cubicBezTo>
                    <a:cubicBezTo>
                      <a:pt x="12" y="133"/>
                      <a:pt x="11" y="132"/>
                      <a:pt x="10" y="132"/>
                    </a:cubicBezTo>
                    <a:cubicBezTo>
                      <a:pt x="9" y="131"/>
                      <a:pt x="10" y="130"/>
                      <a:pt x="12" y="129"/>
                    </a:cubicBezTo>
                    <a:cubicBezTo>
                      <a:pt x="13" y="128"/>
                      <a:pt x="17" y="126"/>
                      <a:pt x="20" y="123"/>
                    </a:cubicBezTo>
                    <a:cubicBezTo>
                      <a:pt x="20" y="123"/>
                      <a:pt x="16" y="126"/>
                      <a:pt x="13" y="127"/>
                    </a:cubicBezTo>
                    <a:cubicBezTo>
                      <a:pt x="11" y="128"/>
                      <a:pt x="8" y="128"/>
                      <a:pt x="6" y="129"/>
                    </a:cubicBezTo>
                    <a:cubicBezTo>
                      <a:pt x="4" y="129"/>
                      <a:pt x="1" y="126"/>
                      <a:pt x="3" y="125"/>
                    </a:cubicBezTo>
                    <a:cubicBezTo>
                      <a:pt x="5" y="124"/>
                      <a:pt x="7" y="124"/>
                      <a:pt x="11" y="122"/>
                    </a:cubicBezTo>
                    <a:cubicBezTo>
                      <a:pt x="14" y="121"/>
                      <a:pt x="17" y="119"/>
                      <a:pt x="17" y="119"/>
                    </a:cubicBezTo>
                    <a:cubicBezTo>
                      <a:pt x="17" y="119"/>
                      <a:pt x="12" y="121"/>
                      <a:pt x="9" y="121"/>
                    </a:cubicBezTo>
                    <a:cubicBezTo>
                      <a:pt x="5" y="122"/>
                      <a:pt x="3" y="122"/>
                      <a:pt x="2" y="121"/>
                    </a:cubicBezTo>
                    <a:cubicBezTo>
                      <a:pt x="1" y="121"/>
                      <a:pt x="0" y="119"/>
                      <a:pt x="2" y="118"/>
                    </a:cubicBezTo>
                    <a:cubicBezTo>
                      <a:pt x="5" y="117"/>
                      <a:pt x="8" y="117"/>
                      <a:pt x="12" y="115"/>
                    </a:cubicBezTo>
                    <a:cubicBezTo>
                      <a:pt x="15" y="113"/>
                      <a:pt x="17" y="112"/>
                      <a:pt x="16" y="112"/>
                    </a:cubicBezTo>
                    <a:cubicBezTo>
                      <a:pt x="16" y="111"/>
                      <a:pt x="14" y="112"/>
                      <a:pt x="11" y="112"/>
                    </a:cubicBezTo>
                    <a:cubicBezTo>
                      <a:pt x="8" y="112"/>
                      <a:pt x="5" y="111"/>
                      <a:pt x="6" y="109"/>
                    </a:cubicBezTo>
                    <a:cubicBezTo>
                      <a:pt x="6" y="108"/>
                      <a:pt x="6" y="108"/>
                      <a:pt x="9" y="108"/>
                    </a:cubicBezTo>
                    <a:close/>
                  </a:path>
                </a:pathLst>
              </a:custGeom>
              <a:solidFill>
                <a:srgbClr val="FFA8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iŝlîdê">
                <a:extLst>
                  <a:ext uri="{FF2B5EF4-FFF2-40B4-BE49-F238E27FC236}">
                    <a16:creationId xmlns:a16="http://schemas.microsoft.com/office/drawing/2014/main" id="{733C49AD-5EDE-4E62-B00C-D8C03544EB0A}"/>
                  </a:ext>
                </a:extLst>
              </p:cNvPr>
              <p:cNvSpPr/>
              <p:nvPr/>
            </p:nvSpPr>
            <p:spPr bwMode="auto">
              <a:xfrm>
                <a:off x="4979988" y="2097088"/>
                <a:ext cx="220663" cy="579438"/>
              </a:xfrm>
              <a:custGeom>
                <a:avLst/>
                <a:gdLst>
                  <a:gd name="T0" fmla="*/ 16 w 24"/>
                  <a:gd name="T1" fmla="*/ 0 h 63"/>
                  <a:gd name="T2" fmla="*/ 5 w 24"/>
                  <a:gd name="T3" fmla="*/ 8 h 63"/>
                  <a:gd name="T4" fmla="*/ 1 w 24"/>
                  <a:gd name="T5" fmla="*/ 50 h 63"/>
                  <a:gd name="T6" fmla="*/ 0 w 24"/>
                  <a:gd name="T7" fmla="*/ 56 h 63"/>
                  <a:gd name="T8" fmla="*/ 18 w 24"/>
                  <a:gd name="T9" fmla="*/ 58 h 63"/>
                  <a:gd name="T10" fmla="*/ 23 w 24"/>
                  <a:gd name="T11" fmla="*/ 19 h 63"/>
                  <a:gd name="T12" fmla="*/ 16 w 24"/>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24" h="63">
                    <a:moveTo>
                      <a:pt x="16" y="0"/>
                    </a:moveTo>
                    <a:cubicBezTo>
                      <a:pt x="12" y="0"/>
                      <a:pt x="8" y="2"/>
                      <a:pt x="5" y="8"/>
                    </a:cubicBezTo>
                    <a:cubicBezTo>
                      <a:pt x="2" y="14"/>
                      <a:pt x="3" y="44"/>
                      <a:pt x="1" y="50"/>
                    </a:cubicBezTo>
                    <a:cubicBezTo>
                      <a:pt x="0" y="55"/>
                      <a:pt x="0" y="56"/>
                      <a:pt x="0" y="56"/>
                    </a:cubicBezTo>
                    <a:cubicBezTo>
                      <a:pt x="0" y="56"/>
                      <a:pt x="9" y="63"/>
                      <a:pt x="18" y="58"/>
                    </a:cubicBezTo>
                    <a:cubicBezTo>
                      <a:pt x="18" y="57"/>
                      <a:pt x="24" y="34"/>
                      <a:pt x="23" y="19"/>
                    </a:cubicBezTo>
                    <a:cubicBezTo>
                      <a:pt x="23" y="3"/>
                      <a:pt x="22" y="0"/>
                      <a:pt x="16" y="0"/>
                    </a:cubicBezTo>
                    <a:close/>
                  </a:path>
                </a:pathLst>
              </a:custGeom>
              <a:solidFill>
                <a:srgbClr val="D830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152" name="组合 151">
            <a:extLst>
              <a:ext uri="{FF2B5EF4-FFF2-40B4-BE49-F238E27FC236}">
                <a16:creationId xmlns:a16="http://schemas.microsoft.com/office/drawing/2014/main" id="{10B95124-371B-45CA-902D-711C4FBABE27}"/>
              </a:ext>
            </a:extLst>
          </p:cNvPr>
          <p:cNvGrpSpPr/>
          <p:nvPr/>
        </p:nvGrpSpPr>
        <p:grpSpPr>
          <a:xfrm>
            <a:off x="6952488" y="1636776"/>
            <a:ext cx="3508248" cy="4443987"/>
            <a:chOff x="7135368" y="1645920"/>
            <a:chExt cx="3508248" cy="4443987"/>
          </a:xfrm>
        </p:grpSpPr>
        <p:sp>
          <p:nvSpPr>
            <p:cNvPr id="6" name="文本框 5">
              <a:extLst>
                <a:ext uri="{FF2B5EF4-FFF2-40B4-BE49-F238E27FC236}">
                  <a16:creationId xmlns:a16="http://schemas.microsoft.com/office/drawing/2014/main" id="{F31282E7-3125-4A1F-BC4C-572B1078E93E}"/>
                </a:ext>
              </a:extLst>
            </p:cNvPr>
            <p:cNvSpPr txBox="1"/>
            <p:nvPr/>
          </p:nvSpPr>
          <p:spPr>
            <a:xfrm>
              <a:off x="7556027" y="4320227"/>
              <a:ext cx="2666930" cy="369332"/>
            </a:xfrm>
            <a:prstGeom prst="rect">
              <a:avLst/>
            </a:prstGeom>
            <a:solidFill>
              <a:srgbClr val="4A47A3"/>
            </a:solidFill>
          </p:spPr>
          <p:txBody>
            <a:bodyPr wrap="square" rtlCol="0">
              <a:spAutoFit/>
            </a:bodyPr>
            <a:lstStyle/>
            <a:p>
              <a:pPr algn="ctr"/>
              <a:r>
                <a:rPr lang="zh-CN" altLang="en-US" b="1" dirty="0">
                  <a:solidFill>
                    <a:schemeClr val="bg1"/>
                  </a:solidFill>
                  <a:latin typeface="微软雅黑" panose="020B0503020204020204" pitchFamily="34" charset="-122"/>
                  <a:ea typeface="微软雅黑" panose="020B0503020204020204" pitchFamily="34" charset="-122"/>
                </a:rPr>
                <a:t>培养健康教育师资</a:t>
              </a:r>
            </a:p>
          </p:txBody>
        </p:sp>
        <p:sp>
          <p:nvSpPr>
            <p:cNvPr id="7" name="矩形 6">
              <a:extLst>
                <a:ext uri="{FF2B5EF4-FFF2-40B4-BE49-F238E27FC236}">
                  <a16:creationId xmlns:a16="http://schemas.microsoft.com/office/drawing/2014/main" id="{9DF6721E-E6C8-492E-92B0-A3958504DDE1}"/>
                </a:ext>
              </a:extLst>
            </p:cNvPr>
            <p:cNvSpPr/>
            <p:nvPr/>
          </p:nvSpPr>
          <p:spPr>
            <a:xfrm>
              <a:off x="7135368" y="4650282"/>
              <a:ext cx="3508248" cy="1439625"/>
            </a:xfrm>
            <a:prstGeom prst="rect">
              <a:avLst/>
            </a:prstGeom>
          </p:spPr>
          <p:txBody>
            <a:bodyPr wrap="square">
              <a:spAutoFit/>
            </a:bodyPr>
            <a:lstStyle/>
            <a:p>
              <a:pPr algn="ctr">
                <a:lnSpc>
                  <a:spcPts val="2700"/>
                </a:lnSpc>
              </a:pPr>
              <a:r>
                <a:rPr lang="zh-CN" altLang="en-US" sz="1600" dirty="0">
                  <a:latin typeface="微软雅黑" panose="020B0503020204020204" pitchFamily="34" charset="-122"/>
                  <a:ea typeface="微软雅黑" panose="020B0503020204020204" pitchFamily="34" charset="-122"/>
                </a:rPr>
                <a:t>培训培养健康教育教师</a:t>
              </a:r>
              <a:endParaRPr lang="en-US" altLang="zh-CN" sz="1600" dirty="0">
                <a:latin typeface="微软雅黑" panose="020B0503020204020204" pitchFamily="34" charset="-122"/>
                <a:ea typeface="微软雅黑" panose="020B0503020204020204" pitchFamily="34" charset="-122"/>
              </a:endParaRPr>
            </a:p>
            <a:p>
              <a:pPr algn="ctr">
                <a:lnSpc>
                  <a:spcPts val="2700"/>
                </a:lnSpc>
              </a:pPr>
              <a:r>
                <a:rPr lang="zh-CN" altLang="en-US" sz="1600" dirty="0">
                  <a:latin typeface="微软雅黑" panose="020B0503020204020204" pitchFamily="34" charset="-122"/>
                  <a:ea typeface="微软雅黑" panose="020B0503020204020204" pitchFamily="34" charset="-122"/>
                </a:rPr>
                <a:t>开发和拓展健康教育课程资源</a:t>
              </a:r>
              <a:endParaRPr lang="en-US" altLang="zh-CN" sz="1600" dirty="0">
                <a:latin typeface="微软雅黑" panose="020B0503020204020204" pitchFamily="34" charset="-122"/>
                <a:ea typeface="微软雅黑" panose="020B0503020204020204" pitchFamily="34" charset="-122"/>
              </a:endParaRPr>
            </a:p>
            <a:p>
              <a:pPr algn="ctr">
                <a:lnSpc>
                  <a:spcPts val="2700"/>
                </a:lnSpc>
              </a:pPr>
              <a:r>
                <a:rPr lang="zh-CN" altLang="en-US" sz="1600" dirty="0">
                  <a:latin typeface="微软雅黑" panose="020B0503020204020204" pitchFamily="34" charset="-122"/>
                  <a:ea typeface="微软雅黑" panose="020B0503020204020204" pitchFamily="34" charset="-122"/>
                </a:rPr>
                <a:t>支持鼓励学生成立健康教育社团</a:t>
              </a:r>
              <a:endParaRPr lang="en-US" altLang="zh-CN" sz="1600" dirty="0">
                <a:latin typeface="微软雅黑" panose="020B0503020204020204" pitchFamily="34" charset="-122"/>
                <a:ea typeface="微软雅黑" panose="020B0503020204020204" pitchFamily="34" charset="-122"/>
              </a:endParaRPr>
            </a:p>
            <a:p>
              <a:pPr algn="ctr">
                <a:lnSpc>
                  <a:spcPts val="2700"/>
                </a:lnSpc>
              </a:pPr>
              <a:r>
                <a:rPr lang="zh-CN" altLang="en-US" sz="1600" dirty="0">
                  <a:latin typeface="微软雅黑" panose="020B0503020204020204" pitchFamily="34" charset="-122"/>
                  <a:ea typeface="微软雅黑" panose="020B0503020204020204" pitchFamily="34" charset="-122"/>
                </a:rPr>
                <a:t>开展视力健康同伴教育</a:t>
              </a:r>
            </a:p>
          </p:txBody>
        </p:sp>
        <p:grpSp>
          <p:nvGrpSpPr>
            <p:cNvPr id="87" name="组合 86">
              <a:extLst>
                <a:ext uri="{FF2B5EF4-FFF2-40B4-BE49-F238E27FC236}">
                  <a16:creationId xmlns:a16="http://schemas.microsoft.com/office/drawing/2014/main" id="{A5C23008-7594-4FA7-8BCB-CC783F63CE1E}"/>
                </a:ext>
              </a:extLst>
            </p:cNvPr>
            <p:cNvGrpSpPr/>
            <p:nvPr/>
          </p:nvGrpSpPr>
          <p:grpSpPr>
            <a:xfrm>
              <a:off x="7564798" y="1645920"/>
              <a:ext cx="2649388" cy="2596895"/>
              <a:chOff x="1752714" y="1893562"/>
              <a:chExt cx="1991474" cy="2226347"/>
            </a:xfrm>
          </p:grpSpPr>
          <p:sp>
            <p:nvSpPr>
              <p:cNvPr id="88" name="ïṧľíḑé">
                <a:extLst>
                  <a:ext uri="{FF2B5EF4-FFF2-40B4-BE49-F238E27FC236}">
                    <a16:creationId xmlns:a16="http://schemas.microsoft.com/office/drawing/2014/main" id="{C1D12EAF-5640-49BA-9D64-CCF6DDF32028}"/>
                  </a:ext>
                </a:extLst>
              </p:cNvPr>
              <p:cNvSpPr/>
              <p:nvPr/>
            </p:nvSpPr>
            <p:spPr bwMode="auto">
              <a:xfrm rot="21117538">
                <a:off x="1839238" y="3710696"/>
                <a:ext cx="1904950" cy="409213"/>
              </a:xfrm>
              <a:custGeom>
                <a:avLst/>
                <a:gdLst>
                  <a:gd name="T0" fmla="*/ 1808 w 3903"/>
                  <a:gd name="T1" fmla="*/ 0 h 424"/>
                  <a:gd name="T2" fmla="*/ 1781 w 3903"/>
                  <a:gd name="T3" fmla="*/ 0 h 424"/>
                  <a:gd name="T4" fmla="*/ 1443 w 3903"/>
                  <a:gd name="T5" fmla="*/ 16 h 424"/>
                  <a:gd name="T6" fmla="*/ 1316 w 3903"/>
                  <a:gd name="T7" fmla="*/ 35 h 424"/>
                  <a:gd name="T8" fmla="*/ 1062 w 3903"/>
                  <a:gd name="T9" fmla="*/ 67 h 424"/>
                  <a:gd name="T10" fmla="*/ 856 w 3903"/>
                  <a:gd name="T11" fmla="*/ 83 h 424"/>
                  <a:gd name="T12" fmla="*/ 778 w 3903"/>
                  <a:gd name="T13" fmla="*/ 87 h 424"/>
                  <a:gd name="T14" fmla="*/ 657 w 3903"/>
                  <a:gd name="T15" fmla="*/ 77 h 424"/>
                  <a:gd name="T16" fmla="*/ 517 w 3903"/>
                  <a:gd name="T17" fmla="*/ 50 h 424"/>
                  <a:gd name="T18" fmla="*/ 357 w 3903"/>
                  <a:gd name="T19" fmla="*/ 25 h 424"/>
                  <a:gd name="T20" fmla="*/ 354 w 3903"/>
                  <a:gd name="T21" fmla="*/ 25 h 424"/>
                  <a:gd name="T22" fmla="*/ 128 w 3903"/>
                  <a:gd name="T23" fmla="*/ 52 h 424"/>
                  <a:gd name="T24" fmla="*/ 51 w 3903"/>
                  <a:gd name="T25" fmla="*/ 97 h 424"/>
                  <a:gd name="T26" fmla="*/ 45 w 3903"/>
                  <a:gd name="T27" fmla="*/ 301 h 424"/>
                  <a:gd name="T28" fmla="*/ 388 w 3903"/>
                  <a:gd name="T29" fmla="*/ 412 h 424"/>
                  <a:gd name="T30" fmla="*/ 417 w 3903"/>
                  <a:gd name="T31" fmla="*/ 412 h 424"/>
                  <a:gd name="T32" fmla="*/ 734 w 3903"/>
                  <a:gd name="T33" fmla="*/ 400 h 424"/>
                  <a:gd name="T34" fmla="*/ 1053 w 3903"/>
                  <a:gd name="T35" fmla="*/ 389 h 424"/>
                  <a:gd name="T36" fmla="*/ 1058 w 3903"/>
                  <a:gd name="T37" fmla="*/ 389 h 424"/>
                  <a:gd name="T38" fmla="*/ 1145 w 3903"/>
                  <a:gd name="T39" fmla="*/ 389 h 424"/>
                  <a:gd name="T40" fmla="*/ 1722 w 3903"/>
                  <a:gd name="T41" fmla="*/ 374 h 424"/>
                  <a:gd name="T42" fmla="*/ 2092 w 3903"/>
                  <a:gd name="T43" fmla="*/ 364 h 424"/>
                  <a:gd name="T44" fmla="*/ 2346 w 3903"/>
                  <a:gd name="T45" fmla="*/ 365 h 424"/>
                  <a:gd name="T46" fmla="*/ 2983 w 3903"/>
                  <a:gd name="T47" fmla="*/ 395 h 424"/>
                  <a:gd name="T48" fmla="*/ 3262 w 3903"/>
                  <a:gd name="T49" fmla="*/ 420 h 424"/>
                  <a:gd name="T50" fmla="*/ 3334 w 3903"/>
                  <a:gd name="T51" fmla="*/ 424 h 424"/>
                  <a:gd name="T52" fmla="*/ 3507 w 3903"/>
                  <a:gd name="T53" fmla="*/ 413 h 424"/>
                  <a:gd name="T54" fmla="*/ 3709 w 3903"/>
                  <a:gd name="T55" fmla="*/ 359 h 424"/>
                  <a:gd name="T56" fmla="*/ 3863 w 3903"/>
                  <a:gd name="T57" fmla="*/ 204 h 424"/>
                  <a:gd name="T58" fmla="*/ 3188 w 3903"/>
                  <a:gd name="T59" fmla="*/ 48 h 424"/>
                  <a:gd name="T60" fmla="*/ 3158 w 3903"/>
                  <a:gd name="T61" fmla="*/ 49 h 424"/>
                  <a:gd name="T62" fmla="*/ 2944 w 3903"/>
                  <a:gd name="T63" fmla="*/ 50 h 424"/>
                  <a:gd name="T64" fmla="*/ 2823 w 3903"/>
                  <a:gd name="T65" fmla="*/ 48 h 424"/>
                  <a:gd name="T66" fmla="*/ 2685 w 3903"/>
                  <a:gd name="T67" fmla="*/ 27 h 424"/>
                  <a:gd name="T68" fmla="*/ 2547 w 3903"/>
                  <a:gd name="T69" fmla="*/ 16 h 424"/>
                  <a:gd name="T70" fmla="*/ 2100 w 3903"/>
                  <a:gd name="T71" fmla="*/ 1 h 424"/>
                  <a:gd name="T72" fmla="*/ 1969 w 3903"/>
                  <a:gd name="T73" fmla="*/ 1 h 424"/>
                  <a:gd name="T74" fmla="*/ 1808 w 3903"/>
                  <a:gd name="T75"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3" h="424">
                    <a:moveTo>
                      <a:pt x="1808" y="0"/>
                    </a:moveTo>
                    <a:cubicBezTo>
                      <a:pt x="1799" y="0"/>
                      <a:pt x="1790" y="0"/>
                      <a:pt x="1781" y="0"/>
                    </a:cubicBezTo>
                    <a:cubicBezTo>
                      <a:pt x="1668" y="1"/>
                      <a:pt x="1555" y="4"/>
                      <a:pt x="1443" y="16"/>
                    </a:cubicBezTo>
                    <a:cubicBezTo>
                      <a:pt x="1400" y="21"/>
                      <a:pt x="1359" y="31"/>
                      <a:pt x="1316" y="35"/>
                    </a:cubicBezTo>
                    <a:cubicBezTo>
                      <a:pt x="1231" y="44"/>
                      <a:pt x="1148" y="59"/>
                      <a:pt x="1062" y="67"/>
                    </a:cubicBezTo>
                    <a:cubicBezTo>
                      <a:pt x="994" y="72"/>
                      <a:pt x="925" y="76"/>
                      <a:pt x="856" y="83"/>
                    </a:cubicBezTo>
                    <a:cubicBezTo>
                      <a:pt x="831" y="86"/>
                      <a:pt x="805" y="87"/>
                      <a:pt x="778" y="87"/>
                    </a:cubicBezTo>
                    <a:cubicBezTo>
                      <a:pt x="737" y="87"/>
                      <a:pt x="696" y="84"/>
                      <a:pt x="657" y="77"/>
                    </a:cubicBezTo>
                    <a:cubicBezTo>
                      <a:pt x="610" y="69"/>
                      <a:pt x="563" y="64"/>
                      <a:pt x="517" y="50"/>
                    </a:cubicBezTo>
                    <a:cubicBezTo>
                      <a:pt x="466" y="35"/>
                      <a:pt x="410" y="25"/>
                      <a:pt x="357" y="25"/>
                    </a:cubicBezTo>
                    <a:cubicBezTo>
                      <a:pt x="356" y="25"/>
                      <a:pt x="355" y="25"/>
                      <a:pt x="354" y="25"/>
                    </a:cubicBezTo>
                    <a:cubicBezTo>
                      <a:pt x="277" y="25"/>
                      <a:pt x="202" y="25"/>
                      <a:pt x="128" y="52"/>
                    </a:cubicBezTo>
                    <a:cubicBezTo>
                      <a:pt x="103" y="61"/>
                      <a:pt x="71" y="77"/>
                      <a:pt x="51" y="97"/>
                    </a:cubicBezTo>
                    <a:cubicBezTo>
                      <a:pt x="6" y="142"/>
                      <a:pt x="0" y="254"/>
                      <a:pt x="45" y="301"/>
                    </a:cubicBezTo>
                    <a:cubicBezTo>
                      <a:pt x="121" y="380"/>
                      <a:pt x="282" y="411"/>
                      <a:pt x="388" y="412"/>
                    </a:cubicBezTo>
                    <a:cubicBezTo>
                      <a:pt x="398" y="412"/>
                      <a:pt x="408" y="412"/>
                      <a:pt x="417" y="412"/>
                    </a:cubicBezTo>
                    <a:cubicBezTo>
                      <a:pt x="523" y="412"/>
                      <a:pt x="627" y="405"/>
                      <a:pt x="734" y="400"/>
                    </a:cubicBezTo>
                    <a:cubicBezTo>
                      <a:pt x="840" y="396"/>
                      <a:pt x="946" y="389"/>
                      <a:pt x="1053" y="389"/>
                    </a:cubicBezTo>
                    <a:cubicBezTo>
                      <a:pt x="1055" y="389"/>
                      <a:pt x="1056" y="389"/>
                      <a:pt x="1058" y="389"/>
                    </a:cubicBezTo>
                    <a:cubicBezTo>
                      <a:pt x="1087" y="389"/>
                      <a:pt x="1116" y="389"/>
                      <a:pt x="1145" y="389"/>
                    </a:cubicBezTo>
                    <a:cubicBezTo>
                      <a:pt x="1338" y="389"/>
                      <a:pt x="1530" y="387"/>
                      <a:pt x="1722" y="374"/>
                    </a:cubicBezTo>
                    <a:cubicBezTo>
                      <a:pt x="1845" y="366"/>
                      <a:pt x="1968" y="364"/>
                      <a:pt x="2092" y="364"/>
                    </a:cubicBezTo>
                    <a:cubicBezTo>
                      <a:pt x="2176" y="364"/>
                      <a:pt x="2261" y="365"/>
                      <a:pt x="2346" y="365"/>
                    </a:cubicBezTo>
                    <a:cubicBezTo>
                      <a:pt x="2559" y="365"/>
                      <a:pt x="2771" y="367"/>
                      <a:pt x="2983" y="395"/>
                    </a:cubicBezTo>
                    <a:cubicBezTo>
                      <a:pt x="3075" y="407"/>
                      <a:pt x="3169" y="412"/>
                      <a:pt x="3262" y="420"/>
                    </a:cubicBezTo>
                    <a:cubicBezTo>
                      <a:pt x="3286" y="423"/>
                      <a:pt x="3310" y="424"/>
                      <a:pt x="3334" y="424"/>
                    </a:cubicBezTo>
                    <a:cubicBezTo>
                      <a:pt x="3391" y="424"/>
                      <a:pt x="3449" y="418"/>
                      <a:pt x="3507" y="413"/>
                    </a:cubicBezTo>
                    <a:cubicBezTo>
                      <a:pt x="3577" y="407"/>
                      <a:pt x="3646" y="389"/>
                      <a:pt x="3709" y="359"/>
                    </a:cubicBezTo>
                    <a:cubicBezTo>
                      <a:pt x="3759" y="335"/>
                      <a:pt x="3848" y="261"/>
                      <a:pt x="3863" y="204"/>
                    </a:cubicBezTo>
                    <a:cubicBezTo>
                      <a:pt x="3903" y="56"/>
                      <a:pt x="3347" y="48"/>
                      <a:pt x="3188" y="48"/>
                    </a:cubicBezTo>
                    <a:cubicBezTo>
                      <a:pt x="3175" y="48"/>
                      <a:pt x="3165" y="49"/>
                      <a:pt x="3158" y="49"/>
                    </a:cubicBezTo>
                    <a:cubicBezTo>
                      <a:pt x="3087" y="49"/>
                      <a:pt x="3015" y="50"/>
                      <a:pt x="2944" y="50"/>
                    </a:cubicBezTo>
                    <a:cubicBezTo>
                      <a:pt x="2904" y="50"/>
                      <a:pt x="2864" y="50"/>
                      <a:pt x="2823" y="48"/>
                    </a:cubicBezTo>
                    <a:cubicBezTo>
                      <a:pt x="2777" y="47"/>
                      <a:pt x="2731" y="37"/>
                      <a:pt x="2685" y="27"/>
                    </a:cubicBezTo>
                    <a:cubicBezTo>
                      <a:pt x="2639" y="17"/>
                      <a:pt x="2594" y="20"/>
                      <a:pt x="2547" y="16"/>
                    </a:cubicBezTo>
                    <a:cubicBezTo>
                      <a:pt x="2399" y="2"/>
                      <a:pt x="2249" y="1"/>
                      <a:pt x="2100" y="1"/>
                    </a:cubicBezTo>
                    <a:cubicBezTo>
                      <a:pt x="2057" y="1"/>
                      <a:pt x="2013" y="1"/>
                      <a:pt x="1969" y="1"/>
                    </a:cubicBezTo>
                    <a:cubicBezTo>
                      <a:pt x="1916" y="1"/>
                      <a:pt x="1862" y="0"/>
                      <a:pt x="1808" y="0"/>
                    </a:cubicBezTo>
                  </a:path>
                </a:pathLst>
              </a:custGeom>
              <a:solidFill>
                <a:srgbClr val="F6EAEA"/>
              </a:solidFill>
              <a:ln w="57150">
                <a:noFill/>
                <a:round/>
                <a:headEnd/>
                <a:tailEnd/>
              </a:ln>
              <a:effectLst>
                <a:outerShdw blurRad="50800" dist="38100" dir="2700000" algn="tl" rotWithShape="0">
                  <a:prstClr val="black">
                    <a:alpha val="40000"/>
                  </a:prstClr>
                </a:outerShdw>
              </a:effectLst>
            </p:spPr>
            <p:txBody>
              <a:bodyPr anchor="ctr"/>
              <a:lstStyle/>
              <a:p>
                <a:pPr algn="ctr"/>
                <a:endParaRPr dirty="0"/>
              </a:p>
            </p:txBody>
          </p:sp>
          <p:sp>
            <p:nvSpPr>
              <p:cNvPr id="89" name="ïšlïḑè">
                <a:extLst>
                  <a:ext uri="{FF2B5EF4-FFF2-40B4-BE49-F238E27FC236}">
                    <a16:creationId xmlns:a16="http://schemas.microsoft.com/office/drawing/2014/main" id="{187D2A84-CE86-4663-9898-6BA76707D37B}"/>
                  </a:ext>
                </a:extLst>
              </p:cNvPr>
              <p:cNvSpPr/>
              <p:nvPr/>
            </p:nvSpPr>
            <p:spPr bwMode="auto">
              <a:xfrm>
                <a:off x="1828912" y="1905040"/>
                <a:ext cx="1608939" cy="1074294"/>
              </a:xfrm>
              <a:prstGeom prst="rect">
                <a:avLst/>
              </a:prstGeom>
              <a:solidFill>
                <a:srgbClr val="3F68C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p>
            </p:txBody>
          </p:sp>
          <p:sp>
            <p:nvSpPr>
              <p:cNvPr id="90" name="îṧ1ïďé">
                <a:extLst>
                  <a:ext uri="{FF2B5EF4-FFF2-40B4-BE49-F238E27FC236}">
                    <a16:creationId xmlns:a16="http://schemas.microsoft.com/office/drawing/2014/main" id="{5556F7FE-790F-4195-BE1C-EE5BAB46693B}"/>
                  </a:ext>
                </a:extLst>
              </p:cNvPr>
              <p:cNvSpPr/>
              <p:nvPr/>
            </p:nvSpPr>
            <p:spPr bwMode="auto">
              <a:xfrm>
                <a:off x="1752714" y="2967744"/>
                <a:ext cx="1719179" cy="80266"/>
              </a:xfrm>
              <a:prstGeom prst="rect">
                <a:avLst/>
              </a:prstGeom>
              <a:solidFill>
                <a:srgbClr val="3B338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 name="iṧlîḓè">
                <a:extLst>
                  <a:ext uri="{FF2B5EF4-FFF2-40B4-BE49-F238E27FC236}">
                    <a16:creationId xmlns:a16="http://schemas.microsoft.com/office/drawing/2014/main" id="{132861A6-9A61-4508-BB73-4E924FF8E4B4}"/>
                  </a:ext>
                </a:extLst>
              </p:cNvPr>
              <p:cNvSpPr/>
              <p:nvPr/>
            </p:nvSpPr>
            <p:spPr bwMode="auto">
              <a:xfrm>
                <a:off x="3053928" y="3573093"/>
                <a:ext cx="76594" cy="355721"/>
              </a:xfrm>
              <a:custGeom>
                <a:avLst/>
                <a:gdLst>
                  <a:gd name="T0" fmla="*/ 0 w 91"/>
                  <a:gd name="T1" fmla="*/ 4 h 368"/>
                  <a:gd name="T2" fmla="*/ 4 w 91"/>
                  <a:gd name="T3" fmla="*/ 57 h 368"/>
                  <a:gd name="T4" fmla="*/ 22 w 91"/>
                  <a:gd name="T5" fmla="*/ 314 h 368"/>
                  <a:gd name="T6" fmla="*/ 4 w 91"/>
                  <a:gd name="T7" fmla="*/ 344 h 368"/>
                  <a:gd name="T8" fmla="*/ 28 w 91"/>
                  <a:gd name="T9" fmla="*/ 366 h 368"/>
                  <a:gd name="T10" fmla="*/ 65 w 91"/>
                  <a:gd name="T11" fmla="*/ 329 h 368"/>
                  <a:gd name="T12" fmla="*/ 61 w 91"/>
                  <a:gd name="T13" fmla="*/ 312 h 368"/>
                  <a:gd name="T14" fmla="*/ 81 w 91"/>
                  <a:gd name="T15" fmla="*/ 118 h 368"/>
                  <a:gd name="T16" fmla="*/ 81 w 91"/>
                  <a:gd name="T17" fmla="*/ 62 h 368"/>
                  <a:gd name="T18" fmla="*/ 91 w 91"/>
                  <a:gd name="T19" fmla="*/ 0 h 368"/>
                  <a:gd name="T20" fmla="*/ 0 w 91"/>
                  <a:gd name="T21" fmla="*/ 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368">
                    <a:moveTo>
                      <a:pt x="0" y="4"/>
                    </a:moveTo>
                    <a:cubicBezTo>
                      <a:pt x="4" y="57"/>
                      <a:pt x="4" y="57"/>
                      <a:pt x="4" y="57"/>
                    </a:cubicBezTo>
                    <a:cubicBezTo>
                      <a:pt x="22" y="314"/>
                      <a:pt x="22" y="314"/>
                      <a:pt x="22" y="314"/>
                    </a:cubicBezTo>
                    <a:cubicBezTo>
                      <a:pt x="4" y="344"/>
                      <a:pt x="4" y="344"/>
                      <a:pt x="4" y="344"/>
                    </a:cubicBezTo>
                    <a:cubicBezTo>
                      <a:pt x="4" y="344"/>
                      <a:pt x="0" y="368"/>
                      <a:pt x="28" y="366"/>
                    </a:cubicBezTo>
                    <a:cubicBezTo>
                      <a:pt x="36" y="366"/>
                      <a:pt x="65" y="329"/>
                      <a:pt x="65" y="329"/>
                    </a:cubicBezTo>
                    <a:cubicBezTo>
                      <a:pt x="61" y="312"/>
                      <a:pt x="61" y="312"/>
                      <a:pt x="61" y="312"/>
                    </a:cubicBezTo>
                    <a:cubicBezTo>
                      <a:pt x="81" y="118"/>
                      <a:pt x="81" y="118"/>
                      <a:pt x="81" y="118"/>
                    </a:cubicBezTo>
                    <a:cubicBezTo>
                      <a:pt x="81" y="62"/>
                      <a:pt x="81" y="62"/>
                      <a:pt x="81" y="62"/>
                    </a:cubicBezTo>
                    <a:cubicBezTo>
                      <a:pt x="91" y="0"/>
                      <a:pt x="91" y="0"/>
                      <a:pt x="91" y="0"/>
                    </a:cubicBezTo>
                    <a:lnTo>
                      <a:pt x="0" y="4"/>
                    </a:lnTo>
                    <a:close/>
                  </a:path>
                </a:pathLst>
              </a:custGeom>
              <a:solidFill>
                <a:srgbClr val="E8C8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iślïďè">
                <a:extLst>
                  <a:ext uri="{FF2B5EF4-FFF2-40B4-BE49-F238E27FC236}">
                    <a16:creationId xmlns:a16="http://schemas.microsoft.com/office/drawing/2014/main" id="{43EBE3E7-149B-461A-AD20-93B10D8DD5A9}"/>
                  </a:ext>
                </a:extLst>
              </p:cNvPr>
              <p:cNvSpPr/>
              <p:nvPr/>
            </p:nvSpPr>
            <p:spPr bwMode="auto">
              <a:xfrm>
                <a:off x="3146769" y="3527625"/>
                <a:ext cx="168661" cy="395839"/>
              </a:xfrm>
              <a:custGeom>
                <a:avLst/>
                <a:gdLst>
                  <a:gd name="T0" fmla="*/ 0 w 201"/>
                  <a:gd name="T1" fmla="*/ 20 h 409"/>
                  <a:gd name="T2" fmla="*/ 6 w 201"/>
                  <a:gd name="T3" fmla="*/ 96 h 409"/>
                  <a:gd name="T4" fmla="*/ 155 w 201"/>
                  <a:gd name="T5" fmla="*/ 365 h 409"/>
                  <a:gd name="T6" fmla="*/ 147 w 201"/>
                  <a:gd name="T7" fmla="*/ 406 h 409"/>
                  <a:gd name="T8" fmla="*/ 201 w 201"/>
                  <a:gd name="T9" fmla="*/ 355 h 409"/>
                  <a:gd name="T10" fmla="*/ 124 w 201"/>
                  <a:gd name="T11" fmla="*/ 130 h 409"/>
                  <a:gd name="T12" fmla="*/ 95 w 201"/>
                  <a:gd name="T13" fmla="*/ 85 h 409"/>
                  <a:gd name="T14" fmla="*/ 95 w 201"/>
                  <a:gd name="T15" fmla="*/ 0 h 409"/>
                  <a:gd name="T16" fmla="*/ 0 w 201"/>
                  <a:gd name="T17" fmla="*/ 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409">
                    <a:moveTo>
                      <a:pt x="0" y="20"/>
                    </a:moveTo>
                    <a:cubicBezTo>
                      <a:pt x="6" y="96"/>
                      <a:pt x="6" y="96"/>
                      <a:pt x="6" y="96"/>
                    </a:cubicBezTo>
                    <a:cubicBezTo>
                      <a:pt x="155" y="365"/>
                      <a:pt x="155" y="365"/>
                      <a:pt x="155" y="365"/>
                    </a:cubicBezTo>
                    <a:cubicBezTo>
                      <a:pt x="155" y="365"/>
                      <a:pt x="134" y="403"/>
                      <a:pt x="147" y="406"/>
                    </a:cubicBezTo>
                    <a:cubicBezTo>
                      <a:pt x="161" y="409"/>
                      <a:pt x="201" y="398"/>
                      <a:pt x="201" y="355"/>
                    </a:cubicBezTo>
                    <a:cubicBezTo>
                      <a:pt x="185" y="304"/>
                      <a:pt x="124" y="130"/>
                      <a:pt x="124" y="130"/>
                    </a:cubicBezTo>
                    <a:cubicBezTo>
                      <a:pt x="95" y="85"/>
                      <a:pt x="95" y="85"/>
                      <a:pt x="95" y="85"/>
                    </a:cubicBezTo>
                    <a:cubicBezTo>
                      <a:pt x="95" y="0"/>
                      <a:pt x="95" y="0"/>
                      <a:pt x="95" y="0"/>
                    </a:cubicBezTo>
                    <a:lnTo>
                      <a:pt x="0" y="20"/>
                    </a:lnTo>
                    <a:close/>
                  </a:path>
                </a:pathLst>
              </a:custGeom>
              <a:solidFill>
                <a:srgbClr val="E8C8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í$ľïdê">
                <a:extLst>
                  <a:ext uri="{FF2B5EF4-FFF2-40B4-BE49-F238E27FC236}">
                    <a16:creationId xmlns:a16="http://schemas.microsoft.com/office/drawing/2014/main" id="{A865B49F-0540-4F5C-A703-095627962E40}"/>
                  </a:ext>
                </a:extLst>
              </p:cNvPr>
              <p:cNvSpPr/>
              <p:nvPr/>
            </p:nvSpPr>
            <p:spPr bwMode="auto">
              <a:xfrm>
                <a:off x="3005960" y="2725248"/>
                <a:ext cx="283939" cy="869242"/>
              </a:xfrm>
              <a:custGeom>
                <a:avLst/>
                <a:gdLst>
                  <a:gd name="T0" fmla="*/ 337 w 338"/>
                  <a:gd name="T1" fmla="*/ 596 h 900"/>
                  <a:gd name="T2" fmla="*/ 323 w 338"/>
                  <a:gd name="T3" fmla="*/ 494 h 900"/>
                  <a:gd name="T4" fmla="*/ 291 w 338"/>
                  <a:gd name="T5" fmla="*/ 318 h 900"/>
                  <a:gd name="T6" fmla="*/ 319 w 338"/>
                  <a:gd name="T7" fmla="*/ 58 h 900"/>
                  <a:gd name="T8" fmla="*/ 223 w 338"/>
                  <a:gd name="T9" fmla="*/ 0 h 900"/>
                  <a:gd name="T10" fmla="*/ 108 w 338"/>
                  <a:gd name="T11" fmla="*/ 4 h 900"/>
                  <a:gd name="T12" fmla="*/ 44 w 338"/>
                  <a:gd name="T13" fmla="*/ 25 h 900"/>
                  <a:gd name="T14" fmla="*/ 26 w 338"/>
                  <a:gd name="T15" fmla="*/ 353 h 900"/>
                  <a:gd name="T16" fmla="*/ 15 w 338"/>
                  <a:gd name="T17" fmla="*/ 526 h 900"/>
                  <a:gd name="T18" fmla="*/ 22 w 338"/>
                  <a:gd name="T19" fmla="*/ 839 h 900"/>
                  <a:gd name="T20" fmla="*/ 30 w 338"/>
                  <a:gd name="T21" fmla="*/ 897 h 900"/>
                  <a:gd name="T22" fmla="*/ 30 w 338"/>
                  <a:gd name="T23" fmla="*/ 900 h 900"/>
                  <a:gd name="T24" fmla="*/ 31 w 338"/>
                  <a:gd name="T25" fmla="*/ 900 h 900"/>
                  <a:gd name="T26" fmla="*/ 287 w 338"/>
                  <a:gd name="T27" fmla="*/ 900 h 900"/>
                  <a:gd name="T28" fmla="*/ 287 w 338"/>
                  <a:gd name="T29" fmla="*/ 807 h 900"/>
                  <a:gd name="T30" fmla="*/ 311 w 338"/>
                  <a:gd name="T31" fmla="*/ 718 h 900"/>
                  <a:gd name="T32" fmla="*/ 337 w 338"/>
                  <a:gd name="T33" fmla="*/ 596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8" h="900">
                    <a:moveTo>
                      <a:pt x="337" y="596"/>
                    </a:moveTo>
                    <a:cubicBezTo>
                      <a:pt x="338" y="574"/>
                      <a:pt x="331" y="515"/>
                      <a:pt x="323" y="494"/>
                    </a:cubicBezTo>
                    <a:cubicBezTo>
                      <a:pt x="296" y="418"/>
                      <a:pt x="291" y="380"/>
                      <a:pt x="291" y="318"/>
                    </a:cubicBezTo>
                    <a:cubicBezTo>
                      <a:pt x="291" y="255"/>
                      <a:pt x="319" y="58"/>
                      <a:pt x="319" y="58"/>
                    </a:cubicBezTo>
                    <a:cubicBezTo>
                      <a:pt x="223" y="0"/>
                      <a:pt x="223" y="0"/>
                      <a:pt x="223" y="0"/>
                    </a:cubicBezTo>
                    <a:cubicBezTo>
                      <a:pt x="108" y="4"/>
                      <a:pt x="108" y="4"/>
                      <a:pt x="108" y="4"/>
                    </a:cubicBezTo>
                    <a:cubicBezTo>
                      <a:pt x="44" y="25"/>
                      <a:pt x="44" y="25"/>
                      <a:pt x="44" y="25"/>
                    </a:cubicBezTo>
                    <a:cubicBezTo>
                      <a:pt x="44" y="25"/>
                      <a:pt x="30" y="273"/>
                      <a:pt x="26" y="353"/>
                    </a:cubicBezTo>
                    <a:cubicBezTo>
                      <a:pt x="24" y="410"/>
                      <a:pt x="20" y="460"/>
                      <a:pt x="15" y="526"/>
                    </a:cubicBezTo>
                    <a:cubicBezTo>
                      <a:pt x="15" y="526"/>
                      <a:pt x="0" y="677"/>
                      <a:pt x="22" y="839"/>
                    </a:cubicBezTo>
                    <a:cubicBezTo>
                      <a:pt x="22" y="839"/>
                      <a:pt x="28" y="893"/>
                      <a:pt x="30" y="897"/>
                    </a:cubicBezTo>
                    <a:cubicBezTo>
                      <a:pt x="30" y="899"/>
                      <a:pt x="30" y="900"/>
                      <a:pt x="30" y="900"/>
                    </a:cubicBezTo>
                    <a:cubicBezTo>
                      <a:pt x="31" y="900"/>
                      <a:pt x="31" y="900"/>
                      <a:pt x="31" y="900"/>
                    </a:cubicBezTo>
                    <a:cubicBezTo>
                      <a:pt x="287" y="900"/>
                      <a:pt x="287" y="900"/>
                      <a:pt x="287" y="900"/>
                    </a:cubicBezTo>
                    <a:cubicBezTo>
                      <a:pt x="287" y="807"/>
                      <a:pt x="287" y="807"/>
                      <a:pt x="287" y="807"/>
                    </a:cubicBezTo>
                    <a:cubicBezTo>
                      <a:pt x="296" y="778"/>
                      <a:pt x="304" y="748"/>
                      <a:pt x="311" y="718"/>
                    </a:cubicBezTo>
                    <a:cubicBezTo>
                      <a:pt x="321" y="680"/>
                      <a:pt x="334" y="638"/>
                      <a:pt x="337" y="596"/>
                    </a:cubicBez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Sļïḑé">
                <a:extLst>
                  <a:ext uri="{FF2B5EF4-FFF2-40B4-BE49-F238E27FC236}">
                    <a16:creationId xmlns:a16="http://schemas.microsoft.com/office/drawing/2014/main" id="{EEC4961B-223E-42A5-ACF9-ACC16A3951DA}"/>
                  </a:ext>
                </a:extLst>
              </p:cNvPr>
              <p:cNvSpPr/>
              <p:nvPr/>
            </p:nvSpPr>
            <p:spPr bwMode="auto">
              <a:xfrm>
                <a:off x="3038454" y="2549616"/>
                <a:ext cx="72725" cy="193462"/>
              </a:xfrm>
              <a:custGeom>
                <a:avLst/>
                <a:gdLst>
                  <a:gd name="T0" fmla="*/ 39 w 86"/>
                  <a:gd name="T1" fmla="*/ 103 h 201"/>
                  <a:gd name="T2" fmla="*/ 58 w 86"/>
                  <a:gd name="T3" fmla="*/ 165 h 201"/>
                  <a:gd name="T4" fmla="*/ 64 w 86"/>
                  <a:gd name="T5" fmla="*/ 191 h 201"/>
                  <a:gd name="T6" fmla="*/ 33 w 86"/>
                  <a:gd name="T7" fmla="*/ 192 h 201"/>
                  <a:gd name="T8" fmla="*/ 24 w 86"/>
                  <a:gd name="T9" fmla="*/ 173 h 201"/>
                  <a:gd name="T10" fmla="*/ 3 w 86"/>
                  <a:gd name="T11" fmla="*/ 70 h 201"/>
                  <a:gd name="T12" fmla="*/ 68 w 86"/>
                  <a:gd name="T13" fmla="*/ 16 h 201"/>
                  <a:gd name="T14" fmla="*/ 80 w 86"/>
                  <a:gd name="T15" fmla="*/ 30 h 201"/>
                  <a:gd name="T16" fmla="*/ 84 w 86"/>
                  <a:gd name="T17" fmla="*/ 40 h 201"/>
                  <a:gd name="T18" fmla="*/ 63 w 86"/>
                  <a:gd name="T19" fmla="*/ 66 h 201"/>
                  <a:gd name="T20" fmla="*/ 39 w 86"/>
                  <a:gd name="T21" fmla="*/ 10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201">
                    <a:moveTo>
                      <a:pt x="39" y="103"/>
                    </a:moveTo>
                    <a:cubicBezTo>
                      <a:pt x="34" y="125"/>
                      <a:pt x="47" y="146"/>
                      <a:pt x="58" y="165"/>
                    </a:cubicBezTo>
                    <a:cubicBezTo>
                      <a:pt x="63" y="172"/>
                      <a:pt x="70" y="183"/>
                      <a:pt x="64" y="191"/>
                    </a:cubicBezTo>
                    <a:cubicBezTo>
                      <a:pt x="57" y="201"/>
                      <a:pt x="41" y="199"/>
                      <a:pt x="33" y="192"/>
                    </a:cubicBezTo>
                    <a:cubicBezTo>
                      <a:pt x="28" y="187"/>
                      <a:pt x="26" y="180"/>
                      <a:pt x="24" y="173"/>
                    </a:cubicBezTo>
                    <a:cubicBezTo>
                      <a:pt x="14" y="143"/>
                      <a:pt x="0" y="101"/>
                      <a:pt x="3" y="70"/>
                    </a:cubicBezTo>
                    <a:cubicBezTo>
                      <a:pt x="5" y="45"/>
                      <a:pt x="36" y="0"/>
                      <a:pt x="68" y="16"/>
                    </a:cubicBezTo>
                    <a:cubicBezTo>
                      <a:pt x="73" y="19"/>
                      <a:pt x="77" y="24"/>
                      <a:pt x="80" y="30"/>
                    </a:cubicBezTo>
                    <a:cubicBezTo>
                      <a:pt x="82" y="33"/>
                      <a:pt x="84" y="36"/>
                      <a:pt x="84" y="40"/>
                    </a:cubicBezTo>
                    <a:cubicBezTo>
                      <a:pt x="86" y="54"/>
                      <a:pt x="72" y="58"/>
                      <a:pt x="63" y="66"/>
                    </a:cubicBezTo>
                    <a:cubicBezTo>
                      <a:pt x="51" y="76"/>
                      <a:pt x="43" y="89"/>
                      <a:pt x="39" y="103"/>
                    </a:cubicBez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íSḻîḋè">
                <a:extLst>
                  <a:ext uri="{FF2B5EF4-FFF2-40B4-BE49-F238E27FC236}">
                    <a16:creationId xmlns:a16="http://schemas.microsoft.com/office/drawing/2014/main" id="{AA545253-87EB-4716-9505-0F41AC126CC9}"/>
                  </a:ext>
                </a:extLst>
              </p:cNvPr>
              <p:cNvSpPr/>
              <p:nvPr/>
            </p:nvSpPr>
            <p:spPr bwMode="auto">
              <a:xfrm>
                <a:off x="3065533" y="2565664"/>
                <a:ext cx="129977" cy="165825"/>
              </a:xfrm>
              <a:custGeom>
                <a:avLst/>
                <a:gdLst>
                  <a:gd name="T0" fmla="*/ 61 w 155"/>
                  <a:gd name="T1" fmla="*/ 164 h 172"/>
                  <a:gd name="T2" fmla="*/ 12 w 155"/>
                  <a:gd name="T3" fmla="*/ 129 h 172"/>
                  <a:gd name="T4" fmla="*/ 1 w 155"/>
                  <a:gd name="T5" fmla="*/ 70 h 172"/>
                  <a:gd name="T6" fmla="*/ 125 w 155"/>
                  <a:gd name="T7" fmla="*/ 48 h 172"/>
                  <a:gd name="T8" fmla="*/ 61 w 155"/>
                  <a:gd name="T9" fmla="*/ 164 h 172"/>
                </a:gdLst>
                <a:ahLst/>
                <a:cxnLst>
                  <a:cxn ang="0">
                    <a:pos x="T0" y="T1"/>
                  </a:cxn>
                  <a:cxn ang="0">
                    <a:pos x="T2" y="T3"/>
                  </a:cxn>
                  <a:cxn ang="0">
                    <a:pos x="T4" y="T5"/>
                  </a:cxn>
                  <a:cxn ang="0">
                    <a:pos x="T6" y="T7"/>
                  </a:cxn>
                  <a:cxn ang="0">
                    <a:pos x="T8" y="T9"/>
                  </a:cxn>
                </a:cxnLst>
                <a:rect l="0" t="0" r="r" b="b"/>
                <a:pathLst>
                  <a:path w="155" h="172">
                    <a:moveTo>
                      <a:pt x="61" y="164"/>
                    </a:moveTo>
                    <a:cubicBezTo>
                      <a:pt x="39" y="162"/>
                      <a:pt x="22" y="147"/>
                      <a:pt x="12" y="129"/>
                    </a:cubicBezTo>
                    <a:cubicBezTo>
                      <a:pt x="3" y="111"/>
                      <a:pt x="0" y="90"/>
                      <a:pt x="1" y="70"/>
                    </a:cubicBezTo>
                    <a:cubicBezTo>
                      <a:pt x="2" y="3"/>
                      <a:pt x="90" y="0"/>
                      <a:pt x="125" y="48"/>
                    </a:cubicBezTo>
                    <a:cubicBezTo>
                      <a:pt x="155" y="90"/>
                      <a:pt x="122" y="172"/>
                      <a:pt x="61" y="164"/>
                    </a:cubicBezTo>
                    <a:close/>
                  </a:path>
                </a:pathLst>
              </a:custGeom>
              <a:solidFill>
                <a:srgbClr val="E8C8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íṩļíḑé">
                <a:extLst>
                  <a:ext uri="{FF2B5EF4-FFF2-40B4-BE49-F238E27FC236}">
                    <a16:creationId xmlns:a16="http://schemas.microsoft.com/office/drawing/2014/main" id="{1AFF0E2B-D817-43EE-9B5F-CCE0E5F60C63}"/>
                  </a:ext>
                </a:extLst>
              </p:cNvPr>
              <p:cNvSpPr/>
              <p:nvPr/>
            </p:nvSpPr>
            <p:spPr bwMode="auto">
              <a:xfrm>
                <a:off x="3062438" y="2484535"/>
                <a:ext cx="167114" cy="229124"/>
              </a:xfrm>
              <a:custGeom>
                <a:avLst/>
                <a:gdLst>
                  <a:gd name="T0" fmla="*/ 125 w 199"/>
                  <a:gd name="T1" fmla="*/ 163 h 237"/>
                  <a:gd name="T2" fmla="*/ 131 w 199"/>
                  <a:gd name="T3" fmla="*/ 188 h 237"/>
                  <a:gd name="T4" fmla="*/ 135 w 199"/>
                  <a:gd name="T5" fmla="*/ 237 h 237"/>
                  <a:gd name="T6" fmla="*/ 181 w 199"/>
                  <a:gd name="T7" fmla="*/ 215 h 237"/>
                  <a:gd name="T8" fmla="*/ 194 w 199"/>
                  <a:gd name="T9" fmla="*/ 172 h 237"/>
                  <a:gd name="T10" fmla="*/ 198 w 199"/>
                  <a:gd name="T11" fmla="*/ 127 h 237"/>
                  <a:gd name="T12" fmla="*/ 39 w 199"/>
                  <a:gd name="T13" fmla="*/ 37 h 237"/>
                  <a:gd name="T14" fmla="*/ 20 w 199"/>
                  <a:gd name="T15" fmla="*/ 110 h 237"/>
                  <a:gd name="T16" fmla="*/ 112 w 199"/>
                  <a:gd name="T17" fmla="*/ 143 h 237"/>
                  <a:gd name="T18" fmla="*/ 125 w 199"/>
                  <a:gd name="T19" fmla="*/ 16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 h="237">
                    <a:moveTo>
                      <a:pt x="125" y="163"/>
                    </a:moveTo>
                    <a:cubicBezTo>
                      <a:pt x="126" y="171"/>
                      <a:pt x="130" y="180"/>
                      <a:pt x="131" y="188"/>
                    </a:cubicBezTo>
                    <a:cubicBezTo>
                      <a:pt x="133" y="204"/>
                      <a:pt x="130" y="223"/>
                      <a:pt x="135" y="237"/>
                    </a:cubicBezTo>
                    <a:cubicBezTo>
                      <a:pt x="151" y="235"/>
                      <a:pt x="170" y="226"/>
                      <a:pt x="181" y="215"/>
                    </a:cubicBezTo>
                    <a:cubicBezTo>
                      <a:pt x="193" y="204"/>
                      <a:pt x="191" y="188"/>
                      <a:pt x="194" y="172"/>
                    </a:cubicBezTo>
                    <a:cubicBezTo>
                      <a:pt x="196" y="157"/>
                      <a:pt x="199" y="142"/>
                      <a:pt x="198" y="127"/>
                    </a:cubicBezTo>
                    <a:cubicBezTo>
                      <a:pt x="194" y="45"/>
                      <a:pt x="112" y="0"/>
                      <a:pt x="39" y="37"/>
                    </a:cubicBezTo>
                    <a:cubicBezTo>
                      <a:pt x="12" y="51"/>
                      <a:pt x="0" y="87"/>
                      <a:pt x="20" y="110"/>
                    </a:cubicBezTo>
                    <a:cubicBezTo>
                      <a:pt x="42" y="135"/>
                      <a:pt x="86" y="124"/>
                      <a:pt x="112" y="143"/>
                    </a:cubicBezTo>
                    <a:cubicBezTo>
                      <a:pt x="117" y="147"/>
                      <a:pt x="122" y="155"/>
                      <a:pt x="125" y="163"/>
                    </a:cubicBez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ï$1iḑé">
                <a:extLst>
                  <a:ext uri="{FF2B5EF4-FFF2-40B4-BE49-F238E27FC236}">
                    <a16:creationId xmlns:a16="http://schemas.microsoft.com/office/drawing/2014/main" id="{860A0504-8E43-4C68-BEA4-77F0A8AE5F8F}"/>
                  </a:ext>
                </a:extLst>
              </p:cNvPr>
              <p:cNvSpPr/>
              <p:nvPr/>
            </p:nvSpPr>
            <p:spPr bwMode="auto">
              <a:xfrm>
                <a:off x="3115048" y="2702960"/>
                <a:ext cx="39458" cy="39227"/>
              </a:xfrm>
              <a:custGeom>
                <a:avLst/>
                <a:gdLst>
                  <a:gd name="T0" fmla="*/ 0 w 47"/>
                  <a:gd name="T1" fmla="*/ 15 h 41"/>
                  <a:gd name="T2" fmla="*/ 3 w 47"/>
                  <a:gd name="T3" fmla="*/ 30 h 41"/>
                  <a:gd name="T4" fmla="*/ 5 w 47"/>
                  <a:gd name="T5" fmla="*/ 41 h 41"/>
                  <a:gd name="T6" fmla="*/ 9 w 47"/>
                  <a:gd name="T7" fmla="*/ 41 h 41"/>
                  <a:gd name="T8" fmla="*/ 47 w 47"/>
                  <a:gd name="T9" fmla="*/ 34 h 41"/>
                  <a:gd name="T10" fmla="*/ 43 w 47"/>
                  <a:gd name="T11" fmla="*/ 17 h 41"/>
                  <a:gd name="T12" fmla="*/ 38 w 47"/>
                  <a:gd name="T13" fmla="*/ 0 h 41"/>
                  <a:gd name="T14" fmla="*/ 20 w 47"/>
                  <a:gd name="T15" fmla="*/ 9 h 41"/>
                  <a:gd name="T16" fmla="*/ 0 w 47"/>
                  <a:gd name="T17" fmla="*/ 14 h 41"/>
                  <a:gd name="T18" fmla="*/ 0 w 47"/>
                  <a:gd name="T19"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1">
                    <a:moveTo>
                      <a:pt x="0" y="15"/>
                    </a:moveTo>
                    <a:cubicBezTo>
                      <a:pt x="1" y="20"/>
                      <a:pt x="2" y="25"/>
                      <a:pt x="3" y="30"/>
                    </a:cubicBezTo>
                    <a:cubicBezTo>
                      <a:pt x="4" y="33"/>
                      <a:pt x="3" y="39"/>
                      <a:pt x="5" y="41"/>
                    </a:cubicBezTo>
                    <a:cubicBezTo>
                      <a:pt x="6" y="41"/>
                      <a:pt x="8" y="41"/>
                      <a:pt x="9" y="41"/>
                    </a:cubicBezTo>
                    <a:cubicBezTo>
                      <a:pt x="13" y="41"/>
                      <a:pt x="47" y="36"/>
                      <a:pt x="47" y="34"/>
                    </a:cubicBezTo>
                    <a:cubicBezTo>
                      <a:pt x="46" y="28"/>
                      <a:pt x="45" y="23"/>
                      <a:pt x="43" y="17"/>
                    </a:cubicBezTo>
                    <a:cubicBezTo>
                      <a:pt x="42" y="12"/>
                      <a:pt x="41" y="4"/>
                      <a:pt x="38" y="0"/>
                    </a:cubicBezTo>
                    <a:cubicBezTo>
                      <a:pt x="33" y="4"/>
                      <a:pt x="26" y="7"/>
                      <a:pt x="20" y="9"/>
                    </a:cubicBezTo>
                    <a:cubicBezTo>
                      <a:pt x="13" y="11"/>
                      <a:pt x="6" y="13"/>
                      <a:pt x="0" y="14"/>
                    </a:cubicBezTo>
                    <a:cubicBezTo>
                      <a:pt x="0" y="15"/>
                      <a:pt x="0" y="15"/>
                      <a:pt x="0" y="15"/>
                    </a:cubicBezTo>
                    <a:close/>
                  </a:path>
                </a:pathLst>
              </a:custGeom>
              <a:solidFill>
                <a:srgbClr val="E8C8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ísļiḑé">
                <a:extLst>
                  <a:ext uri="{FF2B5EF4-FFF2-40B4-BE49-F238E27FC236}">
                    <a16:creationId xmlns:a16="http://schemas.microsoft.com/office/drawing/2014/main" id="{05DFE506-EF60-4691-B039-ABE43A01572B}"/>
                  </a:ext>
                </a:extLst>
              </p:cNvPr>
              <p:cNvSpPr/>
              <p:nvPr/>
            </p:nvSpPr>
            <p:spPr bwMode="auto">
              <a:xfrm>
                <a:off x="2667090" y="2608457"/>
                <a:ext cx="461111" cy="617831"/>
              </a:xfrm>
              <a:custGeom>
                <a:avLst/>
                <a:gdLst>
                  <a:gd name="T0" fmla="*/ 202 w 550"/>
                  <a:gd name="T1" fmla="*/ 636 h 640"/>
                  <a:gd name="T2" fmla="*/ 535 w 550"/>
                  <a:gd name="T3" fmla="*/ 513 h 640"/>
                  <a:gd name="T4" fmla="*/ 546 w 550"/>
                  <a:gd name="T5" fmla="*/ 487 h 640"/>
                  <a:gd name="T6" fmla="*/ 373 w 550"/>
                  <a:gd name="T7" fmla="*/ 17 h 640"/>
                  <a:gd name="T8" fmla="*/ 348 w 550"/>
                  <a:gd name="T9" fmla="*/ 4 h 640"/>
                  <a:gd name="T10" fmla="*/ 15 w 550"/>
                  <a:gd name="T11" fmla="*/ 127 h 640"/>
                  <a:gd name="T12" fmla="*/ 4 w 550"/>
                  <a:gd name="T13" fmla="*/ 153 h 640"/>
                  <a:gd name="T14" fmla="*/ 177 w 550"/>
                  <a:gd name="T15" fmla="*/ 623 h 640"/>
                  <a:gd name="T16" fmla="*/ 202 w 550"/>
                  <a:gd name="T17" fmla="*/ 63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0" h="640">
                    <a:moveTo>
                      <a:pt x="202" y="636"/>
                    </a:moveTo>
                    <a:cubicBezTo>
                      <a:pt x="535" y="513"/>
                      <a:pt x="535" y="513"/>
                      <a:pt x="535" y="513"/>
                    </a:cubicBezTo>
                    <a:cubicBezTo>
                      <a:pt x="545" y="510"/>
                      <a:pt x="550" y="498"/>
                      <a:pt x="546" y="487"/>
                    </a:cubicBezTo>
                    <a:cubicBezTo>
                      <a:pt x="373" y="17"/>
                      <a:pt x="373" y="17"/>
                      <a:pt x="373" y="17"/>
                    </a:cubicBezTo>
                    <a:cubicBezTo>
                      <a:pt x="369" y="6"/>
                      <a:pt x="358" y="0"/>
                      <a:pt x="348" y="4"/>
                    </a:cubicBezTo>
                    <a:cubicBezTo>
                      <a:pt x="15" y="127"/>
                      <a:pt x="15" y="127"/>
                      <a:pt x="15" y="127"/>
                    </a:cubicBezTo>
                    <a:cubicBezTo>
                      <a:pt x="5" y="130"/>
                      <a:pt x="0" y="142"/>
                      <a:pt x="4" y="153"/>
                    </a:cubicBezTo>
                    <a:cubicBezTo>
                      <a:pt x="177" y="623"/>
                      <a:pt x="177" y="623"/>
                      <a:pt x="177" y="623"/>
                    </a:cubicBezTo>
                    <a:cubicBezTo>
                      <a:pt x="181" y="634"/>
                      <a:pt x="192" y="640"/>
                      <a:pt x="202" y="636"/>
                    </a:cubicBezTo>
                    <a:close/>
                  </a:path>
                </a:pathLst>
              </a:custGeom>
              <a:solidFill>
                <a:srgbClr val="D670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îsḷíḓê">
                <a:extLst>
                  <a:ext uri="{FF2B5EF4-FFF2-40B4-BE49-F238E27FC236}">
                    <a16:creationId xmlns:a16="http://schemas.microsoft.com/office/drawing/2014/main" id="{88D197CA-543A-42FD-A2A2-FF5548B8FB95}"/>
                  </a:ext>
                </a:extLst>
              </p:cNvPr>
              <p:cNvSpPr/>
              <p:nvPr/>
            </p:nvSpPr>
            <p:spPr bwMode="auto">
              <a:xfrm>
                <a:off x="2895324" y="2798354"/>
                <a:ext cx="121467" cy="143537"/>
              </a:xfrm>
              <a:custGeom>
                <a:avLst/>
                <a:gdLst>
                  <a:gd name="T0" fmla="*/ 50 w 145"/>
                  <a:gd name="T1" fmla="*/ 146 h 148"/>
                  <a:gd name="T2" fmla="*/ 137 w 145"/>
                  <a:gd name="T3" fmla="*/ 114 h 148"/>
                  <a:gd name="T4" fmla="*/ 143 w 145"/>
                  <a:gd name="T5" fmla="*/ 100 h 148"/>
                  <a:gd name="T6" fmla="*/ 109 w 145"/>
                  <a:gd name="T7" fmla="*/ 9 h 148"/>
                  <a:gd name="T8" fmla="*/ 96 w 145"/>
                  <a:gd name="T9" fmla="*/ 2 h 148"/>
                  <a:gd name="T10" fmla="*/ 8 w 145"/>
                  <a:gd name="T11" fmla="*/ 34 h 148"/>
                  <a:gd name="T12" fmla="*/ 2 w 145"/>
                  <a:gd name="T13" fmla="*/ 48 h 148"/>
                  <a:gd name="T14" fmla="*/ 36 w 145"/>
                  <a:gd name="T15" fmla="*/ 139 h 148"/>
                  <a:gd name="T16" fmla="*/ 50 w 145"/>
                  <a:gd name="T17" fmla="*/ 1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8">
                    <a:moveTo>
                      <a:pt x="50" y="146"/>
                    </a:moveTo>
                    <a:cubicBezTo>
                      <a:pt x="137" y="114"/>
                      <a:pt x="137" y="114"/>
                      <a:pt x="137" y="114"/>
                    </a:cubicBezTo>
                    <a:cubicBezTo>
                      <a:pt x="142" y="112"/>
                      <a:pt x="145" y="106"/>
                      <a:pt x="143" y="100"/>
                    </a:cubicBezTo>
                    <a:cubicBezTo>
                      <a:pt x="109" y="9"/>
                      <a:pt x="109" y="9"/>
                      <a:pt x="109" y="9"/>
                    </a:cubicBezTo>
                    <a:cubicBezTo>
                      <a:pt x="107" y="3"/>
                      <a:pt x="101" y="0"/>
                      <a:pt x="96" y="2"/>
                    </a:cubicBezTo>
                    <a:cubicBezTo>
                      <a:pt x="8" y="34"/>
                      <a:pt x="8" y="34"/>
                      <a:pt x="8" y="34"/>
                    </a:cubicBezTo>
                    <a:cubicBezTo>
                      <a:pt x="3" y="36"/>
                      <a:pt x="0" y="42"/>
                      <a:pt x="2" y="48"/>
                    </a:cubicBezTo>
                    <a:cubicBezTo>
                      <a:pt x="36" y="139"/>
                      <a:pt x="36" y="139"/>
                      <a:pt x="36" y="139"/>
                    </a:cubicBezTo>
                    <a:cubicBezTo>
                      <a:pt x="38" y="145"/>
                      <a:pt x="44" y="148"/>
                      <a:pt x="50" y="146"/>
                    </a:cubicBezTo>
                    <a:close/>
                  </a:path>
                </a:pathLst>
              </a:custGeom>
              <a:solidFill>
                <a:srgbClr val="EED5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îṥlíḋê">
                <a:extLst>
                  <a:ext uri="{FF2B5EF4-FFF2-40B4-BE49-F238E27FC236}">
                    <a16:creationId xmlns:a16="http://schemas.microsoft.com/office/drawing/2014/main" id="{C4916D82-B3A9-4F6A-B6A6-3F9E15C51C9D}"/>
                  </a:ext>
                </a:extLst>
              </p:cNvPr>
              <p:cNvSpPr/>
              <p:nvPr/>
            </p:nvSpPr>
            <p:spPr bwMode="auto">
              <a:xfrm>
                <a:off x="2759931" y="2855411"/>
                <a:ext cx="121467" cy="143537"/>
              </a:xfrm>
              <a:custGeom>
                <a:avLst/>
                <a:gdLst>
                  <a:gd name="T0" fmla="*/ 50 w 145"/>
                  <a:gd name="T1" fmla="*/ 146 h 148"/>
                  <a:gd name="T2" fmla="*/ 137 w 145"/>
                  <a:gd name="T3" fmla="*/ 114 h 148"/>
                  <a:gd name="T4" fmla="*/ 143 w 145"/>
                  <a:gd name="T5" fmla="*/ 100 h 148"/>
                  <a:gd name="T6" fmla="*/ 110 w 145"/>
                  <a:gd name="T7" fmla="*/ 9 h 148"/>
                  <a:gd name="T8" fmla="*/ 96 w 145"/>
                  <a:gd name="T9" fmla="*/ 2 h 148"/>
                  <a:gd name="T10" fmla="*/ 9 w 145"/>
                  <a:gd name="T11" fmla="*/ 34 h 148"/>
                  <a:gd name="T12" fmla="*/ 3 w 145"/>
                  <a:gd name="T13" fmla="*/ 48 h 148"/>
                  <a:gd name="T14" fmla="*/ 36 w 145"/>
                  <a:gd name="T15" fmla="*/ 139 h 148"/>
                  <a:gd name="T16" fmla="*/ 50 w 145"/>
                  <a:gd name="T17" fmla="*/ 1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8">
                    <a:moveTo>
                      <a:pt x="50" y="146"/>
                    </a:moveTo>
                    <a:cubicBezTo>
                      <a:pt x="137" y="114"/>
                      <a:pt x="137" y="114"/>
                      <a:pt x="137" y="114"/>
                    </a:cubicBezTo>
                    <a:cubicBezTo>
                      <a:pt x="143" y="112"/>
                      <a:pt x="145" y="106"/>
                      <a:pt x="143" y="100"/>
                    </a:cubicBezTo>
                    <a:cubicBezTo>
                      <a:pt x="110" y="9"/>
                      <a:pt x="110" y="9"/>
                      <a:pt x="110" y="9"/>
                    </a:cubicBezTo>
                    <a:cubicBezTo>
                      <a:pt x="107" y="3"/>
                      <a:pt x="101" y="0"/>
                      <a:pt x="96" y="2"/>
                    </a:cubicBezTo>
                    <a:cubicBezTo>
                      <a:pt x="9" y="34"/>
                      <a:pt x="9" y="34"/>
                      <a:pt x="9" y="34"/>
                    </a:cubicBezTo>
                    <a:cubicBezTo>
                      <a:pt x="3" y="36"/>
                      <a:pt x="0" y="42"/>
                      <a:pt x="3" y="48"/>
                    </a:cubicBezTo>
                    <a:cubicBezTo>
                      <a:pt x="36" y="139"/>
                      <a:pt x="36" y="139"/>
                      <a:pt x="36" y="139"/>
                    </a:cubicBezTo>
                    <a:cubicBezTo>
                      <a:pt x="38" y="145"/>
                      <a:pt x="44" y="148"/>
                      <a:pt x="50" y="146"/>
                    </a:cubicBezTo>
                    <a:close/>
                  </a:path>
                </a:pathLst>
              </a:custGeom>
              <a:solidFill>
                <a:srgbClr val="EED5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íŝ1ïḑé">
                <a:extLst>
                  <a:ext uri="{FF2B5EF4-FFF2-40B4-BE49-F238E27FC236}">
                    <a16:creationId xmlns:a16="http://schemas.microsoft.com/office/drawing/2014/main" id="{F037EBED-BE60-4161-B470-C923ACACB2F8}"/>
                  </a:ext>
                </a:extLst>
              </p:cNvPr>
              <p:cNvSpPr/>
              <p:nvPr/>
            </p:nvSpPr>
            <p:spPr bwMode="auto">
              <a:xfrm>
                <a:off x="2940972" y="2942782"/>
                <a:ext cx="122240" cy="142645"/>
              </a:xfrm>
              <a:custGeom>
                <a:avLst/>
                <a:gdLst>
                  <a:gd name="T0" fmla="*/ 49 w 145"/>
                  <a:gd name="T1" fmla="*/ 146 h 148"/>
                  <a:gd name="T2" fmla="*/ 137 w 145"/>
                  <a:gd name="T3" fmla="*/ 114 h 148"/>
                  <a:gd name="T4" fmla="*/ 143 w 145"/>
                  <a:gd name="T5" fmla="*/ 100 h 148"/>
                  <a:gd name="T6" fmla="*/ 109 w 145"/>
                  <a:gd name="T7" fmla="*/ 9 h 148"/>
                  <a:gd name="T8" fmla="*/ 95 w 145"/>
                  <a:gd name="T9" fmla="*/ 2 h 148"/>
                  <a:gd name="T10" fmla="*/ 8 w 145"/>
                  <a:gd name="T11" fmla="*/ 34 h 148"/>
                  <a:gd name="T12" fmla="*/ 2 w 145"/>
                  <a:gd name="T13" fmla="*/ 48 h 148"/>
                  <a:gd name="T14" fmla="*/ 36 w 145"/>
                  <a:gd name="T15" fmla="*/ 139 h 148"/>
                  <a:gd name="T16" fmla="*/ 49 w 145"/>
                  <a:gd name="T17" fmla="*/ 1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8">
                    <a:moveTo>
                      <a:pt x="49" y="146"/>
                    </a:moveTo>
                    <a:cubicBezTo>
                      <a:pt x="137" y="114"/>
                      <a:pt x="137" y="114"/>
                      <a:pt x="137" y="114"/>
                    </a:cubicBezTo>
                    <a:cubicBezTo>
                      <a:pt x="142" y="112"/>
                      <a:pt x="145" y="106"/>
                      <a:pt x="143" y="100"/>
                    </a:cubicBezTo>
                    <a:cubicBezTo>
                      <a:pt x="109" y="9"/>
                      <a:pt x="109" y="9"/>
                      <a:pt x="109" y="9"/>
                    </a:cubicBezTo>
                    <a:cubicBezTo>
                      <a:pt x="107" y="3"/>
                      <a:pt x="101" y="0"/>
                      <a:pt x="95" y="2"/>
                    </a:cubicBezTo>
                    <a:cubicBezTo>
                      <a:pt x="8" y="34"/>
                      <a:pt x="8" y="34"/>
                      <a:pt x="8" y="34"/>
                    </a:cubicBezTo>
                    <a:cubicBezTo>
                      <a:pt x="3" y="36"/>
                      <a:pt x="0" y="42"/>
                      <a:pt x="2" y="48"/>
                    </a:cubicBezTo>
                    <a:cubicBezTo>
                      <a:pt x="36" y="139"/>
                      <a:pt x="36" y="139"/>
                      <a:pt x="36" y="139"/>
                    </a:cubicBezTo>
                    <a:cubicBezTo>
                      <a:pt x="38" y="145"/>
                      <a:pt x="44" y="148"/>
                      <a:pt x="49" y="146"/>
                    </a:cubicBezTo>
                    <a:close/>
                  </a:path>
                </a:pathLst>
              </a:custGeom>
              <a:solidFill>
                <a:srgbClr val="EED5D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Sļîdê">
                <a:extLst>
                  <a:ext uri="{FF2B5EF4-FFF2-40B4-BE49-F238E27FC236}">
                    <a16:creationId xmlns:a16="http://schemas.microsoft.com/office/drawing/2014/main" id="{E7FB295A-8A5A-4E2F-869E-98B9DB73D1EB}"/>
                  </a:ext>
                </a:extLst>
              </p:cNvPr>
              <p:cNvSpPr/>
              <p:nvPr/>
            </p:nvSpPr>
            <p:spPr bwMode="auto">
              <a:xfrm>
                <a:off x="2806352" y="2999839"/>
                <a:ext cx="121467" cy="142645"/>
              </a:xfrm>
              <a:custGeom>
                <a:avLst/>
                <a:gdLst>
                  <a:gd name="T0" fmla="*/ 50 w 145"/>
                  <a:gd name="T1" fmla="*/ 146 h 148"/>
                  <a:gd name="T2" fmla="*/ 137 w 145"/>
                  <a:gd name="T3" fmla="*/ 114 h 148"/>
                  <a:gd name="T4" fmla="*/ 143 w 145"/>
                  <a:gd name="T5" fmla="*/ 100 h 148"/>
                  <a:gd name="T6" fmla="*/ 109 w 145"/>
                  <a:gd name="T7" fmla="*/ 9 h 148"/>
                  <a:gd name="T8" fmla="*/ 96 w 145"/>
                  <a:gd name="T9" fmla="*/ 2 h 148"/>
                  <a:gd name="T10" fmla="*/ 8 w 145"/>
                  <a:gd name="T11" fmla="*/ 34 h 148"/>
                  <a:gd name="T12" fmla="*/ 2 w 145"/>
                  <a:gd name="T13" fmla="*/ 48 h 148"/>
                  <a:gd name="T14" fmla="*/ 36 w 145"/>
                  <a:gd name="T15" fmla="*/ 139 h 148"/>
                  <a:gd name="T16" fmla="*/ 50 w 145"/>
                  <a:gd name="T17" fmla="*/ 1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8">
                    <a:moveTo>
                      <a:pt x="50" y="146"/>
                    </a:moveTo>
                    <a:cubicBezTo>
                      <a:pt x="137" y="114"/>
                      <a:pt x="137" y="114"/>
                      <a:pt x="137" y="114"/>
                    </a:cubicBezTo>
                    <a:cubicBezTo>
                      <a:pt x="142" y="112"/>
                      <a:pt x="145" y="106"/>
                      <a:pt x="143" y="100"/>
                    </a:cubicBezTo>
                    <a:cubicBezTo>
                      <a:pt x="109" y="9"/>
                      <a:pt x="109" y="9"/>
                      <a:pt x="109" y="9"/>
                    </a:cubicBezTo>
                    <a:cubicBezTo>
                      <a:pt x="107" y="3"/>
                      <a:pt x="101" y="0"/>
                      <a:pt x="96" y="2"/>
                    </a:cubicBezTo>
                    <a:cubicBezTo>
                      <a:pt x="8" y="34"/>
                      <a:pt x="8" y="34"/>
                      <a:pt x="8" y="34"/>
                    </a:cubicBezTo>
                    <a:cubicBezTo>
                      <a:pt x="3" y="36"/>
                      <a:pt x="0" y="42"/>
                      <a:pt x="2" y="48"/>
                    </a:cubicBezTo>
                    <a:cubicBezTo>
                      <a:pt x="36" y="139"/>
                      <a:pt x="36" y="139"/>
                      <a:pt x="36" y="139"/>
                    </a:cubicBezTo>
                    <a:cubicBezTo>
                      <a:pt x="38" y="145"/>
                      <a:pt x="44" y="148"/>
                      <a:pt x="50" y="146"/>
                    </a:cubicBezTo>
                    <a:close/>
                  </a:path>
                </a:pathLst>
              </a:custGeom>
              <a:solidFill>
                <a:srgbClr val="5D66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ṣľiḍè">
                <a:extLst>
                  <a:ext uri="{FF2B5EF4-FFF2-40B4-BE49-F238E27FC236}">
                    <a16:creationId xmlns:a16="http://schemas.microsoft.com/office/drawing/2014/main" id="{5998EE1F-4343-41D4-89D5-DEC8490FC9BB}"/>
                  </a:ext>
                </a:extLst>
              </p:cNvPr>
              <p:cNvSpPr/>
              <p:nvPr/>
            </p:nvSpPr>
            <p:spPr bwMode="auto">
              <a:xfrm>
                <a:off x="2926271" y="2833123"/>
                <a:ext cx="60347" cy="76672"/>
              </a:xfrm>
              <a:custGeom>
                <a:avLst/>
                <a:gdLst>
                  <a:gd name="T0" fmla="*/ 19 w 72"/>
                  <a:gd name="T1" fmla="*/ 8 h 79"/>
                  <a:gd name="T2" fmla="*/ 19 w 72"/>
                  <a:gd name="T3" fmla="*/ 4 h 79"/>
                  <a:gd name="T4" fmla="*/ 22 w 72"/>
                  <a:gd name="T5" fmla="*/ 1 h 79"/>
                  <a:gd name="T6" fmla="*/ 26 w 72"/>
                  <a:gd name="T7" fmla="*/ 1 h 79"/>
                  <a:gd name="T8" fmla="*/ 29 w 72"/>
                  <a:gd name="T9" fmla="*/ 5 h 79"/>
                  <a:gd name="T10" fmla="*/ 39 w 72"/>
                  <a:gd name="T11" fmla="*/ 32 h 79"/>
                  <a:gd name="T12" fmla="*/ 64 w 72"/>
                  <a:gd name="T13" fmla="*/ 23 h 79"/>
                  <a:gd name="T14" fmla="*/ 68 w 72"/>
                  <a:gd name="T15" fmla="*/ 23 h 79"/>
                  <a:gd name="T16" fmla="*/ 71 w 72"/>
                  <a:gd name="T17" fmla="*/ 26 h 79"/>
                  <a:gd name="T18" fmla="*/ 71 w 72"/>
                  <a:gd name="T19" fmla="*/ 31 h 79"/>
                  <a:gd name="T20" fmla="*/ 68 w 72"/>
                  <a:gd name="T21" fmla="*/ 34 h 79"/>
                  <a:gd name="T22" fmla="*/ 43 w 72"/>
                  <a:gd name="T23" fmla="*/ 43 h 79"/>
                  <a:gd name="T24" fmla="*/ 53 w 72"/>
                  <a:gd name="T25" fmla="*/ 70 h 79"/>
                  <a:gd name="T26" fmla="*/ 53 w 72"/>
                  <a:gd name="T27" fmla="*/ 75 h 79"/>
                  <a:gd name="T28" fmla="*/ 50 w 72"/>
                  <a:gd name="T29" fmla="*/ 78 h 79"/>
                  <a:gd name="T30" fmla="*/ 46 w 72"/>
                  <a:gd name="T31" fmla="*/ 78 h 79"/>
                  <a:gd name="T32" fmla="*/ 43 w 72"/>
                  <a:gd name="T33" fmla="*/ 74 h 79"/>
                  <a:gd name="T34" fmla="*/ 33 w 72"/>
                  <a:gd name="T35" fmla="*/ 47 h 79"/>
                  <a:gd name="T36" fmla="*/ 8 w 72"/>
                  <a:gd name="T37" fmla="*/ 56 h 79"/>
                  <a:gd name="T38" fmla="*/ 4 w 72"/>
                  <a:gd name="T39" fmla="*/ 56 h 79"/>
                  <a:gd name="T40" fmla="*/ 1 w 72"/>
                  <a:gd name="T41" fmla="*/ 52 h 79"/>
                  <a:gd name="T42" fmla="*/ 1 w 72"/>
                  <a:gd name="T43" fmla="*/ 48 h 79"/>
                  <a:gd name="T44" fmla="*/ 4 w 72"/>
                  <a:gd name="T45" fmla="*/ 45 h 79"/>
                  <a:gd name="T46" fmla="*/ 29 w 72"/>
                  <a:gd name="T47" fmla="*/ 36 h 79"/>
                  <a:gd name="T48" fmla="*/ 19 w 72"/>
                  <a:gd name="T49" fmla="*/ 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79">
                    <a:moveTo>
                      <a:pt x="19" y="8"/>
                    </a:moveTo>
                    <a:cubicBezTo>
                      <a:pt x="18" y="7"/>
                      <a:pt x="18" y="5"/>
                      <a:pt x="19" y="4"/>
                    </a:cubicBezTo>
                    <a:cubicBezTo>
                      <a:pt x="19" y="2"/>
                      <a:pt x="20" y="1"/>
                      <a:pt x="22" y="1"/>
                    </a:cubicBezTo>
                    <a:cubicBezTo>
                      <a:pt x="23" y="0"/>
                      <a:pt x="25" y="0"/>
                      <a:pt x="26" y="1"/>
                    </a:cubicBezTo>
                    <a:cubicBezTo>
                      <a:pt x="27" y="2"/>
                      <a:pt x="28" y="3"/>
                      <a:pt x="29" y="5"/>
                    </a:cubicBezTo>
                    <a:cubicBezTo>
                      <a:pt x="39" y="32"/>
                      <a:pt x="39" y="32"/>
                      <a:pt x="39" y="32"/>
                    </a:cubicBezTo>
                    <a:cubicBezTo>
                      <a:pt x="64" y="23"/>
                      <a:pt x="64" y="23"/>
                      <a:pt x="64" y="23"/>
                    </a:cubicBezTo>
                    <a:cubicBezTo>
                      <a:pt x="65" y="22"/>
                      <a:pt x="67" y="22"/>
                      <a:pt x="68" y="23"/>
                    </a:cubicBezTo>
                    <a:cubicBezTo>
                      <a:pt x="70" y="24"/>
                      <a:pt x="71" y="25"/>
                      <a:pt x="71" y="26"/>
                    </a:cubicBezTo>
                    <a:cubicBezTo>
                      <a:pt x="72" y="28"/>
                      <a:pt x="72" y="29"/>
                      <a:pt x="71" y="31"/>
                    </a:cubicBezTo>
                    <a:cubicBezTo>
                      <a:pt x="70" y="32"/>
                      <a:pt x="69" y="33"/>
                      <a:pt x="68" y="34"/>
                    </a:cubicBezTo>
                    <a:cubicBezTo>
                      <a:pt x="43" y="43"/>
                      <a:pt x="43" y="43"/>
                      <a:pt x="43" y="43"/>
                    </a:cubicBezTo>
                    <a:cubicBezTo>
                      <a:pt x="53" y="70"/>
                      <a:pt x="53" y="70"/>
                      <a:pt x="53" y="70"/>
                    </a:cubicBezTo>
                    <a:cubicBezTo>
                      <a:pt x="54" y="72"/>
                      <a:pt x="54" y="73"/>
                      <a:pt x="53" y="75"/>
                    </a:cubicBezTo>
                    <a:cubicBezTo>
                      <a:pt x="53" y="76"/>
                      <a:pt x="52" y="78"/>
                      <a:pt x="50" y="78"/>
                    </a:cubicBezTo>
                    <a:cubicBezTo>
                      <a:pt x="49" y="79"/>
                      <a:pt x="47" y="79"/>
                      <a:pt x="46" y="78"/>
                    </a:cubicBezTo>
                    <a:cubicBezTo>
                      <a:pt x="45" y="77"/>
                      <a:pt x="44" y="76"/>
                      <a:pt x="43" y="74"/>
                    </a:cubicBezTo>
                    <a:cubicBezTo>
                      <a:pt x="33" y="47"/>
                      <a:pt x="33" y="47"/>
                      <a:pt x="33" y="47"/>
                    </a:cubicBezTo>
                    <a:cubicBezTo>
                      <a:pt x="8" y="56"/>
                      <a:pt x="8" y="56"/>
                      <a:pt x="8" y="56"/>
                    </a:cubicBezTo>
                    <a:cubicBezTo>
                      <a:pt x="7" y="56"/>
                      <a:pt x="5" y="56"/>
                      <a:pt x="4" y="56"/>
                    </a:cubicBezTo>
                    <a:cubicBezTo>
                      <a:pt x="2" y="55"/>
                      <a:pt x="1" y="54"/>
                      <a:pt x="1" y="52"/>
                    </a:cubicBezTo>
                    <a:cubicBezTo>
                      <a:pt x="0" y="51"/>
                      <a:pt x="0" y="49"/>
                      <a:pt x="1" y="48"/>
                    </a:cubicBezTo>
                    <a:cubicBezTo>
                      <a:pt x="2" y="46"/>
                      <a:pt x="3" y="45"/>
                      <a:pt x="4" y="45"/>
                    </a:cubicBezTo>
                    <a:cubicBezTo>
                      <a:pt x="29" y="36"/>
                      <a:pt x="29" y="36"/>
                      <a:pt x="29" y="36"/>
                    </a:cubicBezTo>
                    <a:lnTo>
                      <a:pt x="19" y="8"/>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sľiḓe">
                <a:extLst>
                  <a:ext uri="{FF2B5EF4-FFF2-40B4-BE49-F238E27FC236}">
                    <a16:creationId xmlns:a16="http://schemas.microsoft.com/office/drawing/2014/main" id="{B6C5D11D-5806-4FBE-9F2E-195AB91BE1C5}"/>
                  </a:ext>
                </a:extLst>
              </p:cNvPr>
              <p:cNvSpPr/>
              <p:nvPr/>
            </p:nvSpPr>
            <p:spPr bwMode="auto">
              <a:xfrm>
                <a:off x="2792426" y="2911577"/>
                <a:ext cx="56478" cy="33878"/>
              </a:xfrm>
              <a:custGeom>
                <a:avLst/>
                <a:gdLst>
                  <a:gd name="T0" fmla="*/ 8 w 67"/>
                  <a:gd name="T1" fmla="*/ 35 h 35"/>
                  <a:gd name="T2" fmla="*/ 5 w 67"/>
                  <a:gd name="T3" fmla="*/ 35 h 35"/>
                  <a:gd name="T4" fmla="*/ 4 w 67"/>
                  <a:gd name="T5" fmla="*/ 33 h 35"/>
                  <a:gd name="T6" fmla="*/ 1 w 67"/>
                  <a:gd name="T7" fmla="*/ 25 h 35"/>
                  <a:gd name="T8" fmla="*/ 1 w 67"/>
                  <a:gd name="T9" fmla="*/ 23 h 35"/>
                  <a:gd name="T10" fmla="*/ 3 w 67"/>
                  <a:gd name="T11" fmla="*/ 21 h 35"/>
                  <a:gd name="T12" fmla="*/ 59 w 67"/>
                  <a:gd name="T13" fmla="*/ 0 h 35"/>
                  <a:gd name="T14" fmla="*/ 62 w 67"/>
                  <a:gd name="T15" fmla="*/ 0 h 35"/>
                  <a:gd name="T16" fmla="*/ 63 w 67"/>
                  <a:gd name="T17" fmla="*/ 2 h 35"/>
                  <a:gd name="T18" fmla="*/ 66 w 67"/>
                  <a:gd name="T19" fmla="*/ 10 h 35"/>
                  <a:gd name="T20" fmla="*/ 67 w 67"/>
                  <a:gd name="T21" fmla="*/ 13 h 35"/>
                  <a:gd name="T22" fmla="*/ 65 w 67"/>
                  <a:gd name="T23" fmla="*/ 14 h 35"/>
                  <a:gd name="T24" fmla="*/ 8 w 67"/>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8" y="35"/>
                    </a:moveTo>
                    <a:cubicBezTo>
                      <a:pt x="7" y="35"/>
                      <a:pt x="6" y="35"/>
                      <a:pt x="5" y="35"/>
                    </a:cubicBezTo>
                    <a:cubicBezTo>
                      <a:pt x="4" y="34"/>
                      <a:pt x="4" y="34"/>
                      <a:pt x="4" y="33"/>
                    </a:cubicBezTo>
                    <a:cubicBezTo>
                      <a:pt x="1" y="25"/>
                      <a:pt x="1" y="25"/>
                      <a:pt x="1" y="25"/>
                    </a:cubicBezTo>
                    <a:cubicBezTo>
                      <a:pt x="0" y="24"/>
                      <a:pt x="0" y="23"/>
                      <a:pt x="1" y="23"/>
                    </a:cubicBezTo>
                    <a:cubicBezTo>
                      <a:pt x="1" y="22"/>
                      <a:pt x="2" y="21"/>
                      <a:pt x="3" y="21"/>
                    </a:cubicBezTo>
                    <a:cubicBezTo>
                      <a:pt x="59" y="0"/>
                      <a:pt x="59" y="0"/>
                      <a:pt x="59" y="0"/>
                    </a:cubicBezTo>
                    <a:cubicBezTo>
                      <a:pt x="60" y="0"/>
                      <a:pt x="61" y="0"/>
                      <a:pt x="62" y="0"/>
                    </a:cubicBezTo>
                    <a:cubicBezTo>
                      <a:pt x="63" y="0"/>
                      <a:pt x="63" y="1"/>
                      <a:pt x="63" y="2"/>
                    </a:cubicBezTo>
                    <a:cubicBezTo>
                      <a:pt x="66" y="10"/>
                      <a:pt x="66" y="10"/>
                      <a:pt x="66" y="10"/>
                    </a:cubicBezTo>
                    <a:cubicBezTo>
                      <a:pt x="67" y="11"/>
                      <a:pt x="67" y="12"/>
                      <a:pt x="67" y="13"/>
                    </a:cubicBezTo>
                    <a:cubicBezTo>
                      <a:pt x="66" y="13"/>
                      <a:pt x="66" y="14"/>
                      <a:pt x="65" y="14"/>
                    </a:cubicBezTo>
                    <a:lnTo>
                      <a:pt x="8" y="35"/>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îsḷïḓe">
                <a:extLst>
                  <a:ext uri="{FF2B5EF4-FFF2-40B4-BE49-F238E27FC236}">
                    <a16:creationId xmlns:a16="http://schemas.microsoft.com/office/drawing/2014/main" id="{D91F7AC4-5C1C-4478-8EA9-00273D80BFBD}"/>
                  </a:ext>
                </a:extLst>
              </p:cNvPr>
              <p:cNvSpPr/>
              <p:nvPr/>
            </p:nvSpPr>
            <p:spPr bwMode="auto">
              <a:xfrm>
                <a:off x="2832657" y="3035501"/>
                <a:ext cx="56478" cy="33878"/>
              </a:xfrm>
              <a:custGeom>
                <a:avLst/>
                <a:gdLst>
                  <a:gd name="T0" fmla="*/ 8 w 67"/>
                  <a:gd name="T1" fmla="*/ 35 h 35"/>
                  <a:gd name="T2" fmla="*/ 5 w 67"/>
                  <a:gd name="T3" fmla="*/ 35 h 35"/>
                  <a:gd name="T4" fmla="*/ 4 w 67"/>
                  <a:gd name="T5" fmla="*/ 33 h 35"/>
                  <a:gd name="T6" fmla="*/ 1 w 67"/>
                  <a:gd name="T7" fmla="*/ 25 h 35"/>
                  <a:gd name="T8" fmla="*/ 1 w 67"/>
                  <a:gd name="T9" fmla="*/ 22 h 35"/>
                  <a:gd name="T10" fmla="*/ 3 w 67"/>
                  <a:gd name="T11" fmla="*/ 21 h 35"/>
                  <a:gd name="T12" fmla="*/ 59 w 67"/>
                  <a:gd name="T13" fmla="*/ 0 h 35"/>
                  <a:gd name="T14" fmla="*/ 62 w 67"/>
                  <a:gd name="T15" fmla="*/ 0 h 35"/>
                  <a:gd name="T16" fmla="*/ 64 w 67"/>
                  <a:gd name="T17" fmla="*/ 2 h 35"/>
                  <a:gd name="T18" fmla="*/ 66 w 67"/>
                  <a:gd name="T19" fmla="*/ 10 h 35"/>
                  <a:gd name="T20" fmla="*/ 67 w 67"/>
                  <a:gd name="T21" fmla="*/ 12 h 35"/>
                  <a:gd name="T22" fmla="*/ 65 w 67"/>
                  <a:gd name="T23" fmla="*/ 14 h 35"/>
                  <a:gd name="T24" fmla="*/ 8 w 67"/>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8" y="35"/>
                    </a:moveTo>
                    <a:cubicBezTo>
                      <a:pt x="7" y="35"/>
                      <a:pt x="6" y="35"/>
                      <a:pt x="5" y="35"/>
                    </a:cubicBezTo>
                    <a:cubicBezTo>
                      <a:pt x="4" y="34"/>
                      <a:pt x="4" y="34"/>
                      <a:pt x="4" y="33"/>
                    </a:cubicBezTo>
                    <a:cubicBezTo>
                      <a:pt x="1" y="25"/>
                      <a:pt x="1" y="25"/>
                      <a:pt x="1" y="25"/>
                    </a:cubicBezTo>
                    <a:cubicBezTo>
                      <a:pt x="0" y="24"/>
                      <a:pt x="0" y="23"/>
                      <a:pt x="1" y="22"/>
                    </a:cubicBezTo>
                    <a:cubicBezTo>
                      <a:pt x="1" y="22"/>
                      <a:pt x="2" y="21"/>
                      <a:pt x="3" y="21"/>
                    </a:cubicBezTo>
                    <a:cubicBezTo>
                      <a:pt x="59" y="0"/>
                      <a:pt x="59" y="0"/>
                      <a:pt x="59" y="0"/>
                    </a:cubicBezTo>
                    <a:cubicBezTo>
                      <a:pt x="60" y="0"/>
                      <a:pt x="61" y="0"/>
                      <a:pt x="62" y="0"/>
                    </a:cubicBezTo>
                    <a:cubicBezTo>
                      <a:pt x="63" y="0"/>
                      <a:pt x="63" y="1"/>
                      <a:pt x="64" y="2"/>
                    </a:cubicBezTo>
                    <a:cubicBezTo>
                      <a:pt x="66" y="10"/>
                      <a:pt x="66" y="10"/>
                      <a:pt x="66" y="10"/>
                    </a:cubicBezTo>
                    <a:cubicBezTo>
                      <a:pt x="67" y="11"/>
                      <a:pt x="67" y="12"/>
                      <a:pt x="67" y="12"/>
                    </a:cubicBezTo>
                    <a:cubicBezTo>
                      <a:pt x="66" y="13"/>
                      <a:pt x="66" y="14"/>
                      <a:pt x="65" y="14"/>
                    </a:cubicBezTo>
                    <a:lnTo>
                      <a:pt x="8" y="35"/>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îṡḻiḓê">
                <a:extLst>
                  <a:ext uri="{FF2B5EF4-FFF2-40B4-BE49-F238E27FC236}">
                    <a16:creationId xmlns:a16="http://schemas.microsoft.com/office/drawing/2014/main" id="{F62B25D0-EC7A-4913-B1A8-135AC30F5E57}"/>
                  </a:ext>
                </a:extLst>
              </p:cNvPr>
              <p:cNvSpPr/>
              <p:nvPr/>
            </p:nvSpPr>
            <p:spPr bwMode="auto">
              <a:xfrm>
                <a:off x="2841941" y="3062247"/>
                <a:ext cx="55705" cy="34770"/>
              </a:xfrm>
              <a:custGeom>
                <a:avLst/>
                <a:gdLst>
                  <a:gd name="T0" fmla="*/ 8 w 66"/>
                  <a:gd name="T1" fmla="*/ 35 h 36"/>
                  <a:gd name="T2" fmla="*/ 5 w 66"/>
                  <a:gd name="T3" fmla="*/ 35 h 36"/>
                  <a:gd name="T4" fmla="*/ 3 w 66"/>
                  <a:gd name="T5" fmla="*/ 33 h 36"/>
                  <a:gd name="T6" fmla="*/ 0 w 66"/>
                  <a:gd name="T7" fmla="*/ 25 h 36"/>
                  <a:gd name="T8" fmla="*/ 0 w 66"/>
                  <a:gd name="T9" fmla="*/ 23 h 36"/>
                  <a:gd name="T10" fmla="*/ 2 w 66"/>
                  <a:gd name="T11" fmla="*/ 21 h 36"/>
                  <a:gd name="T12" fmla="*/ 59 w 66"/>
                  <a:gd name="T13" fmla="*/ 0 h 36"/>
                  <a:gd name="T14" fmla="*/ 61 w 66"/>
                  <a:gd name="T15" fmla="*/ 0 h 36"/>
                  <a:gd name="T16" fmla="*/ 63 w 66"/>
                  <a:gd name="T17" fmla="*/ 2 h 36"/>
                  <a:gd name="T18" fmla="*/ 66 w 66"/>
                  <a:gd name="T19" fmla="*/ 10 h 36"/>
                  <a:gd name="T20" fmla="*/ 66 w 66"/>
                  <a:gd name="T21" fmla="*/ 13 h 36"/>
                  <a:gd name="T22" fmla="*/ 64 w 66"/>
                  <a:gd name="T23" fmla="*/ 15 h 36"/>
                  <a:gd name="T24" fmla="*/ 8 w 66"/>
                  <a:gd name="T25"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6">
                    <a:moveTo>
                      <a:pt x="8" y="35"/>
                    </a:moveTo>
                    <a:cubicBezTo>
                      <a:pt x="7" y="36"/>
                      <a:pt x="6" y="36"/>
                      <a:pt x="5" y="35"/>
                    </a:cubicBezTo>
                    <a:cubicBezTo>
                      <a:pt x="4" y="35"/>
                      <a:pt x="3" y="34"/>
                      <a:pt x="3" y="33"/>
                    </a:cubicBezTo>
                    <a:cubicBezTo>
                      <a:pt x="0" y="25"/>
                      <a:pt x="0" y="25"/>
                      <a:pt x="0" y="25"/>
                    </a:cubicBezTo>
                    <a:cubicBezTo>
                      <a:pt x="0" y="24"/>
                      <a:pt x="0" y="24"/>
                      <a:pt x="0" y="23"/>
                    </a:cubicBezTo>
                    <a:cubicBezTo>
                      <a:pt x="1" y="22"/>
                      <a:pt x="1" y="22"/>
                      <a:pt x="2" y="21"/>
                    </a:cubicBezTo>
                    <a:cubicBezTo>
                      <a:pt x="59" y="0"/>
                      <a:pt x="59" y="0"/>
                      <a:pt x="59" y="0"/>
                    </a:cubicBezTo>
                    <a:cubicBezTo>
                      <a:pt x="60" y="0"/>
                      <a:pt x="61" y="0"/>
                      <a:pt x="61" y="0"/>
                    </a:cubicBezTo>
                    <a:cubicBezTo>
                      <a:pt x="62" y="1"/>
                      <a:pt x="63" y="1"/>
                      <a:pt x="63" y="2"/>
                    </a:cubicBezTo>
                    <a:cubicBezTo>
                      <a:pt x="66" y="10"/>
                      <a:pt x="66" y="10"/>
                      <a:pt x="66" y="10"/>
                    </a:cubicBezTo>
                    <a:cubicBezTo>
                      <a:pt x="66" y="11"/>
                      <a:pt x="66" y="12"/>
                      <a:pt x="66" y="13"/>
                    </a:cubicBezTo>
                    <a:cubicBezTo>
                      <a:pt x="66" y="14"/>
                      <a:pt x="65" y="14"/>
                      <a:pt x="64" y="15"/>
                    </a:cubicBezTo>
                    <a:lnTo>
                      <a:pt x="8" y="35"/>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ṥļiḋé">
                <a:extLst>
                  <a:ext uri="{FF2B5EF4-FFF2-40B4-BE49-F238E27FC236}">
                    <a16:creationId xmlns:a16="http://schemas.microsoft.com/office/drawing/2014/main" id="{2318F6FE-ED0F-442B-BCDB-C2B8B844F3BE}"/>
                  </a:ext>
                </a:extLst>
              </p:cNvPr>
              <p:cNvSpPr/>
              <p:nvPr/>
            </p:nvSpPr>
            <p:spPr bwMode="auto">
              <a:xfrm>
                <a:off x="2973466" y="2993598"/>
                <a:ext cx="55705" cy="34770"/>
              </a:xfrm>
              <a:custGeom>
                <a:avLst/>
                <a:gdLst>
                  <a:gd name="T0" fmla="*/ 8 w 67"/>
                  <a:gd name="T1" fmla="*/ 36 h 36"/>
                  <a:gd name="T2" fmla="*/ 5 w 67"/>
                  <a:gd name="T3" fmla="*/ 36 h 36"/>
                  <a:gd name="T4" fmla="*/ 3 w 67"/>
                  <a:gd name="T5" fmla="*/ 34 h 36"/>
                  <a:gd name="T6" fmla="*/ 0 w 67"/>
                  <a:gd name="T7" fmla="*/ 26 h 36"/>
                  <a:gd name="T8" fmla="*/ 0 w 67"/>
                  <a:gd name="T9" fmla="*/ 23 h 36"/>
                  <a:gd name="T10" fmla="*/ 3 w 67"/>
                  <a:gd name="T11" fmla="*/ 22 h 36"/>
                  <a:gd name="T12" fmla="*/ 59 w 67"/>
                  <a:gd name="T13" fmla="*/ 1 h 36"/>
                  <a:gd name="T14" fmla="*/ 62 w 67"/>
                  <a:gd name="T15" fmla="*/ 1 h 36"/>
                  <a:gd name="T16" fmla="*/ 63 w 67"/>
                  <a:gd name="T17" fmla="*/ 3 h 36"/>
                  <a:gd name="T18" fmla="*/ 66 w 67"/>
                  <a:gd name="T19" fmla="*/ 10 h 36"/>
                  <a:gd name="T20" fmla="*/ 66 w 67"/>
                  <a:gd name="T21" fmla="*/ 13 h 36"/>
                  <a:gd name="T22" fmla="*/ 64 w 67"/>
                  <a:gd name="T23" fmla="*/ 15 h 36"/>
                  <a:gd name="T24" fmla="*/ 8 w 67"/>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6">
                    <a:moveTo>
                      <a:pt x="8" y="36"/>
                    </a:moveTo>
                    <a:cubicBezTo>
                      <a:pt x="7" y="36"/>
                      <a:pt x="6" y="36"/>
                      <a:pt x="5" y="36"/>
                    </a:cubicBezTo>
                    <a:cubicBezTo>
                      <a:pt x="4" y="35"/>
                      <a:pt x="4" y="34"/>
                      <a:pt x="3" y="34"/>
                    </a:cubicBezTo>
                    <a:cubicBezTo>
                      <a:pt x="0" y="26"/>
                      <a:pt x="0" y="26"/>
                      <a:pt x="0" y="26"/>
                    </a:cubicBezTo>
                    <a:cubicBezTo>
                      <a:pt x="0" y="25"/>
                      <a:pt x="0" y="24"/>
                      <a:pt x="0" y="23"/>
                    </a:cubicBezTo>
                    <a:cubicBezTo>
                      <a:pt x="1" y="22"/>
                      <a:pt x="2" y="22"/>
                      <a:pt x="3" y="22"/>
                    </a:cubicBezTo>
                    <a:cubicBezTo>
                      <a:pt x="59" y="1"/>
                      <a:pt x="59" y="1"/>
                      <a:pt x="59" y="1"/>
                    </a:cubicBezTo>
                    <a:cubicBezTo>
                      <a:pt x="60" y="0"/>
                      <a:pt x="61" y="0"/>
                      <a:pt x="62" y="1"/>
                    </a:cubicBezTo>
                    <a:cubicBezTo>
                      <a:pt x="62" y="1"/>
                      <a:pt x="63" y="2"/>
                      <a:pt x="63" y="3"/>
                    </a:cubicBezTo>
                    <a:cubicBezTo>
                      <a:pt x="66" y="10"/>
                      <a:pt x="66" y="10"/>
                      <a:pt x="66" y="10"/>
                    </a:cubicBezTo>
                    <a:cubicBezTo>
                      <a:pt x="66" y="11"/>
                      <a:pt x="67" y="12"/>
                      <a:pt x="66" y="13"/>
                    </a:cubicBezTo>
                    <a:cubicBezTo>
                      <a:pt x="66" y="14"/>
                      <a:pt x="65" y="15"/>
                      <a:pt x="64" y="15"/>
                    </a:cubicBezTo>
                    <a:lnTo>
                      <a:pt x="8" y="36"/>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S1ïḍe">
                <a:extLst>
                  <a:ext uri="{FF2B5EF4-FFF2-40B4-BE49-F238E27FC236}">
                    <a16:creationId xmlns:a16="http://schemas.microsoft.com/office/drawing/2014/main" id="{F04FA8CC-9DCC-44E7-9402-5F74281F21AA}"/>
                  </a:ext>
                </a:extLst>
              </p:cNvPr>
              <p:cNvSpPr/>
              <p:nvPr/>
            </p:nvSpPr>
            <p:spPr bwMode="auto">
              <a:xfrm>
                <a:off x="2988165" y="2984683"/>
                <a:ext cx="15473" cy="17831"/>
              </a:xfrm>
              <a:custGeom>
                <a:avLst/>
                <a:gdLst>
                  <a:gd name="T0" fmla="*/ 1 w 18"/>
                  <a:gd name="T1" fmla="*/ 12 h 18"/>
                  <a:gd name="T2" fmla="*/ 12 w 18"/>
                  <a:gd name="T3" fmla="*/ 17 h 18"/>
                  <a:gd name="T4" fmla="*/ 16 w 18"/>
                  <a:gd name="T5" fmla="*/ 6 h 18"/>
                  <a:gd name="T6" fmla="*/ 6 w 18"/>
                  <a:gd name="T7" fmla="*/ 1 h 18"/>
                  <a:gd name="T8" fmla="*/ 1 w 18"/>
                  <a:gd name="T9" fmla="*/ 12 h 18"/>
                </a:gdLst>
                <a:ahLst/>
                <a:cxnLst>
                  <a:cxn ang="0">
                    <a:pos x="T0" y="T1"/>
                  </a:cxn>
                  <a:cxn ang="0">
                    <a:pos x="T2" y="T3"/>
                  </a:cxn>
                  <a:cxn ang="0">
                    <a:pos x="T4" y="T5"/>
                  </a:cxn>
                  <a:cxn ang="0">
                    <a:pos x="T6" y="T7"/>
                  </a:cxn>
                  <a:cxn ang="0">
                    <a:pos x="T8" y="T9"/>
                  </a:cxn>
                </a:cxnLst>
                <a:rect l="0" t="0" r="r" b="b"/>
                <a:pathLst>
                  <a:path w="18" h="18">
                    <a:moveTo>
                      <a:pt x="1" y="12"/>
                    </a:moveTo>
                    <a:cubicBezTo>
                      <a:pt x="3" y="16"/>
                      <a:pt x="7" y="18"/>
                      <a:pt x="12" y="17"/>
                    </a:cubicBezTo>
                    <a:cubicBezTo>
                      <a:pt x="16" y="15"/>
                      <a:pt x="18" y="11"/>
                      <a:pt x="16" y="6"/>
                    </a:cubicBezTo>
                    <a:cubicBezTo>
                      <a:pt x="14" y="2"/>
                      <a:pt x="10" y="0"/>
                      <a:pt x="6" y="1"/>
                    </a:cubicBezTo>
                    <a:cubicBezTo>
                      <a:pt x="2" y="3"/>
                      <a:pt x="0" y="7"/>
                      <a:pt x="1"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íṣ1ïḑe">
                <a:extLst>
                  <a:ext uri="{FF2B5EF4-FFF2-40B4-BE49-F238E27FC236}">
                    <a16:creationId xmlns:a16="http://schemas.microsoft.com/office/drawing/2014/main" id="{E24BB332-EFA1-4A28-BAA1-BFD3A01A8367}"/>
                  </a:ext>
                </a:extLst>
              </p:cNvPr>
              <p:cNvSpPr/>
              <p:nvPr/>
            </p:nvSpPr>
            <p:spPr bwMode="auto">
              <a:xfrm>
                <a:off x="2998997" y="3019453"/>
                <a:ext cx="15473" cy="18723"/>
              </a:xfrm>
              <a:custGeom>
                <a:avLst/>
                <a:gdLst>
                  <a:gd name="T0" fmla="*/ 2 w 18"/>
                  <a:gd name="T1" fmla="*/ 12 h 19"/>
                  <a:gd name="T2" fmla="*/ 12 w 18"/>
                  <a:gd name="T3" fmla="*/ 17 h 19"/>
                  <a:gd name="T4" fmla="*/ 16 w 18"/>
                  <a:gd name="T5" fmla="*/ 7 h 19"/>
                  <a:gd name="T6" fmla="*/ 6 w 18"/>
                  <a:gd name="T7" fmla="*/ 2 h 19"/>
                  <a:gd name="T8" fmla="*/ 2 w 18"/>
                  <a:gd name="T9" fmla="*/ 12 h 19"/>
                </a:gdLst>
                <a:ahLst/>
                <a:cxnLst>
                  <a:cxn ang="0">
                    <a:pos x="T0" y="T1"/>
                  </a:cxn>
                  <a:cxn ang="0">
                    <a:pos x="T2" y="T3"/>
                  </a:cxn>
                  <a:cxn ang="0">
                    <a:pos x="T4" y="T5"/>
                  </a:cxn>
                  <a:cxn ang="0">
                    <a:pos x="T6" y="T7"/>
                  </a:cxn>
                  <a:cxn ang="0">
                    <a:pos x="T8" y="T9"/>
                  </a:cxn>
                </a:cxnLst>
                <a:rect l="0" t="0" r="r" b="b"/>
                <a:pathLst>
                  <a:path w="18" h="19">
                    <a:moveTo>
                      <a:pt x="2" y="12"/>
                    </a:moveTo>
                    <a:cubicBezTo>
                      <a:pt x="3" y="17"/>
                      <a:pt x="8" y="19"/>
                      <a:pt x="12" y="17"/>
                    </a:cubicBezTo>
                    <a:cubicBezTo>
                      <a:pt x="16" y="16"/>
                      <a:pt x="18" y="11"/>
                      <a:pt x="16" y="7"/>
                    </a:cubicBezTo>
                    <a:cubicBezTo>
                      <a:pt x="15" y="3"/>
                      <a:pt x="10" y="0"/>
                      <a:pt x="6" y="2"/>
                    </a:cubicBezTo>
                    <a:cubicBezTo>
                      <a:pt x="2" y="3"/>
                      <a:pt x="0" y="8"/>
                      <a:pt x="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î$ḻiḋè">
                <a:extLst>
                  <a:ext uri="{FF2B5EF4-FFF2-40B4-BE49-F238E27FC236}">
                    <a16:creationId xmlns:a16="http://schemas.microsoft.com/office/drawing/2014/main" id="{44616678-9617-4FC4-A981-D9B9CA012911}"/>
                  </a:ext>
                </a:extLst>
              </p:cNvPr>
              <p:cNvSpPr/>
              <p:nvPr/>
            </p:nvSpPr>
            <p:spPr bwMode="auto">
              <a:xfrm>
                <a:off x="2667090" y="2611132"/>
                <a:ext cx="340417" cy="228232"/>
              </a:xfrm>
              <a:custGeom>
                <a:avLst/>
                <a:gdLst>
                  <a:gd name="T0" fmla="*/ 35 w 406"/>
                  <a:gd name="T1" fmla="*/ 236 h 236"/>
                  <a:gd name="T2" fmla="*/ 406 w 406"/>
                  <a:gd name="T3" fmla="*/ 102 h 236"/>
                  <a:gd name="T4" fmla="*/ 374 w 406"/>
                  <a:gd name="T5" fmla="*/ 16 h 236"/>
                  <a:gd name="T6" fmla="*/ 347 w 406"/>
                  <a:gd name="T7" fmla="*/ 4 h 236"/>
                  <a:gd name="T8" fmla="*/ 17 w 406"/>
                  <a:gd name="T9" fmla="*/ 125 h 236"/>
                  <a:gd name="T10" fmla="*/ 4 w 406"/>
                  <a:gd name="T11" fmla="*/ 152 h 236"/>
                  <a:gd name="T12" fmla="*/ 35 w 406"/>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406" h="236">
                    <a:moveTo>
                      <a:pt x="35" y="236"/>
                    </a:moveTo>
                    <a:cubicBezTo>
                      <a:pt x="406" y="102"/>
                      <a:pt x="406" y="102"/>
                      <a:pt x="406" y="102"/>
                    </a:cubicBezTo>
                    <a:cubicBezTo>
                      <a:pt x="374" y="16"/>
                      <a:pt x="374" y="16"/>
                      <a:pt x="374" y="16"/>
                    </a:cubicBezTo>
                    <a:cubicBezTo>
                      <a:pt x="370" y="5"/>
                      <a:pt x="358" y="0"/>
                      <a:pt x="347" y="4"/>
                    </a:cubicBezTo>
                    <a:cubicBezTo>
                      <a:pt x="17" y="125"/>
                      <a:pt x="17" y="125"/>
                      <a:pt x="17" y="125"/>
                    </a:cubicBezTo>
                    <a:cubicBezTo>
                      <a:pt x="6" y="129"/>
                      <a:pt x="0" y="141"/>
                      <a:pt x="4" y="152"/>
                    </a:cubicBezTo>
                    <a:lnTo>
                      <a:pt x="35" y="236"/>
                    </a:lnTo>
                    <a:close/>
                  </a:path>
                </a:pathLst>
              </a:custGeom>
              <a:solidFill>
                <a:srgbClr val="D670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lîḋé">
                <a:extLst>
                  <a:ext uri="{FF2B5EF4-FFF2-40B4-BE49-F238E27FC236}">
                    <a16:creationId xmlns:a16="http://schemas.microsoft.com/office/drawing/2014/main" id="{2633439E-B00E-45DD-AAE7-0AE573614E40}"/>
                  </a:ext>
                </a:extLst>
              </p:cNvPr>
              <p:cNvSpPr/>
              <p:nvPr/>
            </p:nvSpPr>
            <p:spPr bwMode="auto">
              <a:xfrm>
                <a:off x="2707322" y="2671756"/>
                <a:ext cx="273107" cy="174740"/>
              </a:xfrm>
              <a:custGeom>
                <a:avLst/>
                <a:gdLst>
                  <a:gd name="T0" fmla="*/ 28 w 353"/>
                  <a:gd name="T1" fmla="*/ 196 h 196"/>
                  <a:gd name="T2" fmla="*/ 353 w 353"/>
                  <a:gd name="T3" fmla="*/ 77 h 196"/>
                  <a:gd name="T4" fmla="*/ 326 w 353"/>
                  <a:gd name="T5" fmla="*/ 0 h 196"/>
                  <a:gd name="T6" fmla="*/ 0 w 353"/>
                  <a:gd name="T7" fmla="*/ 121 h 196"/>
                  <a:gd name="T8" fmla="*/ 28 w 353"/>
                  <a:gd name="T9" fmla="*/ 196 h 196"/>
                </a:gdLst>
                <a:ahLst/>
                <a:cxnLst>
                  <a:cxn ang="0">
                    <a:pos x="T0" y="T1"/>
                  </a:cxn>
                  <a:cxn ang="0">
                    <a:pos x="T2" y="T3"/>
                  </a:cxn>
                  <a:cxn ang="0">
                    <a:pos x="T4" y="T5"/>
                  </a:cxn>
                  <a:cxn ang="0">
                    <a:pos x="T6" y="T7"/>
                  </a:cxn>
                  <a:cxn ang="0">
                    <a:pos x="T8" y="T9"/>
                  </a:cxn>
                </a:cxnLst>
                <a:rect l="0" t="0" r="r" b="b"/>
                <a:pathLst>
                  <a:path w="353" h="196">
                    <a:moveTo>
                      <a:pt x="28" y="196"/>
                    </a:moveTo>
                    <a:lnTo>
                      <a:pt x="353" y="77"/>
                    </a:lnTo>
                    <a:lnTo>
                      <a:pt x="326" y="0"/>
                    </a:lnTo>
                    <a:lnTo>
                      <a:pt x="0" y="121"/>
                    </a:lnTo>
                    <a:lnTo>
                      <a:pt x="28" y="1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ïṣḻíḑê">
                <a:extLst>
                  <a:ext uri="{FF2B5EF4-FFF2-40B4-BE49-F238E27FC236}">
                    <a16:creationId xmlns:a16="http://schemas.microsoft.com/office/drawing/2014/main" id="{65794067-DEE0-4B2B-A613-9D8C12C63607}"/>
                  </a:ext>
                </a:extLst>
              </p:cNvPr>
              <p:cNvSpPr/>
              <p:nvPr/>
            </p:nvSpPr>
            <p:spPr bwMode="auto">
              <a:xfrm>
                <a:off x="2936329" y="2764475"/>
                <a:ext cx="360533" cy="352155"/>
              </a:xfrm>
              <a:custGeom>
                <a:avLst/>
                <a:gdLst>
                  <a:gd name="T0" fmla="*/ 411 w 466"/>
                  <a:gd name="T1" fmla="*/ 0 h 395"/>
                  <a:gd name="T2" fmla="*/ 458 w 466"/>
                  <a:gd name="T3" fmla="*/ 25 h 395"/>
                  <a:gd name="T4" fmla="*/ 466 w 466"/>
                  <a:gd name="T5" fmla="*/ 99 h 395"/>
                  <a:gd name="T6" fmla="*/ 414 w 466"/>
                  <a:gd name="T7" fmla="*/ 285 h 395"/>
                  <a:gd name="T8" fmla="*/ 107 w 466"/>
                  <a:gd name="T9" fmla="*/ 377 h 395"/>
                  <a:gd name="T10" fmla="*/ 18 w 466"/>
                  <a:gd name="T11" fmla="*/ 395 h 395"/>
                  <a:gd name="T12" fmla="*/ 0 w 466"/>
                  <a:gd name="T13" fmla="*/ 372 h 395"/>
                  <a:gd name="T14" fmla="*/ 16 w 466"/>
                  <a:gd name="T15" fmla="*/ 345 h 395"/>
                  <a:gd name="T16" fmla="*/ 54 w 466"/>
                  <a:gd name="T17" fmla="*/ 335 h 395"/>
                  <a:gd name="T18" fmla="*/ 51 w 466"/>
                  <a:gd name="T19" fmla="*/ 312 h 395"/>
                  <a:gd name="T20" fmla="*/ 92 w 466"/>
                  <a:gd name="T21" fmla="*/ 319 h 395"/>
                  <a:gd name="T22" fmla="*/ 338 w 466"/>
                  <a:gd name="T23" fmla="*/ 227 h 395"/>
                  <a:gd name="T24" fmla="*/ 381 w 466"/>
                  <a:gd name="T25" fmla="*/ 71 h 395"/>
                  <a:gd name="T26" fmla="*/ 411 w 466"/>
                  <a:gd name="T2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6" h="395">
                    <a:moveTo>
                      <a:pt x="411" y="0"/>
                    </a:moveTo>
                    <a:lnTo>
                      <a:pt x="458" y="25"/>
                    </a:lnTo>
                    <a:lnTo>
                      <a:pt x="466" y="99"/>
                    </a:lnTo>
                    <a:lnTo>
                      <a:pt x="414" y="285"/>
                    </a:lnTo>
                    <a:lnTo>
                      <a:pt x="107" y="377"/>
                    </a:lnTo>
                    <a:lnTo>
                      <a:pt x="18" y="395"/>
                    </a:lnTo>
                    <a:lnTo>
                      <a:pt x="0" y="372"/>
                    </a:lnTo>
                    <a:lnTo>
                      <a:pt x="16" y="345"/>
                    </a:lnTo>
                    <a:lnTo>
                      <a:pt x="54" y="335"/>
                    </a:lnTo>
                    <a:lnTo>
                      <a:pt x="51" y="312"/>
                    </a:lnTo>
                    <a:lnTo>
                      <a:pt x="92" y="319"/>
                    </a:lnTo>
                    <a:lnTo>
                      <a:pt x="338" y="227"/>
                    </a:lnTo>
                    <a:lnTo>
                      <a:pt x="381" y="71"/>
                    </a:lnTo>
                    <a:lnTo>
                      <a:pt x="411" y="0"/>
                    </a:lnTo>
                    <a:close/>
                  </a:path>
                </a:pathLst>
              </a:custGeom>
              <a:solidFill>
                <a:srgbClr val="E8C8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ïṧḷïḋé">
                <a:extLst>
                  <a:ext uri="{FF2B5EF4-FFF2-40B4-BE49-F238E27FC236}">
                    <a16:creationId xmlns:a16="http://schemas.microsoft.com/office/drawing/2014/main" id="{35D04B8B-633A-43AC-9AD4-EE951C5C9C6C}"/>
                  </a:ext>
                </a:extLst>
              </p:cNvPr>
              <p:cNvSpPr/>
              <p:nvPr/>
            </p:nvSpPr>
            <p:spPr bwMode="auto">
              <a:xfrm>
                <a:off x="2158047" y="3329818"/>
                <a:ext cx="177945" cy="697177"/>
              </a:xfrm>
              <a:custGeom>
                <a:avLst/>
                <a:gdLst>
                  <a:gd name="T0" fmla="*/ 230 w 230"/>
                  <a:gd name="T1" fmla="*/ 84 h 782"/>
                  <a:gd name="T2" fmla="*/ 0 w 230"/>
                  <a:gd name="T3" fmla="*/ 0 h 782"/>
                  <a:gd name="T4" fmla="*/ 48 w 230"/>
                  <a:gd name="T5" fmla="*/ 401 h 782"/>
                  <a:gd name="T6" fmla="*/ 16 w 230"/>
                  <a:gd name="T7" fmla="*/ 774 h 782"/>
                  <a:gd name="T8" fmla="*/ 15 w 230"/>
                  <a:gd name="T9" fmla="*/ 776 h 782"/>
                  <a:gd name="T10" fmla="*/ 15 w 230"/>
                  <a:gd name="T11" fmla="*/ 776 h 782"/>
                  <a:gd name="T12" fmla="*/ 15 w 230"/>
                  <a:gd name="T13" fmla="*/ 777 h 782"/>
                  <a:gd name="T14" fmla="*/ 61 w 230"/>
                  <a:gd name="T15" fmla="*/ 782 h 782"/>
                  <a:gd name="T16" fmla="*/ 61 w 230"/>
                  <a:gd name="T17" fmla="*/ 782 h 782"/>
                  <a:gd name="T18" fmla="*/ 63 w 230"/>
                  <a:gd name="T19" fmla="*/ 782 h 782"/>
                  <a:gd name="T20" fmla="*/ 168 w 230"/>
                  <a:gd name="T21" fmla="*/ 447 h 782"/>
                  <a:gd name="T22" fmla="*/ 221 w 230"/>
                  <a:gd name="T23" fmla="*/ 118 h 782"/>
                  <a:gd name="T24" fmla="*/ 230 w 230"/>
                  <a:gd name="T25" fmla="*/ 8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782">
                    <a:moveTo>
                      <a:pt x="230" y="84"/>
                    </a:moveTo>
                    <a:lnTo>
                      <a:pt x="0" y="0"/>
                    </a:lnTo>
                    <a:lnTo>
                      <a:pt x="48" y="401"/>
                    </a:lnTo>
                    <a:lnTo>
                      <a:pt x="16" y="774"/>
                    </a:lnTo>
                    <a:lnTo>
                      <a:pt x="15" y="776"/>
                    </a:lnTo>
                    <a:lnTo>
                      <a:pt x="15" y="776"/>
                    </a:lnTo>
                    <a:lnTo>
                      <a:pt x="15" y="777"/>
                    </a:lnTo>
                    <a:lnTo>
                      <a:pt x="61" y="782"/>
                    </a:lnTo>
                    <a:lnTo>
                      <a:pt x="61" y="782"/>
                    </a:lnTo>
                    <a:lnTo>
                      <a:pt x="63" y="782"/>
                    </a:lnTo>
                    <a:lnTo>
                      <a:pt x="168" y="447"/>
                    </a:lnTo>
                    <a:lnTo>
                      <a:pt x="221" y="118"/>
                    </a:lnTo>
                    <a:lnTo>
                      <a:pt x="230" y="84"/>
                    </a:lnTo>
                    <a:close/>
                  </a:path>
                </a:pathLst>
              </a:custGeom>
              <a:solidFill>
                <a:srgbClr val="353A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iṧḷîḍe">
                <a:extLst>
                  <a:ext uri="{FF2B5EF4-FFF2-40B4-BE49-F238E27FC236}">
                    <a16:creationId xmlns:a16="http://schemas.microsoft.com/office/drawing/2014/main" id="{BF934873-6B02-4148-B5B9-133F436D3470}"/>
                  </a:ext>
                </a:extLst>
              </p:cNvPr>
              <p:cNvSpPr/>
              <p:nvPr/>
            </p:nvSpPr>
            <p:spPr bwMode="auto">
              <a:xfrm>
                <a:off x="2161142" y="4016296"/>
                <a:ext cx="92841" cy="81129"/>
              </a:xfrm>
              <a:custGeom>
                <a:avLst/>
                <a:gdLst>
                  <a:gd name="T0" fmla="*/ 59 w 120"/>
                  <a:gd name="T1" fmla="*/ 2 h 91"/>
                  <a:gd name="T2" fmla="*/ 12 w 120"/>
                  <a:gd name="T3" fmla="*/ 0 h 91"/>
                  <a:gd name="T4" fmla="*/ 0 w 120"/>
                  <a:gd name="T5" fmla="*/ 40 h 91"/>
                  <a:gd name="T6" fmla="*/ 1 w 120"/>
                  <a:gd name="T7" fmla="*/ 40 h 91"/>
                  <a:gd name="T8" fmla="*/ 0 w 120"/>
                  <a:gd name="T9" fmla="*/ 40 h 91"/>
                  <a:gd name="T10" fmla="*/ 79 w 120"/>
                  <a:gd name="T11" fmla="*/ 86 h 91"/>
                  <a:gd name="T12" fmla="*/ 115 w 120"/>
                  <a:gd name="T13" fmla="*/ 91 h 91"/>
                  <a:gd name="T14" fmla="*/ 120 w 120"/>
                  <a:gd name="T15" fmla="*/ 48 h 91"/>
                  <a:gd name="T16" fmla="*/ 110 w 120"/>
                  <a:gd name="T17" fmla="*/ 41 h 91"/>
                  <a:gd name="T18" fmla="*/ 59 w 120"/>
                  <a:gd name="T19" fmla="*/ 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91">
                    <a:moveTo>
                      <a:pt x="59" y="2"/>
                    </a:moveTo>
                    <a:lnTo>
                      <a:pt x="12" y="0"/>
                    </a:lnTo>
                    <a:lnTo>
                      <a:pt x="0" y="40"/>
                    </a:lnTo>
                    <a:lnTo>
                      <a:pt x="1" y="40"/>
                    </a:lnTo>
                    <a:lnTo>
                      <a:pt x="0" y="40"/>
                    </a:lnTo>
                    <a:lnTo>
                      <a:pt x="79" y="86"/>
                    </a:lnTo>
                    <a:lnTo>
                      <a:pt x="115" y="91"/>
                    </a:lnTo>
                    <a:lnTo>
                      <a:pt x="120" y="48"/>
                    </a:lnTo>
                    <a:lnTo>
                      <a:pt x="110" y="41"/>
                    </a:lnTo>
                    <a:lnTo>
                      <a:pt x="59" y="2"/>
                    </a:lnTo>
                    <a:close/>
                  </a:path>
                </a:pathLst>
              </a:custGeom>
              <a:solidFill>
                <a:srgbClr val="202B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ŝḷïḑé">
                <a:extLst>
                  <a:ext uri="{FF2B5EF4-FFF2-40B4-BE49-F238E27FC236}">
                    <a16:creationId xmlns:a16="http://schemas.microsoft.com/office/drawing/2014/main" id="{4AE1F170-D070-472E-84DC-76BFB471CF7B}"/>
                  </a:ext>
                </a:extLst>
              </p:cNvPr>
              <p:cNvSpPr/>
              <p:nvPr/>
            </p:nvSpPr>
            <p:spPr bwMode="auto">
              <a:xfrm>
                <a:off x="2272551" y="3364587"/>
                <a:ext cx="184135" cy="686479"/>
              </a:xfrm>
              <a:custGeom>
                <a:avLst/>
                <a:gdLst>
                  <a:gd name="T0" fmla="*/ 238 w 238"/>
                  <a:gd name="T1" fmla="*/ 52 h 770"/>
                  <a:gd name="T2" fmla="*/ 167 w 238"/>
                  <a:gd name="T3" fmla="*/ 767 h 770"/>
                  <a:gd name="T4" fmla="*/ 122 w 238"/>
                  <a:gd name="T5" fmla="*/ 770 h 770"/>
                  <a:gd name="T6" fmla="*/ 78 w 238"/>
                  <a:gd name="T7" fmla="*/ 371 h 770"/>
                  <a:gd name="T8" fmla="*/ 0 w 238"/>
                  <a:gd name="T9" fmla="*/ 0 h 770"/>
                  <a:gd name="T10" fmla="*/ 238 w 238"/>
                  <a:gd name="T11" fmla="*/ 52 h 770"/>
                </a:gdLst>
                <a:ahLst/>
                <a:cxnLst>
                  <a:cxn ang="0">
                    <a:pos x="T0" y="T1"/>
                  </a:cxn>
                  <a:cxn ang="0">
                    <a:pos x="T2" y="T3"/>
                  </a:cxn>
                  <a:cxn ang="0">
                    <a:pos x="T4" y="T5"/>
                  </a:cxn>
                  <a:cxn ang="0">
                    <a:pos x="T6" y="T7"/>
                  </a:cxn>
                  <a:cxn ang="0">
                    <a:pos x="T8" y="T9"/>
                  </a:cxn>
                  <a:cxn ang="0">
                    <a:pos x="T10" y="T11"/>
                  </a:cxn>
                </a:cxnLst>
                <a:rect l="0" t="0" r="r" b="b"/>
                <a:pathLst>
                  <a:path w="238" h="770">
                    <a:moveTo>
                      <a:pt x="238" y="52"/>
                    </a:moveTo>
                    <a:lnTo>
                      <a:pt x="167" y="767"/>
                    </a:lnTo>
                    <a:lnTo>
                      <a:pt x="122" y="770"/>
                    </a:lnTo>
                    <a:lnTo>
                      <a:pt x="78" y="371"/>
                    </a:lnTo>
                    <a:lnTo>
                      <a:pt x="0" y="0"/>
                    </a:lnTo>
                    <a:lnTo>
                      <a:pt x="238" y="52"/>
                    </a:lnTo>
                    <a:close/>
                  </a:path>
                </a:pathLst>
              </a:custGeom>
              <a:solidFill>
                <a:srgbClr val="353A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iṡlíḋe">
                <a:extLst>
                  <a:ext uri="{FF2B5EF4-FFF2-40B4-BE49-F238E27FC236}">
                    <a16:creationId xmlns:a16="http://schemas.microsoft.com/office/drawing/2014/main" id="{CB73624A-00EA-4AB4-A234-1443A38D2FB1}"/>
                  </a:ext>
                </a:extLst>
              </p:cNvPr>
              <p:cNvSpPr/>
              <p:nvPr/>
            </p:nvSpPr>
            <p:spPr bwMode="auto">
              <a:xfrm>
                <a:off x="2362298" y="4038584"/>
                <a:ext cx="88199" cy="55275"/>
              </a:xfrm>
              <a:custGeom>
                <a:avLst/>
                <a:gdLst>
                  <a:gd name="T0" fmla="*/ 53 w 114"/>
                  <a:gd name="T1" fmla="*/ 0 h 62"/>
                  <a:gd name="T2" fmla="*/ 114 w 114"/>
                  <a:gd name="T3" fmla="*/ 34 h 62"/>
                  <a:gd name="T4" fmla="*/ 108 w 114"/>
                  <a:gd name="T5" fmla="*/ 62 h 62"/>
                  <a:gd name="T6" fmla="*/ 0 w 114"/>
                  <a:gd name="T7" fmla="*/ 46 h 62"/>
                  <a:gd name="T8" fmla="*/ 6 w 114"/>
                  <a:gd name="T9" fmla="*/ 5 h 62"/>
                  <a:gd name="T10" fmla="*/ 53 w 114"/>
                  <a:gd name="T11" fmla="*/ 0 h 62"/>
                </a:gdLst>
                <a:ahLst/>
                <a:cxnLst>
                  <a:cxn ang="0">
                    <a:pos x="T0" y="T1"/>
                  </a:cxn>
                  <a:cxn ang="0">
                    <a:pos x="T2" y="T3"/>
                  </a:cxn>
                  <a:cxn ang="0">
                    <a:pos x="T4" y="T5"/>
                  </a:cxn>
                  <a:cxn ang="0">
                    <a:pos x="T6" y="T7"/>
                  </a:cxn>
                  <a:cxn ang="0">
                    <a:pos x="T8" y="T9"/>
                  </a:cxn>
                  <a:cxn ang="0">
                    <a:pos x="T10" y="T11"/>
                  </a:cxn>
                </a:cxnLst>
                <a:rect l="0" t="0" r="r" b="b"/>
                <a:pathLst>
                  <a:path w="114" h="62">
                    <a:moveTo>
                      <a:pt x="53" y="0"/>
                    </a:moveTo>
                    <a:lnTo>
                      <a:pt x="114" y="34"/>
                    </a:lnTo>
                    <a:lnTo>
                      <a:pt x="108" y="62"/>
                    </a:lnTo>
                    <a:lnTo>
                      <a:pt x="0" y="46"/>
                    </a:lnTo>
                    <a:lnTo>
                      <a:pt x="6" y="5"/>
                    </a:lnTo>
                    <a:lnTo>
                      <a:pt x="53" y="0"/>
                    </a:lnTo>
                    <a:close/>
                  </a:path>
                </a:pathLst>
              </a:custGeom>
              <a:solidFill>
                <a:srgbClr val="202B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íṩḻíďê">
                <a:extLst>
                  <a:ext uri="{FF2B5EF4-FFF2-40B4-BE49-F238E27FC236}">
                    <a16:creationId xmlns:a16="http://schemas.microsoft.com/office/drawing/2014/main" id="{6184848D-CD98-4E29-AB46-1ADC5960E186}"/>
                  </a:ext>
                </a:extLst>
              </p:cNvPr>
              <p:cNvSpPr/>
              <p:nvPr/>
            </p:nvSpPr>
            <p:spPr bwMode="auto">
              <a:xfrm>
                <a:off x="2018786" y="2763696"/>
                <a:ext cx="533062" cy="836256"/>
              </a:xfrm>
              <a:custGeom>
                <a:avLst/>
                <a:gdLst>
                  <a:gd name="T0" fmla="*/ 621 w 635"/>
                  <a:gd name="T1" fmla="*/ 829 h 865"/>
                  <a:gd name="T2" fmla="*/ 635 w 635"/>
                  <a:gd name="T3" fmla="*/ 787 h 865"/>
                  <a:gd name="T4" fmla="*/ 622 w 635"/>
                  <a:gd name="T5" fmla="*/ 696 h 865"/>
                  <a:gd name="T6" fmla="*/ 587 w 635"/>
                  <a:gd name="T7" fmla="*/ 502 h 865"/>
                  <a:gd name="T8" fmla="*/ 511 w 635"/>
                  <a:gd name="T9" fmla="*/ 191 h 865"/>
                  <a:gd name="T10" fmla="*/ 493 w 635"/>
                  <a:gd name="T11" fmla="*/ 141 h 865"/>
                  <a:gd name="T12" fmla="*/ 481 w 635"/>
                  <a:gd name="T13" fmla="*/ 121 h 865"/>
                  <a:gd name="T14" fmla="*/ 372 w 635"/>
                  <a:gd name="T15" fmla="*/ 11 h 865"/>
                  <a:gd name="T16" fmla="*/ 369 w 635"/>
                  <a:gd name="T17" fmla="*/ 10 h 865"/>
                  <a:gd name="T18" fmla="*/ 222 w 635"/>
                  <a:gd name="T19" fmla="*/ 27 h 865"/>
                  <a:gd name="T20" fmla="*/ 200 w 635"/>
                  <a:gd name="T21" fmla="*/ 43 h 865"/>
                  <a:gd name="T22" fmla="*/ 154 w 635"/>
                  <a:gd name="T23" fmla="*/ 93 h 865"/>
                  <a:gd name="T24" fmla="*/ 141 w 635"/>
                  <a:gd name="T25" fmla="*/ 161 h 865"/>
                  <a:gd name="T26" fmla="*/ 120 w 635"/>
                  <a:gd name="T27" fmla="*/ 300 h 865"/>
                  <a:gd name="T28" fmla="*/ 83 w 635"/>
                  <a:gd name="T29" fmla="*/ 560 h 865"/>
                  <a:gd name="T30" fmla="*/ 65 w 635"/>
                  <a:gd name="T31" fmla="*/ 693 h 865"/>
                  <a:gd name="T32" fmla="*/ 7 w 635"/>
                  <a:gd name="T33" fmla="*/ 809 h 865"/>
                  <a:gd name="T34" fmla="*/ 109 w 635"/>
                  <a:gd name="T35" fmla="*/ 856 h 865"/>
                  <a:gd name="T36" fmla="*/ 238 w 635"/>
                  <a:gd name="T37" fmla="*/ 863 h 865"/>
                  <a:gd name="T38" fmla="*/ 521 w 635"/>
                  <a:gd name="T39" fmla="*/ 854 h 865"/>
                  <a:gd name="T40" fmla="*/ 619 w 635"/>
                  <a:gd name="T41" fmla="*/ 831 h 865"/>
                  <a:gd name="T42" fmla="*/ 621 w 635"/>
                  <a:gd name="T43" fmla="*/ 829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5" h="865">
                    <a:moveTo>
                      <a:pt x="621" y="829"/>
                    </a:moveTo>
                    <a:cubicBezTo>
                      <a:pt x="635" y="820"/>
                      <a:pt x="635" y="804"/>
                      <a:pt x="635" y="787"/>
                    </a:cubicBezTo>
                    <a:cubicBezTo>
                      <a:pt x="635" y="757"/>
                      <a:pt x="629" y="726"/>
                      <a:pt x="622" y="696"/>
                    </a:cubicBezTo>
                    <a:cubicBezTo>
                      <a:pt x="609" y="641"/>
                      <a:pt x="594" y="574"/>
                      <a:pt x="587" y="502"/>
                    </a:cubicBezTo>
                    <a:cubicBezTo>
                      <a:pt x="570" y="316"/>
                      <a:pt x="511" y="191"/>
                      <a:pt x="511" y="191"/>
                    </a:cubicBezTo>
                    <a:cubicBezTo>
                      <a:pt x="493" y="141"/>
                      <a:pt x="493" y="141"/>
                      <a:pt x="493" y="141"/>
                    </a:cubicBezTo>
                    <a:cubicBezTo>
                      <a:pt x="489" y="134"/>
                      <a:pt x="485" y="128"/>
                      <a:pt x="481" y="121"/>
                    </a:cubicBezTo>
                    <a:cubicBezTo>
                      <a:pt x="457" y="84"/>
                      <a:pt x="416" y="21"/>
                      <a:pt x="372" y="11"/>
                    </a:cubicBezTo>
                    <a:cubicBezTo>
                      <a:pt x="371" y="11"/>
                      <a:pt x="370" y="10"/>
                      <a:pt x="369" y="10"/>
                    </a:cubicBezTo>
                    <a:cubicBezTo>
                      <a:pt x="323" y="0"/>
                      <a:pt x="264" y="5"/>
                      <a:pt x="222" y="27"/>
                    </a:cubicBezTo>
                    <a:cubicBezTo>
                      <a:pt x="214" y="32"/>
                      <a:pt x="207" y="37"/>
                      <a:pt x="200" y="43"/>
                    </a:cubicBezTo>
                    <a:cubicBezTo>
                      <a:pt x="180" y="59"/>
                      <a:pt x="163" y="68"/>
                      <a:pt x="154" y="93"/>
                    </a:cubicBezTo>
                    <a:cubicBezTo>
                      <a:pt x="147" y="115"/>
                      <a:pt x="145" y="139"/>
                      <a:pt x="141" y="161"/>
                    </a:cubicBezTo>
                    <a:cubicBezTo>
                      <a:pt x="132" y="207"/>
                      <a:pt x="127" y="254"/>
                      <a:pt x="120" y="300"/>
                    </a:cubicBezTo>
                    <a:cubicBezTo>
                      <a:pt x="108" y="386"/>
                      <a:pt x="97" y="473"/>
                      <a:pt x="83" y="560"/>
                    </a:cubicBezTo>
                    <a:cubicBezTo>
                      <a:pt x="76" y="604"/>
                      <a:pt x="69" y="649"/>
                      <a:pt x="65" y="693"/>
                    </a:cubicBezTo>
                    <a:cubicBezTo>
                      <a:pt x="62" y="733"/>
                      <a:pt x="27" y="773"/>
                      <a:pt x="7" y="809"/>
                    </a:cubicBezTo>
                    <a:cubicBezTo>
                      <a:pt x="0" y="821"/>
                      <a:pt x="100" y="854"/>
                      <a:pt x="109" y="856"/>
                    </a:cubicBezTo>
                    <a:cubicBezTo>
                      <a:pt x="151" y="865"/>
                      <a:pt x="195" y="863"/>
                      <a:pt x="238" y="863"/>
                    </a:cubicBezTo>
                    <a:cubicBezTo>
                      <a:pt x="333" y="864"/>
                      <a:pt x="427" y="861"/>
                      <a:pt x="521" y="854"/>
                    </a:cubicBezTo>
                    <a:cubicBezTo>
                      <a:pt x="552" y="852"/>
                      <a:pt x="591" y="846"/>
                      <a:pt x="619" y="831"/>
                    </a:cubicBezTo>
                    <a:cubicBezTo>
                      <a:pt x="619" y="830"/>
                      <a:pt x="620" y="830"/>
                      <a:pt x="621" y="829"/>
                    </a:cubicBezTo>
                    <a:close/>
                  </a:path>
                </a:pathLst>
              </a:custGeom>
              <a:solidFill>
                <a:srgbClr val="D670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išḻidê">
                <a:extLst>
                  <a:ext uri="{FF2B5EF4-FFF2-40B4-BE49-F238E27FC236}">
                    <a16:creationId xmlns:a16="http://schemas.microsoft.com/office/drawing/2014/main" id="{4EEBDCC3-E015-454D-BB0D-2DAD9FFAE023}"/>
                  </a:ext>
                </a:extLst>
              </p:cNvPr>
              <p:cNvSpPr/>
              <p:nvPr/>
            </p:nvSpPr>
            <p:spPr bwMode="auto">
              <a:xfrm>
                <a:off x="2168105" y="2754781"/>
                <a:ext cx="292449" cy="848737"/>
              </a:xfrm>
              <a:custGeom>
                <a:avLst/>
                <a:gdLst>
                  <a:gd name="T0" fmla="*/ 140 w 348"/>
                  <a:gd name="T1" fmla="*/ 14 h 878"/>
                  <a:gd name="T2" fmla="*/ 79 w 348"/>
                  <a:gd name="T3" fmla="*/ 120 h 878"/>
                  <a:gd name="T4" fmla="*/ 42 w 348"/>
                  <a:gd name="T5" fmla="*/ 626 h 878"/>
                  <a:gd name="T6" fmla="*/ 0 w 348"/>
                  <a:gd name="T7" fmla="*/ 872 h 878"/>
                  <a:gd name="T8" fmla="*/ 162 w 348"/>
                  <a:gd name="T9" fmla="*/ 878 h 878"/>
                  <a:gd name="T10" fmla="*/ 348 w 348"/>
                  <a:gd name="T11" fmla="*/ 863 h 878"/>
                  <a:gd name="T12" fmla="*/ 275 w 348"/>
                  <a:gd name="T13" fmla="*/ 663 h 878"/>
                  <a:gd name="T14" fmla="*/ 241 w 348"/>
                  <a:gd name="T15" fmla="*/ 149 h 878"/>
                  <a:gd name="T16" fmla="*/ 140 w 348"/>
                  <a:gd name="T17" fmla="*/ 14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878">
                    <a:moveTo>
                      <a:pt x="140" y="14"/>
                    </a:moveTo>
                    <a:cubicBezTo>
                      <a:pt x="140" y="14"/>
                      <a:pt x="86" y="0"/>
                      <a:pt x="79" y="120"/>
                    </a:cubicBezTo>
                    <a:cubicBezTo>
                      <a:pt x="72" y="240"/>
                      <a:pt x="60" y="543"/>
                      <a:pt x="42" y="626"/>
                    </a:cubicBezTo>
                    <a:cubicBezTo>
                      <a:pt x="25" y="709"/>
                      <a:pt x="0" y="872"/>
                      <a:pt x="0" y="872"/>
                    </a:cubicBezTo>
                    <a:cubicBezTo>
                      <a:pt x="162" y="878"/>
                      <a:pt x="162" y="878"/>
                      <a:pt x="162" y="878"/>
                    </a:cubicBezTo>
                    <a:cubicBezTo>
                      <a:pt x="348" y="863"/>
                      <a:pt x="348" y="863"/>
                      <a:pt x="348" y="863"/>
                    </a:cubicBezTo>
                    <a:cubicBezTo>
                      <a:pt x="348" y="863"/>
                      <a:pt x="285" y="746"/>
                      <a:pt x="275" y="663"/>
                    </a:cubicBezTo>
                    <a:cubicBezTo>
                      <a:pt x="265" y="580"/>
                      <a:pt x="282" y="266"/>
                      <a:pt x="241" y="149"/>
                    </a:cubicBezTo>
                    <a:cubicBezTo>
                      <a:pt x="199" y="32"/>
                      <a:pt x="190" y="16"/>
                      <a:pt x="140"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íŝ1idè">
                <a:extLst>
                  <a:ext uri="{FF2B5EF4-FFF2-40B4-BE49-F238E27FC236}">
                    <a16:creationId xmlns:a16="http://schemas.microsoft.com/office/drawing/2014/main" id="{BFA1B72E-9488-47D2-9DC5-EC5AD053611E}"/>
                  </a:ext>
                </a:extLst>
              </p:cNvPr>
              <p:cNvSpPr/>
              <p:nvPr/>
            </p:nvSpPr>
            <p:spPr bwMode="auto">
              <a:xfrm>
                <a:off x="2331350" y="2773503"/>
                <a:ext cx="236744" cy="267459"/>
              </a:xfrm>
              <a:custGeom>
                <a:avLst/>
                <a:gdLst>
                  <a:gd name="T0" fmla="*/ 201 w 306"/>
                  <a:gd name="T1" fmla="*/ 284 h 300"/>
                  <a:gd name="T2" fmla="*/ 214 w 306"/>
                  <a:gd name="T3" fmla="*/ 300 h 300"/>
                  <a:gd name="T4" fmla="*/ 306 w 306"/>
                  <a:gd name="T5" fmla="*/ 282 h 300"/>
                  <a:gd name="T6" fmla="*/ 71 w 306"/>
                  <a:gd name="T7" fmla="*/ 22 h 300"/>
                  <a:gd name="T8" fmla="*/ 0 w 306"/>
                  <a:gd name="T9" fmla="*/ 0 h 300"/>
                  <a:gd name="T10" fmla="*/ 34 w 306"/>
                  <a:gd name="T11" fmla="*/ 93 h 300"/>
                  <a:gd name="T12" fmla="*/ 201 w 306"/>
                  <a:gd name="T13" fmla="*/ 284 h 300"/>
                </a:gdLst>
                <a:ahLst/>
                <a:cxnLst>
                  <a:cxn ang="0">
                    <a:pos x="T0" y="T1"/>
                  </a:cxn>
                  <a:cxn ang="0">
                    <a:pos x="T2" y="T3"/>
                  </a:cxn>
                  <a:cxn ang="0">
                    <a:pos x="T4" y="T5"/>
                  </a:cxn>
                  <a:cxn ang="0">
                    <a:pos x="T6" y="T7"/>
                  </a:cxn>
                  <a:cxn ang="0">
                    <a:pos x="T8" y="T9"/>
                  </a:cxn>
                  <a:cxn ang="0">
                    <a:pos x="T10" y="T11"/>
                  </a:cxn>
                  <a:cxn ang="0">
                    <a:pos x="T12" y="T13"/>
                  </a:cxn>
                </a:cxnLst>
                <a:rect l="0" t="0" r="r" b="b"/>
                <a:pathLst>
                  <a:path w="306" h="300">
                    <a:moveTo>
                      <a:pt x="201" y="284"/>
                    </a:moveTo>
                    <a:lnTo>
                      <a:pt x="214" y="300"/>
                    </a:lnTo>
                    <a:lnTo>
                      <a:pt x="306" y="282"/>
                    </a:lnTo>
                    <a:lnTo>
                      <a:pt x="71" y="22"/>
                    </a:lnTo>
                    <a:lnTo>
                      <a:pt x="0" y="0"/>
                    </a:lnTo>
                    <a:lnTo>
                      <a:pt x="34" y="93"/>
                    </a:lnTo>
                    <a:lnTo>
                      <a:pt x="201" y="284"/>
                    </a:lnTo>
                    <a:close/>
                  </a:path>
                </a:pathLst>
              </a:custGeom>
              <a:solidFill>
                <a:srgbClr val="D670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îśḷïḑè">
                <a:extLst>
                  <a:ext uri="{FF2B5EF4-FFF2-40B4-BE49-F238E27FC236}">
                    <a16:creationId xmlns:a16="http://schemas.microsoft.com/office/drawing/2014/main" id="{5A22D5A5-6C02-4BB9-9537-9A4D846E8FEF}"/>
                  </a:ext>
                </a:extLst>
              </p:cNvPr>
              <p:cNvSpPr/>
              <p:nvPr/>
            </p:nvSpPr>
            <p:spPr bwMode="auto">
              <a:xfrm>
                <a:off x="2250114" y="2558644"/>
                <a:ext cx="133072" cy="203269"/>
              </a:xfrm>
              <a:custGeom>
                <a:avLst/>
                <a:gdLst>
                  <a:gd name="T0" fmla="*/ 74 w 158"/>
                  <a:gd name="T1" fmla="*/ 103 h 210"/>
                  <a:gd name="T2" fmla="*/ 85 w 158"/>
                  <a:gd name="T3" fmla="*/ 175 h 210"/>
                  <a:gd name="T4" fmla="*/ 108 w 158"/>
                  <a:gd name="T5" fmla="*/ 207 h 210"/>
                  <a:gd name="T6" fmla="*/ 152 w 158"/>
                  <a:gd name="T7" fmla="*/ 190 h 210"/>
                  <a:gd name="T8" fmla="*/ 138 w 158"/>
                  <a:gd name="T9" fmla="*/ 152 h 210"/>
                  <a:gd name="T10" fmla="*/ 119 w 158"/>
                  <a:gd name="T11" fmla="*/ 140 h 210"/>
                  <a:gd name="T12" fmla="*/ 114 w 158"/>
                  <a:gd name="T13" fmla="*/ 132 h 210"/>
                  <a:gd name="T14" fmla="*/ 106 w 158"/>
                  <a:gd name="T15" fmla="*/ 94 h 210"/>
                  <a:gd name="T16" fmla="*/ 104 w 158"/>
                  <a:gd name="T17" fmla="*/ 68 h 210"/>
                  <a:gd name="T18" fmla="*/ 79 w 158"/>
                  <a:gd name="T19" fmla="*/ 35 h 210"/>
                  <a:gd name="T20" fmla="*/ 6 w 158"/>
                  <a:gd name="T21" fmla="*/ 25 h 210"/>
                  <a:gd name="T22" fmla="*/ 0 w 158"/>
                  <a:gd name="T23" fmla="*/ 45 h 210"/>
                  <a:gd name="T24" fmla="*/ 1 w 158"/>
                  <a:gd name="T25" fmla="*/ 57 h 210"/>
                  <a:gd name="T26" fmla="*/ 35 w 158"/>
                  <a:gd name="T27" fmla="*/ 74 h 210"/>
                  <a:gd name="T28" fmla="*/ 74 w 158"/>
                  <a:gd name="T29" fmla="*/ 10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8" h="210">
                    <a:moveTo>
                      <a:pt x="74" y="103"/>
                    </a:moveTo>
                    <a:cubicBezTo>
                      <a:pt x="90" y="123"/>
                      <a:pt x="88" y="151"/>
                      <a:pt x="85" y="175"/>
                    </a:cubicBezTo>
                    <a:cubicBezTo>
                      <a:pt x="83" y="196"/>
                      <a:pt x="85" y="210"/>
                      <a:pt x="108" y="207"/>
                    </a:cubicBezTo>
                    <a:cubicBezTo>
                      <a:pt x="121" y="205"/>
                      <a:pt x="145" y="203"/>
                      <a:pt x="152" y="190"/>
                    </a:cubicBezTo>
                    <a:cubicBezTo>
                      <a:pt x="158" y="180"/>
                      <a:pt x="145" y="160"/>
                      <a:pt x="138" y="152"/>
                    </a:cubicBezTo>
                    <a:cubicBezTo>
                      <a:pt x="133" y="147"/>
                      <a:pt x="124" y="146"/>
                      <a:pt x="119" y="140"/>
                    </a:cubicBezTo>
                    <a:cubicBezTo>
                      <a:pt x="117" y="138"/>
                      <a:pt x="115" y="135"/>
                      <a:pt x="114" y="132"/>
                    </a:cubicBezTo>
                    <a:cubicBezTo>
                      <a:pt x="110" y="120"/>
                      <a:pt x="107" y="107"/>
                      <a:pt x="106" y="94"/>
                    </a:cubicBezTo>
                    <a:cubicBezTo>
                      <a:pt x="106" y="85"/>
                      <a:pt x="106" y="76"/>
                      <a:pt x="104" y="68"/>
                    </a:cubicBezTo>
                    <a:cubicBezTo>
                      <a:pt x="101" y="55"/>
                      <a:pt x="87" y="44"/>
                      <a:pt x="79" y="35"/>
                    </a:cubicBezTo>
                    <a:cubicBezTo>
                      <a:pt x="63" y="17"/>
                      <a:pt x="25" y="0"/>
                      <a:pt x="6" y="25"/>
                    </a:cubicBezTo>
                    <a:cubicBezTo>
                      <a:pt x="2" y="30"/>
                      <a:pt x="1" y="38"/>
                      <a:pt x="0" y="45"/>
                    </a:cubicBezTo>
                    <a:cubicBezTo>
                      <a:pt x="0" y="49"/>
                      <a:pt x="0" y="53"/>
                      <a:pt x="1" y="57"/>
                    </a:cubicBezTo>
                    <a:cubicBezTo>
                      <a:pt x="7" y="73"/>
                      <a:pt x="22" y="71"/>
                      <a:pt x="35" y="74"/>
                    </a:cubicBezTo>
                    <a:cubicBezTo>
                      <a:pt x="50" y="79"/>
                      <a:pt x="64" y="90"/>
                      <a:pt x="74" y="103"/>
                    </a:cubicBez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1íḍe">
                <a:extLst>
                  <a:ext uri="{FF2B5EF4-FFF2-40B4-BE49-F238E27FC236}">
                    <a16:creationId xmlns:a16="http://schemas.microsoft.com/office/drawing/2014/main" id="{E9520FDA-BB5C-46DD-8DF0-8CA12C80E40C}"/>
                  </a:ext>
                </a:extLst>
              </p:cNvPr>
              <p:cNvSpPr/>
              <p:nvPr/>
            </p:nvSpPr>
            <p:spPr bwMode="auto">
              <a:xfrm>
                <a:off x="2194410" y="2572908"/>
                <a:ext cx="132299" cy="221992"/>
              </a:xfrm>
              <a:custGeom>
                <a:avLst/>
                <a:gdLst>
                  <a:gd name="T0" fmla="*/ 127 w 158"/>
                  <a:gd name="T1" fmla="*/ 194 h 230"/>
                  <a:gd name="T2" fmla="*/ 157 w 158"/>
                  <a:gd name="T3" fmla="*/ 135 h 230"/>
                  <a:gd name="T4" fmla="*/ 140 w 158"/>
                  <a:gd name="T5" fmla="*/ 69 h 230"/>
                  <a:gd name="T6" fmla="*/ 10 w 158"/>
                  <a:gd name="T7" fmla="*/ 102 h 230"/>
                  <a:gd name="T8" fmla="*/ 127 w 158"/>
                  <a:gd name="T9" fmla="*/ 194 h 230"/>
                </a:gdLst>
                <a:ahLst/>
                <a:cxnLst>
                  <a:cxn ang="0">
                    <a:pos x="T0" y="T1"/>
                  </a:cxn>
                  <a:cxn ang="0">
                    <a:pos x="T2" y="T3"/>
                  </a:cxn>
                  <a:cxn ang="0">
                    <a:pos x="T4" y="T5"/>
                  </a:cxn>
                  <a:cxn ang="0">
                    <a:pos x="T6" y="T7"/>
                  </a:cxn>
                  <a:cxn ang="0">
                    <a:pos x="T8" y="T9"/>
                  </a:cxn>
                </a:cxnLst>
                <a:rect l="0" t="0" r="r" b="b"/>
                <a:pathLst>
                  <a:path w="158" h="230">
                    <a:moveTo>
                      <a:pt x="127" y="194"/>
                    </a:moveTo>
                    <a:cubicBezTo>
                      <a:pt x="146" y="181"/>
                      <a:pt x="156" y="158"/>
                      <a:pt x="157" y="135"/>
                    </a:cubicBezTo>
                    <a:cubicBezTo>
                      <a:pt x="158" y="112"/>
                      <a:pt x="150" y="90"/>
                      <a:pt x="140" y="69"/>
                    </a:cubicBezTo>
                    <a:cubicBezTo>
                      <a:pt x="108" y="0"/>
                      <a:pt x="20" y="36"/>
                      <a:pt x="10" y="102"/>
                    </a:cubicBezTo>
                    <a:cubicBezTo>
                      <a:pt x="0" y="159"/>
                      <a:pt x="71" y="230"/>
                      <a:pt x="127" y="194"/>
                    </a:cubicBezTo>
                    <a:close/>
                  </a:path>
                </a:pathLst>
              </a:custGeom>
              <a:solidFill>
                <a:srgbClr val="EAC1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îṥļîḑé">
                <a:extLst>
                  <a:ext uri="{FF2B5EF4-FFF2-40B4-BE49-F238E27FC236}">
                    <a16:creationId xmlns:a16="http://schemas.microsoft.com/office/drawing/2014/main" id="{A92F0D34-047A-43E6-85B3-C91BD9A587D2}"/>
                  </a:ext>
                </a:extLst>
              </p:cNvPr>
              <p:cNvSpPr/>
              <p:nvPr/>
            </p:nvSpPr>
            <p:spPr bwMode="auto">
              <a:xfrm>
                <a:off x="2260173" y="2735167"/>
                <a:ext cx="44873" cy="54384"/>
              </a:xfrm>
              <a:custGeom>
                <a:avLst/>
                <a:gdLst>
                  <a:gd name="T0" fmla="*/ 45 w 53"/>
                  <a:gd name="T1" fmla="*/ 18 h 57"/>
                  <a:gd name="T2" fmla="*/ 53 w 53"/>
                  <a:gd name="T3" fmla="*/ 43 h 57"/>
                  <a:gd name="T4" fmla="*/ 53 w 53"/>
                  <a:gd name="T5" fmla="*/ 47 h 57"/>
                  <a:gd name="T6" fmla="*/ 49 w 53"/>
                  <a:gd name="T7" fmla="*/ 49 h 57"/>
                  <a:gd name="T8" fmla="*/ 29 w 53"/>
                  <a:gd name="T9" fmla="*/ 55 h 57"/>
                  <a:gd name="T10" fmla="*/ 19 w 53"/>
                  <a:gd name="T11" fmla="*/ 57 h 57"/>
                  <a:gd name="T12" fmla="*/ 5 w 53"/>
                  <a:gd name="T13" fmla="*/ 40 h 57"/>
                  <a:gd name="T14" fmla="*/ 0 w 53"/>
                  <a:gd name="T15" fmla="*/ 18 h 57"/>
                  <a:gd name="T16" fmla="*/ 40 w 53"/>
                  <a:gd name="T17" fmla="*/ 2 h 57"/>
                  <a:gd name="T18" fmla="*/ 45 w 53"/>
                  <a:gd name="T19"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7">
                    <a:moveTo>
                      <a:pt x="45" y="18"/>
                    </a:moveTo>
                    <a:cubicBezTo>
                      <a:pt x="48" y="26"/>
                      <a:pt x="50" y="35"/>
                      <a:pt x="53" y="43"/>
                    </a:cubicBezTo>
                    <a:cubicBezTo>
                      <a:pt x="53" y="44"/>
                      <a:pt x="53" y="46"/>
                      <a:pt x="53" y="47"/>
                    </a:cubicBezTo>
                    <a:cubicBezTo>
                      <a:pt x="52" y="48"/>
                      <a:pt x="51" y="49"/>
                      <a:pt x="49" y="49"/>
                    </a:cubicBezTo>
                    <a:cubicBezTo>
                      <a:pt x="43" y="51"/>
                      <a:pt x="36" y="53"/>
                      <a:pt x="29" y="55"/>
                    </a:cubicBezTo>
                    <a:cubicBezTo>
                      <a:pt x="26" y="56"/>
                      <a:pt x="22" y="57"/>
                      <a:pt x="19" y="57"/>
                    </a:cubicBezTo>
                    <a:cubicBezTo>
                      <a:pt x="11" y="56"/>
                      <a:pt x="7" y="48"/>
                      <a:pt x="5" y="40"/>
                    </a:cubicBezTo>
                    <a:cubicBezTo>
                      <a:pt x="4" y="33"/>
                      <a:pt x="4" y="25"/>
                      <a:pt x="0" y="18"/>
                    </a:cubicBezTo>
                    <a:cubicBezTo>
                      <a:pt x="16" y="20"/>
                      <a:pt x="24" y="0"/>
                      <a:pt x="40" y="2"/>
                    </a:cubicBezTo>
                    <a:lnTo>
                      <a:pt x="45" y="18"/>
                    </a:lnTo>
                    <a:close/>
                  </a:path>
                </a:pathLst>
              </a:custGeom>
              <a:solidFill>
                <a:srgbClr val="EAC1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ïŝḻïḍè">
                <a:extLst>
                  <a:ext uri="{FF2B5EF4-FFF2-40B4-BE49-F238E27FC236}">
                    <a16:creationId xmlns:a16="http://schemas.microsoft.com/office/drawing/2014/main" id="{58CC2539-D951-4DF7-890C-C821522072F9}"/>
                  </a:ext>
                </a:extLst>
              </p:cNvPr>
              <p:cNvSpPr/>
              <p:nvPr/>
            </p:nvSpPr>
            <p:spPr bwMode="auto">
              <a:xfrm>
                <a:off x="2126326" y="2517633"/>
                <a:ext cx="166340" cy="313819"/>
              </a:xfrm>
              <a:custGeom>
                <a:avLst/>
                <a:gdLst>
                  <a:gd name="T0" fmla="*/ 97 w 198"/>
                  <a:gd name="T1" fmla="*/ 30 h 325"/>
                  <a:gd name="T2" fmla="*/ 51 w 198"/>
                  <a:gd name="T3" fmla="*/ 93 h 325"/>
                  <a:gd name="T4" fmla="*/ 17 w 198"/>
                  <a:gd name="T5" fmla="*/ 122 h 325"/>
                  <a:gd name="T6" fmla="*/ 24 w 198"/>
                  <a:gd name="T7" fmla="*/ 221 h 325"/>
                  <a:gd name="T8" fmla="*/ 16 w 198"/>
                  <a:gd name="T9" fmla="*/ 240 h 325"/>
                  <a:gd name="T10" fmla="*/ 19 w 198"/>
                  <a:gd name="T11" fmla="*/ 284 h 325"/>
                  <a:gd name="T12" fmla="*/ 23 w 198"/>
                  <a:gd name="T13" fmla="*/ 294 h 325"/>
                  <a:gd name="T14" fmla="*/ 103 w 198"/>
                  <a:gd name="T15" fmla="*/ 298 h 325"/>
                  <a:gd name="T16" fmla="*/ 112 w 198"/>
                  <a:gd name="T17" fmla="*/ 279 h 325"/>
                  <a:gd name="T18" fmla="*/ 111 w 198"/>
                  <a:gd name="T19" fmla="*/ 278 h 325"/>
                  <a:gd name="T20" fmla="*/ 112 w 198"/>
                  <a:gd name="T21" fmla="*/ 237 h 325"/>
                  <a:gd name="T22" fmla="*/ 120 w 198"/>
                  <a:gd name="T23" fmla="*/ 224 h 325"/>
                  <a:gd name="T24" fmla="*/ 109 w 198"/>
                  <a:gd name="T25" fmla="*/ 190 h 325"/>
                  <a:gd name="T26" fmla="*/ 186 w 198"/>
                  <a:gd name="T27" fmla="*/ 87 h 325"/>
                  <a:gd name="T28" fmla="*/ 97 w 198"/>
                  <a:gd name="T29" fmla="*/ 3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325">
                    <a:moveTo>
                      <a:pt x="97" y="30"/>
                    </a:moveTo>
                    <a:cubicBezTo>
                      <a:pt x="77" y="47"/>
                      <a:pt x="70" y="76"/>
                      <a:pt x="51" y="93"/>
                    </a:cubicBezTo>
                    <a:cubicBezTo>
                      <a:pt x="40" y="103"/>
                      <a:pt x="24" y="109"/>
                      <a:pt x="17" y="122"/>
                    </a:cubicBezTo>
                    <a:cubicBezTo>
                      <a:pt x="0" y="152"/>
                      <a:pt x="35" y="189"/>
                      <a:pt x="24" y="221"/>
                    </a:cubicBezTo>
                    <a:cubicBezTo>
                      <a:pt x="22" y="227"/>
                      <a:pt x="18" y="233"/>
                      <a:pt x="16" y="240"/>
                    </a:cubicBezTo>
                    <a:cubicBezTo>
                      <a:pt x="11" y="254"/>
                      <a:pt x="15" y="270"/>
                      <a:pt x="19" y="284"/>
                    </a:cubicBezTo>
                    <a:cubicBezTo>
                      <a:pt x="20" y="287"/>
                      <a:pt x="21" y="291"/>
                      <a:pt x="23" y="294"/>
                    </a:cubicBezTo>
                    <a:cubicBezTo>
                      <a:pt x="38" y="325"/>
                      <a:pt x="85" y="306"/>
                      <a:pt x="103" y="298"/>
                    </a:cubicBezTo>
                    <a:cubicBezTo>
                      <a:pt x="123" y="288"/>
                      <a:pt x="112" y="279"/>
                      <a:pt x="112" y="279"/>
                    </a:cubicBezTo>
                    <a:cubicBezTo>
                      <a:pt x="111" y="278"/>
                      <a:pt x="111" y="278"/>
                      <a:pt x="111" y="278"/>
                    </a:cubicBezTo>
                    <a:cubicBezTo>
                      <a:pt x="104" y="266"/>
                      <a:pt x="104" y="250"/>
                      <a:pt x="112" y="237"/>
                    </a:cubicBezTo>
                    <a:cubicBezTo>
                      <a:pt x="115" y="233"/>
                      <a:pt x="118" y="229"/>
                      <a:pt x="120" y="224"/>
                    </a:cubicBezTo>
                    <a:cubicBezTo>
                      <a:pt x="122" y="212"/>
                      <a:pt x="112" y="202"/>
                      <a:pt x="109" y="190"/>
                    </a:cubicBezTo>
                    <a:cubicBezTo>
                      <a:pt x="97" y="144"/>
                      <a:pt x="176" y="127"/>
                      <a:pt x="186" y="87"/>
                    </a:cubicBezTo>
                    <a:cubicBezTo>
                      <a:pt x="198" y="38"/>
                      <a:pt x="136" y="0"/>
                      <a:pt x="97" y="30"/>
                    </a:cubicBez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išļïḍê">
                <a:extLst>
                  <a:ext uri="{FF2B5EF4-FFF2-40B4-BE49-F238E27FC236}">
                    <a16:creationId xmlns:a16="http://schemas.microsoft.com/office/drawing/2014/main" id="{5CFCD387-BF51-4B10-B5BE-4C2C06C4667B}"/>
                  </a:ext>
                </a:extLst>
              </p:cNvPr>
              <p:cNvSpPr/>
              <p:nvPr/>
            </p:nvSpPr>
            <p:spPr bwMode="auto">
              <a:xfrm>
                <a:off x="2055922" y="3234424"/>
                <a:ext cx="53384" cy="76672"/>
              </a:xfrm>
              <a:custGeom>
                <a:avLst/>
                <a:gdLst>
                  <a:gd name="T0" fmla="*/ 11 w 69"/>
                  <a:gd name="T1" fmla="*/ 44 h 86"/>
                  <a:gd name="T2" fmla="*/ 51 w 69"/>
                  <a:gd name="T3" fmla="*/ 86 h 86"/>
                  <a:gd name="T4" fmla="*/ 69 w 69"/>
                  <a:gd name="T5" fmla="*/ 68 h 86"/>
                  <a:gd name="T6" fmla="*/ 47 w 69"/>
                  <a:gd name="T7" fmla="*/ 35 h 86"/>
                  <a:gd name="T8" fmla="*/ 60 w 69"/>
                  <a:gd name="T9" fmla="*/ 31 h 86"/>
                  <a:gd name="T10" fmla="*/ 21 w 69"/>
                  <a:gd name="T11" fmla="*/ 0 h 86"/>
                  <a:gd name="T12" fmla="*/ 0 w 69"/>
                  <a:gd name="T13" fmla="*/ 15 h 86"/>
                  <a:gd name="T14" fmla="*/ 11 w 69"/>
                  <a:gd name="T15" fmla="*/ 44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6">
                    <a:moveTo>
                      <a:pt x="11" y="44"/>
                    </a:moveTo>
                    <a:lnTo>
                      <a:pt x="51" y="86"/>
                    </a:lnTo>
                    <a:lnTo>
                      <a:pt x="69" y="68"/>
                    </a:lnTo>
                    <a:lnTo>
                      <a:pt x="47" y="35"/>
                    </a:lnTo>
                    <a:lnTo>
                      <a:pt x="60" y="31"/>
                    </a:lnTo>
                    <a:lnTo>
                      <a:pt x="21" y="0"/>
                    </a:lnTo>
                    <a:lnTo>
                      <a:pt x="0" y="15"/>
                    </a:lnTo>
                    <a:lnTo>
                      <a:pt x="11" y="44"/>
                    </a:lnTo>
                    <a:close/>
                  </a:path>
                </a:pathLst>
              </a:custGeom>
              <a:solidFill>
                <a:srgbClr val="DEC9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îšlïḑê">
                <a:extLst>
                  <a:ext uri="{FF2B5EF4-FFF2-40B4-BE49-F238E27FC236}">
                    <a16:creationId xmlns:a16="http://schemas.microsoft.com/office/drawing/2014/main" id="{188B941F-DF26-4EB4-9C00-13C4E5D1BAB8}"/>
                  </a:ext>
                </a:extLst>
              </p:cNvPr>
              <p:cNvSpPr/>
              <p:nvPr/>
            </p:nvSpPr>
            <p:spPr bwMode="auto">
              <a:xfrm>
                <a:off x="2011049" y="2805597"/>
                <a:ext cx="192645" cy="452898"/>
              </a:xfrm>
              <a:custGeom>
                <a:avLst/>
                <a:gdLst>
                  <a:gd name="T0" fmla="*/ 249 w 249"/>
                  <a:gd name="T1" fmla="*/ 171 h 508"/>
                  <a:gd name="T2" fmla="*/ 114 w 249"/>
                  <a:gd name="T3" fmla="*/ 274 h 508"/>
                  <a:gd name="T4" fmla="*/ 92 w 249"/>
                  <a:gd name="T5" fmla="*/ 474 h 508"/>
                  <a:gd name="T6" fmla="*/ 48 w 249"/>
                  <a:gd name="T7" fmla="*/ 508 h 508"/>
                  <a:gd name="T8" fmla="*/ 0 w 249"/>
                  <a:gd name="T9" fmla="*/ 213 h 508"/>
                  <a:gd name="T10" fmla="*/ 227 w 249"/>
                  <a:gd name="T11" fmla="*/ 0 h 508"/>
                  <a:gd name="T12" fmla="*/ 249 w 249"/>
                  <a:gd name="T13" fmla="*/ 171 h 508"/>
                </a:gdLst>
                <a:ahLst/>
                <a:cxnLst>
                  <a:cxn ang="0">
                    <a:pos x="T0" y="T1"/>
                  </a:cxn>
                  <a:cxn ang="0">
                    <a:pos x="T2" y="T3"/>
                  </a:cxn>
                  <a:cxn ang="0">
                    <a:pos x="T4" y="T5"/>
                  </a:cxn>
                  <a:cxn ang="0">
                    <a:pos x="T6" y="T7"/>
                  </a:cxn>
                  <a:cxn ang="0">
                    <a:pos x="T8" y="T9"/>
                  </a:cxn>
                  <a:cxn ang="0">
                    <a:pos x="T10" y="T11"/>
                  </a:cxn>
                  <a:cxn ang="0">
                    <a:pos x="T12" y="T13"/>
                  </a:cxn>
                </a:cxnLst>
                <a:rect l="0" t="0" r="r" b="b"/>
                <a:pathLst>
                  <a:path w="249" h="508">
                    <a:moveTo>
                      <a:pt x="249" y="171"/>
                    </a:moveTo>
                    <a:lnTo>
                      <a:pt x="114" y="274"/>
                    </a:lnTo>
                    <a:lnTo>
                      <a:pt x="92" y="474"/>
                    </a:lnTo>
                    <a:lnTo>
                      <a:pt x="48" y="508"/>
                    </a:lnTo>
                    <a:lnTo>
                      <a:pt x="0" y="213"/>
                    </a:lnTo>
                    <a:lnTo>
                      <a:pt x="227" y="0"/>
                    </a:lnTo>
                    <a:lnTo>
                      <a:pt x="249" y="171"/>
                    </a:lnTo>
                    <a:close/>
                  </a:path>
                </a:pathLst>
              </a:custGeom>
              <a:solidFill>
                <a:srgbClr val="D6708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íṡḻíḋê">
                <a:extLst>
                  <a:ext uri="{FF2B5EF4-FFF2-40B4-BE49-F238E27FC236}">
                    <a16:creationId xmlns:a16="http://schemas.microsoft.com/office/drawing/2014/main" id="{E8A20CB5-6308-4FAD-907B-798973455EE3}"/>
                  </a:ext>
                </a:extLst>
              </p:cNvPr>
              <p:cNvSpPr/>
              <p:nvPr/>
            </p:nvSpPr>
            <p:spPr bwMode="auto">
              <a:xfrm>
                <a:off x="2145669" y="2964290"/>
                <a:ext cx="61121" cy="455572"/>
              </a:xfrm>
              <a:custGeom>
                <a:avLst/>
                <a:gdLst>
                  <a:gd name="T0" fmla="*/ 27 w 79"/>
                  <a:gd name="T1" fmla="*/ 511 h 511"/>
                  <a:gd name="T2" fmla="*/ 0 w 79"/>
                  <a:gd name="T3" fmla="*/ 509 h 511"/>
                  <a:gd name="T4" fmla="*/ 52 w 79"/>
                  <a:gd name="T5" fmla="*/ 0 h 511"/>
                  <a:gd name="T6" fmla="*/ 79 w 79"/>
                  <a:gd name="T7" fmla="*/ 3 h 511"/>
                  <a:gd name="T8" fmla="*/ 27 w 79"/>
                  <a:gd name="T9" fmla="*/ 511 h 511"/>
                </a:gdLst>
                <a:ahLst/>
                <a:cxnLst>
                  <a:cxn ang="0">
                    <a:pos x="T0" y="T1"/>
                  </a:cxn>
                  <a:cxn ang="0">
                    <a:pos x="T2" y="T3"/>
                  </a:cxn>
                  <a:cxn ang="0">
                    <a:pos x="T4" y="T5"/>
                  </a:cxn>
                  <a:cxn ang="0">
                    <a:pos x="T6" y="T7"/>
                  </a:cxn>
                  <a:cxn ang="0">
                    <a:pos x="T8" y="T9"/>
                  </a:cxn>
                </a:cxnLst>
                <a:rect l="0" t="0" r="r" b="b"/>
                <a:pathLst>
                  <a:path w="79" h="511">
                    <a:moveTo>
                      <a:pt x="27" y="511"/>
                    </a:moveTo>
                    <a:lnTo>
                      <a:pt x="0" y="509"/>
                    </a:lnTo>
                    <a:lnTo>
                      <a:pt x="52" y="0"/>
                    </a:lnTo>
                    <a:lnTo>
                      <a:pt x="79" y="3"/>
                    </a:lnTo>
                    <a:lnTo>
                      <a:pt x="27" y="511"/>
                    </a:ln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ïšļïḑé">
                <a:extLst>
                  <a:ext uri="{FF2B5EF4-FFF2-40B4-BE49-F238E27FC236}">
                    <a16:creationId xmlns:a16="http://schemas.microsoft.com/office/drawing/2014/main" id="{3BCC9ABF-70F4-49C8-8081-F28873D32E82}"/>
                  </a:ext>
                </a:extLst>
              </p:cNvPr>
              <p:cNvSpPr/>
              <p:nvPr/>
            </p:nvSpPr>
            <p:spPr bwMode="auto">
              <a:xfrm>
                <a:off x="2329029" y="2984796"/>
                <a:ext cx="62668" cy="457356"/>
              </a:xfrm>
              <a:custGeom>
                <a:avLst/>
                <a:gdLst>
                  <a:gd name="T0" fmla="*/ 28 w 81"/>
                  <a:gd name="T1" fmla="*/ 513 h 513"/>
                  <a:gd name="T2" fmla="*/ 0 w 81"/>
                  <a:gd name="T3" fmla="*/ 510 h 513"/>
                  <a:gd name="T4" fmla="*/ 54 w 81"/>
                  <a:gd name="T5" fmla="*/ 0 h 513"/>
                  <a:gd name="T6" fmla="*/ 81 w 81"/>
                  <a:gd name="T7" fmla="*/ 4 h 513"/>
                  <a:gd name="T8" fmla="*/ 28 w 81"/>
                  <a:gd name="T9" fmla="*/ 513 h 513"/>
                </a:gdLst>
                <a:ahLst/>
                <a:cxnLst>
                  <a:cxn ang="0">
                    <a:pos x="T0" y="T1"/>
                  </a:cxn>
                  <a:cxn ang="0">
                    <a:pos x="T2" y="T3"/>
                  </a:cxn>
                  <a:cxn ang="0">
                    <a:pos x="T4" y="T5"/>
                  </a:cxn>
                  <a:cxn ang="0">
                    <a:pos x="T6" y="T7"/>
                  </a:cxn>
                  <a:cxn ang="0">
                    <a:pos x="T8" y="T9"/>
                  </a:cxn>
                </a:cxnLst>
                <a:rect l="0" t="0" r="r" b="b"/>
                <a:pathLst>
                  <a:path w="81" h="513">
                    <a:moveTo>
                      <a:pt x="28" y="513"/>
                    </a:moveTo>
                    <a:lnTo>
                      <a:pt x="0" y="510"/>
                    </a:lnTo>
                    <a:lnTo>
                      <a:pt x="54" y="0"/>
                    </a:lnTo>
                    <a:lnTo>
                      <a:pt x="81" y="4"/>
                    </a:lnTo>
                    <a:lnTo>
                      <a:pt x="28" y="513"/>
                    </a:ln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íṣlíḋè">
                <a:extLst>
                  <a:ext uri="{FF2B5EF4-FFF2-40B4-BE49-F238E27FC236}">
                    <a16:creationId xmlns:a16="http://schemas.microsoft.com/office/drawing/2014/main" id="{2A315BBC-3487-47AF-82B7-E4129D990D28}"/>
                  </a:ext>
                </a:extLst>
              </p:cNvPr>
              <p:cNvSpPr/>
              <p:nvPr/>
            </p:nvSpPr>
            <p:spPr bwMode="auto">
              <a:xfrm>
                <a:off x="2513938" y="3007083"/>
                <a:ext cx="61121" cy="457356"/>
              </a:xfrm>
              <a:custGeom>
                <a:avLst/>
                <a:gdLst>
                  <a:gd name="T0" fmla="*/ 27 w 79"/>
                  <a:gd name="T1" fmla="*/ 513 h 513"/>
                  <a:gd name="T2" fmla="*/ 0 w 79"/>
                  <a:gd name="T3" fmla="*/ 510 h 513"/>
                  <a:gd name="T4" fmla="*/ 52 w 79"/>
                  <a:gd name="T5" fmla="*/ 0 h 513"/>
                  <a:gd name="T6" fmla="*/ 79 w 79"/>
                  <a:gd name="T7" fmla="*/ 4 h 513"/>
                  <a:gd name="T8" fmla="*/ 27 w 79"/>
                  <a:gd name="T9" fmla="*/ 513 h 513"/>
                </a:gdLst>
                <a:ahLst/>
                <a:cxnLst>
                  <a:cxn ang="0">
                    <a:pos x="T0" y="T1"/>
                  </a:cxn>
                  <a:cxn ang="0">
                    <a:pos x="T2" y="T3"/>
                  </a:cxn>
                  <a:cxn ang="0">
                    <a:pos x="T4" y="T5"/>
                  </a:cxn>
                  <a:cxn ang="0">
                    <a:pos x="T6" y="T7"/>
                  </a:cxn>
                  <a:cxn ang="0">
                    <a:pos x="T8" y="T9"/>
                  </a:cxn>
                </a:cxnLst>
                <a:rect l="0" t="0" r="r" b="b"/>
                <a:pathLst>
                  <a:path w="79" h="513">
                    <a:moveTo>
                      <a:pt x="27" y="513"/>
                    </a:moveTo>
                    <a:lnTo>
                      <a:pt x="0" y="510"/>
                    </a:lnTo>
                    <a:lnTo>
                      <a:pt x="52" y="0"/>
                    </a:lnTo>
                    <a:lnTo>
                      <a:pt x="79" y="4"/>
                    </a:lnTo>
                    <a:lnTo>
                      <a:pt x="27" y="513"/>
                    </a:ln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îšḻíḓé">
                <a:extLst>
                  <a:ext uri="{FF2B5EF4-FFF2-40B4-BE49-F238E27FC236}">
                    <a16:creationId xmlns:a16="http://schemas.microsoft.com/office/drawing/2014/main" id="{5086BDAB-BDCD-49C0-9053-F8E289787FBF}"/>
                  </a:ext>
                </a:extLst>
              </p:cNvPr>
              <p:cNvSpPr/>
              <p:nvPr/>
            </p:nvSpPr>
            <p:spPr bwMode="auto">
              <a:xfrm>
                <a:off x="2086095" y="2924171"/>
                <a:ext cx="609656" cy="127489"/>
              </a:xfrm>
              <a:custGeom>
                <a:avLst/>
                <a:gdLst>
                  <a:gd name="T0" fmla="*/ 781 w 788"/>
                  <a:gd name="T1" fmla="*/ 143 h 143"/>
                  <a:gd name="T2" fmla="*/ 0 w 788"/>
                  <a:gd name="T3" fmla="*/ 63 h 143"/>
                  <a:gd name="T4" fmla="*/ 6 w 788"/>
                  <a:gd name="T5" fmla="*/ 0 h 143"/>
                  <a:gd name="T6" fmla="*/ 788 w 788"/>
                  <a:gd name="T7" fmla="*/ 80 h 143"/>
                  <a:gd name="T8" fmla="*/ 781 w 788"/>
                  <a:gd name="T9" fmla="*/ 143 h 143"/>
                </a:gdLst>
                <a:ahLst/>
                <a:cxnLst>
                  <a:cxn ang="0">
                    <a:pos x="T0" y="T1"/>
                  </a:cxn>
                  <a:cxn ang="0">
                    <a:pos x="T2" y="T3"/>
                  </a:cxn>
                  <a:cxn ang="0">
                    <a:pos x="T4" y="T5"/>
                  </a:cxn>
                  <a:cxn ang="0">
                    <a:pos x="T6" y="T7"/>
                  </a:cxn>
                  <a:cxn ang="0">
                    <a:pos x="T8" y="T9"/>
                  </a:cxn>
                </a:cxnLst>
                <a:rect l="0" t="0" r="r" b="b"/>
                <a:pathLst>
                  <a:path w="788" h="143">
                    <a:moveTo>
                      <a:pt x="781" y="143"/>
                    </a:moveTo>
                    <a:lnTo>
                      <a:pt x="0" y="63"/>
                    </a:lnTo>
                    <a:lnTo>
                      <a:pt x="6" y="0"/>
                    </a:lnTo>
                    <a:lnTo>
                      <a:pt x="788" y="80"/>
                    </a:lnTo>
                    <a:lnTo>
                      <a:pt x="781" y="143"/>
                    </a:ln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ïSḷiďè">
                <a:extLst>
                  <a:ext uri="{FF2B5EF4-FFF2-40B4-BE49-F238E27FC236}">
                    <a16:creationId xmlns:a16="http://schemas.microsoft.com/office/drawing/2014/main" id="{3D0E3E99-8F18-4C87-BD4D-7C76D1193D3E}"/>
                  </a:ext>
                </a:extLst>
              </p:cNvPr>
              <p:cNvSpPr/>
              <p:nvPr/>
            </p:nvSpPr>
            <p:spPr bwMode="auto">
              <a:xfrm>
                <a:off x="2045864" y="3377069"/>
                <a:ext cx="608109" cy="128381"/>
              </a:xfrm>
              <a:custGeom>
                <a:avLst/>
                <a:gdLst>
                  <a:gd name="T0" fmla="*/ 780 w 786"/>
                  <a:gd name="T1" fmla="*/ 144 h 144"/>
                  <a:gd name="T2" fmla="*/ 0 w 786"/>
                  <a:gd name="T3" fmla="*/ 64 h 144"/>
                  <a:gd name="T4" fmla="*/ 6 w 786"/>
                  <a:gd name="T5" fmla="*/ 0 h 144"/>
                  <a:gd name="T6" fmla="*/ 786 w 786"/>
                  <a:gd name="T7" fmla="*/ 81 h 144"/>
                  <a:gd name="T8" fmla="*/ 780 w 786"/>
                  <a:gd name="T9" fmla="*/ 144 h 144"/>
                </a:gdLst>
                <a:ahLst/>
                <a:cxnLst>
                  <a:cxn ang="0">
                    <a:pos x="T0" y="T1"/>
                  </a:cxn>
                  <a:cxn ang="0">
                    <a:pos x="T2" y="T3"/>
                  </a:cxn>
                  <a:cxn ang="0">
                    <a:pos x="T4" y="T5"/>
                  </a:cxn>
                  <a:cxn ang="0">
                    <a:pos x="T6" y="T7"/>
                  </a:cxn>
                  <a:cxn ang="0">
                    <a:pos x="T8" y="T9"/>
                  </a:cxn>
                </a:cxnLst>
                <a:rect l="0" t="0" r="r" b="b"/>
                <a:pathLst>
                  <a:path w="786" h="144">
                    <a:moveTo>
                      <a:pt x="780" y="144"/>
                    </a:moveTo>
                    <a:lnTo>
                      <a:pt x="0" y="64"/>
                    </a:lnTo>
                    <a:lnTo>
                      <a:pt x="6" y="0"/>
                    </a:lnTo>
                    <a:lnTo>
                      <a:pt x="786" y="81"/>
                    </a:lnTo>
                    <a:lnTo>
                      <a:pt x="780" y="144"/>
                    </a:ln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ïŝḻîḍe">
                <a:extLst>
                  <a:ext uri="{FF2B5EF4-FFF2-40B4-BE49-F238E27FC236}">
                    <a16:creationId xmlns:a16="http://schemas.microsoft.com/office/drawing/2014/main" id="{4D584135-EE72-410D-ACC4-251286A27E45}"/>
                  </a:ext>
                </a:extLst>
              </p:cNvPr>
              <p:cNvSpPr/>
              <p:nvPr/>
            </p:nvSpPr>
            <p:spPr bwMode="auto">
              <a:xfrm>
                <a:off x="2110853" y="3017782"/>
                <a:ext cx="154735" cy="76672"/>
              </a:xfrm>
              <a:custGeom>
                <a:avLst/>
                <a:gdLst>
                  <a:gd name="T0" fmla="*/ 150 w 184"/>
                  <a:gd name="T1" fmla="*/ 78 h 79"/>
                  <a:gd name="T2" fmla="*/ 27 w 184"/>
                  <a:gd name="T3" fmla="*/ 65 h 79"/>
                  <a:gd name="T4" fmla="*/ 2 w 184"/>
                  <a:gd name="T5" fmla="*/ 34 h 79"/>
                  <a:gd name="T6" fmla="*/ 2 w 184"/>
                  <a:gd name="T7" fmla="*/ 27 h 79"/>
                  <a:gd name="T8" fmla="*/ 33 w 184"/>
                  <a:gd name="T9" fmla="*/ 2 h 79"/>
                  <a:gd name="T10" fmla="*/ 157 w 184"/>
                  <a:gd name="T11" fmla="*/ 15 h 79"/>
                  <a:gd name="T12" fmla="*/ 182 w 184"/>
                  <a:gd name="T13" fmla="*/ 46 h 79"/>
                  <a:gd name="T14" fmla="*/ 182 w 184"/>
                  <a:gd name="T15" fmla="*/ 52 h 79"/>
                  <a:gd name="T16" fmla="*/ 150 w 184"/>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79">
                    <a:moveTo>
                      <a:pt x="150" y="78"/>
                    </a:moveTo>
                    <a:cubicBezTo>
                      <a:pt x="27" y="65"/>
                      <a:pt x="27" y="65"/>
                      <a:pt x="27" y="65"/>
                    </a:cubicBezTo>
                    <a:cubicBezTo>
                      <a:pt x="11" y="63"/>
                      <a:pt x="0" y="49"/>
                      <a:pt x="2" y="34"/>
                    </a:cubicBezTo>
                    <a:cubicBezTo>
                      <a:pt x="2" y="27"/>
                      <a:pt x="2" y="27"/>
                      <a:pt x="2" y="27"/>
                    </a:cubicBezTo>
                    <a:cubicBezTo>
                      <a:pt x="4" y="12"/>
                      <a:pt x="18" y="0"/>
                      <a:pt x="33" y="2"/>
                    </a:cubicBezTo>
                    <a:cubicBezTo>
                      <a:pt x="157" y="15"/>
                      <a:pt x="157" y="15"/>
                      <a:pt x="157" y="15"/>
                    </a:cubicBezTo>
                    <a:cubicBezTo>
                      <a:pt x="172" y="16"/>
                      <a:pt x="184" y="30"/>
                      <a:pt x="182" y="46"/>
                    </a:cubicBezTo>
                    <a:cubicBezTo>
                      <a:pt x="182" y="52"/>
                      <a:pt x="182" y="52"/>
                      <a:pt x="182" y="52"/>
                    </a:cubicBezTo>
                    <a:cubicBezTo>
                      <a:pt x="180" y="68"/>
                      <a:pt x="166" y="79"/>
                      <a:pt x="150" y="78"/>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ṩľiďè">
                <a:extLst>
                  <a:ext uri="{FF2B5EF4-FFF2-40B4-BE49-F238E27FC236}">
                    <a16:creationId xmlns:a16="http://schemas.microsoft.com/office/drawing/2014/main" id="{ABCE3747-B599-4714-BA84-0F75B4AFF0C1}"/>
                  </a:ext>
                </a:extLst>
              </p:cNvPr>
              <p:cNvSpPr/>
              <p:nvPr/>
            </p:nvSpPr>
            <p:spPr bwMode="auto">
              <a:xfrm>
                <a:off x="2099248" y="3154186"/>
                <a:ext cx="153962" cy="76672"/>
              </a:xfrm>
              <a:custGeom>
                <a:avLst/>
                <a:gdLst>
                  <a:gd name="T0" fmla="*/ 150 w 183"/>
                  <a:gd name="T1" fmla="*/ 77 h 79"/>
                  <a:gd name="T2" fmla="*/ 27 w 183"/>
                  <a:gd name="T3" fmla="*/ 64 h 79"/>
                  <a:gd name="T4" fmla="*/ 1 w 183"/>
                  <a:gd name="T5" fmla="*/ 33 h 79"/>
                  <a:gd name="T6" fmla="*/ 2 w 183"/>
                  <a:gd name="T7" fmla="*/ 27 h 79"/>
                  <a:gd name="T8" fmla="*/ 33 w 183"/>
                  <a:gd name="T9" fmla="*/ 1 h 79"/>
                  <a:gd name="T10" fmla="*/ 156 w 183"/>
                  <a:gd name="T11" fmla="*/ 14 h 79"/>
                  <a:gd name="T12" fmla="*/ 182 w 183"/>
                  <a:gd name="T13" fmla="*/ 45 h 79"/>
                  <a:gd name="T14" fmla="*/ 181 w 183"/>
                  <a:gd name="T15" fmla="*/ 52 h 79"/>
                  <a:gd name="T16" fmla="*/ 150 w 183"/>
                  <a:gd name="T17"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79">
                    <a:moveTo>
                      <a:pt x="150" y="77"/>
                    </a:moveTo>
                    <a:cubicBezTo>
                      <a:pt x="27" y="64"/>
                      <a:pt x="27" y="64"/>
                      <a:pt x="27" y="64"/>
                    </a:cubicBezTo>
                    <a:cubicBezTo>
                      <a:pt x="11" y="63"/>
                      <a:pt x="0" y="49"/>
                      <a:pt x="1" y="33"/>
                    </a:cubicBezTo>
                    <a:cubicBezTo>
                      <a:pt x="2" y="27"/>
                      <a:pt x="2" y="27"/>
                      <a:pt x="2" y="27"/>
                    </a:cubicBezTo>
                    <a:cubicBezTo>
                      <a:pt x="4" y="11"/>
                      <a:pt x="18" y="0"/>
                      <a:pt x="33" y="1"/>
                    </a:cubicBezTo>
                    <a:cubicBezTo>
                      <a:pt x="156" y="14"/>
                      <a:pt x="156" y="14"/>
                      <a:pt x="156" y="14"/>
                    </a:cubicBezTo>
                    <a:cubicBezTo>
                      <a:pt x="172" y="16"/>
                      <a:pt x="183" y="30"/>
                      <a:pt x="182" y="45"/>
                    </a:cubicBezTo>
                    <a:cubicBezTo>
                      <a:pt x="181" y="52"/>
                      <a:pt x="181" y="52"/>
                      <a:pt x="181" y="52"/>
                    </a:cubicBezTo>
                    <a:cubicBezTo>
                      <a:pt x="179" y="67"/>
                      <a:pt x="165" y="79"/>
                      <a:pt x="150" y="77"/>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ïṩľiḑé">
                <a:extLst>
                  <a:ext uri="{FF2B5EF4-FFF2-40B4-BE49-F238E27FC236}">
                    <a16:creationId xmlns:a16="http://schemas.microsoft.com/office/drawing/2014/main" id="{20E0F910-57AA-480E-B1FF-28C46312A071}"/>
                  </a:ext>
                </a:extLst>
              </p:cNvPr>
              <p:cNvSpPr/>
              <p:nvPr/>
            </p:nvSpPr>
            <p:spPr bwMode="auto">
              <a:xfrm>
                <a:off x="2092285" y="3229966"/>
                <a:ext cx="153962" cy="75780"/>
              </a:xfrm>
              <a:custGeom>
                <a:avLst/>
                <a:gdLst>
                  <a:gd name="T0" fmla="*/ 150 w 183"/>
                  <a:gd name="T1" fmla="*/ 77 h 79"/>
                  <a:gd name="T2" fmla="*/ 26 w 183"/>
                  <a:gd name="T3" fmla="*/ 65 h 79"/>
                  <a:gd name="T4" fmla="*/ 1 w 183"/>
                  <a:gd name="T5" fmla="*/ 34 h 79"/>
                  <a:gd name="T6" fmla="*/ 2 w 183"/>
                  <a:gd name="T7" fmla="*/ 27 h 79"/>
                  <a:gd name="T8" fmla="*/ 33 w 183"/>
                  <a:gd name="T9" fmla="*/ 2 h 79"/>
                  <a:gd name="T10" fmla="*/ 156 w 183"/>
                  <a:gd name="T11" fmla="*/ 14 h 79"/>
                  <a:gd name="T12" fmla="*/ 182 w 183"/>
                  <a:gd name="T13" fmla="*/ 46 h 79"/>
                  <a:gd name="T14" fmla="*/ 181 w 183"/>
                  <a:gd name="T15" fmla="*/ 52 h 79"/>
                  <a:gd name="T16" fmla="*/ 150 w 183"/>
                  <a:gd name="T17"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79">
                    <a:moveTo>
                      <a:pt x="150" y="77"/>
                    </a:moveTo>
                    <a:cubicBezTo>
                      <a:pt x="26" y="65"/>
                      <a:pt x="26" y="65"/>
                      <a:pt x="26" y="65"/>
                    </a:cubicBezTo>
                    <a:cubicBezTo>
                      <a:pt x="11" y="63"/>
                      <a:pt x="0" y="49"/>
                      <a:pt x="1" y="34"/>
                    </a:cubicBezTo>
                    <a:cubicBezTo>
                      <a:pt x="2" y="27"/>
                      <a:pt x="2" y="27"/>
                      <a:pt x="2" y="27"/>
                    </a:cubicBezTo>
                    <a:cubicBezTo>
                      <a:pt x="3" y="12"/>
                      <a:pt x="17" y="0"/>
                      <a:pt x="33" y="2"/>
                    </a:cubicBezTo>
                    <a:cubicBezTo>
                      <a:pt x="156" y="14"/>
                      <a:pt x="156" y="14"/>
                      <a:pt x="156" y="14"/>
                    </a:cubicBezTo>
                    <a:cubicBezTo>
                      <a:pt x="172" y="16"/>
                      <a:pt x="183" y="30"/>
                      <a:pt x="182" y="46"/>
                    </a:cubicBezTo>
                    <a:cubicBezTo>
                      <a:pt x="181" y="52"/>
                      <a:pt x="181" y="52"/>
                      <a:pt x="181" y="52"/>
                    </a:cubicBezTo>
                    <a:cubicBezTo>
                      <a:pt x="179" y="68"/>
                      <a:pt x="165" y="79"/>
                      <a:pt x="150" y="77"/>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î$ļïḍé">
                <a:extLst>
                  <a:ext uri="{FF2B5EF4-FFF2-40B4-BE49-F238E27FC236}">
                    <a16:creationId xmlns:a16="http://schemas.microsoft.com/office/drawing/2014/main" id="{40BAABD3-34C9-448F-979F-535E292EF6F2}"/>
                  </a:ext>
                </a:extLst>
              </p:cNvPr>
              <p:cNvSpPr/>
              <p:nvPr/>
            </p:nvSpPr>
            <p:spPr bwMode="auto">
              <a:xfrm>
                <a:off x="2085322" y="3305747"/>
                <a:ext cx="153962" cy="76672"/>
              </a:xfrm>
              <a:custGeom>
                <a:avLst/>
                <a:gdLst>
                  <a:gd name="T0" fmla="*/ 151 w 184"/>
                  <a:gd name="T1" fmla="*/ 78 h 79"/>
                  <a:gd name="T2" fmla="*/ 27 w 184"/>
                  <a:gd name="T3" fmla="*/ 65 h 79"/>
                  <a:gd name="T4" fmla="*/ 2 w 184"/>
                  <a:gd name="T5" fmla="*/ 34 h 79"/>
                  <a:gd name="T6" fmla="*/ 3 w 184"/>
                  <a:gd name="T7" fmla="*/ 27 h 79"/>
                  <a:gd name="T8" fmla="*/ 34 w 184"/>
                  <a:gd name="T9" fmla="*/ 2 h 79"/>
                  <a:gd name="T10" fmla="*/ 157 w 184"/>
                  <a:gd name="T11" fmla="*/ 15 h 79"/>
                  <a:gd name="T12" fmla="*/ 183 w 184"/>
                  <a:gd name="T13" fmla="*/ 46 h 79"/>
                  <a:gd name="T14" fmla="*/ 182 w 184"/>
                  <a:gd name="T15" fmla="*/ 52 h 79"/>
                  <a:gd name="T16" fmla="*/ 151 w 184"/>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79">
                    <a:moveTo>
                      <a:pt x="151" y="78"/>
                    </a:moveTo>
                    <a:cubicBezTo>
                      <a:pt x="27" y="65"/>
                      <a:pt x="27" y="65"/>
                      <a:pt x="27" y="65"/>
                    </a:cubicBezTo>
                    <a:cubicBezTo>
                      <a:pt x="12" y="63"/>
                      <a:pt x="0" y="49"/>
                      <a:pt x="2" y="34"/>
                    </a:cubicBezTo>
                    <a:cubicBezTo>
                      <a:pt x="3" y="27"/>
                      <a:pt x="3" y="27"/>
                      <a:pt x="3" y="27"/>
                    </a:cubicBezTo>
                    <a:cubicBezTo>
                      <a:pt x="4" y="12"/>
                      <a:pt x="18" y="0"/>
                      <a:pt x="34" y="2"/>
                    </a:cubicBezTo>
                    <a:cubicBezTo>
                      <a:pt x="157" y="15"/>
                      <a:pt x="157" y="15"/>
                      <a:pt x="157" y="15"/>
                    </a:cubicBezTo>
                    <a:cubicBezTo>
                      <a:pt x="173" y="16"/>
                      <a:pt x="184" y="30"/>
                      <a:pt x="183" y="46"/>
                    </a:cubicBezTo>
                    <a:cubicBezTo>
                      <a:pt x="182" y="52"/>
                      <a:pt x="182" y="52"/>
                      <a:pt x="182" y="52"/>
                    </a:cubicBezTo>
                    <a:cubicBezTo>
                      <a:pt x="180" y="68"/>
                      <a:pt x="166" y="79"/>
                      <a:pt x="151" y="78"/>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ïSḷiḑe">
                <a:extLst>
                  <a:ext uri="{FF2B5EF4-FFF2-40B4-BE49-F238E27FC236}">
                    <a16:creationId xmlns:a16="http://schemas.microsoft.com/office/drawing/2014/main" id="{43B5B888-6C49-4F35-B021-95705B6BCDBA}"/>
                  </a:ext>
                </a:extLst>
              </p:cNvPr>
              <p:cNvSpPr/>
              <p:nvPr/>
            </p:nvSpPr>
            <p:spPr bwMode="auto">
              <a:xfrm>
                <a:off x="2295761" y="3040070"/>
                <a:ext cx="153962" cy="76672"/>
              </a:xfrm>
              <a:custGeom>
                <a:avLst/>
                <a:gdLst>
                  <a:gd name="T0" fmla="*/ 150 w 183"/>
                  <a:gd name="T1" fmla="*/ 77 h 79"/>
                  <a:gd name="T2" fmla="*/ 26 w 183"/>
                  <a:gd name="T3" fmla="*/ 64 h 79"/>
                  <a:gd name="T4" fmla="*/ 1 w 183"/>
                  <a:gd name="T5" fmla="*/ 33 h 79"/>
                  <a:gd name="T6" fmla="*/ 2 w 183"/>
                  <a:gd name="T7" fmla="*/ 27 h 79"/>
                  <a:gd name="T8" fmla="*/ 33 w 183"/>
                  <a:gd name="T9" fmla="*/ 1 h 79"/>
                  <a:gd name="T10" fmla="*/ 156 w 183"/>
                  <a:gd name="T11" fmla="*/ 14 h 79"/>
                  <a:gd name="T12" fmla="*/ 182 w 183"/>
                  <a:gd name="T13" fmla="*/ 45 h 79"/>
                  <a:gd name="T14" fmla="*/ 181 w 183"/>
                  <a:gd name="T15" fmla="*/ 52 h 79"/>
                  <a:gd name="T16" fmla="*/ 150 w 183"/>
                  <a:gd name="T17"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79">
                    <a:moveTo>
                      <a:pt x="150" y="77"/>
                    </a:moveTo>
                    <a:cubicBezTo>
                      <a:pt x="26" y="64"/>
                      <a:pt x="26" y="64"/>
                      <a:pt x="26" y="64"/>
                    </a:cubicBezTo>
                    <a:cubicBezTo>
                      <a:pt x="11" y="63"/>
                      <a:pt x="0" y="49"/>
                      <a:pt x="1" y="33"/>
                    </a:cubicBezTo>
                    <a:cubicBezTo>
                      <a:pt x="2" y="27"/>
                      <a:pt x="2" y="27"/>
                      <a:pt x="2" y="27"/>
                    </a:cubicBezTo>
                    <a:cubicBezTo>
                      <a:pt x="3" y="11"/>
                      <a:pt x="17" y="0"/>
                      <a:pt x="33" y="1"/>
                    </a:cubicBezTo>
                    <a:cubicBezTo>
                      <a:pt x="156" y="14"/>
                      <a:pt x="156" y="14"/>
                      <a:pt x="156" y="14"/>
                    </a:cubicBezTo>
                    <a:cubicBezTo>
                      <a:pt x="172" y="16"/>
                      <a:pt x="183" y="30"/>
                      <a:pt x="182" y="45"/>
                    </a:cubicBezTo>
                    <a:cubicBezTo>
                      <a:pt x="181" y="52"/>
                      <a:pt x="181" y="52"/>
                      <a:pt x="181" y="52"/>
                    </a:cubicBezTo>
                    <a:cubicBezTo>
                      <a:pt x="179" y="67"/>
                      <a:pt x="165" y="79"/>
                      <a:pt x="150" y="77"/>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ïŝ1iďê">
                <a:extLst>
                  <a:ext uri="{FF2B5EF4-FFF2-40B4-BE49-F238E27FC236}">
                    <a16:creationId xmlns:a16="http://schemas.microsoft.com/office/drawing/2014/main" id="{9CDAD533-FB38-4CC5-BF56-6CA15C1A672B}"/>
                  </a:ext>
                </a:extLst>
              </p:cNvPr>
              <p:cNvSpPr/>
              <p:nvPr/>
            </p:nvSpPr>
            <p:spPr bwMode="auto">
              <a:xfrm>
                <a:off x="2288024" y="3117633"/>
                <a:ext cx="154735" cy="75780"/>
              </a:xfrm>
              <a:custGeom>
                <a:avLst/>
                <a:gdLst>
                  <a:gd name="T0" fmla="*/ 151 w 184"/>
                  <a:gd name="T1" fmla="*/ 77 h 79"/>
                  <a:gd name="T2" fmla="*/ 27 w 184"/>
                  <a:gd name="T3" fmla="*/ 65 h 79"/>
                  <a:gd name="T4" fmla="*/ 2 w 184"/>
                  <a:gd name="T5" fmla="*/ 34 h 79"/>
                  <a:gd name="T6" fmla="*/ 3 w 184"/>
                  <a:gd name="T7" fmla="*/ 27 h 79"/>
                  <a:gd name="T8" fmla="*/ 34 w 184"/>
                  <a:gd name="T9" fmla="*/ 2 h 79"/>
                  <a:gd name="T10" fmla="*/ 157 w 184"/>
                  <a:gd name="T11" fmla="*/ 14 h 79"/>
                  <a:gd name="T12" fmla="*/ 182 w 184"/>
                  <a:gd name="T13" fmla="*/ 45 h 79"/>
                  <a:gd name="T14" fmla="*/ 182 w 184"/>
                  <a:gd name="T15" fmla="*/ 52 h 79"/>
                  <a:gd name="T16" fmla="*/ 151 w 184"/>
                  <a:gd name="T17"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79">
                    <a:moveTo>
                      <a:pt x="151" y="77"/>
                    </a:moveTo>
                    <a:cubicBezTo>
                      <a:pt x="27" y="65"/>
                      <a:pt x="27" y="65"/>
                      <a:pt x="27" y="65"/>
                    </a:cubicBezTo>
                    <a:cubicBezTo>
                      <a:pt x="12" y="63"/>
                      <a:pt x="0" y="49"/>
                      <a:pt x="2" y="34"/>
                    </a:cubicBezTo>
                    <a:cubicBezTo>
                      <a:pt x="3" y="27"/>
                      <a:pt x="3" y="27"/>
                      <a:pt x="3" y="27"/>
                    </a:cubicBezTo>
                    <a:cubicBezTo>
                      <a:pt x="4" y="11"/>
                      <a:pt x="18" y="0"/>
                      <a:pt x="34" y="2"/>
                    </a:cubicBezTo>
                    <a:cubicBezTo>
                      <a:pt x="157" y="14"/>
                      <a:pt x="157" y="14"/>
                      <a:pt x="157" y="14"/>
                    </a:cubicBezTo>
                    <a:cubicBezTo>
                      <a:pt x="173" y="16"/>
                      <a:pt x="184" y="30"/>
                      <a:pt x="182" y="45"/>
                    </a:cubicBezTo>
                    <a:cubicBezTo>
                      <a:pt x="182" y="52"/>
                      <a:pt x="182" y="52"/>
                      <a:pt x="182" y="52"/>
                    </a:cubicBezTo>
                    <a:cubicBezTo>
                      <a:pt x="180" y="68"/>
                      <a:pt x="166" y="79"/>
                      <a:pt x="151" y="77"/>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îŝliḍê">
                <a:extLst>
                  <a:ext uri="{FF2B5EF4-FFF2-40B4-BE49-F238E27FC236}">
                    <a16:creationId xmlns:a16="http://schemas.microsoft.com/office/drawing/2014/main" id="{5626BE22-A3CB-428D-9FD6-6629AC951932}"/>
                  </a:ext>
                </a:extLst>
              </p:cNvPr>
              <p:cNvSpPr/>
              <p:nvPr/>
            </p:nvSpPr>
            <p:spPr bwMode="auto">
              <a:xfrm>
                <a:off x="2276419" y="3251363"/>
                <a:ext cx="154735" cy="76672"/>
              </a:xfrm>
              <a:custGeom>
                <a:avLst/>
                <a:gdLst>
                  <a:gd name="T0" fmla="*/ 150 w 184"/>
                  <a:gd name="T1" fmla="*/ 77 h 79"/>
                  <a:gd name="T2" fmla="*/ 27 w 184"/>
                  <a:gd name="T3" fmla="*/ 64 h 79"/>
                  <a:gd name="T4" fmla="*/ 2 w 184"/>
                  <a:gd name="T5" fmla="*/ 33 h 79"/>
                  <a:gd name="T6" fmla="*/ 2 w 184"/>
                  <a:gd name="T7" fmla="*/ 27 h 79"/>
                  <a:gd name="T8" fmla="*/ 33 w 184"/>
                  <a:gd name="T9" fmla="*/ 1 h 79"/>
                  <a:gd name="T10" fmla="*/ 157 w 184"/>
                  <a:gd name="T11" fmla="*/ 14 h 79"/>
                  <a:gd name="T12" fmla="*/ 182 w 184"/>
                  <a:gd name="T13" fmla="*/ 45 h 79"/>
                  <a:gd name="T14" fmla="*/ 182 w 184"/>
                  <a:gd name="T15" fmla="*/ 52 h 79"/>
                  <a:gd name="T16" fmla="*/ 150 w 184"/>
                  <a:gd name="T17"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79">
                    <a:moveTo>
                      <a:pt x="150" y="77"/>
                    </a:moveTo>
                    <a:cubicBezTo>
                      <a:pt x="27" y="64"/>
                      <a:pt x="27" y="64"/>
                      <a:pt x="27" y="64"/>
                    </a:cubicBezTo>
                    <a:cubicBezTo>
                      <a:pt x="11" y="63"/>
                      <a:pt x="0" y="49"/>
                      <a:pt x="2" y="33"/>
                    </a:cubicBezTo>
                    <a:cubicBezTo>
                      <a:pt x="2" y="27"/>
                      <a:pt x="2" y="27"/>
                      <a:pt x="2" y="27"/>
                    </a:cubicBezTo>
                    <a:cubicBezTo>
                      <a:pt x="4" y="11"/>
                      <a:pt x="18" y="0"/>
                      <a:pt x="33" y="1"/>
                    </a:cubicBezTo>
                    <a:cubicBezTo>
                      <a:pt x="157" y="14"/>
                      <a:pt x="157" y="14"/>
                      <a:pt x="157" y="14"/>
                    </a:cubicBezTo>
                    <a:cubicBezTo>
                      <a:pt x="172" y="16"/>
                      <a:pt x="184" y="30"/>
                      <a:pt x="182" y="45"/>
                    </a:cubicBezTo>
                    <a:cubicBezTo>
                      <a:pt x="182" y="52"/>
                      <a:pt x="182" y="52"/>
                      <a:pt x="182" y="52"/>
                    </a:cubicBezTo>
                    <a:cubicBezTo>
                      <a:pt x="180" y="67"/>
                      <a:pt x="166" y="79"/>
                      <a:pt x="150" y="77"/>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ïṡḻîḋè">
                <a:extLst>
                  <a:ext uri="{FF2B5EF4-FFF2-40B4-BE49-F238E27FC236}">
                    <a16:creationId xmlns:a16="http://schemas.microsoft.com/office/drawing/2014/main" id="{EA76210A-1077-4FF6-9A36-EE7FE3447F98}"/>
                  </a:ext>
                </a:extLst>
              </p:cNvPr>
              <p:cNvSpPr/>
              <p:nvPr/>
            </p:nvSpPr>
            <p:spPr bwMode="auto">
              <a:xfrm>
                <a:off x="2269456" y="3328034"/>
                <a:ext cx="154735" cy="76672"/>
              </a:xfrm>
              <a:custGeom>
                <a:avLst/>
                <a:gdLst>
                  <a:gd name="T0" fmla="*/ 150 w 184"/>
                  <a:gd name="T1" fmla="*/ 77 h 79"/>
                  <a:gd name="T2" fmla="*/ 27 w 184"/>
                  <a:gd name="T3" fmla="*/ 65 h 79"/>
                  <a:gd name="T4" fmla="*/ 2 w 184"/>
                  <a:gd name="T5" fmla="*/ 34 h 79"/>
                  <a:gd name="T6" fmla="*/ 2 w 184"/>
                  <a:gd name="T7" fmla="*/ 27 h 79"/>
                  <a:gd name="T8" fmla="*/ 33 w 184"/>
                  <a:gd name="T9" fmla="*/ 2 h 79"/>
                  <a:gd name="T10" fmla="*/ 157 w 184"/>
                  <a:gd name="T11" fmla="*/ 14 h 79"/>
                  <a:gd name="T12" fmla="*/ 182 w 184"/>
                  <a:gd name="T13" fmla="*/ 45 h 79"/>
                  <a:gd name="T14" fmla="*/ 181 w 184"/>
                  <a:gd name="T15" fmla="*/ 52 h 79"/>
                  <a:gd name="T16" fmla="*/ 150 w 184"/>
                  <a:gd name="T17"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79">
                    <a:moveTo>
                      <a:pt x="150" y="77"/>
                    </a:moveTo>
                    <a:cubicBezTo>
                      <a:pt x="27" y="65"/>
                      <a:pt x="27" y="65"/>
                      <a:pt x="27" y="65"/>
                    </a:cubicBezTo>
                    <a:cubicBezTo>
                      <a:pt x="11" y="63"/>
                      <a:pt x="0" y="49"/>
                      <a:pt x="2" y="34"/>
                    </a:cubicBezTo>
                    <a:cubicBezTo>
                      <a:pt x="2" y="27"/>
                      <a:pt x="2" y="27"/>
                      <a:pt x="2" y="27"/>
                    </a:cubicBezTo>
                    <a:cubicBezTo>
                      <a:pt x="4" y="11"/>
                      <a:pt x="18" y="0"/>
                      <a:pt x="33" y="2"/>
                    </a:cubicBezTo>
                    <a:cubicBezTo>
                      <a:pt x="157" y="14"/>
                      <a:pt x="157" y="14"/>
                      <a:pt x="157" y="14"/>
                    </a:cubicBezTo>
                    <a:cubicBezTo>
                      <a:pt x="172" y="16"/>
                      <a:pt x="184" y="30"/>
                      <a:pt x="182" y="45"/>
                    </a:cubicBezTo>
                    <a:cubicBezTo>
                      <a:pt x="181" y="52"/>
                      <a:pt x="181" y="52"/>
                      <a:pt x="181" y="52"/>
                    </a:cubicBezTo>
                    <a:cubicBezTo>
                      <a:pt x="180" y="68"/>
                      <a:pt x="166" y="79"/>
                      <a:pt x="150" y="77"/>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íŝľiḍé">
                <a:extLst>
                  <a:ext uri="{FF2B5EF4-FFF2-40B4-BE49-F238E27FC236}">
                    <a16:creationId xmlns:a16="http://schemas.microsoft.com/office/drawing/2014/main" id="{E659E550-5C6C-42AB-8C58-EE4D1D9CC8C1}"/>
                  </a:ext>
                </a:extLst>
              </p:cNvPr>
              <p:cNvSpPr/>
              <p:nvPr/>
            </p:nvSpPr>
            <p:spPr bwMode="auto">
              <a:xfrm>
                <a:off x="2479896" y="3061467"/>
                <a:ext cx="153962" cy="76672"/>
              </a:xfrm>
              <a:custGeom>
                <a:avLst/>
                <a:gdLst>
                  <a:gd name="T0" fmla="*/ 150 w 184"/>
                  <a:gd name="T1" fmla="*/ 78 h 79"/>
                  <a:gd name="T2" fmla="*/ 27 w 184"/>
                  <a:gd name="T3" fmla="*/ 65 h 79"/>
                  <a:gd name="T4" fmla="*/ 2 w 184"/>
                  <a:gd name="T5" fmla="*/ 34 h 79"/>
                  <a:gd name="T6" fmla="*/ 2 w 184"/>
                  <a:gd name="T7" fmla="*/ 27 h 79"/>
                  <a:gd name="T8" fmla="*/ 33 w 184"/>
                  <a:gd name="T9" fmla="*/ 2 h 79"/>
                  <a:gd name="T10" fmla="*/ 157 w 184"/>
                  <a:gd name="T11" fmla="*/ 15 h 79"/>
                  <a:gd name="T12" fmla="*/ 182 w 184"/>
                  <a:gd name="T13" fmla="*/ 46 h 79"/>
                  <a:gd name="T14" fmla="*/ 182 w 184"/>
                  <a:gd name="T15" fmla="*/ 52 h 79"/>
                  <a:gd name="T16" fmla="*/ 150 w 184"/>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79">
                    <a:moveTo>
                      <a:pt x="150" y="78"/>
                    </a:moveTo>
                    <a:cubicBezTo>
                      <a:pt x="27" y="65"/>
                      <a:pt x="27" y="65"/>
                      <a:pt x="27" y="65"/>
                    </a:cubicBezTo>
                    <a:cubicBezTo>
                      <a:pt x="11" y="63"/>
                      <a:pt x="0" y="49"/>
                      <a:pt x="2" y="34"/>
                    </a:cubicBezTo>
                    <a:cubicBezTo>
                      <a:pt x="2" y="27"/>
                      <a:pt x="2" y="27"/>
                      <a:pt x="2" y="27"/>
                    </a:cubicBezTo>
                    <a:cubicBezTo>
                      <a:pt x="4" y="12"/>
                      <a:pt x="18" y="0"/>
                      <a:pt x="33" y="2"/>
                    </a:cubicBezTo>
                    <a:cubicBezTo>
                      <a:pt x="157" y="15"/>
                      <a:pt x="157" y="15"/>
                      <a:pt x="157" y="15"/>
                    </a:cubicBezTo>
                    <a:cubicBezTo>
                      <a:pt x="172" y="16"/>
                      <a:pt x="184" y="30"/>
                      <a:pt x="182" y="46"/>
                    </a:cubicBezTo>
                    <a:cubicBezTo>
                      <a:pt x="182" y="52"/>
                      <a:pt x="182" y="52"/>
                      <a:pt x="182" y="52"/>
                    </a:cubicBezTo>
                    <a:cubicBezTo>
                      <a:pt x="180" y="68"/>
                      <a:pt x="166" y="79"/>
                      <a:pt x="150" y="78"/>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0" name="ïşlíḑè">
                <a:extLst>
                  <a:ext uri="{FF2B5EF4-FFF2-40B4-BE49-F238E27FC236}">
                    <a16:creationId xmlns:a16="http://schemas.microsoft.com/office/drawing/2014/main" id="{4F675575-D19E-45A4-B17A-340DCFEC7F31}"/>
                  </a:ext>
                </a:extLst>
              </p:cNvPr>
              <p:cNvSpPr/>
              <p:nvPr/>
            </p:nvSpPr>
            <p:spPr bwMode="auto">
              <a:xfrm>
                <a:off x="2467517" y="3197871"/>
                <a:ext cx="153962" cy="75780"/>
              </a:xfrm>
              <a:custGeom>
                <a:avLst/>
                <a:gdLst>
                  <a:gd name="T0" fmla="*/ 150 w 183"/>
                  <a:gd name="T1" fmla="*/ 77 h 79"/>
                  <a:gd name="T2" fmla="*/ 27 w 183"/>
                  <a:gd name="T3" fmla="*/ 64 h 79"/>
                  <a:gd name="T4" fmla="*/ 1 w 183"/>
                  <a:gd name="T5" fmla="*/ 33 h 79"/>
                  <a:gd name="T6" fmla="*/ 2 w 183"/>
                  <a:gd name="T7" fmla="*/ 27 h 79"/>
                  <a:gd name="T8" fmla="*/ 33 w 183"/>
                  <a:gd name="T9" fmla="*/ 1 h 79"/>
                  <a:gd name="T10" fmla="*/ 156 w 183"/>
                  <a:gd name="T11" fmla="*/ 14 h 79"/>
                  <a:gd name="T12" fmla="*/ 182 w 183"/>
                  <a:gd name="T13" fmla="*/ 45 h 79"/>
                  <a:gd name="T14" fmla="*/ 181 w 183"/>
                  <a:gd name="T15" fmla="*/ 52 h 79"/>
                  <a:gd name="T16" fmla="*/ 150 w 183"/>
                  <a:gd name="T17"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79">
                    <a:moveTo>
                      <a:pt x="150" y="77"/>
                    </a:moveTo>
                    <a:cubicBezTo>
                      <a:pt x="27" y="64"/>
                      <a:pt x="27" y="64"/>
                      <a:pt x="27" y="64"/>
                    </a:cubicBezTo>
                    <a:cubicBezTo>
                      <a:pt x="11" y="63"/>
                      <a:pt x="0" y="49"/>
                      <a:pt x="1" y="33"/>
                    </a:cubicBezTo>
                    <a:cubicBezTo>
                      <a:pt x="2" y="27"/>
                      <a:pt x="2" y="27"/>
                      <a:pt x="2" y="27"/>
                    </a:cubicBezTo>
                    <a:cubicBezTo>
                      <a:pt x="3" y="11"/>
                      <a:pt x="17" y="0"/>
                      <a:pt x="33" y="1"/>
                    </a:cubicBezTo>
                    <a:cubicBezTo>
                      <a:pt x="156" y="14"/>
                      <a:pt x="156" y="14"/>
                      <a:pt x="156" y="14"/>
                    </a:cubicBezTo>
                    <a:cubicBezTo>
                      <a:pt x="172" y="16"/>
                      <a:pt x="183" y="30"/>
                      <a:pt x="182" y="45"/>
                    </a:cubicBezTo>
                    <a:cubicBezTo>
                      <a:pt x="181" y="52"/>
                      <a:pt x="181" y="52"/>
                      <a:pt x="181" y="52"/>
                    </a:cubicBezTo>
                    <a:cubicBezTo>
                      <a:pt x="179" y="67"/>
                      <a:pt x="165" y="79"/>
                      <a:pt x="150" y="77"/>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1" name="íṥḻide">
                <a:extLst>
                  <a:ext uri="{FF2B5EF4-FFF2-40B4-BE49-F238E27FC236}">
                    <a16:creationId xmlns:a16="http://schemas.microsoft.com/office/drawing/2014/main" id="{6214CA38-E64E-4C46-B6C5-C963E0F32526}"/>
                  </a:ext>
                </a:extLst>
              </p:cNvPr>
              <p:cNvSpPr/>
              <p:nvPr/>
            </p:nvSpPr>
            <p:spPr bwMode="auto">
              <a:xfrm>
                <a:off x="2461328" y="3272759"/>
                <a:ext cx="153187" cy="76672"/>
              </a:xfrm>
              <a:custGeom>
                <a:avLst/>
                <a:gdLst>
                  <a:gd name="T0" fmla="*/ 150 w 183"/>
                  <a:gd name="T1" fmla="*/ 78 h 79"/>
                  <a:gd name="T2" fmla="*/ 26 w 183"/>
                  <a:gd name="T3" fmla="*/ 65 h 79"/>
                  <a:gd name="T4" fmla="*/ 1 w 183"/>
                  <a:gd name="T5" fmla="*/ 34 h 79"/>
                  <a:gd name="T6" fmla="*/ 2 w 183"/>
                  <a:gd name="T7" fmla="*/ 27 h 79"/>
                  <a:gd name="T8" fmla="*/ 33 w 183"/>
                  <a:gd name="T9" fmla="*/ 2 h 79"/>
                  <a:gd name="T10" fmla="*/ 156 w 183"/>
                  <a:gd name="T11" fmla="*/ 15 h 79"/>
                  <a:gd name="T12" fmla="*/ 182 w 183"/>
                  <a:gd name="T13" fmla="*/ 46 h 79"/>
                  <a:gd name="T14" fmla="*/ 181 w 183"/>
                  <a:gd name="T15" fmla="*/ 52 h 79"/>
                  <a:gd name="T16" fmla="*/ 150 w 183"/>
                  <a:gd name="T1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79">
                    <a:moveTo>
                      <a:pt x="150" y="78"/>
                    </a:moveTo>
                    <a:cubicBezTo>
                      <a:pt x="26" y="65"/>
                      <a:pt x="26" y="65"/>
                      <a:pt x="26" y="65"/>
                    </a:cubicBezTo>
                    <a:cubicBezTo>
                      <a:pt x="11" y="63"/>
                      <a:pt x="0" y="49"/>
                      <a:pt x="1" y="34"/>
                    </a:cubicBezTo>
                    <a:cubicBezTo>
                      <a:pt x="2" y="27"/>
                      <a:pt x="2" y="27"/>
                      <a:pt x="2" y="27"/>
                    </a:cubicBezTo>
                    <a:cubicBezTo>
                      <a:pt x="3" y="12"/>
                      <a:pt x="17" y="0"/>
                      <a:pt x="33" y="2"/>
                    </a:cubicBezTo>
                    <a:cubicBezTo>
                      <a:pt x="156" y="15"/>
                      <a:pt x="156" y="15"/>
                      <a:pt x="156" y="15"/>
                    </a:cubicBezTo>
                    <a:cubicBezTo>
                      <a:pt x="172" y="16"/>
                      <a:pt x="183" y="30"/>
                      <a:pt x="182" y="46"/>
                    </a:cubicBezTo>
                    <a:cubicBezTo>
                      <a:pt x="181" y="52"/>
                      <a:pt x="181" y="52"/>
                      <a:pt x="181" y="52"/>
                    </a:cubicBezTo>
                    <a:cubicBezTo>
                      <a:pt x="179" y="68"/>
                      <a:pt x="165" y="79"/>
                      <a:pt x="150" y="78"/>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2" name="íşļíḑê">
                <a:extLst>
                  <a:ext uri="{FF2B5EF4-FFF2-40B4-BE49-F238E27FC236}">
                    <a16:creationId xmlns:a16="http://schemas.microsoft.com/office/drawing/2014/main" id="{C17A8139-A087-41F8-AF9A-5E123A7141C3}"/>
                  </a:ext>
                </a:extLst>
              </p:cNvPr>
              <p:cNvSpPr/>
              <p:nvPr/>
            </p:nvSpPr>
            <p:spPr bwMode="auto">
              <a:xfrm>
                <a:off x="2453591" y="3350323"/>
                <a:ext cx="154735" cy="74888"/>
              </a:xfrm>
              <a:custGeom>
                <a:avLst/>
                <a:gdLst>
                  <a:gd name="T0" fmla="*/ 151 w 184"/>
                  <a:gd name="T1" fmla="*/ 77 h 78"/>
                  <a:gd name="T2" fmla="*/ 27 w 184"/>
                  <a:gd name="T3" fmla="*/ 64 h 78"/>
                  <a:gd name="T4" fmla="*/ 2 w 184"/>
                  <a:gd name="T5" fmla="*/ 33 h 78"/>
                  <a:gd name="T6" fmla="*/ 3 w 184"/>
                  <a:gd name="T7" fmla="*/ 27 h 78"/>
                  <a:gd name="T8" fmla="*/ 34 w 184"/>
                  <a:gd name="T9" fmla="*/ 1 h 78"/>
                  <a:gd name="T10" fmla="*/ 157 w 184"/>
                  <a:gd name="T11" fmla="*/ 14 h 78"/>
                  <a:gd name="T12" fmla="*/ 183 w 184"/>
                  <a:gd name="T13" fmla="*/ 45 h 78"/>
                  <a:gd name="T14" fmla="*/ 182 w 184"/>
                  <a:gd name="T15" fmla="*/ 52 h 78"/>
                  <a:gd name="T16" fmla="*/ 151 w 184"/>
                  <a:gd name="T17"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78">
                    <a:moveTo>
                      <a:pt x="151" y="77"/>
                    </a:moveTo>
                    <a:cubicBezTo>
                      <a:pt x="27" y="64"/>
                      <a:pt x="27" y="64"/>
                      <a:pt x="27" y="64"/>
                    </a:cubicBezTo>
                    <a:cubicBezTo>
                      <a:pt x="12" y="63"/>
                      <a:pt x="0" y="49"/>
                      <a:pt x="2" y="33"/>
                    </a:cubicBezTo>
                    <a:cubicBezTo>
                      <a:pt x="3" y="27"/>
                      <a:pt x="3" y="27"/>
                      <a:pt x="3" y="27"/>
                    </a:cubicBezTo>
                    <a:cubicBezTo>
                      <a:pt x="4" y="11"/>
                      <a:pt x="18" y="0"/>
                      <a:pt x="34" y="1"/>
                    </a:cubicBezTo>
                    <a:cubicBezTo>
                      <a:pt x="157" y="14"/>
                      <a:pt x="157" y="14"/>
                      <a:pt x="157" y="14"/>
                    </a:cubicBezTo>
                    <a:cubicBezTo>
                      <a:pt x="173" y="15"/>
                      <a:pt x="184" y="29"/>
                      <a:pt x="183" y="45"/>
                    </a:cubicBezTo>
                    <a:cubicBezTo>
                      <a:pt x="182" y="52"/>
                      <a:pt x="182" y="52"/>
                      <a:pt x="182" y="52"/>
                    </a:cubicBezTo>
                    <a:cubicBezTo>
                      <a:pt x="180" y="67"/>
                      <a:pt x="166" y="78"/>
                      <a:pt x="151" y="77"/>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3" name="ïṩḷîḓé">
                <a:extLst>
                  <a:ext uri="{FF2B5EF4-FFF2-40B4-BE49-F238E27FC236}">
                    <a16:creationId xmlns:a16="http://schemas.microsoft.com/office/drawing/2014/main" id="{9FF9043E-7D17-4435-8C24-6F09A8F8060C}"/>
                  </a:ext>
                </a:extLst>
              </p:cNvPr>
              <p:cNvSpPr/>
              <p:nvPr/>
            </p:nvSpPr>
            <p:spPr bwMode="auto">
              <a:xfrm>
                <a:off x="3143674" y="3409052"/>
                <a:ext cx="98257" cy="158692"/>
              </a:xfrm>
              <a:custGeom>
                <a:avLst/>
                <a:gdLst>
                  <a:gd name="T0" fmla="*/ 93 w 117"/>
                  <a:gd name="T1" fmla="*/ 64 h 164"/>
                  <a:gd name="T2" fmla="*/ 111 w 117"/>
                  <a:gd name="T3" fmla="*/ 82 h 164"/>
                  <a:gd name="T4" fmla="*/ 117 w 117"/>
                  <a:gd name="T5" fmla="*/ 109 h 164"/>
                  <a:gd name="T6" fmla="*/ 110 w 117"/>
                  <a:gd name="T7" fmla="*/ 138 h 164"/>
                  <a:gd name="T8" fmla="*/ 88 w 117"/>
                  <a:gd name="T9" fmla="*/ 157 h 164"/>
                  <a:gd name="T10" fmla="*/ 55 w 117"/>
                  <a:gd name="T11" fmla="*/ 164 h 164"/>
                  <a:gd name="T12" fmla="*/ 24 w 117"/>
                  <a:gd name="T13" fmla="*/ 159 h 164"/>
                  <a:gd name="T14" fmla="*/ 0 w 117"/>
                  <a:gd name="T15" fmla="*/ 145 h 164"/>
                  <a:gd name="T16" fmla="*/ 11 w 117"/>
                  <a:gd name="T17" fmla="*/ 120 h 164"/>
                  <a:gd name="T18" fmla="*/ 55 w 117"/>
                  <a:gd name="T19" fmla="*/ 136 h 164"/>
                  <a:gd name="T20" fmla="*/ 84 w 117"/>
                  <a:gd name="T21" fmla="*/ 110 h 164"/>
                  <a:gd name="T22" fmla="*/ 76 w 117"/>
                  <a:gd name="T23" fmla="*/ 92 h 164"/>
                  <a:gd name="T24" fmla="*/ 56 w 117"/>
                  <a:gd name="T25" fmla="*/ 85 h 164"/>
                  <a:gd name="T26" fmla="*/ 40 w 117"/>
                  <a:gd name="T27" fmla="*/ 88 h 164"/>
                  <a:gd name="T28" fmla="*/ 26 w 117"/>
                  <a:gd name="T29" fmla="*/ 96 h 164"/>
                  <a:gd name="T30" fmla="*/ 6 w 117"/>
                  <a:gd name="T31" fmla="*/ 96 h 164"/>
                  <a:gd name="T32" fmla="*/ 6 w 117"/>
                  <a:gd name="T33" fmla="*/ 0 h 164"/>
                  <a:gd name="T34" fmla="*/ 109 w 117"/>
                  <a:gd name="T35" fmla="*/ 0 h 164"/>
                  <a:gd name="T36" fmla="*/ 109 w 117"/>
                  <a:gd name="T37" fmla="*/ 28 h 164"/>
                  <a:gd name="T38" fmla="*/ 40 w 117"/>
                  <a:gd name="T39" fmla="*/ 28 h 164"/>
                  <a:gd name="T40" fmla="*/ 40 w 117"/>
                  <a:gd name="T41" fmla="*/ 64 h 164"/>
                  <a:gd name="T42" fmla="*/ 66 w 117"/>
                  <a:gd name="T43" fmla="*/ 57 h 164"/>
                  <a:gd name="T44" fmla="*/ 93 w 117"/>
                  <a:gd name="T45" fmla="*/ 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64">
                    <a:moveTo>
                      <a:pt x="93" y="64"/>
                    </a:moveTo>
                    <a:cubicBezTo>
                      <a:pt x="100" y="68"/>
                      <a:pt x="107" y="74"/>
                      <a:pt x="111" y="82"/>
                    </a:cubicBezTo>
                    <a:cubicBezTo>
                      <a:pt x="115" y="90"/>
                      <a:pt x="117" y="99"/>
                      <a:pt x="117" y="109"/>
                    </a:cubicBezTo>
                    <a:cubicBezTo>
                      <a:pt x="117" y="120"/>
                      <a:pt x="115" y="130"/>
                      <a:pt x="110" y="138"/>
                    </a:cubicBezTo>
                    <a:cubicBezTo>
                      <a:pt x="105" y="146"/>
                      <a:pt x="97" y="152"/>
                      <a:pt x="88" y="157"/>
                    </a:cubicBezTo>
                    <a:cubicBezTo>
                      <a:pt x="78" y="161"/>
                      <a:pt x="67" y="164"/>
                      <a:pt x="55" y="164"/>
                    </a:cubicBezTo>
                    <a:cubicBezTo>
                      <a:pt x="45" y="164"/>
                      <a:pt x="35" y="162"/>
                      <a:pt x="24" y="159"/>
                    </a:cubicBezTo>
                    <a:cubicBezTo>
                      <a:pt x="14" y="155"/>
                      <a:pt x="6" y="151"/>
                      <a:pt x="0" y="145"/>
                    </a:cubicBezTo>
                    <a:cubicBezTo>
                      <a:pt x="11" y="120"/>
                      <a:pt x="11" y="120"/>
                      <a:pt x="11" y="120"/>
                    </a:cubicBezTo>
                    <a:cubicBezTo>
                      <a:pt x="26" y="130"/>
                      <a:pt x="40" y="136"/>
                      <a:pt x="55" y="136"/>
                    </a:cubicBezTo>
                    <a:cubicBezTo>
                      <a:pt x="74" y="136"/>
                      <a:pt x="84" y="127"/>
                      <a:pt x="84" y="110"/>
                    </a:cubicBezTo>
                    <a:cubicBezTo>
                      <a:pt x="84" y="102"/>
                      <a:pt x="81" y="96"/>
                      <a:pt x="76" y="92"/>
                    </a:cubicBezTo>
                    <a:cubicBezTo>
                      <a:pt x="71" y="87"/>
                      <a:pt x="65" y="85"/>
                      <a:pt x="56" y="85"/>
                    </a:cubicBezTo>
                    <a:cubicBezTo>
                      <a:pt x="51" y="85"/>
                      <a:pt x="46" y="86"/>
                      <a:pt x="40" y="88"/>
                    </a:cubicBezTo>
                    <a:cubicBezTo>
                      <a:pt x="35" y="90"/>
                      <a:pt x="30" y="92"/>
                      <a:pt x="26" y="96"/>
                    </a:cubicBezTo>
                    <a:cubicBezTo>
                      <a:pt x="6" y="96"/>
                      <a:pt x="6" y="96"/>
                      <a:pt x="6" y="96"/>
                    </a:cubicBezTo>
                    <a:cubicBezTo>
                      <a:pt x="6" y="0"/>
                      <a:pt x="6" y="0"/>
                      <a:pt x="6" y="0"/>
                    </a:cubicBezTo>
                    <a:cubicBezTo>
                      <a:pt x="109" y="0"/>
                      <a:pt x="109" y="0"/>
                      <a:pt x="109" y="0"/>
                    </a:cubicBezTo>
                    <a:cubicBezTo>
                      <a:pt x="109" y="28"/>
                      <a:pt x="109" y="28"/>
                      <a:pt x="109" y="28"/>
                    </a:cubicBezTo>
                    <a:cubicBezTo>
                      <a:pt x="40" y="28"/>
                      <a:pt x="40" y="28"/>
                      <a:pt x="40" y="28"/>
                    </a:cubicBezTo>
                    <a:cubicBezTo>
                      <a:pt x="40" y="64"/>
                      <a:pt x="40" y="64"/>
                      <a:pt x="40" y="64"/>
                    </a:cubicBezTo>
                    <a:cubicBezTo>
                      <a:pt x="47" y="59"/>
                      <a:pt x="56" y="57"/>
                      <a:pt x="66" y="57"/>
                    </a:cubicBezTo>
                    <a:cubicBezTo>
                      <a:pt x="76" y="57"/>
                      <a:pt x="85" y="59"/>
                      <a:pt x="93" y="64"/>
                    </a:cubicBezTo>
                    <a:close/>
                  </a:path>
                </a:pathLst>
              </a:custGeom>
              <a:solidFill>
                <a:srgbClr val="2929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iŝļiḑè">
                <a:extLst>
                  <a:ext uri="{FF2B5EF4-FFF2-40B4-BE49-F238E27FC236}">
                    <a16:creationId xmlns:a16="http://schemas.microsoft.com/office/drawing/2014/main" id="{759BAE10-8023-408A-A57C-C8E38FF065D8}"/>
                  </a:ext>
                </a:extLst>
              </p:cNvPr>
              <p:cNvSpPr/>
              <p:nvPr/>
            </p:nvSpPr>
            <p:spPr bwMode="auto">
              <a:xfrm>
                <a:off x="1775078" y="1893562"/>
                <a:ext cx="721839" cy="645468"/>
              </a:xfrm>
              <a:custGeom>
                <a:avLst/>
                <a:gdLst>
                  <a:gd name="T0" fmla="*/ 856 w 860"/>
                  <a:gd name="T1" fmla="*/ 298 h 668"/>
                  <a:gd name="T2" fmla="*/ 710 w 860"/>
                  <a:gd name="T3" fmla="*/ 169 h 668"/>
                  <a:gd name="T4" fmla="*/ 710 w 860"/>
                  <a:gd name="T5" fmla="*/ 162 h 668"/>
                  <a:gd name="T6" fmla="*/ 531 w 860"/>
                  <a:gd name="T7" fmla="*/ 6 h 668"/>
                  <a:gd name="T8" fmla="*/ 409 w 860"/>
                  <a:gd name="T9" fmla="*/ 72 h 668"/>
                  <a:gd name="T10" fmla="*/ 289 w 860"/>
                  <a:gd name="T11" fmla="*/ 27 h 668"/>
                  <a:gd name="T12" fmla="*/ 144 w 860"/>
                  <a:gd name="T13" fmla="*/ 184 h 668"/>
                  <a:gd name="T14" fmla="*/ 134 w 860"/>
                  <a:gd name="T15" fmla="*/ 184 h 668"/>
                  <a:gd name="T16" fmla="*/ 5 w 860"/>
                  <a:gd name="T17" fmla="*/ 331 h 668"/>
                  <a:gd name="T18" fmla="*/ 97 w 860"/>
                  <a:gd name="T19" fmla="*/ 452 h 668"/>
                  <a:gd name="T20" fmla="*/ 92 w 860"/>
                  <a:gd name="T21" fmla="*/ 502 h 668"/>
                  <a:gd name="T22" fmla="*/ 271 w 860"/>
                  <a:gd name="T23" fmla="*/ 663 h 668"/>
                  <a:gd name="T24" fmla="*/ 350 w 860"/>
                  <a:gd name="T25" fmla="*/ 639 h 668"/>
                  <a:gd name="T26" fmla="*/ 363 w 860"/>
                  <a:gd name="T27" fmla="*/ 646 h 668"/>
                  <a:gd name="T28" fmla="*/ 439 w 860"/>
                  <a:gd name="T29" fmla="*/ 664 h 668"/>
                  <a:gd name="T30" fmla="*/ 550 w 860"/>
                  <a:gd name="T31" fmla="*/ 589 h 668"/>
                  <a:gd name="T32" fmla="*/ 630 w 860"/>
                  <a:gd name="T33" fmla="*/ 606 h 668"/>
                  <a:gd name="T34" fmla="*/ 770 w 860"/>
                  <a:gd name="T35" fmla="*/ 447 h 668"/>
                  <a:gd name="T36" fmla="*/ 768 w 860"/>
                  <a:gd name="T37" fmla="*/ 437 h 668"/>
                  <a:gd name="T38" fmla="*/ 856 w 860"/>
                  <a:gd name="T39" fmla="*/ 298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0" h="668">
                    <a:moveTo>
                      <a:pt x="856" y="298"/>
                    </a:moveTo>
                    <a:cubicBezTo>
                      <a:pt x="851" y="223"/>
                      <a:pt x="786" y="165"/>
                      <a:pt x="710" y="169"/>
                    </a:cubicBezTo>
                    <a:cubicBezTo>
                      <a:pt x="710" y="167"/>
                      <a:pt x="710" y="165"/>
                      <a:pt x="710" y="162"/>
                    </a:cubicBezTo>
                    <a:cubicBezTo>
                      <a:pt x="704" y="70"/>
                      <a:pt x="624" y="0"/>
                      <a:pt x="531" y="6"/>
                    </a:cubicBezTo>
                    <a:cubicBezTo>
                      <a:pt x="481" y="9"/>
                      <a:pt x="437" y="35"/>
                      <a:pt x="409" y="72"/>
                    </a:cubicBezTo>
                    <a:cubicBezTo>
                      <a:pt x="378" y="41"/>
                      <a:pt x="335" y="24"/>
                      <a:pt x="289" y="27"/>
                    </a:cubicBezTo>
                    <a:cubicBezTo>
                      <a:pt x="206" y="32"/>
                      <a:pt x="143" y="102"/>
                      <a:pt x="144" y="184"/>
                    </a:cubicBezTo>
                    <a:cubicBezTo>
                      <a:pt x="141" y="183"/>
                      <a:pt x="137" y="184"/>
                      <a:pt x="134" y="184"/>
                    </a:cubicBezTo>
                    <a:cubicBezTo>
                      <a:pt x="57" y="189"/>
                      <a:pt x="0" y="255"/>
                      <a:pt x="5" y="331"/>
                    </a:cubicBezTo>
                    <a:cubicBezTo>
                      <a:pt x="9" y="388"/>
                      <a:pt x="46" y="435"/>
                      <a:pt x="97" y="452"/>
                    </a:cubicBezTo>
                    <a:cubicBezTo>
                      <a:pt x="93" y="468"/>
                      <a:pt x="91" y="485"/>
                      <a:pt x="92" y="502"/>
                    </a:cubicBezTo>
                    <a:cubicBezTo>
                      <a:pt x="97" y="596"/>
                      <a:pt x="177" y="668"/>
                      <a:pt x="271" y="663"/>
                    </a:cubicBezTo>
                    <a:cubicBezTo>
                      <a:pt x="300" y="662"/>
                      <a:pt x="327" y="653"/>
                      <a:pt x="350" y="639"/>
                    </a:cubicBezTo>
                    <a:cubicBezTo>
                      <a:pt x="358" y="643"/>
                      <a:pt x="363" y="646"/>
                      <a:pt x="363" y="646"/>
                    </a:cubicBezTo>
                    <a:cubicBezTo>
                      <a:pt x="385" y="659"/>
                      <a:pt x="411" y="665"/>
                      <a:pt x="439" y="664"/>
                    </a:cubicBezTo>
                    <a:cubicBezTo>
                      <a:pt x="488" y="660"/>
                      <a:pt x="529" y="631"/>
                      <a:pt x="550" y="589"/>
                    </a:cubicBezTo>
                    <a:cubicBezTo>
                      <a:pt x="574" y="602"/>
                      <a:pt x="601" y="608"/>
                      <a:pt x="630" y="606"/>
                    </a:cubicBezTo>
                    <a:cubicBezTo>
                      <a:pt x="713" y="601"/>
                      <a:pt x="775" y="530"/>
                      <a:pt x="770" y="447"/>
                    </a:cubicBezTo>
                    <a:cubicBezTo>
                      <a:pt x="769" y="444"/>
                      <a:pt x="769" y="440"/>
                      <a:pt x="768" y="437"/>
                    </a:cubicBezTo>
                    <a:cubicBezTo>
                      <a:pt x="823" y="415"/>
                      <a:pt x="860" y="360"/>
                      <a:pt x="856" y="298"/>
                    </a:cubicBezTo>
                    <a:close/>
                  </a:path>
                </a:pathLst>
              </a:custGeom>
              <a:solidFill>
                <a:srgbClr val="8CAB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ïṧḻiḑè">
                <a:extLst>
                  <a:ext uri="{FF2B5EF4-FFF2-40B4-BE49-F238E27FC236}">
                    <a16:creationId xmlns:a16="http://schemas.microsoft.com/office/drawing/2014/main" id="{C09F9D74-21DD-4B7B-B7A8-CC2268681CEA}"/>
                  </a:ext>
                </a:extLst>
              </p:cNvPr>
              <p:cNvSpPr/>
              <p:nvPr/>
            </p:nvSpPr>
            <p:spPr bwMode="auto">
              <a:xfrm>
                <a:off x="1932908" y="2551512"/>
                <a:ext cx="103672" cy="118574"/>
              </a:xfrm>
              <a:custGeom>
                <a:avLst/>
                <a:gdLst>
                  <a:gd name="T0" fmla="*/ 1 w 123"/>
                  <a:gd name="T1" fmla="*/ 64 h 123"/>
                  <a:gd name="T2" fmla="*/ 58 w 123"/>
                  <a:gd name="T3" fmla="*/ 1 h 123"/>
                  <a:gd name="T4" fmla="*/ 122 w 123"/>
                  <a:gd name="T5" fmla="*/ 58 h 123"/>
                  <a:gd name="T6" fmla="*/ 64 w 123"/>
                  <a:gd name="T7" fmla="*/ 122 h 123"/>
                  <a:gd name="T8" fmla="*/ 1 w 123"/>
                  <a:gd name="T9" fmla="*/ 64 h 123"/>
                </a:gdLst>
                <a:ahLst/>
                <a:cxnLst>
                  <a:cxn ang="0">
                    <a:pos x="T0" y="T1"/>
                  </a:cxn>
                  <a:cxn ang="0">
                    <a:pos x="T2" y="T3"/>
                  </a:cxn>
                  <a:cxn ang="0">
                    <a:pos x="T4" y="T5"/>
                  </a:cxn>
                  <a:cxn ang="0">
                    <a:pos x="T6" y="T7"/>
                  </a:cxn>
                  <a:cxn ang="0">
                    <a:pos x="T8" y="T9"/>
                  </a:cxn>
                </a:cxnLst>
                <a:rect l="0" t="0" r="r" b="b"/>
                <a:pathLst>
                  <a:path w="123" h="123">
                    <a:moveTo>
                      <a:pt x="1" y="64"/>
                    </a:moveTo>
                    <a:cubicBezTo>
                      <a:pt x="0" y="31"/>
                      <a:pt x="25" y="3"/>
                      <a:pt x="58" y="1"/>
                    </a:cubicBezTo>
                    <a:cubicBezTo>
                      <a:pt x="92" y="0"/>
                      <a:pt x="120" y="25"/>
                      <a:pt x="122" y="58"/>
                    </a:cubicBezTo>
                    <a:cubicBezTo>
                      <a:pt x="123" y="92"/>
                      <a:pt x="98" y="120"/>
                      <a:pt x="64" y="122"/>
                    </a:cubicBezTo>
                    <a:cubicBezTo>
                      <a:pt x="31" y="123"/>
                      <a:pt x="3" y="98"/>
                      <a:pt x="1" y="64"/>
                    </a:cubicBezTo>
                    <a:close/>
                  </a:path>
                </a:pathLst>
              </a:custGeom>
              <a:solidFill>
                <a:srgbClr val="8CAB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ïśļiḋe">
                <a:extLst>
                  <a:ext uri="{FF2B5EF4-FFF2-40B4-BE49-F238E27FC236}">
                    <a16:creationId xmlns:a16="http://schemas.microsoft.com/office/drawing/2014/main" id="{8C5CDE1A-DEA3-47C3-9B47-809549DC5C7D}"/>
                  </a:ext>
                </a:extLst>
              </p:cNvPr>
              <p:cNvSpPr/>
              <p:nvPr/>
            </p:nvSpPr>
            <p:spPr bwMode="auto">
              <a:xfrm>
                <a:off x="2027296" y="2671868"/>
                <a:ext cx="72725" cy="82912"/>
              </a:xfrm>
              <a:custGeom>
                <a:avLst/>
                <a:gdLst>
                  <a:gd name="T0" fmla="*/ 1 w 87"/>
                  <a:gd name="T1" fmla="*/ 45 h 86"/>
                  <a:gd name="T2" fmla="*/ 41 w 87"/>
                  <a:gd name="T3" fmla="*/ 1 h 86"/>
                  <a:gd name="T4" fmla="*/ 86 w 87"/>
                  <a:gd name="T5" fmla="*/ 41 h 86"/>
                  <a:gd name="T6" fmla="*/ 46 w 87"/>
                  <a:gd name="T7" fmla="*/ 85 h 86"/>
                  <a:gd name="T8" fmla="*/ 1 w 87"/>
                  <a:gd name="T9" fmla="*/ 45 h 86"/>
                </a:gdLst>
                <a:ahLst/>
                <a:cxnLst>
                  <a:cxn ang="0">
                    <a:pos x="T0" y="T1"/>
                  </a:cxn>
                  <a:cxn ang="0">
                    <a:pos x="T2" y="T3"/>
                  </a:cxn>
                  <a:cxn ang="0">
                    <a:pos x="T4" y="T5"/>
                  </a:cxn>
                  <a:cxn ang="0">
                    <a:pos x="T6" y="T7"/>
                  </a:cxn>
                  <a:cxn ang="0">
                    <a:pos x="T8" y="T9"/>
                  </a:cxn>
                </a:cxnLst>
                <a:rect l="0" t="0" r="r" b="b"/>
                <a:pathLst>
                  <a:path w="87" h="86">
                    <a:moveTo>
                      <a:pt x="1" y="45"/>
                    </a:moveTo>
                    <a:cubicBezTo>
                      <a:pt x="0" y="22"/>
                      <a:pt x="18" y="2"/>
                      <a:pt x="41" y="1"/>
                    </a:cubicBezTo>
                    <a:cubicBezTo>
                      <a:pt x="65" y="0"/>
                      <a:pt x="84" y="18"/>
                      <a:pt x="86" y="41"/>
                    </a:cubicBezTo>
                    <a:cubicBezTo>
                      <a:pt x="87" y="64"/>
                      <a:pt x="69" y="84"/>
                      <a:pt x="46" y="85"/>
                    </a:cubicBezTo>
                    <a:cubicBezTo>
                      <a:pt x="22" y="86"/>
                      <a:pt x="2" y="69"/>
                      <a:pt x="1" y="45"/>
                    </a:cubicBezTo>
                    <a:close/>
                  </a:path>
                </a:pathLst>
              </a:custGeom>
              <a:solidFill>
                <a:srgbClr val="8CAB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ïṩľïḍê">
                <a:extLst>
                  <a:ext uri="{FF2B5EF4-FFF2-40B4-BE49-F238E27FC236}">
                    <a16:creationId xmlns:a16="http://schemas.microsoft.com/office/drawing/2014/main" id="{5D5025EB-19CF-4EBA-A87B-67181FD3188B}"/>
                  </a:ext>
                </a:extLst>
              </p:cNvPr>
              <p:cNvSpPr/>
              <p:nvPr/>
            </p:nvSpPr>
            <p:spPr bwMode="auto">
              <a:xfrm>
                <a:off x="1891129" y="2103963"/>
                <a:ext cx="143904" cy="213967"/>
              </a:xfrm>
              <a:custGeom>
                <a:avLst/>
                <a:gdLst>
                  <a:gd name="T0" fmla="*/ 186 w 186"/>
                  <a:gd name="T1" fmla="*/ 158 h 240"/>
                  <a:gd name="T2" fmla="*/ 183 w 186"/>
                  <a:gd name="T3" fmla="*/ 198 h 240"/>
                  <a:gd name="T4" fmla="*/ 151 w 186"/>
                  <a:gd name="T5" fmla="*/ 196 h 240"/>
                  <a:gd name="T6" fmla="*/ 148 w 186"/>
                  <a:gd name="T7" fmla="*/ 240 h 240"/>
                  <a:gd name="T8" fmla="*/ 97 w 186"/>
                  <a:gd name="T9" fmla="*/ 236 h 240"/>
                  <a:gd name="T10" fmla="*/ 100 w 186"/>
                  <a:gd name="T11" fmla="*/ 193 h 240"/>
                  <a:gd name="T12" fmla="*/ 0 w 186"/>
                  <a:gd name="T13" fmla="*/ 186 h 240"/>
                  <a:gd name="T14" fmla="*/ 3 w 186"/>
                  <a:gd name="T15" fmla="*/ 149 h 240"/>
                  <a:gd name="T16" fmla="*/ 122 w 186"/>
                  <a:gd name="T17" fmla="*/ 0 h 240"/>
                  <a:gd name="T18" fmla="*/ 163 w 186"/>
                  <a:gd name="T19" fmla="*/ 3 h 240"/>
                  <a:gd name="T20" fmla="*/ 153 w 186"/>
                  <a:gd name="T21" fmla="*/ 156 h 240"/>
                  <a:gd name="T22" fmla="*/ 186 w 186"/>
                  <a:gd name="T23" fmla="*/ 158 h 240"/>
                  <a:gd name="T24" fmla="*/ 51 w 186"/>
                  <a:gd name="T25" fmla="*/ 150 h 240"/>
                  <a:gd name="T26" fmla="*/ 102 w 186"/>
                  <a:gd name="T27" fmla="*/ 153 h 240"/>
                  <a:gd name="T28" fmla="*/ 107 w 186"/>
                  <a:gd name="T29" fmla="*/ 79 h 240"/>
                  <a:gd name="T30" fmla="*/ 51 w 186"/>
                  <a:gd name="T31" fmla="*/ 15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6" h="240">
                    <a:moveTo>
                      <a:pt x="186" y="158"/>
                    </a:moveTo>
                    <a:lnTo>
                      <a:pt x="183" y="198"/>
                    </a:lnTo>
                    <a:lnTo>
                      <a:pt x="151" y="196"/>
                    </a:lnTo>
                    <a:lnTo>
                      <a:pt x="148" y="240"/>
                    </a:lnTo>
                    <a:lnTo>
                      <a:pt x="97" y="236"/>
                    </a:lnTo>
                    <a:lnTo>
                      <a:pt x="100" y="193"/>
                    </a:lnTo>
                    <a:lnTo>
                      <a:pt x="0" y="186"/>
                    </a:lnTo>
                    <a:lnTo>
                      <a:pt x="3" y="149"/>
                    </a:lnTo>
                    <a:lnTo>
                      <a:pt x="122" y="0"/>
                    </a:lnTo>
                    <a:lnTo>
                      <a:pt x="163" y="3"/>
                    </a:lnTo>
                    <a:lnTo>
                      <a:pt x="153" y="156"/>
                    </a:lnTo>
                    <a:lnTo>
                      <a:pt x="186" y="158"/>
                    </a:lnTo>
                    <a:close/>
                    <a:moveTo>
                      <a:pt x="51" y="150"/>
                    </a:moveTo>
                    <a:lnTo>
                      <a:pt x="102" y="153"/>
                    </a:lnTo>
                    <a:lnTo>
                      <a:pt x="107" y="79"/>
                    </a:lnTo>
                    <a:lnTo>
                      <a:pt x="51" y="150"/>
                    </a:ln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îṣliḍê">
                <a:extLst>
                  <a:ext uri="{FF2B5EF4-FFF2-40B4-BE49-F238E27FC236}">
                    <a16:creationId xmlns:a16="http://schemas.microsoft.com/office/drawing/2014/main" id="{AC1F9447-5555-4FBC-9AEC-5DE56887BF10}"/>
                  </a:ext>
                </a:extLst>
              </p:cNvPr>
              <p:cNvSpPr/>
              <p:nvPr/>
            </p:nvSpPr>
            <p:spPr bwMode="auto">
              <a:xfrm>
                <a:off x="2166558" y="2023726"/>
                <a:ext cx="148546" cy="213967"/>
              </a:xfrm>
              <a:custGeom>
                <a:avLst/>
                <a:gdLst>
                  <a:gd name="T0" fmla="*/ 158 w 177"/>
                  <a:gd name="T1" fmla="*/ 114 h 221"/>
                  <a:gd name="T2" fmla="*/ 175 w 177"/>
                  <a:gd name="T3" fmla="*/ 145 h 221"/>
                  <a:gd name="T4" fmla="*/ 170 w 177"/>
                  <a:gd name="T5" fmla="*/ 179 h 221"/>
                  <a:gd name="T6" fmla="*/ 145 w 177"/>
                  <a:gd name="T7" fmla="*/ 204 h 221"/>
                  <a:gd name="T8" fmla="*/ 105 w 177"/>
                  <a:gd name="T9" fmla="*/ 218 h 221"/>
                  <a:gd name="T10" fmla="*/ 61 w 177"/>
                  <a:gd name="T11" fmla="*/ 218 h 221"/>
                  <a:gd name="T12" fmla="*/ 29 w 177"/>
                  <a:gd name="T13" fmla="*/ 203 h 221"/>
                  <a:gd name="T14" fmla="*/ 14 w 177"/>
                  <a:gd name="T15" fmla="*/ 172 h 221"/>
                  <a:gd name="T16" fmla="*/ 19 w 177"/>
                  <a:gd name="T17" fmla="*/ 138 h 221"/>
                  <a:gd name="T18" fmla="*/ 48 w 177"/>
                  <a:gd name="T19" fmla="*/ 114 h 221"/>
                  <a:gd name="T20" fmla="*/ 17 w 177"/>
                  <a:gd name="T21" fmla="*/ 100 h 221"/>
                  <a:gd name="T22" fmla="*/ 2 w 177"/>
                  <a:gd name="T23" fmla="*/ 73 h 221"/>
                  <a:gd name="T24" fmla="*/ 7 w 177"/>
                  <a:gd name="T25" fmla="*/ 41 h 221"/>
                  <a:gd name="T26" fmla="*/ 30 w 177"/>
                  <a:gd name="T27" fmla="*/ 16 h 221"/>
                  <a:gd name="T28" fmla="*/ 68 w 177"/>
                  <a:gd name="T29" fmla="*/ 3 h 221"/>
                  <a:gd name="T30" fmla="*/ 108 w 177"/>
                  <a:gd name="T31" fmla="*/ 3 h 221"/>
                  <a:gd name="T32" fmla="*/ 138 w 177"/>
                  <a:gd name="T33" fmla="*/ 19 h 221"/>
                  <a:gd name="T34" fmla="*/ 153 w 177"/>
                  <a:gd name="T35" fmla="*/ 47 h 221"/>
                  <a:gd name="T36" fmla="*/ 148 w 177"/>
                  <a:gd name="T37" fmla="*/ 79 h 221"/>
                  <a:gd name="T38" fmla="*/ 124 w 177"/>
                  <a:gd name="T39" fmla="*/ 101 h 221"/>
                  <a:gd name="T40" fmla="*/ 158 w 177"/>
                  <a:gd name="T41" fmla="*/ 114 h 221"/>
                  <a:gd name="T42" fmla="*/ 125 w 177"/>
                  <a:gd name="T43" fmla="*/ 171 h 221"/>
                  <a:gd name="T44" fmla="*/ 132 w 177"/>
                  <a:gd name="T45" fmla="*/ 149 h 221"/>
                  <a:gd name="T46" fmla="*/ 118 w 177"/>
                  <a:gd name="T47" fmla="*/ 130 h 221"/>
                  <a:gd name="T48" fmla="*/ 88 w 177"/>
                  <a:gd name="T49" fmla="*/ 124 h 221"/>
                  <a:gd name="T50" fmla="*/ 63 w 177"/>
                  <a:gd name="T51" fmla="*/ 139 h 221"/>
                  <a:gd name="T52" fmla="*/ 56 w 177"/>
                  <a:gd name="T53" fmla="*/ 162 h 221"/>
                  <a:gd name="T54" fmla="*/ 70 w 177"/>
                  <a:gd name="T55" fmla="*/ 181 h 221"/>
                  <a:gd name="T56" fmla="*/ 99 w 177"/>
                  <a:gd name="T57" fmla="*/ 183 h 221"/>
                  <a:gd name="T58" fmla="*/ 125 w 177"/>
                  <a:gd name="T59" fmla="*/ 171 h 221"/>
                  <a:gd name="T60" fmla="*/ 52 w 177"/>
                  <a:gd name="T61" fmla="*/ 49 h 221"/>
                  <a:gd name="T62" fmla="*/ 46 w 177"/>
                  <a:gd name="T63" fmla="*/ 70 h 221"/>
                  <a:gd name="T64" fmla="*/ 58 w 177"/>
                  <a:gd name="T65" fmla="*/ 89 h 221"/>
                  <a:gd name="T66" fmla="*/ 84 w 177"/>
                  <a:gd name="T67" fmla="*/ 95 h 221"/>
                  <a:gd name="T68" fmla="*/ 105 w 177"/>
                  <a:gd name="T69" fmla="*/ 81 h 221"/>
                  <a:gd name="T70" fmla="*/ 111 w 177"/>
                  <a:gd name="T71" fmla="*/ 59 h 221"/>
                  <a:gd name="T72" fmla="*/ 99 w 177"/>
                  <a:gd name="T73" fmla="*/ 41 h 221"/>
                  <a:gd name="T74" fmla="*/ 74 w 177"/>
                  <a:gd name="T75" fmla="*/ 38 h 221"/>
                  <a:gd name="T76" fmla="*/ 52 w 177"/>
                  <a:gd name="T77" fmla="*/ 4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7" h="221">
                    <a:moveTo>
                      <a:pt x="158" y="114"/>
                    </a:moveTo>
                    <a:cubicBezTo>
                      <a:pt x="167" y="122"/>
                      <a:pt x="173" y="132"/>
                      <a:pt x="175" y="145"/>
                    </a:cubicBezTo>
                    <a:cubicBezTo>
                      <a:pt x="177" y="157"/>
                      <a:pt x="176" y="168"/>
                      <a:pt x="170" y="179"/>
                    </a:cubicBezTo>
                    <a:cubicBezTo>
                      <a:pt x="165" y="189"/>
                      <a:pt x="157" y="197"/>
                      <a:pt x="145" y="204"/>
                    </a:cubicBezTo>
                    <a:cubicBezTo>
                      <a:pt x="134" y="211"/>
                      <a:pt x="120" y="216"/>
                      <a:pt x="105" y="218"/>
                    </a:cubicBezTo>
                    <a:cubicBezTo>
                      <a:pt x="89" y="221"/>
                      <a:pt x="74" y="221"/>
                      <a:pt x="61" y="218"/>
                    </a:cubicBezTo>
                    <a:cubicBezTo>
                      <a:pt x="48" y="216"/>
                      <a:pt x="38" y="210"/>
                      <a:pt x="29" y="203"/>
                    </a:cubicBezTo>
                    <a:cubicBezTo>
                      <a:pt x="21" y="195"/>
                      <a:pt x="16" y="185"/>
                      <a:pt x="14" y="172"/>
                    </a:cubicBezTo>
                    <a:cubicBezTo>
                      <a:pt x="11" y="160"/>
                      <a:pt x="13" y="148"/>
                      <a:pt x="19" y="138"/>
                    </a:cubicBezTo>
                    <a:cubicBezTo>
                      <a:pt x="26" y="128"/>
                      <a:pt x="35" y="120"/>
                      <a:pt x="48" y="114"/>
                    </a:cubicBezTo>
                    <a:cubicBezTo>
                      <a:pt x="35" y="112"/>
                      <a:pt x="25" y="108"/>
                      <a:pt x="17" y="100"/>
                    </a:cubicBezTo>
                    <a:cubicBezTo>
                      <a:pt x="9" y="93"/>
                      <a:pt x="4" y="84"/>
                      <a:pt x="2" y="73"/>
                    </a:cubicBezTo>
                    <a:cubicBezTo>
                      <a:pt x="0" y="61"/>
                      <a:pt x="1" y="51"/>
                      <a:pt x="7" y="41"/>
                    </a:cubicBezTo>
                    <a:cubicBezTo>
                      <a:pt x="12" y="31"/>
                      <a:pt x="19" y="23"/>
                      <a:pt x="30" y="16"/>
                    </a:cubicBezTo>
                    <a:cubicBezTo>
                      <a:pt x="41" y="10"/>
                      <a:pt x="53" y="5"/>
                      <a:pt x="68" y="3"/>
                    </a:cubicBezTo>
                    <a:cubicBezTo>
                      <a:pt x="82" y="0"/>
                      <a:pt x="96" y="1"/>
                      <a:pt x="108" y="3"/>
                    </a:cubicBezTo>
                    <a:cubicBezTo>
                      <a:pt x="120" y="6"/>
                      <a:pt x="130" y="11"/>
                      <a:pt x="138" y="19"/>
                    </a:cubicBezTo>
                    <a:cubicBezTo>
                      <a:pt x="146" y="26"/>
                      <a:pt x="151" y="36"/>
                      <a:pt x="153" y="47"/>
                    </a:cubicBezTo>
                    <a:cubicBezTo>
                      <a:pt x="155" y="58"/>
                      <a:pt x="154" y="69"/>
                      <a:pt x="148" y="79"/>
                    </a:cubicBezTo>
                    <a:cubicBezTo>
                      <a:pt x="143" y="88"/>
                      <a:pt x="135" y="96"/>
                      <a:pt x="124" y="101"/>
                    </a:cubicBezTo>
                    <a:cubicBezTo>
                      <a:pt x="138" y="102"/>
                      <a:pt x="149" y="107"/>
                      <a:pt x="158" y="114"/>
                    </a:cubicBezTo>
                    <a:close/>
                    <a:moveTo>
                      <a:pt x="125" y="171"/>
                    </a:moveTo>
                    <a:cubicBezTo>
                      <a:pt x="131" y="165"/>
                      <a:pt x="133" y="158"/>
                      <a:pt x="132" y="149"/>
                    </a:cubicBezTo>
                    <a:cubicBezTo>
                      <a:pt x="130" y="140"/>
                      <a:pt x="126" y="134"/>
                      <a:pt x="118" y="130"/>
                    </a:cubicBezTo>
                    <a:cubicBezTo>
                      <a:pt x="110" y="126"/>
                      <a:pt x="100" y="124"/>
                      <a:pt x="88" y="124"/>
                    </a:cubicBezTo>
                    <a:cubicBezTo>
                      <a:pt x="77" y="128"/>
                      <a:pt x="69" y="133"/>
                      <a:pt x="63" y="139"/>
                    </a:cubicBezTo>
                    <a:cubicBezTo>
                      <a:pt x="57" y="146"/>
                      <a:pt x="54" y="153"/>
                      <a:pt x="56" y="162"/>
                    </a:cubicBezTo>
                    <a:cubicBezTo>
                      <a:pt x="57" y="171"/>
                      <a:pt x="62" y="177"/>
                      <a:pt x="70" y="181"/>
                    </a:cubicBezTo>
                    <a:cubicBezTo>
                      <a:pt x="77" y="184"/>
                      <a:pt x="87" y="185"/>
                      <a:pt x="99" y="183"/>
                    </a:cubicBezTo>
                    <a:cubicBezTo>
                      <a:pt x="110" y="181"/>
                      <a:pt x="119" y="177"/>
                      <a:pt x="125" y="171"/>
                    </a:cubicBezTo>
                    <a:close/>
                    <a:moveTo>
                      <a:pt x="52" y="49"/>
                    </a:moveTo>
                    <a:cubicBezTo>
                      <a:pt x="47" y="55"/>
                      <a:pt x="45" y="62"/>
                      <a:pt x="46" y="70"/>
                    </a:cubicBezTo>
                    <a:cubicBezTo>
                      <a:pt x="48" y="79"/>
                      <a:pt x="52" y="85"/>
                      <a:pt x="58" y="89"/>
                    </a:cubicBezTo>
                    <a:cubicBezTo>
                      <a:pt x="65" y="93"/>
                      <a:pt x="73" y="95"/>
                      <a:pt x="84" y="95"/>
                    </a:cubicBezTo>
                    <a:cubicBezTo>
                      <a:pt x="93" y="92"/>
                      <a:pt x="100" y="87"/>
                      <a:pt x="105" y="81"/>
                    </a:cubicBezTo>
                    <a:cubicBezTo>
                      <a:pt x="110" y="75"/>
                      <a:pt x="112" y="68"/>
                      <a:pt x="111" y="59"/>
                    </a:cubicBezTo>
                    <a:cubicBezTo>
                      <a:pt x="109" y="51"/>
                      <a:pt x="105" y="45"/>
                      <a:pt x="99" y="41"/>
                    </a:cubicBezTo>
                    <a:cubicBezTo>
                      <a:pt x="92" y="38"/>
                      <a:pt x="84" y="37"/>
                      <a:pt x="74" y="38"/>
                    </a:cubicBezTo>
                    <a:cubicBezTo>
                      <a:pt x="64" y="40"/>
                      <a:pt x="57" y="44"/>
                      <a:pt x="52" y="49"/>
                    </a:cubicBez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iṡľïḋè">
                <a:extLst>
                  <a:ext uri="{FF2B5EF4-FFF2-40B4-BE49-F238E27FC236}">
                    <a16:creationId xmlns:a16="http://schemas.microsoft.com/office/drawing/2014/main" id="{556FF57C-D680-468D-9315-CA190421B330}"/>
                  </a:ext>
                </a:extLst>
              </p:cNvPr>
              <p:cNvSpPr/>
              <p:nvPr/>
            </p:nvSpPr>
            <p:spPr bwMode="auto">
              <a:xfrm>
                <a:off x="2051280" y="2237693"/>
                <a:ext cx="156283" cy="208618"/>
              </a:xfrm>
              <a:custGeom>
                <a:avLst/>
                <a:gdLst>
                  <a:gd name="T0" fmla="*/ 177 w 186"/>
                  <a:gd name="T1" fmla="*/ 146 h 216"/>
                  <a:gd name="T2" fmla="*/ 186 w 186"/>
                  <a:gd name="T3" fmla="*/ 180 h 216"/>
                  <a:gd name="T4" fmla="*/ 54 w 186"/>
                  <a:gd name="T5" fmla="*/ 216 h 216"/>
                  <a:gd name="T6" fmla="*/ 46 w 186"/>
                  <a:gd name="T7" fmla="*/ 185 h 216"/>
                  <a:gd name="T8" fmla="*/ 91 w 186"/>
                  <a:gd name="T9" fmla="*/ 99 h 216"/>
                  <a:gd name="T10" fmla="*/ 100 w 186"/>
                  <a:gd name="T11" fmla="*/ 55 h 216"/>
                  <a:gd name="T12" fmla="*/ 89 w 186"/>
                  <a:gd name="T13" fmla="*/ 39 h 216"/>
                  <a:gd name="T14" fmla="*/ 68 w 186"/>
                  <a:gd name="T15" fmla="*/ 39 h 216"/>
                  <a:gd name="T16" fmla="*/ 22 w 186"/>
                  <a:gd name="T17" fmla="*/ 72 h 216"/>
                  <a:gd name="T18" fmla="*/ 0 w 186"/>
                  <a:gd name="T19" fmla="*/ 45 h 216"/>
                  <a:gd name="T20" fmla="*/ 25 w 186"/>
                  <a:gd name="T21" fmla="*/ 21 h 216"/>
                  <a:gd name="T22" fmla="*/ 60 w 186"/>
                  <a:gd name="T23" fmla="*/ 5 h 216"/>
                  <a:gd name="T24" fmla="*/ 112 w 186"/>
                  <a:gd name="T25" fmla="*/ 6 h 216"/>
                  <a:gd name="T26" fmla="*/ 140 w 186"/>
                  <a:gd name="T27" fmla="*/ 40 h 216"/>
                  <a:gd name="T28" fmla="*/ 142 w 186"/>
                  <a:gd name="T29" fmla="*/ 73 h 216"/>
                  <a:gd name="T30" fmla="*/ 128 w 186"/>
                  <a:gd name="T31" fmla="*/ 111 h 216"/>
                  <a:gd name="T32" fmla="*/ 97 w 186"/>
                  <a:gd name="T33" fmla="*/ 168 h 216"/>
                  <a:gd name="T34" fmla="*/ 177 w 186"/>
                  <a:gd name="T35" fmla="*/ 14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216">
                    <a:moveTo>
                      <a:pt x="177" y="146"/>
                    </a:moveTo>
                    <a:cubicBezTo>
                      <a:pt x="186" y="180"/>
                      <a:pt x="186" y="180"/>
                      <a:pt x="186" y="180"/>
                    </a:cubicBezTo>
                    <a:cubicBezTo>
                      <a:pt x="54" y="216"/>
                      <a:pt x="54" y="216"/>
                      <a:pt x="54" y="216"/>
                    </a:cubicBezTo>
                    <a:cubicBezTo>
                      <a:pt x="46" y="185"/>
                      <a:pt x="46" y="185"/>
                      <a:pt x="46" y="185"/>
                    </a:cubicBezTo>
                    <a:cubicBezTo>
                      <a:pt x="91" y="99"/>
                      <a:pt x="91" y="99"/>
                      <a:pt x="91" y="99"/>
                    </a:cubicBezTo>
                    <a:cubicBezTo>
                      <a:pt x="100" y="81"/>
                      <a:pt x="103" y="66"/>
                      <a:pt x="100" y="55"/>
                    </a:cubicBezTo>
                    <a:cubicBezTo>
                      <a:pt x="98" y="47"/>
                      <a:pt x="94" y="42"/>
                      <a:pt x="89" y="39"/>
                    </a:cubicBezTo>
                    <a:cubicBezTo>
                      <a:pt x="83" y="37"/>
                      <a:pt x="76" y="36"/>
                      <a:pt x="68" y="39"/>
                    </a:cubicBezTo>
                    <a:cubicBezTo>
                      <a:pt x="51" y="43"/>
                      <a:pt x="36" y="54"/>
                      <a:pt x="22" y="72"/>
                    </a:cubicBezTo>
                    <a:cubicBezTo>
                      <a:pt x="0" y="45"/>
                      <a:pt x="0" y="45"/>
                      <a:pt x="0" y="45"/>
                    </a:cubicBezTo>
                    <a:cubicBezTo>
                      <a:pt x="6" y="36"/>
                      <a:pt x="14" y="28"/>
                      <a:pt x="25" y="21"/>
                    </a:cubicBezTo>
                    <a:cubicBezTo>
                      <a:pt x="36" y="14"/>
                      <a:pt x="48" y="8"/>
                      <a:pt x="60" y="5"/>
                    </a:cubicBezTo>
                    <a:cubicBezTo>
                      <a:pt x="80" y="0"/>
                      <a:pt x="98" y="0"/>
                      <a:pt x="112" y="6"/>
                    </a:cubicBezTo>
                    <a:cubicBezTo>
                      <a:pt x="126" y="13"/>
                      <a:pt x="136" y="24"/>
                      <a:pt x="140" y="40"/>
                    </a:cubicBezTo>
                    <a:cubicBezTo>
                      <a:pt x="144" y="51"/>
                      <a:pt x="144" y="62"/>
                      <a:pt x="142" y="73"/>
                    </a:cubicBezTo>
                    <a:cubicBezTo>
                      <a:pt x="140" y="84"/>
                      <a:pt x="135" y="96"/>
                      <a:pt x="128" y="111"/>
                    </a:cubicBezTo>
                    <a:cubicBezTo>
                      <a:pt x="97" y="168"/>
                      <a:pt x="97" y="168"/>
                      <a:pt x="97" y="168"/>
                    </a:cubicBezTo>
                    <a:lnTo>
                      <a:pt x="177" y="146"/>
                    </a:lnTo>
                    <a:close/>
                  </a:path>
                </a:pathLst>
              </a:custGeom>
              <a:solidFill>
                <a:srgbClr val="474E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151" name="矩形 150">
            <a:extLst>
              <a:ext uri="{FF2B5EF4-FFF2-40B4-BE49-F238E27FC236}">
                <a16:creationId xmlns:a16="http://schemas.microsoft.com/office/drawing/2014/main" id="{81294A88-6145-4188-9A3D-DFDA1B849659}"/>
              </a:ext>
            </a:extLst>
          </p:cNvPr>
          <p:cNvSpPr/>
          <p:nvPr/>
        </p:nvSpPr>
        <p:spPr>
          <a:xfrm>
            <a:off x="1681735" y="1133136"/>
            <a:ext cx="8828531"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STRENGTHEN SCHOOL HYGIENE AND HEALTH EDUCATION</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custDataLst>
      <p:tags r:id="rId1"/>
    </p:custDataLst>
    <p:extLst>
      <p:ext uri="{BB962C8B-B14F-4D97-AF65-F5344CB8AC3E}">
        <p14:creationId xmlns:p14="http://schemas.microsoft.com/office/powerpoint/2010/main" val="234294893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493769B5-F505-45E4-88F2-549E81E37029}"/>
              </a:ext>
            </a:extLst>
          </p:cNvPr>
          <p:cNvSpPr txBox="1">
            <a:spLocks noChangeArrowheads="1"/>
          </p:cNvSpPr>
          <p:nvPr/>
        </p:nvSpPr>
        <p:spPr bwMode="auto">
          <a:xfrm>
            <a:off x="2168569" y="645862"/>
            <a:ext cx="7854863"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广泛开展校园科普活动</a:t>
            </a:r>
          </a:p>
        </p:txBody>
      </p:sp>
      <p:grpSp>
        <p:nvGrpSpPr>
          <p:cNvPr id="235" name="组合 234">
            <a:extLst>
              <a:ext uri="{FF2B5EF4-FFF2-40B4-BE49-F238E27FC236}">
                <a16:creationId xmlns:a16="http://schemas.microsoft.com/office/drawing/2014/main" id="{0C494958-3CD6-49D1-B5B9-7ABB36645BD3}"/>
              </a:ext>
            </a:extLst>
          </p:cNvPr>
          <p:cNvGrpSpPr/>
          <p:nvPr/>
        </p:nvGrpSpPr>
        <p:grpSpPr>
          <a:xfrm>
            <a:off x="1106424" y="1764729"/>
            <a:ext cx="7071672" cy="4252630"/>
            <a:chOff x="494398" y="1620010"/>
            <a:chExt cx="7662051" cy="4607661"/>
          </a:xfrm>
        </p:grpSpPr>
        <p:pic>
          <p:nvPicPr>
            <p:cNvPr id="217" name="图片 216">
              <a:extLst>
                <a:ext uri="{FF2B5EF4-FFF2-40B4-BE49-F238E27FC236}">
                  <a16:creationId xmlns:a16="http://schemas.microsoft.com/office/drawing/2014/main" id="{CAB3BCFA-F20E-4137-8BD8-8B823FD54D4B}"/>
                </a:ext>
              </a:extLst>
            </p:cNvPr>
            <p:cNvPicPr>
              <a:picLocks/>
            </p:cNvPicPr>
            <p:nvPr/>
          </p:nvPicPr>
          <p:blipFill rotWithShape="1">
            <a:blip r:embed="rId5"/>
            <a:srcRect l="2309" t="10620" r="10441" b="8566"/>
            <a:stretch/>
          </p:blipFill>
          <p:spPr>
            <a:xfrm>
              <a:off x="4422776" y="3866171"/>
              <a:ext cx="3733672" cy="2361500"/>
            </a:xfrm>
            <a:prstGeom prst="rect">
              <a:avLst/>
            </a:prstGeom>
            <a:effectLst>
              <a:outerShdw blurRad="50800" dist="38100" dir="2700000" algn="tl" rotWithShape="0">
                <a:prstClr val="black">
                  <a:alpha val="40000"/>
                </a:prstClr>
              </a:outerShdw>
            </a:effectLst>
          </p:spPr>
        </p:pic>
        <p:pic>
          <p:nvPicPr>
            <p:cNvPr id="222" name="图片 221">
              <a:extLst>
                <a:ext uri="{FF2B5EF4-FFF2-40B4-BE49-F238E27FC236}">
                  <a16:creationId xmlns:a16="http://schemas.microsoft.com/office/drawing/2014/main" id="{B82E4268-BDF4-4903-A57E-9CDDB79243A8}"/>
                </a:ext>
              </a:extLst>
            </p:cNvPr>
            <p:cNvPicPr>
              <a:picLocks/>
            </p:cNvPicPr>
            <p:nvPr/>
          </p:nvPicPr>
          <p:blipFill rotWithShape="1">
            <a:blip r:embed="rId6"/>
            <a:srcRect l="7858" t="19402" r="5789" b="1293"/>
            <a:stretch/>
          </p:blipFill>
          <p:spPr>
            <a:xfrm>
              <a:off x="536308" y="3866171"/>
              <a:ext cx="3733672" cy="2361500"/>
            </a:xfrm>
            <a:prstGeom prst="rect">
              <a:avLst/>
            </a:prstGeom>
            <a:effectLst>
              <a:outerShdw blurRad="50800" dist="38100" dir="2700000" algn="tl" rotWithShape="0">
                <a:prstClr val="black">
                  <a:alpha val="40000"/>
                </a:prstClr>
              </a:outerShdw>
            </a:effectLst>
          </p:spPr>
        </p:pic>
        <p:grpSp>
          <p:nvGrpSpPr>
            <p:cNvPr id="231" name="组合 230">
              <a:extLst>
                <a:ext uri="{FF2B5EF4-FFF2-40B4-BE49-F238E27FC236}">
                  <a16:creationId xmlns:a16="http://schemas.microsoft.com/office/drawing/2014/main" id="{C4A0598E-4158-4F6D-8E6F-6E7E246F11CC}"/>
                </a:ext>
              </a:extLst>
            </p:cNvPr>
            <p:cNvGrpSpPr/>
            <p:nvPr/>
          </p:nvGrpSpPr>
          <p:grpSpPr>
            <a:xfrm>
              <a:off x="494398" y="1620010"/>
              <a:ext cx="1709306" cy="2199354"/>
              <a:chOff x="457822" y="1620010"/>
              <a:chExt cx="1709306" cy="2199354"/>
            </a:xfrm>
          </p:grpSpPr>
          <p:pic>
            <p:nvPicPr>
              <p:cNvPr id="220" name="图片 219">
                <a:extLst>
                  <a:ext uri="{FF2B5EF4-FFF2-40B4-BE49-F238E27FC236}">
                    <a16:creationId xmlns:a16="http://schemas.microsoft.com/office/drawing/2014/main" id="{5FAA1B8F-7B23-42D6-99B0-AA6D07A3AA29}"/>
                  </a:ext>
                </a:extLst>
              </p:cNvPr>
              <p:cNvPicPr>
                <a:picLocks noChangeAspect="1"/>
              </p:cNvPicPr>
              <p:nvPr/>
            </p:nvPicPr>
            <p:blipFill>
              <a:blip r:embed="rId7"/>
              <a:stretch>
                <a:fillRect/>
              </a:stretch>
            </p:blipFill>
            <p:spPr>
              <a:xfrm>
                <a:off x="457822" y="1620010"/>
                <a:ext cx="1709306" cy="2199354"/>
              </a:xfrm>
              <a:prstGeom prst="rect">
                <a:avLst/>
              </a:prstGeom>
              <a:effectLst/>
            </p:spPr>
          </p:pic>
          <p:sp>
            <p:nvSpPr>
              <p:cNvPr id="226" name="矩形 225">
                <a:extLst>
                  <a:ext uri="{FF2B5EF4-FFF2-40B4-BE49-F238E27FC236}">
                    <a16:creationId xmlns:a16="http://schemas.microsoft.com/office/drawing/2014/main" id="{9964A8B1-7317-4F0D-9F50-2EB5EBCF1D83}"/>
                  </a:ext>
                </a:extLst>
              </p:cNvPr>
              <p:cNvSpPr/>
              <p:nvPr/>
            </p:nvSpPr>
            <p:spPr>
              <a:xfrm>
                <a:off x="889317" y="3220155"/>
                <a:ext cx="1213803" cy="390055"/>
              </a:xfrm>
              <a:prstGeom prst="rect">
                <a:avLst/>
              </a:prstGeom>
              <a:solidFill>
                <a:srgbClr val="4A47A3">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微软雅黑" panose="020B0503020204020204" pitchFamily="34" charset="-122"/>
                    <a:ea typeface="微软雅黑" panose="020B0503020204020204" pitchFamily="34" charset="-122"/>
                  </a:rPr>
                  <a:t>出版物</a:t>
                </a:r>
                <a:endParaRPr lang="zh-CN" altLang="en-US" b="1" dirty="0">
                  <a:solidFill>
                    <a:schemeClr val="bg1"/>
                  </a:solidFill>
                  <a:latin typeface="微软雅黑" panose="020B0503020204020204" pitchFamily="34" charset="-122"/>
                  <a:ea typeface="微软雅黑" panose="020B0503020204020204" pitchFamily="34" charset="-122"/>
                </a:endParaRPr>
              </a:p>
            </p:txBody>
          </p:sp>
        </p:grpSp>
        <p:grpSp>
          <p:nvGrpSpPr>
            <p:cNvPr id="232" name="组合 231">
              <a:extLst>
                <a:ext uri="{FF2B5EF4-FFF2-40B4-BE49-F238E27FC236}">
                  <a16:creationId xmlns:a16="http://schemas.microsoft.com/office/drawing/2014/main" id="{31BFC3E3-5DEC-4C43-8C51-EA147629F14A}"/>
                </a:ext>
              </a:extLst>
            </p:cNvPr>
            <p:cNvGrpSpPr/>
            <p:nvPr/>
          </p:nvGrpSpPr>
          <p:grpSpPr>
            <a:xfrm>
              <a:off x="2287131" y="1644550"/>
              <a:ext cx="3335299" cy="2104489"/>
              <a:chOff x="2215109" y="1644550"/>
              <a:chExt cx="3335299" cy="2104489"/>
            </a:xfrm>
            <a:effectLst>
              <a:outerShdw blurRad="50800" dist="38100" dir="2700000" algn="tl" rotWithShape="0">
                <a:prstClr val="black">
                  <a:alpha val="40000"/>
                </a:prstClr>
              </a:outerShdw>
            </a:effectLst>
          </p:grpSpPr>
          <p:pic>
            <p:nvPicPr>
              <p:cNvPr id="219" name="Picture 3">
                <a:extLst>
                  <a:ext uri="{FF2B5EF4-FFF2-40B4-BE49-F238E27FC236}">
                    <a16:creationId xmlns:a16="http://schemas.microsoft.com/office/drawing/2014/main" id="{94E52198-2C15-4152-A597-79BEA028C8F3}"/>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8501" t="12612" r="994" b="16517"/>
              <a:stretch/>
            </p:blipFill>
            <p:spPr bwMode="auto">
              <a:xfrm>
                <a:off x="2215109" y="1644550"/>
                <a:ext cx="3335299" cy="21044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7" name="矩形 226">
                <a:extLst>
                  <a:ext uri="{FF2B5EF4-FFF2-40B4-BE49-F238E27FC236}">
                    <a16:creationId xmlns:a16="http://schemas.microsoft.com/office/drawing/2014/main" id="{921CBE26-1A63-4036-879A-E11FC94A2021}"/>
                  </a:ext>
                </a:extLst>
              </p:cNvPr>
              <p:cNvSpPr/>
              <p:nvPr/>
            </p:nvSpPr>
            <p:spPr>
              <a:xfrm>
                <a:off x="4336604" y="3220154"/>
                <a:ext cx="1213804" cy="390055"/>
              </a:xfrm>
              <a:prstGeom prst="rect">
                <a:avLst/>
              </a:prstGeom>
              <a:solidFill>
                <a:srgbClr val="4A47A3">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chemeClr val="bg1"/>
                    </a:solidFill>
                    <a:latin typeface="微软雅黑" panose="020B0503020204020204" pitchFamily="34" charset="-122"/>
                    <a:ea typeface="微软雅黑" panose="020B0503020204020204" pitchFamily="34" charset="-122"/>
                  </a:rPr>
                  <a:t>科普馆</a:t>
                </a:r>
              </a:p>
            </p:txBody>
          </p:sp>
        </p:grpSp>
        <p:grpSp>
          <p:nvGrpSpPr>
            <p:cNvPr id="233" name="组合 232">
              <a:extLst>
                <a:ext uri="{FF2B5EF4-FFF2-40B4-BE49-F238E27FC236}">
                  <a16:creationId xmlns:a16="http://schemas.microsoft.com/office/drawing/2014/main" id="{3B2FFA24-BF85-48EF-AD71-B1CEBF491967}"/>
                </a:ext>
              </a:extLst>
            </p:cNvPr>
            <p:cNvGrpSpPr/>
            <p:nvPr/>
          </p:nvGrpSpPr>
          <p:grpSpPr>
            <a:xfrm>
              <a:off x="5705856" y="1654518"/>
              <a:ext cx="2450593" cy="2085378"/>
              <a:chOff x="5669280" y="1654518"/>
              <a:chExt cx="2450593" cy="2085378"/>
            </a:xfrm>
            <a:effectLst>
              <a:outerShdw blurRad="50800" dist="38100" dir="2700000" algn="tl" rotWithShape="0">
                <a:prstClr val="black">
                  <a:alpha val="40000"/>
                </a:prstClr>
              </a:outerShdw>
            </a:effectLst>
          </p:grpSpPr>
          <p:pic>
            <p:nvPicPr>
              <p:cNvPr id="224" name="图片 223" descr="图片包含 游戏机, 桌子, 电脑, 标志&#10;&#10;描述已自动生成">
                <a:extLst>
                  <a:ext uri="{FF2B5EF4-FFF2-40B4-BE49-F238E27FC236}">
                    <a16:creationId xmlns:a16="http://schemas.microsoft.com/office/drawing/2014/main" id="{91862789-02AE-4513-8829-311E38D210A5}"/>
                  </a:ext>
                </a:extLst>
              </p:cNvPr>
              <p:cNvPicPr>
                <a:picLocks noChangeAspect="1"/>
              </p:cNvPicPr>
              <p:nvPr/>
            </p:nvPicPr>
            <p:blipFill rotWithShape="1">
              <a:blip r:embed="rId9">
                <a:extLst>
                  <a:ext uri="{28A0092B-C50C-407E-A947-70E740481C1C}">
                    <a14:useLocalDpi xmlns:a14="http://schemas.microsoft.com/office/drawing/2010/main" val="0"/>
                  </a:ext>
                </a:extLst>
              </a:blip>
              <a:srcRect l="22322" t="-438" r="11522" b="438"/>
              <a:stretch/>
            </p:blipFill>
            <p:spPr>
              <a:xfrm>
                <a:off x="5669280" y="1654518"/>
                <a:ext cx="2450592" cy="2085378"/>
              </a:xfrm>
              <a:prstGeom prst="rect">
                <a:avLst/>
              </a:prstGeom>
            </p:spPr>
          </p:pic>
          <p:sp>
            <p:nvSpPr>
              <p:cNvPr id="228" name="矩形 227">
                <a:extLst>
                  <a:ext uri="{FF2B5EF4-FFF2-40B4-BE49-F238E27FC236}">
                    <a16:creationId xmlns:a16="http://schemas.microsoft.com/office/drawing/2014/main" id="{05854DA9-6A89-479C-8282-87F25B7062C1}"/>
                  </a:ext>
                </a:extLst>
              </p:cNvPr>
              <p:cNvSpPr/>
              <p:nvPr/>
            </p:nvSpPr>
            <p:spPr>
              <a:xfrm>
                <a:off x="6868595" y="3220152"/>
                <a:ext cx="1251278" cy="390055"/>
              </a:xfrm>
              <a:prstGeom prst="rect">
                <a:avLst/>
              </a:prstGeom>
              <a:solidFill>
                <a:srgbClr val="4A47A3">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微软雅黑" panose="020B0503020204020204" pitchFamily="34" charset="-122"/>
                    <a:ea typeface="微软雅黑" panose="020B0503020204020204" pitchFamily="34" charset="-122"/>
                  </a:rPr>
                  <a:t>动漫形象</a:t>
                </a:r>
                <a:endParaRPr lang="zh-CN" altLang="en-US" b="1" dirty="0">
                  <a:solidFill>
                    <a:schemeClr val="bg1"/>
                  </a:solidFill>
                  <a:latin typeface="微软雅黑" panose="020B0503020204020204" pitchFamily="34" charset="-122"/>
                  <a:ea typeface="微软雅黑" panose="020B0503020204020204" pitchFamily="34" charset="-122"/>
                </a:endParaRPr>
              </a:p>
            </p:txBody>
          </p:sp>
        </p:grpSp>
        <p:sp>
          <p:nvSpPr>
            <p:cNvPr id="229" name="矩形 228">
              <a:extLst>
                <a:ext uri="{FF2B5EF4-FFF2-40B4-BE49-F238E27FC236}">
                  <a16:creationId xmlns:a16="http://schemas.microsoft.com/office/drawing/2014/main" id="{08F7538C-06A8-4687-87F3-A79D27732DFA}"/>
                </a:ext>
              </a:extLst>
            </p:cNvPr>
            <p:cNvSpPr/>
            <p:nvPr/>
          </p:nvSpPr>
          <p:spPr>
            <a:xfrm>
              <a:off x="2763190" y="5593022"/>
              <a:ext cx="1506790" cy="390055"/>
            </a:xfrm>
            <a:prstGeom prst="rect">
              <a:avLst/>
            </a:prstGeom>
            <a:solidFill>
              <a:srgbClr val="4A47A3">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chemeClr val="bg1"/>
                  </a:solidFill>
                  <a:latin typeface="微软雅黑" panose="020B0503020204020204" pitchFamily="34" charset="-122"/>
                  <a:ea typeface="微软雅黑" panose="020B0503020204020204" pitchFamily="34" charset="-122"/>
                </a:rPr>
                <a:t>专家进校园</a:t>
              </a:r>
            </a:p>
          </p:txBody>
        </p:sp>
        <p:sp>
          <p:nvSpPr>
            <p:cNvPr id="230" name="矩形 229">
              <a:extLst>
                <a:ext uri="{FF2B5EF4-FFF2-40B4-BE49-F238E27FC236}">
                  <a16:creationId xmlns:a16="http://schemas.microsoft.com/office/drawing/2014/main" id="{F852428C-6C0A-4CEE-A7EE-944EC30188B0}"/>
                </a:ext>
              </a:extLst>
            </p:cNvPr>
            <p:cNvSpPr/>
            <p:nvPr/>
          </p:nvSpPr>
          <p:spPr>
            <a:xfrm>
              <a:off x="6649658" y="5593022"/>
              <a:ext cx="1506790" cy="390055"/>
            </a:xfrm>
            <a:prstGeom prst="rect">
              <a:avLst/>
            </a:prstGeom>
            <a:solidFill>
              <a:srgbClr val="4A47A3">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微软雅黑" panose="020B0503020204020204" pitchFamily="34" charset="-122"/>
                  <a:ea typeface="微软雅黑" panose="020B0503020204020204" pitchFamily="34" charset="-122"/>
                </a:rPr>
                <a:t>防控公开课</a:t>
              </a:r>
              <a:endParaRPr lang="zh-CN" altLang="en-US" b="1" dirty="0">
                <a:solidFill>
                  <a:schemeClr val="bg1"/>
                </a:solidFill>
                <a:latin typeface="微软雅黑" panose="020B0503020204020204" pitchFamily="34" charset="-122"/>
                <a:ea typeface="微软雅黑" panose="020B0503020204020204" pitchFamily="34" charset="-122"/>
              </a:endParaRPr>
            </a:p>
          </p:txBody>
        </p:sp>
      </p:grpSp>
      <p:grpSp>
        <p:nvGrpSpPr>
          <p:cNvPr id="225" name="组合 224">
            <a:extLst>
              <a:ext uri="{FF2B5EF4-FFF2-40B4-BE49-F238E27FC236}">
                <a16:creationId xmlns:a16="http://schemas.microsoft.com/office/drawing/2014/main" id="{0D67AD55-E44B-4B74-A50A-46B299670D03}"/>
              </a:ext>
            </a:extLst>
          </p:cNvPr>
          <p:cNvGrpSpPr/>
          <p:nvPr/>
        </p:nvGrpSpPr>
        <p:grpSpPr>
          <a:xfrm>
            <a:off x="8102277" y="2361626"/>
            <a:ext cx="3602043" cy="4043428"/>
            <a:chOff x="8294301" y="2542032"/>
            <a:chExt cx="3400601" cy="3817302"/>
          </a:xfrm>
        </p:grpSpPr>
        <p:grpSp>
          <p:nvGrpSpPr>
            <p:cNvPr id="153" name="72c71758-19a4-404d-a00f-3086fa17b23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549A777-576C-4D0C-BD78-040E5F4CDC79}"/>
                </a:ext>
              </a:extLst>
            </p:cNvPr>
            <p:cNvGrpSpPr>
              <a:grpSpLocks noChangeAspect="1"/>
            </p:cNvGrpSpPr>
            <p:nvPr>
              <p:custDataLst>
                <p:tags r:id="rId2"/>
              </p:custDataLst>
            </p:nvPr>
          </p:nvGrpSpPr>
          <p:grpSpPr>
            <a:xfrm>
              <a:off x="8294301" y="2542032"/>
              <a:ext cx="3400601" cy="3817302"/>
              <a:chOff x="3916001" y="1346201"/>
              <a:chExt cx="4359998" cy="4894262"/>
            </a:xfrm>
          </p:grpSpPr>
          <p:sp>
            <p:nvSpPr>
              <p:cNvPr id="154" name="iŝļídê">
                <a:extLst>
                  <a:ext uri="{FF2B5EF4-FFF2-40B4-BE49-F238E27FC236}">
                    <a16:creationId xmlns:a16="http://schemas.microsoft.com/office/drawing/2014/main" id="{9970144D-5C3E-4C5F-8BF7-D3CB294A4CB6}"/>
                  </a:ext>
                </a:extLst>
              </p:cNvPr>
              <p:cNvSpPr/>
              <p:nvPr/>
            </p:nvSpPr>
            <p:spPr bwMode="auto">
              <a:xfrm>
                <a:off x="5495632" y="3394676"/>
                <a:ext cx="193535" cy="290303"/>
              </a:xfrm>
              <a:custGeom>
                <a:avLst/>
                <a:gdLst>
                  <a:gd name="T0" fmla="*/ 59 w 60"/>
                  <a:gd name="T1" fmla="*/ 1 h 90"/>
                  <a:gd name="T2" fmla="*/ 43 w 60"/>
                  <a:gd name="T3" fmla="*/ 90 h 90"/>
                  <a:gd name="T4" fmla="*/ 0 w 60"/>
                  <a:gd name="T5" fmla="*/ 71 h 90"/>
                  <a:gd name="T6" fmla="*/ 20 w 60"/>
                  <a:gd name="T7" fmla="*/ 1 h 90"/>
                  <a:gd name="T8" fmla="*/ 59 w 60"/>
                  <a:gd name="T9" fmla="*/ 1 h 90"/>
                </a:gdLst>
                <a:ahLst/>
                <a:cxnLst>
                  <a:cxn ang="0">
                    <a:pos x="T0" y="T1"/>
                  </a:cxn>
                  <a:cxn ang="0">
                    <a:pos x="T2" y="T3"/>
                  </a:cxn>
                  <a:cxn ang="0">
                    <a:pos x="T4" y="T5"/>
                  </a:cxn>
                  <a:cxn ang="0">
                    <a:pos x="T6" y="T7"/>
                  </a:cxn>
                  <a:cxn ang="0">
                    <a:pos x="T8" y="T9"/>
                  </a:cxn>
                </a:cxnLst>
                <a:rect l="0" t="0" r="r" b="b"/>
                <a:pathLst>
                  <a:path w="60" h="90">
                    <a:moveTo>
                      <a:pt x="59" y="1"/>
                    </a:moveTo>
                    <a:cubicBezTo>
                      <a:pt x="60" y="32"/>
                      <a:pt x="56" y="64"/>
                      <a:pt x="43" y="90"/>
                    </a:cubicBezTo>
                    <a:cubicBezTo>
                      <a:pt x="28" y="86"/>
                      <a:pt x="14" y="79"/>
                      <a:pt x="0" y="71"/>
                    </a:cubicBezTo>
                    <a:cubicBezTo>
                      <a:pt x="12" y="51"/>
                      <a:pt x="19" y="26"/>
                      <a:pt x="20" y="1"/>
                    </a:cubicBezTo>
                    <a:cubicBezTo>
                      <a:pt x="34" y="2"/>
                      <a:pt x="45" y="0"/>
                      <a:pt x="59" y="1"/>
                    </a:cubicBezTo>
                    <a:close/>
                  </a:path>
                </a:pathLst>
              </a:custGeom>
              <a:solidFill>
                <a:srgbClr val="1C36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î$ḷîḑe">
                <a:extLst>
                  <a:ext uri="{FF2B5EF4-FFF2-40B4-BE49-F238E27FC236}">
                    <a16:creationId xmlns:a16="http://schemas.microsoft.com/office/drawing/2014/main" id="{0A95D53C-CD10-4E7B-AA57-654644CD2DE2}"/>
                  </a:ext>
                </a:extLst>
              </p:cNvPr>
              <p:cNvSpPr/>
              <p:nvPr/>
            </p:nvSpPr>
            <p:spPr bwMode="auto">
              <a:xfrm>
                <a:off x="4699683" y="2585099"/>
                <a:ext cx="1196648" cy="913160"/>
              </a:xfrm>
              <a:custGeom>
                <a:avLst/>
                <a:gdLst>
                  <a:gd name="T0" fmla="*/ 370 w 371"/>
                  <a:gd name="T1" fmla="*/ 201 h 283"/>
                  <a:gd name="T2" fmla="*/ 339 w 371"/>
                  <a:gd name="T3" fmla="*/ 283 h 283"/>
                  <a:gd name="T4" fmla="*/ 243 w 371"/>
                  <a:gd name="T5" fmla="*/ 264 h 283"/>
                  <a:gd name="T6" fmla="*/ 0 w 371"/>
                  <a:gd name="T7" fmla="*/ 253 h 283"/>
                  <a:gd name="T8" fmla="*/ 26 w 371"/>
                  <a:gd name="T9" fmla="*/ 122 h 283"/>
                  <a:gd name="T10" fmla="*/ 50 w 371"/>
                  <a:gd name="T11" fmla="*/ 0 h 283"/>
                  <a:gd name="T12" fmla="*/ 268 w 371"/>
                  <a:gd name="T13" fmla="*/ 114 h 283"/>
                  <a:gd name="T14" fmla="*/ 359 w 371"/>
                  <a:gd name="T15" fmla="*/ 135 h 283"/>
                  <a:gd name="T16" fmla="*/ 370 w 371"/>
                  <a:gd name="T17" fmla="*/ 20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83">
                    <a:moveTo>
                      <a:pt x="370" y="201"/>
                    </a:moveTo>
                    <a:cubicBezTo>
                      <a:pt x="371" y="229"/>
                      <a:pt x="364" y="261"/>
                      <a:pt x="339" y="283"/>
                    </a:cubicBezTo>
                    <a:cubicBezTo>
                      <a:pt x="339" y="283"/>
                      <a:pt x="298" y="273"/>
                      <a:pt x="243" y="264"/>
                    </a:cubicBezTo>
                    <a:cubicBezTo>
                      <a:pt x="160" y="249"/>
                      <a:pt x="46" y="235"/>
                      <a:pt x="0" y="253"/>
                    </a:cubicBezTo>
                    <a:cubicBezTo>
                      <a:pt x="26" y="122"/>
                      <a:pt x="26" y="122"/>
                      <a:pt x="26" y="122"/>
                    </a:cubicBezTo>
                    <a:cubicBezTo>
                      <a:pt x="50" y="0"/>
                      <a:pt x="50" y="0"/>
                      <a:pt x="50" y="0"/>
                    </a:cubicBezTo>
                    <a:cubicBezTo>
                      <a:pt x="50" y="0"/>
                      <a:pt x="132" y="72"/>
                      <a:pt x="268" y="114"/>
                    </a:cubicBezTo>
                    <a:cubicBezTo>
                      <a:pt x="296" y="122"/>
                      <a:pt x="327" y="130"/>
                      <a:pt x="359" y="135"/>
                    </a:cubicBezTo>
                    <a:cubicBezTo>
                      <a:pt x="359" y="135"/>
                      <a:pt x="370" y="165"/>
                      <a:pt x="370" y="201"/>
                    </a:cubicBezTo>
                    <a:close/>
                  </a:path>
                </a:pathLst>
              </a:custGeom>
              <a:solidFill>
                <a:srgbClr val="F8EF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îŝļîḍê">
                <a:extLst>
                  <a:ext uri="{FF2B5EF4-FFF2-40B4-BE49-F238E27FC236}">
                    <a16:creationId xmlns:a16="http://schemas.microsoft.com/office/drawing/2014/main" id="{B4C64222-8040-41B3-96F2-4D4EB1FB1DFF}"/>
                  </a:ext>
                </a:extLst>
              </p:cNvPr>
              <p:cNvSpPr/>
              <p:nvPr/>
            </p:nvSpPr>
            <p:spPr bwMode="auto">
              <a:xfrm>
                <a:off x="4782821" y="2585099"/>
                <a:ext cx="1109421" cy="648752"/>
              </a:xfrm>
              <a:custGeom>
                <a:avLst/>
                <a:gdLst>
                  <a:gd name="T0" fmla="*/ 344 w 344"/>
                  <a:gd name="T1" fmla="*/ 201 h 201"/>
                  <a:gd name="T2" fmla="*/ 0 w 344"/>
                  <a:gd name="T3" fmla="*/ 122 h 201"/>
                  <a:gd name="T4" fmla="*/ 24 w 344"/>
                  <a:gd name="T5" fmla="*/ 0 h 201"/>
                  <a:gd name="T6" fmla="*/ 242 w 344"/>
                  <a:gd name="T7" fmla="*/ 114 h 201"/>
                  <a:gd name="T8" fmla="*/ 333 w 344"/>
                  <a:gd name="T9" fmla="*/ 135 h 201"/>
                  <a:gd name="T10" fmla="*/ 344 w 344"/>
                  <a:gd name="T11" fmla="*/ 201 h 201"/>
                </a:gdLst>
                <a:ahLst/>
                <a:cxnLst>
                  <a:cxn ang="0">
                    <a:pos x="T0" y="T1"/>
                  </a:cxn>
                  <a:cxn ang="0">
                    <a:pos x="T2" y="T3"/>
                  </a:cxn>
                  <a:cxn ang="0">
                    <a:pos x="T4" y="T5"/>
                  </a:cxn>
                  <a:cxn ang="0">
                    <a:pos x="T6" y="T7"/>
                  </a:cxn>
                  <a:cxn ang="0">
                    <a:pos x="T8" y="T9"/>
                  </a:cxn>
                  <a:cxn ang="0">
                    <a:pos x="T10" y="T11"/>
                  </a:cxn>
                </a:cxnLst>
                <a:rect l="0" t="0" r="r" b="b"/>
                <a:pathLst>
                  <a:path w="344" h="201">
                    <a:moveTo>
                      <a:pt x="344" y="201"/>
                    </a:moveTo>
                    <a:cubicBezTo>
                      <a:pt x="226" y="196"/>
                      <a:pt x="109" y="170"/>
                      <a:pt x="0" y="122"/>
                    </a:cubicBezTo>
                    <a:cubicBezTo>
                      <a:pt x="24" y="0"/>
                      <a:pt x="24" y="0"/>
                      <a:pt x="24" y="0"/>
                    </a:cubicBezTo>
                    <a:cubicBezTo>
                      <a:pt x="24" y="0"/>
                      <a:pt x="106" y="72"/>
                      <a:pt x="242" y="114"/>
                    </a:cubicBezTo>
                    <a:cubicBezTo>
                      <a:pt x="270" y="122"/>
                      <a:pt x="301" y="130"/>
                      <a:pt x="333" y="135"/>
                    </a:cubicBezTo>
                    <a:cubicBezTo>
                      <a:pt x="333" y="135"/>
                      <a:pt x="344" y="165"/>
                      <a:pt x="344" y="201"/>
                    </a:cubicBezTo>
                    <a:close/>
                  </a:path>
                </a:pathLst>
              </a:custGeom>
              <a:solidFill>
                <a:srgbClr val="E6DDA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işlïdè">
                <a:extLst>
                  <a:ext uri="{FF2B5EF4-FFF2-40B4-BE49-F238E27FC236}">
                    <a16:creationId xmlns:a16="http://schemas.microsoft.com/office/drawing/2014/main" id="{C8AEA403-1EE9-4697-9663-BB08C144CF0E}"/>
                  </a:ext>
                </a:extLst>
              </p:cNvPr>
              <p:cNvSpPr/>
              <p:nvPr/>
            </p:nvSpPr>
            <p:spPr bwMode="auto">
              <a:xfrm>
                <a:off x="4508874" y="2368394"/>
                <a:ext cx="554711" cy="1181655"/>
              </a:xfrm>
              <a:custGeom>
                <a:avLst/>
                <a:gdLst>
                  <a:gd name="T0" fmla="*/ 4 w 172"/>
                  <a:gd name="T1" fmla="*/ 307 h 366"/>
                  <a:gd name="T2" fmla="*/ 15 w 172"/>
                  <a:gd name="T3" fmla="*/ 346 h 366"/>
                  <a:gd name="T4" fmla="*/ 59 w 172"/>
                  <a:gd name="T5" fmla="*/ 363 h 366"/>
                  <a:gd name="T6" fmla="*/ 103 w 172"/>
                  <a:gd name="T7" fmla="*/ 326 h 366"/>
                  <a:gd name="T8" fmla="*/ 165 w 172"/>
                  <a:gd name="T9" fmla="*/ 137 h 366"/>
                  <a:gd name="T10" fmla="*/ 137 w 172"/>
                  <a:gd name="T11" fmla="*/ 24 h 366"/>
                  <a:gd name="T12" fmla="*/ 46 w 172"/>
                  <a:gd name="T13" fmla="*/ 95 h 366"/>
                  <a:gd name="T14" fmla="*/ 4 w 172"/>
                  <a:gd name="T15" fmla="*/ 307 h 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366">
                    <a:moveTo>
                      <a:pt x="4" y="307"/>
                    </a:moveTo>
                    <a:cubicBezTo>
                      <a:pt x="4" y="321"/>
                      <a:pt x="6" y="334"/>
                      <a:pt x="15" y="346"/>
                    </a:cubicBezTo>
                    <a:cubicBezTo>
                      <a:pt x="23" y="357"/>
                      <a:pt x="41" y="366"/>
                      <a:pt x="59" y="363"/>
                    </a:cubicBezTo>
                    <a:cubicBezTo>
                      <a:pt x="82" y="359"/>
                      <a:pt x="94" y="342"/>
                      <a:pt x="103" y="326"/>
                    </a:cubicBezTo>
                    <a:cubicBezTo>
                      <a:pt x="138" y="265"/>
                      <a:pt x="164" y="202"/>
                      <a:pt x="165" y="137"/>
                    </a:cubicBezTo>
                    <a:cubicBezTo>
                      <a:pt x="166" y="108"/>
                      <a:pt x="172" y="42"/>
                      <a:pt x="137" y="24"/>
                    </a:cubicBezTo>
                    <a:cubicBezTo>
                      <a:pt x="91" y="0"/>
                      <a:pt x="56" y="72"/>
                      <a:pt x="46" y="95"/>
                    </a:cubicBezTo>
                    <a:cubicBezTo>
                      <a:pt x="16" y="165"/>
                      <a:pt x="0" y="235"/>
                      <a:pt x="4" y="307"/>
                    </a:cubicBezTo>
                    <a:close/>
                  </a:path>
                </a:pathLst>
              </a:custGeom>
              <a:solidFill>
                <a:srgbClr val="284D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îšļiḓe">
                <a:extLst>
                  <a:ext uri="{FF2B5EF4-FFF2-40B4-BE49-F238E27FC236}">
                    <a16:creationId xmlns:a16="http://schemas.microsoft.com/office/drawing/2014/main" id="{4A4A17FF-C088-4632-9493-93C936F24AB4}"/>
                  </a:ext>
                </a:extLst>
              </p:cNvPr>
              <p:cNvSpPr/>
              <p:nvPr/>
            </p:nvSpPr>
            <p:spPr bwMode="auto">
              <a:xfrm>
                <a:off x="4547036" y="2398379"/>
                <a:ext cx="483839" cy="1106695"/>
              </a:xfrm>
              <a:custGeom>
                <a:avLst/>
                <a:gdLst>
                  <a:gd name="T0" fmla="*/ 142 w 150"/>
                  <a:gd name="T1" fmla="*/ 132 h 343"/>
                  <a:gd name="T2" fmla="*/ 140 w 150"/>
                  <a:gd name="T3" fmla="*/ 155 h 343"/>
                  <a:gd name="T4" fmla="*/ 140 w 150"/>
                  <a:gd name="T5" fmla="*/ 155 h 343"/>
                  <a:gd name="T6" fmla="*/ 112 w 150"/>
                  <a:gd name="T7" fmla="*/ 250 h 343"/>
                  <a:gd name="T8" fmla="*/ 83 w 150"/>
                  <a:gd name="T9" fmla="*/ 308 h 343"/>
                  <a:gd name="T10" fmla="*/ 45 w 150"/>
                  <a:gd name="T11" fmla="*/ 341 h 343"/>
                  <a:gd name="T12" fmla="*/ 8 w 150"/>
                  <a:gd name="T13" fmla="*/ 323 h 343"/>
                  <a:gd name="T14" fmla="*/ 0 w 150"/>
                  <a:gd name="T15" fmla="*/ 286 h 343"/>
                  <a:gd name="T16" fmla="*/ 43 w 150"/>
                  <a:gd name="T17" fmla="*/ 88 h 343"/>
                  <a:gd name="T18" fmla="*/ 122 w 150"/>
                  <a:gd name="T19" fmla="*/ 25 h 343"/>
                  <a:gd name="T20" fmla="*/ 142 w 150"/>
                  <a:gd name="T21" fmla="*/ 13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343">
                    <a:moveTo>
                      <a:pt x="142" y="132"/>
                    </a:moveTo>
                    <a:cubicBezTo>
                      <a:pt x="142" y="140"/>
                      <a:pt x="141" y="148"/>
                      <a:pt x="140" y="155"/>
                    </a:cubicBezTo>
                    <a:cubicBezTo>
                      <a:pt x="140" y="155"/>
                      <a:pt x="140" y="155"/>
                      <a:pt x="140" y="155"/>
                    </a:cubicBezTo>
                    <a:cubicBezTo>
                      <a:pt x="135" y="188"/>
                      <a:pt x="125" y="219"/>
                      <a:pt x="112" y="250"/>
                    </a:cubicBezTo>
                    <a:cubicBezTo>
                      <a:pt x="104" y="270"/>
                      <a:pt x="94" y="289"/>
                      <a:pt x="83" y="308"/>
                    </a:cubicBezTo>
                    <a:cubicBezTo>
                      <a:pt x="75" y="322"/>
                      <a:pt x="64" y="338"/>
                      <a:pt x="45" y="341"/>
                    </a:cubicBezTo>
                    <a:cubicBezTo>
                      <a:pt x="30" y="343"/>
                      <a:pt x="15" y="334"/>
                      <a:pt x="8" y="323"/>
                    </a:cubicBezTo>
                    <a:cubicBezTo>
                      <a:pt x="1" y="311"/>
                      <a:pt x="0" y="298"/>
                      <a:pt x="0" y="286"/>
                    </a:cubicBezTo>
                    <a:cubicBezTo>
                      <a:pt x="0" y="218"/>
                      <a:pt x="16" y="152"/>
                      <a:pt x="43" y="88"/>
                    </a:cubicBezTo>
                    <a:cubicBezTo>
                      <a:pt x="52" y="66"/>
                      <a:pt x="84" y="0"/>
                      <a:pt x="122" y="25"/>
                    </a:cubicBezTo>
                    <a:cubicBezTo>
                      <a:pt x="150" y="43"/>
                      <a:pt x="143" y="106"/>
                      <a:pt x="142" y="132"/>
                    </a:cubicBezTo>
                    <a:close/>
                  </a:path>
                </a:pathLst>
              </a:custGeom>
              <a:solidFill>
                <a:srgbClr val="122E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ïṡ1idè">
                <a:extLst>
                  <a:ext uri="{FF2B5EF4-FFF2-40B4-BE49-F238E27FC236}">
                    <a16:creationId xmlns:a16="http://schemas.microsoft.com/office/drawing/2014/main" id="{36D03B17-E55B-484A-B136-21EE9619BE4D}"/>
                  </a:ext>
                </a:extLst>
              </p:cNvPr>
              <p:cNvSpPr/>
              <p:nvPr/>
            </p:nvSpPr>
            <p:spPr bwMode="auto">
              <a:xfrm>
                <a:off x="5483365" y="2953089"/>
                <a:ext cx="486565" cy="545170"/>
              </a:xfrm>
              <a:custGeom>
                <a:avLst/>
                <a:gdLst>
                  <a:gd name="T0" fmla="*/ 96 w 151"/>
                  <a:gd name="T1" fmla="*/ 169 h 169"/>
                  <a:gd name="T2" fmla="*/ 0 w 151"/>
                  <a:gd name="T3" fmla="*/ 150 h 169"/>
                  <a:gd name="T4" fmla="*/ 25 w 151"/>
                  <a:gd name="T5" fmla="*/ 0 h 169"/>
                  <a:gd name="T6" fmla="*/ 116 w 151"/>
                  <a:gd name="T7" fmla="*/ 21 h 169"/>
                  <a:gd name="T8" fmla="*/ 96 w 151"/>
                  <a:gd name="T9" fmla="*/ 169 h 169"/>
                </a:gdLst>
                <a:ahLst/>
                <a:cxnLst>
                  <a:cxn ang="0">
                    <a:pos x="T0" y="T1"/>
                  </a:cxn>
                  <a:cxn ang="0">
                    <a:pos x="T2" y="T3"/>
                  </a:cxn>
                  <a:cxn ang="0">
                    <a:pos x="T4" y="T5"/>
                  </a:cxn>
                  <a:cxn ang="0">
                    <a:pos x="T6" y="T7"/>
                  </a:cxn>
                  <a:cxn ang="0">
                    <a:pos x="T8" y="T9"/>
                  </a:cxn>
                </a:cxnLst>
                <a:rect l="0" t="0" r="r" b="b"/>
                <a:pathLst>
                  <a:path w="151" h="169">
                    <a:moveTo>
                      <a:pt x="96" y="169"/>
                    </a:moveTo>
                    <a:cubicBezTo>
                      <a:pt x="96" y="169"/>
                      <a:pt x="55" y="159"/>
                      <a:pt x="0" y="150"/>
                    </a:cubicBezTo>
                    <a:cubicBezTo>
                      <a:pt x="22" y="103"/>
                      <a:pt x="31" y="51"/>
                      <a:pt x="25" y="0"/>
                    </a:cubicBezTo>
                    <a:cubicBezTo>
                      <a:pt x="53" y="8"/>
                      <a:pt x="84" y="16"/>
                      <a:pt x="116" y="21"/>
                    </a:cubicBezTo>
                    <a:cubicBezTo>
                      <a:pt x="116" y="21"/>
                      <a:pt x="151" y="121"/>
                      <a:pt x="96" y="169"/>
                    </a:cubicBezTo>
                    <a:close/>
                  </a:path>
                </a:pathLst>
              </a:custGeom>
              <a:solidFill>
                <a:srgbClr val="284D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isḷiḋé">
                <a:extLst>
                  <a:ext uri="{FF2B5EF4-FFF2-40B4-BE49-F238E27FC236}">
                    <a16:creationId xmlns:a16="http://schemas.microsoft.com/office/drawing/2014/main" id="{4DF3C0AE-F4F6-4160-89DB-D248E4B4620B}"/>
                  </a:ext>
                </a:extLst>
              </p:cNvPr>
              <p:cNvSpPr/>
              <p:nvPr/>
            </p:nvSpPr>
            <p:spPr bwMode="auto">
              <a:xfrm>
                <a:off x="5554237" y="3423298"/>
                <a:ext cx="196261" cy="290303"/>
              </a:xfrm>
              <a:custGeom>
                <a:avLst/>
                <a:gdLst>
                  <a:gd name="T0" fmla="*/ 59 w 61"/>
                  <a:gd name="T1" fmla="*/ 1 h 90"/>
                  <a:gd name="T2" fmla="*/ 43 w 61"/>
                  <a:gd name="T3" fmla="*/ 90 h 90"/>
                  <a:gd name="T4" fmla="*/ 0 w 61"/>
                  <a:gd name="T5" fmla="*/ 71 h 90"/>
                  <a:gd name="T6" fmla="*/ 20 w 61"/>
                  <a:gd name="T7" fmla="*/ 0 h 90"/>
                  <a:gd name="T8" fmla="*/ 59 w 61"/>
                  <a:gd name="T9" fmla="*/ 1 h 90"/>
                </a:gdLst>
                <a:ahLst/>
                <a:cxnLst>
                  <a:cxn ang="0">
                    <a:pos x="T0" y="T1"/>
                  </a:cxn>
                  <a:cxn ang="0">
                    <a:pos x="T2" y="T3"/>
                  </a:cxn>
                  <a:cxn ang="0">
                    <a:pos x="T4" y="T5"/>
                  </a:cxn>
                  <a:cxn ang="0">
                    <a:pos x="T6" y="T7"/>
                  </a:cxn>
                  <a:cxn ang="0">
                    <a:pos x="T8" y="T9"/>
                  </a:cxn>
                </a:cxnLst>
                <a:rect l="0" t="0" r="r" b="b"/>
                <a:pathLst>
                  <a:path w="61" h="90">
                    <a:moveTo>
                      <a:pt x="59" y="1"/>
                    </a:moveTo>
                    <a:cubicBezTo>
                      <a:pt x="61" y="32"/>
                      <a:pt x="56" y="64"/>
                      <a:pt x="43" y="90"/>
                    </a:cubicBezTo>
                    <a:cubicBezTo>
                      <a:pt x="29" y="86"/>
                      <a:pt x="14" y="79"/>
                      <a:pt x="0" y="71"/>
                    </a:cubicBezTo>
                    <a:cubicBezTo>
                      <a:pt x="12" y="51"/>
                      <a:pt x="19" y="26"/>
                      <a:pt x="20" y="0"/>
                    </a:cubicBezTo>
                    <a:cubicBezTo>
                      <a:pt x="34" y="2"/>
                      <a:pt x="45" y="0"/>
                      <a:pt x="59" y="1"/>
                    </a:cubicBezTo>
                    <a:close/>
                  </a:path>
                </a:pathLst>
              </a:custGeom>
              <a:solidFill>
                <a:srgbClr val="284D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1" name="ïšļïḍé">
                <a:extLst>
                  <a:ext uri="{FF2B5EF4-FFF2-40B4-BE49-F238E27FC236}">
                    <a16:creationId xmlns:a16="http://schemas.microsoft.com/office/drawing/2014/main" id="{10047422-A0FE-453C-AAAB-F2021283BBE5}"/>
                  </a:ext>
                </a:extLst>
              </p:cNvPr>
              <p:cNvSpPr/>
              <p:nvPr/>
            </p:nvSpPr>
            <p:spPr bwMode="auto">
              <a:xfrm>
                <a:off x="5586947" y="3004880"/>
                <a:ext cx="267133" cy="144470"/>
              </a:xfrm>
              <a:custGeom>
                <a:avLst/>
                <a:gdLst>
                  <a:gd name="T0" fmla="*/ 83 w 83"/>
                  <a:gd name="T1" fmla="*/ 45 h 45"/>
                  <a:gd name="T2" fmla="*/ 81 w 83"/>
                  <a:gd name="T3" fmla="*/ 15 h 45"/>
                  <a:gd name="T4" fmla="*/ 1 w 83"/>
                  <a:gd name="T5" fmla="*/ 0 h 45"/>
                  <a:gd name="T6" fmla="*/ 0 w 83"/>
                  <a:gd name="T7" fmla="*/ 34 h 45"/>
                  <a:gd name="T8" fmla="*/ 83 w 83"/>
                  <a:gd name="T9" fmla="*/ 45 h 45"/>
                </a:gdLst>
                <a:ahLst/>
                <a:cxnLst>
                  <a:cxn ang="0">
                    <a:pos x="T0" y="T1"/>
                  </a:cxn>
                  <a:cxn ang="0">
                    <a:pos x="T2" y="T3"/>
                  </a:cxn>
                  <a:cxn ang="0">
                    <a:pos x="T4" y="T5"/>
                  </a:cxn>
                  <a:cxn ang="0">
                    <a:pos x="T6" y="T7"/>
                  </a:cxn>
                  <a:cxn ang="0">
                    <a:pos x="T8" y="T9"/>
                  </a:cxn>
                </a:cxnLst>
                <a:rect l="0" t="0" r="r" b="b"/>
                <a:pathLst>
                  <a:path w="83" h="45">
                    <a:moveTo>
                      <a:pt x="83" y="45"/>
                    </a:moveTo>
                    <a:cubicBezTo>
                      <a:pt x="83" y="35"/>
                      <a:pt x="83" y="25"/>
                      <a:pt x="81" y="15"/>
                    </a:cubicBezTo>
                    <a:cubicBezTo>
                      <a:pt x="53" y="11"/>
                      <a:pt x="27" y="6"/>
                      <a:pt x="1" y="0"/>
                    </a:cubicBezTo>
                    <a:cubicBezTo>
                      <a:pt x="3" y="11"/>
                      <a:pt x="3" y="23"/>
                      <a:pt x="0" y="34"/>
                    </a:cubicBezTo>
                    <a:cubicBezTo>
                      <a:pt x="28" y="39"/>
                      <a:pt x="55" y="40"/>
                      <a:pt x="83" y="45"/>
                    </a:cubicBezTo>
                    <a:close/>
                  </a:path>
                </a:pathLst>
              </a:custGeom>
              <a:solidFill>
                <a:srgbClr val="3261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2" name="ïśliḍe">
                <a:extLst>
                  <a:ext uri="{FF2B5EF4-FFF2-40B4-BE49-F238E27FC236}">
                    <a16:creationId xmlns:a16="http://schemas.microsoft.com/office/drawing/2014/main" id="{A0CB21BE-FBD3-474F-96E9-43B8645F6670}"/>
                  </a:ext>
                </a:extLst>
              </p:cNvPr>
              <p:cNvSpPr/>
              <p:nvPr/>
            </p:nvSpPr>
            <p:spPr bwMode="auto">
              <a:xfrm>
                <a:off x="5582859" y="3142536"/>
                <a:ext cx="278037" cy="70872"/>
              </a:xfrm>
              <a:custGeom>
                <a:avLst/>
                <a:gdLst>
                  <a:gd name="T0" fmla="*/ 83 w 86"/>
                  <a:gd name="T1" fmla="*/ 22 h 22"/>
                  <a:gd name="T2" fmla="*/ 86 w 86"/>
                  <a:gd name="T3" fmla="*/ 10 h 22"/>
                  <a:gd name="T4" fmla="*/ 0 w 86"/>
                  <a:gd name="T5" fmla="*/ 0 h 22"/>
                  <a:gd name="T6" fmla="*/ 0 w 86"/>
                  <a:gd name="T7" fmla="*/ 12 h 22"/>
                  <a:gd name="T8" fmla="*/ 83 w 86"/>
                  <a:gd name="T9" fmla="*/ 22 h 22"/>
                </a:gdLst>
                <a:ahLst/>
                <a:cxnLst>
                  <a:cxn ang="0">
                    <a:pos x="T0" y="T1"/>
                  </a:cxn>
                  <a:cxn ang="0">
                    <a:pos x="T2" y="T3"/>
                  </a:cxn>
                  <a:cxn ang="0">
                    <a:pos x="T4" y="T5"/>
                  </a:cxn>
                  <a:cxn ang="0">
                    <a:pos x="T6" y="T7"/>
                  </a:cxn>
                  <a:cxn ang="0">
                    <a:pos x="T8" y="T9"/>
                  </a:cxn>
                </a:cxnLst>
                <a:rect l="0" t="0" r="r" b="b"/>
                <a:pathLst>
                  <a:path w="86" h="22">
                    <a:moveTo>
                      <a:pt x="83" y="22"/>
                    </a:moveTo>
                    <a:cubicBezTo>
                      <a:pt x="84" y="18"/>
                      <a:pt x="85" y="14"/>
                      <a:pt x="86" y="10"/>
                    </a:cubicBezTo>
                    <a:cubicBezTo>
                      <a:pt x="57" y="7"/>
                      <a:pt x="29" y="3"/>
                      <a:pt x="0" y="0"/>
                    </a:cubicBezTo>
                    <a:cubicBezTo>
                      <a:pt x="0" y="4"/>
                      <a:pt x="0" y="8"/>
                      <a:pt x="0" y="12"/>
                    </a:cubicBezTo>
                    <a:cubicBezTo>
                      <a:pt x="28" y="15"/>
                      <a:pt x="56" y="16"/>
                      <a:pt x="83" y="22"/>
                    </a:cubicBezTo>
                    <a:close/>
                  </a:path>
                </a:pathLst>
              </a:custGeom>
              <a:solidFill>
                <a:srgbClr val="3261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3" name="îSḷíḓè">
                <a:extLst>
                  <a:ext uri="{FF2B5EF4-FFF2-40B4-BE49-F238E27FC236}">
                    <a16:creationId xmlns:a16="http://schemas.microsoft.com/office/drawing/2014/main" id="{1452E397-9044-4B7F-AD16-C11EE6A95327}"/>
                  </a:ext>
                </a:extLst>
              </p:cNvPr>
              <p:cNvSpPr/>
              <p:nvPr/>
            </p:nvSpPr>
            <p:spPr bwMode="auto">
              <a:xfrm>
                <a:off x="4709223" y="2878128"/>
                <a:ext cx="290303" cy="325739"/>
              </a:xfrm>
              <a:custGeom>
                <a:avLst/>
                <a:gdLst>
                  <a:gd name="T0" fmla="*/ 90 w 90"/>
                  <a:gd name="T1" fmla="*/ 6 h 101"/>
                  <a:gd name="T2" fmla="*/ 90 w 90"/>
                  <a:gd name="T3" fmla="*/ 6 h 101"/>
                  <a:gd name="T4" fmla="*/ 62 w 90"/>
                  <a:gd name="T5" fmla="*/ 101 h 101"/>
                  <a:gd name="T6" fmla="*/ 0 w 90"/>
                  <a:gd name="T7" fmla="*/ 63 h 101"/>
                  <a:gd name="T8" fmla="*/ 15 w 90"/>
                  <a:gd name="T9" fmla="*/ 0 h 101"/>
                  <a:gd name="T10" fmla="*/ 90 w 90"/>
                  <a:gd name="T11" fmla="*/ 4 h 101"/>
                  <a:gd name="T12" fmla="*/ 90 w 90"/>
                  <a:gd name="T13" fmla="*/ 6 h 101"/>
                </a:gdLst>
                <a:ahLst/>
                <a:cxnLst>
                  <a:cxn ang="0">
                    <a:pos x="T0" y="T1"/>
                  </a:cxn>
                  <a:cxn ang="0">
                    <a:pos x="T2" y="T3"/>
                  </a:cxn>
                  <a:cxn ang="0">
                    <a:pos x="T4" y="T5"/>
                  </a:cxn>
                  <a:cxn ang="0">
                    <a:pos x="T6" y="T7"/>
                  </a:cxn>
                  <a:cxn ang="0">
                    <a:pos x="T8" y="T9"/>
                  </a:cxn>
                  <a:cxn ang="0">
                    <a:pos x="T10" y="T11"/>
                  </a:cxn>
                  <a:cxn ang="0">
                    <a:pos x="T12" y="T13"/>
                  </a:cxn>
                </a:cxnLst>
                <a:rect l="0" t="0" r="r" b="b"/>
                <a:pathLst>
                  <a:path w="90" h="101">
                    <a:moveTo>
                      <a:pt x="90" y="6"/>
                    </a:moveTo>
                    <a:cubicBezTo>
                      <a:pt x="90" y="6"/>
                      <a:pt x="90" y="6"/>
                      <a:pt x="90" y="6"/>
                    </a:cubicBezTo>
                    <a:cubicBezTo>
                      <a:pt x="85" y="39"/>
                      <a:pt x="75" y="70"/>
                      <a:pt x="62" y="101"/>
                    </a:cubicBezTo>
                    <a:cubicBezTo>
                      <a:pt x="41" y="88"/>
                      <a:pt x="21" y="76"/>
                      <a:pt x="0" y="63"/>
                    </a:cubicBezTo>
                    <a:cubicBezTo>
                      <a:pt x="5" y="41"/>
                      <a:pt x="12" y="23"/>
                      <a:pt x="15" y="0"/>
                    </a:cubicBezTo>
                    <a:cubicBezTo>
                      <a:pt x="40" y="0"/>
                      <a:pt x="65" y="1"/>
                      <a:pt x="90" y="4"/>
                    </a:cubicBezTo>
                    <a:cubicBezTo>
                      <a:pt x="90" y="5"/>
                      <a:pt x="90" y="5"/>
                      <a:pt x="90" y="6"/>
                    </a:cubicBezTo>
                    <a:close/>
                  </a:path>
                </a:pathLst>
              </a:custGeom>
              <a:solidFill>
                <a:srgbClr val="F4EB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4" name="íṩľîḓe">
                <a:extLst>
                  <a:ext uri="{FF2B5EF4-FFF2-40B4-BE49-F238E27FC236}">
                    <a16:creationId xmlns:a16="http://schemas.microsoft.com/office/drawing/2014/main" id="{874B4BE9-2824-4C92-BD63-92FBF63894FE}"/>
                  </a:ext>
                </a:extLst>
              </p:cNvPr>
              <p:cNvSpPr/>
              <p:nvPr/>
            </p:nvSpPr>
            <p:spPr bwMode="auto">
              <a:xfrm>
                <a:off x="4718764" y="3007606"/>
                <a:ext cx="226246" cy="160825"/>
              </a:xfrm>
              <a:custGeom>
                <a:avLst/>
                <a:gdLst>
                  <a:gd name="T0" fmla="*/ 58 w 70"/>
                  <a:gd name="T1" fmla="*/ 50 h 50"/>
                  <a:gd name="T2" fmla="*/ 70 w 70"/>
                  <a:gd name="T3" fmla="*/ 19 h 50"/>
                  <a:gd name="T4" fmla="*/ 6 w 70"/>
                  <a:gd name="T5" fmla="*/ 0 h 50"/>
                  <a:gd name="T6" fmla="*/ 0 w 70"/>
                  <a:gd name="T7" fmla="*/ 19 h 50"/>
                  <a:gd name="T8" fmla="*/ 58 w 70"/>
                  <a:gd name="T9" fmla="*/ 50 h 50"/>
                </a:gdLst>
                <a:ahLst/>
                <a:cxnLst>
                  <a:cxn ang="0">
                    <a:pos x="T0" y="T1"/>
                  </a:cxn>
                  <a:cxn ang="0">
                    <a:pos x="T2" y="T3"/>
                  </a:cxn>
                  <a:cxn ang="0">
                    <a:pos x="T4" y="T5"/>
                  </a:cxn>
                  <a:cxn ang="0">
                    <a:pos x="T6" y="T7"/>
                  </a:cxn>
                  <a:cxn ang="0">
                    <a:pos x="T8" y="T9"/>
                  </a:cxn>
                </a:cxnLst>
                <a:rect l="0" t="0" r="r" b="b"/>
                <a:pathLst>
                  <a:path w="70" h="50">
                    <a:moveTo>
                      <a:pt x="58" y="50"/>
                    </a:moveTo>
                    <a:cubicBezTo>
                      <a:pt x="65" y="41"/>
                      <a:pt x="67" y="30"/>
                      <a:pt x="70" y="19"/>
                    </a:cubicBezTo>
                    <a:cubicBezTo>
                      <a:pt x="45" y="14"/>
                      <a:pt x="29" y="9"/>
                      <a:pt x="6" y="0"/>
                    </a:cubicBezTo>
                    <a:cubicBezTo>
                      <a:pt x="4" y="7"/>
                      <a:pt x="3" y="13"/>
                      <a:pt x="0" y="19"/>
                    </a:cubicBezTo>
                    <a:cubicBezTo>
                      <a:pt x="18" y="31"/>
                      <a:pt x="38" y="42"/>
                      <a:pt x="58" y="50"/>
                    </a:cubicBezTo>
                    <a:close/>
                  </a:path>
                </a:pathLst>
              </a:custGeom>
              <a:solidFill>
                <a:srgbClr val="D9D0A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5" name="iṥḷiḍe">
                <a:extLst>
                  <a:ext uri="{FF2B5EF4-FFF2-40B4-BE49-F238E27FC236}">
                    <a16:creationId xmlns:a16="http://schemas.microsoft.com/office/drawing/2014/main" id="{C88FF67D-63B8-4E11-8DFB-9D05F92EC332}"/>
                  </a:ext>
                </a:extLst>
              </p:cNvPr>
              <p:cNvSpPr/>
              <p:nvPr/>
            </p:nvSpPr>
            <p:spPr bwMode="auto">
              <a:xfrm>
                <a:off x="5627835" y="3397402"/>
                <a:ext cx="96768" cy="35436"/>
              </a:xfrm>
              <a:custGeom>
                <a:avLst/>
                <a:gdLst>
                  <a:gd name="T0" fmla="*/ 20 w 30"/>
                  <a:gd name="T1" fmla="*/ 1 h 11"/>
                  <a:gd name="T2" fmla="*/ 4 w 30"/>
                  <a:gd name="T3" fmla="*/ 1 h 11"/>
                  <a:gd name="T4" fmla="*/ 4 w 30"/>
                  <a:gd name="T5" fmla="*/ 8 h 11"/>
                  <a:gd name="T6" fmla="*/ 23 w 30"/>
                  <a:gd name="T7" fmla="*/ 10 h 11"/>
                  <a:gd name="T8" fmla="*/ 30 w 30"/>
                  <a:gd name="T9" fmla="*/ 7 h 11"/>
                  <a:gd name="T10" fmla="*/ 20 w 30"/>
                  <a:gd name="T11" fmla="*/ 1 h 11"/>
                </a:gdLst>
                <a:ahLst/>
                <a:cxnLst>
                  <a:cxn ang="0">
                    <a:pos x="T0" y="T1"/>
                  </a:cxn>
                  <a:cxn ang="0">
                    <a:pos x="T2" y="T3"/>
                  </a:cxn>
                  <a:cxn ang="0">
                    <a:pos x="T4" y="T5"/>
                  </a:cxn>
                  <a:cxn ang="0">
                    <a:pos x="T6" y="T7"/>
                  </a:cxn>
                  <a:cxn ang="0">
                    <a:pos x="T8" y="T9"/>
                  </a:cxn>
                  <a:cxn ang="0">
                    <a:pos x="T10" y="T11"/>
                  </a:cxn>
                </a:cxnLst>
                <a:rect l="0" t="0" r="r" b="b"/>
                <a:pathLst>
                  <a:path w="30" h="11">
                    <a:moveTo>
                      <a:pt x="20" y="1"/>
                    </a:moveTo>
                    <a:cubicBezTo>
                      <a:pt x="15" y="0"/>
                      <a:pt x="9" y="0"/>
                      <a:pt x="4" y="1"/>
                    </a:cubicBezTo>
                    <a:cubicBezTo>
                      <a:pt x="0" y="3"/>
                      <a:pt x="1" y="7"/>
                      <a:pt x="4" y="8"/>
                    </a:cubicBezTo>
                    <a:cubicBezTo>
                      <a:pt x="10" y="9"/>
                      <a:pt x="17" y="9"/>
                      <a:pt x="23" y="10"/>
                    </a:cubicBezTo>
                    <a:cubicBezTo>
                      <a:pt x="25" y="10"/>
                      <a:pt x="30" y="11"/>
                      <a:pt x="30" y="7"/>
                    </a:cubicBezTo>
                    <a:cubicBezTo>
                      <a:pt x="30" y="3"/>
                      <a:pt x="23" y="2"/>
                      <a:pt x="20" y="1"/>
                    </a:cubicBezTo>
                    <a:close/>
                  </a:path>
                </a:pathLst>
              </a:custGeom>
              <a:solidFill>
                <a:srgbClr val="0C20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6" name="iSḷîde">
                <a:extLst>
                  <a:ext uri="{FF2B5EF4-FFF2-40B4-BE49-F238E27FC236}">
                    <a16:creationId xmlns:a16="http://schemas.microsoft.com/office/drawing/2014/main" id="{415C1E76-6A43-423C-BDA0-3C737CF46F43}"/>
                  </a:ext>
                </a:extLst>
              </p:cNvPr>
              <p:cNvSpPr/>
              <p:nvPr/>
            </p:nvSpPr>
            <p:spPr bwMode="auto">
              <a:xfrm>
                <a:off x="5634650" y="3336071"/>
                <a:ext cx="113123" cy="39524"/>
              </a:xfrm>
              <a:custGeom>
                <a:avLst/>
                <a:gdLst>
                  <a:gd name="T0" fmla="*/ 30 w 35"/>
                  <a:gd name="T1" fmla="*/ 3 h 12"/>
                  <a:gd name="T2" fmla="*/ 4 w 35"/>
                  <a:gd name="T3" fmla="*/ 3 h 12"/>
                  <a:gd name="T4" fmla="*/ 4 w 35"/>
                  <a:gd name="T5" fmla="*/ 10 h 12"/>
                  <a:gd name="T6" fmla="*/ 16 w 35"/>
                  <a:gd name="T7" fmla="*/ 10 h 12"/>
                  <a:gd name="T8" fmla="*/ 29 w 35"/>
                  <a:gd name="T9" fmla="*/ 12 h 12"/>
                  <a:gd name="T10" fmla="*/ 30 w 35"/>
                  <a:gd name="T11" fmla="*/ 3 h 12"/>
                </a:gdLst>
                <a:ahLst/>
                <a:cxnLst>
                  <a:cxn ang="0">
                    <a:pos x="T0" y="T1"/>
                  </a:cxn>
                  <a:cxn ang="0">
                    <a:pos x="T2" y="T3"/>
                  </a:cxn>
                  <a:cxn ang="0">
                    <a:pos x="T4" y="T5"/>
                  </a:cxn>
                  <a:cxn ang="0">
                    <a:pos x="T6" y="T7"/>
                  </a:cxn>
                  <a:cxn ang="0">
                    <a:pos x="T8" y="T9"/>
                  </a:cxn>
                  <a:cxn ang="0">
                    <a:pos x="T10" y="T11"/>
                  </a:cxn>
                </a:cxnLst>
                <a:rect l="0" t="0" r="r" b="b"/>
                <a:pathLst>
                  <a:path w="35" h="12">
                    <a:moveTo>
                      <a:pt x="30" y="3"/>
                    </a:moveTo>
                    <a:cubicBezTo>
                      <a:pt x="22" y="1"/>
                      <a:pt x="12" y="0"/>
                      <a:pt x="4" y="3"/>
                    </a:cubicBezTo>
                    <a:cubicBezTo>
                      <a:pt x="1" y="3"/>
                      <a:pt x="0" y="9"/>
                      <a:pt x="4" y="10"/>
                    </a:cubicBezTo>
                    <a:cubicBezTo>
                      <a:pt x="8" y="10"/>
                      <a:pt x="12" y="10"/>
                      <a:pt x="16" y="10"/>
                    </a:cubicBezTo>
                    <a:cubicBezTo>
                      <a:pt x="20" y="11"/>
                      <a:pt x="25" y="11"/>
                      <a:pt x="29" y="12"/>
                    </a:cubicBezTo>
                    <a:cubicBezTo>
                      <a:pt x="34" y="12"/>
                      <a:pt x="35" y="5"/>
                      <a:pt x="30" y="3"/>
                    </a:cubicBezTo>
                    <a:close/>
                  </a:path>
                </a:pathLst>
              </a:custGeom>
              <a:solidFill>
                <a:srgbClr val="0C20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7" name="îṧľïdè">
                <a:extLst>
                  <a:ext uri="{FF2B5EF4-FFF2-40B4-BE49-F238E27FC236}">
                    <a16:creationId xmlns:a16="http://schemas.microsoft.com/office/drawing/2014/main" id="{E47F35D9-25D7-437A-AA18-3940FC4FB135}"/>
                  </a:ext>
                </a:extLst>
              </p:cNvPr>
              <p:cNvSpPr/>
              <p:nvPr/>
            </p:nvSpPr>
            <p:spPr bwMode="auto">
              <a:xfrm>
                <a:off x="3916001" y="2863136"/>
                <a:ext cx="479750" cy="182632"/>
              </a:xfrm>
              <a:custGeom>
                <a:avLst/>
                <a:gdLst>
                  <a:gd name="T0" fmla="*/ 142 w 149"/>
                  <a:gd name="T1" fmla="*/ 25 h 57"/>
                  <a:gd name="T2" fmla="*/ 112 w 149"/>
                  <a:gd name="T3" fmla="*/ 28 h 57"/>
                  <a:gd name="T4" fmla="*/ 91 w 149"/>
                  <a:gd name="T5" fmla="*/ 31 h 57"/>
                  <a:gd name="T6" fmla="*/ 107 w 149"/>
                  <a:gd name="T7" fmla="*/ 18 h 57"/>
                  <a:gd name="T8" fmla="*/ 96 w 149"/>
                  <a:gd name="T9" fmla="*/ 1 h 57"/>
                  <a:gd name="T10" fmla="*/ 36 w 149"/>
                  <a:gd name="T11" fmla="*/ 9 h 57"/>
                  <a:gd name="T12" fmla="*/ 2 w 149"/>
                  <a:gd name="T13" fmla="*/ 22 h 57"/>
                  <a:gd name="T14" fmla="*/ 3 w 149"/>
                  <a:gd name="T15" fmla="*/ 26 h 57"/>
                  <a:gd name="T16" fmla="*/ 42 w 149"/>
                  <a:gd name="T17" fmla="*/ 28 h 57"/>
                  <a:gd name="T18" fmla="*/ 67 w 149"/>
                  <a:gd name="T19" fmla="*/ 25 h 57"/>
                  <a:gd name="T20" fmla="*/ 57 w 149"/>
                  <a:gd name="T21" fmla="*/ 37 h 57"/>
                  <a:gd name="T22" fmla="*/ 64 w 149"/>
                  <a:gd name="T23" fmla="*/ 53 h 57"/>
                  <a:gd name="T24" fmla="*/ 147 w 149"/>
                  <a:gd name="T25" fmla="*/ 35 h 57"/>
                  <a:gd name="T26" fmla="*/ 142 w 149"/>
                  <a:gd name="T27" fmla="*/ 2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57">
                    <a:moveTo>
                      <a:pt x="142" y="25"/>
                    </a:moveTo>
                    <a:cubicBezTo>
                      <a:pt x="130" y="22"/>
                      <a:pt x="123" y="26"/>
                      <a:pt x="112" y="28"/>
                    </a:cubicBezTo>
                    <a:cubicBezTo>
                      <a:pt x="105" y="30"/>
                      <a:pt x="98" y="31"/>
                      <a:pt x="91" y="31"/>
                    </a:cubicBezTo>
                    <a:cubicBezTo>
                      <a:pt x="96" y="26"/>
                      <a:pt x="101" y="22"/>
                      <a:pt x="107" y="18"/>
                    </a:cubicBezTo>
                    <a:cubicBezTo>
                      <a:pt x="117" y="11"/>
                      <a:pt x="105" y="0"/>
                      <a:pt x="96" y="1"/>
                    </a:cubicBezTo>
                    <a:cubicBezTo>
                      <a:pt x="76" y="4"/>
                      <a:pt x="56" y="6"/>
                      <a:pt x="36" y="9"/>
                    </a:cubicBezTo>
                    <a:cubicBezTo>
                      <a:pt x="22" y="11"/>
                      <a:pt x="10" y="11"/>
                      <a:pt x="2" y="22"/>
                    </a:cubicBezTo>
                    <a:cubicBezTo>
                      <a:pt x="0" y="23"/>
                      <a:pt x="1" y="25"/>
                      <a:pt x="3" y="26"/>
                    </a:cubicBezTo>
                    <a:cubicBezTo>
                      <a:pt x="15" y="34"/>
                      <a:pt x="28" y="30"/>
                      <a:pt x="42" y="28"/>
                    </a:cubicBezTo>
                    <a:cubicBezTo>
                      <a:pt x="50" y="27"/>
                      <a:pt x="59" y="26"/>
                      <a:pt x="67" y="25"/>
                    </a:cubicBezTo>
                    <a:cubicBezTo>
                      <a:pt x="63" y="29"/>
                      <a:pt x="60" y="33"/>
                      <a:pt x="57" y="37"/>
                    </a:cubicBezTo>
                    <a:cubicBezTo>
                      <a:pt x="53" y="42"/>
                      <a:pt x="57" y="52"/>
                      <a:pt x="64" y="53"/>
                    </a:cubicBezTo>
                    <a:cubicBezTo>
                      <a:pt x="87" y="56"/>
                      <a:pt x="134" y="57"/>
                      <a:pt x="147" y="35"/>
                    </a:cubicBezTo>
                    <a:cubicBezTo>
                      <a:pt x="149" y="31"/>
                      <a:pt x="147" y="26"/>
                      <a:pt x="142" y="25"/>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8" name="îṣḻïḍê">
                <a:extLst>
                  <a:ext uri="{FF2B5EF4-FFF2-40B4-BE49-F238E27FC236}">
                    <a16:creationId xmlns:a16="http://schemas.microsoft.com/office/drawing/2014/main" id="{3D40C91C-E9B8-429E-AA12-A793B1514A6B}"/>
                  </a:ext>
                </a:extLst>
              </p:cNvPr>
              <p:cNvSpPr/>
              <p:nvPr/>
            </p:nvSpPr>
            <p:spPr bwMode="auto">
              <a:xfrm>
                <a:off x="4221296" y="2346588"/>
                <a:ext cx="280763" cy="363900"/>
              </a:xfrm>
              <a:custGeom>
                <a:avLst/>
                <a:gdLst>
                  <a:gd name="T0" fmla="*/ 82 w 87"/>
                  <a:gd name="T1" fmla="*/ 101 h 113"/>
                  <a:gd name="T2" fmla="*/ 48 w 87"/>
                  <a:gd name="T3" fmla="*/ 74 h 113"/>
                  <a:gd name="T4" fmla="*/ 63 w 87"/>
                  <a:gd name="T5" fmla="*/ 54 h 113"/>
                  <a:gd name="T6" fmla="*/ 12 w 87"/>
                  <a:gd name="T7" fmla="*/ 3 h 113"/>
                  <a:gd name="T8" fmla="*/ 5 w 87"/>
                  <a:gd name="T9" fmla="*/ 12 h 113"/>
                  <a:gd name="T10" fmla="*/ 35 w 87"/>
                  <a:gd name="T11" fmla="*/ 42 h 113"/>
                  <a:gd name="T12" fmla="*/ 49 w 87"/>
                  <a:gd name="T13" fmla="*/ 58 h 113"/>
                  <a:gd name="T14" fmla="*/ 29 w 87"/>
                  <a:gd name="T15" fmla="*/ 65 h 113"/>
                  <a:gd name="T16" fmla="*/ 27 w 87"/>
                  <a:gd name="T17" fmla="*/ 80 h 113"/>
                  <a:gd name="T18" fmla="*/ 74 w 87"/>
                  <a:gd name="T19" fmla="*/ 110 h 113"/>
                  <a:gd name="T20" fmla="*/ 82 w 87"/>
                  <a:gd name="T21" fmla="*/ 10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13">
                    <a:moveTo>
                      <a:pt x="82" y="101"/>
                    </a:moveTo>
                    <a:cubicBezTo>
                      <a:pt x="72" y="91"/>
                      <a:pt x="60" y="82"/>
                      <a:pt x="48" y="74"/>
                    </a:cubicBezTo>
                    <a:cubicBezTo>
                      <a:pt x="57" y="70"/>
                      <a:pt x="66" y="64"/>
                      <a:pt x="63" y="54"/>
                    </a:cubicBezTo>
                    <a:cubicBezTo>
                      <a:pt x="56" y="34"/>
                      <a:pt x="30" y="11"/>
                      <a:pt x="12" y="3"/>
                    </a:cubicBezTo>
                    <a:cubicBezTo>
                      <a:pt x="6" y="0"/>
                      <a:pt x="0" y="7"/>
                      <a:pt x="5" y="12"/>
                    </a:cubicBezTo>
                    <a:cubicBezTo>
                      <a:pt x="14" y="23"/>
                      <a:pt x="26" y="32"/>
                      <a:pt x="35" y="42"/>
                    </a:cubicBezTo>
                    <a:cubicBezTo>
                      <a:pt x="38" y="45"/>
                      <a:pt x="49" y="58"/>
                      <a:pt x="49" y="58"/>
                    </a:cubicBezTo>
                    <a:cubicBezTo>
                      <a:pt x="49" y="57"/>
                      <a:pt x="31" y="64"/>
                      <a:pt x="29" y="65"/>
                    </a:cubicBezTo>
                    <a:cubicBezTo>
                      <a:pt x="22" y="68"/>
                      <a:pt x="22" y="76"/>
                      <a:pt x="27" y="80"/>
                    </a:cubicBezTo>
                    <a:cubicBezTo>
                      <a:pt x="42" y="91"/>
                      <a:pt x="58" y="103"/>
                      <a:pt x="74" y="110"/>
                    </a:cubicBezTo>
                    <a:cubicBezTo>
                      <a:pt x="80" y="113"/>
                      <a:pt x="87" y="106"/>
                      <a:pt x="82" y="101"/>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169" name="îšľíḓé">
                <a:extLst>
                  <a:ext uri="{FF2B5EF4-FFF2-40B4-BE49-F238E27FC236}">
                    <a16:creationId xmlns:a16="http://schemas.microsoft.com/office/drawing/2014/main" id="{B626C939-8402-44A5-AF1E-2B7457931028}"/>
                  </a:ext>
                </a:extLst>
              </p:cNvPr>
              <p:cNvSpPr/>
              <p:nvPr/>
            </p:nvSpPr>
            <p:spPr bwMode="auto">
              <a:xfrm>
                <a:off x="3928268" y="3278828"/>
                <a:ext cx="451129" cy="238511"/>
              </a:xfrm>
              <a:custGeom>
                <a:avLst/>
                <a:gdLst>
                  <a:gd name="T0" fmla="*/ 126 w 140"/>
                  <a:gd name="T1" fmla="*/ 17 h 74"/>
                  <a:gd name="T2" fmla="*/ 101 w 140"/>
                  <a:gd name="T3" fmla="*/ 33 h 74"/>
                  <a:gd name="T4" fmla="*/ 104 w 140"/>
                  <a:gd name="T5" fmla="*/ 13 h 74"/>
                  <a:gd name="T6" fmla="*/ 93 w 140"/>
                  <a:gd name="T7" fmla="*/ 4 h 74"/>
                  <a:gd name="T8" fmla="*/ 8 w 140"/>
                  <a:gd name="T9" fmla="*/ 57 h 74"/>
                  <a:gd name="T10" fmla="*/ 15 w 140"/>
                  <a:gd name="T11" fmla="*/ 69 h 74"/>
                  <a:gd name="T12" fmla="*/ 86 w 140"/>
                  <a:gd name="T13" fmla="*/ 27 h 74"/>
                  <a:gd name="T14" fmla="*/ 84 w 140"/>
                  <a:gd name="T15" fmla="*/ 49 h 74"/>
                  <a:gd name="T16" fmla="*/ 96 w 140"/>
                  <a:gd name="T17" fmla="*/ 56 h 74"/>
                  <a:gd name="T18" fmla="*/ 134 w 140"/>
                  <a:gd name="T19" fmla="*/ 28 h 74"/>
                  <a:gd name="T20" fmla="*/ 126 w 140"/>
                  <a:gd name="T21" fmla="*/ 1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74">
                    <a:moveTo>
                      <a:pt x="126" y="17"/>
                    </a:moveTo>
                    <a:cubicBezTo>
                      <a:pt x="117" y="22"/>
                      <a:pt x="109" y="27"/>
                      <a:pt x="101" y="33"/>
                    </a:cubicBezTo>
                    <a:cubicBezTo>
                      <a:pt x="102" y="26"/>
                      <a:pt x="103" y="20"/>
                      <a:pt x="104" y="13"/>
                    </a:cubicBezTo>
                    <a:cubicBezTo>
                      <a:pt x="106" y="6"/>
                      <a:pt x="99" y="0"/>
                      <a:pt x="93" y="4"/>
                    </a:cubicBezTo>
                    <a:cubicBezTo>
                      <a:pt x="64" y="21"/>
                      <a:pt x="35" y="38"/>
                      <a:pt x="8" y="57"/>
                    </a:cubicBezTo>
                    <a:cubicBezTo>
                      <a:pt x="0" y="63"/>
                      <a:pt x="7" y="74"/>
                      <a:pt x="15" y="69"/>
                    </a:cubicBezTo>
                    <a:cubicBezTo>
                      <a:pt x="39" y="57"/>
                      <a:pt x="62" y="42"/>
                      <a:pt x="86" y="27"/>
                    </a:cubicBezTo>
                    <a:cubicBezTo>
                      <a:pt x="85" y="34"/>
                      <a:pt x="84" y="41"/>
                      <a:pt x="84" y="49"/>
                    </a:cubicBezTo>
                    <a:cubicBezTo>
                      <a:pt x="84" y="54"/>
                      <a:pt x="91" y="59"/>
                      <a:pt x="96" y="56"/>
                    </a:cubicBezTo>
                    <a:cubicBezTo>
                      <a:pt x="109" y="47"/>
                      <a:pt x="122" y="38"/>
                      <a:pt x="134" y="28"/>
                    </a:cubicBezTo>
                    <a:cubicBezTo>
                      <a:pt x="140" y="23"/>
                      <a:pt x="132" y="14"/>
                      <a:pt x="126" y="17"/>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2" name="íS1îḑê">
                <a:extLst>
                  <a:ext uri="{FF2B5EF4-FFF2-40B4-BE49-F238E27FC236}">
                    <a16:creationId xmlns:a16="http://schemas.microsoft.com/office/drawing/2014/main" id="{ECFCADF2-B894-4E0F-A9A2-596FA41CFD0E}"/>
                  </a:ext>
                </a:extLst>
              </p:cNvPr>
              <p:cNvSpPr/>
              <p:nvPr/>
            </p:nvSpPr>
            <p:spPr bwMode="auto">
              <a:xfrm>
                <a:off x="6283402" y="1665125"/>
                <a:ext cx="547896" cy="523363"/>
              </a:xfrm>
              <a:custGeom>
                <a:avLst/>
                <a:gdLst>
                  <a:gd name="T0" fmla="*/ 42 w 170"/>
                  <a:gd name="T1" fmla="*/ 37 h 162"/>
                  <a:gd name="T2" fmla="*/ 15 w 170"/>
                  <a:gd name="T3" fmla="*/ 121 h 162"/>
                  <a:gd name="T4" fmla="*/ 99 w 170"/>
                  <a:gd name="T5" fmla="*/ 147 h 162"/>
                  <a:gd name="T6" fmla="*/ 42 w 170"/>
                  <a:gd name="T7" fmla="*/ 37 h 162"/>
                </a:gdLst>
                <a:ahLst/>
                <a:cxnLst>
                  <a:cxn ang="0">
                    <a:pos x="T0" y="T1"/>
                  </a:cxn>
                  <a:cxn ang="0">
                    <a:pos x="T2" y="T3"/>
                  </a:cxn>
                  <a:cxn ang="0">
                    <a:pos x="T4" y="T5"/>
                  </a:cxn>
                  <a:cxn ang="0">
                    <a:pos x="T6" y="T7"/>
                  </a:cxn>
                </a:cxnLst>
                <a:rect l="0" t="0" r="r" b="b"/>
                <a:pathLst>
                  <a:path w="170" h="162">
                    <a:moveTo>
                      <a:pt x="42" y="37"/>
                    </a:moveTo>
                    <a:cubicBezTo>
                      <a:pt x="13" y="52"/>
                      <a:pt x="0" y="92"/>
                      <a:pt x="15" y="121"/>
                    </a:cubicBezTo>
                    <a:cubicBezTo>
                      <a:pt x="30" y="149"/>
                      <a:pt x="70" y="162"/>
                      <a:pt x="99" y="147"/>
                    </a:cubicBezTo>
                    <a:cubicBezTo>
                      <a:pt x="170" y="111"/>
                      <a:pt x="113" y="0"/>
                      <a:pt x="42" y="37"/>
                    </a:cubicBezTo>
                    <a:close/>
                  </a:path>
                </a:pathLst>
              </a:custGeom>
              <a:solidFill>
                <a:srgbClr val="F0EBC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3" name="ïṥľïďe">
                <a:extLst>
                  <a:ext uri="{FF2B5EF4-FFF2-40B4-BE49-F238E27FC236}">
                    <a16:creationId xmlns:a16="http://schemas.microsoft.com/office/drawing/2014/main" id="{24FE309C-9DF6-43E9-A88E-AD95737675F4}"/>
                  </a:ext>
                </a:extLst>
              </p:cNvPr>
              <p:cNvSpPr/>
              <p:nvPr/>
            </p:nvSpPr>
            <p:spPr bwMode="auto">
              <a:xfrm>
                <a:off x="6376081" y="1810958"/>
                <a:ext cx="245327" cy="254866"/>
              </a:xfrm>
              <a:custGeom>
                <a:avLst/>
                <a:gdLst>
                  <a:gd name="T0" fmla="*/ 76 w 76"/>
                  <a:gd name="T1" fmla="*/ 51 h 79"/>
                  <a:gd name="T2" fmla="*/ 73 w 76"/>
                  <a:gd name="T3" fmla="*/ 36 h 79"/>
                  <a:gd name="T4" fmla="*/ 60 w 76"/>
                  <a:gd name="T5" fmla="*/ 31 h 79"/>
                  <a:gd name="T6" fmla="*/ 62 w 76"/>
                  <a:gd name="T7" fmla="*/ 12 h 79"/>
                  <a:gd name="T8" fmla="*/ 52 w 76"/>
                  <a:gd name="T9" fmla="*/ 1 h 79"/>
                  <a:gd name="T10" fmla="*/ 45 w 76"/>
                  <a:gd name="T11" fmla="*/ 6 h 79"/>
                  <a:gd name="T12" fmla="*/ 42 w 76"/>
                  <a:gd name="T13" fmla="*/ 14 h 79"/>
                  <a:gd name="T14" fmla="*/ 23 w 76"/>
                  <a:gd name="T15" fmla="*/ 34 h 79"/>
                  <a:gd name="T16" fmla="*/ 22 w 76"/>
                  <a:gd name="T17" fmla="*/ 32 h 79"/>
                  <a:gd name="T18" fmla="*/ 19 w 76"/>
                  <a:gd name="T19" fmla="*/ 32 h 79"/>
                  <a:gd name="T20" fmla="*/ 11 w 76"/>
                  <a:gd name="T21" fmla="*/ 33 h 79"/>
                  <a:gd name="T22" fmla="*/ 3 w 76"/>
                  <a:gd name="T23" fmla="*/ 33 h 79"/>
                  <a:gd name="T24" fmla="*/ 2 w 76"/>
                  <a:gd name="T25" fmla="*/ 46 h 79"/>
                  <a:gd name="T26" fmla="*/ 3 w 76"/>
                  <a:gd name="T27" fmla="*/ 61 h 79"/>
                  <a:gd name="T28" fmla="*/ 3 w 76"/>
                  <a:gd name="T29" fmla="*/ 68 h 79"/>
                  <a:gd name="T30" fmla="*/ 5 w 76"/>
                  <a:gd name="T31" fmla="*/ 76 h 79"/>
                  <a:gd name="T32" fmla="*/ 11 w 76"/>
                  <a:gd name="T33" fmla="*/ 79 h 79"/>
                  <a:gd name="T34" fmla="*/ 26 w 76"/>
                  <a:gd name="T35" fmla="*/ 77 h 79"/>
                  <a:gd name="T36" fmla="*/ 28 w 76"/>
                  <a:gd name="T37" fmla="*/ 76 h 79"/>
                  <a:gd name="T38" fmla="*/ 29 w 76"/>
                  <a:gd name="T39" fmla="*/ 74 h 79"/>
                  <a:gd name="T40" fmla="*/ 65 w 76"/>
                  <a:gd name="T41" fmla="*/ 68 h 79"/>
                  <a:gd name="T42" fmla="*/ 72 w 76"/>
                  <a:gd name="T43" fmla="*/ 65 h 79"/>
                  <a:gd name="T44" fmla="*/ 76 w 76"/>
                  <a:gd name="T45" fmla="*/ 5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 h="79">
                    <a:moveTo>
                      <a:pt x="76" y="51"/>
                    </a:moveTo>
                    <a:cubicBezTo>
                      <a:pt x="76" y="46"/>
                      <a:pt x="76" y="41"/>
                      <a:pt x="73" y="36"/>
                    </a:cubicBezTo>
                    <a:cubicBezTo>
                      <a:pt x="70" y="32"/>
                      <a:pt x="64" y="29"/>
                      <a:pt x="60" y="31"/>
                    </a:cubicBezTo>
                    <a:cubicBezTo>
                      <a:pt x="62" y="25"/>
                      <a:pt x="63" y="18"/>
                      <a:pt x="62" y="12"/>
                    </a:cubicBezTo>
                    <a:cubicBezTo>
                      <a:pt x="61" y="6"/>
                      <a:pt x="58" y="0"/>
                      <a:pt x="52" y="1"/>
                    </a:cubicBezTo>
                    <a:cubicBezTo>
                      <a:pt x="49" y="1"/>
                      <a:pt x="47" y="3"/>
                      <a:pt x="45" y="6"/>
                    </a:cubicBezTo>
                    <a:cubicBezTo>
                      <a:pt x="43" y="8"/>
                      <a:pt x="43" y="11"/>
                      <a:pt x="42" y="14"/>
                    </a:cubicBezTo>
                    <a:cubicBezTo>
                      <a:pt x="38" y="23"/>
                      <a:pt x="33" y="33"/>
                      <a:pt x="23" y="34"/>
                    </a:cubicBezTo>
                    <a:cubicBezTo>
                      <a:pt x="23" y="33"/>
                      <a:pt x="23" y="33"/>
                      <a:pt x="22" y="32"/>
                    </a:cubicBezTo>
                    <a:cubicBezTo>
                      <a:pt x="22" y="32"/>
                      <a:pt x="20" y="32"/>
                      <a:pt x="19" y="32"/>
                    </a:cubicBezTo>
                    <a:cubicBezTo>
                      <a:pt x="16" y="32"/>
                      <a:pt x="14" y="32"/>
                      <a:pt x="11" y="33"/>
                    </a:cubicBezTo>
                    <a:cubicBezTo>
                      <a:pt x="8" y="33"/>
                      <a:pt x="5" y="32"/>
                      <a:pt x="3" y="33"/>
                    </a:cubicBezTo>
                    <a:cubicBezTo>
                      <a:pt x="0" y="35"/>
                      <a:pt x="1" y="43"/>
                      <a:pt x="2" y="46"/>
                    </a:cubicBezTo>
                    <a:cubicBezTo>
                      <a:pt x="2" y="51"/>
                      <a:pt x="2" y="56"/>
                      <a:pt x="3" y="61"/>
                    </a:cubicBezTo>
                    <a:cubicBezTo>
                      <a:pt x="3" y="64"/>
                      <a:pt x="3" y="66"/>
                      <a:pt x="3" y="68"/>
                    </a:cubicBezTo>
                    <a:cubicBezTo>
                      <a:pt x="4" y="70"/>
                      <a:pt x="4" y="74"/>
                      <a:pt x="5" y="76"/>
                    </a:cubicBezTo>
                    <a:cubicBezTo>
                      <a:pt x="6" y="79"/>
                      <a:pt x="8" y="79"/>
                      <a:pt x="11" y="79"/>
                    </a:cubicBezTo>
                    <a:cubicBezTo>
                      <a:pt x="16" y="79"/>
                      <a:pt x="21" y="79"/>
                      <a:pt x="26" y="77"/>
                    </a:cubicBezTo>
                    <a:cubicBezTo>
                      <a:pt x="27" y="77"/>
                      <a:pt x="28" y="77"/>
                      <a:pt x="28" y="76"/>
                    </a:cubicBezTo>
                    <a:cubicBezTo>
                      <a:pt x="28" y="76"/>
                      <a:pt x="29" y="75"/>
                      <a:pt x="29" y="74"/>
                    </a:cubicBezTo>
                    <a:cubicBezTo>
                      <a:pt x="41" y="73"/>
                      <a:pt x="53" y="72"/>
                      <a:pt x="65" y="68"/>
                    </a:cubicBezTo>
                    <a:cubicBezTo>
                      <a:pt x="68" y="68"/>
                      <a:pt x="70" y="67"/>
                      <a:pt x="72" y="65"/>
                    </a:cubicBezTo>
                    <a:cubicBezTo>
                      <a:pt x="76" y="61"/>
                      <a:pt x="76" y="56"/>
                      <a:pt x="76" y="51"/>
                    </a:cubicBezTo>
                    <a:close/>
                  </a:path>
                </a:pathLst>
              </a:custGeom>
              <a:solidFill>
                <a:srgbClr val="567B8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6" name="iṡ1íďè">
                <a:extLst>
                  <a:ext uri="{FF2B5EF4-FFF2-40B4-BE49-F238E27FC236}">
                    <a16:creationId xmlns:a16="http://schemas.microsoft.com/office/drawing/2014/main" id="{4A49FE79-DA4B-428A-8B36-B93274E62B29}"/>
                  </a:ext>
                </a:extLst>
              </p:cNvPr>
              <p:cNvSpPr/>
              <p:nvPr/>
            </p:nvSpPr>
            <p:spPr bwMode="auto">
              <a:xfrm>
                <a:off x="5554237" y="1346201"/>
                <a:ext cx="541082" cy="422507"/>
              </a:xfrm>
              <a:custGeom>
                <a:avLst/>
                <a:gdLst>
                  <a:gd name="T0" fmla="*/ 166 w 168"/>
                  <a:gd name="T1" fmla="*/ 42 h 131"/>
                  <a:gd name="T2" fmla="*/ 164 w 168"/>
                  <a:gd name="T3" fmla="*/ 22 h 131"/>
                  <a:gd name="T4" fmla="*/ 148 w 168"/>
                  <a:gd name="T5" fmla="*/ 14 h 131"/>
                  <a:gd name="T6" fmla="*/ 44 w 168"/>
                  <a:gd name="T7" fmla="*/ 0 h 131"/>
                  <a:gd name="T8" fmla="*/ 28 w 168"/>
                  <a:gd name="T9" fmla="*/ 4 h 131"/>
                  <a:gd name="T10" fmla="*/ 18 w 168"/>
                  <a:gd name="T11" fmla="*/ 24 h 131"/>
                  <a:gd name="T12" fmla="*/ 16 w 168"/>
                  <a:gd name="T13" fmla="*/ 92 h 131"/>
                  <a:gd name="T14" fmla="*/ 16 w 168"/>
                  <a:gd name="T15" fmla="*/ 92 h 131"/>
                  <a:gd name="T16" fmla="*/ 65 w 168"/>
                  <a:gd name="T17" fmla="*/ 105 h 131"/>
                  <a:gd name="T18" fmla="*/ 103 w 168"/>
                  <a:gd name="T19" fmla="*/ 109 h 131"/>
                  <a:gd name="T20" fmla="*/ 123 w 168"/>
                  <a:gd name="T21" fmla="*/ 131 h 131"/>
                  <a:gd name="T22" fmla="*/ 121 w 168"/>
                  <a:gd name="T23" fmla="*/ 111 h 131"/>
                  <a:gd name="T24" fmla="*/ 122 w 168"/>
                  <a:gd name="T25" fmla="*/ 111 h 131"/>
                  <a:gd name="T26" fmla="*/ 155 w 168"/>
                  <a:gd name="T27" fmla="*/ 102 h 131"/>
                  <a:gd name="T28" fmla="*/ 166 w 168"/>
                  <a:gd name="T29" fmla="*/ 4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131">
                    <a:moveTo>
                      <a:pt x="166" y="42"/>
                    </a:moveTo>
                    <a:cubicBezTo>
                      <a:pt x="167" y="35"/>
                      <a:pt x="168" y="27"/>
                      <a:pt x="164" y="22"/>
                    </a:cubicBezTo>
                    <a:cubicBezTo>
                      <a:pt x="160" y="17"/>
                      <a:pt x="154" y="15"/>
                      <a:pt x="148" y="14"/>
                    </a:cubicBezTo>
                    <a:cubicBezTo>
                      <a:pt x="113" y="6"/>
                      <a:pt x="80" y="0"/>
                      <a:pt x="44" y="0"/>
                    </a:cubicBezTo>
                    <a:cubicBezTo>
                      <a:pt x="38" y="0"/>
                      <a:pt x="32" y="1"/>
                      <a:pt x="28" y="4"/>
                    </a:cubicBezTo>
                    <a:cubicBezTo>
                      <a:pt x="21" y="8"/>
                      <a:pt x="19" y="17"/>
                      <a:pt x="18" y="24"/>
                    </a:cubicBezTo>
                    <a:cubicBezTo>
                      <a:pt x="14" y="43"/>
                      <a:pt x="0" y="75"/>
                      <a:pt x="16" y="92"/>
                    </a:cubicBezTo>
                    <a:cubicBezTo>
                      <a:pt x="16" y="92"/>
                      <a:pt x="16" y="92"/>
                      <a:pt x="16" y="92"/>
                    </a:cubicBezTo>
                    <a:cubicBezTo>
                      <a:pt x="26" y="102"/>
                      <a:pt x="52" y="103"/>
                      <a:pt x="65" y="105"/>
                    </a:cubicBezTo>
                    <a:cubicBezTo>
                      <a:pt x="78" y="107"/>
                      <a:pt x="90" y="108"/>
                      <a:pt x="103" y="109"/>
                    </a:cubicBezTo>
                    <a:cubicBezTo>
                      <a:pt x="104" y="119"/>
                      <a:pt x="112" y="129"/>
                      <a:pt x="123" y="131"/>
                    </a:cubicBezTo>
                    <a:cubicBezTo>
                      <a:pt x="121" y="125"/>
                      <a:pt x="120" y="118"/>
                      <a:pt x="121" y="111"/>
                    </a:cubicBezTo>
                    <a:cubicBezTo>
                      <a:pt x="121" y="111"/>
                      <a:pt x="121" y="111"/>
                      <a:pt x="122" y="111"/>
                    </a:cubicBezTo>
                    <a:cubicBezTo>
                      <a:pt x="135" y="113"/>
                      <a:pt x="146" y="114"/>
                      <a:pt x="155" y="102"/>
                    </a:cubicBezTo>
                    <a:cubicBezTo>
                      <a:pt x="166" y="87"/>
                      <a:pt x="164" y="59"/>
                      <a:pt x="166" y="42"/>
                    </a:cubicBezTo>
                    <a:close/>
                  </a:path>
                </a:pathLst>
              </a:custGeom>
              <a:solidFill>
                <a:srgbClr val="F8EFB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7" name="îṣļíḍè">
                <a:extLst>
                  <a:ext uri="{FF2B5EF4-FFF2-40B4-BE49-F238E27FC236}">
                    <a16:creationId xmlns:a16="http://schemas.microsoft.com/office/drawing/2014/main" id="{C4227B86-E5E7-4E78-A66C-2DE60CF40657}"/>
                  </a:ext>
                </a:extLst>
              </p:cNvPr>
              <p:cNvSpPr/>
              <p:nvPr/>
            </p:nvSpPr>
            <p:spPr bwMode="auto">
              <a:xfrm>
                <a:off x="5392049" y="1468864"/>
                <a:ext cx="448403" cy="377530"/>
              </a:xfrm>
              <a:custGeom>
                <a:avLst/>
                <a:gdLst>
                  <a:gd name="T0" fmla="*/ 130 w 139"/>
                  <a:gd name="T1" fmla="*/ 20 h 117"/>
                  <a:gd name="T2" fmla="*/ 98 w 139"/>
                  <a:gd name="T3" fmla="*/ 12 h 117"/>
                  <a:gd name="T4" fmla="*/ 58 w 139"/>
                  <a:gd name="T5" fmla="*/ 6 h 117"/>
                  <a:gd name="T6" fmla="*/ 18 w 139"/>
                  <a:gd name="T7" fmla="*/ 9 h 117"/>
                  <a:gd name="T8" fmla="*/ 3 w 139"/>
                  <a:gd name="T9" fmla="*/ 50 h 117"/>
                  <a:gd name="T10" fmla="*/ 11 w 139"/>
                  <a:gd name="T11" fmla="*/ 90 h 117"/>
                  <a:gd name="T12" fmla="*/ 34 w 139"/>
                  <a:gd name="T13" fmla="*/ 98 h 117"/>
                  <a:gd name="T14" fmla="*/ 56 w 139"/>
                  <a:gd name="T15" fmla="*/ 101 h 117"/>
                  <a:gd name="T16" fmla="*/ 51 w 139"/>
                  <a:gd name="T17" fmla="*/ 117 h 117"/>
                  <a:gd name="T18" fmla="*/ 73 w 139"/>
                  <a:gd name="T19" fmla="*/ 104 h 117"/>
                  <a:gd name="T20" fmla="*/ 79 w 139"/>
                  <a:gd name="T21" fmla="*/ 104 h 117"/>
                  <a:gd name="T22" fmla="*/ 119 w 139"/>
                  <a:gd name="T23" fmla="*/ 101 h 117"/>
                  <a:gd name="T24" fmla="*/ 127 w 139"/>
                  <a:gd name="T25" fmla="*/ 94 h 117"/>
                  <a:gd name="T26" fmla="*/ 135 w 139"/>
                  <a:gd name="T27" fmla="*/ 56 h 117"/>
                  <a:gd name="T28" fmla="*/ 130 w 139"/>
                  <a:gd name="T29" fmla="*/ 2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17">
                    <a:moveTo>
                      <a:pt x="130" y="20"/>
                    </a:moveTo>
                    <a:cubicBezTo>
                      <a:pt x="122" y="12"/>
                      <a:pt x="109" y="13"/>
                      <a:pt x="98" y="12"/>
                    </a:cubicBezTo>
                    <a:cubicBezTo>
                      <a:pt x="85" y="10"/>
                      <a:pt x="71" y="8"/>
                      <a:pt x="58" y="6"/>
                    </a:cubicBezTo>
                    <a:cubicBezTo>
                      <a:pt x="44" y="4"/>
                      <a:pt x="31" y="0"/>
                      <a:pt x="18" y="9"/>
                    </a:cubicBezTo>
                    <a:cubicBezTo>
                      <a:pt x="5" y="19"/>
                      <a:pt x="6" y="35"/>
                      <a:pt x="3" y="50"/>
                    </a:cubicBezTo>
                    <a:cubicBezTo>
                      <a:pt x="1" y="64"/>
                      <a:pt x="0" y="80"/>
                      <a:pt x="11" y="90"/>
                    </a:cubicBezTo>
                    <a:cubicBezTo>
                      <a:pt x="17" y="95"/>
                      <a:pt x="26" y="97"/>
                      <a:pt x="34" y="98"/>
                    </a:cubicBezTo>
                    <a:cubicBezTo>
                      <a:pt x="42" y="99"/>
                      <a:pt x="49" y="100"/>
                      <a:pt x="56" y="101"/>
                    </a:cubicBezTo>
                    <a:cubicBezTo>
                      <a:pt x="55" y="107"/>
                      <a:pt x="54" y="112"/>
                      <a:pt x="51" y="117"/>
                    </a:cubicBezTo>
                    <a:cubicBezTo>
                      <a:pt x="60" y="117"/>
                      <a:pt x="68" y="111"/>
                      <a:pt x="73" y="104"/>
                    </a:cubicBezTo>
                    <a:cubicBezTo>
                      <a:pt x="75" y="104"/>
                      <a:pt x="77" y="104"/>
                      <a:pt x="79" y="104"/>
                    </a:cubicBezTo>
                    <a:cubicBezTo>
                      <a:pt x="91" y="104"/>
                      <a:pt x="108" y="108"/>
                      <a:pt x="119" y="101"/>
                    </a:cubicBezTo>
                    <a:cubicBezTo>
                      <a:pt x="122" y="99"/>
                      <a:pt x="125" y="97"/>
                      <a:pt x="127" y="94"/>
                    </a:cubicBezTo>
                    <a:cubicBezTo>
                      <a:pt x="133" y="83"/>
                      <a:pt x="133" y="69"/>
                      <a:pt x="135" y="56"/>
                    </a:cubicBezTo>
                    <a:cubicBezTo>
                      <a:pt x="138" y="44"/>
                      <a:pt x="139" y="30"/>
                      <a:pt x="130" y="20"/>
                    </a:cubicBezTo>
                    <a:close/>
                  </a:path>
                </a:pathLst>
              </a:custGeom>
              <a:solidFill>
                <a:srgbClr val="E6DDA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8" name="ïslîḑe">
                <a:extLst>
                  <a:ext uri="{FF2B5EF4-FFF2-40B4-BE49-F238E27FC236}">
                    <a16:creationId xmlns:a16="http://schemas.microsoft.com/office/drawing/2014/main" id="{32432360-636E-410E-8A41-5E0C27134EE1}"/>
                  </a:ext>
                </a:extLst>
              </p:cNvPr>
              <p:cNvSpPr/>
              <p:nvPr/>
            </p:nvSpPr>
            <p:spPr bwMode="auto">
              <a:xfrm>
                <a:off x="5469736" y="1568357"/>
                <a:ext cx="258956" cy="68146"/>
              </a:xfrm>
              <a:custGeom>
                <a:avLst/>
                <a:gdLst>
                  <a:gd name="T0" fmla="*/ 72 w 80"/>
                  <a:gd name="T1" fmla="*/ 9 h 21"/>
                  <a:gd name="T2" fmla="*/ 4 w 80"/>
                  <a:gd name="T3" fmla="*/ 4 h 21"/>
                  <a:gd name="T4" fmla="*/ 4 w 80"/>
                  <a:gd name="T5" fmla="*/ 11 h 21"/>
                  <a:gd name="T6" fmla="*/ 69 w 80"/>
                  <a:gd name="T7" fmla="*/ 20 h 21"/>
                  <a:gd name="T8" fmla="*/ 72 w 80"/>
                  <a:gd name="T9" fmla="*/ 9 h 21"/>
                </a:gdLst>
                <a:ahLst/>
                <a:cxnLst>
                  <a:cxn ang="0">
                    <a:pos x="T0" y="T1"/>
                  </a:cxn>
                  <a:cxn ang="0">
                    <a:pos x="T2" y="T3"/>
                  </a:cxn>
                  <a:cxn ang="0">
                    <a:pos x="T4" y="T5"/>
                  </a:cxn>
                  <a:cxn ang="0">
                    <a:pos x="T6" y="T7"/>
                  </a:cxn>
                  <a:cxn ang="0">
                    <a:pos x="T8" y="T9"/>
                  </a:cxn>
                </a:cxnLst>
                <a:rect l="0" t="0" r="r" b="b"/>
                <a:pathLst>
                  <a:path w="80" h="21">
                    <a:moveTo>
                      <a:pt x="72" y="9"/>
                    </a:moveTo>
                    <a:cubicBezTo>
                      <a:pt x="51" y="5"/>
                      <a:pt x="26" y="0"/>
                      <a:pt x="4" y="4"/>
                    </a:cubicBezTo>
                    <a:cubicBezTo>
                      <a:pt x="0" y="5"/>
                      <a:pt x="1" y="10"/>
                      <a:pt x="4" y="11"/>
                    </a:cubicBezTo>
                    <a:cubicBezTo>
                      <a:pt x="25" y="17"/>
                      <a:pt x="48" y="16"/>
                      <a:pt x="69" y="20"/>
                    </a:cubicBezTo>
                    <a:cubicBezTo>
                      <a:pt x="76" y="21"/>
                      <a:pt x="80" y="10"/>
                      <a:pt x="72" y="9"/>
                    </a:cubicBezTo>
                    <a:close/>
                  </a:path>
                </a:pathLst>
              </a:custGeom>
              <a:solidFill>
                <a:srgbClr val="284D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9" name="íśľïdé">
                <a:extLst>
                  <a:ext uri="{FF2B5EF4-FFF2-40B4-BE49-F238E27FC236}">
                    <a16:creationId xmlns:a16="http://schemas.microsoft.com/office/drawing/2014/main" id="{8B121356-EF08-4335-8E37-79671FA9727C}"/>
                  </a:ext>
                </a:extLst>
              </p:cNvPr>
              <p:cNvSpPr/>
              <p:nvPr/>
            </p:nvSpPr>
            <p:spPr bwMode="auto">
              <a:xfrm>
                <a:off x="5467010" y="1659674"/>
                <a:ext cx="106308" cy="25895"/>
              </a:xfrm>
              <a:custGeom>
                <a:avLst/>
                <a:gdLst>
                  <a:gd name="T0" fmla="*/ 28 w 33"/>
                  <a:gd name="T1" fmla="*/ 0 h 8"/>
                  <a:gd name="T2" fmla="*/ 3 w 33"/>
                  <a:gd name="T3" fmla="*/ 1 h 8"/>
                  <a:gd name="T4" fmla="*/ 3 w 33"/>
                  <a:gd name="T5" fmla="*/ 7 h 8"/>
                  <a:gd name="T6" fmla="*/ 28 w 33"/>
                  <a:gd name="T7" fmla="*/ 8 h 8"/>
                  <a:gd name="T8" fmla="*/ 28 w 33"/>
                  <a:gd name="T9" fmla="*/ 0 h 8"/>
                </a:gdLst>
                <a:ahLst/>
                <a:cxnLst>
                  <a:cxn ang="0">
                    <a:pos x="T0" y="T1"/>
                  </a:cxn>
                  <a:cxn ang="0">
                    <a:pos x="T2" y="T3"/>
                  </a:cxn>
                  <a:cxn ang="0">
                    <a:pos x="T4" y="T5"/>
                  </a:cxn>
                  <a:cxn ang="0">
                    <a:pos x="T6" y="T7"/>
                  </a:cxn>
                  <a:cxn ang="0">
                    <a:pos x="T8" y="T9"/>
                  </a:cxn>
                </a:cxnLst>
                <a:rect l="0" t="0" r="r" b="b"/>
                <a:pathLst>
                  <a:path w="33" h="8">
                    <a:moveTo>
                      <a:pt x="28" y="0"/>
                    </a:moveTo>
                    <a:cubicBezTo>
                      <a:pt x="20" y="0"/>
                      <a:pt x="11" y="0"/>
                      <a:pt x="3" y="1"/>
                    </a:cubicBezTo>
                    <a:cubicBezTo>
                      <a:pt x="0" y="1"/>
                      <a:pt x="0" y="7"/>
                      <a:pt x="3" y="7"/>
                    </a:cubicBezTo>
                    <a:cubicBezTo>
                      <a:pt x="11" y="8"/>
                      <a:pt x="20" y="8"/>
                      <a:pt x="28" y="8"/>
                    </a:cubicBezTo>
                    <a:cubicBezTo>
                      <a:pt x="33" y="8"/>
                      <a:pt x="33" y="0"/>
                      <a:pt x="28" y="0"/>
                    </a:cubicBezTo>
                    <a:close/>
                  </a:path>
                </a:pathLst>
              </a:custGeom>
              <a:solidFill>
                <a:srgbClr val="284D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0" name="ï$ľiḋe">
                <a:extLst>
                  <a:ext uri="{FF2B5EF4-FFF2-40B4-BE49-F238E27FC236}">
                    <a16:creationId xmlns:a16="http://schemas.microsoft.com/office/drawing/2014/main" id="{B68F18FD-413A-4815-95DC-93996F7A2411}"/>
                  </a:ext>
                </a:extLst>
              </p:cNvPr>
              <p:cNvSpPr/>
              <p:nvPr/>
            </p:nvSpPr>
            <p:spPr bwMode="auto">
              <a:xfrm>
                <a:off x="5805015" y="1452509"/>
                <a:ext cx="235786" cy="51791"/>
              </a:xfrm>
              <a:custGeom>
                <a:avLst/>
                <a:gdLst>
                  <a:gd name="T0" fmla="*/ 68 w 73"/>
                  <a:gd name="T1" fmla="*/ 7 h 16"/>
                  <a:gd name="T2" fmla="*/ 5 w 73"/>
                  <a:gd name="T3" fmla="*/ 2 h 16"/>
                  <a:gd name="T4" fmla="*/ 5 w 73"/>
                  <a:gd name="T5" fmla="*/ 10 h 16"/>
                  <a:gd name="T6" fmla="*/ 66 w 73"/>
                  <a:gd name="T7" fmla="*/ 15 h 16"/>
                  <a:gd name="T8" fmla="*/ 68 w 73"/>
                  <a:gd name="T9" fmla="*/ 7 h 16"/>
                </a:gdLst>
                <a:ahLst/>
                <a:cxnLst>
                  <a:cxn ang="0">
                    <a:pos x="T0" y="T1"/>
                  </a:cxn>
                  <a:cxn ang="0">
                    <a:pos x="T2" y="T3"/>
                  </a:cxn>
                  <a:cxn ang="0">
                    <a:pos x="T4" y="T5"/>
                  </a:cxn>
                  <a:cxn ang="0">
                    <a:pos x="T6" y="T7"/>
                  </a:cxn>
                  <a:cxn ang="0">
                    <a:pos x="T8" y="T9"/>
                  </a:cxn>
                </a:cxnLst>
                <a:rect l="0" t="0" r="r" b="b"/>
                <a:pathLst>
                  <a:path w="73" h="16">
                    <a:moveTo>
                      <a:pt x="68" y="7"/>
                    </a:moveTo>
                    <a:cubicBezTo>
                      <a:pt x="47" y="3"/>
                      <a:pt x="26" y="0"/>
                      <a:pt x="5" y="2"/>
                    </a:cubicBezTo>
                    <a:cubicBezTo>
                      <a:pt x="0" y="3"/>
                      <a:pt x="0" y="9"/>
                      <a:pt x="5" y="10"/>
                    </a:cubicBezTo>
                    <a:cubicBezTo>
                      <a:pt x="25" y="11"/>
                      <a:pt x="45" y="12"/>
                      <a:pt x="66" y="15"/>
                    </a:cubicBezTo>
                    <a:cubicBezTo>
                      <a:pt x="71" y="16"/>
                      <a:pt x="73" y="8"/>
                      <a:pt x="68" y="7"/>
                    </a:cubicBezTo>
                    <a:close/>
                  </a:path>
                </a:pathLst>
              </a:custGeom>
              <a:solidFill>
                <a:srgbClr val="284D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1" name="iṩļíḍè">
                <a:extLst>
                  <a:ext uri="{FF2B5EF4-FFF2-40B4-BE49-F238E27FC236}">
                    <a16:creationId xmlns:a16="http://schemas.microsoft.com/office/drawing/2014/main" id="{5C4DBACB-0BC1-4E57-A6EA-F0E74233B532}"/>
                  </a:ext>
                </a:extLst>
              </p:cNvPr>
              <p:cNvSpPr/>
              <p:nvPr/>
            </p:nvSpPr>
            <p:spPr bwMode="auto">
              <a:xfrm>
                <a:off x="5901783" y="1530195"/>
                <a:ext cx="136293" cy="38162"/>
              </a:xfrm>
              <a:custGeom>
                <a:avLst/>
                <a:gdLst>
                  <a:gd name="T0" fmla="*/ 38 w 42"/>
                  <a:gd name="T1" fmla="*/ 4 h 12"/>
                  <a:gd name="T2" fmla="*/ 20 w 42"/>
                  <a:gd name="T3" fmla="*/ 1 h 12"/>
                  <a:gd name="T4" fmla="*/ 2 w 42"/>
                  <a:gd name="T5" fmla="*/ 1 h 12"/>
                  <a:gd name="T6" fmla="*/ 2 w 42"/>
                  <a:gd name="T7" fmla="*/ 6 h 12"/>
                  <a:gd name="T8" fmla="*/ 19 w 42"/>
                  <a:gd name="T9" fmla="*/ 10 h 12"/>
                  <a:gd name="T10" fmla="*/ 37 w 42"/>
                  <a:gd name="T11" fmla="*/ 11 h 12"/>
                  <a:gd name="T12" fmla="*/ 38 w 42"/>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42" h="12">
                    <a:moveTo>
                      <a:pt x="38" y="4"/>
                    </a:moveTo>
                    <a:cubicBezTo>
                      <a:pt x="32" y="2"/>
                      <a:pt x="26" y="2"/>
                      <a:pt x="20" y="1"/>
                    </a:cubicBezTo>
                    <a:cubicBezTo>
                      <a:pt x="14" y="1"/>
                      <a:pt x="8" y="0"/>
                      <a:pt x="2" y="1"/>
                    </a:cubicBezTo>
                    <a:cubicBezTo>
                      <a:pt x="0" y="2"/>
                      <a:pt x="0" y="5"/>
                      <a:pt x="2" y="6"/>
                    </a:cubicBezTo>
                    <a:cubicBezTo>
                      <a:pt x="8" y="8"/>
                      <a:pt x="13" y="9"/>
                      <a:pt x="19" y="10"/>
                    </a:cubicBezTo>
                    <a:cubicBezTo>
                      <a:pt x="25" y="10"/>
                      <a:pt x="31" y="12"/>
                      <a:pt x="37" y="11"/>
                    </a:cubicBezTo>
                    <a:cubicBezTo>
                      <a:pt x="41" y="10"/>
                      <a:pt x="42" y="5"/>
                      <a:pt x="38" y="4"/>
                    </a:cubicBezTo>
                    <a:close/>
                  </a:path>
                </a:pathLst>
              </a:custGeom>
              <a:solidFill>
                <a:srgbClr val="284D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2" name="ïṡḷiḋe">
                <a:extLst>
                  <a:ext uri="{FF2B5EF4-FFF2-40B4-BE49-F238E27FC236}">
                    <a16:creationId xmlns:a16="http://schemas.microsoft.com/office/drawing/2014/main" id="{7049EAC9-7AF7-4CA7-AC6F-96FB0A7798FC}"/>
                  </a:ext>
                </a:extLst>
              </p:cNvPr>
              <p:cNvSpPr/>
              <p:nvPr/>
            </p:nvSpPr>
            <p:spPr bwMode="auto">
              <a:xfrm>
                <a:off x="5830911" y="1517930"/>
                <a:ext cx="61332" cy="35436"/>
              </a:xfrm>
              <a:custGeom>
                <a:avLst/>
                <a:gdLst>
                  <a:gd name="T0" fmla="*/ 14 w 19"/>
                  <a:gd name="T1" fmla="*/ 2 h 11"/>
                  <a:gd name="T2" fmla="*/ 6 w 19"/>
                  <a:gd name="T3" fmla="*/ 1 h 11"/>
                  <a:gd name="T4" fmla="*/ 3 w 19"/>
                  <a:gd name="T5" fmla="*/ 6 h 11"/>
                  <a:gd name="T6" fmla="*/ 15 w 19"/>
                  <a:gd name="T7" fmla="*/ 9 h 11"/>
                  <a:gd name="T8" fmla="*/ 14 w 19"/>
                  <a:gd name="T9" fmla="*/ 2 h 11"/>
                </a:gdLst>
                <a:ahLst/>
                <a:cxnLst>
                  <a:cxn ang="0">
                    <a:pos x="T0" y="T1"/>
                  </a:cxn>
                  <a:cxn ang="0">
                    <a:pos x="T2" y="T3"/>
                  </a:cxn>
                  <a:cxn ang="0">
                    <a:pos x="T4" y="T5"/>
                  </a:cxn>
                  <a:cxn ang="0">
                    <a:pos x="T6" y="T7"/>
                  </a:cxn>
                  <a:cxn ang="0">
                    <a:pos x="T8" y="T9"/>
                  </a:cxn>
                </a:cxnLst>
                <a:rect l="0" t="0" r="r" b="b"/>
                <a:pathLst>
                  <a:path w="19" h="11">
                    <a:moveTo>
                      <a:pt x="14" y="2"/>
                    </a:moveTo>
                    <a:cubicBezTo>
                      <a:pt x="12" y="3"/>
                      <a:pt x="9" y="3"/>
                      <a:pt x="6" y="1"/>
                    </a:cubicBezTo>
                    <a:cubicBezTo>
                      <a:pt x="4" y="0"/>
                      <a:pt x="0" y="4"/>
                      <a:pt x="3" y="6"/>
                    </a:cubicBezTo>
                    <a:cubicBezTo>
                      <a:pt x="6" y="9"/>
                      <a:pt x="11" y="11"/>
                      <a:pt x="15" y="9"/>
                    </a:cubicBezTo>
                    <a:cubicBezTo>
                      <a:pt x="19" y="8"/>
                      <a:pt x="18" y="2"/>
                      <a:pt x="14" y="2"/>
                    </a:cubicBezTo>
                    <a:close/>
                  </a:path>
                </a:pathLst>
              </a:custGeom>
              <a:solidFill>
                <a:srgbClr val="284D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3" name="íšḷîḓè">
                <a:extLst>
                  <a:ext uri="{FF2B5EF4-FFF2-40B4-BE49-F238E27FC236}">
                    <a16:creationId xmlns:a16="http://schemas.microsoft.com/office/drawing/2014/main" id="{1D6420A4-7F22-433F-A597-C4E4E68D836F}"/>
                  </a:ext>
                </a:extLst>
              </p:cNvPr>
              <p:cNvSpPr/>
              <p:nvPr/>
            </p:nvSpPr>
            <p:spPr bwMode="auto">
              <a:xfrm>
                <a:off x="5386598" y="3581397"/>
                <a:ext cx="729165" cy="764600"/>
              </a:xfrm>
              <a:custGeom>
                <a:avLst/>
                <a:gdLst>
                  <a:gd name="T0" fmla="*/ 202 w 226"/>
                  <a:gd name="T1" fmla="*/ 98 h 237"/>
                  <a:gd name="T2" fmla="*/ 186 w 226"/>
                  <a:gd name="T3" fmla="*/ 96 h 237"/>
                  <a:gd name="T4" fmla="*/ 172 w 226"/>
                  <a:gd name="T5" fmla="*/ 127 h 237"/>
                  <a:gd name="T6" fmla="*/ 149 w 226"/>
                  <a:gd name="T7" fmla="*/ 163 h 237"/>
                  <a:gd name="T8" fmla="*/ 64 w 226"/>
                  <a:gd name="T9" fmla="*/ 180 h 237"/>
                  <a:gd name="T10" fmla="*/ 45 w 226"/>
                  <a:gd name="T11" fmla="*/ 106 h 237"/>
                  <a:gd name="T12" fmla="*/ 70 w 226"/>
                  <a:gd name="T13" fmla="*/ 18 h 237"/>
                  <a:gd name="T14" fmla="*/ 63 w 226"/>
                  <a:gd name="T15" fmla="*/ 4 h 237"/>
                  <a:gd name="T16" fmla="*/ 40 w 226"/>
                  <a:gd name="T17" fmla="*/ 8 h 237"/>
                  <a:gd name="T18" fmla="*/ 1 w 226"/>
                  <a:gd name="T19" fmla="*/ 124 h 237"/>
                  <a:gd name="T20" fmla="*/ 50 w 226"/>
                  <a:gd name="T21" fmla="*/ 222 h 237"/>
                  <a:gd name="T22" fmla="*/ 167 w 226"/>
                  <a:gd name="T23" fmla="*/ 198 h 237"/>
                  <a:gd name="T24" fmla="*/ 202 w 226"/>
                  <a:gd name="T25" fmla="*/ 9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 h="237">
                    <a:moveTo>
                      <a:pt x="202" y="98"/>
                    </a:moveTo>
                    <a:cubicBezTo>
                      <a:pt x="198" y="94"/>
                      <a:pt x="191" y="92"/>
                      <a:pt x="186" y="96"/>
                    </a:cubicBezTo>
                    <a:cubicBezTo>
                      <a:pt x="178" y="105"/>
                      <a:pt x="176" y="116"/>
                      <a:pt x="172" y="127"/>
                    </a:cubicBezTo>
                    <a:cubicBezTo>
                      <a:pt x="167" y="140"/>
                      <a:pt x="159" y="153"/>
                      <a:pt x="149" y="163"/>
                    </a:cubicBezTo>
                    <a:cubicBezTo>
                      <a:pt x="130" y="182"/>
                      <a:pt x="89" y="197"/>
                      <a:pt x="64" y="180"/>
                    </a:cubicBezTo>
                    <a:cubicBezTo>
                      <a:pt x="41" y="166"/>
                      <a:pt x="42" y="129"/>
                      <a:pt x="45" y="106"/>
                    </a:cubicBezTo>
                    <a:cubicBezTo>
                      <a:pt x="49" y="77"/>
                      <a:pt x="71" y="48"/>
                      <a:pt x="70" y="18"/>
                    </a:cubicBezTo>
                    <a:cubicBezTo>
                      <a:pt x="70" y="13"/>
                      <a:pt x="67" y="7"/>
                      <a:pt x="63" y="4"/>
                    </a:cubicBezTo>
                    <a:cubicBezTo>
                      <a:pt x="56" y="0"/>
                      <a:pt x="47" y="3"/>
                      <a:pt x="40" y="8"/>
                    </a:cubicBezTo>
                    <a:cubicBezTo>
                      <a:pt x="5" y="30"/>
                      <a:pt x="1" y="86"/>
                      <a:pt x="1" y="124"/>
                    </a:cubicBezTo>
                    <a:cubicBezTo>
                      <a:pt x="0" y="161"/>
                      <a:pt x="12" y="206"/>
                      <a:pt x="50" y="222"/>
                    </a:cubicBezTo>
                    <a:cubicBezTo>
                      <a:pt x="88" y="237"/>
                      <a:pt x="137" y="224"/>
                      <a:pt x="167" y="198"/>
                    </a:cubicBezTo>
                    <a:cubicBezTo>
                      <a:pt x="190" y="180"/>
                      <a:pt x="226" y="127"/>
                      <a:pt x="202" y="98"/>
                    </a:cubicBezTo>
                    <a:close/>
                  </a:path>
                </a:pathLst>
              </a:custGeom>
              <a:solidFill>
                <a:srgbClr val="1026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4" name="í$liḑe">
                <a:extLst>
                  <a:ext uri="{FF2B5EF4-FFF2-40B4-BE49-F238E27FC236}">
                    <a16:creationId xmlns:a16="http://schemas.microsoft.com/office/drawing/2014/main" id="{358CC38D-BEE0-4F31-84D9-97193B7E7632}"/>
                  </a:ext>
                </a:extLst>
              </p:cNvPr>
              <p:cNvSpPr/>
              <p:nvPr/>
            </p:nvSpPr>
            <p:spPr bwMode="auto">
              <a:xfrm>
                <a:off x="5882702" y="2356128"/>
                <a:ext cx="2152059" cy="3200147"/>
              </a:xfrm>
              <a:custGeom>
                <a:avLst/>
                <a:gdLst>
                  <a:gd name="T0" fmla="*/ 76 w 667"/>
                  <a:gd name="T1" fmla="*/ 29 h 992"/>
                  <a:gd name="T2" fmla="*/ 74 w 667"/>
                  <a:gd name="T3" fmla="*/ 31 h 992"/>
                  <a:gd name="T4" fmla="*/ 49 w 667"/>
                  <a:gd name="T5" fmla="*/ 107 h 992"/>
                  <a:gd name="T6" fmla="*/ 43 w 667"/>
                  <a:gd name="T7" fmla="*/ 219 h 992"/>
                  <a:gd name="T8" fmla="*/ 20 w 667"/>
                  <a:gd name="T9" fmla="*/ 637 h 992"/>
                  <a:gd name="T10" fmla="*/ 12 w 667"/>
                  <a:gd name="T11" fmla="*/ 787 h 992"/>
                  <a:gd name="T12" fmla="*/ 12 w 667"/>
                  <a:gd name="T13" fmla="*/ 901 h 992"/>
                  <a:gd name="T14" fmla="*/ 81 w 667"/>
                  <a:gd name="T15" fmla="*/ 946 h 992"/>
                  <a:gd name="T16" fmla="*/ 274 w 667"/>
                  <a:gd name="T17" fmla="*/ 966 h 992"/>
                  <a:gd name="T18" fmla="*/ 439 w 667"/>
                  <a:gd name="T19" fmla="*/ 983 h 992"/>
                  <a:gd name="T20" fmla="*/ 558 w 667"/>
                  <a:gd name="T21" fmla="*/ 956 h 992"/>
                  <a:gd name="T22" fmla="*/ 591 w 667"/>
                  <a:gd name="T23" fmla="*/ 806 h 992"/>
                  <a:gd name="T24" fmla="*/ 605 w 667"/>
                  <a:gd name="T25" fmla="*/ 661 h 992"/>
                  <a:gd name="T26" fmla="*/ 646 w 667"/>
                  <a:gd name="T27" fmla="*/ 238 h 992"/>
                  <a:gd name="T28" fmla="*/ 656 w 667"/>
                  <a:gd name="T29" fmla="*/ 134 h 992"/>
                  <a:gd name="T30" fmla="*/ 651 w 667"/>
                  <a:gd name="T31" fmla="*/ 49 h 992"/>
                  <a:gd name="T32" fmla="*/ 508 w 667"/>
                  <a:gd name="T33" fmla="*/ 20 h 992"/>
                  <a:gd name="T34" fmla="*/ 341 w 667"/>
                  <a:gd name="T35" fmla="*/ 15 h 992"/>
                  <a:gd name="T36" fmla="*/ 196 w 667"/>
                  <a:gd name="T37" fmla="*/ 10 h 992"/>
                  <a:gd name="T38" fmla="*/ 76 w 667"/>
                  <a:gd name="T39" fmla="*/ 29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7" h="992">
                    <a:moveTo>
                      <a:pt x="76" y="29"/>
                    </a:moveTo>
                    <a:cubicBezTo>
                      <a:pt x="76" y="30"/>
                      <a:pt x="75" y="30"/>
                      <a:pt x="74" y="31"/>
                    </a:cubicBezTo>
                    <a:cubicBezTo>
                      <a:pt x="55" y="50"/>
                      <a:pt x="51" y="82"/>
                      <a:pt x="49" y="107"/>
                    </a:cubicBezTo>
                    <a:cubicBezTo>
                      <a:pt x="46" y="145"/>
                      <a:pt x="45" y="182"/>
                      <a:pt x="43" y="219"/>
                    </a:cubicBezTo>
                    <a:cubicBezTo>
                      <a:pt x="35" y="359"/>
                      <a:pt x="28" y="498"/>
                      <a:pt x="20" y="637"/>
                    </a:cubicBezTo>
                    <a:cubicBezTo>
                      <a:pt x="17" y="687"/>
                      <a:pt x="15" y="737"/>
                      <a:pt x="12" y="787"/>
                    </a:cubicBezTo>
                    <a:cubicBezTo>
                      <a:pt x="10" y="824"/>
                      <a:pt x="0" y="865"/>
                      <a:pt x="12" y="901"/>
                    </a:cubicBezTo>
                    <a:cubicBezTo>
                      <a:pt x="24" y="937"/>
                      <a:pt x="48" y="943"/>
                      <a:pt x="81" y="946"/>
                    </a:cubicBezTo>
                    <a:cubicBezTo>
                      <a:pt x="146" y="953"/>
                      <a:pt x="210" y="959"/>
                      <a:pt x="274" y="966"/>
                    </a:cubicBezTo>
                    <a:cubicBezTo>
                      <a:pt x="329" y="971"/>
                      <a:pt x="384" y="977"/>
                      <a:pt x="439" y="983"/>
                    </a:cubicBezTo>
                    <a:cubicBezTo>
                      <a:pt x="481" y="987"/>
                      <a:pt x="528" y="992"/>
                      <a:pt x="558" y="956"/>
                    </a:cubicBezTo>
                    <a:cubicBezTo>
                      <a:pt x="591" y="918"/>
                      <a:pt x="586" y="855"/>
                      <a:pt x="591" y="806"/>
                    </a:cubicBezTo>
                    <a:cubicBezTo>
                      <a:pt x="595" y="758"/>
                      <a:pt x="600" y="709"/>
                      <a:pt x="605" y="661"/>
                    </a:cubicBezTo>
                    <a:cubicBezTo>
                      <a:pt x="618" y="520"/>
                      <a:pt x="632" y="379"/>
                      <a:pt x="646" y="238"/>
                    </a:cubicBezTo>
                    <a:cubicBezTo>
                      <a:pt x="649" y="203"/>
                      <a:pt x="652" y="168"/>
                      <a:pt x="656" y="134"/>
                    </a:cubicBezTo>
                    <a:cubicBezTo>
                      <a:pt x="658" y="106"/>
                      <a:pt x="667" y="74"/>
                      <a:pt x="651" y="49"/>
                    </a:cubicBezTo>
                    <a:cubicBezTo>
                      <a:pt x="624" y="9"/>
                      <a:pt x="551" y="21"/>
                      <a:pt x="508" y="20"/>
                    </a:cubicBezTo>
                    <a:cubicBezTo>
                      <a:pt x="452" y="18"/>
                      <a:pt x="396" y="16"/>
                      <a:pt x="341" y="15"/>
                    </a:cubicBezTo>
                    <a:cubicBezTo>
                      <a:pt x="292" y="13"/>
                      <a:pt x="244" y="12"/>
                      <a:pt x="196" y="10"/>
                    </a:cubicBezTo>
                    <a:cubicBezTo>
                      <a:pt x="157" y="9"/>
                      <a:pt x="107" y="0"/>
                      <a:pt x="76" y="29"/>
                    </a:cubicBezTo>
                    <a:close/>
                  </a:path>
                </a:pathLst>
              </a:custGeom>
              <a:solidFill>
                <a:srgbClr val="284D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5" name="islîḑé">
                <a:extLst>
                  <a:ext uri="{FF2B5EF4-FFF2-40B4-BE49-F238E27FC236}">
                    <a16:creationId xmlns:a16="http://schemas.microsoft.com/office/drawing/2014/main" id="{E5B36270-28DD-4251-8DC6-5DA003C8C188}"/>
                  </a:ext>
                </a:extLst>
              </p:cNvPr>
              <p:cNvSpPr/>
              <p:nvPr/>
            </p:nvSpPr>
            <p:spPr bwMode="auto">
              <a:xfrm>
                <a:off x="5882702" y="2337047"/>
                <a:ext cx="2022581" cy="3061130"/>
              </a:xfrm>
              <a:custGeom>
                <a:avLst/>
                <a:gdLst>
                  <a:gd name="T0" fmla="*/ 72 w 627"/>
                  <a:gd name="T1" fmla="*/ 28 h 949"/>
                  <a:gd name="T2" fmla="*/ 70 w 627"/>
                  <a:gd name="T3" fmla="*/ 30 h 949"/>
                  <a:gd name="T4" fmla="*/ 46 w 627"/>
                  <a:gd name="T5" fmla="*/ 103 h 949"/>
                  <a:gd name="T6" fmla="*/ 41 w 627"/>
                  <a:gd name="T7" fmla="*/ 210 h 949"/>
                  <a:gd name="T8" fmla="*/ 19 w 627"/>
                  <a:gd name="T9" fmla="*/ 610 h 949"/>
                  <a:gd name="T10" fmla="*/ 11 w 627"/>
                  <a:gd name="T11" fmla="*/ 753 h 949"/>
                  <a:gd name="T12" fmla="*/ 12 w 627"/>
                  <a:gd name="T13" fmla="*/ 862 h 949"/>
                  <a:gd name="T14" fmla="*/ 77 w 627"/>
                  <a:gd name="T15" fmla="*/ 905 h 949"/>
                  <a:gd name="T16" fmla="*/ 258 w 627"/>
                  <a:gd name="T17" fmla="*/ 924 h 949"/>
                  <a:gd name="T18" fmla="*/ 413 w 627"/>
                  <a:gd name="T19" fmla="*/ 941 h 949"/>
                  <a:gd name="T20" fmla="*/ 524 w 627"/>
                  <a:gd name="T21" fmla="*/ 915 h 949"/>
                  <a:gd name="T22" fmla="*/ 555 w 627"/>
                  <a:gd name="T23" fmla="*/ 772 h 949"/>
                  <a:gd name="T24" fmla="*/ 568 w 627"/>
                  <a:gd name="T25" fmla="*/ 633 h 949"/>
                  <a:gd name="T26" fmla="*/ 606 w 627"/>
                  <a:gd name="T27" fmla="*/ 227 h 949"/>
                  <a:gd name="T28" fmla="*/ 616 w 627"/>
                  <a:gd name="T29" fmla="*/ 128 h 949"/>
                  <a:gd name="T30" fmla="*/ 611 w 627"/>
                  <a:gd name="T31" fmla="*/ 47 h 949"/>
                  <a:gd name="T32" fmla="*/ 477 w 627"/>
                  <a:gd name="T33" fmla="*/ 19 h 949"/>
                  <a:gd name="T34" fmla="*/ 320 w 627"/>
                  <a:gd name="T35" fmla="*/ 14 h 949"/>
                  <a:gd name="T36" fmla="*/ 184 w 627"/>
                  <a:gd name="T37" fmla="*/ 10 h 949"/>
                  <a:gd name="T38" fmla="*/ 72 w 627"/>
                  <a:gd name="T39" fmla="*/ 28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7" h="949">
                    <a:moveTo>
                      <a:pt x="72" y="28"/>
                    </a:moveTo>
                    <a:cubicBezTo>
                      <a:pt x="71" y="28"/>
                      <a:pt x="71" y="29"/>
                      <a:pt x="70" y="30"/>
                    </a:cubicBezTo>
                    <a:cubicBezTo>
                      <a:pt x="52" y="48"/>
                      <a:pt x="48" y="78"/>
                      <a:pt x="46" y="103"/>
                    </a:cubicBezTo>
                    <a:cubicBezTo>
                      <a:pt x="44" y="138"/>
                      <a:pt x="43" y="174"/>
                      <a:pt x="41" y="210"/>
                    </a:cubicBezTo>
                    <a:cubicBezTo>
                      <a:pt x="33" y="343"/>
                      <a:pt x="26" y="477"/>
                      <a:pt x="19" y="610"/>
                    </a:cubicBezTo>
                    <a:cubicBezTo>
                      <a:pt x="17" y="657"/>
                      <a:pt x="14" y="705"/>
                      <a:pt x="11" y="753"/>
                    </a:cubicBezTo>
                    <a:cubicBezTo>
                      <a:pt x="10" y="789"/>
                      <a:pt x="0" y="827"/>
                      <a:pt x="12" y="862"/>
                    </a:cubicBezTo>
                    <a:cubicBezTo>
                      <a:pt x="23" y="896"/>
                      <a:pt x="45" y="902"/>
                      <a:pt x="77" y="905"/>
                    </a:cubicBezTo>
                    <a:cubicBezTo>
                      <a:pt x="137" y="912"/>
                      <a:pt x="197" y="918"/>
                      <a:pt x="258" y="924"/>
                    </a:cubicBezTo>
                    <a:cubicBezTo>
                      <a:pt x="309" y="930"/>
                      <a:pt x="361" y="935"/>
                      <a:pt x="413" y="941"/>
                    </a:cubicBezTo>
                    <a:cubicBezTo>
                      <a:pt x="452" y="945"/>
                      <a:pt x="496" y="949"/>
                      <a:pt x="524" y="915"/>
                    </a:cubicBezTo>
                    <a:cubicBezTo>
                      <a:pt x="555" y="878"/>
                      <a:pt x="550" y="818"/>
                      <a:pt x="555" y="772"/>
                    </a:cubicBezTo>
                    <a:cubicBezTo>
                      <a:pt x="559" y="725"/>
                      <a:pt x="564" y="679"/>
                      <a:pt x="568" y="633"/>
                    </a:cubicBezTo>
                    <a:cubicBezTo>
                      <a:pt x="581" y="497"/>
                      <a:pt x="594" y="362"/>
                      <a:pt x="606" y="227"/>
                    </a:cubicBezTo>
                    <a:cubicBezTo>
                      <a:pt x="609" y="194"/>
                      <a:pt x="613" y="161"/>
                      <a:pt x="616" y="128"/>
                    </a:cubicBezTo>
                    <a:cubicBezTo>
                      <a:pt x="618" y="102"/>
                      <a:pt x="627" y="71"/>
                      <a:pt x="611" y="47"/>
                    </a:cubicBezTo>
                    <a:cubicBezTo>
                      <a:pt x="586" y="9"/>
                      <a:pt x="517" y="20"/>
                      <a:pt x="477" y="19"/>
                    </a:cubicBezTo>
                    <a:cubicBezTo>
                      <a:pt x="425" y="17"/>
                      <a:pt x="372" y="16"/>
                      <a:pt x="320" y="14"/>
                    </a:cubicBezTo>
                    <a:cubicBezTo>
                      <a:pt x="275" y="13"/>
                      <a:pt x="229" y="11"/>
                      <a:pt x="184" y="10"/>
                    </a:cubicBezTo>
                    <a:cubicBezTo>
                      <a:pt x="148" y="9"/>
                      <a:pt x="101" y="0"/>
                      <a:pt x="72" y="28"/>
                    </a:cubicBezTo>
                    <a:close/>
                  </a:path>
                </a:pathLst>
              </a:custGeom>
              <a:solidFill>
                <a:srgbClr val="122E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6" name="ïṩľíḋê">
                <a:extLst>
                  <a:ext uri="{FF2B5EF4-FFF2-40B4-BE49-F238E27FC236}">
                    <a16:creationId xmlns:a16="http://schemas.microsoft.com/office/drawing/2014/main" id="{4138559C-59A3-4DE4-9088-E426223823BD}"/>
                  </a:ext>
                </a:extLst>
              </p:cNvPr>
              <p:cNvSpPr/>
              <p:nvPr/>
            </p:nvSpPr>
            <p:spPr bwMode="auto">
              <a:xfrm>
                <a:off x="6038075" y="2700948"/>
                <a:ext cx="1722737" cy="2361948"/>
              </a:xfrm>
              <a:custGeom>
                <a:avLst/>
                <a:gdLst>
                  <a:gd name="T0" fmla="*/ 527 w 534"/>
                  <a:gd name="T1" fmla="*/ 81 h 732"/>
                  <a:gd name="T2" fmla="*/ 515 w 534"/>
                  <a:gd name="T3" fmla="*/ 194 h 732"/>
                  <a:gd name="T4" fmla="*/ 484 w 534"/>
                  <a:gd name="T5" fmla="*/ 482 h 732"/>
                  <a:gd name="T6" fmla="*/ 470 w 534"/>
                  <a:gd name="T7" fmla="*/ 615 h 732"/>
                  <a:gd name="T8" fmla="*/ 443 w 534"/>
                  <a:gd name="T9" fmla="*/ 707 h 732"/>
                  <a:gd name="T10" fmla="*/ 332 w 534"/>
                  <a:gd name="T11" fmla="*/ 714 h 732"/>
                  <a:gd name="T12" fmla="*/ 200 w 534"/>
                  <a:gd name="T13" fmla="*/ 704 h 732"/>
                  <a:gd name="T14" fmla="*/ 69 w 534"/>
                  <a:gd name="T15" fmla="*/ 693 h 732"/>
                  <a:gd name="T16" fmla="*/ 22 w 534"/>
                  <a:gd name="T17" fmla="*/ 690 h 732"/>
                  <a:gd name="T18" fmla="*/ 1 w 534"/>
                  <a:gd name="T19" fmla="*/ 654 h 732"/>
                  <a:gd name="T20" fmla="*/ 3 w 534"/>
                  <a:gd name="T21" fmla="*/ 612 h 732"/>
                  <a:gd name="T22" fmla="*/ 9 w 534"/>
                  <a:gd name="T23" fmla="*/ 505 h 732"/>
                  <a:gd name="T24" fmla="*/ 27 w 534"/>
                  <a:gd name="T25" fmla="*/ 214 h 732"/>
                  <a:gd name="T26" fmla="*/ 34 w 534"/>
                  <a:gd name="T27" fmla="*/ 89 h 732"/>
                  <a:gd name="T28" fmla="*/ 52 w 534"/>
                  <a:gd name="T29" fmla="*/ 12 h 732"/>
                  <a:gd name="T30" fmla="*/ 89 w 534"/>
                  <a:gd name="T31" fmla="*/ 1 h 732"/>
                  <a:gd name="T32" fmla="*/ 337 w 534"/>
                  <a:gd name="T33" fmla="*/ 10 h 732"/>
                  <a:gd name="T34" fmla="*/ 461 w 534"/>
                  <a:gd name="T35" fmla="*/ 14 h 732"/>
                  <a:gd name="T36" fmla="*/ 502 w 534"/>
                  <a:gd name="T37" fmla="*/ 16 h 732"/>
                  <a:gd name="T38" fmla="*/ 519 w 534"/>
                  <a:gd name="T39" fmla="*/ 24 h 732"/>
                  <a:gd name="T40" fmla="*/ 527 w 534"/>
                  <a:gd name="T41" fmla="*/ 81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4" h="732">
                    <a:moveTo>
                      <a:pt x="527" y="81"/>
                    </a:moveTo>
                    <a:cubicBezTo>
                      <a:pt x="523" y="119"/>
                      <a:pt x="519" y="156"/>
                      <a:pt x="515" y="194"/>
                    </a:cubicBezTo>
                    <a:cubicBezTo>
                      <a:pt x="505" y="290"/>
                      <a:pt x="494" y="386"/>
                      <a:pt x="484" y="482"/>
                    </a:cubicBezTo>
                    <a:cubicBezTo>
                      <a:pt x="470" y="615"/>
                      <a:pt x="470" y="615"/>
                      <a:pt x="470" y="615"/>
                    </a:cubicBezTo>
                    <a:cubicBezTo>
                      <a:pt x="467" y="645"/>
                      <a:pt x="467" y="685"/>
                      <a:pt x="443" y="707"/>
                    </a:cubicBezTo>
                    <a:cubicBezTo>
                      <a:pt x="416" y="732"/>
                      <a:pt x="364" y="717"/>
                      <a:pt x="332" y="714"/>
                    </a:cubicBezTo>
                    <a:cubicBezTo>
                      <a:pt x="288" y="711"/>
                      <a:pt x="244" y="707"/>
                      <a:pt x="200" y="704"/>
                    </a:cubicBezTo>
                    <a:cubicBezTo>
                      <a:pt x="156" y="700"/>
                      <a:pt x="112" y="697"/>
                      <a:pt x="69" y="693"/>
                    </a:cubicBezTo>
                    <a:cubicBezTo>
                      <a:pt x="56" y="692"/>
                      <a:pt x="34" y="695"/>
                      <a:pt x="22" y="690"/>
                    </a:cubicBezTo>
                    <a:cubicBezTo>
                      <a:pt x="8" y="683"/>
                      <a:pt x="3" y="669"/>
                      <a:pt x="1" y="654"/>
                    </a:cubicBezTo>
                    <a:cubicBezTo>
                      <a:pt x="0" y="639"/>
                      <a:pt x="2" y="624"/>
                      <a:pt x="3" y="612"/>
                    </a:cubicBezTo>
                    <a:cubicBezTo>
                      <a:pt x="6" y="576"/>
                      <a:pt x="7" y="541"/>
                      <a:pt x="9" y="505"/>
                    </a:cubicBezTo>
                    <a:cubicBezTo>
                      <a:pt x="15" y="408"/>
                      <a:pt x="21" y="311"/>
                      <a:pt x="27" y="214"/>
                    </a:cubicBezTo>
                    <a:cubicBezTo>
                      <a:pt x="29" y="173"/>
                      <a:pt x="32" y="131"/>
                      <a:pt x="34" y="89"/>
                    </a:cubicBezTo>
                    <a:cubicBezTo>
                      <a:pt x="36" y="60"/>
                      <a:pt x="35" y="28"/>
                      <a:pt x="52" y="12"/>
                    </a:cubicBezTo>
                    <a:cubicBezTo>
                      <a:pt x="60" y="4"/>
                      <a:pt x="71" y="0"/>
                      <a:pt x="89" y="1"/>
                    </a:cubicBezTo>
                    <a:cubicBezTo>
                      <a:pt x="171" y="5"/>
                      <a:pt x="254" y="8"/>
                      <a:pt x="337" y="10"/>
                    </a:cubicBezTo>
                    <a:cubicBezTo>
                      <a:pt x="378" y="12"/>
                      <a:pt x="420" y="13"/>
                      <a:pt x="461" y="14"/>
                    </a:cubicBezTo>
                    <a:cubicBezTo>
                      <a:pt x="472" y="14"/>
                      <a:pt x="488" y="13"/>
                      <a:pt x="502" y="16"/>
                    </a:cubicBezTo>
                    <a:cubicBezTo>
                      <a:pt x="508" y="17"/>
                      <a:pt x="515" y="20"/>
                      <a:pt x="519" y="24"/>
                    </a:cubicBezTo>
                    <a:cubicBezTo>
                      <a:pt x="534" y="37"/>
                      <a:pt x="529" y="63"/>
                      <a:pt x="527" y="81"/>
                    </a:cubicBezTo>
                    <a:close/>
                  </a:path>
                </a:pathLst>
              </a:custGeom>
              <a:solidFill>
                <a:srgbClr val="A4D30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7" name="ïṥḷïḓe">
                <a:extLst>
                  <a:ext uri="{FF2B5EF4-FFF2-40B4-BE49-F238E27FC236}">
                    <a16:creationId xmlns:a16="http://schemas.microsoft.com/office/drawing/2014/main" id="{CED464AE-B24B-41FA-8E05-2421484D6F8A}"/>
                  </a:ext>
                </a:extLst>
              </p:cNvPr>
              <p:cNvSpPr/>
              <p:nvPr/>
            </p:nvSpPr>
            <p:spPr bwMode="auto">
              <a:xfrm>
                <a:off x="6057157" y="2765005"/>
                <a:ext cx="1703656" cy="2297891"/>
              </a:xfrm>
              <a:custGeom>
                <a:avLst/>
                <a:gdLst>
                  <a:gd name="T0" fmla="*/ 513 w 528"/>
                  <a:gd name="T1" fmla="*/ 4 h 712"/>
                  <a:gd name="T2" fmla="*/ 506 w 528"/>
                  <a:gd name="T3" fmla="*/ 0 h 712"/>
                  <a:gd name="T4" fmla="*/ 507 w 528"/>
                  <a:gd name="T5" fmla="*/ 46 h 712"/>
                  <a:gd name="T6" fmla="*/ 495 w 528"/>
                  <a:gd name="T7" fmla="*/ 159 h 712"/>
                  <a:gd name="T8" fmla="*/ 464 w 528"/>
                  <a:gd name="T9" fmla="*/ 448 h 712"/>
                  <a:gd name="T10" fmla="*/ 450 w 528"/>
                  <a:gd name="T11" fmla="*/ 581 h 712"/>
                  <a:gd name="T12" fmla="*/ 423 w 528"/>
                  <a:gd name="T13" fmla="*/ 673 h 712"/>
                  <a:gd name="T14" fmla="*/ 312 w 528"/>
                  <a:gd name="T15" fmla="*/ 680 h 712"/>
                  <a:gd name="T16" fmla="*/ 180 w 528"/>
                  <a:gd name="T17" fmla="*/ 669 h 712"/>
                  <a:gd name="T18" fmla="*/ 49 w 528"/>
                  <a:gd name="T19" fmla="*/ 659 h 712"/>
                  <a:gd name="T20" fmla="*/ 2 w 528"/>
                  <a:gd name="T21" fmla="*/ 655 h 712"/>
                  <a:gd name="T22" fmla="*/ 0 w 528"/>
                  <a:gd name="T23" fmla="*/ 654 h 712"/>
                  <a:gd name="T24" fmla="*/ 16 w 528"/>
                  <a:gd name="T25" fmla="*/ 670 h 712"/>
                  <a:gd name="T26" fmla="*/ 63 w 528"/>
                  <a:gd name="T27" fmla="*/ 673 h 712"/>
                  <a:gd name="T28" fmla="*/ 194 w 528"/>
                  <a:gd name="T29" fmla="*/ 684 h 712"/>
                  <a:gd name="T30" fmla="*/ 326 w 528"/>
                  <a:gd name="T31" fmla="*/ 694 h 712"/>
                  <a:gd name="T32" fmla="*/ 437 w 528"/>
                  <a:gd name="T33" fmla="*/ 687 h 712"/>
                  <a:gd name="T34" fmla="*/ 464 w 528"/>
                  <a:gd name="T35" fmla="*/ 595 h 712"/>
                  <a:gd name="T36" fmla="*/ 478 w 528"/>
                  <a:gd name="T37" fmla="*/ 462 h 712"/>
                  <a:gd name="T38" fmla="*/ 509 w 528"/>
                  <a:gd name="T39" fmla="*/ 174 h 712"/>
                  <a:gd name="T40" fmla="*/ 521 w 528"/>
                  <a:gd name="T41" fmla="*/ 61 h 712"/>
                  <a:gd name="T42" fmla="*/ 513 w 528"/>
                  <a:gd name="T43" fmla="*/ 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8" h="712">
                    <a:moveTo>
                      <a:pt x="513" y="4"/>
                    </a:moveTo>
                    <a:cubicBezTo>
                      <a:pt x="511" y="2"/>
                      <a:pt x="509" y="1"/>
                      <a:pt x="506" y="0"/>
                    </a:cubicBezTo>
                    <a:cubicBezTo>
                      <a:pt x="512" y="13"/>
                      <a:pt x="508" y="32"/>
                      <a:pt x="507" y="46"/>
                    </a:cubicBezTo>
                    <a:cubicBezTo>
                      <a:pt x="503" y="84"/>
                      <a:pt x="499" y="121"/>
                      <a:pt x="495" y="159"/>
                    </a:cubicBezTo>
                    <a:cubicBezTo>
                      <a:pt x="485" y="255"/>
                      <a:pt x="474" y="351"/>
                      <a:pt x="464" y="448"/>
                    </a:cubicBezTo>
                    <a:cubicBezTo>
                      <a:pt x="450" y="581"/>
                      <a:pt x="450" y="581"/>
                      <a:pt x="450" y="581"/>
                    </a:cubicBezTo>
                    <a:cubicBezTo>
                      <a:pt x="447" y="610"/>
                      <a:pt x="447" y="651"/>
                      <a:pt x="423" y="673"/>
                    </a:cubicBezTo>
                    <a:cubicBezTo>
                      <a:pt x="397" y="698"/>
                      <a:pt x="344" y="682"/>
                      <a:pt x="312" y="680"/>
                    </a:cubicBezTo>
                    <a:cubicBezTo>
                      <a:pt x="268" y="676"/>
                      <a:pt x="224" y="673"/>
                      <a:pt x="180" y="669"/>
                    </a:cubicBezTo>
                    <a:cubicBezTo>
                      <a:pt x="136" y="666"/>
                      <a:pt x="92" y="662"/>
                      <a:pt x="49" y="659"/>
                    </a:cubicBezTo>
                    <a:cubicBezTo>
                      <a:pt x="36" y="658"/>
                      <a:pt x="14" y="660"/>
                      <a:pt x="2" y="655"/>
                    </a:cubicBezTo>
                    <a:cubicBezTo>
                      <a:pt x="1" y="655"/>
                      <a:pt x="1" y="654"/>
                      <a:pt x="0" y="654"/>
                    </a:cubicBezTo>
                    <a:cubicBezTo>
                      <a:pt x="4" y="661"/>
                      <a:pt x="9" y="666"/>
                      <a:pt x="16" y="670"/>
                    </a:cubicBezTo>
                    <a:cubicBezTo>
                      <a:pt x="28" y="675"/>
                      <a:pt x="50" y="672"/>
                      <a:pt x="63" y="673"/>
                    </a:cubicBezTo>
                    <a:cubicBezTo>
                      <a:pt x="106" y="677"/>
                      <a:pt x="150" y="680"/>
                      <a:pt x="194" y="684"/>
                    </a:cubicBezTo>
                    <a:cubicBezTo>
                      <a:pt x="238" y="687"/>
                      <a:pt x="282" y="691"/>
                      <a:pt x="326" y="694"/>
                    </a:cubicBezTo>
                    <a:cubicBezTo>
                      <a:pt x="358" y="697"/>
                      <a:pt x="410" y="712"/>
                      <a:pt x="437" y="687"/>
                    </a:cubicBezTo>
                    <a:cubicBezTo>
                      <a:pt x="461" y="665"/>
                      <a:pt x="461" y="625"/>
                      <a:pt x="464" y="595"/>
                    </a:cubicBezTo>
                    <a:cubicBezTo>
                      <a:pt x="478" y="462"/>
                      <a:pt x="478" y="462"/>
                      <a:pt x="478" y="462"/>
                    </a:cubicBezTo>
                    <a:cubicBezTo>
                      <a:pt x="488" y="366"/>
                      <a:pt x="499" y="270"/>
                      <a:pt x="509" y="174"/>
                    </a:cubicBezTo>
                    <a:cubicBezTo>
                      <a:pt x="513" y="136"/>
                      <a:pt x="517" y="99"/>
                      <a:pt x="521" y="61"/>
                    </a:cubicBezTo>
                    <a:cubicBezTo>
                      <a:pt x="523" y="43"/>
                      <a:pt x="528" y="17"/>
                      <a:pt x="513" y="4"/>
                    </a:cubicBezTo>
                    <a:close/>
                  </a:path>
                </a:pathLst>
              </a:custGeom>
              <a:solidFill>
                <a:srgbClr val="D7F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8" name="íśḻiḍe">
                <a:extLst>
                  <a:ext uri="{FF2B5EF4-FFF2-40B4-BE49-F238E27FC236}">
                    <a16:creationId xmlns:a16="http://schemas.microsoft.com/office/drawing/2014/main" id="{B9EA62A7-693F-49B1-B1AA-FDC1CB8D7582}"/>
                  </a:ext>
                </a:extLst>
              </p:cNvPr>
              <p:cNvSpPr/>
              <p:nvPr/>
            </p:nvSpPr>
            <p:spPr bwMode="auto">
              <a:xfrm>
                <a:off x="6482389" y="5013831"/>
                <a:ext cx="478387" cy="248052"/>
              </a:xfrm>
              <a:custGeom>
                <a:avLst/>
                <a:gdLst>
                  <a:gd name="T0" fmla="*/ 143 w 148"/>
                  <a:gd name="T1" fmla="*/ 66 h 77"/>
                  <a:gd name="T2" fmla="*/ 147 w 148"/>
                  <a:gd name="T3" fmla="*/ 26 h 77"/>
                  <a:gd name="T4" fmla="*/ 136 w 148"/>
                  <a:gd name="T5" fmla="*/ 13 h 77"/>
                  <a:gd name="T6" fmla="*/ 16 w 148"/>
                  <a:gd name="T7" fmla="*/ 1 h 77"/>
                  <a:gd name="T8" fmla="*/ 2 w 148"/>
                  <a:gd name="T9" fmla="*/ 13 h 77"/>
                  <a:gd name="T10" fmla="*/ 0 w 148"/>
                  <a:gd name="T11" fmla="*/ 52 h 77"/>
                  <a:gd name="T12" fmla="*/ 10 w 148"/>
                  <a:gd name="T13" fmla="*/ 65 h 77"/>
                  <a:gd name="T14" fmla="*/ 130 w 148"/>
                  <a:gd name="T15" fmla="*/ 76 h 77"/>
                  <a:gd name="T16" fmla="*/ 143 w 148"/>
                  <a:gd name="T17" fmla="*/ 6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77">
                    <a:moveTo>
                      <a:pt x="143" y="66"/>
                    </a:moveTo>
                    <a:cubicBezTo>
                      <a:pt x="144" y="53"/>
                      <a:pt x="146" y="39"/>
                      <a:pt x="147" y="26"/>
                    </a:cubicBezTo>
                    <a:cubicBezTo>
                      <a:pt x="148" y="19"/>
                      <a:pt x="143" y="14"/>
                      <a:pt x="136" y="13"/>
                    </a:cubicBezTo>
                    <a:cubicBezTo>
                      <a:pt x="96" y="8"/>
                      <a:pt x="56" y="6"/>
                      <a:pt x="16" y="1"/>
                    </a:cubicBezTo>
                    <a:cubicBezTo>
                      <a:pt x="9" y="0"/>
                      <a:pt x="2" y="6"/>
                      <a:pt x="2" y="13"/>
                    </a:cubicBezTo>
                    <a:cubicBezTo>
                      <a:pt x="1" y="25"/>
                      <a:pt x="0" y="40"/>
                      <a:pt x="0" y="52"/>
                    </a:cubicBezTo>
                    <a:cubicBezTo>
                      <a:pt x="0" y="59"/>
                      <a:pt x="4" y="64"/>
                      <a:pt x="10" y="65"/>
                    </a:cubicBezTo>
                    <a:cubicBezTo>
                      <a:pt x="51" y="71"/>
                      <a:pt x="87" y="74"/>
                      <a:pt x="130" y="76"/>
                    </a:cubicBezTo>
                    <a:cubicBezTo>
                      <a:pt x="136" y="77"/>
                      <a:pt x="142" y="72"/>
                      <a:pt x="143" y="66"/>
                    </a:cubicBezTo>
                    <a:close/>
                  </a:path>
                </a:pathLst>
              </a:custGeom>
              <a:solidFill>
                <a:srgbClr val="083C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9" name="î$ľiḓe">
                <a:extLst>
                  <a:ext uri="{FF2B5EF4-FFF2-40B4-BE49-F238E27FC236}">
                    <a16:creationId xmlns:a16="http://schemas.microsoft.com/office/drawing/2014/main" id="{96216EBF-7890-4210-B2D0-ECADB81D3D70}"/>
                  </a:ext>
                </a:extLst>
              </p:cNvPr>
              <p:cNvSpPr/>
              <p:nvPr/>
            </p:nvSpPr>
            <p:spPr bwMode="auto">
              <a:xfrm>
                <a:off x="6508285" y="5032912"/>
                <a:ext cx="426596" cy="213979"/>
              </a:xfrm>
              <a:custGeom>
                <a:avLst/>
                <a:gdLst>
                  <a:gd name="T0" fmla="*/ 128 w 132"/>
                  <a:gd name="T1" fmla="*/ 57 h 66"/>
                  <a:gd name="T2" fmla="*/ 132 w 132"/>
                  <a:gd name="T3" fmla="*/ 23 h 66"/>
                  <a:gd name="T4" fmla="*/ 122 w 132"/>
                  <a:gd name="T5" fmla="*/ 12 h 66"/>
                  <a:gd name="T6" fmla="*/ 14 w 132"/>
                  <a:gd name="T7" fmla="*/ 1 h 66"/>
                  <a:gd name="T8" fmla="*/ 2 w 132"/>
                  <a:gd name="T9" fmla="*/ 10 h 66"/>
                  <a:gd name="T10" fmla="*/ 0 w 132"/>
                  <a:gd name="T11" fmla="*/ 43 h 66"/>
                  <a:gd name="T12" fmla="*/ 10 w 132"/>
                  <a:gd name="T13" fmla="*/ 54 h 66"/>
                  <a:gd name="T14" fmla="*/ 117 w 132"/>
                  <a:gd name="T15" fmla="*/ 65 h 66"/>
                  <a:gd name="T16" fmla="*/ 128 w 132"/>
                  <a:gd name="T17"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6">
                    <a:moveTo>
                      <a:pt x="128" y="57"/>
                    </a:moveTo>
                    <a:cubicBezTo>
                      <a:pt x="130" y="46"/>
                      <a:pt x="131" y="34"/>
                      <a:pt x="132" y="23"/>
                    </a:cubicBezTo>
                    <a:cubicBezTo>
                      <a:pt x="132" y="18"/>
                      <a:pt x="128" y="13"/>
                      <a:pt x="122" y="12"/>
                    </a:cubicBezTo>
                    <a:cubicBezTo>
                      <a:pt x="85" y="8"/>
                      <a:pt x="50" y="5"/>
                      <a:pt x="14" y="1"/>
                    </a:cubicBezTo>
                    <a:cubicBezTo>
                      <a:pt x="7" y="0"/>
                      <a:pt x="2" y="4"/>
                      <a:pt x="2" y="10"/>
                    </a:cubicBezTo>
                    <a:cubicBezTo>
                      <a:pt x="1" y="21"/>
                      <a:pt x="0" y="33"/>
                      <a:pt x="0" y="43"/>
                    </a:cubicBezTo>
                    <a:cubicBezTo>
                      <a:pt x="0" y="49"/>
                      <a:pt x="4" y="53"/>
                      <a:pt x="10" y="54"/>
                    </a:cubicBezTo>
                    <a:cubicBezTo>
                      <a:pt x="46" y="60"/>
                      <a:pt x="79" y="63"/>
                      <a:pt x="117" y="65"/>
                    </a:cubicBezTo>
                    <a:cubicBezTo>
                      <a:pt x="123" y="66"/>
                      <a:pt x="128" y="62"/>
                      <a:pt x="128" y="57"/>
                    </a:cubicBezTo>
                    <a:close/>
                  </a:path>
                </a:pathLst>
              </a:custGeom>
              <a:solidFill>
                <a:srgbClr val="0C20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0" name="ïsḷídè">
                <a:extLst>
                  <a:ext uri="{FF2B5EF4-FFF2-40B4-BE49-F238E27FC236}">
                    <a16:creationId xmlns:a16="http://schemas.microsoft.com/office/drawing/2014/main" id="{1517B463-FAAB-49C9-B63C-FEC7B6B2AD54}"/>
                  </a:ext>
                </a:extLst>
              </p:cNvPr>
              <p:cNvSpPr/>
              <p:nvPr/>
            </p:nvSpPr>
            <p:spPr bwMode="auto">
              <a:xfrm>
                <a:off x="7392823" y="2542849"/>
                <a:ext cx="99494" cy="77686"/>
              </a:xfrm>
              <a:custGeom>
                <a:avLst/>
                <a:gdLst>
                  <a:gd name="T0" fmla="*/ 16 w 31"/>
                  <a:gd name="T1" fmla="*/ 0 h 24"/>
                  <a:gd name="T2" fmla="*/ 16 w 31"/>
                  <a:gd name="T3" fmla="*/ 24 h 24"/>
                  <a:gd name="T4" fmla="*/ 16 w 31"/>
                  <a:gd name="T5" fmla="*/ 0 h 24"/>
                </a:gdLst>
                <a:ahLst/>
                <a:cxnLst>
                  <a:cxn ang="0">
                    <a:pos x="T0" y="T1"/>
                  </a:cxn>
                  <a:cxn ang="0">
                    <a:pos x="T2" y="T3"/>
                  </a:cxn>
                  <a:cxn ang="0">
                    <a:pos x="T4" y="T5"/>
                  </a:cxn>
                </a:cxnLst>
                <a:rect l="0" t="0" r="r" b="b"/>
                <a:pathLst>
                  <a:path w="31" h="24">
                    <a:moveTo>
                      <a:pt x="16" y="0"/>
                    </a:moveTo>
                    <a:cubicBezTo>
                      <a:pt x="0" y="0"/>
                      <a:pt x="0" y="24"/>
                      <a:pt x="16" y="24"/>
                    </a:cubicBezTo>
                    <a:cubicBezTo>
                      <a:pt x="31" y="24"/>
                      <a:pt x="31" y="0"/>
                      <a:pt x="16" y="0"/>
                    </a:cubicBezTo>
                    <a:close/>
                  </a:path>
                </a:pathLst>
              </a:custGeom>
              <a:solidFill>
                <a:srgbClr val="0C20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1" name="iśḷiḋê">
                <a:extLst>
                  <a:ext uri="{FF2B5EF4-FFF2-40B4-BE49-F238E27FC236}">
                    <a16:creationId xmlns:a16="http://schemas.microsoft.com/office/drawing/2014/main" id="{C42FA68C-0717-41E3-9620-B1BC1605AB12}"/>
                  </a:ext>
                </a:extLst>
              </p:cNvPr>
              <p:cNvSpPr/>
              <p:nvPr/>
            </p:nvSpPr>
            <p:spPr bwMode="auto">
              <a:xfrm>
                <a:off x="7572730" y="2542849"/>
                <a:ext cx="100856" cy="77686"/>
              </a:xfrm>
              <a:custGeom>
                <a:avLst/>
                <a:gdLst>
                  <a:gd name="T0" fmla="*/ 16 w 31"/>
                  <a:gd name="T1" fmla="*/ 0 h 24"/>
                  <a:gd name="T2" fmla="*/ 16 w 31"/>
                  <a:gd name="T3" fmla="*/ 24 h 24"/>
                  <a:gd name="T4" fmla="*/ 16 w 31"/>
                  <a:gd name="T5" fmla="*/ 0 h 24"/>
                </a:gdLst>
                <a:ahLst/>
                <a:cxnLst>
                  <a:cxn ang="0">
                    <a:pos x="T0" y="T1"/>
                  </a:cxn>
                  <a:cxn ang="0">
                    <a:pos x="T2" y="T3"/>
                  </a:cxn>
                  <a:cxn ang="0">
                    <a:pos x="T4" y="T5"/>
                  </a:cxn>
                </a:cxnLst>
                <a:rect l="0" t="0" r="r" b="b"/>
                <a:pathLst>
                  <a:path w="31" h="24">
                    <a:moveTo>
                      <a:pt x="16" y="0"/>
                    </a:moveTo>
                    <a:cubicBezTo>
                      <a:pt x="0" y="0"/>
                      <a:pt x="0" y="24"/>
                      <a:pt x="16" y="24"/>
                    </a:cubicBezTo>
                    <a:cubicBezTo>
                      <a:pt x="31" y="24"/>
                      <a:pt x="31" y="0"/>
                      <a:pt x="16" y="0"/>
                    </a:cubicBezTo>
                    <a:close/>
                  </a:path>
                </a:pathLst>
              </a:custGeom>
              <a:solidFill>
                <a:srgbClr val="0C20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2" name="ïSḷïďè">
                <a:extLst>
                  <a:ext uri="{FF2B5EF4-FFF2-40B4-BE49-F238E27FC236}">
                    <a16:creationId xmlns:a16="http://schemas.microsoft.com/office/drawing/2014/main" id="{AB733A80-CF23-415F-96FB-F4C09342C5CD}"/>
                  </a:ext>
                </a:extLst>
              </p:cNvPr>
              <p:cNvSpPr/>
              <p:nvPr/>
            </p:nvSpPr>
            <p:spPr bwMode="auto">
              <a:xfrm>
                <a:off x="6769966" y="2521042"/>
                <a:ext cx="554711" cy="99493"/>
              </a:xfrm>
              <a:custGeom>
                <a:avLst/>
                <a:gdLst>
                  <a:gd name="T0" fmla="*/ 165 w 172"/>
                  <a:gd name="T1" fmla="*/ 9 h 31"/>
                  <a:gd name="T2" fmla="*/ 87 w 172"/>
                  <a:gd name="T3" fmla="*/ 6 h 31"/>
                  <a:gd name="T4" fmla="*/ 7 w 172"/>
                  <a:gd name="T5" fmla="*/ 5 h 31"/>
                  <a:gd name="T6" fmla="*/ 7 w 172"/>
                  <a:gd name="T7" fmla="*/ 18 h 31"/>
                  <a:gd name="T8" fmla="*/ 90 w 172"/>
                  <a:gd name="T9" fmla="*/ 25 h 31"/>
                  <a:gd name="T10" fmla="*/ 166 w 172"/>
                  <a:gd name="T11" fmla="*/ 21 h 31"/>
                  <a:gd name="T12" fmla="*/ 165 w 172"/>
                  <a:gd name="T13" fmla="*/ 9 h 31"/>
                </a:gdLst>
                <a:ahLst/>
                <a:cxnLst>
                  <a:cxn ang="0">
                    <a:pos x="T0" y="T1"/>
                  </a:cxn>
                  <a:cxn ang="0">
                    <a:pos x="T2" y="T3"/>
                  </a:cxn>
                  <a:cxn ang="0">
                    <a:pos x="T4" y="T5"/>
                  </a:cxn>
                  <a:cxn ang="0">
                    <a:pos x="T6" y="T7"/>
                  </a:cxn>
                  <a:cxn ang="0">
                    <a:pos x="T8" y="T9"/>
                  </a:cxn>
                  <a:cxn ang="0">
                    <a:pos x="T10" y="T11"/>
                  </a:cxn>
                  <a:cxn ang="0">
                    <a:pos x="T12" y="T13"/>
                  </a:cxn>
                </a:cxnLst>
                <a:rect l="0" t="0" r="r" b="b"/>
                <a:pathLst>
                  <a:path w="172" h="31">
                    <a:moveTo>
                      <a:pt x="165" y="9"/>
                    </a:moveTo>
                    <a:cubicBezTo>
                      <a:pt x="140" y="3"/>
                      <a:pt x="112" y="7"/>
                      <a:pt x="87" y="6"/>
                    </a:cubicBezTo>
                    <a:cubicBezTo>
                      <a:pt x="61" y="5"/>
                      <a:pt x="32" y="0"/>
                      <a:pt x="7" y="5"/>
                    </a:cubicBezTo>
                    <a:cubicBezTo>
                      <a:pt x="0" y="7"/>
                      <a:pt x="1" y="16"/>
                      <a:pt x="7" y="18"/>
                    </a:cubicBezTo>
                    <a:cubicBezTo>
                      <a:pt x="33" y="26"/>
                      <a:pt x="64" y="24"/>
                      <a:pt x="90" y="25"/>
                    </a:cubicBezTo>
                    <a:cubicBezTo>
                      <a:pt x="115" y="26"/>
                      <a:pt x="143" y="31"/>
                      <a:pt x="166" y="21"/>
                    </a:cubicBezTo>
                    <a:cubicBezTo>
                      <a:pt x="172" y="19"/>
                      <a:pt x="170" y="10"/>
                      <a:pt x="165" y="9"/>
                    </a:cubicBezTo>
                    <a:close/>
                  </a:path>
                </a:pathLst>
              </a:custGeom>
              <a:solidFill>
                <a:srgbClr val="0C20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4" name="iSļïḓè">
                <a:extLst>
                  <a:ext uri="{FF2B5EF4-FFF2-40B4-BE49-F238E27FC236}">
                    <a16:creationId xmlns:a16="http://schemas.microsoft.com/office/drawing/2014/main" id="{F5B4E04B-0566-40B2-96CB-F8A1671D73F1}"/>
                  </a:ext>
                </a:extLst>
              </p:cNvPr>
              <p:cNvSpPr/>
              <p:nvPr/>
            </p:nvSpPr>
            <p:spPr bwMode="auto">
              <a:xfrm>
                <a:off x="7737643" y="4020259"/>
                <a:ext cx="538356" cy="868183"/>
              </a:xfrm>
              <a:custGeom>
                <a:avLst/>
                <a:gdLst>
                  <a:gd name="T0" fmla="*/ 163 w 167"/>
                  <a:gd name="T1" fmla="*/ 188 h 269"/>
                  <a:gd name="T2" fmla="*/ 137 w 167"/>
                  <a:gd name="T3" fmla="*/ 104 h 269"/>
                  <a:gd name="T4" fmla="*/ 85 w 167"/>
                  <a:gd name="T5" fmla="*/ 37 h 269"/>
                  <a:gd name="T6" fmla="*/ 15 w 167"/>
                  <a:gd name="T7" fmla="*/ 5 h 269"/>
                  <a:gd name="T8" fmla="*/ 16 w 167"/>
                  <a:gd name="T9" fmla="*/ 32 h 269"/>
                  <a:gd name="T10" fmla="*/ 108 w 167"/>
                  <a:gd name="T11" fmla="*/ 131 h 269"/>
                  <a:gd name="T12" fmla="*/ 125 w 167"/>
                  <a:gd name="T13" fmla="*/ 199 h 269"/>
                  <a:gd name="T14" fmla="*/ 127 w 167"/>
                  <a:gd name="T15" fmla="*/ 262 h 269"/>
                  <a:gd name="T16" fmla="*/ 143 w 167"/>
                  <a:gd name="T17" fmla="*/ 266 h 269"/>
                  <a:gd name="T18" fmla="*/ 163 w 167"/>
                  <a:gd name="T19" fmla="*/ 18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269">
                    <a:moveTo>
                      <a:pt x="163" y="188"/>
                    </a:moveTo>
                    <a:cubicBezTo>
                      <a:pt x="160" y="158"/>
                      <a:pt x="151" y="130"/>
                      <a:pt x="137" y="104"/>
                    </a:cubicBezTo>
                    <a:cubicBezTo>
                      <a:pt x="124" y="79"/>
                      <a:pt x="106" y="56"/>
                      <a:pt x="85" y="37"/>
                    </a:cubicBezTo>
                    <a:cubicBezTo>
                      <a:pt x="65" y="19"/>
                      <a:pt x="43" y="0"/>
                      <a:pt x="15" y="5"/>
                    </a:cubicBezTo>
                    <a:cubicBezTo>
                      <a:pt x="0" y="8"/>
                      <a:pt x="4" y="28"/>
                      <a:pt x="16" y="32"/>
                    </a:cubicBezTo>
                    <a:cubicBezTo>
                      <a:pt x="57" y="48"/>
                      <a:pt x="90" y="92"/>
                      <a:pt x="108" y="131"/>
                    </a:cubicBezTo>
                    <a:cubicBezTo>
                      <a:pt x="118" y="152"/>
                      <a:pt x="124" y="176"/>
                      <a:pt x="125" y="199"/>
                    </a:cubicBezTo>
                    <a:cubicBezTo>
                      <a:pt x="125" y="220"/>
                      <a:pt x="117" y="243"/>
                      <a:pt x="127" y="262"/>
                    </a:cubicBezTo>
                    <a:cubicBezTo>
                      <a:pt x="130" y="268"/>
                      <a:pt x="138" y="269"/>
                      <a:pt x="143" y="266"/>
                    </a:cubicBezTo>
                    <a:cubicBezTo>
                      <a:pt x="167" y="252"/>
                      <a:pt x="165" y="212"/>
                      <a:pt x="163" y="188"/>
                    </a:cubicBezTo>
                    <a:close/>
                  </a:path>
                </a:pathLst>
              </a:custGeom>
              <a:solidFill>
                <a:srgbClr val="1026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5" name="iŝḷíḑe">
                <a:extLst>
                  <a:ext uri="{FF2B5EF4-FFF2-40B4-BE49-F238E27FC236}">
                    <a16:creationId xmlns:a16="http://schemas.microsoft.com/office/drawing/2014/main" id="{80CC3DDF-6E78-4EEE-8AB9-86D50DBB32BE}"/>
                  </a:ext>
                </a:extLst>
              </p:cNvPr>
              <p:cNvSpPr/>
              <p:nvPr/>
            </p:nvSpPr>
            <p:spPr bwMode="auto">
              <a:xfrm>
                <a:off x="5450655" y="3517340"/>
                <a:ext cx="283488" cy="309383"/>
              </a:xfrm>
              <a:custGeom>
                <a:avLst/>
                <a:gdLst>
                  <a:gd name="T0" fmla="*/ 11 w 88"/>
                  <a:gd name="T1" fmla="*/ 25 h 96"/>
                  <a:gd name="T2" fmla="*/ 12 w 88"/>
                  <a:gd name="T3" fmla="*/ 77 h 96"/>
                  <a:gd name="T4" fmla="*/ 63 w 88"/>
                  <a:gd name="T5" fmla="*/ 87 h 96"/>
                  <a:gd name="T6" fmla="*/ 82 w 88"/>
                  <a:gd name="T7" fmla="*/ 40 h 96"/>
                  <a:gd name="T8" fmla="*/ 11 w 88"/>
                  <a:gd name="T9" fmla="*/ 25 h 96"/>
                </a:gdLst>
                <a:ahLst/>
                <a:cxnLst>
                  <a:cxn ang="0">
                    <a:pos x="T0" y="T1"/>
                  </a:cxn>
                  <a:cxn ang="0">
                    <a:pos x="T2" y="T3"/>
                  </a:cxn>
                  <a:cxn ang="0">
                    <a:pos x="T4" y="T5"/>
                  </a:cxn>
                  <a:cxn ang="0">
                    <a:pos x="T6" y="T7"/>
                  </a:cxn>
                  <a:cxn ang="0">
                    <a:pos x="T8" y="T9"/>
                  </a:cxn>
                </a:cxnLst>
                <a:rect l="0" t="0" r="r" b="b"/>
                <a:pathLst>
                  <a:path w="88" h="96">
                    <a:moveTo>
                      <a:pt x="11" y="25"/>
                    </a:moveTo>
                    <a:cubicBezTo>
                      <a:pt x="0" y="40"/>
                      <a:pt x="0" y="63"/>
                      <a:pt x="12" y="77"/>
                    </a:cubicBezTo>
                    <a:cubicBezTo>
                      <a:pt x="24" y="91"/>
                      <a:pt x="46" y="96"/>
                      <a:pt x="63" y="87"/>
                    </a:cubicBezTo>
                    <a:cubicBezTo>
                      <a:pt x="79" y="79"/>
                      <a:pt x="88" y="57"/>
                      <a:pt x="82" y="40"/>
                    </a:cubicBezTo>
                    <a:cubicBezTo>
                      <a:pt x="73" y="11"/>
                      <a:pt x="30" y="0"/>
                      <a:pt x="11" y="25"/>
                    </a:cubicBezTo>
                    <a:close/>
                  </a:path>
                </a:pathLst>
              </a:custGeom>
              <a:solidFill>
                <a:srgbClr val="1026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6" name="iśľíďè">
                <a:extLst>
                  <a:ext uri="{FF2B5EF4-FFF2-40B4-BE49-F238E27FC236}">
                    <a16:creationId xmlns:a16="http://schemas.microsoft.com/office/drawing/2014/main" id="{4440DD52-C2D3-4B19-98BC-516561F394FA}"/>
                  </a:ext>
                </a:extLst>
              </p:cNvPr>
              <p:cNvSpPr/>
              <p:nvPr/>
            </p:nvSpPr>
            <p:spPr bwMode="auto">
              <a:xfrm>
                <a:off x="7970704" y="4643115"/>
                <a:ext cx="283488" cy="309383"/>
              </a:xfrm>
              <a:custGeom>
                <a:avLst/>
                <a:gdLst>
                  <a:gd name="T0" fmla="*/ 11 w 88"/>
                  <a:gd name="T1" fmla="*/ 25 h 96"/>
                  <a:gd name="T2" fmla="*/ 12 w 88"/>
                  <a:gd name="T3" fmla="*/ 77 h 96"/>
                  <a:gd name="T4" fmla="*/ 63 w 88"/>
                  <a:gd name="T5" fmla="*/ 87 h 96"/>
                  <a:gd name="T6" fmla="*/ 82 w 88"/>
                  <a:gd name="T7" fmla="*/ 40 h 96"/>
                  <a:gd name="T8" fmla="*/ 11 w 88"/>
                  <a:gd name="T9" fmla="*/ 25 h 96"/>
                </a:gdLst>
                <a:ahLst/>
                <a:cxnLst>
                  <a:cxn ang="0">
                    <a:pos x="T0" y="T1"/>
                  </a:cxn>
                  <a:cxn ang="0">
                    <a:pos x="T2" y="T3"/>
                  </a:cxn>
                  <a:cxn ang="0">
                    <a:pos x="T4" y="T5"/>
                  </a:cxn>
                  <a:cxn ang="0">
                    <a:pos x="T6" y="T7"/>
                  </a:cxn>
                  <a:cxn ang="0">
                    <a:pos x="T8" y="T9"/>
                  </a:cxn>
                </a:cxnLst>
                <a:rect l="0" t="0" r="r" b="b"/>
                <a:pathLst>
                  <a:path w="88" h="96">
                    <a:moveTo>
                      <a:pt x="11" y="25"/>
                    </a:moveTo>
                    <a:cubicBezTo>
                      <a:pt x="0" y="40"/>
                      <a:pt x="0" y="63"/>
                      <a:pt x="12" y="77"/>
                    </a:cubicBezTo>
                    <a:cubicBezTo>
                      <a:pt x="24" y="91"/>
                      <a:pt x="46" y="96"/>
                      <a:pt x="63" y="87"/>
                    </a:cubicBezTo>
                    <a:cubicBezTo>
                      <a:pt x="79" y="79"/>
                      <a:pt x="88" y="58"/>
                      <a:pt x="82" y="40"/>
                    </a:cubicBezTo>
                    <a:cubicBezTo>
                      <a:pt x="73" y="11"/>
                      <a:pt x="31" y="0"/>
                      <a:pt x="11" y="25"/>
                    </a:cubicBezTo>
                    <a:close/>
                  </a:path>
                </a:pathLst>
              </a:custGeom>
              <a:solidFill>
                <a:srgbClr val="1026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7" name="íṩ1iḍè">
                <a:extLst>
                  <a:ext uri="{FF2B5EF4-FFF2-40B4-BE49-F238E27FC236}">
                    <a16:creationId xmlns:a16="http://schemas.microsoft.com/office/drawing/2014/main" id="{494E3573-617B-4010-8FAE-AA2983D28F0A}"/>
                  </a:ext>
                </a:extLst>
              </p:cNvPr>
              <p:cNvSpPr/>
              <p:nvPr/>
            </p:nvSpPr>
            <p:spPr bwMode="auto">
              <a:xfrm>
                <a:off x="6141658" y="5330029"/>
                <a:ext cx="380257" cy="835472"/>
              </a:xfrm>
              <a:custGeom>
                <a:avLst/>
                <a:gdLst>
                  <a:gd name="T0" fmla="*/ 108 w 118"/>
                  <a:gd name="T1" fmla="*/ 230 h 259"/>
                  <a:gd name="T2" fmla="*/ 112 w 118"/>
                  <a:gd name="T3" fmla="*/ 117 h 259"/>
                  <a:gd name="T4" fmla="*/ 115 w 118"/>
                  <a:gd name="T5" fmla="*/ 62 h 259"/>
                  <a:gd name="T6" fmla="*/ 112 w 118"/>
                  <a:gd name="T7" fmla="*/ 8 h 259"/>
                  <a:gd name="T8" fmla="*/ 95 w 118"/>
                  <a:gd name="T9" fmla="*/ 8 h 259"/>
                  <a:gd name="T10" fmla="*/ 87 w 118"/>
                  <a:gd name="T11" fmla="*/ 58 h 259"/>
                  <a:gd name="T12" fmla="*/ 83 w 118"/>
                  <a:gd name="T13" fmla="*/ 117 h 259"/>
                  <a:gd name="T14" fmla="*/ 78 w 118"/>
                  <a:gd name="T15" fmla="*/ 212 h 259"/>
                  <a:gd name="T16" fmla="*/ 48 w 118"/>
                  <a:gd name="T17" fmla="*/ 216 h 259"/>
                  <a:gd name="T18" fmla="*/ 14 w 118"/>
                  <a:gd name="T19" fmla="*/ 231 h 259"/>
                  <a:gd name="T20" fmla="*/ 2 w 118"/>
                  <a:gd name="T21" fmla="*/ 248 h 259"/>
                  <a:gd name="T22" fmla="*/ 21 w 118"/>
                  <a:gd name="T23" fmla="*/ 256 h 259"/>
                  <a:gd name="T24" fmla="*/ 84 w 118"/>
                  <a:gd name="T25" fmla="*/ 250 h 259"/>
                  <a:gd name="T26" fmla="*/ 96 w 118"/>
                  <a:gd name="T27" fmla="*/ 245 h 259"/>
                  <a:gd name="T28" fmla="*/ 108 w 118"/>
                  <a:gd name="T29" fmla="*/ 2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259">
                    <a:moveTo>
                      <a:pt x="108" y="230"/>
                    </a:moveTo>
                    <a:cubicBezTo>
                      <a:pt x="108" y="193"/>
                      <a:pt x="111" y="154"/>
                      <a:pt x="112" y="117"/>
                    </a:cubicBezTo>
                    <a:cubicBezTo>
                      <a:pt x="113" y="98"/>
                      <a:pt x="114" y="80"/>
                      <a:pt x="115" y="62"/>
                    </a:cubicBezTo>
                    <a:cubicBezTo>
                      <a:pt x="116" y="44"/>
                      <a:pt x="118" y="25"/>
                      <a:pt x="112" y="8"/>
                    </a:cubicBezTo>
                    <a:cubicBezTo>
                      <a:pt x="109" y="0"/>
                      <a:pt x="99" y="0"/>
                      <a:pt x="95" y="8"/>
                    </a:cubicBezTo>
                    <a:cubicBezTo>
                      <a:pt x="88" y="24"/>
                      <a:pt x="88" y="41"/>
                      <a:pt x="87" y="58"/>
                    </a:cubicBezTo>
                    <a:cubicBezTo>
                      <a:pt x="85" y="77"/>
                      <a:pt x="84" y="97"/>
                      <a:pt x="83" y="117"/>
                    </a:cubicBezTo>
                    <a:cubicBezTo>
                      <a:pt x="81" y="148"/>
                      <a:pt x="80" y="180"/>
                      <a:pt x="78" y="212"/>
                    </a:cubicBezTo>
                    <a:cubicBezTo>
                      <a:pt x="67" y="212"/>
                      <a:pt x="56" y="214"/>
                      <a:pt x="48" y="216"/>
                    </a:cubicBezTo>
                    <a:cubicBezTo>
                      <a:pt x="36" y="218"/>
                      <a:pt x="23" y="223"/>
                      <a:pt x="14" y="231"/>
                    </a:cubicBezTo>
                    <a:cubicBezTo>
                      <a:pt x="9" y="235"/>
                      <a:pt x="3" y="241"/>
                      <a:pt x="2" y="248"/>
                    </a:cubicBezTo>
                    <a:cubicBezTo>
                      <a:pt x="0" y="259"/>
                      <a:pt x="14" y="256"/>
                      <a:pt x="21" y="256"/>
                    </a:cubicBezTo>
                    <a:cubicBezTo>
                      <a:pt x="42" y="255"/>
                      <a:pt x="64" y="254"/>
                      <a:pt x="84" y="250"/>
                    </a:cubicBezTo>
                    <a:cubicBezTo>
                      <a:pt x="88" y="249"/>
                      <a:pt x="93" y="247"/>
                      <a:pt x="96" y="245"/>
                    </a:cubicBezTo>
                    <a:cubicBezTo>
                      <a:pt x="102" y="243"/>
                      <a:pt x="108" y="237"/>
                      <a:pt x="108" y="230"/>
                    </a:cubicBezTo>
                    <a:close/>
                  </a:path>
                </a:pathLst>
              </a:custGeom>
              <a:solidFill>
                <a:srgbClr val="1026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8" name="îšliḑè">
                <a:extLst>
                  <a:ext uri="{FF2B5EF4-FFF2-40B4-BE49-F238E27FC236}">
                    <a16:creationId xmlns:a16="http://schemas.microsoft.com/office/drawing/2014/main" id="{DF9DF72C-ECBA-4B6D-A8C4-CC69183EE7B4}"/>
                  </a:ext>
                </a:extLst>
              </p:cNvPr>
              <p:cNvSpPr/>
              <p:nvPr/>
            </p:nvSpPr>
            <p:spPr bwMode="auto">
              <a:xfrm>
                <a:off x="6763152" y="5400901"/>
                <a:ext cx="387071" cy="839562"/>
              </a:xfrm>
              <a:custGeom>
                <a:avLst/>
                <a:gdLst>
                  <a:gd name="T0" fmla="*/ 110 w 120"/>
                  <a:gd name="T1" fmla="*/ 231 h 260"/>
                  <a:gd name="T2" fmla="*/ 115 w 120"/>
                  <a:gd name="T3" fmla="*/ 117 h 260"/>
                  <a:gd name="T4" fmla="*/ 117 w 120"/>
                  <a:gd name="T5" fmla="*/ 62 h 260"/>
                  <a:gd name="T6" fmla="*/ 114 w 120"/>
                  <a:gd name="T7" fmla="*/ 9 h 260"/>
                  <a:gd name="T8" fmla="*/ 97 w 120"/>
                  <a:gd name="T9" fmla="*/ 9 h 260"/>
                  <a:gd name="T10" fmla="*/ 89 w 120"/>
                  <a:gd name="T11" fmla="*/ 58 h 260"/>
                  <a:gd name="T12" fmla="*/ 85 w 120"/>
                  <a:gd name="T13" fmla="*/ 117 h 260"/>
                  <a:gd name="T14" fmla="*/ 80 w 120"/>
                  <a:gd name="T15" fmla="*/ 212 h 260"/>
                  <a:gd name="T16" fmla="*/ 51 w 120"/>
                  <a:gd name="T17" fmla="*/ 217 h 260"/>
                  <a:gd name="T18" fmla="*/ 14 w 120"/>
                  <a:gd name="T19" fmla="*/ 233 h 260"/>
                  <a:gd name="T20" fmla="*/ 3 w 120"/>
                  <a:gd name="T21" fmla="*/ 249 h 260"/>
                  <a:gd name="T22" fmla="*/ 21 w 120"/>
                  <a:gd name="T23" fmla="*/ 256 h 260"/>
                  <a:gd name="T24" fmla="*/ 87 w 120"/>
                  <a:gd name="T25" fmla="*/ 250 h 260"/>
                  <a:gd name="T26" fmla="*/ 98 w 120"/>
                  <a:gd name="T27" fmla="*/ 246 h 260"/>
                  <a:gd name="T28" fmla="*/ 110 w 120"/>
                  <a:gd name="T29" fmla="*/ 231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260">
                    <a:moveTo>
                      <a:pt x="110" y="231"/>
                    </a:moveTo>
                    <a:cubicBezTo>
                      <a:pt x="110" y="193"/>
                      <a:pt x="113" y="155"/>
                      <a:pt x="115" y="117"/>
                    </a:cubicBezTo>
                    <a:cubicBezTo>
                      <a:pt x="115" y="99"/>
                      <a:pt x="116" y="81"/>
                      <a:pt x="117" y="62"/>
                    </a:cubicBezTo>
                    <a:cubicBezTo>
                      <a:pt x="118" y="45"/>
                      <a:pt x="120" y="26"/>
                      <a:pt x="114" y="9"/>
                    </a:cubicBezTo>
                    <a:cubicBezTo>
                      <a:pt x="112" y="1"/>
                      <a:pt x="101" y="0"/>
                      <a:pt x="97" y="9"/>
                    </a:cubicBezTo>
                    <a:cubicBezTo>
                      <a:pt x="90" y="25"/>
                      <a:pt x="90" y="42"/>
                      <a:pt x="89" y="58"/>
                    </a:cubicBezTo>
                    <a:cubicBezTo>
                      <a:pt x="88" y="78"/>
                      <a:pt x="87" y="98"/>
                      <a:pt x="85" y="117"/>
                    </a:cubicBezTo>
                    <a:cubicBezTo>
                      <a:pt x="84" y="149"/>
                      <a:pt x="82" y="181"/>
                      <a:pt x="80" y="212"/>
                    </a:cubicBezTo>
                    <a:cubicBezTo>
                      <a:pt x="69" y="213"/>
                      <a:pt x="58" y="215"/>
                      <a:pt x="51" y="217"/>
                    </a:cubicBezTo>
                    <a:cubicBezTo>
                      <a:pt x="38" y="219"/>
                      <a:pt x="24" y="224"/>
                      <a:pt x="14" y="233"/>
                    </a:cubicBezTo>
                    <a:cubicBezTo>
                      <a:pt x="10" y="237"/>
                      <a:pt x="5" y="243"/>
                      <a:pt x="3" y="249"/>
                    </a:cubicBezTo>
                    <a:cubicBezTo>
                      <a:pt x="0" y="260"/>
                      <a:pt x="13" y="256"/>
                      <a:pt x="21" y="256"/>
                    </a:cubicBezTo>
                    <a:cubicBezTo>
                      <a:pt x="43" y="256"/>
                      <a:pt x="65" y="255"/>
                      <a:pt x="87" y="250"/>
                    </a:cubicBezTo>
                    <a:cubicBezTo>
                      <a:pt x="90" y="249"/>
                      <a:pt x="95" y="248"/>
                      <a:pt x="98" y="246"/>
                    </a:cubicBezTo>
                    <a:cubicBezTo>
                      <a:pt x="105" y="244"/>
                      <a:pt x="110" y="237"/>
                      <a:pt x="110" y="231"/>
                    </a:cubicBezTo>
                    <a:close/>
                  </a:path>
                </a:pathLst>
              </a:custGeom>
              <a:solidFill>
                <a:srgbClr val="10262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pic>
          <p:nvPicPr>
            <p:cNvPr id="201" name="图片 200" descr="图片包含 游戏机&#10;&#10;描述已自动生成">
              <a:extLst>
                <a:ext uri="{FF2B5EF4-FFF2-40B4-BE49-F238E27FC236}">
                  <a16:creationId xmlns:a16="http://schemas.microsoft.com/office/drawing/2014/main" id="{4EEFF3E1-7890-4D03-B64E-3BF01C90483E}"/>
                </a:ext>
              </a:extLst>
            </p:cNvPr>
            <p:cNvPicPr>
              <a:picLocks noChangeAspect="1"/>
            </p:cNvPicPr>
            <p:nvPr/>
          </p:nvPicPr>
          <p:blipFill rotWithShape="1">
            <a:blip r:embed="rId10">
              <a:extLst>
                <a:ext uri="{BEBA8EAE-BF5A-486C-A8C5-ECC9F3942E4B}">
                  <a14:imgProps xmlns:a14="http://schemas.microsoft.com/office/drawing/2010/main">
                    <a14:imgLayer r:embed="rId11">
                      <a14:imgEffect>
                        <a14:backgroundRemoval t="9518" b="89023" l="15547" r="84375">
                          <a14:foregroundMark x1="16016" y1="11675" x2="18281" y2="68655"/>
                          <a14:foregroundMark x1="18281" y1="68655" x2="44297" y2="85025"/>
                          <a14:foregroundMark x1="77115" y1="88940" x2="77813" y2="89023"/>
                          <a14:foregroundMark x1="44297" y1="85025" x2="58506" y2="86720"/>
                          <a14:foregroundMark x1="78726" y1="86833" x2="83047" y2="76459"/>
                          <a14:foregroundMark x1="15547" y1="13261" x2="53984" y2="14721"/>
                          <a14:foregroundMark x1="53984" y1="14721" x2="75234" y2="42830"/>
                          <a14:foregroundMark x1="75234" y1="42830" x2="76953" y2="78807"/>
                          <a14:backgroundMark x1="69609" y1="88959" x2="76563" y2="89594"/>
                          <a14:backgroundMark x1="77813" y1="89530" x2="77813" y2="89530"/>
                          <a14:backgroundMark x1="67109" y1="89086" x2="79922" y2="91434"/>
                          <a14:backgroundMark x1="76484" y1="88071" x2="76484" y2="88071"/>
                          <a14:backgroundMark x1="68984" y1="88452" x2="63984" y2="88769"/>
                          <a14:backgroundMark x1="77109" y1="88515" x2="77734" y2="88008"/>
                          <a14:backgroundMark x1="77891" y1="90038" x2="77891" y2="90038"/>
                          <a14:backgroundMark x1="77813" y1="89530" x2="77813" y2="89530"/>
                          <a14:backgroundMark x1="77109" y1="88515" x2="77109" y2="88515"/>
                          <a14:backgroundMark x1="87344" y1="90546" x2="71016" y2="90419"/>
                          <a14:backgroundMark x1="84766" y1="89657" x2="73828" y2="86675"/>
                          <a14:backgroundMark x1="67031" y1="88071" x2="59453" y2="87944"/>
                        </a14:backgroundRemoval>
                      </a14:imgEffect>
                    </a14:imgLayer>
                  </a14:imgProps>
                </a:ext>
                <a:ext uri="{28A0092B-C50C-407E-A947-70E740481C1C}">
                  <a14:useLocalDpi xmlns:a14="http://schemas.microsoft.com/office/drawing/2010/main" val="0"/>
                </a:ext>
              </a:extLst>
            </a:blip>
            <a:srcRect l="15300" t="8365" r="14000" b="11338"/>
            <a:stretch/>
          </p:blipFill>
          <p:spPr>
            <a:xfrm rot="194177">
              <a:off x="10025491" y="3624795"/>
              <a:ext cx="1191267" cy="1737133"/>
            </a:xfrm>
            <a:prstGeom prst="roundRect">
              <a:avLst>
                <a:gd name="adj" fmla="val 16073"/>
              </a:avLst>
            </a:prstGeom>
          </p:spPr>
        </p:pic>
      </p:grpSp>
      <p:sp>
        <p:nvSpPr>
          <p:cNvPr id="61" name="矩形 60">
            <a:extLst>
              <a:ext uri="{FF2B5EF4-FFF2-40B4-BE49-F238E27FC236}">
                <a16:creationId xmlns:a16="http://schemas.microsoft.com/office/drawing/2014/main" id="{509E3272-AE1C-499D-B766-7C87EA17977F}"/>
              </a:ext>
            </a:extLst>
          </p:cNvPr>
          <p:cNvSpPr/>
          <p:nvPr/>
        </p:nvSpPr>
        <p:spPr>
          <a:xfrm>
            <a:off x="1681735" y="1133136"/>
            <a:ext cx="8828531"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CAMPUS SCIENCE POPULARIZATION ACTIVITIES</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custDataLst>
      <p:tags r:id="rId1"/>
    </p:custDataLst>
    <p:extLst>
      <p:ext uri="{BB962C8B-B14F-4D97-AF65-F5344CB8AC3E}">
        <p14:creationId xmlns:p14="http://schemas.microsoft.com/office/powerpoint/2010/main" val="254169750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493769B5-F505-45E4-88F2-549E81E37029}"/>
              </a:ext>
            </a:extLst>
          </p:cNvPr>
          <p:cNvSpPr txBox="1">
            <a:spLocks noChangeArrowheads="1"/>
          </p:cNvSpPr>
          <p:nvPr/>
        </p:nvSpPr>
        <p:spPr bwMode="auto">
          <a:xfrm>
            <a:off x="2168569" y="645862"/>
            <a:ext cx="7854863"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科学合理使用电子产品</a:t>
            </a:r>
          </a:p>
        </p:txBody>
      </p:sp>
      <p:grpSp>
        <p:nvGrpSpPr>
          <p:cNvPr id="11" name="组合 10">
            <a:extLst>
              <a:ext uri="{FF2B5EF4-FFF2-40B4-BE49-F238E27FC236}">
                <a16:creationId xmlns:a16="http://schemas.microsoft.com/office/drawing/2014/main" id="{D769E9C4-EA39-4854-B69F-6BB1712C7182}"/>
              </a:ext>
            </a:extLst>
          </p:cNvPr>
          <p:cNvGrpSpPr/>
          <p:nvPr/>
        </p:nvGrpSpPr>
        <p:grpSpPr>
          <a:xfrm>
            <a:off x="402337" y="2205225"/>
            <a:ext cx="11192255" cy="3152407"/>
            <a:chOff x="402337" y="2205225"/>
            <a:chExt cx="11192255" cy="3152407"/>
          </a:xfrm>
        </p:grpSpPr>
        <p:grpSp>
          <p:nvGrpSpPr>
            <p:cNvPr id="7" name="组合 6">
              <a:extLst>
                <a:ext uri="{FF2B5EF4-FFF2-40B4-BE49-F238E27FC236}">
                  <a16:creationId xmlns:a16="http://schemas.microsoft.com/office/drawing/2014/main" id="{7E3A4548-1598-46EF-9CB6-9D790413B9D5}"/>
                </a:ext>
              </a:extLst>
            </p:cNvPr>
            <p:cNvGrpSpPr/>
            <p:nvPr/>
          </p:nvGrpSpPr>
          <p:grpSpPr>
            <a:xfrm>
              <a:off x="1089681" y="2280265"/>
              <a:ext cx="2837667" cy="423706"/>
              <a:chOff x="746781" y="2545833"/>
              <a:chExt cx="2837667" cy="423706"/>
            </a:xfrm>
          </p:grpSpPr>
          <p:sp>
            <p:nvSpPr>
              <p:cNvPr id="403" name="内容占位符 2">
                <a:extLst>
                  <a:ext uri="{FF2B5EF4-FFF2-40B4-BE49-F238E27FC236}">
                    <a16:creationId xmlns:a16="http://schemas.microsoft.com/office/drawing/2014/main" id="{53B6A859-C953-44F3-8D6D-4D9294BDECC7}"/>
                  </a:ext>
                </a:extLst>
              </p:cNvPr>
              <p:cNvSpPr txBox="1">
                <a:spLocks/>
              </p:cNvSpPr>
              <p:nvPr/>
            </p:nvSpPr>
            <p:spPr>
              <a:xfrm>
                <a:off x="746781" y="2553463"/>
                <a:ext cx="2435331" cy="39015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ts val="600"/>
                  </a:spcBef>
                  <a:buNone/>
                </a:pPr>
                <a:r>
                  <a:rPr lang="zh-CN" altLang="en-US" sz="1600" dirty="0">
                    <a:latin typeface="微软雅黑" panose="020B0503020204020204" pitchFamily="34" charset="-122"/>
                    <a:ea typeface="微软雅黑" panose="020B0503020204020204" pitchFamily="34" charset="-122"/>
                  </a:rPr>
                  <a:t>避免近距长时使用</a:t>
                </a:r>
                <a:endParaRPr lang="en-US" altLang="zh-CN" sz="1600" dirty="0">
                  <a:latin typeface="微软雅黑" panose="020B0503020204020204" pitchFamily="34" charset="-122"/>
                  <a:ea typeface="微软雅黑" panose="020B0503020204020204" pitchFamily="34" charset="-122"/>
                </a:endParaRPr>
              </a:p>
            </p:txBody>
          </p:sp>
          <p:grpSp>
            <p:nvGrpSpPr>
              <p:cNvPr id="5" name="组合 4">
                <a:extLst>
                  <a:ext uri="{FF2B5EF4-FFF2-40B4-BE49-F238E27FC236}">
                    <a16:creationId xmlns:a16="http://schemas.microsoft.com/office/drawing/2014/main" id="{DC715E88-A5FF-461C-872C-6F87A4D841CB}"/>
                  </a:ext>
                </a:extLst>
              </p:cNvPr>
              <p:cNvGrpSpPr/>
              <p:nvPr/>
            </p:nvGrpSpPr>
            <p:grpSpPr>
              <a:xfrm>
                <a:off x="3160742" y="2545833"/>
                <a:ext cx="423706" cy="423706"/>
                <a:chOff x="2376923" y="3499070"/>
                <a:chExt cx="576000" cy="576000"/>
              </a:xfrm>
            </p:grpSpPr>
            <p:sp>
              <p:nvSpPr>
                <p:cNvPr id="407" name="îšľîdè">
                  <a:extLst>
                    <a:ext uri="{FF2B5EF4-FFF2-40B4-BE49-F238E27FC236}">
                      <a16:creationId xmlns:a16="http://schemas.microsoft.com/office/drawing/2014/main" id="{64288993-E3F6-4C6F-B766-3C1BE62D6BBE}"/>
                    </a:ext>
                  </a:extLst>
                </p:cNvPr>
                <p:cNvSpPr/>
                <p:nvPr/>
              </p:nvSpPr>
              <p:spPr>
                <a:xfrm>
                  <a:off x="2376923" y="3499070"/>
                  <a:ext cx="576000" cy="576000"/>
                </a:xfrm>
                <a:prstGeom prst="ellipse">
                  <a:avLst/>
                </a:prstGeom>
                <a:solidFill>
                  <a:srgbClr val="4A47A3"/>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US" sz="1600" b="1" dirty="0">
                    <a:solidFill>
                      <a:schemeClr val="bg1"/>
                    </a:solidFill>
                    <a:latin typeface="微软雅黑" panose="020B0503020204020204" pitchFamily="34" charset="-122"/>
                    <a:ea typeface="微软雅黑" panose="020B0503020204020204" pitchFamily="34" charset="-122"/>
                  </a:endParaRPr>
                </a:p>
              </p:txBody>
            </p:sp>
            <p:sp>
              <p:nvSpPr>
                <p:cNvPr id="406" name="24-hours_228447">
                  <a:extLst>
                    <a:ext uri="{FF2B5EF4-FFF2-40B4-BE49-F238E27FC236}">
                      <a16:creationId xmlns:a16="http://schemas.microsoft.com/office/drawing/2014/main" id="{1FEF8D77-545B-41E2-B00A-648AC87A17FC}"/>
                    </a:ext>
                  </a:extLst>
                </p:cNvPr>
                <p:cNvSpPr>
                  <a:spLocks noChangeAspect="1"/>
                </p:cNvSpPr>
                <p:nvPr/>
              </p:nvSpPr>
              <p:spPr bwMode="auto">
                <a:xfrm>
                  <a:off x="2446970" y="3569425"/>
                  <a:ext cx="435906" cy="435291"/>
                </a:xfrm>
                <a:custGeom>
                  <a:avLst/>
                  <a:gdLst>
                    <a:gd name="connsiteX0" fmla="*/ 299759 w 600935"/>
                    <a:gd name="connsiteY0" fmla="*/ 131393 h 600088"/>
                    <a:gd name="connsiteX1" fmla="*/ 321625 w 600935"/>
                    <a:gd name="connsiteY1" fmla="*/ 153235 h 600088"/>
                    <a:gd name="connsiteX2" fmla="*/ 321625 w 600935"/>
                    <a:gd name="connsiteY2" fmla="*/ 319735 h 600088"/>
                    <a:gd name="connsiteX3" fmla="*/ 402280 w 600935"/>
                    <a:gd name="connsiteY3" fmla="*/ 365567 h 600088"/>
                    <a:gd name="connsiteX4" fmla="*/ 410524 w 600935"/>
                    <a:gd name="connsiteY4" fmla="*/ 395286 h 600088"/>
                    <a:gd name="connsiteX5" fmla="*/ 391526 w 600935"/>
                    <a:gd name="connsiteY5" fmla="*/ 406386 h 600088"/>
                    <a:gd name="connsiteX6" fmla="*/ 380772 w 600935"/>
                    <a:gd name="connsiteY6" fmla="*/ 403522 h 600088"/>
                    <a:gd name="connsiteX7" fmla="*/ 288647 w 600935"/>
                    <a:gd name="connsiteY7" fmla="*/ 351602 h 600088"/>
                    <a:gd name="connsiteX8" fmla="*/ 287930 w 600935"/>
                    <a:gd name="connsiteY8" fmla="*/ 351244 h 600088"/>
                    <a:gd name="connsiteX9" fmla="*/ 286137 w 600935"/>
                    <a:gd name="connsiteY9" fmla="*/ 349812 h 600088"/>
                    <a:gd name="connsiteX10" fmla="*/ 284704 w 600935"/>
                    <a:gd name="connsiteY10" fmla="*/ 348738 h 600088"/>
                    <a:gd name="connsiteX11" fmla="*/ 283270 w 600935"/>
                    <a:gd name="connsiteY11" fmla="*/ 346948 h 600088"/>
                    <a:gd name="connsiteX12" fmla="*/ 281836 w 600935"/>
                    <a:gd name="connsiteY12" fmla="*/ 345515 h 600088"/>
                    <a:gd name="connsiteX13" fmla="*/ 280760 w 600935"/>
                    <a:gd name="connsiteY13" fmla="*/ 343725 h 600088"/>
                    <a:gd name="connsiteX14" fmla="*/ 279685 w 600935"/>
                    <a:gd name="connsiteY14" fmla="*/ 341935 h 600088"/>
                    <a:gd name="connsiteX15" fmla="*/ 278968 w 600935"/>
                    <a:gd name="connsiteY15" fmla="*/ 339786 h 600088"/>
                    <a:gd name="connsiteX16" fmla="*/ 278251 w 600935"/>
                    <a:gd name="connsiteY16" fmla="*/ 337996 h 600088"/>
                    <a:gd name="connsiteX17" fmla="*/ 277893 w 600935"/>
                    <a:gd name="connsiteY17" fmla="*/ 335848 h 600088"/>
                    <a:gd name="connsiteX18" fmla="*/ 277534 w 600935"/>
                    <a:gd name="connsiteY18" fmla="*/ 333341 h 600088"/>
                    <a:gd name="connsiteX19" fmla="*/ 277534 w 600935"/>
                    <a:gd name="connsiteY19" fmla="*/ 332625 h 600088"/>
                    <a:gd name="connsiteX20" fmla="*/ 277534 w 600935"/>
                    <a:gd name="connsiteY20" fmla="*/ 153235 h 600088"/>
                    <a:gd name="connsiteX21" fmla="*/ 299759 w 600935"/>
                    <a:gd name="connsiteY21" fmla="*/ 131393 h 600088"/>
                    <a:gd name="connsiteX22" fmla="*/ 281106 w 600935"/>
                    <a:gd name="connsiteY22" fmla="*/ 48695 h 600088"/>
                    <a:gd name="connsiteX23" fmla="*/ 48046 w 600935"/>
                    <a:gd name="connsiteY23" fmla="*/ 297538 h 600088"/>
                    <a:gd name="connsiteX24" fmla="*/ 95734 w 600935"/>
                    <a:gd name="connsiteY24" fmla="*/ 297538 h 600088"/>
                    <a:gd name="connsiteX25" fmla="*/ 95734 w 600935"/>
                    <a:gd name="connsiteY25" fmla="*/ 335849 h 600088"/>
                    <a:gd name="connsiteX26" fmla="*/ 50556 w 600935"/>
                    <a:gd name="connsiteY26" fmla="*/ 335849 h 600088"/>
                    <a:gd name="connsiteX27" fmla="*/ 281106 w 600935"/>
                    <a:gd name="connsiteY27" fmla="*/ 551394 h 600088"/>
                    <a:gd name="connsiteX28" fmla="*/ 281106 w 600935"/>
                    <a:gd name="connsiteY28" fmla="*/ 507712 h 600088"/>
                    <a:gd name="connsiteX29" fmla="*/ 319471 w 600935"/>
                    <a:gd name="connsiteY29" fmla="*/ 507712 h 600088"/>
                    <a:gd name="connsiteX30" fmla="*/ 319471 w 600935"/>
                    <a:gd name="connsiteY30" fmla="*/ 551394 h 600088"/>
                    <a:gd name="connsiteX31" fmla="*/ 550379 w 600935"/>
                    <a:gd name="connsiteY31" fmla="*/ 335849 h 600088"/>
                    <a:gd name="connsiteX32" fmla="*/ 507711 w 600935"/>
                    <a:gd name="connsiteY32" fmla="*/ 335849 h 600088"/>
                    <a:gd name="connsiteX33" fmla="*/ 507711 w 600935"/>
                    <a:gd name="connsiteY33" fmla="*/ 297538 h 600088"/>
                    <a:gd name="connsiteX34" fmla="*/ 552889 w 600935"/>
                    <a:gd name="connsiteY34" fmla="*/ 297538 h 600088"/>
                    <a:gd name="connsiteX35" fmla="*/ 319471 w 600935"/>
                    <a:gd name="connsiteY35" fmla="*/ 48695 h 600088"/>
                    <a:gd name="connsiteX36" fmla="*/ 319471 w 600935"/>
                    <a:gd name="connsiteY36" fmla="*/ 92377 h 600088"/>
                    <a:gd name="connsiteX37" fmla="*/ 281106 w 600935"/>
                    <a:gd name="connsiteY37" fmla="*/ 92377 h 600088"/>
                    <a:gd name="connsiteX38" fmla="*/ 300468 w 600935"/>
                    <a:gd name="connsiteY38" fmla="*/ 0 h 600088"/>
                    <a:gd name="connsiteX39" fmla="*/ 600935 w 600935"/>
                    <a:gd name="connsiteY39" fmla="*/ 300044 h 600088"/>
                    <a:gd name="connsiteX40" fmla="*/ 300468 w 600935"/>
                    <a:gd name="connsiteY40" fmla="*/ 600088 h 600088"/>
                    <a:gd name="connsiteX41" fmla="*/ 0 w 600935"/>
                    <a:gd name="connsiteY41" fmla="*/ 300044 h 600088"/>
                    <a:gd name="connsiteX42" fmla="*/ 300468 w 600935"/>
                    <a:gd name="connsiteY42" fmla="*/ 0 h 60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00935" h="600088">
                      <a:moveTo>
                        <a:pt x="299759" y="131393"/>
                      </a:moveTo>
                      <a:cubicBezTo>
                        <a:pt x="311588" y="131393"/>
                        <a:pt x="321625" y="141061"/>
                        <a:pt x="321625" y="153235"/>
                      </a:cubicBezTo>
                      <a:lnTo>
                        <a:pt x="321625" y="319735"/>
                      </a:lnTo>
                      <a:lnTo>
                        <a:pt x="402280" y="365567"/>
                      </a:lnTo>
                      <a:cubicBezTo>
                        <a:pt x="413034" y="371296"/>
                        <a:pt x="416618" y="384902"/>
                        <a:pt x="410524" y="395286"/>
                      </a:cubicBezTo>
                      <a:cubicBezTo>
                        <a:pt x="406581" y="402448"/>
                        <a:pt x="399054" y="406386"/>
                        <a:pt x="391526" y="406386"/>
                      </a:cubicBezTo>
                      <a:cubicBezTo>
                        <a:pt x="387941" y="406386"/>
                        <a:pt x="383998" y="405670"/>
                        <a:pt x="380772" y="403522"/>
                      </a:cubicBezTo>
                      <a:lnTo>
                        <a:pt x="288647" y="351602"/>
                      </a:lnTo>
                      <a:cubicBezTo>
                        <a:pt x="288647" y="351602"/>
                        <a:pt x="288288" y="351602"/>
                        <a:pt x="287930" y="351244"/>
                      </a:cubicBezTo>
                      <a:cubicBezTo>
                        <a:pt x="287571" y="350886"/>
                        <a:pt x="286854" y="350528"/>
                        <a:pt x="286137" y="349812"/>
                      </a:cubicBezTo>
                      <a:cubicBezTo>
                        <a:pt x="285779" y="349454"/>
                        <a:pt x="285062" y="349096"/>
                        <a:pt x="284704" y="348738"/>
                      </a:cubicBezTo>
                      <a:cubicBezTo>
                        <a:pt x="283987" y="348022"/>
                        <a:pt x="283628" y="347664"/>
                        <a:pt x="283270" y="346948"/>
                      </a:cubicBezTo>
                      <a:cubicBezTo>
                        <a:pt x="282553" y="346590"/>
                        <a:pt x="282194" y="345873"/>
                        <a:pt x="281836" y="345515"/>
                      </a:cubicBezTo>
                      <a:cubicBezTo>
                        <a:pt x="281477" y="344799"/>
                        <a:pt x="281119" y="344441"/>
                        <a:pt x="280760" y="343725"/>
                      </a:cubicBezTo>
                      <a:cubicBezTo>
                        <a:pt x="280402" y="343009"/>
                        <a:pt x="280043" y="342293"/>
                        <a:pt x="279685" y="341935"/>
                      </a:cubicBezTo>
                      <a:cubicBezTo>
                        <a:pt x="279327" y="341219"/>
                        <a:pt x="279327" y="340503"/>
                        <a:pt x="278968" y="339786"/>
                      </a:cubicBezTo>
                      <a:cubicBezTo>
                        <a:pt x="278610" y="339070"/>
                        <a:pt x="278610" y="338354"/>
                        <a:pt x="278251" y="337996"/>
                      </a:cubicBezTo>
                      <a:cubicBezTo>
                        <a:pt x="278251" y="337280"/>
                        <a:pt x="277893" y="336564"/>
                        <a:pt x="277893" y="335848"/>
                      </a:cubicBezTo>
                      <a:cubicBezTo>
                        <a:pt x="277893" y="335132"/>
                        <a:pt x="277893" y="334415"/>
                        <a:pt x="277534" y="333341"/>
                      </a:cubicBezTo>
                      <a:cubicBezTo>
                        <a:pt x="277534" y="333341"/>
                        <a:pt x="277534" y="332983"/>
                        <a:pt x="277534" y="332625"/>
                      </a:cubicBezTo>
                      <a:lnTo>
                        <a:pt x="277534" y="153235"/>
                      </a:lnTo>
                      <a:cubicBezTo>
                        <a:pt x="277534" y="141061"/>
                        <a:pt x="287571" y="131393"/>
                        <a:pt x="299759" y="131393"/>
                      </a:cubicBezTo>
                      <a:close/>
                      <a:moveTo>
                        <a:pt x="281106" y="48695"/>
                      </a:moveTo>
                      <a:cubicBezTo>
                        <a:pt x="151668" y="58362"/>
                        <a:pt x="49122" y="166134"/>
                        <a:pt x="48046" y="297538"/>
                      </a:cubicBezTo>
                      <a:lnTo>
                        <a:pt x="95734" y="297538"/>
                      </a:lnTo>
                      <a:lnTo>
                        <a:pt x="95734" y="335849"/>
                      </a:lnTo>
                      <a:lnTo>
                        <a:pt x="50556" y="335849"/>
                      </a:lnTo>
                      <a:cubicBezTo>
                        <a:pt x="67050" y="451856"/>
                        <a:pt x="162783" y="542443"/>
                        <a:pt x="281106" y="551394"/>
                      </a:cubicBezTo>
                      <a:lnTo>
                        <a:pt x="281106" y="507712"/>
                      </a:lnTo>
                      <a:lnTo>
                        <a:pt x="319471" y="507712"/>
                      </a:lnTo>
                      <a:lnTo>
                        <a:pt x="319471" y="551394"/>
                      </a:lnTo>
                      <a:cubicBezTo>
                        <a:pt x="437794" y="542443"/>
                        <a:pt x="533886" y="451856"/>
                        <a:pt x="550379" y="335849"/>
                      </a:cubicBezTo>
                      <a:lnTo>
                        <a:pt x="507711" y="335849"/>
                      </a:lnTo>
                      <a:lnTo>
                        <a:pt x="507711" y="297538"/>
                      </a:lnTo>
                      <a:lnTo>
                        <a:pt x="552889" y="297538"/>
                      </a:lnTo>
                      <a:cubicBezTo>
                        <a:pt x="551813" y="166134"/>
                        <a:pt x="449267" y="58362"/>
                        <a:pt x="319471" y="48695"/>
                      </a:cubicBezTo>
                      <a:lnTo>
                        <a:pt x="319471" y="92377"/>
                      </a:lnTo>
                      <a:lnTo>
                        <a:pt x="281106" y="92377"/>
                      </a:lnTo>
                      <a:close/>
                      <a:moveTo>
                        <a:pt x="300468" y="0"/>
                      </a:moveTo>
                      <a:cubicBezTo>
                        <a:pt x="466119" y="0"/>
                        <a:pt x="600935" y="134626"/>
                        <a:pt x="600935" y="300044"/>
                      </a:cubicBezTo>
                      <a:cubicBezTo>
                        <a:pt x="600935" y="465462"/>
                        <a:pt x="466119" y="600088"/>
                        <a:pt x="300468" y="600088"/>
                      </a:cubicBezTo>
                      <a:cubicBezTo>
                        <a:pt x="134816" y="600088"/>
                        <a:pt x="0" y="465462"/>
                        <a:pt x="0" y="300044"/>
                      </a:cubicBezTo>
                      <a:cubicBezTo>
                        <a:pt x="0" y="134626"/>
                        <a:pt x="134816" y="0"/>
                        <a:pt x="300468" y="0"/>
                      </a:cubicBezTo>
                      <a:close/>
                    </a:path>
                  </a:pathLst>
                </a:custGeom>
                <a:solidFill>
                  <a:schemeClr val="bg1"/>
                </a:solidFill>
                <a:ln>
                  <a:noFill/>
                </a:ln>
              </p:spPr>
              <p:txBody>
                <a:bodyPr/>
                <a:lstStyle/>
                <a:p>
                  <a:endParaRPr lang="zh-CN" altLang="en-US" sz="1600">
                    <a:latin typeface="微软雅黑" panose="020B0503020204020204" pitchFamily="34" charset="-122"/>
                    <a:ea typeface="微软雅黑" panose="020B0503020204020204" pitchFamily="34" charset="-122"/>
                  </a:endParaRPr>
                </a:p>
              </p:txBody>
            </p:sp>
          </p:grpSp>
        </p:grpSp>
        <p:grpSp>
          <p:nvGrpSpPr>
            <p:cNvPr id="29" name="组合 28">
              <a:extLst>
                <a:ext uri="{FF2B5EF4-FFF2-40B4-BE49-F238E27FC236}">
                  <a16:creationId xmlns:a16="http://schemas.microsoft.com/office/drawing/2014/main" id="{C0B201C4-60D8-4A43-A89F-C67DE630B364}"/>
                </a:ext>
              </a:extLst>
            </p:cNvPr>
            <p:cNvGrpSpPr/>
            <p:nvPr/>
          </p:nvGrpSpPr>
          <p:grpSpPr>
            <a:xfrm>
              <a:off x="662941" y="2924920"/>
              <a:ext cx="2916982" cy="423706"/>
              <a:chOff x="781813" y="2795007"/>
              <a:chExt cx="2916982" cy="423706"/>
            </a:xfrm>
          </p:grpSpPr>
          <p:sp>
            <p:nvSpPr>
              <p:cNvPr id="409" name="内容占位符 2">
                <a:extLst>
                  <a:ext uri="{FF2B5EF4-FFF2-40B4-BE49-F238E27FC236}">
                    <a16:creationId xmlns:a16="http://schemas.microsoft.com/office/drawing/2014/main" id="{802F9879-C823-4289-94AC-0EC2B121112D}"/>
                  </a:ext>
                </a:extLst>
              </p:cNvPr>
              <p:cNvSpPr txBox="1">
                <a:spLocks/>
              </p:cNvSpPr>
              <p:nvPr/>
            </p:nvSpPr>
            <p:spPr>
              <a:xfrm>
                <a:off x="781813" y="2811781"/>
                <a:ext cx="2514600" cy="39015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ts val="600"/>
                  </a:spcBef>
                  <a:buNone/>
                </a:pPr>
                <a:r>
                  <a:rPr lang="zh-CN" altLang="en-US" sz="1600" dirty="0">
                    <a:latin typeface="微软雅黑" panose="020B0503020204020204" pitchFamily="34" charset="-122"/>
                    <a:ea typeface="微软雅黑" panose="020B0503020204020204" pitchFamily="34" charset="-122"/>
                  </a:rPr>
                  <a:t>使用</a:t>
                </a:r>
                <a:r>
                  <a:rPr lang="en-US" altLang="zh-CN" sz="1600" dirty="0">
                    <a:latin typeface="微软雅黑" panose="020B0503020204020204" pitchFamily="34" charset="-122"/>
                    <a:ea typeface="微软雅黑" panose="020B0503020204020204" pitchFamily="34" charset="-122"/>
                  </a:rPr>
                  <a:t>15</a:t>
                </a:r>
                <a:r>
                  <a:rPr lang="zh-CN" altLang="en-US" sz="1600" dirty="0">
                    <a:latin typeface="微软雅黑" panose="020B0503020204020204" pitchFamily="34" charset="-122"/>
                    <a:ea typeface="微软雅黑" panose="020B0503020204020204" pitchFamily="34" charset="-122"/>
                  </a:rPr>
                  <a:t>分钟远眺</a:t>
                </a:r>
                <a:r>
                  <a:rPr lang="en-US" altLang="zh-CN" sz="1600" dirty="0">
                    <a:latin typeface="微软雅黑" panose="020B0503020204020204" pitchFamily="34" charset="-122"/>
                    <a:ea typeface="微软雅黑" panose="020B0503020204020204" pitchFamily="34" charset="-122"/>
                  </a:rPr>
                  <a:t>10</a:t>
                </a:r>
                <a:r>
                  <a:rPr lang="zh-CN" altLang="en-US" sz="1600" dirty="0">
                    <a:latin typeface="微软雅黑" panose="020B0503020204020204" pitchFamily="34" charset="-122"/>
                    <a:ea typeface="微软雅黑" panose="020B0503020204020204" pitchFamily="34" charset="-122"/>
                  </a:rPr>
                  <a:t>分钟</a:t>
                </a:r>
                <a:endParaRPr lang="en-US" altLang="zh-CN" sz="1600" dirty="0">
                  <a:latin typeface="微软雅黑" panose="020B0503020204020204" pitchFamily="34" charset="-122"/>
                  <a:ea typeface="微软雅黑" panose="020B0503020204020204" pitchFamily="34" charset="-122"/>
                </a:endParaRPr>
              </a:p>
            </p:txBody>
          </p:sp>
          <p:grpSp>
            <p:nvGrpSpPr>
              <p:cNvPr id="28" name="组合 27">
                <a:extLst>
                  <a:ext uri="{FF2B5EF4-FFF2-40B4-BE49-F238E27FC236}">
                    <a16:creationId xmlns:a16="http://schemas.microsoft.com/office/drawing/2014/main" id="{270E9D91-85E6-4B83-AE37-C7ADAF2A8717}"/>
                  </a:ext>
                </a:extLst>
              </p:cNvPr>
              <p:cNvGrpSpPr/>
              <p:nvPr/>
            </p:nvGrpSpPr>
            <p:grpSpPr>
              <a:xfrm>
                <a:off x="3260855" y="2795007"/>
                <a:ext cx="437940" cy="423706"/>
                <a:chOff x="3260855" y="2795007"/>
                <a:chExt cx="437940" cy="423706"/>
              </a:xfrm>
            </p:grpSpPr>
            <p:sp>
              <p:nvSpPr>
                <p:cNvPr id="431" name="îšľîdè">
                  <a:extLst>
                    <a:ext uri="{FF2B5EF4-FFF2-40B4-BE49-F238E27FC236}">
                      <a16:creationId xmlns:a16="http://schemas.microsoft.com/office/drawing/2014/main" id="{A77B03DC-2ECC-4554-8B30-379CFCAA4051}"/>
                    </a:ext>
                  </a:extLst>
                </p:cNvPr>
                <p:cNvSpPr/>
                <p:nvPr/>
              </p:nvSpPr>
              <p:spPr>
                <a:xfrm>
                  <a:off x="3267972" y="2795007"/>
                  <a:ext cx="423706" cy="423706"/>
                </a:xfrm>
                <a:prstGeom prst="ellipse">
                  <a:avLst/>
                </a:prstGeom>
                <a:solidFill>
                  <a:srgbClr val="4A47A3"/>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US" sz="1600" b="1" dirty="0">
                    <a:solidFill>
                      <a:schemeClr val="bg1"/>
                    </a:solidFill>
                    <a:latin typeface="微软雅黑" panose="020B0503020204020204" pitchFamily="34" charset="-122"/>
                    <a:ea typeface="微软雅黑" panose="020B0503020204020204" pitchFamily="34" charset="-122"/>
                  </a:endParaRPr>
                </a:p>
              </p:txBody>
            </p:sp>
            <p:sp>
              <p:nvSpPr>
                <p:cNvPr id="9" name="矩形 8">
                  <a:extLst>
                    <a:ext uri="{FF2B5EF4-FFF2-40B4-BE49-F238E27FC236}">
                      <a16:creationId xmlns:a16="http://schemas.microsoft.com/office/drawing/2014/main" id="{092C1615-7DC7-4FFA-82EA-A1D2B876372C}"/>
                    </a:ext>
                  </a:extLst>
                </p:cNvPr>
                <p:cNvSpPr/>
                <p:nvPr/>
              </p:nvSpPr>
              <p:spPr>
                <a:xfrm>
                  <a:off x="3260855" y="2837583"/>
                  <a:ext cx="437940" cy="338554"/>
                </a:xfrm>
                <a:prstGeom prst="rect">
                  <a:avLst/>
                </a:prstGeom>
                <a:noFill/>
              </p:spPr>
              <p:txBody>
                <a:bodyPr wrap="none">
                  <a:spAutoFit/>
                </a:bodyPr>
                <a:lstStyle/>
                <a:p>
                  <a:r>
                    <a:rPr lang="en-US" altLang="zh-CN" sz="1600" b="1" dirty="0">
                      <a:solidFill>
                        <a:schemeClr val="bg1"/>
                      </a:solidFill>
                      <a:latin typeface="微软雅黑" panose="020B0503020204020204" pitchFamily="34" charset="-122"/>
                      <a:ea typeface="微软雅黑" panose="020B0503020204020204" pitchFamily="34" charset="-122"/>
                    </a:rPr>
                    <a:t>10</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10" name="椭圆 9">
                  <a:extLst>
                    <a:ext uri="{FF2B5EF4-FFF2-40B4-BE49-F238E27FC236}">
                      <a16:creationId xmlns:a16="http://schemas.microsoft.com/office/drawing/2014/main" id="{D5EAC5E7-6C27-44C1-AD9B-0677962A9CFE}"/>
                    </a:ext>
                  </a:extLst>
                </p:cNvPr>
                <p:cNvSpPr/>
                <p:nvPr/>
              </p:nvSpPr>
              <p:spPr>
                <a:xfrm>
                  <a:off x="3315233" y="2838766"/>
                  <a:ext cx="329184" cy="33618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27" name="组合 26">
              <a:extLst>
                <a:ext uri="{FF2B5EF4-FFF2-40B4-BE49-F238E27FC236}">
                  <a16:creationId xmlns:a16="http://schemas.microsoft.com/office/drawing/2014/main" id="{1EB81AF8-AC62-4435-9541-DF1EF6658333}"/>
                </a:ext>
              </a:extLst>
            </p:cNvPr>
            <p:cNvGrpSpPr/>
            <p:nvPr/>
          </p:nvGrpSpPr>
          <p:grpSpPr>
            <a:xfrm>
              <a:off x="402337" y="3569575"/>
              <a:ext cx="2916982" cy="423706"/>
              <a:chOff x="521209" y="3547101"/>
              <a:chExt cx="2916982" cy="423706"/>
            </a:xfrm>
          </p:grpSpPr>
          <p:sp>
            <p:nvSpPr>
              <p:cNvPr id="414" name="内容占位符 2">
                <a:extLst>
                  <a:ext uri="{FF2B5EF4-FFF2-40B4-BE49-F238E27FC236}">
                    <a16:creationId xmlns:a16="http://schemas.microsoft.com/office/drawing/2014/main" id="{81790F65-FA60-47D6-A50E-F7E01B2FCEA7}"/>
                  </a:ext>
                </a:extLst>
              </p:cNvPr>
              <p:cNvSpPr txBox="1">
                <a:spLocks/>
              </p:cNvSpPr>
              <p:nvPr/>
            </p:nvSpPr>
            <p:spPr>
              <a:xfrm>
                <a:off x="521209" y="3563875"/>
                <a:ext cx="2514600" cy="39015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ts val="600"/>
                  </a:spcBef>
                  <a:buNone/>
                </a:pPr>
                <a:r>
                  <a:rPr lang="zh-CN" altLang="en-US" sz="1600" dirty="0">
                    <a:latin typeface="微软雅黑" panose="020B0503020204020204" pitchFamily="34" charset="-122"/>
                    <a:ea typeface="微软雅黑" panose="020B0503020204020204" pitchFamily="34" charset="-122"/>
                  </a:rPr>
                  <a:t>每天累加不超过</a:t>
                </a:r>
                <a:r>
                  <a:rPr lang="en-US" altLang="zh-CN" sz="1600" dirty="0">
                    <a:latin typeface="微软雅黑" panose="020B0503020204020204" pitchFamily="34" charset="-122"/>
                    <a:ea typeface="微软雅黑" panose="020B0503020204020204" pitchFamily="34" charset="-122"/>
                  </a:rPr>
                  <a:t>1</a:t>
                </a:r>
                <a:r>
                  <a:rPr lang="zh-CN" altLang="en-US" sz="1600" dirty="0">
                    <a:latin typeface="微软雅黑" panose="020B0503020204020204" pitchFamily="34" charset="-122"/>
                    <a:ea typeface="微软雅黑" panose="020B0503020204020204" pitchFamily="34" charset="-122"/>
                  </a:rPr>
                  <a:t>小时</a:t>
                </a:r>
                <a:endParaRPr lang="en-US" altLang="zh-CN" sz="1600" dirty="0">
                  <a:latin typeface="微软雅黑" panose="020B0503020204020204" pitchFamily="34" charset="-122"/>
                  <a:ea typeface="微软雅黑" panose="020B0503020204020204" pitchFamily="34" charset="-122"/>
                </a:endParaRPr>
              </a:p>
            </p:txBody>
          </p:sp>
          <p:grpSp>
            <p:nvGrpSpPr>
              <p:cNvPr id="26" name="组合 25">
                <a:extLst>
                  <a:ext uri="{FF2B5EF4-FFF2-40B4-BE49-F238E27FC236}">
                    <a16:creationId xmlns:a16="http://schemas.microsoft.com/office/drawing/2014/main" id="{286D0584-61C5-44EE-A83F-8287BF650EBD}"/>
                  </a:ext>
                </a:extLst>
              </p:cNvPr>
              <p:cNvGrpSpPr/>
              <p:nvPr/>
            </p:nvGrpSpPr>
            <p:grpSpPr>
              <a:xfrm>
                <a:off x="3000251" y="3547101"/>
                <a:ext cx="437940" cy="423706"/>
                <a:chOff x="3000251" y="3547101"/>
                <a:chExt cx="437940" cy="423706"/>
              </a:xfrm>
            </p:grpSpPr>
            <p:sp>
              <p:nvSpPr>
                <p:cNvPr id="433" name="îšľîdè">
                  <a:extLst>
                    <a:ext uri="{FF2B5EF4-FFF2-40B4-BE49-F238E27FC236}">
                      <a16:creationId xmlns:a16="http://schemas.microsoft.com/office/drawing/2014/main" id="{6A5C4C3F-E8A1-4122-8ADA-ACE44B625610}"/>
                    </a:ext>
                  </a:extLst>
                </p:cNvPr>
                <p:cNvSpPr/>
                <p:nvPr/>
              </p:nvSpPr>
              <p:spPr>
                <a:xfrm>
                  <a:off x="3007368" y="3547101"/>
                  <a:ext cx="423706" cy="423706"/>
                </a:xfrm>
                <a:prstGeom prst="ellipse">
                  <a:avLst/>
                </a:prstGeom>
                <a:solidFill>
                  <a:srgbClr val="4A47A3"/>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US" sz="1600" b="1" dirty="0">
                    <a:solidFill>
                      <a:schemeClr val="bg1"/>
                    </a:solidFill>
                    <a:latin typeface="微软雅黑" panose="020B0503020204020204" pitchFamily="34" charset="-122"/>
                    <a:ea typeface="微软雅黑" panose="020B0503020204020204" pitchFamily="34" charset="-122"/>
                  </a:endParaRPr>
                </a:p>
              </p:txBody>
            </p:sp>
            <p:sp>
              <p:nvSpPr>
                <p:cNvPr id="434" name="矩形 433">
                  <a:extLst>
                    <a:ext uri="{FF2B5EF4-FFF2-40B4-BE49-F238E27FC236}">
                      <a16:creationId xmlns:a16="http://schemas.microsoft.com/office/drawing/2014/main" id="{6DB374B1-3214-4965-ADB4-1538A1F67782}"/>
                    </a:ext>
                  </a:extLst>
                </p:cNvPr>
                <p:cNvSpPr/>
                <p:nvPr/>
              </p:nvSpPr>
              <p:spPr>
                <a:xfrm>
                  <a:off x="3000251" y="3589677"/>
                  <a:ext cx="437940" cy="338554"/>
                </a:xfrm>
                <a:prstGeom prst="rect">
                  <a:avLst/>
                </a:prstGeom>
                <a:noFill/>
              </p:spPr>
              <p:txBody>
                <a:bodyPr wrap="none">
                  <a:spAutoFit/>
                </a:bodyPr>
                <a:lstStyle/>
                <a:p>
                  <a:r>
                    <a:rPr lang="en-US" altLang="zh-CN" sz="1600" b="1" dirty="0">
                      <a:solidFill>
                        <a:schemeClr val="bg1"/>
                      </a:solidFill>
                      <a:latin typeface="微软雅黑" panose="020B0503020204020204" pitchFamily="34" charset="-122"/>
                      <a:ea typeface="微软雅黑" panose="020B0503020204020204" pitchFamily="34" charset="-122"/>
                    </a:rPr>
                    <a:t>60</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435" name="椭圆 434">
                  <a:extLst>
                    <a:ext uri="{FF2B5EF4-FFF2-40B4-BE49-F238E27FC236}">
                      <a16:creationId xmlns:a16="http://schemas.microsoft.com/office/drawing/2014/main" id="{A5B11350-917F-4E0C-A5A2-CA2B7554D31D}"/>
                    </a:ext>
                  </a:extLst>
                </p:cNvPr>
                <p:cNvSpPr/>
                <p:nvPr/>
              </p:nvSpPr>
              <p:spPr>
                <a:xfrm>
                  <a:off x="3054629" y="3590860"/>
                  <a:ext cx="329184" cy="33618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5" name="组合 14">
              <a:extLst>
                <a:ext uri="{FF2B5EF4-FFF2-40B4-BE49-F238E27FC236}">
                  <a16:creationId xmlns:a16="http://schemas.microsoft.com/office/drawing/2014/main" id="{1CA1DBB4-B8BE-4BA9-B256-3B9D3DE2A691}"/>
                </a:ext>
              </a:extLst>
            </p:cNvPr>
            <p:cNvGrpSpPr/>
            <p:nvPr/>
          </p:nvGrpSpPr>
          <p:grpSpPr>
            <a:xfrm>
              <a:off x="662941" y="4214230"/>
              <a:ext cx="2919009" cy="423706"/>
              <a:chOff x="676657" y="4950705"/>
              <a:chExt cx="2919009" cy="423706"/>
            </a:xfrm>
          </p:grpSpPr>
          <p:sp>
            <p:nvSpPr>
              <p:cNvPr id="419" name="内容占位符 2">
                <a:extLst>
                  <a:ext uri="{FF2B5EF4-FFF2-40B4-BE49-F238E27FC236}">
                    <a16:creationId xmlns:a16="http://schemas.microsoft.com/office/drawing/2014/main" id="{E92A571F-3D00-4F3F-8276-0C26A67E3ECD}"/>
                  </a:ext>
                </a:extLst>
              </p:cNvPr>
              <p:cNvSpPr txBox="1">
                <a:spLocks/>
              </p:cNvSpPr>
              <p:nvPr/>
            </p:nvSpPr>
            <p:spPr>
              <a:xfrm>
                <a:off x="676657" y="4967479"/>
                <a:ext cx="2514600" cy="39015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ts val="600"/>
                  </a:spcBef>
                  <a:buNone/>
                </a:pPr>
                <a:r>
                  <a:rPr lang="zh-CN" altLang="en-US" sz="1600" dirty="0">
                    <a:latin typeface="微软雅黑" panose="020B0503020204020204" pitchFamily="34" charset="-122"/>
                    <a:ea typeface="微软雅黑" panose="020B0503020204020204" pitchFamily="34" charset="-122"/>
                  </a:rPr>
                  <a:t>越小使用时间要越短</a:t>
                </a:r>
                <a:endParaRPr lang="en-US" altLang="zh-CN" sz="1600" dirty="0">
                  <a:latin typeface="微软雅黑" panose="020B0503020204020204" pitchFamily="34" charset="-122"/>
                  <a:ea typeface="微软雅黑" panose="020B0503020204020204" pitchFamily="34" charset="-122"/>
                </a:endParaRPr>
              </a:p>
            </p:txBody>
          </p:sp>
          <p:grpSp>
            <p:nvGrpSpPr>
              <p:cNvPr id="12" name="组合 11">
                <a:extLst>
                  <a:ext uri="{FF2B5EF4-FFF2-40B4-BE49-F238E27FC236}">
                    <a16:creationId xmlns:a16="http://schemas.microsoft.com/office/drawing/2014/main" id="{0C0EEB66-E8EF-439B-944D-688F6C5D4C69}"/>
                  </a:ext>
                </a:extLst>
              </p:cNvPr>
              <p:cNvGrpSpPr/>
              <p:nvPr/>
            </p:nvGrpSpPr>
            <p:grpSpPr>
              <a:xfrm>
                <a:off x="3171960" y="4950705"/>
                <a:ext cx="423706" cy="423706"/>
                <a:chOff x="4278384" y="1750305"/>
                <a:chExt cx="423706" cy="423706"/>
              </a:xfrm>
            </p:grpSpPr>
            <p:sp>
              <p:nvSpPr>
                <p:cNvPr id="439" name="îšľîdè">
                  <a:extLst>
                    <a:ext uri="{FF2B5EF4-FFF2-40B4-BE49-F238E27FC236}">
                      <a16:creationId xmlns:a16="http://schemas.microsoft.com/office/drawing/2014/main" id="{B01CEAC1-B598-4F6D-855A-35C79DFD720A}"/>
                    </a:ext>
                  </a:extLst>
                </p:cNvPr>
                <p:cNvSpPr/>
                <p:nvPr/>
              </p:nvSpPr>
              <p:spPr>
                <a:xfrm>
                  <a:off x="4278384" y="1750305"/>
                  <a:ext cx="423706" cy="423706"/>
                </a:xfrm>
                <a:prstGeom prst="ellipse">
                  <a:avLst/>
                </a:prstGeom>
                <a:solidFill>
                  <a:srgbClr val="4A47A3"/>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US" sz="1600" b="1" dirty="0">
                    <a:solidFill>
                      <a:schemeClr val="bg1"/>
                    </a:solidFill>
                    <a:latin typeface="微软雅黑" panose="020B0503020204020204" pitchFamily="34" charset="-122"/>
                    <a:ea typeface="微软雅黑" panose="020B0503020204020204" pitchFamily="34" charset="-122"/>
                  </a:endParaRPr>
                </a:p>
              </p:txBody>
            </p:sp>
            <p:sp>
              <p:nvSpPr>
                <p:cNvPr id="441" name="椭圆 440">
                  <a:extLst>
                    <a:ext uri="{FF2B5EF4-FFF2-40B4-BE49-F238E27FC236}">
                      <a16:creationId xmlns:a16="http://schemas.microsoft.com/office/drawing/2014/main" id="{F3F12E62-B99C-487F-935F-8C132412C22E}"/>
                    </a:ext>
                  </a:extLst>
                </p:cNvPr>
                <p:cNvSpPr/>
                <p:nvPr/>
              </p:nvSpPr>
              <p:spPr>
                <a:xfrm>
                  <a:off x="4325645" y="1794064"/>
                  <a:ext cx="324000" cy="324000"/>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7" name="iconfont-10609-5155785">
                  <a:extLst>
                    <a:ext uri="{FF2B5EF4-FFF2-40B4-BE49-F238E27FC236}">
                      <a16:creationId xmlns:a16="http://schemas.microsoft.com/office/drawing/2014/main" id="{02C7F93E-976C-4EF9-8870-253CEBBB3146}"/>
                    </a:ext>
                  </a:extLst>
                </p:cNvPr>
                <p:cNvSpPr>
                  <a:spLocks noChangeAspect="1"/>
                </p:cNvSpPr>
                <p:nvPr/>
              </p:nvSpPr>
              <p:spPr bwMode="auto">
                <a:xfrm>
                  <a:off x="4383999" y="1830511"/>
                  <a:ext cx="212477" cy="263295"/>
                </a:xfrm>
                <a:custGeom>
                  <a:avLst/>
                  <a:gdLst>
                    <a:gd name="T0" fmla="*/ 0 w 8221"/>
                    <a:gd name="T1" fmla="*/ 2025 h 10189"/>
                    <a:gd name="T2" fmla="*/ 4714 w 8221"/>
                    <a:gd name="T3" fmla="*/ 10189 h 10189"/>
                    <a:gd name="T4" fmla="*/ 8221 w 8221"/>
                    <a:gd name="T5" fmla="*/ 8164 h 10189"/>
                    <a:gd name="T6" fmla="*/ 3507 w 8221"/>
                    <a:gd name="T7" fmla="*/ 0 h 10189"/>
                    <a:gd name="T8" fmla="*/ 0 w 8221"/>
                    <a:gd name="T9" fmla="*/ 2025 h 10189"/>
                    <a:gd name="T10" fmla="*/ 459 w 8221"/>
                    <a:gd name="T11" fmla="*/ 2148 h 10189"/>
                    <a:gd name="T12" fmla="*/ 3384 w 8221"/>
                    <a:gd name="T13" fmla="*/ 459 h 10189"/>
                    <a:gd name="T14" fmla="*/ 3720 w 8221"/>
                    <a:gd name="T15" fmla="*/ 1042 h 10189"/>
                    <a:gd name="T16" fmla="*/ 2825 w 8221"/>
                    <a:gd name="T17" fmla="*/ 1558 h 10189"/>
                    <a:gd name="T18" fmla="*/ 2994 w 8221"/>
                    <a:gd name="T19" fmla="*/ 1849 h 10189"/>
                    <a:gd name="T20" fmla="*/ 3889 w 8221"/>
                    <a:gd name="T21" fmla="*/ 1333 h 10189"/>
                    <a:gd name="T22" fmla="*/ 4225 w 8221"/>
                    <a:gd name="T23" fmla="*/ 1915 h 10189"/>
                    <a:gd name="T24" fmla="*/ 3912 w 8221"/>
                    <a:gd name="T25" fmla="*/ 2095 h 10189"/>
                    <a:gd name="T26" fmla="*/ 4081 w 8221"/>
                    <a:gd name="T27" fmla="*/ 2387 h 10189"/>
                    <a:gd name="T28" fmla="*/ 4394 w 8221"/>
                    <a:gd name="T29" fmla="*/ 2207 h 10189"/>
                    <a:gd name="T30" fmla="*/ 4730 w 8221"/>
                    <a:gd name="T31" fmla="*/ 2789 h 10189"/>
                    <a:gd name="T32" fmla="*/ 3835 w 8221"/>
                    <a:gd name="T33" fmla="*/ 3308 h 10189"/>
                    <a:gd name="T34" fmla="*/ 4004 w 8221"/>
                    <a:gd name="T35" fmla="*/ 3599 h 10189"/>
                    <a:gd name="T36" fmla="*/ 4899 w 8221"/>
                    <a:gd name="T37" fmla="*/ 3083 h 10189"/>
                    <a:gd name="T38" fmla="*/ 5235 w 8221"/>
                    <a:gd name="T39" fmla="*/ 3665 h 10189"/>
                    <a:gd name="T40" fmla="*/ 4922 w 8221"/>
                    <a:gd name="T41" fmla="*/ 3845 h 10189"/>
                    <a:gd name="T42" fmla="*/ 5091 w 8221"/>
                    <a:gd name="T43" fmla="*/ 4137 h 10189"/>
                    <a:gd name="T44" fmla="*/ 5404 w 8221"/>
                    <a:gd name="T45" fmla="*/ 3957 h 10189"/>
                    <a:gd name="T46" fmla="*/ 5740 w 8221"/>
                    <a:gd name="T47" fmla="*/ 4539 h 10189"/>
                    <a:gd name="T48" fmla="*/ 4845 w 8221"/>
                    <a:gd name="T49" fmla="*/ 5057 h 10189"/>
                    <a:gd name="T50" fmla="*/ 5014 w 8221"/>
                    <a:gd name="T51" fmla="*/ 5348 h 10189"/>
                    <a:gd name="T52" fmla="*/ 5909 w 8221"/>
                    <a:gd name="T53" fmla="*/ 4832 h 10189"/>
                    <a:gd name="T54" fmla="*/ 6245 w 8221"/>
                    <a:gd name="T55" fmla="*/ 5414 h 10189"/>
                    <a:gd name="T56" fmla="*/ 5932 w 8221"/>
                    <a:gd name="T57" fmla="*/ 5594 h 10189"/>
                    <a:gd name="T58" fmla="*/ 6101 w 8221"/>
                    <a:gd name="T59" fmla="*/ 5885 h 10189"/>
                    <a:gd name="T60" fmla="*/ 6414 w 8221"/>
                    <a:gd name="T61" fmla="*/ 5705 h 10189"/>
                    <a:gd name="T62" fmla="*/ 6750 w 8221"/>
                    <a:gd name="T63" fmla="*/ 6288 h 10189"/>
                    <a:gd name="T64" fmla="*/ 5855 w 8221"/>
                    <a:gd name="T65" fmla="*/ 6804 h 10189"/>
                    <a:gd name="T66" fmla="*/ 6024 w 8221"/>
                    <a:gd name="T67" fmla="*/ 7095 h 10189"/>
                    <a:gd name="T68" fmla="*/ 6919 w 8221"/>
                    <a:gd name="T69" fmla="*/ 6579 h 10189"/>
                    <a:gd name="T70" fmla="*/ 7255 w 8221"/>
                    <a:gd name="T71" fmla="*/ 7162 h 10189"/>
                    <a:gd name="T72" fmla="*/ 6942 w 8221"/>
                    <a:gd name="T73" fmla="*/ 7342 h 10189"/>
                    <a:gd name="T74" fmla="*/ 7111 w 8221"/>
                    <a:gd name="T75" fmla="*/ 7633 h 10189"/>
                    <a:gd name="T76" fmla="*/ 7424 w 8221"/>
                    <a:gd name="T77" fmla="*/ 7453 h 10189"/>
                    <a:gd name="T78" fmla="*/ 7762 w 8221"/>
                    <a:gd name="T79" fmla="*/ 8039 h 10189"/>
                    <a:gd name="T80" fmla="*/ 4837 w 8221"/>
                    <a:gd name="T81" fmla="*/ 9728 h 10189"/>
                    <a:gd name="T82" fmla="*/ 459 w 8221"/>
                    <a:gd name="T83" fmla="*/ 2148 h 10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21" h="10189">
                      <a:moveTo>
                        <a:pt x="0" y="2025"/>
                      </a:moveTo>
                      <a:lnTo>
                        <a:pt x="4714" y="10189"/>
                      </a:lnTo>
                      <a:lnTo>
                        <a:pt x="8221" y="8164"/>
                      </a:lnTo>
                      <a:lnTo>
                        <a:pt x="3507" y="0"/>
                      </a:lnTo>
                      <a:lnTo>
                        <a:pt x="0" y="2025"/>
                      </a:lnTo>
                      <a:close/>
                      <a:moveTo>
                        <a:pt x="459" y="2148"/>
                      </a:moveTo>
                      <a:lnTo>
                        <a:pt x="3384" y="459"/>
                      </a:lnTo>
                      <a:lnTo>
                        <a:pt x="3720" y="1042"/>
                      </a:lnTo>
                      <a:lnTo>
                        <a:pt x="2825" y="1558"/>
                      </a:lnTo>
                      <a:lnTo>
                        <a:pt x="2994" y="1849"/>
                      </a:lnTo>
                      <a:lnTo>
                        <a:pt x="3889" y="1333"/>
                      </a:lnTo>
                      <a:lnTo>
                        <a:pt x="4225" y="1915"/>
                      </a:lnTo>
                      <a:lnTo>
                        <a:pt x="3912" y="2095"/>
                      </a:lnTo>
                      <a:lnTo>
                        <a:pt x="4081" y="2387"/>
                      </a:lnTo>
                      <a:lnTo>
                        <a:pt x="4394" y="2207"/>
                      </a:lnTo>
                      <a:lnTo>
                        <a:pt x="4730" y="2789"/>
                      </a:lnTo>
                      <a:lnTo>
                        <a:pt x="3835" y="3308"/>
                      </a:lnTo>
                      <a:lnTo>
                        <a:pt x="4004" y="3599"/>
                      </a:lnTo>
                      <a:lnTo>
                        <a:pt x="4899" y="3083"/>
                      </a:lnTo>
                      <a:lnTo>
                        <a:pt x="5235" y="3665"/>
                      </a:lnTo>
                      <a:lnTo>
                        <a:pt x="4922" y="3845"/>
                      </a:lnTo>
                      <a:lnTo>
                        <a:pt x="5091" y="4137"/>
                      </a:lnTo>
                      <a:lnTo>
                        <a:pt x="5404" y="3957"/>
                      </a:lnTo>
                      <a:lnTo>
                        <a:pt x="5740" y="4539"/>
                      </a:lnTo>
                      <a:lnTo>
                        <a:pt x="4845" y="5057"/>
                      </a:lnTo>
                      <a:lnTo>
                        <a:pt x="5014" y="5348"/>
                      </a:lnTo>
                      <a:lnTo>
                        <a:pt x="5909" y="4832"/>
                      </a:lnTo>
                      <a:lnTo>
                        <a:pt x="6245" y="5414"/>
                      </a:lnTo>
                      <a:lnTo>
                        <a:pt x="5932" y="5594"/>
                      </a:lnTo>
                      <a:lnTo>
                        <a:pt x="6101" y="5885"/>
                      </a:lnTo>
                      <a:lnTo>
                        <a:pt x="6414" y="5705"/>
                      </a:lnTo>
                      <a:lnTo>
                        <a:pt x="6750" y="6288"/>
                      </a:lnTo>
                      <a:lnTo>
                        <a:pt x="5855" y="6804"/>
                      </a:lnTo>
                      <a:lnTo>
                        <a:pt x="6024" y="7095"/>
                      </a:lnTo>
                      <a:lnTo>
                        <a:pt x="6919" y="6579"/>
                      </a:lnTo>
                      <a:lnTo>
                        <a:pt x="7255" y="7162"/>
                      </a:lnTo>
                      <a:lnTo>
                        <a:pt x="6942" y="7342"/>
                      </a:lnTo>
                      <a:lnTo>
                        <a:pt x="7111" y="7633"/>
                      </a:lnTo>
                      <a:lnTo>
                        <a:pt x="7424" y="7453"/>
                      </a:lnTo>
                      <a:lnTo>
                        <a:pt x="7762" y="8039"/>
                      </a:lnTo>
                      <a:lnTo>
                        <a:pt x="4837" y="9728"/>
                      </a:lnTo>
                      <a:lnTo>
                        <a:pt x="459" y="2148"/>
                      </a:lnTo>
                      <a:close/>
                    </a:path>
                  </a:pathLst>
                </a:custGeom>
                <a:solidFill>
                  <a:schemeClr val="bg1"/>
                </a:solidFill>
                <a:ln>
                  <a:noFill/>
                </a:ln>
              </p:spPr>
            </p:sp>
          </p:grpSp>
        </p:grpSp>
        <p:grpSp>
          <p:nvGrpSpPr>
            <p:cNvPr id="25" name="组合 24">
              <a:extLst>
                <a:ext uri="{FF2B5EF4-FFF2-40B4-BE49-F238E27FC236}">
                  <a16:creationId xmlns:a16="http://schemas.microsoft.com/office/drawing/2014/main" id="{72E7E1C1-3A5A-4562-BCAA-ED564FF9D216}"/>
                </a:ext>
              </a:extLst>
            </p:cNvPr>
            <p:cNvGrpSpPr/>
            <p:nvPr/>
          </p:nvGrpSpPr>
          <p:grpSpPr>
            <a:xfrm>
              <a:off x="1010413" y="4858886"/>
              <a:ext cx="2915450" cy="423706"/>
              <a:chOff x="1097281" y="5051289"/>
              <a:chExt cx="2915450" cy="423706"/>
            </a:xfrm>
          </p:grpSpPr>
          <p:sp>
            <p:nvSpPr>
              <p:cNvPr id="424" name="内容占位符 2">
                <a:extLst>
                  <a:ext uri="{FF2B5EF4-FFF2-40B4-BE49-F238E27FC236}">
                    <a16:creationId xmlns:a16="http://schemas.microsoft.com/office/drawing/2014/main" id="{0602DBC6-D09C-47E0-A1E5-114C20B98AD9}"/>
                  </a:ext>
                </a:extLst>
              </p:cNvPr>
              <p:cNvSpPr txBox="1">
                <a:spLocks/>
              </p:cNvSpPr>
              <p:nvPr/>
            </p:nvSpPr>
            <p:spPr>
              <a:xfrm>
                <a:off x="1097281" y="5068063"/>
                <a:ext cx="2514600" cy="39015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ts val="600"/>
                  </a:spcBef>
                  <a:buNone/>
                </a:pPr>
                <a:r>
                  <a:rPr lang="en-US" altLang="zh-CN" sz="1600" dirty="0">
                    <a:latin typeface="微软雅黑" panose="020B0503020204020204" pitchFamily="34" charset="-122"/>
                    <a:ea typeface="微软雅黑" panose="020B0503020204020204" pitchFamily="34" charset="-122"/>
                  </a:rPr>
                  <a:t>3</a:t>
                </a:r>
                <a:r>
                  <a:rPr lang="zh-CN" altLang="en-US" sz="1600" dirty="0">
                    <a:latin typeface="微软雅黑" panose="020B0503020204020204" pitchFamily="34" charset="-122"/>
                    <a:ea typeface="微软雅黑" panose="020B0503020204020204" pitchFamily="34" charset="-122"/>
                  </a:rPr>
                  <a:t>岁以下尽量不使用</a:t>
                </a:r>
                <a:endParaRPr lang="en-US" altLang="zh-CN" sz="1600" dirty="0">
                  <a:latin typeface="微软雅黑" panose="020B0503020204020204" pitchFamily="34" charset="-122"/>
                  <a:ea typeface="微软雅黑" panose="020B0503020204020204" pitchFamily="34" charset="-122"/>
                </a:endParaRPr>
              </a:p>
            </p:txBody>
          </p:sp>
          <p:grpSp>
            <p:nvGrpSpPr>
              <p:cNvPr id="24" name="组合 23">
                <a:extLst>
                  <a:ext uri="{FF2B5EF4-FFF2-40B4-BE49-F238E27FC236}">
                    <a16:creationId xmlns:a16="http://schemas.microsoft.com/office/drawing/2014/main" id="{9EFF7C7F-1EB9-47EB-9E41-A75D81ABE7A7}"/>
                  </a:ext>
                </a:extLst>
              </p:cNvPr>
              <p:cNvGrpSpPr/>
              <p:nvPr/>
            </p:nvGrpSpPr>
            <p:grpSpPr>
              <a:xfrm>
                <a:off x="3589025" y="5051289"/>
                <a:ext cx="423706" cy="423706"/>
                <a:chOff x="3589025" y="5051289"/>
                <a:chExt cx="423706" cy="423706"/>
              </a:xfrm>
            </p:grpSpPr>
            <p:sp>
              <p:nvSpPr>
                <p:cNvPr id="443" name="îšľîdè">
                  <a:extLst>
                    <a:ext uri="{FF2B5EF4-FFF2-40B4-BE49-F238E27FC236}">
                      <a16:creationId xmlns:a16="http://schemas.microsoft.com/office/drawing/2014/main" id="{F52E8DE0-9BB4-4356-9397-FC85D35B6BE0}"/>
                    </a:ext>
                  </a:extLst>
                </p:cNvPr>
                <p:cNvSpPr/>
                <p:nvPr/>
              </p:nvSpPr>
              <p:spPr>
                <a:xfrm>
                  <a:off x="3589025" y="5051289"/>
                  <a:ext cx="423706" cy="423706"/>
                </a:xfrm>
                <a:prstGeom prst="ellipse">
                  <a:avLst/>
                </a:prstGeom>
                <a:solidFill>
                  <a:srgbClr val="4A47A3"/>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US" sz="1600" b="1" dirty="0">
                    <a:solidFill>
                      <a:schemeClr val="bg1"/>
                    </a:solidFill>
                    <a:latin typeface="微软雅黑" panose="020B0503020204020204" pitchFamily="34" charset="-122"/>
                    <a:ea typeface="微软雅黑" panose="020B0503020204020204" pitchFamily="34" charset="-122"/>
                  </a:endParaRPr>
                </a:p>
              </p:txBody>
            </p:sp>
            <p:sp>
              <p:nvSpPr>
                <p:cNvPr id="444" name="矩形 443">
                  <a:extLst>
                    <a:ext uri="{FF2B5EF4-FFF2-40B4-BE49-F238E27FC236}">
                      <a16:creationId xmlns:a16="http://schemas.microsoft.com/office/drawing/2014/main" id="{80261731-AD71-440D-94B7-8501257074C3}"/>
                    </a:ext>
                  </a:extLst>
                </p:cNvPr>
                <p:cNvSpPr/>
                <p:nvPr/>
              </p:nvSpPr>
              <p:spPr>
                <a:xfrm>
                  <a:off x="3645226" y="5093865"/>
                  <a:ext cx="311304" cy="338554"/>
                </a:xfrm>
                <a:prstGeom prst="rect">
                  <a:avLst/>
                </a:prstGeom>
              </p:spPr>
              <p:txBody>
                <a:bodyPr wrap="none">
                  <a:spAutoFit/>
                </a:bodyPr>
                <a:lstStyle/>
                <a:p>
                  <a:r>
                    <a:rPr lang="en-US" altLang="zh-CN" sz="1600" b="1" dirty="0">
                      <a:solidFill>
                        <a:schemeClr val="bg1"/>
                      </a:solidFill>
                      <a:latin typeface="微软雅黑" panose="020B0503020204020204" pitchFamily="34" charset="-122"/>
                      <a:ea typeface="微软雅黑" panose="020B0503020204020204" pitchFamily="34" charset="-122"/>
                    </a:rPr>
                    <a:t>3</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445" name="椭圆 444">
                  <a:extLst>
                    <a:ext uri="{FF2B5EF4-FFF2-40B4-BE49-F238E27FC236}">
                      <a16:creationId xmlns:a16="http://schemas.microsoft.com/office/drawing/2014/main" id="{246CC290-BC34-4183-AAB3-F5F3BB53A784}"/>
                    </a:ext>
                  </a:extLst>
                </p:cNvPr>
                <p:cNvSpPr/>
                <p:nvPr/>
              </p:nvSpPr>
              <p:spPr>
                <a:xfrm>
                  <a:off x="3636286" y="5095048"/>
                  <a:ext cx="324000" cy="324000"/>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1" name="组合 30">
              <a:extLst>
                <a:ext uri="{FF2B5EF4-FFF2-40B4-BE49-F238E27FC236}">
                  <a16:creationId xmlns:a16="http://schemas.microsoft.com/office/drawing/2014/main" id="{E23FAE23-1127-4ED3-9A1E-467FA0CF25A7}"/>
                </a:ext>
              </a:extLst>
            </p:cNvPr>
            <p:cNvGrpSpPr/>
            <p:nvPr/>
          </p:nvGrpSpPr>
          <p:grpSpPr>
            <a:xfrm>
              <a:off x="6450999" y="2205225"/>
              <a:ext cx="4483642" cy="573786"/>
              <a:chOff x="6882350" y="2001778"/>
              <a:chExt cx="4483642" cy="573786"/>
            </a:xfrm>
          </p:grpSpPr>
          <p:sp>
            <p:nvSpPr>
              <p:cNvPr id="448" name="内容占位符 2">
                <a:extLst>
                  <a:ext uri="{FF2B5EF4-FFF2-40B4-BE49-F238E27FC236}">
                    <a16:creationId xmlns:a16="http://schemas.microsoft.com/office/drawing/2014/main" id="{BA9477C0-16E2-4082-8718-17D4CC4DA94D}"/>
                  </a:ext>
                </a:extLst>
              </p:cNvPr>
              <p:cNvSpPr txBox="1">
                <a:spLocks/>
              </p:cNvSpPr>
              <p:nvPr/>
            </p:nvSpPr>
            <p:spPr>
              <a:xfrm>
                <a:off x="7306056" y="2001778"/>
                <a:ext cx="4059936" cy="573786"/>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2300"/>
                  </a:lnSpc>
                  <a:spcBef>
                    <a:spcPts val="0"/>
                  </a:spcBef>
                  <a:buNone/>
                </a:pPr>
                <a:r>
                  <a:rPr lang="zh-CN" altLang="en-US" sz="1600" dirty="0">
                    <a:latin typeface="微软雅黑" panose="020B0503020204020204" pitchFamily="34" charset="-122"/>
                    <a:ea typeface="微软雅黑" panose="020B0503020204020204" pitchFamily="34" charset="-122"/>
                  </a:rPr>
                  <a:t>严禁学生将个人手机、平板电脑等电子产品</a:t>
                </a:r>
                <a:r>
                  <a:rPr lang="en-US" altLang="zh-CN" sz="1600" dirty="0">
                    <a:latin typeface="微软雅黑" panose="020B0503020204020204" pitchFamily="34" charset="-122"/>
                    <a:ea typeface="微软雅黑" panose="020B0503020204020204" pitchFamily="34" charset="-122"/>
                  </a:rPr>
                  <a:t>,</a:t>
                </a:r>
              </a:p>
              <a:p>
                <a:pPr marL="0" indent="0">
                  <a:lnSpc>
                    <a:spcPts val="2300"/>
                  </a:lnSpc>
                  <a:spcBef>
                    <a:spcPts val="0"/>
                  </a:spcBef>
                  <a:buNone/>
                </a:pPr>
                <a:r>
                  <a:rPr lang="zh-CN" altLang="en-US" sz="1600" dirty="0">
                    <a:latin typeface="微软雅黑" panose="020B0503020204020204" pitchFamily="34" charset="-122"/>
                    <a:ea typeface="微软雅黑" panose="020B0503020204020204" pitchFamily="34" charset="-122"/>
                  </a:rPr>
                  <a:t>带入课堂</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带入学校的要进行统一保管</a:t>
                </a:r>
                <a:r>
                  <a:rPr lang="en-US" altLang="zh-CN" sz="1600" dirty="0">
                    <a:latin typeface="微软雅黑" panose="020B0503020204020204" pitchFamily="34" charset="-122"/>
                    <a:ea typeface="微软雅黑" panose="020B0503020204020204" pitchFamily="34" charset="-122"/>
                  </a:rPr>
                  <a:t>;</a:t>
                </a:r>
              </a:p>
            </p:txBody>
          </p:sp>
          <p:grpSp>
            <p:nvGrpSpPr>
              <p:cNvPr id="30" name="组合 29">
                <a:extLst>
                  <a:ext uri="{FF2B5EF4-FFF2-40B4-BE49-F238E27FC236}">
                    <a16:creationId xmlns:a16="http://schemas.microsoft.com/office/drawing/2014/main" id="{8934A770-EF25-4167-9900-87DDC86C3F6A}"/>
                  </a:ext>
                </a:extLst>
              </p:cNvPr>
              <p:cNvGrpSpPr/>
              <p:nvPr/>
            </p:nvGrpSpPr>
            <p:grpSpPr>
              <a:xfrm>
                <a:off x="6882350" y="2076818"/>
                <a:ext cx="423706" cy="423706"/>
                <a:chOff x="6882350" y="2076818"/>
                <a:chExt cx="423706" cy="423706"/>
              </a:xfrm>
            </p:grpSpPr>
            <p:sp>
              <p:nvSpPr>
                <p:cNvPr id="459" name="îšľîdè">
                  <a:extLst>
                    <a:ext uri="{FF2B5EF4-FFF2-40B4-BE49-F238E27FC236}">
                      <a16:creationId xmlns:a16="http://schemas.microsoft.com/office/drawing/2014/main" id="{C34ED1BF-2167-415C-AB42-99186180F404}"/>
                    </a:ext>
                  </a:extLst>
                </p:cNvPr>
                <p:cNvSpPr/>
                <p:nvPr/>
              </p:nvSpPr>
              <p:spPr>
                <a:xfrm>
                  <a:off x="6882350" y="2076818"/>
                  <a:ext cx="423706" cy="423706"/>
                </a:xfrm>
                <a:prstGeom prst="ellipse">
                  <a:avLst/>
                </a:prstGeom>
                <a:solidFill>
                  <a:srgbClr val="4A47A3"/>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3765"/>
                  <a:endParaRPr lang="en-US" sz="1600" b="1" dirty="0">
                    <a:solidFill>
                      <a:schemeClr val="bg1"/>
                    </a:solidFill>
                    <a:latin typeface="微软雅黑" panose="020B0503020204020204" pitchFamily="34" charset="-122"/>
                    <a:ea typeface="微软雅黑" panose="020B0503020204020204" pitchFamily="34" charset="-122"/>
                  </a:endParaRPr>
                </a:p>
              </p:txBody>
            </p:sp>
            <p:sp>
              <p:nvSpPr>
                <p:cNvPr id="460" name="24-hours_228447">
                  <a:extLst>
                    <a:ext uri="{FF2B5EF4-FFF2-40B4-BE49-F238E27FC236}">
                      <a16:creationId xmlns:a16="http://schemas.microsoft.com/office/drawing/2014/main" id="{99477E95-6EE9-4B26-9A9D-9045FD51C6E3}"/>
                    </a:ext>
                  </a:extLst>
                </p:cNvPr>
                <p:cNvSpPr>
                  <a:spLocks noChangeAspect="1"/>
                </p:cNvSpPr>
                <p:nvPr/>
              </p:nvSpPr>
              <p:spPr bwMode="auto">
                <a:xfrm>
                  <a:off x="6933877" y="2128570"/>
                  <a:ext cx="320653" cy="320202"/>
                </a:xfrm>
                <a:custGeom>
                  <a:avLst/>
                  <a:gdLst>
                    <a:gd name="connsiteX0" fmla="*/ 301421 w 603052"/>
                    <a:gd name="connsiteY0" fmla="*/ 422604 h 602205"/>
                    <a:gd name="connsiteX1" fmla="*/ 284971 w 603052"/>
                    <a:gd name="connsiteY1" fmla="*/ 439022 h 602205"/>
                    <a:gd name="connsiteX2" fmla="*/ 301421 w 603052"/>
                    <a:gd name="connsiteY2" fmla="*/ 455648 h 602205"/>
                    <a:gd name="connsiteX3" fmla="*/ 318079 w 603052"/>
                    <a:gd name="connsiteY3" fmla="*/ 439022 h 602205"/>
                    <a:gd name="connsiteX4" fmla="*/ 301421 w 603052"/>
                    <a:gd name="connsiteY4" fmla="*/ 422604 h 602205"/>
                    <a:gd name="connsiteX5" fmla="*/ 301421 w 603052"/>
                    <a:gd name="connsiteY5" fmla="*/ 403069 h 602205"/>
                    <a:gd name="connsiteX6" fmla="*/ 337444 w 603052"/>
                    <a:gd name="connsiteY6" fmla="*/ 439022 h 602205"/>
                    <a:gd name="connsiteX7" fmla="*/ 301421 w 603052"/>
                    <a:gd name="connsiteY7" fmla="*/ 474975 h 602205"/>
                    <a:gd name="connsiteX8" fmla="*/ 265397 w 603052"/>
                    <a:gd name="connsiteY8" fmla="*/ 439022 h 602205"/>
                    <a:gd name="connsiteX9" fmla="*/ 301421 w 603052"/>
                    <a:gd name="connsiteY9" fmla="*/ 403069 h 602205"/>
                    <a:gd name="connsiteX10" fmla="*/ 413415 w 603052"/>
                    <a:gd name="connsiteY10" fmla="*/ 203091 h 602205"/>
                    <a:gd name="connsiteX11" fmla="*/ 398843 w 603052"/>
                    <a:gd name="connsiteY11" fmla="*/ 217642 h 602205"/>
                    <a:gd name="connsiteX12" fmla="*/ 398843 w 603052"/>
                    <a:gd name="connsiteY12" fmla="*/ 397867 h 602205"/>
                    <a:gd name="connsiteX13" fmla="*/ 389059 w 603052"/>
                    <a:gd name="connsiteY13" fmla="*/ 407429 h 602205"/>
                    <a:gd name="connsiteX14" fmla="*/ 379276 w 603052"/>
                    <a:gd name="connsiteY14" fmla="*/ 397867 h 602205"/>
                    <a:gd name="connsiteX15" fmla="*/ 379276 w 603052"/>
                    <a:gd name="connsiteY15" fmla="*/ 237182 h 602205"/>
                    <a:gd name="connsiteX16" fmla="*/ 189637 w 603052"/>
                    <a:gd name="connsiteY16" fmla="*/ 426553 h 602205"/>
                    <a:gd name="connsiteX17" fmla="*/ 189637 w 603052"/>
                    <a:gd name="connsiteY17" fmla="*/ 456487 h 602205"/>
                    <a:gd name="connsiteX18" fmla="*/ 218780 w 603052"/>
                    <a:gd name="connsiteY18" fmla="*/ 485589 h 602205"/>
                    <a:gd name="connsiteX19" fmla="*/ 384272 w 603052"/>
                    <a:gd name="connsiteY19" fmla="*/ 485589 h 602205"/>
                    <a:gd name="connsiteX20" fmla="*/ 413415 w 603052"/>
                    <a:gd name="connsiteY20" fmla="*/ 456487 h 602205"/>
                    <a:gd name="connsiteX21" fmla="*/ 268755 w 603052"/>
                    <a:gd name="connsiteY21" fmla="*/ 131181 h 602205"/>
                    <a:gd name="connsiteX22" fmla="*/ 334298 w 603052"/>
                    <a:gd name="connsiteY22" fmla="*/ 131181 h 602205"/>
                    <a:gd name="connsiteX23" fmla="*/ 344077 w 603052"/>
                    <a:gd name="connsiteY23" fmla="*/ 140745 h 602205"/>
                    <a:gd name="connsiteX24" fmla="*/ 334298 w 603052"/>
                    <a:gd name="connsiteY24" fmla="*/ 150516 h 602205"/>
                    <a:gd name="connsiteX25" fmla="*/ 268755 w 603052"/>
                    <a:gd name="connsiteY25" fmla="*/ 150516 h 602205"/>
                    <a:gd name="connsiteX26" fmla="*/ 258975 w 603052"/>
                    <a:gd name="connsiteY26" fmla="*/ 140745 h 602205"/>
                    <a:gd name="connsiteX27" fmla="*/ 268755 w 603052"/>
                    <a:gd name="connsiteY27" fmla="*/ 131181 h 602205"/>
                    <a:gd name="connsiteX28" fmla="*/ 218780 w 603052"/>
                    <a:gd name="connsiteY28" fmla="*/ 116616 h 602205"/>
                    <a:gd name="connsiteX29" fmla="*/ 189637 w 603052"/>
                    <a:gd name="connsiteY29" fmla="*/ 145718 h 602205"/>
                    <a:gd name="connsiteX30" fmla="*/ 189637 w 603052"/>
                    <a:gd name="connsiteY30" fmla="*/ 399114 h 602205"/>
                    <a:gd name="connsiteX31" fmla="*/ 379276 w 603052"/>
                    <a:gd name="connsiteY31" fmla="*/ 209743 h 602205"/>
                    <a:gd name="connsiteX32" fmla="*/ 379276 w 603052"/>
                    <a:gd name="connsiteY32" fmla="*/ 168376 h 602205"/>
                    <a:gd name="connsiteX33" fmla="*/ 389059 w 603052"/>
                    <a:gd name="connsiteY33" fmla="*/ 158606 h 602205"/>
                    <a:gd name="connsiteX34" fmla="*/ 398843 w 603052"/>
                    <a:gd name="connsiteY34" fmla="*/ 168376 h 602205"/>
                    <a:gd name="connsiteX35" fmla="*/ 398843 w 603052"/>
                    <a:gd name="connsiteY35" fmla="*/ 190203 h 602205"/>
                    <a:gd name="connsiteX36" fmla="*/ 413415 w 603052"/>
                    <a:gd name="connsiteY36" fmla="*/ 175652 h 602205"/>
                    <a:gd name="connsiteX37" fmla="*/ 413415 w 603052"/>
                    <a:gd name="connsiteY37" fmla="*/ 145718 h 602205"/>
                    <a:gd name="connsiteX38" fmla="*/ 384272 w 603052"/>
                    <a:gd name="connsiteY38" fmla="*/ 116616 h 602205"/>
                    <a:gd name="connsiteX39" fmla="*/ 507505 w 603052"/>
                    <a:gd name="connsiteY39" fmla="*/ 109133 h 602205"/>
                    <a:gd name="connsiteX40" fmla="*/ 432774 w 603052"/>
                    <a:gd name="connsiteY40" fmla="*/ 183759 h 602205"/>
                    <a:gd name="connsiteX41" fmla="*/ 432774 w 603052"/>
                    <a:gd name="connsiteY41" fmla="*/ 456487 h 602205"/>
                    <a:gd name="connsiteX42" fmla="*/ 384272 w 603052"/>
                    <a:gd name="connsiteY42" fmla="*/ 505129 h 602205"/>
                    <a:gd name="connsiteX43" fmla="*/ 218780 w 603052"/>
                    <a:gd name="connsiteY43" fmla="*/ 505129 h 602205"/>
                    <a:gd name="connsiteX44" fmla="*/ 170278 w 603052"/>
                    <a:gd name="connsiteY44" fmla="*/ 456487 h 602205"/>
                    <a:gd name="connsiteX45" fmla="*/ 170278 w 603052"/>
                    <a:gd name="connsiteY45" fmla="*/ 445885 h 602205"/>
                    <a:gd name="connsiteX46" fmla="*/ 109286 w 603052"/>
                    <a:gd name="connsiteY46" fmla="*/ 506792 h 602205"/>
                    <a:gd name="connsiteX47" fmla="*/ 301422 w 603052"/>
                    <a:gd name="connsiteY47" fmla="*/ 582665 h 602205"/>
                    <a:gd name="connsiteX48" fmla="*/ 583485 w 603052"/>
                    <a:gd name="connsiteY48" fmla="*/ 300999 h 602205"/>
                    <a:gd name="connsiteX49" fmla="*/ 507505 w 603052"/>
                    <a:gd name="connsiteY49" fmla="*/ 109133 h 602205"/>
                    <a:gd name="connsiteX50" fmla="*/ 301422 w 603052"/>
                    <a:gd name="connsiteY50" fmla="*/ 19332 h 602205"/>
                    <a:gd name="connsiteX51" fmla="*/ 19359 w 603052"/>
                    <a:gd name="connsiteY51" fmla="*/ 300999 h 602205"/>
                    <a:gd name="connsiteX52" fmla="*/ 95547 w 603052"/>
                    <a:gd name="connsiteY52" fmla="*/ 493072 h 602205"/>
                    <a:gd name="connsiteX53" fmla="*/ 170278 w 603052"/>
                    <a:gd name="connsiteY53" fmla="*/ 418446 h 602205"/>
                    <a:gd name="connsiteX54" fmla="*/ 170278 w 603052"/>
                    <a:gd name="connsiteY54" fmla="*/ 145718 h 602205"/>
                    <a:gd name="connsiteX55" fmla="*/ 218780 w 603052"/>
                    <a:gd name="connsiteY55" fmla="*/ 97076 h 602205"/>
                    <a:gd name="connsiteX56" fmla="*/ 384272 w 603052"/>
                    <a:gd name="connsiteY56" fmla="*/ 97076 h 602205"/>
                    <a:gd name="connsiteX57" fmla="*/ 432774 w 603052"/>
                    <a:gd name="connsiteY57" fmla="*/ 145718 h 602205"/>
                    <a:gd name="connsiteX58" fmla="*/ 432774 w 603052"/>
                    <a:gd name="connsiteY58" fmla="*/ 156320 h 602205"/>
                    <a:gd name="connsiteX59" fmla="*/ 493766 w 603052"/>
                    <a:gd name="connsiteY59" fmla="*/ 95413 h 602205"/>
                    <a:gd name="connsiteX60" fmla="*/ 301422 w 603052"/>
                    <a:gd name="connsiteY60" fmla="*/ 19332 h 602205"/>
                    <a:gd name="connsiteX61" fmla="*/ 301422 w 603052"/>
                    <a:gd name="connsiteY61" fmla="*/ 0 h 602205"/>
                    <a:gd name="connsiteX62" fmla="*/ 603052 w 603052"/>
                    <a:gd name="connsiteY62" fmla="*/ 300999 h 602205"/>
                    <a:gd name="connsiteX63" fmla="*/ 301422 w 603052"/>
                    <a:gd name="connsiteY63" fmla="*/ 602205 h 602205"/>
                    <a:gd name="connsiteX64" fmla="*/ 88470 w 603052"/>
                    <a:gd name="connsiteY64" fmla="*/ 514067 h 602205"/>
                    <a:gd name="connsiteX65" fmla="*/ 88470 w 603052"/>
                    <a:gd name="connsiteY65" fmla="*/ 513859 h 602205"/>
                    <a:gd name="connsiteX66" fmla="*/ 88261 w 603052"/>
                    <a:gd name="connsiteY66" fmla="*/ 513859 h 602205"/>
                    <a:gd name="connsiteX67" fmla="*/ 0 w 603052"/>
                    <a:gd name="connsiteY67" fmla="*/ 300999 h 602205"/>
                    <a:gd name="connsiteX68" fmla="*/ 301422 w 603052"/>
                    <a:gd name="connsiteY68" fmla="*/ 0 h 60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03052" h="602205">
                      <a:moveTo>
                        <a:pt x="301421" y="422604"/>
                      </a:moveTo>
                      <a:cubicBezTo>
                        <a:pt x="292467" y="422604"/>
                        <a:pt x="284971" y="430086"/>
                        <a:pt x="284971" y="439022"/>
                      </a:cubicBezTo>
                      <a:cubicBezTo>
                        <a:pt x="284971" y="448166"/>
                        <a:pt x="292467" y="455648"/>
                        <a:pt x="301421" y="455648"/>
                      </a:cubicBezTo>
                      <a:cubicBezTo>
                        <a:pt x="310583" y="455648"/>
                        <a:pt x="318079" y="448166"/>
                        <a:pt x="318079" y="439022"/>
                      </a:cubicBezTo>
                      <a:cubicBezTo>
                        <a:pt x="318079" y="430086"/>
                        <a:pt x="310583" y="422604"/>
                        <a:pt x="301421" y="422604"/>
                      </a:cubicBezTo>
                      <a:close/>
                      <a:moveTo>
                        <a:pt x="301421" y="403069"/>
                      </a:moveTo>
                      <a:cubicBezTo>
                        <a:pt x="321411" y="403069"/>
                        <a:pt x="337444" y="419279"/>
                        <a:pt x="337444" y="439022"/>
                      </a:cubicBezTo>
                      <a:cubicBezTo>
                        <a:pt x="337444" y="458973"/>
                        <a:pt x="321411" y="474975"/>
                        <a:pt x="301421" y="474975"/>
                      </a:cubicBezTo>
                      <a:cubicBezTo>
                        <a:pt x="281639" y="474975"/>
                        <a:pt x="265397" y="458973"/>
                        <a:pt x="265397" y="439022"/>
                      </a:cubicBezTo>
                      <a:cubicBezTo>
                        <a:pt x="265397" y="419279"/>
                        <a:pt x="281639" y="403069"/>
                        <a:pt x="301421" y="403069"/>
                      </a:cubicBezTo>
                      <a:close/>
                      <a:moveTo>
                        <a:pt x="413415" y="203091"/>
                      </a:moveTo>
                      <a:lnTo>
                        <a:pt x="398843" y="217642"/>
                      </a:lnTo>
                      <a:lnTo>
                        <a:pt x="398843" y="397867"/>
                      </a:lnTo>
                      <a:cubicBezTo>
                        <a:pt x="398843" y="403272"/>
                        <a:pt x="394472" y="407429"/>
                        <a:pt x="389059" y="407429"/>
                      </a:cubicBezTo>
                      <a:cubicBezTo>
                        <a:pt x="383647" y="407429"/>
                        <a:pt x="379276" y="403272"/>
                        <a:pt x="379276" y="397867"/>
                      </a:cubicBezTo>
                      <a:lnTo>
                        <a:pt x="379276" y="237182"/>
                      </a:lnTo>
                      <a:lnTo>
                        <a:pt x="189637" y="426553"/>
                      </a:lnTo>
                      <a:lnTo>
                        <a:pt x="189637" y="456487"/>
                      </a:lnTo>
                      <a:cubicBezTo>
                        <a:pt x="189637" y="472493"/>
                        <a:pt x="202752" y="485589"/>
                        <a:pt x="218780" y="485589"/>
                      </a:cubicBezTo>
                      <a:lnTo>
                        <a:pt x="384272" y="485589"/>
                      </a:lnTo>
                      <a:cubicBezTo>
                        <a:pt x="400300" y="485589"/>
                        <a:pt x="413415" y="472493"/>
                        <a:pt x="413415" y="456487"/>
                      </a:cubicBezTo>
                      <a:close/>
                      <a:moveTo>
                        <a:pt x="268755" y="131181"/>
                      </a:moveTo>
                      <a:lnTo>
                        <a:pt x="334298" y="131181"/>
                      </a:lnTo>
                      <a:cubicBezTo>
                        <a:pt x="339708" y="131181"/>
                        <a:pt x="344077" y="135547"/>
                        <a:pt x="344077" y="140745"/>
                      </a:cubicBezTo>
                      <a:cubicBezTo>
                        <a:pt x="344077" y="146150"/>
                        <a:pt x="339708" y="150516"/>
                        <a:pt x="334298" y="150516"/>
                      </a:cubicBezTo>
                      <a:lnTo>
                        <a:pt x="268755" y="150516"/>
                      </a:lnTo>
                      <a:cubicBezTo>
                        <a:pt x="263344" y="150516"/>
                        <a:pt x="258975" y="146150"/>
                        <a:pt x="258975" y="140745"/>
                      </a:cubicBezTo>
                      <a:cubicBezTo>
                        <a:pt x="258975" y="135547"/>
                        <a:pt x="263344" y="131181"/>
                        <a:pt x="268755" y="131181"/>
                      </a:cubicBezTo>
                      <a:close/>
                      <a:moveTo>
                        <a:pt x="218780" y="116616"/>
                      </a:moveTo>
                      <a:cubicBezTo>
                        <a:pt x="202752" y="116616"/>
                        <a:pt x="189637" y="129712"/>
                        <a:pt x="189637" y="145718"/>
                      </a:cubicBezTo>
                      <a:lnTo>
                        <a:pt x="189637" y="399114"/>
                      </a:lnTo>
                      <a:lnTo>
                        <a:pt x="379276" y="209743"/>
                      </a:lnTo>
                      <a:lnTo>
                        <a:pt x="379276" y="168376"/>
                      </a:lnTo>
                      <a:cubicBezTo>
                        <a:pt x="379276" y="162972"/>
                        <a:pt x="383647" y="158606"/>
                        <a:pt x="389059" y="158606"/>
                      </a:cubicBezTo>
                      <a:cubicBezTo>
                        <a:pt x="394472" y="158606"/>
                        <a:pt x="398843" y="162972"/>
                        <a:pt x="398843" y="168376"/>
                      </a:cubicBezTo>
                      <a:lnTo>
                        <a:pt x="398843" y="190203"/>
                      </a:lnTo>
                      <a:lnTo>
                        <a:pt x="413415" y="175652"/>
                      </a:lnTo>
                      <a:lnTo>
                        <a:pt x="413415" y="145718"/>
                      </a:lnTo>
                      <a:cubicBezTo>
                        <a:pt x="413415" y="129712"/>
                        <a:pt x="400300" y="116616"/>
                        <a:pt x="384272" y="116616"/>
                      </a:cubicBezTo>
                      <a:close/>
                      <a:moveTo>
                        <a:pt x="507505" y="109133"/>
                      </a:moveTo>
                      <a:lnTo>
                        <a:pt x="432774" y="183759"/>
                      </a:lnTo>
                      <a:lnTo>
                        <a:pt x="432774" y="456487"/>
                      </a:lnTo>
                      <a:cubicBezTo>
                        <a:pt x="432774" y="483302"/>
                        <a:pt x="410917" y="505129"/>
                        <a:pt x="384272" y="505129"/>
                      </a:cubicBezTo>
                      <a:lnTo>
                        <a:pt x="218780" y="505129"/>
                      </a:lnTo>
                      <a:cubicBezTo>
                        <a:pt x="191927" y="505129"/>
                        <a:pt x="170278" y="483302"/>
                        <a:pt x="170278" y="456487"/>
                      </a:cubicBezTo>
                      <a:lnTo>
                        <a:pt x="170278" y="445885"/>
                      </a:lnTo>
                      <a:lnTo>
                        <a:pt x="109286" y="506792"/>
                      </a:lnTo>
                      <a:cubicBezTo>
                        <a:pt x="159662" y="553979"/>
                        <a:pt x="227315" y="582665"/>
                        <a:pt x="301422" y="582665"/>
                      </a:cubicBezTo>
                      <a:cubicBezTo>
                        <a:pt x="457129" y="582665"/>
                        <a:pt x="583485" y="456487"/>
                        <a:pt x="583485" y="300999"/>
                      </a:cubicBezTo>
                      <a:cubicBezTo>
                        <a:pt x="583485" y="226996"/>
                        <a:pt x="554758" y="159438"/>
                        <a:pt x="507505" y="109133"/>
                      </a:cubicBezTo>
                      <a:close/>
                      <a:moveTo>
                        <a:pt x="301422" y="19332"/>
                      </a:moveTo>
                      <a:cubicBezTo>
                        <a:pt x="145923" y="19332"/>
                        <a:pt x="19359" y="145718"/>
                        <a:pt x="19359" y="300999"/>
                      </a:cubicBezTo>
                      <a:cubicBezTo>
                        <a:pt x="19359" y="375209"/>
                        <a:pt x="48294" y="442767"/>
                        <a:pt x="95547" y="493072"/>
                      </a:cubicBezTo>
                      <a:lnTo>
                        <a:pt x="170278" y="418446"/>
                      </a:lnTo>
                      <a:lnTo>
                        <a:pt x="170278" y="145718"/>
                      </a:lnTo>
                      <a:cubicBezTo>
                        <a:pt x="170278" y="118903"/>
                        <a:pt x="191927" y="97076"/>
                        <a:pt x="218780" y="97076"/>
                      </a:cubicBezTo>
                      <a:lnTo>
                        <a:pt x="384272" y="97076"/>
                      </a:lnTo>
                      <a:cubicBezTo>
                        <a:pt x="410917" y="97076"/>
                        <a:pt x="432774" y="118903"/>
                        <a:pt x="432774" y="145718"/>
                      </a:cubicBezTo>
                      <a:lnTo>
                        <a:pt x="432774" y="156320"/>
                      </a:lnTo>
                      <a:lnTo>
                        <a:pt x="493766" y="95413"/>
                      </a:lnTo>
                      <a:cubicBezTo>
                        <a:pt x="443390" y="48226"/>
                        <a:pt x="375737" y="19332"/>
                        <a:pt x="301422" y="19332"/>
                      </a:cubicBezTo>
                      <a:close/>
                      <a:moveTo>
                        <a:pt x="301422" y="0"/>
                      </a:moveTo>
                      <a:cubicBezTo>
                        <a:pt x="467745" y="0"/>
                        <a:pt x="603052" y="135117"/>
                        <a:pt x="603052" y="300999"/>
                      </a:cubicBezTo>
                      <a:cubicBezTo>
                        <a:pt x="603052" y="467088"/>
                        <a:pt x="467745" y="602205"/>
                        <a:pt x="301422" y="602205"/>
                      </a:cubicBezTo>
                      <a:cubicBezTo>
                        <a:pt x="218364" y="602205"/>
                        <a:pt x="143009" y="568530"/>
                        <a:pt x="88470" y="514067"/>
                      </a:cubicBezTo>
                      <a:cubicBezTo>
                        <a:pt x="88470" y="513859"/>
                        <a:pt x="88470" y="513859"/>
                        <a:pt x="88470" y="513859"/>
                      </a:cubicBezTo>
                      <a:cubicBezTo>
                        <a:pt x="88261" y="513859"/>
                        <a:pt x="88261" y="513859"/>
                        <a:pt x="88261" y="513859"/>
                      </a:cubicBezTo>
                      <a:cubicBezTo>
                        <a:pt x="33722" y="459189"/>
                        <a:pt x="0" y="384147"/>
                        <a:pt x="0" y="300999"/>
                      </a:cubicBezTo>
                      <a:cubicBezTo>
                        <a:pt x="0" y="135117"/>
                        <a:pt x="135307" y="0"/>
                        <a:pt x="301422" y="0"/>
                      </a:cubicBezTo>
                      <a:close/>
                    </a:path>
                  </a:pathLst>
                </a:custGeom>
                <a:solidFill>
                  <a:schemeClr val="bg1"/>
                </a:solidFill>
                <a:ln>
                  <a:solidFill>
                    <a:schemeClr val="bg1"/>
                  </a:solid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600">
                    <a:latin typeface="微软雅黑" panose="020B0503020204020204" pitchFamily="34" charset="-122"/>
                    <a:ea typeface="微软雅黑" panose="020B0503020204020204" pitchFamily="34" charset="-122"/>
                  </a:endParaRPr>
                </a:p>
              </p:txBody>
            </p:sp>
          </p:grpSp>
        </p:grpSp>
        <p:grpSp>
          <p:nvGrpSpPr>
            <p:cNvPr id="35" name="组合 34">
              <a:extLst>
                <a:ext uri="{FF2B5EF4-FFF2-40B4-BE49-F238E27FC236}">
                  <a16:creationId xmlns:a16="http://schemas.microsoft.com/office/drawing/2014/main" id="{63DB4A7E-DC5D-43D4-BBE9-4F6B49655A49}"/>
                </a:ext>
              </a:extLst>
            </p:cNvPr>
            <p:cNvGrpSpPr/>
            <p:nvPr/>
          </p:nvGrpSpPr>
          <p:grpSpPr>
            <a:xfrm>
              <a:off x="6870708" y="3924305"/>
              <a:ext cx="4723884" cy="573786"/>
              <a:chOff x="7035300" y="4095754"/>
              <a:chExt cx="4723884" cy="573786"/>
            </a:xfrm>
          </p:grpSpPr>
          <p:sp>
            <p:nvSpPr>
              <p:cNvPr id="453" name="内容占位符 2">
                <a:extLst>
                  <a:ext uri="{FF2B5EF4-FFF2-40B4-BE49-F238E27FC236}">
                    <a16:creationId xmlns:a16="http://schemas.microsoft.com/office/drawing/2014/main" id="{1396D48A-52D0-422B-8852-756390B7C242}"/>
                  </a:ext>
                </a:extLst>
              </p:cNvPr>
              <p:cNvSpPr txBox="1">
                <a:spLocks/>
              </p:cNvSpPr>
              <p:nvPr/>
            </p:nvSpPr>
            <p:spPr>
              <a:xfrm>
                <a:off x="7452360" y="4095754"/>
                <a:ext cx="4306824" cy="573786"/>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2300"/>
                  </a:lnSpc>
                  <a:spcBef>
                    <a:spcPts val="0"/>
                  </a:spcBef>
                  <a:buNone/>
                </a:pPr>
                <a:r>
                  <a:rPr lang="zh-CN" altLang="en-US" sz="1600" dirty="0">
                    <a:latin typeface="微软雅黑" panose="020B0503020204020204" pitchFamily="34" charset="-122"/>
                    <a:ea typeface="微软雅黑" panose="020B0503020204020204" pitchFamily="34" charset="-122"/>
                  </a:rPr>
                  <a:t>指导学生科学</a:t>
                </a:r>
                <a:r>
                  <a:rPr lang="zh-CN" altLang="en-US" sz="1600" b="1" dirty="0">
                    <a:solidFill>
                      <a:srgbClr val="4A47A3"/>
                    </a:solidFill>
                    <a:latin typeface="微软雅黑" panose="020B0503020204020204" pitchFamily="34" charset="-122"/>
                    <a:ea typeface="微软雅黑" panose="020B0503020204020204" pitchFamily="34" charset="-122"/>
                  </a:rPr>
                  <a:t>规范使用</a:t>
                </a:r>
                <a:r>
                  <a:rPr lang="zh-CN" altLang="en-US" sz="1600" dirty="0">
                    <a:latin typeface="微软雅黑" panose="020B0503020204020204" pitchFamily="34" charset="-122"/>
                    <a:ea typeface="微软雅黑" panose="020B0503020204020204" pitchFamily="34" charset="-122"/>
                  </a:rPr>
                  <a:t>电子产品，</a:t>
                </a:r>
                <a:endParaRPr lang="en-US" altLang="zh-CN" sz="1600" dirty="0">
                  <a:latin typeface="微软雅黑" panose="020B0503020204020204" pitchFamily="34" charset="-122"/>
                  <a:ea typeface="微软雅黑" panose="020B0503020204020204" pitchFamily="34" charset="-122"/>
                </a:endParaRPr>
              </a:p>
              <a:p>
                <a:pPr marL="0" indent="0">
                  <a:lnSpc>
                    <a:spcPts val="2300"/>
                  </a:lnSpc>
                  <a:spcBef>
                    <a:spcPts val="0"/>
                  </a:spcBef>
                  <a:buNone/>
                </a:pPr>
                <a:r>
                  <a:rPr lang="zh-CN" altLang="en-US" sz="1600" dirty="0">
                    <a:latin typeface="微软雅黑" panose="020B0503020204020204" pitchFamily="34" charset="-122"/>
                    <a:ea typeface="微软雅黑" panose="020B0503020204020204" pitchFamily="34" charset="-122"/>
                  </a:rPr>
                  <a:t>养成信息化环境下良好的学习和用眼卫生习惯</a:t>
                </a:r>
                <a:r>
                  <a:rPr lang="en-US" altLang="zh-CN" sz="1600" dirty="0">
                    <a:latin typeface="微软雅黑" panose="020B0503020204020204" pitchFamily="34" charset="-122"/>
                    <a:ea typeface="微软雅黑" panose="020B0503020204020204" pitchFamily="34" charset="-122"/>
                  </a:rPr>
                  <a:t>;</a:t>
                </a:r>
              </a:p>
            </p:txBody>
          </p:sp>
          <p:grpSp>
            <p:nvGrpSpPr>
              <p:cNvPr id="34" name="组合 33">
                <a:extLst>
                  <a:ext uri="{FF2B5EF4-FFF2-40B4-BE49-F238E27FC236}">
                    <a16:creationId xmlns:a16="http://schemas.microsoft.com/office/drawing/2014/main" id="{F4C19C71-F70C-420F-A3CD-E64002319294}"/>
                  </a:ext>
                </a:extLst>
              </p:cNvPr>
              <p:cNvGrpSpPr/>
              <p:nvPr/>
            </p:nvGrpSpPr>
            <p:grpSpPr>
              <a:xfrm>
                <a:off x="7035300" y="4170794"/>
                <a:ext cx="423706" cy="423706"/>
                <a:chOff x="7035300" y="4170794"/>
                <a:chExt cx="423706" cy="423706"/>
              </a:xfrm>
            </p:grpSpPr>
            <p:sp>
              <p:nvSpPr>
                <p:cNvPr id="466" name="îšľîdè">
                  <a:extLst>
                    <a:ext uri="{FF2B5EF4-FFF2-40B4-BE49-F238E27FC236}">
                      <a16:creationId xmlns:a16="http://schemas.microsoft.com/office/drawing/2014/main" id="{9C094065-67D8-4241-98AE-0A6C9CD50FBA}"/>
                    </a:ext>
                  </a:extLst>
                </p:cNvPr>
                <p:cNvSpPr/>
                <p:nvPr/>
              </p:nvSpPr>
              <p:spPr>
                <a:xfrm>
                  <a:off x="7035300" y="4170794"/>
                  <a:ext cx="423706" cy="423706"/>
                </a:xfrm>
                <a:prstGeom prst="ellipse">
                  <a:avLst/>
                </a:prstGeom>
                <a:solidFill>
                  <a:srgbClr val="4A47A3"/>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US" sz="1600" b="1" dirty="0">
                    <a:solidFill>
                      <a:schemeClr val="bg1"/>
                    </a:solidFill>
                    <a:latin typeface="微软雅黑" panose="020B0503020204020204" pitchFamily="34" charset="-122"/>
                    <a:ea typeface="微软雅黑" panose="020B0503020204020204" pitchFamily="34" charset="-122"/>
                  </a:endParaRPr>
                </a:p>
              </p:txBody>
            </p:sp>
            <p:sp>
              <p:nvSpPr>
                <p:cNvPr id="467" name="椭圆 466">
                  <a:extLst>
                    <a:ext uri="{FF2B5EF4-FFF2-40B4-BE49-F238E27FC236}">
                      <a16:creationId xmlns:a16="http://schemas.microsoft.com/office/drawing/2014/main" id="{F139CCC9-8DEF-4C40-B3F5-C3830643D5CB}"/>
                    </a:ext>
                  </a:extLst>
                </p:cNvPr>
                <p:cNvSpPr/>
                <p:nvPr/>
              </p:nvSpPr>
              <p:spPr>
                <a:xfrm>
                  <a:off x="7085153" y="4220647"/>
                  <a:ext cx="324000" cy="324000"/>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6" name="iconfont-10609-5155785">
                  <a:extLst>
                    <a:ext uri="{FF2B5EF4-FFF2-40B4-BE49-F238E27FC236}">
                      <a16:creationId xmlns:a16="http://schemas.microsoft.com/office/drawing/2014/main" id="{045E2E25-6A7F-4594-9ECA-ED5462677802}"/>
                    </a:ext>
                  </a:extLst>
                </p:cNvPr>
                <p:cNvSpPr>
                  <a:spLocks noChangeAspect="1"/>
                </p:cNvSpPr>
                <p:nvPr/>
              </p:nvSpPr>
              <p:spPr bwMode="auto">
                <a:xfrm>
                  <a:off x="7115506" y="4304088"/>
                  <a:ext cx="263295" cy="157118"/>
                </a:xfrm>
                <a:custGeom>
                  <a:avLst/>
                  <a:gdLst>
                    <a:gd name="connsiteX0" fmla="*/ 303079 w 606157"/>
                    <a:gd name="connsiteY0" fmla="*/ 119114 h 361718"/>
                    <a:gd name="connsiteX1" fmla="*/ 364965 w 606157"/>
                    <a:gd name="connsiteY1" fmla="*/ 180894 h 361718"/>
                    <a:gd name="connsiteX2" fmla="*/ 303079 w 606157"/>
                    <a:gd name="connsiteY2" fmla="*/ 242674 h 361718"/>
                    <a:gd name="connsiteX3" fmla="*/ 241193 w 606157"/>
                    <a:gd name="connsiteY3" fmla="*/ 180894 h 361718"/>
                    <a:gd name="connsiteX4" fmla="*/ 303079 w 606157"/>
                    <a:gd name="connsiteY4" fmla="*/ 119114 h 361718"/>
                    <a:gd name="connsiteX5" fmla="*/ 449349 w 606157"/>
                    <a:gd name="connsiteY5" fmla="*/ 74439 h 361718"/>
                    <a:gd name="connsiteX6" fmla="*/ 484164 w 606157"/>
                    <a:gd name="connsiteY6" fmla="*/ 180859 h 361718"/>
                    <a:gd name="connsiteX7" fmla="*/ 449349 w 606157"/>
                    <a:gd name="connsiteY7" fmla="*/ 287372 h 361718"/>
                    <a:gd name="connsiteX8" fmla="*/ 562986 w 606157"/>
                    <a:gd name="connsiteY8" fmla="*/ 180859 h 361718"/>
                    <a:gd name="connsiteX9" fmla="*/ 449349 w 606157"/>
                    <a:gd name="connsiteY9" fmla="*/ 74439 h 361718"/>
                    <a:gd name="connsiteX10" fmla="*/ 156715 w 606157"/>
                    <a:gd name="connsiteY10" fmla="*/ 74439 h 361718"/>
                    <a:gd name="connsiteX11" fmla="*/ 43171 w 606157"/>
                    <a:gd name="connsiteY11" fmla="*/ 180859 h 361718"/>
                    <a:gd name="connsiteX12" fmla="*/ 156715 w 606157"/>
                    <a:gd name="connsiteY12" fmla="*/ 287372 h 361718"/>
                    <a:gd name="connsiteX13" fmla="*/ 121900 w 606157"/>
                    <a:gd name="connsiteY13" fmla="*/ 180859 h 361718"/>
                    <a:gd name="connsiteX14" fmla="*/ 156715 w 606157"/>
                    <a:gd name="connsiteY14" fmla="*/ 74439 h 361718"/>
                    <a:gd name="connsiteX15" fmla="*/ 302939 w 606157"/>
                    <a:gd name="connsiteY15" fmla="*/ 37080 h 361718"/>
                    <a:gd name="connsiteX16" fmla="*/ 159036 w 606157"/>
                    <a:gd name="connsiteY16" fmla="*/ 180859 h 361718"/>
                    <a:gd name="connsiteX17" fmla="*/ 302939 w 606157"/>
                    <a:gd name="connsiteY17" fmla="*/ 324638 h 361718"/>
                    <a:gd name="connsiteX18" fmla="*/ 303032 w 606157"/>
                    <a:gd name="connsiteY18" fmla="*/ 324638 h 361718"/>
                    <a:gd name="connsiteX19" fmla="*/ 303218 w 606157"/>
                    <a:gd name="connsiteY19" fmla="*/ 324638 h 361718"/>
                    <a:gd name="connsiteX20" fmla="*/ 447028 w 606157"/>
                    <a:gd name="connsiteY20" fmla="*/ 180859 h 361718"/>
                    <a:gd name="connsiteX21" fmla="*/ 303218 w 606157"/>
                    <a:gd name="connsiteY21" fmla="*/ 37080 h 361718"/>
                    <a:gd name="connsiteX22" fmla="*/ 303032 w 606157"/>
                    <a:gd name="connsiteY22" fmla="*/ 37080 h 361718"/>
                    <a:gd name="connsiteX23" fmla="*/ 302939 w 606157"/>
                    <a:gd name="connsiteY23" fmla="*/ 37080 h 361718"/>
                    <a:gd name="connsiteX24" fmla="*/ 302939 w 606157"/>
                    <a:gd name="connsiteY24" fmla="*/ 0 h 361718"/>
                    <a:gd name="connsiteX25" fmla="*/ 303032 w 606157"/>
                    <a:gd name="connsiteY25" fmla="*/ 0 h 361718"/>
                    <a:gd name="connsiteX26" fmla="*/ 303218 w 606157"/>
                    <a:gd name="connsiteY26" fmla="*/ 0 h 361718"/>
                    <a:gd name="connsiteX27" fmla="*/ 477387 w 606157"/>
                    <a:gd name="connsiteY27" fmla="*/ 47370 h 361718"/>
                    <a:gd name="connsiteX28" fmla="*/ 600772 w 606157"/>
                    <a:gd name="connsiteY28" fmla="*/ 171589 h 361718"/>
                    <a:gd name="connsiteX29" fmla="*/ 606157 w 606157"/>
                    <a:gd name="connsiteY29" fmla="*/ 180859 h 361718"/>
                    <a:gd name="connsiteX30" fmla="*/ 600772 w 606157"/>
                    <a:gd name="connsiteY30" fmla="*/ 190222 h 361718"/>
                    <a:gd name="connsiteX31" fmla="*/ 477387 w 606157"/>
                    <a:gd name="connsiteY31" fmla="*/ 314441 h 361718"/>
                    <a:gd name="connsiteX32" fmla="*/ 303218 w 606157"/>
                    <a:gd name="connsiteY32" fmla="*/ 361718 h 361718"/>
                    <a:gd name="connsiteX33" fmla="*/ 303032 w 606157"/>
                    <a:gd name="connsiteY33" fmla="*/ 361718 h 361718"/>
                    <a:gd name="connsiteX34" fmla="*/ 302939 w 606157"/>
                    <a:gd name="connsiteY34" fmla="*/ 361718 h 361718"/>
                    <a:gd name="connsiteX35" fmla="*/ 128770 w 606157"/>
                    <a:gd name="connsiteY35" fmla="*/ 314441 h 361718"/>
                    <a:gd name="connsiteX36" fmla="*/ 5385 w 606157"/>
                    <a:gd name="connsiteY36" fmla="*/ 190222 h 361718"/>
                    <a:gd name="connsiteX37" fmla="*/ 0 w 606157"/>
                    <a:gd name="connsiteY37" fmla="*/ 180859 h 361718"/>
                    <a:gd name="connsiteX38" fmla="*/ 5385 w 606157"/>
                    <a:gd name="connsiteY38" fmla="*/ 171589 h 361718"/>
                    <a:gd name="connsiteX39" fmla="*/ 128770 w 606157"/>
                    <a:gd name="connsiteY39" fmla="*/ 47370 h 361718"/>
                    <a:gd name="connsiteX40" fmla="*/ 302939 w 606157"/>
                    <a:gd name="connsiteY40" fmla="*/ 0 h 36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157" h="361718">
                      <a:moveTo>
                        <a:pt x="303079" y="119114"/>
                      </a:moveTo>
                      <a:cubicBezTo>
                        <a:pt x="337258" y="119114"/>
                        <a:pt x="364965" y="146774"/>
                        <a:pt x="364965" y="180894"/>
                      </a:cubicBezTo>
                      <a:cubicBezTo>
                        <a:pt x="364965" y="215014"/>
                        <a:pt x="337258" y="242674"/>
                        <a:pt x="303079" y="242674"/>
                      </a:cubicBezTo>
                      <a:cubicBezTo>
                        <a:pt x="268900" y="242674"/>
                        <a:pt x="241193" y="215014"/>
                        <a:pt x="241193" y="180894"/>
                      </a:cubicBezTo>
                      <a:cubicBezTo>
                        <a:pt x="241193" y="146774"/>
                        <a:pt x="268900" y="119114"/>
                        <a:pt x="303079" y="119114"/>
                      </a:cubicBezTo>
                      <a:close/>
                      <a:moveTo>
                        <a:pt x="449349" y="74439"/>
                      </a:moveTo>
                      <a:cubicBezTo>
                        <a:pt x="471259" y="104288"/>
                        <a:pt x="484164" y="141090"/>
                        <a:pt x="484164" y="180859"/>
                      </a:cubicBezTo>
                      <a:cubicBezTo>
                        <a:pt x="484164" y="220628"/>
                        <a:pt x="471259" y="257522"/>
                        <a:pt x="449349" y="287372"/>
                      </a:cubicBezTo>
                      <a:cubicBezTo>
                        <a:pt x="495120" y="262528"/>
                        <a:pt x="534577" y="226097"/>
                        <a:pt x="562986" y="180859"/>
                      </a:cubicBezTo>
                      <a:cubicBezTo>
                        <a:pt x="534577" y="135714"/>
                        <a:pt x="495120" y="99282"/>
                        <a:pt x="449349" y="74439"/>
                      </a:cubicBezTo>
                      <a:close/>
                      <a:moveTo>
                        <a:pt x="156715" y="74439"/>
                      </a:moveTo>
                      <a:cubicBezTo>
                        <a:pt x="110945" y="99282"/>
                        <a:pt x="71487" y="135714"/>
                        <a:pt x="43171" y="180859"/>
                      </a:cubicBezTo>
                      <a:cubicBezTo>
                        <a:pt x="71487" y="226097"/>
                        <a:pt x="110945" y="262528"/>
                        <a:pt x="156715" y="287372"/>
                      </a:cubicBezTo>
                      <a:cubicBezTo>
                        <a:pt x="134898" y="257522"/>
                        <a:pt x="121900" y="220628"/>
                        <a:pt x="121900" y="180859"/>
                      </a:cubicBezTo>
                      <a:cubicBezTo>
                        <a:pt x="121900" y="141090"/>
                        <a:pt x="134898" y="104288"/>
                        <a:pt x="156715" y="74439"/>
                      </a:cubicBezTo>
                      <a:close/>
                      <a:moveTo>
                        <a:pt x="302939" y="37080"/>
                      </a:moveTo>
                      <a:cubicBezTo>
                        <a:pt x="223560" y="37173"/>
                        <a:pt x="159036" y="101693"/>
                        <a:pt x="159036" y="180859"/>
                      </a:cubicBezTo>
                      <a:cubicBezTo>
                        <a:pt x="159036" y="260118"/>
                        <a:pt x="223560" y="324638"/>
                        <a:pt x="302939" y="324638"/>
                      </a:cubicBezTo>
                      <a:cubicBezTo>
                        <a:pt x="302939" y="324638"/>
                        <a:pt x="303032" y="324638"/>
                        <a:pt x="303032" y="324638"/>
                      </a:cubicBezTo>
                      <a:cubicBezTo>
                        <a:pt x="303125" y="324638"/>
                        <a:pt x="303125" y="324638"/>
                        <a:pt x="303218" y="324638"/>
                      </a:cubicBezTo>
                      <a:cubicBezTo>
                        <a:pt x="382504" y="324638"/>
                        <a:pt x="447028" y="260118"/>
                        <a:pt x="447028" y="180859"/>
                      </a:cubicBezTo>
                      <a:cubicBezTo>
                        <a:pt x="447028" y="101693"/>
                        <a:pt x="382504" y="37173"/>
                        <a:pt x="303218" y="37080"/>
                      </a:cubicBezTo>
                      <a:cubicBezTo>
                        <a:pt x="303125" y="37080"/>
                        <a:pt x="303125" y="37080"/>
                        <a:pt x="303032" y="37080"/>
                      </a:cubicBezTo>
                      <a:cubicBezTo>
                        <a:pt x="303032" y="37080"/>
                        <a:pt x="302939" y="37080"/>
                        <a:pt x="302939" y="37080"/>
                      </a:cubicBezTo>
                      <a:close/>
                      <a:moveTo>
                        <a:pt x="302939" y="0"/>
                      </a:moveTo>
                      <a:cubicBezTo>
                        <a:pt x="302939" y="0"/>
                        <a:pt x="303032" y="0"/>
                        <a:pt x="303032" y="0"/>
                      </a:cubicBezTo>
                      <a:cubicBezTo>
                        <a:pt x="303125" y="0"/>
                        <a:pt x="303125" y="0"/>
                        <a:pt x="303218" y="0"/>
                      </a:cubicBezTo>
                      <a:cubicBezTo>
                        <a:pt x="364585" y="93"/>
                        <a:pt x="424746" y="16408"/>
                        <a:pt x="477387" y="47370"/>
                      </a:cubicBezTo>
                      <a:cubicBezTo>
                        <a:pt x="528449" y="77405"/>
                        <a:pt x="571063" y="120418"/>
                        <a:pt x="600772" y="171589"/>
                      </a:cubicBezTo>
                      <a:lnTo>
                        <a:pt x="606157" y="180859"/>
                      </a:lnTo>
                      <a:lnTo>
                        <a:pt x="600772" y="190222"/>
                      </a:lnTo>
                      <a:cubicBezTo>
                        <a:pt x="571063" y="241393"/>
                        <a:pt x="528449" y="284313"/>
                        <a:pt x="477387" y="314441"/>
                      </a:cubicBezTo>
                      <a:cubicBezTo>
                        <a:pt x="424746" y="345403"/>
                        <a:pt x="364585" y="361718"/>
                        <a:pt x="303218" y="361718"/>
                      </a:cubicBezTo>
                      <a:cubicBezTo>
                        <a:pt x="303125" y="361718"/>
                        <a:pt x="303125" y="361718"/>
                        <a:pt x="303032" y="361718"/>
                      </a:cubicBezTo>
                      <a:cubicBezTo>
                        <a:pt x="303032" y="361718"/>
                        <a:pt x="302939" y="361718"/>
                        <a:pt x="302939" y="361718"/>
                      </a:cubicBezTo>
                      <a:cubicBezTo>
                        <a:pt x="241572" y="361718"/>
                        <a:pt x="181318" y="345403"/>
                        <a:pt x="128770" y="314441"/>
                      </a:cubicBezTo>
                      <a:cubicBezTo>
                        <a:pt x="77708" y="284313"/>
                        <a:pt x="35094" y="241393"/>
                        <a:pt x="5385" y="190222"/>
                      </a:cubicBezTo>
                      <a:lnTo>
                        <a:pt x="0" y="180859"/>
                      </a:lnTo>
                      <a:lnTo>
                        <a:pt x="5385" y="171589"/>
                      </a:lnTo>
                      <a:cubicBezTo>
                        <a:pt x="35094" y="120418"/>
                        <a:pt x="77708" y="77405"/>
                        <a:pt x="128770" y="47370"/>
                      </a:cubicBezTo>
                      <a:cubicBezTo>
                        <a:pt x="181318" y="16408"/>
                        <a:pt x="241572" y="93"/>
                        <a:pt x="302939"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p>
              </p:txBody>
            </p:sp>
          </p:grpSp>
        </p:grpSp>
        <p:grpSp>
          <p:nvGrpSpPr>
            <p:cNvPr id="33" name="组合 32">
              <a:extLst>
                <a:ext uri="{FF2B5EF4-FFF2-40B4-BE49-F238E27FC236}">
                  <a16:creationId xmlns:a16="http://schemas.microsoft.com/office/drawing/2014/main" id="{A54F9713-C813-40ED-B634-DFA8D8F1D5B0}"/>
                </a:ext>
              </a:extLst>
            </p:cNvPr>
            <p:cNvGrpSpPr/>
            <p:nvPr/>
          </p:nvGrpSpPr>
          <p:grpSpPr>
            <a:xfrm>
              <a:off x="6870708" y="3064765"/>
              <a:ext cx="4577580" cy="573786"/>
              <a:chOff x="6989580" y="3025906"/>
              <a:chExt cx="4577580" cy="573786"/>
            </a:xfrm>
          </p:grpSpPr>
          <p:sp>
            <p:nvSpPr>
              <p:cNvPr id="470" name="内容占位符 2">
                <a:extLst>
                  <a:ext uri="{FF2B5EF4-FFF2-40B4-BE49-F238E27FC236}">
                    <a16:creationId xmlns:a16="http://schemas.microsoft.com/office/drawing/2014/main" id="{594032B2-E37E-4D89-85C8-95AD21541A02}"/>
                  </a:ext>
                </a:extLst>
              </p:cNvPr>
              <p:cNvSpPr txBox="1">
                <a:spLocks/>
              </p:cNvSpPr>
              <p:nvPr/>
            </p:nvSpPr>
            <p:spPr>
              <a:xfrm>
                <a:off x="7415784" y="3025906"/>
                <a:ext cx="4151376" cy="573786"/>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2300"/>
                  </a:lnSpc>
                  <a:spcBef>
                    <a:spcPts val="0"/>
                  </a:spcBef>
                  <a:buNone/>
                </a:pPr>
                <a:r>
                  <a:rPr lang="zh-CN" altLang="en-US" sz="1600" dirty="0">
                    <a:latin typeface="微软雅黑" panose="020B0503020204020204" pitchFamily="34" charset="-122"/>
                    <a:ea typeface="微软雅黑" panose="020B0503020204020204" pitchFamily="34" charset="-122"/>
                  </a:rPr>
                  <a:t>学校教育本着按需原则合理使用电子产品，教学和布置作业不依赖电子产品</a:t>
                </a:r>
                <a:r>
                  <a:rPr lang="en-US" altLang="zh-CN" sz="1600" dirty="0">
                    <a:latin typeface="微软雅黑" panose="020B0503020204020204" pitchFamily="34" charset="-122"/>
                    <a:ea typeface="微软雅黑" panose="020B0503020204020204" pitchFamily="34" charset="-122"/>
                  </a:rPr>
                  <a:t>; </a:t>
                </a:r>
              </a:p>
            </p:txBody>
          </p:sp>
          <p:grpSp>
            <p:nvGrpSpPr>
              <p:cNvPr id="32" name="组合 31">
                <a:extLst>
                  <a:ext uri="{FF2B5EF4-FFF2-40B4-BE49-F238E27FC236}">
                    <a16:creationId xmlns:a16="http://schemas.microsoft.com/office/drawing/2014/main" id="{A65ABDC4-AD9B-4ADA-857B-41BBD9F22A2F}"/>
                  </a:ext>
                </a:extLst>
              </p:cNvPr>
              <p:cNvGrpSpPr/>
              <p:nvPr/>
            </p:nvGrpSpPr>
            <p:grpSpPr>
              <a:xfrm>
                <a:off x="6989580" y="3105878"/>
                <a:ext cx="423706" cy="423706"/>
                <a:chOff x="6989580" y="3105878"/>
                <a:chExt cx="423706" cy="423706"/>
              </a:xfrm>
            </p:grpSpPr>
            <p:sp>
              <p:nvSpPr>
                <p:cNvPr id="473" name="îšľîdè">
                  <a:extLst>
                    <a:ext uri="{FF2B5EF4-FFF2-40B4-BE49-F238E27FC236}">
                      <a16:creationId xmlns:a16="http://schemas.microsoft.com/office/drawing/2014/main" id="{4904FC90-3F01-41E4-8855-DED2E55C15AA}"/>
                    </a:ext>
                  </a:extLst>
                </p:cNvPr>
                <p:cNvSpPr/>
                <p:nvPr/>
              </p:nvSpPr>
              <p:spPr>
                <a:xfrm>
                  <a:off x="6989580" y="3105878"/>
                  <a:ext cx="423706" cy="423706"/>
                </a:xfrm>
                <a:prstGeom prst="ellipse">
                  <a:avLst/>
                </a:prstGeom>
                <a:solidFill>
                  <a:srgbClr val="4A47A3"/>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en-US" sz="1600" b="1" dirty="0">
                    <a:solidFill>
                      <a:schemeClr val="bg1"/>
                    </a:solidFill>
                    <a:latin typeface="微软雅黑" panose="020B0503020204020204" pitchFamily="34" charset="-122"/>
                    <a:ea typeface="微软雅黑" panose="020B0503020204020204" pitchFamily="34" charset="-122"/>
                  </a:endParaRPr>
                </a:p>
              </p:txBody>
            </p:sp>
            <p:sp>
              <p:nvSpPr>
                <p:cNvPr id="474" name="椭圆 473">
                  <a:extLst>
                    <a:ext uri="{FF2B5EF4-FFF2-40B4-BE49-F238E27FC236}">
                      <a16:creationId xmlns:a16="http://schemas.microsoft.com/office/drawing/2014/main" id="{301707BC-009D-4757-980E-9140BDFFC233}"/>
                    </a:ext>
                  </a:extLst>
                </p:cNvPr>
                <p:cNvSpPr/>
                <p:nvPr/>
              </p:nvSpPr>
              <p:spPr>
                <a:xfrm>
                  <a:off x="7039433" y="3155731"/>
                  <a:ext cx="324000" cy="324000"/>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5" name="iconfont-10609-5155785">
                  <a:extLst>
                    <a:ext uri="{FF2B5EF4-FFF2-40B4-BE49-F238E27FC236}">
                      <a16:creationId xmlns:a16="http://schemas.microsoft.com/office/drawing/2014/main" id="{D0E6F55B-00D5-4FE7-9D1B-B75444EA4788}"/>
                    </a:ext>
                  </a:extLst>
                </p:cNvPr>
                <p:cNvSpPr>
                  <a:spLocks noChangeAspect="1"/>
                </p:cNvSpPr>
                <p:nvPr/>
              </p:nvSpPr>
              <p:spPr bwMode="auto">
                <a:xfrm>
                  <a:off x="7129116" y="3186084"/>
                  <a:ext cx="144634" cy="263295"/>
                </a:xfrm>
                <a:custGeom>
                  <a:avLst/>
                  <a:gdLst>
                    <a:gd name="connsiteX0" fmla="*/ 244263 w 332823"/>
                    <a:gd name="connsiteY0" fmla="*/ 495183 h 605875"/>
                    <a:gd name="connsiteX1" fmla="*/ 244263 w 332823"/>
                    <a:gd name="connsiteY1" fmla="*/ 505599 h 605875"/>
                    <a:gd name="connsiteX2" fmla="*/ 257167 w 332823"/>
                    <a:gd name="connsiteY2" fmla="*/ 495183 h 605875"/>
                    <a:gd name="connsiteX3" fmla="*/ 160290 w 332823"/>
                    <a:gd name="connsiteY3" fmla="*/ 495183 h 605875"/>
                    <a:gd name="connsiteX4" fmla="*/ 160290 w 332823"/>
                    <a:gd name="connsiteY4" fmla="*/ 506565 h 605875"/>
                    <a:gd name="connsiteX5" fmla="*/ 175990 w 332823"/>
                    <a:gd name="connsiteY5" fmla="*/ 506565 h 605875"/>
                    <a:gd name="connsiteX6" fmla="*/ 175990 w 332823"/>
                    <a:gd name="connsiteY6" fmla="*/ 495183 h 605875"/>
                    <a:gd name="connsiteX7" fmla="*/ 79960 w 332823"/>
                    <a:gd name="connsiteY7" fmla="*/ 495183 h 605875"/>
                    <a:gd name="connsiteX8" fmla="*/ 92864 w 332823"/>
                    <a:gd name="connsiteY8" fmla="*/ 505599 h 605875"/>
                    <a:gd name="connsiteX9" fmla="*/ 92864 w 332823"/>
                    <a:gd name="connsiteY9" fmla="*/ 495183 h 605875"/>
                    <a:gd name="connsiteX10" fmla="*/ 233511 w 332823"/>
                    <a:gd name="connsiteY10" fmla="*/ 473706 h 605875"/>
                    <a:gd name="connsiteX11" fmla="*/ 270715 w 332823"/>
                    <a:gd name="connsiteY11" fmla="*/ 473706 h 605875"/>
                    <a:gd name="connsiteX12" fmla="*/ 281468 w 332823"/>
                    <a:gd name="connsiteY12" fmla="*/ 484444 h 605875"/>
                    <a:gd name="connsiteX13" fmla="*/ 237812 w 332823"/>
                    <a:gd name="connsiteY13" fmla="*/ 528041 h 605875"/>
                    <a:gd name="connsiteX14" fmla="*/ 233511 w 332823"/>
                    <a:gd name="connsiteY14" fmla="*/ 528041 h 605875"/>
                    <a:gd name="connsiteX15" fmla="*/ 222758 w 332823"/>
                    <a:gd name="connsiteY15" fmla="*/ 517303 h 605875"/>
                    <a:gd name="connsiteX16" fmla="*/ 222758 w 332823"/>
                    <a:gd name="connsiteY16" fmla="*/ 484444 h 605875"/>
                    <a:gd name="connsiteX17" fmla="*/ 233511 w 332823"/>
                    <a:gd name="connsiteY17" fmla="*/ 473706 h 605875"/>
                    <a:gd name="connsiteX18" fmla="*/ 149538 w 332823"/>
                    <a:gd name="connsiteY18" fmla="*/ 473706 h 605875"/>
                    <a:gd name="connsiteX19" fmla="*/ 186742 w 332823"/>
                    <a:gd name="connsiteY19" fmla="*/ 473706 h 605875"/>
                    <a:gd name="connsiteX20" fmla="*/ 197495 w 332823"/>
                    <a:gd name="connsiteY20" fmla="*/ 484444 h 605875"/>
                    <a:gd name="connsiteX21" fmla="*/ 197495 w 332823"/>
                    <a:gd name="connsiteY21" fmla="*/ 517303 h 605875"/>
                    <a:gd name="connsiteX22" fmla="*/ 186742 w 332823"/>
                    <a:gd name="connsiteY22" fmla="*/ 528041 h 605875"/>
                    <a:gd name="connsiteX23" fmla="*/ 149538 w 332823"/>
                    <a:gd name="connsiteY23" fmla="*/ 528041 h 605875"/>
                    <a:gd name="connsiteX24" fmla="*/ 138785 w 332823"/>
                    <a:gd name="connsiteY24" fmla="*/ 517303 h 605875"/>
                    <a:gd name="connsiteX25" fmla="*/ 138785 w 332823"/>
                    <a:gd name="connsiteY25" fmla="*/ 484444 h 605875"/>
                    <a:gd name="connsiteX26" fmla="*/ 149538 w 332823"/>
                    <a:gd name="connsiteY26" fmla="*/ 473706 h 605875"/>
                    <a:gd name="connsiteX27" fmla="*/ 66412 w 332823"/>
                    <a:gd name="connsiteY27" fmla="*/ 473706 h 605875"/>
                    <a:gd name="connsiteX28" fmla="*/ 103616 w 332823"/>
                    <a:gd name="connsiteY28" fmla="*/ 473706 h 605875"/>
                    <a:gd name="connsiteX29" fmla="*/ 114369 w 332823"/>
                    <a:gd name="connsiteY29" fmla="*/ 484444 h 605875"/>
                    <a:gd name="connsiteX30" fmla="*/ 114369 w 332823"/>
                    <a:gd name="connsiteY30" fmla="*/ 517303 h 605875"/>
                    <a:gd name="connsiteX31" fmla="*/ 103616 w 332823"/>
                    <a:gd name="connsiteY31" fmla="*/ 528041 h 605875"/>
                    <a:gd name="connsiteX32" fmla="*/ 99315 w 332823"/>
                    <a:gd name="connsiteY32" fmla="*/ 528041 h 605875"/>
                    <a:gd name="connsiteX33" fmla="*/ 55659 w 332823"/>
                    <a:gd name="connsiteY33" fmla="*/ 484444 h 605875"/>
                    <a:gd name="connsiteX34" fmla="*/ 66412 w 332823"/>
                    <a:gd name="connsiteY34" fmla="*/ 473706 h 605875"/>
                    <a:gd name="connsiteX35" fmla="*/ 244263 w 332823"/>
                    <a:gd name="connsiteY35" fmla="*/ 423559 h 605875"/>
                    <a:gd name="connsiteX36" fmla="*/ 244263 w 332823"/>
                    <a:gd name="connsiteY36" fmla="*/ 434941 h 605875"/>
                    <a:gd name="connsiteX37" fmla="*/ 259963 w 332823"/>
                    <a:gd name="connsiteY37" fmla="*/ 434941 h 605875"/>
                    <a:gd name="connsiteX38" fmla="*/ 259963 w 332823"/>
                    <a:gd name="connsiteY38" fmla="*/ 423559 h 605875"/>
                    <a:gd name="connsiteX39" fmla="*/ 160290 w 332823"/>
                    <a:gd name="connsiteY39" fmla="*/ 423559 h 605875"/>
                    <a:gd name="connsiteX40" fmla="*/ 160290 w 332823"/>
                    <a:gd name="connsiteY40" fmla="*/ 434941 h 605875"/>
                    <a:gd name="connsiteX41" fmla="*/ 175990 w 332823"/>
                    <a:gd name="connsiteY41" fmla="*/ 434941 h 605875"/>
                    <a:gd name="connsiteX42" fmla="*/ 175990 w 332823"/>
                    <a:gd name="connsiteY42" fmla="*/ 423559 h 605875"/>
                    <a:gd name="connsiteX43" fmla="*/ 77164 w 332823"/>
                    <a:gd name="connsiteY43" fmla="*/ 423559 h 605875"/>
                    <a:gd name="connsiteX44" fmla="*/ 77164 w 332823"/>
                    <a:gd name="connsiteY44" fmla="*/ 434941 h 605875"/>
                    <a:gd name="connsiteX45" fmla="*/ 92864 w 332823"/>
                    <a:gd name="connsiteY45" fmla="*/ 434941 h 605875"/>
                    <a:gd name="connsiteX46" fmla="*/ 92864 w 332823"/>
                    <a:gd name="connsiteY46" fmla="*/ 423559 h 605875"/>
                    <a:gd name="connsiteX47" fmla="*/ 233511 w 332823"/>
                    <a:gd name="connsiteY47" fmla="*/ 402082 h 605875"/>
                    <a:gd name="connsiteX48" fmla="*/ 270715 w 332823"/>
                    <a:gd name="connsiteY48" fmla="*/ 402082 h 605875"/>
                    <a:gd name="connsiteX49" fmla="*/ 281468 w 332823"/>
                    <a:gd name="connsiteY49" fmla="*/ 412820 h 605875"/>
                    <a:gd name="connsiteX50" fmla="*/ 281468 w 332823"/>
                    <a:gd name="connsiteY50" fmla="*/ 445679 h 605875"/>
                    <a:gd name="connsiteX51" fmla="*/ 270715 w 332823"/>
                    <a:gd name="connsiteY51" fmla="*/ 456417 h 605875"/>
                    <a:gd name="connsiteX52" fmla="*/ 233511 w 332823"/>
                    <a:gd name="connsiteY52" fmla="*/ 456417 h 605875"/>
                    <a:gd name="connsiteX53" fmla="*/ 222758 w 332823"/>
                    <a:gd name="connsiteY53" fmla="*/ 445679 h 605875"/>
                    <a:gd name="connsiteX54" fmla="*/ 222758 w 332823"/>
                    <a:gd name="connsiteY54" fmla="*/ 412820 h 605875"/>
                    <a:gd name="connsiteX55" fmla="*/ 233511 w 332823"/>
                    <a:gd name="connsiteY55" fmla="*/ 402082 h 605875"/>
                    <a:gd name="connsiteX56" fmla="*/ 149538 w 332823"/>
                    <a:gd name="connsiteY56" fmla="*/ 402082 h 605875"/>
                    <a:gd name="connsiteX57" fmla="*/ 186742 w 332823"/>
                    <a:gd name="connsiteY57" fmla="*/ 402082 h 605875"/>
                    <a:gd name="connsiteX58" fmla="*/ 197495 w 332823"/>
                    <a:gd name="connsiteY58" fmla="*/ 412820 h 605875"/>
                    <a:gd name="connsiteX59" fmla="*/ 197495 w 332823"/>
                    <a:gd name="connsiteY59" fmla="*/ 445679 h 605875"/>
                    <a:gd name="connsiteX60" fmla="*/ 186742 w 332823"/>
                    <a:gd name="connsiteY60" fmla="*/ 456417 h 605875"/>
                    <a:gd name="connsiteX61" fmla="*/ 149538 w 332823"/>
                    <a:gd name="connsiteY61" fmla="*/ 456417 h 605875"/>
                    <a:gd name="connsiteX62" fmla="*/ 138785 w 332823"/>
                    <a:gd name="connsiteY62" fmla="*/ 445679 h 605875"/>
                    <a:gd name="connsiteX63" fmla="*/ 138785 w 332823"/>
                    <a:gd name="connsiteY63" fmla="*/ 412820 h 605875"/>
                    <a:gd name="connsiteX64" fmla="*/ 149538 w 332823"/>
                    <a:gd name="connsiteY64" fmla="*/ 402082 h 605875"/>
                    <a:gd name="connsiteX65" fmla="*/ 66412 w 332823"/>
                    <a:gd name="connsiteY65" fmla="*/ 402082 h 605875"/>
                    <a:gd name="connsiteX66" fmla="*/ 103616 w 332823"/>
                    <a:gd name="connsiteY66" fmla="*/ 402082 h 605875"/>
                    <a:gd name="connsiteX67" fmla="*/ 114369 w 332823"/>
                    <a:gd name="connsiteY67" fmla="*/ 412820 h 605875"/>
                    <a:gd name="connsiteX68" fmla="*/ 114369 w 332823"/>
                    <a:gd name="connsiteY68" fmla="*/ 445679 h 605875"/>
                    <a:gd name="connsiteX69" fmla="*/ 103616 w 332823"/>
                    <a:gd name="connsiteY69" fmla="*/ 456417 h 605875"/>
                    <a:gd name="connsiteX70" fmla="*/ 66412 w 332823"/>
                    <a:gd name="connsiteY70" fmla="*/ 456417 h 605875"/>
                    <a:gd name="connsiteX71" fmla="*/ 55659 w 332823"/>
                    <a:gd name="connsiteY71" fmla="*/ 445679 h 605875"/>
                    <a:gd name="connsiteX72" fmla="*/ 55659 w 332823"/>
                    <a:gd name="connsiteY72" fmla="*/ 412820 h 605875"/>
                    <a:gd name="connsiteX73" fmla="*/ 66412 w 332823"/>
                    <a:gd name="connsiteY73" fmla="*/ 402082 h 605875"/>
                    <a:gd name="connsiteX74" fmla="*/ 244263 w 332823"/>
                    <a:gd name="connsiteY74" fmla="*/ 351935 h 605875"/>
                    <a:gd name="connsiteX75" fmla="*/ 244263 w 332823"/>
                    <a:gd name="connsiteY75" fmla="*/ 363317 h 605875"/>
                    <a:gd name="connsiteX76" fmla="*/ 259963 w 332823"/>
                    <a:gd name="connsiteY76" fmla="*/ 363317 h 605875"/>
                    <a:gd name="connsiteX77" fmla="*/ 259963 w 332823"/>
                    <a:gd name="connsiteY77" fmla="*/ 351935 h 605875"/>
                    <a:gd name="connsiteX78" fmla="*/ 160290 w 332823"/>
                    <a:gd name="connsiteY78" fmla="*/ 351935 h 605875"/>
                    <a:gd name="connsiteX79" fmla="*/ 160290 w 332823"/>
                    <a:gd name="connsiteY79" fmla="*/ 363317 h 605875"/>
                    <a:gd name="connsiteX80" fmla="*/ 175990 w 332823"/>
                    <a:gd name="connsiteY80" fmla="*/ 363317 h 605875"/>
                    <a:gd name="connsiteX81" fmla="*/ 175990 w 332823"/>
                    <a:gd name="connsiteY81" fmla="*/ 351935 h 605875"/>
                    <a:gd name="connsiteX82" fmla="*/ 77164 w 332823"/>
                    <a:gd name="connsiteY82" fmla="*/ 351935 h 605875"/>
                    <a:gd name="connsiteX83" fmla="*/ 77164 w 332823"/>
                    <a:gd name="connsiteY83" fmla="*/ 363317 h 605875"/>
                    <a:gd name="connsiteX84" fmla="*/ 92864 w 332823"/>
                    <a:gd name="connsiteY84" fmla="*/ 363317 h 605875"/>
                    <a:gd name="connsiteX85" fmla="*/ 92864 w 332823"/>
                    <a:gd name="connsiteY85" fmla="*/ 351935 h 605875"/>
                    <a:gd name="connsiteX86" fmla="*/ 233511 w 332823"/>
                    <a:gd name="connsiteY86" fmla="*/ 330458 h 605875"/>
                    <a:gd name="connsiteX87" fmla="*/ 270715 w 332823"/>
                    <a:gd name="connsiteY87" fmla="*/ 330458 h 605875"/>
                    <a:gd name="connsiteX88" fmla="*/ 281468 w 332823"/>
                    <a:gd name="connsiteY88" fmla="*/ 341196 h 605875"/>
                    <a:gd name="connsiteX89" fmla="*/ 281468 w 332823"/>
                    <a:gd name="connsiteY89" fmla="*/ 374055 h 605875"/>
                    <a:gd name="connsiteX90" fmla="*/ 270715 w 332823"/>
                    <a:gd name="connsiteY90" fmla="*/ 384793 h 605875"/>
                    <a:gd name="connsiteX91" fmla="*/ 233511 w 332823"/>
                    <a:gd name="connsiteY91" fmla="*/ 384793 h 605875"/>
                    <a:gd name="connsiteX92" fmla="*/ 222758 w 332823"/>
                    <a:gd name="connsiteY92" fmla="*/ 374055 h 605875"/>
                    <a:gd name="connsiteX93" fmla="*/ 222758 w 332823"/>
                    <a:gd name="connsiteY93" fmla="*/ 341196 h 605875"/>
                    <a:gd name="connsiteX94" fmla="*/ 233511 w 332823"/>
                    <a:gd name="connsiteY94" fmla="*/ 330458 h 605875"/>
                    <a:gd name="connsiteX95" fmla="*/ 149538 w 332823"/>
                    <a:gd name="connsiteY95" fmla="*/ 330458 h 605875"/>
                    <a:gd name="connsiteX96" fmla="*/ 186742 w 332823"/>
                    <a:gd name="connsiteY96" fmla="*/ 330458 h 605875"/>
                    <a:gd name="connsiteX97" fmla="*/ 197495 w 332823"/>
                    <a:gd name="connsiteY97" fmla="*/ 341196 h 605875"/>
                    <a:gd name="connsiteX98" fmla="*/ 197495 w 332823"/>
                    <a:gd name="connsiteY98" fmla="*/ 374055 h 605875"/>
                    <a:gd name="connsiteX99" fmla="*/ 186742 w 332823"/>
                    <a:gd name="connsiteY99" fmla="*/ 384793 h 605875"/>
                    <a:gd name="connsiteX100" fmla="*/ 149538 w 332823"/>
                    <a:gd name="connsiteY100" fmla="*/ 384793 h 605875"/>
                    <a:gd name="connsiteX101" fmla="*/ 138785 w 332823"/>
                    <a:gd name="connsiteY101" fmla="*/ 374055 h 605875"/>
                    <a:gd name="connsiteX102" fmla="*/ 138785 w 332823"/>
                    <a:gd name="connsiteY102" fmla="*/ 341196 h 605875"/>
                    <a:gd name="connsiteX103" fmla="*/ 149538 w 332823"/>
                    <a:gd name="connsiteY103" fmla="*/ 330458 h 605875"/>
                    <a:gd name="connsiteX104" fmla="*/ 66412 w 332823"/>
                    <a:gd name="connsiteY104" fmla="*/ 330458 h 605875"/>
                    <a:gd name="connsiteX105" fmla="*/ 103616 w 332823"/>
                    <a:gd name="connsiteY105" fmla="*/ 330458 h 605875"/>
                    <a:gd name="connsiteX106" fmla="*/ 114369 w 332823"/>
                    <a:gd name="connsiteY106" fmla="*/ 341196 h 605875"/>
                    <a:gd name="connsiteX107" fmla="*/ 114369 w 332823"/>
                    <a:gd name="connsiteY107" fmla="*/ 374055 h 605875"/>
                    <a:gd name="connsiteX108" fmla="*/ 103616 w 332823"/>
                    <a:gd name="connsiteY108" fmla="*/ 384793 h 605875"/>
                    <a:gd name="connsiteX109" fmla="*/ 66412 w 332823"/>
                    <a:gd name="connsiteY109" fmla="*/ 384793 h 605875"/>
                    <a:gd name="connsiteX110" fmla="*/ 55659 w 332823"/>
                    <a:gd name="connsiteY110" fmla="*/ 374055 h 605875"/>
                    <a:gd name="connsiteX111" fmla="*/ 55659 w 332823"/>
                    <a:gd name="connsiteY111" fmla="*/ 341196 h 605875"/>
                    <a:gd name="connsiteX112" fmla="*/ 66412 w 332823"/>
                    <a:gd name="connsiteY112" fmla="*/ 330458 h 605875"/>
                    <a:gd name="connsiteX113" fmla="*/ 99315 w 332823"/>
                    <a:gd name="connsiteY113" fmla="*/ 223504 h 605875"/>
                    <a:gd name="connsiteX114" fmla="*/ 77165 w 332823"/>
                    <a:gd name="connsiteY114" fmla="*/ 245730 h 605875"/>
                    <a:gd name="connsiteX115" fmla="*/ 77165 w 332823"/>
                    <a:gd name="connsiteY115" fmla="*/ 292331 h 605875"/>
                    <a:gd name="connsiteX116" fmla="*/ 259962 w 332823"/>
                    <a:gd name="connsiteY116" fmla="*/ 292331 h 605875"/>
                    <a:gd name="connsiteX117" fmla="*/ 259962 w 332823"/>
                    <a:gd name="connsiteY117" fmla="*/ 245730 h 605875"/>
                    <a:gd name="connsiteX118" fmla="*/ 237812 w 332823"/>
                    <a:gd name="connsiteY118" fmla="*/ 223504 h 605875"/>
                    <a:gd name="connsiteX119" fmla="*/ 99315 w 332823"/>
                    <a:gd name="connsiteY119" fmla="*/ 202029 h 605875"/>
                    <a:gd name="connsiteX120" fmla="*/ 237812 w 332823"/>
                    <a:gd name="connsiteY120" fmla="*/ 202029 h 605875"/>
                    <a:gd name="connsiteX121" fmla="*/ 281468 w 332823"/>
                    <a:gd name="connsiteY121" fmla="*/ 245730 h 605875"/>
                    <a:gd name="connsiteX122" fmla="*/ 281468 w 332823"/>
                    <a:gd name="connsiteY122" fmla="*/ 303068 h 605875"/>
                    <a:gd name="connsiteX123" fmla="*/ 270715 w 332823"/>
                    <a:gd name="connsiteY123" fmla="*/ 313805 h 605875"/>
                    <a:gd name="connsiteX124" fmla="*/ 66412 w 332823"/>
                    <a:gd name="connsiteY124" fmla="*/ 313805 h 605875"/>
                    <a:gd name="connsiteX125" fmla="*/ 55659 w 332823"/>
                    <a:gd name="connsiteY125" fmla="*/ 303068 h 605875"/>
                    <a:gd name="connsiteX126" fmla="*/ 55659 w 332823"/>
                    <a:gd name="connsiteY126" fmla="*/ 245730 h 605875"/>
                    <a:gd name="connsiteX127" fmla="*/ 99315 w 332823"/>
                    <a:gd name="connsiteY127" fmla="*/ 202029 h 605875"/>
                    <a:gd name="connsiteX128" fmla="*/ 144889 w 332823"/>
                    <a:gd name="connsiteY128" fmla="*/ 161524 h 605875"/>
                    <a:gd name="connsiteX129" fmla="*/ 187934 w 332823"/>
                    <a:gd name="connsiteY129" fmla="*/ 161524 h 605875"/>
                    <a:gd name="connsiteX130" fmla="*/ 198695 w 332823"/>
                    <a:gd name="connsiteY130" fmla="*/ 172250 h 605875"/>
                    <a:gd name="connsiteX131" fmla="*/ 187934 w 332823"/>
                    <a:gd name="connsiteY131" fmla="*/ 182976 h 605875"/>
                    <a:gd name="connsiteX132" fmla="*/ 144889 w 332823"/>
                    <a:gd name="connsiteY132" fmla="*/ 182976 h 605875"/>
                    <a:gd name="connsiteX133" fmla="*/ 134128 w 332823"/>
                    <a:gd name="connsiteY133" fmla="*/ 172250 h 605875"/>
                    <a:gd name="connsiteX134" fmla="*/ 144889 w 332823"/>
                    <a:gd name="connsiteY134" fmla="*/ 161524 h 605875"/>
                    <a:gd name="connsiteX135" fmla="*/ 164906 w 332823"/>
                    <a:gd name="connsiteY135" fmla="*/ 116729 h 605875"/>
                    <a:gd name="connsiteX136" fmla="*/ 66064 w 332823"/>
                    <a:gd name="connsiteY136" fmla="*/ 157214 h 605875"/>
                    <a:gd name="connsiteX137" fmla="*/ 23043 w 332823"/>
                    <a:gd name="connsiteY137" fmla="*/ 255151 h 605875"/>
                    <a:gd name="connsiteX138" fmla="*/ 23043 w 332823"/>
                    <a:gd name="connsiteY138" fmla="*/ 445977 h 605875"/>
                    <a:gd name="connsiteX139" fmla="*/ 66064 w 332823"/>
                    <a:gd name="connsiteY139" fmla="*/ 543913 h 605875"/>
                    <a:gd name="connsiteX140" fmla="*/ 164906 w 332823"/>
                    <a:gd name="connsiteY140" fmla="*/ 584398 h 605875"/>
                    <a:gd name="connsiteX141" fmla="*/ 167810 w 332823"/>
                    <a:gd name="connsiteY141" fmla="*/ 584398 h 605875"/>
                    <a:gd name="connsiteX142" fmla="*/ 266651 w 332823"/>
                    <a:gd name="connsiteY142" fmla="*/ 543913 h 605875"/>
                    <a:gd name="connsiteX143" fmla="*/ 309780 w 332823"/>
                    <a:gd name="connsiteY143" fmla="*/ 445977 h 605875"/>
                    <a:gd name="connsiteX144" fmla="*/ 309780 w 332823"/>
                    <a:gd name="connsiteY144" fmla="*/ 255151 h 605875"/>
                    <a:gd name="connsiteX145" fmla="*/ 266651 w 332823"/>
                    <a:gd name="connsiteY145" fmla="*/ 157214 h 605875"/>
                    <a:gd name="connsiteX146" fmla="*/ 167810 w 332823"/>
                    <a:gd name="connsiteY146" fmla="*/ 116729 h 605875"/>
                    <a:gd name="connsiteX147" fmla="*/ 289560 w 332823"/>
                    <a:gd name="connsiteY147" fmla="*/ 21477 h 605875"/>
                    <a:gd name="connsiteX148" fmla="*/ 269340 w 332823"/>
                    <a:gd name="connsiteY148" fmla="*/ 41666 h 605875"/>
                    <a:gd name="connsiteX149" fmla="*/ 269340 w 332823"/>
                    <a:gd name="connsiteY149" fmla="*/ 130904 h 605875"/>
                    <a:gd name="connsiteX150" fmla="*/ 281709 w 332823"/>
                    <a:gd name="connsiteY150" fmla="*/ 141857 h 605875"/>
                    <a:gd name="connsiteX151" fmla="*/ 309780 w 332823"/>
                    <a:gd name="connsiteY151" fmla="*/ 178047 h 605875"/>
                    <a:gd name="connsiteX152" fmla="*/ 309780 w 332823"/>
                    <a:gd name="connsiteY152" fmla="*/ 41666 h 605875"/>
                    <a:gd name="connsiteX153" fmla="*/ 289560 w 332823"/>
                    <a:gd name="connsiteY153" fmla="*/ 21477 h 605875"/>
                    <a:gd name="connsiteX154" fmla="*/ 289560 w 332823"/>
                    <a:gd name="connsiteY154" fmla="*/ 0 h 605875"/>
                    <a:gd name="connsiteX155" fmla="*/ 331291 w 332823"/>
                    <a:gd name="connsiteY155" fmla="*/ 41666 h 605875"/>
                    <a:gd name="connsiteX156" fmla="*/ 331291 w 332823"/>
                    <a:gd name="connsiteY156" fmla="*/ 254829 h 605875"/>
                    <a:gd name="connsiteX157" fmla="*/ 331291 w 332823"/>
                    <a:gd name="connsiteY157" fmla="*/ 446621 h 605875"/>
                    <a:gd name="connsiteX158" fmla="*/ 281709 w 332823"/>
                    <a:gd name="connsiteY158" fmla="*/ 559269 h 605875"/>
                    <a:gd name="connsiteX159" fmla="*/ 167917 w 332823"/>
                    <a:gd name="connsiteY159" fmla="*/ 605875 h 605875"/>
                    <a:gd name="connsiteX160" fmla="*/ 164906 w 332823"/>
                    <a:gd name="connsiteY160" fmla="*/ 605875 h 605875"/>
                    <a:gd name="connsiteX161" fmla="*/ 51007 w 332823"/>
                    <a:gd name="connsiteY161" fmla="*/ 559269 h 605875"/>
                    <a:gd name="connsiteX162" fmla="*/ 1533 w 332823"/>
                    <a:gd name="connsiteY162" fmla="*/ 446621 h 605875"/>
                    <a:gd name="connsiteX163" fmla="*/ 1533 w 332823"/>
                    <a:gd name="connsiteY163" fmla="*/ 254506 h 605875"/>
                    <a:gd name="connsiteX164" fmla="*/ 51007 w 332823"/>
                    <a:gd name="connsiteY164" fmla="*/ 141857 h 605875"/>
                    <a:gd name="connsiteX165" fmla="*/ 164906 w 332823"/>
                    <a:gd name="connsiteY165" fmla="*/ 95252 h 605875"/>
                    <a:gd name="connsiteX166" fmla="*/ 167917 w 332823"/>
                    <a:gd name="connsiteY166" fmla="*/ 95252 h 605875"/>
                    <a:gd name="connsiteX167" fmla="*/ 247829 w 332823"/>
                    <a:gd name="connsiteY167" fmla="*/ 116299 h 605875"/>
                    <a:gd name="connsiteX168" fmla="*/ 247829 w 332823"/>
                    <a:gd name="connsiteY168" fmla="*/ 41666 h 605875"/>
                    <a:gd name="connsiteX169" fmla="*/ 289560 w 332823"/>
                    <a:gd name="connsiteY169" fmla="*/ 0 h 60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332823" h="605875">
                      <a:moveTo>
                        <a:pt x="244263" y="495183"/>
                      </a:moveTo>
                      <a:lnTo>
                        <a:pt x="244263" y="505599"/>
                      </a:lnTo>
                      <a:cubicBezTo>
                        <a:pt x="249855" y="503988"/>
                        <a:pt x="254371" y="500122"/>
                        <a:pt x="257167" y="495183"/>
                      </a:cubicBezTo>
                      <a:close/>
                      <a:moveTo>
                        <a:pt x="160290" y="495183"/>
                      </a:moveTo>
                      <a:lnTo>
                        <a:pt x="160290" y="506565"/>
                      </a:lnTo>
                      <a:lnTo>
                        <a:pt x="175990" y="506565"/>
                      </a:lnTo>
                      <a:lnTo>
                        <a:pt x="175990" y="495183"/>
                      </a:lnTo>
                      <a:close/>
                      <a:moveTo>
                        <a:pt x="79960" y="495183"/>
                      </a:moveTo>
                      <a:cubicBezTo>
                        <a:pt x="82756" y="500122"/>
                        <a:pt x="87272" y="503988"/>
                        <a:pt x="92864" y="505599"/>
                      </a:cubicBezTo>
                      <a:lnTo>
                        <a:pt x="92864" y="495183"/>
                      </a:lnTo>
                      <a:close/>
                      <a:moveTo>
                        <a:pt x="233511" y="473706"/>
                      </a:moveTo>
                      <a:lnTo>
                        <a:pt x="270715" y="473706"/>
                      </a:lnTo>
                      <a:cubicBezTo>
                        <a:pt x="276629" y="473706"/>
                        <a:pt x="281468" y="478538"/>
                        <a:pt x="281468" y="484444"/>
                      </a:cubicBezTo>
                      <a:cubicBezTo>
                        <a:pt x="281468" y="508498"/>
                        <a:pt x="261898" y="528041"/>
                        <a:pt x="237812" y="528041"/>
                      </a:cubicBezTo>
                      <a:lnTo>
                        <a:pt x="233511" y="528041"/>
                      </a:lnTo>
                      <a:cubicBezTo>
                        <a:pt x="227597" y="528041"/>
                        <a:pt x="222758" y="523316"/>
                        <a:pt x="222758" y="517303"/>
                      </a:cubicBezTo>
                      <a:lnTo>
                        <a:pt x="222758" y="484444"/>
                      </a:lnTo>
                      <a:cubicBezTo>
                        <a:pt x="222758" y="478538"/>
                        <a:pt x="227597" y="473706"/>
                        <a:pt x="233511" y="473706"/>
                      </a:cubicBezTo>
                      <a:close/>
                      <a:moveTo>
                        <a:pt x="149538" y="473706"/>
                      </a:moveTo>
                      <a:lnTo>
                        <a:pt x="186742" y="473706"/>
                      </a:lnTo>
                      <a:cubicBezTo>
                        <a:pt x="192656" y="473706"/>
                        <a:pt x="197495" y="478538"/>
                        <a:pt x="197495" y="484444"/>
                      </a:cubicBezTo>
                      <a:lnTo>
                        <a:pt x="197495" y="517303"/>
                      </a:lnTo>
                      <a:cubicBezTo>
                        <a:pt x="197495" y="523316"/>
                        <a:pt x="192656" y="528041"/>
                        <a:pt x="186742" y="528041"/>
                      </a:cubicBezTo>
                      <a:lnTo>
                        <a:pt x="149538" y="528041"/>
                      </a:lnTo>
                      <a:cubicBezTo>
                        <a:pt x="143624" y="528041"/>
                        <a:pt x="138785" y="523316"/>
                        <a:pt x="138785" y="517303"/>
                      </a:cubicBezTo>
                      <a:lnTo>
                        <a:pt x="138785" y="484444"/>
                      </a:lnTo>
                      <a:cubicBezTo>
                        <a:pt x="138785" y="478538"/>
                        <a:pt x="143624" y="473706"/>
                        <a:pt x="149538" y="473706"/>
                      </a:cubicBezTo>
                      <a:close/>
                      <a:moveTo>
                        <a:pt x="66412" y="473706"/>
                      </a:moveTo>
                      <a:lnTo>
                        <a:pt x="103616" y="473706"/>
                      </a:lnTo>
                      <a:cubicBezTo>
                        <a:pt x="109530" y="473706"/>
                        <a:pt x="114369" y="478538"/>
                        <a:pt x="114369" y="484444"/>
                      </a:cubicBezTo>
                      <a:lnTo>
                        <a:pt x="114369" y="517303"/>
                      </a:lnTo>
                      <a:cubicBezTo>
                        <a:pt x="114369" y="523316"/>
                        <a:pt x="109530" y="528041"/>
                        <a:pt x="103616" y="528041"/>
                      </a:cubicBezTo>
                      <a:lnTo>
                        <a:pt x="99315" y="528041"/>
                      </a:lnTo>
                      <a:cubicBezTo>
                        <a:pt x="75229" y="528041"/>
                        <a:pt x="55659" y="508498"/>
                        <a:pt x="55659" y="484444"/>
                      </a:cubicBezTo>
                      <a:cubicBezTo>
                        <a:pt x="55659" y="478538"/>
                        <a:pt x="60498" y="473706"/>
                        <a:pt x="66412" y="473706"/>
                      </a:cubicBezTo>
                      <a:close/>
                      <a:moveTo>
                        <a:pt x="244263" y="423559"/>
                      </a:moveTo>
                      <a:lnTo>
                        <a:pt x="244263" y="434941"/>
                      </a:lnTo>
                      <a:lnTo>
                        <a:pt x="259963" y="434941"/>
                      </a:lnTo>
                      <a:lnTo>
                        <a:pt x="259963" y="423559"/>
                      </a:lnTo>
                      <a:close/>
                      <a:moveTo>
                        <a:pt x="160290" y="423559"/>
                      </a:moveTo>
                      <a:lnTo>
                        <a:pt x="160290" y="434941"/>
                      </a:lnTo>
                      <a:lnTo>
                        <a:pt x="175990" y="434941"/>
                      </a:lnTo>
                      <a:lnTo>
                        <a:pt x="175990" y="423559"/>
                      </a:lnTo>
                      <a:close/>
                      <a:moveTo>
                        <a:pt x="77164" y="423559"/>
                      </a:moveTo>
                      <a:lnTo>
                        <a:pt x="77164" y="434941"/>
                      </a:lnTo>
                      <a:lnTo>
                        <a:pt x="92864" y="434941"/>
                      </a:lnTo>
                      <a:lnTo>
                        <a:pt x="92864" y="423559"/>
                      </a:lnTo>
                      <a:close/>
                      <a:moveTo>
                        <a:pt x="233511" y="402082"/>
                      </a:moveTo>
                      <a:lnTo>
                        <a:pt x="270715" y="402082"/>
                      </a:lnTo>
                      <a:cubicBezTo>
                        <a:pt x="276629" y="402082"/>
                        <a:pt x="281468" y="406914"/>
                        <a:pt x="281468" y="412820"/>
                      </a:cubicBezTo>
                      <a:lnTo>
                        <a:pt x="281468" y="445679"/>
                      </a:lnTo>
                      <a:cubicBezTo>
                        <a:pt x="281468" y="451585"/>
                        <a:pt x="276629" y="456417"/>
                        <a:pt x="270715" y="456417"/>
                      </a:cubicBezTo>
                      <a:lnTo>
                        <a:pt x="233511" y="456417"/>
                      </a:lnTo>
                      <a:cubicBezTo>
                        <a:pt x="227597" y="456417"/>
                        <a:pt x="222758" y="451585"/>
                        <a:pt x="222758" y="445679"/>
                      </a:cubicBezTo>
                      <a:lnTo>
                        <a:pt x="222758" y="412820"/>
                      </a:lnTo>
                      <a:cubicBezTo>
                        <a:pt x="222758" y="406914"/>
                        <a:pt x="227597" y="402082"/>
                        <a:pt x="233511" y="402082"/>
                      </a:cubicBezTo>
                      <a:close/>
                      <a:moveTo>
                        <a:pt x="149538" y="402082"/>
                      </a:moveTo>
                      <a:lnTo>
                        <a:pt x="186742" y="402082"/>
                      </a:lnTo>
                      <a:cubicBezTo>
                        <a:pt x="192656" y="402082"/>
                        <a:pt x="197495" y="406914"/>
                        <a:pt x="197495" y="412820"/>
                      </a:cubicBezTo>
                      <a:lnTo>
                        <a:pt x="197495" y="445679"/>
                      </a:lnTo>
                      <a:cubicBezTo>
                        <a:pt x="197495" y="451585"/>
                        <a:pt x="192656" y="456417"/>
                        <a:pt x="186742" y="456417"/>
                      </a:cubicBezTo>
                      <a:lnTo>
                        <a:pt x="149538" y="456417"/>
                      </a:lnTo>
                      <a:cubicBezTo>
                        <a:pt x="143624" y="456417"/>
                        <a:pt x="138785" y="451585"/>
                        <a:pt x="138785" y="445679"/>
                      </a:cubicBezTo>
                      <a:lnTo>
                        <a:pt x="138785" y="412820"/>
                      </a:lnTo>
                      <a:cubicBezTo>
                        <a:pt x="138785" y="406914"/>
                        <a:pt x="143624" y="402082"/>
                        <a:pt x="149538" y="402082"/>
                      </a:cubicBezTo>
                      <a:close/>
                      <a:moveTo>
                        <a:pt x="66412" y="402082"/>
                      </a:moveTo>
                      <a:lnTo>
                        <a:pt x="103616" y="402082"/>
                      </a:lnTo>
                      <a:cubicBezTo>
                        <a:pt x="109530" y="402082"/>
                        <a:pt x="114369" y="406914"/>
                        <a:pt x="114369" y="412820"/>
                      </a:cubicBezTo>
                      <a:lnTo>
                        <a:pt x="114369" y="445679"/>
                      </a:lnTo>
                      <a:cubicBezTo>
                        <a:pt x="114369" y="451585"/>
                        <a:pt x="109530" y="456417"/>
                        <a:pt x="103616" y="456417"/>
                      </a:cubicBezTo>
                      <a:lnTo>
                        <a:pt x="66412" y="456417"/>
                      </a:lnTo>
                      <a:cubicBezTo>
                        <a:pt x="60498" y="456417"/>
                        <a:pt x="55659" y="451585"/>
                        <a:pt x="55659" y="445679"/>
                      </a:cubicBezTo>
                      <a:lnTo>
                        <a:pt x="55659" y="412820"/>
                      </a:lnTo>
                      <a:cubicBezTo>
                        <a:pt x="55659" y="406914"/>
                        <a:pt x="60498" y="402082"/>
                        <a:pt x="66412" y="402082"/>
                      </a:cubicBezTo>
                      <a:close/>
                      <a:moveTo>
                        <a:pt x="244263" y="351935"/>
                      </a:moveTo>
                      <a:lnTo>
                        <a:pt x="244263" y="363317"/>
                      </a:lnTo>
                      <a:lnTo>
                        <a:pt x="259963" y="363317"/>
                      </a:lnTo>
                      <a:lnTo>
                        <a:pt x="259963" y="351935"/>
                      </a:lnTo>
                      <a:close/>
                      <a:moveTo>
                        <a:pt x="160290" y="351935"/>
                      </a:moveTo>
                      <a:lnTo>
                        <a:pt x="160290" y="363317"/>
                      </a:lnTo>
                      <a:lnTo>
                        <a:pt x="175990" y="363317"/>
                      </a:lnTo>
                      <a:lnTo>
                        <a:pt x="175990" y="351935"/>
                      </a:lnTo>
                      <a:close/>
                      <a:moveTo>
                        <a:pt x="77164" y="351935"/>
                      </a:moveTo>
                      <a:lnTo>
                        <a:pt x="77164" y="363317"/>
                      </a:lnTo>
                      <a:lnTo>
                        <a:pt x="92864" y="363317"/>
                      </a:lnTo>
                      <a:lnTo>
                        <a:pt x="92864" y="351935"/>
                      </a:lnTo>
                      <a:close/>
                      <a:moveTo>
                        <a:pt x="233511" y="330458"/>
                      </a:moveTo>
                      <a:lnTo>
                        <a:pt x="270715" y="330458"/>
                      </a:lnTo>
                      <a:cubicBezTo>
                        <a:pt x="276629" y="330458"/>
                        <a:pt x="281468" y="335183"/>
                        <a:pt x="281468" y="341196"/>
                      </a:cubicBezTo>
                      <a:lnTo>
                        <a:pt x="281468" y="374055"/>
                      </a:lnTo>
                      <a:cubicBezTo>
                        <a:pt x="281468" y="379961"/>
                        <a:pt x="276629" y="384793"/>
                        <a:pt x="270715" y="384793"/>
                      </a:cubicBezTo>
                      <a:lnTo>
                        <a:pt x="233511" y="384793"/>
                      </a:lnTo>
                      <a:cubicBezTo>
                        <a:pt x="227597" y="384793"/>
                        <a:pt x="222758" y="379961"/>
                        <a:pt x="222758" y="374055"/>
                      </a:cubicBezTo>
                      <a:lnTo>
                        <a:pt x="222758" y="341196"/>
                      </a:lnTo>
                      <a:cubicBezTo>
                        <a:pt x="222758" y="335183"/>
                        <a:pt x="227597" y="330458"/>
                        <a:pt x="233511" y="330458"/>
                      </a:cubicBezTo>
                      <a:close/>
                      <a:moveTo>
                        <a:pt x="149538" y="330458"/>
                      </a:moveTo>
                      <a:lnTo>
                        <a:pt x="186742" y="330458"/>
                      </a:lnTo>
                      <a:cubicBezTo>
                        <a:pt x="192656" y="330458"/>
                        <a:pt x="197495" y="335183"/>
                        <a:pt x="197495" y="341196"/>
                      </a:cubicBezTo>
                      <a:lnTo>
                        <a:pt x="197495" y="374055"/>
                      </a:lnTo>
                      <a:cubicBezTo>
                        <a:pt x="197495" y="379961"/>
                        <a:pt x="192656" y="384793"/>
                        <a:pt x="186742" y="384793"/>
                      </a:cubicBezTo>
                      <a:lnTo>
                        <a:pt x="149538" y="384793"/>
                      </a:lnTo>
                      <a:cubicBezTo>
                        <a:pt x="143624" y="384793"/>
                        <a:pt x="138785" y="379961"/>
                        <a:pt x="138785" y="374055"/>
                      </a:cubicBezTo>
                      <a:lnTo>
                        <a:pt x="138785" y="341196"/>
                      </a:lnTo>
                      <a:cubicBezTo>
                        <a:pt x="138785" y="335183"/>
                        <a:pt x="143624" y="330458"/>
                        <a:pt x="149538" y="330458"/>
                      </a:cubicBezTo>
                      <a:close/>
                      <a:moveTo>
                        <a:pt x="66412" y="330458"/>
                      </a:moveTo>
                      <a:lnTo>
                        <a:pt x="103616" y="330458"/>
                      </a:lnTo>
                      <a:cubicBezTo>
                        <a:pt x="109530" y="330458"/>
                        <a:pt x="114369" y="335183"/>
                        <a:pt x="114369" y="341196"/>
                      </a:cubicBezTo>
                      <a:lnTo>
                        <a:pt x="114369" y="374055"/>
                      </a:lnTo>
                      <a:cubicBezTo>
                        <a:pt x="114369" y="379961"/>
                        <a:pt x="109530" y="384793"/>
                        <a:pt x="103616" y="384793"/>
                      </a:cubicBezTo>
                      <a:lnTo>
                        <a:pt x="66412" y="384793"/>
                      </a:lnTo>
                      <a:cubicBezTo>
                        <a:pt x="60498" y="384793"/>
                        <a:pt x="55659" y="379961"/>
                        <a:pt x="55659" y="374055"/>
                      </a:cubicBezTo>
                      <a:lnTo>
                        <a:pt x="55659" y="341196"/>
                      </a:lnTo>
                      <a:cubicBezTo>
                        <a:pt x="55659" y="335183"/>
                        <a:pt x="60498" y="330458"/>
                        <a:pt x="66412" y="330458"/>
                      </a:cubicBezTo>
                      <a:close/>
                      <a:moveTo>
                        <a:pt x="99315" y="223504"/>
                      </a:moveTo>
                      <a:cubicBezTo>
                        <a:pt x="87165" y="223504"/>
                        <a:pt x="77165" y="233490"/>
                        <a:pt x="77165" y="245730"/>
                      </a:cubicBezTo>
                      <a:lnTo>
                        <a:pt x="77165" y="292331"/>
                      </a:lnTo>
                      <a:lnTo>
                        <a:pt x="259962" y="292331"/>
                      </a:lnTo>
                      <a:lnTo>
                        <a:pt x="259962" y="245730"/>
                      </a:lnTo>
                      <a:cubicBezTo>
                        <a:pt x="259962" y="233490"/>
                        <a:pt x="249962" y="223504"/>
                        <a:pt x="237812" y="223504"/>
                      </a:cubicBezTo>
                      <a:close/>
                      <a:moveTo>
                        <a:pt x="99315" y="202029"/>
                      </a:moveTo>
                      <a:lnTo>
                        <a:pt x="237812" y="202029"/>
                      </a:lnTo>
                      <a:cubicBezTo>
                        <a:pt x="261898" y="202029"/>
                        <a:pt x="281468" y="221679"/>
                        <a:pt x="281468" y="245730"/>
                      </a:cubicBezTo>
                      <a:lnTo>
                        <a:pt x="281468" y="303068"/>
                      </a:lnTo>
                      <a:cubicBezTo>
                        <a:pt x="281468" y="309081"/>
                        <a:pt x="276629" y="313805"/>
                        <a:pt x="270715" y="313805"/>
                      </a:cubicBezTo>
                      <a:lnTo>
                        <a:pt x="66412" y="313805"/>
                      </a:lnTo>
                      <a:cubicBezTo>
                        <a:pt x="60498" y="313805"/>
                        <a:pt x="55659" y="309081"/>
                        <a:pt x="55659" y="303068"/>
                      </a:cubicBezTo>
                      <a:lnTo>
                        <a:pt x="55659" y="245730"/>
                      </a:lnTo>
                      <a:cubicBezTo>
                        <a:pt x="55659" y="221679"/>
                        <a:pt x="75229" y="202029"/>
                        <a:pt x="99315" y="202029"/>
                      </a:cubicBezTo>
                      <a:close/>
                      <a:moveTo>
                        <a:pt x="144889" y="161524"/>
                      </a:moveTo>
                      <a:lnTo>
                        <a:pt x="187934" y="161524"/>
                      </a:lnTo>
                      <a:cubicBezTo>
                        <a:pt x="193852" y="161524"/>
                        <a:pt x="198695" y="166351"/>
                        <a:pt x="198695" y="172250"/>
                      </a:cubicBezTo>
                      <a:cubicBezTo>
                        <a:pt x="198695" y="178150"/>
                        <a:pt x="193852" y="182976"/>
                        <a:pt x="187934" y="182976"/>
                      </a:cubicBezTo>
                      <a:lnTo>
                        <a:pt x="144889" y="182976"/>
                      </a:lnTo>
                      <a:cubicBezTo>
                        <a:pt x="138971" y="182976"/>
                        <a:pt x="134128" y="178150"/>
                        <a:pt x="134128" y="172250"/>
                      </a:cubicBezTo>
                      <a:cubicBezTo>
                        <a:pt x="134128" y="166351"/>
                        <a:pt x="138971" y="161524"/>
                        <a:pt x="144889" y="161524"/>
                      </a:cubicBezTo>
                      <a:close/>
                      <a:moveTo>
                        <a:pt x="164906" y="116729"/>
                      </a:moveTo>
                      <a:cubicBezTo>
                        <a:pt x="127800" y="116836"/>
                        <a:pt x="92738" y="131226"/>
                        <a:pt x="66064" y="157214"/>
                      </a:cubicBezTo>
                      <a:cubicBezTo>
                        <a:pt x="39499" y="183202"/>
                        <a:pt x="24226" y="217995"/>
                        <a:pt x="23043" y="255151"/>
                      </a:cubicBezTo>
                      <a:cubicBezTo>
                        <a:pt x="21000" y="318401"/>
                        <a:pt x="21000" y="382619"/>
                        <a:pt x="23043" y="445977"/>
                      </a:cubicBezTo>
                      <a:cubicBezTo>
                        <a:pt x="24226" y="483132"/>
                        <a:pt x="39499" y="517926"/>
                        <a:pt x="66064" y="543913"/>
                      </a:cubicBezTo>
                      <a:cubicBezTo>
                        <a:pt x="92738" y="569901"/>
                        <a:pt x="127800" y="584291"/>
                        <a:pt x="164906" y="584398"/>
                      </a:cubicBezTo>
                      <a:lnTo>
                        <a:pt x="167810" y="584398"/>
                      </a:lnTo>
                      <a:cubicBezTo>
                        <a:pt x="204916" y="584291"/>
                        <a:pt x="240085" y="569901"/>
                        <a:pt x="266651" y="543913"/>
                      </a:cubicBezTo>
                      <a:cubicBezTo>
                        <a:pt x="293324" y="517926"/>
                        <a:pt x="308597" y="483132"/>
                        <a:pt x="309780" y="445977"/>
                      </a:cubicBezTo>
                      <a:cubicBezTo>
                        <a:pt x="311716" y="382619"/>
                        <a:pt x="311716" y="318401"/>
                        <a:pt x="309780" y="255151"/>
                      </a:cubicBezTo>
                      <a:cubicBezTo>
                        <a:pt x="308597" y="217995"/>
                        <a:pt x="293324" y="183202"/>
                        <a:pt x="266651" y="157214"/>
                      </a:cubicBezTo>
                      <a:cubicBezTo>
                        <a:pt x="240085" y="131226"/>
                        <a:pt x="204916" y="116836"/>
                        <a:pt x="167810" y="116729"/>
                      </a:cubicBezTo>
                      <a:close/>
                      <a:moveTo>
                        <a:pt x="289560" y="21477"/>
                      </a:moveTo>
                      <a:cubicBezTo>
                        <a:pt x="278374" y="21477"/>
                        <a:pt x="269340" y="30498"/>
                        <a:pt x="269340" y="41666"/>
                      </a:cubicBezTo>
                      <a:lnTo>
                        <a:pt x="269340" y="130904"/>
                      </a:lnTo>
                      <a:cubicBezTo>
                        <a:pt x="273642" y="134340"/>
                        <a:pt x="277729" y="137991"/>
                        <a:pt x="281709" y="141857"/>
                      </a:cubicBezTo>
                      <a:cubicBezTo>
                        <a:pt x="292894" y="152703"/>
                        <a:pt x="302251" y="164839"/>
                        <a:pt x="309780" y="178047"/>
                      </a:cubicBezTo>
                      <a:lnTo>
                        <a:pt x="309780" y="41666"/>
                      </a:lnTo>
                      <a:cubicBezTo>
                        <a:pt x="309780" y="30498"/>
                        <a:pt x="300745" y="21477"/>
                        <a:pt x="289560" y="21477"/>
                      </a:cubicBezTo>
                      <a:close/>
                      <a:moveTo>
                        <a:pt x="289560" y="0"/>
                      </a:moveTo>
                      <a:cubicBezTo>
                        <a:pt x="312576" y="0"/>
                        <a:pt x="331291" y="18685"/>
                        <a:pt x="331291" y="41666"/>
                      </a:cubicBezTo>
                      <a:lnTo>
                        <a:pt x="331291" y="254829"/>
                      </a:lnTo>
                      <a:cubicBezTo>
                        <a:pt x="333334" y="318401"/>
                        <a:pt x="333334" y="382941"/>
                        <a:pt x="331291" y="446621"/>
                      </a:cubicBezTo>
                      <a:cubicBezTo>
                        <a:pt x="329892" y="489361"/>
                        <a:pt x="312361" y="529416"/>
                        <a:pt x="281709" y="559269"/>
                      </a:cubicBezTo>
                      <a:cubicBezTo>
                        <a:pt x="251056" y="589230"/>
                        <a:pt x="210616" y="605768"/>
                        <a:pt x="167917" y="605875"/>
                      </a:cubicBezTo>
                      <a:lnTo>
                        <a:pt x="164906" y="605875"/>
                      </a:lnTo>
                      <a:cubicBezTo>
                        <a:pt x="122100" y="605768"/>
                        <a:pt x="81660" y="589230"/>
                        <a:pt x="51007" y="559269"/>
                      </a:cubicBezTo>
                      <a:cubicBezTo>
                        <a:pt x="20462" y="529416"/>
                        <a:pt x="2823" y="489361"/>
                        <a:pt x="1533" y="446621"/>
                      </a:cubicBezTo>
                      <a:cubicBezTo>
                        <a:pt x="-511" y="382833"/>
                        <a:pt x="-511" y="318187"/>
                        <a:pt x="1533" y="254506"/>
                      </a:cubicBezTo>
                      <a:cubicBezTo>
                        <a:pt x="2823" y="211659"/>
                        <a:pt x="20462" y="171711"/>
                        <a:pt x="51007" y="141857"/>
                      </a:cubicBezTo>
                      <a:cubicBezTo>
                        <a:pt x="81660" y="111897"/>
                        <a:pt x="122100" y="95359"/>
                        <a:pt x="164906" y="95252"/>
                      </a:cubicBezTo>
                      <a:lnTo>
                        <a:pt x="167917" y="95252"/>
                      </a:lnTo>
                      <a:cubicBezTo>
                        <a:pt x="196311" y="95359"/>
                        <a:pt x="223630" y="102661"/>
                        <a:pt x="247829" y="116299"/>
                      </a:cubicBezTo>
                      <a:lnTo>
                        <a:pt x="247829" y="41666"/>
                      </a:lnTo>
                      <a:cubicBezTo>
                        <a:pt x="247829" y="18685"/>
                        <a:pt x="266543" y="0"/>
                        <a:pt x="289560" y="0"/>
                      </a:cubicBezTo>
                      <a:close/>
                    </a:path>
                  </a:pathLst>
                </a:custGeom>
                <a:solidFill>
                  <a:schemeClr val="bg1"/>
                </a:solidFill>
                <a:ln>
                  <a:noFill/>
                </a:ln>
              </p:spPr>
              <p:txBody>
                <a:bodyPr/>
                <a:lstStyle/>
                <a:p>
                  <a:endParaRPr lang="zh-CN" altLang="en-US"/>
                </a:p>
              </p:txBody>
            </p:sp>
          </p:grpSp>
        </p:grpSp>
        <p:grpSp>
          <p:nvGrpSpPr>
            <p:cNvPr id="37" name="组合 36">
              <a:extLst>
                <a:ext uri="{FF2B5EF4-FFF2-40B4-BE49-F238E27FC236}">
                  <a16:creationId xmlns:a16="http://schemas.microsoft.com/office/drawing/2014/main" id="{7886AEB5-F6CC-4527-83B4-DBA7075F83AD}"/>
                </a:ext>
              </a:extLst>
            </p:cNvPr>
            <p:cNvGrpSpPr/>
            <p:nvPr/>
          </p:nvGrpSpPr>
          <p:grpSpPr>
            <a:xfrm>
              <a:off x="6450999" y="4783846"/>
              <a:ext cx="4881988" cy="573786"/>
              <a:chOff x="5307084" y="5403346"/>
              <a:chExt cx="4824468" cy="573786"/>
            </a:xfrm>
          </p:grpSpPr>
          <p:sp>
            <p:nvSpPr>
              <p:cNvPr id="481" name="内容占位符 2">
                <a:extLst>
                  <a:ext uri="{FF2B5EF4-FFF2-40B4-BE49-F238E27FC236}">
                    <a16:creationId xmlns:a16="http://schemas.microsoft.com/office/drawing/2014/main" id="{E10ECF14-368A-4130-A4F9-B07EF94A7688}"/>
                  </a:ext>
                </a:extLst>
              </p:cNvPr>
              <p:cNvSpPr txBox="1">
                <a:spLocks/>
              </p:cNvSpPr>
              <p:nvPr/>
            </p:nvSpPr>
            <p:spPr>
              <a:xfrm>
                <a:off x="5724144" y="5403346"/>
                <a:ext cx="4407408" cy="573786"/>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2300"/>
                  </a:lnSpc>
                  <a:buNone/>
                </a:pPr>
                <a:r>
                  <a:rPr lang="zh-CN" altLang="en-US" sz="1600" b="1" dirty="0">
                    <a:solidFill>
                      <a:srgbClr val="4A47A3"/>
                    </a:solidFill>
                    <a:latin typeface="微软雅黑" panose="020B0503020204020204" pitchFamily="34" charset="-122"/>
                    <a:ea typeface="微软雅黑" panose="020B0503020204020204" pitchFamily="34" charset="-122"/>
                  </a:rPr>
                  <a:t>使用电子产品开展教学时长原则上不超过教学总时长的</a:t>
                </a:r>
                <a:r>
                  <a:rPr lang="en-US" altLang="zh-CN" sz="1600" b="1" dirty="0">
                    <a:solidFill>
                      <a:srgbClr val="4A47A3"/>
                    </a:solidFill>
                    <a:latin typeface="微软雅黑" panose="020B0503020204020204" pitchFamily="34" charset="-122"/>
                    <a:ea typeface="微软雅黑" panose="020B0503020204020204" pitchFamily="34" charset="-122"/>
                  </a:rPr>
                  <a:t>30%</a:t>
                </a:r>
                <a:r>
                  <a:rPr lang="zh-CN" altLang="en-US" sz="1600" b="1" dirty="0">
                    <a:solidFill>
                      <a:srgbClr val="4A47A3"/>
                    </a:solidFill>
                    <a:latin typeface="微软雅黑" panose="020B0503020204020204" pitchFamily="34" charset="-122"/>
                    <a:ea typeface="微软雅黑" panose="020B0503020204020204" pitchFamily="34" charset="-122"/>
                  </a:rPr>
                  <a:t>，原则上采用纸质作业</a:t>
                </a:r>
                <a:r>
                  <a:rPr lang="en-US" altLang="zh-CN" sz="1600" b="1" dirty="0">
                    <a:solidFill>
                      <a:srgbClr val="4A47A3"/>
                    </a:solidFill>
                    <a:latin typeface="微软雅黑" panose="020B0503020204020204" pitchFamily="34" charset="-122"/>
                    <a:ea typeface="微软雅黑" panose="020B0503020204020204" pitchFamily="34" charset="-122"/>
                  </a:rPr>
                  <a:t>;</a:t>
                </a:r>
                <a:endParaRPr lang="zh-CN" altLang="en-US" sz="1600" b="1" dirty="0">
                  <a:solidFill>
                    <a:srgbClr val="4A47A3"/>
                  </a:solidFill>
                  <a:latin typeface="微软雅黑" panose="020B0503020204020204" pitchFamily="34" charset="-122"/>
                  <a:ea typeface="微软雅黑" panose="020B0503020204020204" pitchFamily="34" charset="-122"/>
                </a:endParaRPr>
              </a:p>
            </p:txBody>
          </p:sp>
          <p:grpSp>
            <p:nvGrpSpPr>
              <p:cNvPr id="36" name="组合 35">
                <a:extLst>
                  <a:ext uri="{FF2B5EF4-FFF2-40B4-BE49-F238E27FC236}">
                    <a16:creationId xmlns:a16="http://schemas.microsoft.com/office/drawing/2014/main" id="{43D14FE5-AF75-4A06-B38D-A9A6C0869382}"/>
                  </a:ext>
                </a:extLst>
              </p:cNvPr>
              <p:cNvGrpSpPr/>
              <p:nvPr/>
            </p:nvGrpSpPr>
            <p:grpSpPr>
              <a:xfrm>
                <a:off x="5307084" y="5478386"/>
                <a:ext cx="423706" cy="423706"/>
                <a:chOff x="5307084" y="5478386"/>
                <a:chExt cx="423706" cy="423706"/>
              </a:xfrm>
            </p:grpSpPr>
            <p:sp>
              <p:nvSpPr>
                <p:cNvPr id="488" name="îšľîdè">
                  <a:extLst>
                    <a:ext uri="{FF2B5EF4-FFF2-40B4-BE49-F238E27FC236}">
                      <a16:creationId xmlns:a16="http://schemas.microsoft.com/office/drawing/2014/main" id="{91A998CF-BBC2-43CC-900A-B02B3C393A06}"/>
                    </a:ext>
                  </a:extLst>
                </p:cNvPr>
                <p:cNvSpPr/>
                <p:nvPr/>
              </p:nvSpPr>
              <p:spPr>
                <a:xfrm>
                  <a:off x="5307084" y="5478386"/>
                  <a:ext cx="423706" cy="423706"/>
                </a:xfrm>
                <a:prstGeom prst="ellipse">
                  <a:avLst/>
                </a:prstGeom>
                <a:solidFill>
                  <a:srgbClr val="4A47A3"/>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3765"/>
                  <a:endParaRPr lang="en-US" sz="1600" b="1" dirty="0">
                    <a:solidFill>
                      <a:schemeClr val="bg1"/>
                    </a:solidFill>
                    <a:latin typeface="微软雅黑" panose="020B0503020204020204" pitchFamily="34" charset="-122"/>
                    <a:ea typeface="微软雅黑" panose="020B0503020204020204" pitchFamily="34" charset="-122"/>
                  </a:endParaRPr>
                </a:p>
              </p:txBody>
            </p:sp>
            <p:sp>
              <p:nvSpPr>
                <p:cNvPr id="489" name="椭圆 488">
                  <a:extLst>
                    <a:ext uri="{FF2B5EF4-FFF2-40B4-BE49-F238E27FC236}">
                      <a16:creationId xmlns:a16="http://schemas.microsoft.com/office/drawing/2014/main" id="{AADC25A3-814C-4226-A5BE-69753D79E047}"/>
                    </a:ext>
                  </a:extLst>
                </p:cNvPr>
                <p:cNvSpPr/>
                <p:nvPr/>
              </p:nvSpPr>
              <p:spPr>
                <a:xfrm>
                  <a:off x="5356937" y="5528239"/>
                  <a:ext cx="324000" cy="324000"/>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90" name="iconfont-10609-5155785">
                  <a:extLst>
                    <a:ext uri="{FF2B5EF4-FFF2-40B4-BE49-F238E27FC236}">
                      <a16:creationId xmlns:a16="http://schemas.microsoft.com/office/drawing/2014/main" id="{E2494881-0949-4256-8B9B-10F4FB943EE2}"/>
                    </a:ext>
                  </a:extLst>
                </p:cNvPr>
                <p:cNvSpPr>
                  <a:spLocks noChangeAspect="1"/>
                </p:cNvSpPr>
                <p:nvPr/>
              </p:nvSpPr>
              <p:spPr bwMode="auto">
                <a:xfrm>
                  <a:off x="5422445" y="5593747"/>
                  <a:ext cx="192985" cy="192985"/>
                </a:xfrm>
                <a:custGeom>
                  <a:avLst/>
                  <a:gdLst>
                    <a:gd name="T0" fmla="*/ 4268 w 10000"/>
                    <a:gd name="T1" fmla="*/ 734 h 10000"/>
                    <a:gd name="T2" fmla="*/ 5000 w 10000"/>
                    <a:gd name="T3" fmla="*/ 2501 h 10000"/>
                    <a:gd name="T4" fmla="*/ 4268 w 10000"/>
                    <a:gd name="T5" fmla="*/ 4269 h 10000"/>
                    <a:gd name="T6" fmla="*/ 2500 w 10000"/>
                    <a:gd name="T7" fmla="*/ 5001 h 10000"/>
                    <a:gd name="T8" fmla="*/ 733 w 10000"/>
                    <a:gd name="T9" fmla="*/ 4269 h 10000"/>
                    <a:gd name="T10" fmla="*/ 0 w 10000"/>
                    <a:gd name="T11" fmla="*/ 2501 h 10000"/>
                    <a:gd name="T12" fmla="*/ 733 w 10000"/>
                    <a:gd name="T13" fmla="*/ 734 h 10000"/>
                    <a:gd name="T14" fmla="*/ 2500 w 10000"/>
                    <a:gd name="T15" fmla="*/ 1 h 10000"/>
                    <a:gd name="T16" fmla="*/ 4268 w 10000"/>
                    <a:gd name="T17" fmla="*/ 734 h 10000"/>
                    <a:gd name="T18" fmla="*/ 9374 w 10000"/>
                    <a:gd name="T19" fmla="*/ 417 h 10000"/>
                    <a:gd name="T20" fmla="*/ 9289 w 10000"/>
                    <a:gd name="T21" fmla="*/ 665 h 10000"/>
                    <a:gd name="T22" fmla="*/ 2415 w 10000"/>
                    <a:gd name="T23" fmla="*/ 9830 h 10000"/>
                    <a:gd name="T24" fmla="*/ 2084 w 10000"/>
                    <a:gd name="T25" fmla="*/ 10000 h 10000"/>
                    <a:gd name="T26" fmla="*/ 1041 w 10000"/>
                    <a:gd name="T27" fmla="*/ 10000 h 10000"/>
                    <a:gd name="T28" fmla="*/ 749 w 10000"/>
                    <a:gd name="T29" fmla="*/ 9876 h 10000"/>
                    <a:gd name="T30" fmla="*/ 625 w 10000"/>
                    <a:gd name="T31" fmla="*/ 9584 h 10000"/>
                    <a:gd name="T32" fmla="*/ 710 w 10000"/>
                    <a:gd name="T33" fmla="*/ 9336 h 10000"/>
                    <a:gd name="T34" fmla="*/ 7584 w 10000"/>
                    <a:gd name="T35" fmla="*/ 170 h 10000"/>
                    <a:gd name="T36" fmla="*/ 7915 w 10000"/>
                    <a:gd name="T37" fmla="*/ 0 h 10000"/>
                    <a:gd name="T38" fmla="*/ 8957 w 10000"/>
                    <a:gd name="T39" fmla="*/ 0 h 10000"/>
                    <a:gd name="T40" fmla="*/ 9250 w 10000"/>
                    <a:gd name="T41" fmla="*/ 124 h 10000"/>
                    <a:gd name="T42" fmla="*/ 9374 w 10000"/>
                    <a:gd name="T43" fmla="*/ 417 h 10000"/>
                    <a:gd name="T44" fmla="*/ 3086 w 10000"/>
                    <a:gd name="T45" fmla="*/ 3088 h 10000"/>
                    <a:gd name="T46" fmla="*/ 3334 w 10000"/>
                    <a:gd name="T47" fmla="*/ 2501 h 10000"/>
                    <a:gd name="T48" fmla="*/ 3086 w 10000"/>
                    <a:gd name="T49" fmla="*/ 1915 h 10000"/>
                    <a:gd name="T50" fmla="*/ 2500 w 10000"/>
                    <a:gd name="T51" fmla="*/ 1668 h 10000"/>
                    <a:gd name="T52" fmla="*/ 1914 w 10000"/>
                    <a:gd name="T53" fmla="*/ 1915 h 10000"/>
                    <a:gd name="T54" fmla="*/ 1666 w 10000"/>
                    <a:gd name="T55" fmla="*/ 2501 h 10000"/>
                    <a:gd name="T56" fmla="*/ 1914 w 10000"/>
                    <a:gd name="T57" fmla="*/ 3088 h 10000"/>
                    <a:gd name="T58" fmla="*/ 2500 w 10000"/>
                    <a:gd name="T59" fmla="*/ 3335 h 10000"/>
                    <a:gd name="T60" fmla="*/ 3086 w 10000"/>
                    <a:gd name="T61" fmla="*/ 3088 h 10000"/>
                    <a:gd name="T62" fmla="*/ 9268 w 10000"/>
                    <a:gd name="T63" fmla="*/ 5733 h 10000"/>
                    <a:gd name="T64" fmla="*/ 10000 w 10000"/>
                    <a:gd name="T65" fmla="*/ 7500 h 10000"/>
                    <a:gd name="T66" fmla="*/ 9268 w 10000"/>
                    <a:gd name="T67" fmla="*/ 9268 h 10000"/>
                    <a:gd name="T68" fmla="*/ 7500 w 10000"/>
                    <a:gd name="T69" fmla="*/ 10000 h 10000"/>
                    <a:gd name="T70" fmla="*/ 5733 w 10000"/>
                    <a:gd name="T71" fmla="*/ 9268 h 10000"/>
                    <a:gd name="T72" fmla="*/ 5000 w 10000"/>
                    <a:gd name="T73" fmla="*/ 7500 h 10000"/>
                    <a:gd name="T74" fmla="*/ 5733 w 10000"/>
                    <a:gd name="T75" fmla="*/ 5733 h 10000"/>
                    <a:gd name="T76" fmla="*/ 7500 w 10000"/>
                    <a:gd name="T77" fmla="*/ 5000 h 10000"/>
                    <a:gd name="T78" fmla="*/ 9268 w 10000"/>
                    <a:gd name="T79" fmla="*/ 5733 h 10000"/>
                    <a:gd name="T80" fmla="*/ 8086 w 10000"/>
                    <a:gd name="T81" fmla="*/ 8086 h 10000"/>
                    <a:gd name="T82" fmla="*/ 8334 w 10000"/>
                    <a:gd name="T83" fmla="*/ 7500 h 10000"/>
                    <a:gd name="T84" fmla="*/ 8086 w 10000"/>
                    <a:gd name="T85" fmla="*/ 6914 h 10000"/>
                    <a:gd name="T86" fmla="*/ 7500 w 10000"/>
                    <a:gd name="T87" fmla="*/ 6666 h 10000"/>
                    <a:gd name="T88" fmla="*/ 6914 w 10000"/>
                    <a:gd name="T89" fmla="*/ 6914 h 10000"/>
                    <a:gd name="T90" fmla="*/ 6666 w 10000"/>
                    <a:gd name="T91" fmla="*/ 7500 h 10000"/>
                    <a:gd name="T92" fmla="*/ 6914 w 10000"/>
                    <a:gd name="T93" fmla="*/ 8086 h 10000"/>
                    <a:gd name="T94" fmla="*/ 7500 w 10000"/>
                    <a:gd name="T95" fmla="*/ 8334 h 10000"/>
                    <a:gd name="T96" fmla="*/ 8086 w 10000"/>
                    <a:gd name="T97" fmla="*/ 8086 h 1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00" h="10000">
                      <a:moveTo>
                        <a:pt x="4268" y="734"/>
                      </a:moveTo>
                      <a:cubicBezTo>
                        <a:pt x="4756" y="1223"/>
                        <a:pt x="5000" y="1811"/>
                        <a:pt x="5000" y="2501"/>
                      </a:cubicBezTo>
                      <a:cubicBezTo>
                        <a:pt x="5000" y="3191"/>
                        <a:pt x="4756" y="3780"/>
                        <a:pt x="4268" y="4269"/>
                      </a:cubicBezTo>
                      <a:cubicBezTo>
                        <a:pt x="3779" y="4758"/>
                        <a:pt x="3190" y="5001"/>
                        <a:pt x="2500" y="5001"/>
                      </a:cubicBezTo>
                      <a:cubicBezTo>
                        <a:pt x="1810" y="5001"/>
                        <a:pt x="1221" y="4758"/>
                        <a:pt x="733" y="4269"/>
                      </a:cubicBezTo>
                      <a:cubicBezTo>
                        <a:pt x="244" y="3780"/>
                        <a:pt x="0" y="3191"/>
                        <a:pt x="0" y="2501"/>
                      </a:cubicBezTo>
                      <a:cubicBezTo>
                        <a:pt x="0" y="1811"/>
                        <a:pt x="244" y="1223"/>
                        <a:pt x="733" y="734"/>
                      </a:cubicBezTo>
                      <a:cubicBezTo>
                        <a:pt x="1221" y="245"/>
                        <a:pt x="1810" y="1"/>
                        <a:pt x="2500" y="1"/>
                      </a:cubicBezTo>
                      <a:cubicBezTo>
                        <a:pt x="3190" y="1"/>
                        <a:pt x="3779" y="245"/>
                        <a:pt x="4268" y="734"/>
                      </a:cubicBezTo>
                      <a:close/>
                      <a:moveTo>
                        <a:pt x="9374" y="417"/>
                      </a:moveTo>
                      <a:cubicBezTo>
                        <a:pt x="9374" y="504"/>
                        <a:pt x="9345" y="587"/>
                        <a:pt x="9289" y="665"/>
                      </a:cubicBezTo>
                      <a:lnTo>
                        <a:pt x="2415" y="9830"/>
                      </a:lnTo>
                      <a:cubicBezTo>
                        <a:pt x="2332" y="9943"/>
                        <a:pt x="2223" y="10000"/>
                        <a:pt x="2084" y="10000"/>
                      </a:cubicBezTo>
                      <a:lnTo>
                        <a:pt x="1041" y="10000"/>
                      </a:lnTo>
                      <a:cubicBezTo>
                        <a:pt x="929" y="10000"/>
                        <a:pt x="830" y="9959"/>
                        <a:pt x="749" y="9876"/>
                      </a:cubicBezTo>
                      <a:cubicBezTo>
                        <a:pt x="666" y="9794"/>
                        <a:pt x="625" y="9695"/>
                        <a:pt x="625" y="9584"/>
                      </a:cubicBezTo>
                      <a:cubicBezTo>
                        <a:pt x="625" y="9498"/>
                        <a:pt x="654" y="9414"/>
                        <a:pt x="710" y="9336"/>
                      </a:cubicBezTo>
                      <a:lnTo>
                        <a:pt x="7584" y="170"/>
                      </a:lnTo>
                      <a:cubicBezTo>
                        <a:pt x="7666" y="58"/>
                        <a:pt x="7776" y="0"/>
                        <a:pt x="7915" y="0"/>
                      </a:cubicBezTo>
                      <a:lnTo>
                        <a:pt x="8957" y="0"/>
                      </a:lnTo>
                      <a:cubicBezTo>
                        <a:pt x="9070" y="0"/>
                        <a:pt x="9169" y="41"/>
                        <a:pt x="9250" y="124"/>
                      </a:cubicBezTo>
                      <a:cubicBezTo>
                        <a:pt x="9334" y="206"/>
                        <a:pt x="9374" y="305"/>
                        <a:pt x="9374" y="417"/>
                      </a:cubicBezTo>
                      <a:close/>
                      <a:moveTo>
                        <a:pt x="3086" y="3088"/>
                      </a:moveTo>
                      <a:cubicBezTo>
                        <a:pt x="3250" y="2924"/>
                        <a:pt x="3334" y="2728"/>
                        <a:pt x="3334" y="2501"/>
                      </a:cubicBezTo>
                      <a:cubicBezTo>
                        <a:pt x="3334" y="2275"/>
                        <a:pt x="3251" y="2081"/>
                        <a:pt x="3086" y="1915"/>
                      </a:cubicBezTo>
                      <a:cubicBezTo>
                        <a:pt x="2920" y="1751"/>
                        <a:pt x="2726" y="1668"/>
                        <a:pt x="2500" y="1668"/>
                      </a:cubicBezTo>
                      <a:cubicBezTo>
                        <a:pt x="2274" y="1668"/>
                        <a:pt x="2080" y="1750"/>
                        <a:pt x="1914" y="1915"/>
                      </a:cubicBezTo>
                      <a:cubicBezTo>
                        <a:pt x="1748" y="2081"/>
                        <a:pt x="1666" y="2275"/>
                        <a:pt x="1666" y="2501"/>
                      </a:cubicBezTo>
                      <a:cubicBezTo>
                        <a:pt x="1666" y="2728"/>
                        <a:pt x="1749" y="2921"/>
                        <a:pt x="1914" y="3088"/>
                      </a:cubicBezTo>
                      <a:cubicBezTo>
                        <a:pt x="2078" y="3254"/>
                        <a:pt x="2274" y="3335"/>
                        <a:pt x="2500" y="3335"/>
                      </a:cubicBezTo>
                      <a:cubicBezTo>
                        <a:pt x="2726" y="3334"/>
                        <a:pt x="2921" y="3251"/>
                        <a:pt x="3086" y="3088"/>
                      </a:cubicBezTo>
                      <a:close/>
                      <a:moveTo>
                        <a:pt x="9268" y="5733"/>
                      </a:moveTo>
                      <a:cubicBezTo>
                        <a:pt x="9756" y="6221"/>
                        <a:pt x="10000" y="6810"/>
                        <a:pt x="10000" y="7500"/>
                      </a:cubicBezTo>
                      <a:cubicBezTo>
                        <a:pt x="10000" y="8190"/>
                        <a:pt x="9756" y="8779"/>
                        <a:pt x="9268" y="9268"/>
                      </a:cubicBezTo>
                      <a:cubicBezTo>
                        <a:pt x="8779" y="9756"/>
                        <a:pt x="8190" y="10000"/>
                        <a:pt x="7500" y="10000"/>
                      </a:cubicBezTo>
                      <a:cubicBezTo>
                        <a:pt x="6810" y="10000"/>
                        <a:pt x="6221" y="9756"/>
                        <a:pt x="5733" y="9268"/>
                      </a:cubicBezTo>
                      <a:cubicBezTo>
                        <a:pt x="5244" y="8779"/>
                        <a:pt x="5000" y="8190"/>
                        <a:pt x="5000" y="7500"/>
                      </a:cubicBezTo>
                      <a:cubicBezTo>
                        <a:pt x="5000" y="6810"/>
                        <a:pt x="5244" y="6221"/>
                        <a:pt x="5733" y="5733"/>
                      </a:cubicBezTo>
                      <a:cubicBezTo>
                        <a:pt x="6221" y="5244"/>
                        <a:pt x="6810" y="5000"/>
                        <a:pt x="7500" y="5000"/>
                      </a:cubicBezTo>
                      <a:cubicBezTo>
                        <a:pt x="8190" y="5000"/>
                        <a:pt x="8779" y="5245"/>
                        <a:pt x="9268" y="5733"/>
                      </a:cubicBezTo>
                      <a:close/>
                      <a:moveTo>
                        <a:pt x="8086" y="8086"/>
                      </a:moveTo>
                      <a:cubicBezTo>
                        <a:pt x="8250" y="7923"/>
                        <a:pt x="8334" y="7726"/>
                        <a:pt x="8334" y="7500"/>
                      </a:cubicBezTo>
                      <a:cubicBezTo>
                        <a:pt x="8334" y="7274"/>
                        <a:pt x="8251" y="7080"/>
                        <a:pt x="8086" y="6914"/>
                      </a:cubicBezTo>
                      <a:cubicBezTo>
                        <a:pt x="7923" y="6750"/>
                        <a:pt x="7726" y="6666"/>
                        <a:pt x="7500" y="6666"/>
                      </a:cubicBezTo>
                      <a:cubicBezTo>
                        <a:pt x="7274" y="6666"/>
                        <a:pt x="7080" y="6749"/>
                        <a:pt x="6914" y="6914"/>
                      </a:cubicBezTo>
                      <a:cubicBezTo>
                        <a:pt x="6748" y="7079"/>
                        <a:pt x="6666" y="7274"/>
                        <a:pt x="6666" y="7500"/>
                      </a:cubicBezTo>
                      <a:cubicBezTo>
                        <a:pt x="6666" y="7726"/>
                        <a:pt x="6749" y="7921"/>
                        <a:pt x="6914" y="8086"/>
                      </a:cubicBezTo>
                      <a:cubicBezTo>
                        <a:pt x="7078" y="8250"/>
                        <a:pt x="7274" y="8334"/>
                        <a:pt x="7500" y="8334"/>
                      </a:cubicBezTo>
                      <a:cubicBezTo>
                        <a:pt x="7726" y="8334"/>
                        <a:pt x="7920" y="8251"/>
                        <a:pt x="8086" y="8086"/>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grpSp>
          <p:nvGrpSpPr>
            <p:cNvPr id="8" name="组合 7">
              <a:extLst>
                <a:ext uri="{FF2B5EF4-FFF2-40B4-BE49-F238E27FC236}">
                  <a16:creationId xmlns:a16="http://schemas.microsoft.com/office/drawing/2014/main" id="{3E22045C-86BC-4D2A-85C4-6215415A8A59}"/>
                </a:ext>
              </a:extLst>
            </p:cNvPr>
            <p:cNvGrpSpPr/>
            <p:nvPr/>
          </p:nvGrpSpPr>
          <p:grpSpPr>
            <a:xfrm>
              <a:off x="3749040" y="2340864"/>
              <a:ext cx="3026663" cy="2880360"/>
              <a:chOff x="3749040" y="2340864"/>
              <a:chExt cx="3026663" cy="2880360"/>
            </a:xfrm>
          </p:grpSpPr>
          <p:grpSp>
            <p:nvGrpSpPr>
              <p:cNvPr id="144" name="bb194179-0691-4a85-a342-4730af3e04a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76145A8-DE5D-4AB6-B99B-65B170CE0D2D}"/>
                  </a:ext>
                </a:extLst>
              </p:cNvPr>
              <p:cNvGrpSpPr>
                <a:grpSpLocks noChangeAspect="1"/>
              </p:cNvGrpSpPr>
              <p:nvPr>
                <p:custDataLst>
                  <p:tags r:id="rId2"/>
                </p:custDataLst>
              </p:nvPr>
            </p:nvGrpSpPr>
            <p:grpSpPr>
              <a:xfrm>
                <a:off x="3919728" y="2448510"/>
                <a:ext cx="2855975" cy="2439762"/>
                <a:chOff x="3475130" y="1032180"/>
                <a:chExt cx="5877733" cy="5021145"/>
              </a:xfrm>
            </p:grpSpPr>
            <p:sp>
              <p:nvSpPr>
                <p:cNvPr id="145" name="îSḷiḍe">
                  <a:extLst>
                    <a:ext uri="{FF2B5EF4-FFF2-40B4-BE49-F238E27FC236}">
                      <a16:creationId xmlns:a16="http://schemas.microsoft.com/office/drawing/2014/main" id="{FD582993-0989-4006-81BF-6BA1A2946EDC}"/>
                    </a:ext>
                  </a:extLst>
                </p:cNvPr>
                <p:cNvSpPr/>
                <p:nvPr/>
              </p:nvSpPr>
              <p:spPr bwMode="auto">
                <a:xfrm>
                  <a:off x="4137025" y="1362075"/>
                  <a:ext cx="2282825" cy="227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nvGrpSpPr>
                <p:cNvPr id="146" name="íSļîďe">
                  <a:extLst>
                    <a:ext uri="{FF2B5EF4-FFF2-40B4-BE49-F238E27FC236}">
                      <a16:creationId xmlns:a16="http://schemas.microsoft.com/office/drawing/2014/main" id="{BA812E67-88F5-4F88-BD55-E5B6845586E1}"/>
                    </a:ext>
                  </a:extLst>
                </p:cNvPr>
                <p:cNvGrpSpPr>
                  <a:grpSpLocks/>
                </p:cNvGrpSpPr>
                <p:nvPr/>
              </p:nvGrpSpPr>
              <p:grpSpPr bwMode="auto">
                <a:xfrm>
                  <a:off x="3475130" y="1225295"/>
                  <a:ext cx="5241745" cy="4828030"/>
                  <a:chOff x="2711" y="1005"/>
                  <a:chExt cx="1229" cy="1132"/>
                </a:xfrm>
              </p:grpSpPr>
              <p:sp>
                <p:nvSpPr>
                  <p:cNvPr id="149" name="íślíḋé">
                    <a:extLst>
                      <a:ext uri="{FF2B5EF4-FFF2-40B4-BE49-F238E27FC236}">
                        <a16:creationId xmlns:a16="http://schemas.microsoft.com/office/drawing/2014/main" id="{0506B074-7139-4F4B-A713-4AA33AACCE90}"/>
                      </a:ext>
                    </a:extLst>
                  </p:cNvPr>
                  <p:cNvSpPr/>
                  <p:nvPr/>
                </p:nvSpPr>
                <p:spPr bwMode="auto">
                  <a:xfrm>
                    <a:off x="3693" y="1517"/>
                    <a:ext cx="222" cy="138"/>
                  </a:xfrm>
                  <a:custGeom>
                    <a:avLst/>
                    <a:gdLst>
                      <a:gd name="T0" fmla="*/ 270 w 278"/>
                      <a:gd name="T1" fmla="*/ 0 h 173"/>
                      <a:gd name="T2" fmla="*/ 8 w 278"/>
                      <a:gd name="T3" fmla="*/ 0 h 173"/>
                      <a:gd name="T4" fmla="*/ 0 w 278"/>
                      <a:gd name="T5" fmla="*/ 7 h 173"/>
                      <a:gd name="T6" fmla="*/ 0 w 278"/>
                      <a:gd name="T7" fmla="*/ 165 h 173"/>
                      <a:gd name="T8" fmla="*/ 8 w 278"/>
                      <a:gd name="T9" fmla="*/ 173 h 173"/>
                      <a:gd name="T10" fmla="*/ 270 w 278"/>
                      <a:gd name="T11" fmla="*/ 173 h 173"/>
                      <a:gd name="T12" fmla="*/ 278 w 278"/>
                      <a:gd name="T13" fmla="*/ 165 h 173"/>
                      <a:gd name="T14" fmla="*/ 278 w 278"/>
                      <a:gd name="T15" fmla="*/ 7 h 173"/>
                      <a:gd name="T16" fmla="*/ 270 w 278"/>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173">
                        <a:moveTo>
                          <a:pt x="270" y="0"/>
                        </a:moveTo>
                        <a:cubicBezTo>
                          <a:pt x="8" y="0"/>
                          <a:pt x="8" y="0"/>
                          <a:pt x="8" y="0"/>
                        </a:cubicBezTo>
                        <a:cubicBezTo>
                          <a:pt x="4" y="0"/>
                          <a:pt x="0" y="3"/>
                          <a:pt x="0" y="7"/>
                        </a:cubicBezTo>
                        <a:cubicBezTo>
                          <a:pt x="0" y="165"/>
                          <a:pt x="0" y="165"/>
                          <a:pt x="0" y="165"/>
                        </a:cubicBezTo>
                        <a:cubicBezTo>
                          <a:pt x="0" y="169"/>
                          <a:pt x="4" y="173"/>
                          <a:pt x="8" y="173"/>
                        </a:cubicBezTo>
                        <a:cubicBezTo>
                          <a:pt x="270" y="173"/>
                          <a:pt x="270" y="173"/>
                          <a:pt x="270" y="173"/>
                        </a:cubicBezTo>
                        <a:cubicBezTo>
                          <a:pt x="275" y="173"/>
                          <a:pt x="278" y="169"/>
                          <a:pt x="278" y="165"/>
                        </a:cubicBezTo>
                        <a:cubicBezTo>
                          <a:pt x="278" y="7"/>
                          <a:pt x="278" y="7"/>
                          <a:pt x="278" y="7"/>
                        </a:cubicBezTo>
                        <a:cubicBezTo>
                          <a:pt x="278" y="3"/>
                          <a:pt x="275" y="0"/>
                          <a:pt x="270"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íSľíḋe">
                    <a:extLst>
                      <a:ext uri="{FF2B5EF4-FFF2-40B4-BE49-F238E27FC236}">
                        <a16:creationId xmlns:a16="http://schemas.microsoft.com/office/drawing/2014/main" id="{BC863A2C-A7F3-4CE4-85B6-EB77C2026C70}"/>
                      </a:ext>
                    </a:extLst>
                  </p:cNvPr>
                  <p:cNvSpPr/>
                  <p:nvPr/>
                </p:nvSpPr>
                <p:spPr bwMode="auto">
                  <a:xfrm>
                    <a:off x="3669" y="1659"/>
                    <a:ext cx="271" cy="17"/>
                  </a:xfrm>
                  <a:custGeom>
                    <a:avLst/>
                    <a:gdLst>
                      <a:gd name="T0" fmla="*/ 330 w 340"/>
                      <a:gd name="T1" fmla="*/ 0 h 22"/>
                      <a:gd name="T2" fmla="*/ 10 w 340"/>
                      <a:gd name="T3" fmla="*/ 0 h 22"/>
                      <a:gd name="T4" fmla="*/ 2 w 340"/>
                      <a:gd name="T5" fmla="*/ 6 h 22"/>
                      <a:gd name="T6" fmla="*/ 11 w 340"/>
                      <a:gd name="T7" fmla="*/ 16 h 22"/>
                      <a:gd name="T8" fmla="*/ 25 w 340"/>
                      <a:gd name="T9" fmla="*/ 22 h 22"/>
                      <a:gd name="T10" fmla="*/ 28 w 340"/>
                      <a:gd name="T11" fmla="*/ 22 h 22"/>
                      <a:gd name="T12" fmla="*/ 312 w 340"/>
                      <a:gd name="T13" fmla="*/ 22 h 22"/>
                      <a:gd name="T14" fmla="*/ 313 w 340"/>
                      <a:gd name="T15" fmla="*/ 22 h 22"/>
                      <a:gd name="T16" fmla="*/ 329 w 340"/>
                      <a:gd name="T17" fmla="*/ 16 h 22"/>
                      <a:gd name="T18" fmla="*/ 338 w 340"/>
                      <a:gd name="T19" fmla="*/ 6 h 22"/>
                      <a:gd name="T20" fmla="*/ 330 w 340"/>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22">
                        <a:moveTo>
                          <a:pt x="330" y="0"/>
                        </a:moveTo>
                        <a:cubicBezTo>
                          <a:pt x="10" y="0"/>
                          <a:pt x="10" y="0"/>
                          <a:pt x="10" y="0"/>
                        </a:cubicBezTo>
                        <a:cubicBezTo>
                          <a:pt x="0" y="0"/>
                          <a:pt x="0" y="3"/>
                          <a:pt x="2" y="6"/>
                        </a:cubicBezTo>
                        <a:cubicBezTo>
                          <a:pt x="11" y="16"/>
                          <a:pt x="11" y="16"/>
                          <a:pt x="11" y="16"/>
                        </a:cubicBezTo>
                        <a:cubicBezTo>
                          <a:pt x="16" y="21"/>
                          <a:pt x="21" y="22"/>
                          <a:pt x="25" y="22"/>
                        </a:cubicBezTo>
                        <a:cubicBezTo>
                          <a:pt x="26" y="22"/>
                          <a:pt x="27" y="22"/>
                          <a:pt x="28" y="22"/>
                        </a:cubicBezTo>
                        <a:cubicBezTo>
                          <a:pt x="312" y="22"/>
                          <a:pt x="312" y="22"/>
                          <a:pt x="312" y="22"/>
                        </a:cubicBezTo>
                        <a:cubicBezTo>
                          <a:pt x="312" y="22"/>
                          <a:pt x="313" y="22"/>
                          <a:pt x="313" y="22"/>
                        </a:cubicBezTo>
                        <a:cubicBezTo>
                          <a:pt x="317" y="22"/>
                          <a:pt x="325" y="22"/>
                          <a:pt x="329" y="16"/>
                        </a:cubicBezTo>
                        <a:cubicBezTo>
                          <a:pt x="338" y="6"/>
                          <a:pt x="338" y="6"/>
                          <a:pt x="338" y="6"/>
                        </a:cubicBezTo>
                        <a:cubicBezTo>
                          <a:pt x="340" y="3"/>
                          <a:pt x="340" y="0"/>
                          <a:pt x="330"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í$1îḋe">
                    <a:extLst>
                      <a:ext uri="{FF2B5EF4-FFF2-40B4-BE49-F238E27FC236}">
                        <a16:creationId xmlns:a16="http://schemas.microsoft.com/office/drawing/2014/main" id="{CF8969FD-8C1E-4651-A72A-4BA76E616FE9}"/>
                      </a:ext>
                    </a:extLst>
                  </p:cNvPr>
                  <p:cNvSpPr/>
                  <p:nvPr/>
                </p:nvSpPr>
                <p:spPr bwMode="auto">
                  <a:xfrm>
                    <a:off x="2904" y="1169"/>
                    <a:ext cx="308" cy="243"/>
                  </a:xfrm>
                  <a:custGeom>
                    <a:avLst/>
                    <a:gdLst>
                      <a:gd name="T0" fmla="*/ 378 w 385"/>
                      <a:gd name="T1" fmla="*/ 0 h 304"/>
                      <a:gd name="T2" fmla="*/ 53 w 385"/>
                      <a:gd name="T3" fmla="*/ 0 h 304"/>
                      <a:gd name="T4" fmla="*/ 47 w 385"/>
                      <a:gd name="T5" fmla="*/ 6 h 304"/>
                      <a:gd name="T6" fmla="*/ 47 w 385"/>
                      <a:gd name="T7" fmla="*/ 32 h 304"/>
                      <a:gd name="T8" fmla="*/ 9 w 385"/>
                      <a:gd name="T9" fmla="*/ 32 h 304"/>
                      <a:gd name="T10" fmla="*/ 0 w 385"/>
                      <a:gd name="T11" fmla="*/ 41 h 304"/>
                      <a:gd name="T12" fmla="*/ 0 w 385"/>
                      <a:gd name="T13" fmla="*/ 296 h 304"/>
                      <a:gd name="T14" fmla="*/ 9 w 385"/>
                      <a:gd name="T15" fmla="*/ 304 h 304"/>
                      <a:gd name="T16" fmla="*/ 168 w 385"/>
                      <a:gd name="T17" fmla="*/ 304 h 304"/>
                      <a:gd name="T18" fmla="*/ 176 w 385"/>
                      <a:gd name="T19" fmla="*/ 296 h 304"/>
                      <a:gd name="T20" fmla="*/ 176 w 385"/>
                      <a:gd name="T21" fmla="*/ 212 h 304"/>
                      <a:gd name="T22" fmla="*/ 378 w 385"/>
                      <a:gd name="T23" fmla="*/ 212 h 304"/>
                      <a:gd name="T24" fmla="*/ 385 w 385"/>
                      <a:gd name="T25" fmla="*/ 206 h 304"/>
                      <a:gd name="T26" fmla="*/ 385 w 385"/>
                      <a:gd name="T27" fmla="*/ 6 h 304"/>
                      <a:gd name="T28" fmla="*/ 378 w 385"/>
                      <a:gd name="T2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5" h="304">
                        <a:moveTo>
                          <a:pt x="378" y="0"/>
                        </a:moveTo>
                        <a:cubicBezTo>
                          <a:pt x="53" y="0"/>
                          <a:pt x="53" y="0"/>
                          <a:pt x="53" y="0"/>
                        </a:cubicBezTo>
                        <a:cubicBezTo>
                          <a:pt x="50" y="0"/>
                          <a:pt x="47" y="3"/>
                          <a:pt x="47" y="6"/>
                        </a:cubicBezTo>
                        <a:cubicBezTo>
                          <a:pt x="47" y="32"/>
                          <a:pt x="47" y="32"/>
                          <a:pt x="47" y="32"/>
                        </a:cubicBezTo>
                        <a:cubicBezTo>
                          <a:pt x="9" y="32"/>
                          <a:pt x="9" y="32"/>
                          <a:pt x="9" y="32"/>
                        </a:cubicBezTo>
                        <a:cubicBezTo>
                          <a:pt x="4" y="32"/>
                          <a:pt x="0" y="36"/>
                          <a:pt x="0" y="41"/>
                        </a:cubicBezTo>
                        <a:cubicBezTo>
                          <a:pt x="0" y="296"/>
                          <a:pt x="0" y="296"/>
                          <a:pt x="0" y="296"/>
                        </a:cubicBezTo>
                        <a:cubicBezTo>
                          <a:pt x="0" y="300"/>
                          <a:pt x="4" y="304"/>
                          <a:pt x="9" y="304"/>
                        </a:cubicBezTo>
                        <a:cubicBezTo>
                          <a:pt x="168" y="304"/>
                          <a:pt x="168" y="304"/>
                          <a:pt x="168" y="304"/>
                        </a:cubicBezTo>
                        <a:cubicBezTo>
                          <a:pt x="172" y="304"/>
                          <a:pt x="176" y="300"/>
                          <a:pt x="176" y="296"/>
                        </a:cubicBezTo>
                        <a:cubicBezTo>
                          <a:pt x="176" y="212"/>
                          <a:pt x="176" y="212"/>
                          <a:pt x="176" y="212"/>
                        </a:cubicBezTo>
                        <a:cubicBezTo>
                          <a:pt x="378" y="212"/>
                          <a:pt x="378" y="212"/>
                          <a:pt x="378" y="212"/>
                        </a:cubicBezTo>
                        <a:cubicBezTo>
                          <a:pt x="382" y="212"/>
                          <a:pt x="385" y="209"/>
                          <a:pt x="385" y="206"/>
                        </a:cubicBezTo>
                        <a:cubicBezTo>
                          <a:pt x="385" y="6"/>
                          <a:pt x="385" y="6"/>
                          <a:pt x="385" y="6"/>
                        </a:cubicBezTo>
                        <a:cubicBezTo>
                          <a:pt x="385" y="3"/>
                          <a:pt x="382" y="0"/>
                          <a:pt x="378"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îśḻíḋê">
                    <a:extLst>
                      <a:ext uri="{FF2B5EF4-FFF2-40B4-BE49-F238E27FC236}">
                        <a16:creationId xmlns:a16="http://schemas.microsoft.com/office/drawing/2014/main" id="{D5388CDB-D5E7-46BE-A850-2FF8192AA40E}"/>
                      </a:ext>
                    </a:extLst>
                  </p:cNvPr>
                  <p:cNvSpPr/>
                  <p:nvPr/>
                </p:nvSpPr>
                <p:spPr bwMode="auto">
                  <a:xfrm>
                    <a:off x="3236" y="1957"/>
                    <a:ext cx="271" cy="180"/>
                  </a:xfrm>
                  <a:custGeom>
                    <a:avLst/>
                    <a:gdLst>
                      <a:gd name="T0" fmla="*/ 333 w 340"/>
                      <a:gd name="T1" fmla="*/ 0 h 227"/>
                      <a:gd name="T2" fmla="*/ 200 w 340"/>
                      <a:gd name="T3" fmla="*/ 0 h 227"/>
                      <a:gd name="T4" fmla="*/ 193 w 340"/>
                      <a:gd name="T5" fmla="*/ 7 h 227"/>
                      <a:gd name="T6" fmla="*/ 193 w 340"/>
                      <a:gd name="T7" fmla="*/ 80 h 227"/>
                      <a:gd name="T8" fmla="*/ 7 w 340"/>
                      <a:gd name="T9" fmla="*/ 80 h 227"/>
                      <a:gd name="T10" fmla="*/ 0 w 340"/>
                      <a:gd name="T11" fmla="*/ 87 h 227"/>
                      <a:gd name="T12" fmla="*/ 0 w 340"/>
                      <a:gd name="T13" fmla="*/ 220 h 227"/>
                      <a:gd name="T14" fmla="*/ 7 w 340"/>
                      <a:gd name="T15" fmla="*/ 227 h 227"/>
                      <a:gd name="T16" fmla="*/ 200 w 340"/>
                      <a:gd name="T17" fmla="*/ 227 h 227"/>
                      <a:gd name="T18" fmla="*/ 220 w 340"/>
                      <a:gd name="T19" fmla="*/ 227 h 227"/>
                      <a:gd name="T20" fmla="*/ 333 w 340"/>
                      <a:gd name="T21" fmla="*/ 227 h 227"/>
                      <a:gd name="T22" fmla="*/ 340 w 340"/>
                      <a:gd name="T23" fmla="*/ 220 h 227"/>
                      <a:gd name="T24" fmla="*/ 340 w 340"/>
                      <a:gd name="T25" fmla="*/ 7 h 227"/>
                      <a:gd name="T26" fmla="*/ 333 w 340"/>
                      <a:gd name="T2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0" h="227">
                        <a:moveTo>
                          <a:pt x="333" y="0"/>
                        </a:moveTo>
                        <a:cubicBezTo>
                          <a:pt x="200" y="0"/>
                          <a:pt x="200" y="0"/>
                          <a:pt x="200" y="0"/>
                        </a:cubicBezTo>
                        <a:cubicBezTo>
                          <a:pt x="196" y="0"/>
                          <a:pt x="193" y="3"/>
                          <a:pt x="193" y="7"/>
                        </a:cubicBezTo>
                        <a:cubicBezTo>
                          <a:pt x="193" y="80"/>
                          <a:pt x="193" y="80"/>
                          <a:pt x="193" y="80"/>
                        </a:cubicBezTo>
                        <a:cubicBezTo>
                          <a:pt x="7" y="80"/>
                          <a:pt x="7" y="80"/>
                          <a:pt x="7" y="80"/>
                        </a:cubicBezTo>
                        <a:cubicBezTo>
                          <a:pt x="3" y="80"/>
                          <a:pt x="0" y="83"/>
                          <a:pt x="0" y="87"/>
                        </a:cubicBezTo>
                        <a:cubicBezTo>
                          <a:pt x="0" y="220"/>
                          <a:pt x="0" y="220"/>
                          <a:pt x="0" y="220"/>
                        </a:cubicBezTo>
                        <a:cubicBezTo>
                          <a:pt x="0" y="224"/>
                          <a:pt x="3" y="227"/>
                          <a:pt x="7" y="227"/>
                        </a:cubicBezTo>
                        <a:cubicBezTo>
                          <a:pt x="200" y="227"/>
                          <a:pt x="200" y="227"/>
                          <a:pt x="200" y="227"/>
                        </a:cubicBezTo>
                        <a:cubicBezTo>
                          <a:pt x="220" y="227"/>
                          <a:pt x="220" y="227"/>
                          <a:pt x="220" y="227"/>
                        </a:cubicBezTo>
                        <a:cubicBezTo>
                          <a:pt x="333" y="227"/>
                          <a:pt x="333" y="227"/>
                          <a:pt x="333" y="227"/>
                        </a:cubicBezTo>
                        <a:cubicBezTo>
                          <a:pt x="337" y="227"/>
                          <a:pt x="340" y="224"/>
                          <a:pt x="340" y="220"/>
                        </a:cubicBezTo>
                        <a:cubicBezTo>
                          <a:pt x="340" y="7"/>
                          <a:pt x="340" y="7"/>
                          <a:pt x="340" y="7"/>
                        </a:cubicBezTo>
                        <a:cubicBezTo>
                          <a:pt x="340" y="3"/>
                          <a:pt x="337" y="0"/>
                          <a:pt x="333"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0" name="iṥļïďê">
                    <a:extLst>
                      <a:ext uri="{FF2B5EF4-FFF2-40B4-BE49-F238E27FC236}">
                        <a16:creationId xmlns:a16="http://schemas.microsoft.com/office/drawing/2014/main" id="{6EC94EEB-BAD6-4714-ADEB-A960E958A38E}"/>
                      </a:ext>
                    </a:extLst>
                  </p:cNvPr>
                  <p:cNvSpPr/>
                  <p:nvPr/>
                </p:nvSpPr>
                <p:spPr bwMode="auto">
                  <a:xfrm>
                    <a:off x="3612" y="1155"/>
                    <a:ext cx="228" cy="265"/>
                  </a:xfrm>
                  <a:custGeom>
                    <a:avLst/>
                    <a:gdLst>
                      <a:gd name="T0" fmla="*/ 276 w 286"/>
                      <a:gd name="T1" fmla="*/ 0 h 333"/>
                      <a:gd name="T2" fmla="*/ 9 w 286"/>
                      <a:gd name="T3" fmla="*/ 0 h 333"/>
                      <a:gd name="T4" fmla="*/ 0 w 286"/>
                      <a:gd name="T5" fmla="*/ 9 h 333"/>
                      <a:gd name="T6" fmla="*/ 0 w 286"/>
                      <a:gd name="T7" fmla="*/ 176 h 333"/>
                      <a:gd name="T8" fmla="*/ 9 w 286"/>
                      <a:gd name="T9" fmla="*/ 186 h 333"/>
                      <a:gd name="T10" fmla="*/ 112 w 286"/>
                      <a:gd name="T11" fmla="*/ 186 h 333"/>
                      <a:gd name="T12" fmla="*/ 112 w 286"/>
                      <a:gd name="T13" fmla="*/ 214 h 333"/>
                      <a:gd name="T14" fmla="*/ 112 w 286"/>
                      <a:gd name="T15" fmla="*/ 214 h 333"/>
                      <a:gd name="T16" fmla="*/ 112 w 286"/>
                      <a:gd name="T17" fmla="*/ 215 h 333"/>
                      <a:gd name="T18" fmla="*/ 112 w 286"/>
                      <a:gd name="T19" fmla="*/ 215 h 333"/>
                      <a:gd name="T20" fmla="*/ 112 w 286"/>
                      <a:gd name="T21" fmla="*/ 215 h 333"/>
                      <a:gd name="T22" fmla="*/ 112 w 286"/>
                      <a:gd name="T23" fmla="*/ 216 h 333"/>
                      <a:gd name="T24" fmla="*/ 113 w 286"/>
                      <a:gd name="T25" fmla="*/ 219 h 333"/>
                      <a:gd name="T26" fmla="*/ 113 w 286"/>
                      <a:gd name="T27" fmla="*/ 225 h 333"/>
                      <a:gd name="T28" fmla="*/ 128 w 286"/>
                      <a:gd name="T29" fmla="*/ 279 h 333"/>
                      <a:gd name="T30" fmla="*/ 130 w 286"/>
                      <a:gd name="T31" fmla="*/ 284 h 333"/>
                      <a:gd name="T32" fmla="*/ 133 w 286"/>
                      <a:gd name="T33" fmla="*/ 288 h 333"/>
                      <a:gd name="T34" fmla="*/ 134 w 286"/>
                      <a:gd name="T35" fmla="*/ 290 h 333"/>
                      <a:gd name="T36" fmla="*/ 129 w 286"/>
                      <a:gd name="T37" fmla="*/ 290 h 333"/>
                      <a:gd name="T38" fmla="*/ 120 w 286"/>
                      <a:gd name="T39" fmla="*/ 299 h 333"/>
                      <a:gd name="T40" fmla="*/ 120 w 286"/>
                      <a:gd name="T41" fmla="*/ 324 h 333"/>
                      <a:gd name="T42" fmla="*/ 130 w 286"/>
                      <a:gd name="T43" fmla="*/ 333 h 333"/>
                      <a:gd name="T44" fmla="*/ 130 w 286"/>
                      <a:gd name="T45" fmla="*/ 333 h 333"/>
                      <a:gd name="T46" fmla="*/ 227 w 286"/>
                      <a:gd name="T47" fmla="*/ 332 h 333"/>
                      <a:gd name="T48" fmla="*/ 236 w 286"/>
                      <a:gd name="T49" fmla="*/ 323 h 333"/>
                      <a:gd name="T50" fmla="*/ 236 w 286"/>
                      <a:gd name="T51" fmla="*/ 298 h 333"/>
                      <a:gd name="T52" fmla="*/ 226 w 286"/>
                      <a:gd name="T53" fmla="*/ 289 h 333"/>
                      <a:gd name="T54" fmla="*/ 226 w 286"/>
                      <a:gd name="T55" fmla="*/ 289 h 333"/>
                      <a:gd name="T56" fmla="*/ 221 w 286"/>
                      <a:gd name="T57" fmla="*/ 289 h 333"/>
                      <a:gd name="T58" fmla="*/ 222 w 286"/>
                      <a:gd name="T59" fmla="*/ 287 h 333"/>
                      <a:gd name="T60" fmla="*/ 225 w 286"/>
                      <a:gd name="T61" fmla="*/ 283 h 333"/>
                      <a:gd name="T62" fmla="*/ 227 w 286"/>
                      <a:gd name="T63" fmla="*/ 278 h 333"/>
                      <a:gd name="T64" fmla="*/ 237 w 286"/>
                      <a:gd name="T65" fmla="*/ 241 h 333"/>
                      <a:gd name="T66" fmla="*/ 238 w 286"/>
                      <a:gd name="T67" fmla="*/ 236 h 333"/>
                      <a:gd name="T68" fmla="*/ 239 w 286"/>
                      <a:gd name="T69" fmla="*/ 227 h 333"/>
                      <a:gd name="T70" fmla="*/ 239 w 286"/>
                      <a:gd name="T71" fmla="*/ 225 h 333"/>
                      <a:gd name="T72" fmla="*/ 238 w 286"/>
                      <a:gd name="T73" fmla="*/ 202 h 333"/>
                      <a:gd name="T74" fmla="*/ 238 w 286"/>
                      <a:gd name="T75" fmla="*/ 201 h 333"/>
                      <a:gd name="T76" fmla="*/ 238 w 286"/>
                      <a:gd name="T77" fmla="*/ 186 h 333"/>
                      <a:gd name="T78" fmla="*/ 276 w 286"/>
                      <a:gd name="T79" fmla="*/ 186 h 333"/>
                      <a:gd name="T80" fmla="*/ 286 w 286"/>
                      <a:gd name="T81" fmla="*/ 176 h 333"/>
                      <a:gd name="T82" fmla="*/ 286 w 286"/>
                      <a:gd name="T83" fmla="*/ 9 h 333"/>
                      <a:gd name="T84" fmla="*/ 276 w 286"/>
                      <a:gd name="T8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6" h="333">
                        <a:moveTo>
                          <a:pt x="276" y="0"/>
                        </a:moveTo>
                        <a:cubicBezTo>
                          <a:pt x="9" y="0"/>
                          <a:pt x="9" y="0"/>
                          <a:pt x="9" y="0"/>
                        </a:cubicBezTo>
                        <a:cubicBezTo>
                          <a:pt x="4" y="0"/>
                          <a:pt x="0" y="4"/>
                          <a:pt x="0" y="9"/>
                        </a:cubicBezTo>
                        <a:cubicBezTo>
                          <a:pt x="0" y="176"/>
                          <a:pt x="0" y="176"/>
                          <a:pt x="0" y="176"/>
                        </a:cubicBezTo>
                        <a:cubicBezTo>
                          <a:pt x="0" y="182"/>
                          <a:pt x="4" y="186"/>
                          <a:pt x="9" y="186"/>
                        </a:cubicBezTo>
                        <a:cubicBezTo>
                          <a:pt x="112" y="186"/>
                          <a:pt x="112" y="186"/>
                          <a:pt x="112" y="186"/>
                        </a:cubicBezTo>
                        <a:cubicBezTo>
                          <a:pt x="112" y="214"/>
                          <a:pt x="112" y="214"/>
                          <a:pt x="112" y="214"/>
                        </a:cubicBezTo>
                        <a:cubicBezTo>
                          <a:pt x="112" y="214"/>
                          <a:pt x="112" y="214"/>
                          <a:pt x="112" y="214"/>
                        </a:cubicBezTo>
                        <a:cubicBezTo>
                          <a:pt x="112" y="214"/>
                          <a:pt x="112" y="215"/>
                          <a:pt x="112" y="215"/>
                        </a:cubicBezTo>
                        <a:cubicBezTo>
                          <a:pt x="112" y="215"/>
                          <a:pt x="112" y="215"/>
                          <a:pt x="112" y="215"/>
                        </a:cubicBezTo>
                        <a:cubicBezTo>
                          <a:pt x="112" y="215"/>
                          <a:pt x="112" y="215"/>
                          <a:pt x="112" y="215"/>
                        </a:cubicBezTo>
                        <a:cubicBezTo>
                          <a:pt x="112" y="216"/>
                          <a:pt x="112" y="216"/>
                          <a:pt x="112" y="216"/>
                        </a:cubicBezTo>
                        <a:cubicBezTo>
                          <a:pt x="112" y="217"/>
                          <a:pt x="113" y="218"/>
                          <a:pt x="113" y="219"/>
                        </a:cubicBezTo>
                        <a:cubicBezTo>
                          <a:pt x="113" y="221"/>
                          <a:pt x="113" y="223"/>
                          <a:pt x="113" y="225"/>
                        </a:cubicBezTo>
                        <a:cubicBezTo>
                          <a:pt x="116" y="241"/>
                          <a:pt x="122" y="265"/>
                          <a:pt x="128" y="279"/>
                        </a:cubicBezTo>
                        <a:cubicBezTo>
                          <a:pt x="129" y="281"/>
                          <a:pt x="129" y="282"/>
                          <a:pt x="130" y="284"/>
                        </a:cubicBezTo>
                        <a:cubicBezTo>
                          <a:pt x="131" y="286"/>
                          <a:pt x="132" y="287"/>
                          <a:pt x="133" y="288"/>
                        </a:cubicBezTo>
                        <a:cubicBezTo>
                          <a:pt x="133" y="289"/>
                          <a:pt x="134" y="289"/>
                          <a:pt x="134" y="290"/>
                        </a:cubicBezTo>
                        <a:cubicBezTo>
                          <a:pt x="129" y="290"/>
                          <a:pt x="129" y="290"/>
                          <a:pt x="129" y="290"/>
                        </a:cubicBezTo>
                        <a:cubicBezTo>
                          <a:pt x="124" y="290"/>
                          <a:pt x="120" y="294"/>
                          <a:pt x="120" y="299"/>
                        </a:cubicBezTo>
                        <a:cubicBezTo>
                          <a:pt x="120" y="324"/>
                          <a:pt x="120" y="324"/>
                          <a:pt x="120" y="324"/>
                        </a:cubicBezTo>
                        <a:cubicBezTo>
                          <a:pt x="120" y="329"/>
                          <a:pt x="124" y="333"/>
                          <a:pt x="130" y="333"/>
                        </a:cubicBezTo>
                        <a:cubicBezTo>
                          <a:pt x="130" y="333"/>
                          <a:pt x="130" y="333"/>
                          <a:pt x="130" y="333"/>
                        </a:cubicBezTo>
                        <a:cubicBezTo>
                          <a:pt x="227" y="332"/>
                          <a:pt x="227" y="332"/>
                          <a:pt x="227" y="332"/>
                        </a:cubicBezTo>
                        <a:cubicBezTo>
                          <a:pt x="232" y="332"/>
                          <a:pt x="236" y="328"/>
                          <a:pt x="236" y="323"/>
                        </a:cubicBezTo>
                        <a:cubicBezTo>
                          <a:pt x="236" y="298"/>
                          <a:pt x="236" y="298"/>
                          <a:pt x="236" y="298"/>
                        </a:cubicBezTo>
                        <a:cubicBezTo>
                          <a:pt x="236" y="293"/>
                          <a:pt x="231" y="289"/>
                          <a:pt x="226" y="289"/>
                        </a:cubicBezTo>
                        <a:cubicBezTo>
                          <a:pt x="226" y="289"/>
                          <a:pt x="226" y="289"/>
                          <a:pt x="226" y="289"/>
                        </a:cubicBezTo>
                        <a:cubicBezTo>
                          <a:pt x="221" y="289"/>
                          <a:pt x="221" y="289"/>
                          <a:pt x="221" y="289"/>
                        </a:cubicBezTo>
                        <a:cubicBezTo>
                          <a:pt x="221" y="288"/>
                          <a:pt x="222" y="288"/>
                          <a:pt x="222" y="287"/>
                        </a:cubicBezTo>
                        <a:cubicBezTo>
                          <a:pt x="223" y="286"/>
                          <a:pt x="224" y="285"/>
                          <a:pt x="225" y="283"/>
                        </a:cubicBezTo>
                        <a:cubicBezTo>
                          <a:pt x="226" y="281"/>
                          <a:pt x="227" y="279"/>
                          <a:pt x="227" y="278"/>
                        </a:cubicBezTo>
                        <a:cubicBezTo>
                          <a:pt x="231" y="268"/>
                          <a:pt x="235" y="253"/>
                          <a:pt x="237" y="241"/>
                        </a:cubicBezTo>
                        <a:cubicBezTo>
                          <a:pt x="238" y="239"/>
                          <a:pt x="238" y="237"/>
                          <a:pt x="238" y="236"/>
                        </a:cubicBezTo>
                        <a:cubicBezTo>
                          <a:pt x="238" y="232"/>
                          <a:pt x="239" y="229"/>
                          <a:pt x="239" y="227"/>
                        </a:cubicBezTo>
                        <a:cubicBezTo>
                          <a:pt x="239" y="226"/>
                          <a:pt x="239" y="226"/>
                          <a:pt x="239" y="225"/>
                        </a:cubicBezTo>
                        <a:cubicBezTo>
                          <a:pt x="238" y="202"/>
                          <a:pt x="238" y="202"/>
                          <a:pt x="238" y="202"/>
                        </a:cubicBezTo>
                        <a:cubicBezTo>
                          <a:pt x="238" y="201"/>
                          <a:pt x="238" y="201"/>
                          <a:pt x="238" y="201"/>
                        </a:cubicBezTo>
                        <a:cubicBezTo>
                          <a:pt x="238" y="186"/>
                          <a:pt x="238" y="186"/>
                          <a:pt x="238" y="186"/>
                        </a:cubicBezTo>
                        <a:cubicBezTo>
                          <a:pt x="276" y="186"/>
                          <a:pt x="276" y="186"/>
                          <a:pt x="276" y="186"/>
                        </a:cubicBezTo>
                        <a:cubicBezTo>
                          <a:pt x="281" y="186"/>
                          <a:pt x="286" y="182"/>
                          <a:pt x="286" y="176"/>
                        </a:cubicBezTo>
                        <a:cubicBezTo>
                          <a:pt x="286" y="9"/>
                          <a:pt x="286" y="9"/>
                          <a:pt x="286" y="9"/>
                        </a:cubicBezTo>
                        <a:cubicBezTo>
                          <a:pt x="286" y="4"/>
                          <a:pt x="281" y="0"/>
                          <a:pt x="27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1" name="íśľiḍé">
                    <a:extLst>
                      <a:ext uri="{FF2B5EF4-FFF2-40B4-BE49-F238E27FC236}">
                        <a16:creationId xmlns:a16="http://schemas.microsoft.com/office/drawing/2014/main" id="{1BA1D947-C23A-42E9-9154-2065D3E4BC9E}"/>
                      </a:ext>
                    </a:extLst>
                  </p:cNvPr>
                  <p:cNvSpPr/>
                  <p:nvPr/>
                </p:nvSpPr>
                <p:spPr bwMode="auto">
                  <a:xfrm>
                    <a:off x="2727" y="1471"/>
                    <a:ext cx="239" cy="212"/>
                  </a:xfrm>
                  <a:custGeom>
                    <a:avLst/>
                    <a:gdLst>
                      <a:gd name="T0" fmla="*/ 85 w 300"/>
                      <a:gd name="T1" fmla="*/ 234 h 266"/>
                      <a:gd name="T2" fmla="*/ 91 w 300"/>
                      <a:gd name="T3" fmla="*/ 223 h 266"/>
                      <a:gd name="T4" fmla="*/ 117 w 300"/>
                      <a:gd name="T5" fmla="*/ 197 h 266"/>
                      <a:gd name="T6" fmla="*/ 137 w 300"/>
                      <a:gd name="T7" fmla="*/ 189 h 266"/>
                      <a:gd name="T8" fmla="*/ 162 w 300"/>
                      <a:gd name="T9" fmla="*/ 246 h 266"/>
                      <a:gd name="T10" fmla="*/ 113 w 300"/>
                      <a:gd name="T11" fmla="*/ 181 h 266"/>
                      <a:gd name="T12" fmla="*/ 80 w 300"/>
                      <a:gd name="T13" fmla="*/ 202 h 266"/>
                      <a:gd name="T14" fmla="*/ 57 w 300"/>
                      <a:gd name="T15" fmla="*/ 152 h 266"/>
                      <a:gd name="T16" fmla="*/ 87 w 300"/>
                      <a:gd name="T17" fmla="*/ 158 h 266"/>
                      <a:gd name="T18" fmla="*/ 87 w 300"/>
                      <a:gd name="T19" fmla="*/ 158 h 266"/>
                      <a:gd name="T20" fmla="*/ 146 w 300"/>
                      <a:gd name="T21" fmla="*/ 148 h 266"/>
                      <a:gd name="T22" fmla="*/ 164 w 300"/>
                      <a:gd name="T23" fmla="*/ 172 h 266"/>
                      <a:gd name="T24" fmla="*/ 200 w 300"/>
                      <a:gd name="T25" fmla="*/ 148 h 266"/>
                      <a:gd name="T26" fmla="*/ 205 w 300"/>
                      <a:gd name="T27" fmla="*/ 151 h 266"/>
                      <a:gd name="T28" fmla="*/ 220 w 300"/>
                      <a:gd name="T29" fmla="*/ 147 h 266"/>
                      <a:gd name="T30" fmla="*/ 177 w 300"/>
                      <a:gd name="T31" fmla="*/ 147 h 266"/>
                      <a:gd name="T32" fmla="*/ 202 w 300"/>
                      <a:gd name="T33" fmla="*/ 159 h 266"/>
                      <a:gd name="T34" fmla="*/ 215 w 300"/>
                      <a:gd name="T35" fmla="*/ 158 h 266"/>
                      <a:gd name="T36" fmla="*/ 244 w 300"/>
                      <a:gd name="T37" fmla="*/ 147 h 266"/>
                      <a:gd name="T38" fmla="*/ 268 w 300"/>
                      <a:gd name="T39" fmla="*/ 158 h 266"/>
                      <a:gd name="T40" fmla="*/ 282 w 300"/>
                      <a:gd name="T41" fmla="*/ 158 h 266"/>
                      <a:gd name="T42" fmla="*/ 237 w 300"/>
                      <a:gd name="T43" fmla="*/ 147 h 266"/>
                      <a:gd name="T44" fmla="*/ 272 w 300"/>
                      <a:gd name="T45" fmla="*/ 149 h 266"/>
                      <a:gd name="T46" fmla="*/ 277 w 300"/>
                      <a:gd name="T47" fmla="*/ 151 h 266"/>
                      <a:gd name="T48" fmla="*/ 283 w 300"/>
                      <a:gd name="T49" fmla="*/ 135 h 266"/>
                      <a:gd name="T50" fmla="*/ 165 w 300"/>
                      <a:gd name="T51" fmla="*/ 114 h 266"/>
                      <a:gd name="T52" fmla="*/ 177 w 300"/>
                      <a:gd name="T53" fmla="*/ 114 h 266"/>
                      <a:gd name="T54" fmla="*/ 217 w 300"/>
                      <a:gd name="T55" fmla="*/ 127 h 266"/>
                      <a:gd name="T56" fmla="*/ 195 w 300"/>
                      <a:gd name="T57" fmla="*/ 128 h 266"/>
                      <a:gd name="T58" fmla="*/ 202 w 300"/>
                      <a:gd name="T59" fmla="*/ 131 h 266"/>
                      <a:gd name="T60" fmla="*/ 177 w 300"/>
                      <a:gd name="T61" fmla="*/ 135 h 266"/>
                      <a:gd name="T62" fmla="*/ 226 w 300"/>
                      <a:gd name="T63" fmla="*/ 88 h 266"/>
                      <a:gd name="T64" fmla="*/ 266 w 300"/>
                      <a:gd name="T65" fmla="*/ 86 h 266"/>
                      <a:gd name="T66" fmla="*/ 270 w 300"/>
                      <a:gd name="T67" fmla="*/ 127 h 266"/>
                      <a:gd name="T68" fmla="*/ 269 w 300"/>
                      <a:gd name="T69" fmla="*/ 111 h 266"/>
                      <a:gd name="T70" fmla="*/ 256 w 300"/>
                      <a:gd name="T71" fmla="*/ 135 h 266"/>
                      <a:gd name="T72" fmla="*/ 244 w 300"/>
                      <a:gd name="T73" fmla="*/ 122 h 266"/>
                      <a:gd name="T74" fmla="*/ 237 w 300"/>
                      <a:gd name="T75" fmla="*/ 133 h 266"/>
                      <a:gd name="T76" fmla="*/ 164 w 300"/>
                      <a:gd name="T77" fmla="*/ 41 h 266"/>
                      <a:gd name="T78" fmla="*/ 158 w 300"/>
                      <a:gd name="T79" fmla="*/ 56 h 266"/>
                      <a:gd name="T80" fmla="*/ 165 w 300"/>
                      <a:gd name="T81" fmla="*/ 60 h 266"/>
                      <a:gd name="T82" fmla="*/ 144 w 300"/>
                      <a:gd name="T83" fmla="*/ 62 h 266"/>
                      <a:gd name="T84" fmla="*/ 89 w 300"/>
                      <a:gd name="T85" fmla="*/ 61 h 266"/>
                      <a:gd name="T86" fmla="*/ 138 w 300"/>
                      <a:gd name="T87" fmla="*/ 50 h 266"/>
                      <a:gd name="T88" fmla="*/ 177 w 300"/>
                      <a:gd name="T89" fmla="*/ 33 h 266"/>
                      <a:gd name="T90" fmla="*/ 131 w 300"/>
                      <a:gd name="T91" fmla="*/ 34 h 266"/>
                      <a:gd name="T92" fmla="*/ 213 w 300"/>
                      <a:gd name="T93" fmla="*/ 60 h 266"/>
                      <a:gd name="T94" fmla="*/ 156 w 300"/>
                      <a:gd name="T95" fmla="*/ 30 h 266"/>
                      <a:gd name="T96" fmla="*/ 266 w 300"/>
                      <a:gd name="T97" fmla="*/ 0 h 266"/>
                      <a:gd name="T98" fmla="*/ 170 w 300"/>
                      <a:gd name="T99" fmla="*/ 15 h 266"/>
                      <a:gd name="T100" fmla="*/ 122 w 300"/>
                      <a:gd name="T101" fmla="*/ 25 h 266"/>
                      <a:gd name="T102" fmla="*/ 0 w 300"/>
                      <a:gd name="T103" fmla="*/ 148 h 266"/>
                      <a:gd name="T104" fmla="*/ 31 w 300"/>
                      <a:gd name="T105" fmla="*/ 158 h 266"/>
                      <a:gd name="T106" fmla="*/ 47 w 300"/>
                      <a:gd name="T107" fmla="*/ 167 h 266"/>
                      <a:gd name="T108" fmla="*/ 53 w 300"/>
                      <a:gd name="T109" fmla="*/ 207 h 266"/>
                      <a:gd name="T110" fmla="*/ 83 w 300"/>
                      <a:gd name="T111" fmla="*/ 251 h 266"/>
                      <a:gd name="T112" fmla="*/ 170 w 300"/>
                      <a:gd name="T113" fmla="*/ 266 h 266"/>
                      <a:gd name="T114" fmla="*/ 300 w 300"/>
                      <a:gd name="T115" fmla="*/ 176 h 266"/>
                      <a:gd name="T116" fmla="*/ 269 w 300"/>
                      <a:gd name="T117" fmla="*/ 6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 h="266">
                        <a:moveTo>
                          <a:pt x="85" y="234"/>
                        </a:moveTo>
                        <a:cubicBezTo>
                          <a:pt x="85" y="233"/>
                          <a:pt x="85" y="233"/>
                          <a:pt x="85" y="233"/>
                        </a:cubicBezTo>
                        <a:cubicBezTo>
                          <a:pt x="86" y="234"/>
                          <a:pt x="86" y="234"/>
                          <a:pt x="86" y="234"/>
                        </a:cubicBezTo>
                        <a:cubicBezTo>
                          <a:pt x="85" y="234"/>
                          <a:pt x="85" y="234"/>
                          <a:pt x="85" y="234"/>
                        </a:cubicBezTo>
                        <a:moveTo>
                          <a:pt x="91" y="223"/>
                        </a:moveTo>
                        <a:cubicBezTo>
                          <a:pt x="90" y="221"/>
                          <a:pt x="89" y="220"/>
                          <a:pt x="88" y="219"/>
                        </a:cubicBezTo>
                        <a:cubicBezTo>
                          <a:pt x="91" y="216"/>
                          <a:pt x="94" y="213"/>
                          <a:pt x="97" y="210"/>
                        </a:cubicBezTo>
                        <a:cubicBezTo>
                          <a:pt x="91" y="223"/>
                          <a:pt x="91" y="223"/>
                          <a:pt x="91" y="223"/>
                        </a:cubicBezTo>
                        <a:moveTo>
                          <a:pt x="152" y="253"/>
                        </a:moveTo>
                        <a:cubicBezTo>
                          <a:pt x="132" y="250"/>
                          <a:pt x="113" y="241"/>
                          <a:pt x="97" y="228"/>
                        </a:cubicBezTo>
                        <a:cubicBezTo>
                          <a:pt x="111" y="201"/>
                          <a:pt x="111" y="201"/>
                          <a:pt x="111" y="201"/>
                        </a:cubicBezTo>
                        <a:cubicBezTo>
                          <a:pt x="113" y="199"/>
                          <a:pt x="115" y="198"/>
                          <a:pt x="117" y="197"/>
                        </a:cubicBezTo>
                        <a:cubicBezTo>
                          <a:pt x="125" y="218"/>
                          <a:pt x="137" y="237"/>
                          <a:pt x="152" y="253"/>
                        </a:cubicBezTo>
                        <a:moveTo>
                          <a:pt x="162" y="246"/>
                        </a:moveTo>
                        <a:cubicBezTo>
                          <a:pt x="147" y="230"/>
                          <a:pt x="135" y="212"/>
                          <a:pt x="128" y="192"/>
                        </a:cubicBezTo>
                        <a:cubicBezTo>
                          <a:pt x="131" y="191"/>
                          <a:pt x="134" y="190"/>
                          <a:pt x="137" y="189"/>
                        </a:cubicBezTo>
                        <a:cubicBezTo>
                          <a:pt x="146" y="189"/>
                          <a:pt x="146" y="189"/>
                          <a:pt x="146" y="189"/>
                        </a:cubicBezTo>
                        <a:cubicBezTo>
                          <a:pt x="148" y="189"/>
                          <a:pt x="150" y="187"/>
                          <a:pt x="150" y="186"/>
                        </a:cubicBezTo>
                        <a:cubicBezTo>
                          <a:pt x="154" y="185"/>
                          <a:pt x="158" y="185"/>
                          <a:pt x="162" y="184"/>
                        </a:cubicBezTo>
                        <a:cubicBezTo>
                          <a:pt x="162" y="246"/>
                          <a:pt x="162" y="246"/>
                          <a:pt x="162" y="246"/>
                        </a:cubicBezTo>
                        <a:moveTo>
                          <a:pt x="73" y="199"/>
                        </a:moveTo>
                        <a:cubicBezTo>
                          <a:pt x="67" y="189"/>
                          <a:pt x="62" y="179"/>
                          <a:pt x="60" y="167"/>
                        </a:cubicBezTo>
                        <a:cubicBezTo>
                          <a:pt x="110" y="167"/>
                          <a:pt x="110" y="167"/>
                          <a:pt x="110" y="167"/>
                        </a:cubicBezTo>
                        <a:cubicBezTo>
                          <a:pt x="110" y="172"/>
                          <a:pt x="111" y="177"/>
                          <a:pt x="113" y="181"/>
                        </a:cubicBezTo>
                        <a:cubicBezTo>
                          <a:pt x="112" y="182"/>
                          <a:pt x="111" y="182"/>
                          <a:pt x="111" y="183"/>
                        </a:cubicBezTo>
                        <a:cubicBezTo>
                          <a:pt x="108" y="188"/>
                          <a:pt x="108" y="188"/>
                          <a:pt x="108" y="188"/>
                        </a:cubicBezTo>
                        <a:cubicBezTo>
                          <a:pt x="98" y="194"/>
                          <a:pt x="89" y="201"/>
                          <a:pt x="81" y="209"/>
                        </a:cubicBezTo>
                        <a:cubicBezTo>
                          <a:pt x="80" y="202"/>
                          <a:pt x="80" y="202"/>
                          <a:pt x="80" y="202"/>
                        </a:cubicBezTo>
                        <a:cubicBezTo>
                          <a:pt x="80" y="200"/>
                          <a:pt x="78" y="199"/>
                          <a:pt x="76" y="199"/>
                        </a:cubicBezTo>
                        <a:cubicBezTo>
                          <a:pt x="73" y="199"/>
                          <a:pt x="73" y="199"/>
                          <a:pt x="73" y="199"/>
                        </a:cubicBezTo>
                        <a:moveTo>
                          <a:pt x="58" y="158"/>
                        </a:moveTo>
                        <a:cubicBezTo>
                          <a:pt x="57" y="156"/>
                          <a:pt x="57" y="154"/>
                          <a:pt x="57" y="152"/>
                        </a:cubicBezTo>
                        <a:cubicBezTo>
                          <a:pt x="59" y="152"/>
                          <a:pt x="59" y="152"/>
                          <a:pt x="59" y="152"/>
                        </a:cubicBezTo>
                        <a:cubicBezTo>
                          <a:pt x="59" y="158"/>
                          <a:pt x="59" y="158"/>
                          <a:pt x="59" y="158"/>
                        </a:cubicBezTo>
                        <a:cubicBezTo>
                          <a:pt x="58" y="158"/>
                          <a:pt x="58" y="158"/>
                          <a:pt x="58" y="158"/>
                        </a:cubicBezTo>
                        <a:moveTo>
                          <a:pt x="87" y="158"/>
                        </a:moveTo>
                        <a:cubicBezTo>
                          <a:pt x="87" y="152"/>
                          <a:pt x="87" y="152"/>
                          <a:pt x="87" y="152"/>
                        </a:cubicBezTo>
                        <a:cubicBezTo>
                          <a:pt x="108" y="152"/>
                          <a:pt x="108" y="152"/>
                          <a:pt x="108" y="152"/>
                        </a:cubicBezTo>
                        <a:cubicBezTo>
                          <a:pt x="108" y="154"/>
                          <a:pt x="108" y="156"/>
                          <a:pt x="109" y="158"/>
                        </a:cubicBezTo>
                        <a:cubicBezTo>
                          <a:pt x="87" y="158"/>
                          <a:pt x="87" y="158"/>
                          <a:pt x="87" y="158"/>
                        </a:cubicBezTo>
                        <a:moveTo>
                          <a:pt x="125" y="180"/>
                        </a:moveTo>
                        <a:cubicBezTo>
                          <a:pt x="122" y="171"/>
                          <a:pt x="121" y="161"/>
                          <a:pt x="120" y="152"/>
                        </a:cubicBezTo>
                        <a:cubicBezTo>
                          <a:pt x="142" y="152"/>
                          <a:pt x="142" y="152"/>
                          <a:pt x="142" y="152"/>
                        </a:cubicBezTo>
                        <a:cubicBezTo>
                          <a:pt x="144" y="152"/>
                          <a:pt x="146" y="150"/>
                          <a:pt x="146" y="148"/>
                        </a:cubicBezTo>
                        <a:cubicBezTo>
                          <a:pt x="146" y="147"/>
                          <a:pt x="146" y="147"/>
                          <a:pt x="146" y="147"/>
                        </a:cubicBezTo>
                        <a:cubicBezTo>
                          <a:pt x="165" y="147"/>
                          <a:pt x="165" y="147"/>
                          <a:pt x="165" y="147"/>
                        </a:cubicBezTo>
                        <a:cubicBezTo>
                          <a:pt x="165" y="172"/>
                          <a:pt x="165" y="172"/>
                          <a:pt x="165" y="172"/>
                        </a:cubicBezTo>
                        <a:cubicBezTo>
                          <a:pt x="165" y="172"/>
                          <a:pt x="164" y="172"/>
                          <a:pt x="164" y="172"/>
                        </a:cubicBezTo>
                        <a:cubicBezTo>
                          <a:pt x="150" y="173"/>
                          <a:pt x="137" y="176"/>
                          <a:pt x="125" y="180"/>
                        </a:cubicBezTo>
                        <a:moveTo>
                          <a:pt x="205" y="151"/>
                        </a:moveTo>
                        <a:cubicBezTo>
                          <a:pt x="203" y="151"/>
                          <a:pt x="202" y="151"/>
                          <a:pt x="201" y="151"/>
                        </a:cubicBezTo>
                        <a:cubicBezTo>
                          <a:pt x="201" y="150"/>
                          <a:pt x="200" y="149"/>
                          <a:pt x="200" y="148"/>
                        </a:cubicBezTo>
                        <a:cubicBezTo>
                          <a:pt x="200" y="147"/>
                          <a:pt x="201" y="147"/>
                          <a:pt x="201" y="147"/>
                        </a:cubicBezTo>
                        <a:cubicBezTo>
                          <a:pt x="211" y="147"/>
                          <a:pt x="211" y="147"/>
                          <a:pt x="211" y="147"/>
                        </a:cubicBezTo>
                        <a:cubicBezTo>
                          <a:pt x="211" y="148"/>
                          <a:pt x="211" y="149"/>
                          <a:pt x="210" y="150"/>
                        </a:cubicBezTo>
                        <a:cubicBezTo>
                          <a:pt x="208" y="151"/>
                          <a:pt x="207" y="151"/>
                          <a:pt x="205" y="151"/>
                        </a:cubicBezTo>
                        <a:moveTo>
                          <a:pt x="215" y="158"/>
                        </a:moveTo>
                        <a:cubicBezTo>
                          <a:pt x="219" y="158"/>
                          <a:pt x="219" y="158"/>
                          <a:pt x="219" y="158"/>
                        </a:cubicBezTo>
                        <a:cubicBezTo>
                          <a:pt x="220" y="158"/>
                          <a:pt x="220" y="158"/>
                          <a:pt x="220" y="157"/>
                        </a:cubicBezTo>
                        <a:cubicBezTo>
                          <a:pt x="220" y="147"/>
                          <a:pt x="220" y="147"/>
                          <a:pt x="220" y="147"/>
                        </a:cubicBezTo>
                        <a:cubicBezTo>
                          <a:pt x="222" y="147"/>
                          <a:pt x="222" y="147"/>
                          <a:pt x="222" y="147"/>
                        </a:cubicBezTo>
                        <a:cubicBezTo>
                          <a:pt x="222" y="155"/>
                          <a:pt x="220" y="163"/>
                          <a:pt x="218" y="171"/>
                        </a:cubicBezTo>
                        <a:cubicBezTo>
                          <a:pt x="177" y="171"/>
                          <a:pt x="177" y="171"/>
                          <a:pt x="177" y="171"/>
                        </a:cubicBezTo>
                        <a:cubicBezTo>
                          <a:pt x="177" y="147"/>
                          <a:pt x="177" y="147"/>
                          <a:pt x="177" y="147"/>
                        </a:cubicBezTo>
                        <a:cubicBezTo>
                          <a:pt x="192" y="147"/>
                          <a:pt x="192" y="147"/>
                          <a:pt x="192" y="147"/>
                        </a:cubicBezTo>
                        <a:cubicBezTo>
                          <a:pt x="192" y="147"/>
                          <a:pt x="191" y="147"/>
                          <a:pt x="191" y="148"/>
                        </a:cubicBezTo>
                        <a:cubicBezTo>
                          <a:pt x="191" y="151"/>
                          <a:pt x="192" y="154"/>
                          <a:pt x="194" y="156"/>
                        </a:cubicBezTo>
                        <a:cubicBezTo>
                          <a:pt x="196" y="158"/>
                          <a:pt x="199" y="159"/>
                          <a:pt x="202" y="159"/>
                        </a:cubicBezTo>
                        <a:cubicBezTo>
                          <a:pt x="205" y="159"/>
                          <a:pt x="207" y="158"/>
                          <a:pt x="209" y="157"/>
                        </a:cubicBezTo>
                        <a:cubicBezTo>
                          <a:pt x="210" y="157"/>
                          <a:pt x="211" y="156"/>
                          <a:pt x="213" y="154"/>
                        </a:cubicBezTo>
                        <a:cubicBezTo>
                          <a:pt x="214" y="157"/>
                          <a:pt x="214" y="157"/>
                          <a:pt x="214" y="157"/>
                        </a:cubicBezTo>
                        <a:cubicBezTo>
                          <a:pt x="214" y="158"/>
                          <a:pt x="214" y="158"/>
                          <a:pt x="215" y="158"/>
                        </a:cubicBezTo>
                        <a:moveTo>
                          <a:pt x="238" y="151"/>
                        </a:moveTo>
                        <a:cubicBezTo>
                          <a:pt x="243" y="151"/>
                          <a:pt x="243" y="151"/>
                          <a:pt x="243" y="151"/>
                        </a:cubicBezTo>
                        <a:cubicBezTo>
                          <a:pt x="244" y="151"/>
                          <a:pt x="244" y="151"/>
                          <a:pt x="244" y="150"/>
                        </a:cubicBezTo>
                        <a:cubicBezTo>
                          <a:pt x="244" y="147"/>
                          <a:pt x="244" y="147"/>
                          <a:pt x="244" y="147"/>
                        </a:cubicBezTo>
                        <a:cubicBezTo>
                          <a:pt x="262" y="147"/>
                          <a:pt x="262" y="147"/>
                          <a:pt x="262" y="147"/>
                        </a:cubicBezTo>
                        <a:cubicBezTo>
                          <a:pt x="262" y="157"/>
                          <a:pt x="262" y="157"/>
                          <a:pt x="262" y="157"/>
                        </a:cubicBezTo>
                        <a:cubicBezTo>
                          <a:pt x="262" y="158"/>
                          <a:pt x="262" y="158"/>
                          <a:pt x="263" y="158"/>
                        </a:cubicBezTo>
                        <a:cubicBezTo>
                          <a:pt x="268" y="158"/>
                          <a:pt x="268" y="158"/>
                          <a:pt x="268" y="158"/>
                        </a:cubicBezTo>
                        <a:cubicBezTo>
                          <a:pt x="268" y="158"/>
                          <a:pt x="268" y="158"/>
                          <a:pt x="268" y="157"/>
                        </a:cubicBezTo>
                        <a:cubicBezTo>
                          <a:pt x="269" y="155"/>
                          <a:pt x="269" y="155"/>
                          <a:pt x="269" y="155"/>
                        </a:cubicBezTo>
                        <a:cubicBezTo>
                          <a:pt x="272" y="157"/>
                          <a:pt x="275" y="159"/>
                          <a:pt x="279" y="159"/>
                        </a:cubicBezTo>
                        <a:cubicBezTo>
                          <a:pt x="280" y="159"/>
                          <a:pt x="281" y="158"/>
                          <a:pt x="282" y="158"/>
                        </a:cubicBezTo>
                        <a:cubicBezTo>
                          <a:pt x="281" y="163"/>
                          <a:pt x="280" y="167"/>
                          <a:pt x="279" y="171"/>
                        </a:cubicBezTo>
                        <a:cubicBezTo>
                          <a:pt x="231" y="171"/>
                          <a:pt x="231" y="171"/>
                          <a:pt x="231" y="171"/>
                        </a:cubicBezTo>
                        <a:cubicBezTo>
                          <a:pt x="232" y="163"/>
                          <a:pt x="233" y="155"/>
                          <a:pt x="234" y="147"/>
                        </a:cubicBezTo>
                        <a:cubicBezTo>
                          <a:pt x="237" y="147"/>
                          <a:pt x="237" y="147"/>
                          <a:pt x="237" y="147"/>
                        </a:cubicBezTo>
                        <a:cubicBezTo>
                          <a:pt x="237" y="150"/>
                          <a:pt x="237" y="150"/>
                          <a:pt x="237" y="150"/>
                        </a:cubicBezTo>
                        <a:cubicBezTo>
                          <a:pt x="237" y="151"/>
                          <a:pt x="238" y="151"/>
                          <a:pt x="238" y="151"/>
                        </a:cubicBezTo>
                        <a:moveTo>
                          <a:pt x="277" y="151"/>
                        </a:moveTo>
                        <a:cubicBezTo>
                          <a:pt x="275" y="151"/>
                          <a:pt x="273" y="150"/>
                          <a:pt x="272" y="149"/>
                        </a:cubicBezTo>
                        <a:cubicBezTo>
                          <a:pt x="272" y="148"/>
                          <a:pt x="271" y="148"/>
                          <a:pt x="271" y="147"/>
                        </a:cubicBezTo>
                        <a:cubicBezTo>
                          <a:pt x="283" y="147"/>
                          <a:pt x="283" y="147"/>
                          <a:pt x="283" y="147"/>
                        </a:cubicBezTo>
                        <a:cubicBezTo>
                          <a:pt x="282" y="147"/>
                          <a:pt x="282" y="148"/>
                          <a:pt x="282" y="149"/>
                        </a:cubicBezTo>
                        <a:cubicBezTo>
                          <a:pt x="281" y="150"/>
                          <a:pt x="279" y="151"/>
                          <a:pt x="277" y="151"/>
                        </a:cubicBezTo>
                        <a:moveTo>
                          <a:pt x="271" y="135"/>
                        </a:moveTo>
                        <a:cubicBezTo>
                          <a:pt x="271" y="134"/>
                          <a:pt x="272" y="134"/>
                          <a:pt x="272" y="133"/>
                        </a:cubicBezTo>
                        <a:cubicBezTo>
                          <a:pt x="273" y="132"/>
                          <a:pt x="275" y="131"/>
                          <a:pt x="277" y="131"/>
                        </a:cubicBezTo>
                        <a:cubicBezTo>
                          <a:pt x="278" y="131"/>
                          <a:pt x="281" y="131"/>
                          <a:pt x="283" y="135"/>
                        </a:cubicBezTo>
                        <a:cubicBezTo>
                          <a:pt x="271" y="135"/>
                          <a:pt x="271" y="135"/>
                          <a:pt x="271" y="135"/>
                        </a:cubicBezTo>
                        <a:moveTo>
                          <a:pt x="146" y="135"/>
                        </a:moveTo>
                        <a:cubicBezTo>
                          <a:pt x="146" y="112"/>
                          <a:pt x="146" y="112"/>
                          <a:pt x="146" y="112"/>
                        </a:cubicBezTo>
                        <a:cubicBezTo>
                          <a:pt x="152" y="113"/>
                          <a:pt x="158" y="114"/>
                          <a:pt x="165" y="114"/>
                        </a:cubicBezTo>
                        <a:cubicBezTo>
                          <a:pt x="165" y="135"/>
                          <a:pt x="165" y="135"/>
                          <a:pt x="165" y="135"/>
                        </a:cubicBezTo>
                        <a:cubicBezTo>
                          <a:pt x="146" y="135"/>
                          <a:pt x="146" y="135"/>
                          <a:pt x="146" y="135"/>
                        </a:cubicBezTo>
                        <a:moveTo>
                          <a:pt x="177" y="135"/>
                        </a:moveTo>
                        <a:cubicBezTo>
                          <a:pt x="177" y="114"/>
                          <a:pt x="177" y="114"/>
                          <a:pt x="177" y="114"/>
                        </a:cubicBezTo>
                        <a:cubicBezTo>
                          <a:pt x="191" y="113"/>
                          <a:pt x="205" y="110"/>
                          <a:pt x="218" y="105"/>
                        </a:cubicBezTo>
                        <a:cubicBezTo>
                          <a:pt x="220" y="114"/>
                          <a:pt x="222" y="125"/>
                          <a:pt x="222" y="135"/>
                        </a:cubicBezTo>
                        <a:cubicBezTo>
                          <a:pt x="220" y="135"/>
                          <a:pt x="220" y="135"/>
                          <a:pt x="220" y="135"/>
                        </a:cubicBezTo>
                        <a:cubicBezTo>
                          <a:pt x="220" y="131"/>
                          <a:pt x="219" y="128"/>
                          <a:pt x="217" y="127"/>
                        </a:cubicBezTo>
                        <a:cubicBezTo>
                          <a:pt x="215" y="125"/>
                          <a:pt x="211" y="124"/>
                          <a:pt x="207" y="124"/>
                        </a:cubicBezTo>
                        <a:cubicBezTo>
                          <a:pt x="205" y="124"/>
                          <a:pt x="203" y="124"/>
                          <a:pt x="201" y="124"/>
                        </a:cubicBezTo>
                        <a:cubicBezTo>
                          <a:pt x="199" y="125"/>
                          <a:pt x="197" y="126"/>
                          <a:pt x="195" y="127"/>
                        </a:cubicBezTo>
                        <a:cubicBezTo>
                          <a:pt x="195" y="127"/>
                          <a:pt x="195" y="127"/>
                          <a:pt x="195" y="128"/>
                        </a:cubicBezTo>
                        <a:cubicBezTo>
                          <a:pt x="197" y="133"/>
                          <a:pt x="197" y="133"/>
                          <a:pt x="197" y="133"/>
                        </a:cubicBezTo>
                        <a:cubicBezTo>
                          <a:pt x="198" y="133"/>
                          <a:pt x="198" y="133"/>
                          <a:pt x="198" y="133"/>
                        </a:cubicBezTo>
                        <a:cubicBezTo>
                          <a:pt x="198" y="133"/>
                          <a:pt x="198" y="133"/>
                          <a:pt x="198" y="133"/>
                        </a:cubicBezTo>
                        <a:cubicBezTo>
                          <a:pt x="200" y="132"/>
                          <a:pt x="201" y="132"/>
                          <a:pt x="202" y="131"/>
                        </a:cubicBezTo>
                        <a:cubicBezTo>
                          <a:pt x="204" y="131"/>
                          <a:pt x="205" y="131"/>
                          <a:pt x="207" y="131"/>
                        </a:cubicBezTo>
                        <a:cubicBezTo>
                          <a:pt x="209" y="131"/>
                          <a:pt x="210" y="131"/>
                          <a:pt x="211" y="132"/>
                        </a:cubicBezTo>
                        <a:cubicBezTo>
                          <a:pt x="211" y="133"/>
                          <a:pt x="212" y="134"/>
                          <a:pt x="212" y="135"/>
                        </a:cubicBezTo>
                        <a:cubicBezTo>
                          <a:pt x="177" y="135"/>
                          <a:pt x="177" y="135"/>
                          <a:pt x="177" y="135"/>
                        </a:cubicBezTo>
                        <a:moveTo>
                          <a:pt x="226" y="88"/>
                        </a:moveTo>
                        <a:cubicBezTo>
                          <a:pt x="225" y="87"/>
                          <a:pt x="225" y="86"/>
                          <a:pt x="225" y="86"/>
                        </a:cubicBezTo>
                        <a:cubicBezTo>
                          <a:pt x="229" y="86"/>
                          <a:pt x="229" y="86"/>
                          <a:pt x="229" y="86"/>
                        </a:cubicBezTo>
                        <a:cubicBezTo>
                          <a:pt x="228" y="86"/>
                          <a:pt x="227" y="87"/>
                          <a:pt x="226" y="88"/>
                        </a:cubicBezTo>
                        <a:moveTo>
                          <a:pt x="234" y="133"/>
                        </a:moveTo>
                        <a:cubicBezTo>
                          <a:pt x="233" y="121"/>
                          <a:pt x="232" y="110"/>
                          <a:pt x="229" y="99"/>
                        </a:cubicBezTo>
                        <a:cubicBezTo>
                          <a:pt x="236" y="96"/>
                          <a:pt x="243" y="91"/>
                          <a:pt x="249" y="86"/>
                        </a:cubicBezTo>
                        <a:cubicBezTo>
                          <a:pt x="266" y="86"/>
                          <a:pt x="266" y="86"/>
                          <a:pt x="266" y="86"/>
                        </a:cubicBezTo>
                        <a:cubicBezTo>
                          <a:pt x="267" y="86"/>
                          <a:pt x="268" y="85"/>
                          <a:pt x="268" y="85"/>
                        </a:cubicBezTo>
                        <a:cubicBezTo>
                          <a:pt x="275" y="96"/>
                          <a:pt x="280" y="110"/>
                          <a:pt x="282" y="124"/>
                        </a:cubicBezTo>
                        <a:cubicBezTo>
                          <a:pt x="281" y="124"/>
                          <a:pt x="280" y="124"/>
                          <a:pt x="279" y="124"/>
                        </a:cubicBezTo>
                        <a:cubicBezTo>
                          <a:pt x="275" y="124"/>
                          <a:pt x="272" y="125"/>
                          <a:pt x="270" y="127"/>
                        </a:cubicBezTo>
                        <a:cubicBezTo>
                          <a:pt x="270" y="126"/>
                          <a:pt x="270" y="126"/>
                          <a:pt x="270" y="126"/>
                        </a:cubicBezTo>
                        <a:cubicBezTo>
                          <a:pt x="270" y="125"/>
                          <a:pt x="270" y="124"/>
                          <a:pt x="270" y="123"/>
                        </a:cubicBezTo>
                        <a:cubicBezTo>
                          <a:pt x="270" y="112"/>
                          <a:pt x="270" y="112"/>
                          <a:pt x="270" y="112"/>
                        </a:cubicBezTo>
                        <a:cubicBezTo>
                          <a:pt x="270" y="112"/>
                          <a:pt x="270" y="111"/>
                          <a:pt x="269" y="111"/>
                        </a:cubicBezTo>
                        <a:cubicBezTo>
                          <a:pt x="263" y="111"/>
                          <a:pt x="263" y="111"/>
                          <a:pt x="263" y="111"/>
                        </a:cubicBezTo>
                        <a:cubicBezTo>
                          <a:pt x="262" y="111"/>
                          <a:pt x="262" y="112"/>
                          <a:pt x="262" y="112"/>
                        </a:cubicBezTo>
                        <a:cubicBezTo>
                          <a:pt x="262" y="135"/>
                          <a:pt x="262" y="135"/>
                          <a:pt x="262" y="135"/>
                        </a:cubicBezTo>
                        <a:cubicBezTo>
                          <a:pt x="256" y="135"/>
                          <a:pt x="256" y="135"/>
                          <a:pt x="256" y="135"/>
                        </a:cubicBezTo>
                        <a:cubicBezTo>
                          <a:pt x="256" y="134"/>
                          <a:pt x="256" y="134"/>
                          <a:pt x="256" y="134"/>
                        </a:cubicBezTo>
                        <a:cubicBezTo>
                          <a:pt x="256" y="133"/>
                          <a:pt x="255" y="133"/>
                          <a:pt x="255" y="133"/>
                        </a:cubicBezTo>
                        <a:cubicBezTo>
                          <a:pt x="244" y="133"/>
                          <a:pt x="244" y="133"/>
                          <a:pt x="244" y="133"/>
                        </a:cubicBezTo>
                        <a:cubicBezTo>
                          <a:pt x="244" y="122"/>
                          <a:pt x="244" y="122"/>
                          <a:pt x="244" y="122"/>
                        </a:cubicBezTo>
                        <a:cubicBezTo>
                          <a:pt x="244" y="121"/>
                          <a:pt x="244" y="121"/>
                          <a:pt x="243" y="121"/>
                        </a:cubicBezTo>
                        <a:cubicBezTo>
                          <a:pt x="238" y="121"/>
                          <a:pt x="238" y="121"/>
                          <a:pt x="238" y="121"/>
                        </a:cubicBezTo>
                        <a:cubicBezTo>
                          <a:pt x="238" y="121"/>
                          <a:pt x="237" y="121"/>
                          <a:pt x="237" y="122"/>
                        </a:cubicBezTo>
                        <a:cubicBezTo>
                          <a:pt x="237" y="133"/>
                          <a:pt x="237" y="133"/>
                          <a:pt x="237" y="133"/>
                        </a:cubicBezTo>
                        <a:cubicBezTo>
                          <a:pt x="234" y="133"/>
                          <a:pt x="234" y="133"/>
                          <a:pt x="234" y="133"/>
                        </a:cubicBezTo>
                        <a:moveTo>
                          <a:pt x="161" y="43"/>
                        </a:moveTo>
                        <a:cubicBezTo>
                          <a:pt x="161" y="43"/>
                          <a:pt x="162" y="43"/>
                          <a:pt x="162" y="42"/>
                        </a:cubicBezTo>
                        <a:cubicBezTo>
                          <a:pt x="163" y="42"/>
                          <a:pt x="164" y="41"/>
                          <a:pt x="164" y="41"/>
                        </a:cubicBezTo>
                        <a:cubicBezTo>
                          <a:pt x="165" y="41"/>
                          <a:pt x="165" y="41"/>
                          <a:pt x="165" y="41"/>
                        </a:cubicBezTo>
                        <a:cubicBezTo>
                          <a:pt x="165" y="49"/>
                          <a:pt x="165" y="49"/>
                          <a:pt x="165" y="49"/>
                        </a:cubicBezTo>
                        <a:cubicBezTo>
                          <a:pt x="164" y="50"/>
                          <a:pt x="164" y="50"/>
                          <a:pt x="164" y="50"/>
                        </a:cubicBezTo>
                        <a:cubicBezTo>
                          <a:pt x="158" y="56"/>
                          <a:pt x="158" y="56"/>
                          <a:pt x="158" y="56"/>
                        </a:cubicBezTo>
                        <a:cubicBezTo>
                          <a:pt x="158" y="56"/>
                          <a:pt x="158" y="56"/>
                          <a:pt x="158" y="56"/>
                        </a:cubicBezTo>
                        <a:cubicBezTo>
                          <a:pt x="158" y="59"/>
                          <a:pt x="158" y="59"/>
                          <a:pt x="158" y="59"/>
                        </a:cubicBezTo>
                        <a:cubicBezTo>
                          <a:pt x="158" y="60"/>
                          <a:pt x="159" y="60"/>
                          <a:pt x="159" y="60"/>
                        </a:cubicBezTo>
                        <a:cubicBezTo>
                          <a:pt x="165" y="60"/>
                          <a:pt x="165" y="60"/>
                          <a:pt x="165" y="60"/>
                        </a:cubicBezTo>
                        <a:cubicBezTo>
                          <a:pt x="165" y="102"/>
                          <a:pt x="165" y="102"/>
                          <a:pt x="165" y="102"/>
                        </a:cubicBezTo>
                        <a:cubicBezTo>
                          <a:pt x="158" y="102"/>
                          <a:pt x="152" y="101"/>
                          <a:pt x="146" y="100"/>
                        </a:cubicBezTo>
                        <a:cubicBezTo>
                          <a:pt x="146" y="65"/>
                          <a:pt x="146" y="65"/>
                          <a:pt x="146" y="65"/>
                        </a:cubicBezTo>
                        <a:cubicBezTo>
                          <a:pt x="146" y="64"/>
                          <a:pt x="145" y="63"/>
                          <a:pt x="144" y="62"/>
                        </a:cubicBezTo>
                        <a:cubicBezTo>
                          <a:pt x="149" y="55"/>
                          <a:pt x="154" y="48"/>
                          <a:pt x="160" y="42"/>
                        </a:cubicBezTo>
                        <a:cubicBezTo>
                          <a:pt x="160" y="42"/>
                          <a:pt x="160" y="42"/>
                          <a:pt x="160" y="42"/>
                        </a:cubicBezTo>
                        <a:cubicBezTo>
                          <a:pt x="161" y="42"/>
                          <a:pt x="161" y="43"/>
                          <a:pt x="161" y="43"/>
                        </a:cubicBezTo>
                        <a:moveTo>
                          <a:pt x="89" y="61"/>
                        </a:moveTo>
                        <a:cubicBezTo>
                          <a:pt x="99" y="52"/>
                          <a:pt x="110" y="44"/>
                          <a:pt x="122" y="38"/>
                        </a:cubicBezTo>
                        <a:cubicBezTo>
                          <a:pt x="122" y="39"/>
                          <a:pt x="123" y="40"/>
                          <a:pt x="123" y="41"/>
                        </a:cubicBezTo>
                        <a:cubicBezTo>
                          <a:pt x="125" y="44"/>
                          <a:pt x="127" y="46"/>
                          <a:pt x="129" y="48"/>
                        </a:cubicBezTo>
                        <a:cubicBezTo>
                          <a:pt x="132" y="49"/>
                          <a:pt x="135" y="50"/>
                          <a:pt x="138" y="50"/>
                        </a:cubicBezTo>
                        <a:cubicBezTo>
                          <a:pt x="135" y="54"/>
                          <a:pt x="133" y="57"/>
                          <a:pt x="131" y="61"/>
                        </a:cubicBezTo>
                        <a:cubicBezTo>
                          <a:pt x="89" y="61"/>
                          <a:pt x="89" y="61"/>
                          <a:pt x="89" y="61"/>
                        </a:cubicBezTo>
                        <a:moveTo>
                          <a:pt x="177" y="102"/>
                        </a:moveTo>
                        <a:cubicBezTo>
                          <a:pt x="177" y="33"/>
                          <a:pt x="177" y="33"/>
                          <a:pt x="177" y="33"/>
                        </a:cubicBezTo>
                        <a:cubicBezTo>
                          <a:pt x="194" y="50"/>
                          <a:pt x="207" y="70"/>
                          <a:pt x="215" y="93"/>
                        </a:cubicBezTo>
                        <a:cubicBezTo>
                          <a:pt x="203" y="98"/>
                          <a:pt x="190" y="101"/>
                          <a:pt x="177" y="102"/>
                        </a:cubicBezTo>
                        <a:moveTo>
                          <a:pt x="139" y="42"/>
                        </a:moveTo>
                        <a:cubicBezTo>
                          <a:pt x="134" y="42"/>
                          <a:pt x="132" y="40"/>
                          <a:pt x="131" y="34"/>
                        </a:cubicBezTo>
                        <a:cubicBezTo>
                          <a:pt x="136" y="32"/>
                          <a:pt x="141" y="31"/>
                          <a:pt x="146" y="30"/>
                        </a:cubicBezTo>
                        <a:cubicBezTo>
                          <a:pt x="146" y="30"/>
                          <a:pt x="146" y="31"/>
                          <a:pt x="146" y="31"/>
                        </a:cubicBezTo>
                        <a:cubicBezTo>
                          <a:pt x="146" y="39"/>
                          <a:pt x="144" y="42"/>
                          <a:pt x="139" y="42"/>
                        </a:cubicBezTo>
                        <a:moveTo>
                          <a:pt x="213" y="60"/>
                        </a:moveTo>
                        <a:cubicBezTo>
                          <a:pt x="207" y="49"/>
                          <a:pt x="199" y="38"/>
                          <a:pt x="190" y="29"/>
                        </a:cubicBezTo>
                        <a:cubicBezTo>
                          <a:pt x="198" y="31"/>
                          <a:pt x="206" y="33"/>
                          <a:pt x="213" y="36"/>
                        </a:cubicBezTo>
                        <a:cubicBezTo>
                          <a:pt x="213" y="60"/>
                          <a:pt x="213" y="60"/>
                          <a:pt x="213" y="60"/>
                        </a:cubicBezTo>
                        <a:moveTo>
                          <a:pt x="156" y="30"/>
                        </a:moveTo>
                        <a:cubicBezTo>
                          <a:pt x="156" y="29"/>
                          <a:pt x="156" y="29"/>
                          <a:pt x="155" y="28"/>
                        </a:cubicBezTo>
                        <a:cubicBezTo>
                          <a:pt x="156" y="28"/>
                          <a:pt x="157" y="28"/>
                          <a:pt x="157" y="28"/>
                        </a:cubicBezTo>
                        <a:cubicBezTo>
                          <a:pt x="157" y="29"/>
                          <a:pt x="156" y="29"/>
                          <a:pt x="156" y="30"/>
                        </a:cubicBezTo>
                        <a:moveTo>
                          <a:pt x="266" y="0"/>
                        </a:moveTo>
                        <a:cubicBezTo>
                          <a:pt x="216" y="0"/>
                          <a:pt x="216" y="0"/>
                          <a:pt x="216" y="0"/>
                        </a:cubicBezTo>
                        <a:cubicBezTo>
                          <a:pt x="214" y="0"/>
                          <a:pt x="213" y="1"/>
                          <a:pt x="213" y="3"/>
                        </a:cubicBezTo>
                        <a:cubicBezTo>
                          <a:pt x="213" y="23"/>
                          <a:pt x="213" y="23"/>
                          <a:pt x="213" y="23"/>
                        </a:cubicBezTo>
                        <a:cubicBezTo>
                          <a:pt x="199" y="18"/>
                          <a:pt x="185" y="15"/>
                          <a:pt x="170" y="15"/>
                        </a:cubicBezTo>
                        <a:cubicBezTo>
                          <a:pt x="163" y="15"/>
                          <a:pt x="156" y="16"/>
                          <a:pt x="150" y="17"/>
                        </a:cubicBezTo>
                        <a:cubicBezTo>
                          <a:pt x="147" y="14"/>
                          <a:pt x="143" y="13"/>
                          <a:pt x="139" y="13"/>
                        </a:cubicBezTo>
                        <a:cubicBezTo>
                          <a:pt x="133" y="13"/>
                          <a:pt x="129" y="15"/>
                          <a:pt x="126" y="18"/>
                        </a:cubicBezTo>
                        <a:cubicBezTo>
                          <a:pt x="124" y="20"/>
                          <a:pt x="123" y="22"/>
                          <a:pt x="122" y="25"/>
                        </a:cubicBezTo>
                        <a:cubicBezTo>
                          <a:pt x="103" y="33"/>
                          <a:pt x="86" y="45"/>
                          <a:pt x="73" y="61"/>
                        </a:cubicBezTo>
                        <a:cubicBezTo>
                          <a:pt x="4" y="61"/>
                          <a:pt x="4" y="61"/>
                          <a:pt x="4" y="61"/>
                        </a:cubicBezTo>
                        <a:cubicBezTo>
                          <a:pt x="2" y="61"/>
                          <a:pt x="0" y="63"/>
                          <a:pt x="0" y="65"/>
                        </a:cubicBezTo>
                        <a:cubicBezTo>
                          <a:pt x="0" y="148"/>
                          <a:pt x="0" y="148"/>
                          <a:pt x="0" y="148"/>
                        </a:cubicBezTo>
                        <a:cubicBezTo>
                          <a:pt x="0" y="150"/>
                          <a:pt x="2" y="152"/>
                          <a:pt x="4" y="152"/>
                        </a:cubicBezTo>
                        <a:cubicBezTo>
                          <a:pt x="45" y="152"/>
                          <a:pt x="45" y="152"/>
                          <a:pt x="45" y="152"/>
                        </a:cubicBezTo>
                        <a:cubicBezTo>
                          <a:pt x="45" y="154"/>
                          <a:pt x="45" y="156"/>
                          <a:pt x="46" y="158"/>
                        </a:cubicBezTo>
                        <a:cubicBezTo>
                          <a:pt x="31" y="158"/>
                          <a:pt x="31" y="158"/>
                          <a:pt x="31" y="158"/>
                        </a:cubicBezTo>
                        <a:cubicBezTo>
                          <a:pt x="30" y="158"/>
                          <a:pt x="28" y="160"/>
                          <a:pt x="28" y="161"/>
                        </a:cubicBezTo>
                        <a:cubicBezTo>
                          <a:pt x="28" y="164"/>
                          <a:pt x="28" y="164"/>
                          <a:pt x="28" y="164"/>
                        </a:cubicBezTo>
                        <a:cubicBezTo>
                          <a:pt x="28" y="166"/>
                          <a:pt x="30" y="167"/>
                          <a:pt x="31" y="167"/>
                        </a:cubicBezTo>
                        <a:cubicBezTo>
                          <a:pt x="47" y="167"/>
                          <a:pt x="47" y="167"/>
                          <a:pt x="47" y="167"/>
                        </a:cubicBezTo>
                        <a:cubicBezTo>
                          <a:pt x="50" y="178"/>
                          <a:pt x="54" y="189"/>
                          <a:pt x="59" y="199"/>
                        </a:cubicBezTo>
                        <a:cubicBezTo>
                          <a:pt x="53" y="199"/>
                          <a:pt x="53" y="199"/>
                          <a:pt x="53" y="199"/>
                        </a:cubicBezTo>
                        <a:cubicBezTo>
                          <a:pt x="51" y="199"/>
                          <a:pt x="49" y="201"/>
                          <a:pt x="49" y="203"/>
                        </a:cubicBezTo>
                        <a:cubicBezTo>
                          <a:pt x="49" y="205"/>
                          <a:pt x="51" y="207"/>
                          <a:pt x="53" y="207"/>
                        </a:cubicBezTo>
                        <a:cubicBezTo>
                          <a:pt x="63" y="207"/>
                          <a:pt x="63" y="207"/>
                          <a:pt x="63" y="207"/>
                        </a:cubicBezTo>
                        <a:cubicBezTo>
                          <a:pt x="67" y="213"/>
                          <a:pt x="71" y="219"/>
                          <a:pt x="76" y="224"/>
                        </a:cubicBezTo>
                        <a:cubicBezTo>
                          <a:pt x="80" y="248"/>
                          <a:pt x="80" y="248"/>
                          <a:pt x="80" y="248"/>
                        </a:cubicBezTo>
                        <a:cubicBezTo>
                          <a:pt x="80" y="249"/>
                          <a:pt x="81" y="250"/>
                          <a:pt x="83" y="251"/>
                        </a:cubicBezTo>
                        <a:cubicBezTo>
                          <a:pt x="84" y="251"/>
                          <a:pt x="84" y="251"/>
                          <a:pt x="84" y="251"/>
                        </a:cubicBezTo>
                        <a:cubicBezTo>
                          <a:pt x="85" y="251"/>
                          <a:pt x="86" y="250"/>
                          <a:pt x="87" y="249"/>
                        </a:cubicBezTo>
                        <a:cubicBezTo>
                          <a:pt x="92" y="239"/>
                          <a:pt x="92" y="239"/>
                          <a:pt x="92" y="239"/>
                        </a:cubicBezTo>
                        <a:cubicBezTo>
                          <a:pt x="113" y="256"/>
                          <a:pt x="140" y="266"/>
                          <a:pt x="170" y="266"/>
                        </a:cubicBezTo>
                        <a:cubicBezTo>
                          <a:pt x="183" y="266"/>
                          <a:pt x="196" y="264"/>
                          <a:pt x="207" y="260"/>
                        </a:cubicBezTo>
                        <a:cubicBezTo>
                          <a:pt x="295" y="260"/>
                          <a:pt x="295" y="260"/>
                          <a:pt x="295" y="260"/>
                        </a:cubicBezTo>
                        <a:cubicBezTo>
                          <a:pt x="298" y="260"/>
                          <a:pt x="300" y="258"/>
                          <a:pt x="300" y="256"/>
                        </a:cubicBezTo>
                        <a:cubicBezTo>
                          <a:pt x="300" y="176"/>
                          <a:pt x="300" y="176"/>
                          <a:pt x="300" y="176"/>
                        </a:cubicBezTo>
                        <a:cubicBezTo>
                          <a:pt x="300" y="173"/>
                          <a:pt x="298" y="171"/>
                          <a:pt x="295" y="171"/>
                        </a:cubicBezTo>
                        <a:cubicBezTo>
                          <a:pt x="291" y="171"/>
                          <a:pt x="291" y="171"/>
                          <a:pt x="291" y="171"/>
                        </a:cubicBezTo>
                        <a:cubicBezTo>
                          <a:pt x="294" y="162"/>
                          <a:pt x="295" y="151"/>
                          <a:pt x="295" y="141"/>
                        </a:cubicBezTo>
                        <a:cubicBezTo>
                          <a:pt x="295" y="112"/>
                          <a:pt x="285" y="85"/>
                          <a:pt x="269" y="64"/>
                        </a:cubicBezTo>
                        <a:cubicBezTo>
                          <a:pt x="269" y="3"/>
                          <a:pt x="269" y="3"/>
                          <a:pt x="269" y="3"/>
                        </a:cubicBezTo>
                        <a:cubicBezTo>
                          <a:pt x="269" y="1"/>
                          <a:pt x="267" y="0"/>
                          <a:pt x="26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4" name="iṣḻiḍê">
                    <a:extLst>
                      <a:ext uri="{FF2B5EF4-FFF2-40B4-BE49-F238E27FC236}">
                        <a16:creationId xmlns:a16="http://schemas.microsoft.com/office/drawing/2014/main" id="{7645C811-D9F3-4E8E-A907-E677B026B534}"/>
                      </a:ext>
                    </a:extLst>
                  </p:cNvPr>
                  <p:cNvSpPr/>
                  <p:nvPr/>
                </p:nvSpPr>
                <p:spPr bwMode="auto">
                  <a:xfrm>
                    <a:off x="2765" y="1642"/>
                    <a:ext cx="18" cy="26"/>
                  </a:xfrm>
                  <a:custGeom>
                    <a:avLst/>
                    <a:gdLst>
                      <a:gd name="T0" fmla="*/ 19 w 22"/>
                      <a:gd name="T1" fmla="*/ 0 h 33"/>
                      <a:gd name="T2" fmla="*/ 1 w 22"/>
                      <a:gd name="T3" fmla="*/ 0 h 33"/>
                      <a:gd name="T4" fmla="*/ 0 w 22"/>
                      <a:gd name="T5" fmla="*/ 16 h 33"/>
                      <a:gd name="T6" fmla="*/ 3 w 22"/>
                      <a:gd name="T7" fmla="*/ 18 h 33"/>
                      <a:gd name="T8" fmla="*/ 5 w 22"/>
                      <a:gd name="T9" fmla="*/ 17 h 33"/>
                      <a:gd name="T10" fmla="*/ 8 w 22"/>
                      <a:gd name="T11" fmla="*/ 17 h 33"/>
                      <a:gd name="T12" fmla="*/ 15 w 22"/>
                      <a:gd name="T13" fmla="*/ 22 h 33"/>
                      <a:gd name="T14" fmla="*/ 8 w 22"/>
                      <a:gd name="T15" fmla="*/ 27 h 33"/>
                      <a:gd name="T16" fmla="*/ 4 w 22"/>
                      <a:gd name="T17" fmla="*/ 27 h 33"/>
                      <a:gd name="T18" fmla="*/ 0 w 22"/>
                      <a:gd name="T19" fmla="*/ 25 h 33"/>
                      <a:gd name="T20" fmla="*/ 0 w 22"/>
                      <a:gd name="T21" fmla="*/ 31 h 33"/>
                      <a:gd name="T22" fmla="*/ 8 w 22"/>
                      <a:gd name="T23" fmla="*/ 33 h 33"/>
                      <a:gd name="T24" fmla="*/ 18 w 22"/>
                      <a:gd name="T25" fmla="*/ 30 h 33"/>
                      <a:gd name="T26" fmla="*/ 22 w 22"/>
                      <a:gd name="T27" fmla="*/ 21 h 33"/>
                      <a:gd name="T28" fmla="*/ 19 w 22"/>
                      <a:gd name="T29" fmla="*/ 14 h 33"/>
                      <a:gd name="T30" fmla="*/ 11 w 22"/>
                      <a:gd name="T31" fmla="*/ 11 h 33"/>
                      <a:gd name="T32" fmla="*/ 8 w 22"/>
                      <a:gd name="T33" fmla="*/ 12 h 33"/>
                      <a:gd name="T34" fmla="*/ 7 w 22"/>
                      <a:gd name="T35" fmla="*/ 12 h 33"/>
                      <a:gd name="T36" fmla="*/ 8 w 22"/>
                      <a:gd name="T37" fmla="*/ 5 h 33"/>
                      <a:gd name="T38" fmla="*/ 19 w 22"/>
                      <a:gd name="T39" fmla="*/ 5 h 33"/>
                      <a:gd name="T40" fmla="*/ 19 w 22"/>
                      <a:gd name="T4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3">
                        <a:moveTo>
                          <a:pt x="19" y="0"/>
                        </a:moveTo>
                        <a:cubicBezTo>
                          <a:pt x="1" y="0"/>
                          <a:pt x="1" y="0"/>
                          <a:pt x="1" y="0"/>
                        </a:cubicBezTo>
                        <a:cubicBezTo>
                          <a:pt x="0" y="16"/>
                          <a:pt x="0" y="16"/>
                          <a:pt x="0" y="16"/>
                        </a:cubicBezTo>
                        <a:cubicBezTo>
                          <a:pt x="3" y="18"/>
                          <a:pt x="3" y="18"/>
                          <a:pt x="3" y="18"/>
                        </a:cubicBezTo>
                        <a:cubicBezTo>
                          <a:pt x="4" y="18"/>
                          <a:pt x="4" y="17"/>
                          <a:pt x="5" y="17"/>
                        </a:cubicBezTo>
                        <a:cubicBezTo>
                          <a:pt x="6" y="17"/>
                          <a:pt x="7" y="17"/>
                          <a:pt x="8" y="17"/>
                        </a:cubicBezTo>
                        <a:cubicBezTo>
                          <a:pt x="12" y="17"/>
                          <a:pt x="15" y="19"/>
                          <a:pt x="15" y="22"/>
                        </a:cubicBezTo>
                        <a:cubicBezTo>
                          <a:pt x="15" y="26"/>
                          <a:pt x="12" y="27"/>
                          <a:pt x="8" y="27"/>
                        </a:cubicBezTo>
                        <a:cubicBezTo>
                          <a:pt x="7" y="27"/>
                          <a:pt x="5" y="27"/>
                          <a:pt x="4" y="27"/>
                        </a:cubicBezTo>
                        <a:cubicBezTo>
                          <a:pt x="2" y="26"/>
                          <a:pt x="1" y="26"/>
                          <a:pt x="0" y="25"/>
                        </a:cubicBezTo>
                        <a:cubicBezTo>
                          <a:pt x="0" y="31"/>
                          <a:pt x="0" y="31"/>
                          <a:pt x="0" y="31"/>
                        </a:cubicBezTo>
                        <a:cubicBezTo>
                          <a:pt x="2" y="32"/>
                          <a:pt x="5" y="33"/>
                          <a:pt x="8" y="33"/>
                        </a:cubicBezTo>
                        <a:cubicBezTo>
                          <a:pt x="13" y="33"/>
                          <a:pt x="16" y="32"/>
                          <a:pt x="18" y="30"/>
                        </a:cubicBezTo>
                        <a:cubicBezTo>
                          <a:pt x="20" y="28"/>
                          <a:pt x="22" y="25"/>
                          <a:pt x="22" y="21"/>
                        </a:cubicBezTo>
                        <a:cubicBezTo>
                          <a:pt x="22" y="18"/>
                          <a:pt x="21" y="16"/>
                          <a:pt x="19" y="14"/>
                        </a:cubicBezTo>
                        <a:cubicBezTo>
                          <a:pt x="17" y="12"/>
                          <a:pt x="14" y="11"/>
                          <a:pt x="11" y="11"/>
                        </a:cubicBezTo>
                        <a:cubicBezTo>
                          <a:pt x="10" y="11"/>
                          <a:pt x="9" y="12"/>
                          <a:pt x="8" y="12"/>
                        </a:cubicBezTo>
                        <a:cubicBezTo>
                          <a:pt x="7" y="12"/>
                          <a:pt x="7" y="12"/>
                          <a:pt x="7" y="12"/>
                        </a:cubicBezTo>
                        <a:cubicBezTo>
                          <a:pt x="8" y="5"/>
                          <a:pt x="8" y="5"/>
                          <a:pt x="8" y="5"/>
                        </a:cubicBezTo>
                        <a:cubicBezTo>
                          <a:pt x="19" y="5"/>
                          <a:pt x="19" y="5"/>
                          <a:pt x="19" y="5"/>
                        </a:cubicBezTo>
                        <a:cubicBezTo>
                          <a:pt x="19" y="0"/>
                          <a:pt x="19" y="0"/>
                          <a:pt x="19"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5" name="îŝḻîdê">
                    <a:extLst>
                      <a:ext uri="{FF2B5EF4-FFF2-40B4-BE49-F238E27FC236}">
                        <a16:creationId xmlns:a16="http://schemas.microsoft.com/office/drawing/2014/main" id="{9A22BE15-B841-413C-ABBF-FBFDCFCD8A8D}"/>
                      </a:ext>
                    </a:extLst>
                  </p:cNvPr>
                  <p:cNvSpPr/>
                  <p:nvPr/>
                </p:nvSpPr>
                <p:spPr bwMode="auto">
                  <a:xfrm>
                    <a:off x="2963" y="1581"/>
                    <a:ext cx="24" cy="7"/>
                  </a:xfrm>
                  <a:custGeom>
                    <a:avLst/>
                    <a:gdLst>
                      <a:gd name="T0" fmla="*/ 29 w 30"/>
                      <a:gd name="T1" fmla="*/ 0 h 8"/>
                      <a:gd name="T2" fmla="*/ 1 w 30"/>
                      <a:gd name="T3" fmla="*/ 0 h 8"/>
                      <a:gd name="T4" fmla="*/ 0 w 30"/>
                      <a:gd name="T5" fmla="*/ 1 h 8"/>
                      <a:gd name="T6" fmla="*/ 0 w 30"/>
                      <a:gd name="T7" fmla="*/ 7 h 8"/>
                      <a:gd name="T8" fmla="*/ 1 w 30"/>
                      <a:gd name="T9" fmla="*/ 8 h 8"/>
                      <a:gd name="T10" fmla="*/ 29 w 30"/>
                      <a:gd name="T11" fmla="*/ 8 h 8"/>
                      <a:gd name="T12" fmla="*/ 30 w 30"/>
                      <a:gd name="T13" fmla="*/ 7 h 8"/>
                      <a:gd name="T14" fmla="*/ 30 w 30"/>
                      <a:gd name="T15" fmla="*/ 1 h 8"/>
                      <a:gd name="T16" fmla="*/ 29 w 3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
                        <a:moveTo>
                          <a:pt x="29" y="0"/>
                        </a:moveTo>
                        <a:cubicBezTo>
                          <a:pt x="1" y="0"/>
                          <a:pt x="1" y="0"/>
                          <a:pt x="1" y="0"/>
                        </a:cubicBezTo>
                        <a:cubicBezTo>
                          <a:pt x="1" y="0"/>
                          <a:pt x="0" y="1"/>
                          <a:pt x="0" y="1"/>
                        </a:cubicBezTo>
                        <a:cubicBezTo>
                          <a:pt x="0" y="7"/>
                          <a:pt x="0" y="7"/>
                          <a:pt x="0" y="7"/>
                        </a:cubicBezTo>
                        <a:cubicBezTo>
                          <a:pt x="0" y="7"/>
                          <a:pt x="1" y="8"/>
                          <a:pt x="1" y="8"/>
                        </a:cubicBezTo>
                        <a:cubicBezTo>
                          <a:pt x="29" y="8"/>
                          <a:pt x="29" y="8"/>
                          <a:pt x="29" y="8"/>
                        </a:cubicBezTo>
                        <a:cubicBezTo>
                          <a:pt x="30" y="8"/>
                          <a:pt x="30" y="7"/>
                          <a:pt x="30" y="7"/>
                        </a:cubicBezTo>
                        <a:cubicBezTo>
                          <a:pt x="30" y="1"/>
                          <a:pt x="30" y="1"/>
                          <a:pt x="30" y="1"/>
                        </a:cubicBezTo>
                        <a:cubicBezTo>
                          <a:pt x="30" y="1"/>
                          <a:pt x="30" y="0"/>
                          <a:pt x="29"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3" name="ïšḷîḍe">
                    <a:extLst>
                      <a:ext uri="{FF2B5EF4-FFF2-40B4-BE49-F238E27FC236}">
                        <a16:creationId xmlns:a16="http://schemas.microsoft.com/office/drawing/2014/main" id="{360AD39F-7217-40AF-9394-525F5DAAD2D7}"/>
                      </a:ext>
                    </a:extLst>
                  </p:cNvPr>
                  <p:cNvSpPr/>
                  <p:nvPr/>
                </p:nvSpPr>
                <p:spPr bwMode="auto">
                  <a:xfrm>
                    <a:off x="2963" y="1573"/>
                    <a:ext cx="24" cy="5"/>
                  </a:xfrm>
                  <a:custGeom>
                    <a:avLst/>
                    <a:gdLst>
                      <a:gd name="T0" fmla="*/ 29 w 30"/>
                      <a:gd name="T1" fmla="*/ 0 h 7"/>
                      <a:gd name="T2" fmla="*/ 1 w 30"/>
                      <a:gd name="T3" fmla="*/ 0 h 7"/>
                      <a:gd name="T4" fmla="*/ 0 w 30"/>
                      <a:gd name="T5" fmla="*/ 1 h 7"/>
                      <a:gd name="T6" fmla="*/ 0 w 30"/>
                      <a:gd name="T7" fmla="*/ 6 h 7"/>
                      <a:gd name="T8" fmla="*/ 1 w 30"/>
                      <a:gd name="T9" fmla="*/ 7 h 7"/>
                      <a:gd name="T10" fmla="*/ 29 w 30"/>
                      <a:gd name="T11" fmla="*/ 7 h 7"/>
                      <a:gd name="T12" fmla="*/ 30 w 30"/>
                      <a:gd name="T13" fmla="*/ 6 h 7"/>
                      <a:gd name="T14" fmla="*/ 30 w 30"/>
                      <a:gd name="T15" fmla="*/ 1 h 7"/>
                      <a:gd name="T16" fmla="*/ 29 w 3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
                        <a:moveTo>
                          <a:pt x="29" y="0"/>
                        </a:moveTo>
                        <a:cubicBezTo>
                          <a:pt x="1" y="0"/>
                          <a:pt x="1" y="0"/>
                          <a:pt x="1" y="0"/>
                        </a:cubicBezTo>
                        <a:cubicBezTo>
                          <a:pt x="1" y="0"/>
                          <a:pt x="0" y="0"/>
                          <a:pt x="0" y="1"/>
                        </a:cubicBezTo>
                        <a:cubicBezTo>
                          <a:pt x="0" y="6"/>
                          <a:pt x="0" y="6"/>
                          <a:pt x="0" y="6"/>
                        </a:cubicBezTo>
                        <a:cubicBezTo>
                          <a:pt x="0" y="7"/>
                          <a:pt x="1" y="7"/>
                          <a:pt x="1" y="7"/>
                        </a:cubicBezTo>
                        <a:cubicBezTo>
                          <a:pt x="29" y="7"/>
                          <a:pt x="29" y="7"/>
                          <a:pt x="29" y="7"/>
                        </a:cubicBezTo>
                        <a:cubicBezTo>
                          <a:pt x="30" y="7"/>
                          <a:pt x="30" y="7"/>
                          <a:pt x="30" y="6"/>
                        </a:cubicBezTo>
                        <a:cubicBezTo>
                          <a:pt x="30" y="1"/>
                          <a:pt x="30" y="1"/>
                          <a:pt x="30" y="1"/>
                        </a:cubicBezTo>
                        <a:cubicBezTo>
                          <a:pt x="30" y="0"/>
                          <a:pt x="30" y="0"/>
                          <a:pt x="29"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9" name="íš1íḍé">
                    <a:extLst>
                      <a:ext uri="{FF2B5EF4-FFF2-40B4-BE49-F238E27FC236}">
                        <a16:creationId xmlns:a16="http://schemas.microsoft.com/office/drawing/2014/main" id="{7C052AB1-DE38-42FD-BF0D-4F37AE2B4B9A}"/>
                      </a:ext>
                    </a:extLst>
                  </p:cNvPr>
                  <p:cNvSpPr/>
                  <p:nvPr/>
                </p:nvSpPr>
                <p:spPr bwMode="auto">
                  <a:xfrm>
                    <a:off x="2990" y="1570"/>
                    <a:ext cx="21" cy="28"/>
                  </a:xfrm>
                  <a:custGeom>
                    <a:avLst/>
                    <a:gdLst>
                      <a:gd name="T0" fmla="*/ 16 w 26"/>
                      <a:gd name="T1" fmla="*/ 0 h 35"/>
                      <a:gd name="T2" fmla="*/ 4 w 26"/>
                      <a:gd name="T3" fmla="*/ 4 h 35"/>
                      <a:gd name="T4" fmla="*/ 0 w 26"/>
                      <a:gd name="T5" fmla="*/ 17 h 35"/>
                      <a:gd name="T6" fmla="*/ 4 w 26"/>
                      <a:gd name="T7" fmla="*/ 30 h 35"/>
                      <a:gd name="T8" fmla="*/ 16 w 26"/>
                      <a:gd name="T9" fmla="*/ 35 h 35"/>
                      <a:gd name="T10" fmla="*/ 21 w 26"/>
                      <a:gd name="T11" fmla="*/ 34 h 35"/>
                      <a:gd name="T12" fmla="*/ 25 w 26"/>
                      <a:gd name="T13" fmla="*/ 32 h 35"/>
                      <a:gd name="T14" fmla="*/ 26 w 26"/>
                      <a:gd name="T15" fmla="*/ 32 h 35"/>
                      <a:gd name="T16" fmla="*/ 26 w 26"/>
                      <a:gd name="T17" fmla="*/ 26 h 35"/>
                      <a:gd name="T18" fmla="*/ 25 w 26"/>
                      <a:gd name="T19" fmla="*/ 25 h 35"/>
                      <a:gd name="T20" fmla="*/ 24 w 26"/>
                      <a:gd name="T21" fmla="*/ 25 h 35"/>
                      <a:gd name="T22" fmla="*/ 16 w 26"/>
                      <a:gd name="T23" fmla="*/ 27 h 35"/>
                      <a:gd name="T24" fmla="*/ 11 w 26"/>
                      <a:gd name="T25" fmla="*/ 25 h 35"/>
                      <a:gd name="T26" fmla="*/ 9 w 26"/>
                      <a:gd name="T27" fmla="*/ 17 h 35"/>
                      <a:gd name="T28" fmla="*/ 16 w 26"/>
                      <a:gd name="T29" fmla="*/ 7 h 35"/>
                      <a:gd name="T30" fmla="*/ 23 w 26"/>
                      <a:gd name="T31" fmla="*/ 9 h 35"/>
                      <a:gd name="T32" fmla="*/ 24 w 26"/>
                      <a:gd name="T33" fmla="*/ 9 h 35"/>
                      <a:gd name="T34" fmla="*/ 24 w 26"/>
                      <a:gd name="T35" fmla="*/ 8 h 35"/>
                      <a:gd name="T36" fmla="*/ 26 w 26"/>
                      <a:gd name="T37" fmla="*/ 3 h 35"/>
                      <a:gd name="T38" fmla="*/ 26 w 26"/>
                      <a:gd name="T39" fmla="*/ 2 h 35"/>
                      <a:gd name="T40" fmla="*/ 16 w 26"/>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5">
                        <a:moveTo>
                          <a:pt x="16" y="0"/>
                        </a:moveTo>
                        <a:cubicBezTo>
                          <a:pt x="11" y="0"/>
                          <a:pt x="7" y="1"/>
                          <a:pt x="4" y="4"/>
                        </a:cubicBezTo>
                        <a:cubicBezTo>
                          <a:pt x="1" y="7"/>
                          <a:pt x="0" y="12"/>
                          <a:pt x="0" y="17"/>
                        </a:cubicBezTo>
                        <a:cubicBezTo>
                          <a:pt x="0" y="23"/>
                          <a:pt x="1" y="27"/>
                          <a:pt x="4" y="30"/>
                        </a:cubicBezTo>
                        <a:cubicBezTo>
                          <a:pt x="7" y="33"/>
                          <a:pt x="11" y="35"/>
                          <a:pt x="16" y="35"/>
                        </a:cubicBezTo>
                        <a:cubicBezTo>
                          <a:pt x="18" y="35"/>
                          <a:pt x="19" y="34"/>
                          <a:pt x="21" y="34"/>
                        </a:cubicBezTo>
                        <a:cubicBezTo>
                          <a:pt x="22" y="34"/>
                          <a:pt x="24" y="33"/>
                          <a:pt x="25" y="32"/>
                        </a:cubicBezTo>
                        <a:cubicBezTo>
                          <a:pt x="26" y="32"/>
                          <a:pt x="26" y="32"/>
                          <a:pt x="26" y="32"/>
                        </a:cubicBezTo>
                        <a:cubicBezTo>
                          <a:pt x="26" y="26"/>
                          <a:pt x="26" y="26"/>
                          <a:pt x="26" y="26"/>
                        </a:cubicBezTo>
                        <a:cubicBezTo>
                          <a:pt x="25" y="25"/>
                          <a:pt x="25" y="25"/>
                          <a:pt x="25" y="25"/>
                        </a:cubicBezTo>
                        <a:cubicBezTo>
                          <a:pt x="24" y="25"/>
                          <a:pt x="24" y="25"/>
                          <a:pt x="24" y="25"/>
                        </a:cubicBezTo>
                        <a:cubicBezTo>
                          <a:pt x="22" y="26"/>
                          <a:pt x="19" y="27"/>
                          <a:pt x="16" y="27"/>
                        </a:cubicBezTo>
                        <a:cubicBezTo>
                          <a:pt x="14" y="27"/>
                          <a:pt x="12" y="26"/>
                          <a:pt x="11" y="25"/>
                        </a:cubicBezTo>
                        <a:cubicBezTo>
                          <a:pt x="10" y="23"/>
                          <a:pt x="9" y="21"/>
                          <a:pt x="9" y="17"/>
                        </a:cubicBezTo>
                        <a:cubicBezTo>
                          <a:pt x="9" y="10"/>
                          <a:pt x="11" y="7"/>
                          <a:pt x="16" y="7"/>
                        </a:cubicBezTo>
                        <a:cubicBezTo>
                          <a:pt x="18" y="7"/>
                          <a:pt x="20" y="8"/>
                          <a:pt x="23" y="9"/>
                        </a:cubicBezTo>
                        <a:cubicBezTo>
                          <a:pt x="24" y="9"/>
                          <a:pt x="24" y="9"/>
                          <a:pt x="24" y="9"/>
                        </a:cubicBezTo>
                        <a:cubicBezTo>
                          <a:pt x="24" y="8"/>
                          <a:pt x="24" y="8"/>
                          <a:pt x="24" y="8"/>
                        </a:cubicBezTo>
                        <a:cubicBezTo>
                          <a:pt x="26" y="3"/>
                          <a:pt x="26" y="3"/>
                          <a:pt x="26" y="3"/>
                        </a:cubicBezTo>
                        <a:cubicBezTo>
                          <a:pt x="26" y="2"/>
                          <a:pt x="26" y="2"/>
                          <a:pt x="26" y="2"/>
                        </a:cubicBezTo>
                        <a:cubicBezTo>
                          <a:pt x="23" y="0"/>
                          <a:pt x="20" y="0"/>
                          <a:pt x="1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0" name="ïŝ1îďe">
                    <a:extLst>
                      <a:ext uri="{FF2B5EF4-FFF2-40B4-BE49-F238E27FC236}">
                        <a16:creationId xmlns:a16="http://schemas.microsoft.com/office/drawing/2014/main" id="{1EA4410D-E4E9-47FD-A89C-11A692BE9521}"/>
                      </a:ext>
                    </a:extLst>
                  </p:cNvPr>
                  <p:cNvSpPr/>
                  <p:nvPr/>
                </p:nvSpPr>
                <p:spPr bwMode="auto">
                  <a:xfrm>
                    <a:off x="3240" y="1028"/>
                    <a:ext cx="262" cy="202"/>
                  </a:xfrm>
                  <a:custGeom>
                    <a:avLst/>
                    <a:gdLst>
                      <a:gd name="T0" fmla="*/ 167 w 329"/>
                      <a:gd name="T1" fmla="*/ 245 h 253"/>
                      <a:gd name="T2" fmla="*/ 160 w 329"/>
                      <a:gd name="T3" fmla="*/ 238 h 253"/>
                      <a:gd name="T4" fmla="*/ 160 w 329"/>
                      <a:gd name="T5" fmla="*/ 233 h 253"/>
                      <a:gd name="T6" fmla="*/ 288 w 329"/>
                      <a:gd name="T7" fmla="*/ 233 h 253"/>
                      <a:gd name="T8" fmla="*/ 295 w 329"/>
                      <a:gd name="T9" fmla="*/ 225 h 253"/>
                      <a:gd name="T10" fmla="*/ 295 w 329"/>
                      <a:gd name="T11" fmla="*/ 145 h 253"/>
                      <a:gd name="T12" fmla="*/ 315 w 329"/>
                      <a:gd name="T13" fmla="*/ 145 h 253"/>
                      <a:gd name="T14" fmla="*/ 322 w 329"/>
                      <a:gd name="T15" fmla="*/ 152 h 253"/>
                      <a:gd name="T16" fmla="*/ 322 w 329"/>
                      <a:gd name="T17" fmla="*/ 238 h 253"/>
                      <a:gd name="T18" fmla="*/ 315 w 329"/>
                      <a:gd name="T19" fmla="*/ 245 h 253"/>
                      <a:gd name="T20" fmla="*/ 167 w 329"/>
                      <a:gd name="T21" fmla="*/ 245 h 253"/>
                      <a:gd name="T22" fmla="*/ 76 w 329"/>
                      <a:gd name="T23" fmla="*/ 0 h 253"/>
                      <a:gd name="T24" fmla="*/ 43 w 329"/>
                      <a:gd name="T25" fmla="*/ 9 h 253"/>
                      <a:gd name="T26" fmla="*/ 16 w 329"/>
                      <a:gd name="T27" fmla="*/ 82 h 253"/>
                      <a:gd name="T28" fmla="*/ 15 w 329"/>
                      <a:gd name="T29" fmla="*/ 82 h 253"/>
                      <a:gd name="T30" fmla="*/ 7 w 329"/>
                      <a:gd name="T31" fmla="*/ 87 h 253"/>
                      <a:gd name="T32" fmla="*/ 3 w 329"/>
                      <a:gd name="T33" fmla="*/ 101 h 253"/>
                      <a:gd name="T34" fmla="*/ 28 w 329"/>
                      <a:gd name="T35" fmla="*/ 142 h 253"/>
                      <a:gd name="T36" fmla="*/ 37 w 329"/>
                      <a:gd name="T37" fmla="*/ 147 h 253"/>
                      <a:gd name="T38" fmla="*/ 42 w 329"/>
                      <a:gd name="T39" fmla="*/ 146 h 253"/>
                      <a:gd name="T40" fmla="*/ 50 w 329"/>
                      <a:gd name="T41" fmla="*/ 141 h 253"/>
                      <a:gd name="T42" fmla="*/ 54 w 329"/>
                      <a:gd name="T43" fmla="*/ 127 h 253"/>
                      <a:gd name="T44" fmla="*/ 29 w 329"/>
                      <a:gd name="T45" fmla="*/ 86 h 253"/>
                      <a:gd name="T46" fmla="*/ 27 w 329"/>
                      <a:gd name="T47" fmla="*/ 84 h 253"/>
                      <a:gd name="T48" fmla="*/ 49 w 329"/>
                      <a:gd name="T49" fmla="*/ 18 h 253"/>
                      <a:gd name="T50" fmla="*/ 76 w 329"/>
                      <a:gd name="T51" fmla="*/ 10 h 253"/>
                      <a:gd name="T52" fmla="*/ 116 w 329"/>
                      <a:gd name="T53" fmla="*/ 29 h 253"/>
                      <a:gd name="T54" fmla="*/ 117 w 329"/>
                      <a:gd name="T55" fmla="*/ 33 h 253"/>
                      <a:gd name="T56" fmla="*/ 142 w 329"/>
                      <a:gd name="T57" fmla="*/ 74 h 253"/>
                      <a:gd name="T58" fmla="*/ 151 w 329"/>
                      <a:gd name="T59" fmla="*/ 79 h 253"/>
                      <a:gd name="T60" fmla="*/ 153 w 329"/>
                      <a:gd name="T61" fmla="*/ 78 h 253"/>
                      <a:gd name="T62" fmla="*/ 153 w 329"/>
                      <a:gd name="T63" fmla="*/ 86 h 253"/>
                      <a:gd name="T64" fmla="*/ 75 w 329"/>
                      <a:gd name="T65" fmla="*/ 86 h 253"/>
                      <a:gd name="T66" fmla="*/ 68 w 329"/>
                      <a:gd name="T67" fmla="*/ 93 h 253"/>
                      <a:gd name="T68" fmla="*/ 68 w 329"/>
                      <a:gd name="T69" fmla="*/ 225 h 253"/>
                      <a:gd name="T70" fmla="*/ 75 w 329"/>
                      <a:gd name="T71" fmla="*/ 233 h 253"/>
                      <a:gd name="T72" fmla="*/ 153 w 329"/>
                      <a:gd name="T73" fmla="*/ 233 h 253"/>
                      <a:gd name="T74" fmla="*/ 153 w 329"/>
                      <a:gd name="T75" fmla="*/ 238 h 253"/>
                      <a:gd name="T76" fmla="*/ 167 w 329"/>
                      <a:gd name="T77" fmla="*/ 253 h 253"/>
                      <a:gd name="T78" fmla="*/ 315 w 329"/>
                      <a:gd name="T79" fmla="*/ 253 h 253"/>
                      <a:gd name="T80" fmla="*/ 329 w 329"/>
                      <a:gd name="T81" fmla="*/ 238 h 253"/>
                      <a:gd name="T82" fmla="*/ 329 w 329"/>
                      <a:gd name="T83" fmla="*/ 152 h 253"/>
                      <a:gd name="T84" fmla="*/ 315 w 329"/>
                      <a:gd name="T85" fmla="*/ 137 h 253"/>
                      <a:gd name="T86" fmla="*/ 295 w 329"/>
                      <a:gd name="T87" fmla="*/ 137 h 253"/>
                      <a:gd name="T88" fmla="*/ 295 w 329"/>
                      <a:gd name="T89" fmla="*/ 93 h 253"/>
                      <a:gd name="T90" fmla="*/ 288 w 329"/>
                      <a:gd name="T91" fmla="*/ 86 h 253"/>
                      <a:gd name="T92" fmla="*/ 232 w 329"/>
                      <a:gd name="T93" fmla="*/ 86 h 253"/>
                      <a:gd name="T94" fmla="*/ 248 w 329"/>
                      <a:gd name="T95" fmla="*/ 43 h 253"/>
                      <a:gd name="T96" fmla="*/ 245 w 329"/>
                      <a:gd name="T97" fmla="*/ 37 h 253"/>
                      <a:gd name="T98" fmla="*/ 243 w 329"/>
                      <a:gd name="T99" fmla="*/ 36 h 253"/>
                      <a:gd name="T100" fmla="*/ 242 w 329"/>
                      <a:gd name="T101" fmla="*/ 36 h 253"/>
                      <a:gd name="T102" fmla="*/ 237 w 329"/>
                      <a:gd name="T103" fmla="*/ 39 h 253"/>
                      <a:gd name="T104" fmla="*/ 219 w 329"/>
                      <a:gd name="T105" fmla="*/ 86 h 253"/>
                      <a:gd name="T106" fmla="*/ 160 w 329"/>
                      <a:gd name="T107" fmla="*/ 86 h 253"/>
                      <a:gd name="T108" fmla="*/ 160 w 329"/>
                      <a:gd name="T109" fmla="*/ 75 h 253"/>
                      <a:gd name="T110" fmla="*/ 165 w 329"/>
                      <a:gd name="T111" fmla="*/ 72 h 253"/>
                      <a:gd name="T112" fmla="*/ 168 w 329"/>
                      <a:gd name="T113" fmla="*/ 58 h 253"/>
                      <a:gd name="T114" fmla="*/ 143 w 329"/>
                      <a:gd name="T115" fmla="*/ 17 h 253"/>
                      <a:gd name="T116" fmla="*/ 135 w 329"/>
                      <a:gd name="T117" fmla="*/ 12 h 253"/>
                      <a:gd name="T118" fmla="*/ 129 w 329"/>
                      <a:gd name="T119" fmla="*/ 14 h 253"/>
                      <a:gd name="T120" fmla="*/ 121 w 329"/>
                      <a:gd name="T121" fmla="*/ 19 h 253"/>
                      <a:gd name="T122" fmla="*/ 121 w 329"/>
                      <a:gd name="T123" fmla="*/ 19 h 253"/>
                      <a:gd name="T124" fmla="*/ 76 w 329"/>
                      <a:gd name="T125"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 h="253">
                        <a:moveTo>
                          <a:pt x="167" y="245"/>
                        </a:moveTo>
                        <a:cubicBezTo>
                          <a:pt x="164" y="245"/>
                          <a:pt x="160" y="242"/>
                          <a:pt x="160" y="238"/>
                        </a:cubicBezTo>
                        <a:cubicBezTo>
                          <a:pt x="160" y="233"/>
                          <a:pt x="160" y="233"/>
                          <a:pt x="160" y="233"/>
                        </a:cubicBezTo>
                        <a:cubicBezTo>
                          <a:pt x="288" y="233"/>
                          <a:pt x="288" y="233"/>
                          <a:pt x="288" y="233"/>
                        </a:cubicBezTo>
                        <a:cubicBezTo>
                          <a:pt x="292" y="233"/>
                          <a:pt x="295" y="229"/>
                          <a:pt x="295" y="225"/>
                        </a:cubicBezTo>
                        <a:cubicBezTo>
                          <a:pt x="295" y="145"/>
                          <a:pt x="295" y="145"/>
                          <a:pt x="295" y="145"/>
                        </a:cubicBezTo>
                        <a:cubicBezTo>
                          <a:pt x="315" y="145"/>
                          <a:pt x="315" y="145"/>
                          <a:pt x="315" y="145"/>
                        </a:cubicBezTo>
                        <a:cubicBezTo>
                          <a:pt x="318" y="145"/>
                          <a:pt x="322" y="148"/>
                          <a:pt x="322" y="152"/>
                        </a:cubicBezTo>
                        <a:cubicBezTo>
                          <a:pt x="322" y="238"/>
                          <a:pt x="322" y="238"/>
                          <a:pt x="322" y="238"/>
                        </a:cubicBezTo>
                        <a:cubicBezTo>
                          <a:pt x="322" y="242"/>
                          <a:pt x="318" y="245"/>
                          <a:pt x="315" y="245"/>
                        </a:cubicBezTo>
                        <a:cubicBezTo>
                          <a:pt x="167" y="245"/>
                          <a:pt x="167" y="245"/>
                          <a:pt x="167" y="245"/>
                        </a:cubicBezTo>
                        <a:moveTo>
                          <a:pt x="76" y="0"/>
                        </a:moveTo>
                        <a:cubicBezTo>
                          <a:pt x="65" y="0"/>
                          <a:pt x="53" y="3"/>
                          <a:pt x="43" y="9"/>
                        </a:cubicBezTo>
                        <a:cubicBezTo>
                          <a:pt x="18" y="24"/>
                          <a:pt x="7" y="55"/>
                          <a:pt x="16" y="82"/>
                        </a:cubicBezTo>
                        <a:cubicBezTo>
                          <a:pt x="15" y="82"/>
                          <a:pt x="15" y="82"/>
                          <a:pt x="15" y="82"/>
                        </a:cubicBezTo>
                        <a:cubicBezTo>
                          <a:pt x="7" y="87"/>
                          <a:pt x="7" y="87"/>
                          <a:pt x="7" y="87"/>
                        </a:cubicBezTo>
                        <a:cubicBezTo>
                          <a:pt x="2" y="90"/>
                          <a:pt x="0" y="96"/>
                          <a:pt x="3" y="101"/>
                        </a:cubicBezTo>
                        <a:cubicBezTo>
                          <a:pt x="28" y="142"/>
                          <a:pt x="28" y="142"/>
                          <a:pt x="28" y="142"/>
                        </a:cubicBezTo>
                        <a:cubicBezTo>
                          <a:pt x="30" y="146"/>
                          <a:pt x="33" y="147"/>
                          <a:pt x="37" y="147"/>
                        </a:cubicBezTo>
                        <a:cubicBezTo>
                          <a:pt x="38" y="147"/>
                          <a:pt x="40" y="147"/>
                          <a:pt x="42" y="146"/>
                        </a:cubicBezTo>
                        <a:cubicBezTo>
                          <a:pt x="50" y="141"/>
                          <a:pt x="50" y="141"/>
                          <a:pt x="50" y="141"/>
                        </a:cubicBezTo>
                        <a:cubicBezTo>
                          <a:pt x="55" y="138"/>
                          <a:pt x="57" y="132"/>
                          <a:pt x="54" y="127"/>
                        </a:cubicBezTo>
                        <a:cubicBezTo>
                          <a:pt x="29" y="86"/>
                          <a:pt x="29" y="86"/>
                          <a:pt x="29" y="86"/>
                        </a:cubicBezTo>
                        <a:cubicBezTo>
                          <a:pt x="29" y="85"/>
                          <a:pt x="28" y="84"/>
                          <a:pt x="27" y="84"/>
                        </a:cubicBezTo>
                        <a:cubicBezTo>
                          <a:pt x="17" y="60"/>
                          <a:pt x="26" y="31"/>
                          <a:pt x="49" y="18"/>
                        </a:cubicBezTo>
                        <a:cubicBezTo>
                          <a:pt x="57" y="12"/>
                          <a:pt x="66" y="10"/>
                          <a:pt x="76" y="10"/>
                        </a:cubicBezTo>
                        <a:cubicBezTo>
                          <a:pt x="91" y="10"/>
                          <a:pt x="106" y="17"/>
                          <a:pt x="116" y="29"/>
                        </a:cubicBezTo>
                        <a:cubicBezTo>
                          <a:pt x="116" y="30"/>
                          <a:pt x="117" y="31"/>
                          <a:pt x="117" y="33"/>
                        </a:cubicBezTo>
                        <a:cubicBezTo>
                          <a:pt x="142" y="74"/>
                          <a:pt x="142" y="74"/>
                          <a:pt x="142" y="74"/>
                        </a:cubicBezTo>
                        <a:cubicBezTo>
                          <a:pt x="144" y="77"/>
                          <a:pt x="147" y="79"/>
                          <a:pt x="151" y="79"/>
                        </a:cubicBezTo>
                        <a:cubicBezTo>
                          <a:pt x="151" y="79"/>
                          <a:pt x="152" y="78"/>
                          <a:pt x="153" y="78"/>
                        </a:cubicBezTo>
                        <a:cubicBezTo>
                          <a:pt x="153" y="86"/>
                          <a:pt x="153" y="86"/>
                          <a:pt x="153" y="86"/>
                        </a:cubicBezTo>
                        <a:cubicBezTo>
                          <a:pt x="75" y="86"/>
                          <a:pt x="75" y="86"/>
                          <a:pt x="75" y="86"/>
                        </a:cubicBezTo>
                        <a:cubicBezTo>
                          <a:pt x="71" y="86"/>
                          <a:pt x="68" y="89"/>
                          <a:pt x="68" y="93"/>
                        </a:cubicBezTo>
                        <a:cubicBezTo>
                          <a:pt x="68" y="225"/>
                          <a:pt x="68" y="225"/>
                          <a:pt x="68" y="225"/>
                        </a:cubicBezTo>
                        <a:cubicBezTo>
                          <a:pt x="68" y="229"/>
                          <a:pt x="71" y="233"/>
                          <a:pt x="75" y="233"/>
                        </a:cubicBezTo>
                        <a:cubicBezTo>
                          <a:pt x="153" y="233"/>
                          <a:pt x="153" y="233"/>
                          <a:pt x="153" y="233"/>
                        </a:cubicBezTo>
                        <a:cubicBezTo>
                          <a:pt x="153" y="238"/>
                          <a:pt x="153" y="238"/>
                          <a:pt x="153" y="238"/>
                        </a:cubicBezTo>
                        <a:cubicBezTo>
                          <a:pt x="153" y="246"/>
                          <a:pt x="159" y="253"/>
                          <a:pt x="167" y="253"/>
                        </a:cubicBezTo>
                        <a:cubicBezTo>
                          <a:pt x="315" y="253"/>
                          <a:pt x="315" y="253"/>
                          <a:pt x="315" y="253"/>
                        </a:cubicBezTo>
                        <a:cubicBezTo>
                          <a:pt x="323" y="253"/>
                          <a:pt x="329" y="246"/>
                          <a:pt x="329" y="238"/>
                        </a:cubicBezTo>
                        <a:cubicBezTo>
                          <a:pt x="329" y="152"/>
                          <a:pt x="329" y="152"/>
                          <a:pt x="329" y="152"/>
                        </a:cubicBezTo>
                        <a:cubicBezTo>
                          <a:pt x="329" y="144"/>
                          <a:pt x="323" y="137"/>
                          <a:pt x="315" y="137"/>
                        </a:cubicBezTo>
                        <a:cubicBezTo>
                          <a:pt x="295" y="137"/>
                          <a:pt x="295" y="137"/>
                          <a:pt x="295" y="137"/>
                        </a:cubicBezTo>
                        <a:cubicBezTo>
                          <a:pt x="295" y="93"/>
                          <a:pt x="295" y="93"/>
                          <a:pt x="295" y="93"/>
                        </a:cubicBezTo>
                        <a:cubicBezTo>
                          <a:pt x="295" y="89"/>
                          <a:pt x="292" y="86"/>
                          <a:pt x="288" y="86"/>
                        </a:cubicBezTo>
                        <a:cubicBezTo>
                          <a:pt x="232" y="86"/>
                          <a:pt x="232" y="86"/>
                          <a:pt x="232" y="86"/>
                        </a:cubicBezTo>
                        <a:cubicBezTo>
                          <a:pt x="248" y="43"/>
                          <a:pt x="248" y="43"/>
                          <a:pt x="248" y="43"/>
                        </a:cubicBezTo>
                        <a:cubicBezTo>
                          <a:pt x="249" y="41"/>
                          <a:pt x="248" y="38"/>
                          <a:pt x="245" y="37"/>
                        </a:cubicBezTo>
                        <a:cubicBezTo>
                          <a:pt x="243" y="36"/>
                          <a:pt x="243" y="36"/>
                          <a:pt x="243" y="36"/>
                        </a:cubicBezTo>
                        <a:cubicBezTo>
                          <a:pt x="243" y="36"/>
                          <a:pt x="242" y="36"/>
                          <a:pt x="242" y="36"/>
                        </a:cubicBezTo>
                        <a:cubicBezTo>
                          <a:pt x="239" y="36"/>
                          <a:pt x="238" y="37"/>
                          <a:pt x="237" y="39"/>
                        </a:cubicBezTo>
                        <a:cubicBezTo>
                          <a:pt x="219" y="86"/>
                          <a:pt x="219" y="86"/>
                          <a:pt x="219" y="86"/>
                        </a:cubicBezTo>
                        <a:cubicBezTo>
                          <a:pt x="160" y="86"/>
                          <a:pt x="160" y="86"/>
                          <a:pt x="160" y="86"/>
                        </a:cubicBezTo>
                        <a:cubicBezTo>
                          <a:pt x="160" y="75"/>
                          <a:pt x="160" y="75"/>
                          <a:pt x="160" y="75"/>
                        </a:cubicBezTo>
                        <a:cubicBezTo>
                          <a:pt x="165" y="72"/>
                          <a:pt x="165" y="72"/>
                          <a:pt x="165" y="72"/>
                        </a:cubicBezTo>
                        <a:cubicBezTo>
                          <a:pt x="169" y="69"/>
                          <a:pt x="171" y="63"/>
                          <a:pt x="168" y="58"/>
                        </a:cubicBezTo>
                        <a:cubicBezTo>
                          <a:pt x="143" y="17"/>
                          <a:pt x="143" y="17"/>
                          <a:pt x="143" y="17"/>
                        </a:cubicBezTo>
                        <a:cubicBezTo>
                          <a:pt x="141" y="14"/>
                          <a:pt x="138" y="12"/>
                          <a:pt x="135" y="12"/>
                        </a:cubicBezTo>
                        <a:cubicBezTo>
                          <a:pt x="133" y="12"/>
                          <a:pt x="131" y="13"/>
                          <a:pt x="129" y="14"/>
                        </a:cubicBezTo>
                        <a:cubicBezTo>
                          <a:pt x="121" y="19"/>
                          <a:pt x="121" y="19"/>
                          <a:pt x="121" y="19"/>
                        </a:cubicBezTo>
                        <a:cubicBezTo>
                          <a:pt x="121" y="19"/>
                          <a:pt x="121" y="19"/>
                          <a:pt x="121" y="19"/>
                        </a:cubicBezTo>
                        <a:cubicBezTo>
                          <a:pt x="109" y="7"/>
                          <a:pt x="92" y="0"/>
                          <a:pt x="7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2" name="îSḻíḓé">
                    <a:extLst>
                      <a:ext uri="{FF2B5EF4-FFF2-40B4-BE49-F238E27FC236}">
                        <a16:creationId xmlns:a16="http://schemas.microsoft.com/office/drawing/2014/main" id="{15B72CDC-0E9D-4E4D-8AC0-3BB62AF8C2CB}"/>
                      </a:ext>
                    </a:extLst>
                  </p:cNvPr>
                  <p:cNvSpPr/>
                  <p:nvPr/>
                </p:nvSpPr>
                <p:spPr bwMode="auto">
                  <a:xfrm>
                    <a:off x="3034" y="1759"/>
                    <a:ext cx="535" cy="33"/>
                  </a:xfrm>
                  <a:custGeom>
                    <a:avLst/>
                    <a:gdLst>
                      <a:gd name="T0" fmla="*/ 650 w 670"/>
                      <a:gd name="T1" fmla="*/ 0 h 42"/>
                      <a:gd name="T2" fmla="*/ 20 w 670"/>
                      <a:gd name="T3" fmla="*/ 0 h 42"/>
                      <a:gd name="T4" fmla="*/ 4 w 670"/>
                      <a:gd name="T5" fmla="*/ 10 h 42"/>
                      <a:gd name="T6" fmla="*/ 22 w 670"/>
                      <a:gd name="T7" fmla="*/ 31 h 42"/>
                      <a:gd name="T8" fmla="*/ 49 w 670"/>
                      <a:gd name="T9" fmla="*/ 42 h 42"/>
                      <a:gd name="T10" fmla="*/ 54 w 670"/>
                      <a:gd name="T11" fmla="*/ 42 h 42"/>
                      <a:gd name="T12" fmla="*/ 616 w 670"/>
                      <a:gd name="T13" fmla="*/ 42 h 42"/>
                      <a:gd name="T14" fmla="*/ 616 w 670"/>
                      <a:gd name="T15" fmla="*/ 42 h 42"/>
                      <a:gd name="T16" fmla="*/ 648 w 670"/>
                      <a:gd name="T17" fmla="*/ 31 h 42"/>
                      <a:gd name="T18" fmla="*/ 666 w 670"/>
                      <a:gd name="T19" fmla="*/ 10 h 42"/>
                      <a:gd name="T20" fmla="*/ 650 w 670"/>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0" h="42">
                        <a:moveTo>
                          <a:pt x="650" y="0"/>
                        </a:moveTo>
                        <a:cubicBezTo>
                          <a:pt x="20" y="0"/>
                          <a:pt x="20" y="0"/>
                          <a:pt x="20" y="0"/>
                        </a:cubicBezTo>
                        <a:cubicBezTo>
                          <a:pt x="0" y="0"/>
                          <a:pt x="0" y="5"/>
                          <a:pt x="4" y="10"/>
                        </a:cubicBezTo>
                        <a:cubicBezTo>
                          <a:pt x="22" y="31"/>
                          <a:pt x="22" y="31"/>
                          <a:pt x="22" y="31"/>
                        </a:cubicBezTo>
                        <a:cubicBezTo>
                          <a:pt x="32" y="41"/>
                          <a:pt x="41" y="42"/>
                          <a:pt x="49" y="42"/>
                        </a:cubicBezTo>
                        <a:cubicBezTo>
                          <a:pt x="51" y="42"/>
                          <a:pt x="53" y="42"/>
                          <a:pt x="54" y="42"/>
                        </a:cubicBezTo>
                        <a:cubicBezTo>
                          <a:pt x="616" y="42"/>
                          <a:pt x="616" y="42"/>
                          <a:pt x="616" y="42"/>
                        </a:cubicBezTo>
                        <a:cubicBezTo>
                          <a:pt x="616" y="42"/>
                          <a:pt x="616" y="42"/>
                          <a:pt x="616" y="42"/>
                        </a:cubicBezTo>
                        <a:cubicBezTo>
                          <a:pt x="624" y="42"/>
                          <a:pt x="640" y="41"/>
                          <a:pt x="648" y="31"/>
                        </a:cubicBezTo>
                        <a:cubicBezTo>
                          <a:pt x="666" y="10"/>
                          <a:pt x="666" y="10"/>
                          <a:pt x="666" y="10"/>
                        </a:cubicBezTo>
                        <a:cubicBezTo>
                          <a:pt x="670" y="6"/>
                          <a:pt x="670" y="0"/>
                          <a:pt x="650"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3" name="iṡḷïḓè">
                    <a:extLst>
                      <a:ext uri="{FF2B5EF4-FFF2-40B4-BE49-F238E27FC236}">
                        <a16:creationId xmlns:a16="http://schemas.microsoft.com/office/drawing/2014/main" id="{E05A72EF-6506-4911-A393-D9EFDE9FA31A}"/>
                      </a:ext>
                    </a:extLst>
                  </p:cNvPr>
                  <p:cNvSpPr/>
                  <p:nvPr/>
                </p:nvSpPr>
                <p:spPr bwMode="auto">
                  <a:xfrm>
                    <a:off x="3083" y="1319"/>
                    <a:ext cx="558" cy="430"/>
                  </a:xfrm>
                  <a:custGeom>
                    <a:avLst/>
                    <a:gdLst>
                      <a:gd name="T0" fmla="*/ 272 w 698"/>
                      <a:gd name="T1" fmla="*/ 0 h 540"/>
                      <a:gd name="T2" fmla="*/ 258 w 698"/>
                      <a:gd name="T3" fmla="*/ 9 h 540"/>
                      <a:gd name="T4" fmla="*/ 261 w 698"/>
                      <a:gd name="T5" fmla="*/ 26 h 540"/>
                      <a:gd name="T6" fmla="*/ 306 w 698"/>
                      <a:gd name="T7" fmla="*/ 74 h 540"/>
                      <a:gd name="T8" fmla="*/ 260 w 698"/>
                      <a:gd name="T9" fmla="*/ 194 h 540"/>
                      <a:gd name="T10" fmla="*/ 259 w 698"/>
                      <a:gd name="T11" fmla="*/ 200 h 540"/>
                      <a:gd name="T12" fmla="*/ 15 w 698"/>
                      <a:gd name="T13" fmla="*/ 200 h 540"/>
                      <a:gd name="T14" fmla="*/ 0 w 698"/>
                      <a:gd name="T15" fmla="*/ 215 h 540"/>
                      <a:gd name="T16" fmla="*/ 0 w 698"/>
                      <a:gd name="T17" fmla="*/ 525 h 540"/>
                      <a:gd name="T18" fmla="*/ 15 w 698"/>
                      <a:gd name="T19" fmla="*/ 540 h 540"/>
                      <a:gd name="T20" fmla="*/ 533 w 698"/>
                      <a:gd name="T21" fmla="*/ 540 h 540"/>
                      <a:gd name="T22" fmla="*/ 548 w 698"/>
                      <a:gd name="T23" fmla="*/ 525 h 540"/>
                      <a:gd name="T24" fmla="*/ 548 w 698"/>
                      <a:gd name="T25" fmla="*/ 333 h 540"/>
                      <a:gd name="T26" fmla="*/ 578 w 698"/>
                      <a:gd name="T27" fmla="*/ 315 h 540"/>
                      <a:gd name="T28" fmla="*/ 601 w 698"/>
                      <a:gd name="T29" fmla="*/ 256 h 540"/>
                      <a:gd name="T30" fmla="*/ 601 w 698"/>
                      <a:gd name="T31" fmla="*/ 355 h 540"/>
                      <a:gd name="T32" fmla="*/ 597 w 698"/>
                      <a:gd name="T33" fmla="*/ 355 h 540"/>
                      <a:gd name="T34" fmla="*/ 575 w 698"/>
                      <a:gd name="T35" fmla="*/ 400 h 540"/>
                      <a:gd name="T36" fmla="*/ 575 w 698"/>
                      <a:gd name="T37" fmla="*/ 431 h 540"/>
                      <a:gd name="T38" fmla="*/ 597 w 698"/>
                      <a:gd name="T39" fmla="*/ 453 h 540"/>
                      <a:gd name="T40" fmla="*/ 598 w 698"/>
                      <a:gd name="T41" fmla="*/ 453 h 540"/>
                      <a:gd name="T42" fmla="*/ 620 w 698"/>
                      <a:gd name="T43" fmla="*/ 452 h 540"/>
                      <a:gd name="T44" fmla="*/ 642 w 698"/>
                      <a:gd name="T45" fmla="*/ 430 h 540"/>
                      <a:gd name="T46" fmla="*/ 641 w 698"/>
                      <a:gd name="T47" fmla="*/ 399 h 540"/>
                      <a:gd name="T48" fmla="*/ 619 w 698"/>
                      <a:gd name="T49" fmla="*/ 355 h 540"/>
                      <a:gd name="T50" fmla="*/ 619 w 698"/>
                      <a:gd name="T51" fmla="*/ 355 h 540"/>
                      <a:gd name="T52" fmla="*/ 616 w 698"/>
                      <a:gd name="T53" fmla="*/ 355 h 540"/>
                      <a:gd name="T54" fmla="*/ 616 w 698"/>
                      <a:gd name="T55" fmla="*/ 236 h 540"/>
                      <a:gd name="T56" fmla="*/ 614 w 698"/>
                      <a:gd name="T57" fmla="*/ 230 h 540"/>
                      <a:gd name="T58" fmla="*/ 611 w 698"/>
                      <a:gd name="T59" fmla="*/ 228 h 540"/>
                      <a:gd name="T60" fmla="*/ 620 w 698"/>
                      <a:gd name="T61" fmla="*/ 205 h 540"/>
                      <a:gd name="T62" fmla="*/ 681 w 698"/>
                      <a:gd name="T63" fmla="*/ 205 h 540"/>
                      <a:gd name="T64" fmla="*/ 696 w 698"/>
                      <a:gd name="T65" fmla="*/ 195 h 540"/>
                      <a:gd name="T66" fmla="*/ 692 w 698"/>
                      <a:gd name="T67" fmla="*/ 178 h 540"/>
                      <a:gd name="T68" fmla="*/ 515 w 698"/>
                      <a:gd name="T69" fmla="*/ 18 h 540"/>
                      <a:gd name="T70" fmla="*/ 506 w 698"/>
                      <a:gd name="T71" fmla="*/ 14 h 540"/>
                      <a:gd name="T72" fmla="*/ 273 w 698"/>
                      <a:gd name="T73" fmla="*/ 0 h 540"/>
                      <a:gd name="T74" fmla="*/ 272 w 698"/>
                      <a:gd name="T75"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8" h="540">
                        <a:moveTo>
                          <a:pt x="272" y="0"/>
                        </a:moveTo>
                        <a:cubicBezTo>
                          <a:pt x="266" y="0"/>
                          <a:pt x="261" y="4"/>
                          <a:pt x="258" y="9"/>
                        </a:cubicBezTo>
                        <a:cubicBezTo>
                          <a:pt x="256" y="15"/>
                          <a:pt x="257" y="22"/>
                          <a:pt x="261" y="26"/>
                        </a:cubicBezTo>
                        <a:cubicBezTo>
                          <a:pt x="306" y="74"/>
                          <a:pt x="306" y="74"/>
                          <a:pt x="306" y="74"/>
                        </a:cubicBezTo>
                        <a:cubicBezTo>
                          <a:pt x="260" y="194"/>
                          <a:pt x="260" y="194"/>
                          <a:pt x="260" y="194"/>
                        </a:cubicBezTo>
                        <a:cubicBezTo>
                          <a:pt x="260" y="196"/>
                          <a:pt x="259" y="198"/>
                          <a:pt x="259" y="200"/>
                        </a:cubicBezTo>
                        <a:cubicBezTo>
                          <a:pt x="15" y="200"/>
                          <a:pt x="15" y="200"/>
                          <a:pt x="15" y="200"/>
                        </a:cubicBezTo>
                        <a:cubicBezTo>
                          <a:pt x="7" y="200"/>
                          <a:pt x="0" y="206"/>
                          <a:pt x="0" y="215"/>
                        </a:cubicBezTo>
                        <a:cubicBezTo>
                          <a:pt x="0" y="525"/>
                          <a:pt x="0" y="525"/>
                          <a:pt x="0" y="525"/>
                        </a:cubicBezTo>
                        <a:cubicBezTo>
                          <a:pt x="0" y="534"/>
                          <a:pt x="7" y="540"/>
                          <a:pt x="15" y="540"/>
                        </a:cubicBezTo>
                        <a:cubicBezTo>
                          <a:pt x="533" y="540"/>
                          <a:pt x="533" y="540"/>
                          <a:pt x="533" y="540"/>
                        </a:cubicBezTo>
                        <a:cubicBezTo>
                          <a:pt x="541" y="540"/>
                          <a:pt x="548" y="534"/>
                          <a:pt x="548" y="525"/>
                        </a:cubicBezTo>
                        <a:cubicBezTo>
                          <a:pt x="548" y="333"/>
                          <a:pt x="548" y="333"/>
                          <a:pt x="548" y="333"/>
                        </a:cubicBezTo>
                        <a:cubicBezTo>
                          <a:pt x="564" y="329"/>
                          <a:pt x="575" y="323"/>
                          <a:pt x="578" y="315"/>
                        </a:cubicBezTo>
                        <a:cubicBezTo>
                          <a:pt x="601" y="256"/>
                          <a:pt x="601" y="256"/>
                          <a:pt x="601" y="256"/>
                        </a:cubicBezTo>
                        <a:cubicBezTo>
                          <a:pt x="601" y="355"/>
                          <a:pt x="601" y="355"/>
                          <a:pt x="601" y="355"/>
                        </a:cubicBezTo>
                        <a:cubicBezTo>
                          <a:pt x="597" y="355"/>
                          <a:pt x="597" y="355"/>
                          <a:pt x="597" y="355"/>
                        </a:cubicBezTo>
                        <a:cubicBezTo>
                          <a:pt x="584" y="356"/>
                          <a:pt x="575" y="388"/>
                          <a:pt x="575" y="400"/>
                        </a:cubicBezTo>
                        <a:cubicBezTo>
                          <a:pt x="575" y="431"/>
                          <a:pt x="575" y="431"/>
                          <a:pt x="575" y="431"/>
                        </a:cubicBezTo>
                        <a:cubicBezTo>
                          <a:pt x="575" y="443"/>
                          <a:pt x="585" y="453"/>
                          <a:pt x="597" y="453"/>
                        </a:cubicBezTo>
                        <a:cubicBezTo>
                          <a:pt x="597" y="453"/>
                          <a:pt x="597" y="453"/>
                          <a:pt x="598" y="453"/>
                        </a:cubicBezTo>
                        <a:cubicBezTo>
                          <a:pt x="620" y="452"/>
                          <a:pt x="620" y="452"/>
                          <a:pt x="620" y="452"/>
                        </a:cubicBezTo>
                        <a:cubicBezTo>
                          <a:pt x="632" y="452"/>
                          <a:pt x="642" y="442"/>
                          <a:pt x="642" y="430"/>
                        </a:cubicBezTo>
                        <a:cubicBezTo>
                          <a:pt x="641" y="399"/>
                          <a:pt x="641" y="399"/>
                          <a:pt x="641" y="399"/>
                        </a:cubicBezTo>
                        <a:cubicBezTo>
                          <a:pt x="641" y="387"/>
                          <a:pt x="631" y="355"/>
                          <a:pt x="619" y="355"/>
                        </a:cubicBezTo>
                        <a:cubicBezTo>
                          <a:pt x="619" y="355"/>
                          <a:pt x="619" y="355"/>
                          <a:pt x="619" y="355"/>
                        </a:cubicBezTo>
                        <a:cubicBezTo>
                          <a:pt x="616" y="355"/>
                          <a:pt x="616" y="355"/>
                          <a:pt x="616" y="355"/>
                        </a:cubicBezTo>
                        <a:cubicBezTo>
                          <a:pt x="616" y="236"/>
                          <a:pt x="616" y="236"/>
                          <a:pt x="616" y="236"/>
                        </a:cubicBezTo>
                        <a:cubicBezTo>
                          <a:pt x="616" y="234"/>
                          <a:pt x="615" y="232"/>
                          <a:pt x="614" y="230"/>
                        </a:cubicBezTo>
                        <a:cubicBezTo>
                          <a:pt x="611" y="228"/>
                          <a:pt x="611" y="228"/>
                          <a:pt x="611" y="228"/>
                        </a:cubicBezTo>
                        <a:cubicBezTo>
                          <a:pt x="620" y="205"/>
                          <a:pt x="620" y="205"/>
                          <a:pt x="620" y="205"/>
                        </a:cubicBezTo>
                        <a:cubicBezTo>
                          <a:pt x="681" y="205"/>
                          <a:pt x="681" y="205"/>
                          <a:pt x="681" y="205"/>
                        </a:cubicBezTo>
                        <a:cubicBezTo>
                          <a:pt x="688" y="205"/>
                          <a:pt x="693" y="201"/>
                          <a:pt x="696" y="195"/>
                        </a:cubicBezTo>
                        <a:cubicBezTo>
                          <a:pt x="698" y="189"/>
                          <a:pt x="696" y="183"/>
                          <a:pt x="692" y="178"/>
                        </a:cubicBezTo>
                        <a:cubicBezTo>
                          <a:pt x="515" y="18"/>
                          <a:pt x="515" y="18"/>
                          <a:pt x="515" y="18"/>
                        </a:cubicBezTo>
                        <a:cubicBezTo>
                          <a:pt x="512" y="16"/>
                          <a:pt x="509" y="14"/>
                          <a:pt x="506" y="14"/>
                        </a:cubicBezTo>
                        <a:cubicBezTo>
                          <a:pt x="273" y="0"/>
                          <a:pt x="273" y="0"/>
                          <a:pt x="273" y="0"/>
                        </a:cubicBezTo>
                        <a:cubicBezTo>
                          <a:pt x="272" y="0"/>
                          <a:pt x="272" y="0"/>
                          <a:pt x="272"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4" name="ïśľïďê">
                    <a:extLst>
                      <a:ext uri="{FF2B5EF4-FFF2-40B4-BE49-F238E27FC236}">
                        <a16:creationId xmlns:a16="http://schemas.microsoft.com/office/drawing/2014/main" id="{B2473741-5086-432D-9FA7-71B3AE02CCC9}"/>
                      </a:ext>
                    </a:extLst>
                  </p:cNvPr>
                  <p:cNvSpPr/>
                  <p:nvPr/>
                </p:nvSpPr>
                <p:spPr bwMode="auto">
                  <a:xfrm>
                    <a:off x="2826" y="2041"/>
                    <a:ext cx="339" cy="21"/>
                  </a:xfrm>
                  <a:custGeom>
                    <a:avLst/>
                    <a:gdLst>
                      <a:gd name="T0" fmla="*/ 413 w 425"/>
                      <a:gd name="T1" fmla="*/ 0 h 26"/>
                      <a:gd name="T2" fmla="*/ 12 w 425"/>
                      <a:gd name="T3" fmla="*/ 0 h 26"/>
                      <a:gd name="T4" fmla="*/ 2 w 425"/>
                      <a:gd name="T5" fmla="*/ 6 h 26"/>
                      <a:gd name="T6" fmla="*/ 13 w 425"/>
                      <a:gd name="T7" fmla="*/ 19 h 26"/>
                      <a:gd name="T8" fmla="*/ 30 w 425"/>
                      <a:gd name="T9" fmla="*/ 26 h 26"/>
                      <a:gd name="T10" fmla="*/ 34 w 425"/>
                      <a:gd name="T11" fmla="*/ 26 h 26"/>
                      <a:gd name="T12" fmla="*/ 391 w 425"/>
                      <a:gd name="T13" fmla="*/ 26 h 26"/>
                      <a:gd name="T14" fmla="*/ 391 w 425"/>
                      <a:gd name="T15" fmla="*/ 26 h 26"/>
                      <a:gd name="T16" fmla="*/ 412 w 425"/>
                      <a:gd name="T17" fmla="*/ 19 h 26"/>
                      <a:gd name="T18" fmla="*/ 423 w 425"/>
                      <a:gd name="T19" fmla="*/ 6 h 26"/>
                      <a:gd name="T20" fmla="*/ 413 w 425"/>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5" h="26">
                        <a:moveTo>
                          <a:pt x="413" y="0"/>
                        </a:moveTo>
                        <a:cubicBezTo>
                          <a:pt x="12" y="0"/>
                          <a:pt x="12" y="0"/>
                          <a:pt x="12" y="0"/>
                        </a:cubicBezTo>
                        <a:cubicBezTo>
                          <a:pt x="0" y="0"/>
                          <a:pt x="0" y="3"/>
                          <a:pt x="2" y="6"/>
                        </a:cubicBezTo>
                        <a:cubicBezTo>
                          <a:pt x="13" y="19"/>
                          <a:pt x="13" y="19"/>
                          <a:pt x="13" y="19"/>
                        </a:cubicBezTo>
                        <a:cubicBezTo>
                          <a:pt x="20" y="25"/>
                          <a:pt x="26" y="26"/>
                          <a:pt x="30" y="26"/>
                        </a:cubicBezTo>
                        <a:cubicBezTo>
                          <a:pt x="32" y="26"/>
                          <a:pt x="33" y="26"/>
                          <a:pt x="34" y="26"/>
                        </a:cubicBezTo>
                        <a:cubicBezTo>
                          <a:pt x="391" y="26"/>
                          <a:pt x="391" y="26"/>
                          <a:pt x="391" y="26"/>
                        </a:cubicBezTo>
                        <a:cubicBezTo>
                          <a:pt x="391" y="26"/>
                          <a:pt x="391" y="26"/>
                          <a:pt x="391" y="26"/>
                        </a:cubicBezTo>
                        <a:cubicBezTo>
                          <a:pt x="396" y="26"/>
                          <a:pt x="407" y="26"/>
                          <a:pt x="412" y="19"/>
                        </a:cubicBezTo>
                        <a:cubicBezTo>
                          <a:pt x="423" y="6"/>
                          <a:pt x="423" y="6"/>
                          <a:pt x="423" y="6"/>
                        </a:cubicBezTo>
                        <a:cubicBezTo>
                          <a:pt x="425" y="3"/>
                          <a:pt x="425" y="0"/>
                          <a:pt x="413"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5" name="iṧḻíďé">
                    <a:extLst>
                      <a:ext uri="{FF2B5EF4-FFF2-40B4-BE49-F238E27FC236}">
                        <a16:creationId xmlns:a16="http://schemas.microsoft.com/office/drawing/2014/main" id="{DF73CCC3-C704-4353-BABC-27761C690D7D}"/>
                      </a:ext>
                    </a:extLst>
                  </p:cNvPr>
                  <p:cNvSpPr/>
                  <p:nvPr/>
                </p:nvSpPr>
                <p:spPr bwMode="auto">
                  <a:xfrm>
                    <a:off x="2856" y="1818"/>
                    <a:ext cx="279" cy="217"/>
                  </a:xfrm>
                  <a:custGeom>
                    <a:avLst/>
                    <a:gdLst>
                      <a:gd name="T0" fmla="*/ 248 w 349"/>
                      <a:gd name="T1" fmla="*/ 0 h 272"/>
                      <a:gd name="T2" fmla="*/ 101 w 349"/>
                      <a:gd name="T3" fmla="*/ 0 h 272"/>
                      <a:gd name="T4" fmla="*/ 101 w 349"/>
                      <a:gd name="T5" fmla="*/ 56 h 272"/>
                      <a:gd name="T6" fmla="*/ 10 w 349"/>
                      <a:gd name="T7" fmla="*/ 56 h 272"/>
                      <a:gd name="T8" fmla="*/ 0 w 349"/>
                      <a:gd name="T9" fmla="*/ 65 h 272"/>
                      <a:gd name="T10" fmla="*/ 0 w 349"/>
                      <a:gd name="T11" fmla="*/ 263 h 272"/>
                      <a:gd name="T12" fmla="*/ 10 w 349"/>
                      <a:gd name="T13" fmla="*/ 272 h 272"/>
                      <a:gd name="T14" fmla="*/ 339 w 349"/>
                      <a:gd name="T15" fmla="*/ 272 h 272"/>
                      <a:gd name="T16" fmla="*/ 349 w 349"/>
                      <a:gd name="T17" fmla="*/ 263 h 272"/>
                      <a:gd name="T18" fmla="*/ 349 w 349"/>
                      <a:gd name="T19" fmla="*/ 65 h 272"/>
                      <a:gd name="T20" fmla="*/ 339 w 349"/>
                      <a:gd name="T21" fmla="*/ 56 h 272"/>
                      <a:gd name="T22" fmla="*/ 248 w 349"/>
                      <a:gd name="T23" fmla="*/ 56 h 272"/>
                      <a:gd name="T24" fmla="*/ 248 w 349"/>
                      <a:gd name="T2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9" h="272">
                        <a:moveTo>
                          <a:pt x="248" y="0"/>
                        </a:moveTo>
                        <a:cubicBezTo>
                          <a:pt x="101" y="0"/>
                          <a:pt x="101" y="0"/>
                          <a:pt x="101" y="0"/>
                        </a:cubicBezTo>
                        <a:cubicBezTo>
                          <a:pt x="101" y="56"/>
                          <a:pt x="101" y="56"/>
                          <a:pt x="101" y="56"/>
                        </a:cubicBezTo>
                        <a:cubicBezTo>
                          <a:pt x="10" y="56"/>
                          <a:pt x="10" y="56"/>
                          <a:pt x="10" y="56"/>
                        </a:cubicBezTo>
                        <a:cubicBezTo>
                          <a:pt x="5" y="56"/>
                          <a:pt x="0" y="60"/>
                          <a:pt x="0" y="65"/>
                        </a:cubicBezTo>
                        <a:cubicBezTo>
                          <a:pt x="0" y="263"/>
                          <a:pt x="0" y="263"/>
                          <a:pt x="0" y="263"/>
                        </a:cubicBezTo>
                        <a:cubicBezTo>
                          <a:pt x="0" y="268"/>
                          <a:pt x="5" y="272"/>
                          <a:pt x="10" y="272"/>
                        </a:cubicBezTo>
                        <a:cubicBezTo>
                          <a:pt x="339" y="272"/>
                          <a:pt x="339" y="272"/>
                          <a:pt x="339" y="272"/>
                        </a:cubicBezTo>
                        <a:cubicBezTo>
                          <a:pt x="344" y="272"/>
                          <a:pt x="349" y="268"/>
                          <a:pt x="349" y="263"/>
                        </a:cubicBezTo>
                        <a:cubicBezTo>
                          <a:pt x="349" y="65"/>
                          <a:pt x="349" y="65"/>
                          <a:pt x="349" y="65"/>
                        </a:cubicBezTo>
                        <a:cubicBezTo>
                          <a:pt x="349" y="60"/>
                          <a:pt x="344" y="56"/>
                          <a:pt x="339" y="56"/>
                        </a:cubicBezTo>
                        <a:cubicBezTo>
                          <a:pt x="248" y="56"/>
                          <a:pt x="248" y="56"/>
                          <a:pt x="248" y="56"/>
                        </a:cubicBezTo>
                        <a:cubicBezTo>
                          <a:pt x="248" y="0"/>
                          <a:pt x="248" y="0"/>
                          <a:pt x="248"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6" name="îŝlíḋê">
                    <a:extLst>
                      <a:ext uri="{FF2B5EF4-FFF2-40B4-BE49-F238E27FC236}">
                        <a16:creationId xmlns:a16="http://schemas.microsoft.com/office/drawing/2014/main" id="{E5062D75-2A49-4551-942E-3ECAB3B499AA}"/>
                      </a:ext>
                    </a:extLst>
                  </p:cNvPr>
                  <p:cNvSpPr/>
                  <p:nvPr/>
                </p:nvSpPr>
                <p:spPr bwMode="auto">
                  <a:xfrm>
                    <a:off x="3587" y="1820"/>
                    <a:ext cx="312" cy="216"/>
                  </a:xfrm>
                  <a:custGeom>
                    <a:avLst/>
                    <a:gdLst>
                      <a:gd name="T0" fmla="*/ 346 w 391"/>
                      <a:gd name="T1" fmla="*/ 0 h 272"/>
                      <a:gd name="T2" fmla="*/ 45 w 391"/>
                      <a:gd name="T3" fmla="*/ 0 h 272"/>
                      <a:gd name="T4" fmla="*/ 36 w 391"/>
                      <a:gd name="T5" fmla="*/ 9 h 272"/>
                      <a:gd name="T6" fmla="*/ 36 w 391"/>
                      <a:gd name="T7" fmla="*/ 190 h 272"/>
                      <a:gd name="T8" fmla="*/ 45 w 391"/>
                      <a:gd name="T9" fmla="*/ 199 h 272"/>
                      <a:gd name="T10" fmla="*/ 122 w 391"/>
                      <a:gd name="T11" fmla="*/ 199 h 272"/>
                      <a:gd name="T12" fmla="*/ 122 w 391"/>
                      <a:gd name="T13" fmla="*/ 206 h 272"/>
                      <a:gd name="T14" fmla="*/ 12 w 391"/>
                      <a:gd name="T15" fmla="*/ 206 h 272"/>
                      <a:gd name="T16" fmla="*/ 3 w 391"/>
                      <a:gd name="T17" fmla="*/ 212 h 272"/>
                      <a:gd name="T18" fmla="*/ 13 w 391"/>
                      <a:gd name="T19" fmla="*/ 224 h 272"/>
                      <a:gd name="T20" fmla="*/ 29 w 391"/>
                      <a:gd name="T21" fmla="*/ 230 h 272"/>
                      <a:gd name="T22" fmla="*/ 32 w 391"/>
                      <a:gd name="T23" fmla="*/ 230 h 272"/>
                      <a:gd name="T24" fmla="*/ 291 w 391"/>
                      <a:gd name="T25" fmla="*/ 230 h 272"/>
                      <a:gd name="T26" fmla="*/ 317 w 391"/>
                      <a:gd name="T27" fmla="*/ 269 h 272"/>
                      <a:gd name="T28" fmla="*/ 323 w 391"/>
                      <a:gd name="T29" fmla="*/ 272 h 272"/>
                      <a:gd name="T30" fmla="*/ 327 w 391"/>
                      <a:gd name="T31" fmla="*/ 271 h 272"/>
                      <a:gd name="T32" fmla="*/ 338 w 391"/>
                      <a:gd name="T33" fmla="*/ 264 h 272"/>
                      <a:gd name="T34" fmla="*/ 340 w 391"/>
                      <a:gd name="T35" fmla="*/ 254 h 272"/>
                      <a:gd name="T36" fmla="*/ 325 w 391"/>
                      <a:gd name="T37" fmla="*/ 230 h 272"/>
                      <a:gd name="T38" fmla="*/ 359 w 391"/>
                      <a:gd name="T39" fmla="*/ 230 h 272"/>
                      <a:gd name="T40" fmla="*/ 359 w 391"/>
                      <a:gd name="T41" fmla="*/ 230 h 272"/>
                      <a:gd name="T42" fmla="*/ 378 w 391"/>
                      <a:gd name="T43" fmla="*/ 224 h 272"/>
                      <a:gd name="T44" fmla="*/ 388 w 391"/>
                      <a:gd name="T45" fmla="*/ 212 h 272"/>
                      <a:gd name="T46" fmla="*/ 379 w 391"/>
                      <a:gd name="T47" fmla="*/ 206 h 272"/>
                      <a:gd name="T48" fmla="*/ 357 w 391"/>
                      <a:gd name="T49" fmla="*/ 206 h 272"/>
                      <a:gd name="T50" fmla="*/ 357 w 391"/>
                      <a:gd name="T51" fmla="*/ 85 h 272"/>
                      <a:gd name="T52" fmla="*/ 355 w 391"/>
                      <a:gd name="T53" fmla="*/ 80 h 272"/>
                      <a:gd name="T54" fmla="*/ 355 w 391"/>
                      <a:gd name="T55" fmla="*/ 9 h 272"/>
                      <a:gd name="T56" fmla="*/ 346 w 391"/>
                      <a:gd name="T5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1" h="272">
                        <a:moveTo>
                          <a:pt x="346" y="0"/>
                        </a:moveTo>
                        <a:cubicBezTo>
                          <a:pt x="45" y="0"/>
                          <a:pt x="45" y="0"/>
                          <a:pt x="45" y="0"/>
                        </a:cubicBezTo>
                        <a:cubicBezTo>
                          <a:pt x="40" y="0"/>
                          <a:pt x="36" y="4"/>
                          <a:pt x="36" y="9"/>
                        </a:cubicBezTo>
                        <a:cubicBezTo>
                          <a:pt x="36" y="190"/>
                          <a:pt x="36" y="190"/>
                          <a:pt x="36" y="190"/>
                        </a:cubicBezTo>
                        <a:cubicBezTo>
                          <a:pt x="36" y="195"/>
                          <a:pt x="40" y="199"/>
                          <a:pt x="45" y="199"/>
                        </a:cubicBezTo>
                        <a:cubicBezTo>
                          <a:pt x="122" y="199"/>
                          <a:pt x="122" y="199"/>
                          <a:pt x="122" y="199"/>
                        </a:cubicBezTo>
                        <a:cubicBezTo>
                          <a:pt x="122" y="206"/>
                          <a:pt x="122" y="206"/>
                          <a:pt x="122" y="206"/>
                        </a:cubicBezTo>
                        <a:cubicBezTo>
                          <a:pt x="12" y="206"/>
                          <a:pt x="12" y="206"/>
                          <a:pt x="12" y="206"/>
                        </a:cubicBezTo>
                        <a:cubicBezTo>
                          <a:pt x="0" y="206"/>
                          <a:pt x="0" y="209"/>
                          <a:pt x="3" y="212"/>
                        </a:cubicBezTo>
                        <a:cubicBezTo>
                          <a:pt x="13" y="224"/>
                          <a:pt x="13" y="224"/>
                          <a:pt x="13" y="224"/>
                        </a:cubicBezTo>
                        <a:cubicBezTo>
                          <a:pt x="19" y="229"/>
                          <a:pt x="24" y="230"/>
                          <a:pt x="29" y="230"/>
                        </a:cubicBezTo>
                        <a:cubicBezTo>
                          <a:pt x="30" y="230"/>
                          <a:pt x="31" y="230"/>
                          <a:pt x="32" y="230"/>
                        </a:cubicBezTo>
                        <a:cubicBezTo>
                          <a:pt x="291" y="230"/>
                          <a:pt x="291" y="230"/>
                          <a:pt x="291" y="230"/>
                        </a:cubicBezTo>
                        <a:cubicBezTo>
                          <a:pt x="317" y="269"/>
                          <a:pt x="317" y="269"/>
                          <a:pt x="317" y="269"/>
                        </a:cubicBezTo>
                        <a:cubicBezTo>
                          <a:pt x="318" y="271"/>
                          <a:pt x="321" y="272"/>
                          <a:pt x="323" y="272"/>
                        </a:cubicBezTo>
                        <a:cubicBezTo>
                          <a:pt x="325" y="272"/>
                          <a:pt x="326" y="272"/>
                          <a:pt x="327" y="271"/>
                        </a:cubicBezTo>
                        <a:cubicBezTo>
                          <a:pt x="338" y="264"/>
                          <a:pt x="338" y="264"/>
                          <a:pt x="338" y="264"/>
                        </a:cubicBezTo>
                        <a:cubicBezTo>
                          <a:pt x="342" y="262"/>
                          <a:pt x="343" y="257"/>
                          <a:pt x="340" y="254"/>
                        </a:cubicBezTo>
                        <a:cubicBezTo>
                          <a:pt x="325" y="230"/>
                          <a:pt x="325" y="230"/>
                          <a:pt x="325" y="230"/>
                        </a:cubicBezTo>
                        <a:cubicBezTo>
                          <a:pt x="359" y="230"/>
                          <a:pt x="359" y="230"/>
                          <a:pt x="359" y="230"/>
                        </a:cubicBezTo>
                        <a:cubicBezTo>
                          <a:pt x="359" y="230"/>
                          <a:pt x="359" y="230"/>
                          <a:pt x="359" y="230"/>
                        </a:cubicBezTo>
                        <a:cubicBezTo>
                          <a:pt x="364" y="230"/>
                          <a:pt x="373" y="230"/>
                          <a:pt x="378" y="224"/>
                        </a:cubicBezTo>
                        <a:cubicBezTo>
                          <a:pt x="388" y="212"/>
                          <a:pt x="388" y="212"/>
                          <a:pt x="388" y="212"/>
                        </a:cubicBezTo>
                        <a:cubicBezTo>
                          <a:pt x="391" y="209"/>
                          <a:pt x="391" y="206"/>
                          <a:pt x="379" y="206"/>
                        </a:cubicBezTo>
                        <a:cubicBezTo>
                          <a:pt x="357" y="206"/>
                          <a:pt x="357" y="206"/>
                          <a:pt x="357" y="206"/>
                        </a:cubicBezTo>
                        <a:cubicBezTo>
                          <a:pt x="357" y="85"/>
                          <a:pt x="357" y="85"/>
                          <a:pt x="357" y="85"/>
                        </a:cubicBezTo>
                        <a:cubicBezTo>
                          <a:pt x="357" y="83"/>
                          <a:pt x="356" y="82"/>
                          <a:pt x="355" y="80"/>
                        </a:cubicBezTo>
                        <a:cubicBezTo>
                          <a:pt x="355" y="9"/>
                          <a:pt x="355" y="9"/>
                          <a:pt x="355" y="9"/>
                        </a:cubicBezTo>
                        <a:cubicBezTo>
                          <a:pt x="355" y="4"/>
                          <a:pt x="351" y="0"/>
                          <a:pt x="346" y="0"/>
                        </a:cubicBezTo>
                      </a:path>
                    </a:pathLst>
                  </a:custGeom>
                  <a:solidFill>
                    <a:srgbClr val="1EB0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7" name="ïsḷïḋe">
                    <a:extLst>
                      <a:ext uri="{FF2B5EF4-FFF2-40B4-BE49-F238E27FC236}">
                        <a16:creationId xmlns:a16="http://schemas.microsoft.com/office/drawing/2014/main" id="{1827BA58-B0E9-4883-8AA3-64543D3B256F}"/>
                      </a:ext>
                    </a:extLst>
                  </p:cNvPr>
                  <p:cNvSpPr/>
                  <p:nvPr/>
                </p:nvSpPr>
                <p:spPr bwMode="auto">
                  <a:xfrm>
                    <a:off x="3677" y="1501"/>
                    <a:ext cx="222" cy="138"/>
                  </a:xfrm>
                  <a:custGeom>
                    <a:avLst/>
                    <a:gdLst>
                      <a:gd name="T0" fmla="*/ 278 w 278"/>
                      <a:gd name="T1" fmla="*/ 165 h 173"/>
                      <a:gd name="T2" fmla="*/ 270 w 278"/>
                      <a:gd name="T3" fmla="*/ 173 h 173"/>
                      <a:gd name="T4" fmla="*/ 8 w 278"/>
                      <a:gd name="T5" fmla="*/ 173 h 173"/>
                      <a:gd name="T6" fmla="*/ 0 w 278"/>
                      <a:gd name="T7" fmla="*/ 165 h 173"/>
                      <a:gd name="T8" fmla="*/ 0 w 278"/>
                      <a:gd name="T9" fmla="*/ 7 h 173"/>
                      <a:gd name="T10" fmla="*/ 8 w 278"/>
                      <a:gd name="T11" fmla="*/ 0 h 173"/>
                      <a:gd name="T12" fmla="*/ 270 w 278"/>
                      <a:gd name="T13" fmla="*/ 0 h 173"/>
                      <a:gd name="T14" fmla="*/ 278 w 278"/>
                      <a:gd name="T15" fmla="*/ 7 h 173"/>
                      <a:gd name="T16" fmla="*/ 278 w 278"/>
                      <a:gd name="T17" fmla="*/ 16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173">
                        <a:moveTo>
                          <a:pt x="278" y="165"/>
                        </a:moveTo>
                        <a:cubicBezTo>
                          <a:pt x="278" y="169"/>
                          <a:pt x="275" y="173"/>
                          <a:pt x="270" y="173"/>
                        </a:cubicBezTo>
                        <a:cubicBezTo>
                          <a:pt x="8" y="173"/>
                          <a:pt x="8" y="173"/>
                          <a:pt x="8" y="173"/>
                        </a:cubicBezTo>
                        <a:cubicBezTo>
                          <a:pt x="4" y="173"/>
                          <a:pt x="0" y="169"/>
                          <a:pt x="0" y="165"/>
                        </a:cubicBezTo>
                        <a:cubicBezTo>
                          <a:pt x="0" y="7"/>
                          <a:pt x="0" y="7"/>
                          <a:pt x="0" y="7"/>
                        </a:cubicBezTo>
                        <a:cubicBezTo>
                          <a:pt x="0" y="3"/>
                          <a:pt x="4" y="0"/>
                          <a:pt x="8" y="0"/>
                        </a:cubicBezTo>
                        <a:cubicBezTo>
                          <a:pt x="270" y="0"/>
                          <a:pt x="270" y="0"/>
                          <a:pt x="270" y="0"/>
                        </a:cubicBezTo>
                        <a:cubicBezTo>
                          <a:pt x="275" y="0"/>
                          <a:pt x="278" y="3"/>
                          <a:pt x="278" y="7"/>
                        </a:cubicBezTo>
                        <a:lnTo>
                          <a:pt x="278" y="165"/>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8" name="iṩliḍe">
                    <a:extLst>
                      <a:ext uri="{FF2B5EF4-FFF2-40B4-BE49-F238E27FC236}">
                        <a16:creationId xmlns:a16="http://schemas.microsoft.com/office/drawing/2014/main" id="{E32B8985-6323-49AE-AE19-6E7E3750DEBE}"/>
                      </a:ext>
                    </a:extLst>
                  </p:cNvPr>
                  <p:cNvSpPr/>
                  <p:nvPr/>
                </p:nvSpPr>
                <p:spPr bwMode="auto">
                  <a:xfrm>
                    <a:off x="3692" y="1510"/>
                    <a:ext cx="193" cy="11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09" name="íṡlîḍe">
                    <a:extLst>
                      <a:ext uri="{FF2B5EF4-FFF2-40B4-BE49-F238E27FC236}">
                        <a16:creationId xmlns:a16="http://schemas.microsoft.com/office/drawing/2014/main" id="{2E658A58-15F1-48FF-BAEE-38A659B1A947}"/>
                      </a:ext>
                    </a:extLst>
                  </p:cNvPr>
                  <p:cNvSpPr/>
                  <p:nvPr/>
                </p:nvSpPr>
                <p:spPr bwMode="auto">
                  <a:xfrm>
                    <a:off x="3653" y="1643"/>
                    <a:ext cx="271" cy="17"/>
                  </a:xfrm>
                  <a:custGeom>
                    <a:avLst/>
                    <a:gdLst>
                      <a:gd name="T0" fmla="*/ 329 w 340"/>
                      <a:gd name="T1" fmla="*/ 16 h 22"/>
                      <a:gd name="T2" fmla="*/ 312 w 340"/>
                      <a:gd name="T3" fmla="*/ 22 h 22"/>
                      <a:gd name="T4" fmla="*/ 28 w 340"/>
                      <a:gd name="T5" fmla="*/ 22 h 22"/>
                      <a:gd name="T6" fmla="*/ 11 w 340"/>
                      <a:gd name="T7" fmla="*/ 16 h 22"/>
                      <a:gd name="T8" fmla="*/ 2 w 340"/>
                      <a:gd name="T9" fmla="*/ 6 h 22"/>
                      <a:gd name="T10" fmla="*/ 10 w 340"/>
                      <a:gd name="T11" fmla="*/ 0 h 22"/>
                      <a:gd name="T12" fmla="*/ 330 w 340"/>
                      <a:gd name="T13" fmla="*/ 0 h 22"/>
                      <a:gd name="T14" fmla="*/ 338 w 340"/>
                      <a:gd name="T15" fmla="*/ 6 h 22"/>
                      <a:gd name="T16" fmla="*/ 329 w 340"/>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22">
                        <a:moveTo>
                          <a:pt x="329" y="16"/>
                        </a:moveTo>
                        <a:cubicBezTo>
                          <a:pt x="325" y="22"/>
                          <a:pt x="317" y="22"/>
                          <a:pt x="312" y="22"/>
                        </a:cubicBezTo>
                        <a:cubicBezTo>
                          <a:pt x="28" y="22"/>
                          <a:pt x="28" y="22"/>
                          <a:pt x="28" y="22"/>
                        </a:cubicBezTo>
                        <a:cubicBezTo>
                          <a:pt x="23" y="22"/>
                          <a:pt x="18" y="22"/>
                          <a:pt x="11" y="16"/>
                        </a:cubicBezTo>
                        <a:cubicBezTo>
                          <a:pt x="2" y="6"/>
                          <a:pt x="2" y="6"/>
                          <a:pt x="2" y="6"/>
                        </a:cubicBezTo>
                        <a:cubicBezTo>
                          <a:pt x="0" y="3"/>
                          <a:pt x="0" y="0"/>
                          <a:pt x="10" y="0"/>
                        </a:cubicBezTo>
                        <a:cubicBezTo>
                          <a:pt x="330" y="0"/>
                          <a:pt x="330" y="0"/>
                          <a:pt x="330" y="0"/>
                        </a:cubicBezTo>
                        <a:cubicBezTo>
                          <a:pt x="340" y="0"/>
                          <a:pt x="340" y="3"/>
                          <a:pt x="338" y="6"/>
                        </a:cubicBezTo>
                        <a:lnTo>
                          <a:pt x="329" y="16"/>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0" name="isḻiḑe">
                    <a:extLst>
                      <a:ext uri="{FF2B5EF4-FFF2-40B4-BE49-F238E27FC236}">
                        <a16:creationId xmlns:a16="http://schemas.microsoft.com/office/drawing/2014/main" id="{F4EBA1F9-DE1C-44B3-9C5A-795EACF593E5}"/>
                      </a:ext>
                    </a:extLst>
                  </p:cNvPr>
                  <p:cNvSpPr/>
                  <p:nvPr/>
                </p:nvSpPr>
                <p:spPr bwMode="auto">
                  <a:xfrm>
                    <a:off x="3702" y="1518"/>
                    <a:ext cx="170" cy="102"/>
                  </a:xfrm>
                  <a:custGeom>
                    <a:avLst/>
                    <a:gdLst>
                      <a:gd name="T0" fmla="*/ 213 w 213"/>
                      <a:gd name="T1" fmla="*/ 121 h 129"/>
                      <a:gd name="T2" fmla="*/ 204 w 213"/>
                      <a:gd name="T3" fmla="*/ 129 h 129"/>
                      <a:gd name="T4" fmla="*/ 8 w 213"/>
                      <a:gd name="T5" fmla="*/ 129 h 129"/>
                      <a:gd name="T6" fmla="*/ 0 w 213"/>
                      <a:gd name="T7" fmla="*/ 121 h 129"/>
                      <a:gd name="T8" fmla="*/ 0 w 213"/>
                      <a:gd name="T9" fmla="*/ 9 h 129"/>
                      <a:gd name="T10" fmla="*/ 8 w 213"/>
                      <a:gd name="T11" fmla="*/ 0 h 129"/>
                      <a:gd name="T12" fmla="*/ 204 w 213"/>
                      <a:gd name="T13" fmla="*/ 0 h 129"/>
                      <a:gd name="T14" fmla="*/ 213 w 213"/>
                      <a:gd name="T15" fmla="*/ 9 h 129"/>
                      <a:gd name="T16" fmla="*/ 213 w 213"/>
                      <a:gd name="T17"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129">
                        <a:moveTo>
                          <a:pt x="213" y="121"/>
                        </a:moveTo>
                        <a:cubicBezTo>
                          <a:pt x="213" y="125"/>
                          <a:pt x="209" y="129"/>
                          <a:pt x="204" y="129"/>
                        </a:cubicBezTo>
                        <a:cubicBezTo>
                          <a:pt x="8" y="129"/>
                          <a:pt x="8" y="129"/>
                          <a:pt x="8" y="129"/>
                        </a:cubicBezTo>
                        <a:cubicBezTo>
                          <a:pt x="4" y="129"/>
                          <a:pt x="0" y="125"/>
                          <a:pt x="0" y="121"/>
                        </a:cubicBezTo>
                        <a:cubicBezTo>
                          <a:pt x="0" y="9"/>
                          <a:pt x="0" y="9"/>
                          <a:pt x="0" y="9"/>
                        </a:cubicBezTo>
                        <a:cubicBezTo>
                          <a:pt x="0" y="4"/>
                          <a:pt x="4" y="0"/>
                          <a:pt x="8" y="0"/>
                        </a:cubicBezTo>
                        <a:cubicBezTo>
                          <a:pt x="204" y="0"/>
                          <a:pt x="204" y="0"/>
                          <a:pt x="204" y="0"/>
                        </a:cubicBezTo>
                        <a:cubicBezTo>
                          <a:pt x="209" y="0"/>
                          <a:pt x="213" y="4"/>
                          <a:pt x="213" y="9"/>
                        </a:cubicBezTo>
                        <a:lnTo>
                          <a:pt x="213" y="121"/>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1" name="islíḓe">
                    <a:extLst>
                      <a:ext uri="{FF2B5EF4-FFF2-40B4-BE49-F238E27FC236}">
                        <a16:creationId xmlns:a16="http://schemas.microsoft.com/office/drawing/2014/main" id="{AD8FE6CE-DD62-4839-844F-38444AAA1099}"/>
                      </a:ext>
                    </a:extLst>
                  </p:cNvPr>
                  <p:cNvSpPr/>
                  <p:nvPr/>
                </p:nvSpPr>
                <p:spPr bwMode="auto">
                  <a:xfrm>
                    <a:off x="3702" y="1518"/>
                    <a:ext cx="170" cy="20"/>
                  </a:xfrm>
                  <a:custGeom>
                    <a:avLst/>
                    <a:gdLst>
                      <a:gd name="T0" fmla="*/ 213 w 213"/>
                      <a:gd name="T1" fmla="*/ 16 h 25"/>
                      <a:gd name="T2" fmla="*/ 204 w 213"/>
                      <a:gd name="T3" fmla="*/ 25 h 25"/>
                      <a:gd name="T4" fmla="*/ 8 w 213"/>
                      <a:gd name="T5" fmla="*/ 25 h 25"/>
                      <a:gd name="T6" fmla="*/ 0 w 213"/>
                      <a:gd name="T7" fmla="*/ 16 h 25"/>
                      <a:gd name="T8" fmla="*/ 0 w 213"/>
                      <a:gd name="T9" fmla="*/ 9 h 25"/>
                      <a:gd name="T10" fmla="*/ 8 w 213"/>
                      <a:gd name="T11" fmla="*/ 0 h 25"/>
                      <a:gd name="T12" fmla="*/ 204 w 213"/>
                      <a:gd name="T13" fmla="*/ 0 h 25"/>
                      <a:gd name="T14" fmla="*/ 213 w 213"/>
                      <a:gd name="T15" fmla="*/ 9 h 25"/>
                      <a:gd name="T16" fmla="*/ 213 w 213"/>
                      <a:gd name="T17"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25">
                        <a:moveTo>
                          <a:pt x="213" y="16"/>
                        </a:moveTo>
                        <a:cubicBezTo>
                          <a:pt x="213" y="21"/>
                          <a:pt x="209" y="25"/>
                          <a:pt x="204" y="25"/>
                        </a:cubicBezTo>
                        <a:cubicBezTo>
                          <a:pt x="8" y="25"/>
                          <a:pt x="8" y="25"/>
                          <a:pt x="8" y="25"/>
                        </a:cubicBezTo>
                        <a:cubicBezTo>
                          <a:pt x="4" y="25"/>
                          <a:pt x="0" y="21"/>
                          <a:pt x="0" y="16"/>
                        </a:cubicBezTo>
                        <a:cubicBezTo>
                          <a:pt x="0" y="9"/>
                          <a:pt x="0" y="9"/>
                          <a:pt x="0" y="9"/>
                        </a:cubicBezTo>
                        <a:cubicBezTo>
                          <a:pt x="0" y="4"/>
                          <a:pt x="4" y="0"/>
                          <a:pt x="8" y="0"/>
                        </a:cubicBezTo>
                        <a:cubicBezTo>
                          <a:pt x="204" y="0"/>
                          <a:pt x="204" y="0"/>
                          <a:pt x="204" y="0"/>
                        </a:cubicBezTo>
                        <a:cubicBezTo>
                          <a:pt x="209" y="0"/>
                          <a:pt x="213" y="4"/>
                          <a:pt x="213" y="9"/>
                        </a:cubicBezTo>
                        <a:lnTo>
                          <a:pt x="213" y="16"/>
                        </a:ln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2" name="íš1iḋé">
                    <a:extLst>
                      <a:ext uri="{FF2B5EF4-FFF2-40B4-BE49-F238E27FC236}">
                        <a16:creationId xmlns:a16="http://schemas.microsoft.com/office/drawing/2014/main" id="{1815A9DF-A138-4F58-87A5-155F3F061401}"/>
                      </a:ext>
                    </a:extLst>
                  </p:cNvPr>
                  <p:cNvSpPr/>
                  <p:nvPr/>
                </p:nvSpPr>
                <p:spPr bwMode="auto">
                  <a:xfrm>
                    <a:off x="3704" y="1523"/>
                    <a:ext cx="16" cy="9"/>
                  </a:xfrm>
                  <a:custGeom>
                    <a:avLst/>
                    <a:gdLst>
                      <a:gd name="T0" fmla="*/ 19 w 19"/>
                      <a:gd name="T1" fmla="*/ 5 h 11"/>
                      <a:gd name="T2" fmla="*/ 13 w 19"/>
                      <a:gd name="T3" fmla="*/ 11 h 11"/>
                      <a:gd name="T4" fmla="*/ 6 w 19"/>
                      <a:gd name="T5" fmla="*/ 11 h 11"/>
                      <a:gd name="T6" fmla="*/ 0 w 19"/>
                      <a:gd name="T7" fmla="*/ 5 h 11"/>
                      <a:gd name="T8" fmla="*/ 6 w 19"/>
                      <a:gd name="T9" fmla="*/ 0 h 11"/>
                      <a:gd name="T10" fmla="*/ 13 w 19"/>
                      <a:gd name="T11" fmla="*/ 0 h 11"/>
                      <a:gd name="T12" fmla="*/ 19 w 1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19" y="5"/>
                        </a:moveTo>
                        <a:cubicBezTo>
                          <a:pt x="19" y="8"/>
                          <a:pt x="16" y="11"/>
                          <a:pt x="13" y="11"/>
                        </a:cubicBezTo>
                        <a:cubicBezTo>
                          <a:pt x="6" y="11"/>
                          <a:pt x="6" y="11"/>
                          <a:pt x="6" y="11"/>
                        </a:cubicBezTo>
                        <a:cubicBezTo>
                          <a:pt x="3" y="11"/>
                          <a:pt x="0" y="8"/>
                          <a:pt x="0" y="5"/>
                        </a:cubicBezTo>
                        <a:cubicBezTo>
                          <a:pt x="0" y="2"/>
                          <a:pt x="3" y="0"/>
                          <a:pt x="6" y="0"/>
                        </a:cubicBezTo>
                        <a:cubicBezTo>
                          <a:pt x="13" y="0"/>
                          <a:pt x="13" y="0"/>
                          <a:pt x="13" y="0"/>
                        </a:cubicBezTo>
                        <a:cubicBezTo>
                          <a:pt x="16" y="0"/>
                          <a:pt x="19" y="2"/>
                          <a:pt x="19" y="5"/>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3" name="îş1íḓè">
                    <a:extLst>
                      <a:ext uri="{FF2B5EF4-FFF2-40B4-BE49-F238E27FC236}">
                        <a16:creationId xmlns:a16="http://schemas.microsoft.com/office/drawing/2014/main" id="{1F17908E-CC43-4A91-88C3-D02C6909193E}"/>
                      </a:ext>
                    </a:extLst>
                  </p:cNvPr>
                  <p:cNvSpPr/>
                  <p:nvPr/>
                </p:nvSpPr>
                <p:spPr bwMode="auto">
                  <a:xfrm>
                    <a:off x="3721" y="1523"/>
                    <a:ext cx="15" cy="9"/>
                  </a:xfrm>
                  <a:custGeom>
                    <a:avLst/>
                    <a:gdLst>
                      <a:gd name="T0" fmla="*/ 19 w 19"/>
                      <a:gd name="T1" fmla="*/ 5 h 11"/>
                      <a:gd name="T2" fmla="*/ 13 w 19"/>
                      <a:gd name="T3" fmla="*/ 11 h 11"/>
                      <a:gd name="T4" fmla="*/ 6 w 19"/>
                      <a:gd name="T5" fmla="*/ 11 h 11"/>
                      <a:gd name="T6" fmla="*/ 0 w 19"/>
                      <a:gd name="T7" fmla="*/ 5 h 11"/>
                      <a:gd name="T8" fmla="*/ 6 w 19"/>
                      <a:gd name="T9" fmla="*/ 0 h 11"/>
                      <a:gd name="T10" fmla="*/ 13 w 19"/>
                      <a:gd name="T11" fmla="*/ 0 h 11"/>
                      <a:gd name="T12" fmla="*/ 19 w 19"/>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19" y="5"/>
                        </a:moveTo>
                        <a:cubicBezTo>
                          <a:pt x="19" y="8"/>
                          <a:pt x="16" y="11"/>
                          <a:pt x="13" y="11"/>
                        </a:cubicBezTo>
                        <a:cubicBezTo>
                          <a:pt x="6" y="11"/>
                          <a:pt x="6" y="11"/>
                          <a:pt x="6" y="11"/>
                        </a:cubicBezTo>
                        <a:cubicBezTo>
                          <a:pt x="3" y="11"/>
                          <a:pt x="0" y="8"/>
                          <a:pt x="0" y="5"/>
                        </a:cubicBezTo>
                        <a:cubicBezTo>
                          <a:pt x="0" y="2"/>
                          <a:pt x="3" y="0"/>
                          <a:pt x="6" y="0"/>
                        </a:cubicBezTo>
                        <a:cubicBezTo>
                          <a:pt x="13" y="0"/>
                          <a:pt x="13" y="0"/>
                          <a:pt x="13" y="0"/>
                        </a:cubicBezTo>
                        <a:cubicBezTo>
                          <a:pt x="16" y="0"/>
                          <a:pt x="19" y="2"/>
                          <a:pt x="19" y="5"/>
                        </a:cubicBezTo>
                        <a:close/>
                      </a:path>
                    </a:pathLst>
                  </a:custGeom>
                  <a:solidFill>
                    <a:srgbClr val="FC611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4" name="ïşlîdé">
                    <a:extLst>
                      <a:ext uri="{FF2B5EF4-FFF2-40B4-BE49-F238E27FC236}">
                        <a16:creationId xmlns:a16="http://schemas.microsoft.com/office/drawing/2014/main" id="{6EECFC10-5F06-427F-8ECF-4F5917B7C5B9}"/>
                      </a:ext>
                    </a:extLst>
                  </p:cNvPr>
                  <p:cNvSpPr/>
                  <p:nvPr/>
                </p:nvSpPr>
                <p:spPr bwMode="auto">
                  <a:xfrm>
                    <a:off x="3739" y="1523"/>
                    <a:ext cx="14" cy="9"/>
                  </a:xfrm>
                  <a:custGeom>
                    <a:avLst/>
                    <a:gdLst>
                      <a:gd name="T0" fmla="*/ 18 w 18"/>
                      <a:gd name="T1" fmla="*/ 5 h 11"/>
                      <a:gd name="T2" fmla="*/ 13 w 18"/>
                      <a:gd name="T3" fmla="*/ 11 h 11"/>
                      <a:gd name="T4" fmla="*/ 5 w 18"/>
                      <a:gd name="T5" fmla="*/ 11 h 11"/>
                      <a:gd name="T6" fmla="*/ 0 w 18"/>
                      <a:gd name="T7" fmla="*/ 5 h 11"/>
                      <a:gd name="T8" fmla="*/ 5 w 18"/>
                      <a:gd name="T9" fmla="*/ 0 h 11"/>
                      <a:gd name="T10" fmla="*/ 13 w 18"/>
                      <a:gd name="T11" fmla="*/ 0 h 11"/>
                      <a:gd name="T12" fmla="*/ 18 w 18"/>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18" h="11">
                        <a:moveTo>
                          <a:pt x="18" y="5"/>
                        </a:moveTo>
                        <a:cubicBezTo>
                          <a:pt x="18" y="8"/>
                          <a:pt x="16" y="11"/>
                          <a:pt x="13" y="11"/>
                        </a:cubicBezTo>
                        <a:cubicBezTo>
                          <a:pt x="5" y="11"/>
                          <a:pt x="5" y="11"/>
                          <a:pt x="5" y="11"/>
                        </a:cubicBezTo>
                        <a:cubicBezTo>
                          <a:pt x="2" y="11"/>
                          <a:pt x="0" y="8"/>
                          <a:pt x="0" y="5"/>
                        </a:cubicBezTo>
                        <a:cubicBezTo>
                          <a:pt x="0" y="2"/>
                          <a:pt x="2" y="0"/>
                          <a:pt x="5" y="0"/>
                        </a:cubicBezTo>
                        <a:cubicBezTo>
                          <a:pt x="13" y="0"/>
                          <a:pt x="13" y="0"/>
                          <a:pt x="13" y="0"/>
                        </a:cubicBezTo>
                        <a:cubicBezTo>
                          <a:pt x="16" y="0"/>
                          <a:pt x="18" y="2"/>
                          <a:pt x="18" y="5"/>
                        </a:cubicBezTo>
                        <a:close/>
                      </a:path>
                    </a:pathLst>
                  </a:custGeom>
                  <a:solidFill>
                    <a:srgbClr val="D5ECF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5" name="íşlide">
                    <a:extLst>
                      <a:ext uri="{FF2B5EF4-FFF2-40B4-BE49-F238E27FC236}">
                        <a16:creationId xmlns:a16="http://schemas.microsoft.com/office/drawing/2014/main" id="{3BBC682C-8D26-4C2E-9836-DF1AC2D083AA}"/>
                      </a:ext>
                    </a:extLst>
                  </p:cNvPr>
                  <p:cNvSpPr/>
                  <p:nvPr/>
                </p:nvSpPr>
                <p:spPr bwMode="auto">
                  <a:xfrm>
                    <a:off x="3712" y="1546"/>
                    <a:ext cx="144" cy="6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6" name="ïṣļîḓe">
                    <a:extLst>
                      <a:ext uri="{FF2B5EF4-FFF2-40B4-BE49-F238E27FC236}">
                        <a16:creationId xmlns:a16="http://schemas.microsoft.com/office/drawing/2014/main" id="{E3B18B98-F7C6-4118-B97B-A06704654E78}"/>
                      </a:ext>
                    </a:extLst>
                  </p:cNvPr>
                  <p:cNvSpPr/>
                  <p:nvPr/>
                </p:nvSpPr>
                <p:spPr bwMode="auto">
                  <a:xfrm>
                    <a:off x="3724" y="1558"/>
                    <a:ext cx="29" cy="7"/>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18" name="ïŝḷiḑé">
                    <a:extLst>
                      <a:ext uri="{FF2B5EF4-FFF2-40B4-BE49-F238E27FC236}">
                        <a16:creationId xmlns:a16="http://schemas.microsoft.com/office/drawing/2014/main" id="{2FAACCAA-948C-40FB-85E1-7E824DAD82EF}"/>
                      </a:ext>
                    </a:extLst>
                  </p:cNvPr>
                  <p:cNvSpPr/>
                  <p:nvPr/>
                </p:nvSpPr>
                <p:spPr bwMode="auto">
                  <a:xfrm>
                    <a:off x="3724" y="1577"/>
                    <a:ext cx="49" cy="7"/>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1" name="ïś1îďé">
                    <a:extLst>
                      <a:ext uri="{FF2B5EF4-FFF2-40B4-BE49-F238E27FC236}">
                        <a16:creationId xmlns:a16="http://schemas.microsoft.com/office/drawing/2014/main" id="{B4CF6EF5-D63E-4DF9-9FAF-13405094018C}"/>
                      </a:ext>
                    </a:extLst>
                  </p:cNvPr>
                  <p:cNvSpPr/>
                  <p:nvPr/>
                </p:nvSpPr>
                <p:spPr bwMode="auto">
                  <a:xfrm>
                    <a:off x="3724" y="1595"/>
                    <a:ext cx="29" cy="6"/>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23" name="ïšľîḍé">
                    <a:extLst>
                      <a:ext uri="{FF2B5EF4-FFF2-40B4-BE49-F238E27FC236}">
                        <a16:creationId xmlns:a16="http://schemas.microsoft.com/office/drawing/2014/main" id="{E83380B5-E858-497A-9DBC-BEB865F0C4F2}"/>
                      </a:ext>
                    </a:extLst>
                  </p:cNvPr>
                  <p:cNvSpPr/>
                  <p:nvPr/>
                </p:nvSpPr>
                <p:spPr bwMode="auto">
                  <a:xfrm>
                    <a:off x="3764" y="1595"/>
                    <a:ext cx="41" cy="6"/>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4" name="ïṩḻîdê">
                    <a:extLst>
                      <a:ext uri="{FF2B5EF4-FFF2-40B4-BE49-F238E27FC236}">
                        <a16:creationId xmlns:a16="http://schemas.microsoft.com/office/drawing/2014/main" id="{A48614C5-49F4-422D-B5FF-3818448DFBB5}"/>
                      </a:ext>
                    </a:extLst>
                  </p:cNvPr>
                  <p:cNvSpPr/>
                  <p:nvPr/>
                </p:nvSpPr>
                <p:spPr bwMode="auto">
                  <a:xfrm>
                    <a:off x="3784" y="1577"/>
                    <a:ext cx="31" cy="7"/>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5" name="ïśḻïdé">
                    <a:extLst>
                      <a:ext uri="{FF2B5EF4-FFF2-40B4-BE49-F238E27FC236}">
                        <a16:creationId xmlns:a16="http://schemas.microsoft.com/office/drawing/2014/main" id="{F6189B26-4DE4-4879-9E66-6EEF4DD38C28}"/>
                      </a:ext>
                    </a:extLst>
                  </p:cNvPr>
                  <p:cNvSpPr/>
                  <p:nvPr/>
                </p:nvSpPr>
                <p:spPr bwMode="auto">
                  <a:xfrm>
                    <a:off x="3823" y="1577"/>
                    <a:ext cx="23" cy="7"/>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6" name="ïS1iḍe">
                    <a:extLst>
                      <a:ext uri="{FF2B5EF4-FFF2-40B4-BE49-F238E27FC236}">
                        <a16:creationId xmlns:a16="http://schemas.microsoft.com/office/drawing/2014/main" id="{E5207F8A-C636-49DB-B73E-4496D566AEE8}"/>
                      </a:ext>
                    </a:extLst>
                  </p:cNvPr>
                  <p:cNvSpPr/>
                  <p:nvPr/>
                </p:nvSpPr>
                <p:spPr bwMode="auto">
                  <a:xfrm>
                    <a:off x="3805" y="1587"/>
                    <a:ext cx="14" cy="3"/>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7" name="îṣľîḓê">
                    <a:extLst>
                      <a:ext uri="{FF2B5EF4-FFF2-40B4-BE49-F238E27FC236}">
                        <a16:creationId xmlns:a16="http://schemas.microsoft.com/office/drawing/2014/main" id="{2532BC46-3836-4AE1-ACFE-C9599E90053D}"/>
                      </a:ext>
                    </a:extLst>
                  </p:cNvPr>
                  <p:cNvSpPr/>
                  <p:nvPr/>
                </p:nvSpPr>
                <p:spPr bwMode="auto">
                  <a:xfrm>
                    <a:off x="3805" y="1606"/>
                    <a:ext cx="14" cy="3"/>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8" name="íṣ1îḋe">
                    <a:extLst>
                      <a:ext uri="{FF2B5EF4-FFF2-40B4-BE49-F238E27FC236}">
                        <a16:creationId xmlns:a16="http://schemas.microsoft.com/office/drawing/2014/main" id="{3373C7CA-F180-4B3B-8FE2-85A4A2808054}"/>
                      </a:ext>
                    </a:extLst>
                  </p:cNvPr>
                  <p:cNvSpPr/>
                  <p:nvPr/>
                </p:nvSpPr>
                <p:spPr bwMode="auto">
                  <a:xfrm>
                    <a:off x="3810" y="1589"/>
                    <a:ext cx="4" cy="19"/>
                  </a:xfrm>
                  <a:prstGeom prst="rect">
                    <a:avLst/>
                  </a:prstGeom>
                  <a:solidFill>
                    <a:srgbClr val="2849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39" name="ïṡliḓè">
                    <a:extLst>
                      <a:ext uri="{FF2B5EF4-FFF2-40B4-BE49-F238E27FC236}">
                        <a16:creationId xmlns:a16="http://schemas.microsoft.com/office/drawing/2014/main" id="{FDCB4A26-4F69-42C6-BBF1-054F2FA827D1}"/>
                      </a:ext>
                    </a:extLst>
                  </p:cNvPr>
                  <p:cNvSpPr/>
                  <p:nvPr/>
                </p:nvSpPr>
                <p:spPr bwMode="auto">
                  <a:xfrm>
                    <a:off x="2930" y="1158"/>
                    <a:ext cx="260" cy="160"/>
                  </a:xfrm>
                  <a:custGeom>
                    <a:avLst/>
                    <a:gdLst>
                      <a:gd name="T0" fmla="*/ 226 w 260"/>
                      <a:gd name="T1" fmla="*/ 160 h 160"/>
                      <a:gd name="T2" fmla="*/ 131 w 260"/>
                      <a:gd name="T3" fmla="*/ 160 h 160"/>
                      <a:gd name="T4" fmla="*/ 0 w 260"/>
                      <a:gd name="T5" fmla="*/ 160 h 160"/>
                      <a:gd name="T6" fmla="*/ 0 w 260"/>
                      <a:gd name="T7" fmla="*/ 0 h 160"/>
                      <a:gd name="T8" fmla="*/ 131 w 260"/>
                      <a:gd name="T9" fmla="*/ 0 h 160"/>
                      <a:gd name="T10" fmla="*/ 260 w 260"/>
                      <a:gd name="T11" fmla="*/ 0 h 160"/>
                      <a:gd name="T12" fmla="*/ 260 w 260"/>
                      <a:gd name="T13" fmla="*/ 119 h 160"/>
                      <a:gd name="T14" fmla="*/ 260 w 260"/>
                      <a:gd name="T15" fmla="*/ 160 h 160"/>
                      <a:gd name="T16" fmla="*/ 226 w 260"/>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160">
                        <a:moveTo>
                          <a:pt x="226" y="160"/>
                        </a:moveTo>
                        <a:lnTo>
                          <a:pt x="131" y="160"/>
                        </a:lnTo>
                        <a:lnTo>
                          <a:pt x="0" y="160"/>
                        </a:lnTo>
                        <a:lnTo>
                          <a:pt x="0" y="0"/>
                        </a:lnTo>
                        <a:lnTo>
                          <a:pt x="131" y="0"/>
                        </a:lnTo>
                        <a:lnTo>
                          <a:pt x="260" y="0"/>
                        </a:lnTo>
                        <a:lnTo>
                          <a:pt x="260" y="119"/>
                        </a:lnTo>
                        <a:lnTo>
                          <a:pt x="260" y="160"/>
                        </a:lnTo>
                        <a:lnTo>
                          <a:pt x="226" y="1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0" name="i$ļïḍè">
                    <a:extLst>
                      <a:ext uri="{FF2B5EF4-FFF2-40B4-BE49-F238E27FC236}">
                        <a16:creationId xmlns:a16="http://schemas.microsoft.com/office/drawing/2014/main" id="{294E7A8A-B607-471D-BD66-D26309B9C8E3}"/>
                      </a:ext>
                    </a:extLst>
                  </p:cNvPr>
                  <p:cNvSpPr/>
                  <p:nvPr/>
                </p:nvSpPr>
                <p:spPr bwMode="auto">
                  <a:xfrm>
                    <a:off x="2926" y="1154"/>
                    <a:ext cx="270" cy="168"/>
                  </a:xfrm>
                  <a:custGeom>
                    <a:avLst/>
                    <a:gdLst>
                      <a:gd name="T0" fmla="*/ 331 w 338"/>
                      <a:gd name="T1" fmla="*/ 212 h 212"/>
                      <a:gd name="T2" fmla="*/ 6 w 338"/>
                      <a:gd name="T3" fmla="*/ 212 h 212"/>
                      <a:gd name="T4" fmla="*/ 0 w 338"/>
                      <a:gd name="T5" fmla="*/ 206 h 212"/>
                      <a:gd name="T6" fmla="*/ 0 w 338"/>
                      <a:gd name="T7" fmla="*/ 6 h 212"/>
                      <a:gd name="T8" fmla="*/ 6 w 338"/>
                      <a:gd name="T9" fmla="*/ 0 h 212"/>
                      <a:gd name="T10" fmla="*/ 331 w 338"/>
                      <a:gd name="T11" fmla="*/ 0 h 212"/>
                      <a:gd name="T12" fmla="*/ 338 w 338"/>
                      <a:gd name="T13" fmla="*/ 6 h 212"/>
                      <a:gd name="T14" fmla="*/ 338 w 338"/>
                      <a:gd name="T15" fmla="*/ 206 h 212"/>
                      <a:gd name="T16" fmla="*/ 331 w 338"/>
                      <a:gd name="T17" fmla="*/ 212 h 212"/>
                      <a:gd name="T18" fmla="*/ 12 w 338"/>
                      <a:gd name="T19" fmla="*/ 200 h 212"/>
                      <a:gd name="T20" fmla="*/ 325 w 338"/>
                      <a:gd name="T21" fmla="*/ 200 h 212"/>
                      <a:gd name="T22" fmla="*/ 325 w 338"/>
                      <a:gd name="T23" fmla="*/ 13 h 212"/>
                      <a:gd name="T24" fmla="*/ 12 w 338"/>
                      <a:gd name="T25" fmla="*/ 13 h 212"/>
                      <a:gd name="T26" fmla="*/ 12 w 338"/>
                      <a:gd name="T27" fmla="*/ 2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8" h="212">
                        <a:moveTo>
                          <a:pt x="331" y="212"/>
                        </a:moveTo>
                        <a:cubicBezTo>
                          <a:pt x="6" y="212"/>
                          <a:pt x="6" y="212"/>
                          <a:pt x="6" y="212"/>
                        </a:cubicBezTo>
                        <a:cubicBezTo>
                          <a:pt x="3" y="212"/>
                          <a:pt x="0" y="209"/>
                          <a:pt x="0" y="206"/>
                        </a:cubicBezTo>
                        <a:cubicBezTo>
                          <a:pt x="0" y="6"/>
                          <a:pt x="0" y="6"/>
                          <a:pt x="0" y="6"/>
                        </a:cubicBezTo>
                        <a:cubicBezTo>
                          <a:pt x="0" y="3"/>
                          <a:pt x="3" y="0"/>
                          <a:pt x="6" y="0"/>
                        </a:cubicBezTo>
                        <a:cubicBezTo>
                          <a:pt x="331" y="0"/>
                          <a:pt x="331" y="0"/>
                          <a:pt x="331" y="0"/>
                        </a:cubicBezTo>
                        <a:cubicBezTo>
                          <a:pt x="335" y="0"/>
                          <a:pt x="338" y="3"/>
                          <a:pt x="338" y="6"/>
                        </a:cubicBezTo>
                        <a:cubicBezTo>
                          <a:pt x="338" y="206"/>
                          <a:pt x="338" y="206"/>
                          <a:pt x="338" y="206"/>
                        </a:cubicBezTo>
                        <a:cubicBezTo>
                          <a:pt x="338" y="209"/>
                          <a:pt x="335" y="212"/>
                          <a:pt x="331" y="212"/>
                        </a:cubicBezTo>
                        <a:close/>
                        <a:moveTo>
                          <a:pt x="12" y="200"/>
                        </a:moveTo>
                        <a:cubicBezTo>
                          <a:pt x="325" y="200"/>
                          <a:pt x="325" y="200"/>
                          <a:pt x="325" y="200"/>
                        </a:cubicBezTo>
                        <a:cubicBezTo>
                          <a:pt x="325" y="13"/>
                          <a:pt x="325" y="13"/>
                          <a:pt x="325" y="13"/>
                        </a:cubicBezTo>
                        <a:cubicBezTo>
                          <a:pt x="12" y="13"/>
                          <a:pt x="12" y="13"/>
                          <a:pt x="12" y="13"/>
                        </a:cubicBezTo>
                        <a:lnTo>
                          <a:pt x="12" y="200"/>
                        </a:ln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1" name="ïSlîḓê">
                    <a:extLst>
                      <a:ext uri="{FF2B5EF4-FFF2-40B4-BE49-F238E27FC236}">
                        <a16:creationId xmlns:a16="http://schemas.microsoft.com/office/drawing/2014/main" id="{7683A18D-1C0A-49CD-8B43-B2A598025BDB}"/>
                      </a:ext>
                    </a:extLst>
                  </p:cNvPr>
                  <p:cNvSpPr/>
                  <p:nvPr/>
                </p:nvSpPr>
                <p:spPr bwMode="auto">
                  <a:xfrm>
                    <a:off x="2946" y="117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4"/>
                          <a:pt x="0" y="3"/>
                        </a:cubicBezTo>
                        <a:cubicBezTo>
                          <a:pt x="0" y="1"/>
                          <a:pt x="1" y="0"/>
                          <a:pt x="3" y="0"/>
                        </a:cubicBezTo>
                        <a:cubicBezTo>
                          <a:pt x="113" y="0"/>
                          <a:pt x="113" y="0"/>
                          <a:pt x="113" y="0"/>
                        </a:cubicBezTo>
                        <a:cubicBezTo>
                          <a:pt x="114" y="0"/>
                          <a:pt x="116" y="1"/>
                          <a:pt x="116" y="3"/>
                        </a:cubicBezTo>
                        <a:cubicBezTo>
                          <a:pt x="116" y="4"/>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2" name="íşľíďê">
                    <a:extLst>
                      <a:ext uri="{FF2B5EF4-FFF2-40B4-BE49-F238E27FC236}">
                        <a16:creationId xmlns:a16="http://schemas.microsoft.com/office/drawing/2014/main" id="{853B4D73-8AE6-45FB-8416-CB5649CDA20E}"/>
                      </a:ext>
                    </a:extLst>
                  </p:cNvPr>
                  <p:cNvSpPr/>
                  <p:nvPr/>
                </p:nvSpPr>
                <p:spPr bwMode="auto">
                  <a:xfrm>
                    <a:off x="2946" y="119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4"/>
                          <a:pt x="0" y="3"/>
                        </a:cubicBezTo>
                        <a:cubicBezTo>
                          <a:pt x="0" y="1"/>
                          <a:pt x="1" y="0"/>
                          <a:pt x="3" y="0"/>
                        </a:cubicBezTo>
                        <a:cubicBezTo>
                          <a:pt x="113" y="0"/>
                          <a:pt x="113" y="0"/>
                          <a:pt x="113" y="0"/>
                        </a:cubicBezTo>
                        <a:cubicBezTo>
                          <a:pt x="114" y="0"/>
                          <a:pt x="116" y="1"/>
                          <a:pt x="116" y="3"/>
                        </a:cubicBezTo>
                        <a:cubicBezTo>
                          <a:pt x="116" y="4"/>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3" name="i$ļiḋè">
                    <a:extLst>
                      <a:ext uri="{FF2B5EF4-FFF2-40B4-BE49-F238E27FC236}">
                        <a16:creationId xmlns:a16="http://schemas.microsoft.com/office/drawing/2014/main" id="{ADC672E6-12FF-4911-BC51-179D617E7B48}"/>
                      </a:ext>
                    </a:extLst>
                  </p:cNvPr>
                  <p:cNvSpPr/>
                  <p:nvPr/>
                </p:nvSpPr>
                <p:spPr bwMode="auto">
                  <a:xfrm>
                    <a:off x="2946" y="124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4" name="ïS1îdé">
                    <a:extLst>
                      <a:ext uri="{FF2B5EF4-FFF2-40B4-BE49-F238E27FC236}">
                        <a16:creationId xmlns:a16="http://schemas.microsoft.com/office/drawing/2014/main" id="{5E8976C7-E035-4831-ADAA-5CDA3D1F53B7}"/>
                      </a:ext>
                    </a:extLst>
                  </p:cNvPr>
                  <p:cNvSpPr/>
                  <p:nvPr/>
                </p:nvSpPr>
                <p:spPr bwMode="auto">
                  <a:xfrm>
                    <a:off x="2946" y="1263"/>
                    <a:ext cx="93" cy="4"/>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5" name="íšlïďe">
                    <a:extLst>
                      <a:ext uri="{FF2B5EF4-FFF2-40B4-BE49-F238E27FC236}">
                        <a16:creationId xmlns:a16="http://schemas.microsoft.com/office/drawing/2014/main" id="{E60DC5AC-8AF9-45B0-A5BC-1FFB26236693}"/>
                      </a:ext>
                    </a:extLst>
                  </p:cNvPr>
                  <p:cNvSpPr/>
                  <p:nvPr/>
                </p:nvSpPr>
                <p:spPr bwMode="auto">
                  <a:xfrm>
                    <a:off x="2946" y="1213"/>
                    <a:ext cx="93" cy="4"/>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6" name="íṧliďé">
                    <a:extLst>
                      <a:ext uri="{FF2B5EF4-FFF2-40B4-BE49-F238E27FC236}">
                        <a16:creationId xmlns:a16="http://schemas.microsoft.com/office/drawing/2014/main" id="{A9F4A5CA-ACC7-4931-8801-EDD4108F3BDD}"/>
                      </a:ext>
                    </a:extLst>
                  </p:cNvPr>
                  <p:cNvSpPr/>
                  <p:nvPr/>
                </p:nvSpPr>
                <p:spPr bwMode="auto">
                  <a:xfrm>
                    <a:off x="2946" y="122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 name="îṧḷiḍè">
                    <a:extLst>
                      <a:ext uri="{FF2B5EF4-FFF2-40B4-BE49-F238E27FC236}">
                        <a16:creationId xmlns:a16="http://schemas.microsoft.com/office/drawing/2014/main" id="{EDA3CC6F-8360-4F67-9164-C1FFDE152A23}"/>
                      </a:ext>
                    </a:extLst>
                  </p:cNvPr>
                  <p:cNvSpPr/>
                  <p:nvPr/>
                </p:nvSpPr>
                <p:spPr bwMode="auto">
                  <a:xfrm>
                    <a:off x="2946" y="127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 name="îṩļîďè">
                    <a:extLst>
                      <a:ext uri="{FF2B5EF4-FFF2-40B4-BE49-F238E27FC236}">
                        <a16:creationId xmlns:a16="http://schemas.microsoft.com/office/drawing/2014/main" id="{A38C5F07-4A6C-4E3A-96E9-3AECC2C79896}"/>
                      </a:ext>
                    </a:extLst>
                  </p:cNvPr>
                  <p:cNvSpPr/>
                  <p:nvPr/>
                </p:nvSpPr>
                <p:spPr bwMode="auto">
                  <a:xfrm>
                    <a:off x="2946" y="129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1" y="6"/>
                          <a:pt x="0" y="5"/>
                          <a:pt x="0" y="3"/>
                        </a:cubicBezTo>
                        <a:cubicBezTo>
                          <a:pt x="0" y="1"/>
                          <a:pt x="1"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 name="îşḻidè">
                    <a:extLst>
                      <a:ext uri="{FF2B5EF4-FFF2-40B4-BE49-F238E27FC236}">
                        <a16:creationId xmlns:a16="http://schemas.microsoft.com/office/drawing/2014/main" id="{BAC76657-E5E6-463C-8D30-42E158FCD906}"/>
                      </a:ext>
                    </a:extLst>
                  </p:cNvPr>
                  <p:cNvSpPr/>
                  <p:nvPr/>
                </p:nvSpPr>
                <p:spPr bwMode="auto">
                  <a:xfrm>
                    <a:off x="3077" y="117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4"/>
                          <a:pt x="0" y="3"/>
                        </a:cubicBezTo>
                        <a:cubicBezTo>
                          <a:pt x="0" y="1"/>
                          <a:pt x="2" y="0"/>
                          <a:pt x="3" y="0"/>
                        </a:cubicBezTo>
                        <a:cubicBezTo>
                          <a:pt x="113" y="0"/>
                          <a:pt x="113" y="0"/>
                          <a:pt x="113" y="0"/>
                        </a:cubicBezTo>
                        <a:cubicBezTo>
                          <a:pt x="114" y="0"/>
                          <a:pt x="116" y="1"/>
                          <a:pt x="116" y="3"/>
                        </a:cubicBezTo>
                        <a:cubicBezTo>
                          <a:pt x="116" y="4"/>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 name="iSḻîḋê">
                    <a:extLst>
                      <a:ext uri="{FF2B5EF4-FFF2-40B4-BE49-F238E27FC236}">
                        <a16:creationId xmlns:a16="http://schemas.microsoft.com/office/drawing/2014/main" id="{CCF734E4-3BD3-478E-8C7B-D2BEDD62ECB3}"/>
                      </a:ext>
                    </a:extLst>
                  </p:cNvPr>
                  <p:cNvSpPr/>
                  <p:nvPr/>
                </p:nvSpPr>
                <p:spPr bwMode="auto">
                  <a:xfrm>
                    <a:off x="3077" y="119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4"/>
                          <a:pt x="0" y="3"/>
                        </a:cubicBezTo>
                        <a:cubicBezTo>
                          <a:pt x="0" y="1"/>
                          <a:pt x="2" y="0"/>
                          <a:pt x="3" y="0"/>
                        </a:cubicBezTo>
                        <a:cubicBezTo>
                          <a:pt x="113" y="0"/>
                          <a:pt x="113" y="0"/>
                          <a:pt x="113" y="0"/>
                        </a:cubicBezTo>
                        <a:cubicBezTo>
                          <a:pt x="114" y="0"/>
                          <a:pt x="116" y="1"/>
                          <a:pt x="116" y="3"/>
                        </a:cubicBezTo>
                        <a:cubicBezTo>
                          <a:pt x="116" y="4"/>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1" name="îṣḻiďe">
                    <a:extLst>
                      <a:ext uri="{FF2B5EF4-FFF2-40B4-BE49-F238E27FC236}">
                        <a16:creationId xmlns:a16="http://schemas.microsoft.com/office/drawing/2014/main" id="{5DF87D01-630A-406D-AE55-510068C058F7}"/>
                      </a:ext>
                    </a:extLst>
                  </p:cNvPr>
                  <p:cNvSpPr/>
                  <p:nvPr/>
                </p:nvSpPr>
                <p:spPr bwMode="auto">
                  <a:xfrm>
                    <a:off x="3077" y="124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2" name="îSľïḍé">
                    <a:extLst>
                      <a:ext uri="{FF2B5EF4-FFF2-40B4-BE49-F238E27FC236}">
                        <a16:creationId xmlns:a16="http://schemas.microsoft.com/office/drawing/2014/main" id="{7C8E67A5-94CE-4853-95D1-002E19A3791E}"/>
                      </a:ext>
                    </a:extLst>
                  </p:cNvPr>
                  <p:cNvSpPr/>
                  <p:nvPr/>
                </p:nvSpPr>
                <p:spPr bwMode="auto">
                  <a:xfrm>
                    <a:off x="3077" y="1263"/>
                    <a:ext cx="93" cy="4"/>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 name="îṣļïdé">
                    <a:extLst>
                      <a:ext uri="{FF2B5EF4-FFF2-40B4-BE49-F238E27FC236}">
                        <a16:creationId xmlns:a16="http://schemas.microsoft.com/office/drawing/2014/main" id="{F33800E1-8631-4C77-ABA2-94D3B15529E7}"/>
                      </a:ext>
                    </a:extLst>
                  </p:cNvPr>
                  <p:cNvSpPr/>
                  <p:nvPr/>
                </p:nvSpPr>
                <p:spPr bwMode="auto">
                  <a:xfrm>
                    <a:off x="3077" y="1213"/>
                    <a:ext cx="93" cy="4"/>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 name="iṧ1ïde">
                    <a:extLst>
                      <a:ext uri="{FF2B5EF4-FFF2-40B4-BE49-F238E27FC236}">
                        <a16:creationId xmlns:a16="http://schemas.microsoft.com/office/drawing/2014/main" id="{26EA32F3-3E91-472C-83F3-4463ECED1EE7}"/>
                      </a:ext>
                    </a:extLst>
                  </p:cNvPr>
                  <p:cNvSpPr/>
                  <p:nvPr/>
                </p:nvSpPr>
                <p:spPr bwMode="auto">
                  <a:xfrm>
                    <a:off x="3077" y="122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 name="ísḷïďê">
                    <a:extLst>
                      <a:ext uri="{FF2B5EF4-FFF2-40B4-BE49-F238E27FC236}">
                        <a16:creationId xmlns:a16="http://schemas.microsoft.com/office/drawing/2014/main" id="{ADBE7255-00A9-43D0-9622-A890D33853F6}"/>
                      </a:ext>
                    </a:extLst>
                  </p:cNvPr>
                  <p:cNvSpPr/>
                  <p:nvPr/>
                </p:nvSpPr>
                <p:spPr bwMode="auto">
                  <a:xfrm>
                    <a:off x="3077" y="1279"/>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 name="ïsļïḑê">
                    <a:extLst>
                      <a:ext uri="{FF2B5EF4-FFF2-40B4-BE49-F238E27FC236}">
                        <a16:creationId xmlns:a16="http://schemas.microsoft.com/office/drawing/2014/main" id="{33D8A1E8-1B03-4B4A-A37D-30DDC2C93C31}"/>
                      </a:ext>
                    </a:extLst>
                  </p:cNvPr>
                  <p:cNvSpPr/>
                  <p:nvPr/>
                </p:nvSpPr>
                <p:spPr bwMode="auto">
                  <a:xfrm>
                    <a:off x="3077" y="1296"/>
                    <a:ext cx="93" cy="5"/>
                  </a:xfrm>
                  <a:custGeom>
                    <a:avLst/>
                    <a:gdLst>
                      <a:gd name="T0" fmla="*/ 113 w 116"/>
                      <a:gd name="T1" fmla="*/ 6 h 6"/>
                      <a:gd name="T2" fmla="*/ 3 w 116"/>
                      <a:gd name="T3" fmla="*/ 6 h 6"/>
                      <a:gd name="T4" fmla="*/ 0 w 116"/>
                      <a:gd name="T5" fmla="*/ 3 h 6"/>
                      <a:gd name="T6" fmla="*/ 3 w 116"/>
                      <a:gd name="T7" fmla="*/ 0 h 6"/>
                      <a:gd name="T8" fmla="*/ 113 w 116"/>
                      <a:gd name="T9" fmla="*/ 0 h 6"/>
                      <a:gd name="T10" fmla="*/ 116 w 116"/>
                      <a:gd name="T11" fmla="*/ 3 h 6"/>
                      <a:gd name="T12" fmla="*/ 113 w 11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6" h="6">
                        <a:moveTo>
                          <a:pt x="113" y="6"/>
                        </a:moveTo>
                        <a:cubicBezTo>
                          <a:pt x="3" y="6"/>
                          <a:pt x="3" y="6"/>
                          <a:pt x="3" y="6"/>
                        </a:cubicBezTo>
                        <a:cubicBezTo>
                          <a:pt x="2" y="6"/>
                          <a:pt x="0" y="5"/>
                          <a:pt x="0" y="3"/>
                        </a:cubicBezTo>
                        <a:cubicBezTo>
                          <a:pt x="0" y="1"/>
                          <a:pt x="2" y="0"/>
                          <a:pt x="3" y="0"/>
                        </a:cubicBezTo>
                        <a:cubicBezTo>
                          <a:pt x="113" y="0"/>
                          <a:pt x="113" y="0"/>
                          <a:pt x="113" y="0"/>
                        </a:cubicBezTo>
                        <a:cubicBezTo>
                          <a:pt x="114" y="0"/>
                          <a:pt x="116" y="1"/>
                          <a:pt x="116" y="3"/>
                        </a:cubicBezTo>
                        <a:cubicBezTo>
                          <a:pt x="116" y="5"/>
                          <a:pt x="114" y="6"/>
                          <a:pt x="113" y="6"/>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 name="íṩļíďê">
                    <a:extLst>
                      <a:ext uri="{FF2B5EF4-FFF2-40B4-BE49-F238E27FC236}">
                        <a16:creationId xmlns:a16="http://schemas.microsoft.com/office/drawing/2014/main" id="{DD3E2866-BCBB-4FDA-976C-ED1DE60D33F7}"/>
                      </a:ext>
                    </a:extLst>
                  </p:cNvPr>
                  <p:cNvSpPr/>
                  <p:nvPr/>
                </p:nvSpPr>
                <p:spPr bwMode="auto">
                  <a:xfrm>
                    <a:off x="3056" y="1154"/>
                    <a:ext cx="11" cy="157"/>
                  </a:xfrm>
                  <a:custGeom>
                    <a:avLst/>
                    <a:gdLst>
                      <a:gd name="T0" fmla="*/ 0 w 11"/>
                      <a:gd name="T1" fmla="*/ 0 h 157"/>
                      <a:gd name="T2" fmla="*/ 5 w 11"/>
                      <a:gd name="T3" fmla="*/ 157 h 157"/>
                      <a:gd name="T4" fmla="*/ 11 w 11"/>
                      <a:gd name="T5" fmla="*/ 0 h 157"/>
                      <a:gd name="T6" fmla="*/ 0 w 11"/>
                      <a:gd name="T7" fmla="*/ 0 h 157"/>
                    </a:gdLst>
                    <a:ahLst/>
                    <a:cxnLst>
                      <a:cxn ang="0">
                        <a:pos x="T0" y="T1"/>
                      </a:cxn>
                      <a:cxn ang="0">
                        <a:pos x="T2" y="T3"/>
                      </a:cxn>
                      <a:cxn ang="0">
                        <a:pos x="T4" y="T5"/>
                      </a:cxn>
                      <a:cxn ang="0">
                        <a:pos x="T6" y="T7"/>
                      </a:cxn>
                    </a:cxnLst>
                    <a:rect l="0" t="0" r="r" b="b"/>
                    <a:pathLst>
                      <a:path w="11" h="157">
                        <a:moveTo>
                          <a:pt x="0" y="0"/>
                        </a:moveTo>
                        <a:lnTo>
                          <a:pt x="5" y="157"/>
                        </a:lnTo>
                        <a:lnTo>
                          <a:pt x="11" y="0"/>
                        </a:lnTo>
                        <a:lnTo>
                          <a:pt x="0" y="0"/>
                        </a:lnTo>
                        <a:close/>
                      </a:path>
                    </a:pathLst>
                  </a:custGeom>
                  <a:solidFill>
                    <a:srgbClr val="FF89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 name="iṧľíḑè">
                    <a:extLst>
                      <a:ext uri="{FF2B5EF4-FFF2-40B4-BE49-F238E27FC236}">
                        <a16:creationId xmlns:a16="http://schemas.microsoft.com/office/drawing/2014/main" id="{4146981C-6DA6-4C78-9117-F462532EA6C3}"/>
                      </a:ext>
                    </a:extLst>
                  </p:cNvPr>
                  <p:cNvSpPr/>
                  <p:nvPr/>
                </p:nvSpPr>
                <p:spPr bwMode="auto">
                  <a:xfrm>
                    <a:off x="3124" y="1154"/>
                    <a:ext cx="15" cy="123"/>
                  </a:xfrm>
                  <a:custGeom>
                    <a:avLst/>
                    <a:gdLst>
                      <a:gd name="T0" fmla="*/ 15 w 15"/>
                      <a:gd name="T1" fmla="*/ 123 h 123"/>
                      <a:gd name="T2" fmla="*/ 7 w 15"/>
                      <a:gd name="T3" fmla="*/ 115 h 123"/>
                      <a:gd name="T4" fmla="*/ 0 w 15"/>
                      <a:gd name="T5" fmla="*/ 123 h 123"/>
                      <a:gd name="T6" fmla="*/ 0 w 15"/>
                      <a:gd name="T7" fmla="*/ 0 h 123"/>
                      <a:gd name="T8" fmla="*/ 15 w 15"/>
                      <a:gd name="T9" fmla="*/ 0 h 123"/>
                      <a:gd name="T10" fmla="*/ 15 w 15"/>
                      <a:gd name="T11" fmla="*/ 123 h 123"/>
                    </a:gdLst>
                    <a:ahLst/>
                    <a:cxnLst>
                      <a:cxn ang="0">
                        <a:pos x="T0" y="T1"/>
                      </a:cxn>
                      <a:cxn ang="0">
                        <a:pos x="T2" y="T3"/>
                      </a:cxn>
                      <a:cxn ang="0">
                        <a:pos x="T4" y="T5"/>
                      </a:cxn>
                      <a:cxn ang="0">
                        <a:pos x="T6" y="T7"/>
                      </a:cxn>
                      <a:cxn ang="0">
                        <a:pos x="T8" y="T9"/>
                      </a:cxn>
                      <a:cxn ang="0">
                        <a:pos x="T10" y="T11"/>
                      </a:cxn>
                    </a:cxnLst>
                    <a:rect l="0" t="0" r="r" b="b"/>
                    <a:pathLst>
                      <a:path w="15" h="123">
                        <a:moveTo>
                          <a:pt x="15" y="123"/>
                        </a:moveTo>
                        <a:lnTo>
                          <a:pt x="7" y="115"/>
                        </a:lnTo>
                        <a:lnTo>
                          <a:pt x="0" y="123"/>
                        </a:lnTo>
                        <a:lnTo>
                          <a:pt x="0" y="0"/>
                        </a:lnTo>
                        <a:lnTo>
                          <a:pt x="15" y="0"/>
                        </a:lnTo>
                        <a:lnTo>
                          <a:pt x="15" y="123"/>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 name="îṡḻíḍè">
                    <a:extLst>
                      <a:ext uri="{FF2B5EF4-FFF2-40B4-BE49-F238E27FC236}">
                        <a16:creationId xmlns:a16="http://schemas.microsoft.com/office/drawing/2014/main" id="{49284E98-4DC9-4320-947A-A5F396210E31}"/>
                      </a:ext>
                    </a:extLst>
                  </p:cNvPr>
                  <p:cNvSpPr/>
                  <p:nvPr/>
                </p:nvSpPr>
                <p:spPr bwMode="auto">
                  <a:xfrm>
                    <a:off x="2888" y="1179"/>
                    <a:ext cx="141" cy="217"/>
                  </a:xfrm>
                  <a:custGeom>
                    <a:avLst/>
                    <a:gdLst>
                      <a:gd name="T0" fmla="*/ 176 w 176"/>
                      <a:gd name="T1" fmla="*/ 264 h 272"/>
                      <a:gd name="T2" fmla="*/ 168 w 176"/>
                      <a:gd name="T3" fmla="*/ 272 h 272"/>
                      <a:gd name="T4" fmla="*/ 9 w 176"/>
                      <a:gd name="T5" fmla="*/ 272 h 272"/>
                      <a:gd name="T6" fmla="*/ 0 w 176"/>
                      <a:gd name="T7" fmla="*/ 264 h 272"/>
                      <a:gd name="T8" fmla="*/ 0 w 176"/>
                      <a:gd name="T9" fmla="*/ 9 h 272"/>
                      <a:gd name="T10" fmla="*/ 9 w 176"/>
                      <a:gd name="T11" fmla="*/ 0 h 272"/>
                      <a:gd name="T12" fmla="*/ 168 w 176"/>
                      <a:gd name="T13" fmla="*/ 0 h 272"/>
                      <a:gd name="T14" fmla="*/ 176 w 176"/>
                      <a:gd name="T15" fmla="*/ 9 h 272"/>
                      <a:gd name="T16" fmla="*/ 176 w 176"/>
                      <a:gd name="T17" fmla="*/ 26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272">
                        <a:moveTo>
                          <a:pt x="176" y="264"/>
                        </a:moveTo>
                        <a:cubicBezTo>
                          <a:pt x="176" y="268"/>
                          <a:pt x="172" y="272"/>
                          <a:pt x="168" y="272"/>
                        </a:cubicBezTo>
                        <a:cubicBezTo>
                          <a:pt x="9" y="272"/>
                          <a:pt x="9" y="272"/>
                          <a:pt x="9" y="272"/>
                        </a:cubicBezTo>
                        <a:cubicBezTo>
                          <a:pt x="4" y="272"/>
                          <a:pt x="0" y="268"/>
                          <a:pt x="0" y="264"/>
                        </a:cubicBezTo>
                        <a:cubicBezTo>
                          <a:pt x="0" y="9"/>
                          <a:pt x="0" y="9"/>
                          <a:pt x="0" y="9"/>
                        </a:cubicBezTo>
                        <a:cubicBezTo>
                          <a:pt x="0" y="4"/>
                          <a:pt x="4" y="0"/>
                          <a:pt x="9" y="0"/>
                        </a:cubicBezTo>
                        <a:cubicBezTo>
                          <a:pt x="168" y="0"/>
                          <a:pt x="168" y="0"/>
                          <a:pt x="168" y="0"/>
                        </a:cubicBezTo>
                        <a:cubicBezTo>
                          <a:pt x="172" y="0"/>
                          <a:pt x="176" y="4"/>
                          <a:pt x="176" y="9"/>
                        </a:cubicBezTo>
                        <a:lnTo>
                          <a:pt x="176" y="264"/>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 name="ïŝļïďê">
                    <a:extLst>
                      <a:ext uri="{FF2B5EF4-FFF2-40B4-BE49-F238E27FC236}">
                        <a16:creationId xmlns:a16="http://schemas.microsoft.com/office/drawing/2014/main" id="{BEC487DA-3EEE-4F3A-BE36-639D33094923}"/>
                      </a:ext>
                    </a:extLst>
                  </p:cNvPr>
                  <p:cNvSpPr/>
                  <p:nvPr/>
                </p:nvSpPr>
                <p:spPr bwMode="auto">
                  <a:xfrm>
                    <a:off x="2904" y="1196"/>
                    <a:ext cx="109" cy="17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61" name="íṧ1ídè">
                    <a:extLst>
                      <a:ext uri="{FF2B5EF4-FFF2-40B4-BE49-F238E27FC236}">
                        <a16:creationId xmlns:a16="http://schemas.microsoft.com/office/drawing/2014/main" id="{DA7711C5-E250-4639-B37C-5750B9166B3D}"/>
                      </a:ext>
                    </a:extLst>
                  </p:cNvPr>
                  <p:cNvSpPr/>
                  <p:nvPr/>
                </p:nvSpPr>
                <p:spPr bwMode="auto">
                  <a:xfrm>
                    <a:off x="2904" y="1196"/>
                    <a:ext cx="109" cy="177"/>
                  </a:xfrm>
                  <a:custGeom>
                    <a:avLst/>
                    <a:gdLst>
                      <a:gd name="T0" fmla="*/ 109 w 109"/>
                      <a:gd name="T1" fmla="*/ 177 h 177"/>
                      <a:gd name="T2" fmla="*/ 0 w 109"/>
                      <a:gd name="T3" fmla="*/ 177 h 177"/>
                      <a:gd name="T4" fmla="*/ 109 w 109"/>
                      <a:gd name="T5" fmla="*/ 0 h 177"/>
                      <a:gd name="T6" fmla="*/ 109 w 109"/>
                      <a:gd name="T7" fmla="*/ 177 h 177"/>
                    </a:gdLst>
                    <a:ahLst/>
                    <a:cxnLst>
                      <a:cxn ang="0">
                        <a:pos x="T0" y="T1"/>
                      </a:cxn>
                      <a:cxn ang="0">
                        <a:pos x="T2" y="T3"/>
                      </a:cxn>
                      <a:cxn ang="0">
                        <a:pos x="T4" y="T5"/>
                      </a:cxn>
                      <a:cxn ang="0">
                        <a:pos x="T6" y="T7"/>
                      </a:cxn>
                    </a:cxnLst>
                    <a:rect l="0" t="0" r="r" b="b"/>
                    <a:pathLst>
                      <a:path w="109" h="177">
                        <a:moveTo>
                          <a:pt x="109" y="177"/>
                        </a:moveTo>
                        <a:lnTo>
                          <a:pt x="0" y="177"/>
                        </a:lnTo>
                        <a:lnTo>
                          <a:pt x="109" y="0"/>
                        </a:lnTo>
                        <a:lnTo>
                          <a:pt x="109" y="177"/>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 name="iṣ1ïḍé">
                    <a:extLst>
                      <a:ext uri="{FF2B5EF4-FFF2-40B4-BE49-F238E27FC236}">
                        <a16:creationId xmlns:a16="http://schemas.microsoft.com/office/drawing/2014/main" id="{278821CC-DC58-4B3E-8676-C55390B17BA0}"/>
                      </a:ext>
                    </a:extLst>
                  </p:cNvPr>
                  <p:cNvSpPr/>
                  <p:nvPr/>
                </p:nvSpPr>
                <p:spPr bwMode="auto">
                  <a:xfrm>
                    <a:off x="2952" y="1378"/>
                    <a:ext cx="12"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 name="iŝḻíḓè">
                    <a:extLst>
                      <a:ext uri="{FF2B5EF4-FFF2-40B4-BE49-F238E27FC236}">
                        <a16:creationId xmlns:a16="http://schemas.microsoft.com/office/drawing/2014/main" id="{E38E78FA-46C5-460D-96C2-98B23B85EE21}"/>
                      </a:ext>
                    </a:extLst>
                  </p:cNvPr>
                  <p:cNvSpPr/>
                  <p:nvPr/>
                </p:nvSpPr>
                <p:spPr bwMode="auto">
                  <a:xfrm>
                    <a:off x="2973" y="1381"/>
                    <a:ext cx="20" cy="5"/>
                  </a:xfrm>
                  <a:custGeom>
                    <a:avLst/>
                    <a:gdLst>
                      <a:gd name="T0" fmla="*/ 24 w 24"/>
                      <a:gd name="T1" fmla="*/ 3 h 6"/>
                      <a:gd name="T2" fmla="*/ 21 w 24"/>
                      <a:gd name="T3" fmla="*/ 6 h 6"/>
                      <a:gd name="T4" fmla="*/ 3 w 24"/>
                      <a:gd name="T5" fmla="*/ 6 h 6"/>
                      <a:gd name="T6" fmla="*/ 0 w 24"/>
                      <a:gd name="T7" fmla="*/ 3 h 6"/>
                      <a:gd name="T8" fmla="*/ 3 w 24"/>
                      <a:gd name="T9" fmla="*/ 0 h 6"/>
                      <a:gd name="T10" fmla="*/ 21 w 24"/>
                      <a:gd name="T11" fmla="*/ 0 h 6"/>
                      <a:gd name="T12" fmla="*/ 24 w 2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24" h="6">
                        <a:moveTo>
                          <a:pt x="24" y="3"/>
                        </a:moveTo>
                        <a:cubicBezTo>
                          <a:pt x="24" y="5"/>
                          <a:pt x="23" y="6"/>
                          <a:pt x="21" y="6"/>
                        </a:cubicBezTo>
                        <a:cubicBezTo>
                          <a:pt x="3" y="6"/>
                          <a:pt x="3" y="6"/>
                          <a:pt x="3" y="6"/>
                        </a:cubicBezTo>
                        <a:cubicBezTo>
                          <a:pt x="2" y="6"/>
                          <a:pt x="0" y="5"/>
                          <a:pt x="0" y="3"/>
                        </a:cubicBezTo>
                        <a:cubicBezTo>
                          <a:pt x="0" y="2"/>
                          <a:pt x="2" y="0"/>
                          <a:pt x="3" y="0"/>
                        </a:cubicBezTo>
                        <a:cubicBezTo>
                          <a:pt x="21" y="0"/>
                          <a:pt x="21" y="0"/>
                          <a:pt x="21" y="0"/>
                        </a:cubicBezTo>
                        <a:cubicBezTo>
                          <a:pt x="23" y="0"/>
                          <a:pt x="24" y="2"/>
                          <a:pt x="2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 name="îşļidé">
                    <a:extLst>
                      <a:ext uri="{FF2B5EF4-FFF2-40B4-BE49-F238E27FC236}">
                        <a16:creationId xmlns:a16="http://schemas.microsoft.com/office/drawing/2014/main" id="{E12C9E4A-1783-4CA0-A969-22442E530BF0}"/>
                      </a:ext>
                    </a:extLst>
                  </p:cNvPr>
                  <p:cNvSpPr/>
                  <p:nvPr/>
                </p:nvSpPr>
                <p:spPr bwMode="auto">
                  <a:xfrm>
                    <a:off x="2924" y="1381"/>
                    <a:ext cx="19" cy="5"/>
                  </a:xfrm>
                  <a:custGeom>
                    <a:avLst/>
                    <a:gdLst>
                      <a:gd name="T0" fmla="*/ 24 w 24"/>
                      <a:gd name="T1" fmla="*/ 3 h 6"/>
                      <a:gd name="T2" fmla="*/ 21 w 24"/>
                      <a:gd name="T3" fmla="*/ 6 h 6"/>
                      <a:gd name="T4" fmla="*/ 3 w 24"/>
                      <a:gd name="T5" fmla="*/ 6 h 6"/>
                      <a:gd name="T6" fmla="*/ 0 w 24"/>
                      <a:gd name="T7" fmla="*/ 3 h 6"/>
                      <a:gd name="T8" fmla="*/ 3 w 24"/>
                      <a:gd name="T9" fmla="*/ 0 h 6"/>
                      <a:gd name="T10" fmla="*/ 21 w 24"/>
                      <a:gd name="T11" fmla="*/ 0 h 6"/>
                      <a:gd name="T12" fmla="*/ 24 w 2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24" h="6">
                        <a:moveTo>
                          <a:pt x="24" y="3"/>
                        </a:moveTo>
                        <a:cubicBezTo>
                          <a:pt x="24" y="5"/>
                          <a:pt x="23" y="6"/>
                          <a:pt x="21" y="6"/>
                        </a:cubicBezTo>
                        <a:cubicBezTo>
                          <a:pt x="3" y="6"/>
                          <a:pt x="3" y="6"/>
                          <a:pt x="3" y="6"/>
                        </a:cubicBezTo>
                        <a:cubicBezTo>
                          <a:pt x="1" y="6"/>
                          <a:pt x="0" y="5"/>
                          <a:pt x="0" y="3"/>
                        </a:cubicBezTo>
                        <a:cubicBezTo>
                          <a:pt x="0" y="2"/>
                          <a:pt x="1" y="0"/>
                          <a:pt x="3" y="0"/>
                        </a:cubicBezTo>
                        <a:cubicBezTo>
                          <a:pt x="21" y="0"/>
                          <a:pt x="21" y="0"/>
                          <a:pt x="21" y="0"/>
                        </a:cubicBezTo>
                        <a:cubicBezTo>
                          <a:pt x="23" y="0"/>
                          <a:pt x="24" y="2"/>
                          <a:pt x="2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 name="ïṥḷiḋê">
                    <a:extLst>
                      <a:ext uri="{FF2B5EF4-FFF2-40B4-BE49-F238E27FC236}">
                        <a16:creationId xmlns:a16="http://schemas.microsoft.com/office/drawing/2014/main" id="{1A57C100-8D3E-4A79-B674-97CEAC4CB69A}"/>
                      </a:ext>
                    </a:extLst>
                  </p:cNvPr>
                  <p:cNvSpPr/>
                  <p:nvPr/>
                </p:nvSpPr>
                <p:spPr bwMode="auto">
                  <a:xfrm>
                    <a:off x="2962" y="1297"/>
                    <a:ext cx="11" cy="15"/>
                  </a:xfrm>
                  <a:custGeom>
                    <a:avLst/>
                    <a:gdLst>
                      <a:gd name="T0" fmla="*/ 10 w 14"/>
                      <a:gd name="T1" fmla="*/ 15 h 19"/>
                      <a:gd name="T2" fmla="*/ 3 w 14"/>
                      <a:gd name="T3" fmla="*/ 18 h 19"/>
                      <a:gd name="T4" fmla="*/ 1 w 14"/>
                      <a:gd name="T5" fmla="*/ 11 h 19"/>
                      <a:gd name="T6" fmla="*/ 4 w 14"/>
                      <a:gd name="T7" fmla="*/ 3 h 19"/>
                      <a:gd name="T8" fmla="*/ 10 w 14"/>
                      <a:gd name="T9" fmla="*/ 0 h 19"/>
                      <a:gd name="T10" fmla="*/ 13 w 14"/>
                      <a:gd name="T11" fmla="*/ 7 h 19"/>
                      <a:gd name="T12" fmla="*/ 10 w 14"/>
                      <a:gd name="T13" fmla="*/ 15 h 19"/>
                    </a:gdLst>
                    <a:ahLst/>
                    <a:cxnLst>
                      <a:cxn ang="0">
                        <a:pos x="T0" y="T1"/>
                      </a:cxn>
                      <a:cxn ang="0">
                        <a:pos x="T2" y="T3"/>
                      </a:cxn>
                      <a:cxn ang="0">
                        <a:pos x="T4" y="T5"/>
                      </a:cxn>
                      <a:cxn ang="0">
                        <a:pos x="T6" y="T7"/>
                      </a:cxn>
                      <a:cxn ang="0">
                        <a:pos x="T8" y="T9"/>
                      </a:cxn>
                      <a:cxn ang="0">
                        <a:pos x="T10" y="T11"/>
                      </a:cxn>
                      <a:cxn ang="0">
                        <a:pos x="T12" y="T13"/>
                      </a:cxn>
                    </a:cxnLst>
                    <a:rect l="0" t="0" r="r" b="b"/>
                    <a:pathLst>
                      <a:path w="14" h="19">
                        <a:moveTo>
                          <a:pt x="10" y="15"/>
                        </a:moveTo>
                        <a:cubicBezTo>
                          <a:pt x="9" y="17"/>
                          <a:pt x="6" y="19"/>
                          <a:pt x="3" y="18"/>
                        </a:cubicBezTo>
                        <a:cubicBezTo>
                          <a:pt x="1" y="17"/>
                          <a:pt x="0" y="14"/>
                          <a:pt x="1" y="11"/>
                        </a:cubicBezTo>
                        <a:cubicBezTo>
                          <a:pt x="4" y="3"/>
                          <a:pt x="4" y="3"/>
                          <a:pt x="4" y="3"/>
                        </a:cubicBezTo>
                        <a:cubicBezTo>
                          <a:pt x="5" y="1"/>
                          <a:pt x="7" y="0"/>
                          <a:pt x="10" y="0"/>
                        </a:cubicBezTo>
                        <a:cubicBezTo>
                          <a:pt x="12" y="1"/>
                          <a:pt x="14" y="4"/>
                          <a:pt x="13" y="7"/>
                        </a:cubicBezTo>
                        <a:lnTo>
                          <a:pt x="10" y="15"/>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 name="íṡļïde">
                    <a:extLst>
                      <a:ext uri="{FF2B5EF4-FFF2-40B4-BE49-F238E27FC236}">
                        <a16:creationId xmlns:a16="http://schemas.microsoft.com/office/drawing/2014/main" id="{86232618-F4D1-4392-A0DF-A101B2BD9E20}"/>
                      </a:ext>
                    </a:extLst>
                  </p:cNvPr>
                  <p:cNvSpPr/>
                  <p:nvPr/>
                </p:nvSpPr>
                <p:spPr bwMode="auto">
                  <a:xfrm>
                    <a:off x="2963" y="1169"/>
                    <a:ext cx="60" cy="137"/>
                  </a:xfrm>
                  <a:custGeom>
                    <a:avLst/>
                    <a:gdLst>
                      <a:gd name="T0" fmla="*/ 15 w 75"/>
                      <a:gd name="T1" fmla="*/ 167 h 172"/>
                      <a:gd name="T2" fmla="*/ 7 w 75"/>
                      <a:gd name="T3" fmla="*/ 170 h 172"/>
                      <a:gd name="T4" fmla="*/ 5 w 75"/>
                      <a:gd name="T5" fmla="*/ 170 h 172"/>
                      <a:gd name="T6" fmla="*/ 1 w 75"/>
                      <a:gd name="T7" fmla="*/ 162 h 172"/>
                      <a:gd name="T8" fmla="*/ 60 w 75"/>
                      <a:gd name="T9" fmla="*/ 5 h 172"/>
                      <a:gd name="T10" fmla="*/ 68 w 75"/>
                      <a:gd name="T11" fmla="*/ 1 h 172"/>
                      <a:gd name="T12" fmla="*/ 71 w 75"/>
                      <a:gd name="T13" fmla="*/ 2 h 172"/>
                      <a:gd name="T14" fmla="*/ 74 w 75"/>
                      <a:gd name="T15" fmla="*/ 10 h 172"/>
                      <a:gd name="T16" fmla="*/ 15 w 75"/>
                      <a:gd name="T17" fmla="*/ 16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72">
                        <a:moveTo>
                          <a:pt x="15" y="167"/>
                        </a:moveTo>
                        <a:cubicBezTo>
                          <a:pt x="14" y="170"/>
                          <a:pt x="10" y="172"/>
                          <a:pt x="7" y="170"/>
                        </a:cubicBezTo>
                        <a:cubicBezTo>
                          <a:pt x="5" y="170"/>
                          <a:pt x="5" y="170"/>
                          <a:pt x="5" y="170"/>
                        </a:cubicBezTo>
                        <a:cubicBezTo>
                          <a:pt x="1" y="168"/>
                          <a:pt x="0" y="165"/>
                          <a:pt x="1" y="162"/>
                        </a:cubicBezTo>
                        <a:cubicBezTo>
                          <a:pt x="60" y="5"/>
                          <a:pt x="60" y="5"/>
                          <a:pt x="60" y="5"/>
                        </a:cubicBezTo>
                        <a:cubicBezTo>
                          <a:pt x="61" y="2"/>
                          <a:pt x="65" y="0"/>
                          <a:pt x="68" y="1"/>
                        </a:cubicBezTo>
                        <a:cubicBezTo>
                          <a:pt x="71" y="2"/>
                          <a:pt x="71" y="2"/>
                          <a:pt x="71" y="2"/>
                        </a:cubicBezTo>
                        <a:cubicBezTo>
                          <a:pt x="74" y="4"/>
                          <a:pt x="75" y="7"/>
                          <a:pt x="74" y="10"/>
                        </a:cubicBezTo>
                        <a:lnTo>
                          <a:pt x="15" y="167"/>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 name="îŝļiḋe">
                    <a:extLst>
                      <a:ext uri="{FF2B5EF4-FFF2-40B4-BE49-F238E27FC236}">
                        <a16:creationId xmlns:a16="http://schemas.microsoft.com/office/drawing/2014/main" id="{46ACB5B7-277B-4FF9-8C1D-909B7E18FE89}"/>
                      </a:ext>
                    </a:extLst>
                  </p:cNvPr>
                  <p:cNvSpPr/>
                  <p:nvPr/>
                </p:nvSpPr>
                <p:spPr bwMode="auto">
                  <a:xfrm>
                    <a:off x="2970" y="1281"/>
                    <a:ext cx="7" cy="13"/>
                  </a:xfrm>
                  <a:custGeom>
                    <a:avLst/>
                    <a:gdLst>
                      <a:gd name="T0" fmla="*/ 5 w 9"/>
                      <a:gd name="T1" fmla="*/ 14 h 16"/>
                      <a:gd name="T2" fmla="*/ 2 w 9"/>
                      <a:gd name="T3" fmla="*/ 16 h 16"/>
                      <a:gd name="T4" fmla="*/ 0 w 9"/>
                      <a:gd name="T5" fmla="*/ 13 h 16"/>
                      <a:gd name="T6" fmla="*/ 5 w 9"/>
                      <a:gd name="T7" fmla="*/ 2 h 16"/>
                      <a:gd name="T8" fmla="*/ 8 w 9"/>
                      <a:gd name="T9" fmla="*/ 0 h 16"/>
                      <a:gd name="T10" fmla="*/ 9 w 9"/>
                      <a:gd name="T11" fmla="*/ 3 h 16"/>
                      <a:gd name="T12" fmla="*/ 5 w 9"/>
                      <a:gd name="T13" fmla="*/ 14 h 16"/>
                    </a:gdLst>
                    <a:ahLst/>
                    <a:cxnLst>
                      <a:cxn ang="0">
                        <a:pos x="T0" y="T1"/>
                      </a:cxn>
                      <a:cxn ang="0">
                        <a:pos x="T2" y="T3"/>
                      </a:cxn>
                      <a:cxn ang="0">
                        <a:pos x="T4" y="T5"/>
                      </a:cxn>
                      <a:cxn ang="0">
                        <a:pos x="T6" y="T7"/>
                      </a:cxn>
                      <a:cxn ang="0">
                        <a:pos x="T8" y="T9"/>
                      </a:cxn>
                      <a:cxn ang="0">
                        <a:pos x="T10" y="T11"/>
                      </a:cxn>
                      <a:cxn ang="0">
                        <a:pos x="T12" y="T13"/>
                      </a:cxn>
                    </a:cxnLst>
                    <a:rect l="0" t="0" r="r" b="b"/>
                    <a:pathLst>
                      <a:path w="9" h="16">
                        <a:moveTo>
                          <a:pt x="5" y="14"/>
                        </a:moveTo>
                        <a:cubicBezTo>
                          <a:pt x="4" y="16"/>
                          <a:pt x="3" y="16"/>
                          <a:pt x="2" y="16"/>
                        </a:cubicBezTo>
                        <a:cubicBezTo>
                          <a:pt x="1" y="15"/>
                          <a:pt x="0" y="14"/>
                          <a:pt x="0" y="13"/>
                        </a:cubicBezTo>
                        <a:cubicBezTo>
                          <a:pt x="5" y="2"/>
                          <a:pt x="5" y="2"/>
                          <a:pt x="5" y="2"/>
                        </a:cubicBezTo>
                        <a:cubicBezTo>
                          <a:pt x="5" y="0"/>
                          <a:pt x="6" y="0"/>
                          <a:pt x="8" y="0"/>
                        </a:cubicBezTo>
                        <a:cubicBezTo>
                          <a:pt x="9" y="1"/>
                          <a:pt x="9" y="2"/>
                          <a:pt x="9" y="3"/>
                        </a:cubicBezTo>
                        <a:lnTo>
                          <a:pt x="5" y="14"/>
                        </a:lnTo>
                        <a:close/>
                      </a:path>
                    </a:pathLst>
                  </a:custGeom>
                  <a:solidFill>
                    <a:srgbClr val="FF89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 name="íšḻídé">
                    <a:extLst>
                      <a:ext uri="{FF2B5EF4-FFF2-40B4-BE49-F238E27FC236}">
                        <a16:creationId xmlns:a16="http://schemas.microsoft.com/office/drawing/2014/main" id="{86E63257-CB07-4E58-AC52-CBD992D9201A}"/>
                      </a:ext>
                    </a:extLst>
                  </p:cNvPr>
                  <p:cNvSpPr/>
                  <p:nvPr/>
                </p:nvSpPr>
                <p:spPr bwMode="auto">
                  <a:xfrm>
                    <a:off x="3374" y="1941"/>
                    <a:ext cx="117" cy="181"/>
                  </a:xfrm>
                  <a:custGeom>
                    <a:avLst/>
                    <a:gdLst>
                      <a:gd name="T0" fmla="*/ 147 w 147"/>
                      <a:gd name="T1" fmla="*/ 220 h 227"/>
                      <a:gd name="T2" fmla="*/ 140 w 147"/>
                      <a:gd name="T3" fmla="*/ 227 h 227"/>
                      <a:gd name="T4" fmla="*/ 7 w 147"/>
                      <a:gd name="T5" fmla="*/ 227 h 227"/>
                      <a:gd name="T6" fmla="*/ 0 w 147"/>
                      <a:gd name="T7" fmla="*/ 220 h 227"/>
                      <a:gd name="T8" fmla="*/ 0 w 147"/>
                      <a:gd name="T9" fmla="*/ 7 h 227"/>
                      <a:gd name="T10" fmla="*/ 7 w 147"/>
                      <a:gd name="T11" fmla="*/ 0 h 227"/>
                      <a:gd name="T12" fmla="*/ 140 w 147"/>
                      <a:gd name="T13" fmla="*/ 0 h 227"/>
                      <a:gd name="T14" fmla="*/ 147 w 147"/>
                      <a:gd name="T15" fmla="*/ 7 h 227"/>
                      <a:gd name="T16" fmla="*/ 147 w 147"/>
                      <a:gd name="T17" fmla="*/ 22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27">
                        <a:moveTo>
                          <a:pt x="147" y="220"/>
                        </a:moveTo>
                        <a:cubicBezTo>
                          <a:pt x="147" y="224"/>
                          <a:pt x="144" y="227"/>
                          <a:pt x="140" y="227"/>
                        </a:cubicBezTo>
                        <a:cubicBezTo>
                          <a:pt x="7" y="227"/>
                          <a:pt x="7" y="227"/>
                          <a:pt x="7" y="227"/>
                        </a:cubicBezTo>
                        <a:cubicBezTo>
                          <a:pt x="3" y="227"/>
                          <a:pt x="0" y="224"/>
                          <a:pt x="0" y="220"/>
                        </a:cubicBezTo>
                        <a:cubicBezTo>
                          <a:pt x="0" y="7"/>
                          <a:pt x="0" y="7"/>
                          <a:pt x="0" y="7"/>
                        </a:cubicBezTo>
                        <a:cubicBezTo>
                          <a:pt x="0" y="3"/>
                          <a:pt x="3" y="0"/>
                          <a:pt x="7" y="0"/>
                        </a:cubicBezTo>
                        <a:cubicBezTo>
                          <a:pt x="140" y="0"/>
                          <a:pt x="140" y="0"/>
                          <a:pt x="140" y="0"/>
                        </a:cubicBezTo>
                        <a:cubicBezTo>
                          <a:pt x="144" y="0"/>
                          <a:pt x="147" y="3"/>
                          <a:pt x="147" y="7"/>
                        </a:cubicBezTo>
                        <a:lnTo>
                          <a:pt x="147" y="220"/>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 name="îṥ1iḍê">
                    <a:extLst>
                      <a:ext uri="{FF2B5EF4-FFF2-40B4-BE49-F238E27FC236}">
                        <a16:creationId xmlns:a16="http://schemas.microsoft.com/office/drawing/2014/main" id="{735B8B99-1D48-4D57-A011-BA4342B7AC86}"/>
                      </a:ext>
                    </a:extLst>
                  </p:cNvPr>
                  <p:cNvSpPr/>
                  <p:nvPr/>
                </p:nvSpPr>
                <p:spPr bwMode="auto">
                  <a:xfrm>
                    <a:off x="3387" y="1955"/>
                    <a:ext cx="91" cy="1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0" name="iśḷîḑé">
                    <a:extLst>
                      <a:ext uri="{FF2B5EF4-FFF2-40B4-BE49-F238E27FC236}">
                        <a16:creationId xmlns:a16="http://schemas.microsoft.com/office/drawing/2014/main" id="{8A8C475C-2818-4D0F-9F26-E3C61144CF4E}"/>
                      </a:ext>
                    </a:extLst>
                  </p:cNvPr>
                  <p:cNvSpPr/>
                  <p:nvPr/>
                </p:nvSpPr>
                <p:spPr bwMode="auto">
                  <a:xfrm>
                    <a:off x="3427" y="2107"/>
                    <a:ext cx="11" cy="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 name="îşľiḑe">
                    <a:extLst>
                      <a:ext uri="{FF2B5EF4-FFF2-40B4-BE49-F238E27FC236}">
                        <a16:creationId xmlns:a16="http://schemas.microsoft.com/office/drawing/2014/main" id="{D751B0DC-A64E-4B26-B86C-A5BBAB728C1C}"/>
                      </a:ext>
                    </a:extLst>
                  </p:cNvPr>
                  <p:cNvSpPr/>
                  <p:nvPr/>
                </p:nvSpPr>
                <p:spPr bwMode="auto">
                  <a:xfrm>
                    <a:off x="3446" y="2110"/>
                    <a:ext cx="16" cy="4"/>
                  </a:xfrm>
                  <a:custGeom>
                    <a:avLst/>
                    <a:gdLst>
                      <a:gd name="T0" fmla="*/ 20 w 20"/>
                      <a:gd name="T1" fmla="*/ 3 h 5"/>
                      <a:gd name="T2" fmla="*/ 17 w 20"/>
                      <a:gd name="T3" fmla="*/ 5 h 5"/>
                      <a:gd name="T4" fmla="*/ 2 w 20"/>
                      <a:gd name="T5" fmla="*/ 5 h 5"/>
                      <a:gd name="T6" fmla="*/ 0 w 20"/>
                      <a:gd name="T7" fmla="*/ 3 h 5"/>
                      <a:gd name="T8" fmla="*/ 2 w 20"/>
                      <a:gd name="T9" fmla="*/ 0 h 5"/>
                      <a:gd name="T10" fmla="*/ 17 w 20"/>
                      <a:gd name="T11" fmla="*/ 0 h 5"/>
                      <a:gd name="T12" fmla="*/ 20 w 20"/>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20" y="3"/>
                        </a:moveTo>
                        <a:cubicBezTo>
                          <a:pt x="20" y="4"/>
                          <a:pt x="19" y="5"/>
                          <a:pt x="17" y="5"/>
                        </a:cubicBezTo>
                        <a:cubicBezTo>
                          <a:pt x="2" y="5"/>
                          <a:pt x="2" y="5"/>
                          <a:pt x="2" y="5"/>
                        </a:cubicBezTo>
                        <a:cubicBezTo>
                          <a:pt x="1" y="5"/>
                          <a:pt x="0" y="4"/>
                          <a:pt x="0" y="3"/>
                        </a:cubicBezTo>
                        <a:cubicBezTo>
                          <a:pt x="0" y="1"/>
                          <a:pt x="1" y="0"/>
                          <a:pt x="2" y="0"/>
                        </a:cubicBezTo>
                        <a:cubicBezTo>
                          <a:pt x="17" y="0"/>
                          <a:pt x="17" y="0"/>
                          <a:pt x="17" y="0"/>
                        </a:cubicBezTo>
                        <a:cubicBezTo>
                          <a:pt x="19" y="0"/>
                          <a:pt x="20" y="1"/>
                          <a:pt x="2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 name="ïśḷîḑê">
                    <a:extLst>
                      <a:ext uri="{FF2B5EF4-FFF2-40B4-BE49-F238E27FC236}">
                        <a16:creationId xmlns:a16="http://schemas.microsoft.com/office/drawing/2014/main" id="{2F8CDA38-2E34-4765-A14C-E555112A741E}"/>
                      </a:ext>
                    </a:extLst>
                  </p:cNvPr>
                  <p:cNvSpPr/>
                  <p:nvPr/>
                </p:nvSpPr>
                <p:spPr bwMode="auto">
                  <a:xfrm>
                    <a:off x="3404" y="2110"/>
                    <a:ext cx="16" cy="4"/>
                  </a:xfrm>
                  <a:custGeom>
                    <a:avLst/>
                    <a:gdLst>
                      <a:gd name="T0" fmla="*/ 20 w 20"/>
                      <a:gd name="T1" fmla="*/ 3 h 5"/>
                      <a:gd name="T2" fmla="*/ 17 w 20"/>
                      <a:gd name="T3" fmla="*/ 5 h 5"/>
                      <a:gd name="T4" fmla="*/ 2 w 20"/>
                      <a:gd name="T5" fmla="*/ 5 h 5"/>
                      <a:gd name="T6" fmla="*/ 0 w 20"/>
                      <a:gd name="T7" fmla="*/ 3 h 5"/>
                      <a:gd name="T8" fmla="*/ 2 w 20"/>
                      <a:gd name="T9" fmla="*/ 0 h 5"/>
                      <a:gd name="T10" fmla="*/ 17 w 20"/>
                      <a:gd name="T11" fmla="*/ 0 h 5"/>
                      <a:gd name="T12" fmla="*/ 20 w 20"/>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20" y="3"/>
                        </a:moveTo>
                        <a:cubicBezTo>
                          <a:pt x="20" y="4"/>
                          <a:pt x="19" y="5"/>
                          <a:pt x="17" y="5"/>
                        </a:cubicBezTo>
                        <a:cubicBezTo>
                          <a:pt x="2" y="5"/>
                          <a:pt x="2" y="5"/>
                          <a:pt x="2" y="5"/>
                        </a:cubicBezTo>
                        <a:cubicBezTo>
                          <a:pt x="1" y="5"/>
                          <a:pt x="0" y="4"/>
                          <a:pt x="0" y="3"/>
                        </a:cubicBezTo>
                        <a:cubicBezTo>
                          <a:pt x="0" y="1"/>
                          <a:pt x="1" y="0"/>
                          <a:pt x="2" y="0"/>
                        </a:cubicBezTo>
                        <a:cubicBezTo>
                          <a:pt x="17" y="0"/>
                          <a:pt x="17" y="0"/>
                          <a:pt x="17" y="0"/>
                        </a:cubicBezTo>
                        <a:cubicBezTo>
                          <a:pt x="19" y="0"/>
                          <a:pt x="20" y="1"/>
                          <a:pt x="2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 name="îṡļîḓe">
                    <a:extLst>
                      <a:ext uri="{FF2B5EF4-FFF2-40B4-BE49-F238E27FC236}">
                        <a16:creationId xmlns:a16="http://schemas.microsoft.com/office/drawing/2014/main" id="{6FDA4FB4-5577-44F8-963D-5B15F4DB743F}"/>
                      </a:ext>
                    </a:extLst>
                  </p:cNvPr>
                  <p:cNvSpPr/>
                  <p:nvPr/>
                </p:nvSpPr>
                <p:spPr bwMode="auto">
                  <a:xfrm>
                    <a:off x="3390" y="1975"/>
                    <a:ext cx="85" cy="100"/>
                  </a:xfrm>
                  <a:custGeom>
                    <a:avLst/>
                    <a:gdLst>
                      <a:gd name="T0" fmla="*/ 107 w 107"/>
                      <a:gd name="T1" fmla="*/ 45 h 125"/>
                      <a:gd name="T2" fmla="*/ 53 w 107"/>
                      <a:gd name="T3" fmla="*/ 0 h 125"/>
                      <a:gd name="T4" fmla="*/ 0 w 107"/>
                      <a:gd name="T5" fmla="*/ 45 h 125"/>
                      <a:gd name="T6" fmla="*/ 53 w 107"/>
                      <a:gd name="T7" fmla="*/ 89 h 125"/>
                      <a:gd name="T8" fmla="*/ 64 w 107"/>
                      <a:gd name="T9" fmla="*/ 88 h 125"/>
                      <a:gd name="T10" fmla="*/ 74 w 107"/>
                      <a:gd name="T11" fmla="*/ 125 h 125"/>
                      <a:gd name="T12" fmla="*/ 79 w 107"/>
                      <a:gd name="T13" fmla="*/ 84 h 125"/>
                      <a:gd name="T14" fmla="*/ 107 w 107"/>
                      <a:gd name="T15" fmla="*/ 45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25">
                        <a:moveTo>
                          <a:pt x="107" y="45"/>
                        </a:moveTo>
                        <a:cubicBezTo>
                          <a:pt x="107" y="20"/>
                          <a:pt x="83" y="0"/>
                          <a:pt x="53" y="0"/>
                        </a:cubicBezTo>
                        <a:cubicBezTo>
                          <a:pt x="24" y="0"/>
                          <a:pt x="0" y="20"/>
                          <a:pt x="0" y="45"/>
                        </a:cubicBezTo>
                        <a:cubicBezTo>
                          <a:pt x="0" y="69"/>
                          <a:pt x="24" y="89"/>
                          <a:pt x="53" y="89"/>
                        </a:cubicBezTo>
                        <a:cubicBezTo>
                          <a:pt x="57" y="89"/>
                          <a:pt x="61" y="89"/>
                          <a:pt x="64" y="88"/>
                        </a:cubicBezTo>
                        <a:cubicBezTo>
                          <a:pt x="70" y="104"/>
                          <a:pt x="74" y="125"/>
                          <a:pt x="74" y="125"/>
                        </a:cubicBezTo>
                        <a:cubicBezTo>
                          <a:pt x="79" y="84"/>
                          <a:pt x="79" y="84"/>
                          <a:pt x="79" y="84"/>
                        </a:cubicBezTo>
                        <a:cubicBezTo>
                          <a:pt x="96" y="76"/>
                          <a:pt x="107" y="62"/>
                          <a:pt x="107" y="45"/>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 name="îṩľiḑé">
                    <a:extLst>
                      <a:ext uri="{FF2B5EF4-FFF2-40B4-BE49-F238E27FC236}">
                        <a16:creationId xmlns:a16="http://schemas.microsoft.com/office/drawing/2014/main" id="{72390B62-A36A-417A-8068-463D19E1DCF2}"/>
                      </a:ext>
                    </a:extLst>
                  </p:cNvPr>
                  <p:cNvSpPr/>
                  <p:nvPr/>
                </p:nvSpPr>
                <p:spPr bwMode="auto">
                  <a:xfrm>
                    <a:off x="3220" y="2004"/>
                    <a:ext cx="181" cy="118"/>
                  </a:xfrm>
                  <a:custGeom>
                    <a:avLst/>
                    <a:gdLst>
                      <a:gd name="T0" fmla="*/ 7 w 227"/>
                      <a:gd name="T1" fmla="*/ 147 h 147"/>
                      <a:gd name="T2" fmla="*/ 0 w 227"/>
                      <a:gd name="T3" fmla="*/ 140 h 147"/>
                      <a:gd name="T4" fmla="*/ 0 w 227"/>
                      <a:gd name="T5" fmla="*/ 7 h 147"/>
                      <a:gd name="T6" fmla="*/ 7 w 227"/>
                      <a:gd name="T7" fmla="*/ 0 h 147"/>
                      <a:gd name="T8" fmla="*/ 220 w 227"/>
                      <a:gd name="T9" fmla="*/ 0 h 147"/>
                      <a:gd name="T10" fmla="*/ 227 w 227"/>
                      <a:gd name="T11" fmla="*/ 7 h 147"/>
                      <a:gd name="T12" fmla="*/ 227 w 227"/>
                      <a:gd name="T13" fmla="*/ 140 h 147"/>
                      <a:gd name="T14" fmla="*/ 220 w 227"/>
                      <a:gd name="T15" fmla="*/ 147 h 147"/>
                      <a:gd name="T16" fmla="*/ 7 w 227"/>
                      <a:gd name="T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147">
                        <a:moveTo>
                          <a:pt x="7" y="147"/>
                        </a:moveTo>
                        <a:cubicBezTo>
                          <a:pt x="3" y="147"/>
                          <a:pt x="0" y="144"/>
                          <a:pt x="0" y="140"/>
                        </a:cubicBezTo>
                        <a:cubicBezTo>
                          <a:pt x="0" y="7"/>
                          <a:pt x="0" y="7"/>
                          <a:pt x="0" y="7"/>
                        </a:cubicBezTo>
                        <a:cubicBezTo>
                          <a:pt x="0" y="3"/>
                          <a:pt x="3" y="0"/>
                          <a:pt x="7" y="0"/>
                        </a:cubicBezTo>
                        <a:cubicBezTo>
                          <a:pt x="220" y="0"/>
                          <a:pt x="220" y="0"/>
                          <a:pt x="220" y="0"/>
                        </a:cubicBezTo>
                        <a:cubicBezTo>
                          <a:pt x="224" y="0"/>
                          <a:pt x="227" y="3"/>
                          <a:pt x="227" y="7"/>
                        </a:cubicBezTo>
                        <a:cubicBezTo>
                          <a:pt x="227" y="140"/>
                          <a:pt x="227" y="140"/>
                          <a:pt x="227" y="140"/>
                        </a:cubicBezTo>
                        <a:cubicBezTo>
                          <a:pt x="227" y="144"/>
                          <a:pt x="224" y="147"/>
                          <a:pt x="220" y="147"/>
                        </a:cubicBezTo>
                        <a:lnTo>
                          <a:pt x="7" y="147"/>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 name="ïSḻîḑê">
                    <a:extLst>
                      <a:ext uri="{FF2B5EF4-FFF2-40B4-BE49-F238E27FC236}">
                        <a16:creationId xmlns:a16="http://schemas.microsoft.com/office/drawing/2014/main" id="{4034DF5A-2234-4278-A620-3C4B51722C02}"/>
                      </a:ext>
                    </a:extLst>
                  </p:cNvPr>
                  <p:cNvSpPr/>
                  <p:nvPr/>
                </p:nvSpPr>
                <p:spPr bwMode="auto">
                  <a:xfrm>
                    <a:off x="3239" y="2018"/>
                    <a:ext cx="148" cy="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76" name="ís1iḑè">
                    <a:extLst>
                      <a:ext uri="{FF2B5EF4-FFF2-40B4-BE49-F238E27FC236}">
                        <a16:creationId xmlns:a16="http://schemas.microsoft.com/office/drawing/2014/main" id="{9A8CC0CE-C231-41B0-A705-398F72417F3E}"/>
                      </a:ext>
                    </a:extLst>
                  </p:cNvPr>
                  <p:cNvSpPr/>
                  <p:nvPr/>
                </p:nvSpPr>
                <p:spPr bwMode="auto">
                  <a:xfrm>
                    <a:off x="3224" y="2058"/>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7" name="îślïḍê">
                    <a:extLst>
                      <a:ext uri="{FF2B5EF4-FFF2-40B4-BE49-F238E27FC236}">
                        <a16:creationId xmlns:a16="http://schemas.microsoft.com/office/drawing/2014/main" id="{13391EBB-A06A-41B0-8C1D-156AF461E8A8}"/>
                      </a:ext>
                    </a:extLst>
                  </p:cNvPr>
                  <p:cNvSpPr/>
                  <p:nvPr/>
                </p:nvSpPr>
                <p:spPr bwMode="auto">
                  <a:xfrm>
                    <a:off x="3228" y="2076"/>
                    <a:ext cx="4" cy="16"/>
                  </a:xfrm>
                  <a:custGeom>
                    <a:avLst/>
                    <a:gdLst>
                      <a:gd name="T0" fmla="*/ 2 w 5"/>
                      <a:gd name="T1" fmla="*/ 20 h 20"/>
                      <a:gd name="T2" fmla="*/ 0 w 5"/>
                      <a:gd name="T3" fmla="*/ 17 h 20"/>
                      <a:gd name="T4" fmla="*/ 0 w 5"/>
                      <a:gd name="T5" fmla="*/ 2 h 20"/>
                      <a:gd name="T6" fmla="*/ 2 w 5"/>
                      <a:gd name="T7" fmla="*/ 0 h 20"/>
                      <a:gd name="T8" fmla="*/ 5 w 5"/>
                      <a:gd name="T9" fmla="*/ 2 h 20"/>
                      <a:gd name="T10" fmla="*/ 5 w 5"/>
                      <a:gd name="T11" fmla="*/ 17 h 20"/>
                      <a:gd name="T12" fmla="*/ 2 w 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20"/>
                        </a:moveTo>
                        <a:cubicBezTo>
                          <a:pt x="1" y="20"/>
                          <a:pt x="0" y="19"/>
                          <a:pt x="0" y="17"/>
                        </a:cubicBezTo>
                        <a:cubicBezTo>
                          <a:pt x="0" y="2"/>
                          <a:pt x="0" y="2"/>
                          <a:pt x="0" y="2"/>
                        </a:cubicBezTo>
                        <a:cubicBezTo>
                          <a:pt x="0" y="1"/>
                          <a:pt x="1" y="0"/>
                          <a:pt x="2" y="0"/>
                        </a:cubicBezTo>
                        <a:cubicBezTo>
                          <a:pt x="4" y="0"/>
                          <a:pt x="5" y="1"/>
                          <a:pt x="5" y="2"/>
                        </a:cubicBezTo>
                        <a:cubicBezTo>
                          <a:pt x="5" y="17"/>
                          <a:pt x="5" y="17"/>
                          <a:pt x="5" y="17"/>
                        </a:cubicBezTo>
                        <a:cubicBezTo>
                          <a:pt x="5" y="19"/>
                          <a:pt x="4" y="20"/>
                          <a:pt x="2"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 name="ïšḻiḑe">
                    <a:extLst>
                      <a:ext uri="{FF2B5EF4-FFF2-40B4-BE49-F238E27FC236}">
                        <a16:creationId xmlns:a16="http://schemas.microsoft.com/office/drawing/2014/main" id="{D47EE4B4-2B2D-43D6-9185-0BEE8D5B0A8F}"/>
                      </a:ext>
                    </a:extLst>
                  </p:cNvPr>
                  <p:cNvSpPr/>
                  <p:nvPr/>
                </p:nvSpPr>
                <p:spPr bwMode="auto">
                  <a:xfrm>
                    <a:off x="3228" y="2035"/>
                    <a:ext cx="4" cy="16"/>
                  </a:xfrm>
                  <a:custGeom>
                    <a:avLst/>
                    <a:gdLst>
                      <a:gd name="T0" fmla="*/ 2 w 5"/>
                      <a:gd name="T1" fmla="*/ 20 h 20"/>
                      <a:gd name="T2" fmla="*/ 0 w 5"/>
                      <a:gd name="T3" fmla="*/ 17 h 20"/>
                      <a:gd name="T4" fmla="*/ 0 w 5"/>
                      <a:gd name="T5" fmla="*/ 2 h 20"/>
                      <a:gd name="T6" fmla="*/ 2 w 5"/>
                      <a:gd name="T7" fmla="*/ 0 h 20"/>
                      <a:gd name="T8" fmla="*/ 5 w 5"/>
                      <a:gd name="T9" fmla="*/ 2 h 20"/>
                      <a:gd name="T10" fmla="*/ 5 w 5"/>
                      <a:gd name="T11" fmla="*/ 17 h 20"/>
                      <a:gd name="T12" fmla="*/ 2 w 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20"/>
                        </a:moveTo>
                        <a:cubicBezTo>
                          <a:pt x="1" y="20"/>
                          <a:pt x="0" y="19"/>
                          <a:pt x="0" y="17"/>
                        </a:cubicBezTo>
                        <a:cubicBezTo>
                          <a:pt x="0" y="2"/>
                          <a:pt x="0" y="2"/>
                          <a:pt x="0" y="2"/>
                        </a:cubicBezTo>
                        <a:cubicBezTo>
                          <a:pt x="0" y="1"/>
                          <a:pt x="1" y="0"/>
                          <a:pt x="2" y="0"/>
                        </a:cubicBezTo>
                        <a:cubicBezTo>
                          <a:pt x="4" y="0"/>
                          <a:pt x="5" y="1"/>
                          <a:pt x="5" y="2"/>
                        </a:cubicBezTo>
                        <a:cubicBezTo>
                          <a:pt x="5" y="17"/>
                          <a:pt x="5" y="17"/>
                          <a:pt x="5" y="17"/>
                        </a:cubicBezTo>
                        <a:cubicBezTo>
                          <a:pt x="5" y="19"/>
                          <a:pt x="4" y="20"/>
                          <a:pt x="2"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9" name="iŝļíde">
                    <a:extLst>
                      <a:ext uri="{FF2B5EF4-FFF2-40B4-BE49-F238E27FC236}">
                        <a16:creationId xmlns:a16="http://schemas.microsoft.com/office/drawing/2014/main" id="{45896B37-3107-4DBF-B5BC-F34141A8ADF2}"/>
                      </a:ext>
                    </a:extLst>
                  </p:cNvPr>
                  <p:cNvSpPr/>
                  <p:nvPr/>
                </p:nvSpPr>
                <p:spPr bwMode="auto">
                  <a:xfrm>
                    <a:off x="3265" y="2031"/>
                    <a:ext cx="98" cy="63"/>
                  </a:xfrm>
                  <a:custGeom>
                    <a:avLst/>
                    <a:gdLst>
                      <a:gd name="T0" fmla="*/ 70 w 122"/>
                      <a:gd name="T1" fmla="*/ 0 h 80"/>
                      <a:gd name="T2" fmla="*/ 18 w 122"/>
                      <a:gd name="T3" fmla="*/ 37 h 80"/>
                      <a:gd name="T4" fmla="*/ 26 w 122"/>
                      <a:gd name="T5" fmla="*/ 56 h 80"/>
                      <a:gd name="T6" fmla="*/ 0 w 122"/>
                      <a:gd name="T7" fmla="*/ 80 h 80"/>
                      <a:gd name="T8" fmla="*/ 42 w 122"/>
                      <a:gd name="T9" fmla="*/ 68 h 80"/>
                      <a:gd name="T10" fmla="*/ 70 w 122"/>
                      <a:gd name="T11" fmla="*/ 74 h 80"/>
                      <a:gd name="T12" fmla="*/ 122 w 122"/>
                      <a:gd name="T13" fmla="*/ 37 h 80"/>
                      <a:gd name="T14" fmla="*/ 70 w 122"/>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80">
                        <a:moveTo>
                          <a:pt x="70" y="0"/>
                        </a:moveTo>
                        <a:cubicBezTo>
                          <a:pt x="42" y="0"/>
                          <a:pt x="18" y="17"/>
                          <a:pt x="18" y="37"/>
                        </a:cubicBezTo>
                        <a:cubicBezTo>
                          <a:pt x="18" y="44"/>
                          <a:pt x="21" y="50"/>
                          <a:pt x="26" y="56"/>
                        </a:cubicBezTo>
                        <a:cubicBezTo>
                          <a:pt x="0" y="80"/>
                          <a:pt x="0" y="80"/>
                          <a:pt x="0" y="80"/>
                        </a:cubicBezTo>
                        <a:cubicBezTo>
                          <a:pt x="42" y="68"/>
                          <a:pt x="42" y="68"/>
                          <a:pt x="42" y="68"/>
                        </a:cubicBezTo>
                        <a:cubicBezTo>
                          <a:pt x="50" y="71"/>
                          <a:pt x="60" y="74"/>
                          <a:pt x="70" y="74"/>
                        </a:cubicBezTo>
                        <a:cubicBezTo>
                          <a:pt x="99" y="74"/>
                          <a:pt x="122" y="57"/>
                          <a:pt x="122" y="37"/>
                        </a:cubicBezTo>
                        <a:cubicBezTo>
                          <a:pt x="122" y="17"/>
                          <a:pt x="99" y="0"/>
                          <a:pt x="70" y="0"/>
                        </a:cubicBez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 name="iṩľïḍé">
                    <a:extLst>
                      <a:ext uri="{FF2B5EF4-FFF2-40B4-BE49-F238E27FC236}">
                        <a16:creationId xmlns:a16="http://schemas.microsoft.com/office/drawing/2014/main" id="{DDFD7A55-A16D-4C2B-818F-CA6275104186}"/>
                      </a:ext>
                    </a:extLst>
                  </p:cNvPr>
                  <p:cNvSpPr/>
                  <p:nvPr/>
                </p:nvSpPr>
                <p:spPr bwMode="auto">
                  <a:xfrm>
                    <a:off x="3309" y="2042"/>
                    <a:ext cx="24" cy="41"/>
                  </a:xfrm>
                  <a:custGeom>
                    <a:avLst/>
                    <a:gdLst>
                      <a:gd name="T0" fmla="*/ 9 w 30"/>
                      <a:gd name="T1" fmla="*/ 36 h 52"/>
                      <a:gd name="T2" fmla="*/ 9 w 30"/>
                      <a:gd name="T3" fmla="*/ 34 h 52"/>
                      <a:gd name="T4" fmla="*/ 11 w 30"/>
                      <a:gd name="T5" fmla="*/ 28 h 52"/>
                      <a:gd name="T6" fmla="*/ 15 w 30"/>
                      <a:gd name="T7" fmla="*/ 22 h 52"/>
                      <a:gd name="T8" fmla="*/ 21 w 30"/>
                      <a:gd name="T9" fmla="*/ 17 h 52"/>
                      <a:gd name="T10" fmla="*/ 22 w 30"/>
                      <a:gd name="T11" fmla="*/ 13 h 52"/>
                      <a:gd name="T12" fmla="*/ 20 w 30"/>
                      <a:gd name="T13" fmla="*/ 9 h 52"/>
                      <a:gd name="T14" fmla="*/ 14 w 30"/>
                      <a:gd name="T15" fmla="*/ 7 h 52"/>
                      <a:gd name="T16" fmla="*/ 8 w 30"/>
                      <a:gd name="T17" fmla="*/ 8 h 52"/>
                      <a:gd name="T18" fmla="*/ 3 w 30"/>
                      <a:gd name="T19" fmla="*/ 10 h 52"/>
                      <a:gd name="T20" fmla="*/ 0 w 30"/>
                      <a:gd name="T21" fmla="*/ 4 h 52"/>
                      <a:gd name="T22" fmla="*/ 15 w 30"/>
                      <a:gd name="T23" fmla="*/ 0 h 52"/>
                      <a:gd name="T24" fmla="*/ 26 w 30"/>
                      <a:gd name="T25" fmla="*/ 4 h 52"/>
                      <a:gd name="T26" fmla="*/ 30 w 30"/>
                      <a:gd name="T27" fmla="*/ 13 h 52"/>
                      <a:gd name="T28" fmla="*/ 29 w 30"/>
                      <a:gd name="T29" fmla="*/ 17 h 52"/>
                      <a:gd name="T30" fmla="*/ 27 w 30"/>
                      <a:gd name="T31" fmla="*/ 21 h 52"/>
                      <a:gd name="T32" fmla="*/ 21 w 30"/>
                      <a:gd name="T33" fmla="*/ 26 h 52"/>
                      <a:gd name="T34" fmla="*/ 17 w 30"/>
                      <a:gd name="T35" fmla="*/ 30 h 52"/>
                      <a:gd name="T36" fmla="*/ 16 w 30"/>
                      <a:gd name="T37" fmla="*/ 35 h 52"/>
                      <a:gd name="T38" fmla="*/ 16 w 30"/>
                      <a:gd name="T39" fmla="*/ 36 h 52"/>
                      <a:gd name="T40" fmla="*/ 9 w 30"/>
                      <a:gd name="T41" fmla="*/ 36 h 52"/>
                      <a:gd name="T42" fmla="*/ 8 w 30"/>
                      <a:gd name="T43" fmla="*/ 47 h 52"/>
                      <a:gd name="T44" fmla="*/ 13 w 30"/>
                      <a:gd name="T45" fmla="*/ 42 h 52"/>
                      <a:gd name="T46" fmla="*/ 17 w 30"/>
                      <a:gd name="T47" fmla="*/ 43 h 52"/>
                      <a:gd name="T48" fmla="*/ 18 w 30"/>
                      <a:gd name="T49" fmla="*/ 47 h 52"/>
                      <a:gd name="T50" fmla="*/ 17 w 30"/>
                      <a:gd name="T51" fmla="*/ 51 h 52"/>
                      <a:gd name="T52" fmla="*/ 13 w 30"/>
                      <a:gd name="T53" fmla="*/ 52 h 52"/>
                      <a:gd name="T54" fmla="*/ 9 w 30"/>
                      <a:gd name="T55" fmla="*/ 51 h 52"/>
                      <a:gd name="T56" fmla="*/ 8 w 30"/>
                      <a:gd name="T5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52">
                        <a:moveTo>
                          <a:pt x="9" y="36"/>
                        </a:moveTo>
                        <a:cubicBezTo>
                          <a:pt x="9" y="34"/>
                          <a:pt x="9" y="34"/>
                          <a:pt x="9" y="34"/>
                        </a:cubicBezTo>
                        <a:cubicBezTo>
                          <a:pt x="9" y="31"/>
                          <a:pt x="10" y="29"/>
                          <a:pt x="11" y="28"/>
                        </a:cubicBezTo>
                        <a:cubicBezTo>
                          <a:pt x="11" y="26"/>
                          <a:pt x="13" y="24"/>
                          <a:pt x="15" y="22"/>
                        </a:cubicBezTo>
                        <a:cubicBezTo>
                          <a:pt x="18" y="20"/>
                          <a:pt x="20" y="19"/>
                          <a:pt x="21" y="17"/>
                        </a:cubicBezTo>
                        <a:cubicBezTo>
                          <a:pt x="22" y="16"/>
                          <a:pt x="22" y="15"/>
                          <a:pt x="22" y="13"/>
                        </a:cubicBezTo>
                        <a:cubicBezTo>
                          <a:pt x="22" y="11"/>
                          <a:pt x="21" y="10"/>
                          <a:pt x="20" y="9"/>
                        </a:cubicBezTo>
                        <a:cubicBezTo>
                          <a:pt x="19" y="8"/>
                          <a:pt x="17" y="7"/>
                          <a:pt x="14" y="7"/>
                        </a:cubicBezTo>
                        <a:cubicBezTo>
                          <a:pt x="12" y="7"/>
                          <a:pt x="10" y="7"/>
                          <a:pt x="8" y="8"/>
                        </a:cubicBezTo>
                        <a:cubicBezTo>
                          <a:pt x="6" y="9"/>
                          <a:pt x="5" y="9"/>
                          <a:pt x="3" y="10"/>
                        </a:cubicBezTo>
                        <a:cubicBezTo>
                          <a:pt x="0" y="4"/>
                          <a:pt x="0" y="4"/>
                          <a:pt x="0" y="4"/>
                        </a:cubicBezTo>
                        <a:cubicBezTo>
                          <a:pt x="5" y="2"/>
                          <a:pt x="10" y="0"/>
                          <a:pt x="15" y="0"/>
                        </a:cubicBezTo>
                        <a:cubicBezTo>
                          <a:pt x="19" y="0"/>
                          <a:pt x="23" y="1"/>
                          <a:pt x="26" y="4"/>
                        </a:cubicBezTo>
                        <a:cubicBezTo>
                          <a:pt x="28" y="6"/>
                          <a:pt x="30" y="9"/>
                          <a:pt x="30" y="13"/>
                        </a:cubicBezTo>
                        <a:cubicBezTo>
                          <a:pt x="30" y="14"/>
                          <a:pt x="29" y="16"/>
                          <a:pt x="29" y="17"/>
                        </a:cubicBezTo>
                        <a:cubicBezTo>
                          <a:pt x="28" y="19"/>
                          <a:pt x="28" y="20"/>
                          <a:pt x="27" y="21"/>
                        </a:cubicBezTo>
                        <a:cubicBezTo>
                          <a:pt x="26" y="22"/>
                          <a:pt x="24" y="24"/>
                          <a:pt x="21" y="26"/>
                        </a:cubicBezTo>
                        <a:cubicBezTo>
                          <a:pt x="19" y="28"/>
                          <a:pt x="18" y="29"/>
                          <a:pt x="17" y="30"/>
                        </a:cubicBezTo>
                        <a:cubicBezTo>
                          <a:pt x="16" y="31"/>
                          <a:pt x="16" y="33"/>
                          <a:pt x="16" y="35"/>
                        </a:cubicBezTo>
                        <a:cubicBezTo>
                          <a:pt x="16" y="36"/>
                          <a:pt x="16" y="36"/>
                          <a:pt x="16" y="36"/>
                        </a:cubicBezTo>
                        <a:lnTo>
                          <a:pt x="9" y="36"/>
                        </a:lnTo>
                        <a:close/>
                        <a:moveTo>
                          <a:pt x="8" y="47"/>
                        </a:moveTo>
                        <a:cubicBezTo>
                          <a:pt x="8" y="44"/>
                          <a:pt x="9" y="42"/>
                          <a:pt x="13" y="42"/>
                        </a:cubicBezTo>
                        <a:cubicBezTo>
                          <a:pt x="15" y="42"/>
                          <a:pt x="16" y="42"/>
                          <a:pt x="17" y="43"/>
                        </a:cubicBezTo>
                        <a:cubicBezTo>
                          <a:pt x="18" y="44"/>
                          <a:pt x="18" y="45"/>
                          <a:pt x="18" y="47"/>
                        </a:cubicBezTo>
                        <a:cubicBezTo>
                          <a:pt x="18" y="49"/>
                          <a:pt x="18" y="50"/>
                          <a:pt x="17" y="51"/>
                        </a:cubicBezTo>
                        <a:cubicBezTo>
                          <a:pt x="16" y="52"/>
                          <a:pt x="14" y="52"/>
                          <a:pt x="13" y="52"/>
                        </a:cubicBezTo>
                        <a:cubicBezTo>
                          <a:pt x="11" y="52"/>
                          <a:pt x="10" y="52"/>
                          <a:pt x="9" y="51"/>
                        </a:cubicBezTo>
                        <a:cubicBezTo>
                          <a:pt x="8" y="50"/>
                          <a:pt x="8" y="49"/>
                          <a:pt x="8"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1" name="iśḷïḋè">
                    <a:extLst>
                      <a:ext uri="{FF2B5EF4-FFF2-40B4-BE49-F238E27FC236}">
                        <a16:creationId xmlns:a16="http://schemas.microsoft.com/office/drawing/2014/main" id="{794F1BBF-F2C1-4F35-B5E6-56491D28B47F}"/>
                      </a:ext>
                    </a:extLst>
                  </p:cNvPr>
                  <p:cNvSpPr/>
                  <p:nvPr/>
                </p:nvSpPr>
                <p:spPr bwMode="auto">
                  <a:xfrm>
                    <a:off x="3428" y="1990"/>
                    <a:ext cx="9" cy="41"/>
                  </a:xfrm>
                  <a:custGeom>
                    <a:avLst/>
                    <a:gdLst>
                      <a:gd name="T0" fmla="*/ 0 w 11"/>
                      <a:gd name="T1" fmla="*/ 46 h 52"/>
                      <a:gd name="T2" fmla="*/ 2 w 11"/>
                      <a:gd name="T3" fmla="*/ 43 h 52"/>
                      <a:gd name="T4" fmla="*/ 5 w 11"/>
                      <a:gd name="T5" fmla="*/ 41 h 52"/>
                      <a:gd name="T6" fmla="*/ 9 w 11"/>
                      <a:gd name="T7" fmla="*/ 43 h 52"/>
                      <a:gd name="T8" fmla="*/ 11 w 11"/>
                      <a:gd name="T9" fmla="*/ 46 h 52"/>
                      <a:gd name="T10" fmla="*/ 9 w 11"/>
                      <a:gd name="T11" fmla="*/ 50 h 52"/>
                      <a:gd name="T12" fmla="*/ 5 w 11"/>
                      <a:gd name="T13" fmla="*/ 52 h 52"/>
                      <a:gd name="T14" fmla="*/ 2 w 11"/>
                      <a:gd name="T15" fmla="*/ 50 h 52"/>
                      <a:gd name="T16" fmla="*/ 0 w 11"/>
                      <a:gd name="T17" fmla="*/ 46 h 52"/>
                      <a:gd name="T18" fmla="*/ 9 w 11"/>
                      <a:gd name="T19" fmla="*/ 35 h 52"/>
                      <a:gd name="T20" fmla="*/ 3 w 11"/>
                      <a:gd name="T21" fmla="*/ 35 h 52"/>
                      <a:gd name="T22" fmla="*/ 1 w 11"/>
                      <a:gd name="T23" fmla="*/ 0 h 52"/>
                      <a:gd name="T24" fmla="*/ 10 w 11"/>
                      <a:gd name="T25" fmla="*/ 0 h 52"/>
                      <a:gd name="T26" fmla="*/ 9 w 11"/>
                      <a:gd name="T27"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52">
                        <a:moveTo>
                          <a:pt x="0" y="46"/>
                        </a:moveTo>
                        <a:cubicBezTo>
                          <a:pt x="0" y="45"/>
                          <a:pt x="1" y="43"/>
                          <a:pt x="2" y="43"/>
                        </a:cubicBezTo>
                        <a:cubicBezTo>
                          <a:pt x="3" y="42"/>
                          <a:pt x="4" y="41"/>
                          <a:pt x="5" y="41"/>
                        </a:cubicBezTo>
                        <a:cubicBezTo>
                          <a:pt x="7" y="41"/>
                          <a:pt x="8" y="42"/>
                          <a:pt x="9" y="43"/>
                        </a:cubicBezTo>
                        <a:cubicBezTo>
                          <a:pt x="10" y="43"/>
                          <a:pt x="11" y="45"/>
                          <a:pt x="11" y="46"/>
                        </a:cubicBezTo>
                        <a:cubicBezTo>
                          <a:pt x="11" y="48"/>
                          <a:pt x="10" y="49"/>
                          <a:pt x="9" y="50"/>
                        </a:cubicBezTo>
                        <a:cubicBezTo>
                          <a:pt x="8" y="51"/>
                          <a:pt x="7" y="52"/>
                          <a:pt x="5" y="52"/>
                        </a:cubicBezTo>
                        <a:cubicBezTo>
                          <a:pt x="4" y="52"/>
                          <a:pt x="3" y="51"/>
                          <a:pt x="2" y="50"/>
                        </a:cubicBezTo>
                        <a:cubicBezTo>
                          <a:pt x="1" y="49"/>
                          <a:pt x="0" y="48"/>
                          <a:pt x="0" y="46"/>
                        </a:cubicBezTo>
                        <a:close/>
                        <a:moveTo>
                          <a:pt x="9" y="35"/>
                        </a:moveTo>
                        <a:cubicBezTo>
                          <a:pt x="3" y="35"/>
                          <a:pt x="3" y="35"/>
                          <a:pt x="3" y="35"/>
                        </a:cubicBezTo>
                        <a:cubicBezTo>
                          <a:pt x="1" y="0"/>
                          <a:pt x="1" y="0"/>
                          <a:pt x="1" y="0"/>
                        </a:cubicBezTo>
                        <a:cubicBezTo>
                          <a:pt x="10" y="0"/>
                          <a:pt x="10" y="0"/>
                          <a:pt x="10" y="0"/>
                        </a:cubicBezTo>
                        <a:lnTo>
                          <a:pt x="9"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 name="ïṣḷíďè">
                    <a:extLst>
                      <a:ext uri="{FF2B5EF4-FFF2-40B4-BE49-F238E27FC236}">
                        <a16:creationId xmlns:a16="http://schemas.microsoft.com/office/drawing/2014/main" id="{673C72B6-18B7-4F75-8190-5617D1C41D1F}"/>
                      </a:ext>
                    </a:extLst>
                  </p:cNvPr>
                  <p:cNvSpPr/>
                  <p:nvPr/>
                </p:nvSpPr>
                <p:spPr bwMode="auto">
                  <a:xfrm>
                    <a:off x="3596" y="1139"/>
                    <a:ext cx="228" cy="148"/>
                  </a:xfrm>
                  <a:custGeom>
                    <a:avLst/>
                    <a:gdLst>
                      <a:gd name="T0" fmla="*/ 9 w 286"/>
                      <a:gd name="T1" fmla="*/ 186 h 186"/>
                      <a:gd name="T2" fmla="*/ 0 w 286"/>
                      <a:gd name="T3" fmla="*/ 176 h 186"/>
                      <a:gd name="T4" fmla="*/ 0 w 286"/>
                      <a:gd name="T5" fmla="*/ 9 h 186"/>
                      <a:gd name="T6" fmla="*/ 9 w 286"/>
                      <a:gd name="T7" fmla="*/ 0 h 186"/>
                      <a:gd name="T8" fmla="*/ 276 w 286"/>
                      <a:gd name="T9" fmla="*/ 0 h 186"/>
                      <a:gd name="T10" fmla="*/ 286 w 286"/>
                      <a:gd name="T11" fmla="*/ 9 h 186"/>
                      <a:gd name="T12" fmla="*/ 286 w 286"/>
                      <a:gd name="T13" fmla="*/ 176 h 186"/>
                      <a:gd name="T14" fmla="*/ 276 w 286"/>
                      <a:gd name="T15" fmla="*/ 186 h 186"/>
                      <a:gd name="T16" fmla="*/ 9 w 286"/>
                      <a:gd name="T1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86">
                        <a:moveTo>
                          <a:pt x="9" y="186"/>
                        </a:moveTo>
                        <a:cubicBezTo>
                          <a:pt x="4" y="186"/>
                          <a:pt x="0" y="182"/>
                          <a:pt x="0" y="176"/>
                        </a:cubicBezTo>
                        <a:cubicBezTo>
                          <a:pt x="0" y="9"/>
                          <a:pt x="0" y="9"/>
                          <a:pt x="0" y="9"/>
                        </a:cubicBezTo>
                        <a:cubicBezTo>
                          <a:pt x="0" y="4"/>
                          <a:pt x="4" y="0"/>
                          <a:pt x="9" y="0"/>
                        </a:cubicBezTo>
                        <a:cubicBezTo>
                          <a:pt x="276" y="0"/>
                          <a:pt x="276" y="0"/>
                          <a:pt x="276" y="0"/>
                        </a:cubicBezTo>
                        <a:cubicBezTo>
                          <a:pt x="281" y="0"/>
                          <a:pt x="286" y="4"/>
                          <a:pt x="286" y="9"/>
                        </a:cubicBezTo>
                        <a:cubicBezTo>
                          <a:pt x="286" y="176"/>
                          <a:pt x="286" y="176"/>
                          <a:pt x="286" y="176"/>
                        </a:cubicBezTo>
                        <a:cubicBezTo>
                          <a:pt x="286" y="182"/>
                          <a:pt x="281" y="186"/>
                          <a:pt x="276" y="186"/>
                        </a:cubicBezTo>
                        <a:lnTo>
                          <a:pt x="9" y="186"/>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 name="ïṧ1îdé">
                    <a:extLst>
                      <a:ext uri="{FF2B5EF4-FFF2-40B4-BE49-F238E27FC236}">
                        <a16:creationId xmlns:a16="http://schemas.microsoft.com/office/drawing/2014/main" id="{6D9C4EE4-106C-425F-AC2E-206E27245A60}"/>
                      </a:ext>
                    </a:extLst>
                  </p:cNvPr>
                  <p:cNvSpPr/>
                  <p:nvPr/>
                </p:nvSpPr>
                <p:spPr bwMode="auto">
                  <a:xfrm>
                    <a:off x="3619" y="1157"/>
                    <a:ext cx="188" cy="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4" name="îŝļïḍê">
                    <a:extLst>
                      <a:ext uri="{FF2B5EF4-FFF2-40B4-BE49-F238E27FC236}">
                        <a16:creationId xmlns:a16="http://schemas.microsoft.com/office/drawing/2014/main" id="{02722D99-CB87-4FCD-BB61-76F1717F830D}"/>
                      </a:ext>
                    </a:extLst>
                  </p:cNvPr>
                  <p:cNvSpPr/>
                  <p:nvPr/>
                </p:nvSpPr>
                <p:spPr bwMode="auto">
                  <a:xfrm>
                    <a:off x="3601" y="1207"/>
                    <a:ext cx="13" cy="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5" name="iş1ïďe">
                    <a:extLst>
                      <a:ext uri="{FF2B5EF4-FFF2-40B4-BE49-F238E27FC236}">
                        <a16:creationId xmlns:a16="http://schemas.microsoft.com/office/drawing/2014/main" id="{9EADF3B1-B059-46AE-96D8-761330F3CB47}"/>
                      </a:ext>
                    </a:extLst>
                  </p:cNvPr>
                  <p:cNvSpPr/>
                  <p:nvPr/>
                </p:nvSpPr>
                <p:spPr bwMode="auto">
                  <a:xfrm>
                    <a:off x="3605" y="1229"/>
                    <a:ext cx="5" cy="20"/>
                  </a:xfrm>
                  <a:custGeom>
                    <a:avLst/>
                    <a:gdLst>
                      <a:gd name="T0" fmla="*/ 3 w 6"/>
                      <a:gd name="T1" fmla="*/ 25 h 25"/>
                      <a:gd name="T2" fmla="*/ 0 w 6"/>
                      <a:gd name="T3" fmla="*/ 22 h 25"/>
                      <a:gd name="T4" fmla="*/ 0 w 6"/>
                      <a:gd name="T5" fmla="*/ 3 h 25"/>
                      <a:gd name="T6" fmla="*/ 3 w 6"/>
                      <a:gd name="T7" fmla="*/ 0 h 25"/>
                      <a:gd name="T8" fmla="*/ 6 w 6"/>
                      <a:gd name="T9" fmla="*/ 3 h 25"/>
                      <a:gd name="T10" fmla="*/ 6 w 6"/>
                      <a:gd name="T11" fmla="*/ 22 h 25"/>
                      <a:gd name="T12" fmla="*/ 3 w 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6" h="25">
                        <a:moveTo>
                          <a:pt x="3" y="25"/>
                        </a:moveTo>
                        <a:cubicBezTo>
                          <a:pt x="1" y="25"/>
                          <a:pt x="0" y="24"/>
                          <a:pt x="0" y="22"/>
                        </a:cubicBezTo>
                        <a:cubicBezTo>
                          <a:pt x="0" y="3"/>
                          <a:pt x="0" y="3"/>
                          <a:pt x="0" y="3"/>
                        </a:cubicBezTo>
                        <a:cubicBezTo>
                          <a:pt x="0" y="2"/>
                          <a:pt x="1" y="0"/>
                          <a:pt x="3" y="0"/>
                        </a:cubicBezTo>
                        <a:cubicBezTo>
                          <a:pt x="5" y="0"/>
                          <a:pt x="6" y="2"/>
                          <a:pt x="6" y="3"/>
                        </a:cubicBezTo>
                        <a:cubicBezTo>
                          <a:pt x="6" y="22"/>
                          <a:pt x="6" y="22"/>
                          <a:pt x="6" y="22"/>
                        </a:cubicBezTo>
                        <a:cubicBezTo>
                          <a:pt x="6" y="24"/>
                          <a:pt x="5" y="25"/>
                          <a:pt x="3"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6" name="ïŝḻîḓe">
                    <a:extLst>
                      <a:ext uri="{FF2B5EF4-FFF2-40B4-BE49-F238E27FC236}">
                        <a16:creationId xmlns:a16="http://schemas.microsoft.com/office/drawing/2014/main" id="{7D8F080C-9843-46FB-82C1-DE6229B24A5D}"/>
                      </a:ext>
                    </a:extLst>
                  </p:cNvPr>
                  <p:cNvSpPr/>
                  <p:nvPr/>
                </p:nvSpPr>
                <p:spPr bwMode="auto">
                  <a:xfrm>
                    <a:off x="3605" y="1177"/>
                    <a:ext cx="5" cy="20"/>
                  </a:xfrm>
                  <a:custGeom>
                    <a:avLst/>
                    <a:gdLst>
                      <a:gd name="T0" fmla="*/ 3 w 6"/>
                      <a:gd name="T1" fmla="*/ 25 h 25"/>
                      <a:gd name="T2" fmla="*/ 0 w 6"/>
                      <a:gd name="T3" fmla="*/ 22 h 25"/>
                      <a:gd name="T4" fmla="*/ 0 w 6"/>
                      <a:gd name="T5" fmla="*/ 3 h 25"/>
                      <a:gd name="T6" fmla="*/ 3 w 6"/>
                      <a:gd name="T7" fmla="*/ 0 h 25"/>
                      <a:gd name="T8" fmla="*/ 6 w 6"/>
                      <a:gd name="T9" fmla="*/ 3 h 25"/>
                      <a:gd name="T10" fmla="*/ 6 w 6"/>
                      <a:gd name="T11" fmla="*/ 22 h 25"/>
                      <a:gd name="T12" fmla="*/ 3 w 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6" h="25">
                        <a:moveTo>
                          <a:pt x="3" y="25"/>
                        </a:moveTo>
                        <a:cubicBezTo>
                          <a:pt x="1" y="25"/>
                          <a:pt x="0" y="23"/>
                          <a:pt x="0" y="22"/>
                        </a:cubicBezTo>
                        <a:cubicBezTo>
                          <a:pt x="0" y="3"/>
                          <a:pt x="0" y="3"/>
                          <a:pt x="0" y="3"/>
                        </a:cubicBezTo>
                        <a:cubicBezTo>
                          <a:pt x="0" y="1"/>
                          <a:pt x="1" y="0"/>
                          <a:pt x="3" y="0"/>
                        </a:cubicBezTo>
                        <a:cubicBezTo>
                          <a:pt x="5" y="0"/>
                          <a:pt x="6" y="1"/>
                          <a:pt x="6" y="3"/>
                        </a:cubicBezTo>
                        <a:cubicBezTo>
                          <a:pt x="6" y="22"/>
                          <a:pt x="6" y="22"/>
                          <a:pt x="6" y="22"/>
                        </a:cubicBezTo>
                        <a:cubicBezTo>
                          <a:pt x="6" y="23"/>
                          <a:pt x="5" y="25"/>
                          <a:pt x="3"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7" name="iSļídê">
                    <a:extLst>
                      <a:ext uri="{FF2B5EF4-FFF2-40B4-BE49-F238E27FC236}">
                        <a16:creationId xmlns:a16="http://schemas.microsoft.com/office/drawing/2014/main" id="{B997CEA5-E2A9-489A-849F-0A08137752A9}"/>
                      </a:ext>
                    </a:extLst>
                  </p:cNvPr>
                  <p:cNvSpPr/>
                  <p:nvPr/>
                </p:nvSpPr>
                <p:spPr bwMode="auto">
                  <a:xfrm>
                    <a:off x="3629" y="1168"/>
                    <a:ext cx="166" cy="88"/>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88" name="íşḷiḑe">
                    <a:extLst>
                      <a:ext uri="{FF2B5EF4-FFF2-40B4-BE49-F238E27FC236}">
                        <a16:creationId xmlns:a16="http://schemas.microsoft.com/office/drawing/2014/main" id="{B00557FD-AEA1-49CC-BE19-A5260056E7A8}"/>
                      </a:ext>
                    </a:extLst>
                  </p:cNvPr>
                  <p:cNvSpPr/>
                  <p:nvPr/>
                </p:nvSpPr>
                <p:spPr bwMode="auto">
                  <a:xfrm>
                    <a:off x="3661" y="1168"/>
                    <a:ext cx="102" cy="88"/>
                  </a:xfrm>
                  <a:custGeom>
                    <a:avLst/>
                    <a:gdLst>
                      <a:gd name="T0" fmla="*/ 26 w 128"/>
                      <a:gd name="T1" fmla="*/ 0 h 110"/>
                      <a:gd name="T2" fmla="*/ 9 w 128"/>
                      <a:gd name="T3" fmla="*/ 34 h 110"/>
                      <a:gd name="T4" fmla="*/ 11 w 128"/>
                      <a:gd name="T5" fmla="*/ 48 h 110"/>
                      <a:gd name="T6" fmla="*/ 0 w 128"/>
                      <a:gd name="T7" fmla="*/ 64 h 110"/>
                      <a:gd name="T8" fmla="*/ 7 w 128"/>
                      <a:gd name="T9" fmla="*/ 70 h 110"/>
                      <a:gd name="T10" fmla="*/ 5 w 128"/>
                      <a:gd name="T11" fmla="*/ 76 h 110"/>
                      <a:gd name="T12" fmla="*/ 8 w 128"/>
                      <a:gd name="T13" fmla="*/ 78 h 110"/>
                      <a:gd name="T14" fmla="*/ 7 w 128"/>
                      <a:gd name="T15" fmla="*/ 82 h 110"/>
                      <a:gd name="T16" fmla="*/ 9 w 128"/>
                      <a:gd name="T17" fmla="*/ 86 h 110"/>
                      <a:gd name="T18" fmla="*/ 18 w 128"/>
                      <a:gd name="T19" fmla="*/ 100 h 110"/>
                      <a:gd name="T20" fmla="*/ 35 w 128"/>
                      <a:gd name="T21" fmla="*/ 107 h 110"/>
                      <a:gd name="T22" fmla="*/ 35 w 128"/>
                      <a:gd name="T23" fmla="*/ 110 h 110"/>
                      <a:gd name="T24" fmla="*/ 83 w 128"/>
                      <a:gd name="T25" fmla="*/ 110 h 110"/>
                      <a:gd name="T26" fmla="*/ 90 w 128"/>
                      <a:gd name="T27" fmla="*/ 86 h 110"/>
                      <a:gd name="T28" fmla="*/ 91 w 128"/>
                      <a:gd name="T29" fmla="*/ 0 h 110"/>
                      <a:gd name="T30" fmla="*/ 26 w 128"/>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10">
                        <a:moveTo>
                          <a:pt x="26" y="0"/>
                        </a:moveTo>
                        <a:cubicBezTo>
                          <a:pt x="17" y="7"/>
                          <a:pt x="5" y="21"/>
                          <a:pt x="9" y="34"/>
                        </a:cubicBezTo>
                        <a:cubicBezTo>
                          <a:pt x="9" y="41"/>
                          <a:pt x="12" y="42"/>
                          <a:pt x="11" y="48"/>
                        </a:cubicBezTo>
                        <a:cubicBezTo>
                          <a:pt x="9" y="54"/>
                          <a:pt x="0" y="60"/>
                          <a:pt x="0" y="64"/>
                        </a:cubicBezTo>
                        <a:cubicBezTo>
                          <a:pt x="0" y="67"/>
                          <a:pt x="6" y="69"/>
                          <a:pt x="7" y="70"/>
                        </a:cubicBezTo>
                        <a:cubicBezTo>
                          <a:pt x="9" y="71"/>
                          <a:pt x="5" y="75"/>
                          <a:pt x="5" y="76"/>
                        </a:cubicBezTo>
                        <a:cubicBezTo>
                          <a:pt x="5" y="78"/>
                          <a:pt x="8" y="78"/>
                          <a:pt x="8" y="78"/>
                        </a:cubicBezTo>
                        <a:cubicBezTo>
                          <a:pt x="7" y="79"/>
                          <a:pt x="6" y="81"/>
                          <a:pt x="7" y="82"/>
                        </a:cubicBezTo>
                        <a:cubicBezTo>
                          <a:pt x="7" y="84"/>
                          <a:pt x="10" y="83"/>
                          <a:pt x="9" y="86"/>
                        </a:cubicBezTo>
                        <a:cubicBezTo>
                          <a:pt x="9" y="89"/>
                          <a:pt x="7" y="98"/>
                          <a:pt x="18" y="100"/>
                        </a:cubicBezTo>
                        <a:cubicBezTo>
                          <a:pt x="29" y="101"/>
                          <a:pt x="33" y="100"/>
                          <a:pt x="35" y="107"/>
                        </a:cubicBezTo>
                        <a:cubicBezTo>
                          <a:pt x="35" y="108"/>
                          <a:pt x="35" y="109"/>
                          <a:pt x="35" y="110"/>
                        </a:cubicBezTo>
                        <a:cubicBezTo>
                          <a:pt x="83" y="110"/>
                          <a:pt x="83" y="110"/>
                          <a:pt x="83" y="110"/>
                        </a:cubicBezTo>
                        <a:cubicBezTo>
                          <a:pt x="83" y="102"/>
                          <a:pt x="84" y="94"/>
                          <a:pt x="90" y="86"/>
                        </a:cubicBezTo>
                        <a:cubicBezTo>
                          <a:pt x="104" y="68"/>
                          <a:pt x="128" y="20"/>
                          <a:pt x="91" y="0"/>
                        </a:cubicBezTo>
                        <a:lnTo>
                          <a:pt x="26" y="0"/>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9" name="iṥľïdé">
                    <a:extLst>
                      <a:ext uri="{FF2B5EF4-FFF2-40B4-BE49-F238E27FC236}">
                        <a16:creationId xmlns:a16="http://schemas.microsoft.com/office/drawing/2014/main" id="{CEA3BBBE-6859-40E2-9B74-9AEF4BDFDEE1}"/>
                      </a:ext>
                    </a:extLst>
                  </p:cNvPr>
                  <p:cNvSpPr/>
                  <p:nvPr/>
                </p:nvSpPr>
                <p:spPr bwMode="auto">
                  <a:xfrm>
                    <a:off x="3684" y="1156"/>
                    <a:ext cx="64" cy="59"/>
                  </a:xfrm>
                  <a:custGeom>
                    <a:avLst/>
                    <a:gdLst>
                      <a:gd name="T0" fmla="*/ 3 w 80"/>
                      <a:gd name="T1" fmla="*/ 28 h 74"/>
                      <a:gd name="T2" fmla="*/ 17 w 80"/>
                      <a:gd name="T3" fmla="*/ 44 h 74"/>
                      <a:gd name="T4" fmla="*/ 58 w 80"/>
                      <a:gd name="T5" fmla="*/ 69 h 74"/>
                      <a:gd name="T6" fmla="*/ 75 w 80"/>
                      <a:gd name="T7" fmla="*/ 40 h 74"/>
                      <a:gd name="T8" fmla="*/ 3 w 80"/>
                      <a:gd name="T9" fmla="*/ 28 h 74"/>
                    </a:gdLst>
                    <a:ahLst/>
                    <a:cxnLst>
                      <a:cxn ang="0">
                        <a:pos x="T0" y="T1"/>
                      </a:cxn>
                      <a:cxn ang="0">
                        <a:pos x="T2" y="T3"/>
                      </a:cxn>
                      <a:cxn ang="0">
                        <a:pos x="T4" y="T5"/>
                      </a:cxn>
                      <a:cxn ang="0">
                        <a:pos x="T6" y="T7"/>
                      </a:cxn>
                      <a:cxn ang="0">
                        <a:pos x="T8" y="T9"/>
                      </a:cxn>
                    </a:cxnLst>
                    <a:rect l="0" t="0" r="r" b="b"/>
                    <a:pathLst>
                      <a:path w="80" h="74">
                        <a:moveTo>
                          <a:pt x="3" y="28"/>
                        </a:moveTo>
                        <a:cubicBezTo>
                          <a:pt x="3" y="28"/>
                          <a:pt x="0" y="34"/>
                          <a:pt x="17" y="44"/>
                        </a:cubicBezTo>
                        <a:cubicBezTo>
                          <a:pt x="33" y="53"/>
                          <a:pt x="52" y="64"/>
                          <a:pt x="58" y="69"/>
                        </a:cubicBezTo>
                        <a:cubicBezTo>
                          <a:pt x="63" y="74"/>
                          <a:pt x="80" y="59"/>
                          <a:pt x="75" y="40"/>
                        </a:cubicBezTo>
                        <a:cubicBezTo>
                          <a:pt x="70" y="20"/>
                          <a:pt x="19" y="0"/>
                          <a:pt x="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0" name="ïsḻïḓè">
                    <a:extLst>
                      <a:ext uri="{FF2B5EF4-FFF2-40B4-BE49-F238E27FC236}">
                        <a16:creationId xmlns:a16="http://schemas.microsoft.com/office/drawing/2014/main" id="{E8648031-CA0A-4ABA-B022-D240E0D105D7}"/>
                      </a:ext>
                    </a:extLst>
                  </p:cNvPr>
                  <p:cNvSpPr/>
                  <p:nvPr/>
                </p:nvSpPr>
                <p:spPr bwMode="auto">
                  <a:xfrm>
                    <a:off x="3702" y="1186"/>
                    <a:ext cx="30" cy="36"/>
                  </a:xfrm>
                  <a:custGeom>
                    <a:avLst/>
                    <a:gdLst>
                      <a:gd name="T0" fmla="*/ 35 w 37"/>
                      <a:gd name="T1" fmla="*/ 21 h 45"/>
                      <a:gd name="T2" fmla="*/ 7 w 37"/>
                      <a:gd name="T3" fmla="*/ 1 h 45"/>
                      <a:gd name="T4" fmla="*/ 4 w 37"/>
                      <a:gd name="T5" fmla="*/ 0 h 45"/>
                      <a:gd name="T6" fmla="*/ 2 w 37"/>
                      <a:gd name="T7" fmla="*/ 1 h 45"/>
                      <a:gd name="T8" fmla="*/ 0 w 37"/>
                      <a:gd name="T9" fmla="*/ 5 h 45"/>
                      <a:gd name="T10" fmla="*/ 0 w 37"/>
                      <a:gd name="T11" fmla="*/ 41 h 45"/>
                      <a:gd name="T12" fmla="*/ 2 w 37"/>
                      <a:gd name="T13" fmla="*/ 45 h 45"/>
                      <a:gd name="T14" fmla="*/ 4 w 37"/>
                      <a:gd name="T15" fmla="*/ 45 h 45"/>
                      <a:gd name="T16" fmla="*/ 7 w 37"/>
                      <a:gd name="T17" fmla="*/ 45 h 45"/>
                      <a:gd name="T18" fmla="*/ 35 w 37"/>
                      <a:gd name="T19" fmla="*/ 28 h 45"/>
                      <a:gd name="T20" fmla="*/ 37 w 37"/>
                      <a:gd name="T21" fmla="*/ 25 h 45"/>
                      <a:gd name="T22" fmla="*/ 35 w 37"/>
                      <a:gd name="T2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5">
                        <a:moveTo>
                          <a:pt x="35" y="21"/>
                        </a:moveTo>
                        <a:cubicBezTo>
                          <a:pt x="7" y="1"/>
                          <a:pt x="7" y="1"/>
                          <a:pt x="7" y="1"/>
                        </a:cubicBezTo>
                        <a:cubicBezTo>
                          <a:pt x="6" y="0"/>
                          <a:pt x="5" y="0"/>
                          <a:pt x="4" y="0"/>
                        </a:cubicBezTo>
                        <a:cubicBezTo>
                          <a:pt x="4" y="0"/>
                          <a:pt x="3" y="0"/>
                          <a:pt x="2" y="1"/>
                        </a:cubicBezTo>
                        <a:cubicBezTo>
                          <a:pt x="1" y="1"/>
                          <a:pt x="0" y="3"/>
                          <a:pt x="0" y="5"/>
                        </a:cubicBezTo>
                        <a:cubicBezTo>
                          <a:pt x="0" y="41"/>
                          <a:pt x="0" y="41"/>
                          <a:pt x="0" y="41"/>
                        </a:cubicBezTo>
                        <a:cubicBezTo>
                          <a:pt x="0" y="42"/>
                          <a:pt x="0" y="44"/>
                          <a:pt x="2" y="45"/>
                        </a:cubicBezTo>
                        <a:cubicBezTo>
                          <a:pt x="3" y="45"/>
                          <a:pt x="3" y="45"/>
                          <a:pt x="4" y="45"/>
                        </a:cubicBezTo>
                        <a:cubicBezTo>
                          <a:pt x="5" y="45"/>
                          <a:pt x="6" y="45"/>
                          <a:pt x="7" y="45"/>
                        </a:cubicBezTo>
                        <a:cubicBezTo>
                          <a:pt x="35" y="28"/>
                          <a:pt x="35" y="28"/>
                          <a:pt x="35" y="28"/>
                        </a:cubicBezTo>
                        <a:cubicBezTo>
                          <a:pt x="36" y="28"/>
                          <a:pt x="37" y="26"/>
                          <a:pt x="37" y="25"/>
                        </a:cubicBezTo>
                        <a:cubicBezTo>
                          <a:pt x="37" y="23"/>
                          <a:pt x="36" y="21"/>
                          <a:pt x="35" y="21"/>
                        </a:cubicBez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1" name="íşḷîḋè">
                    <a:extLst>
                      <a:ext uri="{FF2B5EF4-FFF2-40B4-BE49-F238E27FC236}">
                        <a16:creationId xmlns:a16="http://schemas.microsoft.com/office/drawing/2014/main" id="{033EC8EF-9EFA-4A23-BE2E-7B063BFAE06C}"/>
                      </a:ext>
                    </a:extLst>
                  </p:cNvPr>
                  <p:cNvSpPr/>
                  <p:nvPr/>
                </p:nvSpPr>
                <p:spPr bwMode="auto">
                  <a:xfrm>
                    <a:off x="3685" y="1197"/>
                    <a:ext cx="102" cy="173"/>
                  </a:xfrm>
                  <a:custGeom>
                    <a:avLst/>
                    <a:gdLst>
                      <a:gd name="T0" fmla="*/ 127 w 128"/>
                      <a:gd name="T1" fmla="*/ 129 h 217"/>
                      <a:gd name="T2" fmla="*/ 128 w 128"/>
                      <a:gd name="T3" fmla="*/ 154 h 217"/>
                      <a:gd name="T4" fmla="*/ 126 w 128"/>
                      <a:gd name="T5" fmla="*/ 168 h 217"/>
                      <a:gd name="T6" fmla="*/ 114 w 128"/>
                      <a:gd name="T7" fmla="*/ 210 h 217"/>
                      <a:gd name="T8" fmla="*/ 108 w 128"/>
                      <a:gd name="T9" fmla="*/ 216 h 217"/>
                      <a:gd name="T10" fmla="*/ 22 w 128"/>
                      <a:gd name="T11" fmla="*/ 215 h 217"/>
                      <a:gd name="T12" fmla="*/ 17 w 128"/>
                      <a:gd name="T13" fmla="*/ 206 h 217"/>
                      <a:gd name="T14" fmla="*/ 2 w 128"/>
                      <a:gd name="T15" fmla="*/ 146 h 217"/>
                      <a:gd name="T16" fmla="*/ 1 w 128"/>
                      <a:gd name="T17" fmla="*/ 142 h 217"/>
                      <a:gd name="T18" fmla="*/ 1 w 128"/>
                      <a:gd name="T19" fmla="*/ 142 h 217"/>
                      <a:gd name="T20" fmla="*/ 1 w 128"/>
                      <a:gd name="T21" fmla="*/ 141 h 217"/>
                      <a:gd name="T22" fmla="*/ 3 w 128"/>
                      <a:gd name="T23" fmla="*/ 91 h 217"/>
                      <a:gd name="T24" fmla="*/ 11 w 128"/>
                      <a:gd name="T25" fmla="*/ 87 h 217"/>
                      <a:gd name="T26" fmla="*/ 20 w 128"/>
                      <a:gd name="T27" fmla="*/ 105 h 217"/>
                      <a:gd name="T28" fmla="*/ 23 w 128"/>
                      <a:gd name="T29" fmla="*/ 109 h 217"/>
                      <a:gd name="T30" fmla="*/ 25 w 128"/>
                      <a:gd name="T31" fmla="*/ 110 h 217"/>
                      <a:gd name="T32" fmla="*/ 28 w 128"/>
                      <a:gd name="T33" fmla="*/ 109 h 217"/>
                      <a:gd name="T34" fmla="*/ 30 w 128"/>
                      <a:gd name="T35" fmla="*/ 105 h 217"/>
                      <a:gd name="T36" fmla="*/ 39 w 128"/>
                      <a:gd name="T37" fmla="*/ 0 h 217"/>
                      <a:gd name="T38" fmla="*/ 50 w 128"/>
                      <a:gd name="T39" fmla="*/ 105 h 217"/>
                      <a:gd name="T40" fmla="*/ 54 w 128"/>
                      <a:gd name="T41" fmla="*/ 109 h 217"/>
                      <a:gd name="T42" fmla="*/ 58 w 128"/>
                      <a:gd name="T43" fmla="*/ 109 h 217"/>
                      <a:gd name="T44" fmla="*/ 60 w 128"/>
                      <a:gd name="T45" fmla="*/ 105 h 217"/>
                      <a:gd name="T46" fmla="*/ 69 w 128"/>
                      <a:gd name="T47" fmla="*/ 63 h 217"/>
                      <a:gd name="T48" fmla="*/ 79 w 128"/>
                      <a:gd name="T49" fmla="*/ 105 h 217"/>
                      <a:gd name="T50" fmla="*/ 84 w 128"/>
                      <a:gd name="T51" fmla="*/ 109 h 217"/>
                      <a:gd name="T52" fmla="*/ 88 w 128"/>
                      <a:gd name="T53" fmla="*/ 104 h 217"/>
                      <a:gd name="T54" fmla="*/ 97 w 128"/>
                      <a:gd name="T55" fmla="*/ 76 h 217"/>
                      <a:gd name="T56" fmla="*/ 107 w 128"/>
                      <a:gd name="T57" fmla="*/ 104 h 217"/>
                      <a:gd name="T58" fmla="*/ 112 w 128"/>
                      <a:gd name="T59" fmla="*/ 109 h 217"/>
                      <a:gd name="T60" fmla="*/ 116 w 128"/>
                      <a:gd name="T61" fmla="*/ 105 h 217"/>
                      <a:gd name="T62" fmla="*/ 116 w 128"/>
                      <a:gd name="T63" fmla="*/ 91 h 217"/>
                      <a:gd name="T64" fmla="*/ 127 w 128"/>
                      <a:gd name="T65" fmla="*/ 91 h 217"/>
                      <a:gd name="T66" fmla="*/ 127 w 128"/>
                      <a:gd name="T67" fmla="*/ 10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217">
                        <a:moveTo>
                          <a:pt x="127" y="128"/>
                        </a:moveTo>
                        <a:cubicBezTo>
                          <a:pt x="127" y="129"/>
                          <a:pt x="127" y="129"/>
                          <a:pt x="127" y="129"/>
                        </a:cubicBezTo>
                        <a:cubicBezTo>
                          <a:pt x="128" y="152"/>
                          <a:pt x="128" y="152"/>
                          <a:pt x="128" y="152"/>
                        </a:cubicBezTo>
                        <a:cubicBezTo>
                          <a:pt x="128" y="153"/>
                          <a:pt x="128" y="153"/>
                          <a:pt x="128" y="154"/>
                        </a:cubicBezTo>
                        <a:cubicBezTo>
                          <a:pt x="128" y="156"/>
                          <a:pt x="127" y="159"/>
                          <a:pt x="127" y="163"/>
                        </a:cubicBezTo>
                        <a:cubicBezTo>
                          <a:pt x="127" y="164"/>
                          <a:pt x="127" y="166"/>
                          <a:pt x="126" y="168"/>
                        </a:cubicBezTo>
                        <a:cubicBezTo>
                          <a:pt x="124" y="180"/>
                          <a:pt x="120" y="195"/>
                          <a:pt x="116" y="205"/>
                        </a:cubicBezTo>
                        <a:cubicBezTo>
                          <a:pt x="116" y="206"/>
                          <a:pt x="115" y="208"/>
                          <a:pt x="114" y="210"/>
                        </a:cubicBezTo>
                        <a:cubicBezTo>
                          <a:pt x="113" y="212"/>
                          <a:pt x="112" y="213"/>
                          <a:pt x="111" y="214"/>
                        </a:cubicBezTo>
                        <a:cubicBezTo>
                          <a:pt x="110" y="216"/>
                          <a:pt x="109" y="216"/>
                          <a:pt x="108" y="216"/>
                        </a:cubicBezTo>
                        <a:cubicBezTo>
                          <a:pt x="24" y="217"/>
                          <a:pt x="24" y="217"/>
                          <a:pt x="24" y="217"/>
                        </a:cubicBezTo>
                        <a:cubicBezTo>
                          <a:pt x="24" y="217"/>
                          <a:pt x="23" y="217"/>
                          <a:pt x="22" y="215"/>
                        </a:cubicBezTo>
                        <a:cubicBezTo>
                          <a:pt x="21" y="214"/>
                          <a:pt x="20" y="213"/>
                          <a:pt x="19" y="211"/>
                        </a:cubicBezTo>
                        <a:cubicBezTo>
                          <a:pt x="18" y="209"/>
                          <a:pt x="18" y="208"/>
                          <a:pt x="17" y="206"/>
                        </a:cubicBezTo>
                        <a:cubicBezTo>
                          <a:pt x="11" y="192"/>
                          <a:pt x="5" y="168"/>
                          <a:pt x="2" y="152"/>
                        </a:cubicBezTo>
                        <a:cubicBezTo>
                          <a:pt x="2" y="150"/>
                          <a:pt x="2" y="148"/>
                          <a:pt x="2" y="146"/>
                        </a:cubicBezTo>
                        <a:cubicBezTo>
                          <a:pt x="2" y="145"/>
                          <a:pt x="1" y="144"/>
                          <a:pt x="1" y="143"/>
                        </a:cubicBezTo>
                        <a:cubicBezTo>
                          <a:pt x="1" y="143"/>
                          <a:pt x="1" y="143"/>
                          <a:pt x="1" y="142"/>
                        </a:cubicBezTo>
                        <a:cubicBezTo>
                          <a:pt x="1" y="142"/>
                          <a:pt x="1" y="142"/>
                          <a:pt x="1" y="142"/>
                        </a:cubicBezTo>
                        <a:cubicBezTo>
                          <a:pt x="1" y="142"/>
                          <a:pt x="1" y="142"/>
                          <a:pt x="1" y="142"/>
                        </a:cubicBezTo>
                        <a:cubicBezTo>
                          <a:pt x="1" y="142"/>
                          <a:pt x="1" y="141"/>
                          <a:pt x="1" y="141"/>
                        </a:cubicBezTo>
                        <a:cubicBezTo>
                          <a:pt x="1" y="141"/>
                          <a:pt x="1" y="141"/>
                          <a:pt x="1" y="141"/>
                        </a:cubicBezTo>
                        <a:cubicBezTo>
                          <a:pt x="1" y="98"/>
                          <a:pt x="1" y="98"/>
                          <a:pt x="1" y="98"/>
                        </a:cubicBezTo>
                        <a:cubicBezTo>
                          <a:pt x="0" y="96"/>
                          <a:pt x="1" y="93"/>
                          <a:pt x="3" y="91"/>
                        </a:cubicBezTo>
                        <a:cubicBezTo>
                          <a:pt x="5" y="89"/>
                          <a:pt x="7" y="87"/>
                          <a:pt x="10" y="87"/>
                        </a:cubicBezTo>
                        <a:cubicBezTo>
                          <a:pt x="11" y="87"/>
                          <a:pt x="11" y="87"/>
                          <a:pt x="11" y="87"/>
                        </a:cubicBezTo>
                        <a:cubicBezTo>
                          <a:pt x="15" y="87"/>
                          <a:pt x="18" y="89"/>
                          <a:pt x="20" y="92"/>
                        </a:cubicBezTo>
                        <a:cubicBezTo>
                          <a:pt x="20" y="105"/>
                          <a:pt x="20" y="105"/>
                          <a:pt x="20" y="105"/>
                        </a:cubicBezTo>
                        <a:cubicBezTo>
                          <a:pt x="20" y="106"/>
                          <a:pt x="20" y="107"/>
                          <a:pt x="21" y="107"/>
                        </a:cubicBezTo>
                        <a:cubicBezTo>
                          <a:pt x="21" y="108"/>
                          <a:pt x="22" y="109"/>
                          <a:pt x="23" y="109"/>
                        </a:cubicBezTo>
                        <a:cubicBezTo>
                          <a:pt x="23" y="109"/>
                          <a:pt x="23" y="109"/>
                          <a:pt x="23" y="109"/>
                        </a:cubicBezTo>
                        <a:cubicBezTo>
                          <a:pt x="23" y="110"/>
                          <a:pt x="24" y="110"/>
                          <a:pt x="25" y="110"/>
                        </a:cubicBezTo>
                        <a:cubicBezTo>
                          <a:pt x="26" y="110"/>
                          <a:pt x="26" y="110"/>
                          <a:pt x="27" y="110"/>
                        </a:cubicBezTo>
                        <a:cubicBezTo>
                          <a:pt x="28" y="109"/>
                          <a:pt x="28" y="109"/>
                          <a:pt x="28" y="109"/>
                        </a:cubicBezTo>
                        <a:cubicBezTo>
                          <a:pt x="28" y="109"/>
                          <a:pt x="28" y="109"/>
                          <a:pt x="28" y="109"/>
                        </a:cubicBezTo>
                        <a:cubicBezTo>
                          <a:pt x="29" y="108"/>
                          <a:pt x="30" y="107"/>
                          <a:pt x="30" y="105"/>
                        </a:cubicBezTo>
                        <a:cubicBezTo>
                          <a:pt x="29" y="10"/>
                          <a:pt x="29" y="10"/>
                          <a:pt x="29" y="10"/>
                        </a:cubicBezTo>
                        <a:cubicBezTo>
                          <a:pt x="29" y="5"/>
                          <a:pt x="33" y="0"/>
                          <a:pt x="39" y="0"/>
                        </a:cubicBezTo>
                        <a:cubicBezTo>
                          <a:pt x="45" y="0"/>
                          <a:pt x="49" y="4"/>
                          <a:pt x="49" y="10"/>
                        </a:cubicBezTo>
                        <a:cubicBezTo>
                          <a:pt x="50" y="105"/>
                          <a:pt x="50" y="105"/>
                          <a:pt x="50" y="105"/>
                        </a:cubicBezTo>
                        <a:cubicBezTo>
                          <a:pt x="50" y="107"/>
                          <a:pt x="51" y="108"/>
                          <a:pt x="53" y="109"/>
                        </a:cubicBezTo>
                        <a:cubicBezTo>
                          <a:pt x="54" y="109"/>
                          <a:pt x="54" y="109"/>
                          <a:pt x="54" y="109"/>
                        </a:cubicBezTo>
                        <a:cubicBezTo>
                          <a:pt x="54" y="109"/>
                          <a:pt x="55" y="110"/>
                          <a:pt x="55" y="110"/>
                        </a:cubicBezTo>
                        <a:cubicBezTo>
                          <a:pt x="56" y="110"/>
                          <a:pt x="57" y="109"/>
                          <a:pt x="58" y="109"/>
                        </a:cubicBezTo>
                        <a:cubicBezTo>
                          <a:pt x="59" y="108"/>
                          <a:pt x="59" y="108"/>
                          <a:pt x="60" y="107"/>
                        </a:cubicBezTo>
                        <a:cubicBezTo>
                          <a:pt x="60" y="106"/>
                          <a:pt x="60" y="106"/>
                          <a:pt x="60" y="105"/>
                        </a:cubicBezTo>
                        <a:cubicBezTo>
                          <a:pt x="60" y="73"/>
                          <a:pt x="60" y="73"/>
                          <a:pt x="60" y="73"/>
                        </a:cubicBezTo>
                        <a:cubicBezTo>
                          <a:pt x="60" y="67"/>
                          <a:pt x="64" y="63"/>
                          <a:pt x="69" y="63"/>
                        </a:cubicBezTo>
                        <a:cubicBezTo>
                          <a:pt x="74" y="63"/>
                          <a:pt x="78" y="67"/>
                          <a:pt x="78" y="72"/>
                        </a:cubicBezTo>
                        <a:cubicBezTo>
                          <a:pt x="79" y="105"/>
                          <a:pt x="79" y="105"/>
                          <a:pt x="79" y="105"/>
                        </a:cubicBezTo>
                        <a:cubicBezTo>
                          <a:pt x="79" y="106"/>
                          <a:pt x="80" y="108"/>
                          <a:pt x="81" y="108"/>
                        </a:cubicBezTo>
                        <a:cubicBezTo>
                          <a:pt x="82" y="109"/>
                          <a:pt x="82" y="109"/>
                          <a:pt x="84" y="109"/>
                        </a:cubicBezTo>
                        <a:cubicBezTo>
                          <a:pt x="84" y="109"/>
                          <a:pt x="85" y="109"/>
                          <a:pt x="86" y="108"/>
                        </a:cubicBezTo>
                        <a:cubicBezTo>
                          <a:pt x="87" y="107"/>
                          <a:pt x="88" y="106"/>
                          <a:pt x="88" y="104"/>
                        </a:cubicBezTo>
                        <a:cubicBezTo>
                          <a:pt x="88" y="86"/>
                          <a:pt x="88" y="86"/>
                          <a:pt x="88" y="86"/>
                        </a:cubicBezTo>
                        <a:cubicBezTo>
                          <a:pt x="88" y="81"/>
                          <a:pt x="92" y="76"/>
                          <a:pt x="97" y="76"/>
                        </a:cubicBezTo>
                        <a:cubicBezTo>
                          <a:pt x="102" y="76"/>
                          <a:pt x="106" y="80"/>
                          <a:pt x="107" y="86"/>
                        </a:cubicBezTo>
                        <a:cubicBezTo>
                          <a:pt x="107" y="104"/>
                          <a:pt x="107" y="104"/>
                          <a:pt x="107" y="104"/>
                        </a:cubicBezTo>
                        <a:cubicBezTo>
                          <a:pt x="107" y="106"/>
                          <a:pt x="108" y="108"/>
                          <a:pt x="109" y="108"/>
                        </a:cubicBezTo>
                        <a:cubicBezTo>
                          <a:pt x="110" y="109"/>
                          <a:pt x="111" y="109"/>
                          <a:pt x="112" y="109"/>
                        </a:cubicBezTo>
                        <a:cubicBezTo>
                          <a:pt x="112" y="109"/>
                          <a:pt x="112" y="109"/>
                          <a:pt x="112" y="109"/>
                        </a:cubicBezTo>
                        <a:cubicBezTo>
                          <a:pt x="114" y="109"/>
                          <a:pt x="116" y="107"/>
                          <a:pt x="116" y="105"/>
                        </a:cubicBezTo>
                        <a:cubicBezTo>
                          <a:pt x="116" y="105"/>
                          <a:pt x="116" y="104"/>
                          <a:pt x="116" y="104"/>
                        </a:cubicBezTo>
                        <a:cubicBezTo>
                          <a:pt x="116" y="91"/>
                          <a:pt x="116" y="91"/>
                          <a:pt x="116" y="91"/>
                        </a:cubicBezTo>
                        <a:cubicBezTo>
                          <a:pt x="116" y="88"/>
                          <a:pt x="119" y="86"/>
                          <a:pt x="122" y="86"/>
                        </a:cubicBezTo>
                        <a:cubicBezTo>
                          <a:pt x="125" y="86"/>
                          <a:pt x="127" y="88"/>
                          <a:pt x="127" y="91"/>
                        </a:cubicBezTo>
                        <a:cubicBezTo>
                          <a:pt x="127" y="107"/>
                          <a:pt x="127" y="107"/>
                          <a:pt x="127" y="107"/>
                        </a:cubicBezTo>
                        <a:cubicBezTo>
                          <a:pt x="127" y="106"/>
                          <a:pt x="127" y="106"/>
                          <a:pt x="127" y="106"/>
                        </a:cubicBezTo>
                        <a:lnTo>
                          <a:pt x="127" y="128"/>
                        </a:ln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2" name="íś1ïḑe">
                    <a:extLst>
                      <a:ext uri="{FF2B5EF4-FFF2-40B4-BE49-F238E27FC236}">
                        <a16:creationId xmlns:a16="http://schemas.microsoft.com/office/drawing/2014/main" id="{605F6358-3988-44BA-B1E3-977D79256B13}"/>
                      </a:ext>
                    </a:extLst>
                  </p:cNvPr>
                  <p:cNvSpPr/>
                  <p:nvPr/>
                </p:nvSpPr>
                <p:spPr bwMode="auto">
                  <a:xfrm>
                    <a:off x="3692" y="1369"/>
                    <a:ext cx="92" cy="36"/>
                  </a:xfrm>
                  <a:custGeom>
                    <a:avLst/>
                    <a:gdLst>
                      <a:gd name="T0" fmla="*/ 116 w 116"/>
                      <a:gd name="T1" fmla="*/ 35 h 45"/>
                      <a:gd name="T2" fmla="*/ 107 w 116"/>
                      <a:gd name="T3" fmla="*/ 44 h 45"/>
                      <a:gd name="T4" fmla="*/ 10 w 116"/>
                      <a:gd name="T5" fmla="*/ 45 h 45"/>
                      <a:gd name="T6" fmla="*/ 0 w 116"/>
                      <a:gd name="T7" fmla="*/ 36 h 45"/>
                      <a:gd name="T8" fmla="*/ 0 w 116"/>
                      <a:gd name="T9" fmla="*/ 11 h 45"/>
                      <a:gd name="T10" fmla="*/ 9 w 116"/>
                      <a:gd name="T11" fmla="*/ 2 h 45"/>
                      <a:gd name="T12" fmla="*/ 106 w 116"/>
                      <a:gd name="T13" fmla="*/ 1 h 45"/>
                      <a:gd name="T14" fmla="*/ 116 w 116"/>
                      <a:gd name="T15" fmla="*/ 10 h 45"/>
                      <a:gd name="T16" fmla="*/ 116 w 116"/>
                      <a:gd name="T17"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45">
                        <a:moveTo>
                          <a:pt x="116" y="35"/>
                        </a:moveTo>
                        <a:cubicBezTo>
                          <a:pt x="116" y="40"/>
                          <a:pt x="112" y="44"/>
                          <a:pt x="107" y="44"/>
                        </a:cubicBezTo>
                        <a:cubicBezTo>
                          <a:pt x="10" y="45"/>
                          <a:pt x="10" y="45"/>
                          <a:pt x="10" y="45"/>
                        </a:cubicBezTo>
                        <a:cubicBezTo>
                          <a:pt x="5" y="45"/>
                          <a:pt x="0" y="41"/>
                          <a:pt x="0" y="36"/>
                        </a:cubicBezTo>
                        <a:cubicBezTo>
                          <a:pt x="0" y="11"/>
                          <a:pt x="0" y="11"/>
                          <a:pt x="0" y="11"/>
                        </a:cubicBezTo>
                        <a:cubicBezTo>
                          <a:pt x="0" y="6"/>
                          <a:pt x="4" y="2"/>
                          <a:pt x="9" y="2"/>
                        </a:cubicBezTo>
                        <a:cubicBezTo>
                          <a:pt x="106" y="1"/>
                          <a:pt x="106" y="1"/>
                          <a:pt x="106" y="1"/>
                        </a:cubicBezTo>
                        <a:cubicBezTo>
                          <a:pt x="111" y="0"/>
                          <a:pt x="116" y="5"/>
                          <a:pt x="116" y="10"/>
                        </a:cubicBezTo>
                        <a:lnTo>
                          <a:pt x="116" y="35"/>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3" name="i$ļîḓè">
                    <a:extLst>
                      <a:ext uri="{FF2B5EF4-FFF2-40B4-BE49-F238E27FC236}">
                        <a16:creationId xmlns:a16="http://schemas.microsoft.com/office/drawing/2014/main" id="{4F23C683-B8E6-4CE0-923C-5E017B3E52F0}"/>
                      </a:ext>
                    </a:extLst>
                  </p:cNvPr>
                  <p:cNvSpPr/>
                  <p:nvPr/>
                </p:nvSpPr>
                <p:spPr bwMode="auto">
                  <a:xfrm>
                    <a:off x="3710" y="1202"/>
                    <a:ext cx="11" cy="15"/>
                  </a:xfrm>
                  <a:custGeom>
                    <a:avLst/>
                    <a:gdLst>
                      <a:gd name="T0" fmla="*/ 14 w 14"/>
                      <a:gd name="T1" fmla="*/ 7 h 18"/>
                      <a:gd name="T2" fmla="*/ 14 w 14"/>
                      <a:gd name="T3" fmla="*/ 11 h 18"/>
                      <a:gd name="T4" fmla="*/ 7 w 14"/>
                      <a:gd name="T5" fmla="*/ 18 h 18"/>
                      <a:gd name="T6" fmla="*/ 0 w 14"/>
                      <a:gd name="T7" fmla="*/ 11 h 18"/>
                      <a:gd name="T8" fmla="*/ 0 w 14"/>
                      <a:gd name="T9" fmla="*/ 7 h 18"/>
                      <a:gd name="T10" fmla="*/ 7 w 14"/>
                      <a:gd name="T11" fmla="*/ 0 h 18"/>
                      <a:gd name="T12" fmla="*/ 14 w 14"/>
                      <a:gd name="T13" fmla="*/ 7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14" y="7"/>
                        </a:moveTo>
                        <a:cubicBezTo>
                          <a:pt x="14" y="11"/>
                          <a:pt x="14" y="11"/>
                          <a:pt x="14" y="11"/>
                        </a:cubicBezTo>
                        <a:cubicBezTo>
                          <a:pt x="14" y="14"/>
                          <a:pt x="11" y="18"/>
                          <a:pt x="7" y="18"/>
                        </a:cubicBezTo>
                        <a:cubicBezTo>
                          <a:pt x="3" y="18"/>
                          <a:pt x="0" y="15"/>
                          <a:pt x="0" y="11"/>
                        </a:cubicBezTo>
                        <a:cubicBezTo>
                          <a:pt x="0" y="7"/>
                          <a:pt x="0" y="7"/>
                          <a:pt x="0" y="7"/>
                        </a:cubicBezTo>
                        <a:cubicBezTo>
                          <a:pt x="0" y="3"/>
                          <a:pt x="3" y="0"/>
                          <a:pt x="7" y="0"/>
                        </a:cubicBezTo>
                        <a:cubicBezTo>
                          <a:pt x="11" y="0"/>
                          <a:pt x="14" y="3"/>
                          <a:pt x="14" y="7"/>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4" name="iSľïḓè">
                    <a:extLst>
                      <a:ext uri="{FF2B5EF4-FFF2-40B4-BE49-F238E27FC236}">
                        <a16:creationId xmlns:a16="http://schemas.microsoft.com/office/drawing/2014/main" id="{F17D0A09-F202-4393-856B-E40E5ECF00A5}"/>
                      </a:ext>
                    </a:extLst>
                  </p:cNvPr>
                  <p:cNvSpPr/>
                  <p:nvPr/>
                </p:nvSpPr>
                <p:spPr bwMode="auto">
                  <a:xfrm>
                    <a:off x="2746" y="1467"/>
                    <a:ext cx="200" cy="200"/>
                  </a:xfrm>
                  <a:custGeom>
                    <a:avLst/>
                    <a:gdLst>
                      <a:gd name="T0" fmla="*/ 0 w 251"/>
                      <a:gd name="T1" fmla="*/ 126 h 251"/>
                      <a:gd name="T2" fmla="*/ 251 w 251"/>
                      <a:gd name="T3" fmla="*/ 126 h 251"/>
                      <a:gd name="T4" fmla="*/ 183 w 251"/>
                      <a:gd name="T5" fmla="*/ 171 h 251"/>
                      <a:gd name="T6" fmla="*/ 239 w 251"/>
                      <a:gd name="T7" fmla="*/ 132 h 251"/>
                      <a:gd name="T8" fmla="*/ 183 w 251"/>
                      <a:gd name="T9" fmla="*/ 171 h 251"/>
                      <a:gd name="T10" fmla="*/ 13 w 251"/>
                      <a:gd name="T11" fmla="*/ 132 h 251"/>
                      <a:gd name="T12" fmla="*/ 70 w 251"/>
                      <a:gd name="T13" fmla="*/ 170 h 251"/>
                      <a:gd name="T14" fmla="*/ 69 w 251"/>
                      <a:gd name="T15" fmla="*/ 86 h 251"/>
                      <a:gd name="T16" fmla="*/ 13 w 251"/>
                      <a:gd name="T17" fmla="*/ 120 h 251"/>
                      <a:gd name="T18" fmla="*/ 69 w 251"/>
                      <a:gd name="T19" fmla="*/ 86 h 251"/>
                      <a:gd name="T20" fmla="*/ 174 w 251"/>
                      <a:gd name="T21" fmla="*/ 90 h 251"/>
                      <a:gd name="T22" fmla="*/ 133 w 251"/>
                      <a:gd name="T23" fmla="*/ 120 h 251"/>
                      <a:gd name="T24" fmla="*/ 133 w 251"/>
                      <a:gd name="T25" fmla="*/ 87 h 251"/>
                      <a:gd name="T26" fmla="*/ 171 w 251"/>
                      <a:gd name="T27" fmla="*/ 78 h 251"/>
                      <a:gd name="T28" fmla="*/ 121 w 251"/>
                      <a:gd name="T29" fmla="*/ 22 h 251"/>
                      <a:gd name="T30" fmla="*/ 84 w 251"/>
                      <a:gd name="T31" fmla="*/ 80 h 251"/>
                      <a:gd name="T32" fmla="*/ 121 w 251"/>
                      <a:gd name="T33" fmla="*/ 99 h 251"/>
                      <a:gd name="T34" fmla="*/ 76 w 251"/>
                      <a:gd name="T35" fmla="*/ 120 h 251"/>
                      <a:gd name="T36" fmla="*/ 121 w 251"/>
                      <a:gd name="T37" fmla="*/ 99 h 251"/>
                      <a:gd name="T38" fmla="*/ 121 w 251"/>
                      <a:gd name="T39" fmla="*/ 132 h 251"/>
                      <a:gd name="T40" fmla="*/ 81 w 251"/>
                      <a:gd name="T41" fmla="*/ 165 h 251"/>
                      <a:gd name="T42" fmla="*/ 121 w 251"/>
                      <a:gd name="T43" fmla="*/ 169 h 251"/>
                      <a:gd name="T44" fmla="*/ 84 w 251"/>
                      <a:gd name="T45" fmla="*/ 177 h 251"/>
                      <a:gd name="T46" fmla="*/ 133 w 251"/>
                      <a:gd name="T47" fmla="*/ 229 h 251"/>
                      <a:gd name="T48" fmla="*/ 168 w 251"/>
                      <a:gd name="T49" fmla="*/ 177 h 251"/>
                      <a:gd name="T50" fmla="*/ 133 w 251"/>
                      <a:gd name="T51" fmla="*/ 157 h 251"/>
                      <a:gd name="T52" fmla="*/ 178 w 251"/>
                      <a:gd name="T53" fmla="*/ 132 h 251"/>
                      <a:gd name="T54" fmla="*/ 133 w 251"/>
                      <a:gd name="T55" fmla="*/ 157 h 251"/>
                      <a:gd name="T56" fmla="*/ 185 w 251"/>
                      <a:gd name="T57" fmla="*/ 84 h 251"/>
                      <a:gd name="T58" fmla="*/ 239 w 251"/>
                      <a:gd name="T59" fmla="*/ 120 h 251"/>
                      <a:gd name="T60" fmla="*/ 210 w 251"/>
                      <a:gd name="T61" fmla="*/ 50 h 251"/>
                      <a:gd name="T62" fmla="*/ 146 w 251"/>
                      <a:gd name="T63" fmla="*/ 14 h 251"/>
                      <a:gd name="T64" fmla="*/ 113 w 251"/>
                      <a:gd name="T65" fmla="*/ 13 h 251"/>
                      <a:gd name="T66" fmla="*/ 42 w 251"/>
                      <a:gd name="T67" fmla="*/ 50 h 251"/>
                      <a:gd name="T68" fmla="*/ 44 w 251"/>
                      <a:gd name="T69" fmla="*/ 204 h 251"/>
                      <a:gd name="T70" fmla="*/ 108 w 251"/>
                      <a:gd name="T71" fmla="*/ 238 h 251"/>
                      <a:gd name="T72" fmla="*/ 141 w 251"/>
                      <a:gd name="T73" fmla="*/ 238 h 251"/>
                      <a:gd name="T74" fmla="*/ 208 w 251"/>
                      <a:gd name="T75" fmla="*/ 20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1" h="251">
                        <a:moveTo>
                          <a:pt x="126" y="0"/>
                        </a:moveTo>
                        <a:cubicBezTo>
                          <a:pt x="57" y="0"/>
                          <a:pt x="0" y="57"/>
                          <a:pt x="0" y="126"/>
                        </a:cubicBezTo>
                        <a:cubicBezTo>
                          <a:pt x="0" y="195"/>
                          <a:pt x="57" y="251"/>
                          <a:pt x="126" y="251"/>
                        </a:cubicBezTo>
                        <a:cubicBezTo>
                          <a:pt x="195" y="251"/>
                          <a:pt x="251" y="195"/>
                          <a:pt x="251" y="126"/>
                        </a:cubicBezTo>
                        <a:cubicBezTo>
                          <a:pt x="251" y="57"/>
                          <a:pt x="195" y="0"/>
                          <a:pt x="126" y="0"/>
                        </a:cubicBezTo>
                        <a:close/>
                        <a:moveTo>
                          <a:pt x="183" y="171"/>
                        </a:moveTo>
                        <a:cubicBezTo>
                          <a:pt x="187" y="158"/>
                          <a:pt x="189" y="145"/>
                          <a:pt x="190" y="132"/>
                        </a:cubicBezTo>
                        <a:cubicBezTo>
                          <a:pt x="239" y="132"/>
                          <a:pt x="239" y="132"/>
                          <a:pt x="239" y="132"/>
                        </a:cubicBezTo>
                        <a:cubicBezTo>
                          <a:pt x="238" y="156"/>
                          <a:pt x="229" y="177"/>
                          <a:pt x="216" y="195"/>
                        </a:cubicBezTo>
                        <a:cubicBezTo>
                          <a:pt x="206" y="185"/>
                          <a:pt x="195" y="177"/>
                          <a:pt x="183" y="171"/>
                        </a:cubicBezTo>
                        <a:close/>
                        <a:moveTo>
                          <a:pt x="36" y="195"/>
                        </a:moveTo>
                        <a:cubicBezTo>
                          <a:pt x="22" y="177"/>
                          <a:pt x="14" y="156"/>
                          <a:pt x="13" y="132"/>
                        </a:cubicBezTo>
                        <a:cubicBezTo>
                          <a:pt x="64" y="132"/>
                          <a:pt x="64" y="132"/>
                          <a:pt x="64" y="132"/>
                        </a:cubicBezTo>
                        <a:cubicBezTo>
                          <a:pt x="64" y="145"/>
                          <a:pt x="66" y="158"/>
                          <a:pt x="70" y="170"/>
                        </a:cubicBezTo>
                        <a:cubicBezTo>
                          <a:pt x="57" y="177"/>
                          <a:pt x="46" y="185"/>
                          <a:pt x="36" y="195"/>
                        </a:cubicBezTo>
                        <a:close/>
                        <a:moveTo>
                          <a:pt x="69" y="86"/>
                        </a:moveTo>
                        <a:cubicBezTo>
                          <a:pt x="66" y="97"/>
                          <a:pt x="65" y="108"/>
                          <a:pt x="64" y="120"/>
                        </a:cubicBezTo>
                        <a:cubicBezTo>
                          <a:pt x="13" y="120"/>
                          <a:pt x="13" y="120"/>
                          <a:pt x="13" y="120"/>
                        </a:cubicBezTo>
                        <a:cubicBezTo>
                          <a:pt x="14" y="97"/>
                          <a:pt x="21" y="77"/>
                          <a:pt x="34" y="59"/>
                        </a:cubicBezTo>
                        <a:cubicBezTo>
                          <a:pt x="44" y="70"/>
                          <a:pt x="56" y="79"/>
                          <a:pt x="69" y="86"/>
                        </a:cubicBezTo>
                        <a:close/>
                        <a:moveTo>
                          <a:pt x="133" y="99"/>
                        </a:moveTo>
                        <a:cubicBezTo>
                          <a:pt x="147" y="98"/>
                          <a:pt x="161" y="95"/>
                          <a:pt x="174" y="90"/>
                        </a:cubicBezTo>
                        <a:cubicBezTo>
                          <a:pt x="176" y="99"/>
                          <a:pt x="178" y="110"/>
                          <a:pt x="178" y="120"/>
                        </a:cubicBezTo>
                        <a:cubicBezTo>
                          <a:pt x="133" y="120"/>
                          <a:pt x="133" y="120"/>
                          <a:pt x="133" y="120"/>
                        </a:cubicBezTo>
                        <a:lnTo>
                          <a:pt x="133" y="99"/>
                        </a:lnTo>
                        <a:close/>
                        <a:moveTo>
                          <a:pt x="133" y="87"/>
                        </a:moveTo>
                        <a:cubicBezTo>
                          <a:pt x="133" y="18"/>
                          <a:pt x="133" y="18"/>
                          <a:pt x="133" y="18"/>
                        </a:cubicBezTo>
                        <a:cubicBezTo>
                          <a:pt x="150" y="35"/>
                          <a:pt x="163" y="55"/>
                          <a:pt x="171" y="78"/>
                        </a:cubicBezTo>
                        <a:cubicBezTo>
                          <a:pt x="159" y="83"/>
                          <a:pt x="146" y="86"/>
                          <a:pt x="133" y="87"/>
                        </a:cubicBezTo>
                        <a:close/>
                        <a:moveTo>
                          <a:pt x="121" y="22"/>
                        </a:moveTo>
                        <a:cubicBezTo>
                          <a:pt x="121" y="87"/>
                          <a:pt x="121" y="87"/>
                          <a:pt x="121" y="87"/>
                        </a:cubicBezTo>
                        <a:cubicBezTo>
                          <a:pt x="108" y="87"/>
                          <a:pt x="96" y="84"/>
                          <a:pt x="84" y="80"/>
                        </a:cubicBezTo>
                        <a:cubicBezTo>
                          <a:pt x="91" y="58"/>
                          <a:pt x="104" y="38"/>
                          <a:pt x="121" y="22"/>
                        </a:cubicBezTo>
                        <a:close/>
                        <a:moveTo>
                          <a:pt x="121" y="99"/>
                        </a:moveTo>
                        <a:cubicBezTo>
                          <a:pt x="121" y="120"/>
                          <a:pt x="121" y="120"/>
                          <a:pt x="121" y="120"/>
                        </a:cubicBezTo>
                        <a:cubicBezTo>
                          <a:pt x="76" y="120"/>
                          <a:pt x="76" y="120"/>
                          <a:pt x="76" y="120"/>
                        </a:cubicBezTo>
                        <a:cubicBezTo>
                          <a:pt x="76" y="110"/>
                          <a:pt x="78" y="100"/>
                          <a:pt x="80" y="91"/>
                        </a:cubicBezTo>
                        <a:cubicBezTo>
                          <a:pt x="93" y="96"/>
                          <a:pt x="107" y="99"/>
                          <a:pt x="121" y="99"/>
                        </a:cubicBezTo>
                        <a:close/>
                        <a:moveTo>
                          <a:pt x="76" y="132"/>
                        </a:moveTo>
                        <a:cubicBezTo>
                          <a:pt x="121" y="132"/>
                          <a:pt x="121" y="132"/>
                          <a:pt x="121" y="132"/>
                        </a:cubicBezTo>
                        <a:cubicBezTo>
                          <a:pt x="121" y="157"/>
                          <a:pt x="121" y="157"/>
                          <a:pt x="121" y="157"/>
                        </a:cubicBezTo>
                        <a:cubicBezTo>
                          <a:pt x="107" y="158"/>
                          <a:pt x="93" y="161"/>
                          <a:pt x="81" y="165"/>
                        </a:cubicBezTo>
                        <a:cubicBezTo>
                          <a:pt x="78" y="155"/>
                          <a:pt x="76" y="143"/>
                          <a:pt x="76" y="132"/>
                        </a:cubicBezTo>
                        <a:close/>
                        <a:moveTo>
                          <a:pt x="121" y="169"/>
                        </a:moveTo>
                        <a:cubicBezTo>
                          <a:pt x="121" y="234"/>
                          <a:pt x="121" y="234"/>
                          <a:pt x="121" y="234"/>
                        </a:cubicBezTo>
                        <a:cubicBezTo>
                          <a:pt x="104" y="218"/>
                          <a:pt x="92" y="198"/>
                          <a:pt x="84" y="177"/>
                        </a:cubicBezTo>
                        <a:cubicBezTo>
                          <a:pt x="96" y="172"/>
                          <a:pt x="108" y="170"/>
                          <a:pt x="121" y="169"/>
                        </a:cubicBezTo>
                        <a:close/>
                        <a:moveTo>
                          <a:pt x="133" y="229"/>
                        </a:moveTo>
                        <a:cubicBezTo>
                          <a:pt x="133" y="169"/>
                          <a:pt x="133" y="169"/>
                          <a:pt x="133" y="169"/>
                        </a:cubicBezTo>
                        <a:cubicBezTo>
                          <a:pt x="145" y="170"/>
                          <a:pt x="157" y="173"/>
                          <a:pt x="168" y="177"/>
                        </a:cubicBezTo>
                        <a:cubicBezTo>
                          <a:pt x="160" y="197"/>
                          <a:pt x="148" y="215"/>
                          <a:pt x="133" y="229"/>
                        </a:cubicBezTo>
                        <a:close/>
                        <a:moveTo>
                          <a:pt x="133" y="157"/>
                        </a:moveTo>
                        <a:cubicBezTo>
                          <a:pt x="133" y="132"/>
                          <a:pt x="133" y="132"/>
                          <a:pt x="133" y="132"/>
                        </a:cubicBezTo>
                        <a:cubicBezTo>
                          <a:pt x="178" y="132"/>
                          <a:pt x="178" y="132"/>
                          <a:pt x="178" y="132"/>
                        </a:cubicBezTo>
                        <a:cubicBezTo>
                          <a:pt x="177" y="143"/>
                          <a:pt x="175" y="155"/>
                          <a:pt x="172" y="166"/>
                        </a:cubicBezTo>
                        <a:cubicBezTo>
                          <a:pt x="160" y="161"/>
                          <a:pt x="146" y="158"/>
                          <a:pt x="133" y="157"/>
                        </a:cubicBezTo>
                        <a:close/>
                        <a:moveTo>
                          <a:pt x="190" y="120"/>
                        </a:moveTo>
                        <a:cubicBezTo>
                          <a:pt x="190" y="108"/>
                          <a:pt x="188" y="96"/>
                          <a:pt x="185" y="84"/>
                        </a:cubicBezTo>
                        <a:cubicBezTo>
                          <a:pt x="197" y="78"/>
                          <a:pt x="208" y="70"/>
                          <a:pt x="218" y="59"/>
                        </a:cubicBezTo>
                        <a:cubicBezTo>
                          <a:pt x="230" y="77"/>
                          <a:pt x="238" y="97"/>
                          <a:pt x="239" y="120"/>
                        </a:cubicBezTo>
                        <a:lnTo>
                          <a:pt x="190" y="120"/>
                        </a:lnTo>
                        <a:close/>
                        <a:moveTo>
                          <a:pt x="210" y="50"/>
                        </a:moveTo>
                        <a:cubicBezTo>
                          <a:pt x="202" y="59"/>
                          <a:pt x="192" y="67"/>
                          <a:pt x="182" y="73"/>
                        </a:cubicBezTo>
                        <a:cubicBezTo>
                          <a:pt x="174" y="51"/>
                          <a:pt x="162" y="31"/>
                          <a:pt x="146" y="14"/>
                        </a:cubicBezTo>
                        <a:cubicBezTo>
                          <a:pt x="171" y="19"/>
                          <a:pt x="193" y="32"/>
                          <a:pt x="210" y="50"/>
                        </a:cubicBezTo>
                        <a:close/>
                        <a:moveTo>
                          <a:pt x="113" y="13"/>
                        </a:moveTo>
                        <a:cubicBezTo>
                          <a:pt x="95" y="30"/>
                          <a:pt x="81" y="51"/>
                          <a:pt x="73" y="75"/>
                        </a:cubicBezTo>
                        <a:cubicBezTo>
                          <a:pt x="61" y="68"/>
                          <a:pt x="51" y="60"/>
                          <a:pt x="42" y="50"/>
                        </a:cubicBezTo>
                        <a:cubicBezTo>
                          <a:pt x="60" y="30"/>
                          <a:pt x="85" y="16"/>
                          <a:pt x="113" y="13"/>
                        </a:cubicBezTo>
                        <a:close/>
                        <a:moveTo>
                          <a:pt x="44" y="204"/>
                        </a:moveTo>
                        <a:cubicBezTo>
                          <a:pt x="52" y="195"/>
                          <a:pt x="62" y="188"/>
                          <a:pt x="73" y="182"/>
                        </a:cubicBezTo>
                        <a:cubicBezTo>
                          <a:pt x="81" y="203"/>
                          <a:pt x="93" y="222"/>
                          <a:pt x="108" y="238"/>
                        </a:cubicBezTo>
                        <a:cubicBezTo>
                          <a:pt x="83" y="234"/>
                          <a:pt x="61" y="222"/>
                          <a:pt x="44" y="204"/>
                        </a:cubicBezTo>
                        <a:close/>
                        <a:moveTo>
                          <a:pt x="141" y="238"/>
                        </a:moveTo>
                        <a:cubicBezTo>
                          <a:pt x="158" y="222"/>
                          <a:pt x="171" y="203"/>
                          <a:pt x="179" y="182"/>
                        </a:cubicBezTo>
                        <a:cubicBezTo>
                          <a:pt x="190" y="188"/>
                          <a:pt x="199" y="195"/>
                          <a:pt x="208" y="204"/>
                        </a:cubicBezTo>
                        <a:cubicBezTo>
                          <a:pt x="190" y="222"/>
                          <a:pt x="167" y="235"/>
                          <a:pt x="141" y="2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5" name="ï$ļíḓé">
                    <a:extLst>
                      <a:ext uri="{FF2B5EF4-FFF2-40B4-BE49-F238E27FC236}">
                        <a16:creationId xmlns:a16="http://schemas.microsoft.com/office/drawing/2014/main" id="{7DF3E880-C112-4ECE-8680-4F04481D6501}"/>
                      </a:ext>
                    </a:extLst>
                  </p:cNvPr>
                  <p:cNvSpPr/>
                  <p:nvPr/>
                </p:nvSpPr>
                <p:spPr bwMode="auto">
                  <a:xfrm>
                    <a:off x="2711" y="1504"/>
                    <a:ext cx="116" cy="85"/>
                  </a:xfrm>
                  <a:custGeom>
                    <a:avLst/>
                    <a:gdLst>
                      <a:gd name="T0" fmla="*/ 142 w 146"/>
                      <a:gd name="T1" fmla="*/ 0 h 106"/>
                      <a:gd name="T2" fmla="*/ 4 w 146"/>
                      <a:gd name="T3" fmla="*/ 0 h 106"/>
                      <a:gd name="T4" fmla="*/ 0 w 146"/>
                      <a:gd name="T5" fmla="*/ 4 h 106"/>
                      <a:gd name="T6" fmla="*/ 0 w 146"/>
                      <a:gd name="T7" fmla="*/ 87 h 106"/>
                      <a:gd name="T8" fmla="*/ 4 w 146"/>
                      <a:gd name="T9" fmla="*/ 91 h 106"/>
                      <a:gd name="T10" fmla="*/ 59 w 146"/>
                      <a:gd name="T11" fmla="*/ 91 h 106"/>
                      <a:gd name="T12" fmla="*/ 59 w 146"/>
                      <a:gd name="T13" fmla="*/ 97 h 106"/>
                      <a:gd name="T14" fmla="*/ 31 w 146"/>
                      <a:gd name="T15" fmla="*/ 97 h 106"/>
                      <a:gd name="T16" fmla="*/ 28 w 146"/>
                      <a:gd name="T17" fmla="*/ 100 h 106"/>
                      <a:gd name="T18" fmla="*/ 28 w 146"/>
                      <a:gd name="T19" fmla="*/ 103 h 106"/>
                      <a:gd name="T20" fmla="*/ 31 w 146"/>
                      <a:gd name="T21" fmla="*/ 106 h 106"/>
                      <a:gd name="T22" fmla="*/ 114 w 146"/>
                      <a:gd name="T23" fmla="*/ 106 h 106"/>
                      <a:gd name="T24" fmla="*/ 117 w 146"/>
                      <a:gd name="T25" fmla="*/ 103 h 106"/>
                      <a:gd name="T26" fmla="*/ 117 w 146"/>
                      <a:gd name="T27" fmla="*/ 100 h 106"/>
                      <a:gd name="T28" fmla="*/ 114 w 146"/>
                      <a:gd name="T29" fmla="*/ 97 h 106"/>
                      <a:gd name="T30" fmla="*/ 87 w 146"/>
                      <a:gd name="T31" fmla="*/ 97 h 106"/>
                      <a:gd name="T32" fmla="*/ 87 w 146"/>
                      <a:gd name="T33" fmla="*/ 91 h 106"/>
                      <a:gd name="T34" fmla="*/ 142 w 146"/>
                      <a:gd name="T35" fmla="*/ 91 h 106"/>
                      <a:gd name="T36" fmla="*/ 146 w 146"/>
                      <a:gd name="T37" fmla="*/ 87 h 106"/>
                      <a:gd name="T38" fmla="*/ 146 w 146"/>
                      <a:gd name="T39" fmla="*/ 4 h 106"/>
                      <a:gd name="T40" fmla="*/ 142 w 146"/>
                      <a:gd name="T4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6">
                        <a:moveTo>
                          <a:pt x="142" y="0"/>
                        </a:moveTo>
                        <a:cubicBezTo>
                          <a:pt x="4" y="0"/>
                          <a:pt x="4" y="0"/>
                          <a:pt x="4" y="0"/>
                        </a:cubicBezTo>
                        <a:cubicBezTo>
                          <a:pt x="2" y="0"/>
                          <a:pt x="0" y="2"/>
                          <a:pt x="0" y="4"/>
                        </a:cubicBezTo>
                        <a:cubicBezTo>
                          <a:pt x="0" y="87"/>
                          <a:pt x="0" y="87"/>
                          <a:pt x="0" y="87"/>
                        </a:cubicBezTo>
                        <a:cubicBezTo>
                          <a:pt x="0" y="89"/>
                          <a:pt x="2" y="91"/>
                          <a:pt x="4" y="91"/>
                        </a:cubicBezTo>
                        <a:cubicBezTo>
                          <a:pt x="59" y="91"/>
                          <a:pt x="59" y="91"/>
                          <a:pt x="59" y="91"/>
                        </a:cubicBezTo>
                        <a:cubicBezTo>
                          <a:pt x="59" y="97"/>
                          <a:pt x="59" y="97"/>
                          <a:pt x="59" y="97"/>
                        </a:cubicBezTo>
                        <a:cubicBezTo>
                          <a:pt x="31" y="97"/>
                          <a:pt x="31" y="97"/>
                          <a:pt x="31" y="97"/>
                        </a:cubicBezTo>
                        <a:cubicBezTo>
                          <a:pt x="30" y="97"/>
                          <a:pt x="28" y="99"/>
                          <a:pt x="28" y="100"/>
                        </a:cubicBezTo>
                        <a:cubicBezTo>
                          <a:pt x="28" y="103"/>
                          <a:pt x="28" y="103"/>
                          <a:pt x="28" y="103"/>
                        </a:cubicBezTo>
                        <a:cubicBezTo>
                          <a:pt x="28" y="105"/>
                          <a:pt x="30" y="106"/>
                          <a:pt x="31" y="106"/>
                        </a:cubicBezTo>
                        <a:cubicBezTo>
                          <a:pt x="114" y="106"/>
                          <a:pt x="114" y="106"/>
                          <a:pt x="114" y="106"/>
                        </a:cubicBezTo>
                        <a:cubicBezTo>
                          <a:pt x="116" y="106"/>
                          <a:pt x="117" y="105"/>
                          <a:pt x="117" y="103"/>
                        </a:cubicBezTo>
                        <a:cubicBezTo>
                          <a:pt x="117" y="100"/>
                          <a:pt x="117" y="100"/>
                          <a:pt x="117" y="100"/>
                        </a:cubicBezTo>
                        <a:cubicBezTo>
                          <a:pt x="117" y="99"/>
                          <a:pt x="116" y="97"/>
                          <a:pt x="114" y="97"/>
                        </a:cubicBezTo>
                        <a:cubicBezTo>
                          <a:pt x="87" y="97"/>
                          <a:pt x="87" y="97"/>
                          <a:pt x="87" y="97"/>
                        </a:cubicBezTo>
                        <a:cubicBezTo>
                          <a:pt x="87" y="91"/>
                          <a:pt x="87" y="91"/>
                          <a:pt x="87" y="91"/>
                        </a:cubicBezTo>
                        <a:cubicBezTo>
                          <a:pt x="142" y="91"/>
                          <a:pt x="142" y="91"/>
                          <a:pt x="142" y="91"/>
                        </a:cubicBezTo>
                        <a:cubicBezTo>
                          <a:pt x="144" y="91"/>
                          <a:pt x="146" y="89"/>
                          <a:pt x="146" y="87"/>
                        </a:cubicBezTo>
                        <a:cubicBezTo>
                          <a:pt x="146" y="4"/>
                          <a:pt x="146" y="4"/>
                          <a:pt x="146" y="4"/>
                        </a:cubicBezTo>
                        <a:cubicBezTo>
                          <a:pt x="146" y="2"/>
                          <a:pt x="144" y="0"/>
                          <a:pt x="142" y="0"/>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6" name="íSlide">
                    <a:extLst>
                      <a:ext uri="{FF2B5EF4-FFF2-40B4-BE49-F238E27FC236}">
                        <a16:creationId xmlns:a16="http://schemas.microsoft.com/office/drawing/2014/main" id="{C8256AAB-68F3-4D80-9F42-23E5F852188F}"/>
                      </a:ext>
                    </a:extLst>
                  </p:cNvPr>
                  <p:cNvSpPr/>
                  <p:nvPr/>
                </p:nvSpPr>
                <p:spPr bwMode="auto">
                  <a:xfrm>
                    <a:off x="2722" y="1513"/>
                    <a:ext cx="93" cy="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7" name="iŝḷíḓe">
                    <a:extLst>
                      <a:ext uri="{FF2B5EF4-FFF2-40B4-BE49-F238E27FC236}">
                        <a16:creationId xmlns:a16="http://schemas.microsoft.com/office/drawing/2014/main" id="{E8F28F0A-796D-490F-A9C1-E6F43DFC77BE}"/>
                      </a:ext>
                    </a:extLst>
                  </p:cNvPr>
                  <p:cNvSpPr/>
                  <p:nvPr/>
                </p:nvSpPr>
                <p:spPr bwMode="auto">
                  <a:xfrm>
                    <a:off x="2840" y="1592"/>
                    <a:ext cx="110" cy="71"/>
                  </a:xfrm>
                  <a:custGeom>
                    <a:avLst/>
                    <a:gdLst>
                      <a:gd name="T0" fmla="*/ 133 w 138"/>
                      <a:gd name="T1" fmla="*/ 0 h 89"/>
                      <a:gd name="T2" fmla="*/ 138 w 138"/>
                      <a:gd name="T3" fmla="*/ 5 h 89"/>
                      <a:gd name="T4" fmla="*/ 138 w 138"/>
                      <a:gd name="T5" fmla="*/ 85 h 89"/>
                      <a:gd name="T6" fmla="*/ 133 w 138"/>
                      <a:gd name="T7" fmla="*/ 89 h 89"/>
                      <a:gd name="T8" fmla="*/ 4 w 138"/>
                      <a:gd name="T9" fmla="*/ 89 h 89"/>
                      <a:gd name="T10" fmla="*/ 0 w 138"/>
                      <a:gd name="T11" fmla="*/ 85 h 89"/>
                      <a:gd name="T12" fmla="*/ 0 w 138"/>
                      <a:gd name="T13" fmla="*/ 5 h 89"/>
                      <a:gd name="T14" fmla="*/ 4 w 138"/>
                      <a:gd name="T15" fmla="*/ 0 h 89"/>
                      <a:gd name="T16" fmla="*/ 133 w 138"/>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89">
                        <a:moveTo>
                          <a:pt x="133" y="0"/>
                        </a:moveTo>
                        <a:cubicBezTo>
                          <a:pt x="136" y="0"/>
                          <a:pt x="138" y="2"/>
                          <a:pt x="138" y="5"/>
                        </a:cubicBezTo>
                        <a:cubicBezTo>
                          <a:pt x="138" y="85"/>
                          <a:pt x="138" y="85"/>
                          <a:pt x="138" y="85"/>
                        </a:cubicBezTo>
                        <a:cubicBezTo>
                          <a:pt x="138" y="88"/>
                          <a:pt x="136" y="89"/>
                          <a:pt x="133" y="89"/>
                        </a:cubicBezTo>
                        <a:cubicBezTo>
                          <a:pt x="4" y="89"/>
                          <a:pt x="4" y="89"/>
                          <a:pt x="4" y="89"/>
                        </a:cubicBezTo>
                        <a:cubicBezTo>
                          <a:pt x="2" y="89"/>
                          <a:pt x="0" y="88"/>
                          <a:pt x="0" y="85"/>
                        </a:cubicBezTo>
                        <a:cubicBezTo>
                          <a:pt x="0" y="5"/>
                          <a:pt x="0" y="5"/>
                          <a:pt x="0" y="5"/>
                        </a:cubicBezTo>
                        <a:cubicBezTo>
                          <a:pt x="0" y="2"/>
                          <a:pt x="2" y="0"/>
                          <a:pt x="4" y="0"/>
                        </a:cubicBezTo>
                        <a:lnTo>
                          <a:pt x="133" y="0"/>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8" name="i$ḻíḑê">
                    <a:extLst>
                      <a:ext uri="{FF2B5EF4-FFF2-40B4-BE49-F238E27FC236}">
                        <a16:creationId xmlns:a16="http://schemas.microsoft.com/office/drawing/2014/main" id="{2BBEB556-1FFE-4392-BD22-ED78C5AE5E19}"/>
                      </a:ext>
                    </a:extLst>
                  </p:cNvPr>
                  <p:cNvSpPr/>
                  <p:nvPr/>
                </p:nvSpPr>
                <p:spPr bwMode="auto">
                  <a:xfrm>
                    <a:off x="2849" y="1600"/>
                    <a:ext cx="89" cy="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9" name="iṡľíďé">
                    <a:extLst>
                      <a:ext uri="{FF2B5EF4-FFF2-40B4-BE49-F238E27FC236}">
                        <a16:creationId xmlns:a16="http://schemas.microsoft.com/office/drawing/2014/main" id="{DE5ADF0A-57F1-4795-91ED-E050199AAAFB}"/>
                      </a:ext>
                    </a:extLst>
                  </p:cNvPr>
                  <p:cNvSpPr/>
                  <p:nvPr/>
                </p:nvSpPr>
                <p:spPr bwMode="auto">
                  <a:xfrm>
                    <a:off x="2942" y="1624"/>
                    <a:ext cx="5" cy="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0" name="ïṩlíḓe">
                    <a:extLst>
                      <a:ext uri="{FF2B5EF4-FFF2-40B4-BE49-F238E27FC236}">
                        <a16:creationId xmlns:a16="http://schemas.microsoft.com/office/drawing/2014/main" id="{A860F23F-9C76-4A65-B1AE-3D2D0138C8E5}"/>
                      </a:ext>
                    </a:extLst>
                  </p:cNvPr>
                  <p:cNvSpPr/>
                  <p:nvPr/>
                </p:nvSpPr>
                <p:spPr bwMode="auto">
                  <a:xfrm>
                    <a:off x="2943" y="1610"/>
                    <a:ext cx="3" cy="10"/>
                  </a:xfrm>
                  <a:custGeom>
                    <a:avLst/>
                    <a:gdLst>
                      <a:gd name="T0" fmla="*/ 1 w 3"/>
                      <a:gd name="T1" fmla="*/ 0 h 12"/>
                      <a:gd name="T2" fmla="*/ 3 w 3"/>
                      <a:gd name="T3" fmla="*/ 2 h 12"/>
                      <a:gd name="T4" fmla="*/ 3 w 3"/>
                      <a:gd name="T5" fmla="*/ 11 h 12"/>
                      <a:gd name="T6" fmla="*/ 1 w 3"/>
                      <a:gd name="T7" fmla="*/ 12 h 12"/>
                      <a:gd name="T8" fmla="*/ 0 w 3"/>
                      <a:gd name="T9" fmla="*/ 11 h 12"/>
                      <a:gd name="T10" fmla="*/ 0 w 3"/>
                      <a:gd name="T11" fmla="*/ 2 h 12"/>
                      <a:gd name="T12" fmla="*/ 1 w 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1" y="0"/>
                        </a:moveTo>
                        <a:cubicBezTo>
                          <a:pt x="2" y="0"/>
                          <a:pt x="3" y="1"/>
                          <a:pt x="3" y="2"/>
                        </a:cubicBezTo>
                        <a:cubicBezTo>
                          <a:pt x="3" y="11"/>
                          <a:pt x="3" y="11"/>
                          <a:pt x="3" y="11"/>
                        </a:cubicBezTo>
                        <a:cubicBezTo>
                          <a:pt x="3" y="12"/>
                          <a:pt x="2" y="12"/>
                          <a:pt x="1" y="12"/>
                        </a:cubicBezTo>
                        <a:cubicBezTo>
                          <a:pt x="0" y="12"/>
                          <a:pt x="0" y="12"/>
                          <a:pt x="0" y="11"/>
                        </a:cubicBezTo>
                        <a:cubicBezTo>
                          <a:pt x="0" y="2"/>
                          <a:pt x="0" y="2"/>
                          <a:pt x="0" y="2"/>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1" name="î$ļîḑé">
                    <a:extLst>
                      <a:ext uri="{FF2B5EF4-FFF2-40B4-BE49-F238E27FC236}">
                        <a16:creationId xmlns:a16="http://schemas.microsoft.com/office/drawing/2014/main" id="{85278B49-4461-40C8-AEB7-2BB5C3387559}"/>
                      </a:ext>
                    </a:extLst>
                  </p:cNvPr>
                  <p:cNvSpPr/>
                  <p:nvPr/>
                </p:nvSpPr>
                <p:spPr bwMode="auto">
                  <a:xfrm>
                    <a:off x="2943" y="1636"/>
                    <a:ext cx="3" cy="9"/>
                  </a:xfrm>
                  <a:custGeom>
                    <a:avLst/>
                    <a:gdLst>
                      <a:gd name="T0" fmla="*/ 1 w 3"/>
                      <a:gd name="T1" fmla="*/ 0 h 12"/>
                      <a:gd name="T2" fmla="*/ 3 w 3"/>
                      <a:gd name="T3" fmla="*/ 1 h 12"/>
                      <a:gd name="T4" fmla="*/ 3 w 3"/>
                      <a:gd name="T5" fmla="*/ 10 h 12"/>
                      <a:gd name="T6" fmla="*/ 1 w 3"/>
                      <a:gd name="T7" fmla="*/ 12 h 12"/>
                      <a:gd name="T8" fmla="*/ 0 w 3"/>
                      <a:gd name="T9" fmla="*/ 10 h 12"/>
                      <a:gd name="T10" fmla="*/ 0 w 3"/>
                      <a:gd name="T11" fmla="*/ 1 h 12"/>
                      <a:gd name="T12" fmla="*/ 1 w 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1" y="0"/>
                        </a:moveTo>
                        <a:cubicBezTo>
                          <a:pt x="2" y="0"/>
                          <a:pt x="3" y="0"/>
                          <a:pt x="3" y="1"/>
                        </a:cubicBezTo>
                        <a:cubicBezTo>
                          <a:pt x="3" y="10"/>
                          <a:pt x="3" y="10"/>
                          <a:pt x="3" y="10"/>
                        </a:cubicBezTo>
                        <a:cubicBezTo>
                          <a:pt x="3" y="11"/>
                          <a:pt x="2" y="12"/>
                          <a:pt x="1" y="12"/>
                        </a:cubicBezTo>
                        <a:cubicBezTo>
                          <a:pt x="0" y="12"/>
                          <a:pt x="0" y="11"/>
                          <a:pt x="0" y="10"/>
                        </a:cubicBezTo>
                        <a:cubicBezTo>
                          <a:pt x="0" y="1"/>
                          <a:pt x="0" y="1"/>
                          <a:pt x="0" y="1"/>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2" name="îş1íḍê">
                    <a:extLst>
                      <a:ext uri="{FF2B5EF4-FFF2-40B4-BE49-F238E27FC236}">
                        <a16:creationId xmlns:a16="http://schemas.microsoft.com/office/drawing/2014/main" id="{D350B8FA-0595-4894-A44C-417CA81B1111}"/>
                      </a:ext>
                    </a:extLst>
                  </p:cNvPr>
                  <p:cNvSpPr/>
                  <p:nvPr/>
                </p:nvSpPr>
                <p:spPr bwMode="auto">
                  <a:xfrm>
                    <a:off x="2881" y="1456"/>
                    <a:ext cx="45" cy="68"/>
                  </a:xfrm>
                  <a:custGeom>
                    <a:avLst/>
                    <a:gdLst>
                      <a:gd name="T0" fmla="*/ 56 w 56"/>
                      <a:gd name="T1" fmla="*/ 83 h 86"/>
                      <a:gd name="T2" fmla="*/ 53 w 56"/>
                      <a:gd name="T3" fmla="*/ 86 h 86"/>
                      <a:gd name="T4" fmla="*/ 3 w 56"/>
                      <a:gd name="T5" fmla="*/ 86 h 86"/>
                      <a:gd name="T6" fmla="*/ 0 w 56"/>
                      <a:gd name="T7" fmla="*/ 83 h 86"/>
                      <a:gd name="T8" fmla="*/ 0 w 56"/>
                      <a:gd name="T9" fmla="*/ 3 h 86"/>
                      <a:gd name="T10" fmla="*/ 3 w 56"/>
                      <a:gd name="T11" fmla="*/ 0 h 86"/>
                      <a:gd name="T12" fmla="*/ 53 w 56"/>
                      <a:gd name="T13" fmla="*/ 0 h 86"/>
                      <a:gd name="T14" fmla="*/ 56 w 56"/>
                      <a:gd name="T15" fmla="*/ 3 h 86"/>
                      <a:gd name="T16" fmla="*/ 56 w 56"/>
                      <a:gd name="T17"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6">
                        <a:moveTo>
                          <a:pt x="56" y="83"/>
                        </a:moveTo>
                        <a:cubicBezTo>
                          <a:pt x="56" y="85"/>
                          <a:pt x="54" y="86"/>
                          <a:pt x="53" y="86"/>
                        </a:cubicBezTo>
                        <a:cubicBezTo>
                          <a:pt x="3" y="86"/>
                          <a:pt x="3" y="86"/>
                          <a:pt x="3" y="86"/>
                        </a:cubicBezTo>
                        <a:cubicBezTo>
                          <a:pt x="1" y="86"/>
                          <a:pt x="0" y="85"/>
                          <a:pt x="0" y="83"/>
                        </a:cubicBezTo>
                        <a:cubicBezTo>
                          <a:pt x="0" y="3"/>
                          <a:pt x="0" y="3"/>
                          <a:pt x="0" y="3"/>
                        </a:cubicBezTo>
                        <a:cubicBezTo>
                          <a:pt x="0" y="1"/>
                          <a:pt x="1" y="0"/>
                          <a:pt x="3" y="0"/>
                        </a:cubicBezTo>
                        <a:cubicBezTo>
                          <a:pt x="53" y="0"/>
                          <a:pt x="53" y="0"/>
                          <a:pt x="53" y="0"/>
                        </a:cubicBezTo>
                        <a:cubicBezTo>
                          <a:pt x="54" y="0"/>
                          <a:pt x="56" y="1"/>
                          <a:pt x="56" y="3"/>
                        </a:cubicBezTo>
                        <a:lnTo>
                          <a:pt x="56" y="83"/>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3" name="ïṣľiḓé">
                    <a:extLst>
                      <a:ext uri="{FF2B5EF4-FFF2-40B4-BE49-F238E27FC236}">
                        <a16:creationId xmlns:a16="http://schemas.microsoft.com/office/drawing/2014/main" id="{4FACDA57-0F75-443B-B564-F3D2E8DBC5E7}"/>
                      </a:ext>
                    </a:extLst>
                  </p:cNvPr>
                  <p:cNvSpPr/>
                  <p:nvPr/>
                </p:nvSpPr>
                <p:spPr bwMode="auto">
                  <a:xfrm>
                    <a:off x="2886" y="1460"/>
                    <a:ext cx="34"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04" name="íṡļîḋè">
                    <a:extLst>
                      <a:ext uri="{FF2B5EF4-FFF2-40B4-BE49-F238E27FC236}">
                        <a16:creationId xmlns:a16="http://schemas.microsoft.com/office/drawing/2014/main" id="{05F4C2CA-4148-4A26-B05F-ACFCE556F957}"/>
                      </a:ext>
                    </a:extLst>
                  </p:cNvPr>
                  <p:cNvSpPr/>
                  <p:nvPr/>
                </p:nvSpPr>
                <p:spPr bwMode="auto">
                  <a:xfrm>
                    <a:off x="2901" y="1518"/>
                    <a:ext cx="4" cy="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5" name="işlîḋé">
                    <a:extLst>
                      <a:ext uri="{FF2B5EF4-FFF2-40B4-BE49-F238E27FC236}">
                        <a16:creationId xmlns:a16="http://schemas.microsoft.com/office/drawing/2014/main" id="{8BC9DD08-E4BA-450F-B6C3-C56B5E978AD5}"/>
                      </a:ext>
                    </a:extLst>
                  </p:cNvPr>
                  <p:cNvSpPr/>
                  <p:nvPr/>
                </p:nvSpPr>
                <p:spPr bwMode="auto">
                  <a:xfrm>
                    <a:off x="2908" y="1519"/>
                    <a:ext cx="6" cy="2"/>
                  </a:xfrm>
                  <a:custGeom>
                    <a:avLst/>
                    <a:gdLst>
                      <a:gd name="T0" fmla="*/ 7 w 7"/>
                      <a:gd name="T1" fmla="*/ 1 h 2"/>
                      <a:gd name="T2" fmla="*/ 6 w 7"/>
                      <a:gd name="T3" fmla="*/ 2 h 2"/>
                      <a:gd name="T4" fmla="*/ 1 w 7"/>
                      <a:gd name="T5" fmla="*/ 2 h 2"/>
                      <a:gd name="T6" fmla="*/ 0 w 7"/>
                      <a:gd name="T7" fmla="*/ 1 h 2"/>
                      <a:gd name="T8" fmla="*/ 1 w 7"/>
                      <a:gd name="T9" fmla="*/ 0 h 2"/>
                      <a:gd name="T10" fmla="*/ 6 w 7"/>
                      <a:gd name="T11" fmla="*/ 0 h 2"/>
                      <a:gd name="T12" fmla="*/ 7 w 7"/>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1"/>
                        </a:moveTo>
                        <a:cubicBezTo>
                          <a:pt x="7" y="2"/>
                          <a:pt x="7" y="2"/>
                          <a:pt x="6" y="2"/>
                        </a:cubicBezTo>
                        <a:cubicBezTo>
                          <a:pt x="1" y="2"/>
                          <a:pt x="1" y="2"/>
                          <a:pt x="1" y="2"/>
                        </a:cubicBezTo>
                        <a:cubicBezTo>
                          <a:pt x="0" y="2"/>
                          <a:pt x="0" y="2"/>
                          <a:pt x="0" y="1"/>
                        </a:cubicBezTo>
                        <a:cubicBezTo>
                          <a:pt x="0" y="1"/>
                          <a:pt x="0" y="0"/>
                          <a:pt x="1" y="0"/>
                        </a:cubicBezTo>
                        <a:cubicBezTo>
                          <a:pt x="6" y="0"/>
                          <a:pt x="6" y="0"/>
                          <a:pt x="6" y="0"/>
                        </a:cubicBezTo>
                        <a:cubicBezTo>
                          <a:pt x="7" y="0"/>
                          <a:pt x="7" y="1"/>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6" name="iŝḻîḓè">
                    <a:extLst>
                      <a:ext uri="{FF2B5EF4-FFF2-40B4-BE49-F238E27FC236}">
                        <a16:creationId xmlns:a16="http://schemas.microsoft.com/office/drawing/2014/main" id="{8DC0739D-D7D6-492C-BE62-E6B04BF0E82F}"/>
                      </a:ext>
                    </a:extLst>
                  </p:cNvPr>
                  <p:cNvSpPr/>
                  <p:nvPr/>
                </p:nvSpPr>
                <p:spPr bwMode="auto">
                  <a:xfrm>
                    <a:off x="2892" y="1519"/>
                    <a:ext cx="6" cy="2"/>
                  </a:xfrm>
                  <a:custGeom>
                    <a:avLst/>
                    <a:gdLst>
                      <a:gd name="T0" fmla="*/ 8 w 8"/>
                      <a:gd name="T1" fmla="*/ 1 h 2"/>
                      <a:gd name="T2" fmla="*/ 7 w 8"/>
                      <a:gd name="T3" fmla="*/ 2 h 2"/>
                      <a:gd name="T4" fmla="*/ 1 w 8"/>
                      <a:gd name="T5" fmla="*/ 2 h 2"/>
                      <a:gd name="T6" fmla="*/ 0 w 8"/>
                      <a:gd name="T7" fmla="*/ 1 h 2"/>
                      <a:gd name="T8" fmla="*/ 1 w 8"/>
                      <a:gd name="T9" fmla="*/ 0 h 2"/>
                      <a:gd name="T10" fmla="*/ 7 w 8"/>
                      <a:gd name="T11" fmla="*/ 0 h 2"/>
                      <a:gd name="T12" fmla="*/ 8 w 8"/>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8" y="1"/>
                        </a:moveTo>
                        <a:cubicBezTo>
                          <a:pt x="8" y="2"/>
                          <a:pt x="7" y="2"/>
                          <a:pt x="7" y="2"/>
                        </a:cubicBezTo>
                        <a:cubicBezTo>
                          <a:pt x="1" y="2"/>
                          <a:pt x="1" y="2"/>
                          <a:pt x="1" y="2"/>
                        </a:cubicBezTo>
                        <a:cubicBezTo>
                          <a:pt x="1" y="2"/>
                          <a:pt x="0" y="2"/>
                          <a:pt x="0" y="1"/>
                        </a:cubicBezTo>
                        <a:cubicBezTo>
                          <a:pt x="0" y="1"/>
                          <a:pt x="1" y="0"/>
                          <a:pt x="1" y="0"/>
                        </a:cubicBezTo>
                        <a:cubicBezTo>
                          <a:pt x="7" y="0"/>
                          <a:pt x="7" y="0"/>
                          <a:pt x="7" y="0"/>
                        </a:cubicBezTo>
                        <a:cubicBezTo>
                          <a:pt x="7" y="0"/>
                          <a:pt x="8" y="1"/>
                          <a:pt x="8"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7" name="îṥļíḓé">
                    <a:extLst>
                      <a:ext uri="{FF2B5EF4-FFF2-40B4-BE49-F238E27FC236}">
                        <a16:creationId xmlns:a16="http://schemas.microsoft.com/office/drawing/2014/main" id="{0BAC19B1-4612-48BC-B191-A5287829787A}"/>
                      </a:ext>
                    </a:extLst>
                  </p:cNvPr>
                  <p:cNvSpPr/>
                  <p:nvPr/>
                </p:nvSpPr>
                <p:spPr bwMode="auto">
                  <a:xfrm>
                    <a:off x="2755" y="1518"/>
                    <a:ext cx="28" cy="47"/>
                  </a:xfrm>
                  <a:custGeom>
                    <a:avLst/>
                    <a:gdLst>
                      <a:gd name="T0" fmla="*/ 10 w 34"/>
                      <a:gd name="T1" fmla="*/ 41 h 60"/>
                      <a:gd name="T2" fmla="*/ 10 w 34"/>
                      <a:gd name="T3" fmla="*/ 38 h 60"/>
                      <a:gd name="T4" fmla="*/ 12 w 34"/>
                      <a:gd name="T5" fmla="*/ 31 h 60"/>
                      <a:gd name="T6" fmla="*/ 17 w 34"/>
                      <a:gd name="T7" fmla="*/ 25 h 60"/>
                      <a:gd name="T8" fmla="*/ 24 w 34"/>
                      <a:gd name="T9" fmla="*/ 19 h 60"/>
                      <a:gd name="T10" fmla="*/ 25 w 34"/>
                      <a:gd name="T11" fmla="*/ 15 h 60"/>
                      <a:gd name="T12" fmla="*/ 23 w 34"/>
                      <a:gd name="T13" fmla="*/ 9 h 60"/>
                      <a:gd name="T14" fmla="*/ 16 w 34"/>
                      <a:gd name="T15" fmla="*/ 8 h 60"/>
                      <a:gd name="T16" fmla="*/ 9 w 34"/>
                      <a:gd name="T17" fmla="*/ 9 h 60"/>
                      <a:gd name="T18" fmla="*/ 3 w 34"/>
                      <a:gd name="T19" fmla="*/ 11 h 60"/>
                      <a:gd name="T20" fmla="*/ 0 w 34"/>
                      <a:gd name="T21" fmla="*/ 4 h 60"/>
                      <a:gd name="T22" fmla="*/ 17 w 34"/>
                      <a:gd name="T23" fmla="*/ 0 h 60"/>
                      <a:gd name="T24" fmla="*/ 29 w 34"/>
                      <a:gd name="T25" fmla="*/ 4 h 60"/>
                      <a:gd name="T26" fmla="*/ 34 w 34"/>
                      <a:gd name="T27" fmla="*/ 14 h 60"/>
                      <a:gd name="T28" fmla="*/ 33 w 34"/>
                      <a:gd name="T29" fmla="*/ 19 h 60"/>
                      <a:gd name="T30" fmla="*/ 30 w 34"/>
                      <a:gd name="T31" fmla="*/ 24 h 60"/>
                      <a:gd name="T32" fmla="*/ 24 w 34"/>
                      <a:gd name="T33" fmla="*/ 29 h 60"/>
                      <a:gd name="T34" fmla="*/ 19 w 34"/>
                      <a:gd name="T35" fmla="*/ 34 h 60"/>
                      <a:gd name="T36" fmla="*/ 18 w 34"/>
                      <a:gd name="T37" fmla="*/ 39 h 60"/>
                      <a:gd name="T38" fmla="*/ 18 w 34"/>
                      <a:gd name="T39" fmla="*/ 41 h 60"/>
                      <a:gd name="T40" fmla="*/ 10 w 34"/>
                      <a:gd name="T41" fmla="*/ 41 h 60"/>
                      <a:gd name="T42" fmla="*/ 9 w 34"/>
                      <a:gd name="T43" fmla="*/ 54 h 60"/>
                      <a:gd name="T44" fmla="*/ 15 w 34"/>
                      <a:gd name="T45" fmla="*/ 48 h 60"/>
                      <a:gd name="T46" fmla="*/ 19 w 34"/>
                      <a:gd name="T47" fmla="*/ 49 h 60"/>
                      <a:gd name="T48" fmla="*/ 20 w 34"/>
                      <a:gd name="T49" fmla="*/ 54 h 60"/>
                      <a:gd name="T50" fmla="*/ 19 w 34"/>
                      <a:gd name="T51" fmla="*/ 58 h 60"/>
                      <a:gd name="T52" fmla="*/ 15 w 34"/>
                      <a:gd name="T53" fmla="*/ 60 h 60"/>
                      <a:gd name="T54" fmla="*/ 10 w 34"/>
                      <a:gd name="T55" fmla="*/ 58 h 60"/>
                      <a:gd name="T56" fmla="*/ 9 w 34"/>
                      <a:gd name="T57"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60">
                        <a:moveTo>
                          <a:pt x="10" y="41"/>
                        </a:moveTo>
                        <a:cubicBezTo>
                          <a:pt x="10" y="38"/>
                          <a:pt x="10" y="38"/>
                          <a:pt x="10" y="38"/>
                        </a:cubicBezTo>
                        <a:cubicBezTo>
                          <a:pt x="10" y="36"/>
                          <a:pt x="11" y="33"/>
                          <a:pt x="12" y="31"/>
                        </a:cubicBezTo>
                        <a:cubicBezTo>
                          <a:pt x="13" y="29"/>
                          <a:pt x="15" y="27"/>
                          <a:pt x="17" y="25"/>
                        </a:cubicBezTo>
                        <a:cubicBezTo>
                          <a:pt x="21" y="23"/>
                          <a:pt x="23" y="21"/>
                          <a:pt x="24" y="19"/>
                        </a:cubicBezTo>
                        <a:cubicBezTo>
                          <a:pt x="24" y="18"/>
                          <a:pt x="25" y="16"/>
                          <a:pt x="25" y="15"/>
                        </a:cubicBezTo>
                        <a:cubicBezTo>
                          <a:pt x="25" y="12"/>
                          <a:pt x="24" y="11"/>
                          <a:pt x="23" y="9"/>
                        </a:cubicBezTo>
                        <a:cubicBezTo>
                          <a:pt x="21" y="8"/>
                          <a:pt x="19" y="8"/>
                          <a:pt x="16" y="8"/>
                        </a:cubicBezTo>
                        <a:cubicBezTo>
                          <a:pt x="14" y="8"/>
                          <a:pt x="12" y="8"/>
                          <a:pt x="9" y="9"/>
                        </a:cubicBezTo>
                        <a:cubicBezTo>
                          <a:pt x="7" y="9"/>
                          <a:pt x="5" y="10"/>
                          <a:pt x="3" y="11"/>
                        </a:cubicBezTo>
                        <a:cubicBezTo>
                          <a:pt x="0" y="4"/>
                          <a:pt x="0" y="4"/>
                          <a:pt x="0" y="4"/>
                        </a:cubicBezTo>
                        <a:cubicBezTo>
                          <a:pt x="5" y="1"/>
                          <a:pt x="11" y="0"/>
                          <a:pt x="17" y="0"/>
                        </a:cubicBezTo>
                        <a:cubicBezTo>
                          <a:pt x="22" y="0"/>
                          <a:pt x="26" y="1"/>
                          <a:pt x="29" y="4"/>
                        </a:cubicBezTo>
                        <a:cubicBezTo>
                          <a:pt x="32" y="6"/>
                          <a:pt x="34" y="10"/>
                          <a:pt x="34" y="14"/>
                        </a:cubicBezTo>
                        <a:cubicBezTo>
                          <a:pt x="34" y="16"/>
                          <a:pt x="34" y="18"/>
                          <a:pt x="33" y="19"/>
                        </a:cubicBezTo>
                        <a:cubicBezTo>
                          <a:pt x="32" y="21"/>
                          <a:pt x="32" y="22"/>
                          <a:pt x="30" y="24"/>
                        </a:cubicBezTo>
                        <a:cubicBezTo>
                          <a:pt x="29" y="25"/>
                          <a:pt x="27" y="27"/>
                          <a:pt x="24" y="29"/>
                        </a:cubicBezTo>
                        <a:cubicBezTo>
                          <a:pt x="22" y="31"/>
                          <a:pt x="20" y="33"/>
                          <a:pt x="19" y="34"/>
                        </a:cubicBezTo>
                        <a:cubicBezTo>
                          <a:pt x="19" y="35"/>
                          <a:pt x="18" y="37"/>
                          <a:pt x="18" y="39"/>
                        </a:cubicBezTo>
                        <a:cubicBezTo>
                          <a:pt x="18" y="41"/>
                          <a:pt x="18" y="41"/>
                          <a:pt x="18" y="41"/>
                        </a:cubicBezTo>
                        <a:lnTo>
                          <a:pt x="10" y="41"/>
                        </a:lnTo>
                        <a:close/>
                        <a:moveTo>
                          <a:pt x="9" y="54"/>
                        </a:moveTo>
                        <a:cubicBezTo>
                          <a:pt x="9" y="50"/>
                          <a:pt x="11" y="48"/>
                          <a:pt x="15" y="48"/>
                        </a:cubicBezTo>
                        <a:cubicBezTo>
                          <a:pt x="16" y="48"/>
                          <a:pt x="18" y="48"/>
                          <a:pt x="19" y="49"/>
                        </a:cubicBezTo>
                        <a:cubicBezTo>
                          <a:pt x="20" y="50"/>
                          <a:pt x="20" y="52"/>
                          <a:pt x="20" y="54"/>
                        </a:cubicBezTo>
                        <a:cubicBezTo>
                          <a:pt x="20" y="55"/>
                          <a:pt x="20" y="57"/>
                          <a:pt x="19" y="58"/>
                        </a:cubicBezTo>
                        <a:cubicBezTo>
                          <a:pt x="18" y="59"/>
                          <a:pt x="16" y="60"/>
                          <a:pt x="15" y="60"/>
                        </a:cubicBezTo>
                        <a:cubicBezTo>
                          <a:pt x="13" y="60"/>
                          <a:pt x="11" y="59"/>
                          <a:pt x="10" y="58"/>
                        </a:cubicBezTo>
                        <a:cubicBezTo>
                          <a:pt x="9" y="57"/>
                          <a:pt x="9" y="56"/>
                          <a:pt x="9" y="54"/>
                        </a:cubicBez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8" name="ïṣḻíḑè">
                    <a:extLst>
                      <a:ext uri="{FF2B5EF4-FFF2-40B4-BE49-F238E27FC236}">
                        <a16:creationId xmlns:a16="http://schemas.microsoft.com/office/drawing/2014/main" id="{41B398EB-3F73-443C-BA98-65869BE631D3}"/>
                      </a:ext>
                    </a:extLst>
                  </p:cNvPr>
                  <p:cNvSpPr/>
                  <p:nvPr/>
                </p:nvSpPr>
                <p:spPr bwMode="auto">
                  <a:xfrm>
                    <a:off x="2898" y="1463"/>
                    <a:ext cx="10" cy="47"/>
                  </a:xfrm>
                  <a:custGeom>
                    <a:avLst/>
                    <a:gdLst>
                      <a:gd name="T0" fmla="*/ 0 w 12"/>
                      <a:gd name="T1" fmla="*/ 53 h 59"/>
                      <a:gd name="T2" fmla="*/ 1 w 12"/>
                      <a:gd name="T3" fmla="*/ 48 h 59"/>
                      <a:gd name="T4" fmla="*/ 6 w 12"/>
                      <a:gd name="T5" fmla="*/ 47 h 59"/>
                      <a:gd name="T6" fmla="*/ 10 w 12"/>
                      <a:gd name="T7" fmla="*/ 48 h 59"/>
                      <a:gd name="T8" fmla="*/ 12 w 12"/>
                      <a:gd name="T9" fmla="*/ 53 h 59"/>
                      <a:gd name="T10" fmla="*/ 10 w 12"/>
                      <a:gd name="T11" fmla="*/ 57 h 59"/>
                      <a:gd name="T12" fmla="*/ 6 w 12"/>
                      <a:gd name="T13" fmla="*/ 59 h 59"/>
                      <a:gd name="T14" fmla="*/ 1 w 12"/>
                      <a:gd name="T15" fmla="*/ 57 h 59"/>
                      <a:gd name="T16" fmla="*/ 0 w 12"/>
                      <a:gd name="T17" fmla="*/ 53 h 59"/>
                      <a:gd name="T18" fmla="*/ 9 w 12"/>
                      <a:gd name="T19" fmla="*/ 40 h 59"/>
                      <a:gd name="T20" fmla="*/ 2 w 12"/>
                      <a:gd name="T21" fmla="*/ 40 h 59"/>
                      <a:gd name="T22" fmla="*/ 0 w 12"/>
                      <a:gd name="T23" fmla="*/ 0 h 59"/>
                      <a:gd name="T24" fmla="*/ 11 w 12"/>
                      <a:gd name="T25" fmla="*/ 0 h 59"/>
                      <a:gd name="T26" fmla="*/ 9 w 12"/>
                      <a:gd name="T27"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9">
                        <a:moveTo>
                          <a:pt x="0" y="53"/>
                        </a:moveTo>
                        <a:cubicBezTo>
                          <a:pt x="0" y="51"/>
                          <a:pt x="0" y="49"/>
                          <a:pt x="1" y="48"/>
                        </a:cubicBezTo>
                        <a:cubicBezTo>
                          <a:pt x="2" y="47"/>
                          <a:pt x="4" y="47"/>
                          <a:pt x="6" y="47"/>
                        </a:cubicBezTo>
                        <a:cubicBezTo>
                          <a:pt x="8" y="47"/>
                          <a:pt x="9" y="47"/>
                          <a:pt x="10" y="48"/>
                        </a:cubicBezTo>
                        <a:cubicBezTo>
                          <a:pt x="11" y="49"/>
                          <a:pt x="12" y="51"/>
                          <a:pt x="12" y="53"/>
                        </a:cubicBezTo>
                        <a:cubicBezTo>
                          <a:pt x="12" y="55"/>
                          <a:pt x="11" y="56"/>
                          <a:pt x="10" y="57"/>
                        </a:cubicBezTo>
                        <a:cubicBezTo>
                          <a:pt x="9" y="58"/>
                          <a:pt x="8" y="59"/>
                          <a:pt x="6" y="59"/>
                        </a:cubicBezTo>
                        <a:cubicBezTo>
                          <a:pt x="4" y="59"/>
                          <a:pt x="2" y="58"/>
                          <a:pt x="1" y="57"/>
                        </a:cubicBezTo>
                        <a:cubicBezTo>
                          <a:pt x="0" y="56"/>
                          <a:pt x="0" y="55"/>
                          <a:pt x="0" y="53"/>
                        </a:cubicBezTo>
                        <a:close/>
                        <a:moveTo>
                          <a:pt x="9" y="40"/>
                        </a:moveTo>
                        <a:cubicBezTo>
                          <a:pt x="2" y="40"/>
                          <a:pt x="2" y="40"/>
                          <a:pt x="2" y="40"/>
                        </a:cubicBezTo>
                        <a:cubicBezTo>
                          <a:pt x="0" y="0"/>
                          <a:pt x="0" y="0"/>
                          <a:pt x="0" y="0"/>
                        </a:cubicBezTo>
                        <a:cubicBezTo>
                          <a:pt x="11" y="0"/>
                          <a:pt x="11" y="0"/>
                          <a:pt x="11" y="0"/>
                        </a:cubicBezTo>
                        <a:lnTo>
                          <a:pt x="9" y="40"/>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9" name="íṧḷîdè">
                    <a:extLst>
                      <a:ext uri="{FF2B5EF4-FFF2-40B4-BE49-F238E27FC236}">
                        <a16:creationId xmlns:a16="http://schemas.microsoft.com/office/drawing/2014/main" id="{BB2129D9-9296-4DEB-B8C5-F05D6468B216}"/>
                      </a:ext>
                    </a:extLst>
                  </p:cNvPr>
                  <p:cNvSpPr/>
                  <p:nvPr/>
                </p:nvSpPr>
                <p:spPr bwMode="auto">
                  <a:xfrm>
                    <a:off x="2862" y="1623"/>
                    <a:ext cx="12" cy="13"/>
                  </a:xfrm>
                  <a:custGeom>
                    <a:avLst/>
                    <a:gdLst>
                      <a:gd name="T0" fmla="*/ 0 w 15"/>
                      <a:gd name="T1" fmla="*/ 8 h 16"/>
                      <a:gd name="T2" fmla="*/ 2 w 15"/>
                      <a:gd name="T3" fmla="*/ 2 h 16"/>
                      <a:gd name="T4" fmla="*/ 8 w 15"/>
                      <a:gd name="T5" fmla="*/ 0 h 16"/>
                      <a:gd name="T6" fmla="*/ 13 w 15"/>
                      <a:gd name="T7" fmla="*/ 2 h 16"/>
                      <a:gd name="T8" fmla="*/ 15 w 15"/>
                      <a:gd name="T9" fmla="*/ 8 h 16"/>
                      <a:gd name="T10" fmla="*/ 13 w 15"/>
                      <a:gd name="T11" fmla="*/ 14 h 16"/>
                      <a:gd name="T12" fmla="*/ 8 w 15"/>
                      <a:gd name="T13" fmla="*/ 16 h 16"/>
                      <a:gd name="T14" fmla="*/ 2 w 15"/>
                      <a:gd name="T15" fmla="*/ 14 h 16"/>
                      <a:gd name="T16" fmla="*/ 0 w 15"/>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0" y="8"/>
                        </a:moveTo>
                        <a:cubicBezTo>
                          <a:pt x="0" y="5"/>
                          <a:pt x="1" y="3"/>
                          <a:pt x="2" y="2"/>
                        </a:cubicBezTo>
                        <a:cubicBezTo>
                          <a:pt x="3" y="1"/>
                          <a:pt x="5" y="0"/>
                          <a:pt x="8" y="0"/>
                        </a:cubicBezTo>
                        <a:cubicBezTo>
                          <a:pt x="10" y="0"/>
                          <a:pt x="12" y="1"/>
                          <a:pt x="13" y="2"/>
                        </a:cubicBezTo>
                        <a:cubicBezTo>
                          <a:pt x="14" y="3"/>
                          <a:pt x="15" y="5"/>
                          <a:pt x="15" y="8"/>
                        </a:cubicBezTo>
                        <a:cubicBezTo>
                          <a:pt x="15" y="10"/>
                          <a:pt x="14" y="12"/>
                          <a:pt x="13" y="14"/>
                        </a:cubicBezTo>
                        <a:cubicBezTo>
                          <a:pt x="12" y="15"/>
                          <a:pt x="10" y="16"/>
                          <a:pt x="8" y="16"/>
                        </a:cubicBezTo>
                        <a:cubicBezTo>
                          <a:pt x="5" y="16"/>
                          <a:pt x="3" y="15"/>
                          <a:pt x="2" y="14"/>
                        </a:cubicBezTo>
                        <a:cubicBezTo>
                          <a:pt x="1" y="12"/>
                          <a:pt x="0" y="10"/>
                          <a:pt x="0" y="8"/>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0" name="îsḻiḑé">
                    <a:extLst>
                      <a:ext uri="{FF2B5EF4-FFF2-40B4-BE49-F238E27FC236}">
                        <a16:creationId xmlns:a16="http://schemas.microsoft.com/office/drawing/2014/main" id="{A650CDA0-A962-48BD-8FDB-5BA6537F4389}"/>
                      </a:ext>
                    </a:extLst>
                  </p:cNvPr>
                  <p:cNvSpPr/>
                  <p:nvPr/>
                </p:nvSpPr>
                <p:spPr bwMode="auto">
                  <a:xfrm>
                    <a:off x="2886" y="1623"/>
                    <a:ext cx="12" cy="13"/>
                  </a:xfrm>
                  <a:custGeom>
                    <a:avLst/>
                    <a:gdLst>
                      <a:gd name="T0" fmla="*/ 0 w 15"/>
                      <a:gd name="T1" fmla="*/ 8 h 16"/>
                      <a:gd name="T2" fmla="*/ 2 w 15"/>
                      <a:gd name="T3" fmla="*/ 2 h 16"/>
                      <a:gd name="T4" fmla="*/ 7 w 15"/>
                      <a:gd name="T5" fmla="*/ 0 h 16"/>
                      <a:gd name="T6" fmla="*/ 13 w 15"/>
                      <a:gd name="T7" fmla="*/ 2 h 16"/>
                      <a:gd name="T8" fmla="*/ 15 w 15"/>
                      <a:gd name="T9" fmla="*/ 8 h 16"/>
                      <a:gd name="T10" fmla="*/ 13 w 15"/>
                      <a:gd name="T11" fmla="*/ 14 h 16"/>
                      <a:gd name="T12" fmla="*/ 7 w 15"/>
                      <a:gd name="T13" fmla="*/ 16 h 16"/>
                      <a:gd name="T14" fmla="*/ 2 w 15"/>
                      <a:gd name="T15" fmla="*/ 14 h 16"/>
                      <a:gd name="T16" fmla="*/ 0 w 15"/>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0" y="8"/>
                        </a:moveTo>
                        <a:cubicBezTo>
                          <a:pt x="0" y="5"/>
                          <a:pt x="0" y="3"/>
                          <a:pt x="2" y="2"/>
                        </a:cubicBezTo>
                        <a:cubicBezTo>
                          <a:pt x="3" y="1"/>
                          <a:pt x="5" y="0"/>
                          <a:pt x="7" y="0"/>
                        </a:cubicBezTo>
                        <a:cubicBezTo>
                          <a:pt x="10" y="0"/>
                          <a:pt x="11" y="1"/>
                          <a:pt x="13" y="2"/>
                        </a:cubicBezTo>
                        <a:cubicBezTo>
                          <a:pt x="14" y="3"/>
                          <a:pt x="15" y="5"/>
                          <a:pt x="15" y="8"/>
                        </a:cubicBezTo>
                        <a:cubicBezTo>
                          <a:pt x="15" y="10"/>
                          <a:pt x="14" y="12"/>
                          <a:pt x="13" y="14"/>
                        </a:cubicBezTo>
                        <a:cubicBezTo>
                          <a:pt x="11" y="15"/>
                          <a:pt x="10" y="16"/>
                          <a:pt x="7" y="16"/>
                        </a:cubicBezTo>
                        <a:cubicBezTo>
                          <a:pt x="5" y="16"/>
                          <a:pt x="3" y="15"/>
                          <a:pt x="2" y="14"/>
                        </a:cubicBezTo>
                        <a:cubicBezTo>
                          <a:pt x="0" y="12"/>
                          <a:pt x="0" y="10"/>
                          <a:pt x="0" y="8"/>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1" name="íSḷíḍê">
                    <a:extLst>
                      <a:ext uri="{FF2B5EF4-FFF2-40B4-BE49-F238E27FC236}">
                        <a16:creationId xmlns:a16="http://schemas.microsoft.com/office/drawing/2014/main" id="{05660BBC-DC5E-4BEF-9404-6CE1B98729AB}"/>
                      </a:ext>
                    </a:extLst>
                  </p:cNvPr>
                  <p:cNvSpPr/>
                  <p:nvPr/>
                </p:nvSpPr>
                <p:spPr bwMode="auto">
                  <a:xfrm>
                    <a:off x="2910" y="1623"/>
                    <a:ext cx="12" cy="13"/>
                  </a:xfrm>
                  <a:custGeom>
                    <a:avLst/>
                    <a:gdLst>
                      <a:gd name="T0" fmla="*/ 0 w 15"/>
                      <a:gd name="T1" fmla="*/ 8 h 16"/>
                      <a:gd name="T2" fmla="*/ 2 w 15"/>
                      <a:gd name="T3" fmla="*/ 2 h 16"/>
                      <a:gd name="T4" fmla="*/ 8 w 15"/>
                      <a:gd name="T5" fmla="*/ 0 h 16"/>
                      <a:gd name="T6" fmla="*/ 13 w 15"/>
                      <a:gd name="T7" fmla="*/ 2 h 16"/>
                      <a:gd name="T8" fmla="*/ 15 w 15"/>
                      <a:gd name="T9" fmla="*/ 8 h 16"/>
                      <a:gd name="T10" fmla="*/ 13 w 15"/>
                      <a:gd name="T11" fmla="*/ 14 h 16"/>
                      <a:gd name="T12" fmla="*/ 8 w 15"/>
                      <a:gd name="T13" fmla="*/ 16 h 16"/>
                      <a:gd name="T14" fmla="*/ 2 w 15"/>
                      <a:gd name="T15" fmla="*/ 14 h 16"/>
                      <a:gd name="T16" fmla="*/ 0 w 15"/>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0" y="8"/>
                        </a:moveTo>
                        <a:cubicBezTo>
                          <a:pt x="0" y="5"/>
                          <a:pt x="1" y="3"/>
                          <a:pt x="2" y="2"/>
                        </a:cubicBezTo>
                        <a:cubicBezTo>
                          <a:pt x="3" y="1"/>
                          <a:pt x="5" y="0"/>
                          <a:pt x="8" y="0"/>
                        </a:cubicBezTo>
                        <a:cubicBezTo>
                          <a:pt x="10" y="0"/>
                          <a:pt x="12" y="1"/>
                          <a:pt x="13" y="2"/>
                        </a:cubicBezTo>
                        <a:cubicBezTo>
                          <a:pt x="15" y="3"/>
                          <a:pt x="15" y="5"/>
                          <a:pt x="15" y="8"/>
                        </a:cubicBezTo>
                        <a:cubicBezTo>
                          <a:pt x="15" y="10"/>
                          <a:pt x="15" y="12"/>
                          <a:pt x="13" y="14"/>
                        </a:cubicBezTo>
                        <a:cubicBezTo>
                          <a:pt x="12" y="15"/>
                          <a:pt x="10" y="16"/>
                          <a:pt x="8" y="16"/>
                        </a:cubicBezTo>
                        <a:cubicBezTo>
                          <a:pt x="5" y="16"/>
                          <a:pt x="3" y="15"/>
                          <a:pt x="2" y="14"/>
                        </a:cubicBezTo>
                        <a:cubicBezTo>
                          <a:pt x="1" y="12"/>
                          <a:pt x="0" y="10"/>
                          <a:pt x="0" y="8"/>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2" name="isḷïḑè">
                    <a:extLst>
                      <a:ext uri="{FF2B5EF4-FFF2-40B4-BE49-F238E27FC236}">
                        <a16:creationId xmlns:a16="http://schemas.microsoft.com/office/drawing/2014/main" id="{4707A0D1-05B9-415C-B1E9-22B4A60149CE}"/>
                      </a:ext>
                    </a:extLst>
                  </p:cNvPr>
                  <p:cNvSpPr/>
                  <p:nvPr/>
                </p:nvSpPr>
                <p:spPr bwMode="auto">
                  <a:xfrm>
                    <a:off x="2808" y="1467"/>
                    <a:ext cx="26" cy="28"/>
                  </a:xfrm>
                  <a:custGeom>
                    <a:avLst/>
                    <a:gdLst>
                      <a:gd name="T0" fmla="*/ 33 w 33"/>
                      <a:gd name="T1" fmla="*/ 17 h 35"/>
                      <a:gd name="T2" fmla="*/ 28 w 33"/>
                      <a:gd name="T3" fmla="*/ 30 h 35"/>
                      <a:gd name="T4" fmla="*/ 16 w 33"/>
                      <a:gd name="T5" fmla="*/ 35 h 35"/>
                      <a:gd name="T6" fmla="*/ 8 w 33"/>
                      <a:gd name="T7" fmla="*/ 33 h 35"/>
                      <a:gd name="T8" fmla="*/ 2 w 33"/>
                      <a:gd name="T9" fmla="*/ 27 h 35"/>
                      <a:gd name="T10" fmla="*/ 0 w 33"/>
                      <a:gd name="T11" fmla="*/ 17 h 35"/>
                      <a:gd name="T12" fmla="*/ 5 w 33"/>
                      <a:gd name="T13" fmla="*/ 5 h 35"/>
                      <a:gd name="T14" fmla="*/ 17 w 33"/>
                      <a:gd name="T15" fmla="*/ 0 h 35"/>
                      <a:gd name="T16" fmla="*/ 28 w 33"/>
                      <a:gd name="T17" fmla="*/ 5 h 35"/>
                      <a:gd name="T18" fmla="*/ 33 w 33"/>
                      <a:gd name="T19" fmla="*/ 17 h 35"/>
                      <a:gd name="T20" fmla="*/ 8 w 33"/>
                      <a:gd name="T21" fmla="*/ 17 h 35"/>
                      <a:gd name="T22" fmla="*/ 17 w 33"/>
                      <a:gd name="T23" fmla="*/ 29 h 35"/>
                      <a:gd name="T24" fmla="*/ 25 w 33"/>
                      <a:gd name="T25" fmla="*/ 17 h 35"/>
                      <a:gd name="T26" fmla="*/ 16 w 33"/>
                      <a:gd name="T27" fmla="*/ 6 h 35"/>
                      <a:gd name="T28" fmla="*/ 10 w 33"/>
                      <a:gd name="T29" fmla="*/ 9 h 35"/>
                      <a:gd name="T30" fmla="*/ 8 w 33"/>
                      <a:gd name="T31"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5">
                        <a:moveTo>
                          <a:pt x="33" y="17"/>
                        </a:moveTo>
                        <a:cubicBezTo>
                          <a:pt x="33" y="23"/>
                          <a:pt x="31" y="27"/>
                          <a:pt x="28" y="30"/>
                        </a:cubicBezTo>
                        <a:cubicBezTo>
                          <a:pt x="25" y="34"/>
                          <a:pt x="22" y="35"/>
                          <a:pt x="16" y="35"/>
                        </a:cubicBezTo>
                        <a:cubicBezTo>
                          <a:pt x="13" y="35"/>
                          <a:pt x="10" y="34"/>
                          <a:pt x="8" y="33"/>
                        </a:cubicBezTo>
                        <a:cubicBezTo>
                          <a:pt x="6" y="32"/>
                          <a:pt x="4" y="30"/>
                          <a:pt x="2" y="27"/>
                        </a:cubicBezTo>
                        <a:cubicBezTo>
                          <a:pt x="1" y="24"/>
                          <a:pt x="0" y="21"/>
                          <a:pt x="0" y="17"/>
                        </a:cubicBezTo>
                        <a:cubicBezTo>
                          <a:pt x="0" y="12"/>
                          <a:pt x="2" y="8"/>
                          <a:pt x="5" y="5"/>
                        </a:cubicBezTo>
                        <a:cubicBezTo>
                          <a:pt x="7" y="1"/>
                          <a:pt x="11" y="0"/>
                          <a:pt x="17" y="0"/>
                        </a:cubicBezTo>
                        <a:cubicBezTo>
                          <a:pt x="22" y="0"/>
                          <a:pt x="25" y="2"/>
                          <a:pt x="28" y="5"/>
                        </a:cubicBezTo>
                        <a:cubicBezTo>
                          <a:pt x="31" y="8"/>
                          <a:pt x="33" y="12"/>
                          <a:pt x="33" y="17"/>
                        </a:cubicBezTo>
                        <a:close/>
                        <a:moveTo>
                          <a:pt x="8" y="17"/>
                        </a:moveTo>
                        <a:cubicBezTo>
                          <a:pt x="8" y="25"/>
                          <a:pt x="11" y="29"/>
                          <a:pt x="17" y="29"/>
                        </a:cubicBezTo>
                        <a:cubicBezTo>
                          <a:pt x="22" y="29"/>
                          <a:pt x="25" y="25"/>
                          <a:pt x="25" y="17"/>
                        </a:cubicBezTo>
                        <a:cubicBezTo>
                          <a:pt x="25" y="10"/>
                          <a:pt x="22" y="6"/>
                          <a:pt x="16" y="6"/>
                        </a:cubicBezTo>
                        <a:cubicBezTo>
                          <a:pt x="13" y="6"/>
                          <a:pt x="11" y="7"/>
                          <a:pt x="10" y="9"/>
                        </a:cubicBezTo>
                        <a:cubicBezTo>
                          <a:pt x="9" y="11"/>
                          <a:pt x="8" y="14"/>
                          <a:pt x="8" y="17"/>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3" name="ïṧļïḑé">
                    <a:extLst>
                      <a:ext uri="{FF2B5EF4-FFF2-40B4-BE49-F238E27FC236}">
                        <a16:creationId xmlns:a16="http://schemas.microsoft.com/office/drawing/2014/main" id="{0181FF45-7300-4C53-9C75-576EAA21E2C7}"/>
                      </a:ext>
                    </a:extLst>
                  </p:cNvPr>
                  <p:cNvSpPr/>
                  <p:nvPr/>
                </p:nvSpPr>
                <p:spPr bwMode="auto">
                  <a:xfrm>
                    <a:off x="2807" y="1466"/>
                    <a:ext cx="28" cy="29"/>
                  </a:xfrm>
                  <a:custGeom>
                    <a:avLst/>
                    <a:gdLst>
                      <a:gd name="T0" fmla="*/ 17 w 35"/>
                      <a:gd name="T1" fmla="*/ 37 h 37"/>
                      <a:gd name="T2" fmla="*/ 8 w 35"/>
                      <a:gd name="T3" fmla="*/ 35 h 37"/>
                      <a:gd name="T4" fmla="*/ 2 w 35"/>
                      <a:gd name="T5" fmla="*/ 28 h 37"/>
                      <a:gd name="T6" fmla="*/ 0 w 35"/>
                      <a:gd name="T7" fmla="*/ 18 h 37"/>
                      <a:gd name="T8" fmla="*/ 5 w 35"/>
                      <a:gd name="T9" fmla="*/ 5 h 37"/>
                      <a:gd name="T10" fmla="*/ 18 w 35"/>
                      <a:gd name="T11" fmla="*/ 0 h 37"/>
                      <a:gd name="T12" fmla="*/ 30 w 35"/>
                      <a:gd name="T13" fmla="*/ 5 h 37"/>
                      <a:gd name="T14" fmla="*/ 35 w 35"/>
                      <a:gd name="T15" fmla="*/ 18 h 37"/>
                      <a:gd name="T16" fmla="*/ 30 w 35"/>
                      <a:gd name="T17" fmla="*/ 32 h 37"/>
                      <a:gd name="T18" fmla="*/ 17 w 35"/>
                      <a:gd name="T19" fmla="*/ 37 h 37"/>
                      <a:gd name="T20" fmla="*/ 18 w 35"/>
                      <a:gd name="T21" fmla="*/ 2 h 37"/>
                      <a:gd name="T22" fmla="*/ 6 w 35"/>
                      <a:gd name="T23" fmla="*/ 6 h 37"/>
                      <a:gd name="T24" fmla="*/ 2 w 35"/>
                      <a:gd name="T25" fmla="*/ 18 h 37"/>
                      <a:gd name="T26" fmla="*/ 4 w 35"/>
                      <a:gd name="T27" fmla="*/ 27 h 37"/>
                      <a:gd name="T28" fmla="*/ 10 w 35"/>
                      <a:gd name="T29" fmla="*/ 33 h 37"/>
                      <a:gd name="T30" fmla="*/ 17 w 35"/>
                      <a:gd name="T31" fmla="*/ 35 h 37"/>
                      <a:gd name="T32" fmla="*/ 29 w 35"/>
                      <a:gd name="T33" fmla="*/ 31 h 37"/>
                      <a:gd name="T34" fmla="*/ 33 w 35"/>
                      <a:gd name="T35" fmla="*/ 18 h 37"/>
                      <a:gd name="T36" fmla="*/ 29 w 35"/>
                      <a:gd name="T37" fmla="*/ 6 h 37"/>
                      <a:gd name="T38" fmla="*/ 18 w 35"/>
                      <a:gd name="T39" fmla="*/ 2 h 37"/>
                      <a:gd name="T40" fmla="*/ 18 w 35"/>
                      <a:gd name="T41" fmla="*/ 31 h 37"/>
                      <a:gd name="T42" fmla="*/ 8 w 35"/>
                      <a:gd name="T43" fmla="*/ 18 h 37"/>
                      <a:gd name="T44" fmla="*/ 10 w 35"/>
                      <a:gd name="T45" fmla="*/ 9 h 37"/>
                      <a:gd name="T46" fmla="*/ 17 w 35"/>
                      <a:gd name="T47" fmla="*/ 6 h 37"/>
                      <a:gd name="T48" fmla="*/ 27 w 35"/>
                      <a:gd name="T49" fmla="*/ 18 h 37"/>
                      <a:gd name="T50" fmla="*/ 18 w 35"/>
                      <a:gd name="T51" fmla="*/ 31 h 37"/>
                      <a:gd name="T52" fmla="*/ 17 w 35"/>
                      <a:gd name="T53" fmla="*/ 8 h 37"/>
                      <a:gd name="T54" fmla="*/ 12 w 35"/>
                      <a:gd name="T55" fmla="*/ 10 h 37"/>
                      <a:gd name="T56" fmla="*/ 10 w 35"/>
                      <a:gd name="T57" fmla="*/ 18 h 37"/>
                      <a:gd name="T58" fmla="*/ 18 w 35"/>
                      <a:gd name="T59" fmla="*/ 29 h 37"/>
                      <a:gd name="T60" fmla="*/ 25 w 35"/>
                      <a:gd name="T61" fmla="*/ 18 h 37"/>
                      <a:gd name="T62" fmla="*/ 17 w 35"/>
                      <a:gd name="T63"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37">
                        <a:moveTo>
                          <a:pt x="17" y="37"/>
                        </a:moveTo>
                        <a:cubicBezTo>
                          <a:pt x="14" y="37"/>
                          <a:pt x="11" y="36"/>
                          <a:pt x="8" y="35"/>
                        </a:cubicBezTo>
                        <a:cubicBezTo>
                          <a:pt x="6" y="33"/>
                          <a:pt x="4" y="31"/>
                          <a:pt x="2" y="28"/>
                        </a:cubicBezTo>
                        <a:cubicBezTo>
                          <a:pt x="1" y="25"/>
                          <a:pt x="0" y="22"/>
                          <a:pt x="0" y="18"/>
                        </a:cubicBezTo>
                        <a:cubicBezTo>
                          <a:pt x="0" y="13"/>
                          <a:pt x="2" y="8"/>
                          <a:pt x="5" y="5"/>
                        </a:cubicBezTo>
                        <a:cubicBezTo>
                          <a:pt x="8" y="2"/>
                          <a:pt x="12" y="0"/>
                          <a:pt x="18" y="0"/>
                        </a:cubicBezTo>
                        <a:cubicBezTo>
                          <a:pt x="23" y="0"/>
                          <a:pt x="27" y="2"/>
                          <a:pt x="30" y="5"/>
                        </a:cubicBezTo>
                        <a:cubicBezTo>
                          <a:pt x="33" y="8"/>
                          <a:pt x="35" y="13"/>
                          <a:pt x="35" y="18"/>
                        </a:cubicBezTo>
                        <a:cubicBezTo>
                          <a:pt x="35" y="24"/>
                          <a:pt x="33" y="29"/>
                          <a:pt x="30" y="32"/>
                        </a:cubicBezTo>
                        <a:cubicBezTo>
                          <a:pt x="27" y="36"/>
                          <a:pt x="23" y="37"/>
                          <a:pt x="17" y="37"/>
                        </a:cubicBezTo>
                        <a:close/>
                        <a:moveTo>
                          <a:pt x="18" y="2"/>
                        </a:moveTo>
                        <a:cubicBezTo>
                          <a:pt x="13" y="2"/>
                          <a:pt x="9" y="3"/>
                          <a:pt x="6" y="6"/>
                        </a:cubicBezTo>
                        <a:cubicBezTo>
                          <a:pt x="4" y="9"/>
                          <a:pt x="2" y="13"/>
                          <a:pt x="2" y="18"/>
                        </a:cubicBezTo>
                        <a:cubicBezTo>
                          <a:pt x="2" y="22"/>
                          <a:pt x="3" y="25"/>
                          <a:pt x="4" y="27"/>
                        </a:cubicBezTo>
                        <a:cubicBezTo>
                          <a:pt x="6" y="30"/>
                          <a:pt x="7" y="32"/>
                          <a:pt x="10" y="33"/>
                        </a:cubicBezTo>
                        <a:cubicBezTo>
                          <a:pt x="12" y="34"/>
                          <a:pt x="14" y="35"/>
                          <a:pt x="17" y="35"/>
                        </a:cubicBezTo>
                        <a:cubicBezTo>
                          <a:pt x="22" y="35"/>
                          <a:pt x="26" y="34"/>
                          <a:pt x="29" y="31"/>
                        </a:cubicBezTo>
                        <a:cubicBezTo>
                          <a:pt x="31" y="28"/>
                          <a:pt x="33" y="24"/>
                          <a:pt x="33" y="18"/>
                        </a:cubicBezTo>
                        <a:cubicBezTo>
                          <a:pt x="33" y="13"/>
                          <a:pt x="31" y="9"/>
                          <a:pt x="29" y="6"/>
                        </a:cubicBezTo>
                        <a:cubicBezTo>
                          <a:pt x="26" y="3"/>
                          <a:pt x="22" y="2"/>
                          <a:pt x="18" y="2"/>
                        </a:cubicBezTo>
                        <a:close/>
                        <a:moveTo>
                          <a:pt x="18" y="31"/>
                        </a:moveTo>
                        <a:cubicBezTo>
                          <a:pt x="13" y="31"/>
                          <a:pt x="8" y="29"/>
                          <a:pt x="8" y="18"/>
                        </a:cubicBezTo>
                        <a:cubicBezTo>
                          <a:pt x="8" y="15"/>
                          <a:pt x="9" y="11"/>
                          <a:pt x="10" y="9"/>
                        </a:cubicBezTo>
                        <a:cubicBezTo>
                          <a:pt x="12" y="7"/>
                          <a:pt x="14" y="6"/>
                          <a:pt x="17" y="6"/>
                        </a:cubicBezTo>
                        <a:cubicBezTo>
                          <a:pt x="22" y="6"/>
                          <a:pt x="27" y="8"/>
                          <a:pt x="27" y="18"/>
                        </a:cubicBezTo>
                        <a:cubicBezTo>
                          <a:pt x="27" y="29"/>
                          <a:pt x="22" y="31"/>
                          <a:pt x="18" y="31"/>
                        </a:cubicBezTo>
                        <a:close/>
                        <a:moveTo>
                          <a:pt x="17" y="8"/>
                        </a:moveTo>
                        <a:cubicBezTo>
                          <a:pt x="15" y="8"/>
                          <a:pt x="13" y="9"/>
                          <a:pt x="12" y="10"/>
                        </a:cubicBezTo>
                        <a:cubicBezTo>
                          <a:pt x="11" y="12"/>
                          <a:pt x="10" y="15"/>
                          <a:pt x="10" y="18"/>
                        </a:cubicBezTo>
                        <a:cubicBezTo>
                          <a:pt x="10" y="26"/>
                          <a:pt x="12" y="29"/>
                          <a:pt x="18" y="29"/>
                        </a:cubicBezTo>
                        <a:cubicBezTo>
                          <a:pt x="23" y="29"/>
                          <a:pt x="25" y="26"/>
                          <a:pt x="25" y="18"/>
                        </a:cubicBezTo>
                        <a:cubicBezTo>
                          <a:pt x="25" y="9"/>
                          <a:pt x="21" y="8"/>
                          <a:pt x="17" y="8"/>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4" name="íṣľïḋè">
                    <a:extLst>
                      <a:ext uri="{FF2B5EF4-FFF2-40B4-BE49-F238E27FC236}">
                        <a16:creationId xmlns:a16="http://schemas.microsoft.com/office/drawing/2014/main" id="{2C63F820-0C7A-4EE4-80F0-41FA4D96CCC2}"/>
                      </a:ext>
                    </a:extLst>
                  </p:cNvPr>
                  <p:cNvSpPr/>
                  <p:nvPr/>
                </p:nvSpPr>
                <p:spPr bwMode="auto">
                  <a:xfrm>
                    <a:off x="2838" y="1484"/>
                    <a:ext cx="12" cy="19"/>
                  </a:xfrm>
                  <a:custGeom>
                    <a:avLst/>
                    <a:gdLst>
                      <a:gd name="T0" fmla="*/ 15 w 15"/>
                      <a:gd name="T1" fmla="*/ 23 h 23"/>
                      <a:gd name="T2" fmla="*/ 0 w 15"/>
                      <a:gd name="T3" fmla="*/ 23 h 23"/>
                      <a:gd name="T4" fmla="*/ 0 w 15"/>
                      <a:gd name="T5" fmla="*/ 20 h 23"/>
                      <a:gd name="T6" fmla="*/ 6 w 15"/>
                      <a:gd name="T7" fmla="*/ 14 h 23"/>
                      <a:gd name="T8" fmla="*/ 9 w 15"/>
                      <a:gd name="T9" fmla="*/ 11 h 23"/>
                      <a:gd name="T10" fmla="*/ 11 w 15"/>
                      <a:gd name="T11" fmla="*/ 9 h 23"/>
                      <a:gd name="T12" fmla="*/ 11 w 15"/>
                      <a:gd name="T13" fmla="*/ 7 h 23"/>
                      <a:gd name="T14" fmla="*/ 10 w 15"/>
                      <a:gd name="T15" fmla="*/ 4 h 23"/>
                      <a:gd name="T16" fmla="*/ 7 w 15"/>
                      <a:gd name="T17" fmla="*/ 3 h 23"/>
                      <a:gd name="T18" fmla="*/ 5 w 15"/>
                      <a:gd name="T19" fmla="*/ 4 h 23"/>
                      <a:gd name="T20" fmla="*/ 2 w 15"/>
                      <a:gd name="T21" fmla="*/ 6 h 23"/>
                      <a:gd name="T22" fmla="*/ 0 w 15"/>
                      <a:gd name="T23" fmla="*/ 3 h 23"/>
                      <a:gd name="T24" fmla="*/ 4 w 15"/>
                      <a:gd name="T25" fmla="*/ 1 h 23"/>
                      <a:gd name="T26" fmla="*/ 8 w 15"/>
                      <a:gd name="T27" fmla="*/ 0 h 23"/>
                      <a:gd name="T28" fmla="*/ 13 w 15"/>
                      <a:gd name="T29" fmla="*/ 2 h 23"/>
                      <a:gd name="T30" fmla="*/ 15 w 15"/>
                      <a:gd name="T31" fmla="*/ 6 h 23"/>
                      <a:gd name="T32" fmla="*/ 14 w 15"/>
                      <a:gd name="T33" fmla="*/ 9 h 23"/>
                      <a:gd name="T34" fmla="*/ 12 w 15"/>
                      <a:gd name="T35" fmla="*/ 12 h 23"/>
                      <a:gd name="T36" fmla="*/ 9 w 15"/>
                      <a:gd name="T37" fmla="*/ 16 h 23"/>
                      <a:gd name="T38" fmla="*/ 5 w 15"/>
                      <a:gd name="T39" fmla="*/ 20 h 23"/>
                      <a:gd name="T40" fmla="*/ 5 w 15"/>
                      <a:gd name="T41" fmla="*/ 20 h 23"/>
                      <a:gd name="T42" fmla="*/ 15 w 15"/>
                      <a:gd name="T43" fmla="*/ 20 h 23"/>
                      <a:gd name="T44" fmla="*/ 15 w 15"/>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3">
                        <a:moveTo>
                          <a:pt x="15" y="23"/>
                        </a:moveTo>
                        <a:cubicBezTo>
                          <a:pt x="0" y="23"/>
                          <a:pt x="0" y="23"/>
                          <a:pt x="0" y="23"/>
                        </a:cubicBezTo>
                        <a:cubicBezTo>
                          <a:pt x="0" y="20"/>
                          <a:pt x="0" y="20"/>
                          <a:pt x="0" y="20"/>
                        </a:cubicBezTo>
                        <a:cubicBezTo>
                          <a:pt x="6" y="14"/>
                          <a:pt x="6" y="14"/>
                          <a:pt x="6" y="14"/>
                        </a:cubicBezTo>
                        <a:cubicBezTo>
                          <a:pt x="8" y="13"/>
                          <a:pt x="9" y="11"/>
                          <a:pt x="9" y="11"/>
                        </a:cubicBezTo>
                        <a:cubicBezTo>
                          <a:pt x="10" y="10"/>
                          <a:pt x="10" y="9"/>
                          <a:pt x="11" y="9"/>
                        </a:cubicBezTo>
                        <a:cubicBezTo>
                          <a:pt x="11" y="8"/>
                          <a:pt x="11" y="7"/>
                          <a:pt x="11" y="7"/>
                        </a:cubicBezTo>
                        <a:cubicBezTo>
                          <a:pt x="11" y="6"/>
                          <a:pt x="11" y="5"/>
                          <a:pt x="10" y="4"/>
                        </a:cubicBezTo>
                        <a:cubicBezTo>
                          <a:pt x="9" y="4"/>
                          <a:pt x="9" y="3"/>
                          <a:pt x="7" y="3"/>
                        </a:cubicBezTo>
                        <a:cubicBezTo>
                          <a:pt x="7" y="3"/>
                          <a:pt x="6" y="4"/>
                          <a:pt x="5" y="4"/>
                        </a:cubicBezTo>
                        <a:cubicBezTo>
                          <a:pt x="4" y="4"/>
                          <a:pt x="3" y="5"/>
                          <a:pt x="2" y="6"/>
                        </a:cubicBezTo>
                        <a:cubicBezTo>
                          <a:pt x="0" y="3"/>
                          <a:pt x="0" y="3"/>
                          <a:pt x="0" y="3"/>
                        </a:cubicBezTo>
                        <a:cubicBezTo>
                          <a:pt x="1" y="2"/>
                          <a:pt x="3" y="1"/>
                          <a:pt x="4" y="1"/>
                        </a:cubicBezTo>
                        <a:cubicBezTo>
                          <a:pt x="5" y="0"/>
                          <a:pt x="6" y="0"/>
                          <a:pt x="8" y="0"/>
                        </a:cubicBezTo>
                        <a:cubicBezTo>
                          <a:pt x="10" y="0"/>
                          <a:pt x="11" y="1"/>
                          <a:pt x="13" y="2"/>
                        </a:cubicBezTo>
                        <a:cubicBezTo>
                          <a:pt x="14" y="3"/>
                          <a:pt x="15" y="4"/>
                          <a:pt x="15" y="6"/>
                        </a:cubicBezTo>
                        <a:cubicBezTo>
                          <a:pt x="15" y="7"/>
                          <a:pt x="14" y="8"/>
                          <a:pt x="14" y="9"/>
                        </a:cubicBezTo>
                        <a:cubicBezTo>
                          <a:pt x="14" y="10"/>
                          <a:pt x="13" y="11"/>
                          <a:pt x="12" y="12"/>
                        </a:cubicBezTo>
                        <a:cubicBezTo>
                          <a:pt x="12" y="13"/>
                          <a:pt x="10" y="14"/>
                          <a:pt x="9" y="16"/>
                        </a:cubicBezTo>
                        <a:cubicBezTo>
                          <a:pt x="5" y="20"/>
                          <a:pt x="5" y="20"/>
                          <a:pt x="5" y="20"/>
                        </a:cubicBezTo>
                        <a:cubicBezTo>
                          <a:pt x="5" y="20"/>
                          <a:pt x="5" y="20"/>
                          <a:pt x="5" y="20"/>
                        </a:cubicBezTo>
                        <a:cubicBezTo>
                          <a:pt x="15" y="20"/>
                          <a:pt x="15" y="20"/>
                          <a:pt x="15" y="20"/>
                        </a:cubicBezTo>
                        <a:lnTo>
                          <a:pt x="15" y="23"/>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5" name="ïṡļídé">
                    <a:extLst>
                      <a:ext uri="{FF2B5EF4-FFF2-40B4-BE49-F238E27FC236}">
                        <a16:creationId xmlns:a16="http://schemas.microsoft.com/office/drawing/2014/main" id="{793CFC16-4240-4D65-BCFB-27AD1ACD9917}"/>
                      </a:ext>
                    </a:extLst>
                  </p:cNvPr>
                  <p:cNvSpPr/>
                  <p:nvPr/>
                </p:nvSpPr>
                <p:spPr bwMode="auto">
                  <a:xfrm>
                    <a:off x="2837" y="1483"/>
                    <a:ext cx="13" cy="20"/>
                  </a:xfrm>
                  <a:custGeom>
                    <a:avLst/>
                    <a:gdLst>
                      <a:gd name="T0" fmla="*/ 16 w 17"/>
                      <a:gd name="T1" fmla="*/ 25 h 25"/>
                      <a:gd name="T2" fmla="*/ 1 w 17"/>
                      <a:gd name="T3" fmla="*/ 25 h 25"/>
                      <a:gd name="T4" fmla="*/ 0 w 17"/>
                      <a:gd name="T5" fmla="*/ 24 h 25"/>
                      <a:gd name="T6" fmla="*/ 0 w 17"/>
                      <a:gd name="T7" fmla="*/ 21 h 25"/>
                      <a:gd name="T8" fmla="*/ 0 w 17"/>
                      <a:gd name="T9" fmla="*/ 21 h 25"/>
                      <a:gd name="T10" fmla="*/ 6 w 17"/>
                      <a:gd name="T11" fmla="*/ 15 h 25"/>
                      <a:gd name="T12" fmla="*/ 9 w 17"/>
                      <a:gd name="T13" fmla="*/ 11 h 25"/>
                      <a:gd name="T14" fmla="*/ 11 w 17"/>
                      <a:gd name="T15" fmla="*/ 9 h 25"/>
                      <a:gd name="T16" fmla="*/ 11 w 17"/>
                      <a:gd name="T17" fmla="*/ 8 h 25"/>
                      <a:gd name="T18" fmla="*/ 10 w 17"/>
                      <a:gd name="T19" fmla="*/ 6 h 25"/>
                      <a:gd name="T20" fmla="*/ 6 w 17"/>
                      <a:gd name="T21" fmla="*/ 6 h 25"/>
                      <a:gd name="T22" fmla="*/ 4 w 17"/>
                      <a:gd name="T23" fmla="*/ 7 h 25"/>
                      <a:gd name="T24" fmla="*/ 2 w 17"/>
                      <a:gd name="T25" fmla="*/ 7 h 25"/>
                      <a:gd name="T26" fmla="*/ 0 w 17"/>
                      <a:gd name="T27" fmla="*/ 5 h 25"/>
                      <a:gd name="T28" fmla="*/ 1 w 17"/>
                      <a:gd name="T29" fmla="*/ 3 h 25"/>
                      <a:gd name="T30" fmla="*/ 5 w 17"/>
                      <a:gd name="T31" fmla="*/ 1 h 25"/>
                      <a:gd name="T32" fmla="*/ 9 w 17"/>
                      <a:gd name="T33" fmla="*/ 0 h 25"/>
                      <a:gd name="T34" fmla="*/ 14 w 17"/>
                      <a:gd name="T35" fmla="*/ 2 h 25"/>
                      <a:gd name="T36" fmla="*/ 17 w 17"/>
                      <a:gd name="T37" fmla="*/ 7 h 25"/>
                      <a:gd name="T38" fmla="*/ 16 w 17"/>
                      <a:gd name="T39" fmla="*/ 11 h 25"/>
                      <a:gd name="T40" fmla="*/ 14 w 17"/>
                      <a:gd name="T41" fmla="*/ 14 h 25"/>
                      <a:gd name="T42" fmla="*/ 10 w 17"/>
                      <a:gd name="T43" fmla="*/ 18 h 25"/>
                      <a:gd name="T44" fmla="*/ 8 w 17"/>
                      <a:gd name="T45" fmla="*/ 20 h 25"/>
                      <a:gd name="T46" fmla="*/ 16 w 17"/>
                      <a:gd name="T47" fmla="*/ 20 h 25"/>
                      <a:gd name="T48" fmla="*/ 17 w 17"/>
                      <a:gd name="T49" fmla="*/ 21 h 25"/>
                      <a:gd name="T50" fmla="*/ 17 w 17"/>
                      <a:gd name="T51" fmla="*/ 24 h 25"/>
                      <a:gd name="T52" fmla="*/ 16 w 17"/>
                      <a:gd name="T53" fmla="*/ 25 h 25"/>
                      <a:gd name="T54" fmla="*/ 2 w 17"/>
                      <a:gd name="T55" fmla="*/ 23 h 25"/>
                      <a:gd name="T56" fmla="*/ 15 w 17"/>
                      <a:gd name="T57" fmla="*/ 23 h 25"/>
                      <a:gd name="T58" fmla="*/ 15 w 17"/>
                      <a:gd name="T59" fmla="*/ 22 h 25"/>
                      <a:gd name="T60" fmla="*/ 6 w 17"/>
                      <a:gd name="T61" fmla="*/ 22 h 25"/>
                      <a:gd name="T62" fmla="*/ 5 w 17"/>
                      <a:gd name="T63" fmla="*/ 21 h 25"/>
                      <a:gd name="T64" fmla="*/ 5 w 17"/>
                      <a:gd name="T65" fmla="*/ 20 h 25"/>
                      <a:gd name="T66" fmla="*/ 9 w 17"/>
                      <a:gd name="T67" fmla="*/ 16 h 25"/>
                      <a:gd name="T68" fmla="*/ 13 w 17"/>
                      <a:gd name="T69" fmla="*/ 12 h 25"/>
                      <a:gd name="T70" fmla="*/ 14 w 17"/>
                      <a:gd name="T71" fmla="*/ 10 h 25"/>
                      <a:gd name="T72" fmla="*/ 15 w 17"/>
                      <a:gd name="T73" fmla="*/ 7 h 25"/>
                      <a:gd name="T74" fmla="*/ 13 w 17"/>
                      <a:gd name="T75" fmla="*/ 4 h 25"/>
                      <a:gd name="T76" fmla="*/ 9 w 17"/>
                      <a:gd name="T77" fmla="*/ 2 h 25"/>
                      <a:gd name="T78" fmla="*/ 5 w 17"/>
                      <a:gd name="T79" fmla="*/ 3 h 25"/>
                      <a:gd name="T80" fmla="*/ 3 w 17"/>
                      <a:gd name="T81" fmla="*/ 4 h 25"/>
                      <a:gd name="T82" fmla="*/ 3 w 17"/>
                      <a:gd name="T83" fmla="*/ 5 h 25"/>
                      <a:gd name="T84" fmla="*/ 6 w 17"/>
                      <a:gd name="T85" fmla="*/ 4 h 25"/>
                      <a:gd name="T86" fmla="*/ 12 w 17"/>
                      <a:gd name="T87" fmla="*/ 4 h 25"/>
                      <a:gd name="T88" fmla="*/ 13 w 17"/>
                      <a:gd name="T89" fmla="*/ 8 h 25"/>
                      <a:gd name="T90" fmla="*/ 13 w 17"/>
                      <a:gd name="T91" fmla="*/ 10 h 25"/>
                      <a:gd name="T92" fmla="*/ 11 w 17"/>
                      <a:gd name="T93" fmla="*/ 12 h 25"/>
                      <a:gd name="T94" fmla="*/ 8 w 17"/>
                      <a:gd name="T95" fmla="*/ 16 h 25"/>
                      <a:gd name="T96" fmla="*/ 2 w 17"/>
                      <a:gd name="T97" fmla="*/ 22 h 25"/>
                      <a:gd name="T98" fmla="*/ 2 w 17"/>
                      <a:gd name="T9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 h="25">
                        <a:moveTo>
                          <a:pt x="16" y="25"/>
                        </a:moveTo>
                        <a:cubicBezTo>
                          <a:pt x="1" y="25"/>
                          <a:pt x="1" y="25"/>
                          <a:pt x="1" y="25"/>
                        </a:cubicBezTo>
                        <a:cubicBezTo>
                          <a:pt x="1" y="25"/>
                          <a:pt x="0" y="25"/>
                          <a:pt x="0" y="24"/>
                        </a:cubicBezTo>
                        <a:cubicBezTo>
                          <a:pt x="0" y="21"/>
                          <a:pt x="0" y="21"/>
                          <a:pt x="0" y="21"/>
                        </a:cubicBezTo>
                        <a:cubicBezTo>
                          <a:pt x="0" y="21"/>
                          <a:pt x="0" y="21"/>
                          <a:pt x="0" y="21"/>
                        </a:cubicBezTo>
                        <a:cubicBezTo>
                          <a:pt x="6" y="15"/>
                          <a:pt x="6" y="15"/>
                          <a:pt x="6" y="15"/>
                        </a:cubicBezTo>
                        <a:cubicBezTo>
                          <a:pt x="8" y="13"/>
                          <a:pt x="9" y="12"/>
                          <a:pt x="9" y="11"/>
                        </a:cubicBezTo>
                        <a:cubicBezTo>
                          <a:pt x="10" y="10"/>
                          <a:pt x="10" y="10"/>
                          <a:pt x="11" y="9"/>
                        </a:cubicBezTo>
                        <a:cubicBezTo>
                          <a:pt x="11" y="9"/>
                          <a:pt x="11" y="8"/>
                          <a:pt x="11" y="8"/>
                        </a:cubicBezTo>
                        <a:cubicBezTo>
                          <a:pt x="11" y="7"/>
                          <a:pt x="11" y="6"/>
                          <a:pt x="10" y="6"/>
                        </a:cubicBezTo>
                        <a:cubicBezTo>
                          <a:pt x="10" y="5"/>
                          <a:pt x="8" y="5"/>
                          <a:pt x="6" y="6"/>
                        </a:cubicBezTo>
                        <a:cubicBezTo>
                          <a:pt x="6" y="6"/>
                          <a:pt x="5" y="7"/>
                          <a:pt x="4" y="7"/>
                        </a:cubicBezTo>
                        <a:cubicBezTo>
                          <a:pt x="3" y="8"/>
                          <a:pt x="3" y="8"/>
                          <a:pt x="2" y="7"/>
                        </a:cubicBezTo>
                        <a:cubicBezTo>
                          <a:pt x="0" y="5"/>
                          <a:pt x="0" y="5"/>
                          <a:pt x="0" y="5"/>
                        </a:cubicBezTo>
                        <a:cubicBezTo>
                          <a:pt x="0" y="4"/>
                          <a:pt x="0" y="4"/>
                          <a:pt x="1" y="3"/>
                        </a:cubicBezTo>
                        <a:cubicBezTo>
                          <a:pt x="2" y="2"/>
                          <a:pt x="3" y="1"/>
                          <a:pt x="5" y="1"/>
                        </a:cubicBezTo>
                        <a:cubicBezTo>
                          <a:pt x="6" y="0"/>
                          <a:pt x="7" y="0"/>
                          <a:pt x="9" y="0"/>
                        </a:cubicBezTo>
                        <a:cubicBezTo>
                          <a:pt x="11" y="0"/>
                          <a:pt x="13" y="1"/>
                          <a:pt x="14" y="2"/>
                        </a:cubicBezTo>
                        <a:cubicBezTo>
                          <a:pt x="16" y="3"/>
                          <a:pt x="17" y="5"/>
                          <a:pt x="17" y="7"/>
                        </a:cubicBezTo>
                        <a:cubicBezTo>
                          <a:pt x="17" y="8"/>
                          <a:pt x="16" y="10"/>
                          <a:pt x="16" y="11"/>
                        </a:cubicBezTo>
                        <a:cubicBezTo>
                          <a:pt x="16" y="12"/>
                          <a:pt x="15" y="13"/>
                          <a:pt x="14" y="14"/>
                        </a:cubicBezTo>
                        <a:cubicBezTo>
                          <a:pt x="13" y="15"/>
                          <a:pt x="12" y="16"/>
                          <a:pt x="10" y="18"/>
                        </a:cubicBezTo>
                        <a:cubicBezTo>
                          <a:pt x="8" y="20"/>
                          <a:pt x="8" y="20"/>
                          <a:pt x="8" y="20"/>
                        </a:cubicBezTo>
                        <a:cubicBezTo>
                          <a:pt x="16" y="20"/>
                          <a:pt x="16" y="20"/>
                          <a:pt x="16" y="20"/>
                        </a:cubicBezTo>
                        <a:cubicBezTo>
                          <a:pt x="17" y="20"/>
                          <a:pt x="17" y="20"/>
                          <a:pt x="17" y="21"/>
                        </a:cubicBezTo>
                        <a:cubicBezTo>
                          <a:pt x="17" y="24"/>
                          <a:pt x="17" y="24"/>
                          <a:pt x="17" y="24"/>
                        </a:cubicBezTo>
                        <a:cubicBezTo>
                          <a:pt x="17" y="25"/>
                          <a:pt x="17" y="25"/>
                          <a:pt x="16" y="25"/>
                        </a:cubicBezTo>
                        <a:close/>
                        <a:moveTo>
                          <a:pt x="2" y="23"/>
                        </a:moveTo>
                        <a:cubicBezTo>
                          <a:pt x="15" y="23"/>
                          <a:pt x="15" y="23"/>
                          <a:pt x="15" y="23"/>
                        </a:cubicBezTo>
                        <a:cubicBezTo>
                          <a:pt x="15" y="22"/>
                          <a:pt x="15" y="22"/>
                          <a:pt x="15" y="22"/>
                        </a:cubicBezTo>
                        <a:cubicBezTo>
                          <a:pt x="6" y="22"/>
                          <a:pt x="6" y="22"/>
                          <a:pt x="6" y="22"/>
                        </a:cubicBezTo>
                        <a:cubicBezTo>
                          <a:pt x="5" y="22"/>
                          <a:pt x="5" y="21"/>
                          <a:pt x="5" y="21"/>
                        </a:cubicBezTo>
                        <a:cubicBezTo>
                          <a:pt x="5" y="20"/>
                          <a:pt x="5" y="20"/>
                          <a:pt x="5" y="20"/>
                        </a:cubicBezTo>
                        <a:cubicBezTo>
                          <a:pt x="9" y="16"/>
                          <a:pt x="9" y="16"/>
                          <a:pt x="9" y="16"/>
                        </a:cubicBezTo>
                        <a:cubicBezTo>
                          <a:pt x="11" y="15"/>
                          <a:pt x="12" y="13"/>
                          <a:pt x="13" y="12"/>
                        </a:cubicBezTo>
                        <a:cubicBezTo>
                          <a:pt x="13" y="11"/>
                          <a:pt x="14" y="11"/>
                          <a:pt x="14" y="10"/>
                        </a:cubicBezTo>
                        <a:cubicBezTo>
                          <a:pt x="14" y="9"/>
                          <a:pt x="15" y="8"/>
                          <a:pt x="15" y="7"/>
                        </a:cubicBezTo>
                        <a:cubicBezTo>
                          <a:pt x="15" y="6"/>
                          <a:pt x="14" y="5"/>
                          <a:pt x="13" y="4"/>
                        </a:cubicBezTo>
                        <a:cubicBezTo>
                          <a:pt x="12" y="3"/>
                          <a:pt x="11" y="2"/>
                          <a:pt x="9" y="2"/>
                        </a:cubicBezTo>
                        <a:cubicBezTo>
                          <a:pt x="7" y="2"/>
                          <a:pt x="6" y="3"/>
                          <a:pt x="5" y="3"/>
                        </a:cubicBezTo>
                        <a:cubicBezTo>
                          <a:pt x="4" y="3"/>
                          <a:pt x="4" y="4"/>
                          <a:pt x="3" y="4"/>
                        </a:cubicBezTo>
                        <a:cubicBezTo>
                          <a:pt x="3" y="5"/>
                          <a:pt x="3" y="5"/>
                          <a:pt x="3" y="5"/>
                        </a:cubicBezTo>
                        <a:cubicBezTo>
                          <a:pt x="4" y="4"/>
                          <a:pt x="5" y="4"/>
                          <a:pt x="6" y="4"/>
                        </a:cubicBezTo>
                        <a:cubicBezTo>
                          <a:pt x="8" y="3"/>
                          <a:pt x="10" y="3"/>
                          <a:pt x="12" y="4"/>
                        </a:cubicBezTo>
                        <a:cubicBezTo>
                          <a:pt x="13" y="5"/>
                          <a:pt x="13" y="6"/>
                          <a:pt x="13" y="8"/>
                        </a:cubicBezTo>
                        <a:cubicBezTo>
                          <a:pt x="13" y="8"/>
                          <a:pt x="13" y="9"/>
                          <a:pt x="13" y="10"/>
                        </a:cubicBezTo>
                        <a:cubicBezTo>
                          <a:pt x="12" y="11"/>
                          <a:pt x="12" y="12"/>
                          <a:pt x="11" y="12"/>
                        </a:cubicBezTo>
                        <a:cubicBezTo>
                          <a:pt x="11" y="13"/>
                          <a:pt x="9" y="14"/>
                          <a:pt x="8" y="16"/>
                        </a:cubicBezTo>
                        <a:cubicBezTo>
                          <a:pt x="2" y="22"/>
                          <a:pt x="2" y="22"/>
                          <a:pt x="2" y="22"/>
                        </a:cubicBezTo>
                        <a:lnTo>
                          <a:pt x="2" y="23"/>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6" name="îṥ1ïḋé">
                    <a:extLst>
                      <a:ext uri="{FF2B5EF4-FFF2-40B4-BE49-F238E27FC236}">
                        <a16:creationId xmlns:a16="http://schemas.microsoft.com/office/drawing/2014/main" id="{537ECABF-E979-4B34-B2B4-392AE3473CB6}"/>
                      </a:ext>
                    </a:extLst>
                  </p:cNvPr>
                  <p:cNvSpPr/>
                  <p:nvPr/>
                </p:nvSpPr>
                <p:spPr bwMode="auto">
                  <a:xfrm>
                    <a:off x="2749" y="1626"/>
                    <a:ext cx="18" cy="26"/>
                  </a:xfrm>
                  <a:custGeom>
                    <a:avLst/>
                    <a:gdLst>
                      <a:gd name="T0" fmla="*/ 11 w 22"/>
                      <a:gd name="T1" fmla="*/ 11 h 33"/>
                      <a:gd name="T2" fmla="*/ 19 w 22"/>
                      <a:gd name="T3" fmla="*/ 14 h 33"/>
                      <a:gd name="T4" fmla="*/ 22 w 22"/>
                      <a:gd name="T5" fmla="*/ 21 h 33"/>
                      <a:gd name="T6" fmla="*/ 18 w 22"/>
                      <a:gd name="T7" fmla="*/ 30 h 33"/>
                      <a:gd name="T8" fmla="*/ 8 w 22"/>
                      <a:gd name="T9" fmla="*/ 33 h 33"/>
                      <a:gd name="T10" fmla="*/ 0 w 22"/>
                      <a:gd name="T11" fmla="*/ 31 h 33"/>
                      <a:gd name="T12" fmla="*/ 0 w 22"/>
                      <a:gd name="T13" fmla="*/ 25 h 33"/>
                      <a:gd name="T14" fmla="*/ 4 w 22"/>
                      <a:gd name="T15" fmla="*/ 27 h 33"/>
                      <a:gd name="T16" fmla="*/ 8 w 22"/>
                      <a:gd name="T17" fmla="*/ 27 h 33"/>
                      <a:gd name="T18" fmla="*/ 15 w 22"/>
                      <a:gd name="T19" fmla="*/ 22 h 33"/>
                      <a:gd name="T20" fmla="*/ 8 w 22"/>
                      <a:gd name="T21" fmla="*/ 17 h 33"/>
                      <a:gd name="T22" fmla="*/ 5 w 22"/>
                      <a:gd name="T23" fmla="*/ 17 h 33"/>
                      <a:gd name="T24" fmla="*/ 3 w 22"/>
                      <a:gd name="T25" fmla="*/ 18 h 33"/>
                      <a:gd name="T26" fmla="*/ 0 w 22"/>
                      <a:gd name="T27" fmla="*/ 16 h 33"/>
                      <a:gd name="T28" fmla="*/ 1 w 22"/>
                      <a:gd name="T29" fmla="*/ 0 h 33"/>
                      <a:gd name="T30" fmla="*/ 19 w 22"/>
                      <a:gd name="T31" fmla="*/ 0 h 33"/>
                      <a:gd name="T32" fmla="*/ 19 w 22"/>
                      <a:gd name="T33" fmla="*/ 5 h 33"/>
                      <a:gd name="T34" fmla="*/ 8 w 22"/>
                      <a:gd name="T35" fmla="*/ 5 h 33"/>
                      <a:gd name="T36" fmla="*/ 7 w 22"/>
                      <a:gd name="T37" fmla="*/ 12 h 33"/>
                      <a:gd name="T38" fmla="*/ 8 w 22"/>
                      <a:gd name="T39" fmla="*/ 12 h 33"/>
                      <a:gd name="T40" fmla="*/ 11 w 22"/>
                      <a:gd name="T41"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3">
                        <a:moveTo>
                          <a:pt x="11" y="11"/>
                        </a:moveTo>
                        <a:cubicBezTo>
                          <a:pt x="14" y="11"/>
                          <a:pt x="17" y="12"/>
                          <a:pt x="19" y="14"/>
                        </a:cubicBezTo>
                        <a:cubicBezTo>
                          <a:pt x="21" y="16"/>
                          <a:pt x="22" y="18"/>
                          <a:pt x="22" y="21"/>
                        </a:cubicBezTo>
                        <a:cubicBezTo>
                          <a:pt x="22" y="25"/>
                          <a:pt x="20" y="28"/>
                          <a:pt x="18" y="30"/>
                        </a:cubicBezTo>
                        <a:cubicBezTo>
                          <a:pt x="16" y="32"/>
                          <a:pt x="13" y="33"/>
                          <a:pt x="8" y="33"/>
                        </a:cubicBezTo>
                        <a:cubicBezTo>
                          <a:pt x="5" y="33"/>
                          <a:pt x="2" y="32"/>
                          <a:pt x="0" y="31"/>
                        </a:cubicBezTo>
                        <a:cubicBezTo>
                          <a:pt x="0" y="25"/>
                          <a:pt x="0" y="25"/>
                          <a:pt x="0" y="25"/>
                        </a:cubicBezTo>
                        <a:cubicBezTo>
                          <a:pt x="1" y="26"/>
                          <a:pt x="2" y="26"/>
                          <a:pt x="4" y="27"/>
                        </a:cubicBezTo>
                        <a:cubicBezTo>
                          <a:pt x="5" y="27"/>
                          <a:pt x="7" y="27"/>
                          <a:pt x="8" y="27"/>
                        </a:cubicBezTo>
                        <a:cubicBezTo>
                          <a:pt x="12" y="27"/>
                          <a:pt x="15" y="26"/>
                          <a:pt x="15" y="22"/>
                        </a:cubicBezTo>
                        <a:cubicBezTo>
                          <a:pt x="15" y="19"/>
                          <a:pt x="12" y="17"/>
                          <a:pt x="8" y="17"/>
                        </a:cubicBezTo>
                        <a:cubicBezTo>
                          <a:pt x="7" y="17"/>
                          <a:pt x="6" y="17"/>
                          <a:pt x="5" y="17"/>
                        </a:cubicBezTo>
                        <a:cubicBezTo>
                          <a:pt x="4" y="17"/>
                          <a:pt x="4" y="18"/>
                          <a:pt x="3" y="18"/>
                        </a:cubicBezTo>
                        <a:cubicBezTo>
                          <a:pt x="0" y="16"/>
                          <a:pt x="0" y="16"/>
                          <a:pt x="0" y="16"/>
                        </a:cubicBezTo>
                        <a:cubicBezTo>
                          <a:pt x="1" y="0"/>
                          <a:pt x="1" y="0"/>
                          <a:pt x="1" y="0"/>
                        </a:cubicBezTo>
                        <a:cubicBezTo>
                          <a:pt x="19" y="0"/>
                          <a:pt x="19" y="0"/>
                          <a:pt x="19" y="0"/>
                        </a:cubicBezTo>
                        <a:cubicBezTo>
                          <a:pt x="19" y="5"/>
                          <a:pt x="19" y="5"/>
                          <a:pt x="19" y="5"/>
                        </a:cubicBezTo>
                        <a:cubicBezTo>
                          <a:pt x="8" y="5"/>
                          <a:pt x="8" y="5"/>
                          <a:pt x="8" y="5"/>
                        </a:cubicBezTo>
                        <a:cubicBezTo>
                          <a:pt x="7" y="12"/>
                          <a:pt x="7" y="12"/>
                          <a:pt x="7" y="12"/>
                        </a:cubicBezTo>
                        <a:cubicBezTo>
                          <a:pt x="8" y="12"/>
                          <a:pt x="8" y="12"/>
                          <a:pt x="8" y="12"/>
                        </a:cubicBezTo>
                        <a:cubicBezTo>
                          <a:pt x="9" y="12"/>
                          <a:pt x="10" y="11"/>
                          <a:pt x="11" y="11"/>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7" name="ïṥliḍè">
                    <a:extLst>
                      <a:ext uri="{FF2B5EF4-FFF2-40B4-BE49-F238E27FC236}">
                        <a16:creationId xmlns:a16="http://schemas.microsoft.com/office/drawing/2014/main" id="{95F3215A-E5F4-48C0-A85A-E52CB5EAC34F}"/>
                      </a:ext>
                    </a:extLst>
                  </p:cNvPr>
                  <p:cNvSpPr/>
                  <p:nvPr/>
                </p:nvSpPr>
                <p:spPr bwMode="auto">
                  <a:xfrm>
                    <a:off x="2750" y="1600"/>
                    <a:ext cx="80" cy="55"/>
                  </a:xfrm>
                  <a:custGeom>
                    <a:avLst/>
                    <a:gdLst>
                      <a:gd name="T0" fmla="*/ 35 w 101"/>
                      <a:gd name="T1" fmla="*/ 70 h 70"/>
                      <a:gd name="T2" fmla="*/ 34 w 101"/>
                      <a:gd name="T3" fmla="*/ 70 h 70"/>
                      <a:gd name="T4" fmla="*/ 31 w 101"/>
                      <a:gd name="T5" fmla="*/ 67 h 70"/>
                      <a:gd name="T6" fmla="*/ 24 w 101"/>
                      <a:gd name="T7" fmla="*/ 26 h 70"/>
                      <a:gd name="T8" fmla="*/ 4 w 101"/>
                      <a:gd name="T9" fmla="*/ 26 h 70"/>
                      <a:gd name="T10" fmla="*/ 0 w 101"/>
                      <a:gd name="T11" fmla="*/ 22 h 70"/>
                      <a:gd name="T12" fmla="*/ 4 w 101"/>
                      <a:gd name="T13" fmla="*/ 18 h 70"/>
                      <a:gd name="T14" fmla="*/ 27 w 101"/>
                      <a:gd name="T15" fmla="*/ 18 h 70"/>
                      <a:gd name="T16" fmla="*/ 31 w 101"/>
                      <a:gd name="T17" fmla="*/ 21 h 70"/>
                      <a:gd name="T18" fmla="*/ 36 w 101"/>
                      <a:gd name="T19" fmla="*/ 53 h 70"/>
                      <a:gd name="T20" fmla="*/ 62 w 101"/>
                      <a:gd name="T21" fmla="*/ 2 h 70"/>
                      <a:gd name="T22" fmla="*/ 65 w 101"/>
                      <a:gd name="T23" fmla="*/ 0 h 70"/>
                      <a:gd name="T24" fmla="*/ 97 w 101"/>
                      <a:gd name="T25" fmla="*/ 0 h 70"/>
                      <a:gd name="T26" fmla="*/ 101 w 101"/>
                      <a:gd name="T27" fmla="*/ 4 h 70"/>
                      <a:gd name="T28" fmla="*/ 97 w 101"/>
                      <a:gd name="T29" fmla="*/ 8 h 70"/>
                      <a:gd name="T30" fmla="*/ 68 w 101"/>
                      <a:gd name="T31" fmla="*/ 8 h 70"/>
                      <a:gd name="T32" fmla="*/ 38 w 101"/>
                      <a:gd name="T33" fmla="*/ 68 h 70"/>
                      <a:gd name="T34" fmla="*/ 35 w 101"/>
                      <a:gd name="T3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70">
                        <a:moveTo>
                          <a:pt x="35" y="70"/>
                        </a:moveTo>
                        <a:cubicBezTo>
                          <a:pt x="34" y="70"/>
                          <a:pt x="34" y="70"/>
                          <a:pt x="34" y="70"/>
                        </a:cubicBezTo>
                        <a:cubicBezTo>
                          <a:pt x="32" y="69"/>
                          <a:pt x="31" y="68"/>
                          <a:pt x="31" y="67"/>
                        </a:cubicBezTo>
                        <a:cubicBezTo>
                          <a:pt x="24" y="26"/>
                          <a:pt x="24" y="26"/>
                          <a:pt x="24" y="26"/>
                        </a:cubicBezTo>
                        <a:cubicBezTo>
                          <a:pt x="4" y="26"/>
                          <a:pt x="4" y="26"/>
                          <a:pt x="4" y="26"/>
                        </a:cubicBezTo>
                        <a:cubicBezTo>
                          <a:pt x="2" y="26"/>
                          <a:pt x="0" y="24"/>
                          <a:pt x="0" y="22"/>
                        </a:cubicBezTo>
                        <a:cubicBezTo>
                          <a:pt x="0" y="20"/>
                          <a:pt x="2" y="18"/>
                          <a:pt x="4" y="18"/>
                        </a:cubicBezTo>
                        <a:cubicBezTo>
                          <a:pt x="27" y="18"/>
                          <a:pt x="27" y="18"/>
                          <a:pt x="27" y="18"/>
                        </a:cubicBezTo>
                        <a:cubicBezTo>
                          <a:pt x="29" y="18"/>
                          <a:pt x="31" y="19"/>
                          <a:pt x="31" y="21"/>
                        </a:cubicBezTo>
                        <a:cubicBezTo>
                          <a:pt x="36" y="53"/>
                          <a:pt x="36" y="53"/>
                          <a:pt x="36" y="53"/>
                        </a:cubicBezTo>
                        <a:cubicBezTo>
                          <a:pt x="62" y="2"/>
                          <a:pt x="62" y="2"/>
                          <a:pt x="62" y="2"/>
                        </a:cubicBezTo>
                        <a:cubicBezTo>
                          <a:pt x="62" y="1"/>
                          <a:pt x="64" y="0"/>
                          <a:pt x="65" y="0"/>
                        </a:cubicBezTo>
                        <a:cubicBezTo>
                          <a:pt x="97" y="0"/>
                          <a:pt x="97" y="0"/>
                          <a:pt x="97" y="0"/>
                        </a:cubicBezTo>
                        <a:cubicBezTo>
                          <a:pt x="99" y="0"/>
                          <a:pt x="101" y="2"/>
                          <a:pt x="101" y="4"/>
                        </a:cubicBezTo>
                        <a:cubicBezTo>
                          <a:pt x="101" y="6"/>
                          <a:pt x="99" y="8"/>
                          <a:pt x="97" y="8"/>
                        </a:cubicBezTo>
                        <a:cubicBezTo>
                          <a:pt x="68" y="8"/>
                          <a:pt x="68" y="8"/>
                          <a:pt x="68" y="8"/>
                        </a:cubicBezTo>
                        <a:cubicBezTo>
                          <a:pt x="38" y="68"/>
                          <a:pt x="38" y="68"/>
                          <a:pt x="38" y="68"/>
                        </a:cubicBezTo>
                        <a:cubicBezTo>
                          <a:pt x="37" y="69"/>
                          <a:pt x="36" y="70"/>
                          <a:pt x="35" y="70"/>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8" name="íṩlíḑè">
                    <a:extLst>
                      <a:ext uri="{FF2B5EF4-FFF2-40B4-BE49-F238E27FC236}">
                        <a16:creationId xmlns:a16="http://schemas.microsoft.com/office/drawing/2014/main" id="{ED1BEF46-C783-40E1-96B0-56372078BAEF}"/>
                      </a:ext>
                    </a:extLst>
                  </p:cNvPr>
                  <p:cNvSpPr/>
                  <p:nvPr/>
                </p:nvSpPr>
                <p:spPr bwMode="auto">
                  <a:xfrm>
                    <a:off x="2863" y="1554"/>
                    <a:ext cx="23" cy="28"/>
                  </a:xfrm>
                  <a:custGeom>
                    <a:avLst/>
                    <a:gdLst>
                      <a:gd name="T0" fmla="*/ 16 w 29"/>
                      <a:gd name="T1" fmla="*/ 0 h 35"/>
                      <a:gd name="T2" fmla="*/ 10 w 29"/>
                      <a:gd name="T3" fmla="*/ 0 h 35"/>
                      <a:gd name="T4" fmla="*/ 4 w 29"/>
                      <a:gd name="T5" fmla="*/ 3 h 35"/>
                      <a:gd name="T6" fmla="*/ 4 w 29"/>
                      <a:gd name="T7" fmla="*/ 4 h 35"/>
                      <a:gd name="T8" fmla="*/ 6 w 29"/>
                      <a:gd name="T9" fmla="*/ 9 h 35"/>
                      <a:gd name="T10" fmla="*/ 7 w 29"/>
                      <a:gd name="T11" fmla="*/ 9 h 35"/>
                      <a:gd name="T12" fmla="*/ 7 w 29"/>
                      <a:gd name="T13" fmla="*/ 9 h 35"/>
                      <a:gd name="T14" fmla="*/ 11 w 29"/>
                      <a:gd name="T15" fmla="*/ 7 h 35"/>
                      <a:gd name="T16" fmla="*/ 16 w 29"/>
                      <a:gd name="T17" fmla="*/ 7 h 35"/>
                      <a:gd name="T18" fmla="*/ 20 w 29"/>
                      <a:gd name="T19" fmla="*/ 8 h 35"/>
                      <a:gd name="T20" fmla="*/ 21 w 29"/>
                      <a:gd name="T21" fmla="*/ 12 h 35"/>
                      <a:gd name="T22" fmla="*/ 21 w 29"/>
                      <a:gd name="T23" fmla="*/ 13 h 35"/>
                      <a:gd name="T24" fmla="*/ 16 w 29"/>
                      <a:gd name="T25" fmla="*/ 13 h 35"/>
                      <a:gd name="T26" fmla="*/ 5 w 29"/>
                      <a:gd name="T27" fmla="*/ 16 h 35"/>
                      <a:gd name="T28" fmla="*/ 0 w 29"/>
                      <a:gd name="T29" fmla="*/ 24 h 35"/>
                      <a:gd name="T30" fmla="*/ 3 w 29"/>
                      <a:gd name="T31" fmla="*/ 32 h 35"/>
                      <a:gd name="T32" fmla="*/ 11 w 29"/>
                      <a:gd name="T33" fmla="*/ 35 h 35"/>
                      <a:gd name="T34" fmla="*/ 18 w 29"/>
                      <a:gd name="T35" fmla="*/ 33 h 35"/>
                      <a:gd name="T36" fmla="*/ 22 w 29"/>
                      <a:gd name="T37" fmla="*/ 30 h 35"/>
                      <a:gd name="T38" fmla="*/ 23 w 29"/>
                      <a:gd name="T39" fmla="*/ 33 h 35"/>
                      <a:gd name="T40" fmla="*/ 24 w 29"/>
                      <a:gd name="T41" fmla="*/ 34 h 35"/>
                      <a:gd name="T42" fmla="*/ 28 w 29"/>
                      <a:gd name="T43" fmla="*/ 34 h 35"/>
                      <a:gd name="T44" fmla="*/ 29 w 29"/>
                      <a:gd name="T45" fmla="*/ 33 h 35"/>
                      <a:gd name="T46" fmla="*/ 29 w 29"/>
                      <a:gd name="T47" fmla="*/ 12 h 35"/>
                      <a:gd name="T48" fmla="*/ 26 w 29"/>
                      <a:gd name="T49" fmla="*/ 3 h 35"/>
                      <a:gd name="T50" fmla="*/ 16 w 29"/>
                      <a:gd name="T51" fmla="*/ 0 h 35"/>
                      <a:gd name="T52" fmla="*/ 21 w 29"/>
                      <a:gd name="T53" fmla="*/ 19 h 35"/>
                      <a:gd name="T54" fmla="*/ 21 w 29"/>
                      <a:gd name="T55" fmla="*/ 21 h 35"/>
                      <a:gd name="T56" fmla="*/ 19 w 29"/>
                      <a:gd name="T57" fmla="*/ 26 h 35"/>
                      <a:gd name="T58" fmla="*/ 14 w 29"/>
                      <a:gd name="T59" fmla="*/ 27 h 35"/>
                      <a:gd name="T60" fmla="*/ 10 w 29"/>
                      <a:gd name="T61" fmla="*/ 27 h 35"/>
                      <a:gd name="T62" fmla="*/ 9 w 29"/>
                      <a:gd name="T63" fmla="*/ 24 h 35"/>
                      <a:gd name="T64" fmla="*/ 11 w 29"/>
                      <a:gd name="T65" fmla="*/ 20 h 35"/>
                      <a:gd name="T66" fmla="*/ 18 w 29"/>
                      <a:gd name="T67" fmla="*/ 19 h 35"/>
                      <a:gd name="T68" fmla="*/ 21 w 29"/>
                      <a:gd name="T6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5">
                        <a:moveTo>
                          <a:pt x="16" y="0"/>
                        </a:moveTo>
                        <a:cubicBezTo>
                          <a:pt x="14" y="0"/>
                          <a:pt x="12" y="0"/>
                          <a:pt x="10" y="0"/>
                        </a:cubicBezTo>
                        <a:cubicBezTo>
                          <a:pt x="8" y="1"/>
                          <a:pt x="6" y="2"/>
                          <a:pt x="4" y="3"/>
                        </a:cubicBezTo>
                        <a:cubicBezTo>
                          <a:pt x="4" y="3"/>
                          <a:pt x="4" y="3"/>
                          <a:pt x="4" y="4"/>
                        </a:cubicBezTo>
                        <a:cubicBezTo>
                          <a:pt x="6" y="9"/>
                          <a:pt x="6" y="9"/>
                          <a:pt x="6" y="9"/>
                        </a:cubicBezTo>
                        <a:cubicBezTo>
                          <a:pt x="7" y="9"/>
                          <a:pt x="7" y="9"/>
                          <a:pt x="7" y="9"/>
                        </a:cubicBezTo>
                        <a:cubicBezTo>
                          <a:pt x="7" y="9"/>
                          <a:pt x="7" y="9"/>
                          <a:pt x="7" y="9"/>
                        </a:cubicBezTo>
                        <a:cubicBezTo>
                          <a:pt x="9" y="8"/>
                          <a:pt x="10" y="8"/>
                          <a:pt x="11" y="7"/>
                        </a:cubicBezTo>
                        <a:cubicBezTo>
                          <a:pt x="13" y="7"/>
                          <a:pt x="14" y="7"/>
                          <a:pt x="16" y="7"/>
                        </a:cubicBezTo>
                        <a:cubicBezTo>
                          <a:pt x="18" y="7"/>
                          <a:pt x="19" y="7"/>
                          <a:pt x="20" y="8"/>
                        </a:cubicBezTo>
                        <a:cubicBezTo>
                          <a:pt x="20" y="9"/>
                          <a:pt x="21" y="10"/>
                          <a:pt x="21" y="12"/>
                        </a:cubicBezTo>
                        <a:cubicBezTo>
                          <a:pt x="21" y="13"/>
                          <a:pt x="21" y="13"/>
                          <a:pt x="21" y="13"/>
                        </a:cubicBezTo>
                        <a:cubicBezTo>
                          <a:pt x="16" y="13"/>
                          <a:pt x="16" y="13"/>
                          <a:pt x="16" y="13"/>
                        </a:cubicBezTo>
                        <a:cubicBezTo>
                          <a:pt x="11" y="13"/>
                          <a:pt x="7" y="14"/>
                          <a:pt x="5" y="16"/>
                        </a:cubicBezTo>
                        <a:cubicBezTo>
                          <a:pt x="2" y="18"/>
                          <a:pt x="0" y="20"/>
                          <a:pt x="0" y="24"/>
                        </a:cubicBezTo>
                        <a:cubicBezTo>
                          <a:pt x="0" y="27"/>
                          <a:pt x="1" y="30"/>
                          <a:pt x="3" y="32"/>
                        </a:cubicBezTo>
                        <a:cubicBezTo>
                          <a:pt x="5" y="34"/>
                          <a:pt x="8" y="35"/>
                          <a:pt x="11" y="35"/>
                        </a:cubicBezTo>
                        <a:cubicBezTo>
                          <a:pt x="14" y="35"/>
                          <a:pt x="16" y="34"/>
                          <a:pt x="18" y="33"/>
                        </a:cubicBezTo>
                        <a:cubicBezTo>
                          <a:pt x="19" y="33"/>
                          <a:pt x="20" y="32"/>
                          <a:pt x="22" y="30"/>
                        </a:cubicBezTo>
                        <a:cubicBezTo>
                          <a:pt x="23" y="33"/>
                          <a:pt x="23" y="33"/>
                          <a:pt x="23" y="33"/>
                        </a:cubicBezTo>
                        <a:cubicBezTo>
                          <a:pt x="23" y="34"/>
                          <a:pt x="23" y="34"/>
                          <a:pt x="24" y="34"/>
                        </a:cubicBezTo>
                        <a:cubicBezTo>
                          <a:pt x="28" y="34"/>
                          <a:pt x="28" y="34"/>
                          <a:pt x="28" y="34"/>
                        </a:cubicBezTo>
                        <a:cubicBezTo>
                          <a:pt x="29" y="34"/>
                          <a:pt x="29" y="34"/>
                          <a:pt x="29" y="33"/>
                        </a:cubicBezTo>
                        <a:cubicBezTo>
                          <a:pt x="29" y="12"/>
                          <a:pt x="29" y="12"/>
                          <a:pt x="29" y="12"/>
                        </a:cubicBezTo>
                        <a:cubicBezTo>
                          <a:pt x="29" y="8"/>
                          <a:pt x="28" y="4"/>
                          <a:pt x="26" y="3"/>
                        </a:cubicBezTo>
                        <a:cubicBezTo>
                          <a:pt x="24" y="1"/>
                          <a:pt x="20" y="0"/>
                          <a:pt x="16" y="0"/>
                        </a:cubicBezTo>
                        <a:close/>
                        <a:moveTo>
                          <a:pt x="21" y="19"/>
                        </a:moveTo>
                        <a:cubicBezTo>
                          <a:pt x="21" y="21"/>
                          <a:pt x="21" y="21"/>
                          <a:pt x="21" y="21"/>
                        </a:cubicBezTo>
                        <a:cubicBezTo>
                          <a:pt x="21" y="23"/>
                          <a:pt x="20" y="24"/>
                          <a:pt x="19" y="26"/>
                        </a:cubicBezTo>
                        <a:cubicBezTo>
                          <a:pt x="17" y="27"/>
                          <a:pt x="16" y="27"/>
                          <a:pt x="14" y="27"/>
                        </a:cubicBezTo>
                        <a:cubicBezTo>
                          <a:pt x="12" y="27"/>
                          <a:pt x="11" y="27"/>
                          <a:pt x="10" y="27"/>
                        </a:cubicBezTo>
                        <a:cubicBezTo>
                          <a:pt x="10" y="26"/>
                          <a:pt x="9" y="25"/>
                          <a:pt x="9" y="24"/>
                        </a:cubicBezTo>
                        <a:cubicBezTo>
                          <a:pt x="9" y="22"/>
                          <a:pt x="10" y="21"/>
                          <a:pt x="11" y="20"/>
                        </a:cubicBezTo>
                        <a:cubicBezTo>
                          <a:pt x="12" y="20"/>
                          <a:pt x="15" y="19"/>
                          <a:pt x="18" y="19"/>
                        </a:cubicBezTo>
                        <a:lnTo>
                          <a:pt x="21" y="19"/>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9" name="ïṣļíḓê">
                    <a:extLst>
                      <a:ext uri="{FF2B5EF4-FFF2-40B4-BE49-F238E27FC236}">
                        <a16:creationId xmlns:a16="http://schemas.microsoft.com/office/drawing/2014/main" id="{5FD85EC7-6A3A-48B6-A8A3-594AC610CBA7}"/>
                      </a:ext>
                    </a:extLst>
                  </p:cNvPr>
                  <p:cNvSpPr/>
                  <p:nvPr/>
                </p:nvSpPr>
                <p:spPr bwMode="auto">
                  <a:xfrm>
                    <a:off x="2891" y="1552"/>
                    <a:ext cx="24" cy="24"/>
                  </a:xfrm>
                  <a:custGeom>
                    <a:avLst/>
                    <a:gdLst>
                      <a:gd name="T0" fmla="*/ 29 w 30"/>
                      <a:gd name="T1" fmla="*/ 12 h 30"/>
                      <a:gd name="T2" fmla="*/ 18 w 30"/>
                      <a:gd name="T3" fmla="*/ 12 h 30"/>
                      <a:gd name="T4" fmla="*/ 18 w 30"/>
                      <a:gd name="T5" fmla="*/ 1 h 30"/>
                      <a:gd name="T6" fmla="*/ 17 w 30"/>
                      <a:gd name="T7" fmla="*/ 0 h 30"/>
                      <a:gd name="T8" fmla="*/ 12 w 30"/>
                      <a:gd name="T9" fmla="*/ 0 h 30"/>
                      <a:gd name="T10" fmla="*/ 11 w 30"/>
                      <a:gd name="T11" fmla="*/ 1 h 30"/>
                      <a:gd name="T12" fmla="*/ 11 w 30"/>
                      <a:gd name="T13" fmla="*/ 12 h 30"/>
                      <a:gd name="T14" fmla="*/ 1 w 30"/>
                      <a:gd name="T15" fmla="*/ 12 h 30"/>
                      <a:gd name="T16" fmla="*/ 0 w 30"/>
                      <a:gd name="T17" fmla="*/ 13 h 30"/>
                      <a:gd name="T18" fmla="*/ 0 w 30"/>
                      <a:gd name="T19" fmla="*/ 18 h 30"/>
                      <a:gd name="T20" fmla="*/ 1 w 30"/>
                      <a:gd name="T21" fmla="*/ 19 h 30"/>
                      <a:gd name="T22" fmla="*/ 11 w 30"/>
                      <a:gd name="T23" fmla="*/ 19 h 30"/>
                      <a:gd name="T24" fmla="*/ 11 w 30"/>
                      <a:gd name="T25" fmla="*/ 29 h 30"/>
                      <a:gd name="T26" fmla="*/ 12 w 30"/>
                      <a:gd name="T27" fmla="*/ 30 h 30"/>
                      <a:gd name="T28" fmla="*/ 17 w 30"/>
                      <a:gd name="T29" fmla="*/ 30 h 30"/>
                      <a:gd name="T30" fmla="*/ 18 w 30"/>
                      <a:gd name="T31" fmla="*/ 29 h 30"/>
                      <a:gd name="T32" fmla="*/ 18 w 30"/>
                      <a:gd name="T33" fmla="*/ 19 h 30"/>
                      <a:gd name="T34" fmla="*/ 29 w 30"/>
                      <a:gd name="T35" fmla="*/ 19 h 30"/>
                      <a:gd name="T36" fmla="*/ 30 w 30"/>
                      <a:gd name="T37" fmla="*/ 18 h 30"/>
                      <a:gd name="T38" fmla="*/ 30 w 30"/>
                      <a:gd name="T39" fmla="*/ 13 h 30"/>
                      <a:gd name="T40" fmla="*/ 29 w 30"/>
                      <a:gd name="T4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29" y="12"/>
                        </a:moveTo>
                        <a:cubicBezTo>
                          <a:pt x="18" y="12"/>
                          <a:pt x="18" y="12"/>
                          <a:pt x="18" y="12"/>
                        </a:cubicBezTo>
                        <a:cubicBezTo>
                          <a:pt x="18" y="1"/>
                          <a:pt x="18" y="1"/>
                          <a:pt x="18" y="1"/>
                        </a:cubicBezTo>
                        <a:cubicBezTo>
                          <a:pt x="18" y="0"/>
                          <a:pt x="18" y="0"/>
                          <a:pt x="17" y="0"/>
                        </a:cubicBezTo>
                        <a:cubicBezTo>
                          <a:pt x="12" y="0"/>
                          <a:pt x="12" y="0"/>
                          <a:pt x="12" y="0"/>
                        </a:cubicBezTo>
                        <a:cubicBezTo>
                          <a:pt x="12" y="0"/>
                          <a:pt x="11" y="0"/>
                          <a:pt x="11" y="1"/>
                        </a:cubicBezTo>
                        <a:cubicBezTo>
                          <a:pt x="11" y="12"/>
                          <a:pt x="11" y="12"/>
                          <a:pt x="11" y="12"/>
                        </a:cubicBezTo>
                        <a:cubicBezTo>
                          <a:pt x="1" y="12"/>
                          <a:pt x="1" y="12"/>
                          <a:pt x="1" y="12"/>
                        </a:cubicBezTo>
                        <a:cubicBezTo>
                          <a:pt x="0" y="12"/>
                          <a:pt x="0" y="12"/>
                          <a:pt x="0" y="13"/>
                        </a:cubicBezTo>
                        <a:cubicBezTo>
                          <a:pt x="0" y="18"/>
                          <a:pt x="0" y="18"/>
                          <a:pt x="0" y="18"/>
                        </a:cubicBezTo>
                        <a:cubicBezTo>
                          <a:pt x="0" y="18"/>
                          <a:pt x="0" y="19"/>
                          <a:pt x="1" y="19"/>
                        </a:cubicBezTo>
                        <a:cubicBezTo>
                          <a:pt x="11" y="19"/>
                          <a:pt x="11" y="19"/>
                          <a:pt x="11" y="19"/>
                        </a:cubicBezTo>
                        <a:cubicBezTo>
                          <a:pt x="11" y="29"/>
                          <a:pt x="11" y="29"/>
                          <a:pt x="11" y="29"/>
                        </a:cubicBezTo>
                        <a:cubicBezTo>
                          <a:pt x="11" y="30"/>
                          <a:pt x="12" y="30"/>
                          <a:pt x="12" y="30"/>
                        </a:cubicBezTo>
                        <a:cubicBezTo>
                          <a:pt x="17" y="30"/>
                          <a:pt x="17" y="30"/>
                          <a:pt x="17" y="30"/>
                        </a:cubicBezTo>
                        <a:cubicBezTo>
                          <a:pt x="18" y="30"/>
                          <a:pt x="18" y="30"/>
                          <a:pt x="18" y="29"/>
                        </a:cubicBezTo>
                        <a:cubicBezTo>
                          <a:pt x="18" y="19"/>
                          <a:pt x="18" y="19"/>
                          <a:pt x="18" y="19"/>
                        </a:cubicBezTo>
                        <a:cubicBezTo>
                          <a:pt x="29" y="19"/>
                          <a:pt x="29" y="19"/>
                          <a:pt x="29" y="19"/>
                        </a:cubicBezTo>
                        <a:cubicBezTo>
                          <a:pt x="29" y="19"/>
                          <a:pt x="30" y="18"/>
                          <a:pt x="30" y="18"/>
                        </a:cubicBezTo>
                        <a:cubicBezTo>
                          <a:pt x="30" y="13"/>
                          <a:pt x="30" y="13"/>
                          <a:pt x="30" y="13"/>
                        </a:cubicBezTo>
                        <a:cubicBezTo>
                          <a:pt x="30" y="12"/>
                          <a:pt x="29" y="12"/>
                          <a:pt x="29" y="12"/>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0" name="íṡḷíḑê">
                    <a:extLst>
                      <a:ext uri="{FF2B5EF4-FFF2-40B4-BE49-F238E27FC236}">
                        <a16:creationId xmlns:a16="http://schemas.microsoft.com/office/drawing/2014/main" id="{6DBDF85E-2A32-48DB-BC54-F1ECDBFC4454}"/>
                      </a:ext>
                    </a:extLst>
                  </p:cNvPr>
                  <p:cNvSpPr/>
                  <p:nvPr/>
                </p:nvSpPr>
                <p:spPr bwMode="auto">
                  <a:xfrm>
                    <a:off x="2920" y="1544"/>
                    <a:ext cx="24" cy="38"/>
                  </a:xfrm>
                  <a:custGeom>
                    <a:avLst/>
                    <a:gdLst>
                      <a:gd name="T0" fmla="*/ 17 w 30"/>
                      <a:gd name="T1" fmla="*/ 13 h 48"/>
                      <a:gd name="T2" fmla="*/ 8 w 30"/>
                      <a:gd name="T3" fmla="*/ 16 h 48"/>
                      <a:gd name="T4" fmla="*/ 8 w 30"/>
                      <a:gd name="T5" fmla="*/ 15 h 48"/>
                      <a:gd name="T6" fmla="*/ 8 w 30"/>
                      <a:gd name="T7" fmla="*/ 12 h 48"/>
                      <a:gd name="T8" fmla="*/ 8 w 30"/>
                      <a:gd name="T9" fmla="*/ 1 h 48"/>
                      <a:gd name="T10" fmla="*/ 7 w 30"/>
                      <a:gd name="T11" fmla="*/ 0 h 48"/>
                      <a:gd name="T12" fmla="*/ 1 w 30"/>
                      <a:gd name="T13" fmla="*/ 0 h 48"/>
                      <a:gd name="T14" fmla="*/ 0 w 30"/>
                      <a:gd name="T15" fmla="*/ 1 h 48"/>
                      <a:gd name="T16" fmla="*/ 0 w 30"/>
                      <a:gd name="T17" fmla="*/ 46 h 48"/>
                      <a:gd name="T18" fmla="*/ 1 w 30"/>
                      <a:gd name="T19" fmla="*/ 47 h 48"/>
                      <a:gd name="T20" fmla="*/ 6 w 30"/>
                      <a:gd name="T21" fmla="*/ 47 h 48"/>
                      <a:gd name="T22" fmla="*/ 6 w 30"/>
                      <a:gd name="T23" fmla="*/ 46 h 48"/>
                      <a:gd name="T24" fmla="*/ 7 w 30"/>
                      <a:gd name="T25" fmla="*/ 44 h 48"/>
                      <a:gd name="T26" fmla="*/ 17 w 30"/>
                      <a:gd name="T27" fmla="*/ 48 h 48"/>
                      <a:gd name="T28" fmla="*/ 27 w 30"/>
                      <a:gd name="T29" fmla="*/ 43 h 48"/>
                      <a:gd name="T30" fmla="*/ 30 w 30"/>
                      <a:gd name="T31" fmla="*/ 30 h 48"/>
                      <a:gd name="T32" fmla="*/ 27 w 30"/>
                      <a:gd name="T33" fmla="*/ 17 h 48"/>
                      <a:gd name="T34" fmla="*/ 17 w 30"/>
                      <a:gd name="T35" fmla="*/ 13 h 48"/>
                      <a:gd name="T36" fmla="*/ 21 w 30"/>
                      <a:gd name="T37" fmla="*/ 30 h 48"/>
                      <a:gd name="T38" fmla="*/ 20 w 30"/>
                      <a:gd name="T39" fmla="*/ 38 h 48"/>
                      <a:gd name="T40" fmla="*/ 15 w 30"/>
                      <a:gd name="T41" fmla="*/ 40 h 48"/>
                      <a:gd name="T42" fmla="*/ 10 w 30"/>
                      <a:gd name="T43" fmla="*/ 38 h 48"/>
                      <a:gd name="T44" fmla="*/ 8 w 30"/>
                      <a:gd name="T45" fmla="*/ 30 h 48"/>
                      <a:gd name="T46" fmla="*/ 8 w 30"/>
                      <a:gd name="T47" fmla="*/ 30 h 48"/>
                      <a:gd name="T48" fmla="*/ 10 w 30"/>
                      <a:gd name="T49" fmla="*/ 22 h 48"/>
                      <a:gd name="T50" fmla="*/ 15 w 30"/>
                      <a:gd name="T51" fmla="*/ 20 h 48"/>
                      <a:gd name="T52" fmla="*/ 21 w 30"/>
                      <a:gd name="T53"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48">
                        <a:moveTo>
                          <a:pt x="17" y="13"/>
                        </a:moveTo>
                        <a:cubicBezTo>
                          <a:pt x="13" y="13"/>
                          <a:pt x="10" y="14"/>
                          <a:pt x="8" y="16"/>
                        </a:cubicBezTo>
                        <a:cubicBezTo>
                          <a:pt x="8" y="15"/>
                          <a:pt x="8" y="15"/>
                          <a:pt x="8" y="15"/>
                        </a:cubicBezTo>
                        <a:cubicBezTo>
                          <a:pt x="8" y="14"/>
                          <a:pt x="8" y="13"/>
                          <a:pt x="8" y="12"/>
                        </a:cubicBezTo>
                        <a:cubicBezTo>
                          <a:pt x="8" y="1"/>
                          <a:pt x="8" y="1"/>
                          <a:pt x="8" y="1"/>
                        </a:cubicBezTo>
                        <a:cubicBezTo>
                          <a:pt x="8" y="1"/>
                          <a:pt x="8" y="0"/>
                          <a:pt x="7" y="0"/>
                        </a:cubicBezTo>
                        <a:cubicBezTo>
                          <a:pt x="1" y="0"/>
                          <a:pt x="1" y="0"/>
                          <a:pt x="1" y="0"/>
                        </a:cubicBezTo>
                        <a:cubicBezTo>
                          <a:pt x="0" y="0"/>
                          <a:pt x="0" y="1"/>
                          <a:pt x="0" y="1"/>
                        </a:cubicBezTo>
                        <a:cubicBezTo>
                          <a:pt x="0" y="46"/>
                          <a:pt x="0" y="46"/>
                          <a:pt x="0" y="46"/>
                        </a:cubicBezTo>
                        <a:cubicBezTo>
                          <a:pt x="0" y="47"/>
                          <a:pt x="0" y="47"/>
                          <a:pt x="1" y="47"/>
                        </a:cubicBezTo>
                        <a:cubicBezTo>
                          <a:pt x="6" y="47"/>
                          <a:pt x="6" y="47"/>
                          <a:pt x="6" y="47"/>
                        </a:cubicBezTo>
                        <a:cubicBezTo>
                          <a:pt x="6" y="47"/>
                          <a:pt x="6" y="47"/>
                          <a:pt x="6" y="46"/>
                        </a:cubicBezTo>
                        <a:cubicBezTo>
                          <a:pt x="7" y="44"/>
                          <a:pt x="7" y="44"/>
                          <a:pt x="7" y="44"/>
                        </a:cubicBezTo>
                        <a:cubicBezTo>
                          <a:pt x="10" y="46"/>
                          <a:pt x="13" y="48"/>
                          <a:pt x="17" y="48"/>
                        </a:cubicBezTo>
                        <a:cubicBezTo>
                          <a:pt x="21" y="48"/>
                          <a:pt x="24" y="46"/>
                          <a:pt x="27" y="43"/>
                        </a:cubicBezTo>
                        <a:cubicBezTo>
                          <a:pt x="29" y="40"/>
                          <a:pt x="30" y="35"/>
                          <a:pt x="30" y="30"/>
                        </a:cubicBezTo>
                        <a:cubicBezTo>
                          <a:pt x="30" y="25"/>
                          <a:pt x="29" y="20"/>
                          <a:pt x="27" y="17"/>
                        </a:cubicBezTo>
                        <a:cubicBezTo>
                          <a:pt x="24" y="14"/>
                          <a:pt x="21" y="13"/>
                          <a:pt x="17" y="13"/>
                        </a:cubicBezTo>
                        <a:close/>
                        <a:moveTo>
                          <a:pt x="21" y="30"/>
                        </a:moveTo>
                        <a:cubicBezTo>
                          <a:pt x="21" y="33"/>
                          <a:pt x="21" y="36"/>
                          <a:pt x="20" y="38"/>
                        </a:cubicBezTo>
                        <a:cubicBezTo>
                          <a:pt x="19" y="39"/>
                          <a:pt x="17" y="40"/>
                          <a:pt x="15" y="40"/>
                        </a:cubicBezTo>
                        <a:cubicBezTo>
                          <a:pt x="13" y="40"/>
                          <a:pt x="11" y="39"/>
                          <a:pt x="10" y="38"/>
                        </a:cubicBezTo>
                        <a:cubicBezTo>
                          <a:pt x="9" y="36"/>
                          <a:pt x="8" y="34"/>
                          <a:pt x="8" y="30"/>
                        </a:cubicBezTo>
                        <a:cubicBezTo>
                          <a:pt x="8" y="30"/>
                          <a:pt x="8" y="30"/>
                          <a:pt x="8" y="30"/>
                        </a:cubicBezTo>
                        <a:cubicBezTo>
                          <a:pt x="8" y="26"/>
                          <a:pt x="9" y="24"/>
                          <a:pt x="10" y="22"/>
                        </a:cubicBezTo>
                        <a:cubicBezTo>
                          <a:pt x="11" y="21"/>
                          <a:pt x="13" y="20"/>
                          <a:pt x="15" y="20"/>
                        </a:cubicBezTo>
                        <a:cubicBezTo>
                          <a:pt x="17" y="20"/>
                          <a:pt x="21" y="20"/>
                          <a:pt x="21" y="30"/>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1" name="iṣ1iḍê">
                    <a:extLst>
                      <a:ext uri="{FF2B5EF4-FFF2-40B4-BE49-F238E27FC236}">
                        <a16:creationId xmlns:a16="http://schemas.microsoft.com/office/drawing/2014/main" id="{3813B7F1-B34F-471C-A5FC-0D876C50C494}"/>
                      </a:ext>
                    </a:extLst>
                  </p:cNvPr>
                  <p:cNvSpPr/>
                  <p:nvPr/>
                </p:nvSpPr>
                <p:spPr bwMode="auto">
                  <a:xfrm>
                    <a:off x="2947" y="1565"/>
                    <a:ext cx="24" cy="7"/>
                  </a:xfrm>
                  <a:custGeom>
                    <a:avLst/>
                    <a:gdLst>
                      <a:gd name="T0" fmla="*/ 29 w 30"/>
                      <a:gd name="T1" fmla="*/ 0 h 8"/>
                      <a:gd name="T2" fmla="*/ 1 w 30"/>
                      <a:gd name="T3" fmla="*/ 0 h 8"/>
                      <a:gd name="T4" fmla="*/ 0 w 30"/>
                      <a:gd name="T5" fmla="*/ 1 h 8"/>
                      <a:gd name="T6" fmla="*/ 0 w 30"/>
                      <a:gd name="T7" fmla="*/ 7 h 8"/>
                      <a:gd name="T8" fmla="*/ 1 w 30"/>
                      <a:gd name="T9" fmla="*/ 8 h 8"/>
                      <a:gd name="T10" fmla="*/ 29 w 30"/>
                      <a:gd name="T11" fmla="*/ 8 h 8"/>
                      <a:gd name="T12" fmla="*/ 30 w 30"/>
                      <a:gd name="T13" fmla="*/ 7 h 8"/>
                      <a:gd name="T14" fmla="*/ 30 w 30"/>
                      <a:gd name="T15" fmla="*/ 1 h 8"/>
                      <a:gd name="T16" fmla="*/ 29 w 3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
                        <a:moveTo>
                          <a:pt x="29" y="0"/>
                        </a:moveTo>
                        <a:cubicBezTo>
                          <a:pt x="1" y="0"/>
                          <a:pt x="1" y="0"/>
                          <a:pt x="1" y="0"/>
                        </a:cubicBezTo>
                        <a:cubicBezTo>
                          <a:pt x="1" y="0"/>
                          <a:pt x="0" y="1"/>
                          <a:pt x="0" y="1"/>
                        </a:cubicBezTo>
                        <a:cubicBezTo>
                          <a:pt x="0" y="7"/>
                          <a:pt x="0" y="7"/>
                          <a:pt x="0" y="7"/>
                        </a:cubicBezTo>
                        <a:cubicBezTo>
                          <a:pt x="0" y="7"/>
                          <a:pt x="1" y="8"/>
                          <a:pt x="1" y="8"/>
                        </a:cubicBezTo>
                        <a:cubicBezTo>
                          <a:pt x="29" y="8"/>
                          <a:pt x="29" y="8"/>
                          <a:pt x="29" y="8"/>
                        </a:cubicBezTo>
                        <a:cubicBezTo>
                          <a:pt x="30" y="8"/>
                          <a:pt x="30" y="7"/>
                          <a:pt x="30" y="7"/>
                        </a:cubicBezTo>
                        <a:cubicBezTo>
                          <a:pt x="30" y="1"/>
                          <a:pt x="30" y="1"/>
                          <a:pt x="30" y="1"/>
                        </a:cubicBezTo>
                        <a:cubicBezTo>
                          <a:pt x="30" y="1"/>
                          <a:pt x="30" y="0"/>
                          <a:pt x="29" y="0"/>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2" name="íSļïďe">
                    <a:extLst>
                      <a:ext uri="{FF2B5EF4-FFF2-40B4-BE49-F238E27FC236}">
                        <a16:creationId xmlns:a16="http://schemas.microsoft.com/office/drawing/2014/main" id="{94D18EF1-1363-4B07-82E4-BFDA244B5B65}"/>
                      </a:ext>
                    </a:extLst>
                  </p:cNvPr>
                  <p:cNvSpPr/>
                  <p:nvPr/>
                </p:nvSpPr>
                <p:spPr bwMode="auto">
                  <a:xfrm>
                    <a:off x="2947" y="1557"/>
                    <a:ext cx="24" cy="5"/>
                  </a:xfrm>
                  <a:custGeom>
                    <a:avLst/>
                    <a:gdLst>
                      <a:gd name="T0" fmla="*/ 29 w 30"/>
                      <a:gd name="T1" fmla="*/ 0 h 7"/>
                      <a:gd name="T2" fmla="*/ 1 w 30"/>
                      <a:gd name="T3" fmla="*/ 0 h 7"/>
                      <a:gd name="T4" fmla="*/ 0 w 30"/>
                      <a:gd name="T5" fmla="*/ 1 h 7"/>
                      <a:gd name="T6" fmla="*/ 0 w 30"/>
                      <a:gd name="T7" fmla="*/ 6 h 7"/>
                      <a:gd name="T8" fmla="*/ 1 w 30"/>
                      <a:gd name="T9" fmla="*/ 7 h 7"/>
                      <a:gd name="T10" fmla="*/ 29 w 30"/>
                      <a:gd name="T11" fmla="*/ 7 h 7"/>
                      <a:gd name="T12" fmla="*/ 30 w 30"/>
                      <a:gd name="T13" fmla="*/ 6 h 7"/>
                      <a:gd name="T14" fmla="*/ 30 w 30"/>
                      <a:gd name="T15" fmla="*/ 1 h 7"/>
                      <a:gd name="T16" fmla="*/ 29 w 3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7">
                        <a:moveTo>
                          <a:pt x="29" y="0"/>
                        </a:moveTo>
                        <a:cubicBezTo>
                          <a:pt x="1" y="0"/>
                          <a:pt x="1" y="0"/>
                          <a:pt x="1" y="0"/>
                        </a:cubicBezTo>
                        <a:cubicBezTo>
                          <a:pt x="1" y="0"/>
                          <a:pt x="0" y="0"/>
                          <a:pt x="0" y="1"/>
                        </a:cubicBezTo>
                        <a:cubicBezTo>
                          <a:pt x="0" y="6"/>
                          <a:pt x="0" y="6"/>
                          <a:pt x="0" y="6"/>
                        </a:cubicBezTo>
                        <a:cubicBezTo>
                          <a:pt x="0" y="7"/>
                          <a:pt x="1" y="7"/>
                          <a:pt x="1" y="7"/>
                        </a:cubicBezTo>
                        <a:cubicBezTo>
                          <a:pt x="29" y="7"/>
                          <a:pt x="29" y="7"/>
                          <a:pt x="29" y="7"/>
                        </a:cubicBezTo>
                        <a:cubicBezTo>
                          <a:pt x="30" y="7"/>
                          <a:pt x="30" y="7"/>
                          <a:pt x="30" y="6"/>
                        </a:cubicBezTo>
                        <a:cubicBezTo>
                          <a:pt x="30" y="1"/>
                          <a:pt x="30" y="1"/>
                          <a:pt x="30" y="1"/>
                        </a:cubicBezTo>
                        <a:cubicBezTo>
                          <a:pt x="30" y="0"/>
                          <a:pt x="30" y="0"/>
                          <a:pt x="29" y="0"/>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3" name="íṡ1ïḍê">
                    <a:extLst>
                      <a:ext uri="{FF2B5EF4-FFF2-40B4-BE49-F238E27FC236}">
                        <a16:creationId xmlns:a16="http://schemas.microsoft.com/office/drawing/2014/main" id="{87D42B08-69A4-4A82-9A78-76225B5A8375}"/>
                      </a:ext>
                    </a:extLst>
                  </p:cNvPr>
                  <p:cNvSpPr/>
                  <p:nvPr/>
                </p:nvSpPr>
                <p:spPr bwMode="auto">
                  <a:xfrm>
                    <a:off x="2974" y="1554"/>
                    <a:ext cx="21" cy="28"/>
                  </a:xfrm>
                  <a:custGeom>
                    <a:avLst/>
                    <a:gdLst>
                      <a:gd name="T0" fmla="*/ 24 w 26"/>
                      <a:gd name="T1" fmla="*/ 25 h 35"/>
                      <a:gd name="T2" fmla="*/ 16 w 26"/>
                      <a:gd name="T3" fmla="*/ 27 h 35"/>
                      <a:gd name="T4" fmla="*/ 11 w 26"/>
                      <a:gd name="T5" fmla="*/ 25 h 35"/>
                      <a:gd name="T6" fmla="*/ 9 w 26"/>
                      <a:gd name="T7" fmla="*/ 17 h 35"/>
                      <a:gd name="T8" fmla="*/ 16 w 26"/>
                      <a:gd name="T9" fmla="*/ 7 h 35"/>
                      <a:gd name="T10" fmla="*/ 23 w 26"/>
                      <a:gd name="T11" fmla="*/ 9 h 35"/>
                      <a:gd name="T12" fmla="*/ 24 w 26"/>
                      <a:gd name="T13" fmla="*/ 9 h 35"/>
                      <a:gd name="T14" fmla="*/ 24 w 26"/>
                      <a:gd name="T15" fmla="*/ 8 h 35"/>
                      <a:gd name="T16" fmla="*/ 26 w 26"/>
                      <a:gd name="T17" fmla="*/ 3 h 35"/>
                      <a:gd name="T18" fmla="*/ 26 w 26"/>
                      <a:gd name="T19" fmla="*/ 2 h 35"/>
                      <a:gd name="T20" fmla="*/ 16 w 26"/>
                      <a:gd name="T21" fmla="*/ 0 h 35"/>
                      <a:gd name="T22" fmla="*/ 4 w 26"/>
                      <a:gd name="T23" fmla="*/ 4 h 35"/>
                      <a:gd name="T24" fmla="*/ 0 w 26"/>
                      <a:gd name="T25" fmla="*/ 17 h 35"/>
                      <a:gd name="T26" fmla="*/ 4 w 26"/>
                      <a:gd name="T27" fmla="*/ 30 h 35"/>
                      <a:gd name="T28" fmla="*/ 16 w 26"/>
                      <a:gd name="T29" fmla="*/ 35 h 35"/>
                      <a:gd name="T30" fmla="*/ 21 w 26"/>
                      <a:gd name="T31" fmla="*/ 34 h 35"/>
                      <a:gd name="T32" fmla="*/ 25 w 26"/>
                      <a:gd name="T33" fmla="*/ 32 h 35"/>
                      <a:gd name="T34" fmla="*/ 26 w 26"/>
                      <a:gd name="T35" fmla="*/ 32 h 35"/>
                      <a:gd name="T36" fmla="*/ 26 w 26"/>
                      <a:gd name="T37" fmla="*/ 26 h 35"/>
                      <a:gd name="T38" fmla="*/ 25 w 26"/>
                      <a:gd name="T39" fmla="*/ 25 h 35"/>
                      <a:gd name="T40" fmla="*/ 24 w 26"/>
                      <a:gd name="T41"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5">
                        <a:moveTo>
                          <a:pt x="24" y="25"/>
                        </a:moveTo>
                        <a:cubicBezTo>
                          <a:pt x="22" y="26"/>
                          <a:pt x="19" y="27"/>
                          <a:pt x="16" y="27"/>
                        </a:cubicBezTo>
                        <a:cubicBezTo>
                          <a:pt x="14" y="27"/>
                          <a:pt x="12" y="26"/>
                          <a:pt x="11" y="25"/>
                        </a:cubicBezTo>
                        <a:cubicBezTo>
                          <a:pt x="10" y="23"/>
                          <a:pt x="9" y="21"/>
                          <a:pt x="9" y="17"/>
                        </a:cubicBezTo>
                        <a:cubicBezTo>
                          <a:pt x="9" y="10"/>
                          <a:pt x="11" y="7"/>
                          <a:pt x="16" y="7"/>
                        </a:cubicBezTo>
                        <a:cubicBezTo>
                          <a:pt x="18" y="7"/>
                          <a:pt x="20" y="8"/>
                          <a:pt x="23" y="9"/>
                        </a:cubicBezTo>
                        <a:cubicBezTo>
                          <a:pt x="24" y="9"/>
                          <a:pt x="24" y="9"/>
                          <a:pt x="24" y="9"/>
                        </a:cubicBezTo>
                        <a:cubicBezTo>
                          <a:pt x="24" y="8"/>
                          <a:pt x="24" y="8"/>
                          <a:pt x="24" y="8"/>
                        </a:cubicBezTo>
                        <a:cubicBezTo>
                          <a:pt x="26" y="3"/>
                          <a:pt x="26" y="3"/>
                          <a:pt x="26" y="3"/>
                        </a:cubicBezTo>
                        <a:cubicBezTo>
                          <a:pt x="26" y="2"/>
                          <a:pt x="26" y="2"/>
                          <a:pt x="26" y="2"/>
                        </a:cubicBezTo>
                        <a:cubicBezTo>
                          <a:pt x="23" y="0"/>
                          <a:pt x="20" y="0"/>
                          <a:pt x="16" y="0"/>
                        </a:cubicBezTo>
                        <a:cubicBezTo>
                          <a:pt x="11" y="0"/>
                          <a:pt x="7" y="1"/>
                          <a:pt x="4" y="4"/>
                        </a:cubicBezTo>
                        <a:cubicBezTo>
                          <a:pt x="1" y="7"/>
                          <a:pt x="0" y="12"/>
                          <a:pt x="0" y="17"/>
                        </a:cubicBezTo>
                        <a:cubicBezTo>
                          <a:pt x="0" y="23"/>
                          <a:pt x="1" y="27"/>
                          <a:pt x="4" y="30"/>
                        </a:cubicBezTo>
                        <a:cubicBezTo>
                          <a:pt x="7" y="33"/>
                          <a:pt x="11" y="35"/>
                          <a:pt x="16" y="35"/>
                        </a:cubicBezTo>
                        <a:cubicBezTo>
                          <a:pt x="18" y="35"/>
                          <a:pt x="19" y="34"/>
                          <a:pt x="21" y="34"/>
                        </a:cubicBezTo>
                        <a:cubicBezTo>
                          <a:pt x="22" y="34"/>
                          <a:pt x="24" y="33"/>
                          <a:pt x="25" y="32"/>
                        </a:cubicBezTo>
                        <a:cubicBezTo>
                          <a:pt x="26" y="32"/>
                          <a:pt x="26" y="32"/>
                          <a:pt x="26" y="32"/>
                        </a:cubicBezTo>
                        <a:cubicBezTo>
                          <a:pt x="26" y="26"/>
                          <a:pt x="26" y="26"/>
                          <a:pt x="26" y="26"/>
                        </a:cubicBezTo>
                        <a:cubicBezTo>
                          <a:pt x="25" y="25"/>
                          <a:pt x="25" y="25"/>
                          <a:pt x="25" y="25"/>
                        </a:cubicBezTo>
                        <a:lnTo>
                          <a:pt x="24" y="25"/>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4" name="iṩḷíḑè">
                    <a:extLst>
                      <a:ext uri="{FF2B5EF4-FFF2-40B4-BE49-F238E27FC236}">
                        <a16:creationId xmlns:a16="http://schemas.microsoft.com/office/drawing/2014/main" id="{316DA56F-4CE9-4B65-BEE1-BFC58A8311B2}"/>
                      </a:ext>
                    </a:extLst>
                  </p:cNvPr>
                  <p:cNvSpPr/>
                  <p:nvPr/>
                </p:nvSpPr>
                <p:spPr bwMode="auto">
                  <a:xfrm>
                    <a:off x="3346" y="1067"/>
                    <a:ext cx="140" cy="147"/>
                  </a:xfrm>
                  <a:custGeom>
                    <a:avLst/>
                    <a:gdLst>
                      <a:gd name="T0" fmla="*/ 162 w 176"/>
                      <a:gd name="T1" fmla="*/ 69 h 185"/>
                      <a:gd name="T2" fmla="*/ 132 w 176"/>
                      <a:gd name="T3" fmla="*/ 69 h 185"/>
                      <a:gd name="T4" fmla="*/ 128 w 176"/>
                      <a:gd name="T5" fmla="*/ 73 h 185"/>
                      <a:gd name="T6" fmla="*/ 132 w 176"/>
                      <a:gd name="T7" fmla="*/ 77 h 185"/>
                      <a:gd name="T8" fmla="*/ 162 w 176"/>
                      <a:gd name="T9" fmla="*/ 77 h 185"/>
                      <a:gd name="T10" fmla="*/ 169 w 176"/>
                      <a:gd name="T11" fmla="*/ 84 h 185"/>
                      <a:gd name="T12" fmla="*/ 169 w 176"/>
                      <a:gd name="T13" fmla="*/ 170 h 185"/>
                      <a:gd name="T14" fmla="*/ 162 w 176"/>
                      <a:gd name="T15" fmla="*/ 177 h 185"/>
                      <a:gd name="T16" fmla="*/ 14 w 176"/>
                      <a:gd name="T17" fmla="*/ 177 h 185"/>
                      <a:gd name="T18" fmla="*/ 7 w 176"/>
                      <a:gd name="T19" fmla="*/ 170 h 185"/>
                      <a:gd name="T20" fmla="*/ 7 w 176"/>
                      <a:gd name="T21" fmla="*/ 4 h 185"/>
                      <a:gd name="T22" fmla="*/ 4 w 176"/>
                      <a:gd name="T23" fmla="*/ 0 h 185"/>
                      <a:gd name="T24" fmla="*/ 0 w 176"/>
                      <a:gd name="T25" fmla="*/ 4 h 185"/>
                      <a:gd name="T26" fmla="*/ 0 w 176"/>
                      <a:gd name="T27" fmla="*/ 170 h 185"/>
                      <a:gd name="T28" fmla="*/ 14 w 176"/>
                      <a:gd name="T29" fmla="*/ 185 h 185"/>
                      <a:gd name="T30" fmla="*/ 162 w 176"/>
                      <a:gd name="T31" fmla="*/ 185 h 185"/>
                      <a:gd name="T32" fmla="*/ 176 w 176"/>
                      <a:gd name="T33" fmla="*/ 170 h 185"/>
                      <a:gd name="T34" fmla="*/ 176 w 176"/>
                      <a:gd name="T35" fmla="*/ 84 h 185"/>
                      <a:gd name="T36" fmla="*/ 162 w 176"/>
                      <a:gd name="T37" fmla="*/ 6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85">
                        <a:moveTo>
                          <a:pt x="162" y="69"/>
                        </a:moveTo>
                        <a:cubicBezTo>
                          <a:pt x="132" y="69"/>
                          <a:pt x="132" y="69"/>
                          <a:pt x="132" y="69"/>
                        </a:cubicBezTo>
                        <a:cubicBezTo>
                          <a:pt x="130" y="69"/>
                          <a:pt x="128" y="71"/>
                          <a:pt x="128" y="73"/>
                        </a:cubicBezTo>
                        <a:cubicBezTo>
                          <a:pt x="128" y="75"/>
                          <a:pt x="130" y="77"/>
                          <a:pt x="132" y="77"/>
                        </a:cubicBezTo>
                        <a:cubicBezTo>
                          <a:pt x="162" y="77"/>
                          <a:pt x="162" y="77"/>
                          <a:pt x="162" y="77"/>
                        </a:cubicBezTo>
                        <a:cubicBezTo>
                          <a:pt x="165" y="77"/>
                          <a:pt x="169" y="80"/>
                          <a:pt x="169" y="84"/>
                        </a:cubicBezTo>
                        <a:cubicBezTo>
                          <a:pt x="169" y="170"/>
                          <a:pt x="169" y="170"/>
                          <a:pt x="169" y="170"/>
                        </a:cubicBezTo>
                        <a:cubicBezTo>
                          <a:pt x="169" y="174"/>
                          <a:pt x="165" y="177"/>
                          <a:pt x="162" y="177"/>
                        </a:cubicBezTo>
                        <a:cubicBezTo>
                          <a:pt x="14" y="177"/>
                          <a:pt x="14" y="177"/>
                          <a:pt x="14" y="177"/>
                        </a:cubicBezTo>
                        <a:cubicBezTo>
                          <a:pt x="11" y="177"/>
                          <a:pt x="7" y="174"/>
                          <a:pt x="7" y="170"/>
                        </a:cubicBezTo>
                        <a:cubicBezTo>
                          <a:pt x="7" y="4"/>
                          <a:pt x="7" y="4"/>
                          <a:pt x="7" y="4"/>
                        </a:cubicBezTo>
                        <a:cubicBezTo>
                          <a:pt x="7" y="2"/>
                          <a:pt x="6" y="0"/>
                          <a:pt x="4" y="0"/>
                        </a:cubicBezTo>
                        <a:cubicBezTo>
                          <a:pt x="1" y="0"/>
                          <a:pt x="0" y="2"/>
                          <a:pt x="0" y="4"/>
                        </a:cubicBezTo>
                        <a:cubicBezTo>
                          <a:pt x="0" y="170"/>
                          <a:pt x="0" y="170"/>
                          <a:pt x="0" y="170"/>
                        </a:cubicBezTo>
                        <a:cubicBezTo>
                          <a:pt x="0" y="178"/>
                          <a:pt x="6" y="185"/>
                          <a:pt x="14" y="185"/>
                        </a:cubicBezTo>
                        <a:cubicBezTo>
                          <a:pt x="162" y="185"/>
                          <a:pt x="162" y="185"/>
                          <a:pt x="162" y="185"/>
                        </a:cubicBezTo>
                        <a:cubicBezTo>
                          <a:pt x="170" y="185"/>
                          <a:pt x="176" y="178"/>
                          <a:pt x="176" y="170"/>
                        </a:cubicBezTo>
                        <a:cubicBezTo>
                          <a:pt x="176" y="84"/>
                          <a:pt x="176" y="84"/>
                          <a:pt x="176" y="84"/>
                        </a:cubicBezTo>
                        <a:cubicBezTo>
                          <a:pt x="176" y="76"/>
                          <a:pt x="170" y="69"/>
                          <a:pt x="162" y="69"/>
                        </a:cubicBez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5" name="isḻiḑê">
                    <a:extLst>
                      <a:ext uri="{FF2B5EF4-FFF2-40B4-BE49-F238E27FC236}">
                        <a16:creationId xmlns:a16="http://schemas.microsoft.com/office/drawing/2014/main" id="{EADC45D8-A905-43C0-A74D-7BAA31061AD2}"/>
                      </a:ext>
                    </a:extLst>
                  </p:cNvPr>
                  <p:cNvSpPr/>
                  <p:nvPr/>
                </p:nvSpPr>
                <p:spPr bwMode="auto">
                  <a:xfrm>
                    <a:off x="3278" y="1081"/>
                    <a:ext cx="181" cy="117"/>
                  </a:xfrm>
                  <a:custGeom>
                    <a:avLst/>
                    <a:gdLst>
                      <a:gd name="T0" fmla="*/ 220 w 227"/>
                      <a:gd name="T1" fmla="*/ 147 h 147"/>
                      <a:gd name="T2" fmla="*/ 227 w 227"/>
                      <a:gd name="T3" fmla="*/ 139 h 147"/>
                      <a:gd name="T4" fmla="*/ 227 w 227"/>
                      <a:gd name="T5" fmla="*/ 7 h 147"/>
                      <a:gd name="T6" fmla="*/ 220 w 227"/>
                      <a:gd name="T7" fmla="*/ 0 h 147"/>
                      <a:gd name="T8" fmla="*/ 7 w 227"/>
                      <a:gd name="T9" fmla="*/ 0 h 147"/>
                      <a:gd name="T10" fmla="*/ 0 w 227"/>
                      <a:gd name="T11" fmla="*/ 7 h 147"/>
                      <a:gd name="T12" fmla="*/ 0 w 227"/>
                      <a:gd name="T13" fmla="*/ 139 h 147"/>
                      <a:gd name="T14" fmla="*/ 7 w 227"/>
                      <a:gd name="T15" fmla="*/ 147 h 147"/>
                      <a:gd name="T16" fmla="*/ 220 w 227"/>
                      <a:gd name="T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147">
                        <a:moveTo>
                          <a:pt x="220" y="147"/>
                        </a:moveTo>
                        <a:cubicBezTo>
                          <a:pt x="224" y="147"/>
                          <a:pt x="227" y="143"/>
                          <a:pt x="227" y="139"/>
                        </a:cubicBezTo>
                        <a:cubicBezTo>
                          <a:pt x="227" y="7"/>
                          <a:pt x="227" y="7"/>
                          <a:pt x="227" y="7"/>
                        </a:cubicBezTo>
                        <a:cubicBezTo>
                          <a:pt x="227" y="3"/>
                          <a:pt x="224" y="0"/>
                          <a:pt x="220" y="0"/>
                        </a:cubicBezTo>
                        <a:cubicBezTo>
                          <a:pt x="7" y="0"/>
                          <a:pt x="7" y="0"/>
                          <a:pt x="7" y="0"/>
                        </a:cubicBezTo>
                        <a:cubicBezTo>
                          <a:pt x="3" y="0"/>
                          <a:pt x="0" y="3"/>
                          <a:pt x="0" y="7"/>
                        </a:cubicBezTo>
                        <a:cubicBezTo>
                          <a:pt x="0" y="139"/>
                          <a:pt x="0" y="139"/>
                          <a:pt x="0" y="139"/>
                        </a:cubicBezTo>
                        <a:cubicBezTo>
                          <a:pt x="0" y="143"/>
                          <a:pt x="3" y="147"/>
                          <a:pt x="7" y="147"/>
                        </a:cubicBezTo>
                        <a:lnTo>
                          <a:pt x="220" y="147"/>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6" name="ïṣḻíďê">
                    <a:extLst>
                      <a:ext uri="{FF2B5EF4-FFF2-40B4-BE49-F238E27FC236}">
                        <a16:creationId xmlns:a16="http://schemas.microsoft.com/office/drawing/2014/main" id="{7BF6C185-1825-4B44-9DFB-DBD3E036ECB0}"/>
                      </a:ext>
                    </a:extLst>
                  </p:cNvPr>
                  <p:cNvSpPr/>
                  <p:nvPr/>
                </p:nvSpPr>
                <p:spPr bwMode="auto">
                  <a:xfrm>
                    <a:off x="3292" y="1095"/>
                    <a:ext cx="149" cy="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27" name="í$1ídé">
                    <a:extLst>
                      <a:ext uri="{FF2B5EF4-FFF2-40B4-BE49-F238E27FC236}">
                        <a16:creationId xmlns:a16="http://schemas.microsoft.com/office/drawing/2014/main" id="{70965728-C599-4B76-9D1D-52614CF71C0D}"/>
                      </a:ext>
                    </a:extLst>
                  </p:cNvPr>
                  <p:cNvSpPr/>
                  <p:nvPr/>
                </p:nvSpPr>
                <p:spPr bwMode="auto">
                  <a:xfrm>
                    <a:off x="3292" y="1095"/>
                    <a:ext cx="149" cy="90"/>
                  </a:xfrm>
                  <a:custGeom>
                    <a:avLst/>
                    <a:gdLst>
                      <a:gd name="T0" fmla="*/ 149 w 149"/>
                      <a:gd name="T1" fmla="*/ 90 h 90"/>
                      <a:gd name="T2" fmla="*/ 149 w 149"/>
                      <a:gd name="T3" fmla="*/ 0 h 90"/>
                      <a:gd name="T4" fmla="*/ 0 w 149"/>
                      <a:gd name="T5" fmla="*/ 90 h 90"/>
                      <a:gd name="T6" fmla="*/ 149 w 149"/>
                      <a:gd name="T7" fmla="*/ 90 h 90"/>
                    </a:gdLst>
                    <a:ahLst/>
                    <a:cxnLst>
                      <a:cxn ang="0">
                        <a:pos x="T0" y="T1"/>
                      </a:cxn>
                      <a:cxn ang="0">
                        <a:pos x="T2" y="T3"/>
                      </a:cxn>
                      <a:cxn ang="0">
                        <a:pos x="T4" y="T5"/>
                      </a:cxn>
                      <a:cxn ang="0">
                        <a:pos x="T6" y="T7"/>
                      </a:cxn>
                    </a:cxnLst>
                    <a:rect l="0" t="0" r="r" b="b"/>
                    <a:pathLst>
                      <a:path w="149" h="90">
                        <a:moveTo>
                          <a:pt x="149" y="90"/>
                        </a:moveTo>
                        <a:lnTo>
                          <a:pt x="149" y="0"/>
                        </a:lnTo>
                        <a:lnTo>
                          <a:pt x="0" y="90"/>
                        </a:lnTo>
                        <a:lnTo>
                          <a:pt x="149" y="90"/>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8" name="îšḷídè">
                    <a:extLst>
                      <a:ext uri="{FF2B5EF4-FFF2-40B4-BE49-F238E27FC236}">
                        <a16:creationId xmlns:a16="http://schemas.microsoft.com/office/drawing/2014/main" id="{80EB9359-8255-48D7-B595-AF8C60D5A5C2}"/>
                      </a:ext>
                    </a:extLst>
                  </p:cNvPr>
                  <p:cNvSpPr/>
                  <p:nvPr/>
                </p:nvSpPr>
                <p:spPr bwMode="auto">
                  <a:xfrm>
                    <a:off x="3445" y="1134"/>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9" name="ïṡḻïde">
                    <a:extLst>
                      <a:ext uri="{FF2B5EF4-FFF2-40B4-BE49-F238E27FC236}">
                        <a16:creationId xmlns:a16="http://schemas.microsoft.com/office/drawing/2014/main" id="{C7821EA2-70BC-4913-B332-091133065D74}"/>
                      </a:ext>
                    </a:extLst>
                  </p:cNvPr>
                  <p:cNvSpPr/>
                  <p:nvPr/>
                </p:nvSpPr>
                <p:spPr bwMode="auto">
                  <a:xfrm>
                    <a:off x="3447" y="1152"/>
                    <a:ext cx="4" cy="16"/>
                  </a:xfrm>
                  <a:custGeom>
                    <a:avLst/>
                    <a:gdLst>
                      <a:gd name="T0" fmla="*/ 3 w 5"/>
                      <a:gd name="T1" fmla="*/ 20 h 20"/>
                      <a:gd name="T2" fmla="*/ 5 w 5"/>
                      <a:gd name="T3" fmla="*/ 17 h 20"/>
                      <a:gd name="T4" fmla="*/ 5 w 5"/>
                      <a:gd name="T5" fmla="*/ 3 h 20"/>
                      <a:gd name="T6" fmla="*/ 3 w 5"/>
                      <a:gd name="T7" fmla="*/ 0 h 20"/>
                      <a:gd name="T8" fmla="*/ 0 w 5"/>
                      <a:gd name="T9" fmla="*/ 3 h 20"/>
                      <a:gd name="T10" fmla="*/ 0 w 5"/>
                      <a:gd name="T11" fmla="*/ 17 h 20"/>
                      <a:gd name="T12" fmla="*/ 3 w 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3" y="20"/>
                        </a:moveTo>
                        <a:cubicBezTo>
                          <a:pt x="4" y="20"/>
                          <a:pt x="5" y="19"/>
                          <a:pt x="5" y="17"/>
                        </a:cubicBezTo>
                        <a:cubicBezTo>
                          <a:pt x="5" y="3"/>
                          <a:pt x="5" y="3"/>
                          <a:pt x="5" y="3"/>
                        </a:cubicBezTo>
                        <a:cubicBezTo>
                          <a:pt x="5" y="1"/>
                          <a:pt x="4" y="0"/>
                          <a:pt x="3" y="0"/>
                        </a:cubicBezTo>
                        <a:cubicBezTo>
                          <a:pt x="1" y="0"/>
                          <a:pt x="0" y="1"/>
                          <a:pt x="0" y="3"/>
                        </a:cubicBezTo>
                        <a:cubicBezTo>
                          <a:pt x="0" y="17"/>
                          <a:pt x="0" y="17"/>
                          <a:pt x="0" y="17"/>
                        </a:cubicBezTo>
                        <a:cubicBezTo>
                          <a:pt x="0" y="19"/>
                          <a:pt x="1" y="20"/>
                          <a:pt x="3"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0" name="iš1îdè">
                    <a:extLst>
                      <a:ext uri="{FF2B5EF4-FFF2-40B4-BE49-F238E27FC236}">
                        <a16:creationId xmlns:a16="http://schemas.microsoft.com/office/drawing/2014/main" id="{365EB578-0D86-4CC2-97DC-FC38B29D2203}"/>
                      </a:ext>
                    </a:extLst>
                  </p:cNvPr>
                  <p:cNvSpPr/>
                  <p:nvPr/>
                </p:nvSpPr>
                <p:spPr bwMode="auto">
                  <a:xfrm>
                    <a:off x="3447" y="1111"/>
                    <a:ext cx="4" cy="15"/>
                  </a:xfrm>
                  <a:custGeom>
                    <a:avLst/>
                    <a:gdLst>
                      <a:gd name="T0" fmla="*/ 3 w 5"/>
                      <a:gd name="T1" fmla="*/ 20 h 20"/>
                      <a:gd name="T2" fmla="*/ 5 w 5"/>
                      <a:gd name="T3" fmla="*/ 18 h 20"/>
                      <a:gd name="T4" fmla="*/ 5 w 5"/>
                      <a:gd name="T5" fmla="*/ 3 h 20"/>
                      <a:gd name="T6" fmla="*/ 3 w 5"/>
                      <a:gd name="T7" fmla="*/ 0 h 20"/>
                      <a:gd name="T8" fmla="*/ 0 w 5"/>
                      <a:gd name="T9" fmla="*/ 3 h 20"/>
                      <a:gd name="T10" fmla="*/ 0 w 5"/>
                      <a:gd name="T11" fmla="*/ 18 h 20"/>
                      <a:gd name="T12" fmla="*/ 3 w 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3" y="20"/>
                        </a:moveTo>
                        <a:cubicBezTo>
                          <a:pt x="4" y="20"/>
                          <a:pt x="5" y="19"/>
                          <a:pt x="5" y="18"/>
                        </a:cubicBezTo>
                        <a:cubicBezTo>
                          <a:pt x="5" y="3"/>
                          <a:pt x="5" y="3"/>
                          <a:pt x="5" y="3"/>
                        </a:cubicBezTo>
                        <a:cubicBezTo>
                          <a:pt x="5" y="1"/>
                          <a:pt x="4" y="0"/>
                          <a:pt x="3" y="0"/>
                        </a:cubicBezTo>
                        <a:cubicBezTo>
                          <a:pt x="1" y="0"/>
                          <a:pt x="0" y="1"/>
                          <a:pt x="0" y="3"/>
                        </a:cubicBezTo>
                        <a:cubicBezTo>
                          <a:pt x="0" y="18"/>
                          <a:pt x="0" y="18"/>
                          <a:pt x="0" y="18"/>
                        </a:cubicBezTo>
                        <a:cubicBezTo>
                          <a:pt x="0" y="19"/>
                          <a:pt x="1" y="20"/>
                          <a:pt x="3"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1" name="i$ľïďè">
                    <a:extLst>
                      <a:ext uri="{FF2B5EF4-FFF2-40B4-BE49-F238E27FC236}">
                        <a16:creationId xmlns:a16="http://schemas.microsoft.com/office/drawing/2014/main" id="{38D243B4-46BB-4CEB-BDFF-8B999203DB72}"/>
                      </a:ext>
                    </a:extLst>
                  </p:cNvPr>
                  <p:cNvSpPr/>
                  <p:nvPr/>
                </p:nvSpPr>
                <p:spPr bwMode="auto">
                  <a:xfrm>
                    <a:off x="3371" y="1147"/>
                    <a:ext cx="10" cy="12"/>
                  </a:xfrm>
                  <a:custGeom>
                    <a:avLst/>
                    <a:gdLst>
                      <a:gd name="T0" fmla="*/ 9 w 12"/>
                      <a:gd name="T1" fmla="*/ 12 h 15"/>
                      <a:gd name="T2" fmla="*/ 4 w 12"/>
                      <a:gd name="T3" fmla="*/ 15 h 15"/>
                      <a:gd name="T4" fmla="*/ 1 w 12"/>
                      <a:gd name="T5" fmla="*/ 9 h 15"/>
                      <a:gd name="T6" fmla="*/ 4 w 12"/>
                      <a:gd name="T7" fmla="*/ 3 h 15"/>
                      <a:gd name="T8" fmla="*/ 9 w 12"/>
                      <a:gd name="T9" fmla="*/ 0 h 15"/>
                      <a:gd name="T10" fmla="*/ 11 w 12"/>
                      <a:gd name="T11" fmla="*/ 6 h 15"/>
                      <a:gd name="T12" fmla="*/ 9 w 1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9" y="12"/>
                        </a:moveTo>
                        <a:cubicBezTo>
                          <a:pt x="8" y="14"/>
                          <a:pt x="6" y="15"/>
                          <a:pt x="4" y="15"/>
                        </a:cubicBezTo>
                        <a:cubicBezTo>
                          <a:pt x="1" y="14"/>
                          <a:pt x="0" y="12"/>
                          <a:pt x="1" y="9"/>
                        </a:cubicBezTo>
                        <a:cubicBezTo>
                          <a:pt x="4" y="3"/>
                          <a:pt x="4" y="3"/>
                          <a:pt x="4" y="3"/>
                        </a:cubicBezTo>
                        <a:cubicBezTo>
                          <a:pt x="4" y="1"/>
                          <a:pt x="7" y="0"/>
                          <a:pt x="9" y="0"/>
                        </a:cubicBezTo>
                        <a:cubicBezTo>
                          <a:pt x="11" y="1"/>
                          <a:pt x="12" y="4"/>
                          <a:pt x="11" y="6"/>
                        </a:cubicBezTo>
                        <a:lnTo>
                          <a:pt x="9" y="12"/>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2" name="iSľíḑè">
                    <a:extLst>
                      <a:ext uri="{FF2B5EF4-FFF2-40B4-BE49-F238E27FC236}">
                        <a16:creationId xmlns:a16="http://schemas.microsoft.com/office/drawing/2014/main" id="{57214F73-FCA0-4C72-ADDF-282466A6B509}"/>
                      </a:ext>
                    </a:extLst>
                  </p:cNvPr>
                  <p:cNvSpPr/>
                  <p:nvPr/>
                </p:nvSpPr>
                <p:spPr bwMode="auto">
                  <a:xfrm>
                    <a:off x="3372" y="1040"/>
                    <a:ext cx="50" cy="114"/>
                  </a:xfrm>
                  <a:custGeom>
                    <a:avLst/>
                    <a:gdLst>
                      <a:gd name="T0" fmla="*/ 13 w 63"/>
                      <a:gd name="T1" fmla="*/ 139 h 143"/>
                      <a:gd name="T2" fmla="*/ 6 w 63"/>
                      <a:gd name="T3" fmla="*/ 142 h 143"/>
                      <a:gd name="T4" fmla="*/ 4 w 63"/>
                      <a:gd name="T5" fmla="*/ 141 h 143"/>
                      <a:gd name="T6" fmla="*/ 1 w 63"/>
                      <a:gd name="T7" fmla="*/ 135 h 143"/>
                      <a:gd name="T8" fmla="*/ 51 w 63"/>
                      <a:gd name="T9" fmla="*/ 4 h 143"/>
                      <a:gd name="T10" fmla="*/ 57 w 63"/>
                      <a:gd name="T11" fmla="*/ 1 h 143"/>
                      <a:gd name="T12" fmla="*/ 59 w 63"/>
                      <a:gd name="T13" fmla="*/ 2 h 143"/>
                      <a:gd name="T14" fmla="*/ 62 w 63"/>
                      <a:gd name="T15" fmla="*/ 8 h 143"/>
                      <a:gd name="T16" fmla="*/ 13 w 63"/>
                      <a:gd name="T17" fmla="*/ 1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43">
                        <a:moveTo>
                          <a:pt x="13" y="139"/>
                        </a:moveTo>
                        <a:cubicBezTo>
                          <a:pt x="12" y="142"/>
                          <a:pt x="9" y="143"/>
                          <a:pt x="6" y="142"/>
                        </a:cubicBezTo>
                        <a:cubicBezTo>
                          <a:pt x="4" y="141"/>
                          <a:pt x="4" y="141"/>
                          <a:pt x="4" y="141"/>
                        </a:cubicBezTo>
                        <a:cubicBezTo>
                          <a:pt x="2" y="140"/>
                          <a:pt x="0" y="137"/>
                          <a:pt x="1" y="135"/>
                        </a:cubicBezTo>
                        <a:cubicBezTo>
                          <a:pt x="51" y="4"/>
                          <a:pt x="51" y="4"/>
                          <a:pt x="51" y="4"/>
                        </a:cubicBezTo>
                        <a:cubicBezTo>
                          <a:pt x="52" y="1"/>
                          <a:pt x="55" y="0"/>
                          <a:pt x="57" y="1"/>
                        </a:cubicBezTo>
                        <a:cubicBezTo>
                          <a:pt x="59" y="2"/>
                          <a:pt x="59" y="2"/>
                          <a:pt x="59" y="2"/>
                        </a:cubicBezTo>
                        <a:cubicBezTo>
                          <a:pt x="62" y="3"/>
                          <a:pt x="63" y="6"/>
                          <a:pt x="62" y="8"/>
                        </a:cubicBezTo>
                        <a:lnTo>
                          <a:pt x="13" y="139"/>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3" name="ïšľiḑé">
                    <a:extLst>
                      <a:ext uri="{FF2B5EF4-FFF2-40B4-BE49-F238E27FC236}">
                        <a16:creationId xmlns:a16="http://schemas.microsoft.com/office/drawing/2014/main" id="{91344C55-BD81-4706-8707-E4223F658381}"/>
                      </a:ext>
                    </a:extLst>
                  </p:cNvPr>
                  <p:cNvSpPr/>
                  <p:nvPr/>
                </p:nvSpPr>
                <p:spPr bwMode="auto">
                  <a:xfrm>
                    <a:off x="3379" y="1134"/>
                    <a:ext cx="6" cy="11"/>
                  </a:xfrm>
                  <a:custGeom>
                    <a:avLst/>
                    <a:gdLst>
                      <a:gd name="T0" fmla="*/ 4 w 8"/>
                      <a:gd name="T1" fmla="*/ 12 h 14"/>
                      <a:gd name="T2" fmla="*/ 1 w 8"/>
                      <a:gd name="T3" fmla="*/ 14 h 14"/>
                      <a:gd name="T4" fmla="*/ 0 w 8"/>
                      <a:gd name="T5" fmla="*/ 11 h 14"/>
                      <a:gd name="T6" fmla="*/ 4 w 8"/>
                      <a:gd name="T7" fmla="*/ 2 h 14"/>
                      <a:gd name="T8" fmla="*/ 6 w 8"/>
                      <a:gd name="T9" fmla="*/ 1 h 14"/>
                      <a:gd name="T10" fmla="*/ 7 w 8"/>
                      <a:gd name="T11" fmla="*/ 3 h 14"/>
                      <a:gd name="T12" fmla="*/ 4 w 8"/>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4" y="12"/>
                        </a:moveTo>
                        <a:cubicBezTo>
                          <a:pt x="3" y="13"/>
                          <a:pt x="2" y="14"/>
                          <a:pt x="1" y="14"/>
                        </a:cubicBezTo>
                        <a:cubicBezTo>
                          <a:pt x="1" y="13"/>
                          <a:pt x="0" y="12"/>
                          <a:pt x="0" y="11"/>
                        </a:cubicBezTo>
                        <a:cubicBezTo>
                          <a:pt x="4" y="2"/>
                          <a:pt x="4" y="2"/>
                          <a:pt x="4" y="2"/>
                        </a:cubicBezTo>
                        <a:cubicBezTo>
                          <a:pt x="4" y="1"/>
                          <a:pt x="5" y="0"/>
                          <a:pt x="6" y="1"/>
                        </a:cubicBezTo>
                        <a:cubicBezTo>
                          <a:pt x="7" y="1"/>
                          <a:pt x="8" y="2"/>
                          <a:pt x="7" y="3"/>
                        </a:cubicBezTo>
                        <a:lnTo>
                          <a:pt x="4" y="12"/>
                        </a:lnTo>
                        <a:close/>
                      </a:path>
                    </a:pathLst>
                  </a:custGeom>
                  <a:solidFill>
                    <a:srgbClr val="FF89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4" name="ïŝḻîḋè">
                    <a:extLst>
                      <a:ext uri="{FF2B5EF4-FFF2-40B4-BE49-F238E27FC236}">
                        <a16:creationId xmlns:a16="http://schemas.microsoft.com/office/drawing/2014/main" id="{9D830CF7-9B97-4879-8875-3A330D2F87A2}"/>
                      </a:ext>
                    </a:extLst>
                  </p:cNvPr>
                  <p:cNvSpPr/>
                  <p:nvPr/>
                </p:nvSpPr>
                <p:spPr bwMode="auto">
                  <a:xfrm>
                    <a:off x="3227" y="1005"/>
                    <a:ext cx="100" cy="83"/>
                  </a:xfrm>
                  <a:custGeom>
                    <a:avLst/>
                    <a:gdLst>
                      <a:gd name="T0" fmla="*/ 126 w 126"/>
                      <a:gd name="T1" fmla="*/ 39 h 104"/>
                      <a:gd name="T2" fmla="*/ 117 w 126"/>
                      <a:gd name="T3" fmla="*/ 45 h 104"/>
                      <a:gd name="T4" fmla="*/ 45 w 126"/>
                      <a:gd name="T5" fmla="*/ 27 h 104"/>
                      <a:gd name="T6" fmla="*/ 26 w 126"/>
                      <a:gd name="T7" fmla="*/ 99 h 104"/>
                      <a:gd name="T8" fmla="*/ 18 w 126"/>
                      <a:gd name="T9" fmla="*/ 104 h 104"/>
                      <a:gd name="T10" fmla="*/ 39 w 126"/>
                      <a:gd name="T11" fmla="*/ 18 h 104"/>
                      <a:gd name="T12" fmla="*/ 126 w 126"/>
                      <a:gd name="T13" fmla="*/ 39 h 104"/>
                    </a:gdLst>
                    <a:ahLst/>
                    <a:cxnLst>
                      <a:cxn ang="0">
                        <a:pos x="T0" y="T1"/>
                      </a:cxn>
                      <a:cxn ang="0">
                        <a:pos x="T2" y="T3"/>
                      </a:cxn>
                      <a:cxn ang="0">
                        <a:pos x="T4" y="T5"/>
                      </a:cxn>
                      <a:cxn ang="0">
                        <a:pos x="T6" y="T7"/>
                      </a:cxn>
                      <a:cxn ang="0">
                        <a:pos x="T8" y="T9"/>
                      </a:cxn>
                      <a:cxn ang="0">
                        <a:pos x="T10" y="T11"/>
                      </a:cxn>
                      <a:cxn ang="0">
                        <a:pos x="T12" y="T13"/>
                      </a:cxn>
                    </a:cxnLst>
                    <a:rect l="0" t="0" r="r" b="b"/>
                    <a:pathLst>
                      <a:path w="126" h="104">
                        <a:moveTo>
                          <a:pt x="126" y="39"/>
                        </a:moveTo>
                        <a:cubicBezTo>
                          <a:pt x="117" y="45"/>
                          <a:pt x="117" y="45"/>
                          <a:pt x="117" y="45"/>
                        </a:cubicBezTo>
                        <a:cubicBezTo>
                          <a:pt x="102" y="20"/>
                          <a:pt x="69" y="12"/>
                          <a:pt x="45" y="27"/>
                        </a:cubicBezTo>
                        <a:cubicBezTo>
                          <a:pt x="20" y="42"/>
                          <a:pt x="11" y="74"/>
                          <a:pt x="26" y="99"/>
                        </a:cubicBezTo>
                        <a:cubicBezTo>
                          <a:pt x="18" y="104"/>
                          <a:pt x="18" y="104"/>
                          <a:pt x="18" y="104"/>
                        </a:cubicBezTo>
                        <a:cubicBezTo>
                          <a:pt x="0" y="74"/>
                          <a:pt x="9" y="36"/>
                          <a:pt x="39" y="18"/>
                        </a:cubicBezTo>
                        <a:cubicBezTo>
                          <a:pt x="69" y="0"/>
                          <a:pt x="108" y="10"/>
                          <a:pt x="126" y="39"/>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5" name="ïsļïde">
                    <a:extLst>
                      <a:ext uri="{FF2B5EF4-FFF2-40B4-BE49-F238E27FC236}">
                        <a16:creationId xmlns:a16="http://schemas.microsoft.com/office/drawing/2014/main" id="{D0EA93C2-4D55-44C3-8611-142B222FFFBC}"/>
                      </a:ext>
                    </a:extLst>
                  </p:cNvPr>
                  <p:cNvSpPr/>
                  <p:nvPr/>
                </p:nvSpPr>
                <p:spPr bwMode="auto">
                  <a:xfrm>
                    <a:off x="3224" y="1075"/>
                    <a:ext cx="45" cy="56"/>
                  </a:xfrm>
                  <a:custGeom>
                    <a:avLst/>
                    <a:gdLst>
                      <a:gd name="T0" fmla="*/ 54 w 57"/>
                      <a:gd name="T1" fmla="*/ 48 h 70"/>
                      <a:gd name="T2" fmla="*/ 50 w 57"/>
                      <a:gd name="T3" fmla="*/ 62 h 70"/>
                      <a:gd name="T4" fmla="*/ 42 w 57"/>
                      <a:gd name="T5" fmla="*/ 67 h 70"/>
                      <a:gd name="T6" fmla="*/ 28 w 57"/>
                      <a:gd name="T7" fmla="*/ 63 h 70"/>
                      <a:gd name="T8" fmla="*/ 3 w 57"/>
                      <a:gd name="T9" fmla="*/ 22 h 70"/>
                      <a:gd name="T10" fmla="*/ 7 w 57"/>
                      <a:gd name="T11" fmla="*/ 8 h 70"/>
                      <a:gd name="T12" fmla="*/ 15 w 57"/>
                      <a:gd name="T13" fmla="*/ 3 h 70"/>
                      <a:gd name="T14" fmla="*/ 29 w 57"/>
                      <a:gd name="T15" fmla="*/ 7 h 70"/>
                      <a:gd name="T16" fmla="*/ 54 w 57"/>
                      <a:gd name="T17"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0">
                        <a:moveTo>
                          <a:pt x="54" y="48"/>
                        </a:moveTo>
                        <a:cubicBezTo>
                          <a:pt x="57" y="53"/>
                          <a:pt x="55" y="59"/>
                          <a:pt x="50" y="62"/>
                        </a:cubicBezTo>
                        <a:cubicBezTo>
                          <a:pt x="42" y="67"/>
                          <a:pt x="42" y="67"/>
                          <a:pt x="42" y="67"/>
                        </a:cubicBezTo>
                        <a:cubicBezTo>
                          <a:pt x="37" y="70"/>
                          <a:pt x="31" y="68"/>
                          <a:pt x="28" y="63"/>
                        </a:cubicBezTo>
                        <a:cubicBezTo>
                          <a:pt x="3" y="22"/>
                          <a:pt x="3" y="22"/>
                          <a:pt x="3" y="22"/>
                        </a:cubicBezTo>
                        <a:cubicBezTo>
                          <a:pt x="0" y="17"/>
                          <a:pt x="2" y="11"/>
                          <a:pt x="7" y="8"/>
                        </a:cubicBezTo>
                        <a:cubicBezTo>
                          <a:pt x="15" y="3"/>
                          <a:pt x="15" y="3"/>
                          <a:pt x="15" y="3"/>
                        </a:cubicBezTo>
                        <a:cubicBezTo>
                          <a:pt x="20" y="0"/>
                          <a:pt x="26" y="2"/>
                          <a:pt x="29" y="7"/>
                        </a:cubicBezTo>
                        <a:lnTo>
                          <a:pt x="54" y="48"/>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6" name="ïṧlïdê">
                    <a:extLst>
                      <a:ext uri="{FF2B5EF4-FFF2-40B4-BE49-F238E27FC236}">
                        <a16:creationId xmlns:a16="http://schemas.microsoft.com/office/drawing/2014/main" id="{7C840C7E-9136-46AC-82F9-464A89AF6EAB}"/>
                      </a:ext>
                    </a:extLst>
                  </p:cNvPr>
                  <p:cNvSpPr/>
                  <p:nvPr/>
                </p:nvSpPr>
                <p:spPr bwMode="auto">
                  <a:xfrm>
                    <a:off x="3315" y="1021"/>
                    <a:ext cx="45" cy="55"/>
                  </a:xfrm>
                  <a:custGeom>
                    <a:avLst/>
                    <a:gdLst>
                      <a:gd name="T0" fmla="*/ 53 w 56"/>
                      <a:gd name="T1" fmla="*/ 47 h 69"/>
                      <a:gd name="T2" fmla="*/ 50 w 56"/>
                      <a:gd name="T3" fmla="*/ 61 h 69"/>
                      <a:gd name="T4" fmla="*/ 41 w 56"/>
                      <a:gd name="T5" fmla="*/ 66 h 69"/>
                      <a:gd name="T6" fmla="*/ 27 w 56"/>
                      <a:gd name="T7" fmla="*/ 63 h 69"/>
                      <a:gd name="T8" fmla="*/ 2 w 56"/>
                      <a:gd name="T9" fmla="*/ 22 h 69"/>
                      <a:gd name="T10" fmla="*/ 6 w 56"/>
                      <a:gd name="T11" fmla="*/ 8 h 69"/>
                      <a:gd name="T12" fmla="*/ 14 w 56"/>
                      <a:gd name="T13" fmla="*/ 3 h 69"/>
                      <a:gd name="T14" fmla="*/ 28 w 56"/>
                      <a:gd name="T15" fmla="*/ 6 h 69"/>
                      <a:gd name="T16" fmla="*/ 53 w 56"/>
                      <a:gd name="T17" fmla="*/ 4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9">
                        <a:moveTo>
                          <a:pt x="53" y="47"/>
                        </a:moveTo>
                        <a:cubicBezTo>
                          <a:pt x="56" y="52"/>
                          <a:pt x="54" y="58"/>
                          <a:pt x="50" y="61"/>
                        </a:cubicBezTo>
                        <a:cubicBezTo>
                          <a:pt x="41" y="66"/>
                          <a:pt x="41" y="66"/>
                          <a:pt x="41" y="66"/>
                        </a:cubicBezTo>
                        <a:cubicBezTo>
                          <a:pt x="36" y="69"/>
                          <a:pt x="30" y="67"/>
                          <a:pt x="27" y="63"/>
                        </a:cubicBezTo>
                        <a:cubicBezTo>
                          <a:pt x="2" y="22"/>
                          <a:pt x="2" y="22"/>
                          <a:pt x="2" y="22"/>
                        </a:cubicBezTo>
                        <a:cubicBezTo>
                          <a:pt x="0" y="17"/>
                          <a:pt x="1" y="10"/>
                          <a:pt x="6" y="8"/>
                        </a:cubicBezTo>
                        <a:cubicBezTo>
                          <a:pt x="14" y="3"/>
                          <a:pt x="14" y="3"/>
                          <a:pt x="14" y="3"/>
                        </a:cubicBezTo>
                        <a:cubicBezTo>
                          <a:pt x="19" y="0"/>
                          <a:pt x="25" y="1"/>
                          <a:pt x="28" y="6"/>
                        </a:cubicBezTo>
                        <a:lnTo>
                          <a:pt x="53" y="47"/>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7" name="iṧḻíḋe">
                    <a:extLst>
                      <a:ext uri="{FF2B5EF4-FFF2-40B4-BE49-F238E27FC236}">
                        <a16:creationId xmlns:a16="http://schemas.microsoft.com/office/drawing/2014/main" id="{82A85265-1962-49A8-A037-9046F667517A}"/>
                      </a:ext>
                    </a:extLst>
                  </p:cNvPr>
                  <p:cNvSpPr/>
                  <p:nvPr/>
                </p:nvSpPr>
                <p:spPr bwMode="auto">
                  <a:xfrm>
                    <a:off x="3067" y="1463"/>
                    <a:ext cx="438" cy="271"/>
                  </a:xfrm>
                  <a:custGeom>
                    <a:avLst/>
                    <a:gdLst>
                      <a:gd name="T0" fmla="*/ 548 w 548"/>
                      <a:gd name="T1" fmla="*/ 325 h 340"/>
                      <a:gd name="T2" fmla="*/ 533 w 548"/>
                      <a:gd name="T3" fmla="*/ 340 h 340"/>
                      <a:gd name="T4" fmla="*/ 15 w 548"/>
                      <a:gd name="T5" fmla="*/ 340 h 340"/>
                      <a:gd name="T6" fmla="*/ 0 w 548"/>
                      <a:gd name="T7" fmla="*/ 325 h 340"/>
                      <a:gd name="T8" fmla="*/ 0 w 548"/>
                      <a:gd name="T9" fmla="*/ 15 h 340"/>
                      <a:gd name="T10" fmla="*/ 15 w 548"/>
                      <a:gd name="T11" fmla="*/ 0 h 340"/>
                      <a:gd name="T12" fmla="*/ 533 w 548"/>
                      <a:gd name="T13" fmla="*/ 0 h 340"/>
                      <a:gd name="T14" fmla="*/ 548 w 548"/>
                      <a:gd name="T15" fmla="*/ 15 h 340"/>
                      <a:gd name="T16" fmla="*/ 548 w 548"/>
                      <a:gd name="T17" fmla="*/ 32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8" h="340">
                        <a:moveTo>
                          <a:pt x="548" y="325"/>
                        </a:moveTo>
                        <a:cubicBezTo>
                          <a:pt x="548" y="334"/>
                          <a:pt x="541" y="340"/>
                          <a:pt x="533" y="340"/>
                        </a:cubicBezTo>
                        <a:cubicBezTo>
                          <a:pt x="15" y="340"/>
                          <a:pt x="15" y="340"/>
                          <a:pt x="15" y="340"/>
                        </a:cubicBezTo>
                        <a:cubicBezTo>
                          <a:pt x="7" y="340"/>
                          <a:pt x="0" y="334"/>
                          <a:pt x="0" y="325"/>
                        </a:cubicBezTo>
                        <a:cubicBezTo>
                          <a:pt x="0" y="15"/>
                          <a:pt x="0" y="15"/>
                          <a:pt x="0" y="15"/>
                        </a:cubicBezTo>
                        <a:cubicBezTo>
                          <a:pt x="0" y="6"/>
                          <a:pt x="7" y="0"/>
                          <a:pt x="15" y="0"/>
                        </a:cubicBezTo>
                        <a:cubicBezTo>
                          <a:pt x="533" y="0"/>
                          <a:pt x="533" y="0"/>
                          <a:pt x="533" y="0"/>
                        </a:cubicBezTo>
                        <a:cubicBezTo>
                          <a:pt x="541" y="0"/>
                          <a:pt x="548" y="6"/>
                          <a:pt x="548" y="15"/>
                        </a:cubicBezTo>
                        <a:lnTo>
                          <a:pt x="548" y="325"/>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338" name="ïṡḷîde">
                    <a:extLst>
                      <a:ext uri="{FF2B5EF4-FFF2-40B4-BE49-F238E27FC236}">
                        <a16:creationId xmlns:a16="http://schemas.microsoft.com/office/drawing/2014/main" id="{71209792-1FDE-44FE-9095-F8D79584D973}"/>
                      </a:ext>
                    </a:extLst>
                  </p:cNvPr>
                  <p:cNvSpPr/>
                  <p:nvPr/>
                </p:nvSpPr>
                <p:spPr bwMode="auto">
                  <a:xfrm>
                    <a:off x="3095" y="1482"/>
                    <a:ext cx="382" cy="2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9" name="îSlíḓè">
                    <a:extLst>
                      <a:ext uri="{FF2B5EF4-FFF2-40B4-BE49-F238E27FC236}">
                        <a16:creationId xmlns:a16="http://schemas.microsoft.com/office/drawing/2014/main" id="{DAD0BED9-B446-4073-9F2A-CBA585711F2A}"/>
                      </a:ext>
                    </a:extLst>
                  </p:cNvPr>
                  <p:cNvSpPr/>
                  <p:nvPr/>
                </p:nvSpPr>
                <p:spPr bwMode="auto">
                  <a:xfrm>
                    <a:off x="3095" y="1482"/>
                    <a:ext cx="382" cy="232"/>
                  </a:xfrm>
                  <a:custGeom>
                    <a:avLst/>
                    <a:gdLst>
                      <a:gd name="T0" fmla="*/ 382 w 382"/>
                      <a:gd name="T1" fmla="*/ 232 h 232"/>
                      <a:gd name="T2" fmla="*/ 0 w 382"/>
                      <a:gd name="T3" fmla="*/ 232 h 232"/>
                      <a:gd name="T4" fmla="*/ 382 w 382"/>
                      <a:gd name="T5" fmla="*/ 0 h 232"/>
                      <a:gd name="T6" fmla="*/ 382 w 382"/>
                      <a:gd name="T7" fmla="*/ 232 h 232"/>
                    </a:gdLst>
                    <a:ahLst/>
                    <a:cxnLst>
                      <a:cxn ang="0">
                        <a:pos x="T0" y="T1"/>
                      </a:cxn>
                      <a:cxn ang="0">
                        <a:pos x="T2" y="T3"/>
                      </a:cxn>
                      <a:cxn ang="0">
                        <a:pos x="T4" y="T5"/>
                      </a:cxn>
                      <a:cxn ang="0">
                        <a:pos x="T6" y="T7"/>
                      </a:cxn>
                    </a:cxnLst>
                    <a:rect l="0" t="0" r="r" b="b"/>
                    <a:pathLst>
                      <a:path w="382" h="232">
                        <a:moveTo>
                          <a:pt x="382" y="232"/>
                        </a:moveTo>
                        <a:lnTo>
                          <a:pt x="0" y="232"/>
                        </a:lnTo>
                        <a:lnTo>
                          <a:pt x="382" y="0"/>
                        </a:lnTo>
                        <a:lnTo>
                          <a:pt x="382" y="232"/>
                        </a:lnTo>
                        <a:close/>
                      </a:path>
                    </a:pathLst>
                  </a:custGeom>
                  <a:solidFill>
                    <a:srgbClr val="D5ECF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0" name="íṣḻiďê">
                    <a:extLst>
                      <a:ext uri="{FF2B5EF4-FFF2-40B4-BE49-F238E27FC236}">
                        <a16:creationId xmlns:a16="http://schemas.microsoft.com/office/drawing/2014/main" id="{30E04C60-3912-4F9E-92B5-5C7EF0BEEEA7}"/>
                      </a:ext>
                    </a:extLst>
                  </p:cNvPr>
                  <p:cNvSpPr/>
                  <p:nvPr/>
                </p:nvSpPr>
                <p:spPr bwMode="auto">
                  <a:xfrm>
                    <a:off x="3018" y="1743"/>
                    <a:ext cx="535" cy="34"/>
                  </a:xfrm>
                  <a:custGeom>
                    <a:avLst/>
                    <a:gdLst>
                      <a:gd name="T0" fmla="*/ 648 w 670"/>
                      <a:gd name="T1" fmla="*/ 31 h 43"/>
                      <a:gd name="T2" fmla="*/ 616 w 670"/>
                      <a:gd name="T3" fmla="*/ 42 h 43"/>
                      <a:gd name="T4" fmla="*/ 54 w 670"/>
                      <a:gd name="T5" fmla="*/ 42 h 43"/>
                      <a:gd name="T6" fmla="*/ 22 w 670"/>
                      <a:gd name="T7" fmla="*/ 31 h 43"/>
                      <a:gd name="T8" fmla="*/ 4 w 670"/>
                      <a:gd name="T9" fmla="*/ 10 h 43"/>
                      <a:gd name="T10" fmla="*/ 20 w 670"/>
                      <a:gd name="T11" fmla="*/ 0 h 43"/>
                      <a:gd name="T12" fmla="*/ 650 w 670"/>
                      <a:gd name="T13" fmla="*/ 0 h 43"/>
                      <a:gd name="T14" fmla="*/ 666 w 670"/>
                      <a:gd name="T15" fmla="*/ 10 h 43"/>
                      <a:gd name="T16" fmla="*/ 648 w 670"/>
                      <a:gd name="T17"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43">
                        <a:moveTo>
                          <a:pt x="648" y="31"/>
                        </a:moveTo>
                        <a:cubicBezTo>
                          <a:pt x="640" y="42"/>
                          <a:pt x="624" y="42"/>
                          <a:pt x="616" y="42"/>
                        </a:cubicBezTo>
                        <a:cubicBezTo>
                          <a:pt x="54" y="42"/>
                          <a:pt x="54" y="42"/>
                          <a:pt x="54" y="42"/>
                        </a:cubicBezTo>
                        <a:cubicBezTo>
                          <a:pt x="46" y="42"/>
                          <a:pt x="35" y="43"/>
                          <a:pt x="22" y="31"/>
                        </a:cubicBezTo>
                        <a:cubicBezTo>
                          <a:pt x="4" y="10"/>
                          <a:pt x="4" y="10"/>
                          <a:pt x="4" y="10"/>
                        </a:cubicBezTo>
                        <a:cubicBezTo>
                          <a:pt x="0" y="5"/>
                          <a:pt x="0" y="0"/>
                          <a:pt x="20" y="0"/>
                        </a:cubicBezTo>
                        <a:cubicBezTo>
                          <a:pt x="650" y="0"/>
                          <a:pt x="650" y="0"/>
                          <a:pt x="650" y="0"/>
                        </a:cubicBezTo>
                        <a:cubicBezTo>
                          <a:pt x="670" y="0"/>
                          <a:pt x="670" y="6"/>
                          <a:pt x="666" y="10"/>
                        </a:cubicBezTo>
                        <a:lnTo>
                          <a:pt x="648" y="31"/>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1" name="ïsḻíḑê">
                    <a:extLst>
                      <a:ext uri="{FF2B5EF4-FFF2-40B4-BE49-F238E27FC236}">
                        <a16:creationId xmlns:a16="http://schemas.microsoft.com/office/drawing/2014/main" id="{870EF980-7741-4EB6-ACA6-1C07E99FF5D7}"/>
                      </a:ext>
                    </a:extLst>
                  </p:cNvPr>
                  <p:cNvSpPr/>
                  <p:nvPr/>
                </p:nvSpPr>
                <p:spPr bwMode="auto">
                  <a:xfrm>
                    <a:off x="3267" y="1321"/>
                    <a:ext cx="304" cy="262"/>
                  </a:xfrm>
                  <a:custGeom>
                    <a:avLst/>
                    <a:gdLst>
                      <a:gd name="T0" fmla="*/ 327 w 380"/>
                      <a:gd name="T1" fmla="*/ 293 h 329"/>
                      <a:gd name="T2" fmla="*/ 144 w 380"/>
                      <a:gd name="T3" fmla="*/ 296 h 329"/>
                      <a:gd name="T4" fmla="*/ 9 w 380"/>
                      <a:gd name="T5" fmla="*/ 172 h 329"/>
                      <a:gd name="T6" fmla="*/ 63 w 380"/>
                      <a:gd name="T7" fmla="*/ 32 h 329"/>
                      <a:gd name="T8" fmla="*/ 225 w 380"/>
                      <a:gd name="T9" fmla="*/ 84 h 329"/>
                      <a:gd name="T10" fmla="*/ 380 w 380"/>
                      <a:gd name="T11" fmla="*/ 153 h 329"/>
                      <a:gd name="T12" fmla="*/ 327 w 380"/>
                      <a:gd name="T13" fmla="*/ 293 h 329"/>
                    </a:gdLst>
                    <a:ahLst/>
                    <a:cxnLst>
                      <a:cxn ang="0">
                        <a:pos x="T0" y="T1"/>
                      </a:cxn>
                      <a:cxn ang="0">
                        <a:pos x="T2" y="T3"/>
                      </a:cxn>
                      <a:cxn ang="0">
                        <a:pos x="T4" y="T5"/>
                      </a:cxn>
                      <a:cxn ang="0">
                        <a:pos x="T6" y="T7"/>
                      </a:cxn>
                      <a:cxn ang="0">
                        <a:pos x="T8" y="T9"/>
                      </a:cxn>
                      <a:cxn ang="0">
                        <a:pos x="T10" y="T11"/>
                      </a:cxn>
                      <a:cxn ang="0">
                        <a:pos x="T12" y="T13"/>
                      </a:cxn>
                    </a:cxnLst>
                    <a:rect l="0" t="0" r="r" b="b"/>
                    <a:pathLst>
                      <a:path w="380" h="329">
                        <a:moveTo>
                          <a:pt x="327" y="293"/>
                        </a:moveTo>
                        <a:cubicBezTo>
                          <a:pt x="318" y="317"/>
                          <a:pt x="232" y="329"/>
                          <a:pt x="144" y="296"/>
                        </a:cubicBezTo>
                        <a:cubicBezTo>
                          <a:pt x="56" y="263"/>
                          <a:pt x="0" y="196"/>
                          <a:pt x="9" y="172"/>
                        </a:cubicBezTo>
                        <a:cubicBezTo>
                          <a:pt x="63" y="32"/>
                          <a:pt x="63" y="32"/>
                          <a:pt x="63" y="32"/>
                        </a:cubicBezTo>
                        <a:cubicBezTo>
                          <a:pt x="107" y="0"/>
                          <a:pt x="169" y="63"/>
                          <a:pt x="225" y="84"/>
                        </a:cubicBezTo>
                        <a:cubicBezTo>
                          <a:pt x="282" y="106"/>
                          <a:pt x="369" y="98"/>
                          <a:pt x="380" y="153"/>
                        </a:cubicBezTo>
                        <a:lnTo>
                          <a:pt x="327" y="293"/>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2" name="iSḷídê">
                    <a:extLst>
                      <a:ext uri="{FF2B5EF4-FFF2-40B4-BE49-F238E27FC236}">
                        <a16:creationId xmlns:a16="http://schemas.microsoft.com/office/drawing/2014/main" id="{671A3E35-1CF6-4FBD-8983-114FA1A5E143}"/>
                      </a:ext>
                    </a:extLst>
                  </p:cNvPr>
                  <p:cNvSpPr/>
                  <p:nvPr/>
                </p:nvSpPr>
                <p:spPr bwMode="auto">
                  <a:xfrm>
                    <a:off x="3278" y="1310"/>
                    <a:ext cx="340" cy="151"/>
                  </a:xfrm>
                  <a:custGeom>
                    <a:avLst/>
                    <a:gdLst>
                      <a:gd name="T0" fmla="*/ 173 w 426"/>
                      <a:gd name="T1" fmla="*/ 190 h 190"/>
                      <a:gd name="T2" fmla="*/ 167 w 426"/>
                      <a:gd name="T3" fmla="*/ 187 h 190"/>
                      <a:gd name="T4" fmla="*/ 3 w 426"/>
                      <a:gd name="T5" fmla="*/ 13 h 190"/>
                      <a:gd name="T6" fmla="*/ 1 w 426"/>
                      <a:gd name="T7" fmla="*/ 5 h 190"/>
                      <a:gd name="T8" fmla="*/ 8 w 426"/>
                      <a:gd name="T9" fmla="*/ 0 h 190"/>
                      <a:gd name="T10" fmla="*/ 241 w 426"/>
                      <a:gd name="T11" fmla="*/ 14 h 190"/>
                      <a:gd name="T12" fmla="*/ 246 w 426"/>
                      <a:gd name="T13" fmla="*/ 16 h 190"/>
                      <a:gd name="T14" fmla="*/ 423 w 426"/>
                      <a:gd name="T15" fmla="*/ 176 h 190"/>
                      <a:gd name="T16" fmla="*/ 425 w 426"/>
                      <a:gd name="T17" fmla="*/ 185 h 190"/>
                      <a:gd name="T18" fmla="*/ 417 w 426"/>
                      <a:gd name="T19" fmla="*/ 189 h 190"/>
                      <a:gd name="T20" fmla="*/ 173 w 426"/>
                      <a:gd name="T21"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6" h="190">
                        <a:moveTo>
                          <a:pt x="173" y="190"/>
                        </a:moveTo>
                        <a:cubicBezTo>
                          <a:pt x="171" y="190"/>
                          <a:pt x="169" y="189"/>
                          <a:pt x="167" y="187"/>
                        </a:cubicBezTo>
                        <a:cubicBezTo>
                          <a:pt x="3" y="13"/>
                          <a:pt x="3" y="13"/>
                          <a:pt x="3" y="13"/>
                        </a:cubicBezTo>
                        <a:cubicBezTo>
                          <a:pt x="1" y="11"/>
                          <a:pt x="0" y="7"/>
                          <a:pt x="1" y="5"/>
                        </a:cubicBezTo>
                        <a:cubicBezTo>
                          <a:pt x="3" y="2"/>
                          <a:pt x="5" y="0"/>
                          <a:pt x="8" y="0"/>
                        </a:cubicBezTo>
                        <a:cubicBezTo>
                          <a:pt x="241" y="14"/>
                          <a:pt x="241" y="14"/>
                          <a:pt x="241" y="14"/>
                        </a:cubicBezTo>
                        <a:cubicBezTo>
                          <a:pt x="243" y="14"/>
                          <a:pt x="245" y="15"/>
                          <a:pt x="246" y="16"/>
                        </a:cubicBezTo>
                        <a:cubicBezTo>
                          <a:pt x="423" y="176"/>
                          <a:pt x="423" y="176"/>
                          <a:pt x="423" y="176"/>
                        </a:cubicBezTo>
                        <a:cubicBezTo>
                          <a:pt x="425" y="178"/>
                          <a:pt x="426" y="182"/>
                          <a:pt x="425" y="185"/>
                        </a:cubicBezTo>
                        <a:cubicBezTo>
                          <a:pt x="423" y="187"/>
                          <a:pt x="421" y="189"/>
                          <a:pt x="417" y="189"/>
                        </a:cubicBezTo>
                        <a:lnTo>
                          <a:pt x="173" y="190"/>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3" name="ïṡľïḓê">
                    <a:extLst>
                      <a:ext uri="{FF2B5EF4-FFF2-40B4-BE49-F238E27FC236}">
                        <a16:creationId xmlns:a16="http://schemas.microsoft.com/office/drawing/2014/main" id="{CBB5FA7E-AD25-4FF8-BB71-F98FB939A4C2}"/>
                      </a:ext>
                    </a:extLst>
                  </p:cNvPr>
                  <p:cNvSpPr/>
                  <p:nvPr/>
                </p:nvSpPr>
                <p:spPr bwMode="auto">
                  <a:xfrm>
                    <a:off x="3271" y="1303"/>
                    <a:ext cx="354" cy="164"/>
                  </a:xfrm>
                  <a:custGeom>
                    <a:avLst/>
                    <a:gdLst>
                      <a:gd name="T0" fmla="*/ 436 w 442"/>
                      <a:gd name="T1" fmla="*/ 178 h 205"/>
                      <a:gd name="T2" fmla="*/ 259 w 442"/>
                      <a:gd name="T3" fmla="*/ 18 h 205"/>
                      <a:gd name="T4" fmla="*/ 250 w 442"/>
                      <a:gd name="T5" fmla="*/ 14 h 205"/>
                      <a:gd name="T6" fmla="*/ 17 w 442"/>
                      <a:gd name="T7" fmla="*/ 0 h 205"/>
                      <a:gd name="T8" fmla="*/ 16 w 442"/>
                      <a:gd name="T9" fmla="*/ 0 h 205"/>
                      <a:gd name="T10" fmla="*/ 2 w 442"/>
                      <a:gd name="T11" fmla="*/ 9 h 205"/>
                      <a:gd name="T12" fmla="*/ 5 w 442"/>
                      <a:gd name="T13" fmla="*/ 26 h 205"/>
                      <a:gd name="T14" fmla="*/ 170 w 442"/>
                      <a:gd name="T15" fmla="*/ 200 h 205"/>
                      <a:gd name="T16" fmla="*/ 181 w 442"/>
                      <a:gd name="T17" fmla="*/ 205 h 205"/>
                      <a:gd name="T18" fmla="*/ 181 w 442"/>
                      <a:gd name="T19" fmla="*/ 205 h 205"/>
                      <a:gd name="T20" fmla="*/ 425 w 442"/>
                      <a:gd name="T21" fmla="*/ 205 h 205"/>
                      <a:gd name="T22" fmla="*/ 440 w 442"/>
                      <a:gd name="T23" fmla="*/ 195 h 205"/>
                      <a:gd name="T24" fmla="*/ 436 w 442"/>
                      <a:gd name="T25" fmla="*/ 178 h 205"/>
                      <a:gd name="T26" fmla="*/ 181 w 442"/>
                      <a:gd name="T27" fmla="*/ 190 h 205"/>
                      <a:gd name="T28" fmla="*/ 16 w 442"/>
                      <a:gd name="T29" fmla="*/ 16 h 205"/>
                      <a:gd name="T30" fmla="*/ 249 w 442"/>
                      <a:gd name="T31" fmla="*/ 30 h 205"/>
                      <a:gd name="T32" fmla="*/ 425 w 442"/>
                      <a:gd name="T33" fmla="*/ 190 h 205"/>
                      <a:gd name="T34" fmla="*/ 181 w 442"/>
                      <a:gd name="T35" fmla="*/ 19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2" h="205">
                        <a:moveTo>
                          <a:pt x="436" y="178"/>
                        </a:moveTo>
                        <a:cubicBezTo>
                          <a:pt x="259" y="18"/>
                          <a:pt x="259" y="18"/>
                          <a:pt x="259" y="18"/>
                        </a:cubicBezTo>
                        <a:cubicBezTo>
                          <a:pt x="256" y="16"/>
                          <a:pt x="253" y="14"/>
                          <a:pt x="250" y="14"/>
                        </a:cubicBezTo>
                        <a:cubicBezTo>
                          <a:pt x="17" y="0"/>
                          <a:pt x="17" y="0"/>
                          <a:pt x="17" y="0"/>
                        </a:cubicBezTo>
                        <a:cubicBezTo>
                          <a:pt x="16" y="0"/>
                          <a:pt x="16" y="0"/>
                          <a:pt x="16" y="0"/>
                        </a:cubicBezTo>
                        <a:cubicBezTo>
                          <a:pt x="10" y="0"/>
                          <a:pt x="5" y="4"/>
                          <a:pt x="2" y="9"/>
                        </a:cubicBezTo>
                        <a:cubicBezTo>
                          <a:pt x="0" y="15"/>
                          <a:pt x="1" y="22"/>
                          <a:pt x="5" y="26"/>
                        </a:cubicBezTo>
                        <a:cubicBezTo>
                          <a:pt x="170" y="200"/>
                          <a:pt x="170" y="200"/>
                          <a:pt x="170" y="200"/>
                        </a:cubicBezTo>
                        <a:cubicBezTo>
                          <a:pt x="172" y="204"/>
                          <a:pt x="176" y="205"/>
                          <a:pt x="181" y="205"/>
                        </a:cubicBezTo>
                        <a:cubicBezTo>
                          <a:pt x="181" y="205"/>
                          <a:pt x="181" y="205"/>
                          <a:pt x="181" y="205"/>
                        </a:cubicBezTo>
                        <a:cubicBezTo>
                          <a:pt x="425" y="205"/>
                          <a:pt x="425" y="205"/>
                          <a:pt x="425" y="205"/>
                        </a:cubicBezTo>
                        <a:cubicBezTo>
                          <a:pt x="432" y="205"/>
                          <a:pt x="437" y="201"/>
                          <a:pt x="440" y="195"/>
                        </a:cubicBezTo>
                        <a:cubicBezTo>
                          <a:pt x="442" y="189"/>
                          <a:pt x="440" y="183"/>
                          <a:pt x="436" y="178"/>
                        </a:cubicBezTo>
                        <a:close/>
                        <a:moveTo>
                          <a:pt x="181" y="190"/>
                        </a:moveTo>
                        <a:cubicBezTo>
                          <a:pt x="16" y="16"/>
                          <a:pt x="16" y="16"/>
                          <a:pt x="16" y="16"/>
                        </a:cubicBezTo>
                        <a:cubicBezTo>
                          <a:pt x="249" y="30"/>
                          <a:pt x="249" y="30"/>
                          <a:pt x="249" y="30"/>
                        </a:cubicBezTo>
                        <a:cubicBezTo>
                          <a:pt x="425" y="190"/>
                          <a:pt x="425" y="190"/>
                          <a:pt x="425" y="190"/>
                        </a:cubicBezTo>
                        <a:lnTo>
                          <a:pt x="181" y="190"/>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4" name="îś1íḋe">
                    <a:extLst>
                      <a:ext uri="{FF2B5EF4-FFF2-40B4-BE49-F238E27FC236}">
                        <a16:creationId xmlns:a16="http://schemas.microsoft.com/office/drawing/2014/main" id="{7131543E-9E2C-48BB-8D12-A46D9C4119CE}"/>
                      </a:ext>
                    </a:extLst>
                  </p:cNvPr>
                  <p:cNvSpPr/>
                  <p:nvPr/>
                </p:nvSpPr>
                <p:spPr bwMode="auto">
                  <a:xfrm>
                    <a:off x="3440" y="1381"/>
                    <a:ext cx="119" cy="249"/>
                  </a:xfrm>
                  <a:custGeom>
                    <a:avLst/>
                    <a:gdLst>
                      <a:gd name="T0" fmla="*/ 141 w 149"/>
                      <a:gd name="T1" fmla="*/ 312 h 312"/>
                      <a:gd name="T2" fmla="*/ 134 w 149"/>
                      <a:gd name="T3" fmla="*/ 304 h 312"/>
                      <a:gd name="T4" fmla="*/ 134 w 149"/>
                      <a:gd name="T5" fmla="*/ 141 h 312"/>
                      <a:gd name="T6" fmla="*/ 3 w 149"/>
                      <a:gd name="T7" fmla="*/ 14 h 312"/>
                      <a:gd name="T8" fmla="*/ 3 w 149"/>
                      <a:gd name="T9" fmla="*/ 3 h 312"/>
                      <a:gd name="T10" fmla="*/ 14 w 149"/>
                      <a:gd name="T11" fmla="*/ 3 h 312"/>
                      <a:gd name="T12" fmla="*/ 147 w 149"/>
                      <a:gd name="T13" fmla="*/ 132 h 312"/>
                      <a:gd name="T14" fmla="*/ 149 w 149"/>
                      <a:gd name="T15" fmla="*/ 138 h 312"/>
                      <a:gd name="T16" fmla="*/ 149 w 149"/>
                      <a:gd name="T17" fmla="*/ 304 h 312"/>
                      <a:gd name="T18" fmla="*/ 141 w 149"/>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312">
                        <a:moveTo>
                          <a:pt x="141" y="312"/>
                        </a:moveTo>
                        <a:cubicBezTo>
                          <a:pt x="137" y="312"/>
                          <a:pt x="134" y="308"/>
                          <a:pt x="134" y="304"/>
                        </a:cubicBezTo>
                        <a:cubicBezTo>
                          <a:pt x="134" y="141"/>
                          <a:pt x="134" y="141"/>
                          <a:pt x="134" y="141"/>
                        </a:cubicBezTo>
                        <a:cubicBezTo>
                          <a:pt x="3" y="14"/>
                          <a:pt x="3" y="14"/>
                          <a:pt x="3" y="14"/>
                        </a:cubicBezTo>
                        <a:cubicBezTo>
                          <a:pt x="0" y="11"/>
                          <a:pt x="0" y="6"/>
                          <a:pt x="3" y="3"/>
                        </a:cubicBezTo>
                        <a:cubicBezTo>
                          <a:pt x="6" y="0"/>
                          <a:pt x="11" y="0"/>
                          <a:pt x="14" y="3"/>
                        </a:cubicBezTo>
                        <a:cubicBezTo>
                          <a:pt x="147" y="132"/>
                          <a:pt x="147" y="132"/>
                          <a:pt x="147" y="132"/>
                        </a:cubicBezTo>
                        <a:cubicBezTo>
                          <a:pt x="148" y="134"/>
                          <a:pt x="149" y="136"/>
                          <a:pt x="149" y="138"/>
                        </a:cubicBezTo>
                        <a:cubicBezTo>
                          <a:pt x="149" y="304"/>
                          <a:pt x="149" y="304"/>
                          <a:pt x="149" y="304"/>
                        </a:cubicBezTo>
                        <a:cubicBezTo>
                          <a:pt x="149" y="308"/>
                          <a:pt x="145" y="312"/>
                          <a:pt x="141" y="312"/>
                        </a:cubicBez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5" name="ïṩ1ïḑé">
                    <a:extLst>
                      <a:ext uri="{FF2B5EF4-FFF2-40B4-BE49-F238E27FC236}">
                        <a16:creationId xmlns:a16="http://schemas.microsoft.com/office/drawing/2014/main" id="{D07B4579-813B-4FC2-825B-5A650A8668DA}"/>
                      </a:ext>
                    </a:extLst>
                  </p:cNvPr>
                  <p:cNvSpPr/>
                  <p:nvPr/>
                </p:nvSpPr>
                <p:spPr bwMode="auto">
                  <a:xfrm>
                    <a:off x="3526" y="1586"/>
                    <a:ext cx="54" cy="78"/>
                  </a:xfrm>
                  <a:custGeom>
                    <a:avLst/>
                    <a:gdLst>
                      <a:gd name="T0" fmla="*/ 67 w 67"/>
                      <a:gd name="T1" fmla="*/ 75 h 98"/>
                      <a:gd name="T2" fmla="*/ 45 w 67"/>
                      <a:gd name="T3" fmla="*/ 97 h 98"/>
                      <a:gd name="T4" fmla="*/ 23 w 67"/>
                      <a:gd name="T5" fmla="*/ 98 h 98"/>
                      <a:gd name="T6" fmla="*/ 0 w 67"/>
                      <a:gd name="T7" fmla="*/ 76 h 98"/>
                      <a:gd name="T8" fmla="*/ 0 w 67"/>
                      <a:gd name="T9" fmla="*/ 45 h 98"/>
                      <a:gd name="T10" fmla="*/ 22 w 67"/>
                      <a:gd name="T11" fmla="*/ 0 h 98"/>
                      <a:gd name="T12" fmla="*/ 44 w 67"/>
                      <a:gd name="T13" fmla="*/ 0 h 98"/>
                      <a:gd name="T14" fmla="*/ 66 w 67"/>
                      <a:gd name="T15" fmla="*/ 44 h 98"/>
                      <a:gd name="T16" fmla="*/ 67 w 67"/>
                      <a:gd name="T17" fmla="*/ 7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8">
                        <a:moveTo>
                          <a:pt x="67" y="75"/>
                        </a:moveTo>
                        <a:cubicBezTo>
                          <a:pt x="67" y="87"/>
                          <a:pt x="57" y="97"/>
                          <a:pt x="45" y="97"/>
                        </a:cubicBezTo>
                        <a:cubicBezTo>
                          <a:pt x="23" y="98"/>
                          <a:pt x="23" y="98"/>
                          <a:pt x="23" y="98"/>
                        </a:cubicBezTo>
                        <a:cubicBezTo>
                          <a:pt x="10" y="98"/>
                          <a:pt x="0" y="88"/>
                          <a:pt x="0" y="76"/>
                        </a:cubicBezTo>
                        <a:cubicBezTo>
                          <a:pt x="0" y="45"/>
                          <a:pt x="0" y="45"/>
                          <a:pt x="0" y="45"/>
                        </a:cubicBezTo>
                        <a:cubicBezTo>
                          <a:pt x="0" y="33"/>
                          <a:pt x="9" y="1"/>
                          <a:pt x="22" y="0"/>
                        </a:cubicBezTo>
                        <a:cubicBezTo>
                          <a:pt x="44" y="0"/>
                          <a:pt x="44" y="0"/>
                          <a:pt x="44" y="0"/>
                        </a:cubicBezTo>
                        <a:cubicBezTo>
                          <a:pt x="56" y="0"/>
                          <a:pt x="66" y="32"/>
                          <a:pt x="66" y="44"/>
                        </a:cubicBezTo>
                        <a:lnTo>
                          <a:pt x="67" y="75"/>
                        </a:lnTo>
                        <a:close/>
                      </a:path>
                    </a:pathLst>
                  </a:custGeom>
                  <a:solidFill>
                    <a:srgbClr val="FF89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6" name="işḻiḑe">
                    <a:extLst>
                      <a:ext uri="{FF2B5EF4-FFF2-40B4-BE49-F238E27FC236}">
                        <a16:creationId xmlns:a16="http://schemas.microsoft.com/office/drawing/2014/main" id="{E419301D-3C5E-467E-B453-60F590C447BD}"/>
                      </a:ext>
                    </a:extLst>
                  </p:cNvPr>
                  <p:cNvSpPr/>
                  <p:nvPr/>
                </p:nvSpPr>
                <p:spPr bwMode="auto">
                  <a:xfrm>
                    <a:off x="3121" y="1589"/>
                    <a:ext cx="23" cy="40"/>
                  </a:xfrm>
                  <a:custGeom>
                    <a:avLst/>
                    <a:gdLst>
                      <a:gd name="T0" fmla="*/ 23 w 23"/>
                      <a:gd name="T1" fmla="*/ 40 h 40"/>
                      <a:gd name="T2" fmla="*/ 0 w 23"/>
                      <a:gd name="T3" fmla="*/ 40 h 40"/>
                      <a:gd name="T4" fmla="*/ 0 w 23"/>
                      <a:gd name="T5" fmla="*/ 0 h 40"/>
                      <a:gd name="T6" fmla="*/ 23 w 23"/>
                      <a:gd name="T7" fmla="*/ 0 h 40"/>
                      <a:gd name="T8" fmla="*/ 23 w 23"/>
                      <a:gd name="T9" fmla="*/ 8 h 40"/>
                      <a:gd name="T10" fmla="*/ 9 w 23"/>
                      <a:gd name="T11" fmla="*/ 8 h 40"/>
                      <a:gd name="T12" fmla="*/ 9 w 23"/>
                      <a:gd name="T13" fmla="*/ 16 h 40"/>
                      <a:gd name="T14" fmla="*/ 23 w 23"/>
                      <a:gd name="T15" fmla="*/ 16 h 40"/>
                      <a:gd name="T16" fmla="*/ 23 w 23"/>
                      <a:gd name="T17" fmla="*/ 23 h 40"/>
                      <a:gd name="T18" fmla="*/ 9 w 23"/>
                      <a:gd name="T19" fmla="*/ 23 h 40"/>
                      <a:gd name="T20" fmla="*/ 9 w 23"/>
                      <a:gd name="T21" fmla="*/ 33 h 40"/>
                      <a:gd name="T22" fmla="*/ 23 w 23"/>
                      <a:gd name="T23" fmla="*/ 33 h 40"/>
                      <a:gd name="T24" fmla="*/ 23 w 23"/>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40">
                        <a:moveTo>
                          <a:pt x="23" y="40"/>
                        </a:moveTo>
                        <a:lnTo>
                          <a:pt x="0" y="40"/>
                        </a:lnTo>
                        <a:lnTo>
                          <a:pt x="0" y="0"/>
                        </a:lnTo>
                        <a:lnTo>
                          <a:pt x="23" y="0"/>
                        </a:lnTo>
                        <a:lnTo>
                          <a:pt x="23" y="8"/>
                        </a:lnTo>
                        <a:lnTo>
                          <a:pt x="9" y="8"/>
                        </a:lnTo>
                        <a:lnTo>
                          <a:pt x="9" y="16"/>
                        </a:lnTo>
                        <a:lnTo>
                          <a:pt x="23" y="16"/>
                        </a:lnTo>
                        <a:lnTo>
                          <a:pt x="23" y="23"/>
                        </a:lnTo>
                        <a:lnTo>
                          <a:pt x="9" y="23"/>
                        </a:lnTo>
                        <a:lnTo>
                          <a:pt x="9" y="33"/>
                        </a:lnTo>
                        <a:lnTo>
                          <a:pt x="23" y="33"/>
                        </a:lnTo>
                        <a:lnTo>
                          <a:pt x="23" y="4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7" name="iśḻïḑe">
                    <a:extLst>
                      <a:ext uri="{FF2B5EF4-FFF2-40B4-BE49-F238E27FC236}">
                        <a16:creationId xmlns:a16="http://schemas.microsoft.com/office/drawing/2014/main" id="{5F3832AA-6F5C-4070-A83E-9288C8B5A6A6}"/>
                      </a:ext>
                    </a:extLst>
                  </p:cNvPr>
                  <p:cNvSpPr/>
                  <p:nvPr/>
                </p:nvSpPr>
                <p:spPr bwMode="auto">
                  <a:xfrm>
                    <a:off x="3149" y="1611"/>
                    <a:ext cx="15" cy="6"/>
                  </a:xfrm>
                  <a:prstGeom prst="rect">
                    <a:avLst/>
                  </a:prstGeom>
                  <a:solidFill>
                    <a:srgbClr val="FE423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8" name="íśḻíḑè">
                    <a:extLst>
                      <a:ext uri="{FF2B5EF4-FFF2-40B4-BE49-F238E27FC236}">
                        <a16:creationId xmlns:a16="http://schemas.microsoft.com/office/drawing/2014/main" id="{E19D0431-B982-462E-A89F-A809BE146C08}"/>
                      </a:ext>
                    </a:extLst>
                  </p:cNvPr>
                  <p:cNvSpPr/>
                  <p:nvPr/>
                </p:nvSpPr>
                <p:spPr bwMode="auto">
                  <a:xfrm>
                    <a:off x="3171" y="1589"/>
                    <a:ext cx="24" cy="40"/>
                  </a:xfrm>
                  <a:custGeom>
                    <a:avLst/>
                    <a:gdLst>
                      <a:gd name="T0" fmla="*/ 0 w 24"/>
                      <a:gd name="T1" fmla="*/ 40 h 40"/>
                      <a:gd name="T2" fmla="*/ 0 w 24"/>
                      <a:gd name="T3" fmla="*/ 0 h 40"/>
                      <a:gd name="T4" fmla="*/ 8 w 24"/>
                      <a:gd name="T5" fmla="*/ 0 h 40"/>
                      <a:gd name="T6" fmla="*/ 8 w 24"/>
                      <a:gd name="T7" fmla="*/ 33 h 40"/>
                      <a:gd name="T8" fmla="*/ 24 w 24"/>
                      <a:gd name="T9" fmla="*/ 33 h 40"/>
                      <a:gd name="T10" fmla="*/ 24 w 24"/>
                      <a:gd name="T11" fmla="*/ 40 h 40"/>
                      <a:gd name="T12" fmla="*/ 0 w 2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0" y="40"/>
                        </a:moveTo>
                        <a:lnTo>
                          <a:pt x="0" y="0"/>
                        </a:lnTo>
                        <a:lnTo>
                          <a:pt x="8" y="0"/>
                        </a:lnTo>
                        <a:lnTo>
                          <a:pt x="8" y="33"/>
                        </a:lnTo>
                        <a:lnTo>
                          <a:pt x="24" y="33"/>
                        </a:lnTo>
                        <a:lnTo>
                          <a:pt x="24" y="40"/>
                        </a:lnTo>
                        <a:lnTo>
                          <a:pt x="0" y="4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9" name="ïṡḷïḑé">
                    <a:extLst>
                      <a:ext uri="{FF2B5EF4-FFF2-40B4-BE49-F238E27FC236}">
                        <a16:creationId xmlns:a16="http://schemas.microsoft.com/office/drawing/2014/main" id="{394A100C-013A-4F05-9772-2BB82DBE60C7}"/>
                      </a:ext>
                    </a:extLst>
                  </p:cNvPr>
                  <p:cNvSpPr/>
                  <p:nvPr/>
                </p:nvSpPr>
                <p:spPr bwMode="auto">
                  <a:xfrm>
                    <a:off x="3202" y="1589"/>
                    <a:ext cx="23" cy="40"/>
                  </a:xfrm>
                  <a:custGeom>
                    <a:avLst/>
                    <a:gdLst>
                      <a:gd name="T0" fmla="*/ 23 w 23"/>
                      <a:gd name="T1" fmla="*/ 40 h 40"/>
                      <a:gd name="T2" fmla="*/ 0 w 23"/>
                      <a:gd name="T3" fmla="*/ 40 h 40"/>
                      <a:gd name="T4" fmla="*/ 0 w 23"/>
                      <a:gd name="T5" fmla="*/ 0 h 40"/>
                      <a:gd name="T6" fmla="*/ 23 w 23"/>
                      <a:gd name="T7" fmla="*/ 0 h 40"/>
                      <a:gd name="T8" fmla="*/ 23 w 23"/>
                      <a:gd name="T9" fmla="*/ 8 h 40"/>
                      <a:gd name="T10" fmla="*/ 9 w 23"/>
                      <a:gd name="T11" fmla="*/ 8 h 40"/>
                      <a:gd name="T12" fmla="*/ 9 w 23"/>
                      <a:gd name="T13" fmla="*/ 16 h 40"/>
                      <a:gd name="T14" fmla="*/ 22 w 23"/>
                      <a:gd name="T15" fmla="*/ 16 h 40"/>
                      <a:gd name="T16" fmla="*/ 22 w 23"/>
                      <a:gd name="T17" fmla="*/ 23 h 40"/>
                      <a:gd name="T18" fmla="*/ 9 w 23"/>
                      <a:gd name="T19" fmla="*/ 23 h 40"/>
                      <a:gd name="T20" fmla="*/ 9 w 23"/>
                      <a:gd name="T21" fmla="*/ 33 h 40"/>
                      <a:gd name="T22" fmla="*/ 23 w 23"/>
                      <a:gd name="T23" fmla="*/ 33 h 40"/>
                      <a:gd name="T24" fmla="*/ 23 w 23"/>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40">
                        <a:moveTo>
                          <a:pt x="23" y="40"/>
                        </a:moveTo>
                        <a:lnTo>
                          <a:pt x="0" y="40"/>
                        </a:lnTo>
                        <a:lnTo>
                          <a:pt x="0" y="0"/>
                        </a:lnTo>
                        <a:lnTo>
                          <a:pt x="23" y="0"/>
                        </a:lnTo>
                        <a:lnTo>
                          <a:pt x="23" y="8"/>
                        </a:lnTo>
                        <a:lnTo>
                          <a:pt x="9" y="8"/>
                        </a:lnTo>
                        <a:lnTo>
                          <a:pt x="9" y="16"/>
                        </a:lnTo>
                        <a:lnTo>
                          <a:pt x="22" y="16"/>
                        </a:lnTo>
                        <a:lnTo>
                          <a:pt x="22" y="23"/>
                        </a:lnTo>
                        <a:lnTo>
                          <a:pt x="9" y="23"/>
                        </a:lnTo>
                        <a:lnTo>
                          <a:pt x="9" y="33"/>
                        </a:lnTo>
                        <a:lnTo>
                          <a:pt x="23" y="33"/>
                        </a:lnTo>
                        <a:lnTo>
                          <a:pt x="23" y="4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0" name="ïṩḻïḓe">
                    <a:extLst>
                      <a:ext uri="{FF2B5EF4-FFF2-40B4-BE49-F238E27FC236}">
                        <a16:creationId xmlns:a16="http://schemas.microsoft.com/office/drawing/2014/main" id="{A9DA60FD-D1AE-4E66-AD01-2A4D0829248C}"/>
                      </a:ext>
                    </a:extLst>
                  </p:cNvPr>
                  <p:cNvSpPr/>
                  <p:nvPr/>
                </p:nvSpPr>
                <p:spPr bwMode="auto">
                  <a:xfrm>
                    <a:off x="3228" y="1589"/>
                    <a:ext cx="39" cy="40"/>
                  </a:xfrm>
                  <a:custGeom>
                    <a:avLst/>
                    <a:gdLst>
                      <a:gd name="T0" fmla="*/ 36 w 48"/>
                      <a:gd name="T1" fmla="*/ 50 h 50"/>
                      <a:gd name="T2" fmla="*/ 33 w 48"/>
                      <a:gd name="T3" fmla="*/ 38 h 50"/>
                      <a:gd name="T4" fmla="*/ 15 w 48"/>
                      <a:gd name="T5" fmla="*/ 38 h 50"/>
                      <a:gd name="T6" fmla="*/ 11 w 48"/>
                      <a:gd name="T7" fmla="*/ 50 h 50"/>
                      <a:gd name="T8" fmla="*/ 0 w 48"/>
                      <a:gd name="T9" fmla="*/ 50 h 50"/>
                      <a:gd name="T10" fmla="*/ 17 w 48"/>
                      <a:gd name="T11" fmla="*/ 0 h 50"/>
                      <a:gd name="T12" fmla="*/ 30 w 48"/>
                      <a:gd name="T13" fmla="*/ 0 h 50"/>
                      <a:gd name="T14" fmla="*/ 48 w 48"/>
                      <a:gd name="T15" fmla="*/ 50 h 50"/>
                      <a:gd name="T16" fmla="*/ 36 w 48"/>
                      <a:gd name="T17" fmla="*/ 50 h 50"/>
                      <a:gd name="T18" fmla="*/ 30 w 48"/>
                      <a:gd name="T19" fmla="*/ 29 h 50"/>
                      <a:gd name="T20" fmla="*/ 25 w 48"/>
                      <a:gd name="T21" fmla="*/ 11 h 50"/>
                      <a:gd name="T22" fmla="*/ 24 w 48"/>
                      <a:gd name="T23" fmla="*/ 8 h 50"/>
                      <a:gd name="T24" fmla="*/ 17 w 48"/>
                      <a:gd name="T25" fmla="*/ 29 h 50"/>
                      <a:gd name="T26" fmla="*/ 30 w 48"/>
                      <a:gd name="T27"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0">
                        <a:moveTo>
                          <a:pt x="36" y="50"/>
                        </a:moveTo>
                        <a:cubicBezTo>
                          <a:pt x="33" y="38"/>
                          <a:pt x="33" y="38"/>
                          <a:pt x="33" y="38"/>
                        </a:cubicBezTo>
                        <a:cubicBezTo>
                          <a:pt x="15" y="38"/>
                          <a:pt x="15" y="38"/>
                          <a:pt x="15" y="38"/>
                        </a:cubicBezTo>
                        <a:cubicBezTo>
                          <a:pt x="11" y="50"/>
                          <a:pt x="11" y="50"/>
                          <a:pt x="11" y="50"/>
                        </a:cubicBezTo>
                        <a:cubicBezTo>
                          <a:pt x="0" y="50"/>
                          <a:pt x="0" y="50"/>
                          <a:pt x="0" y="50"/>
                        </a:cubicBezTo>
                        <a:cubicBezTo>
                          <a:pt x="17" y="0"/>
                          <a:pt x="17" y="0"/>
                          <a:pt x="17" y="0"/>
                        </a:cubicBezTo>
                        <a:cubicBezTo>
                          <a:pt x="30" y="0"/>
                          <a:pt x="30" y="0"/>
                          <a:pt x="30" y="0"/>
                        </a:cubicBezTo>
                        <a:cubicBezTo>
                          <a:pt x="48" y="50"/>
                          <a:pt x="48" y="50"/>
                          <a:pt x="48" y="50"/>
                        </a:cubicBezTo>
                        <a:lnTo>
                          <a:pt x="36" y="50"/>
                        </a:lnTo>
                        <a:close/>
                        <a:moveTo>
                          <a:pt x="30" y="29"/>
                        </a:moveTo>
                        <a:cubicBezTo>
                          <a:pt x="27" y="18"/>
                          <a:pt x="25" y="12"/>
                          <a:pt x="25" y="11"/>
                        </a:cubicBezTo>
                        <a:cubicBezTo>
                          <a:pt x="24" y="9"/>
                          <a:pt x="24" y="8"/>
                          <a:pt x="24" y="8"/>
                        </a:cubicBezTo>
                        <a:cubicBezTo>
                          <a:pt x="23" y="10"/>
                          <a:pt x="21" y="18"/>
                          <a:pt x="17" y="29"/>
                        </a:cubicBezTo>
                        <a:lnTo>
                          <a:pt x="30" y="29"/>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1" name="îśľíḋe">
                    <a:extLst>
                      <a:ext uri="{FF2B5EF4-FFF2-40B4-BE49-F238E27FC236}">
                        <a16:creationId xmlns:a16="http://schemas.microsoft.com/office/drawing/2014/main" id="{18728293-B090-4467-AE5D-B1CE521F30FA}"/>
                      </a:ext>
                    </a:extLst>
                  </p:cNvPr>
                  <p:cNvSpPr/>
                  <p:nvPr/>
                </p:nvSpPr>
                <p:spPr bwMode="auto">
                  <a:xfrm>
                    <a:off x="3271" y="1589"/>
                    <a:ext cx="32" cy="40"/>
                  </a:xfrm>
                  <a:custGeom>
                    <a:avLst/>
                    <a:gdLst>
                      <a:gd name="T0" fmla="*/ 11 w 40"/>
                      <a:gd name="T1" fmla="*/ 31 h 50"/>
                      <a:gd name="T2" fmla="*/ 11 w 40"/>
                      <a:gd name="T3" fmla="*/ 50 h 50"/>
                      <a:gd name="T4" fmla="*/ 0 w 40"/>
                      <a:gd name="T5" fmla="*/ 50 h 50"/>
                      <a:gd name="T6" fmla="*/ 0 w 40"/>
                      <a:gd name="T7" fmla="*/ 0 h 50"/>
                      <a:gd name="T8" fmla="*/ 15 w 40"/>
                      <a:gd name="T9" fmla="*/ 0 h 50"/>
                      <a:gd name="T10" fmla="*/ 30 w 40"/>
                      <a:gd name="T11" fmla="*/ 4 h 50"/>
                      <a:gd name="T12" fmla="*/ 34 w 40"/>
                      <a:gd name="T13" fmla="*/ 15 h 50"/>
                      <a:gd name="T14" fmla="*/ 32 w 40"/>
                      <a:gd name="T15" fmla="*/ 23 h 50"/>
                      <a:gd name="T16" fmla="*/ 25 w 40"/>
                      <a:gd name="T17" fmla="*/ 28 h 50"/>
                      <a:gd name="T18" fmla="*/ 40 w 40"/>
                      <a:gd name="T19" fmla="*/ 50 h 50"/>
                      <a:gd name="T20" fmla="*/ 28 w 40"/>
                      <a:gd name="T21" fmla="*/ 50 h 50"/>
                      <a:gd name="T22" fmla="*/ 16 w 40"/>
                      <a:gd name="T23" fmla="*/ 31 h 50"/>
                      <a:gd name="T24" fmla="*/ 11 w 40"/>
                      <a:gd name="T25" fmla="*/ 31 h 50"/>
                      <a:gd name="T26" fmla="*/ 11 w 40"/>
                      <a:gd name="T27" fmla="*/ 22 h 50"/>
                      <a:gd name="T28" fmla="*/ 14 w 40"/>
                      <a:gd name="T29" fmla="*/ 22 h 50"/>
                      <a:gd name="T30" fmla="*/ 21 w 40"/>
                      <a:gd name="T31" fmla="*/ 20 h 50"/>
                      <a:gd name="T32" fmla="*/ 24 w 40"/>
                      <a:gd name="T33" fmla="*/ 15 h 50"/>
                      <a:gd name="T34" fmla="*/ 21 w 40"/>
                      <a:gd name="T35" fmla="*/ 10 h 50"/>
                      <a:gd name="T36" fmla="*/ 14 w 40"/>
                      <a:gd name="T37" fmla="*/ 9 h 50"/>
                      <a:gd name="T38" fmla="*/ 11 w 40"/>
                      <a:gd name="T39" fmla="*/ 9 h 50"/>
                      <a:gd name="T40" fmla="*/ 11 w 40"/>
                      <a:gd name="T41"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0">
                        <a:moveTo>
                          <a:pt x="11" y="31"/>
                        </a:moveTo>
                        <a:cubicBezTo>
                          <a:pt x="11" y="50"/>
                          <a:pt x="11" y="50"/>
                          <a:pt x="11" y="50"/>
                        </a:cubicBezTo>
                        <a:cubicBezTo>
                          <a:pt x="0" y="50"/>
                          <a:pt x="0" y="50"/>
                          <a:pt x="0" y="50"/>
                        </a:cubicBezTo>
                        <a:cubicBezTo>
                          <a:pt x="0" y="0"/>
                          <a:pt x="0" y="0"/>
                          <a:pt x="0" y="0"/>
                        </a:cubicBezTo>
                        <a:cubicBezTo>
                          <a:pt x="15" y="0"/>
                          <a:pt x="15" y="0"/>
                          <a:pt x="15" y="0"/>
                        </a:cubicBezTo>
                        <a:cubicBezTo>
                          <a:pt x="21" y="0"/>
                          <a:pt x="26" y="1"/>
                          <a:pt x="30" y="4"/>
                        </a:cubicBezTo>
                        <a:cubicBezTo>
                          <a:pt x="33" y="6"/>
                          <a:pt x="34" y="10"/>
                          <a:pt x="34" y="15"/>
                        </a:cubicBezTo>
                        <a:cubicBezTo>
                          <a:pt x="34" y="18"/>
                          <a:pt x="34" y="20"/>
                          <a:pt x="32" y="23"/>
                        </a:cubicBezTo>
                        <a:cubicBezTo>
                          <a:pt x="30" y="25"/>
                          <a:pt x="28" y="27"/>
                          <a:pt x="25" y="28"/>
                        </a:cubicBezTo>
                        <a:cubicBezTo>
                          <a:pt x="33" y="39"/>
                          <a:pt x="37" y="46"/>
                          <a:pt x="40" y="50"/>
                        </a:cubicBezTo>
                        <a:cubicBezTo>
                          <a:pt x="28" y="50"/>
                          <a:pt x="28" y="50"/>
                          <a:pt x="28" y="50"/>
                        </a:cubicBezTo>
                        <a:cubicBezTo>
                          <a:pt x="16" y="31"/>
                          <a:pt x="16" y="31"/>
                          <a:pt x="16" y="31"/>
                        </a:cubicBezTo>
                        <a:lnTo>
                          <a:pt x="11" y="31"/>
                        </a:lnTo>
                        <a:close/>
                        <a:moveTo>
                          <a:pt x="11" y="22"/>
                        </a:moveTo>
                        <a:cubicBezTo>
                          <a:pt x="14" y="22"/>
                          <a:pt x="14" y="22"/>
                          <a:pt x="14" y="22"/>
                        </a:cubicBezTo>
                        <a:cubicBezTo>
                          <a:pt x="17" y="22"/>
                          <a:pt x="20" y="22"/>
                          <a:pt x="21" y="20"/>
                        </a:cubicBezTo>
                        <a:cubicBezTo>
                          <a:pt x="23" y="19"/>
                          <a:pt x="24" y="18"/>
                          <a:pt x="24" y="15"/>
                        </a:cubicBezTo>
                        <a:cubicBezTo>
                          <a:pt x="24" y="13"/>
                          <a:pt x="23" y="11"/>
                          <a:pt x="21" y="10"/>
                        </a:cubicBezTo>
                        <a:cubicBezTo>
                          <a:pt x="20" y="9"/>
                          <a:pt x="17" y="9"/>
                          <a:pt x="14" y="9"/>
                        </a:cubicBezTo>
                        <a:cubicBezTo>
                          <a:pt x="11" y="9"/>
                          <a:pt x="11" y="9"/>
                          <a:pt x="11" y="9"/>
                        </a:cubicBezTo>
                        <a:lnTo>
                          <a:pt x="11" y="22"/>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2" name="ïŝḷíďè">
                    <a:extLst>
                      <a:ext uri="{FF2B5EF4-FFF2-40B4-BE49-F238E27FC236}">
                        <a16:creationId xmlns:a16="http://schemas.microsoft.com/office/drawing/2014/main" id="{C7E980D6-B972-4999-BA06-96889A279F19}"/>
                      </a:ext>
                    </a:extLst>
                  </p:cNvPr>
                  <p:cNvSpPr/>
                  <p:nvPr/>
                </p:nvSpPr>
                <p:spPr bwMode="auto">
                  <a:xfrm>
                    <a:off x="3308" y="1589"/>
                    <a:ext cx="35" cy="40"/>
                  </a:xfrm>
                  <a:custGeom>
                    <a:avLst/>
                    <a:gdLst>
                      <a:gd name="T0" fmla="*/ 44 w 44"/>
                      <a:gd name="T1" fmla="*/ 50 h 50"/>
                      <a:gd name="T2" fmla="*/ 31 w 44"/>
                      <a:gd name="T3" fmla="*/ 50 h 50"/>
                      <a:gd name="T4" fmla="*/ 9 w 44"/>
                      <a:gd name="T5" fmla="*/ 12 h 50"/>
                      <a:gd name="T6" fmla="*/ 9 w 44"/>
                      <a:gd name="T7" fmla="*/ 12 h 50"/>
                      <a:gd name="T8" fmla="*/ 9 w 44"/>
                      <a:gd name="T9" fmla="*/ 26 h 50"/>
                      <a:gd name="T10" fmla="*/ 9 w 44"/>
                      <a:gd name="T11" fmla="*/ 50 h 50"/>
                      <a:gd name="T12" fmla="*/ 0 w 44"/>
                      <a:gd name="T13" fmla="*/ 50 h 50"/>
                      <a:gd name="T14" fmla="*/ 0 w 44"/>
                      <a:gd name="T15" fmla="*/ 0 h 50"/>
                      <a:gd name="T16" fmla="*/ 13 w 44"/>
                      <a:gd name="T17" fmla="*/ 0 h 50"/>
                      <a:gd name="T18" fmla="*/ 35 w 44"/>
                      <a:gd name="T19" fmla="*/ 37 h 50"/>
                      <a:gd name="T20" fmla="*/ 35 w 44"/>
                      <a:gd name="T21" fmla="*/ 37 h 50"/>
                      <a:gd name="T22" fmla="*/ 35 w 44"/>
                      <a:gd name="T23" fmla="*/ 24 h 50"/>
                      <a:gd name="T24" fmla="*/ 35 w 44"/>
                      <a:gd name="T25" fmla="*/ 0 h 50"/>
                      <a:gd name="T26" fmla="*/ 44 w 44"/>
                      <a:gd name="T27" fmla="*/ 0 h 50"/>
                      <a:gd name="T28" fmla="*/ 44 w 44"/>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50">
                        <a:moveTo>
                          <a:pt x="44" y="50"/>
                        </a:moveTo>
                        <a:cubicBezTo>
                          <a:pt x="31" y="50"/>
                          <a:pt x="31" y="50"/>
                          <a:pt x="31" y="50"/>
                        </a:cubicBezTo>
                        <a:cubicBezTo>
                          <a:pt x="9" y="12"/>
                          <a:pt x="9" y="12"/>
                          <a:pt x="9" y="12"/>
                        </a:cubicBezTo>
                        <a:cubicBezTo>
                          <a:pt x="9" y="12"/>
                          <a:pt x="9" y="12"/>
                          <a:pt x="9" y="12"/>
                        </a:cubicBezTo>
                        <a:cubicBezTo>
                          <a:pt x="9" y="19"/>
                          <a:pt x="9" y="23"/>
                          <a:pt x="9" y="26"/>
                        </a:cubicBezTo>
                        <a:cubicBezTo>
                          <a:pt x="9" y="50"/>
                          <a:pt x="9" y="50"/>
                          <a:pt x="9" y="50"/>
                        </a:cubicBezTo>
                        <a:cubicBezTo>
                          <a:pt x="0" y="50"/>
                          <a:pt x="0" y="50"/>
                          <a:pt x="0" y="50"/>
                        </a:cubicBezTo>
                        <a:cubicBezTo>
                          <a:pt x="0" y="0"/>
                          <a:pt x="0" y="0"/>
                          <a:pt x="0" y="0"/>
                        </a:cubicBezTo>
                        <a:cubicBezTo>
                          <a:pt x="13" y="0"/>
                          <a:pt x="13" y="0"/>
                          <a:pt x="13" y="0"/>
                        </a:cubicBezTo>
                        <a:cubicBezTo>
                          <a:pt x="35" y="37"/>
                          <a:pt x="35" y="37"/>
                          <a:pt x="35" y="37"/>
                        </a:cubicBezTo>
                        <a:cubicBezTo>
                          <a:pt x="35" y="37"/>
                          <a:pt x="35" y="37"/>
                          <a:pt x="35" y="37"/>
                        </a:cubicBezTo>
                        <a:cubicBezTo>
                          <a:pt x="35" y="31"/>
                          <a:pt x="35" y="26"/>
                          <a:pt x="35" y="24"/>
                        </a:cubicBezTo>
                        <a:cubicBezTo>
                          <a:pt x="35" y="0"/>
                          <a:pt x="35" y="0"/>
                          <a:pt x="35" y="0"/>
                        </a:cubicBezTo>
                        <a:cubicBezTo>
                          <a:pt x="44" y="0"/>
                          <a:pt x="44" y="0"/>
                          <a:pt x="44" y="0"/>
                        </a:cubicBezTo>
                        <a:lnTo>
                          <a:pt x="44" y="5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3" name="iṣḷiďê">
                    <a:extLst>
                      <a:ext uri="{FF2B5EF4-FFF2-40B4-BE49-F238E27FC236}">
                        <a16:creationId xmlns:a16="http://schemas.microsoft.com/office/drawing/2014/main" id="{2F9AC814-BB07-479B-A9B5-81657A852C47}"/>
                      </a:ext>
                    </a:extLst>
                  </p:cNvPr>
                  <p:cNvSpPr/>
                  <p:nvPr/>
                </p:nvSpPr>
                <p:spPr bwMode="auto">
                  <a:xfrm>
                    <a:off x="3354" y="1589"/>
                    <a:ext cx="8" cy="40"/>
                  </a:xfrm>
                  <a:prstGeom prst="rect">
                    <a:avLst/>
                  </a:prstGeom>
                  <a:solidFill>
                    <a:srgbClr val="FE423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4" name="iśḻïďe">
                    <a:extLst>
                      <a:ext uri="{FF2B5EF4-FFF2-40B4-BE49-F238E27FC236}">
                        <a16:creationId xmlns:a16="http://schemas.microsoft.com/office/drawing/2014/main" id="{CB32EE0B-892A-44A5-A911-628CDCA1E8BF}"/>
                      </a:ext>
                    </a:extLst>
                  </p:cNvPr>
                  <p:cNvSpPr/>
                  <p:nvPr/>
                </p:nvSpPr>
                <p:spPr bwMode="auto">
                  <a:xfrm>
                    <a:off x="3372" y="1589"/>
                    <a:ext cx="35" cy="40"/>
                  </a:xfrm>
                  <a:custGeom>
                    <a:avLst/>
                    <a:gdLst>
                      <a:gd name="T0" fmla="*/ 44 w 44"/>
                      <a:gd name="T1" fmla="*/ 50 h 50"/>
                      <a:gd name="T2" fmla="*/ 30 w 44"/>
                      <a:gd name="T3" fmla="*/ 50 h 50"/>
                      <a:gd name="T4" fmla="*/ 9 w 44"/>
                      <a:gd name="T5" fmla="*/ 12 h 50"/>
                      <a:gd name="T6" fmla="*/ 8 w 44"/>
                      <a:gd name="T7" fmla="*/ 12 h 50"/>
                      <a:gd name="T8" fmla="*/ 9 w 44"/>
                      <a:gd name="T9" fmla="*/ 26 h 50"/>
                      <a:gd name="T10" fmla="*/ 9 w 44"/>
                      <a:gd name="T11" fmla="*/ 50 h 50"/>
                      <a:gd name="T12" fmla="*/ 0 w 44"/>
                      <a:gd name="T13" fmla="*/ 50 h 50"/>
                      <a:gd name="T14" fmla="*/ 0 w 44"/>
                      <a:gd name="T15" fmla="*/ 0 h 50"/>
                      <a:gd name="T16" fmla="*/ 13 w 44"/>
                      <a:gd name="T17" fmla="*/ 0 h 50"/>
                      <a:gd name="T18" fmla="*/ 35 w 44"/>
                      <a:gd name="T19" fmla="*/ 37 h 50"/>
                      <a:gd name="T20" fmla="*/ 35 w 44"/>
                      <a:gd name="T21" fmla="*/ 37 h 50"/>
                      <a:gd name="T22" fmla="*/ 34 w 44"/>
                      <a:gd name="T23" fmla="*/ 24 h 50"/>
                      <a:gd name="T24" fmla="*/ 34 w 44"/>
                      <a:gd name="T25" fmla="*/ 0 h 50"/>
                      <a:gd name="T26" fmla="*/ 44 w 44"/>
                      <a:gd name="T27" fmla="*/ 0 h 50"/>
                      <a:gd name="T28" fmla="*/ 44 w 44"/>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50">
                        <a:moveTo>
                          <a:pt x="44" y="50"/>
                        </a:moveTo>
                        <a:cubicBezTo>
                          <a:pt x="30" y="50"/>
                          <a:pt x="30" y="50"/>
                          <a:pt x="30" y="50"/>
                        </a:cubicBezTo>
                        <a:cubicBezTo>
                          <a:pt x="9" y="12"/>
                          <a:pt x="9" y="12"/>
                          <a:pt x="9" y="12"/>
                        </a:cubicBezTo>
                        <a:cubicBezTo>
                          <a:pt x="8" y="12"/>
                          <a:pt x="8" y="12"/>
                          <a:pt x="8" y="12"/>
                        </a:cubicBezTo>
                        <a:cubicBezTo>
                          <a:pt x="9" y="19"/>
                          <a:pt x="9" y="23"/>
                          <a:pt x="9" y="26"/>
                        </a:cubicBezTo>
                        <a:cubicBezTo>
                          <a:pt x="9" y="50"/>
                          <a:pt x="9" y="50"/>
                          <a:pt x="9" y="50"/>
                        </a:cubicBezTo>
                        <a:cubicBezTo>
                          <a:pt x="0" y="50"/>
                          <a:pt x="0" y="50"/>
                          <a:pt x="0" y="50"/>
                        </a:cubicBezTo>
                        <a:cubicBezTo>
                          <a:pt x="0" y="0"/>
                          <a:pt x="0" y="0"/>
                          <a:pt x="0" y="0"/>
                        </a:cubicBezTo>
                        <a:cubicBezTo>
                          <a:pt x="13" y="0"/>
                          <a:pt x="13" y="0"/>
                          <a:pt x="13" y="0"/>
                        </a:cubicBezTo>
                        <a:cubicBezTo>
                          <a:pt x="35" y="37"/>
                          <a:pt x="35" y="37"/>
                          <a:pt x="35" y="37"/>
                        </a:cubicBezTo>
                        <a:cubicBezTo>
                          <a:pt x="35" y="37"/>
                          <a:pt x="35" y="37"/>
                          <a:pt x="35" y="37"/>
                        </a:cubicBezTo>
                        <a:cubicBezTo>
                          <a:pt x="34" y="31"/>
                          <a:pt x="34" y="26"/>
                          <a:pt x="34" y="24"/>
                        </a:cubicBezTo>
                        <a:cubicBezTo>
                          <a:pt x="34" y="0"/>
                          <a:pt x="34" y="0"/>
                          <a:pt x="34" y="0"/>
                        </a:cubicBezTo>
                        <a:cubicBezTo>
                          <a:pt x="44" y="0"/>
                          <a:pt x="44" y="0"/>
                          <a:pt x="44" y="0"/>
                        </a:cubicBezTo>
                        <a:lnTo>
                          <a:pt x="44" y="50"/>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5" name="î$ľíḋe">
                    <a:extLst>
                      <a:ext uri="{FF2B5EF4-FFF2-40B4-BE49-F238E27FC236}">
                        <a16:creationId xmlns:a16="http://schemas.microsoft.com/office/drawing/2014/main" id="{43AD8A6E-2966-4C43-B23C-E819AD506F05}"/>
                      </a:ext>
                    </a:extLst>
                  </p:cNvPr>
                  <p:cNvSpPr/>
                  <p:nvPr/>
                </p:nvSpPr>
                <p:spPr bwMode="auto">
                  <a:xfrm>
                    <a:off x="3415" y="1589"/>
                    <a:ext cx="33" cy="40"/>
                  </a:xfrm>
                  <a:custGeom>
                    <a:avLst/>
                    <a:gdLst>
                      <a:gd name="T0" fmla="*/ 21 w 41"/>
                      <a:gd name="T1" fmla="*/ 23 h 51"/>
                      <a:gd name="T2" fmla="*/ 41 w 41"/>
                      <a:gd name="T3" fmla="*/ 23 h 51"/>
                      <a:gd name="T4" fmla="*/ 41 w 41"/>
                      <a:gd name="T5" fmla="*/ 49 h 51"/>
                      <a:gd name="T6" fmla="*/ 32 w 41"/>
                      <a:gd name="T7" fmla="*/ 51 h 51"/>
                      <a:gd name="T8" fmla="*/ 23 w 41"/>
                      <a:gd name="T9" fmla="*/ 51 h 51"/>
                      <a:gd name="T10" fmla="*/ 6 w 41"/>
                      <a:gd name="T11" fmla="*/ 45 h 51"/>
                      <a:gd name="T12" fmla="*/ 0 w 41"/>
                      <a:gd name="T13" fmla="*/ 26 h 51"/>
                      <a:gd name="T14" fmla="*/ 7 w 41"/>
                      <a:gd name="T15" fmla="*/ 7 h 51"/>
                      <a:gd name="T16" fmla="*/ 26 w 41"/>
                      <a:gd name="T17" fmla="*/ 0 h 51"/>
                      <a:gd name="T18" fmla="*/ 41 w 41"/>
                      <a:gd name="T19" fmla="*/ 3 h 51"/>
                      <a:gd name="T20" fmla="*/ 37 w 41"/>
                      <a:gd name="T21" fmla="*/ 12 h 51"/>
                      <a:gd name="T22" fmla="*/ 26 w 41"/>
                      <a:gd name="T23" fmla="*/ 9 h 51"/>
                      <a:gd name="T24" fmla="*/ 15 w 41"/>
                      <a:gd name="T25" fmla="*/ 14 h 51"/>
                      <a:gd name="T26" fmla="*/ 11 w 41"/>
                      <a:gd name="T27" fmla="*/ 26 h 51"/>
                      <a:gd name="T28" fmla="*/ 14 w 41"/>
                      <a:gd name="T29" fmla="*/ 38 h 51"/>
                      <a:gd name="T30" fmla="*/ 24 w 41"/>
                      <a:gd name="T31" fmla="*/ 43 h 51"/>
                      <a:gd name="T32" fmla="*/ 31 w 41"/>
                      <a:gd name="T33" fmla="*/ 42 h 51"/>
                      <a:gd name="T34" fmla="*/ 31 w 41"/>
                      <a:gd name="T35" fmla="*/ 32 h 51"/>
                      <a:gd name="T36" fmla="*/ 21 w 41"/>
                      <a:gd name="T37" fmla="*/ 32 h 51"/>
                      <a:gd name="T38" fmla="*/ 21 w 41"/>
                      <a:gd name="T39"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51">
                        <a:moveTo>
                          <a:pt x="21" y="23"/>
                        </a:moveTo>
                        <a:cubicBezTo>
                          <a:pt x="41" y="23"/>
                          <a:pt x="41" y="23"/>
                          <a:pt x="41" y="23"/>
                        </a:cubicBezTo>
                        <a:cubicBezTo>
                          <a:pt x="41" y="49"/>
                          <a:pt x="41" y="49"/>
                          <a:pt x="41" y="49"/>
                        </a:cubicBezTo>
                        <a:cubicBezTo>
                          <a:pt x="38" y="50"/>
                          <a:pt x="35" y="50"/>
                          <a:pt x="32" y="51"/>
                        </a:cubicBezTo>
                        <a:cubicBezTo>
                          <a:pt x="29" y="51"/>
                          <a:pt x="26" y="51"/>
                          <a:pt x="23" y="51"/>
                        </a:cubicBezTo>
                        <a:cubicBezTo>
                          <a:pt x="16" y="51"/>
                          <a:pt x="10" y="49"/>
                          <a:pt x="6" y="45"/>
                        </a:cubicBezTo>
                        <a:cubicBezTo>
                          <a:pt x="2" y="40"/>
                          <a:pt x="0" y="34"/>
                          <a:pt x="0" y="26"/>
                        </a:cubicBezTo>
                        <a:cubicBezTo>
                          <a:pt x="0" y="18"/>
                          <a:pt x="2" y="12"/>
                          <a:pt x="7" y="7"/>
                        </a:cubicBezTo>
                        <a:cubicBezTo>
                          <a:pt x="12" y="3"/>
                          <a:pt x="18" y="0"/>
                          <a:pt x="26" y="0"/>
                        </a:cubicBezTo>
                        <a:cubicBezTo>
                          <a:pt x="31" y="0"/>
                          <a:pt x="36" y="1"/>
                          <a:pt x="41" y="3"/>
                        </a:cubicBezTo>
                        <a:cubicBezTo>
                          <a:pt x="37" y="12"/>
                          <a:pt x="37" y="12"/>
                          <a:pt x="37" y="12"/>
                        </a:cubicBezTo>
                        <a:cubicBezTo>
                          <a:pt x="34" y="10"/>
                          <a:pt x="30" y="9"/>
                          <a:pt x="26" y="9"/>
                        </a:cubicBezTo>
                        <a:cubicBezTo>
                          <a:pt x="21" y="9"/>
                          <a:pt x="18" y="11"/>
                          <a:pt x="15" y="14"/>
                        </a:cubicBezTo>
                        <a:cubicBezTo>
                          <a:pt x="12" y="17"/>
                          <a:pt x="11" y="21"/>
                          <a:pt x="11" y="26"/>
                        </a:cubicBezTo>
                        <a:cubicBezTo>
                          <a:pt x="11" y="31"/>
                          <a:pt x="12" y="36"/>
                          <a:pt x="14" y="38"/>
                        </a:cubicBezTo>
                        <a:cubicBezTo>
                          <a:pt x="16" y="41"/>
                          <a:pt x="20" y="43"/>
                          <a:pt x="24" y="43"/>
                        </a:cubicBezTo>
                        <a:cubicBezTo>
                          <a:pt x="26" y="43"/>
                          <a:pt x="28" y="42"/>
                          <a:pt x="31" y="42"/>
                        </a:cubicBezTo>
                        <a:cubicBezTo>
                          <a:pt x="31" y="32"/>
                          <a:pt x="31" y="32"/>
                          <a:pt x="31" y="32"/>
                        </a:cubicBezTo>
                        <a:cubicBezTo>
                          <a:pt x="21" y="32"/>
                          <a:pt x="21" y="32"/>
                          <a:pt x="21" y="32"/>
                        </a:cubicBezTo>
                        <a:lnTo>
                          <a:pt x="21" y="23"/>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6" name="ísļîḋè">
                    <a:extLst>
                      <a:ext uri="{FF2B5EF4-FFF2-40B4-BE49-F238E27FC236}">
                        <a16:creationId xmlns:a16="http://schemas.microsoft.com/office/drawing/2014/main" id="{2117F473-9CB6-4DBA-9BB4-0E8B3BCC32DB}"/>
                      </a:ext>
                    </a:extLst>
                  </p:cNvPr>
                  <p:cNvSpPr/>
                  <p:nvPr/>
                </p:nvSpPr>
                <p:spPr bwMode="auto">
                  <a:xfrm>
                    <a:off x="2840" y="1847"/>
                    <a:ext cx="279" cy="172"/>
                  </a:xfrm>
                  <a:custGeom>
                    <a:avLst/>
                    <a:gdLst>
                      <a:gd name="T0" fmla="*/ 349 w 349"/>
                      <a:gd name="T1" fmla="*/ 207 h 216"/>
                      <a:gd name="T2" fmla="*/ 339 w 349"/>
                      <a:gd name="T3" fmla="*/ 216 h 216"/>
                      <a:gd name="T4" fmla="*/ 10 w 349"/>
                      <a:gd name="T5" fmla="*/ 216 h 216"/>
                      <a:gd name="T6" fmla="*/ 0 w 349"/>
                      <a:gd name="T7" fmla="*/ 207 h 216"/>
                      <a:gd name="T8" fmla="*/ 0 w 349"/>
                      <a:gd name="T9" fmla="*/ 9 h 216"/>
                      <a:gd name="T10" fmla="*/ 10 w 349"/>
                      <a:gd name="T11" fmla="*/ 0 h 216"/>
                      <a:gd name="T12" fmla="*/ 339 w 349"/>
                      <a:gd name="T13" fmla="*/ 0 h 216"/>
                      <a:gd name="T14" fmla="*/ 349 w 349"/>
                      <a:gd name="T15" fmla="*/ 9 h 216"/>
                      <a:gd name="T16" fmla="*/ 349 w 349"/>
                      <a:gd name="T17" fmla="*/ 20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216">
                        <a:moveTo>
                          <a:pt x="349" y="207"/>
                        </a:moveTo>
                        <a:cubicBezTo>
                          <a:pt x="349" y="212"/>
                          <a:pt x="344" y="216"/>
                          <a:pt x="339" y="216"/>
                        </a:cubicBezTo>
                        <a:cubicBezTo>
                          <a:pt x="10" y="216"/>
                          <a:pt x="10" y="216"/>
                          <a:pt x="10" y="216"/>
                        </a:cubicBezTo>
                        <a:cubicBezTo>
                          <a:pt x="5" y="216"/>
                          <a:pt x="0" y="212"/>
                          <a:pt x="0" y="207"/>
                        </a:cubicBezTo>
                        <a:cubicBezTo>
                          <a:pt x="0" y="9"/>
                          <a:pt x="0" y="9"/>
                          <a:pt x="0" y="9"/>
                        </a:cubicBezTo>
                        <a:cubicBezTo>
                          <a:pt x="0" y="4"/>
                          <a:pt x="5" y="0"/>
                          <a:pt x="10" y="0"/>
                        </a:cubicBezTo>
                        <a:cubicBezTo>
                          <a:pt x="339" y="0"/>
                          <a:pt x="339" y="0"/>
                          <a:pt x="339" y="0"/>
                        </a:cubicBezTo>
                        <a:cubicBezTo>
                          <a:pt x="344" y="0"/>
                          <a:pt x="349" y="4"/>
                          <a:pt x="349" y="9"/>
                        </a:cubicBezTo>
                        <a:lnTo>
                          <a:pt x="349" y="207"/>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7" name="îs1ïḑê">
                    <a:extLst>
                      <a:ext uri="{FF2B5EF4-FFF2-40B4-BE49-F238E27FC236}">
                        <a16:creationId xmlns:a16="http://schemas.microsoft.com/office/drawing/2014/main" id="{5A898C57-7A72-4801-99C3-CF3381A4EE57}"/>
                      </a:ext>
                    </a:extLst>
                  </p:cNvPr>
                  <p:cNvSpPr/>
                  <p:nvPr/>
                </p:nvSpPr>
                <p:spPr bwMode="auto">
                  <a:xfrm>
                    <a:off x="2858" y="1859"/>
                    <a:ext cx="243" cy="148"/>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8" name="îṣľíďe">
                    <a:extLst>
                      <a:ext uri="{FF2B5EF4-FFF2-40B4-BE49-F238E27FC236}">
                        <a16:creationId xmlns:a16="http://schemas.microsoft.com/office/drawing/2014/main" id="{7FA2F031-40F9-4839-A213-C298C03C8106}"/>
                      </a:ext>
                    </a:extLst>
                  </p:cNvPr>
                  <p:cNvSpPr/>
                  <p:nvPr/>
                </p:nvSpPr>
                <p:spPr bwMode="auto">
                  <a:xfrm>
                    <a:off x="2810" y="2025"/>
                    <a:ext cx="339" cy="22"/>
                  </a:xfrm>
                  <a:custGeom>
                    <a:avLst/>
                    <a:gdLst>
                      <a:gd name="T0" fmla="*/ 412 w 425"/>
                      <a:gd name="T1" fmla="*/ 19 h 27"/>
                      <a:gd name="T2" fmla="*/ 391 w 425"/>
                      <a:gd name="T3" fmla="*/ 26 h 27"/>
                      <a:gd name="T4" fmla="*/ 34 w 425"/>
                      <a:gd name="T5" fmla="*/ 26 h 27"/>
                      <a:gd name="T6" fmla="*/ 13 w 425"/>
                      <a:gd name="T7" fmla="*/ 19 h 27"/>
                      <a:gd name="T8" fmla="*/ 2 w 425"/>
                      <a:gd name="T9" fmla="*/ 6 h 27"/>
                      <a:gd name="T10" fmla="*/ 12 w 425"/>
                      <a:gd name="T11" fmla="*/ 0 h 27"/>
                      <a:gd name="T12" fmla="*/ 413 w 425"/>
                      <a:gd name="T13" fmla="*/ 0 h 27"/>
                      <a:gd name="T14" fmla="*/ 423 w 425"/>
                      <a:gd name="T15" fmla="*/ 6 h 27"/>
                      <a:gd name="T16" fmla="*/ 412 w 425"/>
                      <a:gd name="T1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5" h="27">
                        <a:moveTo>
                          <a:pt x="412" y="19"/>
                        </a:moveTo>
                        <a:cubicBezTo>
                          <a:pt x="407" y="26"/>
                          <a:pt x="396" y="26"/>
                          <a:pt x="391" y="26"/>
                        </a:cubicBezTo>
                        <a:cubicBezTo>
                          <a:pt x="34" y="26"/>
                          <a:pt x="34" y="26"/>
                          <a:pt x="34" y="26"/>
                        </a:cubicBezTo>
                        <a:cubicBezTo>
                          <a:pt x="29" y="26"/>
                          <a:pt x="22" y="27"/>
                          <a:pt x="13" y="19"/>
                        </a:cubicBezTo>
                        <a:cubicBezTo>
                          <a:pt x="2" y="6"/>
                          <a:pt x="2" y="6"/>
                          <a:pt x="2" y="6"/>
                        </a:cubicBezTo>
                        <a:cubicBezTo>
                          <a:pt x="0" y="3"/>
                          <a:pt x="0" y="0"/>
                          <a:pt x="12" y="0"/>
                        </a:cubicBezTo>
                        <a:cubicBezTo>
                          <a:pt x="413" y="0"/>
                          <a:pt x="413" y="0"/>
                          <a:pt x="413" y="0"/>
                        </a:cubicBezTo>
                        <a:cubicBezTo>
                          <a:pt x="425" y="0"/>
                          <a:pt x="425" y="3"/>
                          <a:pt x="423" y="6"/>
                        </a:cubicBezTo>
                        <a:lnTo>
                          <a:pt x="412" y="19"/>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9" name="ïŝļïďè">
                    <a:extLst>
                      <a:ext uri="{FF2B5EF4-FFF2-40B4-BE49-F238E27FC236}">
                        <a16:creationId xmlns:a16="http://schemas.microsoft.com/office/drawing/2014/main" id="{0DE46F41-9716-4E17-8D9C-D0243AFAF955}"/>
                      </a:ext>
                    </a:extLst>
                  </p:cNvPr>
                  <p:cNvSpPr/>
                  <p:nvPr/>
                </p:nvSpPr>
                <p:spPr bwMode="auto">
                  <a:xfrm>
                    <a:off x="2906" y="1923"/>
                    <a:ext cx="143" cy="58"/>
                  </a:xfrm>
                  <a:custGeom>
                    <a:avLst/>
                    <a:gdLst>
                      <a:gd name="T0" fmla="*/ 143 w 143"/>
                      <a:gd name="T1" fmla="*/ 58 h 58"/>
                      <a:gd name="T2" fmla="*/ 0 w 143"/>
                      <a:gd name="T3" fmla="*/ 58 h 58"/>
                      <a:gd name="T4" fmla="*/ 0 w 143"/>
                      <a:gd name="T5" fmla="*/ 19 h 58"/>
                      <a:gd name="T6" fmla="*/ 73 w 143"/>
                      <a:gd name="T7" fmla="*/ 0 h 58"/>
                      <a:gd name="T8" fmla="*/ 143 w 143"/>
                      <a:gd name="T9" fmla="*/ 19 h 58"/>
                      <a:gd name="T10" fmla="*/ 143 w 143"/>
                      <a:gd name="T11" fmla="*/ 58 h 58"/>
                    </a:gdLst>
                    <a:ahLst/>
                    <a:cxnLst>
                      <a:cxn ang="0">
                        <a:pos x="T0" y="T1"/>
                      </a:cxn>
                      <a:cxn ang="0">
                        <a:pos x="T2" y="T3"/>
                      </a:cxn>
                      <a:cxn ang="0">
                        <a:pos x="T4" y="T5"/>
                      </a:cxn>
                      <a:cxn ang="0">
                        <a:pos x="T6" y="T7"/>
                      </a:cxn>
                      <a:cxn ang="0">
                        <a:pos x="T8" y="T9"/>
                      </a:cxn>
                      <a:cxn ang="0">
                        <a:pos x="T10" y="T11"/>
                      </a:cxn>
                    </a:cxnLst>
                    <a:rect l="0" t="0" r="r" b="b"/>
                    <a:pathLst>
                      <a:path w="143" h="58">
                        <a:moveTo>
                          <a:pt x="143" y="58"/>
                        </a:moveTo>
                        <a:lnTo>
                          <a:pt x="0" y="58"/>
                        </a:lnTo>
                        <a:lnTo>
                          <a:pt x="0" y="19"/>
                        </a:lnTo>
                        <a:lnTo>
                          <a:pt x="73" y="0"/>
                        </a:lnTo>
                        <a:lnTo>
                          <a:pt x="143" y="19"/>
                        </a:lnTo>
                        <a:lnTo>
                          <a:pt x="143" y="58"/>
                        </a:ln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0" name="işľíḑe">
                    <a:extLst>
                      <a:ext uri="{FF2B5EF4-FFF2-40B4-BE49-F238E27FC236}">
                        <a16:creationId xmlns:a16="http://schemas.microsoft.com/office/drawing/2014/main" id="{F0BDF489-2A0E-442D-AF4C-A92E2BF1786E}"/>
                      </a:ext>
                    </a:extLst>
                  </p:cNvPr>
                  <p:cNvSpPr/>
                  <p:nvPr/>
                </p:nvSpPr>
                <p:spPr bwMode="auto">
                  <a:xfrm>
                    <a:off x="2921" y="1802"/>
                    <a:ext cx="117" cy="1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1" name="îṥľîdê">
                    <a:extLst>
                      <a:ext uri="{FF2B5EF4-FFF2-40B4-BE49-F238E27FC236}">
                        <a16:creationId xmlns:a16="http://schemas.microsoft.com/office/drawing/2014/main" id="{9738061A-63E9-4400-8675-93CDE8DA5710}"/>
                      </a:ext>
                    </a:extLst>
                  </p:cNvPr>
                  <p:cNvSpPr/>
                  <p:nvPr/>
                </p:nvSpPr>
                <p:spPr bwMode="auto">
                  <a:xfrm>
                    <a:off x="2958" y="1816"/>
                    <a:ext cx="9" cy="14"/>
                  </a:xfrm>
                  <a:custGeom>
                    <a:avLst/>
                    <a:gdLst>
                      <a:gd name="T0" fmla="*/ 6 w 9"/>
                      <a:gd name="T1" fmla="*/ 14 h 14"/>
                      <a:gd name="T2" fmla="*/ 3 w 9"/>
                      <a:gd name="T3" fmla="*/ 14 h 14"/>
                      <a:gd name="T4" fmla="*/ 3 w 9"/>
                      <a:gd name="T5" fmla="*/ 3 h 14"/>
                      <a:gd name="T6" fmla="*/ 0 w 9"/>
                      <a:gd name="T7" fmla="*/ 3 h 14"/>
                      <a:gd name="T8" fmla="*/ 0 w 9"/>
                      <a:gd name="T9" fmla="*/ 0 h 14"/>
                      <a:gd name="T10" fmla="*/ 9 w 9"/>
                      <a:gd name="T11" fmla="*/ 0 h 14"/>
                      <a:gd name="T12" fmla="*/ 9 w 9"/>
                      <a:gd name="T13" fmla="*/ 3 h 14"/>
                      <a:gd name="T14" fmla="*/ 6 w 9"/>
                      <a:gd name="T15" fmla="*/ 3 h 14"/>
                      <a:gd name="T16" fmla="*/ 6 w 9"/>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4">
                        <a:moveTo>
                          <a:pt x="6" y="14"/>
                        </a:moveTo>
                        <a:lnTo>
                          <a:pt x="3" y="14"/>
                        </a:lnTo>
                        <a:lnTo>
                          <a:pt x="3" y="3"/>
                        </a:lnTo>
                        <a:lnTo>
                          <a:pt x="0" y="3"/>
                        </a:lnTo>
                        <a:lnTo>
                          <a:pt x="0" y="0"/>
                        </a:lnTo>
                        <a:lnTo>
                          <a:pt x="9" y="0"/>
                        </a:lnTo>
                        <a:lnTo>
                          <a:pt x="9" y="3"/>
                        </a:lnTo>
                        <a:lnTo>
                          <a:pt x="6" y="3"/>
                        </a:lnTo>
                        <a:lnTo>
                          <a:pt x="6" y="14"/>
                        </a:ln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2" name="ïṡľíḑê">
                    <a:extLst>
                      <a:ext uri="{FF2B5EF4-FFF2-40B4-BE49-F238E27FC236}">
                        <a16:creationId xmlns:a16="http://schemas.microsoft.com/office/drawing/2014/main" id="{F3C58914-3262-4CA8-B32B-E5D02BB867EC}"/>
                      </a:ext>
                    </a:extLst>
                  </p:cNvPr>
                  <p:cNvSpPr/>
                  <p:nvPr/>
                </p:nvSpPr>
                <p:spPr bwMode="auto">
                  <a:xfrm>
                    <a:off x="2969" y="1816"/>
                    <a:ext cx="8" cy="14"/>
                  </a:xfrm>
                  <a:custGeom>
                    <a:avLst/>
                    <a:gdLst>
                      <a:gd name="T0" fmla="*/ 8 w 8"/>
                      <a:gd name="T1" fmla="*/ 14 h 14"/>
                      <a:gd name="T2" fmla="*/ 0 w 8"/>
                      <a:gd name="T3" fmla="*/ 14 h 14"/>
                      <a:gd name="T4" fmla="*/ 0 w 8"/>
                      <a:gd name="T5" fmla="*/ 0 h 14"/>
                      <a:gd name="T6" fmla="*/ 8 w 8"/>
                      <a:gd name="T7" fmla="*/ 0 h 14"/>
                      <a:gd name="T8" fmla="*/ 8 w 8"/>
                      <a:gd name="T9" fmla="*/ 3 h 14"/>
                      <a:gd name="T10" fmla="*/ 3 w 8"/>
                      <a:gd name="T11" fmla="*/ 3 h 14"/>
                      <a:gd name="T12" fmla="*/ 3 w 8"/>
                      <a:gd name="T13" fmla="*/ 6 h 14"/>
                      <a:gd name="T14" fmla="*/ 8 w 8"/>
                      <a:gd name="T15" fmla="*/ 6 h 14"/>
                      <a:gd name="T16" fmla="*/ 8 w 8"/>
                      <a:gd name="T17" fmla="*/ 8 h 14"/>
                      <a:gd name="T18" fmla="*/ 3 w 8"/>
                      <a:gd name="T19" fmla="*/ 8 h 14"/>
                      <a:gd name="T20" fmla="*/ 3 w 8"/>
                      <a:gd name="T21" fmla="*/ 12 h 14"/>
                      <a:gd name="T22" fmla="*/ 8 w 8"/>
                      <a:gd name="T23" fmla="*/ 12 h 14"/>
                      <a:gd name="T24" fmla="*/ 8 w 8"/>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8" y="14"/>
                        </a:moveTo>
                        <a:lnTo>
                          <a:pt x="0" y="14"/>
                        </a:lnTo>
                        <a:lnTo>
                          <a:pt x="0" y="0"/>
                        </a:lnTo>
                        <a:lnTo>
                          <a:pt x="8" y="0"/>
                        </a:lnTo>
                        <a:lnTo>
                          <a:pt x="8" y="3"/>
                        </a:lnTo>
                        <a:lnTo>
                          <a:pt x="3" y="3"/>
                        </a:lnTo>
                        <a:lnTo>
                          <a:pt x="3" y="6"/>
                        </a:lnTo>
                        <a:lnTo>
                          <a:pt x="8" y="6"/>
                        </a:lnTo>
                        <a:lnTo>
                          <a:pt x="8" y="8"/>
                        </a:lnTo>
                        <a:lnTo>
                          <a:pt x="3" y="8"/>
                        </a:lnTo>
                        <a:lnTo>
                          <a:pt x="3" y="12"/>
                        </a:lnTo>
                        <a:lnTo>
                          <a:pt x="8" y="12"/>
                        </a:lnTo>
                        <a:lnTo>
                          <a:pt x="8" y="14"/>
                        </a:ln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3" name="ïsḷïḋè">
                    <a:extLst>
                      <a:ext uri="{FF2B5EF4-FFF2-40B4-BE49-F238E27FC236}">
                        <a16:creationId xmlns:a16="http://schemas.microsoft.com/office/drawing/2014/main" id="{CBC4D016-7EA4-46A2-8CD8-EC2EBC5F76F4}"/>
                      </a:ext>
                    </a:extLst>
                  </p:cNvPr>
                  <p:cNvSpPr/>
                  <p:nvPr/>
                </p:nvSpPr>
                <p:spPr bwMode="auto">
                  <a:xfrm>
                    <a:off x="2979" y="1816"/>
                    <a:ext cx="9" cy="14"/>
                  </a:xfrm>
                  <a:custGeom>
                    <a:avLst/>
                    <a:gdLst>
                      <a:gd name="T0" fmla="*/ 11 w 11"/>
                      <a:gd name="T1" fmla="*/ 12 h 17"/>
                      <a:gd name="T2" fmla="*/ 9 w 11"/>
                      <a:gd name="T3" fmla="*/ 16 h 17"/>
                      <a:gd name="T4" fmla="*/ 5 w 11"/>
                      <a:gd name="T5" fmla="*/ 17 h 17"/>
                      <a:gd name="T6" fmla="*/ 0 w 11"/>
                      <a:gd name="T7" fmla="*/ 16 h 17"/>
                      <a:gd name="T8" fmla="*/ 0 w 11"/>
                      <a:gd name="T9" fmla="*/ 13 h 17"/>
                      <a:gd name="T10" fmla="*/ 3 w 11"/>
                      <a:gd name="T11" fmla="*/ 14 h 17"/>
                      <a:gd name="T12" fmla="*/ 5 w 11"/>
                      <a:gd name="T13" fmla="*/ 14 h 17"/>
                      <a:gd name="T14" fmla="*/ 7 w 11"/>
                      <a:gd name="T15" fmla="*/ 14 h 17"/>
                      <a:gd name="T16" fmla="*/ 8 w 11"/>
                      <a:gd name="T17" fmla="*/ 13 h 17"/>
                      <a:gd name="T18" fmla="*/ 7 w 11"/>
                      <a:gd name="T19" fmla="*/ 12 h 17"/>
                      <a:gd name="T20" fmla="*/ 6 w 11"/>
                      <a:gd name="T21" fmla="*/ 11 h 17"/>
                      <a:gd name="T22" fmla="*/ 4 w 11"/>
                      <a:gd name="T23" fmla="*/ 10 h 17"/>
                      <a:gd name="T24" fmla="*/ 2 w 11"/>
                      <a:gd name="T25" fmla="*/ 8 h 17"/>
                      <a:gd name="T26" fmla="*/ 1 w 11"/>
                      <a:gd name="T27" fmla="*/ 7 h 17"/>
                      <a:gd name="T28" fmla="*/ 0 w 11"/>
                      <a:gd name="T29" fmla="*/ 5 h 17"/>
                      <a:gd name="T30" fmla="*/ 2 w 11"/>
                      <a:gd name="T31" fmla="*/ 1 h 17"/>
                      <a:gd name="T32" fmla="*/ 6 w 11"/>
                      <a:gd name="T33" fmla="*/ 0 h 17"/>
                      <a:gd name="T34" fmla="*/ 8 w 11"/>
                      <a:gd name="T35" fmla="*/ 0 h 17"/>
                      <a:gd name="T36" fmla="*/ 11 w 11"/>
                      <a:gd name="T37" fmla="*/ 1 h 17"/>
                      <a:gd name="T38" fmla="*/ 10 w 11"/>
                      <a:gd name="T39" fmla="*/ 4 h 17"/>
                      <a:gd name="T40" fmla="*/ 8 w 11"/>
                      <a:gd name="T41" fmla="*/ 3 h 17"/>
                      <a:gd name="T42" fmla="*/ 6 w 11"/>
                      <a:gd name="T43" fmla="*/ 3 h 17"/>
                      <a:gd name="T44" fmla="*/ 4 w 11"/>
                      <a:gd name="T45" fmla="*/ 3 h 17"/>
                      <a:gd name="T46" fmla="*/ 4 w 11"/>
                      <a:gd name="T47" fmla="*/ 5 h 17"/>
                      <a:gd name="T48" fmla="*/ 4 w 11"/>
                      <a:gd name="T49" fmla="*/ 5 h 17"/>
                      <a:gd name="T50" fmla="*/ 5 w 11"/>
                      <a:gd name="T51" fmla="*/ 6 h 17"/>
                      <a:gd name="T52" fmla="*/ 7 w 11"/>
                      <a:gd name="T53" fmla="*/ 7 h 17"/>
                      <a:gd name="T54" fmla="*/ 10 w 11"/>
                      <a:gd name="T55" fmla="*/ 10 h 17"/>
                      <a:gd name="T56" fmla="*/ 11 w 11"/>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7">
                        <a:moveTo>
                          <a:pt x="11" y="12"/>
                        </a:moveTo>
                        <a:cubicBezTo>
                          <a:pt x="11" y="14"/>
                          <a:pt x="10" y="15"/>
                          <a:pt x="9" y="16"/>
                        </a:cubicBezTo>
                        <a:cubicBezTo>
                          <a:pt x="8" y="17"/>
                          <a:pt x="7" y="17"/>
                          <a:pt x="5" y="17"/>
                        </a:cubicBezTo>
                        <a:cubicBezTo>
                          <a:pt x="3" y="17"/>
                          <a:pt x="1" y="17"/>
                          <a:pt x="0" y="16"/>
                        </a:cubicBezTo>
                        <a:cubicBezTo>
                          <a:pt x="0" y="13"/>
                          <a:pt x="0" y="13"/>
                          <a:pt x="0" y="13"/>
                        </a:cubicBezTo>
                        <a:cubicBezTo>
                          <a:pt x="1" y="13"/>
                          <a:pt x="2" y="14"/>
                          <a:pt x="3" y="14"/>
                        </a:cubicBezTo>
                        <a:cubicBezTo>
                          <a:pt x="4" y="14"/>
                          <a:pt x="4" y="14"/>
                          <a:pt x="5" y="14"/>
                        </a:cubicBezTo>
                        <a:cubicBezTo>
                          <a:pt x="6" y="14"/>
                          <a:pt x="6" y="14"/>
                          <a:pt x="7" y="14"/>
                        </a:cubicBezTo>
                        <a:cubicBezTo>
                          <a:pt x="7" y="14"/>
                          <a:pt x="8" y="13"/>
                          <a:pt x="8" y="13"/>
                        </a:cubicBezTo>
                        <a:cubicBezTo>
                          <a:pt x="7" y="12"/>
                          <a:pt x="7" y="12"/>
                          <a:pt x="7" y="12"/>
                        </a:cubicBezTo>
                        <a:cubicBezTo>
                          <a:pt x="7" y="11"/>
                          <a:pt x="7" y="11"/>
                          <a:pt x="6" y="11"/>
                        </a:cubicBezTo>
                        <a:cubicBezTo>
                          <a:pt x="6" y="11"/>
                          <a:pt x="5" y="10"/>
                          <a:pt x="4" y="10"/>
                        </a:cubicBezTo>
                        <a:cubicBezTo>
                          <a:pt x="3" y="9"/>
                          <a:pt x="2" y="9"/>
                          <a:pt x="2" y="8"/>
                        </a:cubicBezTo>
                        <a:cubicBezTo>
                          <a:pt x="1" y="8"/>
                          <a:pt x="1" y="7"/>
                          <a:pt x="1" y="7"/>
                        </a:cubicBezTo>
                        <a:cubicBezTo>
                          <a:pt x="0" y="6"/>
                          <a:pt x="0" y="6"/>
                          <a:pt x="0" y="5"/>
                        </a:cubicBezTo>
                        <a:cubicBezTo>
                          <a:pt x="0" y="3"/>
                          <a:pt x="1" y="2"/>
                          <a:pt x="2" y="1"/>
                        </a:cubicBezTo>
                        <a:cubicBezTo>
                          <a:pt x="3" y="0"/>
                          <a:pt x="4" y="0"/>
                          <a:pt x="6" y="0"/>
                        </a:cubicBezTo>
                        <a:cubicBezTo>
                          <a:pt x="7" y="0"/>
                          <a:pt x="8" y="0"/>
                          <a:pt x="8" y="0"/>
                        </a:cubicBezTo>
                        <a:cubicBezTo>
                          <a:pt x="9" y="0"/>
                          <a:pt x="10" y="1"/>
                          <a:pt x="11" y="1"/>
                        </a:cubicBezTo>
                        <a:cubicBezTo>
                          <a:pt x="10" y="4"/>
                          <a:pt x="10" y="4"/>
                          <a:pt x="10" y="4"/>
                        </a:cubicBezTo>
                        <a:cubicBezTo>
                          <a:pt x="9" y="4"/>
                          <a:pt x="8" y="3"/>
                          <a:pt x="8" y="3"/>
                        </a:cubicBezTo>
                        <a:cubicBezTo>
                          <a:pt x="7" y="3"/>
                          <a:pt x="6" y="3"/>
                          <a:pt x="6" y="3"/>
                        </a:cubicBezTo>
                        <a:cubicBezTo>
                          <a:pt x="5" y="3"/>
                          <a:pt x="5" y="3"/>
                          <a:pt x="4" y="3"/>
                        </a:cubicBezTo>
                        <a:cubicBezTo>
                          <a:pt x="4" y="4"/>
                          <a:pt x="4" y="4"/>
                          <a:pt x="4" y="5"/>
                        </a:cubicBezTo>
                        <a:cubicBezTo>
                          <a:pt x="4" y="5"/>
                          <a:pt x="4" y="5"/>
                          <a:pt x="4" y="5"/>
                        </a:cubicBezTo>
                        <a:cubicBezTo>
                          <a:pt x="5" y="6"/>
                          <a:pt x="5" y="6"/>
                          <a:pt x="5" y="6"/>
                        </a:cubicBezTo>
                        <a:cubicBezTo>
                          <a:pt x="5" y="6"/>
                          <a:pt x="6" y="7"/>
                          <a:pt x="7" y="7"/>
                        </a:cubicBezTo>
                        <a:cubicBezTo>
                          <a:pt x="8" y="8"/>
                          <a:pt x="10" y="9"/>
                          <a:pt x="10" y="10"/>
                        </a:cubicBezTo>
                        <a:cubicBezTo>
                          <a:pt x="11" y="10"/>
                          <a:pt x="11" y="11"/>
                          <a:pt x="11" y="12"/>
                        </a:cubicBez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4" name="îślíḍé">
                    <a:extLst>
                      <a:ext uri="{FF2B5EF4-FFF2-40B4-BE49-F238E27FC236}">
                        <a16:creationId xmlns:a16="http://schemas.microsoft.com/office/drawing/2014/main" id="{126AF46D-BF11-48A0-B6B8-F29D28AD760B}"/>
                      </a:ext>
                    </a:extLst>
                  </p:cNvPr>
                  <p:cNvSpPr/>
                  <p:nvPr/>
                </p:nvSpPr>
                <p:spPr bwMode="auto">
                  <a:xfrm>
                    <a:off x="2989" y="1816"/>
                    <a:ext cx="10" cy="14"/>
                  </a:xfrm>
                  <a:custGeom>
                    <a:avLst/>
                    <a:gdLst>
                      <a:gd name="T0" fmla="*/ 7 w 10"/>
                      <a:gd name="T1" fmla="*/ 14 h 14"/>
                      <a:gd name="T2" fmla="*/ 4 w 10"/>
                      <a:gd name="T3" fmla="*/ 14 h 14"/>
                      <a:gd name="T4" fmla="*/ 4 w 10"/>
                      <a:gd name="T5" fmla="*/ 3 h 14"/>
                      <a:gd name="T6" fmla="*/ 0 w 10"/>
                      <a:gd name="T7" fmla="*/ 3 h 14"/>
                      <a:gd name="T8" fmla="*/ 0 w 10"/>
                      <a:gd name="T9" fmla="*/ 0 h 14"/>
                      <a:gd name="T10" fmla="*/ 10 w 10"/>
                      <a:gd name="T11" fmla="*/ 0 h 14"/>
                      <a:gd name="T12" fmla="*/ 10 w 10"/>
                      <a:gd name="T13" fmla="*/ 3 h 14"/>
                      <a:gd name="T14" fmla="*/ 7 w 10"/>
                      <a:gd name="T15" fmla="*/ 3 h 14"/>
                      <a:gd name="T16" fmla="*/ 7 w 10"/>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4">
                        <a:moveTo>
                          <a:pt x="7" y="14"/>
                        </a:moveTo>
                        <a:lnTo>
                          <a:pt x="4" y="14"/>
                        </a:lnTo>
                        <a:lnTo>
                          <a:pt x="4" y="3"/>
                        </a:lnTo>
                        <a:lnTo>
                          <a:pt x="0" y="3"/>
                        </a:lnTo>
                        <a:lnTo>
                          <a:pt x="0" y="0"/>
                        </a:lnTo>
                        <a:lnTo>
                          <a:pt x="10" y="0"/>
                        </a:lnTo>
                        <a:lnTo>
                          <a:pt x="10" y="3"/>
                        </a:lnTo>
                        <a:lnTo>
                          <a:pt x="7" y="3"/>
                        </a:lnTo>
                        <a:lnTo>
                          <a:pt x="7" y="14"/>
                        </a:lnTo>
                        <a:close/>
                      </a:path>
                    </a:pathLst>
                  </a:custGeom>
                  <a:solidFill>
                    <a:srgbClr val="66E0E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5" name="îṡ1iḑè">
                    <a:extLst>
                      <a:ext uri="{FF2B5EF4-FFF2-40B4-BE49-F238E27FC236}">
                        <a16:creationId xmlns:a16="http://schemas.microsoft.com/office/drawing/2014/main" id="{95AB0818-9EC3-41A4-9C34-7B6EB2F3DFB9}"/>
                      </a:ext>
                    </a:extLst>
                  </p:cNvPr>
                  <p:cNvSpPr/>
                  <p:nvPr/>
                </p:nvSpPr>
                <p:spPr bwMode="auto">
                  <a:xfrm>
                    <a:off x="2928" y="1860"/>
                    <a:ext cx="10"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6" name="ï$ļïḋe">
                    <a:extLst>
                      <a:ext uri="{FF2B5EF4-FFF2-40B4-BE49-F238E27FC236}">
                        <a16:creationId xmlns:a16="http://schemas.microsoft.com/office/drawing/2014/main" id="{69B65C5F-8C19-4C7B-9F5A-0D461F4F8BFB}"/>
                      </a:ext>
                    </a:extLst>
                  </p:cNvPr>
                  <p:cNvSpPr/>
                  <p:nvPr/>
                </p:nvSpPr>
                <p:spPr bwMode="auto">
                  <a:xfrm>
                    <a:off x="2928" y="1873"/>
                    <a:ext cx="10" cy="10"/>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7" name="îṧļîḑé">
                    <a:extLst>
                      <a:ext uri="{FF2B5EF4-FFF2-40B4-BE49-F238E27FC236}">
                        <a16:creationId xmlns:a16="http://schemas.microsoft.com/office/drawing/2014/main" id="{FC8F6782-7EDD-4A5C-A7BE-22509A433919}"/>
                      </a:ext>
                    </a:extLst>
                  </p:cNvPr>
                  <p:cNvSpPr/>
                  <p:nvPr/>
                </p:nvSpPr>
                <p:spPr bwMode="auto">
                  <a:xfrm>
                    <a:off x="2928" y="1886"/>
                    <a:ext cx="10"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8" name="îṡlïďê">
                    <a:extLst>
                      <a:ext uri="{FF2B5EF4-FFF2-40B4-BE49-F238E27FC236}">
                        <a16:creationId xmlns:a16="http://schemas.microsoft.com/office/drawing/2014/main" id="{A18B946E-0395-4CDD-802F-A5ECC47DE9D5}"/>
                      </a:ext>
                    </a:extLst>
                  </p:cNvPr>
                  <p:cNvSpPr/>
                  <p:nvPr/>
                </p:nvSpPr>
                <p:spPr bwMode="auto">
                  <a:xfrm>
                    <a:off x="2928" y="1919"/>
                    <a:ext cx="10"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9" name="î$ļiḑè">
                    <a:extLst>
                      <a:ext uri="{FF2B5EF4-FFF2-40B4-BE49-F238E27FC236}">
                        <a16:creationId xmlns:a16="http://schemas.microsoft.com/office/drawing/2014/main" id="{ED92C817-4CBE-4EDA-9C7A-CDFD1C6DA227}"/>
                      </a:ext>
                    </a:extLst>
                  </p:cNvPr>
                  <p:cNvSpPr/>
                  <p:nvPr/>
                </p:nvSpPr>
                <p:spPr bwMode="auto">
                  <a:xfrm>
                    <a:off x="2928" y="1933"/>
                    <a:ext cx="10" cy="9"/>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0" name="ïṡ1ïdé">
                    <a:extLst>
                      <a:ext uri="{FF2B5EF4-FFF2-40B4-BE49-F238E27FC236}">
                        <a16:creationId xmlns:a16="http://schemas.microsoft.com/office/drawing/2014/main" id="{BABCA11D-1716-47C4-A7C2-561570A0C470}"/>
                      </a:ext>
                    </a:extLst>
                  </p:cNvPr>
                  <p:cNvSpPr/>
                  <p:nvPr/>
                </p:nvSpPr>
                <p:spPr bwMode="auto">
                  <a:xfrm>
                    <a:off x="2928" y="1945"/>
                    <a:ext cx="10"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1" name="îṣḻiḑè">
                    <a:extLst>
                      <a:ext uri="{FF2B5EF4-FFF2-40B4-BE49-F238E27FC236}">
                        <a16:creationId xmlns:a16="http://schemas.microsoft.com/office/drawing/2014/main" id="{B7E4D5D7-150B-4552-B5A7-49E04DBBD7D0}"/>
                      </a:ext>
                    </a:extLst>
                  </p:cNvPr>
                  <p:cNvSpPr/>
                  <p:nvPr/>
                </p:nvSpPr>
                <p:spPr bwMode="auto">
                  <a:xfrm>
                    <a:off x="2945" y="1839"/>
                    <a:ext cx="81" cy="11"/>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2" name="íşḻîḍè">
                    <a:extLst>
                      <a:ext uri="{FF2B5EF4-FFF2-40B4-BE49-F238E27FC236}">
                        <a16:creationId xmlns:a16="http://schemas.microsoft.com/office/drawing/2014/main" id="{8CEC6A91-AEFD-4DD4-AEA2-17BD6B0DD6CF}"/>
                      </a:ext>
                    </a:extLst>
                  </p:cNvPr>
                  <p:cNvSpPr/>
                  <p:nvPr/>
                </p:nvSpPr>
                <p:spPr bwMode="auto">
                  <a:xfrm>
                    <a:off x="2945" y="1904"/>
                    <a:ext cx="81" cy="10"/>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3" name="ïşḷïḓe">
                    <a:extLst>
                      <a:ext uri="{FF2B5EF4-FFF2-40B4-BE49-F238E27FC236}">
                        <a16:creationId xmlns:a16="http://schemas.microsoft.com/office/drawing/2014/main" id="{61406EFC-509F-4001-8F07-B40972AB67F8}"/>
                      </a:ext>
                    </a:extLst>
                  </p:cNvPr>
                  <p:cNvSpPr/>
                  <p:nvPr/>
                </p:nvSpPr>
                <p:spPr bwMode="auto">
                  <a:xfrm>
                    <a:off x="2945" y="1864"/>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4" name="íṧľíḑè">
                    <a:extLst>
                      <a:ext uri="{FF2B5EF4-FFF2-40B4-BE49-F238E27FC236}">
                        <a16:creationId xmlns:a16="http://schemas.microsoft.com/office/drawing/2014/main" id="{E667DA4A-19DA-4537-AD33-5C4D2532C868}"/>
                      </a:ext>
                    </a:extLst>
                  </p:cNvPr>
                  <p:cNvSpPr/>
                  <p:nvPr/>
                </p:nvSpPr>
                <p:spPr bwMode="auto">
                  <a:xfrm>
                    <a:off x="2945" y="1877"/>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5" name="îşļiḋê">
                    <a:extLst>
                      <a:ext uri="{FF2B5EF4-FFF2-40B4-BE49-F238E27FC236}">
                        <a16:creationId xmlns:a16="http://schemas.microsoft.com/office/drawing/2014/main" id="{B00D75D5-AFE5-4A77-A0D9-240875E60BCB}"/>
                      </a:ext>
                    </a:extLst>
                  </p:cNvPr>
                  <p:cNvSpPr/>
                  <p:nvPr/>
                </p:nvSpPr>
                <p:spPr bwMode="auto">
                  <a:xfrm>
                    <a:off x="2945" y="1890"/>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6" name="ïṧḷïdê">
                    <a:extLst>
                      <a:ext uri="{FF2B5EF4-FFF2-40B4-BE49-F238E27FC236}">
                        <a16:creationId xmlns:a16="http://schemas.microsoft.com/office/drawing/2014/main" id="{17BD903C-87FE-4AF5-9DBE-DFEFDE74D8A7}"/>
                      </a:ext>
                    </a:extLst>
                  </p:cNvPr>
                  <p:cNvSpPr/>
                  <p:nvPr/>
                </p:nvSpPr>
                <p:spPr bwMode="auto">
                  <a:xfrm>
                    <a:off x="2945" y="1948"/>
                    <a:ext cx="81" cy="2"/>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7" name="îṥḷïḍê">
                    <a:extLst>
                      <a:ext uri="{FF2B5EF4-FFF2-40B4-BE49-F238E27FC236}">
                        <a16:creationId xmlns:a16="http://schemas.microsoft.com/office/drawing/2014/main" id="{7B29F951-E7A3-49BC-824C-7C86E93790E2}"/>
                      </a:ext>
                    </a:extLst>
                  </p:cNvPr>
                  <p:cNvSpPr/>
                  <p:nvPr/>
                </p:nvSpPr>
                <p:spPr bwMode="auto">
                  <a:xfrm>
                    <a:off x="2945" y="1924"/>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8" name="ïšḷiḋé">
                    <a:extLst>
                      <a:ext uri="{FF2B5EF4-FFF2-40B4-BE49-F238E27FC236}">
                        <a16:creationId xmlns:a16="http://schemas.microsoft.com/office/drawing/2014/main" id="{891A3E2F-9BF0-4C57-B1A6-0A0231E5267F}"/>
                      </a:ext>
                    </a:extLst>
                  </p:cNvPr>
                  <p:cNvSpPr/>
                  <p:nvPr/>
                </p:nvSpPr>
                <p:spPr bwMode="auto">
                  <a:xfrm>
                    <a:off x="2945" y="1936"/>
                    <a:ext cx="81" cy="3"/>
                  </a:xfrm>
                  <a:prstGeom prst="rect">
                    <a:avLst/>
                  </a:prstGeom>
                  <a:solidFill>
                    <a:srgbClr val="66E0E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79" name="îşļïḍè">
                    <a:extLst>
                      <a:ext uri="{FF2B5EF4-FFF2-40B4-BE49-F238E27FC236}">
                        <a16:creationId xmlns:a16="http://schemas.microsoft.com/office/drawing/2014/main" id="{24A6DCB5-37ED-4181-9B7E-A8908E9EA336}"/>
                      </a:ext>
                    </a:extLst>
                  </p:cNvPr>
                  <p:cNvSpPr/>
                  <p:nvPr/>
                </p:nvSpPr>
                <p:spPr bwMode="auto">
                  <a:xfrm>
                    <a:off x="2906" y="1949"/>
                    <a:ext cx="143" cy="55"/>
                  </a:xfrm>
                  <a:custGeom>
                    <a:avLst/>
                    <a:gdLst>
                      <a:gd name="T0" fmla="*/ 143 w 143"/>
                      <a:gd name="T1" fmla="*/ 55 h 55"/>
                      <a:gd name="T2" fmla="*/ 0 w 143"/>
                      <a:gd name="T3" fmla="*/ 55 h 55"/>
                      <a:gd name="T4" fmla="*/ 0 w 143"/>
                      <a:gd name="T5" fmla="*/ 0 h 55"/>
                      <a:gd name="T6" fmla="*/ 72 w 143"/>
                      <a:gd name="T7" fmla="*/ 28 h 55"/>
                      <a:gd name="T8" fmla="*/ 143 w 143"/>
                      <a:gd name="T9" fmla="*/ 0 h 55"/>
                      <a:gd name="T10" fmla="*/ 143 w 143"/>
                      <a:gd name="T11" fmla="*/ 55 h 55"/>
                    </a:gdLst>
                    <a:ahLst/>
                    <a:cxnLst>
                      <a:cxn ang="0">
                        <a:pos x="T0" y="T1"/>
                      </a:cxn>
                      <a:cxn ang="0">
                        <a:pos x="T2" y="T3"/>
                      </a:cxn>
                      <a:cxn ang="0">
                        <a:pos x="T4" y="T5"/>
                      </a:cxn>
                      <a:cxn ang="0">
                        <a:pos x="T6" y="T7"/>
                      </a:cxn>
                      <a:cxn ang="0">
                        <a:pos x="T8" y="T9"/>
                      </a:cxn>
                      <a:cxn ang="0">
                        <a:pos x="T10" y="T11"/>
                      </a:cxn>
                    </a:cxnLst>
                    <a:rect l="0" t="0" r="r" b="b"/>
                    <a:pathLst>
                      <a:path w="143" h="55">
                        <a:moveTo>
                          <a:pt x="143" y="55"/>
                        </a:moveTo>
                        <a:lnTo>
                          <a:pt x="0" y="55"/>
                        </a:lnTo>
                        <a:lnTo>
                          <a:pt x="0" y="0"/>
                        </a:lnTo>
                        <a:lnTo>
                          <a:pt x="72" y="28"/>
                        </a:lnTo>
                        <a:lnTo>
                          <a:pt x="143" y="0"/>
                        </a:lnTo>
                        <a:lnTo>
                          <a:pt x="143" y="55"/>
                        </a:ln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0" name="iś1îḍé">
                    <a:extLst>
                      <a:ext uri="{FF2B5EF4-FFF2-40B4-BE49-F238E27FC236}">
                        <a16:creationId xmlns:a16="http://schemas.microsoft.com/office/drawing/2014/main" id="{EC0BB4A6-6100-4FCC-A8CE-E63527CF2956}"/>
                      </a:ext>
                    </a:extLst>
                  </p:cNvPr>
                  <p:cNvSpPr/>
                  <p:nvPr/>
                </p:nvSpPr>
                <p:spPr bwMode="auto">
                  <a:xfrm>
                    <a:off x="3012" y="1967"/>
                    <a:ext cx="29" cy="29"/>
                  </a:xfrm>
                  <a:custGeom>
                    <a:avLst/>
                    <a:gdLst>
                      <a:gd name="T0" fmla="*/ 36 w 36"/>
                      <a:gd name="T1" fmla="*/ 16 h 37"/>
                      <a:gd name="T2" fmla="*/ 35 w 36"/>
                      <a:gd name="T3" fmla="*/ 22 h 37"/>
                      <a:gd name="T4" fmla="*/ 32 w 36"/>
                      <a:gd name="T5" fmla="*/ 26 h 37"/>
                      <a:gd name="T6" fmla="*/ 28 w 36"/>
                      <a:gd name="T7" fmla="*/ 28 h 37"/>
                      <a:gd name="T8" fmla="*/ 25 w 36"/>
                      <a:gd name="T9" fmla="*/ 27 h 37"/>
                      <a:gd name="T10" fmla="*/ 23 w 36"/>
                      <a:gd name="T11" fmla="*/ 25 h 37"/>
                      <a:gd name="T12" fmla="*/ 23 w 36"/>
                      <a:gd name="T13" fmla="*/ 25 h 37"/>
                      <a:gd name="T14" fmla="*/ 17 w 36"/>
                      <a:gd name="T15" fmla="*/ 28 h 37"/>
                      <a:gd name="T16" fmla="*/ 10 w 36"/>
                      <a:gd name="T17" fmla="*/ 26 h 37"/>
                      <a:gd name="T18" fmla="*/ 8 w 36"/>
                      <a:gd name="T19" fmla="*/ 19 h 37"/>
                      <a:gd name="T20" fmla="*/ 11 w 36"/>
                      <a:gd name="T21" fmla="*/ 11 h 37"/>
                      <a:gd name="T22" fmla="*/ 19 w 36"/>
                      <a:gd name="T23" fmla="*/ 8 h 37"/>
                      <a:gd name="T24" fmla="*/ 23 w 36"/>
                      <a:gd name="T25" fmla="*/ 9 h 37"/>
                      <a:gd name="T26" fmla="*/ 27 w 36"/>
                      <a:gd name="T27" fmla="*/ 10 h 37"/>
                      <a:gd name="T28" fmla="*/ 26 w 36"/>
                      <a:gd name="T29" fmla="*/ 21 h 37"/>
                      <a:gd name="T30" fmla="*/ 28 w 36"/>
                      <a:gd name="T31" fmla="*/ 24 h 37"/>
                      <a:gd name="T32" fmla="*/ 30 w 36"/>
                      <a:gd name="T33" fmla="*/ 22 h 37"/>
                      <a:gd name="T34" fmla="*/ 31 w 36"/>
                      <a:gd name="T35" fmla="*/ 16 h 37"/>
                      <a:gd name="T36" fmla="*/ 30 w 36"/>
                      <a:gd name="T37" fmla="*/ 10 h 37"/>
                      <a:gd name="T38" fmla="*/ 26 w 36"/>
                      <a:gd name="T39" fmla="*/ 6 h 37"/>
                      <a:gd name="T40" fmla="*/ 19 w 36"/>
                      <a:gd name="T41" fmla="*/ 4 h 37"/>
                      <a:gd name="T42" fmla="*/ 11 w 36"/>
                      <a:gd name="T43" fmla="*/ 6 h 37"/>
                      <a:gd name="T44" fmla="*/ 6 w 36"/>
                      <a:gd name="T45" fmla="*/ 11 h 37"/>
                      <a:gd name="T46" fmla="*/ 4 w 36"/>
                      <a:gd name="T47" fmla="*/ 20 h 37"/>
                      <a:gd name="T48" fmla="*/ 8 w 36"/>
                      <a:gd name="T49" fmla="*/ 29 h 37"/>
                      <a:gd name="T50" fmla="*/ 17 w 36"/>
                      <a:gd name="T51" fmla="*/ 32 h 37"/>
                      <a:gd name="T52" fmla="*/ 23 w 36"/>
                      <a:gd name="T53" fmla="*/ 32 h 37"/>
                      <a:gd name="T54" fmla="*/ 28 w 36"/>
                      <a:gd name="T55" fmla="*/ 30 h 37"/>
                      <a:gd name="T56" fmla="*/ 28 w 36"/>
                      <a:gd name="T57" fmla="*/ 35 h 37"/>
                      <a:gd name="T58" fmla="*/ 18 w 36"/>
                      <a:gd name="T59" fmla="*/ 37 h 37"/>
                      <a:gd name="T60" fmla="*/ 4 w 36"/>
                      <a:gd name="T61" fmla="*/ 32 h 37"/>
                      <a:gd name="T62" fmla="*/ 0 w 36"/>
                      <a:gd name="T63" fmla="*/ 20 h 37"/>
                      <a:gd name="T64" fmla="*/ 2 w 36"/>
                      <a:gd name="T65" fmla="*/ 10 h 37"/>
                      <a:gd name="T66" fmla="*/ 9 w 36"/>
                      <a:gd name="T67" fmla="*/ 3 h 37"/>
                      <a:gd name="T68" fmla="*/ 19 w 36"/>
                      <a:gd name="T69" fmla="*/ 0 h 37"/>
                      <a:gd name="T70" fmla="*/ 28 w 36"/>
                      <a:gd name="T71" fmla="*/ 2 h 37"/>
                      <a:gd name="T72" fmla="*/ 34 w 36"/>
                      <a:gd name="T73" fmla="*/ 8 h 37"/>
                      <a:gd name="T74" fmla="*/ 36 w 36"/>
                      <a:gd name="T75" fmla="*/ 16 h 37"/>
                      <a:gd name="T76" fmla="*/ 13 w 36"/>
                      <a:gd name="T77" fmla="*/ 19 h 37"/>
                      <a:gd name="T78" fmla="*/ 17 w 36"/>
                      <a:gd name="T79" fmla="*/ 24 h 37"/>
                      <a:gd name="T80" fmla="*/ 20 w 36"/>
                      <a:gd name="T81" fmla="*/ 22 h 37"/>
                      <a:gd name="T82" fmla="*/ 21 w 36"/>
                      <a:gd name="T83" fmla="*/ 18 h 37"/>
                      <a:gd name="T84" fmla="*/ 22 w 36"/>
                      <a:gd name="T85" fmla="*/ 13 h 37"/>
                      <a:gd name="T86" fmla="*/ 19 w 36"/>
                      <a:gd name="T87" fmla="*/ 13 h 37"/>
                      <a:gd name="T88" fmla="*/ 15 w 36"/>
                      <a:gd name="T89" fmla="*/ 14 h 37"/>
                      <a:gd name="T90" fmla="*/ 13 w 36"/>
                      <a:gd name="T9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 h="37">
                        <a:moveTo>
                          <a:pt x="36" y="16"/>
                        </a:moveTo>
                        <a:cubicBezTo>
                          <a:pt x="36" y="18"/>
                          <a:pt x="36" y="20"/>
                          <a:pt x="35" y="22"/>
                        </a:cubicBezTo>
                        <a:cubicBezTo>
                          <a:pt x="34" y="24"/>
                          <a:pt x="33" y="25"/>
                          <a:pt x="32" y="26"/>
                        </a:cubicBezTo>
                        <a:cubicBezTo>
                          <a:pt x="31" y="27"/>
                          <a:pt x="29" y="28"/>
                          <a:pt x="28" y="28"/>
                        </a:cubicBezTo>
                        <a:cubicBezTo>
                          <a:pt x="27" y="28"/>
                          <a:pt x="26" y="28"/>
                          <a:pt x="25" y="27"/>
                        </a:cubicBezTo>
                        <a:cubicBezTo>
                          <a:pt x="24" y="27"/>
                          <a:pt x="23" y="26"/>
                          <a:pt x="23" y="25"/>
                        </a:cubicBezTo>
                        <a:cubicBezTo>
                          <a:pt x="23" y="25"/>
                          <a:pt x="23" y="25"/>
                          <a:pt x="23" y="25"/>
                        </a:cubicBezTo>
                        <a:cubicBezTo>
                          <a:pt x="21" y="27"/>
                          <a:pt x="19" y="28"/>
                          <a:pt x="17" y="28"/>
                        </a:cubicBezTo>
                        <a:cubicBezTo>
                          <a:pt x="14" y="28"/>
                          <a:pt x="12" y="27"/>
                          <a:pt x="10" y="26"/>
                        </a:cubicBezTo>
                        <a:cubicBezTo>
                          <a:pt x="9" y="24"/>
                          <a:pt x="8" y="22"/>
                          <a:pt x="8" y="19"/>
                        </a:cubicBezTo>
                        <a:cubicBezTo>
                          <a:pt x="8" y="16"/>
                          <a:pt x="9" y="13"/>
                          <a:pt x="11" y="11"/>
                        </a:cubicBezTo>
                        <a:cubicBezTo>
                          <a:pt x="13" y="9"/>
                          <a:pt x="16" y="8"/>
                          <a:pt x="19" y="8"/>
                        </a:cubicBezTo>
                        <a:cubicBezTo>
                          <a:pt x="20" y="8"/>
                          <a:pt x="22" y="9"/>
                          <a:pt x="23" y="9"/>
                        </a:cubicBezTo>
                        <a:cubicBezTo>
                          <a:pt x="25" y="9"/>
                          <a:pt x="26" y="9"/>
                          <a:pt x="27" y="10"/>
                        </a:cubicBezTo>
                        <a:cubicBezTo>
                          <a:pt x="26" y="21"/>
                          <a:pt x="26" y="21"/>
                          <a:pt x="26" y="21"/>
                        </a:cubicBezTo>
                        <a:cubicBezTo>
                          <a:pt x="26" y="23"/>
                          <a:pt x="27" y="24"/>
                          <a:pt x="28" y="24"/>
                        </a:cubicBezTo>
                        <a:cubicBezTo>
                          <a:pt x="29" y="24"/>
                          <a:pt x="30" y="23"/>
                          <a:pt x="30" y="22"/>
                        </a:cubicBezTo>
                        <a:cubicBezTo>
                          <a:pt x="31" y="20"/>
                          <a:pt x="31" y="19"/>
                          <a:pt x="31" y="16"/>
                        </a:cubicBezTo>
                        <a:cubicBezTo>
                          <a:pt x="31" y="14"/>
                          <a:pt x="31" y="12"/>
                          <a:pt x="30" y="10"/>
                        </a:cubicBezTo>
                        <a:cubicBezTo>
                          <a:pt x="29" y="8"/>
                          <a:pt x="27" y="7"/>
                          <a:pt x="26" y="6"/>
                        </a:cubicBezTo>
                        <a:cubicBezTo>
                          <a:pt x="24" y="5"/>
                          <a:pt x="22" y="4"/>
                          <a:pt x="19" y="4"/>
                        </a:cubicBezTo>
                        <a:cubicBezTo>
                          <a:pt x="16" y="4"/>
                          <a:pt x="14" y="5"/>
                          <a:pt x="11" y="6"/>
                        </a:cubicBezTo>
                        <a:cubicBezTo>
                          <a:pt x="9" y="7"/>
                          <a:pt x="7" y="9"/>
                          <a:pt x="6" y="11"/>
                        </a:cubicBezTo>
                        <a:cubicBezTo>
                          <a:pt x="5" y="14"/>
                          <a:pt x="4" y="16"/>
                          <a:pt x="4" y="20"/>
                        </a:cubicBezTo>
                        <a:cubicBezTo>
                          <a:pt x="4" y="24"/>
                          <a:pt x="6" y="27"/>
                          <a:pt x="8" y="29"/>
                        </a:cubicBezTo>
                        <a:cubicBezTo>
                          <a:pt x="10" y="31"/>
                          <a:pt x="13" y="32"/>
                          <a:pt x="17" y="32"/>
                        </a:cubicBezTo>
                        <a:cubicBezTo>
                          <a:pt x="19" y="32"/>
                          <a:pt x="21" y="32"/>
                          <a:pt x="23" y="32"/>
                        </a:cubicBezTo>
                        <a:cubicBezTo>
                          <a:pt x="25" y="31"/>
                          <a:pt x="26" y="31"/>
                          <a:pt x="28" y="30"/>
                        </a:cubicBezTo>
                        <a:cubicBezTo>
                          <a:pt x="28" y="35"/>
                          <a:pt x="28" y="35"/>
                          <a:pt x="28" y="35"/>
                        </a:cubicBezTo>
                        <a:cubicBezTo>
                          <a:pt x="25" y="36"/>
                          <a:pt x="21" y="37"/>
                          <a:pt x="18" y="37"/>
                        </a:cubicBezTo>
                        <a:cubicBezTo>
                          <a:pt x="12" y="37"/>
                          <a:pt x="7" y="35"/>
                          <a:pt x="4" y="32"/>
                        </a:cubicBezTo>
                        <a:cubicBezTo>
                          <a:pt x="1" y="29"/>
                          <a:pt x="0" y="25"/>
                          <a:pt x="0" y="20"/>
                        </a:cubicBezTo>
                        <a:cubicBezTo>
                          <a:pt x="0" y="16"/>
                          <a:pt x="0" y="13"/>
                          <a:pt x="2" y="10"/>
                        </a:cubicBezTo>
                        <a:cubicBezTo>
                          <a:pt x="4" y="7"/>
                          <a:pt x="6" y="4"/>
                          <a:pt x="9" y="3"/>
                        </a:cubicBezTo>
                        <a:cubicBezTo>
                          <a:pt x="12" y="1"/>
                          <a:pt x="15" y="0"/>
                          <a:pt x="19" y="0"/>
                        </a:cubicBezTo>
                        <a:cubicBezTo>
                          <a:pt x="23" y="0"/>
                          <a:pt x="25" y="1"/>
                          <a:pt x="28" y="2"/>
                        </a:cubicBezTo>
                        <a:cubicBezTo>
                          <a:pt x="31" y="3"/>
                          <a:pt x="33" y="5"/>
                          <a:pt x="34" y="8"/>
                        </a:cubicBezTo>
                        <a:cubicBezTo>
                          <a:pt x="35" y="10"/>
                          <a:pt x="36" y="13"/>
                          <a:pt x="36" y="16"/>
                        </a:cubicBezTo>
                        <a:close/>
                        <a:moveTo>
                          <a:pt x="13" y="19"/>
                        </a:moveTo>
                        <a:cubicBezTo>
                          <a:pt x="13" y="22"/>
                          <a:pt x="14" y="24"/>
                          <a:pt x="17" y="24"/>
                        </a:cubicBezTo>
                        <a:cubicBezTo>
                          <a:pt x="18" y="24"/>
                          <a:pt x="19" y="23"/>
                          <a:pt x="20" y="22"/>
                        </a:cubicBezTo>
                        <a:cubicBezTo>
                          <a:pt x="21" y="21"/>
                          <a:pt x="21" y="20"/>
                          <a:pt x="21" y="18"/>
                        </a:cubicBezTo>
                        <a:cubicBezTo>
                          <a:pt x="22" y="13"/>
                          <a:pt x="22" y="13"/>
                          <a:pt x="22" y="13"/>
                        </a:cubicBezTo>
                        <a:cubicBezTo>
                          <a:pt x="21" y="13"/>
                          <a:pt x="20" y="13"/>
                          <a:pt x="19" y="13"/>
                        </a:cubicBezTo>
                        <a:cubicBezTo>
                          <a:pt x="17" y="13"/>
                          <a:pt x="16" y="13"/>
                          <a:pt x="15" y="14"/>
                        </a:cubicBezTo>
                        <a:cubicBezTo>
                          <a:pt x="14" y="15"/>
                          <a:pt x="13" y="17"/>
                          <a:pt x="13"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1" name="ïsḷiḓé">
                    <a:extLst>
                      <a:ext uri="{FF2B5EF4-FFF2-40B4-BE49-F238E27FC236}">
                        <a16:creationId xmlns:a16="http://schemas.microsoft.com/office/drawing/2014/main" id="{BFE0A94E-8F89-4265-B80A-D6815A6E785D}"/>
                      </a:ext>
                    </a:extLst>
                  </p:cNvPr>
                  <p:cNvSpPr/>
                  <p:nvPr/>
                </p:nvSpPr>
                <p:spPr bwMode="auto">
                  <a:xfrm>
                    <a:off x="3600" y="1804"/>
                    <a:ext cx="255" cy="158"/>
                  </a:xfrm>
                  <a:custGeom>
                    <a:avLst/>
                    <a:gdLst>
                      <a:gd name="T0" fmla="*/ 319 w 319"/>
                      <a:gd name="T1" fmla="*/ 190 h 199"/>
                      <a:gd name="T2" fmla="*/ 310 w 319"/>
                      <a:gd name="T3" fmla="*/ 199 h 199"/>
                      <a:gd name="T4" fmla="*/ 9 w 319"/>
                      <a:gd name="T5" fmla="*/ 199 h 199"/>
                      <a:gd name="T6" fmla="*/ 0 w 319"/>
                      <a:gd name="T7" fmla="*/ 190 h 199"/>
                      <a:gd name="T8" fmla="*/ 0 w 319"/>
                      <a:gd name="T9" fmla="*/ 9 h 199"/>
                      <a:gd name="T10" fmla="*/ 9 w 319"/>
                      <a:gd name="T11" fmla="*/ 0 h 199"/>
                      <a:gd name="T12" fmla="*/ 310 w 319"/>
                      <a:gd name="T13" fmla="*/ 0 h 199"/>
                      <a:gd name="T14" fmla="*/ 319 w 319"/>
                      <a:gd name="T15" fmla="*/ 9 h 199"/>
                      <a:gd name="T16" fmla="*/ 319 w 319"/>
                      <a:gd name="T17"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9" h="199">
                        <a:moveTo>
                          <a:pt x="319" y="190"/>
                        </a:moveTo>
                        <a:cubicBezTo>
                          <a:pt x="319" y="195"/>
                          <a:pt x="315" y="199"/>
                          <a:pt x="310" y="199"/>
                        </a:cubicBezTo>
                        <a:cubicBezTo>
                          <a:pt x="9" y="199"/>
                          <a:pt x="9" y="199"/>
                          <a:pt x="9" y="199"/>
                        </a:cubicBezTo>
                        <a:cubicBezTo>
                          <a:pt x="4" y="199"/>
                          <a:pt x="0" y="195"/>
                          <a:pt x="0" y="190"/>
                        </a:cubicBezTo>
                        <a:cubicBezTo>
                          <a:pt x="0" y="9"/>
                          <a:pt x="0" y="9"/>
                          <a:pt x="0" y="9"/>
                        </a:cubicBezTo>
                        <a:cubicBezTo>
                          <a:pt x="0" y="4"/>
                          <a:pt x="4" y="0"/>
                          <a:pt x="9" y="0"/>
                        </a:cubicBezTo>
                        <a:cubicBezTo>
                          <a:pt x="310" y="0"/>
                          <a:pt x="310" y="0"/>
                          <a:pt x="310" y="0"/>
                        </a:cubicBezTo>
                        <a:cubicBezTo>
                          <a:pt x="315" y="0"/>
                          <a:pt x="319" y="4"/>
                          <a:pt x="319" y="9"/>
                        </a:cubicBezTo>
                        <a:lnTo>
                          <a:pt x="319" y="190"/>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2" name="ïšḻïde">
                    <a:extLst>
                      <a:ext uri="{FF2B5EF4-FFF2-40B4-BE49-F238E27FC236}">
                        <a16:creationId xmlns:a16="http://schemas.microsoft.com/office/drawing/2014/main" id="{018415FE-B979-4187-8777-DE31BB289CD6}"/>
                      </a:ext>
                    </a:extLst>
                  </p:cNvPr>
                  <p:cNvSpPr/>
                  <p:nvPr/>
                </p:nvSpPr>
                <p:spPr bwMode="auto">
                  <a:xfrm>
                    <a:off x="3616" y="1815"/>
                    <a:ext cx="223" cy="1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83" name="íṥlíḑé">
                    <a:extLst>
                      <a:ext uri="{FF2B5EF4-FFF2-40B4-BE49-F238E27FC236}">
                        <a16:creationId xmlns:a16="http://schemas.microsoft.com/office/drawing/2014/main" id="{4F0D41E1-EC1F-4ABC-81D6-7980813F3260}"/>
                      </a:ext>
                    </a:extLst>
                  </p:cNvPr>
                  <p:cNvSpPr/>
                  <p:nvPr/>
                </p:nvSpPr>
                <p:spPr bwMode="auto">
                  <a:xfrm>
                    <a:off x="3571" y="1968"/>
                    <a:ext cx="312" cy="20"/>
                  </a:xfrm>
                  <a:custGeom>
                    <a:avLst/>
                    <a:gdLst>
                      <a:gd name="T0" fmla="*/ 378 w 391"/>
                      <a:gd name="T1" fmla="*/ 18 h 25"/>
                      <a:gd name="T2" fmla="*/ 359 w 391"/>
                      <a:gd name="T3" fmla="*/ 24 h 25"/>
                      <a:gd name="T4" fmla="*/ 32 w 391"/>
                      <a:gd name="T5" fmla="*/ 24 h 25"/>
                      <a:gd name="T6" fmla="*/ 13 w 391"/>
                      <a:gd name="T7" fmla="*/ 18 h 25"/>
                      <a:gd name="T8" fmla="*/ 3 w 391"/>
                      <a:gd name="T9" fmla="*/ 6 h 25"/>
                      <a:gd name="T10" fmla="*/ 12 w 391"/>
                      <a:gd name="T11" fmla="*/ 0 h 25"/>
                      <a:gd name="T12" fmla="*/ 379 w 391"/>
                      <a:gd name="T13" fmla="*/ 0 h 25"/>
                      <a:gd name="T14" fmla="*/ 388 w 391"/>
                      <a:gd name="T15" fmla="*/ 6 h 25"/>
                      <a:gd name="T16" fmla="*/ 378 w 391"/>
                      <a:gd name="T1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1" h="25">
                        <a:moveTo>
                          <a:pt x="378" y="18"/>
                        </a:moveTo>
                        <a:cubicBezTo>
                          <a:pt x="373" y="24"/>
                          <a:pt x="364" y="24"/>
                          <a:pt x="359" y="24"/>
                        </a:cubicBezTo>
                        <a:cubicBezTo>
                          <a:pt x="32" y="24"/>
                          <a:pt x="32" y="24"/>
                          <a:pt x="32" y="24"/>
                        </a:cubicBezTo>
                        <a:cubicBezTo>
                          <a:pt x="27" y="24"/>
                          <a:pt x="20" y="25"/>
                          <a:pt x="13" y="18"/>
                        </a:cubicBezTo>
                        <a:cubicBezTo>
                          <a:pt x="3" y="6"/>
                          <a:pt x="3" y="6"/>
                          <a:pt x="3" y="6"/>
                        </a:cubicBezTo>
                        <a:cubicBezTo>
                          <a:pt x="0" y="3"/>
                          <a:pt x="0" y="0"/>
                          <a:pt x="12" y="0"/>
                        </a:cubicBezTo>
                        <a:cubicBezTo>
                          <a:pt x="379" y="0"/>
                          <a:pt x="379" y="0"/>
                          <a:pt x="379" y="0"/>
                        </a:cubicBezTo>
                        <a:cubicBezTo>
                          <a:pt x="391" y="0"/>
                          <a:pt x="391" y="3"/>
                          <a:pt x="388" y="6"/>
                        </a:cubicBezTo>
                        <a:lnTo>
                          <a:pt x="378" y="18"/>
                        </a:lnTo>
                        <a:close/>
                      </a:path>
                    </a:pathLst>
                  </a:custGeom>
                  <a:solidFill>
                    <a:srgbClr val="2849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4" name="íṩḷïḑe">
                    <a:extLst>
                      <a:ext uri="{FF2B5EF4-FFF2-40B4-BE49-F238E27FC236}">
                        <a16:creationId xmlns:a16="http://schemas.microsoft.com/office/drawing/2014/main" id="{3CE9B4BC-6811-42DD-8E2F-E9D1DEFDFF0F}"/>
                      </a:ext>
                    </a:extLst>
                  </p:cNvPr>
                  <p:cNvSpPr/>
                  <p:nvPr/>
                </p:nvSpPr>
                <p:spPr bwMode="auto">
                  <a:xfrm>
                    <a:off x="3634" y="1825"/>
                    <a:ext cx="26" cy="44"/>
                  </a:xfrm>
                  <a:custGeom>
                    <a:avLst/>
                    <a:gdLst>
                      <a:gd name="T0" fmla="*/ 10 w 32"/>
                      <a:gd name="T1" fmla="*/ 38 h 55"/>
                      <a:gd name="T2" fmla="*/ 10 w 32"/>
                      <a:gd name="T3" fmla="*/ 36 h 55"/>
                      <a:gd name="T4" fmla="*/ 12 w 32"/>
                      <a:gd name="T5" fmla="*/ 29 h 55"/>
                      <a:gd name="T6" fmla="*/ 17 w 32"/>
                      <a:gd name="T7" fmla="*/ 24 h 55"/>
                      <a:gd name="T8" fmla="*/ 22 w 32"/>
                      <a:gd name="T9" fmla="*/ 18 h 55"/>
                      <a:gd name="T10" fmla="*/ 24 w 32"/>
                      <a:gd name="T11" fmla="*/ 14 h 55"/>
                      <a:gd name="T12" fmla="*/ 21 w 32"/>
                      <a:gd name="T13" fmla="*/ 9 h 55"/>
                      <a:gd name="T14" fmla="*/ 16 w 32"/>
                      <a:gd name="T15" fmla="*/ 7 h 55"/>
                      <a:gd name="T16" fmla="*/ 9 w 32"/>
                      <a:gd name="T17" fmla="*/ 8 h 55"/>
                      <a:gd name="T18" fmla="*/ 4 w 32"/>
                      <a:gd name="T19" fmla="*/ 11 h 55"/>
                      <a:gd name="T20" fmla="*/ 0 w 32"/>
                      <a:gd name="T21" fmla="*/ 4 h 55"/>
                      <a:gd name="T22" fmla="*/ 16 w 32"/>
                      <a:gd name="T23" fmla="*/ 0 h 55"/>
                      <a:gd name="T24" fmla="*/ 28 w 32"/>
                      <a:gd name="T25" fmla="*/ 4 h 55"/>
                      <a:gd name="T26" fmla="*/ 32 w 32"/>
                      <a:gd name="T27" fmla="*/ 13 h 55"/>
                      <a:gd name="T28" fmla="*/ 31 w 32"/>
                      <a:gd name="T29" fmla="*/ 18 h 55"/>
                      <a:gd name="T30" fmla="*/ 29 w 32"/>
                      <a:gd name="T31" fmla="*/ 22 h 55"/>
                      <a:gd name="T32" fmla="*/ 23 w 32"/>
                      <a:gd name="T33" fmla="*/ 27 h 55"/>
                      <a:gd name="T34" fmla="*/ 18 w 32"/>
                      <a:gd name="T35" fmla="*/ 32 h 55"/>
                      <a:gd name="T36" fmla="*/ 17 w 32"/>
                      <a:gd name="T37" fmla="*/ 36 h 55"/>
                      <a:gd name="T38" fmla="*/ 17 w 32"/>
                      <a:gd name="T39" fmla="*/ 38 h 55"/>
                      <a:gd name="T40" fmla="*/ 10 w 32"/>
                      <a:gd name="T41" fmla="*/ 38 h 55"/>
                      <a:gd name="T42" fmla="*/ 9 w 32"/>
                      <a:gd name="T43" fmla="*/ 50 h 55"/>
                      <a:gd name="T44" fmla="*/ 14 w 32"/>
                      <a:gd name="T45" fmla="*/ 44 h 55"/>
                      <a:gd name="T46" fmla="*/ 18 w 32"/>
                      <a:gd name="T47" fmla="*/ 46 h 55"/>
                      <a:gd name="T48" fmla="*/ 19 w 32"/>
                      <a:gd name="T49" fmla="*/ 50 h 55"/>
                      <a:gd name="T50" fmla="*/ 18 w 32"/>
                      <a:gd name="T51" fmla="*/ 54 h 55"/>
                      <a:gd name="T52" fmla="*/ 14 w 32"/>
                      <a:gd name="T53" fmla="*/ 55 h 55"/>
                      <a:gd name="T54" fmla="*/ 10 w 32"/>
                      <a:gd name="T55" fmla="*/ 54 h 55"/>
                      <a:gd name="T56" fmla="*/ 9 w 32"/>
                      <a:gd name="T57"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55">
                        <a:moveTo>
                          <a:pt x="10" y="38"/>
                        </a:moveTo>
                        <a:cubicBezTo>
                          <a:pt x="10" y="36"/>
                          <a:pt x="10" y="36"/>
                          <a:pt x="10" y="36"/>
                        </a:cubicBezTo>
                        <a:cubicBezTo>
                          <a:pt x="10" y="33"/>
                          <a:pt x="11" y="31"/>
                          <a:pt x="12" y="29"/>
                        </a:cubicBezTo>
                        <a:cubicBezTo>
                          <a:pt x="13" y="27"/>
                          <a:pt x="14" y="25"/>
                          <a:pt x="17" y="24"/>
                        </a:cubicBezTo>
                        <a:cubicBezTo>
                          <a:pt x="20" y="21"/>
                          <a:pt x="21" y="19"/>
                          <a:pt x="22" y="18"/>
                        </a:cubicBezTo>
                        <a:cubicBezTo>
                          <a:pt x="23" y="17"/>
                          <a:pt x="24" y="15"/>
                          <a:pt x="24" y="14"/>
                        </a:cubicBezTo>
                        <a:cubicBezTo>
                          <a:pt x="24" y="12"/>
                          <a:pt x="23" y="10"/>
                          <a:pt x="21" y="9"/>
                        </a:cubicBezTo>
                        <a:cubicBezTo>
                          <a:pt x="20" y="8"/>
                          <a:pt x="18" y="7"/>
                          <a:pt x="16" y="7"/>
                        </a:cubicBezTo>
                        <a:cubicBezTo>
                          <a:pt x="13" y="7"/>
                          <a:pt x="11" y="8"/>
                          <a:pt x="9" y="8"/>
                        </a:cubicBezTo>
                        <a:cubicBezTo>
                          <a:pt x="7" y="9"/>
                          <a:pt x="5" y="10"/>
                          <a:pt x="4" y="11"/>
                        </a:cubicBezTo>
                        <a:cubicBezTo>
                          <a:pt x="0" y="4"/>
                          <a:pt x="0" y="4"/>
                          <a:pt x="0" y="4"/>
                        </a:cubicBezTo>
                        <a:cubicBezTo>
                          <a:pt x="5" y="2"/>
                          <a:pt x="11" y="0"/>
                          <a:pt x="16" y="0"/>
                        </a:cubicBezTo>
                        <a:cubicBezTo>
                          <a:pt x="21" y="0"/>
                          <a:pt x="25" y="1"/>
                          <a:pt x="28" y="4"/>
                        </a:cubicBezTo>
                        <a:cubicBezTo>
                          <a:pt x="30" y="6"/>
                          <a:pt x="32" y="9"/>
                          <a:pt x="32" y="13"/>
                        </a:cubicBezTo>
                        <a:cubicBezTo>
                          <a:pt x="32" y="15"/>
                          <a:pt x="31" y="17"/>
                          <a:pt x="31" y="18"/>
                        </a:cubicBezTo>
                        <a:cubicBezTo>
                          <a:pt x="30" y="20"/>
                          <a:pt x="30" y="21"/>
                          <a:pt x="29" y="22"/>
                        </a:cubicBezTo>
                        <a:cubicBezTo>
                          <a:pt x="27" y="24"/>
                          <a:pt x="26" y="25"/>
                          <a:pt x="23" y="27"/>
                        </a:cubicBezTo>
                        <a:cubicBezTo>
                          <a:pt x="21" y="29"/>
                          <a:pt x="19" y="31"/>
                          <a:pt x="18" y="32"/>
                        </a:cubicBezTo>
                        <a:cubicBezTo>
                          <a:pt x="18" y="33"/>
                          <a:pt x="17" y="34"/>
                          <a:pt x="17" y="36"/>
                        </a:cubicBezTo>
                        <a:cubicBezTo>
                          <a:pt x="17" y="38"/>
                          <a:pt x="17" y="38"/>
                          <a:pt x="17" y="38"/>
                        </a:cubicBezTo>
                        <a:lnTo>
                          <a:pt x="10" y="38"/>
                        </a:lnTo>
                        <a:close/>
                        <a:moveTo>
                          <a:pt x="9" y="50"/>
                        </a:moveTo>
                        <a:cubicBezTo>
                          <a:pt x="9" y="46"/>
                          <a:pt x="10" y="44"/>
                          <a:pt x="14" y="44"/>
                        </a:cubicBezTo>
                        <a:cubicBezTo>
                          <a:pt x="16" y="44"/>
                          <a:pt x="17" y="45"/>
                          <a:pt x="18" y="46"/>
                        </a:cubicBezTo>
                        <a:cubicBezTo>
                          <a:pt x="19" y="46"/>
                          <a:pt x="19" y="48"/>
                          <a:pt x="19" y="50"/>
                        </a:cubicBezTo>
                        <a:cubicBezTo>
                          <a:pt x="19" y="51"/>
                          <a:pt x="19" y="53"/>
                          <a:pt x="18" y="54"/>
                        </a:cubicBezTo>
                        <a:cubicBezTo>
                          <a:pt x="17" y="55"/>
                          <a:pt x="16" y="55"/>
                          <a:pt x="14" y="55"/>
                        </a:cubicBezTo>
                        <a:cubicBezTo>
                          <a:pt x="12" y="55"/>
                          <a:pt x="11" y="55"/>
                          <a:pt x="10" y="54"/>
                        </a:cubicBezTo>
                        <a:cubicBezTo>
                          <a:pt x="9" y="53"/>
                          <a:pt x="9" y="51"/>
                          <a:pt x="9" y="50"/>
                        </a:cubicBez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5" name="iSľíḑê">
                    <a:extLst>
                      <a:ext uri="{FF2B5EF4-FFF2-40B4-BE49-F238E27FC236}">
                        <a16:creationId xmlns:a16="http://schemas.microsoft.com/office/drawing/2014/main" id="{91E08150-B9C7-47A6-A956-1B4028EB31A1}"/>
                      </a:ext>
                    </a:extLst>
                  </p:cNvPr>
                  <p:cNvSpPr/>
                  <p:nvPr/>
                </p:nvSpPr>
                <p:spPr bwMode="auto">
                  <a:xfrm>
                    <a:off x="3669" y="1830"/>
                    <a:ext cx="149" cy="15"/>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86" name="ïS1idè">
                    <a:extLst>
                      <a:ext uri="{FF2B5EF4-FFF2-40B4-BE49-F238E27FC236}">
                        <a16:creationId xmlns:a16="http://schemas.microsoft.com/office/drawing/2014/main" id="{1DCD088E-283B-41A3-9981-4910867178C1}"/>
                      </a:ext>
                    </a:extLst>
                  </p:cNvPr>
                  <p:cNvSpPr/>
                  <p:nvPr/>
                </p:nvSpPr>
                <p:spPr bwMode="auto">
                  <a:xfrm>
                    <a:off x="3641" y="1916"/>
                    <a:ext cx="95" cy="10"/>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87" name="iŝ1iḍè">
                    <a:extLst>
                      <a:ext uri="{FF2B5EF4-FFF2-40B4-BE49-F238E27FC236}">
                        <a16:creationId xmlns:a16="http://schemas.microsoft.com/office/drawing/2014/main" id="{E897C9EA-EA5B-4376-A0F8-3D168749C27D}"/>
                      </a:ext>
                    </a:extLst>
                  </p:cNvPr>
                  <p:cNvSpPr/>
                  <p:nvPr/>
                </p:nvSpPr>
                <p:spPr bwMode="auto">
                  <a:xfrm>
                    <a:off x="3669" y="1853"/>
                    <a:ext cx="149" cy="2"/>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88" name="ïšḷíḑê">
                    <a:extLst>
                      <a:ext uri="{FF2B5EF4-FFF2-40B4-BE49-F238E27FC236}">
                        <a16:creationId xmlns:a16="http://schemas.microsoft.com/office/drawing/2014/main" id="{A53F7A2C-2575-4E19-857C-C6D336D80FF9}"/>
                      </a:ext>
                    </a:extLst>
                  </p:cNvPr>
                  <p:cNvSpPr/>
                  <p:nvPr/>
                </p:nvSpPr>
                <p:spPr bwMode="auto">
                  <a:xfrm>
                    <a:off x="3669" y="1863"/>
                    <a:ext cx="149" cy="2"/>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89" name="išḷídê">
                    <a:extLst>
                      <a:ext uri="{FF2B5EF4-FFF2-40B4-BE49-F238E27FC236}">
                        <a16:creationId xmlns:a16="http://schemas.microsoft.com/office/drawing/2014/main" id="{59D13BF3-532B-4C24-94AE-F485D7475AB5}"/>
                      </a:ext>
                    </a:extLst>
                  </p:cNvPr>
                  <p:cNvSpPr/>
                  <p:nvPr/>
                </p:nvSpPr>
                <p:spPr bwMode="auto">
                  <a:xfrm>
                    <a:off x="3641" y="1884"/>
                    <a:ext cx="150" cy="2"/>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90" name="ïşļîďê">
                    <a:extLst>
                      <a:ext uri="{FF2B5EF4-FFF2-40B4-BE49-F238E27FC236}">
                        <a16:creationId xmlns:a16="http://schemas.microsoft.com/office/drawing/2014/main" id="{9DA45462-DE61-4CA6-A592-1BF99F3B4385}"/>
                      </a:ext>
                    </a:extLst>
                  </p:cNvPr>
                  <p:cNvSpPr/>
                  <p:nvPr/>
                </p:nvSpPr>
                <p:spPr bwMode="auto">
                  <a:xfrm>
                    <a:off x="3641" y="1894"/>
                    <a:ext cx="80" cy="2"/>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91" name="íṡliḓe">
                    <a:extLst>
                      <a:ext uri="{FF2B5EF4-FFF2-40B4-BE49-F238E27FC236}">
                        <a16:creationId xmlns:a16="http://schemas.microsoft.com/office/drawing/2014/main" id="{971AB421-66BA-40BF-8F45-B1C78E62340B}"/>
                      </a:ext>
                    </a:extLst>
                  </p:cNvPr>
                  <p:cNvSpPr/>
                  <p:nvPr/>
                </p:nvSpPr>
                <p:spPr bwMode="auto">
                  <a:xfrm>
                    <a:off x="3641" y="1902"/>
                    <a:ext cx="80" cy="4"/>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92" name="i$ľïḋê">
                    <a:extLst>
                      <a:ext uri="{FF2B5EF4-FFF2-40B4-BE49-F238E27FC236}">
                        <a16:creationId xmlns:a16="http://schemas.microsoft.com/office/drawing/2014/main" id="{60198B8F-0BC2-4975-B264-FFFCEA922BB8}"/>
                      </a:ext>
                    </a:extLst>
                  </p:cNvPr>
                  <p:cNvSpPr/>
                  <p:nvPr/>
                </p:nvSpPr>
                <p:spPr bwMode="auto">
                  <a:xfrm>
                    <a:off x="3669" y="1865"/>
                    <a:ext cx="187" cy="121"/>
                  </a:xfrm>
                  <a:custGeom>
                    <a:avLst/>
                    <a:gdLst>
                      <a:gd name="T0" fmla="*/ 227 w 235"/>
                      <a:gd name="T1" fmla="*/ 152 h 152"/>
                      <a:gd name="T2" fmla="*/ 235 w 235"/>
                      <a:gd name="T3" fmla="*/ 145 h 152"/>
                      <a:gd name="T4" fmla="*/ 235 w 235"/>
                      <a:gd name="T5" fmla="*/ 8 h 152"/>
                      <a:gd name="T6" fmla="*/ 227 w 235"/>
                      <a:gd name="T7" fmla="*/ 0 h 152"/>
                      <a:gd name="T8" fmla="*/ 7 w 235"/>
                      <a:gd name="T9" fmla="*/ 0 h 152"/>
                      <a:gd name="T10" fmla="*/ 0 w 235"/>
                      <a:gd name="T11" fmla="*/ 8 h 152"/>
                      <a:gd name="T12" fmla="*/ 0 w 235"/>
                      <a:gd name="T13" fmla="*/ 145 h 152"/>
                      <a:gd name="T14" fmla="*/ 7 w 235"/>
                      <a:gd name="T15" fmla="*/ 152 h 152"/>
                      <a:gd name="T16" fmla="*/ 227 w 235"/>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52">
                        <a:moveTo>
                          <a:pt x="227" y="152"/>
                        </a:moveTo>
                        <a:cubicBezTo>
                          <a:pt x="231" y="152"/>
                          <a:pt x="235" y="149"/>
                          <a:pt x="235" y="145"/>
                        </a:cubicBezTo>
                        <a:cubicBezTo>
                          <a:pt x="235" y="8"/>
                          <a:pt x="235" y="8"/>
                          <a:pt x="235" y="8"/>
                        </a:cubicBezTo>
                        <a:cubicBezTo>
                          <a:pt x="235" y="4"/>
                          <a:pt x="231" y="0"/>
                          <a:pt x="227" y="0"/>
                        </a:cubicBezTo>
                        <a:cubicBezTo>
                          <a:pt x="7" y="0"/>
                          <a:pt x="7" y="0"/>
                          <a:pt x="7" y="0"/>
                        </a:cubicBezTo>
                        <a:cubicBezTo>
                          <a:pt x="3" y="0"/>
                          <a:pt x="0" y="4"/>
                          <a:pt x="0" y="8"/>
                        </a:cubicBezTo>
                        <a:cubicBezTo>
                          <a:pt x="0" y="145"/>
                          <a:pt x="0" y="145"/>
                          <a:pt x="0" y="145"/>
                        </a:cubicBezTo>
                        <a:cubicBezTo>
                          <a:pt x="0" y="149"/>
                          <a:pt x="3" y="152"/>
                          <a:pt x="7" y="152"/>
                        </a:cubicBezTo>
                        <a:lnTo>
                          <a:pt x="227" y="152"/>
                        </a:ln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3" name="îś1ídé">
                    <a:extLst>
                      <a:ext uri="{FF2B5EF4-FFF2-40B4-BE49-F238E27FC236}">
                        <a16:creationId xmlns:a16="http://schemas.microsoft.com/office/drawing/2014/main" id="{64EF0827-D246-4293-9F5E-9D346B4C70E6}"/>
                      </a:ext>
                    </a:extLst>
                  </p:cNvPr>
                  <p:cNvSpPr/>
                  <p:nvPr/>
                </p:nvSpPr>
                <p:spPr bwMode="auto">
                  <a:xfrm>
                    <a:off x="3683" y="1879"/>
                    <a:ext cx="153" cy="94"/>
                  </a:xfrm>
                  <a:prstGeom prst="rect">
                    <a:avLst/>
                  </a:prstGeom>
                  <a:solidFill>
                    <a:srgbClr val="A3EA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94" name="íṧľîḍê">
                    <a:extLst>
                      <a:ext uri="{FF2B5EF4-FFF2-40B4-BE49-F238E27FC236}">
                        <a16:creationId xmlns:a16="http://schemas.microsoft.com/office/drawing/2014/main" id="{A165A9CD-D175-4584-9A99-24D834961893}"/>
                      </a:ext>
                    </a:extLst>
                  </p:cNvPr>
                  <p:cNvSpPr/>
                  <p:nvPr/>
                </p:nvSpPr>
                <p:spPr bwMode="auto">
                  <a:xfrm>
                    <a:off x="3683" y="1879"/>
                    <a:ext cx="153" cy="94"/>
                  </a:xfrm>
                  <a:custGeom>
                    <a:avLst/>
                    <a:gdLst>
                      <a:gd name="T0" fmla="*/ 153 w 153"/>
                      <a:gd name="T1" fmla="*/ 94 h 94"/>
                      <a:gd name="T2" fmla="*/ 153 w 153"/>
                      <a:gd name="T3" fmla="*/ 0 h 94"/>
                      <a:gd name="T4" fmla="*/ 0 w 153"/>
                      <a:gd name="T5" fmla="*/ 94 h 94"/>
                      <a:gd name="T6" fmla="*/ 153 w 153"/>
                      <a:gd name="T7" fmla="*/ 94 h 94"/>
                    </a:gdLst>
                    <a:ahLst/>
                    <a:cxnLst>
                      <a:cxn ang="0">
                        <a:pos x="T0" y="T1"/>
                      </a:cxn>
                      <a:cxn ang="0">
                        <a:pos x="T2" y="T3"/>
                      </a:cxn>
                      <a:cxn ang="0">
                        <a:pos x="T4" y="T5"/>
                      </a:cxn>
                      <a:cxn ang="0">
                        <a:pos x="T6" y="T7"/>
                      </a:cxn>
                    </a:cxnLst>
                    <a:rect l="0" t="0" r="r" b="b"/>
                    <a:pathLst>
                      <a:path w="153" h="94">
                        <a:moveTo>
                          <a:pt x="153" y="94"/>
                        </a:moveTo>
                        <a:lnTo>
                          <a:pt x="153" y="0"/>
                        </a:lnTo>
                        <a:lnTo>
                          <a:pt x="0" y="94"/>
                        </a:lnTo>
                        <a:lnTo>
                          <a:pt x="153" y="94"/>
                        </a:lnTo>
                        <a:close/>
                      </a:path>
                    </a:pathLst>
                  </a:custGeom>
                  <a:solidFill>
                    <a:srgbClr val="A3EAE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5" name="iṣḻiḋe">
                    <a:extLst>
                      <a:ext uri="{FF2B5EF4-FFF2-40B4-BE49-F238E27FC236}">
                        <a16:creationId xmlns:a16="http://schemas.microsoft.com/office/drawing/2014/main" id="{46BFC021-4DA6-410C-AC0E-A7AE601B6669}"/>
                      </a:ext>
                    </a:extLst>
                  </p:cNvPr>
                  <p:cNvSpPr/>
                  <p:nvPr/>
                </p:nvSpPr>
                <p:spPr bwMode="auto">
                  <a:xfrm>
                    <a:off x="3841" y="1921"/>
                    <a:ext cx="10" cy="1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6" name="ïŝḷíďe">
                    <a:extLst>
                      <a:ext uri="{FF2B5EF4-FFF2-40B4-BE49-F238E27FC236}">
                        <a16:creationId xmlns:a16="http://schemas.microsoft.com/office/drawing/2014/main" id="{EAF7DFEC-5696-4D11-81F7-9ED08E3B3197}"/>
                      </a:ext>
                    </a:extLst>
                  </p:cNvPr>
                  <p:cNvSpPr/>
                  <p:nvPr/>
                </p:nvSpPr>
                <p:spPr bwMode="auto">
                  <a:xfrm>
                    <a:off x="3843" y="1939"/>
                    <a:ext cx="5" cy="17"/>
                  </a:xfrm>
                  <a:custGeom>
                    <a:avLst/>
                    <a:gdLst>
                      <a:gd name="T0" fmla="*/ 3 w 6"/>
                      <a:gd name="T1" fmla="*/ 21 h 21"/>
                      <a:gd name="T2" fmla="*/ 6 w 6"/>
                      <a:gd name="T3" fmla="*/ 18 h 21"/>
                      <a:gd name="T4" fmla="*/ 6 w 6"/>
                      <a:gd name="T5" fmla="*/ 3 h 21"/>
                      <a:gd name="T6" fmla="*/ 3 w 6"/>
                      <a:gd name="T7" fmla="*/ 0 h 21"/>
                      <a:gd name="T8" fmla="*/ 0 w 6"/>
                      <a:gd name="T9" fmla="*/ 3 h 21"/>
                      <a:gd name="T10" fmla="*/ 0 w 6"/>
                      <a:gd name="T11" fmla="*/ 18 h 21"/>
                      <a:gd name="T12" fmla="*/ 3 w 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3" y="21"/>
                        </a:moveTo>
                        <a:cubicBezTo>
                          <a:pt x="4" y="21"/>
                          <a:pt x="6" y="19"/>
                          <a:pt x="6" y="18"/>
                        </a:cubicBezTo>
                        <a:cubicBezTo>
                          <a:pt x="6" y="3"/>
                          <a:pt x="6" y="3"/>
                          <a:pt x="6" y="3"/>
                        </a:cubicBezTo>
                        <a:cubicBezTo>
                          <a:pt x="6" y="1"/>
                          <a:pt x="4" y="0"/>
                          <a:pt x="3" y="0"/>
                        </a:cubicBezTo>
                        <a:cubicBezTo>
                          <a:pt x="1" y="0"/>
                          <a:pt x="0" y="1"/>
                          <a:pt x="0" y="3"/>
                        </a:cubicBezTo>
                        <a:cubicBezTo>
                          <a:pt x="0" y="18"/>
                          <a:pt x="0" y="18"/>
                          <a:pt x="0" y="18"/>
                        </a:cubicBezTo>
                        <a:cubicBezTo>
                          <a:pt x="0" y="19"/>
                          <a:pt x="1" y="21"/>
                          <a:pt x="3"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7" name="iṧ1îḍè">
                    <a:extLst>
                      <a:ext uri="{FF2B5EF4-FFF2-40B4-BE49-F238E27FC236}">
                        <a16:creationId xmlns:a16="http://schemas.microsoft.com/office/drawing/2014/main" id="{0F753CE1-4854-4D02-B3DE-21F1701EC1D6}"/>
                      </a:ext>
                    </a:extLst>
                  </p:cNvPr>
                  <p:cNvSpPr/>
                  <p:nvPr/>
                </p:nvSpPr>
                <p:spPr bwMode="auto">
                  <a:xfrm>
                    <a:off x="3843" y="1896"/>
                    <a:ext cx="5" cy="17"/>
                  </a:xfrm>
                  <a:custGeom>
                    <a:avLst/>
                    <a:gdLst>
                      <a:gd name="T0" fmla="*/ 3 w 6"/>
                      <a:gd name="T1" fmla="*/ 21 h 21"/>
                      <a:gd name="T2" fmla="*/ 6 w 6"/>
                      <a:gd name="T3" fmla="*/ 18 h 21"/>
                      <a:gd name="T4" fmla="*/ 6 w 6"/>
                      <a:gd name="T5" fmla="*/ 3 h 21"/>
                      <a:gd name="T6" fmla="*/ 3 w 6"/>
                      <a:gd name="T7" fmla="*/ 0 h 21"/>
                      <a:gd name="T8" fmla="*/ 0 w 6"/>
                      <a:gd name="T9" fmla="*/ 3 h 21"/>
                      <a:gd name="T10" fmla="*/ 0 w 6"/>
                      <a:gd name="T11" fmla="*/ 18 h 21"/>
                      <a:gd name="T12" fmla="*/ 3 w 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3" y="21"/>
                        </a:moveTo>
                        <a:cubicBezTo>
                          <a:pt x="4" y="21"/>
                          <a:pt x="6" y="20"/>
                          <a:pt x="6" y="18"/>
                        </a:cubicBezTo>
                        <a:cubicBezTo>
                          <a:pt x="6" y="3"/>
                          <a:pt x="6" y="3"/>
                          <a:pt x="6" y="3"/>
                        </a:cubicBezTo>
                        <a:cubicBezTo>
                          <a:pt x="6" y="1"/>
                          <a:pt x="4" y="0"/>
                          <a:pt x="3" y="0"/>
                        </a:cubicBezTo>
                        <a:cubicBezTo>
                          <a:pt x="1" y="0"/>
                          <a:pt x="0" y="1"/>
                          <a:pt x="0" y="3"/>
                        </a:cubicBezTo>
                        <a:cubicBezTo>
                          <a:pt x="0" y="18"/>
                          <a:pt x="0" y="18"/>
                          <a:pt x="0" y="18"/>
                        </a:cubicBezTo>
                        <a:cubicBezTo>
                          <a:pt x="0" y="20"/>
                          <a:pt x="1" y="21"/>
                          <a:pt x="3"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8" name="íSļïḓê">
                    <a:extLst>
                      <a:ext uri="{FF2B5EF4-FFF2-40B4-BE49-F238E27FC236}">
                        <a16:creationId xmlns:a16="http://schemas.microsoft.com/office/drawing/2014/main" id="{C0131DF2-662D-4D73-82C1-B746438117A7}"/>
                      </a:ext>
                    </a:extLst>
                  </p:cNvPr>
                  <p:cNvSpPr/>
                  <p:nvPr/>
                </p:nvSpPr>
                <p:spPr bwMode="auto">
                  <a:xfrm>
                    <a:off x="3716" y="1882"/>
                    <a:ext cx="84" cy="82"/>
                  </a:xfrm>
                  <a:custGeom>
                    <a:avLst/>
                    <a:gdLst>
                      <a:gd name="T0" fmla="*/ 0 w 104"/>
                      <a:gd name="T1" fmla="*/ 51 h 103"/>
                      <a:gd name="T2" fmla="*/ 104 w 104"/>
                      <a:gd name="T3" fmla="*/ 51 h 103"/>
                      <a:gd name="T4" fmla="*/ 76 w 104"/>
                      <a:gd name="T5" fmla="*/ 70 h 103"/>
                      <a:gd name="T6" fmla="*/ 99 w 104"/>
                      <a:gd name="T7" fmla="*/ 54 h 103"/>
                      <a:gd name="T8" fmla="*/ 76 w 104"/>
                      <a:gd name="T9" fmla="*/ 70 h 103"/>
                      <a:gd name="T10" fmla="*/ 5 w 104"/>
                      <a:gd name="T11" fmla="*/ 54 h 103"/>
                      <a:gd name="T12" fmla="*/ 29 w 104"/>
                      <a:gd name="T13" fmla="*/ 70 h 103"/>
                      <a:gd name="T14" fmla="*/ 29 w 104"/>
                      <a:gd name="T15" fmla="*/ 35 h 103"/>
                      <a:gd name="T16" fmla="*/ 5 w 104"/>
                      <a:gd name="T17" fmla="*/ 49 h 103"/>
                      <a:gd name="T18" fmla="*/ 29 w 104"/>
                      <a:gd name="T19" fmla="*/ 35 h 103"/>
                      <a:gd name="T20" fmla="*/ 72 w 104"/>
                      <a:gd name="T21" fmla="*/ 36 h 103"/>
                      <a:gd name="T22" fmla="*/ 55 w 104"/>
                      <a:gd name="T23" fmla="*/ 49 h 103"/>
                      <a:gd name="T24" fmla="*/ 55 w 104"/>
                      <a:gd name="T25" fmla="*/ 35 h 103"/>
                      <a:gd name="T26" fmla="*/ 71 w 104"/>
                      <a:gd name="T27" fmla="*/ 32 h 103"/>
                      <a:gd name="T28" fmla="*/ 50 w 104"/>
                      <a:gd name="T29" fmla="*/ 9 h 103"/>
                      <a:gd name="T30" fmla="*/ 35 w 104"/>
                      <a:gd name="T31" fmla="*/ 32 h 103"/>
                      <a:gd name="T32" fmla="*/ 50 w 104"/>
                      <a:gd name="T33" fmla="*/ 40 h 103"/>
                      <a:gd name="T34" fmla="*/ 31 w 104"/>
                      <a:gd name="T35" fmla="*/ 49 h 103"/>
                      <a:gd name="T36" fmla="*/ 50 w 104"/>
                      <a:gd name="T37" fmla="*/ 40 h 103"/>
                      <a:gd name="T38" fmla="*/ 50 w 104"/>
                      <a:gd name="T39" fmla="*/ 54 h 103"/>
                      <a:gd name="T40" fmla="*/ 33 w 104"/>
                      <a:gd name="T41" fmla="*/ 68 h 103"/>
                      <a:gd name="T42" fmla="*/ 50 w 104"/>
                      <a:gd name="T43" fmla="*/ 69 h 103"/>
                      <a:gd name="T44" fmla="*/ 35 w 104"/>
                      <a:gd name="T45" fmla="*/ 72 h 103"/>
                      <a:gd name="T46" fmla="*/ 55 w 104"/>
                      <a:gd name="T47" fmla="*/ 94 h 103"/>
                      <a:gd name="T48" fmla="*/ 70 w 104"/>
                      <a:gd name="T49" fmla="*/ 73 h 103"/>
                      <a:gd name="T50" fmla="*/ 55 w 104"/>
                      <a:gd name="T51" fmla="*/ 64 h 103"/>
                      <a:gd name="T52" fmla="*/ 74 w 104"/>
                      <a:gd name="T53" fmla="*/ 54 h 103"/>
                      <a:gd name="T54" fmla="*/ 55 w 104"/>
                      <a:gd name="T55" fmla="*/ 64 h 103"/>
                      <a:gd name="T56" fmla="*/ 77 w 104"/>
                      <a:gd name="T57" fmla="*/ 34 h 103"/>
                      <a:gd name="T58" fmla="*/ 99 w 104"/>
                      <a:gd name="T59" fmla="*/ 49 h 103"/>
                      <a:gd name="T60" fmla="*/ 87 w 104"/>
                      <a:gd name="T61" fmla="*/ 20 h 103"/>
                      <a:gd name="T62" fmla="*/ 60 w 104"/>
                      <a:gd name="T63" fmla="*/ 5 h 103"/>
                      <a:gd name="T64" fmla="*/ 47 w 104"/>
                      <a:gd name="T65" fmla="*/ 5 h 103"/>
                      <a:gd name="T66" fmla="*/ 17 w 104"/>
                      <a:gd name="T67" fmla="*/ 20 h 103"/>
                      <a:gd name="T68" fmla="*/ 18 w 104"/>
                      <a:gd name="T69" fmla="*/ 84 h 103"/>
                      <a:gd name="T70" fmla="*/ 45 w 104"/>
                      <a:gd name="T71" fmla="*/ 98 h 103"/>
                      <a:gd name="T72" fmla="*/ 58 w 104"/>
                      <a:gd name="T73" fmla="*/ 98 h 103"/>
                      <a:gd name="T74" fmla="*/ 86 w 104"/>
                      <a:gd name="T75" fmla="*/ 8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3">
                        <a:moveTo>
                          <a:pt x="52" y="0"/>
                        </a:moveTo>
                        <a:cubicBezTo>
                          <a:pt x="24" y="0"/>
                          <a:pt x="0" y="23"/>
                          <a:pt x="0" y="51"/>
                        </a:cubicBezTo>
                        <a:cubicBezTo>
                          <a:pt x="0" y="80"/>
                          <a:pt x="24" y="103"/>
                          <a:pt x="52" y="103"/>
                        </a:cubicBezTo>
                        <a:cubicBezTo>
                          <a:pt x="81" y="103"/>
                          <a:pt x="104" y="80"/>
                          <a:pt x="104" y="51"/>
                        </a:cubicBezTo>
                        <a:cubicBezTo>
                          <a:pt x="104" y="23"/>
                          <a:pt x="81" y="0"/>
                          <a:pt x="52" y="0"/>
                        </a:cubicBezTo>
                        <a:close/>
                        <a:moveTo>
                          <a:pt x="76" y="70"/>
                        </a:moveTo>
                        <a:cubicBezTo>
                          <a:pt x="77" y="65"/>
                          <a:pt x="78" y="59"/>
                          <a:pt x="79" y="54"/>
                        </a:cubicBezTo>
                        <a:cubicBezTo>
                          <a:pt x="99" y="54"/>
                          <a:pt x="99" y="54"/>
                          <a:pt x="99" y="54"/>
                        </a:cubicBezTo>
                        <a:cubicBezTo>
                          <a:pt x="98" y="64"/>
                          <a:pt x="95" y="73"/>
                          <a:pt x="89" y="80"/>
                        </a:cubicBezTo>
                        <a:cubicBezTo>
                          <a:pt x="85" y="76"/>
                          <a:pt x="81" y="72"/>
                          <a:pt x="76" y="70"/>
                        </a:cubicBezTo>
                        <a:close/>
                        <a:moveTo>
                          <a:pt x="15" y="80"/>
                        </a:moveTo>
                        <a:cubicBezTo>
                          <a:pt x="9" y="73"/>
                          <a:pt x="6" y="64"/>
                          <a:pt x="5" y="54"/>
                        </a:cubicBezTo>
                        <a:cubicBezTo>
                          <a:pt x="27" y="54"/>
                          <a:pt x="27" y="54"/>
                          <a:pt x="27" y="54"/>
                        </a:cubicBezTo>
                        <a:cubicBezTo>
                          <a:pt x="27" y="59"/>
                          <a:pt x="27" y="65"/>
                          <a:pt x="29" y="70"/>
                        </a:cubicBezTo>
                        <a:cubicBezTo>
                          <a:pt x="24" y="72"/>
                          <a:pt x="19" y="76"/>
                          <a:pt x="15" y="80"/>
                        </a:cubicBezTo>
                        <a:close/>
                        <a:moveTo>
                          <a:pt x="29" y="35"/>
                        </a:moveTo>
                        <a:cubicBezTo>
                          <a:pt x="28" y="39"/>
                          <a:pt x="27" y="44"/>
                          <a:pt x="27" y="49"/>
                        </a:cubicBezTo>
                        <a:cubicBezTo>
                          <a:pt x="5" y="49"/>
                          <a:pt x="5" y="49"/>
                          <a:pt x="5" y="49"/>
                        </a:cubicBezTo>
                        <a:cubicBezTo>
                          <a:pt x="6" y="40"/>
                          <a:pt x="9" y="31"/>
                          <a:pt x="14" y="24"/>
                        </a:cubicBezTo>
                        <a:cubicBezTo>
                          <a:pt x="18" y="28"/>
                          <a:pt x="23" y="32"/>
                          <a:pt x="29" y="35"/>
                        </a:cubicBezTo>
                        <a:close/>
                        <a:moveTo>
                          <a:pt x="55" y="40"/>
                        </a:moveTo>
                        <a:cubicBezTo>
                          <a:pt x="61" y="40"/>
                          <a:pt x="67" y="39"/>
                          <a:pt x="72" y="36"/>
                        </a:cubicBezTo>
                        <a:cubicBezTo>
                          <a:pt x="73" y="40"/>
                          <a:pt x="74" y="45"/>
                          <a:pt x="74" y="49"/>
                        </a:cubicBezTo>
                        <a:cubicBezTo>
                          <a:pt x="55" y="49"/>
                          <a:pt x="55" y="49"/>
                          <a:pt x="55" y="49"/>
                        </a:cubicBezTo>
                        <a:lnTo>
                          <a:pt x="55" y="40"/>
                        </a:lnTo>
                        <a:close/>
                        <a:moveTo>
                          <a:pt x="55" y="35"/>
                        </a:moveTo>
                        <a:cubicBezTo>
                          <a:pt x="55" y="7"/>
                          <a:pt x="55" y="7"/>
                          <a:pt x="55" y="7"/>
                        </a:cubicBezTo>
                        <a:cubicBezTo>
                          <a:pt x="62" y="14"/>
                          <a:pt x="68" y="22"/>
                          <a:pt x="71" y="32"/>
                        </a:cubicBezTo>
                        <a:cubicBezTo>
                          <a:pt x="66" y="34"/>
                          <a:pt x="60" y="35"/>
                          <a:pt x="55" y="35"/>
                        </a:cubicBezTo>
                        <a:close/>
                        <a:moveTo>
                          <a:pt x="50" y="9"/>
                        </a:moveTo>
                        <a:cubicBezTo>
                          <a:pt x="50" y="35"/>
                          <a:pt x="50" y="35"/>
                          <a:pt x="50" y="35"/>
                        </a:cubicBezTo>
                        <a:cubicBezTo>
                          <a:pt x="45" y="35"/>
                          <a:pt x="40" y="34"/>
                          <a:pt x="35" y="32"/>
                        </a:cubicBezTo>
                        <a:cubicBezTo>
                          <a:pt x="38" y="23"/>
                          <a:pt x="43" y="15"/>
                          <a:pt x="50" y="9"/>
                        </a:cubicBezTo>
                        <a:close/>
                        <a:moveTo>
                          <a:pt x="50" y="40"/>
                        </a:moveTo>
                        <a:cubicBezTo>
                          <a:pt x="50" y="49"/>
                          <a:pt x="50" y="49"/>
                          <a:pt x="50" y="49"/>
                        </a:cubicBezTo>
                        <a:cubicBezTo>
                          <a:pt x="31" y="49"/>
                          <a:pt x="31" y="49"/>
                          <a:pt x="31" y="49"/>
                        </a:cubicBezTo>
                        <a:cubicBezTo>
                          <a:pt x="32" y="45"/>
                          <a:pt x="32" y="41"/>
                          <a:pt x="33" y="37"/>
                        </a:cubicBezTo>
                        <a:cubicBezTo>
                          <a:pt x="39" y="39"/>
                          <a:pt x="44" y="40"/>
                          <a:pt x="50" y="40"/>
                        </a:cubicBezTo>
                        <a:close/>
                        <a:moveTo>
                          <a:pt x="31" y="54"/>
                        </a:moveTo>
                        <a:cubicBezTo>
                          <a:pt x="50" y="54"/>
                          <a:pt x="50" y="54"/>
                          <a:pt x="50" y="54"/>
                        </a:cubicBezTo>
                        <a:cubicBezTo>
                          <a:pt x="50" y="64"/>
                          <a:pt x="50" y="64"/>
                          <a:pt x="50" y="64"/>
                        </a:cubicBezTo>
                        <a:cubicBezTo>
                          <a:pt x="44" y="64"/>
                          <a:pt x="39" y="66"/>
                          <a:pt x="33" y="68"/>
                        </a:cubicBezTo>
                        <a:cubicBezTo>
                          <a:pt x="32" y="63"/>
                          <a:pt x="32" y="59"/>
                          <a:pt x="31" y="54"/>
                        </a:cubicBezTo>
                        <a:close/>
                        <a:moveTo>
                          <a:pt x="50" y="69"/>
                        </a:moveTo>
                        <a:cubicBezTo>
                          <a:pt x="50" y="96"/>
                          <a:pt x="50" y="96"/>
                          <a:pt x="50" y="96"/>
                        </a:cubicBezTo>
                        <a:cubicBezTo>
                          <a:pt x="43" y="89"/>
                          <a:pt x="38" y="81"/>
                          <a:pt x="35" y="72"/>
                        </a:cubicBezTo>
                        <a:cubicBezTo>
                          <a:pt x="40" y="70"/>
                          <a:pt x="45" y="69"/>
                          <a:pt x="50" y="69"/>
                        </a:cubicBezTo>
                        <a:close/>
                        <a:moveTo>
                          <a:pt x="55" y="94"/>
                        </a:moveTo>
                        <a:cubicBezTo>
                          <a:pt x="55" y="69"/>
                          <a:pt x="55" y="69"/>
                          <a:pt x="55" y="69"/>
                        </a:cubicBezTo>
                        <a:cubicBezTo>
                          <a:pt x="60" y="70"/>
                          <a:pt x="65" y="71"/>
                          <a:pt x="70" y="73"/>
                        </a:cubicBezTo>
                        <a:cubicBezTo>
                          <a:pt x="66" y="81"/>
                          <a:pt x="61" y="88"/>
                          <a:pt x="55" y="94"/>
                        </a:cubicBezTo>
                        <a:close/>
                        <a:moveTo>
                          <a:pt x="55" y="64"/>
                        </a:moveTo>
                        <a:cubicBezTo>
                          <a:pt x="55" y="54"/>
                          <a:pt x="55" y="54"/>
                          <a:pt x="55" y="54"/>
                        </a:cubicBezTo>
                        <a:cubicBezTo>
                          <a:pt x="74" y="54"/>
                          <a:pt x="74" y="54"/>
                          <a:pt x="74" y="54"/>
                        </a:cubicBezTo>
                        <a:cubicBezTo>
                          <a:pt x="73" y="59"/>
                          <a:pt x="72" y="63"/>
                          <a:pt x="71" y="68"/>
                        </a:cubicBezTo>
                        <a:cubicBezTo>
                          <a:pt x="66" y="66"/>
                          <a:pt x="61" y="65"/>
                          <a:pt x="55" y="64"/>
                        </a:cubicBezTo>
                        <a:close/>
                        <a:moveTo>
                          <a:pt x="79" y="49"/>
                        </a:moveTo>
                        <a:cubicBezTo>
                          <a:pt x="78" y="44"/>
                          <a:pt x="78" y="39"/>
                          <a:pt x="77" y="34"/>
                        </a:cubicBezTo>
                        <a:cubicBezTo>
                          <a:pt x="81" y="32"/>
                          <a:pt x="86" y="28"/>
                          <a:pt x="90" y="24"/>
                        </a:cubicBezTo>
                        <a:cubicBezTo>
                          <a:pt x="95" y="31"/>
                          <a:pt x="98" y="40"/>
                          <a:pt x="99" y="49"/>
                        </a:cubicBezTo>
                        <a:lnTo>
                          <a:pt x="79" y="49"/>
                        </a:lnTo>
                        <a:close/>
                        <a:moveTo>
                          <a:pt x="87" y="20"/>
                        </a:moveTo>
                        <a:cubicBezTo>
                          <a:pt x="83" y="24"/>
                          <a:pt x="79" y="27"/>
                          <a:pt x="75" y="29"/>
                        </a:cubicBezTo>
                        <a:cubicBezTo>
                          <a:pt x="72" y="20"/>
                          <a:pt x="67" y="12"/>
                          <a:pt x="60" y="5"/>
                        </a:cubicBezTo>
                        <a:cubicBezTo>
                          <a:pt x="71" y="7"/>
                          <a:pt x="80" y="13"/>
                          <a:pt x="87" y="20"/>
                        </a:cubicBezTo>
                        <a:close/>
                        <a:moveTo>
                          <a:pt x="47" y="5"/>
                        </a:moveTo>
                        <a:cubicBezTo>
                          <a:pt x="39" y="12"/>
                          <a:pt x="34" y="21"/>
                          <a:pt x="30" y="30"/>
                        </a:cubicBezTo>
                        <a:cubicBezTo>
                          <a:pt x="25" y="28"/>
                          <a:pt x="21" y="24"/>
                          <a:pt x="17" y="20"/>
                        </a:cubicBezTo>
                        <a:cubicBezTo>
                          <a:pt x="25" y="12"/>
                          <a:pt x="35" y="6"/>
                          <a:pt x="47" y="5"/>
                        </a:cubicBezTo>
                        <a:close/>
                        <a:moveTo>
                          <a:pt x="18" y="84"/>
                        </a:moveTo>
                        <a:cubicBezTo>
                          <a:pt x="22" y="80"/>
                          <a:pt x="26" y="77"/>
                          <a:pt x="30" y="74"/>
                        </a:cubicBezTo>
                        <a:cubicBezTo>
                          <a:pt x="34" y="83"/>
                          <a:pt x="38" y="91"/>
                          <a:pt x="45" y="98"/>
                        </a:cubicBezTo>
                        <a:cubicBezTo>
                          <a:pt x="34" y="96"/>
                          <a:pt x="25" y="91"/>
                          <a:pt x="18" y="84"/>
                        </a:cubicBezTo>
                        <a:close/>
                        <a:moveTo>
                          <a:pt x="58" y="98"/>
                        </a:moveTo>
                        <a:cubicBezTo>
                          <a:pt x="65" y="91"/>
                          <a:pt x="71" y="83"/>
                          <a:pt x="74" y="75"/>
                        </a:cubicBezTo>
                        <a:cubicBezTo>
                          <a:pt x="78" y="77"/>
                          <a:pt x="82" y="80"/>
                          <a:pt x="86" y="84"/>
                        </a:cubicBezTo>
                        <a:cubicBezTo>
                          <a:pt x="79" y="91"/>
                          <a:pt x="69" y="96"/>
                          <a:pt x="58" y="9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9" name="ïṣḻïde">
                    <a:extLst>
                      <a:ext uri="{FF2B5EF4-FFF2-40B4-BE49-F238E27FC236}">
                        <a16:creationId xmlns:a16="http://schemas.microsoft.com/office/drawing/2014/main" id="{40655EFE-74F8-40AC-91A6-B98B6D989BDB}"/>
                      </a:ext>
                    </a:extLst>
                  </p:cNvPr>
                  <p:cNvSpPr/>
                  <p:nvPr/>
                </p:nvSpPr>
                <p:spPr bwMode="auto">
                  <a:xfrm>
                    <a:off x="3793" y="1957"/>
                    <a:ext cx="52" cy="65"/>
                  </a:xfrm>
                  <a:custGeom>
                    <a:avLst/>
                    <a:gdLst>
                      <a:gd name="T0" fmla="*/ 62 w 65"/>
                      <a:gd name="T1" fmla="*/ 61 h 81"/>
                      <a:gd name="T2" fmla="*/ 60 w 65"/>
                      <a:gd name="T3" fmla="*/ 71 h 81"/>
                      <a:gd name="T4" fmla="*/ 49 w 65"/>
                      <a:gd name="T5" fmla="*/ 78 h 81"/>
                      <a:gd name="T6" fmla="*/ 39 w 65"/>
                      <a:gd name="T7" fmla="*/ 76 h 81"/>
                      <a:gd name="T8" fmla="*/ 2 w 65"/>
                      <a:gd name="T9" fmla="*/ 20 h 81"/>
                      <a:gd name="T10" fmla="*/ 4 w 65"/>
                      <a:gd name="T11" fmla="*/ 9 h 81"/>
                      <a:gd name="T12" fmla="*/ 15 w 65"/>
                      <a:gd name="T13" fmla="*/ 2 h 81"/>
                      <a:gd name="T14" fmla="*/ 26 w 65"/>
                      <a:gd name="T15" fmla="*/ 4 h 81"/>
                      <a:gd name="T16" fmla="*/ 62 w 65"/>
                      <a:gd name="T17"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81">
                        <a:moveTo>
                          <a:pt x="62" y="61"/>
                        </a:moveTo>
                        <a:cubicBezTo>
                          <a:pt x="65" y="64"/>
                          <a:pt x="64" y="69"/>
                          <a:pt x="60" y="71"/>
                        </a:cubicBezTo>
                        <a:cubicBezTo>
                          <a:pt x="49" y="78"/>
                          <a:pt x="49" y="78"/>
                          <a:pt x="49" y="78"/>
                        </a:cubicBezTo>
                        <a:cubicBezTo>
                          <a:pt x="46" y="81"/>
                          <a:pt x="41" y="80"/>
                          <a:pt x="39" y="76"/>
                        </a:cubicBezTo>
                        <a:cubicBezTo>
                          <a:pt x="2" y="20"/>
                          <a:pt x="2" y="20"/>
                          <a:pt x="2" y="20"/>
                        </a:cubicBezTo>
                        <a:cubicBezTo>
                          <a:pt x="0" y="16"/>
                          <a:pt x="1" y="11"/>
                          <a:pt x="4" y="9"/>
                        </a:cubicBezTo>
                        <a:cubicBezTo>
                          <a:pt x="15" y="2"/>
                          <a:pt x="15" y="2"/>
                          <a:pt x="15" y="2"/>
                        </a:cubicBezTo>
                        <a:cubicBezTo>
                          <a:pt x="19" y="0"/>
                          <a:pt x="23" y="1"/>
                          <a:pt x="26" y="4"/>
                        </a:cubicBezTo>
                        <a:lnTo>
                          <a:pt x="62" y="61"/>
                        </a:lnTo>
                        <a:close/>
                      </a:path>
                    </a:pathLst>
                  </a:custGeom>
                  <a:solidFill>
                    <a:srgbClr val="FFD8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0" name="íŝ1íďe">
                    <a:extLst>
                      <a:ext uri="{FF2B5EF4-FFF2-40B4-BE49-F238E27FC236}">
                        <a16:creationId xmlns:a16="http://schemas.microsoft.com/office/drawing/2014/main" id="{55D44127-E8AE-4AE4-8649-4857BA5521FD}"/>
                      </a:ext>
                    </a:extLst>
                  </p:cNvPr>
                  <p:cNvSpPr/>
                  <p:nvPr/>
                </p:nvSpPr>
                <p:spPr bwMode="auto">
                  <a:xfrm>
                    <a:off x="3734" y="1890"/>
                    <a:ext cx="96" cy="85"/>
                  </a:xfrm>
                  <a:custGeom>
                    <a:avLst/>
                    <a:gdLst>
                      <a:gd name="T0" fmla="*/ 61 w 120"/>
                      <a:gd name="T1" fmla="*/ 106 h 106"/>
                      <a:gd name="T2" fmla="*/ 16 w 120"/>
                      <a:gd name="T3" fmla="*/ 81 h 106"/>
                      <a:gd name="T4" fmla="*/ 30 w 120"/>
                      <a:gd name="T5" fmla="*/ 8 h 106"/>
                      <a:gd name="T6" fmla="*/ 59 w 120"/>
                      <a:gd name="T7" fmla="*/ 0 h 106"/>
                      <a:gd name="T8" fmla="*/ 103 w 120"/>
                      <a:gd name="T9" fmla="*/ 24 h 106"/>
                      <a:gd name="T10" fmla="*/ 89 w 120"/>
                      <a:gd name="T11" fmla="*/ 97 h 106"/>
                      <a:gd name="T12" fmla="*/ 61 w 120"/>
                      <a:gd name="T13" fmla="*/ 106 h 106"/>
                      <a:gd name="T14" fmla="*/ 59 w 120"/>
                      <a:gd name="T15" fmla="*/ 13 h 106"/>
                      <a:gd name="T16" fmla="*/ 38 w 120"/>
                      <a:gd name="T17" fmla="*/ 19 h 106"/>
                      <a:gd name="T18" fmla="*/ 27 w 120"/>
                      <a:gd name="T19" fmla="*/ 74 h 106"/>
                      <a:gd name="T20" fmla="*/ 61 w 120"/>
                      <a:gd name="T21" fmla="*/ 92 h 106"/>
                      <a:gd name="T22" fmla="*/ 81 w 120"/>
                      <a:gd name="T23" fmla="*/ 86 h 106"/>
                      <a:gd name="T24" fmla="*/ 92 w 120"/>
                      <a:gd name="T25" fmla="*/ 31 h 106"/>
                      <a:gd name="T26" fmla="*/ 59 w 120"/>
                      <a:gd name="T27" fmla="*/ 1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06">
                        <a:moveTo>
                          <a:pt x="61" y="106"/>
                        </a:moveTo>
                        <a:cubicBezTo>
                          <a:pt x="42" y="106"/>
                          <a:pt x="26" y="97"/>
                          <a:pt x="16" y="81"/>
                        </a:cubicBezTo>
                        <a:cubicBezTo>
                          <a:pt x="0" y="57"/>
                          <a:pt x="6" y="24"/>
                          <a:pt x="30" y="8"/>
                        </a:cubicBezTo>
                        <a:cubicBezTo>
                          <a:pt x="39" y="3"/>
                          <a:pt x="49" y="0"/>
                          <a:pt x="59" y="0"/>
                        </a:cubicBezTo>
                        <a:cubicBezTo>
                          <a:pt x="77" y="0"/>
                          <a:pt x="93" y="9"/>
                          <a:pt x="103" y="24"/>
                        </a:cubicBezTo>
                        <a:cubicBezTo>
                          <a:pt x="120" y="49"/>
                          <a:pt x="113" y="82"/>
                          <a:pt x="89" y="97"/>
                        </a:cubicBezTo>
                        <a:cubicBezTo>
                          <a:pt x="80" y="103"/>
                          <a:pt x="71" y="106"/>
                          <a:pt x="61" y="106"/>
                        </a:cubicBezTo>
                        <a:close/>
                        <a:moveTo>
                          <a:pt x="59" y="13"/>
                        </a:moveTo>
                        <a:cubicBezTo>
                          <a:pt x="51" y="13"/>
                          <a:pt x="44" y="15"/>
                          <a:pt x="38" y="19"/>
                        </a:cubicBezTo>
                        <a:cubicBezTo>
                          <a:pt x="20" y="31"/>
                          <a:pt x="15" y="56"/>
                          <a:pt x="27" y="74"/>
                        </a:cubicBezTo>
                        <a:cubicBezTo>
                          <a:pt x="35" y="86"/>
                          <a:pt x="47" y="92"/>
                          <a:pt x="61" y="92"/>
                        </a:cubicBezTo>
                        <a:cubicBezTo>
                          <a:pt x="68" y="92"/>
                          <a:pt x="75" y="90"/>
                          <a:pt x="81" y="86"/>
                        </a:cubicBezTo>
                        <a:cubicBezTo>
                          <a:pt x="99" y="74"/>
                          <a:pt x="104" y="50"/>
                          <a:pt x="92" y="31"/>
                        </a:cubicBezTo>
                        <a:cubicBezTo>
                          <a:pt x="85" y="20"/>
                          <a:pt x="72" y="13"/>
                          <a:pt x="59" y="13"/>
                        </a:cubicBezTo>
                        <a:close/>
                      </a:path>
                    </a:pathLst>
                  </a:custGeom>
                  <a:solidFill>
                    <a:srgbClr val="FE423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1" name="iš1idé">
                    <a:extLst>
                      <a:ext uri="{FF2B5EF4-FFF2-40B4-BE49-F238E27FC236}">
                        <a16:creationId xmlns:a16="http://schemas.microsoft.com/office/drawing/2014/main" id="{55AB7CA6-6C41-47C2-974F-8D1B5D4D089E}"/>
                      </a:ext>
                    </a:extLst>
                  </p:cNvPr>
                  <p:cNvSpPr/>
                  <p:nvPr/>
                </p:nvSpPr>
                <p:spPr bwMode="auto">
                  <a:xfrm>
                    <a:off x="3037" y="1338"/>
                    <a:ext cx="139" cy="114"/>
                  </a:xfrm>
                  <a:custGeom>
                    <a:avLst/>
                    <a:gdLst>
                      <a:gd name="T0" fmla="*/ 171 w 175"/>
                      <a:gd name="T1" fmla="*/ 140 h 142"/>
                      <a:gd name="T2" fmla="*/ 173 w 175"/>
                      <a:gd name="T3" fmla="*/ 126 h 142"/>
                      <a:gd name="T4" fmla="*/ 175 w 175"/>
                      <a:gd name="T5" fmla="*/ 140 h 142"/>
                      <a:gd name="T6" fmla="*/ 173 w 175"/>
                      <a:gd name="T7" fmla="*/ 118 h 142"/>
                      <a:gd name="T8" fmla="*/ 171 w 175"/>
                      <a:gd name="T9" fmla="*/ 104 h 142"/>
                      <a:gd name="T10" fmla="*/ 175 w 175"/>
                      <a:gd name="T11" fmla="*/ 104 h 142"/>
                      <a:gd name="T12" fmla="*/ 173 w 175"/>
                      <a:gd name="T13" fmla="*/ 118 h 142"/>
                      <a:gd name="T14" fmla="*/ 171 w 175"/>
                      <a:gd name="T15" fmla="*/ 92 h 142"/>
                      <a:gd name="T16" fmla="*/ 173 w 175"/>
                      <a:gd name="T17" fmla="*/ 78 h 142"/>
                      <a:gd name="T18" fmla="*/ 175 w 175"/>
                      <a:gd name="T19" fmla="*/ 92 h 142"/>
                      <a:gd name="T20" fmla="*/ 173 w 175"/>
                      <a:gd name="T21" fmla="*/ 70 h 142"/>
                      <a:gd name="T22" fmla="*/ 171 w 175"/>
                      <a:gd name="T23" fmla="*/ 56 h 142"/>
                      <a:gd name="T24" fmla="*/ 175 w 175"/>
                      <a:gd name="T25" fmla="*/ 56 h 142"/>
                      <a:gd name="T26" fmla="*/ 173 w 175"/>
                      <a:gd name="T27" fmla="*/ 70 h 142"/>
                      <a:gd name="T28" fmla="*/ 171 w 175"/>
                      <a:gd name="T29" fmla="*/ 44 h 142"/>
                      <a:gd name="T30" fmla="*/ 173 w 175"/>
                      <a:gd name="T31" fmla="*/ 30 h 142"/>
                      <a:gd name="T32" fmla="*/ 175 w 175"/>
                      <a:gd name="T33" fmla="*/ 44 h 142"/>
                      <a:gd name="T34" fmla="*/ 173 w 175"/>
                      <a:gd name="T35" fmla="*/ 22 h 142"/>
                      <a:gd name="T36" fmla="*/ 167 w 175"/>
                      <a:gd name="T37" fmla="*/ 11 h 142"/>
                      <a:gd name="T38" fmla="*/ 170 w 175"/>
                      <a:gd name="T39" fmla="*/ 8 h 142"/>
                      <a:gd name="T40" fmla="*/ 173 w 175"/>
                      <a:gd name="T41" fmla="*/ 22 h 142"/>
                      <a:gd name="T42" fmla="*/ 158 w 175"/>
                      <a:gd name="T43" fmla="*/ 5 h 142"/>
                      <a:gd name="T44" fmla="*/ 146 w 175"/>
                      <a:gd name="T45" fmla="*/ 4 h 142"/>
                      <a:gd name="T46" fmla="*/ 146 w 175"/>
                      <a:gd name="T47" fmla="*/ 0 h 142"/>
                      <a:gd name="T48" fmla="*/ 159 w 175"/>
                      <a:gd name="T49" fmla="*/ 1 h 142"/>
                      <a:gd name="T50" fmla="*/ 158 w 175"/>
                      <a:gd name="T51" fmla="*/ 5 h 142"/>
                      <a:gd name="T52" fmla="*/ 122 w 175"/>
                      <a:gd name="T53" fmla="*/ 4 h 142"/>
                      <a:gd name="T54" fmla="*/ 122 w 175"/>
                      <a:gd name="T55" fmla="*/ 0 h 142"/>
                      <a:gd name="T56" fmla="*/ 136 w 175"/>
                      <a:gd name="T57" fmla="*/ 2 h 142"/>
                      <a:gd name="T58" fmla="*/ 110 w 175"/>
                      <a:gd name="T59" fmla="*/ 4 h 142"/>
                      <a:gd name="T60" fmla="*/ 96 w 175"/>
                      <a:gd name="T61" fmla="*/ 2 h 142"/>
                      <a:gd name="T62" fmla="*/ 110 w 175"/>
                      <a:gd name="T63" fmla="*/ 0 h 142"/>
                      <a:gd name="T64" fmla="*/ 110 w 175"/>
                      <a:gd name="T65" fmla="*/ 4 h 142"/>
                      <a:gd name="T66" fmla="*/ 74 w 175"/>
                      <a:gd name="T67" fmla="*/ 4 h 142"/>
                      <a:gd name="T68" fmla="*/ 74 w 175"/>
                      <a:gd name="T69" fmla="*/ 0 h 142"/>
                      <a:gd name="T70" fmla="*/ 88 w 175"/>
                      <a:gd name="T71" fmla="*/ 2 h 142"/>
                      <a:gd name="T72" fmla="*/ 62 w 175"/>
                      <a:gd name="T73" fmla="*/ 4 h 142"/>
                      <a:gd name="T74" fmla="*/ 48 w 175"/>
                      <a:gd name="T75" fmla="*/ 2 h 142"/>
                      <a:gd name="T76" fmla="*/ 62 w 175"/>
                      <a:gd name="T77" fmla="*/ 0 h 142"/>
                      <a:gd name="T78" fmla="*/ 62 w 175"/>
                      <a:gd name="T79" fmla="*/ 4 h 142"/>
                      <a:gd name="T80" fmla="*/ 26 w 175"/>
                      <a:gd name="T81" fmla="*/ 4 h 142"/>
                      <a:gd name="T82" fmla="*/ 26 w 175"/>
                      <a:gd name="T83" fmla="*/ 0 h 142"/>
                      <a:gd name="T84" fmla="*/ 40 w 175"/>
                      <a:gd name="T85" fmla="*/ 2 h 142"/>
                      <a:gd name="T86" fmla="*/ 14 w 175"/>
                      <a:gd name="T87" fmla="*/ 4 h 142"/>
                      <a:gd name="T88" fmla="*/ 0 w 175"/>
                      <a:gd name="T89" fmla="*/ 2 h 142"/>
                      <a:gd name="T90" fmla="*/ 14 w 175"/>
                      <a:gd name="T91" fmla="*/ 0 h 142"/>
                      <a:gd name="T92" fmla="*/ 14 w 175"/>
                      <a:gd name="T93" fmla="*/ 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42">
                        <a:moveTo>
                          <a:pt x="173" y="142"/>
                        </a:moveTo>
                        <a:cubicBezTo>
                          <a:pt x="172" y="142"/>
                          <a:pt x="171" y="141"/>
                          <a:pt x="171" y="140"/>
                        </a:cubicBezTo>
                        <a:cubicBezTo>
                          <a:pt x="171" y="128"/>
                          <a:pt x="171" y="128"/>
                          <a:pt x="171" y="128"/>
                        </a:cubicBezTo>
                        <a:cubicBezTo>
                          <a:pt x="171" y="127"/>
                          <a:pt x="172" y="126"/>
                          <a:pt x="173" y="126"/>
                        </a:cubicBezTo>
                        <a:cubicBezTo>
                          <a:pt x="174" y="126"/>
                          <a:pt x="175" y="127"/>
                          <a:pt x="175" y="128"/>
                        </a:cubicBezTo>
                        <a:cubicBezTo>
                          <a:pt x="175" y="140"/>
                          <a:pt x="175" y="140"/>
                          <a:pt x="175" y="140"/>
                        </a:cubicBezTo>
                        <a:cubicBezTo>
                          <a:pt x="175" y="141"/>
                          <a:pt x="174" y="142"/>
                          <a:pt x="173" y="142"/>
                        </a:cubicBezTo>
                        <a:close/>
                        <a:moveTo>
                          <a:pt x="173" y="118"/>
                        </a:moveTo>
                        <a:cubicBezTo>
                          <a:pt x="172" y="118"/>
                          <a:pt x="171" y="117"/>
                          <a:pt x="171" y="116"/>
                        </a:cubicBezTo>
                        <a:cubicBezTo>
                          <a:pt x="171" y="104"/>
                          <a:pt x="171" y="104"/>
                          <a:pt x="171" y="104"/>
                        </a:cubicBezTo>
                        <a:cubicBezTo>
                          <a:pt x="171" y="103"/>
                          <a:pt x="172" y="102"/>
                          <a:pt x="173" y="102"/>
                        </a:cubicBezTo>
                        <a:cubicBezTo>
                          <a:pt x="174" y="102"/>
                          <a:pt x="175" y="103"/>
                          <a:pt x="175" y="104"/>
                        </a:cubicBezTo>
                        <a:cubicBezTo>
                          <a:pt x="175" y="116"/>
                          <a:pt x="175" y="116"/>
                          <a:pt x="175" y="116"/>
                        </a:cubicBezTo>
                        <a:cubicBezTo>
                          <a:pt x="175" y="117"/>
                          <a:pt x="174" y="118"/>
                          <a:pt x="173" y="118"/>
                        </a:cubicBezTo>
                        <a:close/>
                        <a:moveTo>
                          <a:pt x="173" y="94"/>
                        </a:moveTo>
                        <a:cubicBezTo>
                          <a:pt x="172" y="94"/>
                          <a:pt x="171" y="93"/>
                          <a:pt x="171" y="92"/>
                        </a:cubicBezTo>
                        <a:cubicBezTo>
                          <a:pt x="171" y="80"/>
                          <a:pt x="171" y="80"/>
                          <a:pt x="171" y="80"/>
                        </a:cubicBezTo>
                        <a:cubicBezTo>
                          <a:pt x="171" y="79"/>
                          <a:pt x="172" y="78"/>
                          <a:pt x="173" y="78"/>
                        </a:cubicBezTo>
                        <a:cubicBezTo>
                          <a:pt x="174" y="78"/>
                          <a:pt x="175" y="79"/>
                          <a:pt x="175" y="80"/>
                        </a:cubicBezTo>
                        <a:cubicBezTo>
                          <a:pt x="175" y="92"/>
                          <a:pt x="175" y="92"/>
                          <a:pt x="175" y="92"/>
                        </a:cubicBezTo>
                        <a:cubicBezTo>
                          <a:pt x="175" y="93"/>
                          <a:pt x="174" y="94"/>
                          <a:pt x="173" y="94"/>
                        </a:cubicBezTo>
                        <a:close/>
                        <a:moveTo>
                          <a:pt x="173" y="70"/>
                        </a:moveTo>
                        <a:cubicBezTo>
                          <a:pt x="172" y="70"/>
                          <a:pt x="171" y="69"/>
                          <a:pt x="171" y="68"/>
                        </a:cubicBezTo>
                        <a:cubicBezTo>
                          <a:pt x="171" y="56"/>
                          <a:pt x="171" y="56"/>
                          <a:pt x="171" y="56"/>
                        </a:cubicBezTo>
                        <a:cubicBezTo>
                          <a:pt x="171" y="55"/>
                          <a:pt x="172" y="54"/>
                          <a:pt x="173" y="54"/>
                        </a:cubicBezTo>
                        <a:cubicBezTo>
                          <a:pt x="174" y="54"/>
                          <a:pt x="175" y="55"/>
                          <a:pt x="175" y="56"/>
                        </a:cubicBezTo>
                        <a:cubicBezTo>
                          <a:pt x="175" y="68"/>
                          <a:pt x="175" y="68"/>
                          <a:pt x="175" y="68"/>
                        </a:cubicBezTo>
                        <a:cubicBezTo>
                          <a:pt x="175" y="69"/>
                          <a:pt x="174" y="70"/>
                          <a:pt x="173" y="70"/>
                        </a:cubicBezTo>
                        <a:close/>
                        <a:moveTo>
                          <a:pt x="173" y="46"/>
                        </a:moveTo>
                        <a:cubicBezTo>
                          <a:pt x="172" y="46"/>
                          <a:pt x="171" y="45"/>
                          <a:pt x="171" y="44"/>
                        </a:cubicBezTo>
                        <a:cubicBezTo>
                          <a:pt x="171" y="32"/>
                          <a:pt x="171" y="32"/>
                          <a:pt x="171" y="32"/>
                        </a:cubicBezTo>
                        <a:cubicBezTo>
                          <a:pt x="171" y="31"/>
                          <a:pt x="172" y="30"/>
                          <a:pt x="173" y="30"/>
                        </a:cubicBezTo>
                        <a:cubicBezTo>
                          <a:pt x="174" y="30"/>
                          <a:pt x="175" y="31"/>
                          <a:pt x="175" y="32"/>
                        </a:cubicBezTo>
                        <a:cubicBezTo>
                          <a:pt x="175" y="44"/>
                          <a:pt x="175" y="44"/>
                          <a:pt x="175" y="44"/>
                        </a:cubicBezTo>
                        <a:cubicBezTo>
                          <a:pt x="175" y="45"/>
                          <a:pt x="174" y="46"/>
                          <a:pt x="173" y="46"/>
                        </a:cubicBezTo>
                        <a:close/>
                        <a:moveTo>
                          <a:pt x="173" y="22"/>
                        </a:moveTo>
                        <a:cubicBezTo>
                          <a:pt x="172" y="22"/>
                          <a:pt x="171" y="21"/>
                          <a:pt x="171" y="20"/>
                        </a:cubicBezTo>
                        <a:cubicBezTo>
                          <a:pt x="171" y="17"/>
                          <a:pt x="169" y="13"/>
                          <a:pt x="167" y="11"/>
                        </a:cubicBezTo>
                        <a:cubicBezTo>
                          <a:pt x="166" y="10"/>
                          <a:pt x="166" y="9"/>
                          <a:pt x="167" y="8"/>
                        </a:cubicBezTo>
                        <a:cubicBezTo>
                          <a:pt x="168" y="7"/>
                          <a:pt x="169" y="7"/>
                          <a:pt x="170" y="8"/>
                        </a:cubicBezTo>
                        <a:cubicBezTo>
                          <a:pt x="173" y="11"/>
                          <a:pt x="174" y="16"/>
                          <a:pt x="175" y="20"/>
                        </a:cubicBezTo>
                        <a:cubicBezTo>
                          <a:pt x="175" y="21"/>
                          <a:pt x="174" y="22"/>
                          <a:pt x="173" y="22"/>
                        </a:cubicBezTo>
                        <a:close/>
                        <a:moveTo>
                          <a:pt x="158" y="5"/>
                        </a:moveTo>
                        <a:cubicBezTo>
                          <a:pt x="158" y="5"/>
                          <a:pt x="158" y="5"/>
                          <a:pt x="158" y="5"/>
                        </a:cubicBezTo>
                        <a:cubicBezTo>
                          <a:pt x="156" y="4"/>
                          <a:pt x="155" y="4"/>
                          <a:pt x="153" y="4"/>
                        </a:cubicBezTo>
                        <a:cubicBezTo>
                          <a:pt x="146" y="4"/>
                          <a:pt x="146" y="4"/>
                          <a:pt x="146" y="4"/>
                        </a:cubicBezTo>
                        <a:cubicBezTo>
                          <a:pt x="145" y="4"/>
                          <a:pt x="144" y="3"/>
                          <a:pt x="144" y="2"/>
                        </a:cubicBezTo>
                        <a:cubicBezTo>
                          <a:pt x="144" y="1"/>
                          <a:pt x="145" y="0"/>
                          <a:pt x="146" y="0"/>
                        </a:cubicBezTo>
                        <a:cubicBezTo>
                          <a:pt x="153" y="0"/>
                          <a:pt x="153" y="0"/>
                          <a:pt x="153" y="0"/>
                        </a:cubicBezTo>
                        <a:cubicBezTo>
                          <a:pt x="155" y="0"/>
                          <a:pt x="157" y="1"/>
                          <a:pt x="159" y="1"/>
                        </a:cubicBezTo>
                        <a:cubicBezTo>
                          <a:pt x="160" y="1"/>
                          <a:pt x="161" y="2"/>
                          <a:pt x="160" y="3"/>
                        </a:cubicBezTo>
                        <a:cubicBezTo>
                          <a:pt x="160" y="4"/>
                          <a:pt x="159" y="5"/>
                          <a:pt x="158" y="5"/>
                        </a:cubicBezTo>
                        <a:close/>
                        <a:moveTo>
                          <a:pt x="134" y="4"/>
                        </a:moveTo>
                        <a:cubicBezTo>
                          <a:pt x="122" y="4"/>
                          <a:pt x="122" y="4"/>
                          <a:pt x="122" y="4"/>
                        </a:cubicBezTo>
                        <a:cubicBezTo>
                          <a:pt x="121" y="4"/>
                          <a:pt x="120" y="3"/>
                          <a:pt x="120" y="2"/>
                        </a:cubicBezTo>
                        <a:cubicBezTo>
                          <a:pt x="120" y="1"/>
                          <a:pt x="121" y="0"/>
                          <a:pt x="122" y="0"/>
                        </a:cubicBezTo>
                        <a:cubicBezTo>
                          <a:pt x="134" y="0"/>
                          <a:pt x="134" y="0"/>
                          <a:pt x="134" y="0"/>
                        </a:cubicBezTo>
                        <a:cubicBezTo>
                          <a:pt x="135" y="0"/>
                          <a:pt x="136" y="1"/>
                          <a:pt x="136" y="2"/>
                        </a:cubicBezTo>
                        <a:cubicBezTo>
                          <a:pt x="136" y="3"/>
                          <a:pt x="135" y="4"/>
                          <a:pt x="134" y="4"/>
                        </a:cubicBezTo>
                        <a:close/>
                        <a:moveTo>
                          <a:pt x="110" y="4"/>
                        </a:moveTo>
                        <a:cubicBezTo>
                          <a:pt x="98" y="4"/>
                          <a:pt x="98" y="4"/>
                          <a:pt x="98" y="4"/>
                        </a:cubicBezTo>
                        <a:cubicBezTo>
                          <a:pt x="97" y="4"/>
                          <a:pt x="96" y="3"/>
                          <a:pt x="96" y="2"/>
                        </a:cubicBezTo>
                        <a:cubicBezTo>
                          <a:pt x="96" y="1"/>
                          <a:pt x="97" y="0"/>
                          <a:pt x="98" y="0"/>
                        </a:cubicBezTo>
                        <a:cubicBezTo>
                          <a:pt x="110" y="0"/>
                          <a:pt x="110" y="0"/>
                          <a:pt x="110" y="0"/>
                        </a:cubicBezTo>
                        <a:cubicBezTo>
                          <a:pt x="111" y="0"/>
                          <a:pt x="112" y="1"/>
                          <a:pt x="112" y="2"/>
                        </a:cubicBezTo>
                        <a:cubicBezTo>
                          <a:pt x="112" y="3"/>
                          <a:pt x="111" y="4"/>
                          <a:pt x="110" y="4"/>
                        </a:cubicBezTo>
                        <a:close/>
                        <a:moveTo>
                          <a:pt x="86" y="4"/>
                        </a:moveTo>
                        <a:cubicBezTo>
                          <a:pt x="74" y="4"/>
                          <a:pt x="74" y="4"/>
                          <a:pt x="74" y="4"/>
                        </a:cubicBezTo>
                        <a:cubicBezTo>
                          <a:pt x="73" y="4"/>
                          <a:pt x="72" y="3"/>
                          <a:pt x="72" y="2"/>
                        </a:cubicBezTo>
                        <a:cubicBezTo>
                          <a:pt x="72" y="1"/>
                          <a:pt x="73" y="0"/>
                          <a:pt x="74" y="0"/>
                        </a:cubicBezTo>
                        <a:cubicBezTo>
                          <a:pt x="86" y="0"/>
                          <a:pt x="86" y="0"/>
                          <a:pt x="86" y="0"/>
                        </a:cubicBezTo>
                        <a:cubicBezTo>
                          <a:pt x="87" y="0"/>
                          <a:pt x="88" y="1"/>
                          <a:pt x="88" y="2"/>
                        </a:cubicBezTo>
                        <a:cubicBezTo>
                          <a:pt x="88" y="3"/>
                          <a:pt x="87" y="4"/>
                          <a:pt x="86" y="4"/>
                        </a:cubicBezTo>
                        <a:close/>
                        <a:moveTo>
                          <a:pt x="62" y="4"/>
                        </a:moveTo>
                        <a:cubicBezTo>
                          <a:pt x="50" y="4"/>
                          <a:pt x="50" y="4"/>
                          <a:pt x="50" y="4"/>
                        </a:cubicBezTo>
                        <a:cubicBezTo>
                          <a:pt x="49" y="4"/>
                          <a:pt x="48" y="3"/>
                          <a:pt x="48" y="2"/>
                        </a:cubicBezTo>
                        <a:cubicBezTo>
                          <a:pt x="48" y="1"/>
                          <a:pt x="49" y="0"/>
                          <a:pt x="50" y="0"/>
                        </a:cubicBezTo>
                        <a:cubicBezTo>
                          <a:pt x="62" y="0"/>
                          <a:pt x="62" y="0"/>
                          <a:pt x="62" y="0"/>
                        </a:cubicBezTo>
                        <a:cubicBezTo>
                          <a:pt x="63" y="0"/>
                          <a:pt x="64" y="1"/>
                          <a:pt x="64" y="2"/>
                        </a:cubicBezTo>
                        <a:cubicBezTo>
                          <a:pt x="64" y="3"/>
                          <a:pt x="63" y="4"/>
                          <a:pt x="62" y="4"/>
                        </a:cubicBezTo>
                        <a:close/>
                        <a:moveTo>
                          <a:pt x="38" y="4"/>
                        </a:moveTo>
                        <a:cubicBezTo>
                          <a:pt x="26" y="4"/>
                          <a:pt x="26" y="4"/>
                          <a:pt x="26" y="4"/>
                        </a:cubicBezTo>
                        <a:cubicBezTo>
                          <a:pt x="25" y="4"/>
                          <a:pt x="24" y="3"/>
                          <a:pt x="24" y="2"/>
                        </a:cubicBezTo>
                        <a:cubicBezTo>
                          <a:pt x="24" y="1"/>
                          <a:pt x="25" y="0"/>
                          <a:pt x="26" y="0"/>
                        </a:cubicBezTo>
                        <a:cubicBezTo>
                          <a:pt x="38" y="0"/>
                          <a:pt x="38" y="0"/>
                          <a:pt x="38" y="0"/>
                        </a:cubicBezTo>
                        <a:cubicBezTo>
                          <a:pt x="39" y="0"/>
                          <a:pt x="40" y="1"/>
                          <a:pt x="40" y="2"/>
                        </a:cubicBezTo>
                        <a:cubicBezTo>
                          <a:pt x="40" y="3"/>
                          <a:pt x="39" y="4"/>
                          <a:pt x="38" y="4"/>
                        </a:cubicBezTo>
                        <a:close/>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2" name="iśľiḋe">
                    <a:extLst>
                      <a:ext uri="{FF2B5EF4-FFF2-40B4-BE49-F238E27FC236}">
                        <a16:creationId xmlns:a16="http://schemas.microsoft.com/office/drawing/2014/main" id="{3B3DB55E-562A-445A-8137-15BAEAE3FF6B}"/>
                      </a:ext>
                    </a:extLst>
                  </p:cNvPr>
                  <p:cNvSpPr/>
                  <p:nvPr/>
                </p:nvSpPr>
                <p:spPr bwMode="auto">
                  <a:xfrm>
                    <a:off x="3122" y="1785"/>
                    <a:ext cx="86" cy="200"/>
                  </a:xfrm>
                  <a:custGeom>
                    <a:avLst/>
                    <a:gdLst>
                      <a:gd name="T0" fmla="*/ 69 w 108"/>
                      <a:gd name="T1" fmla="*/ 252 h 252"/>
                      <a:gd name="T2" fmla="*/ 69 w 108"/>
                      <a:gd name="T3" fmla="*/ 248 h 252"/>
                      <a:gd name="T4" fmla="*/ 83 w 108"/>
                      <a:gd name="T5" fmla="*/ 250 h 252"/>
                      <a:gd name="T6" fmla="*/ 57 w 108"/>
                      <a:gd name="T7" fmla="*/ 252 h 252"/>
                      <a:gd name="T8" fmla="*/ 43 w 108"/>
                      <a:gd name="T9" fmla="*/ 250 h 252"/>
                      <a:gd name="T10" fmla="*/ 57 w 108"/>
                      <a:gd name="T11" fmla="*/ 248 h 252"/>
                      <a:gd name="T12" fmla="*/ 57 w 108"/>
                      <a:gd name="T13" fmla="*/ 252 h 252"/>
                      <a:gd name="T14" fmla="*/ 21 w 108"/>
                      <a:gd name="T15" fmla="*/ 252 h 252"/>
                      <a:gd name="T16" fmla="*/ 21 w 108"/>
                      <a:gd name="T17" fmla="*/ 248 h 252"/>
                      <a:gd name="T18" fmla="*/ 35 w 108"/>
                      <a:gd name="T19" fmla="*/ 250 h 252"/>
                      <a:gd name="T20" fmla="*/ 9 w 108"/>
                      <a:gd name="T21" fmla="*/ 252 h 252"/>
                      <a:gd name="T22" fmla="*/ 0 w 108"/>
                      <a:gd name="T23" fmla="*/ 250 h 252"/>
                      <a:gd name="T24" fmla="*/ 9 w 108"/>
                      <a:gd name="T25" fmla="*/ 248 h 252"/>
                      <a:gd name="T26" fmla="*/ 9 w 108"/>
                      <a:gd name="T27" fmla="*/ 252 h 252"/>
                      <a:gd name="T28" fmla="*/ 91 w 108"/>
                      <a:gd name="T29" fmla="*/ 250 h 252"/>
                      <a:gd name="T30" fmla="*/ 101 w 108"/>
                      <a:gd name="T31" fmla="*/ 240 h 252"/>
                      <a:gd name="T32" fmla="*/ 104 w 108"/>
                      <a:gd name="T33" fmla="*/ 243 h 252"/>
                      <a:gd name="T34" fmla="*/ 93 w 108"/>
                      <a:gd name="T35" fmla="*/ 251 h 252"/>
                      <a:gd name="T36" fmla="*/ 104 w 108"/>
                      <a:gd name="T37" fmla="*/ 230 h 252"/>
                      <a:gd name="T38" fmla="*/ 106 w 108"/>
                      <a:gd name="T39" fmla="*/ 216 h 252"/>
                      <a:gd name="T40" fmla="*/ 108 w 108"/>
                      <a:gd name="T41" fmla="*/ 230 h 252"/>
                      <a:gd name="T42" fmla="*/ 106 w 108"/>
                      <a:gd name="T43" fmla="*/ 208 h 252"/>
                      <a:gd name="T44" fmla="*/ 104 w 108"/>
                      <a:gd name="T45" fmla="*/ 194 h 252"/>
                      <a:gd name="T46" fmla="*/ 108 w 108"/>
                      <a:gd name="T47" fmla="*/ 194 h 252"/>
                      <a:gd name="T48" fmla="*/ 106 w 108"/>
                      <a:gd name="T49" fmla="*/ 208 h 252"/>
                      <a:gd name="T50" fmla="*/ 104 w 108"/>
                      <a:gd name="T51" fmla="*/ 182 h 252"/>
                      <a:gd name="T52" fmla="*/ 106 w 108"/>
                      <a:gd name="T53" fmla="*/ 168 h 252"/>
                      <a:gd name="T54" fmla="*/ 108 w 108"/>
                      <a:gd name="T55" fmla="*/ 182 h 252"/>
                      <a:gd name="T56" fmla="*/ 106 w 108"/>
                      <a:gd name="T57" fmla="*/ 160 h 252"/>
                      <a:gd name="T58" fmla="*/ 104 w 108"/>
                      <a:gd name="T59" fmla="*/ 146 h 252"/>
                      <a:gd name="T60" fmla="*/ 108 w 108"/>
                      <a:gd name="T61" fmla="*/ 146 h 252"/>
                      <a:gd name="T62" fmla="*/ 106 w 108"/>
                      <a:gd name="T63" fmla="*/ 160 h 252"/>
                      <a:gd name="T64" fmla="*/ 104 w 108"/>
                      <a:gd name="T65" fmla="*/ 134 h 252"/>
                      <a:gd name="T66" fmla="*/ 106 w 108"/>
                      <a:gd name="T67" fmla="*/ 120 h 252"/>
                      <a:gd name="T68" fmla="*/ 108 w 108"/>
                      <a:gd name="T69" fmla="*/ 134 h 252"/>
                      <a:gd name="T70" fmla="*/ 106 w 108"/>
                      <a:gd name="T71" fmla="*/ 112 h 252"/>
                      <a:gd name="T72" fmla="*/ 104 w 108"/>
                      <a:gd name="T73" fmla="*/ 98 h 252"/>
                      <a:gd name="T74" fmla="*/ 108 w 108"/>
                      <a:gd name="T75" fmla="*/ 98 h 252"/>
                      <a:gd name="T76" fmla="*/ 106 w 108"/>
                      <a:gd name="T77" fmla="*/ 112 h 252"/>
                      <a:gd name="T78" fmla="*/ 104 w 108"/>
                      <a:gd name="T79" fmla="*/ 86 h 252"/>
                      <a:gd name="T80" fmla="*/ 106 w 108"/>
                      <a:gd name="T81" fmla="*/ 72 h 252"/>
                      <a:gd name="T82" fmla="*/ 108 w 108"/>
                      <a:gd name="T83" fmla="*/ 86 h 252"/>
                      <a:gd name="T84" fmla="*/ 106 w 108"/>
                      <a:gd name="T85" fmla="*/ 64 h 252"/>
                      <a:gd name="T86" fmla="*/ 104 w 108"/>
                      <a:gd name="T87" fmla="*/ 50 h 252"/>
                      <a:gd name="T88" fmla="*/ 108 w 108"/>
                      <a:gd name="T89" fmla="*/ 50 h 252"/>
                      <a:gd name="T90" fmla="*/ 106 w 108"/>
                      <a:gd name="T91" fmla="*/ 64 h 252"/>
                      <a:gd name="T92" fmla="*/ 104 w 108"/>
                      <a:gd name="T93" fmla="*/ 38 h 252"/>
                      <a:gd name="T94" fmla="*/ 106 w 108"/>
                      <a:gd name="T95" fmla="*/ 24 h 252"/>
                      <a:gd name="T96" fmla="*/ 108 w 108"/>
                      <a:gd name="T97" fmla="*/ 38 h 252"/>
                      <a:gd name="T98" fmla="*/ 106 w 108"/>
                      <a:gd name="T99" fmla="*/ 16 h 252"/>
                      <a:gd name="T100" fmla="*/ 104 w 108"/>
                      <a:gd name="T101" fmla="*/ 2 h 252"/>
                      <a:gd name="T102" fmla="*/ 108 w 108"/>
                      <a:gd name="T103" fmla="*/ 2 h 252"/>
                      <a:gd name="T104" fmla="*/ 106 w 108"/>
                      <a:gd name="T105" fmla="*/ 1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8" h="252">
                        <a:moveTo>
                          <a:pt x="81" y="252"/>
                        </a:moveTo>
                        <a:cubicBezTo>
                          <a:pt x="69" y="252"/>
                          <a:pt x="69" y="252"/>
                          <a:pt x="69" y="252"/>
                        </a:cubicBezTo>
                        <a:cubicBezTo>
                          <a:pt x="68" y="252"/>
                          <a:pt x="67" y="251"/>
                          <a:pt x="67" y="250"/>
                        </a:cubicBezTo>
                        <a:cubicBezTo>
                          <a:pt x="67" y="249"/>
                          <a:pt x="68" y="248"/>
                          <a:pt x="69" y="248"/>
                        </a:cubicBezTo>
                        <a:cubicBezTo>
                          <a:pt x="81" y="248"/>
                          <a:pt x="81" y="248"/>
                          <a:pt x="81" y="248"/>
                        </a:cubicBezTo>
                        <a:cubicBezTo>
                          <a:pt x="83" y="248"/>
                          <a:pt x="83" y="249"/>
                          <a:pt x="83" y="250"/>
                        </a:cubicBezTo>
                        <a:cubicBezTo>
                          <a:pt x="83" y="251"/>
                          <a:pt x="83" y="252"/>
                          <a:pt x="81" y="252"/>
                        </a:cubicBezTo>
                        <a:close/>
                        <a:moveTo>
                          <a:pt x="57" y="252"/>
                        </a:moveTo>
                        <a:cubicBezTo>
                          <a:pt x="45" y="252"/>
                          <a:pt x="45" y="252"/>
                          <a:pt x="45" y="252"/>
                        </a:cubicBezTo>
                        <a:cubicBezTo>
                          <a:pt x="44" y="252"/>
                          <a:pt x="43" y="251"/>
                          <a:pt x="43" y="250"/>
                        </a:cubicBezTo>
                        <a:cubicBezTo>
                          <a:pt x="43" y="249"/>
                          <a:pt x="44" y="248"/>
                          <a:pt x="45" y="248"/>
                        </a:cubicBezTo>
                        <a:cubicBezTo>
                          <a:pt x="57" y="248"/>
                          <a:pt x="57" y="248"/>
                          <a:pt x="57" y="248"/>
                        </a:cubicBezTo>
                        <a:cubicBezTo>
                          <a:pt x="59" y="248"/>
                          <a:pt x="59" y="249"/>
                          <a:pt x="59" y="250"/>
                        </a:cubicBezTo>
                        <a:cubicBezTo>
                          <a:pt x="59" y="251"/>
                          <a:pt x="59" y="252"/>
                          <a:pt x="57" y="252"/>
                        </a:cubicBezTo>
                        <a:close/>
                        <a:moveTo>
                          <a:pt x="33" y="252"/>
                        </a:moveTo>
                        <a:cubicBezTo>
                          <a:pt x="21" y="252"/>
                          <a:pt x="21" y="252"/>
                          <a:pt x="21" y="252"/>
                        </a:cubicBezTo>
                        <a:cubicBezTo>
                          <a:pt x="20" y="252"/>
                          <a:pt x="19" y="251"/>
                          <a:pt x="19" y="250"/>
                        </a:cubicBezTo>
                        <a:cubicBezTo>
                          <a:pt x="19" y="249"/>
                          <a:pt x="20" y="248"/>
                          <a:pt x="21" y="248"/>
                        </a:cubicBezTo>
                        <a:cubicBezTo>
                          <a:pt x="33" y="248"/>
                          <a:pt x="33" y="248"/>
                          <a:pt x="33" y="248"/>
                        </a:cubicBezTo>
                        <a:cubicBezTo>
                          <a:pt x="35" y="248"/>
                          <a:pt x="35" y="249"/>
                          <a:pt x="35" y="250"/>
                        </a:cubicBezTo>
                        <a:cubicBezTo>
                          <a:pt x="35" y="251"/>
                          <a:pt x="35" y="252"/>
                          <a:pt x="33" y="252"/>
                        </a:cubicBezTo>
                        <a:close/>
                        <a:moveTo>
                          <a:pt x="9" y="252"/>
                        </a:moveTo>
                        <a:cubicBezTo>
                          <a:pt x="2" y="252"/>
                          <a:pt x="2" y="252"/>
                          <a:pt x="2" y="252"/>
                        </a:cubicBezTo>
                        <a:cubicBezTo>
                          <a:pt x="1" y="252"/>
                          <a:pt x="0" y="251"/>
                          <a:pt x="0" y="250"/>
                        </a:cubicBezTo>
                        <a:cubicBezTo>
                          <a:pt x="0" y="249"/>
                          <a:pt x="1" y="248"/>
                          <a:pt x="2" y="248"/>
                        </a:cubicBezTo>
                        <a:cubicBezTo>
                          <a:pt x="9" y="248"/>
                          <a:pt x="9" y="248"/>
                          <a:pt x="9" y="248"/>
                        </a:cubicBezTo>
                        <a:cubicBezTo>
                          <a:pt x="11" y="248"/>
                          <a:pt x="11" y="249"/>
                          <a:pt x="11" y="250"/>
                        </a:cubicBezTo>
                        <a:cubicBezTo>
                          <a:pt x="11" y="251"/>
                          <a:pt x="11" y="252"/>
                          <a:pt x="9" y="252"/>
                        </a:cubicBezTo>
                        <a:close/>
                        <a:moveTo>
                          <a:pt x="93" y="251"/>
                        </a:moveTo>
                        <a:cubicBezTo>
                          <a:pt x="92" y="251"/>
                          <a:pt x="92" y="250"/>
                          <a:pt x="91" y="250"/>
                        </a:cubicBezTo>
                        <a:cubicBezTo>
                          <a:pt x="91" y="249"/>
                          <a:pt x="92" y="247"/>
                          <a:pt x="93" y="247"/>
                        </a:cubicBezTo>
                        <a:cubicBezTo>
                          <a:pt x="96" y="246"/>
                          <a:pt x="99" y="243"/>
                          <a:pt x="101" y="240"/>
                        </a:cubicBezTo>
                        <a:cubicBezTo>
                          <a:pt x="102" y="240"/>
                          <a:pt x="103" y="239"/>
                          <a:pt x="104" y="240"/>
                        </a:cubicBezTo>
                        <a:cubicBezTo>
                          <a:pt x="105" y="241"/>
                          <a:pt x="105" y="242"/>
                          <a:pt x="104" y="243"/>
                        </a:cubicBezTo>
                        <a:cubicBezTo>
                          <a:pt x="102" y="246"/>
                          <a:pt x="98" y="249"/>
                          <a:pt x="94" y="251"/>
                        </a:cubicBezTo>
                        <a:lnTo>
                          <a:pt x="93" y="251"/>
                        </a:lnTo>
                        <a:close/>
                        <a:moveTo>
                          <a:pt x="106" y="232"/>
                        </a:moveTo>
                        <a:cubicBezTo>
                          <a:pt x="105" y="232"/>
                          <a:pt x="104" y="231"/>
                          <a:pt x="104" y="230"/>
                        </a:cubicBezTo>
                        <a:cubicBezTo>
                          <a:pt x="104" y="218"/>
                          <a:pt x="104" y="218"/>
                          <a:pt x="104" y="218"/>
                        </a:cubicBezTo>
                        <a:cubicBezTo>
                          <a:pt x="104" y="217"/>
                          <a:pt x="105" y="216"/>
                          <a:pt x="106" y="216"/>
                        </a:cubicBezTo>
                        <a:cubicBezTo>
                          <a:pt x="107" y="216"/>
                          <a:pt x="108" y="217"/>
                          <a:pt x="108" y="218"/>
                        </a:cubicBezTo>
                        <a:cubicBezTo>
                          <a:pt x="108" y="230"/>
                          <a:pt x="108" y="230"/>
                          <a:pt x="108" y="230"/>
                        </a:cubicBezTo>
                        <a:cubicBezTo>
                          <a:pt x="108" y="231"/>
                          <a:pt x="107" y="232"/>
                          <a:pt x="106" y="232"/>
                        </a:cubicBezTo>
                        <a:close/>
                        <a:moveTo>
                          <a:pt x="106" y="208"/>
                        </a:moveTo>
                        <a:cubicBezTo>
                          <a:pt x="105" y="208"/>
                          <a:pt x="104" y="207"/>
                          <a:pt x="104" y="206"/>
                        </a:cubicBezTo>
                        <a:cubicBezTo>
                          <a:pt x="104" y="194"/>
                          <a:pt x="104" y="194"/>
                          <a:pt x="104" y="194"/>
                        </a:cubicBezTo>
                        <a:cubicBezTo>
                          <a:pt x="104" y="193"/>
                          <a:pt x="105" y="192"/>
                          <a:pt x="106" y="192"/>
                        </a:cubicBezTo>
                        <a:cubicBezTo>
                          <a:pt x="107" y="192"/>
                          <a:pt x="108" y="193"/>
                          <a:pt x="108" y="194"/>
                        </a:cubicBezTo>
                        <a:cubicBezTo>
                          <a:pt x="108" y="206"/>
                          <a:pt x="108" y="206"/>
                          <a:pt x="108" y="206"/>
                        </a:cubicBezTo>
                        <a:cubicBezTo>
                          <a:pt x="108" y="207"/>
                          <a:pt x="107" y="208"/>
                          <a:pt x="106" y="208"/>
                        </a:cubicBezTo>
                        <a:close/>
                        <a:moveTo>
                          <a:pt x="106" y="184"/>
                        </a:moveTo>
                        <a:cubicBezTo>
                          <a:pt x="105" y="184"/>
                          <a:pt x="104" y="183"/>
                          <a:pt x="104" y="182"/>
                        </a:cubicBezTo>
                        <a:cubicBezTo>
                          <a:pt x="104" y="170"/>
                          <a:pt x="104" y="170"/>
                          <a:pt x="104" y="170"/>
                        </a:cubicBezTo>
                        <a:cubicBezTo>
                          <a:pt x="104" y="169"/>
                          <a:pt x="105" y="168"/>
                          <a:pt x="106" y="168"/>
                        </a:cubicBezTo>
                        <a:cubicBezTo>
                          <a:pt x="107" y="168"/>
                          <a:pt x="108" y="169"/>
                          <a:pt x="108" y="170"/>
                        </a:cubicBezTo>
                        <a:cubicBezTo>
                          <a:pt x="108" y="182"/>
                          <a:pt x="108" y="182"/>
                          <a:pt x="108" y="182"/>
                        </a:cubicBezTo>
                        <a:cubicBezTo>
                          <a:pt x="108" y="183"/>
                          <a:pt x="107" y="184"/>
                          <a:pt x="106" y="184"/>
                        </a:cubicBezTo>
                        <a:close/>
                        <a:moveTo>
                          <a:pt x="106" y="160"/>
                        </a:moveTo>
                        <a:cubicBezTo>
                          <a:pt x="105" y="160"/>
                          <a:pt x="104" y="159"/>
                          <a:pt x="104" y="158"/>
                        </a:cubicBezTo>
                        <a:cubicBezTo>
                          <a:pt x="104" y="146"/>
                          <a:pt x="104" y="146"/>
                          <a:pt x="104" y="146"/>
                        </a:cubicBezTo>
                        <a:cubicBezTo>
                          <a:pt x="104" y="145"/>
                          <a:pt x="105" y="144"/>
                          <a:pt x="106" y="144"/>
                        </a:cubicBezTo>
                        <a:cubicBezTo>
                          <a:pt x="107" y="144"/>
                          <a:pt x="108" y="145"/>
                          <a:pt x="108" y="146"/>
                        </a:cubicBezTo>
                        <a:cubicBezTo>
                          <a:pt x="108" y="158"/>
                          <a:pt x="108" y="158"/>
                          <a:pt x="108" y="158"/>
                        </a:cubicBezTo>
                        <a:cubicBezTo>
                          <a:pt x="108" y="159"/>
                          <a:pt x="107" y="160"/>
                          <a:pt x="106" y="160"/>
                        </a:cubicBezTo>
                        <a:close/>
                        <a:moveTo>
                          <a:pt x="106" y="136"/>
                        </a:moveTo>
                        <a:cubicBezTo>
                          <a:pt x="105" y="136"/>
                          <a:pt x="104" y="135"/>
                          <a:pt x="104" y="134"/>
                        </a:cubicBezTo>
                        <a:cubicBezTo>
                          <a:pt x="104" y="122"/>
                          <a:pt x="104" y="122"/>
                          <a:pt x="104" y="122"/>
                        </a:cubicBezTo>
                        <a:cubicBezTo>
                          <a:pt x="104" y="121"/>
                          <a:pt x="105" y="120"/>
                          <a:pt x="106" y="120"/>
                        </a:cubicBezTo>
                        <a:cubicBezTo>
                          <a:pt x="107" y="120"/>
                          <a:pt x="108" y="121"/>
                          <a:pt x="108" y="122"/>
                        </a:cubicBezTo>
                        <a:cubicBezTo>
                          <a:pt x="108" y="134"/>
                          <a:pt x="108" y="134"/>
                          <a:pt x="108" y="134"/>
                        </a:cubicBezTo>
                        <a:cubicBezTo>
                          <a:pt x="108" y="135"/>
                          <a:pt x="107" y="136"/>
                          <a:pt x="106" y="136"/>
                        </a:cubicBezTo>
                        <a:close/>
                        <a:moveTo>
                          <a:pt x="106" y="112"/>
                        </a:moveTo>
                        <a:cubicBezTo>
                          <a:pt x="105" y="112"/>
                          <a:pt x="104" y="111"/>
                          <a:pt x="104" y="110"/>
                        </a:cubicBezTo>
                        <a:cubicBezTo>
                          <a:pt x="104" y="98"/>
                          <a:pt x="104" y="98"/>
                          <a:pt x="104" y="98"/>
                        </a:cubicBezTo>
                        <a:cubicBezTo>
                          <a:pt x="104" y="97"/>
                          <a:pt x="105" y="96"/>
                          <a:pt x="106" y="96"/>
                        </a:cubicBezTo>
                        <a:cubicBezTo>
                          <a:pt x="107" y="96"/>
                          <a:pt x="108" y="97"/>
                          <a:pt x="108" y="98"/>
                        </a:cubicBezTo>
                        <a:cubicBezTo>
                          <a:pt x="108" y="110"/>
                          <a:pt x="108" y="110"/>
                          <a:pt x="108" y="110"/>
                        </a:cubicBezTo>
                        <a:cubicBezTo>
                          <a:pt x="108" y="111"/>
                          <a:pt x="107" y="112"/>
                          <a:pt x="106" y="112"/>
                        </a:cubicBezTo>
                        <a:close/>
                        <a:moveTo>
                          <a:pt x="106" y="88"/>
                        </a:moveTo>
                        <a:cubicBezTo>
                          <a:pt x="105" y="88"/>
                          <a:pt x="104" y="87"/>
                          <a:pt x="104" y="86"/>
                        </a:cubicBezTo>
                        <a:cubicBezTo>
                          <a:pt x="104" y="74"/>
                          <a:pt x="104" y="74"/>
                          <a:pt x="104" y="74"/>
                        </a:cubicBezTo>
                        <a:cubicBezTo>
                          <a:pt x="104" y="73"/>
                          <a:pt x="105" y="72"/>
                          <a:pt x="106" y="72"/>
                        </a:cubicBezTo>
                        <a:cubicBezTo>
                          <a:pt x="107" y="72"/>
                          <a:pt x="108" y="73"/>
                          <a:pt x="108" y="74"/>
                        </a:cubicBezTo>
                        <a:cubicBezTo>
                          <a:pt x="108" y="86"/>
                          <a:pt x="108" y="86"/>
                          <a:pt x="108" y="86"/>
                        </a:cubicBezTo>
                        <a:cubicBezTo>
                          <a:pt x="108" y="87"/>
                          <a:pt x="107" y="88"/>
                          <a:pt x="106" y="88"/>
                        </a:cubicBezTo>
                        <a:close/>
                        <a:moveTo>
                          <a:pt x="106" y="64"/>
                        </a:moveTo>
                        <a:cubicBezTo>
                          <a:pt x="105" y="64"/>
                          <a:pt x="104" y="63"/>
                          <a:pt x="104" y="62"/>
                        </a:cubicBezTo>
                        <a:cubicBezTo>
                          <a:pt x="104" y="50"/>
                          <a:pt x="104" y="50"/>
                          <a:pt x="104" y="50"/>
                        </a:cubicBezTo>
                        <a:cubicBezTo>
                          <a:pt x="104" y="49"/>
                          <a:pt x="105" y="48"/>
                          <a:pt x="106" y="48"/>
                        </a:cubicBezTo>
                        <a:cubicBezTo>
                          <a:pt x="107" y="48"/>
                          <a:pt x="108" y="49"/>
                          <a:pt x="108" y="50"/>
                        </a:cubicBezTo>
                        <a:cubicBezTo>
                          <a:pt x="108" y="62"/>
                          <a:pt x="108" y="62"/>
                          <a:pt x="108" y="62"/>
                        </a:cubicBezTo>
                        <a:cubicBezTo>
                          <a:pt x="108" y="63"/>
                          <a:pt x="107" y="64"/>
                          <a:pt x="106" y="64"/>
                        </a:cubicBezTo>
                        <a:close/>
                        <a:moveTo>
                          <a:pt x="106" y="40"/>
                        </a:moveTo>
                        <a:cubicBezTo>
                          <a:pt x="105" y="40"/>
                          <a:pt x="104" y="39"/>
                          <a:pt x="104" y="38"/>
                        </a:cubicBezTo>
                        <a:cubicBezTo>
                          <a:pt x="104" y="26"/>
                          <a:pt x="104" y="26"/>
                          <a:pt x="104" y="26"/>
                        </a:cubicBezTo>
                        <a:cubicBezTo>
                          <a:pt x="104" y="25"/>
                          <a:pt x="105" y="24"/>
                          <a:pt x="106" y="24"/>
                        </a:cubicBezTo>
                        <a:cubicBezTo>
                          <a:pt x="107" y="24"/>
                          <a:pt x="108" y="25"/>
                          <a:pt x="108" y="26"/>
                        </a:cubicBezTo>
                        <a:cubicBezTo>
                          <a:pt x="108" y="38"/>
                          <a:pt x="108" y="38"/>
                          <a:pt x="108" y="38"/>
                        </a:cubicBezTo>
                        <a:cubicBezTo>
                          <a:pt x="108" y="39"/>
                          <a:pt x="107" y="40"/>
                          <a:pt x="106" y="40"/>
                        </a:cubicBezTo>
                        <a:close/>
                        <a:moveTo>
                          <a:pt x="106" y="16"/>
                        </a:moveTo>
                        <a:cubicBezTo>
                          <a:pt x="105" y="16"/>
                          <a:pt x="104" y="15"/>
                          <a:pt x="104" y="14"/>
                        </a:cubicBezTo>
                        <a:cubicBezTo>
                          <a:pt x="104" y="2"/>
                          <a:pt x="104" y="2"/>
                          <a:pt x="104" y="2"/>
                        </a:cubicBezTo>
                        <a:cubicBezTo>
                          <a:pt x="104" y="1"/>
                          <a:pt x="105" y="0"/>
                          <a:pt x="106" y="0"/>
                        </a:cubicBezTo>
                        <a:cubicBezTo>
                          <a:pt x="107" y="0"/>
                          <a:pt x="108" y="1"/>
                          <a:pt x="108" y="2"/>
                        </a:cubicBezTo>
                        <a:cubicBezTo>
                          <a:pt x="108" y="14"/>
                          <a:pt x="108" y="14"/>
                          <a:pt x="108" y="14"/>
                        </a:cubicBezTo>
                        <a:cubicBezTo>
                          <a:pt x="108" y="15"/>
                          <a:pt x="107" y="16"/>
                          <a:pt x="106" y="16"/>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47" name="îṧľidè">
                  <a:extLst>
                    <a:ext uri="{FF2B5EF4-FFF2-40B4-BE49-F238E27FC236}">
                      <a16:creationId xmlns:a16="http://schemas.microsoft.com/office/drawing/2014/main" id="{AB2D4433-ABDA-420D-9A50-CE2B65F56A95}"/>
                    </a:ext>
                  </a:extLst>
                </p:cNvPr>
                <p:cNvSpPr/>
                <p:nvPr/>
              </p:nvSpPr>
              <p:spPr bwMode="auto">
                <a:xfrm>
                  <a:off x="5437188" y="2827338"/>
                  <a:ext cx="265113" cy="192088"/>
                </a:xfrm>
                <a:custGeom>
                  <a:avLst/>
                  <a:gdLst>
                    <a:gd name="T0" fmla="*/ 195 w 209"/>
                    <a:gd name="T1" fmla="*/ 153 h 153"/>
                    <a:gd name="T2" fmla="*/ 195 w 209"/>
                    <a:gd name="T3" fmla="*/ 149 h 153"/>
                    <a:gd name="T4" fmla="*/ 209 w 209"/>
                    <a:gd name="T5" fmla="*/ 151 h 153"/>
                    <a:gd name="T6" fmla="*/ 183 w 209"/>
                    <a:gd name="T7" fmla="*/ 153 h 153"/>
                    <a:gd name="T8" fmla="*/ 169 w 209"/>
                    <a:gd name="T9" fmla="*/ 151 h 153"/>
                    <a:gd name="T10" fmla="*/ 183 w 209"/>
                    <a:gd name="T11" fmla="*/ 149 h 153"/>
                    <a:gd name="T12" fmla="*/ 183 w 209"/>
                    <a:gd name="T13" fmla="*/ 153 h 153"/>
                    <a:gd name="T14" fmla="*/ 147 w 209"/>
                    <a:gd name="T15" fmla="*/ 153 h 153"/>
                    <a:gd name="T16" fmla="*/ 147 w 209"/>
                    <a:gd name="T17" fmla="*/ 149 h 153"/>
                    <a:gd name="T18" fmla="*/ 161 w 209"/>
                    <a:gd name="T19" fmla="*/ 151 h 153"/>
                    <a:gd name="T20" fmla="*/ 135 w 209"/>
                    <a:gd name="T21" fmla="*/ 153 h 153"/>
                    <a:gd name="T22" fmla="*/ 121 w 209"/>
                    <a:gd name="T23" fmla="*/ 151 h 153"/>
                    <a:gd name="T24" fmla="*/ 135 w 209"/>
                    <a:gd name="T25" fmla="*/ 149 h 153"/>
                    <a:gd name="T26" fmla="*/ 135 w 209"/>
                    <a:gd name="T27" fmla="*/ 153 h 153"/>
                    <a:gd name="T28" fmla="*/ 99 w 209"/>
                    <a:gd name="T29" fmla="*/ 153 h 153"/>
                    <a:gd name="T30" fmla="*/ 99 w 209"/>
                    <a:gd name="T31" fmla="*/ 149 h 153"/>
                    <a:gd name="T32" fmla="*/ 113 w 209"/>
                    <a:gd name="T33" fmla="*/ 151 h 153"/>
                    <a:gd name="T34" fmla="*/ 87 w 209"/>
                    <a:gd name="T35" fmla="*/ 153 h 153"/>
                    <a:gd name="T36" fmla="*/ 73 w 209"/>
                    <a:gd name="T37" fmla="*/ 151 h 153"/>
                    <a:gd name="T38" fmla="*/ 87 w 209"/>
                    <a:gd name="T39" fmla="*/ 149 h 153"/>
                    <a:gd name="T40" fmla="*/ 87 w 209"/>
                    <a:gd name="T41" fmla="*/ 153 h 153"/>
                    <a:gd name="T42" fmla="*/ 51 w 209"/>
                    <a:gd name="T43" fmla="*/ 153 h 153"/>
                    <a:gd name="T44" fmla="*/ 51 w 209"/>
                    <a:gd name="T45" fmla="*/ 149 h 153"/>
                    <a:gd name="T46" fmla="*/ 65 w 209"/>
                    <a:gd name="T47" fmla="*/ 151 h 153"/>
                    <a:gd name="T48" fmla="*/ 39 w 209"/>
                    <a:gd name="T49" fmla="*/ 153 h 153"/>
                    <a:gd name="T50" fmla="*/ 25 w 209"/>
                    <a:gd name="T51" fmla="*/ 151 h 153"/>
                    <a:gd name="T52" fmla="*/ 39 w 209"/>
                    <a:gd name="T53" fmla="*/ 149 h 153"/>
                    <a:gd name="T54" fmla="*/ 39 w 209"/>
                    <a:gd name="T55" fmla="*/ 153 h 153"/>
                    <a:gd name="T56" fmla="*/ 14 w 209"/>
                    <a:gd name="T57" fmla="*/ 152 h 153"/>
                    <a:gd name="T58" fmla="*/ 4 w 209"/>
                    <a:gd name="T59" fmla="*/ 142 h 153"/>
                    <a:gd name="T60" fmla="*/ 16 w 209"/>
                    <a:gd name="T61" fmla="*/ 148 h 153"/>
                    <a:gd name="T62" fmla="*/ 15 w 209"/>
                    <a:gd name="T63" fmla="*/ 152 h 153"/>
                    <a:gd name="T64" fmla="*/ 0 w 209"/>
                    <a:gd name="T65" fmla="*/ 132 h 153"/>
                    <a:gd name="T66" fmla="*/ 0 w 209"/>
                    <a:gd name="T67" fmla="*/ 120 h 153"/>
                    <a:gd name="T68" fmla="*/ 4 w 209"/>
                    <a:gd name="T69" fmla="*/ 120 h 153"/>
                    <a:gd name="T70" fmla="*/ 2 w 209"/>
                    <a:gd name="T71" fmla="*/ 134 h 153"/>
                    <a:gd name="T72" fmla="*/ 0 w 209"/>
                    <a:gd name="T73" fmla="*/ 108 h 153"/>
                    <a:gd name="T74" fmla="*/ 2 w 209"/>
                    <a:gd name="T75" fmla="*/ 94 h 153"/>
                    <a:gd name="T76" fmla="*/ 4 w 209"/>
                    <a:gd name="T77" fmla="*/ 108 h 153"/>
                    <a:gd name="T78" fmla="*/ 2 w 209"/>
                    <a:gd name="T79" fmla="*/ 86 h 153"/>
                    <a:gd name="T80" fmla="*/ 0 w 209"/>
                    <a:gd name="T81" fmla="*/ 72 h 153"/>
                    <a:gd name="T82" fmla="*/ 4 w 209"/>
                    <a:gd name="T83" fmla="*/ 72 h 153"/>
                    <a:gd name="T84" fmla="*/ 2 w 209"/>
                    <a:gd name="T85" fmla="*/ 86 h 153"/>
                    <a:gd name="T86" fmla="*/ 0 w 209"/>
                    <a:gd name="T87" fmla="*/ 60 h 153"/>
                    <a:gd name="T88" fmla="*/ 2 w 209"/>
                    <a:gd name="T89" fmla="*/ 46 h 153"/>
                    <a:gd name="T90" fmla="*/ 4 w 209"/>
                    <a:gd name="T91" fmla="*/ 60 h 153"/>
                    <a:gd name="T92" fmla="*/ 2 w 209"/>
                    <a:gd name="T93" fmla="*/ 38 h 153"/>
                    <a:gd name="T94" fmla="*/ 0 w 209"/>
                    <a:gd name="T95" fmla="*/ 24 h 153"/>
                    <a:gd name="T96" fmla="*/ 4 w 209"/>
                    <a:gd name="T97" fmla="*/ 24 h 153"/>
                    <a:gd name="T98" fmla="*/ 2 w 209"/>
                    <a:gd name="T99" fmla="*/ 38 h 153"/>
                    <a:gd name="T100" fmla="*/ 0 w 209"/>
                    <a:gd name="T101" fmla="*/ 12 h 153"/>
                    <a:gd name="T102" fmla="*/ 2 w 209"/>
                    <a:gd name="T103" fmla="*/ 0 h 153"/>
                    <a:gd name="T104" fmla="*/ 4 w 209"/>
                    <a:gd name="T105" fmla="*/ 1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153">
                      <a:moveTo>
                        <a:pt x="207" y="153"/>
                      </a:moveTo>
                      <a:cubicBezTo>
                        <a:pt x="195" y="153"/>
                        <a:pt x="195" y="153"/>
                        <a:pt x="195" y="153"/>
                      </a:cubicBezTo>
                      <a:cubicBezTo>
                        <a:pt x="194" y="153"/>
                        <a:pt x="193" y="152"/>
                        <a:pt x="193" y="151"/>
                      </a:cubicBezTo>
                      <a:cubicBezTo>
                        <a:pt x="193" y="150"/>
                        <a:pt x="194" y="149"/>
                        <a:pt x="195" y="149"/>
                      </a:cubicBezTo>
                      <a:cubicBezTo>
                        <a:pt x="207" y="149"/>
                        <a:pt x="207" y="149"/>
                        <a:pt x="207" y="149"/>
                      </a:cubicBezTo>
                      <a:cubicBezTo>
                        <a:pt x="208" y="149"/>
                        <a:pt x="209" y="150"/>
                        <a:pt x="209" y="151"/>
                      </a:cubicBezTo>
                      <a:cubicBezTo>
                        <a:pt x="209" y="152"/>
                        <a:pt x="208" y="153"/>
                        <a:pt x="207" y="153"/>
                      </a:cubicBezTo>
                      <a:close/>
                      <a:moveTo>
                        <a:pt x="183" y="153"/>
                      </a:moveTo>
                      <a:cubicBezTo>
                        <a:pt x="171" y="153"/>
                        <a:pt x="171" y="153"/>
                        <a:pt x="171" y="153"/>
                      </a:cubicBezTo>
                      <a:cubicBezTo>
                        <a:pt x="170" y="153"/>
                        <a:pt x="169" y="152"/>
                        <a:pt x="169" y="151"/>
                      </a:cubicBezTo>
                      <a:cubicBezTo>
                        <a:pt x="169" y="150"/>
                        <a:pt x="170" y="149"/>
                        <a:pt x="171" y="149"/>
                      </a:cubicBezTo>
                      <a:cubicBezTo>
                        <a:pt x="183" y="149"/>
                        <a:pt x="183" y="149"/>
                        <a:pt x="183" y="149"/>
                      </a:cubicBezTo>
                      <a:cubicBezTo>
                        <a:pt x="184" y="149"/>
                        <a:pt x="185" y="150"/>
                        <a:pt x="185" y="151"/>
                      </a:cubicBezTo>
                      <a:cubicBezTo>
                        <a:pt x="185" y="152"/>
                        <a:pt x="184" y="153"/>
                        <a:pt x="183" y="153"/>
                      </a:cubicBezTo>
                      <a:close/>
                      <a:moveTo>
                        <a:pt x="159" y="153"/>
                      </a:moveTo>
                      <a:cubicBezTo>
                        <a:pt x="147" y="153"/>
                        <a:pt x="147" y="153"/>
                        <a:pt x="147" y="153"/>
                      </a:cubicBezTo>
                      <a:cubicBezTo>
                        <a:pt x="146" y="153"/>
                        <a:pt x="145" y="152"/>
                        <a:pt x="145" y="151"/>
                      </a:cubicBezTo>
                      <a:cubicBezTo>
                        <a:pt x="145" y="150"/>
                        <a:pt x="146" y="149"/>
                        <a:pt x="147" y="149"/>
                      </a:cubicBezTo>
                      <a:cubicBezTo>
                        <a:pt x="159" y="149"/>
                        <a:pt x="159" y="149"/>
                        <a:pt x="159" y="149"/>
                      </a:cubicBezTo>
                      <a:cubicBezTo>
                        <a:pt x="160" y="149"/>
                        <a:pt x="161" y="150"/>
                        <a:pt x="161" y="151"/>
                      </a:cubicBezTo>
                      <a:cubicBezTo>
                        <a:pt x="161" y="152"/>
                        <a:pt x="160" y="153"/>
                        <a:pt x="159" y="153"/>
                      </a:cubicBezTo>
                      <a:close/>
                      <a:moveTo>
                        <a:pt x="135" y="153"/>
                      </a:moveTo>
                      <a:cubicBezTo>
                        <a:pt x="123" y="153"/>
                        <a:pt x="123" y="153"/>
                        <a:pt x="123" y="153"/>
                      </a:cubicBezTo>
                      <a:cubicBezTo>
                        <a:pt x="122" y="153"/>
                        <a:pt x="121" y="152"/>
                        <a:pt x="121" y="151"/>
                      </a:cubicBezTo>
                      <a:cubicBezTo>
                        <a:pt x="121" y="150"/>
                        <a:pt x="122" y="149"/>
                        <a:pt x="123" y="149"/>
                      </a:cubicBezTo>
                      <a:cubicBezTo>
                        <a:pt x="135" y="149"/>
                        <a:pt x="135" y="149"/>
                        <a:pt x="135" y="149"/>
                      </a:cubicBezTo>
                      <a:cubicBezTo>
                        <a:pt x="136" y="149"/>
                        <a:pt x="137" y="150"/>
                        <a:pt x="137" y="151"/>
                      </a:cubicBezTo>
                      <a:cubicBezTo>
                        <a:pt x="137" y="152"/>
                        <a:pt x="136" y="153"/>
                        <a:pt x="135" y="153"/>
                      </a:cubicBezTo>
                      <a:close/>
                      <a:moveTo>
                        <a:pt x="111" y="153"/>
                      </a:moveTo>
                      <a:cubicBezTo>
                        <a:pt x="99" y="153"/>
                        <a:pt x="99" y="153"/>
                        <a:pt x="99" y="153"/>
                      </a:cubicBezTo>
                      <a:cubicBezTo>
                        <a:pt x="98" y="153"/>
                        <a:pt x="97" y="152"/>
                        <a:pt x="97" y="151"/>
                      </a:cubicBezTo>
                      <a:cubicBezTo>
                        <a:pt x="97" y="150"/>
                        <a:pt x="98" y="149"/>
                        <a:pt x="99" y="149"/>
                      </a:cubicBezTo>
                      <a:cubicBezTo>
                        <a:pt x="111" y="149"/>
                        <a:pt x="111" y="149"/>
                        <a:pt x="111" y="149"/>
                      </a:cubicBezTo>
                      <a:cubicBezTo>
                        <a:pt x="112" y="149"/>
                        <a:pt x="113" y="150"/>
                        <a:pt x="113" y="151"/>
                      </a:cubicBezTo>
                      <a:cubicBezTo>
                        <a:pt x="113" y="152"/>
                        <a:pt x="112" y="153"/>
                        <a:pt x="111" y="153"/>
                      </a:cubicBezTo>
                      <a:close/>
                      <a:moveTo>
                        <a:pt x="87" y="153"/>
                      </a:moveTo>
                      <a:cubicBezTo>
                        <a:pt x="75" y="153"/>
                        <a:pt x="75" y="153"/>
                        <a:pt x="75" y="153"/>
                      </a:cubicBezTo>
                      <a:cubicBezTo>
                        <a:pt x="74" y="153"/>
                        <a:pt x="73" y="152"/>
                        <a:pt x="73" y="151"/>
                      </a:cubicBezTo>
                      <a:cubicBezTo>
                        <a:pt x="73" y="150"/>
                        <a:pt x="74" y="149"/>
                        <a:pt x="75" y="149"/>
                      </a:cubicBezTo>
                      <a:cubicBezTo>
                        <a:pt x="87" y="149"/>
                        <a:pt x="87" y="149"/>
                        <a:pt x="87" y="149"/>
                      </a:cubicBezTo>
                      <a:cubicBezTo>
                        <a:pt x="88" y="149"/>
                        <a:pt x="89" y="150"/>
                        <a:pt x="89" y="151"/>
                      </a:cubicBezTo>
                      <a:cubicBezTo>
                        <a:pt x="89" y="152"/>
                        <a:pt x="88" y="153"/>
                        <a:pt x="87" y="153"/>
                      </a:cubicBezTo>
                      <a:close/>
                      <a:moveTo>
                        <a:pt x="63" y="153"/>
                      </a:moveTo>
                      <a:cubicBezTo>
                        <a:pt x="51" y="153"/>
                        <a:pt x="51" y="153"/>
                        <a:pt x="51" y="153"/>
                      </a:cubicBezTo>
                      <a:cubicBezTo>
                        <a:pt x="50" y="153"/>
                        <a:pt x="49" y="152"/>
                        <a:pt x="49" y="151"/>
                      </a:cubicBezTo>
                      <a:cubicBezTo>
                        <a:pt x="49" y="150"/>
                        <a:pt x="50" y="149"/>
                        <a:pt x="51" y="149"/>
                      </a:cubicBezTo>
                      <a:cubicBezTo>
                        <a:pt x="63" y="149"/>
                        <a:pt x="63" y="149"/>
                        <a:pt x="63" y="149"/>
                      </a:cubicBezTo>
                      <a:cubicBezTo>
                        <a:pt x="64" y="149"/>
                        <a:pt x="65" y="150"/>
                        <a:pt x="65" y="151"/>
                      </a:cubicBezTo>
                      <a:cubicBezTo>
                        <a:pt x="65" y="152"/>
                        <a:pt x="64" y="153"/>
                        <a:pt x="63" y="153"/>
                      </a:cubicBezTo>
                      <a:close/>
                      <a:moveTo>
                        <a:pt x="39" y="153"/>
                      </a:moveTo>
                      <a:cubicBezTo>
                        <a:pt x="27" y="153"/>
                        <a:pt x="27" y="153"/>
                        <a:pt x="27" y="153"/>
                      </a:cubicBezTo>
                      <a:cubicBezTo>
                        <a:pt x="26" y="153"/>
                        <a:pt x="25" y="152"/>
                        <a:pt x="25" y="151"/>
                      </a:cubicBezTo>
                      <a:cubicBezTo>
                        <a:pt x="25" y="150"/>
                        <a:pt x="26" y="149"/>
                        <a:pt x="27" y="149"/>
                      </a:cubicBezTo>
                      <a:cubicBezTo>
                        <a:pt x="39" y="149"/>
                        <a:pt x="39" y="149"/>
                        <a:pt x="39" y="149"/>
                      </a:cubicBezTo>
                      <a:cubicBezTo>
                        <a:pt x="40" y="149"/>
                        <a:pt x="41" y="150"/>
                        <a:pt x="41" y="151"/>
                      </a:cubicBezTo>
                      <a:cubicBezTo>
                        <a:pt x="41" y="152"/>
                        <a:pt x="40" y="153"/>
                        <a:pt x="39" y="153"/>
                      </a:cubicBezTo>
                      <a:close/>
                      <a:moveTo>
                        <a:pt x="15" y="152"/>
                      </a:moveTo>
                      <a:cubicBezTo>
                        <a:pt x="14" y="152"/>
                        <a:pt x="14" y="152"/>
                        <a:pt x="14" y="152"/>
                      </a:cubicBezTo>
                      <a:cubicBezTo>
                        <a:pt x="10" y="151"/>
                        <a:pt x="7" y="148"/>
                        <a:pt x="4" y="144"/>
                      </a:cubicBezTo>
                      <a:cubicBezTo>
                        <a:pt x="3" y="143"/>
                        <a:pt x="4" y="142"/>
                        <a:pt x="4" y="142"/>
                      </a:cubicBezTo>
                      <a:cubicBezTo>
                        <a:pt x="5" y="141"/>
                        <a:pt x="7" y="141"/>
                        <a:pt x="7" y="142"/>
                      </a:cubicBezTo>
                      <a:cubicBezTo>
                        <a:pt x="9" y="145"/>
                        <a:pt x="12" y="147"/>
                        <a:pt x="16" y="148"/>
                      </a:cubicBezTo>
                      <a:cubicBezTo>
                        <a:pt x="17" y="149"/>
                        <a:pt x="17" y="150"/>
                        <a:pt x="17" y="151"/>
                      </a:cubicBezTo>
                      <a:cubicBezTo>
                        <a:pt x="17" y="152"/>
                        <a:pt x="16" y="152"/>
                        <a:pt x="15" y="152"/>
                      </a:cubicBezTo>
                      <a:close/>
                      <a:moveTo>
                        <a:pt x="2" y="134"/>
                      </a:moveTo>
                      <a:cubicBezTo>
                        <a:pt x="1" y="134"/>
                        <a:pt x="0" y="133"/>
                        <a:pt x="0" y="132"/>
                      </a:cubicBezTo>
                      <a:cubicBezTo>
                        <a:pt x="0" y="131"/>
                        <a:pt x="0" y="131"/>
                        <a:pt x="0" y="131"/>
                      </a:cubicBezTo>
                      <a:cubicBezTo>
                        <a:pt x="0" y="120"/>
                        <a:pt x="0" y="120"/>
                        <a:pt x="0" y="120"/>
                      </a:cubicBezTo>
                      <a:cubicBezTo>
                        <a:pt x="0" y="119"/>
                        <a:pt x="1" y="118"/>
                        <a:pt x="2" y="118"/>
                      </a:cubicBezTo>
                      <a:cubicBezTo>
                        <a:pt x="3" y="118"/>
                        <a:pt x="4" y="119"/>
                        <a:pt x="4" y="120"/>
                      </a:cubicBezTo>
                      <a:cubicBezTo>
                        <a:pt x="4" y="132"/>
                        <a:pt x="4" y="132"/>
                        <a:pt x="4" y="132"/>
                      </a:cubicBezTo>
                      <a:cubicBezTo>
                        <a:pt x="4" y="133"/>
                        <a:pt x="3" y="134"/>
                        <a:pt x="2" y="134"/>
                      </a:cubicBezTo>
                      <a:close/>
                      <a:moveTo>
                        <a:pt x="2" y="110"/>
                      </a:moveTo>
                      <a:cubicBezTo>
                        <a:pt x="1" y="110"/>
                        <a:pt x="0" y="109"/>
                        <a:pt x="0" y="108"/>
                      </a:cubicBezTo>
                      <a:cubicBezTo>
                        <a:pt x="0" y="96"/>
                        <a:pt x="0" y="96"/>
                        <a:pt x="0" y="96"/>
                      </a:cubicBezTo>
                      <a:cubicBezTo>
                        <a:pt x="0" y="95"/>
                        <a:pt x="1" y="94"/>
                        <a:pt x="2" y="94"/>
                      </a:cubicBezTo>
                      <a:cubicBezTo>
                        <a:pt x="3" y="94"/>
                        <a:pt x="4" y="95"/>
                        <a:pt x="4" y="96"/>
                      </a:cubicBezTo>
                      <a:cubicBezTo>
                        <a:pt x="4" y="108"/>
                        <a:pt x="4" y="108"/>
                        <a:pt x="4" y="108"/>
                      </a:cubicBezTo>
                      <a:cubicBezTo>
                        <a:pt x="4" y="109"/>
                        <a:pt x="3" y="110"/>
                        <a:pt x="2" y="110"/>
                      </a:cubicBezTo>
                      <a:close/>
                      <a:moveTo>
                        <a:pt x="2" y="86"/>
                      </a:moveTo>
                      <a:cubicBezTo>
                        <a:pt x="1" y="86"/>
                        <a:pt x="0" y="85"/>
                        <a:pt x="0" y="84"/>
                      </a:cubicBezTo>
                      <a:cubicBezTo>
                        <a:pt x="0" y="72"/>
                        <a:pt x="0" y="72"/>
                        <a:pt x="0" y="72"/>
                      </a:cubicBezTo>
                      <a:cubicBezTo>
                        <a:pt x="0" y="71"/>
                        <a:pt x="1" y="70"/>
                        <a:pt x="2" y="70"/>
                      </a:cubicBezTo>
                      <a:cubicBezTo>
                        <a:pt x="3" y="70"/>
                        <a:pt x="4" y="71"/>
                        <a:pt x="4" y="72"/>
                      </a:cubicBezTo>
                      <a:cubicBezTo>
                        <a:pt x="4" y="84"/>
                        <a:pt x="4" y="84"/>
                        <a:pt x="4" y="84"/>
                      </a:cubicBezTo>
                      <a:cubicBezTo>
                        <a:pt x="4" y="85"/>
                        <a:pt x="3" y="86"/>
                        <a:pt x="2" y="86"/>
                      </a:cubicBezTo>
                      <a:close/>
                      <a:moveTo>
                        <a:pt x="2" y="62"/>
                      </a:moveTo>
                      <a:cubicBezTo>
                        <a:pt x="1" y="62"/>
                        <a:pt x="0" y="61"/>
                        <a:pt x="0" y="60"/>
                      </a:cubicBezTo>
                      <a:cubicBezTo>
                        <a:pt x="0" y="48"/>
                        <a:pt x="0" y="48"/>
                        <a:pt x="0" y="48"/>
                      </a:cubicBezTo>
                      <a:cubicBezTo>
                        <a:pt x="0" y="47"/>
                        <a:pt x="1" y="46"/>
                        <a:pt x="2" y="46"/>
                      </a:cubicBezTo>
                      <a:cubicBezTo>
                        <a:pt x="3" y="46"/>
                        <a:pt x="4" y="47"/>
                        <a:pt x="4" y="48"/>
                      </a:cubicBezTo>
                      <a:cubicBezTo>
                        <a:pt x="4" y="60"/>
                        <a:pt x="4" y="60"/>
                        <a:pt x="4" y="60"/>
                      </a:cubicBezTo>
                      <a:cubicBezTo>
                        <a:pt x="4" y="61"/>
                        <a:pt x="3" y="62"/>
                        <a:pt x="2" y="62"/>
                      </a:cubicBezTo>
                      <a:close/>
                      <a:moveTo>
                        <a:pt x="2" y="38"/>
                      </a:moveTo>
                      <a:cubicBezTo>
                        <a:pt x="1" y="38"/>
                        <a:pt x="0" y="37"/>
                        <a:pt x="0" y="36"/>
                      </a:cubicBezTo>
                      <a:cubicBezTo>
                        <a:pt x="0" y="24"/>
                        <a:pt x="0" y="24"/>
                        <a:pt x="0" y="24"/>
                      </a:cubicBezTo>
                      <a:cubicBezTo>
                        <a:pt x="0" y="23"/>
                        <a:pt x="1" y="22"/>
                        <a:pt x="2" y="22"/>
                      </a:cubicBezTo>
                      <a:cubicBezTo>
                        <a:pt x="3" y="22"/>
                        <a:pt x="4" y="23"/>
                        <a:pt x="4" y="24"/>
                      </a:cubicBezTo>
                      <a:cubicBezTo>
                        <a:pt x="4" y="36"/>
                        <a:pt x="4" y="36"/>
                        <a:pt x="4" y="36"/>
                      </a:cubicBezTo>
                      <a:cubicBezTo>
                        <a:pt x="4" y="37"/>
                        <a:pt x="3" y="38"/>
                        <a:pt x="2" y="38"/>
                      </a:cubicBezTo>
                      <a:close/>
                      <a:moveTo>
                        <a:pt x="2" y="14"/>
                      </a:moveTo>
                      <a:cubicBezTo>
                        <a:pt x="1" y="14"/>
                        <a:pt x="0" y="13"/>
                        <a:pt x="0" y="12"/>
                      </a:cubicBezTo>
                      <a:cubicBezTo>
                        <a:pt x="0" y="2"/>
                        <a:pt x="0" y="2"/>
                        <a:pt x="0" y="2"/>
                      </a:cubicBezTo>
                      <a:cubicBezTo>
                        <a:pt x="0" y="1"/>
                        <a:pt x="1" y="0"/>
                        <a:pt x="2" y="0"/>
                      </a:cubicBezTo>
                      <a:cubicBezTo>
                        <a:pt x="3" y="0"/>
                        <a:pt x="4" y="1"/>
                        <a:pt x="4" y="2"/>
                      </a:cubicBezTo>
                      <a:cubicBezTo>
                        <a:pt x="4" y="12"/>
                        <a:pt x="4" y="12"/>
                        <a:pt x="4" y="12"/>
                      </a:cubicBezTo>
                      <a:cubicBezTo>
                        <a:pt x="4" y="13"/>
                        <a:pt x="3" y="14"/>
                        <a:pt x="2" y="14"/>
                      </a:cubicBezTo>
                      <a:close/>
                    </a:path>
                  </a:pathLst>
                </a:custGeom>
                <a:solidFill>
                  <a:srgbClr val="285A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iśḷiḋé">
                  <a:extLst>
                    <a:ext uri="{FF2B5EF4-FFF2-40B4-BE49-F238E27FC236}">
                      <a16:creationId xmlns:a16="http://schemas.microsoft.com/office/drawing/2014/main" id="{02088DD3-06DD-4E1F-A047-9AA6B1FB4A02}"/>
                    </a:ext>
                  </a:extLst>
                </p:cNvPr>
                <p:cNvSpPr/>
                <p:nvPr/>
              </p:nvSpPr>
              <p:spPr bwMode="auto">
                <a:xfrm>
                  <a:off x="6946795" y="1032180"/>
                  <a:ext cx="2406068" cy="2407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sp>
            <p:nvSpPr>
              <p:cNvPr id="6" name="椭圆 5">
                <a:extLst>
                  <a:ext uri="{FF2B5EF4-FFF2-40B4-BE49-F238E27FC236}">
                    <a16:creationId xmlns:a16="http://schemas.microsoft.com/office/drawing/2014/main" id="{284A1CEA-1E00-4D4B-B170-F7B3F9590443}"/>
                  </a:ext>
                </a:extLst>
              </p:cNvPr>
              <p:cNvSpPr/>
              <p:nvPr/>
            </p:nvSpPr>
            <p:spPr>
              <a:xfrm>
                <a:off x="3749040" y="2340864"/>
                <a:ext cx="2935224" cy="2880360"/>
              </a:xfrm>
              <a:prstGeom prst="ellipse">
                <a:avLst/>
              </a:prstGeom>
              <a:noFill/>
              <a:ln w="19050">
                <a:solidFill>
                  <a:srgbClr val="4A47A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05" name="矩形 404">
            <a:extLst>
              <a:ext uri="{FF2B5EF4-FFF2-40B4-BE49-F238E27FC236}">
                <a16:creationId xmlns:a16="http://schemas.microsoft.com/office/drawing/2014/main" id="{DB96F1B7-4A1A-4603-8382-1381E38D09EF}"/>
              </a:ext>
            </a:extLst>
          </p:cNvPr>
          <p:cNvSpPr/>
          <p:nvPr/>
        </p:nvSpPr>
        <p:spPr>
          <a:xfrm>
            <a:off x="1681735" y="1133136"/>
            <a:ext cx="8828531"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USE ELECTRIONIC PRODUCTS WISELY</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custDataLst>
      <p:tags r:id="rId1"/>
    </p:custDataLst>
    <p:extLst>
      <p:ext uri="{BB962C8B-B14F-4D97-AF65-F5344CB8AC3E}">
        <p14:creationId xmlns:p14="http://schemas.microsoft.com/office/powerpoint/2010/main" val="280979333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pattFill prst="dotGrid">
          <a:fgClr>
            <a:srgbClr val="FFEBEB"/>
          </a:fgClr>
          <a:bgClr>
            <a:schemeClr val="bg1"/>
          </a:bgClr>
        </a:pattFill>
        <a:effectLst/>
      </p:bgPr>
    </p:bg>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DF66DDC6-F593-4B80-A230-4BDC6AC73BCE}"/>
              </a:ext>
            </a:extLst>
          </p:cNvPr>
          <p:cNvSpPr txBox="1">
            <a:spLocks noChangeArrowheads="1"/>
          </p:cNvSpPr>
          <p:nvPr/>
        </p:nvSpPr>
        <p:spPr bwMode="auto">
          <a:xfrm>
            <a:off x="2168569" y="645862"/>
            <a:ext cx="7854863"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定期开展视力监测</a:t>
            </a:r>
          </a:p>
        </p:txBody>
      </p:sp>
      <p:grpSp>
        <p:nvGrpSpPr>
          <p:cNvPr id="32" name="组合 31">
            <a:extLst>
              <a:ext uri="{FF2B5EF4-FFF2-40B4-BE49-F238E27FC236}">
                <a16:creationId xmlns:a16="http://schemas.microsoft.com/office/drawing/2014/main" id="{B51079B2-51C6-41D2-91A1-D1BE403DC715}"/>
              </a:ext>
            </a:extLst>
          </p:cNvPr>
          <p:cNvGrpSpPr/>
          <p:nvPr/>
        </p:nvGrpSpPr>
        <p:grpSpPr>
          <a:xfrm>
            <a:off x="-12000" y="1839057"/>
            <a:ext cx="12204000" cy="1512219"/>
            <a:chOff x="-2856" y="2149953"/>
            <a:chExt cx="12204000" cy="1512219"/>
          </a:xfrm>
        </p:grpSpPr>
        <p:cxnSp>
          <p:nvCxnSpPr>
            <p:cNvPr id="19" name="直接连接符 18">
              <a:extLst>
                <a:ext uri="{FF2B5EF4-FFF2-40B4-BE49-F238E27FC236}">
                  <a16:creationId xmlns:a16="http://schemas.microsoft.com/office/drawing/2014/main" id="{F7D621E7-6A7C-494A-9908-521C2596BB70}"/>
                </a:ext>
              </a:extLst>
            </p:cNvPr>
            <p:cNvCxnSpPr>
              <a:cxnSpLocks/>
            </p:cNvCxnSpPr>
            <p:nvPr/>
          </p:nvCxnSpPr>
          <p:spPr>
            <a:xfrm>
              <a:off x="-2856" y="2756916"/>
              <a:ext cx="12204000" cy="0"/>
            </a:xfrm>
            <a:prstGeom prst="line">
              <a:avLst/>
            </a:prstGeom>
            <a:ln w="114300" cap="flat">
              <a:solidFill>
                <a:schemeClr val="bg1">
                  <a:lumMod val="85000"/>
                </a:schemeClr>
              </a:solidFill>
              <a:round/>
            </a:ln>
          </p:spPr>
          <p:style>
            <a:lnRef idx="1">
              <a:schemeClr val="accent1"/>
            </a:lnRef>
            <a:fillRef idx="0">
              <a:schemeClr val="accent1"/>
            </a:fillRef>
            <a:effectRef idx="0">
              <a:schemeClr val="accent1"/>
            </a:effectRef>
            <a:fontRef idx="minor">
              <a:schemeClr val="tx1"/>
            </a:fontRef>
          </p:style>
        </p:cxnSp>
        <p:grpSp>
          <p:nvGrpSpPr>
            <p:cNvPr id="31" name="组合 30">
              <a:extLst>
                <a:ext uri="{FF2B5EF4-FFF2-40B4-BE49-F238E27FC236}">
                  <a16:creationId xmlns:a16="http://schemas.microsoft.com/office/drawing/2014/main" id="{8A60725D-E2B1-4C64-9877-5BA9CC7836F5}"/>
                </a:ext>
              </a:extLst>
            </p:cNvPr>
            <p:cNvGrpSpPr/>
            <p:nvPr/>
          </p:nvGrpSpPr>
          <p:grpSpPr>
            <a:xfrm>
              <a:off x="946500" y="2149953"/>
              <a:ext cx="10305288" cy="1512219"/>
              <a:chOff x="1188720" y="2149953"/>
              <a:chExt cx="10305288" cy="1512219"/>
            </a:xfrm>
          </p:grpSpPr>
          <p:sp>
            <p:nvSpPr>
              <p:cNvPr id="18" name="矩形: 圆角 17">
                <a:extLst>
                  <a:ext uri="{FF2B5EF4-FFF2-40B4-BE49-F238E27FC236}">
                    <a16:creationId xmlns:a16="http://schemas.microsoft.com/office/drawing/2014/main" id="{A34B189D-9BFC-418A-85DB-C71FA5F609B8}"/>
                  </a:ext>
                </a:extLst>
              </p:cNvPr>
              <p:cNvSpPr/>
              <p:nvPr/>
            </p:nvSpPr>
            <p:spPr>
              <a:xfrm>
                <a:off x="1188720" y="2491740"/>
                <a:ext cx="1499616" cy="530352"/>
              </a:xfrm>
              <a:prstGeom prst="roundRect">
                <a:avLst/>
              </a:prstGeom>
              <a:solidFill>
                <a:srgbClr val="4A47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latin typeface="微软雅黑" panose="020B0503020204020204" pitchFamily="34" charset="-122"/>
                    <a:ea typeface="微软雅黑" panose="020B0503020204020204" pitchFamily="34" charset="-122"/>
                  </a:rPr>
                  <a:t>现场监测</a:t>
                </a:r>
              </a:p>
            </p:txBody>
          </p:sp>
          <p:sp>
            <p:nvSpPr>
              <p:cNvPr id="20" name="矩形: 圆角 19">
                <a:extLst>
                  <a:ext uri="{FF2B5EF4-FFF2-40B4-BE49-F238E27FC236}">
                    <a16:creationId xmlns:a16="http://schemas.microsoft.com/office/drawing/2014/main" id="{C4E98F1D-320A-48D6-B325-4D990447230D}"/>
                  </a:ext>
                </a:extLst>
              </p:cNvPr>
              <p:cNvSpPr/>
              <p:nvPr/>
            </p:nvSpPr>
            <p:spPr>
              <a:xfrm>
                <a:off x="2935589" y="2491740"/>
                <a:ext cx="1499616" cy="530352"/>
              </a:xfrm>
              <a:prstGeom prst="roundRect">
                <a:avLst/>
              </a:prstGeom>
              <a:solidFill>
                <a:srgbClr val="4A47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latin typeface="微软雅黑" panose="020B0503020204020204" pitchFamily="34" charset="-122"/>
                    <a:ea typeface="微软雅黑" panose="020B0503020204020204" pitchFamily="34" charset="-122"/>
                  </a:rPr>
                  <a:t>电子建档</a:t>
                </a:r>
              </a:p>
            </p:txBody>
          </p:sp>
          <p:sp>
            <p:nvSpPr>
              <p:cNvPr id="21" name="矩形: 圆角 20">
                <a:extLst>
                  <a:ext uri="{FF2B5EF4-FFF2-40B4-BE49-F238E27FC236}">
                    <a16:creationId xmlns:a16="http://schemas.microsoft.com/office/drawing/2014/main" id="{2C6D0B85-4B6B-4002-9FC0-2D3AEB3D3430}"/>
                  </a:ext>
                </a:extLst>
              </p:cNvPr>
              <p:cNvSpPr/>
              <p:nvPr/>
            </p:nvSpPr>
            <p:spPr>
              <a:xfrm>
                <a:off x="4682458" y="2176272"/>
                <a:ext cx="1523391" cy="886968"/>
              </a:xfrm>
              <a:prstGeom prst="roundRect">
                <a:avLst/>
              </a:prstGeom>
              <a:solidFill>
                <a:schemeClr val="bg1"/>
              </a:solidFill>
              <a:ln w="19050">
                <a:solidFill>
                  <a:srgbClr val="4A47A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rgbClr val="4A47A3"/>
                    </a:solidFill>
                    <a:latin typeface="微软雅黑" panose="020B0503020204020204" pitchFamily="34" charset="-122"/>
                    <a:ea typeface="微软雅黑" panose="020B0503020204020204" pitchFamily="34" charset="-122"/>
                  </a:rPr>
                  <a:t>问题基线</a:t>
                </a:r>
                <a:endParaRPr lang="en-US" altLang="zh-CN" sz="1600" b="1" dirty="0">
                  <a:solidFill>
                    <a:srgbClr val="4A47A3"/>
                  </a:solidFill>
                  <a:latin typeface="微软雅黑" panose="020B0503020204020204" pitchFamily="34" charset="-122"/>
                  <a:ea typeface="微软雅黑" panose="020B0503020204020204" pitchFamily="34" charset="-122"/>
                </a:endParaRPr>
              </a:p>
              <a:p>
                <a:pPr algn="ctr"/>
                <a:r>
                  <a:rPr lang="zh-CN" altLang="en-US" sz="1600" b="1" dirty="0">
                    <a:solidFill>
                      <a:srgbClr val="4A47A3"/>
                    </a:solidFill>
                    <a:latin typeface="微软雅黑" panose="020B0503020204020204" pitchFamily="34" charset="-122"/>
                    <a:ea typeface="微软雅黑" panose="020B0503020204020204" pitchFamily="34" charset="-122"/>
                  </a:rPr>
                  <a:t>表达现状</a:t>
                </a:r>
                <a:endParaRPr lang="en-US" altLang="zh-CN" sz="1600" b="1" dirty="0">
                  <a:solidFill>
                    <a:srgbClr val="4A47A3"/>
                  </a:solidFill>
                  <a:latin typeface="微软雅黑" panose="020B0503020204020204" pitchFamily="34" charset="-122"/>
                  <a:ea typeface="微软雅黑" panose="020B0503020204020204" pitchFamily="34" charset="-122"/>
                </a:endParaRPr>
              </a:p>
              <a:p>
                <a:pPr algn="ctr"/>
                <a:r>
                  <a:rPr lang="zh-CN" altLang="en-US" sz="1600" b="1" dirty="0">
                    <a:solidFill>
                      <a:srgbClr val="4A47A3"/>
                    </a:solidFill>
                    <a:latin typeface="微软雅黑" panose="020B0503020204020204" pitchFamily="34" charset="-122"/>
                    <a:ea typeface="微软雅黑" panose="020B0503020204020204" pitchFamily="34" charset="-122"/>
                  </a:rPr>
                  <a:t>策略基础</a:t>
                </a:r>
              </a:p>
            </p:txBody>
          </p:sp>
          <p:sp>
            <p:nvSpPr>
              <p:cNvPr id="22" name="矩形: 圆角 21">
                <a:extLst>
                  <a:ext uri="{FF2B5EF4-FFF2-40B4-BE49-F238E27FC236}">
                    <a16:creationId xmlns:a16="http://schemas.microsoft.com/office/drawing/2014/main" id="{59B71D61-9608-4BA8-B380-44BF5761A2D9}"/>
                  </a:ext>
                </a:extLst>
              </p:cNvPr>
              <p:cNvSpPr/>
              <p:nvPr/>
            </p:nvSpPr>
            <p:spPr>
              <a:xfrm>
                <a:off x="6453102" y="2176272"/>
                <a:ext cx="1523391" cy="886968"/>
              </a:xfrm>
              <a:prstGeom prst="roundRect">
                <a:avLst/>
              </a:prstGeom>
              <a:solidFill>
                <a:schemeClr val="bg1"/>
              </a:solidFill>
              <a:ln w="19050">
                <a:solidFill>
                  <a:srgbClr val="4A47A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rgbClr val="4A47A3"/>
                    </a:solidFill>
                    <a:latin typeface="微软雅黑" panose="020B0503020204020204" pitchFamily="34" charset="-122"/>
                    <a:ea typeface="微软雅黑" panose="020B0503020204020204" pitchFamily="34" charset="-122"/>
                  </a:rPr>
                  <a:t>动态变化</a:t>
                </a:r>
                <a:endParaRPr lang="en-US" altLang="zh-CN" sz="1600" b="1" dirty="0">
                  <a:solidFill>
                    <a:srgbClr val="4A47A3"/>
                  </a:solidFill>
                  <a:latin typeface="微软雅黑" panose="020B0503020204020204" pitchFamily="34" charset="-122"/>
                  <a:ea typeface="微软雅黑" panose="020B0503020204020204" pitchFamily="34" charset="-122"/>
                </a:endParaRPr>
              </a:p>
              <a:p>
                <a:pPr algn="ctr"/>
                <a:r>
                  <a:rPr lang="zh-CN" altLang="en-US" sz="1600" b="1" dirty="0">
                    <a:solidFill>
                      <a:srgbClr val="4A47A3"/>
                    </a:solidFill>
                    <a:latin typeface="微软雅黑" panose="020B0503020204020204" pitchFamily="34" charset="-122"/>
                    <a:ea typeface="微软雅黑" panose="020B0503020204020204" pitchFamily="34" charset="-122"/>
                  </a:rPr>
                  <a:t>问题导向研究</a:t>
                </a:r>
              </a:p>
            </p:txBody>
          </p:sp>
          <p:sp>
            <p:nvSpPr>
              <p:cNvPr id="23" name="矩形: 圆角 22">
                <a:extLst>
                  <a:ext uri="{FF2B5EF4-FFF2-40B4-BE49-F238E27FC236}">
                    <a16:creationId xmlns:a16="http://schemas.microsoft.com/office/drawing/2014/main" id="{13C6C3E8-2E07-45A8-A778-C21FAF9DC4A5}"/>
                  </a:ext>
                </a:extLst>
              </p:cNvPr>
              <p:cNvSpPr/>
              <p:nvPr/>
            </p:nvSpPr>
            <p:spPr>
              <a:xfrm>
                <a:off x="8223746" y="2176272"/>
                <a:ext cx="1523391" cy="886968"/>
              </a:xfrm>
              <a:prstGeom prst="roundRect">
                <a:avLst/>
              </a:prstGeom>
              <a:solidFill>
                <a:schemeClr val="bg1"/>
              </a:solidFill>
              <a:ln w="19050">
                <a:solidFill>
                  <a:srgbClr val="4A47A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rgbClr val="4A47A3"/>
                    </a:solidFill>
                    <a:latin typeface="微软雅黑" panose="020B0503020204020204" pitchFamily="34" charset="-122"/>
                    <a:ea typeface="微软雅黑" panose="020B0503020204020204" pitchFamily="34" charset="-122"/>
                  </a:rPr>
                  <a:t>问题发现</a:t>
                </a:r>
                <a:endParaRPr lang="en-US" altLang="zh-CN" sz="1600" b="1" dirty="0">
                  <a:solidFill>
                    <a:srgbClr val="4A47A3"/>
                  </a:solidFill>
                  <a:latin typeface="微软雅黑" panose="020B0503020204020204" pitchFamily="34" charset="-122"/>
                  <a:ea typeface="微软雅黑" panose="020B0503020204020204" pitchFamily="34" charset="-122"/>
                </a:endParaRPr>
              </a:p>
              <a:p>
                <a:pPr algn="ctr"/>
                <a:r>
                  <a:rPr lang="zh-CN" altLang="en-US" sz="1600" b="1" dirty="0">
                    <a:solidFill>
                      <a:srgbClr val="4A47A3"/>
                    </a:solidFill>
                    <a:latin typeface="微软雅黑" panose="020B0503020204020204" pitchFamily="34" charset="-122"/>
                    <a:ea typeface="微软雅黑" panose="020B0503020204020204" pitchFamily="34" charset="-122"/>
                  </a:rPr>
                  <a:t>及处理依据</a:t>
                </a:r>
              </a:p>
            </p:txBody>
          </p:sp>
          <p:sp>
            <p:nvSpPr>
              <p:cNvPr id="24" name="矩形: 圆角 23">
                <a:extLst>
                  <a:ext uri="{FF2B5EF4-FFF2-40B4-BE49-F238E27FC236}">
                    <a16:creationId xmlns:a16="http://schemas.microsoft.com/office/drawing/2014/main" id="{65975D3A-9F56-4DD1-AF7C-D78FAC47844A}"/>
                  </a:ext>
                </a:extLst>
              </p:cNvPr>
              <p:cNvSpPr/>
              <p:nvPr/>
            </p:nvSpPr>
            <p:spPr>
              <a:xfrm>
                <a:off x="9994392" y="2491740"/>
                <a:ext cx="1499616" cy="530352"/>
              </a:xfrm>
              <a:prstGeom prst="roundRect">
                <a:avLst/>
              </a:prstGeom>
              <a:solidFill>
                <a:srgbClr val="4A47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latin typeface="微软雅黑" panose="020B0503020204020204" pitchFamily="34" charset="-122"/>
                    <a:ea typeface="微软雅黑" panose="020B0503020204020204" pitchFamily="34" charset="-122"/>
                  </a:rPr>
                  <a:t>决策制定</a:t>
                </a:r>
              </a:p>
            </p:txBody>
          </p:sp>
          <p:sp>
            <p:nvSpPr>
              <p:cNvPr id="25" name="矩形 24">
                <a:extLst>
                  <a:ext uri="{FF2B5EF4-FFF2-40B4-BE49-F238E27FC236}">
                    <a16:creationId xmlns:a16="http://schemas.microsoft.com/office/drawing/2014/main" id="{A6085E22-0F54-4D8F-BCC9-7328646CFC53}"/>
                  </a:ext>
                </a:extLst>
              </p:cNvPr>
              <p:cNvSpPr/>
              <p:nvPr/>
            </p:nvSpPr>
            <p:spPr>
              <a:xfrm>
                <a:off x="4683354" y="2165342"/>
                <a:ext cx="450764" cy="338554"/>
              </a:xfrm>
              <a:prstGeom prst="rect">
                <a:avLst/>
              </a:prstGeom>
            </p:spPr>
            <p:txBody>
              <a:bodyPr wrap="none">
                <a:spAutoFit/>
              </a:bodyPr>
              <a:lstStyle/>
              <a:p>
                <a:r>
                  <a:rPr lang="zh-CN" altLang="en-US" sz="1600" dirty="0">
                    <a:solidFill>
                      <a:srgbClr val="4A47A3"/>
                    </a:solidFill>
                    <a:latin typeface="微软雅黑" panose="020B0503020204020204" pitchFamily="34" charset="-122"/>
                    <a:ea typeface="微软雅黑" panose="020B0503020204020204" pitchFamily="34" charset="-122"/>
                  </a:rPr>
                  <a:t>① </a:t>
                </a:r>
                <a:endParaRPr lang="zh-CN" altLang="en-US" sz="1600" dirty="0">
                  <a:solidFill>
                    <a:srgbClr val="4A47A3"/>
                  </a:solidFill>
                </a:endParaRPr>
              </a:p>
            </p:txBody>
          </p:sp>
          <p:sp>
            <p:nvSpPr>
              <p:cNvPr id="26" name="矩形 25">
                <a:extLst>
                  <a:ext uri="{FF2B5EF4-FFF2-40B4-BE49-F238E27FC236}">
                    <a16:creationId xmlns:a16="http://schemas.microsoft.com/office/drawing/2014/main" id="{511891BC-3E33-4270-B791-CB78F0B68773}"/>
                  </a:ext>
                </a:extLst>
              </p:cNvPr>
              <p:cNvSpPr/>
              <p:nvPr/>
            </p:nvSpPr>
            <p:spPr>
              <a:xfrm>
                <a:off x="6436891" y="2149953"/>
                <a:ext cx="415498" cy="369332"/>
              </a:xfrm>
              <a:prstGeom prst="rect">
                <a:avLst/>
              </a:prstGeom>
            </p:spPr>
            <p:txBody>
              <a:bodyPr wrap="none">
                <a:spAutoFit/>
              </a:bodyPr>
              <a:lstStyle/>
              <a:p>
                <a:r>
                  <a:rPr lang="zh-CN" altLang="en-US" dirty="0">
                    <a:solidFill>
                      <a:srgbClr val="4A47A3"/>
                    </a:solidFill>
                    <a:latin typeface="微软雅黑" panose="020B0503020204020204" pitchFamily="34" charset="-122"/>
                    <a:ea typeface="微软雅黑" panose="020B0503020204020204" pitchFamily="34" charset="-122"/>
                  </a:rPr>
                  <a:t>②</a:t>
                </a:r>
                <a:endParaRPr lang="en-US" altLang="zh-CN" dirty="0">
                  <a:solidFill>
                    <a:srgbClr val="4A47A3"/>
                  </a:solidFill>
                  <a:latin typeface="微软雅黑" panose="020B0503020204020204" pitchFamily="34" charset="-122"/>
                  <a:ea typeface="微软雅黑" panose="020B0503020204020204" pitchFamily="34" charset="-122"/>
                </a:endParaRPr>
              </a:p>
            </p:txBody>
          </p:sp>
          <p:sp>
            <p:nvSpPr>
              <p:cNvPr id="27" name="矩形 26">
                <a:extLst>
                  <a:ext uri="{FF2B5EF4-FFF2-40B4-BE49-F238E27FC236}">
                    <a16:creationId xmlns:a16="http://schemas.microsoft.com/office/drawing/2014/main" id="{2F8E75ED-501F-4422-A97A-286E0B847F2C}"/>
                  </a:ext>
                </a:extLst>
              </p:cNvPr>
              <p:cNvSpPr/>
              <p:nvPr/>
            </p:nvSpPr>
            <p:spPr>
              <a:xfrm>
                <a:off x="8210827" y="2149953"/>
                <a:ext cx="415498" cy="369332"/>
              </a:xfrm>
              <a:prstGeom prst="rect">
                <a:avLst/>
              </a:prstGeom>
            </p:spPr>
            <p:txBody>
              <a:bodyPr wrap="none">
                <a:spAutoFit/>
              </a:bodyPr>
              <a:lstStyle/>
              <a:p>
                <a:r>
                  <a:rPr lang="zh-CN" altLang="en-US" dirty="0">
                    <a:solidFill>
                      <a:srgbClr val="4A47A3"/>
                    </a:solidFill>
                    <a:latin typeface="微软雅黑" panose="020B0503020204020204" pitchFamily="34" charset="-122"/>
                    <a:ea typeface="微软雅黑" panose="020B0503020204020204" pitchFamily="34" charset="-122"/>
                  </a:rPr>
                  <a:t>③</a:t>
                </a:r>
              </a:p>
            </p:txBody>
          </p:sp>
          <p:cxnSp>
            <p:nvCxnSpPr>
              <p:cNvPr id="29" name="直接连接符 28">
                <a:extLst>
                  <a:ext uri="{FF2B5EF4-FFF2-40B4-BE49-F238E27FC236}">
                    <a16:creationId xmlns:a16="http://schemas.microsoft.com/office/drawing/2014/main" id="{7F157A38-19D1-434C-A25E-56F09BB55B81}"/>
                  </a:ext>
                </a:extLst>
              </p:cNvPr>
              <p:cNvCxnSpPr>
                <a:cxnSpLocks/>
              </p:cNvCxnSpPr>
              <p:nvPr/>
            </p:nvCxnSpPr>
            <p:spPr>
              <a:xfrm>
                <a:off x="4462272" y="3191256"/>
                <a:ext cx="5413248" cy="0"/>
              </a:xfrm>
              <a:prstGeom prst="line">
                <a:avLst/>
              </a:prstGeom>
              <a:ln w="38100">
                <a:solidFill>
                  <a:srgbClr val="4A47A3"/>
                </a:solidFill>
              </a:ln>
            </p:spPr>
            <p:style>
              <a:lnRef idx="1">
                <a:schemeClr val="accent1"/>
              </a:lnRef>
              <a:fillRef idx="0">
                <a:schemeClr val="accent1"/>
              </a:fillRef>
              <a:effectRef idx="0">
                <a:schemeClr val="accent1"/>
              </a:effectRef>
              <a:fontRef idx="minor">
                <a:schemeClr val="tx1"/>
              </a:fontRef>
            </p:style>
          </p:cxnSp>
          <p:sp>
            <p:nvSpPr>
              <p:cNvPr id="30" name="矩形: 圆角 29">
                <a:extLst>
                  <a:ext uri="{FF2B5EF4-FFF2-40B4-BE49-F238E27FC236}">
                    <a16:creationId xmlns:a16="http://schemas.microsoft.com/office/drawing/2014/main" id="{4DB40FE4-0DCF-4180-ADA0-AFD0E8D007F7}"/>
                  </a:ext>
                </a:extLst>
              </p:cNvPr>
              <p:cNvSpPr/>
              <p:nvPr/>
            </p:nvSpPr>
            <p:spPr>
              <a:xfrm>
                <a:off x="6419088" y="3131820"/>
                <a:ext cx="1499616" cy="53035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solidFill>
                      <a:srgbClr val="4A47A3"/>
                    </a:solidFill>
                    <a:latin typeface="微软雅黑" panose="020B0503020204020204" pitchFamily="34" charset="-122"/>
                    <a:ea typeface="微软雅黑" panose="020B0503020204020204" pitchFamily="34" charset="-122"/>
                  </a:rPr>
                  <a:t>形成本底</a:t>
                </a:r>
              </a:p>
            </p:txBody>
          </p:sp>
        </p:grpSp>
      </p:grpSp>
      <p:sp>
        <p:nvSpPr>
          <p:cNvPr id="33" name="矩形 32">
            <a:extLst>
              <a:ext uri="{FF2B5EF4-FFF2-40B4-BE49-F238E27FC236}">
                <a16:creationId xmlns:a16="http://schemas.microsoft.com/office/drawing/2014/main" id="{FDD96B12-8F0B-4E5C-BF90-F8697BB4258B}"/>
              </a:ext>
            </a:extLst>
          </p:cNvPr>
          <p:cNvSpPr/>
          <p:nvPr/>
        </p:nvSpPr>
        <p:spPr>
          <a:xfrm>
            <a:off x="1401318" y="3341641"/>
            <a:ext cx="9389364" cy="2824619"/>
          </a:xfrm>
          <a:prstGeom prst="rect">
            <a:avLst/>
          </a:prstGeom>
        </p:spPr>
        <p:txBody>
          <a:bodyPr wrap="square">
            <a:spAutoFit/>
          </a:bodyPr>
          <a:lstStyle/>
          <a:p>
            <a:pPr marL="342900" indent="-288000">
              <a:lnSpc>
                <a:spcPts val="2700"/>
              </a:lnSpc>
              <a:spcBef>
                <a:spcPts val="0"/>
              </a:spcBef>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小学要接收医疗卫生机构转来的</a:t>
            </a:r>
            <a:r>
              <a:rPr lang="zh-CN" altLang="en-US" sz="1600" b="1" dirty="0">
                <a:solidFill>
                  <a:srgbClr val="4A47A3"/>
                </a:solidFill>
                <a:latin typeface="微软雅黑" panose="020B0503020204020204" pitchFamily="34" charset="-122"/>
                <a:ea typeface="微软雅黑" panose="020B0503020204020204" pitchFamily="34" charset="-122"/>
              </a:rPr>
              <a:t>儿童青少年视力健康电子档案</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确保一人一档</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并随学籍变化实时转移</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marL="342900" indent="-288000">
              <a:lnSpc>
                <a:spcPts val="2700"/>
              </a:lnSpc>
              <a:spcBef>
                <a:spcPts val="0"/>
              </a:spcBef>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严格落实学生健康体检制度和</a:t>
            </a:r>
            <a:r>
              <a:rPr lang="zh-CN" altLang="en-US" sz="1600" b="1" dirty="0">
                <a:solidFill>
                  <a:srgbClr val="4A47A3"/>
                </a:solidFill>
                <a:latin typeface="微软雅黑" panose="020B0503020204020204" pitchFamily="34" charset="-122"/>
                <a:ea typeface="微软雅黑" panose="020B0503020204020204" pitchFamily="34" charset="-122"/>
              </a:rPr>
              <a:t>每学期</a:t>
            </a:r>
            <a:r>
              <a:rPr lang="en-US" altLang="zh-CN" sz="1600" b="1" dirty="0">
                <a:solidFill>
                  <a:srgbClr val="4A47A3"/>
                </a:solidFill>
                <a:latin typeface="微软雅黑" panose="020B0503020204020204" pitchFamily="34" charset="-122"/>
                <a:ea typeface="微软雅黑" panose="020B0503020204020204" pitchFamily="34" charset="-122"/>
              </a:rPr>
              <a:t>2</a:t>
            </a:r>
            <a:r>
              <a:rPr lang="zh-CN" altLang="en-US" sz="1600" b="1" dirty="0">
                <a:solidFill>
                  <a:srgbClr val="4A47A3"/>
                </a:solidFill>
                <a:latin typeface="微软雅黑" panose="020B0503020204020204" pitchFamily="34" charset="-122"/>
                <a:ea typeface="微软雅黑" panose="020B0503020204020204" pitchFamily="34" charset="-122"/>
              </a:rPr>
              <a:t>次视力监测制度</a:t>
            </a:r>
            <a:r>
              <a:rPr lang="en-US" altLang="zh-CN" sz="1600" b="1" dirty="0">
                <a:solidFill>
                  <a:schemeClr val="tx1">
                    <a:lumMod val="85000"/>
                    <a:lumOff val="15000"/>
                  </a:schemeClr>
                </a:solidFill>
                <a:latin typeface="微软雅黑" panose="020B0503020204020204" pitchFamily="34" charset="-122"/>
                <a:ea typeface="微软雅黑" panose="020B0503020204020204" pitchFamily="34" charset="-122"/>
              </a:rPr>
              <a:t>:</a:t>
            </a:r>
          </a:p>
          <a:p>
            <a:pPr marL="612000" lvl="1" indent="-288000">
              <a:lnSpc>
                <a:spcPts val="2700"/>
              </a:lnSpc>
              <a:spcBef>
                <a:spcPts val="0"/>
              </a:spcBef>
              <a:buClr>
                <a:srgbClr val="4A47A3"/>
              </a:buClr>
              <a:buSzPct val="80000"/>
              <a:buFont typeface="Wingdings" panose="05000000000000000000" pitchFamily="2" charset="2"/>
              <a:buChar char="p"/>
            </a:pP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视力档案包括</a:t>
            </a:r>
            <a:r>
              <a:rPr lang="zh-CN" altLang="en-US" sz="1600" b="1" dirty="0">
                <a:solidFill>
                  <a:srgbClr val="4A47A3"/>
                </a:solidFill>
                <a:latin typeface="微软雅黑" panose="020B0503020204020204" pitchFamily="34" charset="-122"/>
                <a:ea typeface="微软雅黑" panose="020B0503020204020204" pitchFamily="34" charset="-122"/>
              </a:rPr>
              <a:t>视力</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屈光度</a:t>
            </a:r>
            <a:r>
              <a:rPr lang="zh-CN" altLang="en-US" sz="1600" dirty="0">
                <a:latin typeface="微软雅黑" panose="020B0503020204020204" pitchFamily="34" charset="-122"/>
                <a:ea typeface="微软雅黑" panose="020B0503020204020204" pitchFamily="34" charset="-122"/>
              </a:rPr>
              <a:t>、眼轴长度等</a:t>
            </a:r>
            <a:r>
              <a:rPr lang="en-US" altLang="zh-CN" sz="1600" dirty="0">
                <a:latin typeface="微软雅黑" panose="020B0503020204020204" pitchFamily="34" charset="-122"/>
                <a:ea typeface="微软雅黑" panose="020B0503020204020204" pitchFamily="34" charset="-122"/>
              </a:rPr>
              <a:t>)</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endParaRPr lang="en-US" altLang="zh-CN" sz="1600" dirty="0">
              <a:latin typeface="微软雅黑" panose="020B0503020204020204" pitchFamily="34" charset="-122"/>
              <a:ea typeface="微软雅黑" panose="020B0503020204020204" pitchFamily="34" charset="-122"/>
            </a:endParaRPr>
          </a:p>
          <a:p>
            <a:pPr marL="612000" lvl="1" indent="-288000">
              <a:lnSpc>
                <a:spcPts val="2700"/>
              </a:lnSpc>
              <a:spcBef>
                <a:spcPts val="0"/>
              </a:spcBef>
              <a:buClr>
                <a:srgbClr val="4A47A3"/>
              </a:buClr>
              <a:buSzPct val="80000"/>
              <a:buFont typeface="Wingdings" panose="05000000000000000000" pitchFamily="2" charset="2"/>
              <a:buChar char="p"/>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对视力异常的学生进行提醒教育</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p>
          <a:p>
            <a:pPr marL="612000" lvl="1" indent="-288000">
              <a:lnSpc>
                <a:spcPts val="2700"/>
              </a:lnSpc>
              <a:spcBef>
                <a:spcPts val="0"/>
              </a:spcBef>
              <a:buClr>
                <a:srgbClr val="4A47A3"/>
              </a:buClr>
              <a:buSzPct val="80000"/>
              <a:buFont typeface="Wingdings" panose="05000000000000000000" pitchFamily="2" charset="2"/>
              <a:buChar char="p"/>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为其开具个人</a:t>
            </a:r>
            <a:r>
              <a:rPr lang="zh-CN" altLang="en-US" sz="1600" b="1" dirty="0">
                <a:solidFill>
                  <a:srgbClr val="4A47A3"/>
                </a:solidFill>
                <a:latin typeface="微软雅黑" panose="020B0503020204020204" pitchFamily="34" charset="-122"/>
                <a:ea typeface="微软雅黑" panose="020B0503020204020204" pitchFamily="34" charset="-122"/>
              </a:rPr>
              <a:t>运动处方和保健处方</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endParaRPr lang="en-US" altLang="zh-CN" sz="1600" b="1" dirty="0">
              <a:solidFill>
                <a:srgbClr val="4A47A3"/>
              </a:solidFill>
              <a:latin typeface="微软雅黑" panose="020B0503020204020204" pitchFamily="34" charset="-122"/>
              <a:ea typeface="微软雅黑" panose="020B0503020204020204" pitchFamily="34" charset="-122"/>
            </a:endParaRPr>
          </a:p>
          <a:p>
            <a:pPr marL="612000" lvl="1" indent="-288000">
              <a:lnSpc>
                <a:spcPts val="2700"/>
              </a:lnSpc>
              <a:spcBef>
                <a:spcPts val="0"/>
              </a:spcBef>
              <a:buClr>
                <a:srgbClr val="4A47A3"/>
              </a:buClr>
              <a:buSzPct val="80000"/>
              <a:buFont typeface="Wingdings" panose="05000000000000000000" pitchFamily="2" charset="2"/>
              <a:buChar char="p"/>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及时告知家长带学生到</a:t>
            </a:r>
            <a:r>
              <a:rPr lang="zh-CN" altLang="en-US" sz="1600" b="1" dirty="0">
                <a:solidFill>
                  <a:srgbClr val="4A47A3"/>
                </a:solidFill>
                <a:latin typeface="微软雅黑" panose="020B0503020204020204" pitchFamily="34" charset="-122"/>
                <a:ea typeface="微软雅黑" panose="020B0503020204020204" pitchFamily="34" charset="-122"/>
              </a:rPr>
              <a:t>眼科医疗机构检查</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endParaRPr lang="en-US" altLang="zh-CN" sz="1600" b="1" dirty="0">
              <a:solidFill>
                <a:srgbClr val="4A47A3"/>
              </a:solidFill>
              <a:latin typeface="微软雅黑" panose="020B0503020204020204" pitchFamily="34" charset="-122"/>
              <a:ea typeface="微软雅黑" panose="020B0503020204020204" pitchFamily="34" charset="-122"/>
            </a:endParaRPr>
          </a:p>
          <a:p>
            <a:pPr marL="342900" indent="-288000">
              <a:lnSpc>
                <a:spcPts val="2700"/>
              </a:lnSpc>
              <a:spcBef>
                <a:spcPts val="0"/>
              </a:spcBef>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做好学生视力不良检出率、新发率等的报告和统计分析</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配合医疗卫生机构开展视力筛查</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marL="342900" indent="-288000">
              <a:lnSpc>
                <a:spcPts val="2700"/>
              </a:lnSpc>
              <a:spcBef>
                <a:spcPts val="0"/>
              </a:spcBef>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学校和医疗卫生机构要及时把视力监测和筛查结果记入儿童青少年视力健康电子档案</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endParaRPr lang="zh-CN" altLang="en-US" sz="14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34" name="矩形 33">
            <a:extLst>
              <a:ext uri="{FF2B5EF4-FFF2-40B4-BE49-F238E27FC236}">
                <a16:creationId xmlns:a16="http://schemas.microsoft.com/office/drawing/2014/main" id="{F00D61EE-A1D2-44D4-8336-577FB4D293B2}"/>
              </a:ext>
            </a:extLst>
          </p:cNvPr>
          <p:cNvSpPr/>
          <p:nvPr/>
        </p:nvSpPr>
        <p:spPr>
          <a:xfrm>
            <a:off x="1681735" y="1133136"/>
            <a:ext cx="8828531"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REGULAR VISUAL ACUITY MONITORING</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2054023802"/>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3C1702AE-9351-41A4-8E13-E558AB7713F4}"/>
              </a:ext>
            </a:extLst>
          </p:cNvPr>
          <p:cNvSpPr txBox="1">
            <a:spLocks noChangeArrowheads="1"/>
          </p:cNvSpPr>
          <p:nvPr/>
        </p:nvSpPr>
        <p:spPr bwMode="auto">
          <a:xfrm>
            <a:off x="2168569" y="645862"/>
            <a:ext cx="7854863"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近视可防可控 早预警早干预很重要</a:t>
            </a:r>
          </a:p>
        </p:txBody>
      </p:sp>
      <p:sp>
        <p:nvSpPr>
          <p:cNvPr id="5" name="矩形 4">
            <a:extLst>
              <a:ext uri="{FF2B5EF4-FFF2-40B4-BE49-F238E27FC236}">
                <a16:creationId xmlns:a16="http://schemas.microsoft.com/office/drawing/2014/main" id="{F85A6EF2-7255-484F-8D48-E682F3F088A2}"/>
              </a:ext>
            </a:extLst>
          </p:cNvPr>
          <p:cNvSpPr/>
          <p:nvPr/>
        </p:nvSpPr>
        <p:spPr>
          <a:xfrm>
            <a:off x="1981200" y="1788858"/>
            <a:ext cx="8229600" cy="1093376"/>
          </a:xfrm>
          <a:prstGeom prst="rect">
            <a:avLst/>
          </a:prstGeom>
        </p:spPr>
        <p:txBody>
          <a:bodyPr wrap="square">
            <a:spAutoFit/>
          </a:bodyPr>
          <a:lstStyle/>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在视力检测基础上</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加强与医疗机构之间的联系</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指导学生科学用眼</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有助于预防近视发生</a:t>
            </a:r>
            <a:r>
              <a:rPr lang="en-US" altLang="zh-CN" sz="1600" dirty="0">
                <a:latin typeface="微软雅黑" panose="020B0503020204020204" pitchFamily="34" charset="-122"/>
                <a:ea typeface="微软雅黑" panose="020B0503020204020204" pitchFamily="34" charset="-122"/>
              </a:rPr>
              <a:t>;</a:t>
            </a:r>
          </a:p>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发现学生存在视力问题时</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及时提醒学生本生或家长到专业医疗机构就诊</a:t>
            </a:r>
            <a:r>
              <a:rPr lang="en-US" altLang="zh-CN" sz="1600" dirty="0">
                <a:latin typeface="微软雅黑" panose="020B0503020204020204" pitchFamily="34" charset="-122"/>
                <a:ea typeface="微软雅黑" panose="020B0503020204020204" pitchFamily="34" charset="-122"/>
              </a:rPr>
              <a:t>; </a:t>
            </a:r>
          </a:p>
          <a:p>
            <a:pPr marL="288000" indent="-288000">
              <a:lnSpc>
                <a:spcPts val="2700"/>
              </a:lnSpc>
              <a:buClr>
                <a:srgbClr val="4A47A3"/>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在医生指导下采取措施</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可有效避免近视发生或加剧</a:t>
            </a:r>
            <a:r>
              <a:rPr lang="en-US" altLang="zh-CN" sz="1600" dirty="0">
                <a:latin typeface="微软雅黑" panose="020B0503020204020204" pitchFamily="34" charset="-122"/>
                <a:ea typeface="微软雅黑" panose="020B0503020204020204" pitchFamily="34" charset="-122"/>
              </a:rPr>
              <a:t>;</a:t>
            </a:r>
            <a:endParaRPr lang="zh-CN" altLang="en-US" sz="1600" dirty="0">
              <a:latin typeface="微软雅黑" panose="020B0503020204020204" pitchFamily="34" charset="-122"/>
              <a:ea typeface="微软雅黑" panose="020B0503020204020204" pitchFamily="34" charset="-122"/>
            </a:endParaRPr>
          </a:p>
        </p:txBody>
      </p:sp>
      <p:grpSp>
        <p:nvGrpSpPr>
          <p:cNvPr id="51" name="组合 50">
            <a:extLst>
              <a:ext uri="{FF2B5EF4-FFF2-40B4-BE49-F238E27FC236}">
                <a16:creationId xmlns:a16="http://schemas.microsoft.com/office/drawing/2014/main" id="{EF8DE222-91A7-49A4-B78B-371900174BE6}"/>
              </a:ext>
            </a:extLst>
          </p:cNvPr>
          <p:cNvGrpSpPr/>
          <p:nvPr/>
        </p:nvGrpSpPr>
        <p:grpSpPr>
          <a:xfrm>
            <a:off x="8106641" y="3893212"/>
            <a:ext cx="3222775" cy="832448"/>
            <a:chOff x="8097497" y="2229004"/>
            <a:chExt cx="3222775" cy="832448"/>
          </a:xfrm>
        </p:grpSpPr>
        <p:sp>
          <p:nvSpPr>
            <p:cNvPr id="15" name="ïṩlíďê">
              <a:extLst>
                <a:ext uri="{FF2B5EF4-FFF2-40B4-BE49-F238E27FC236}">
                  <a16:creationId xmlns:a16="http://schemas.microsoft.com/office/drawing/2014/main" id="{080CC4CC-F13D-4F35-BB6D-2E92E432E86B}"/>
                </a:ext>
              </a:extLst>
            </p:cNvPr>
            <p:cNvSpPr/>
            <p:nvPr/>
          </p:nvSpPr>
          <p:spPr>
            <a:xfrm>
              <a:off x="8097497" y="2229004"/>
              <a:ext cx="3222775" cy="832448"/>
            </a:xfrm>
            <a:custGeom>
              <a:avLst/>
              <a:gdLst>
                <a:gd name="connsiteX0" fmla="*/ 0 w 6039295"/>
                <a:gd name="connsiteY0" fmla="*/ 0 h 1594885"/>
                <a:gd name="connsiteX1" fmla="*/ 2115879 w 6039295"/>
                <a:gd name="connsiteY1" fmla="*/ 0 h 1594885"/>
                <a:gd name="connsiteX2" fmla="*/ 2115879 w 6039295"/>
                <a:gd name="connsiteY2" fmla="*/ 1 h 1594885"/>
                <a:gd name="connsiteX3" fmla="*/ 5241853 w 6039295"/>
                <a:gd name="connsiteY3" fmla="*/ 1 h 1594885"/>
                <a:gd name="connsiteX4" fmla="*/ 6039295 w 6039295"/>
                <a:gd name="connsiteY4" fmla="*/ 797443 h 1594885"/>
                <a:gd name="connsiteX5" fmla="*/ 6039294 w 6039295"/>
                <a:gd name="connsiteY5" fmla="*/ 797443 h 1594885"/>
                <a:gd name="connsiteX6" fmla="*/ 5241852 w 6039295"/>
                <a:gd name="connsiteY6" fmla="*/ 1594885 h 1594885"/>
                <a:gd name="connsiteX7" fmla="*/ 1988289 w 6039295"/>
                <a:gd name="connsiteY7" fmla="*/ 1594884 h 1594885"/>
                <a:gd name="connsiteX8" fmla="*/ 1988269 w 6039295"/>
                <a:gd name="connsiteY8" fmla="*/ 1594883 h 1594885"/>
                <a:gd name="connsiteX9" fmla="*/ 0 w 6039295"/>
                <a:gd name="connsiteY9" fmla="*/ 1594883 h 15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9295" h="1594885">
                  <a:moveTo>
                    <a:pt x="0" y="0"/>
                  </a:moveTo>
                  <a:lnTo>
                    <a:pt x="2115879" y="0"/>
                  </a:lnTo>
                  <a:lnTo>
                    <a:pt x="2115879" y="1"/>
                  </a:lnTo>
                  <a:lnTo>
                    <a:pt x="5241853" y="1"/>
                  </a:lnTo>
                  <a:cubicBezTo>
                    <a:pt x="5682268" y="1"/>
                    <a:pt x="6039295" y="357028"/>
                    <a:pt x="6039295" y="797443"/>
                  </a:cubicBezTo>
                  <a:lnTo>
                    <a:pt x="6039294" y="797443"/>
                  </a:lnTo>
                  <a:cubicBezTo>
                    <a:pt x="6039294" y="1237858"/>
                    <a:pt x="5682267" y="1594885"/>
                    <a:pt x="5241852" y="1594885"/>
                  </a:cubicBezTo>
                  <a:lnTo>
                    <a:pt x="1988289" y="1594884"/>
                  </a:lnTo>
                  <a:lnTo>
                    <a:pt x="1988269" y="1594883"/>
                  </a:lnTo>
                  <a:lnTo>
                    <a:pt x="0" y="1594883"/>
                  </a:lnTo>
                  <a:close/>
                </a:path>
              </a:pathLst>
            </a:custGeom>
            <a:gradFill flip="none" rotWithShape="1">
              <a:gsLst>
                <a:gs pos="0">
                  <a:srgbClr val="4A47A3"/>
                </a:gs>
                <a:gs pos="100000">
                  <a:schemeClr val="bg1"/>
                </a:gs>
              </a:gsLst>
              <a:lin ang="10800000" scaled="1"/>
              <a:tileRect/>
            </a:gra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sz="2000" b="1" dirty="0">
                <a:solidFill>
                  <a:schemeClr val="bg1"/>
                </a:solidFill>
              </a:endParaRPr>
            </a:p>
          </p:txBody>
        </p:sp>
        <p:sp>
          <p:nvSpPr>
            <p:cNvPr id="16" name="îṧ1îḓê">
              <a:extLst>
                <a:ext uri="{FF2B5EF4-FFF2-40B4-BE49-F238E27FC236}">
                  <a16:creationId xmlns:a16="http://schemas.microsoft.com/office/drawing/2014/main" id="{F7024D11-06A6-4906-8D51-1EDB784ECD9B}"/>
                </a:ext>
              </a:extLst>
            </p:cNvPr>
            <p:cNvSpPr/>
            <p:nvPr/>
          </p:nvSpPr>
          <p:spPr>
            <a:xfrm>
              <a:off x="10528269" y="2298412"/>
              <a:ext cx="693632" cy="693632"/>
            </a:xfrm>
            <a:prstGeom prst="ellipse">
              <a:avLst/>
            </a:pr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endParaRPr lang="zh-CN" altLang="en-US" sz="2000" b="1" dirty="0">
                <a:solidFill>
                  <a:schemeClr val="bg1"/>
                </a:solidFill>
              </a:endParaRPr>
            </a:p>
          </p:txBody>
        </p:sp>
        <p:sp>
          <p:nvSpPr>
            <p:cNvPr id="17" name="iş1íḍé">
              <a:extLst>
                <a:ext uri="{FF2B5EF4-FFF2-40B4-BE49-F238E27FC236}">
                  <a16:creationId xmlns:a16="http://schemas.microsoft.com/office/drawing/2014/main" id="{521F2992-8026-4EB3-851C-B2647629EE1F}"/>
                </a:ext>
              </a:extLst>
            </p:cNvPr>
            <p:cNvSpPr/>
            <p:nvPr/>
          </p:nvSpPr>
          <p:spPr>
            <a:xfrm>
              <a:off x="10701806" y="2489704"/>
              <a:ext cx="393041" cy="299248"/>
            </a:xfrm>
            <a:custGeom>
              <a:avLst/>
              <a:gdLst>
                <a:gd name="T0" fmla="*/ 1272 w 1275"/>
                <a:gd name="T1" fmla="*/ 919 h 972"/>
                <a:gd name="T2" fmla="*/ 1272 w 1275"/>
                <a:gd name="T3" fmla="*/ 608 h 972"/>
                <a:gd name="T4" fmla="*/ 1267 w 1275"/>
                <a:gd name="T5" fmla="*/ 560 h 972"/>
                <a:gd name="T6" fmla="*/ 1267 w 1275"/>
                <a:gd name="T7" fmla="*/ 560 h 972"/>
                <a:gd name="T8" fmla="*/ 1266 w 1275"/>
                <a:gd name="T9" fmla="*/ 558 h 972"/>
                <a:gd name="T10" fmla="*/ 992 w 1275"/>
                <a:gd name="T11" fmla="*/ 32 h 972"/>
                <a:gd name="T12" fmla="*/ 930 w 1275"/>
                <a:gd name="T13" fmla="*/ 12 h 972"/>
                <a:gd name="T14" fmla="*/ 910 w 1275"/>
                <a:gd name="T15" fmla="*/ 75 h 972"/>
                <a:gd name="T16" fmla="*/ 1160 w 1275"/>
                <a:gd name="T17" fmla="*/ 554 h 972"/>
                <a:gd name="T18" fmla="*/ 115 w 1275"/>
                <a:gd name="T19" fmla="*/ 554 h 972"/>
                <a:gd name="T20" fmla="*/ 366 w 1275"/>
                <a:gd name="T21" fmla="*/ 75 h 972"/>
                <a:gd name="T22" fmla="*/ 346 w 1275"/>
                <a:gd name="T23" fmla="*/ 12 h 972"/>
                <a:gd name="T24" fmla="*/ 283 w 1275"/>
                <a:gd name="T25" fmla="*/ 32 h 972"/>
                <a:gd name="T26" fmla="*/ 8 w 1275"/>
                <a:gd name="T27" fmla="*/ 556 h 972"/>
                <a:gd name="T28" fmla="*/ 3 w 1275"/>
                <a:gd name="T29" fmla="*/ 607 h 972"/>
                <a:gd name="T30" fmla="*/ 3 w 1275"/>
                <a:gd name="T31" fmla="*/ 918 h 972"/>
                <a:gd name="T32" fmla="*/ 31 w 1275"/>
                <a:gd name="T33" fmla="*/ 971 h 972"/>
                <a:gd name="T34" fmla="*/ 558 w 1275"/>
                <a:gd name="T35" fmla="*/ 971 h 972"/>
                <a:gd name="T36" fmla="*/ 612 w 1275"/>
                <a:gd name="T37" fmla="*/ 918 h 972"/>
                <a:gd name="T38" fmla="*/ 612 w 1275"/>
                <a:gd name="T39" fmla="*/ 634 h 972"/>
                <a:gd name="T40" fmla="*/ 666 w 1275"/>
                <a:gd name="T41" fmla="*/ 634 h 972"/>
                <a:gd name="T42" fmla="*/ 666 w 1275"/>
                <a:gd name="T43" fmla="*/ 919 h 972"/>
                <a:gd name="T44" fmla="*/ 720 w 1275"/>
                <a:gd name="T45" fmla="*/ 972 h 972"/>
                <a:gd name="T46" fmla="*/ 1247 w 1275"/>
                <a:gd name="T47" fmla="*/ 972 h 972"/>
                <a:gd name="T48" fmla="*/ 1272 w 1275"/>
                <a:gd name="T49" fmla="*/ 919 h 972"/>
                <a:gd name="T50" fmla="*/ 544 w 1275"/>
                <a:gd name="T51" fmla="*/ 888 h 972"/>
                <a:gd name="T52" fmla="*/ 86 w 1275"/>
                <a:gd name="T53" fmla="*/ 888 h 972"/>
                <a:gd name="T54" fmla="*/ 86 w 1275"/>
                <a:gd name="T55" fmla="*/ 636 h 972"/>
                <a:gd name="T56" fmla="*/ 544 w 1275"/>
                <a:gd name="T57" fmla="*/ 636 h 972"/>
                <a:gd name="T58" fmla="*/ 544 w 1275"/>
                <a:gd name="T59" fmla="*/ 888 h 972"/>
                <a:gd name="T60" fmla="*/ 1190 w 1275"/>
                <a:gd name="T61" fmla="*/ 888 h 972"/>
                <a:gd name="T62" fmla="*/ 731 w 1275"/>
                <a:gd name="T63" fmla="*/ 888 h 972"/>
                <a:gd name="T64" fmla="*/ 731 w 1275"/>
                <a:gd name="T65" fmla="*/ 636 h 972"/>
                <a:gd name="T66" fmla="*/ 1190 w 1275"/>
                <a:gd name="T67" fmla="*/ 636 h 972"/>
                <a:gd name="T68" fmla="*/ 1190 w 1275"/>
                <a:gd name="T69" fmla="*/ 88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5" h="972">
                  <a:moveTo>
                    <a:pt x="1272" y="919"/>
                  </a:moveTo>
                  <a:lnTo>
                    <a:pt x="1272" y="608"/>
                  </a:lnTo>
                  <a:cubicBezTo>
                    <a:pt x="1272" y="575"/>
                    <a:pt x="1270" y="566"/>
                    <a:pt x="1267" y="560"/>
                  </a:cubicBezTo>
                  <a:lnTo>
                    <a:pt x="1267" y="560"/>
                  </a:lnTo>
                  <a:cubicBezTo>
                    <a:pt x="1267" y="559"/>
                    <a:pt x="1266" y="559"/>
                    <a:pt x="1266" y="558"/>
                  </a:cubicBezTo>
                  <a:lnTo>
                    <a:pt x="992" y="32"/>
                  </a:lnTo>
                  <a:cubicBezTo>
                    <a:pt x="980" y="10"/>
                    <a:pt x="952" y="0"/>
                    <a:pt x="930" y="12"/>
                  </a:cubicBezTo>
                  <a:cubicBezTo>
                    <a:pt x="907" y="24"/>
                    <a:pt x="898" y="52"/>
                    <a:pt x="910" y="75"/>
                  </a:cubicBezTo>
                  <a:lnTo>
                    <a:pt x="1160" y="554"/>
                  </a:lnTo>
                  <a:lnTo>
                    <a:pt x="115" y="554"/>
                  </a:lnTo>
                  <a:lnTo>
                    <a:pt x="366" y="75"/>
                  </a:lnTo>
                  <a:cubicBezTo>
                    <a:pt x="378" y="52"/>
                    <a:pt x="368" y="24"/>
                    <a:pt x="346" y="12"/>
                  </a:cubicBezTo>
                  <a:cubicBezTo>
                    <a:pt x="323" y="0"/>
                    <a:pt x="295" y="10"/>
                    <a:pt x="283" y="32"/>
                  </a:cubicBezTo>
                  <a:lnTo>
                    <a:pt x="8" y="556"/>
                  </a:lnTo>
                  <a:cubicBezTo>
                    <a:pt x="4" y="563"/>
                    <a:pt x="3" y="570"/>
                    <a:pt x="3" y="607"/>
                  </a:cubicBezTo>
                  <a:lnTo>
                    <a:pt x="3" y="918"/>
                  </a:lnTo>
                  <a:cubicBezTo>
                    <a:pt x="3" y="947"/>
                    <a:pt x="0" y="971"/>
                    <a:pt x="31" y="971"/>
                  </a:cubicBezTo>
                  <a:lnTo>
                    <a:pt x="558" y="971"/>
                  </a:lnTo>
                  <a:cubicBezTo>
                    <a:pt x="587" y="971"/>
                    <a:pt x="612" y="947"/>
                    <a:pt x="612" y="918"/>
                  </a:cubicBezTo>
                  <a:lnTo>
                    <a:pt x="612" y="634"/>
                  </a:lnTo>
                  <a:lnTo>
                    <a:pt x="666" y="634"/>
                  </a:lnTo>
                  <a:lnTo>
                    <a:pt x="666" y="919"/>
                  </a:lnTo>
                  <a:cubicBezTo>
                    <a:pt x="666" y="948"/>
                    <a:pt x="690" y="972"/>
                    <a:pt x="720" y="972"/>
                  </a:cubicBezTo>
                  <a:lnTo>
                    <a:pt x="1247" y="972"/>
                  </a:lnTo>
                  <a:cubicBezTo>
                    <a:pt x="1275" y="972"/>
                    <a:pt x="1272" y="948"/>
                    <a:pt x="1272" y="919"/>
                  </a:cubicBezTo>
                  <a:close/>
                  <a:moveTo>
                    <a:pt x="544" y="888"/>
                  </a:moveTo>
                  <a:lnTo>
                    <a:pt x="86" y="888"/>
                  </a:lnTo>
                  <a:lnTo>
                    <a:pt x="86" y="636"/>
                  </a:lnTo>
                  <a:lnTo>
                    <a:pt x="544" y="636"/>
                  </a:lnTo>
                  <a:lnTo>
                    <a:pt x="544" y="888"/>
                  </a:lnTo>
                  <a:close/>
                  <a:moveTo>
                    <a:pt x="1190" y="888"/>
                  </a:moveTo>
                  <a:lnTo>
                    <a:pt x="731" y="888"/>
                  </a:lnTo>
                  <a:lnTo>
                    <a:pt x="731" y="636"/>
                  </a:lnTo>
                  <a:lnTo>
                    <a:pt x="1190" y="636"/>
                  </a:lnTo>
                  <a:lnTo>
                    <a:pt x="1190" y="888"/>
                  </a:lnTo>
                  <a:close/>
                </a:path>
              </a:pathLst>
            </a:custGeom>
            <a:solidFill>
              <a:srgbClr val="4E4BA5"/>
            </a:solidFill>
            <a:ln w="12700" cap="rnd">
              <a:solidFill>
                <a:srgbClr val="4E4BA5"/>
              </a:soli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77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3765"/>
              <a:endParaRPr lang="zh-CN" altLang="en-US" sz="2000" b="1" dirty="0">
                <a:solidFill>
                  <a:schemeClr val="bg1"/>
                </a:solidFill>
              </a:endParaRPr>
            </a:p>
          </p:txBody>
        </p:sp>
        <p:sp>
          <p:nvSpPr>
            <p:cNvPr id="21" name="文本框 20">
              <a:extLst>
                <a:ext uri="{FF2B5EF4-FFF2-40B4-BE49-F238E27FC236}">
                  <a16:creationId xmlns:a16="http://schemas.microsoft.com/office/drawing/2014/main" id="{98478A19-1A83-4C74-80D7-DCF1077FBCF1}"/>
                </a:ext>
              </a:extLst>
            </p:cNvPr>
            <p:cNvSpPr txBox="1"/>
            <p:nvPr/>
          </p:nvSpPr>
          <p:spPr>
            <a:xfrm>
              <a:off x="9222111" y="2461612"/>
              <a:ext cx="1242111" cy="400110"/>
            </a:xfrm>
            <a:prstGeom prst="rect">
              <a:avLst/>
            </a:prstGeom>
            <a:noFill/>
          </p:spPr>
          <p:txBody>
            <a:bodyPr wrap="square" rtlCol="0">
              <a:spAutoFit/>
            </a:bodyPr>
            <a:lstStyle/>
            <a:p>
              <a:pPr algn="ctr"/>
              <a:r>
                <a:rPr lang="zh-CN" altLang="en-US" sz="2000" b="1" dirty="0">
                  <a:solidFill>
                    <a:srgbClr val="4F4CA6"/>
                  </a:solidFill>
                  <a:latin typeface="微软雅黑" panose="020B0503020204020204" pitchFamily="34" charset="-122"/>
                  <a:ea typeface="微软雅黑" panose="020B0503020204020204" pitchFamily="34" charset="-122"/>
                </a:rPr>
                <a:t>眼镜干预</a:t>
              </a:r>
            </a:p>
          </p:txBody>
        </p:sp>
      </p:grpSp>
      <p:grpSp>
        <p:nvGrpSpPr>
          <p:cNvPr id="55" name="组合 54">
            <a:extLst>
              <a:ext uri="{FF2B5EF4-FFF2-40B4-BE49-F238E27FC236}">
                <a16:creationId xmlns:a16="http://schemas.microsoft.com/office/drawing/2014/main" id="{F0F3B60F-6731-4DAB-A69E-6A807BEAD799}"/>
              </a:ext>
            </a:extLst>
          </p:cNvPr>
          <p:cNvGrpSpPr/>
          <p:nvPr/>
        </p:nvGrpSpPr>
        <p:grpSpPr>
          <a:xfrm>
            <a:off x="6870300" y="5235283"/>
            <a:ext cx="3222775" cy="832448"/>
            <a:chOff x="6788004" y="3507067"/>
            <a:chExt cx="3222775" cy="832448"/>
          </a:xfrm>
        </p:grpSpPr>
        <p:sp>
          <p:nvSpPr>
            <p:cNvPr id="18" name="ïṩlíďê">
              <a:extLst>
                <a:ext uri="{FF2B5EF4-FFF2-40B4-BE49-F238E27FC236}">
                  <a16:creationId xmlns:a16="http://schemas.microsoft.com/office/drawing/2014/main" id="{B711C033-9691-4F38-AEB4-73FD7C774E9C}"/>
                </a:ext>
              </a:extLst>
            </p:cNvPr>
            <p:cNvSpPr/>
            <p:nvPr/>
          </p:nvSpPr>
          <p:spPr>
            <a:xfrm>
              <a:off x="6788004" y="3507067"/>
              <a:ext cx="3222775" cy="832448"/>
            </a:xfrm>
            <a:custGeom>
              <a:avLst/>
              <a:gdLst>
                <a:gd name="connsiteX0" fmla="*/ 0 w 6039295"/>
                <a:gd name="connsiteY0" fmla="*/ 0 h 1594885"/>
                <a:gd name="connsiteX1" fmla="*/ 2115879 w 6039295"/>
                <a:gd name="connsiteY1" fmla="*/ 0 h 1594885"/>
                <a:gd name="connsiteX2" fmla="*/ 2115879 w 6039295"/>
                <a:gd name="connsiteY2" fmla="*/ 1 h 1594885"/>
                <a:gd name="connsiteX3" fmla="*/ 5241853 w 6039295"/>
                <a:gd name="connsiteY3" fmla="*/ 1 h 1594885"/>
                <a:gd name="connsiteX4" fmla="*/ 6039295 w 6039295"/>
                <a:gd name="connsiteY4" fmla="*/ 797443 h 1594885"/>
                <a:gd name="connsiteX5" fmla="*/ 6039294 w 6039295"/>
                <a:gd name="connsiteY5" fmla="*/ 797443 h 1594885"/>
                <a:gd name="connsiteX6" fmla="*/ 5241852 w 6039295"/>
                <a:gd name="connsiteY6" fmla="*/ 1594885 h 1594885"/>
                <a:gd name="connsiteX7" fmla="*/ 1988289 w 6039295"/>
                <a:gd name="connsiteY7" fmla="*/ 1594884 h 1594885"/>
                <a:gd name="connsiteX8" fmla="*/ 1988269 w 6039295"/>
                <a:gd name="connsiteY8" fmla="*/ 1594883 h 1594885"/>
                <a:gd name="connsiteX9" fmla="*/ 0 w 6039295"/>
                <a:gd name="connsiteY9" fmla="*/ 1594883 h 15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9295" h="1594885">
                  <a:moveTo>
                    <a:pt x="0" y="0"/>
                  </a:moveTo>
                  <a:lnTo>
                    <a:pt x="2115879" y="0"/>
                  </a:lnTo>
                  <a:lnTo>
                    <a:pt x="2115879" y="1"/>
                  </a:lnTo>
                  <a:lnTo>
                    <a:pt x="5241853" y="1"/>
                  </a:lnTo>
                  <a:cubicBezTo>
                    <a:pt x="5682268" y="1"/>
                    <a:pt x="6039295" y="357028"/>
                    <a:pt x="6039295" y="797443"/>
                  </a:cubicBezTo>
                  <a:lnTo>
                    <a:pt x="6039294" y="797443"/>
                  </a:lnTo>
                  <a:cubicBezTo>
                    <a:pt x="6039294" y="1237858"/>
                    <a:pt x="5682267" y="1594885"/>
                    <a:pt x="5241852" y="1594885"/>
                  </a:cubicBezTo>
                  <a:lnTo>
                    <a:pt x="1988289" y="1594884"/>
                  </a:lnTo>
                  <a:lnTo>
                    <a:pt x="1988269" y="1594883"/>
                  </a:lnTo>
                  <a:lnTo>
                    <a:pt x="0" y="1594883"/>
                  </a:lnTo>
                  <a:close/>
                </a:path>
              </a:pathLst>
            </a:custGeom>
            <a:gradFill flip="none" rotWithShape="1">
              <a:gsLst>
                <a:gs pos="0">
                  <a:srgbClr val="002060">
                    <a:alpha val="50196"/>
                  </a:srgbClr>
                </a:gs>
                <a:gs pos="100000">
                  <a:schemeClr val="bg1"/>
                </a:gs>
              </a:gsLst>
              <a:lin ang="10800000" scaled="1"/>
              <a:tileRect/>
            </a:gra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sz="2000" b="1" dirty="0">
                <a:solidFill>
                  <a:schemeClr val="bg1"/>
                </a:solidFill>
              </a:endParaRPr>
            </a:p>
          </p:txBody>
        </p:sp>
        <p:grpSp>
          <p:nvGrpSpPr>
            <p:cNvPr id="26" name="组合 25">
              <a:extLst>
                <a:ext uri="{FF2B5EF4-FFF2-40B4-BE49-F238E27FC236}">
                  <a16:creationId xmlns:a16="http://schemas.microsoft.com/office/drawing/2014/main" id="{FC2C8CB3-5975-44B2-9500-E09E6142441F}"/>
                </a:ext>
              </a:extLst>
            </p:cNvPr>
            <p:cNvGrpSpPr/>
            <p:nvPr/>
          </p:nvGrpSpPr>
          <p:grpSpPr>
            <a:xfrm>
              <a:off x="7616953" y="3576476"/>
              <a:ext cx="2295456" cy="693632"/>
              <a:chOff x="7616953" y="3576476"/>
              <a:chExt cx="2295456" cy="693632"/>
            </a:xfrm>
          </p:grpSpPr>
          <p:sp>
            <p:nvSpPr>
              <p:cNvPr id="19" name="îṧ1îḓê">
                <a:extLst>
                  <a:ext uri="{FF2B5EF4-FFF2-40B4-BE49-F238E27FC236}">
                    <a16:creationId xmlns:a16="http://schemas.microsoft.com/office/drawing/2014/main" id="{E7E585CB-FD4B-465D-8F2C-2DC38ACF654E}"/>
                  </a:ext>
                </a:extLst>
              </p:cNvPr>
              <p:cNvSpPr/>
              <p:nvPr/>
            </p:nvSpPr>
            <p:spPr>
              <a:xfrm>
                <a:off x="9218777" y="3576476"/>
                <a:ext cx="693632" cy="693632"/>
              </a:xfrm>
              <a:prstGeom prst="ellipse">
                <a:avLst/>
              </a:pr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endParaRPr lang="zh-CN" altLang="en-US" sz="2000" b="1" dirty="0">
                  <a:solidFill>
                    <a:schemeClr val="bg1"/>
                  </a:solidFill>
                </a:endParaRPr>
              </a:p>
            </p:txBody>
          </p:sp>
          <p:sp>
            <p:nvSpPr>
              <p:cNvPr id="20" name="iş1íḍé">
                <a:extLst>
                  <a:ext uri="{FF2B5EF4-FFF2-40B4-BE49-F238E27FC236}">
                    <a16:creationId xmlns:a16="http://schemas.microsoft.com/office/drawing/2014/main" id="{289D4902-32CD-4BA9-A3C1-806274259D96}"/>
                  </a:ext>
                </a:extLst>
              </p:cNvPr>
              <p:cNvSpPr/>
              <p:nvPr/>
            </p:nvSpPr>
            <p:spPr>
              <a:xfrm>
                <a:off x="9369073" y="3744278"/>
                <a:ext cx="393040" cy="358028"/>
              </a:xfrm>
              <a:custGeom>
                <a:avLst/>
                <a:gdLst>
                  <a:gd name="T0" fmla="*/ 4672 w 5642"/>
                  <a:gd name="T1" fmla="*/ 74 h 5147"/>
                  <a:gd name="T2" fmla="*/ 1091 w 5642"/>
                  <a:gd name="T3" fmla="*/ 0 h 5147"/>
                  <a:gd name="T4" fmla="*/ 22 w 5642"/>
                  <a:gd name="T5" fmla="*/ 1618 h 5147"/>
                  <a:gd name="T6" fmla="*/ 6 w 5642"/>
                  <a:gd name="T7" fmla="*/ 1659 h 5147"/>
                  <a:gd name="T8" fmla="*/ 0 w 5642"/>
                  <a:gd name="T9" fmla="*/ 1699 h 5147"/>
                  <a:gd name="T10" fmla="*/ 2 w 5642"/>
                  <a:gd name="T11" fmla="*/ 1715 h 5147"/>
                  <a:gd name="T12" fmla="*/ 11 w 5642"/>
                  <a:gd name="T13" fmla="*/ 1756 h 5147"/>
                  <a:gd name="T14" fmla="*/ 34 w 5642"/>
                  <a:gd name="T15" fmla="*/ 1796 h 5147"/>
                  <a:gd name="T16" fmla="*/ 2695 w 5642"/>
                  <a:gd name="T17" fmla="*/ 5090 h 5147"/>
                  <a:gd name="T18" fmla="*/ 2722 w 5642"/>
                  <a:gd name="T19" fmla="*/ 5115 h 5147"/>
                  <a:gd name="T20" fmla="*/ 2727 w 5642"/>
                  <a:gd name="T21" fmla="*/ 5118 h 5147"/>
                  <a:gd name="T22" fmla="*/ 2803 w 5642"/>
                  <a:gd name="T23" fmla="*/ 5145 h 5147"/>
                  <a:gd name="T24" fmla="*/ 2815 w 5642"/>
                  <a:gd name="T25" fmla="*/ 5147 h 5147"/>
                  <a:gd name="T26" fmla="*/ 2815 w 5642"/>
                  <a:gd name="T27" fmla="*/ 5147 h 5147"/>
                  <a:gd name="T28" fmla="*/ 2857 w 5642"/>
                  <a:gd name="T29" fmla="*/ 5140 h 5147"/>
                  <a:gd name="T30" fmla="*/ 2863 w 5642"/>
                  <a:gd name="T31" fmla="*/ 5139 h 5147"/>
                  <a:gd name="T32" fmla="*/ 2874 w 5642"/>
                  <a:gd name="T33" fmla="*/ 5134 h 5147"/>
                  <a:gd name="T34" fmla="*/ 2900 w 5642"/>
                  <a:gd name="T35" fmla="*/ 5121 h 5147"/>
                  <a:gd name="T36" fmla="*/ 2913 w 5642"/>
                  <a:gd name="T37" fmla="*/ 5112 h 5147"/>
                  <a:gd name="T38" fmla="*/ 2935 w 5642"/>
                  <a:gd name="T39" fmla="*/ 5089 h 5147"/>
                  <a:gd name="T40" fmla="*/ 5597 w 5642"/>
                  <a:gd name="T41" fmla="*/ 1795 h 5147"/>
                  <a:gd name="T42" fmla="*/ 3149 w 5642"/>
                  <a:gd name="T43" fmla="*/ 309 h 5147"/>
                  <a:gd name="T44" fmla="*/ 1989 w 5642"/>
                  <a:gd name="T45" fmla="*/ 1544 h 5147"/>
                  <a:gd name="T46" fmla="*/ 3149 w 5642"/>
                  <a:gd name="T47" fmla="*/ 309 h 5147"/>
                  <a:gd name="T48" fmla="*/ 2150 w 5642"/>
                  <a:gd name="T49" fmla="*/ 309 h 5147"/>
                  <a:gd name="T50" fmla="*/ 429 w 5642"/>
                  <a:gd name="T51" fmla="*/ 1544 h 5147"/>
                  <a:gd name="T52" fmla="*/ 478 w 5642"/>
                  <a:gd name="T53" fmla="*/ 1853 h 5147"/>
                  <a:gd name="T54" fmla="*/ 2416 w 5642"/>
                  <a:gd name="T55" fmla="*/ 4253 h 5147"/>
                  <a:gd name="T56" fmla="*/ 2816 w 5642"/>
                  <a:gd name="T57" fmla="*/ 4486 h 5147"/>
                  <a:gd name="T58" fmla="*/ 3659 w 5642"/>
                  <a:gd name="T59" fmla="*/ 1853 h 5147"/>
                  <a:gd name="T60" fmla="*/ 3215 w 5642"/>
                  <a:gd name="T61" fmla="*/ 4253 h 5147"/>
                  <a:gd name="T62" fmla="*/ 5153 w 5642"/>
                  <a:gd name="T63" fmla="*/ 1853 h 5147"/>
                  <a:gd name="T64" fmla="*/ 3975 w 5642"/>
                  <a:gd name="T65" fmla="*/ 1544 h 5147"/>
                  <a:gd name="T66" fmla="*/ 4453 w 5642"/>
                  <a:gd name="T67" fmla="*/ 309 h 5147"/>
                  <a:gd name="T68" fmla="*/ 3975 w 5642"/>
                  <a:gd name="T69" fmla="*/ 1544 h 5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42" h="5147">
                    <a:moveTo>
                      <a:pt x="5609" y="1618"/>
                    </a:moveTo>
                    <a:lnTo>
                      <a:pt x="4672" y="74"/>
                    </a:lnTo>
                    <a:cubicBezTo>
                      <a:pt x="4644" y="28"/>
                      <a:pt x="4594" y="0"/>
                      <a:pt x="4540" y="0"/>
                    </a:cubicBezTo>
                    <a:lnTo>
                      <a:pt x="1091" y="0"/>
                    </a:lnTo>
                    <a:cubicBezTo>
                      <a:pt x="1037" y="0"/>
                      <a:pt x="987" y="28"/>
                      <a:pt x="959" y="74"/>
                    </a:cubicBezTo>
                    <a:lnTo>
                      <a:pt x="22" y="1618"/>
                    </a:lnTo>
                    <a:cubicBezTo>
                      <a:pt x="22" y="1620"/>
                      <a:pt x="21" y="1621"/>
                      <a:pt x="21" y="1623"/>
                    </a:cubicBezTo>
                    <a:cubicBezTo>
                      <a:pt x="14" y="1634"/>
                      <a:pt x="9" y="1646"/>
                      <a:pt x="6" y="1659"/>
                    </a:cubicBezTo>
                    <a:cubicBezTo>
                      <a:pt x="5" y="1661"/>
                      <a:pt x="5" y="1662"/>
                      <a:pt x="4" y="1664"/>
                    </a:cubicBezTo>
                    <a:cubicBezTo>
                      <a:pt x="2" y="1675"/>
                      <a:pt x="0" y="1687"/>
                      <a:pt x="0" y="1699"/>
                    </a:cubicBezTo>
                    <a:cubicBezTo>
                      <a:pt x="0" y="1701"/>
                      <a:pt x="1" y="1703"/>
                      <a:pt x="1" y="1705"/>
                    </a:cubicBezTo>
                    <a:cubicBezTo>
                      <a:pt x="1" y="1708"/>
                      <a:pt x="1" y="1711"/>
                      <a:pt x="2" y="1715"/>
                    </a:cubicBezTo>
                    <a:cubicBezTo>
                      <a:pt x="3" y="1727"/>
                      <a:pt x="6" y="1739"/>
                      <a:pt x="9" y="1750"/>
                    </a:cubicBezTo>
                    <a:cubicBezTo>
                      <a:pt x="10" y="1752"/>
                      <a:pt x="11" y="1754"/>
                      <a:pt x="11" y="1756"/>
                    </a:cubicBezTo>
                    <a:cubicBezTo>
                      <a:pt x="16" y="1769"/>
                      <a:pt x="24" y="1781"/>
                      <a:pt x="32" y="1792"/>
                    </a:cubicBezTo>
                    <a:cubicBezTo>
                      <a:pt x="33" y="1793"/>
                      <a:pt x="33" y="1794"/>
                      <a:pt x="34" y="1796"/>
                    </a:cubicBezTo>
                    <a:lnTo>
                      <a:pt x="2694" y="5088"/>
                    </a:lnTo>
                    <a:lnTo>
                      <a:pt x="2695" y="5090"/>
                    </a:lnTo>
                    <a:cubicBezTo>
                      <a:pt x="2696" y="5090"/>
                      <a:pt x="2697" y="5091"/>
                      <a:pt x="2698" y="5091"/>
                    </a:cubicBezTo>
                    <a:cubicBezTo>
                      <a:pt x="2705" y="5100"/>
                      <a:pt x="2713" y="5108"/>
                      <a:pt x="2722" y="5115"/>
                    </a:cubicBezTo>
                    <a:cubicBezTo>
                      <a:pt x="2723" y="5115"/>
                      <a:pt x="2723" y="5116"/>
                      <a:pt x="2723" y="5116"/>
                    </a:cubicBezTo>
                    <a:cubicBezTo>
                      <a:pt x="2725" y="5117"/>
                      <a:pt x="2726" y="5117"/>
                      <a:pt x="2727" y="5118"/>
                    </a:cubicBezTo>
                    <a:cubicBezTo>
                      <a:pt x="2739" y="5127"/>
                      <a:pt x="2753" y="5135"/>
                      <a:pt x="2768" y="5140"/>
                    </a:cubicBezTo>
                    <a:cubicBezTo>
                      <a:pt x="2780" y="5143"/>
                      <a:pt x="2792" y="5144"/>
                      <a:pt x="2803" y="5145"/>
                    </a:cubicBezTo>
                    <a:cubicBezTo>
                      <a:pt x="2807" y="5145"/>
                      <a:pt x="2811" y="5147"/>
                      <a:pt x="2815" y="5147"/>
                    </a:cubicBezTo>
                    <a:lnTo>
                      <a:pt x="2815" y="5147"/>
                    </a:lnTo>
                    <a:lnTo>
                      <a:pt x="2815" y="5147"/>
                    </a:lnTo>
                    <a:lnTo>
                      <a:pt x="2815" y="5147"/>
                    </a:lnTo>
                    <a:cubicBezTo>
                      <a:pt x="2816" y="5147"/>
                      <a:pt x="2817" y="5146"/>
                      <a:pt x="2818" y="5146"/>
                    </a:cubicBezTo>
                    <a:cubicBezTo>
                      <a:pt x="2831" y="5146"/>
                      <a:pt x="2845" y="5144"/>
                      <a:pt x="2857" y="5140"/>
                    </a:cubicBezTo>
                    <a:cubicBezTo>
                      <a:pt x="2859" y="5140"/>
                      <a:pt x="2861" y="5140"/>
                      <a:pt x="2862" y="5139"/>
                    </a:cubicBezTo>
                    <a:cubicBezTo>
                      <a:pt x="2863" y="5139"/>
                      <a:pt x="2863" y="5139"/>
                      <a:pt x="2863" y="5139"/>
                    </a:cubicBezTo>
                    <a:cubicBezTo>
                      <a:pt x="2863" y="5139"/>
                      <a:pt x="2863" y="5139"/>
                      <a:pt x="2863" y="5139"/>
                    </a:cubicBezTo>
                    <a:cubicBezTo>
                      <a:pt x="2867" y="5138"/>
                      <a:pt x="2870" y="5136"/>
                      <a:pt x="2874" y="5134"/>
                    </a:cubicBezTo>
                    <a:cubicBezTo>
                      <a:pt x="2878" y="5133"/>
                      <a:pt x="2882" y="5131"/>
                      <a:pt x="2886" y="5129"/>
                    </a:cubicBezTo>
                    <a:cubicBezTo>
                      <a:pt x="2891" y="5127"/>
                      <a:pt x="2895" y="5124"/>
                      <a:pt x="2900" y="5121"/>
                    </a:cubicBezTo>
                    <a:cubicBezTo>
                      <a:pt x="2902" y="5119"/>
                      <a:pt x="2906" y="5117"/>
                      <a:pt x="2908" y="5115"/>
                    </a:cubicBezTo>
                    <a:cubicBezTo>
                      <a:pt x="2910" y="5114"/>
                      <a:pt x="2911" y="5113"/>
                      <a:pt x="2913" y="5112"/>
                    </a:cubicBezTo>
                    <a:cubicBezTo>
                      <a:pt x="2920" y="5106"/>
                      <a:pt x="2926" y="5100"/>
                      <a:pt x="2932" y="5093"/>
                    </a:cubicBezTo>
                    <a:cubicBezTo>
                      <a:pt x="2933" y="5092"/>
                      <a:pt x="2934" y="5091"/>
                      <a:pt x="2935" y="5089"/>
                    </a:cubicBezTo>
                    <a:lnTo>
                      <a:pt x="2937" y="5088"/>
                    </a:lnTo>
                    <a:lnTo>
                      <a:pt x="5597" y="1795"/>
                    </a:lnTo>
                    <a:cubicBezTo>
                      <a:pt x="5638" y="1745"/>
                      <a:pt x="5642" y="1674"/>
                      <a:pt x="5609" y="1618"/>
                    </a:cubicBezTo>
                    <a:close/>
                    <a:moveTo>
                      <a:pt x="3149" y="309"/>
                    </a:moveTo>
                    <a:lnTo>
                      <a:pt x="3643" y="1544"/>
                    </a:lnTo>
                    <a:lnTo>
                      <a:pt x="1989" y="1544"/>
                    </a:lnTo>
                    <a:lnTo>
                      <a:pt x="2483" y="309"/>
                    </a:lnTo>
                    <a:lnTo>
                      <a:pt x="3149" y="309"/>
                    </a:lnTo>
                    <a:close/>
                    <a:moveTo>
                      <a:pt x="1178" y="309"/>
                    </a:moveTo>
                    <a:lnTo>
                      <a:pt x="2150" y="309"/>
                    </a:lnTo>
                    <a:lnTo>
                      <a:pt x="1656" y="1544"/>
                    </a:lnTo>
                    <a:lnTo>
                      <a:pt x="429" y="1544"/>
                    </a:lnTo>
                    <a:lnTo>
                      <a:pt x="1178" y="309"/>
                    </a:lnTo>
                    <a:close/>
                    <a:moveTo>
                      <a:pt x="478" y="1853"/>
                    </a:moveTo>
                    <a:lnTo>
                      <a:pt x="1648" y="1853"/>
                    </a:lnTo>
                    <a:lnTo>
                      <a:pt x="2416" y="4253"/>
                    </a:lnTo>
                    <a:lnTo>
                      <a:pt x="478" y="1853"/>
                    </a:lnTo>
                    <a:close/>
                    <a:moveTo>
                      <a:pt x="2816" y="4486"/>
                    </a:moveTo>
                    <a:lnTo>
                      <a:pt x="1972" y="1853"/>
                    </a:lnTo>
                    <a:lnTo>
                      <a:pt x="3659" y="1853"/>
                    </a:lnTo>
                    <a:lnTo>
                      <a:pt x="2816" y="4486"/>
                    </a:lnTo>
                    <a:close/>
                    <a:moveTo>
                      <a:pt x="3215" y="4253"/>
                    </a:moveTo>
                    <a:lnTo>
                      <a:pt x="3983" y="1853"/>
                    </a:lnTo>
                    <a:lnTo>
                      <a:pt x="5153" y="1853"/>
                    </a:lnTo>
                    <a:lnTo>
                      <a:pt x="3215" y="4253"/>
                    </a:lnTo>
                    <a:close/>
                    <a:moveTo>
                      <a:pt x="3975" y="1544"/>
                    </a:moveTo>
                    <a:lnTo>
                      <a:pt x="3481" y="309"/>
                    </a:lnTo>
                    <a:lnTo>
                      <a:pt x="4453" y="309"/>
                    </a:lnTo>
                    <a:lnTo>
                      <a:pt x="5202" y="1544"/>
                    </a:lnTo>
                    <a:lnTo>
                      <a:pt x="3975" y="1544"/>
                    </a:lnTo>
                    <a:close/>
                  </a:path>
                </a:pathLst>
              </a:custGeom>
              <a:solidFill>
                <a:srgbClr val="8291B0"/>
              </a:solidFill>
              <a:ln w="12700" cap="rnd">
                <a:solidFill>
                  <a:srgbClr val="8291B0"/>
                </a:soli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92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3765"/>
                <a:endParaRPr lang="zh-CN" altLang="en-US" sz="2000" b="1" dirty="0">
                  <a:solidFill>
                    <a:schemeClr val="bg1"/>
                  </a:solidFill>
                </a:endParaRPr>
              </a:p>
            </p:txBody>
          </p:sp>
          <p:sp>
            <p:nvSpPr>
              <p:cNvPr id="22" name="文本框 21">
                <a:extLst>
                  <a:ext uri="{FF2B5EF4-FFF2-40B4-BE49-F238E27FC236}">
                    <a16:creationId xmlns:a16="http://schemas.microsoft.com/office/drawing/2014/main" id="{87D2BA90-68CE-4C30-BC6E-45D49B63010A}"/>
                  </a:ext>
                </a:extLst>
              </p:cNvPr>
              <p:cNvSpPr txBox="1"/>
              <p:nvPr/>
            </p:nvSpPr>
            <p:spPr>
              <a:xfrm>
                <a:off x="7616953" y="3723236"/>
                <a:ext cx="1530534" cy="400110"/>
              </a:xfrm>
              <a:prstGeom prst="rect">
                <a:avLst/>
              </a:prstGeom>
              <a:noFill/>
            </p:spPr>
            <p:txBody>
              <a:bodyPr wrap="square" rtlCol="0">
                <a:spAutoFit/>
              </a:bodyPr>
              <a:lstStyle/>
              <a:p>
                <a:pPr algn="ctr"/>
                <a:r>
                  <a:rPr lang="zh-CN" altLang="en-US" sz="2000" b="1" dirty="0">
                    <a:solidFill>
                      <a:schemeClr val="accent5">
                        <a:lumMod val="50000"/>
                      </a:schemeClr>
                    </a:solidFill>
                    <a:latin typeface="微软雅黑" panose="020B0503020204020204" pitchFamily="34" charset="-122"/>
                    <a:ea typeface="微软雅黑" panose="020B0503020204020204" pitchFamily="34" charset="-122"/>
                  </a:rPr>
                  <a:t>晶状体干预</a:t>
                </a:r>
              </a:p>
            </p:txBody>
          </p:sp>
        </p:grpSp>
      </p:grpSp>
      <p:grpSp>
        <p:nvGrpSpPr>
          <p:cNvPr id="54" name="组合 53">
            <a:extLst>
              <a:ext uri="{FF2B5EF4-FFF2-40B4-BE49-F238E27FC236}">
                <a16:creationId xmlns:a16="http://schemas.microsoft.com/office/drawing/2014/main" id="{25CAE50F-071D-4EAD-8861-D6B0494FB9A9}"/>
              </a:ext>
            </a:extLst>
          </p:cNvPr>
          <p:cNvGrpSpPr/>
          <p:nvPr/>
        </p:nvGrpSpPr>
        <p:grpSpPr>
          <a:xfrm>
            <a:off x="4421023" y="3424854"/>
            <a:ext cx="3222775" cy="832448"/>
            <a:chOff x="4238143" y="1641774"/>
            <a:chExt cx="3222775" cy="832448"/>
          </a:xfrm>
        </p:grpSpPr>
        <p:sp>
          <p:nvSpPr>
            <p:cNvPr id="12" name="ïṩlíďê">
              <a:extLst>
                <a:ext uri="{FF2B5EF4-FFF2-40B4-BE49-F238E27FC236}">
                  <a16:creationId xmlns:a16="http://schemas.microsoft.com/office/drawing/2014/main" id="{3EF73CAB-626E-4560-BFB4-3117FB51D30F}"/>
                </a:ext>
              </a:extLst>
            </p:cNvPr>
            <p:cNvSpPr/>
            <p:nvPr/>
          </p:nvSpPr>
          <p:spPr>
            <a:xfrm>
              <a:off x="4238143" y="1641774"/>
              <a:ext cx="3222775" cy="832448"/>
            </a:xfrm>
            <a:custGeom>
              <a:avLst/>
              <a:gdLst>
                <a:gd name="connsiteX0" fmla="*/ 0 w 6039295"/>
                <a:gd name="connsiteY0" fmla="*/ 0 h 1594885"/>
                <a:gd name="connsiteX1" fmla="*/ 2115879 w 6039295"/>
                <a:gd name="connsiteY1" fmla="*/ 0 h 1594885"/>
                <a:gd name="connsiteX2" fmla="*/ 2115879 w 6039295"/>
                <a:gd name="connsiteY2" fmla="*/ 1 h 1594885"/>
                <a:gd name="connsiteX3" fmla="*/ 5241853 w 6039295"/>
                <a:gd name="connsiteY3" fmla="*/ 1 h 1594885"/>
                <a:gd name="connsiteX4" fmla="*/ 6039295 w 6039295"/>
                <a:gd name="connsiteY4" fmla="*/ 797443 h 1594885"/>
                <a:gd name="connsiteX5" fmla="*/ 6039294 w 6039295"/>
                <a:gd name="connsiteY5" fmla="*/ 797443 h 1594885"/>
                <a:gd name="connsiteX6" fmla="*/ 5241852 w 6039295"/>
                <a:gd name="connsiteY6" fmla="*/ 1594885 h 1594885"/>
                <a:gd name="connsiteX7" fmla="*/ 1988289 w 6039295"/>
                <a:gd name="connsiteY7" fmla="*/ 1594884 h 1594885"/>
                <a:gd name="connsiteX8" fmla="*/ 1988269 w 6039295"/>
                <a:gd name="connsiteY8" fmla="*/ 1594883 h 1594885"/>
                <a:gd name="connsiteX9" fmla="*/ 0 w 6039295"/>
                <a:gd name="connsiteY9" fmla="*/ 1594883 h 15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9295" h="1594885">
                  <a:moveTo>
                    <a:pt x="0" y="0"/>
                  </a:moveTo>
                  <a:lnTo>
                    <a:pt x="2115879" y="0"/>
                  </a:lnTo>
                  <a:lnTo>
                    <a:pt x="2115879" y="1"/>
                  </a:lnTo>
                  <a:lnTo>
                    <a:pt x="5241853" y="1"/>
                  </a:lnTo>
                  <a:cubicBezTo>
                    <a:pt x="5682268" y="1"/>
                    <a:pt x="6039295" y="357028"/>
                    <a:pt x="6039295" y="797443"/>
                  </a:cubicBezTo>
                  <a:lnTo>
                    <a:pt x="6039294" y="797443"/>
                  </a:lnTo>
                  <a:cubicBezTo>
                    <a:pt x="6039294" y="1237858"/>
                    <a:pt x="5682267" y="1594885"/>
                    <a:pt x="5241852" y="1594885"/>
                  </a:cubicBezTo>
                  <a:lnTo>
                    <a:pt x="1988289" y="1594884"/>
                  </a:lnTo>
                  <a:lnTo>
                    <a:pt x="1988269" y="1594883"/>
                  </a:lnTo>
                  <a:lnTo>
                    <a:pt x="0" y="1594883"/>
                  </a:lnTo>
                  <a:close/>
                </a:path>
              </a:pathLst>
            </a:custGeom>
            <a:gradFill flip="none" rotWithShape="1">
              <a:gsLst>
                <a:gs pos="0">
                  <a:srgbClr val="C5C1FF"/>
                </a:gs>
                <a:gs pos="100000">
                  <a:schemeClr val="bg1"/>
                </a:gs>
              </a:gsLst>
              <a:lin ang="10800000" scaled="1"/>
              <a:tileRect/>
            </a:gra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sz="2000" b="1" dirty="0">
                <a:solidFill>
                  <a:schemeClr val="bg1"/>
                </a:solidFill>
              </a:endParaRPr>
            </a:p>
          </p:txBody>
        </p:sp>
        <p:sp>
          <p:nvSpPr>
            <p:cNvPr id="13" name="îṧ1îḓê">
              <a:extLst>
                <a:ext uri="{FF2B5EF4-FFF2-40B4-BE49-F238E27FC236}">
                  <a16:creationId xmlns:a16="http://schemas.microsoft.com/office/drawing/2014/main" id="{B012BB0B-CAFC-49D9-A445-6BDE2D61384D}"/>
                </a:ext>
              </a:extLst>
            </p:cNvPr>
            <p:cNvSpPr/>
            <p:nvPr/>
          </p:nvSpPr>
          <p:spPr>
            <a:xfrm>
              <a:off x="6668915" y="1711182"/>
              <a:ext cx="693632" cy="693632"/>
            </a:xfrm>
            <a:prstGeom prst="ellipse">
              <a:avLst/>
            </a:pr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endParaRPr lang="zh-CN" altLang="en-US" sz="2000" b="1" dirty="0">
                <a:solidFill>
                  <a:schemeClr val="bg1"/>
                </a:solidFill>
              </a:endParaRPr>
            </a:p>
          </p:txBody>
        </p:sp>
        <p:sp>
          <p:nvSpPr>
            <p:cNvPr id="14" name="iş1íḍé">
              <a:extLst>
                <a:ext uri="{FF2B5EF4-FFF2-40B4-BE49-F238E27FC236}">
                  <a16:creationId xmlns:a16="http://schemas.microsoft.com/office/drawing/2014/main" id="{CDBFB138-9F18-47C8-87E5-E5A2CF424E2F}"/>
                </a:ext>
              </a:extLst>
            </p:cNvPr>
            <p:cNvSpPr/>
            <p:nvPr/>
          </p:nvSpPr>
          <p:spPr>
            <a:xfrm>
              <a:off x="6842452" y="1855799"/>
              <a:ext cx="393041" cy="392598"/>
            </a:xfrm>
            <a:custGeom>
              <a:avLst/>
              <a:gdLst>
                <a:gd name="connsiteX0" fmla="*/ 268601 w 551492"/>
                <a:gd name="connsiteY0" fmla="*/ 377947 h 550871"/>
                <a:gd name="connsiteX1" fmla="*/ 530989 w 551492"/>
                <a:gd name="connsiteY1" fmla="*/ 377947 h 550871"/>
                <a:gd name="connsiteX2" fmla="*/ 361665 w 551492"/>
                <a:gd name="connsiteY2" fmla="*/ 535339 h 550871"/>
                <a:gd name="connsiteX3" fmla="*/ 188522 w 551492"/>
                <a:gd name="connsiteY3" fmla="*/ 308364 h 550871"/>
                <a:gd name="connsiteX4" fmla="*/ 328038 w 551492"/>
                <a:gd name="connsiteY4" fmla="*/ 545711 h 550871"/>
                <a:gd name="connsiteX5" fmla="*/ 275074 w 551492"/>
                <a:gd name="connsiteY5" fmla="*/ 550871 h 550871"/>
                <a:gd name="connsiteX6" fmla="*/ 89051 w 551492"/>
                <a:gd name="connsiteY6" fmla="*/ 477345 h 550871"/>
                <a:gd name="connsiteX7" fmla="*/ 10331 w 551492"/>
                <a:gd name="connsiteY7" fmla="*/ 206473 h 550871"/>
                <a:gd name="connsiteX8" fmla="*/ 207923 w 551492"/>
                <a:gd name="connsiteY8" fmla="*/ 206473 h 550871"/>
                <a:gd name="connsiteX9" fmla="*/ 64572 w 551492"/>
                <a:gd name="connsiteY9" fmla="*/ 450223 h 550871"/>
                <a:gd name="connsiteX10" fmla="*/ 0 w 551492"/>
                <a:gd name="connsiteY10" fmla="*/ 274826 h 550871"/>
                <a:gd name="connsiteX11" fmla="*/ 10331 w 551492"/>
                <a:gd name="connsiteY11" fmla="*/ 206473 h 550871"/>
                <a:gd name="connsiteX12" fmla="*/ 486920 w 551492"/>
                <a:gd name="connsiteY12" fmla="*/ 100648 h 550871"/>
                <a:gd name="connsiteX13" fmla="*/ 551492 w 551492"/>
                <a:gd name="connsiteY13" fmla="*/ 274755 h 550871"/>
                <a:gd name="connsiteX14" fmla="*/ 541161 w 551492"/>
                <a:gd name="connsiteY14" fmla="*/ 344398 h 550871"/>
                <a:gd name="connsiteX15" fmla="*/ 343569 w 551492"/>
                <a:gd name="connsiteY15" fmla="*/ 344398 h 550871"/>
                <a:gd name="connsiteX16" fmla="*/ 191160 w 551492"/>
                <a:gd name="connsiteY16" fmla="*/ 14290 h 550871"/>
                <a:gd name="connsiteX17" fmla="*/ 284133 w 551492"/>
                <a:gd name="connsiteY17" fmla="*/ 171475 h 550871"/>
                <a:gd name="connsiteX18" fmla="*/ 20709 w 551492"/>
                <a:gd name="connsiteY18" fmla="*/ 171475 h 550871"/>
                <a:gd name="connsiteX19" fmla="*/ 191160 w 551492"/>
                <a:gd name="connsiteY19" fmla="*/ 14290 h 550871"/>
                <a:gd name="connsiteX20" fmla="*/ 275214 w 551492"/>
                <a:gd name="connsiteY20" fmla="*/ 0 h 550871"/>
                <a:gd name="connsiteX21" fmla="*/ 462442 w 551492"/>
                <a:gd name="connsiteY21" fmla="*/ 74846 h 550871"/>
                <a:gd name="connsiteX22" fmla="*/ 364309 w 551492"/>
                <a:gd name="connsiteY22" fmla="*/ 240022 h 550871"/>
                <a:gd name="connsiteX23" fmla="*/ 226147 w 551492"/>
                <a:gd name="connsiteY23" fmla="*/ 5162 h 550871"/>
                <a:gd name="connsiteX24" fmla="*/ 275214 w 551492"/>
                <a:gd name="connsiteY24" fmla="*/ 0 h 55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1492" h="550871">
                  <a:moveTo>
                    <a:pt x="268601" y="377947"/>
                  </a:moveTo>
                  <a:lnTo>
                    <a:pt x="530989" y="377947"/>
                  </a:lnTo>
                  <a:cubicBezTo>
                    <a:pt x="501261" y="452773"/>
                    <a:pt x="439218" y="509537"/>
                    <a:pt x="361665" y="535339"/>
                  </a:cubicBezTo>
                  <a:close/>
                  <a:moveTo>
                    <a:pt x="188522" y="308364"/>
                  </a:moveTo>
                  <a:lnTo>
                    <a:pt x="328038" y="545711"/>
                  </a:lnTo>
                  <a:cubicBezTo>
                    <a:pt x="311245" y="548291"/>
                    <a:pt x="293159" y="550871"/>
                    <a:pt x="275074" y="550871"/>
                  </a:cubicBezTo>
                  <a:cubicBezTo>
                    <a:pt x="202732" y="550871"/>
                    <a:pt x="138140" y="522493"/>
                    <a:pt x="89051" y="477345"/>
                  </a:cubicBezTo>
                  <a:close/>
                  <a:moveTo>
                    <a:pt x="10331" y="206473"/>
                  </a:moveTo>
                  <a:lnTo>
                    <a:pt x="207923" y="206473"/>
                  </a:lnTo>
                  <a:lnTo>
                    <a:pt x="64572" y="450223"/>
                  </a:lnTo>
                  <a:cubicBezTo>
                    <a:pt x="24537" y="402505"/>
                    <a:pt x="0" y="341890"/>
                    <a:pt x="0" y="274826"/>
                  </a:cubicBezTo>
                  <a:cubicBezTo>
                    <a:pt x="0" y="251612"/>
                    <a:pt x="3874" y="228398"/>
                    <a:pt x="10331" y="206473"/>
                  </a:cubicBezTo>
                  <a:close/>
                  <a:moveTo>
                    <a:pt x="486920" y="100648"/>
                  </a:moveTo>
                  <a:cubicBezTo>
                    <a:pt x="526955" y="148366"/>
                    <a:pt x="551492" y="208981"/>
                    <a:pt x="551492" y="274755"/>
                  </a:cubicBezTo>
                  <a:cubicBezTo>
                    <a:pt x="551492" y="299259"/>
                    <a:pt x="547618" y="322473"/>
                    <a:pt x="541161" y="344398"/>
                  </a:cubicBezTo>
                  <a:lnTo>
                    <a:pt x="343569" y="344398"/>
                  </a:lnTo>
                  <a:close/>
                  <a:moveTo>
                    <a:pt x="191160" y="14290"/>
                  </a:moveTo>
                  <a:lnTo>
                    <a:pt x="284133" y="171475"/>
                  </a:lnTo>
                  <a:lnTo>
                    <a:pt x="20709" y="171475"/>
                  </a:lnTo>
                  <a:cubicBezTo>
                    <a:pt x="50409" y="96748"/>
                    <a:pt x="113682" y="40058"/>
                    <a:pt x="191160" y="14290"/>
                  </a:cubicBezTo>
                  <a:close/>
                  <a:moveTo>
                    <a:pt x="275214" y="0"/>
                  </a:moveTo>
                  <a:cubicBezTo>
                    <a:pt x="347523" y="0"/>
                    <a:pt x="413376" y="28390"/>
                    <a:pt x="462442" y="74846"/>
                  </a:cubicBezTo>
                  <a:lnTo>
                    <a:pt x="364309" y="240022"/>
                  </a:lnTo>
                  <a:lnTo>
                    <a:pt x="226147" y="5162"/>
                  </a:lnTo>
                  <a:cubicBezTo>
                    <a:pt x="241642" y="2581"/>
                    <a:pt x="258428" y="0"/>
                    <a:pt x="275214" y="0"/>
                  </a:cubicBezTo>
                  <a:close/>
                </a:path>
              </a:pathLst>
            </a:custGeom>
            <a:solidFill>
              <a:srgbClr val="C7C3FF"/>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3765"/>
              <a:endParaRPr lang="zh-CN" altLang="en-US" sz="2000" b="1" dirty="0">
                <a:solidFill>
                  <a:schemeClr val="bg1"/>
                </a:solidFill>
              </a:endParaRPr>
            </a:p>
          </p:txBody>
        </p:sp>
        <p:sp>
          <p:nvSpPr>
            <p:cNvPr id="23" name="文本框 22">
              <a:extLst>
                <a:ext uri="{FF2B5EF4-FFF2-40B4-BE49-F238E27FC236}">
                  <a16:creationId xmlns:a16="http://schemas.microsoft.com/office/drawing/2014/main" id="{C6EC78C0-7A69-4F7B-9BAB-9BCB82403C4A}"/>
                </a:ext>
              </a:extLst>
            </p:cNvPr>
            <p:cNvSpPr txBox="1"/>
            <p:nvPr/>
          </p:nvSpPr>
          <p:spPr>
            <a:xfrm>
              <a:off x="5111497" y="1876148"/>
              <a:ext cx="1530534" cy="400110"/>
            </a:xfrm>
            <a:prstGeom prst="rect">
              <a:avLst/>
            </a:prstGeom>
            <a:noFill/>
          </p:spPr>
          <p:txBody>
            <a:bodyPr wrap="square" rtlCol="0">
              <a:spAutoFit/>
            </a:bodyPr>
            <a:lstStyle/>
            <a:p>
              <a:pPr algn="ctr"/>
              <a:r>
                <a:rPr lang="zh-CN" altLang="en-US" sz="2000" b="1" dirty="0">
                  <a:solidFill>
                    <a:srgbClr val="7030A0"/>
                  </a:solidFill>
                  <a:latin typeface="微软雅黑" panose="020B0503020204020204" pitchFamily="34" charset="-122"/>
                  <a:ea typeface="微软雅黑" panose="020B0503020204020204" pitchFamily="34" charset="-122"/>
                </a:rPr>
                <a:t>角膜干预</a:t>
              </a:r>
            </a:p>
          </p:txBody>
        </p:sp>
      </p:grpSp>
      <p:grpSp>
        <p:nvGrpSpPr>
          <p:cNvPr id="53" name="组合 52">
            <a:extLst>
              <a:ext uri="{FF2B5EF4-FFF2-40B4-BE49-F238E27FC236}">
                <a16:creationId xmlns:a16="http://schemas.microsoft.com/office/drawing/2014/main" id="{340BCB61-20C4-4D9F-8D77-6E38899ECBA7}"/>
              </a:ext>
            </a:extLst>
          </p:cNvPr>
          <p:cNvGrpSpPr/>
          <p:nvPr/>
        </p:nvGrpSpPr>
        <p:grpSpPr>
          <a:xfrm>
            <a:off x="2801370" y="5014693"/>
            <a:ext cx="3222775" cy="832448"/>
            <a:chOff x="2700786" y="3213325"/>
            <a:chExt cx="3222775" cy="832448"/>
          </a:xfrm>
        </p:grpSpPr>
        <p:sp>
          <p:nvSpPr>
            <p:cNvPr id="9" name="ïṩlíďê">
              <a:extLst>
                <a:ext uri="{FF2B5EF4-FFF2-40B4-BE49-F238E27FC236}">
                  <a16:creationId xmlns:a16="http://schemas.microsoft.com/office/drawing/2014/main" id="{FEF775DF-8255-40E7-87F2-45EB23FD294B}"/>
                </a:ext>
              </a:extLst>
            </p:cNvPr>
            <p:cNvSpPr/>
            <p:nvPr/>
          </p:nvSpPr>
          <p:spPr>
            <a:xfrm>
              <a:off x="2700786" y="3213325"/>
              <a:ext cx="3222775" cy="832448"/>
            </a:xfrm>
            <a:custGeom>
              <a:avLst/>
              <a:gdLst>
                <a:gd name="connsiteX0" fmla="*/ 0 w 6039295"/>
                <a:gd name="connsiteY0" fmla="*/ 0 h 1594885"/>
                <a:gd name="connsiteX1" fmla="*/ 2115879 w 6039295"/>
                <a:gd name="connsiteY1" fmla="*/ 0 h 1594885"/>
                <a:gd name="connsiteX2" fmla="*/ 2115879 w 6039295"/>
                <a:gd name="connsiteY2" fmla="*/ 1 h 1594885"/>
                <a:gd name="connsiteX3" fmla="*/ 5241853 w 6039295"/>
                <a:gd name="connsiteY3" fmla="*/ 1 h 1594885"/>
                <a:gd name="connsiteX4" fmla="*/ 6039295 w 6039295"/>
                <a:gd name="connsiteY4" fmla="*/ 797443 h 1594885"/>
                <a:gd name="connsiteX5" fmla="*/ 6039294 w 6039295"/>
                <a:gd name="connsiteY5" fmla="*/ 797443 h 1594885"/>
                <a:gd name="connsiteX6" fmla="*/ 5241852 w 6039295"/>
                <a:gd name="connsiteY6" fmla="*/ 1594885 h 1594885"/>
                <a:gd name="connsiteX7" fmla="*/ 1988289 w 6039295"/>
                <a:gd name="connsiteY7" fmla="*/ 1594884 h 1594885"/>
                <a:gd name="connsiteX8" fmla="*/ 1988269 w 6039295"/>
                <a:gd name="connsiteY8" fmla="*/ 1594883 h 1594885"/>
                <a:gd name="connsiteX9" fmla="*/ 0 w 6039295"/>
                <a:gd name="connsiteY9" fmla="*/ 1594883 h 15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9295" h="1594885">
                  <a:moveTo>
                    <a:pt x="0" y="0"/>
                  </a:moveTo>
                  <a:lnTo>
                    <a:pt x="2115879" y="0"/>
                  </a:lnTo>
                  <a:lnTo>
                    <a:pt x="2115879" y="1"/>
                  </a:lnTo>
                  <a:lnTo>
                    <a:pt x="5241853" y="1"/>
                  </a:lnTo>
                  <a:cubicBezTo>
                    <a:pt x="5682268" y="1"/>
                    <a:pt x="6039295" y="357028"/>
                    <a:pt x="6039295" y="797443"/>
                  </a:cubicBezTo>
                  <a:lnTo>
                    <a:pt x="6039294" y="797443"/>
                  </a:lnTo>
                  <a:cubicBezTo>
                    <a:pt x="6039294" y="1237858"/>
                    <a:pt x="5682267" y="1594885"/>
                    <a:pt x="5241852" y="1594885"/>
                  </a:cubicBezTo>
                  <a:lnTo>
                    <a:pt x="1988289" y="1594884"/>
                  </a:lnTo>
                  <a:lnTo>
                    <a:pt x="1988269" y="1594883"/>
                  </a:lnTo>
                  <a:lnTo>
                    <a:pt x="0" y="1594883"/>
                  </a:lnTo>
                  <a:close/>
                </a:path>
              </a:pathLst>
            </a:custGeom>
            <a:gradFill flip="none" rotWithShape="1">
              <a:gsLst>
                <a:gs pos="0">
                  <a:srgbClr val="AD62AA">
                    <a:alpha val="50196"/>
                  </a:srgbClr>
                </a:gs>
                <a:gs pos="100000">
                  <a:schemeClr val="bg1"/>
                </a:gs>
              </a:gsLst>
              <a:lin ang="10800000" scaled="1"/>
              <a:tileRect/>
            </a:gra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sz="2000" b="1" dirty="0">
                <a:solidFill>
                  <a:schemeClr val="bg1"/>
                </a:solidFill>
              </a:endParaRPr>
            </a:p>
          </p:txBody>
        </p:sp>
        <p:sp>
          <p:nvSpPr>
            <p:cNvPr id="10" name="îṧ1îḓê">
              <a:extLst>
                <a:ext uri="{FF2B5EF4-FFF2-40B4-BE49-F238E27FC236}">
                  <a16:creationId xmlns:a16="http://schemas.microsoft.com/office/drawing/2014/main" id="{3D7B4DA0-45DF-4B88-BF52-4A9DCF0B8C07}"/>
                </a:ext>
              </a:extLst>
            </p:cNvPr>
            <p:cNvSpPr/>
            <p:nvPr/>
          </p:nvSpPr>
          <p:spPr>
            <a:xfrm>
              <a:off x="5131559" y="3282733"/>
              <a:ext cx="693632" cy="693632"/>
            </a:xfrm>
            <a:prstGeom prst="ellipse">
              <a:avLst/>
            </a:pr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endParaRPr lang="zh-CN" altLang="en-US" sz="2000" b="1" dirty="0">
                <a:solidFill>
                  <a:schemeClr val="bg1"/>
                </a:solidFill>
              </a:endParaRPr>
            </a:p>
          </p:txBody>
        </p:sp>
        <p:sp>
          <p:nvSpPr>
            <p:cNvPr id="11" name="iş1íḍé">
              <a:extLst>
                <a:ext uri="{FF2B5EF4-FFF2-40B4-BE49-F238E27FC236}">
                  <a16:creationId xmlns:a16="http://schemas.microsoft.com/office/drawing/2014/main" id="{140F2EF9-1261-40CE-96F4-78F71ED9C704}"/>
                </a:ext>
              </a:extLst>
            </p:cNvPr>
            <p:cNvSpPr/>
            <p:nvPr/>
          </p:nvSpPr>
          <p:spPr>
            <a:xfrm>
              <a:off x="5281855" y="3510275"/>
              <a:ext cx="393041" cy="238548"/>
            </a:xfrm>
            <a:custGeom>
              <a:avLst/>
              <a:gdLst>
                <a:gd name="T0" fmla="*/ 1098 w 1112"/>
                <a:gd name="T1" fmla="*/ 313 h 676"/>
                <a:gd name="T2" fmla="*/ 556 w 1112"/>
                <a:gd name="T3" fmla="*/ 0 h 676"/>
                <a:gd name="T4" fmla="*/ 15 w 1112"/>
                <a:gd name="T5" fmla="*/ 313 h 676"/>
                <a:gd name="T6" fmla="*/ 0 w 1112"/>
                <a:gd name="T7" fmla="*/ 338 h 676"/>
                <a:gd name="T8" fmla="*/ 15 w 1112"/>
                <a:gd name="T9" fmla="*/ 364 h 676"/>
                <a:gd name="T10" fmla="*/ 556 w 1112"/>
                <a:gd name="T11" fmla="*/ 676 h 676"/>
                <a:gd name="T12" fmla="*/ 1098 w 1112"/>
                <a:gd name="T13" fmla="*/ 364 h 676"/>
                <a:gd name="T14" fmla="*/ 1112 w 1112"/>
                <a:gd name="T15" fmla="*/ 338 h 676"/>
                <a:gd name="T16" fmla="*/ 1098 w 1112"/>
                <a:gd name="T17" fmla="*/ 313 h 676"/>
                <a:gd name="T18" fmla="*/ 562 w 1112"/>
                <a:gd name="T19" fmla="*/ 520 h 676"/>
                <a:gd name="T20" fmla="*/ 363 w 1112"/>
                <a:gd name="T21" fmla="*/ 322 h 676"/>
                <a:gd name="T22" fmla="*/ 562 w 1112"/>
                <a:gd name="T23" fmla="*/ 123 h 676"/>
                <a:gd name="T24" fmla="*/ 760 w 1112"/>
                <a:gd name="T25" fmla="*/ 322 h 676"/>
                <a:gd name="T26" fmla="*/ 562 w 1112"/>
                <a:gd name="T27" fmla="*/ 520 h 676"/>
                <a:gd name="T28" fmla="*/ 119 w 1112"/>
                <a:gd name="T29" fmla="*/ 338 h 676"/>
                <a:gd name="T30" fmla="*/ 303 w 1112"/>
                <a:gd name="T31" fmla="*/ 168 h 676"/>
                <a:gd name="T32" fmla="*/ 261 w 1112"/>
                <a:gd name="T33" fmla="*/ 322 h 676"/>
                <a:gd name="T34" fmla="*/ 344 w 1112"/>
                <a:gd name="T35" fmla="*/ 528 h 676"/>
                <a:gd name="T36" fmla="*/ 119 w 1112"/>
                <a:gd name="T37" fmla="*/ 338 h 676"/>
                <a:gd name="T38" fmla="*/ 788 w 1112"/>
                <a:gd name="T39" fmla="*/ 519 h 676"/>
                <a:gd name="T40" fmla="*/ 863 w 1112"/>
                <a:gd name="T41" fmla="*/ 322 h 676"/>
                <a:gd name="T42" fmla="*/ 826 w 1112"/>
                <a:gd name="T43" fmla="*/ 178 h 676"/>
                <a:gd name="T44" fmla="*/ 993 w 1112"/>
                <a:gd name="T45" fmla="*/ 338 h 676"/>
                <a:gd name="T46" fmla="*/ 788 w 1112"/>
                <a:gd name="T47" fmla="*/ 519 h 676"/>
                <a:gd name="T48" fmla="*/ 640 w 1112"/>
                <a:gd name="T49" fmla="*/ 318 h 676"/>
                <a:gd name="T50" fmla="*/ 556 w 1112"/>
                <a:gd name="T51" fmla="*/ 401 h 676"/>
                <a:gd name="T52" fmla="*/ 473 w 1112"/>
                <a:gd name="T53" fmla="*/ 318 h 676"/>
                <a:gd name="T54" fmla="*/ 556 w 1112"/>
                <a:gd name="T55" fmla="*/ 234 h 676"/>
                <a:gd name="T56" fmla="*/ 640 w 1112"/>
                <a:gd name="T57" fmla="*/ 318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2" h="676">
                  <a:moveTo>
                    <a:pt x="1098" y="313"/>
                  </a:moveTo>
                  <a:cubicBezTo>
                    <a:pt x="986" y="120"/>
                    <a:pt x="779" y="0"/>
                    <a:pt x="556" y="0"/>
                  </a:cubicBezTo>
                  <a:cubicBezTo>
                    <a:pt x="334" y="0"/>
                    <a:pt x="126" y="120"/>
                    <a:pt x="15" y="313"/>
                  </a:cubicBezTo>
                  <a:lnTo>
                    <a:pt x="0" y="338"/>
                  </a:lnTo>
                  <a:lnTo>
                    <a:pt x="15" y="364"/>
                  </a:lnTo>
                  <a:cubicBezTo>
                    <a:pt x="126" y="557"/>
                    <a:pt x="334" y="676"/>
                    <a:pt x="556" y="676"/>
                  </a:cubicBezTo>
                  <a:cubicBezTo>
                    <a:pt x="779" y="676"/>
                    <a:pt x="986" y="557"/>
                    <a:pt x="1098" y="364"/>
                  </a:cubicBezTo>
                  <a:lnTo>
                    <a:pt x="1112" y="338"/>
                  </a:lnTo>
                  <a:lnTo>
                    <a:pt x="1098" y="313"/>
                  </a:lnTo>
                  <a:close/>
                  <a:moveTo>
                    <a:pt x="562" y="520"/>
                  </a:moveTo>
                  <a:cubicBezTo>
                    <a:pt x="452" y="520"/>
                    <a:pt x="363" y="431"/>
                    <a:pt x="363" y="322"/>
                  </a:cubicBezTo>
                  <a:cubicBezTo>
                    <a:pt x="363" y="212"/>
                    <a:pt x="452" y="123"/>
                    <a:pt x="562" y="123"/>
                  </a:cubicBezTo>
                  <a:cubicBezTo>
                    <a:pt x="671" y="123"/>
                    <a:pt x="760" y="212"/>
                    <a:pt x="760" y="322"/>
                  </a:cubicBezTo>
                  <a:cubicBezTo>
                    <a:pt x="760" y="431"/>
                    <a:pt x="671" y="520"/>
                    <a:pt x="562" y="520"/>
                  </a:cubicBezTo>
                  <a:close/>
                  <a:moveTo>
                    <a:pt x="119" y="338"/>
                  </a:moveTo>
                  <a:cubicBezTo>
                    <a:pt x="167" y="267"/>
                    <a:pt x="230" y="209"/>
                    <a:pt x="303" y="168"/>
                  </a:cubicBezTo>
                  <a:cubicBezTo>
                    <a:pt x="277" y="213"/>
                    <a:pt x="261" y="265"/>
                    <a:pt x="261" y="322"/>
                  </a:cubicBezTo>
                  <a:cubicBezTo>
                    <a:pt x="261" y="402"/>
                    <a:pt x="293" y="474"/>
                    <a:pt x="344" y="528"/>
                  </a:cubicBezTo>
                  <a:cubicBezTo>
                    <a:pt x="254" y="488"/>
                    <a:pt x="175" y="423"/>
                    <a:pt x="119" y="338"/>
                  </a:cubicBezTo>
                  <a:close/>
                  <a:moveTo>
                    <a:pt x="788" y="519"/>
                  </a:moveTo>
                  <a:cubicBezTo>
                    <a:pt x="834" y="466"/>
                    <a:pt x="863" y="397"/>
                    <a:pt x="863" y="322"/>
                  </a:cubicBezTo>
                  <a:cubicBezTo>
                    <a:pt x="863" y="270"/>
                    <a:pt x="849" y="221"/>
                    <a:pt x="826" y="178"/>
                  </a:cubicBezTo>
                  <a:cubicBezTo>
                    <a:pt x="892" y="218"/>
                    <a:pt x="950" y="272"/>
                    <a:pt x="993" y="338"/>
                  </a:cubicBezTo>
                  <a:cubicBezTo>
                    <a:pt x="941" y="416"/>
                    <a:pt x="870" y="478"/>
                    <a:pt x="788" y="519"/>
                  </a:cubicBezTo>
                  <a:close/>
                  <a:moveTo>
                    <a:pt x="640" y="318"/>
                  </a:moveTo>
                  <a:cubicBezTo>
                    <a:pt x="640" y="364"/>
                    <a:pt x="602" y="401"/>
                    <a:pt x="556" y="401"/>
                  </a:cubicBezTo>
                  <a:cubicBezTo>
                    <a:pt x="510" y="401"/>
                    <a:pt x="473" y="364"/>
                    <a:pt x="473" y="318"/>
                  </a:cubicBezTo>
                  <a:cubicBezTo>
                    <a:pt x="473" y="272"/>
                    <a:pt x="510" y="234"/>
                    <a:pt x="556" y="234"/>
                  </a:cubicBezTo>
                  <a:cubicBezTo>
                    <a:pt x="602" y="234"/>
                    <a:pt x="640" y="272"/>
                    <a:pt x="640" y="318"/>
                  </a:cubicBezTo>
                  <a:close/>
                </a:path>
              </a:pathLst>
            </a:custGeom>
            <a:solidFill>
              <a:srgbClr val="D6B1D5"/>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550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3765"/>
              <a:endParaRPr lang="zh-CN" altLang="en-US" sz="2000" b="1" dirty="0">
                <a:solidFill>
                  <a:schemeClr val="bg1"/>
                </a:solidFill>
              </a:endParaRPr>
            </a:p>
          </p:txBody>
        </p:sp>
        <p:sp>
          <p:nvSpPr>
            <p:cNvPr id="24" name="文本框 23">
              <a:extLst>
                <a:ext uri="{FF2B5EF4-FFF2-40B4-BE49-F238E27FC236}">
                  <a16:creationId xmlns:a16="http://schemas.microsoft.com/office/drawing/2014/main" id="{9FCA14CB-A145-4429-8D89-D2407A2237DD}"/>
                </a:ext>
              </a:extLst>
            </p:cNvPr>
            <p:cNvSpPr txBox="1"/>
            <p:nvPr/>
          </p:nvSpPr>
          <p:spPr>
            <a:xfrm>
              <a:off x="3584449" y="3421484"/>
              <a:ext cx="1530534" cy="400110"/>
            </a:xfrm>
            <a:prstGeom prst="rect">
              <a:avLst/>
            </a:prstGeom>
            <a:noFill/>
          </p:spPr>
          <p:txBody>
            <a:bodyPr wrap="square" rtlCol="0">
              <a:spAutoFit/>
            </a:bodyPr>
            <a:lstStyle/>
            <a:p>
              <a:pPr algn="ctr"/>
              <a:r>
                <a:rPr lang="zh-CN" altLang="en-US" sz="2000" b="1" dirty="0">
                  <a:solidFill>
                    <a:srgbClr val="AD62AA"/>
                  </a:solidFill>
                  <a:latin typeface="微软雅黑" panose="020B0503020204020204" pitchFamily="34" charset="-122"/>
                  <a:ea typeface="微软雅黑" panose="020B0503020204020204" pitchFamily="34" charset="-122"/>
                </a:rPr>
                <a:t>巩膜干预</a:t>
              </a:r>
            </a:p>
          </p:txBody>
        </p:sp>
      </p:grpSp>
      <p:grpSp>
        <p:nvGrpSpPr>
          <p:cNvPr id="52" name="组合 51">
            <a:extLst>
              <a:ext uri="{FF2B5EF4-FFF2-40B4-BE49-F238E27FC236}">
                <a16:creationId xmlns:a16="http://schemas.microsoft.com/office/drawing/2014/main" id="{D90D687D-3B3C-4362-A2E0-CEC5A6D6193B}"/>
              </a:ext>
            </a:extLst>
          </p:cNvPr>
          <p:cNvGrpSpPr/>
          <p:nvPr/>
        </p:nvGrpSpPr>
        <p:grpSpPr>
          <a:xfrm>
            <a:off x="804672" y="3840602"/>
            <a:ext cx="3222775" cy="832448"/>
            <a:chOff x="694944" y="2130674"/>
            <a:chExt cx="3222775" cy="832448"/>
          </a:xfrm>
        </p:grpSpPr>
        <p:sp>
          <p:nvSpPr>
            <p:cNvPr id="6" name="ïṩlíďê">
              <a:extLst>
                <a:ext uri="{FF2B5EF4-FFF2-40B4-BE49-F238E27FC236}">
                  <a16:creationId xmlns:a16="http://schemas.microsoft.com/office/drawing/2014/main" id="{C5F9E84A-3A2E-47CA-B5B9-8C9F641E5EF5}"/>
                </a:ext>
              </a:extLst>
            </p:cNvPr>
            <p:cNvSpPr/>
            <p:nvPr/>
          </p:nvSpPr>
          <p:spPr>
            <a:xfrm>
              <a:off x="694944" y="2130674"/>
              <a:ext cx="3222775" cy="832448"/>
            </a:xfrm>
            <a:custGeom>
              <a:avLst/>
              <a:gdLst>
                <a:gd name="connsiteX0" fmla="*/ 0 w 6039295"/>
                <a:gd name="connsiteY0" fmla="*/ 0 h 1594885"/>
                <a:gd name="connsiteX1" fmla="*/ 2115879 w 6039295"/>
                <a:gd name="connsiteY1" fmla="*/ 0 h 1594885"/>
                <a:gd name="connsiteX2" fmla="*/ 2115879 w 6039295"/>
                <a:gd name="connsiteY2" fmla="*/ 1 h 1594885"/>
                <a:gd name="connsiteX3" fmla="*/ 5241853 w 6039295"/>
                <a:gd name="connsiteY3" fmla="*/ 1 h 1594885"/>
                <a:gd name="connsiteX4" fmla="*/ 6039295 w 6039295"/>
                <a:gd name="connsiteY4" fmla="*/ 797443 h 1594885"/>
                <a:gd name="connsiteX5" fmla="*/ 6039294 w 6039295"/>
                <a:gd name="connsiteY5" fmla="*/ 797443 h 1594885"/>
                <a:gd name="connsiteX6" fmla="*/ 5241852 w 6039295"/>
                <a:gd name="connsiteY6" fmla="*/ 1594885 h 1594885"/>
                <a:gd name="connsiteX7" fmla="*/ 1988289 w 6039295"/>
                <a:gd name="connsiteY7" fmla="*/ 1594884 h 1594885"/>
                <a:gd name="connsiteX8" fmla="*/ 1988269 w 6039295"/>
                <a:gd name="connsiteY8" fmla="*/ 1594883 h 1594885"/>
                <a:gd name="connsiteX9" fmla="*/ 0 w 6039295"/>
                <a:gd name="connsiteY9" fmla="*/ 1594883 h 15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9295" h="1594885">
                  <a:moveTo>
                    <a:pt x="0" y="0"/>
                  </a:moveTo>
                  <a:lnTo>
                    <a:pt x="2115879" y="0"/>
                  </a:lnTo>
                  <a:lnTo>
                    <a:pt x="2115879" y="1"/>
                  </a:lnTo>
                  <a:lnTo>
                    <a:pt x="5241853" y="1"/>
                  </a:lnTo>
                  <a:cubicBezTo>
                    <a:pt x="5682268" y="1"/>
                    <a:pt x="6039295" y="357028"/>
                    <a:pt x="6039295" y="797443"/>
                  </a:cubicBezTo>
                  <a:lnTo>
                    <a:pt x="6039294" y="797443"/>
                  </a:lnTo>
                  <a:cubicBezTo>
                    <a:pt x="6039294" y="1237858"/>
                    <a:pt x="5682267" y="1594885"/>
                    <a:pt x="5241852" y="1594885"/>
                  </a:cubicBezTo>
                  <a:lnTo>
                    <a:pt x="1988289" y="1594884"/>
                  </a:lnTo>
                  <a:lnTo>
                    <a:pt x="1988269" y="1594883"/>
                  </a:lnTo>
                  <a:lnTo>
                    <a:pt x="0" y="1594883"/>
                  </a:lnTo>
                  <a:close/>
                </a:path>
              </a:pathLst>
            </a:custGeom>
            <a:gradFill flip="none" rotWithShape="1">
              <a:gsLst>
                <a:gs pos="0">
                  <a:srgbClr val="EAB9C9"/>
                </a:gs>
                <a:gs pos="100000">
                  <a:schemeClr val="bg1"/>
                </a:gs>
              </a:gsLst>
              <a:lin ang="10800000" scaled="1"/>
              <a:tileRect/>
            </a:gra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defTabSz="913765"/>
              <a:endParaRPr lang="zh-CN" altLang="en-US" sz="2000" b="1" dirty="0">
                <a:solidFill>
                  <a:schemeClr val="bg1"/>
                </a:solidFill>
              </a:endParaRPr>
            </a:p>
          </p:txBody>
        </p:sp>
        <p:sp>
          <p:nvSpPr>
            <p:cNvPr id="7" name="îṧ1îḓê">
              <a:extLst>
                <a:ext uri="{FF2B5EF4-FFF2-40B4-BE49-F238E27FC236}">
                  <a16:creationId xmlns:a16="http://schemas.microsoft.com/office/drawing/2014/main" id="{F80AF79E-DBE5-46C1-8645-EC9573293C94}"/>
                </a:ext>
              </a:extLst>
            </p:cNvPr>
            <p:cNvSpPr/>
            <p:nvPr/>
          </p:nvSpPr>
          <p:spPr>
            <a:xfrm>
              <a:off x="3125717" y="2200082"/>
              <a:ext cx="693632" cy="693632"/>
            </a:xfrm>
            <a:prstGeom prst="ellipse">
              <a:avLst/>
            </a:pr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p>
              <a:pPr algn="ctr" defTabSz="913765"/>
              <a:endParaRPr lang="zh-CN" altLang="en-US" sz="2000" b="1" dirty="0">
                <a:solidFill>
                  <a:schemeClr val="bg1"/>
                </a:solidFill>
              </a:endParaRPr>
            </a:p>
          </p:txBody>
        </p:sp>
        <p:sp>
          <p:nvSpPr>
            <p:cNvPr id="8" name="iş1íḍé">
              <a:extLst>
                <a:ext uri="{FF2B5EF4-FFF2-40B4-BE49-F238E27FC236}">
                  <a16:creationId xmlns:a16="http://schemas.microsoft.com/office/drawing/2014/main" id="{D70E82AE-8ECD-4CE7-94D7-E853CDFE32FE}"/>
                </a:ext>
              </a:extLst>
            </p:cNvPr>
            <p:cNvSpPr/>
            <p:nvPr/>
          </p:nvSpPr>
          <p:spPr>
            <a:xfrm>
              <a:off x="3299254" y="2399258"/>
              <a:ext cx="393041" cy="283481"/>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8157" h="438634">
                  <a:moveTo>
                    <a:pt x="404441" y="267190"/>
                  </a:moveTo>
                  <a:lnTo>
                    <a:pt x="312536" y="267501"/>
                  </a:lnTo>
                  <a:cubicBezTo>
                    <a:pt x="279569" y="267656"/>
                    <a:pt x="252822" y="294522"/>
                    <a:pt x="252977" y="327444"/>
                  </a:cubicBezTo>
                  <a:cubicBezTo>
                    <a:pt x="253133" y="360211"/>
                    <a:pt x="279880" y="386921"/>
                    <a:pt x="312692" y="386921"/>
                  </a:cubicBezTo>
                  <a:lnTo>
                    <a:pt x="313003" y="386921"/>
                  </a:lnTo>
                  <a:lnTo>
                    <a:pt x="404908" y="386456"/>
                  </a:lnTo>
                  <a:cubicBezTo>
                    <a:pt x="404908" y="373411"/>
                    <a:pt x="404441" y="280080"/>
                    <a:pt x="404441" y="267190"/>
                  </a:cubicBezTo>
                  <a:close/>
                  <a:moveTo>
                    <a:pt x="496657" y="215012"/>
                  </a:moveTo>
                  <a:cubicBezTo>
                    <a:pt x="526204" y="215012"/>
                    <a:pt x="554195" y="226348"/>
                    <a:pt x="575189" y="247158"/>
                  </a:cubicBezTo>
                  <a:cubicBezTo>
                    <a:pt x="596338" y="268122"/>
                    <a:pt x="608156" y="296075"/>
                    <a:pt x="608156" y="325891"/>
                  </a:cubicBezTo>
                  <a:cubicBezTo>
                    <a:pt x="608467" y="387387"/>
                    <a:pt x="558705" y="437547"/>
                    <a:pt x="497124" y="437858"/>
                  </a:cubicBezTo>
                  <a:lnTo>
                    <a:pt x="312692" y="438634"/>
                  </a:lnTo>
                  <a:cubicBezTo>
                    <a:pt x="251422" y="438634"/>
                    <a:pt x="201349" y="388940"/>
                    <a:pt x="201193" y="327755"/>
                  </a:cubicBezTo>
                  <a:cubicBezTo>
                    <a:pt x="200882" y="266259"/>
                    <a:pt x="250645" y="216099"/>
                    <a:pt x="312225" y="215788"/>
                  </a:cubicBezTo>
                  <a:close/>
                  <a:moveTo>
                    <a:pt x="241505" y="0"/>
                  </a:moveTo>
                  <a:cubicBezTo>
                    <a:pt x="270058" y="0"/>
                    <a:pt x="298630" y="10869"/>
                    <a:pt x="320477" y="32605"/>
                  </a:cubicBezTo>
                  <a:cubicBezTo>
                    <a:pt x="359040" y="71110"/>
                    <a:pt x="363394" y="130886"/>
                    <a:pt x="333694" y="174360"/>
                  </a:cubicBezTo>
                  <a:lnTo>
                    <a:pt x="312080" y="174360"/>
                  </a:lnTo>
                  <a:cubicBezTo>
                    <a:pt x="289689" y="174515"/>
                    <a:pt x="268386" y="179483"/>
                    <a:pt x="249105" y="188333"/>
                  </a:cubicBezTo>
                  <a:lnTo>
                    <a:pt x="283780" y="153710"/>
                  </a:lnTo>
                  <a:cubicBezTo>
                    <a:pt x="307105" y="130421"/>
                    <a:pt x="307105" y="92537"/>
                    <a:pt x="283780" y="69247"/>
                  </a:cubicBezTo>
                  <a:cubicBezTo>
                    <a:pt x="260456" y="45958"/>
                    <a:pt x="222670" y="45958"/>
                    <a:pt x="199346" y="69247"/>
                  </a:cubicBezTo>
                  <a:lnTo>
                    <a:pt x="134348" y="134147"/>
                  </a:lnTo>
                  <a:lnTo>
                    <a:pt x="212252" y="212088"/>
                  </a:lnTo>
                  <a:cubicBezTo>
                    <a:pt x="178509" y="241433"/>
                    <a:pt x="159539" y="283664"/>
                    <a:pt x="159694" y="327914"/>
                  </a:cubicBezTo>
                  <a:cubicBezTo>
                    <a:pt x="159694" y="332572"/>
                    <a:pt x="160005" y="337075"/>
                    <a:pt x="160316" y="341577"/>
                  </a:cubicBezTo>
                  <a:cubicBezTo>
                    <a:pt x="145388" y="348874"/>
                    <a:pt x="128750" y="352756"/>
                    <a:pt x="111490" y="352756"/>
                  </a:cubicBezTo>
                  <a:cubicBezTo>
                    <a:pt x="81791" y="352756"/>
                    <a:pt x="53646" y="341111"/>
                    <a:pt x="32654" y="319996"/>
                  </a:cubicBezTo>
                  <a:cubicBezTo>
                    <a:pt x="-10885" y="276678"/>
                    <a:pt x="-10885" y="205878"/>
                    <a:pt x="32654" y="162405"/>
                  </a:cubicBezTo>
                  <a:lnTo>
                    <a:pt x="162648" y="32605"/>
                  </a:lnTo>
                  <a:cubicBezTo>
                    <a:pt x="184418" y="10869"/>
                    <a:pt x="212952" y="0"/>
                    <a:pt x="241505" y="0"/>
                  </a:cubicBezTo>
                  <a:close/>
                </a:path>
              </a:pathLst>
            </a:custGeom>
            <a:solidFill>
              <a:srgbClr val="EBBCCB"/>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700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3765"/>
              <a:endParaRPr lang="zh-CN" altLang="en-US" sz="2000" b="1" dirty="0">
                <a:solidFill>
                  <a:schemeClr val="bg1"/>
                </a:solidFill>
              </a:endParaRPr>
            </a:p>
          </p:txBody>
        </p:sp>
        <p:sp>
          <p:nvSpPr>
            <p:cNvPr id="25" name="文本框 24">
              <a:extLst>
                <a:ext uri="{FF2B5EF4-FFF2-40B4-BE49-F238E27FC236}">
                  <a16:creationId xmlns:a16="http://schemas.microsoft.com/office/drawing/2014/main" id="{F80E1F06-F7A6-47D6-A450-AD648B7B9CC2}"/>
                </a:ext>
              </a:extLst>
            </p:cNvPr>
            <p:cNvSpPr txBox="1"/>
            <p:nvPr/>
          </p:nvSpPr>
          <p:spPr>
            <a:xfrm>
              <a:off x="1581913" y="2324204"/>
              <a:ext cx="1530534" cy="400110"/>
            </a:xfrm>
            <a:prstGeom prst="rect">
              <a:avLst/>
            </a:prstGeom>
            <a:noFill/>
          </p:spPr>
          <p:txBody>
            <a:bodyPr wrap="square" rtlCol="0">
              <a:spAutoFit/>
            </a:bodyPr>
            <a:lstStyle/>
            <a:p>
              <a:pPr algn="ctr"/>
              <a:r>
                <a:rPr lang="zh-CN" altLang="en-US" sz="2000" b="1" dirty="0">
                  <a:solidFill>
                    <a:srgbClr val="AD62AA"/>
                  </a:solidFill>
                  <a:latin typeface="微软雅黑" panose="020B0503020204020204" pitchFamily="34" charset="-122"/>
                  <a:ea typeface="微软雅黑" panose="020B0503020204020204" pitchFamily="34" charset="-122"/>
                </a:rPr>
                <a:t>药物干预</a:t>
              </a:r>
            </a:p>
          </p:txBody>
        </p:sp>
      </p:grpSp>
      <p:sp>
        <p:nvSpPr>
          <p:cNvPr id="56" name="矩形 55">
            <a:extLst>
              <a:ext uri="{FF2B5EF4-FFF2-40B4-BE49-F238E27FC236}">
                <a16:creationId xmlns:a16="http://schemas.microsoft.com/office/drawing/2014/main" id="{4D1D78E2-570B-4032-9038-8DEDB10B78C5}"/>
              </a:ext>
            </a:extLst>
          </p:cNvPr>
          <p:cNvSpPr/>
          <p:nvPr/>
        </p:nvSpPr>
        <p:spPr>
          <a:xfrm>
            <a:off x="2854240" y="1133137"/>
            <a:ext cx="6483520"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EARLY WARNING AND EARLY INTERVENTION OF MYOPIA ARE VERY IMPORTANT</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417179164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B0B644C1-49DA-46F2-B1A4-7FD4386196E5}"/>
              </a:ext>
            </a:extLst>
          </p:cNvPr>
          <p:cNvSpPr txBox="1">
            <a:spLocks noChangeArrowheads="1"/>
          </p:cNvSpPr>
          <p:nvPr/>
        </p:nvSpPr>
        <p:spPr bwMode="auto">
          <a:xfrm>
            <a:off x="2168569" y="645862"/>
            <a:ext cx="7854863"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加强视力健康管理</a:t>
            </a:r>
          </a:p>
        </p:txBody>
      </p:sp>
      <p:sp>
        <p:nvSpPr>
          <p:cNvPr id="5" name="矩形 4">
            <a:extLst>
              <a:ext uri="{FF2B5EF4-FFF2-40B4-BE49-F238E27FC236}">
                <a16:creationId xmlns:a16="http://schemas.microsoft.com/office/drawing/2014/main" id="{7375CC2C-1790-460A-B890-2B9D753C6868}"/>
              </a:ext>
            </a:extLst>
          </p:cNvPr>
          <p:cNvSpPr/>
          <p:nvPr/>
        </p:nvSpPr>
        <p:spPr>
          <a:xfrm>
            <a:off x="5001768" y="2723504"/>
            <a:ext cx="6099048" cy="2132122"/>
          </a:xfrm>
          <a:prstGeom prst="rect">
            <a:avLst/>
          </a:prstGeom>
        </p:spPr>
        <p:txBody>
          <a:bodyPr wrap="square">
            <a:spAutoFit/>
          </a:bodyPr>
          <a:lstStyle/>
          <a:p>
            <a:pPr marL="288000" indent="-288000" algn="just">
              <a:lnSpc>
                <a:spcPts val="2700"/>
              </a:lnSpc>
              <a:buClr>
                <a:srgbClr val="4E4BA5"/>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建立校领导、班主任、校医</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保健教师</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、家长代表、学生视力保护委员和志愿者等学生代表为一体的</a:t>
            </a:r>
            <a:r>
              <a:rPr lang="zh-CN" altLang="en-US" sz="1600" b="1" dirty="0">
                <a:solidFill>
                  <a:srgbClr val="4E4BA5"/>
                </a:solidFill>
                <a:latin typeface="微软雅黑" panose="020B0503020204020204" pitchFamily="34" charset="-122"/>
                <a:ea typeface="微软雅黑" panose="020B0503020204020204" pitchFamily="34" charset="-122"/>
              </a:rPr>
              <a:t>视力健康管理队伍</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明确和细化职责</a:t>
            </a:r>
            <a:r>
              <a:rPr lang="en-US" altLang="zh-CN" sz="1600" dirty="0">
                <a:latin typeface="微软雅黑" panose="020B0503020204020204" pitchFamily="34" charset="-122"/>
                <a:ea typeface="微软雅黑" panose="020B0503020204020204" pitchFamily="34" charset="-122"/>
              </a:rPr>
              <a:t>;</a:t>
            </a:r>
          </a:p>
          <a:p>
            <a:pPr marL="288000" indent="-288000" algn="just">
              <a:lnSpc>
                <a:spcPts val="2700"/>
              </a:lnSpc>
              <a:buClr>
                <a:srgbClr val="4E4BA5"/>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将近视防控知识融入课堂教学、校园文化和学生日常行为规范</a:t>
            </a:r>
            <a:r>
              <a:rPr lang="en-US" altLang="zh-CN" sz="1600" dirty="0">
                <a:latin typeface="微软雅黑" panose="020B0503020204020204" pitchFamily="34" charset="-122"/>
                <a:ea typeface="微软雅黑" panose="020B0503020204020204" pitchFamily="34" charset="-122"/>
              </a:rPr>
              <a:t>;</a:t>
            </a:r>
          </a:p>
          <a:p>
            <a:pPr marL="288000" indent="-288000" algn="just">
              <a:lnSpc>
                <a:spcPts val="2700"/>
              </a:lnSpc>
              <a:buClr>
                <a:srgbClr val="4E4BA5"/>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加强医务室</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卫生室、校医院、保健室等</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力量</a:t>
            </a:r>
            <a:r>
              <a:rPr lang="en-US" altLang="zh-CN" sz="1600" dirty="0">
                <a:latin typeface="微软雅黑" panose="020B0503020204020204" pitchFamily="34" charset="-122"/>
                <a:ea typeface="微软雅黑" panose="020B0503020204020204" pitchFamily="34" charset="-122"/>
              </a:rPr>
              <a:t>,</a:t>
            </a:r>
            <a:r>
              <a:rPr lang="zh-CN" altLang="en-US" sz="1600" b="1" dirty="0">
                <a:solidFill>
                  <a:srgbClr val="4E4BA5"/>
                </a:solidFill>
                <a:latin typeface="微软雅黑" panose="020B0503020204020204" pitchFamily="34" charset="-122"/>
                <a:ea typeface="微软雅黑" panose="020B0503020204020204" pitchFamily="34" charset="-122"/>
              </a:rPr>
              <a:t>按标准配备校医和必要的药械设备及相关监测检查设备</a:t>
            </a:r>
            <a:r>
              <a:rPr lang="en-US" altLang="zh-CN" sz="1600" dirty="0">
                <a:latin typeface="微软雅黑" panose="020B0503020204020204" pitchFamily="34" charset="-122"/>
                <a:ea typeface="微软雅黑" panose="020B0503020204020204" pitchFamily="34" charset="-122"/>
              </a:rPr>
              <a:t>;</a:t>
            </a:r>
            <a:endParaRPr lang="zh-CN" altLang="en-US" sz="1400" dirty="0">
              <a:latin typeface="微软雅黑" panose="020B0503020204020204" pitchFamily="34" charset="-122"/>
              <a:ea typeface="微软雅黑" panose="020B0503020204020204" pitchFamily="34" charset="-122"/>
            </a:endParaRPr>
          </a:p>
        </p:txBody>
      </p:sp>
      <p:sp>
        <p:nvSpPr>
          <p:cNvPr id="7" name="文本框 6">
            <a:extLst>
              <a:ext uri="{FF2B5EF4-FFF2-40B4-BE49-F238E27FC236}">
                <a16:creationId xmlns:a16="http://schemas.microsoft.com/office/drawing/2014/main" id="{776EFDA9-4577-4C04-A799-7656F126E694}"/>
              </a:ext>
            </a:extLst>
          </p:cNvPr>
          <p:cNvSpPr txBox="1"/>
          <p:nvPr/>
        </p:nvSpPr>
        <p:spPr>
          <a:xfrm>
            <a:off x="5001768" y="2366510"/>
            <a:ext cx="4288536" cy="360000"/>
          </a:xfrm>
          <a:prstGeom prst="rect">
            <a:avLst/>
          </a:prstGeom>
          <a:noFill/>
          <a:ln>
            <a:noFill/>
          </a:ln>
        </p:spPr>
        <p:txBody>
          <a:bodyPr wrap="square" rtlCol="0" anchor="ctr">
            <a:noAutofit/>
          </a:bodyPr>
          <a:lstStyle/>
          <a:p>
            <a:pPr algn="ctr"/>
            <a:r>
              <a:rPr lang="zh-CN" altLang="en-US" b="1" dirty="0">
                <a:solidFill>
                  <a:srgbClr val="AD62AA"/>
                </a:solidFill>
                <a:latin typeface="微软雅黑" panose="020B0503020204020204" pitchFamily="34" charset="-122"/>
                <a:ea typeface="微软雅黑" panose="020B0503020204020204" pitchFamily="34" charset="-122"/>
              </a:rPr>
              <a:t>强化眼健康管理能力落实人员设备配置：</a:t>
            </a:r>
          </a:p>
        </p:txBody>
      </p:sp>
      <p:grpSp>
        <p:nvGrpSpPr>
          <p:cNvPr id="8" name="组合 7">
            <a:extLst>
              <a:ext uri="{FF2B5EF4-FFF2-40B4-BE49-F238E27FC236}">
                <a16:creationId xmlns:a16="http://schemas.microsoft.com/office/drawing/2014/main" id="{B27BD92C-D051-45D2-9CAE-CA8830C28ADD}"/>
              </a:ext>
            </a:extLst>
          </p:cNvPr>
          <p:cNvGrpSpPr/>
          <p:nvPr/>
        </p:nvGrpSpPr>
        <p:grpSpPr>
          <a:xfrm>
            <a:off x="1493624" y="2208739"/>
            <a:ext cx="2804055" cy="3030713"/>
            <a:chOff x="2133704" y="1828842"/>
            <a:chExt cx="3595469" cy="3886098"/>
          </a:xfrm>
        </p:grpSpPr>
        <p:grpSp>
          <p:nvGrpSpPr>
            <p:cNvPr id="9" name="组合 8">
              <a:extLst>
                <a:ext uri="{FF2B5EF4-FFF2-40B4-BE49-F238E27FC236}">
                  <a16:creationId xmlns:a16="http://schemas.microsoft.com/office/drawing/2014/main" id="{C509BC60-B4EA-46F1-89D6-8EA0C55BDC86}"/>
                </a:ext>
              </a:extLst>
            </p:cNvPr>
            <p:cNvGrpSpPr/>
            <p:nvPr/>
          </p:nvGrpSpPr>
          <p:grpSpPr>
            <a:xfrm>
              <a:off x="3429070" y="1828842"/>
              <a:ext cx="1152682" cy="1816301"/>
              <a:chOff x="7467564" y="1066862"/>
              <a:chExt cx="2092886" cy="3297796"/>
            </a:xfrm>
          </p:grpSpPr>
          <p:sp>
            <p:nvSpPr>
              <p:cNvPr id="53" name="ïš1iďé">
                <a:extLst>
                  <a:ext uri="{FF2B5EF4-FFF2-40B4-BE49-F238E27FC236}">
                    <a16:creationId xmlns:a16="http://schemas.microsoft.com/office/drawing/2014/main" id="{960DA67D-454C-4282-9F7A-074480E58586}"/>
                  </a:ext>
                </a:extLst>
              </p:cNvPr>
              <p:cNvSpPr/>
              <p:nvPr/>
            </p:nvSpPr>
            <p:spPr bwMode="auto">
              <a:xfrm>
                <a:off x="7467564" y="1066862"/>
                <a:ext cx="2092886" cy="3297796"/>
              </a:xfrm>
              <a:custGeom>
                <a:avLst/>
                <a:gdLst>
                  <a:gd name="T0" fmla="*/ 1262 w 1262"/>
                  <a:gd name="T1" fmla="*/ 1944 h 1944"/>
                  <a:gd name="T2" fmla="*/ 0 w 1262"/>
                  <a:gd name="T3" fmla="*/ 1944 h 1944"/>
                  <a:gd name="T4" fmla="*/ 0 w 1262"/>
                  <a:gd name="T5" fmla="*/ 0 h 1944"/>
                  <a:gd name="T6" fmla="*/ 1262 w 1262"/>
                  <a:gd name="T7" fmla="*/ 0 h 1944"/>
                  <a:gd name="T8" fmla="*/ 1262 w 1262"/>
                  <a:gd name="T9" fmla="*/ 1944 h 1944"/>
                  <a:gd name="T10" fmla="*/ 10 w 1262"/>
                  <a:gd name="T11" fmla="*/ 1934 h 1944"/>
                  <a:gd name="T12" fmla="*/ 1252 w 1262"/>
                  <a:gd name="T13" fmla="*/ 1934 h 1944"/>
                  <a:gd name="T14" fmla="*/ 1252 w 1262"/>
                  <a:gd name="T15" fmla="*/ 9 h 1944"/>
                  <a:gd name="T16" fmla="*/ 10 w 1262"/>
                  <a:gd name="T17" fmla="*/ 9 h 1944"/>
                  <a:gd name="T18" fmla="*/ 10 w 1262"/>
                  <a:gd name="T19" fmla="*/ 1934 h 1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2" h="1944">
                    <a:moveTo>
                      <a:pt x="1262" y="1944"/>
                    </a:moveTo>
                    <a:lnTo>
                      <a:pt x="0" y="1944"/>
                    </a:lnTo>
                    <a:lnTo>
                      <a:pt x="0" y="0"/>
                    </a:lnTo>
                    <a:lnTo>
                      <a:pt x="1262" y="0"/>
                    </a:lnTo>
                    <a:lnTo>
                      <a:pt x="1262" y="1944"/>
                    </a:lnTo>
                    <a:close/>
                    <a:moveTo>
                      <a:pt x="10" y="1934"/>
                    </a:moveTo>
                    <a:lnTo>
                      <a:pt x="1252" y="1934"/>
                    </a:lnTo>
                    <a:lnTo>
                      <a:pt x="1252" y="9"/>
                    </a:lnTo>
                    <a:lnTo>
                      <a:pt x="10" y="9"/>
                    </a:lnTo>
                    <a:lnTo>
                      <a:pt x="10" y="1934"/>
                    </a:lnTo>
                    <a:close/>
                  </a:path>
                </a:pathLst>
              </a:custGeom>
              <a:solidFill>
                <a:srgbClr val="3F68C0"/>
              </a:solidFill>
              <a:ln w="9525">
                <a:solidFill>
                  <a:srgbClr val="3F68C0"/>
                </a:solidFill>
                <a:round/>
                <a:headEnd/>
                <a:tailEnd/>
              </a:ln>
            </p:spPr>
            <p:txBody>
              <a:bodyPr anchor="ctr"/>
              <a:lstStyle/>
              <a:p>
                <a:pPr algn="ctr"/>
                <a:endParaRPr/>
              </a:p>
            </p:txBody>
          </p:sp>
          <p:grpSp>
            <p:nvGrpSpPr>
              <p:cNvPr id="54" name="组合 53">
                <a:extLst>
                  <a:ext uri="{FF2B5EF4-FFF2-40B4-BE49-F238E27FC236}">
                    <a16:creationId xmlns:a16="http://schemas.microsoft.com/office/drawing/2014/main" id="{28D1C95A-2D01-4B18-B163-FA42972EEC84}"/>
                  </a:ext>
                </a:extLst>
              </p:cNvPr>
              <p:cNvGrpSpPr/>
              <p:nvPr/>
            </p:nvGrpSpPr>
            <p:grpSpPr>
              <a:xfrm>
                <a:off x="7941346" y="1381120"/>
                <a:ext cx="1145322" cy="2669281"/>
                <a:chOff x="5486415" y="1447852"/>
                <a:chExt cx="1145322" cy="2669281"/>
              </a:xfrm>
            </p:grpSpPr>
            <p:grpSp>
              <p:nvGrpSpPr>
                <p:cNvPr id="55" name="组合 54">
                  <a:extLst>
                    <a:ext uri="{FF2B5EF4-FFF2-40B4-BE49-F238E27FC236}">
                      <a16:creationId xmlns:a16="http://schemas.microsoft.com/office/drawing/2014/main" id="{1BC3B1B4-C385-4B8C-A370-D7D5FDFF5D70}"/>
                    </a:ext>
                  </a:extLst>
                </p:cNvPr>
                <p:cNvGrpSpPr/>
                <p:nvPr/>
              </p:nvGrpSpPr>
              <p:grpSpPr>
                <a:xfrm rot="5400000">
                  <a:off x="5775600" y="1440347"/>
                  <a:ext cx="486000" cy="501010"/>
                  <a:chOff x="5410218" y="1966228"/>
                  <a:chExt cx="486000" cy="501010"/>
                </a:xfrm>
                <a:solidFill>
                  <a:schemeClr val="tx1"/>
                </a:solidFill>
              </p:grpSpPr>
              <p:sp>
                <p:nvSpPr>
                  <p:cNvPr id="186" name="矩形 185">
                    <a:extLst>
                      <a:ext uri="{FF2B5EF4-FFF2-40B4-BE49-F238E27FC236}">
                        <a16:creationId xmlns:a16="http://schemas.microsoft.com/office/drawing/2014/main" id="{76458B0D-3B70-4B82-B82B-B8152155C60B}"/>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87" name="矩形 186">
                    <a:extLst>
                      <a:ext uri="{FF2B5EF4-FFF2-40B4-BE49-F238E27FC236}">
                        <a16:creationId xmlns:a16="http://schemas.microsoft.com/office/drawing/2014/main" id="{A02A57E2-7A6F-4565-9659-33D13F3BC86A}"/>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88" name="矩形 187">
                    <a:extLst>
                      <a:ext uri="{FF2B5EF4-FFF2-40B4-BE49-F238E27FC236}">
                        <a16:creationId xmlns:a16="http://schemas.microsoft.com/office/drawing/2014/main" id="{9F2B7FAB-24AF-4955-8D7A-72679AE93929}"/>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89" name="矩形 188">
                    <a:extLst>
                      <a:ext uri="{FF2B5EF4-FFF2-40B4-BE49-F238E27FC236}">
                        <a16:creationId xmlns:a16="http://schemas.microsoft.com/office/drawing/2014/main" id="{DA4DE477-D424-4D0C-9459-88EB57BF12D4}"/>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56" name="组合 55">
                  <a:extLst>
                    <a:ext uri="{FF2B5EF4-FFF2-40B4-BE49-F238E27FC236}">
                      <a16:creationId xmlns:a16="http://schemas.microsoft.com/office/drawing/2014/main" id="{FCA14BAA-79A2-4A86-AB5A-D5D3571ED252}"/>
                    </a:ext>
                  </a:extLst>
                </p:cNvPr>
                <p:cNvGrpSpPr>
                  <a:grpSpLocks/>
                </p:cNvGrpSpPr>
                <p:nvPr/>
              </p:nvGrpSpPr>
              <p:grpSpPr>
                <a:xfrm rot="10800000">
                  <a:off x="5566748" y="2057436"/>
                  <a:ext cx="376856" cy="388495"/>
                  <a:chOff x="5410218" y="1966228"/>
                  <a:chExt cx="486000" cy="501010"/>
                </a:xfrm>
                <a:solidFill>
                  <a:schemeClr val="tx1"/>
                </a:solidFill>
              </p:grpSpPr>
              <p:sp>
                <p:nvSpPr>
                  <p:cNvPr id="182" name="矩形 181">
                    <a:extLst>
                      <a:ext uri="{FF2B5EF4-FFF2-40B4-BE49-F238E27FC236}">
                        <a16:creationId xmlns:a16="http://schemas.microsoft.com/office/drawing/2014/main" id="{D71356F4-B6DD-4A72-9BB0-22F90BFF70B4}"/>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83" name="矩形 182">
                    <a:extLst>
                      <a:ext uri="{FF2B5EF4-FFF2-40B4-BE49-F238E27FC236}">
                        <a16:creationId xmlns:a16="http://schemas.microsoft.com/office/drawing/2014/main" id="{D1F73C49-4C86-45D1-B08E-E0EE35FA573E}"/>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84" name="矩形 183">
                    <a:extLst>
                      <a:ext uri="{FF2B5EF4-FFF2-40B4-BE49-F238E27FC236}">
                        <a16:creationId xmlns:a16="http://schemas.microsoft.com/office/drawing/2014/main" id="{FE7CEEDB-AB35-4EA6-98E9-E6FCAB0DC20F}"/>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85" name="矩形 184">
                    <a:extLst>
                      <a:ext uri="{FF2B5EF4-FFF2-40B4-BE49-F238E27FC236}">
                        <a16:creationId xmlns:a16="http://schemas.microsoft.com/office/drawing/2014/main" id="{786B392D-2CCA-4141-B01C-30323CFBA2C6}"/>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57" name="组合 56">
                  <a:extLst>
                    <a:ext uri="{FF2B5EF4-FFF2-40B4-BE49-F238E27FC236}">
                      <a16:creationId xmlns:a16="http://schemas.microsoft.com/office/drawing/2014/main" id="{8B558250-01A4-4D7F-BE77-8DF3FE30E146}"/>
                    </a:ext>
                  </a:extLst>
                </p:cNvPr>
                <p:cNvGrpSpPr>
                  <a:grpSpLocks/>
                </p:cNvGrpSpPr>
                <p:nvPr/>
              </p:nvGrpSpPr>
              <p:grpSpPr>
                <a:xfrm rot="16200000">
                  <a:off x="6178018" y="2051616"/>
                  <a:ext cx="376856" cy="388496"/>
                  <a:chOff x="5410218" y="1966228"/>
                  <a:chExt cx="486000" cy="501011"/>
                </a:xfrm>
                <a:solidFill>
                  <a:schemeClr val="tx1"/>
                </a:solidFill>
              </p:grpSpPr>
              <p:sp>
                <p:nvSpPr>
                  <p:cNvPr id="178" name="矩形 177">
                    <a:extLst>
                      <a:ext uri="{FF2B5EF4-FFF2-40B4-BE49-F238E27FC236}">
                        <a16:creationId xmlns:a16="http://schemas.microsoft.com/office/drawing/2014/main" id="{8614D009-8AD0-44E9-87E9-CA5908F1AC26}"/>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79" name="矩形 178">
                    <a:extLst>
                      <a:ext uri="{FF2B5EF4-FFF2-40B4-BE49-F238E27FC236}">
                        <a16:creationId xmlns:a16="http://schemas.microsoft.com/office/drawing/2014/main" id="{A58C4286-3987-4DB3-A80B-3B1E3EAFDD55}"/>
                      </a:ext>
                    </a:extLst>
                  </p:cNvPr>
                  <p:cNvSpPr/>
                  <p:nvPr/>
                </p:nvSpPr>
                <p:spPr>
                  <a:xfrm rot="16200000">
                    <a:off x="5212220" y="2179239"/>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n>
                        <a:solidFill>
                          <a:schemeClr val="tx1"/>
                        </a:solidFill>
                      </a:ln>
                    </a:endParaRPr>
                  </a:p>
                </p:txBody>
              </p:sp>
              <p:sp>
                <p:nvSpPr>
                  <p:cNvPr id="180" name="矩形 179">
                    <a:extLst>
                      <a:ext uri="{FF2B5EF4-FFF2-40B4-BE49-F238E27FC236}">
                        <a16:creationId xmlns:a16="http://schemas.microsoft.com/office/drawing/2014/main" id="{3BCA52F2-0E27-45EE-B155-1CA42E500DF6}"/>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81" name="矩形 180">
                    <a:extLst>
                      <a:ext uri="{FF2B5EF4-FFF2-40B4-BE49-F238E27FC236}">
                        <a16:creationId xmlns:a16="http://schemas.microsoft.com/office/drawing/2014/main" id="{9FC15568-4897-410E-AF02-EF32F0108586}"/>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58" name="组合 57">
                  <a:extLst>
                    <a:ext uri="{FF2B5EF4-FFF2-40B4-BE49-F238E27FC236}">
                      <a16:creationId xmlns:a16="http://schemas.microsoft.com/office/drawing/2014/main" id="{F142E402-37CD-4758-9D37-2B0EA2295C93}"/>
                    </a:ext>
                  </a:extLst>
                </p:cNvPr>
                <p:cNvGrpSpPr>
                  <a:grpSpLocks/>
                </p:cNvGrpSpPr>
                <p:nvPr/>
              </p:nvGrpSpPr>
              <p:grpSpPr>
                <a:xfrm>
                  <a:off x="5907212" y="2590822"/>
                  <a:ext cx="298973" cy="308207"/>
                  <a:chOff x="5410218" y="1966228"/>
                  <a:chExt cx="486000" cy="501010"/>
                </a:xfrm>
                <a:solidFill>
                  <a:schemeClr val="tx1"/>
                </a:solidFill>
              </p:grpSpPr>
              <p:sp>
                <p:nvSpPr>
                  <p:cNvPr id="174" name="矩形 173">
                    <a:extLst>
                      <a:ext uri="{FF2B5EF4-FFF2-40B4-BE49-F238E27FC236}">
                        <a16:creationId xmlns:a16="http://schemas.microsoft.com/office/drawing/2014/main" id="{834C356B-5CD4-4A90-806E-133414047964}"/>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75" name="矩形 174">
                    <a:extLst>
                      <a:ext uri="{FF2B5EF4-FFF2-40B4-BE49-F238E27FC236}">
                        <a16:creationId xmlns:a16="http://schemas.microsoft.com/office/drawing/2014/main" id="{20DB4444-D311-48A8-A9C9-B7107B448C3A}"/>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76" name="矩形 175">
                    <a:extLst>
                      <a:ext uri="{FF2B5EF4-FFF2-40B4-BE49-F238E27FC236}">
                        <a16:creationId xmlns:a16="http://schemas.microsoft.com/office/drawing/2014/main" id="{78D15B20-4EA7-4988-997D-DDB016898E8E}"/>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77" name="矩形 176">
                    <a:extLst>
                      <a:ext uri="{FF2B5EF4-FFF2-40B4-BE49-F238E27FC236}">
                        <a16:creationId xmlns:a16="http://schemas.microsoft.com/office/drawing/2014/main" id="{C55BD6D7-4AC3-4A91-A0B9-4E43078EFC0E}"/>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59" name="组合 58">
                  <a:extLst>
                    <a:ext uri="{FF2B5EF4-FFF2-40B4-BE49-F238E27FC236}">
                      <a16:creationId xmlns:a16="http://schemas.microsoft.com/office/drawing/2014/main" id="{35039281-7D9E-4BF2-8552-32861AEBC4AC}"/>
                    </a:ext>
                  </a:extLst>
                </p:cNvPr>
                <p:cNvGrpSpPr>
                  <a:grpSpLocks/>
                </p:cNvGrpSpPr>
                <p:nvPr/>
              </p:nvGrpSpPr>
              <p:grpSpPr>
                <a:xfrm rot="16200000">
                  <a:off x="5491033" y="2586205"/>
                  <a:ext cx="298973" cy="308207"/>
                  <a:chOff x="5410218" y="1966228"/>
                  <a:chExt cx="486000" cy="501010"/>
                </a:xfrm>
                <a:solidFill>
                  <a:schemeClr val="tx1"/>
                </a:solidFill>
              </p:grpSpPr>
              <p:sp>
                <p:nvSpPr>
                  <p:cNvPr id="170" name="矩形 169">
                    <a:extLst>
                      <a:ext uri="{FF2B5EF4-FFF2-40B4-BE49-F238E27FC236}">
                        <a16:creationId xmlns:a16="http://schemas.microsoft.com/office/drawing/2014/main" id="{0303B55D-2982-42E7-89E3-CB2D26B3C272}"/>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71" name="矩形 170">
                    <a:extLst>
                      <a:ext uri="{FF2B5EF4-FFF2-40B4-BE49-F238E27FC236}">
                        <a16:creationId xmlns:a16="http://schemas.microsoft.com/office/drawing/2014/main" id="{837C66C8-9F77-48E0-963A-6AB40186C04E}"/>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72" name="矩形 171">
                    <a:extLst>
                      <a:ext uri="{FF2B5EF4-FFF2-40B4-BE49-F238E27FC236}">
                        <a16:creationId xmlns:a16="http://schemas.microsoft.com/office/drawing/2014/main" id="{760D76B5-64D0-497F-8771-A2020210A2AA}"/>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73" name="矩形 172">
                    <a:extLst>
                      <a:ext uri="{FF2B5EF4-FFF2-40B4-BE49-F238E27FC236}">
                        <a16:creationId xmlns:a16="http://schemas.microsoft.com/office/drawing/2014/main" id="{75532367-01A5-46E2-AF42-F053FF8CFE6C}"/>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0" name="组合 59">
                  <a:extLst>
                    <a:ext uri="{FF2B5EF4-FFF2-40B4-BE49-F238E27FC236}">
                      <a16:creationId xmlns:a16="http://schemas.microsoft.com/office/drawing/2014/main" id="{10B78FFD-F99E-487B-8D16-D5EC0DE64BA4}"/>
                    </a:ext>
                  </a:extLst>
                </p:cNvPr>
                <p:cNvGrpSpPr>
                  <a:grpSpLocks/>
                </p:cNvGrpSpPr>
                <p:nvPr/>
              </p:nvGrpSpPr>
              <p:grpSpPr>
                <a:xfrm rot="5400000">
                  <a:off x="6323391" y="2590821"/>
                  <a:ext cx="298974" cy="308208"/>
                  <a:chOff x="5410218" y="1966228"/>
                  <a:chExt cx="486000" cy="501010"/>
                </a:xfrm>
                <a:solidFill>
                  <a:schemeClr val="tx1"/>
                </a:solidFill>
              </p:grpSpPr>
              <p:sp>
                <p:nvSpPr>
                  <p:cNvPr id="166" name="矩形 165">
                    <a:extLst>
                      <a:ext uri="{FF2B5EF4-FFF2-40B4-BE49-F238E27FC236}">
                        <a16:creationId xmlns:a16="http://schemas.microsoft.com/office/drawing/2014/main" id="{63563DCF-76ED-4701-93B0-992EB383006C}"/>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67" name="矩形 166">
                    <a:extLst>
                      <a:ext uri="{FF2B5EF4-FFF2-40B4-BE49-F238E27FC236}">
                        <a16:creationId xmlns:a16="http://schemas.microsoft.com/office/drawing/2014/main" id="{44CA6F17-96A1-493C-B05E-E272D8C6B3F2}"/>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68" name="矩形 167">
                    <a:extLst>
                      <a:ext uri="{FF2B5EF4-FFF2-40B4-BE49-F238E27FC236}">
                        <a16:creationId xmlns:a16="http://schemas.microsoft.com/office/drawing/2014/main" id="{401D6D20-A615-4350-99A1-31DD1DB05E03}"/>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69" name="矩形 168">
                    <a:extLst>
                      <a:ext uri="{FF2B5EF4-FFF2-40B4-BE49-F238E27FC236}">
                        <a16:creationId xmlns:a16="http://schemas.microsoft.com/office/drawing/2014/main" id="{934743D9-23CC-4008-8295-D37B023FC44F}"/>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1" name="组合 60">
                  <a:extLst>
                    <a:ext uri="{FF2B5EF4-FFF2-40B4-BE49-F238E27FC236}">
                      <a16:creationId xmlns:a16="http://schemas.microsoft.com/office/drawing/2014/main" id="{84EB7B67-745F-4EA7-B497-D67C4C71C719}"/>
                    </a:ext>
                  </a:extLst>
                </p:cNvPr>
                <p:cNvGrpSpPr>
                  <a:grpSpLocks/>
                </p:cNvGrpSpPr>
                <p:nvPr/>
              </p:nvGrpSpPr>
              <p:grpSpPr>
                <a:xfrm>
                  <a:off x="5486416" y="3048010"/>
                  <a:ext cx="221744" cy="228593"/>
                  <a:chOff x="5410218" y="1966228"/>
                  <a:chExt cx="486000" cy="501010"/>
                </a:xfrm>
                <a:solidFill>
                  <a:schemeClr val="tx1"/>
                </a:solidFill>
              </p:grpSpPr>
              <p:sp>
                <p:nvSpPr>
                  <p:cNvPr id="162" name="矩形 161">
                    <a:extLst>
                      <a:ext uri="{FF2B5EF4-FFF2-40B4-BE49-F238E27FC236}">
                        <a16:creationId xmlns:a16="http://schemas.microsoft.com/office/drawing/2014/main" id="{905B5DE2-D638-406A-BD89-3E27974B51E1}"/>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63" name="矩形 162">
                    <a:extLst>
                      <a:ext uri="{FF2B5EF4-FFF2-40B4-BE49-F238E27FC236}">
                        <a16:creationId xmlns:a16="http://schemas.microsoft.com/office/drawing/2014/main" id="{332A1CFC-AD15-46B0-B0C9-F843C9716193}"/>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64" name="矩形 163">
                    <a:extLst>
                      <a:ext uri="{FF2B5EF4-FFF2-40B4-BE49-F238E27FC236}">
                        <a16:creationId xmlns:a16="http://schemas.microsoft.com/office/drawing/2014/main" id="{A3BD368C-32D3-46F6-A7D5-2D418BCCAEEA}"/>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65" name="矩形 164">
                    <a:extLst>
                      <a:ext uri="{FF2B5EF4-FFF2-40B4-BE49-F238E27FC236}">
                        <a16:creationId xmlns:a16="http://schemas.microsoft.com/office/drawing/2014/main" id="{97C7CC97-D391-4686-B5DF-ACF05425330B}"/>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2" name="组合 61">
                  <a:extLst>
                    <a:ext uri="{FF2B5EF4-FFF2-40B4-BE49-F238E27FC236}">
                      <a16:creationId xmlns:a16="http://schemas.microsoft.com/office/drawing/2014/main" id="{4DE9708D-6CA1-4AE6-BC7C-A249CFABC2C4}"/>
                    </a:ext>
                  </a:extLst>
                </p:cNvPr>
                <p:cNvGrpSpPr>
                  <a:grpSpLocks/>
                </p:cNvGrpSpPr>
                <p:nvPr/>
              </p:nvGrpSpPr>
              <p:grpSpPr>
                <a:xfrm rot="5400000">
                  <a:off x="5793830" y="3044586"/>
                  <a:ext cx="221745" cy="228594"/>
                  <a:chOff x="5410218" y="1966228"/>
                  <a:chExt cx="486000" cy="501010"/>
                </a:xfrm>
                <a:solidFill>
                  <a:schemeClr val="tx1"/>
                </a:solidFill>
              </p:grpSpPr>
              <p:sp>
                <p:nvSpPr>
                  <p:cNvPr id="158" name="矩形 157">
                    <a:extLst>
                      <a:ext uri="{FF2B5EF4-FFF2-40B4-BE49-F238E27FC236}">
                        <a16:creationId xmlns:a16="http://schemas.microsoft.com/office/drawing/2014/main" id="{2A0F356B-92DD-4B04-9FBB-9727F0C0CD00}"/>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59" name="矩形 158">
                    <a:extLst>
                      <a:ext uri="{FF2B5EF4-FFF2-40B4-BE49-F238E27FC236}">
                        <a16:creationId xmlns:a16="http://schemas.microsoft.com/office/drawing/2014/main" id="{3608F6FD-EFED-4863-A273-5C6CDF33E504}"/>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60" name="矩形 159">
                    <a:extLst>
                      <a:ext uri="{FF2B5EF4-FFF2-40B4-BE49-F238E27FC236}">
                        <a16:creationId xmlns:a16="http://schemas.microsoft.com/office/drawing/2014/main" id="{31D3CD04-AF98-45B6-B71A-F4F72980E70B}"/>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61" name="矩形 160">
                    <a:extLst>
                      <a:ext uri="{FF2B5EF4-FFF2-40B4-BE49-F238E27FC236}">
                        <a16:creationId xmlns:a16="http://schemas.microsoft.com/office/drawing/2014/main" id="{40345BCF-F2A6-456B-87ED-F4F98DF1190E}"/>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3" name="组合 62">
                  <a:extLst>
                    <a:ext uri="{FF2B5EF4-FFF2-40B4-BE49-F238E27FC236}">
                      <a16:creationId xmlns:a16="http://schemas.microsoft.com/office/drawing/2014/main" id="{B8206CE6-607D-4DE3-8BC5-1F0E204995C1}"/>
                    </a:ext>
                  </a:extLst>
                </p:cNvPr>
                <p:cNvGrpSpPr>
                  <a:grpSpLocks/>
                </p:cNvGrpSpPr>
                <p:nvPr/>
              </p:nvGrpSpPr>
              <p:grpSpPr>
                <a:xfrm rot="10800000">
                  <a:off x="6101246" y="3048010"/>
                  <a:ext cx="221745" cy="228594"/>
                  <a:chOff x="5410218" y="1966228"/>
                  <a:chExt cx="486000" cy="501010"/>
                </a:xfrm>
                <a:solidFill>
                  <a:schemeClr val="tx1"/>
                </a:solidFill>
              </p:grpSpPr>
              <p:sp>
                <p:nvSpPr>
                  <p:cNvPr id="154" name="矩形 153">
                    <a:extLst>
                      <a:ext uri="{FF2B5EF4-FFF2-40B4-BE49-F238E27FC236}">
                        <a16:creationId xmlns:a16="http://schemas.microsoft.com/office/drawing/2014/main" id="{C662F291-60EB-4F10-BB8D-38076F9FF952}"/>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55" name="矩形 154">
                    <a:extLst>
                      <a:ext uri="{FF2B5EF4-FFF2-40B4-BE49-F238E27FC236}">
                        <a16:creationId xmlns:a16="http://schemas.microsoft.com/office/drawing/2014/main" id="{3EEA420F-B235-4759-8BF2-31F1CD40A8B6}"/>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56" name="矩形 155">
                    <a:extLst>
                      <a:ext uri="{FF2B5EF4-FFF2-40B4-BE49-F238E27FC236}">
                        <a16:creationId xmlns:a16="http://schemas.microsoft.com/office/drawing/2014/main" id="{1828B9B4-93DE-4E4D-9159-B0BB63655DB6}"/>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57" name="矩形 156">
                    <a:extLst>
                      <a:ext uri="{FF2B5EF4-FFF2-40B4-BE49-F238E27FC236}">
                        <a16:creationId xmlns:a16="http://schemas.microsoft.com/office/drawing/2014/main" id="{CC6B3543-61DB-4DB4-9365-16D07F538BC7}"/>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4" name="组合 63">
                  <a:extLst>
                    <a:ext uri="{FF2B5EF4-FFF2-40B4-BE49-F238E27FC236}">
                      <a16:creationId xmlns:a16="http://schemas.microsoft.com/office/drawing/2014/main" id="{4E73B5F6-400D-426D-99E8-D8430C2D64EB}"/>
                    </a:ext>
                  </a:extLst>
                </p:cNvPr>
                <p:cNvGrpSpPr>
                  <a:grpSpLocks/>
                </p:cNvGrpSpPr>
                <p:nvPr/>
              </p:nvGrpSpPr>
              <p:grpSpPr>
                <a:xfrm rot="10800000">
                  <a:off x="6405237" y="3048010"/>
                  <a:ext cx="221745" cy="228594"/>
                  <a:chOff x="5410218" y="1966228"/>
                  <a:chExt cx="486000" cy="501010"/>
                </a:xfrm>
                <a:solidFill>
                  <a:schemeClr val="tx1"/>
                </a:solidFill>
              </p:grpSpPr>
              <p:sp>
                <p:nvSpPr>
                  <p:cNvPr id="150" name="矩形 149">
                    <a:extLst>
                      <a:ext uri="{FF2B5EF4-FFF2-40B4-BE49-F238E27FC236}">
                        <a16:creationId xmlns:a16="http://schemas.microsoft.com/office/drawing/2014/main" id="{05B851CA-1B0B-4246-8113-3D414D798409}"/>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51" name="矩形 150">
                    <a:extLst>
                      <a:ext uri="{FF2B5EF4-FFF2-40B4-BE49-F238E27FC236}">
                        <a16:creationId xmlns:a16="http://schemas.microsoft.com/office/drawing/2014/main" id="{9CE71812-EFE7-4BAE-A950-D7F58BDBEDA2}"/>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52" name="矩形 151">
                    <a:extLst>
                      <a:ext uri="{FF2B5EF4-FFF2-40B4-BE49-F238E27FC236}">
                        <a16:creationId xmlns:a16="http://schemas.microsoft.com/office/drawing/2014/main" id="{2871DAEE-0140-4004-9031-173F978D3CB0}"/>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53" name="矩形 152">
                    <a:extLst>
                      <a:ext uri="{FF2B5EF4-FFF2-40B4-BE49-F238E27FC236}">
                        <a16:creationId xmlns:a16="http://schemas.microsoft.com/office/drawing/2014/main" id="{8BBD82B5-8AE2-4B80-AE27-43BC5C2216FB}"/>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5" name="组合 64">
                  <a:extLst>
                    <a:ext uri="{FF2B5EF4-FFF2-40B4-BE49-F238E27FC236}">
                      <a16:creationId xmlns:a16="http://schemas.microsoft.com/office/drawing/2014/main" id="{FC5758F5-5D64-4D12-8CA9-A98EC5689E4D}"/>
                    </a:ext>
                  </a:extLst>
                </p:cNvPr>
                <p:cNvGrpSpPr>
                  <a:grpSpLocks/>
                </p:cNvGrpSpPr>
                <p:nvPr/>
              </p:nvGrpSpPr>
              <p:grpSpPr>
                <a:xfrm>
                  <a:off x="5731775" y="3429001"/>
                  <a:ext cx="147829" cy="152395"/>
                  <a:chOff x="5410218" y="1966228"/>
                  <a:chExt cx="486000" cy="501010"/>
                </a:xfrm>
                <a:solidFill>
                  <a:schemeClr val="tx1"/>
                </a:solidFill>
              </p:grpSpPr>
              <p:sp>
                <p:nvSpPr>
                  <p:cNvPr id="146" name="矩形 145">
                    <a:extLst>
                      <a:ext uri="{FF2B5EF4-FFF2-40B4-BE49-F238E27FC236}">
                        <a16:creationId xmlns:a16="http://schemas.microsoft.com/office/drawing/2014/main" id="{DA8BD2BB-037C-4579-998B-252F2C0D3D38}"/>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47" name="矩形 146">
                    <a:extLst>
                      <a:ext uri="{FF2B5EF4-FFF2-40B4-BE49-F238E27FC236}">
                        <a16:creationId xmlns:a16="http://schemas.microsoft.com/office/drawing/2014/main" id="{A0723D6E-B9E9-421D-A4AB-2E3E9B8C2450}"/>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48" name="矩形 147">
                    <a:extLst>
                      <a:ext uri="{FF2B5EF4-FFF2-40B4-BE49-F238E27FC236}">
                        <a16:creationId xmlns:a16="http://schemas.microsoft.com/office/drawing/2014/main" id="{CB36BA6D-187F-4CE3-9310-55352F412BB4}"/>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49" name="矩形 148">
                    <a:extLst>
                      <a:ext uri="{FF2B5EF4-FFF2-40B4-BE49-F238E27FC236}">
                        <a16:creationId xmlns:a16="http://schemas.microsoft.com/office/drawing/2014/main" id="{6B314497-E058-4A6E-B962-5EBD2CDE5588}"/>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6" name="组合 65">
                  <a:extLst>
                    <a:ext uri="{FF2B5EF4-FFF2-40B4-BE49-F238E27FC236}">
                      <a16:creationId xmlns:a16="http://schemas.microsoft.com/office/drawing/2014/main" id="{D5BF0D43-89D3-47F9-BB97-F3FFE5AA5BC4}"/>
                    </a:ext>
                  </a:extLst>
                </p:cNvPr>
                <p:cNvGrpSpPr>
                  <a:grpSpLocks/>
                </p:cNvGrpSpPr>
                <p:nvPr/>
              </p:nvGrpSpPr>
              <p:grpSpPr>
                <a:xfrm rot="5400000">
                  <a:off x="5979417" y="3428999"/>
                  <a:ext cx="147833" cy="152399"/>
                  <a:chOff x="5410218" y="1966228"/>
                  <a:chExt cx="486000" cy="501010"/>
                </a:xfrm>
                <a:solidFill>
                  <a:schemeClr val="tx1"/>
                </a:solidFill>
              </p:grpSpPr>
              <p:sp>
                <p:nvSpPr>
                  <p:cNvPr id="142" name="矩形 141">
                    <a:extLst>
                      <a:ext uri="{FF2B5EF4-FFF2-40B4-BE49-F238E27FC236}">
                        <a16:creationId xmlns:a16="http://schemas.microsoft.com/office/drawing/2014/main" id="{325F6C19-CCC8-4009-9312-A05CAA90D40F}"/>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43" name="矩形 142">
                    <a:extLst>
                      <a:ext uri="{FF2B5EF4-FFF2-40B4-BE49-F238E27FC236}">
                        <a16:creationId xmlns:a16="http://schemas.microsoft.com/office/drawing/2014/main" id="{033A184D-68BC-4A1D-AF02-C586C91B43F3}"/>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44" name="矩形 143">
                    <a:extLst>
                      <a:ext uri="{FF2B5EF4-FFF2-40B4-BE49-F238E27FC236}">
                        <a16:creationId xmlns:a16="http://schemas.microsoft.com/office/drawing/2014/main" id="{BF86EA12-403A-47D5-8E41-1EFFEDCB5B8D}"/>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45" name="矩形 144">
                    <a:extLst>
                      <a:ext uri="{FF2B5EF4-FFF2-40B4-BE49-F238E27FC236}">
                        <a16:creationId xmlns:a16="http://schemas.microsoft.com/office/drawing/2014/main" id="{81F4106C-3421-48ED-AD56-4BDF8E1AB2B2}"/>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7" name="组合 66">
                  <a:extLst>
                    <a:ext uri="{FF2B5EF4-FFF2-40B4-BE49-F238E27FC236}">
                      <a16:creationId xmlns:a16="http://schemas.microsoft.com/office/drawing/2014/main" id="{F6E0BC29-58EC-4159-9D4C-D7622F9CD165}"/>
                    </a:ext>
                  </a:extLst>
                </p:cNvPr>
                <p:cNvGrpSpPr>
                  <a:grpSpLocks/>
                </p:cNvGrpSpPr>
                <p:nvPr/>
              </p:nvGrpSpPr>
              <p:grpSpPr>
                <a:xfrm rot="10800000">
                  <a:off x="6476990" y="3429000"/>
                  <a:ext cx="147830" cy="152396"/>
                  <a:chOff x="5410218" y="1966228"/>
                  <a:chExt cx="486000" cy="501010"/>
                </a:xfrm>
                <a:solidFill>
                  <a:schemeClr val="tx1"/>
                </a:solidFill>
              </p:grpSpPr>
              <p:sp>
                <p:nvSpPr>
                  <p:cNvPr id="138" name="矩形 137">
                    <a:extLst>
                      <a:ext uri="{FF2B5EF4-FFF2-40B4-BE49-F238E27FC236}">
                        <a16:creationId xmlns:a16="http://schemas.microsoft.com/office/drawing/2014/main" id="{D13D0C9F-AEBA-4AB5-9583-33281C3D67F6}"/>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39" name="矩形 138">
                    <a:extLst>
                      <a:ext uri="{FF2B5EF4-FFF2-40B4-BE49-F238E27FC236}">
                        <a16:creationId xmlns:a16="http://schemas.microsoft.com/office/drawing/2014/main" id="{89BBE1E2-E2A1-496F-8A74-66CB8382D9F3}"/>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40" name="矩形 139">
                    <a:extLst>
                      <a:ext uri="{FF2B5EF4-FFF2-40B4-BE49-F238E27FC236}">
                        <a16:creationId xmlns:a16="http://schemas.microsoft.com/office/drawing/2014/main" id="{5DB72C72-F977-43B5-A1A6-5E5909021DFE}"/>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41" name="矩形 140">
                    <a:extLst>
                      <a:ext uri="{FF2B5EF4-FFF2-40B4-BE49-F238E27FC236}">
                        <a16:creationId xmlns:a16="http://schemas.microsoft.com/office/drawing/2014/main" id="{B926D93F-AE0D-4988-822A-FD27FCEA00A0}"/>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8" name="组合 67">
                  <a:extLst>
                    <a:ext uri="{FF2B5EF4-FFF2-40B4-BE49-F238E27FC236}">
                      <a16:creationId xmlns:a16="http://schemas.microsoft.com/office/drawing/2014/main" id="{9F8B15F1-237B-44FF-9F84-D573F1F1F0DE}"/>
                    </a:ext>
                  </a:extLst>
                </p:cNvPr>
                <p:cNvGrpSpPr>
                  <a:grpSpLocks/>
                </p:cNvGrpSpPr>
                <p:nvPr/>
              </p:nvGrpSpPr>
              <p:grpSpPr>
                <a:xfrm rot="10800000">
                  <a:off x="5486415" y="3429000"/>
                  <a:ext cx="147830" cy="152396"/>
                  <a:chOff x="5410218" y="1966228"/>
                  <a:chExt cx="486000" cy="501010"/>
                </a:xfrm>
                <a:solidFill>
                  <a:schemeClr val="tx1"/>
                </a:solidFill>
              </p:grpSpPr>
              <p:sp>
                <p:nvSpPr>
                  <p:cNvPr id="134" name="矩形 133">
                    <a:extLst>
                      <a:ext uri="{FF2B5EF4-FFF2-40B4-BE49-F238E27FC236}">
                        <a16:creationId xmlns:a16="http://schemas.microsoft.com/office/drawing/2014/main" id="{06FC57ED-66E6-4E16-BC9B-68D1C9367405}"/>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35" name="矩形 134">
                    <a:extLst>
                      <a:ext uri="{FF2B5EF4-FFF2-40B4-BE49-F238E27FC236}">
                        <a16:creationId xmlns:a16="http://schemas.microsoft.com/office/drawing/2014/main" id="{353B366F-C1C6-4482-84BA-61505F8F0844}"/>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36" name="矩形 135">
                    <a:extLst>
                      <a:ext uri="{FF2B5EF4-FFF2-40B4-BE49-F238E27FC236}">
                        <a16:creationId xmlns:a16="http://schemas.microsoft.com/office/drawing/2014/main" id="{274914A1-18B7-4EFE-99C8-C07C0AA9C33C}"/>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37" name="矩形 136">
                    <a:extLst>
                      <a:ext uri="{FF2B5EF4-FFF2-40B4-BE49-F238E27FC236}">
                        <a16:creationId xmlns:a16="http://schemas.microsoft.com/office/drawing/2014/main" id="{EC05290D-65E9-4DF0-9979-D3C022D24132}"/>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69" name="组合 68">
                  <a:extLst>
                    <a:ext uri="{FF2B5EF4-FFF2-40B4-BE49-F238E27FC236}">
                      <a16:creationId xmlns:a16="http://schemas.microsoft.com/office/drawing/2014/main" id="{990FFA23-34CE-4638-AC35-09E652E7F07C}"/>
                    </a:ext>
                  </a:extLst>
                </p:cNvPr>
                <p:cNvGrpSpPr>
                  <a:grpSpLocks/>
                </p:cNvGrpSpPr>
                <p:nvPr/>
              </p:nvGrpSpPr>
              <p:grpSpPr>
                <a:xfrm rot="16200000">
                  <a:off x="6229346" y="3429001"/>
                  <a:ext cx="147830" cy="152396"/>
                  <a:chOff x="5410218" y="1966228"/>
                  <a:chExt cx="486000" cy="501010"/>
                </a:xfrm>
                <a:solidFill>
                  <a:schemeClr val="tx1"/>
                </a:solidFill>
              </p:grpSpPr>
              <p:sp>
                <p:nvSpPr>
                  <p:cNvPr id="130" name="矩形 129">
                    <a:extLst>
                      <a:ext uri="{FF2B5EF4-FFF2-40B4-BE49-F238E27FC236}">
                        <a16:creationId xmlns:a16="http://schemas.microsoft.com/office/drawing/2014/main" id="{106D30D5-4C30-4091-92DF-1BF665E4369A}"/>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31" name="矩形 130">
                    <a:extLst>
                      <a:ext uri="{FF2B5EF4-FFF2-40B4-BE49-F238E27FC236}">
                        <a16:creationId xmlns:a16="http://schemas.microsoft.com/office/drawing/2014/main" id="{8FFE3D99-8736-455B-A903-5F697A14C391}"/>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32" name="矩形 131">
                    <a:extLst>
                      <a:ext uri="{FF2B5EF4-FFF2-40B4-BE49-F238E27FC236}">
                        <a16:creationId xmlns:a16="http://schemas.microsoft.com/office/drawing/2014/main" id="{B48F1192-D172-4C75-BB86-35B7696932EF}"/>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33" name="矩形 132">
                    <a:extLst>
                      <a:ext uri="{FF2B5EF4-FFF2-40B4-BE49-F238E27FC236}">
                        <a16:creationId xmlns:a16="http://schemas.microsoft.com/office/drawing/2014/main" id="{D027F10D-D381-4E14-BE9C-E3B7CAD9D446}"/>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0" name="组合 69">
                  <a:extLst>
                    <a:ext uri="{FF2B5EF4-FFF2-40B4-BE49-F238E27FC236}">
                      <a16:creationId xmlns:a16="http://schemas.microsoft.com/office/drawing/2014/main" id="{8593FD08-B566-4429-8296-3BC174A015C8}"/>
                    </a:ext>
                  </a:extLst>
                </p:cNvPr>
                <p:cNvGrpSpPr>
                  <a:grpSpLocks/>
                </p:cNvGrpSpPr>
                <p:nvPr/>
              </p:nvGrpSpPr>
              <p:grpSpPr>
                <a:xfrm>
                  <a:off x="5664995" y="4038584"/>
                  <a:ext cx="76196" cy="78549"/>
                  <a:chOff x="5410218" y="1966228"/>
                  <a:chExt cx="486000" cy="501010"/>
                </a:xfrm>
                <a:solidFill>
                  <a:schemeClr val="tx1"/>
                </a:solidFill>
              </p:grpSpPr>
              <p:sp>
                <p:nvSpPr>
                  <p:cNvPr id="126" name="矩形 125">
                    <a:extLst>
                      <a:ext uri="{FF2B5EF4-FFF2-40B4-BE49-F238E27FC236}">
                        <a16:creationId xmlns:a16="http://schemas.microsoft.com/office/drawing/2014/main" id="{6F397EA3-5175-4B93-92EB-5675802EF4B8}"/>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27" name="矩形 126">
                    <a:extLst>
                      <a:ext uri="{FF2B5EF4-FFF2-40B4-BE49-F238E27FC236}">
                        <a16:creationId xmlns:a16="http://schemas.microsoft.com/office/drawing/2014/main" id="{AF32AEFF-3587-4AA5-B608-2E9CCC990EE8}"/>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28" name="矩形 127">
                    <a:extLst>
                      <a:ext uri="{FF2B5EF4-FFF2-40B4-BE49-F238E27FC236}">
                        <a16:creationId xmlns:a16="http://schemas.microsoft.com/office/drawing/2014/main" id="{D624B5E2-93AA-405F-9F84-F9852DC90A2D}"/>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29" name="矩形 128">
                    <a:extLst>
                      <a:ext uri="{FF2B5EF4-FFF2-40B4-BE49-F238E27FC236}">
                        <a16:creationId xmlns:a16="http://schemas.microsoft.com/office/drawing/2014/main" id="{1644F4A0-9B2C-444D-9E16-536B9C52563A}"/>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1" name="组合 70">
                  <a:extLst>
                    <a:ext uri="{FF2B5EF4-FFF2-40B4-BE49-F238E27FC236}">
                      <a16:creationId xmlns:a16="http://schemas.microsoft.com/office/drawing/2014/main" id="{094B0D82-AFFE-4E21-812D-612086850AE8}"/>
                    </a:ext>
                  </a:extLst>
                </p:cNvPr>
                <p:cNvGrpSpPr>
                  <a:grpSpLocks/>
                </p:cNvGrpSpPr>
                <p:nvPr/>
              </p:nvGrpSpPr>
              <p:grpSpPr>
                <a:xfrm rot="5400000">
                  <a:off x="5842398" y="4037408"/>
                  <a:ext cx="76198" cy="78551"/>
                  <a:chOff x="5410218" y="1966228"/>
                  <a:chExt cx="486000" cy="501010"/>
                </a:xfrm>
                <a:solidFill>
                  <a:schemeClr val="tx1"/>
                </a:solidFill>
              </p:grpSpPr>
              <p:sp>
                <p:nvSpPr>
                  <p:cNvPr id="122" name="矩形 121">
                    <a:extLst>
                      <a:ext uri="{FF2B5EF4-FFF2-40B4-BE49-F238E27FC236}">
                        <a16:creationId xmlns:a16="http://schemas.microsoft.com/office/drawing/2014/main" id="{C5EF4F37-3268-47D1-ACE8-61B9A9486968}"/>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23" name="矩形 122">
                    <a:extLst>
                      <a:ext uri="{FF2B5EF4-FFF2-40B4-BE49-F238E27FC236}">
                        <a16:creationId xmlns:a16="http://schemas.microsoft.com/office/drawing/2014/main" id="{3D1B56A3-7FEA-41B7-AF06-A20EC8B42FE4}"/>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24" name="矩形 123">
                    <a:extLst>
                      <a:ext uri="{FF2B5EF4-FFF2-40B4-BE49-F238E27FC236}">
                        <a16:creationId xmlns:a16="http://schemas.microsoft.com/office/drawing/2014/main" id="{2493B7A6-C3D7-4CA6-AE77-72AFF8B9A2A4}"/>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25" name="矩形 124">
                    <a:extLst>
                      <a:ext uri="{FF2B5EF4-FFF2-40B4-BE49-F238E27FC236}">
                        <a16:creationId xmlns:a16="http://schemas.microsoft.com/office/drawing/2014/main" id="{DB840B12-D953-42FB-A67B-6118B0C0B8BB}"/>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2" name="组合 71">
                  <a:extLst>
                    <a:ext uri="{FF2B5EF4-FFF2-40B4-BE49-F238E27FC236}">
                      <a16:creationId xmlns:a16="http://schemas.microsoft.com/office/drawing/2014/main" id="{34CC8136-4FCB-45DA-AD2F-8B56CDD74C79}"/>
                    </a:ext>
                  </a:extLst>
                </p:cNvPr>
                <p:cNvGrpSpPr>
                  <a:grpSpLocks/>
                </p:cNvGrpSpPr>
                <p:nvPr/>
              </p:nvGrpSpPr>
              <p:grpSpPr>
                <a:xfrm rot="16200000">
                  <a:off x="5487593" y="4037407"/>
                  <a:ext cx="76196" cy="78549"/>
                  <a:chOff x="5410218" y="1966228"/>
                  <a:chExt cx="486000" cy="501010"/>
                </a:xfrm>
                <a:solidFill>
                  <a:schemeClr val="tx1"/>
                </a:solidFill>
              </p:grpSpPr>
              <p:sp>
                <p:nvSpPr>
                  <p:cNvPr id="118" name="矩形 117">
                    <a:extLst>
                      <a:ext uri="{FF2B5EF4-FFF2-40B4-BE49-F238E27FC236}">
                        <a16:creationId xmlns:a16="http://schemas.microsoft.com/office/drawing/2014/main" id="{4A32D205-347E-4FF4-AD83-AC47E987AB6F}"/>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19" name="矩形 118">
                    <a:extLst>
                      <a:ext uri="{FF2B5EF4-FFF2-40B4-BE49-F238E27FC236}">
                        <a16:creationId xmlns:a16="http://schemas.microsoft.com/office/drawing/2014/main" id="{E3090614-F6CE-42B9-A415-23AE96F1DFD9}"/>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20" name="矩形 119">
                    <a:extLst>
                      <a:ext uri="{FF2B5EF4-FFF2-40B4-BE49-F238E27FC236}">
                        <a16:creationId xmlns:a16="http://schemas.microsoft.com/office/drawing/2014/main" id="{6A5EE48B-837F-4D22-8ACB-0163EB31C7DA}"/>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21" name="矩形 120">
                    <a:extLst>
                      <a:ext uri="{FF2B5EF4-FFF2-40B4-BE49-F238E27FC236}">
                        <a16:creationId xmlns:a16="http://schemas.microsoft.com/office/drawing/2014/main" id="{A4A80241-6006-411D-86C7-280587A6DFA5}"/>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3" name="组合 72">
                  <a:extLst>
                    <a:ext uri="{FF2B5EF4-FFF2-40B4-BE49-F238E27FC236}">
                      <a16:creationId xmlns:a16="http://schemas.microsoft.com/office/drawing/2014/main" id="{08BB3F6E-03AE-41E8-8C6E-3EC434CC7B81}"/>
                    </a:ext>
                  </a:extLst>
                </p:cNvPr>
                <p:cNvGrpSpPr>
                  <a:grpSpLocks/>
                </p:cNvGrpSpPr>
                <p:nvPr/>
              </p:nvGrpSpPr>
              <p:grpSpPr>
                <a:xfrm rot="5400000">
                  <a:off x="6375786" y="4037408"/>
                  <a:ext cx="76198" cy="78551"/>
                  <a:chOff x="5410218" y="1966228"/>
                  <a:chExt cx="486000" cy="501010"/>
                </a:xfrm>
                <a:solidFill>
                  <a:schemeClr val="tx1"/>
                </a:solidFill>
              </p:grpSpPr>
              <p:sp>
                <p:nvSpPr>
                  <p:cNvPr id="114" name="矩形 113">
                    <a:extLst>
                      <a:ext uri="{FF2B5EF4-FFF2-40B4-BE49-F238E27FC236}">
                        <a16:creationId xmlns:a16="http://schemas.microsoft.com/office/drawing/2014/main" id="{044A4753-D68C-4D5D-A32F-27AD74730970}"/>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15" name="矩形 114">
                    <a:extLst>
                      <a:ext uri="{FF2B5EF4-FFF2-40B4-BE49-F238E27FC236}">
                        <a16:creationId xmlns:a16="http://schemas.microsoft.com/office/drawing/2014/main" id="{22A8932A-2C05-437D-903B-B41155C3A82A}"/>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16" name="矩形 115">
                    <a:extLst>
                      <a:ext uri="{FF2B5EF4-FFF2-40B4-BE49-F238E27FC236}">
                        <a16:creationId xmlns:a16="http://schemas.microsoft.com/office/drawing/2014/main" id="{46D2AAA0-0A82-4BA3-84A2-E29E0E018E6C}"/>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17" name="矩形 116">
                    <a:extLst>
                      <a:ext uri="{FF2B5EF4-FFF2-40B4-BE49-F238E27FC236}">
                        <a16:creationId xmlns:a16="http://schemas.microsoft.com/office/drawing/2014/main" id="{23FBCE9B-5A96-4414-9BB6-EECBD747965A}"/>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4" name="组合 73">
                  <a:extLst>
                    <a:ext uri="{FF2B5EF4-FFF2-40B4-BE49-F238E27FC236}">
                      <a16:creationId xmlns:a16="http://schemas.microsoft.com/office/drawing/2014/main" id="{EE219B05-5FA9-449F-B168-AA35B938B275}"/>
                    </a:ext>
                  </a:extLst>
                </p:cNvPr>
                <p:cNvGrpSpPr>
                  <a:grpSpLocks/>
                </p:cNvGrpSpPr>
                <p:nvPr/>
              </p:nvGrpSpPr>
              <p:grpSpPr>
                <a:xfrm>
                  <a:off x="5736411" y="3733792"/>
                  <a:ext cx="152396" cy="157102"/>
                  <a:chOff x="5410218" y="1966228"/>
                  <a:chExt cx="486000" cy="501010"/>
                </a:xfrm>
                <a:solidFill>
                  <a:schemeClr val="tx1"/>
                </a:solidFill>
              </p:grpSpPr>
              <p:sp>
                <p:nvSpPr>
                  <p:cNvPr id="110" name="矩形 109">
                    <a:extLst>
                      <a:ext uri="{FF2B5EF4-FFF2-40B4-BE49-F238E27FC236}">
                        <a16:creationId xmlns:a16="http://schemas.microsoft.com/office/drawing/2014/main" id="{41D11DB2-09CC-46E9-9B67-BA6405152DF2}"/>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11" name="矩形 110">
                    <a:extLst>
                      <a:ext uri="{FF2B5EF4-FFF2-40B4-BE49-F238E27FC236}">
                        <a16:creationId xmlns:a16="http://schemas.microsoft.com/office/drawing/2014/main" id="{65044F29-3975-4645-B071-CFFF150BA50D}"/>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12" name="矩形 111">
                    <a:extLst>
                      <a:ext uri="{FF2B5EF4-FFF2-40B4-BE49-F238E27FC236}">
                        <a16:creationId xmlns:a16="http://schemas.microsoft.com/office/drawing/2014/main" id="{4E297AD4-0CAA-4F4E-A46C-E4686B6BBE0B}"/>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13" name="矩形 112">
                    <a:extLst>
                      <a:ext uri="{FF2B5EF4-FFF2-40B4-BE49-F238E27FC236}">
                        <a16:creationId xmlns:a16="http://schemas.microsoft.com/office/drawing/2014/main" id="{C0DF4C9C-A12E-41A0-B30E-2A1D6A7CC48C}"/>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5" name="组合 74">
                  <a:extLst>
                    <a:ext uri="{FF2B5EF4-FFF2-40B4-BE49-F238E27FC236}">
                      <a16:creationId xmlns:a16="http://schemas.microsoft.com/office/drawing/2014/main" id="{1AA07545-AC84-4512-A554-8378841E1CE2}"/>
                    </a:ext>
                  </a:extLst>
                </p:cNvPr>
                <p:cNvGrpSpPr>
                  <a:grpSpLocks/>
                </p:cNvGrpSpPr>
                <p:nvPr/>
              </p:nvGrpSpPr>
              <p:grpSpPr>
                <a:xfrm rot="5400000">
                  <a:off x="5984053" y="3731439"/>
                  <a:ext cx="152401" cy="157107"/>
                  <a:chOff x="5410218" y="1966228"/>
                  <a:chExt cx="486000" cy="501010"/>
                </a:xfrm>
                <a:solidFill>
                  <a:schemeClr val="tx1"/>
                </a:solidFill>
              </p:grpSpPr>
              <p:sp>
                <p:nvSpPr>
                  <p:cNvPr id="106" name="矩形 105">
                    <a:extLst>
                      <a:ext uri="{FF2B5EF4-FFF2-40B4-BE49-F238E27FC236}">
                        <a16:creationId xmlns:a16="http://schemas.microsoft.com/office/drawing/2014/main" id="{C594459A-E958-4C30-9D73-8D6E005E1820}"/>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07" name="矩形 106">
                    <a:extLst>
                      <a:ext uri="{FF2B5EF4-FFF2-40B4-BE49-F238E27FC236}">
                        <a16:creationId xmlns:a16="http://schemas.microsoft.com/office/drawing/2014/main" id="{0907FD54-34FC-446B-9409-D0C1FBA5C060}"/>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08" name="矩形 107">
                    <a:extLst>
                      <a:ext uri="{FF2B5EF4-FFF2-40B4-BE49-F238E27FC236}">
                        <a16:creationId xmlns:a16="http://schemas.microsoft.com/office/drawing/2014/main" id="{45C9A84F-C462-4724-B3AE-44E470B62E52}"/>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09" name="矩形 108">
                    <a:extLst>
                      <a:ext uri="{FF2B5EF4-FFF2-40B4-BE49-F238E27FC236}">
                        <a16:creationId xmlns:a16="http://schemas.microsoft.com/office/drawing/2014/main" id="{484B2327-D7E5-406F-8357-EE78B6279538}"/>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6" name="组合 75">
                  <a:extLst>
                    <a:ext uri="{FF2B5EF4-FFF2-40B4-BE49-F238E27FC236}">
                      <a16:creationId xmlns:a16="http://schemas.microsoft.com/office/drawing/2014/main" id="{8FD74652-2D2F-484E-809E-0FEEFFEABDEF}"/>
                    </a:ext>
                  </a:extLst>
                </p:cNvPr>
                <p:cNvGrpSpPr>
                  <a:grpSpLocks/>
                </p:cNvGrpSpPr>
                <p:nvPr/>
              </p:nvGrpSpPr>
              <p:grpSpPr>
                <a:xfrm rot="10800000">
                  <a:off x="6231700" y="3733792"/>
                  <a:ext cx="152398" cy="157104"/>
                  <a:chOff x="5410218" y="1966228"/>
                  <a:chExt cx="486000" cy="501010"/>
                </a:xfrm>
                <a:solidFill>
                  <a:schemeClr val="tx1"/>
                </a:solidFill>
              </p:grpSpPr>
              <p:sp>
                <p:nvSpPr>
                  <p:cNvPr id="102" name="矩形 101">
                    <a:extLst>
                      <a:ext uri="{FF2B5EF4-FFF2-40B4-BE49-F238E27FC236}">
                        <a16:creationId xmlns:a16="http://schemas.microsoft.com/office/drawing/2014/main" id="{0BABABAB-61A7-4153-BF14-4526218ECBF4}"/>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03" name="矩形 102">
                    <a:extLst>
                      <a:ext uri="{FF2B5EF4-FFF2-40B4-BE49-F238E27FC236}">
                        <a16:creationId xmlns:a16="http://schemas.microsoft.com/office/drawing/2014/main" id="{6795A7E9-4196-4A76-83A9-B294B5CE0716}"/>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04" name="矩形 103">
                    <a:extLst>
                      <a:ext uri="{FF2B5EF4-FFF2-40B4-BE49-F238E27FC236}">
                        <a16:creationId xmlns:a16="http://schemas.microsoft.com/office/drawing/2014/main" id="{636D2C96-F4FA-497A-A3F8-EFF9E49C0D27}"/>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05" name="矩形 104">
                    <a:extLst>
                      <a:ext uri="{FF2B5EF4-FFF2-40B4-BE49-F238E27FC236}">
                        <a16:creationId xmlns:a16="http://schemas.microsoft.com/office/drawing/2014/main" id="{F9E16862-4A7D-43A9-8A52-0A6AC344F12B}"/>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7" name="组合 76">
                  <a:extLst>
                    <a:ext uri="{FF2B5EF4-FFF2-40B4-BE49-F238E27FC236}">
                      <a16:creationId xmlns:a16="http://schemas.microsoft.com/office/drawing/2014/main" id="{F2C097C4-9300-44FD-8BE6-C7C082506F57}"/>
                    </a:ext>
                  </a:extLst>
                </p:cNvPr>
                <p:cNvGrpSpPr>
                  <a:grpSpLocks/>
                </p:cNvGrpSpPr>
                <p:nvPr/>
              </p:nvGrpSpPr>
              <p:grpSpPr>
                <a:xfrm rot="16200000">
                  <a:off x="5488769" y="3731439"/>
                  <a:ext cx="152396" cy="157102"/>
                  <a:chOff x="5410218" y="1966228"/>
                  <a:chExt cx="486000" cy="501010"/>
                </a:xfrm>
                <a:solidFill>
                  <a:schemeClr val="tx1"/>
                </a:solidFill>
              </p:grpSpPr>
              <p:sp>
                <p:nvSpPr>
                  <p:cNvPr id="98" name="矩形 97">
                    <a:extLst>
                      <a:ext uri="{FF2B5EF4-FFF2-40B4-BE49-F238E27FC236}">
                        <a16:creationId xmlns:a16="http://schemas.microsoft.com/office/drawing/2014/main" id="{21E26B4F-7080-4AF2-AED5-A84EDC6CB71F}"/>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99" name="矩形 98">
                    <a:extLst>
                      <a:ext uri="{FF2B5EF4-FFF2-40B4-BE49-F238E27FC236}">
                        <a16:creationId xmlns:a16="http://schemas.microsoft.com/office/drawing/2014/main" id="{89562BA6-6EE2-42CC-9855-1243878C0C4F}"/>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00" name="矩形 99">
                    <a:extLst>
                      <a:ext uri="{FF2B5EF4-FFF2-40B4-BE49-F238E27FC236}">
                        <a16:creationId xmlns:a16="http://schemas.microsoft.com/office/drawing/2014/main" id="{6EE3CCD4-7E65-48E5-A2CC-DEC9D7AFB736}"/>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101" name="矩形 100">
                    <a:extLst>
                      <a:ext uri="{FF2B5EF4-FFF2-40B4-BE49-F238E27FC236}">
                        <a16:creationId xmlns:a16="http://schemas.microsoft.com/office/drawing/2014/main" id="{09016444-42E3-422F-9FC4-CFB5BAC150CB}"/>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8" name="组合 77">
                  <a:extLst>
                    <a:ext uri="{FF2B5EF4-FFF2-40B4-BE49-F238E27FC236}">
                      <a16:creationId xmlns:a16="http://schemas.microsoft.com/office/drawing/2014/main" id="{9611AAD0-B079-4C80-802C-07F16D36583B}"/>
                    </a:ext>
                  </a:extLst>
                </p:cNvPr>
                <p:cNvGrpSpPr>
                  <a:grpSpLocks/>
                </p:cNvGrpSpPr>
                <p:nvPr/>
              </p:nvGrpSpPr>
              <p:grpSpPr>
                <a:xfrm>
                  <a:off x="6476990" y="3733792"/>
                  <a:ext cx="152396" cy="157102"/>
                  <a:chOff x="5410218" y="1966228"/>
                  <a:chExt cx="486000" cy="501010"/>
                </a:xfrm>
                <a:solidFill>
                  <a:schemeClr val="tx1"/>
                </a:solidFill>
              </p:grpSpPr>
              <p:sp>
                <p:nvSpPr>
                  <p:cNvPr id="94" name="矩形 93">
                    <a:extLst>
                      <a:ext uri="{FF2B5EF4-FFF2-40B4-BE49-F238E27FC236}">
                        <a16:creationId xmlns:a16="http://schemas.microsoft.com/office/drawing/2014/main" id="{CD4E4779-99CE-427E-A231-BCCA3700FD40}"/>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95" name="矩形 94">
                    <a:extLst>
                      <a:ext uri="{FF2B5EF4-FFF2-40B4-BE49-F238E27FC236}">
                        <a16:creationId xmlns:a16="http://schemas.microsoft.com/office/drawing/2014/main" id="{47428286-DF4E-442A-88CA-AC25BEAD9B39}"/>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96" name="矩形 95">
                    <a:extLst>
                      <a:ext uri="{FF2B5EF4-FFF2-40B4-BE49-F238E27FC236}">
                        <a16:creationId xmlns:a16="http://schemas.microsoft.com/office/drawing/2014/main" id="{72A86EB6-0ECC-49C6-B5A3-C17AE029BF02}"/>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97" name="矩形 96">
                    <a:extLst>
                      <a:ext uri="{FF2B5EF4-FFF2-40B4-BE49-F238E27FC236}">
                        <a16:creationId xmlns:a16="http://schemas.microsoft.com/office/drawing/2014/main" id="{6E22140E-D07B-4BB6-8228-E76CC3D318D3}"/>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79" name="组合 78">
                  <a:extLst>
                    <a:ext uri="{FF2B5EF4-FFF2-40B4-BE49-F238E27FC236}">
                      <a16:creationId xmlns:a16="http://schemas.microsoft.com/office/drawing/2014/main" id="{85F53221-AE71-4B7F-AC25-77AE15AD39D1}"/>
                    </a:ext>
                  </a:extLst>
                </p:cNvPr>
                <p:cNvGrpSpPr>
                  <a:grpSpLocks/>
                </p:cNvGrpSpPr>
                <p:nvPr/>
              </p:nvGrpSpPr>
              <p:grpSpPr>
                <a:xfrm>
                  <a:off x="6019802" y="4038584"/>
                  <a:ext cx="76196" cy="78549"/>
                  <a:chOff x="5410218" y="1966228"/>
                  <a:chExt cx="486000" cy="501010"/>
                </a:xfrm>
                <a:solidFill>
                  <a:schemeClr val="tx1"/>
                </a:solidFill>
              </p:grpSpPr>
              <p:sp>
                <p:nvSpPr>
                  <p:cNvPr id="90" name="矩形 89">
                    <a:extLst>
                      <a:ext uri="{FF2B5EF4-FFF2-40B4-BE49-F238E27FC236}">
                        <a16:creationId xmlns:a16="http://schemas.microsoft.com/office/drawing/2014/main" id="{6B7D2A40-063E-4D4F-8069-0FF3FDB9C946}"/>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91" name="矩形 90">
                    <a:extLst>
                      <a:ext uri="{FF2B5EF4-FFF2-40B4-BE49-F238E27FC236}">
                        <a16:creationId xmlns:a16="http://schemas.microsoft.com/office/drawing/2014/main" id="{FC835E33-706C-4EFD-B476-DB1B5EC41FEF}"/>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92" name="矩形 91">
                    <a:extLst>
                      <a:ext uri="{FF2B5EF4-FFF2-40B4-BE49-F238E27FC236}">
                        <a16:creationId xmlns:a16="http://schemas.microsoft.com/office/drawing/2014/main" id="{186B1E44-7D73-46D4-9078-9C395C8AEFE9}"/>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93" name="矩形 92">
                    <a:extLst>
                      <a:ext uri="{FF2B5EF4-FFF2-40B4-BE49-F238E27FC236}">
                        <a16:creationId xmlns:a16="http://schemas.microsoft.com/office/drawing/2014/main" id="{8AD62830-C1EE-4533-A847-D88132B876BB}"/>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80" name="组合 79">
                  <a:extLst>
                    <a:ext uri="{FF2B5EF4-FFF2-40B4-BE49-F238E27FC236}">
                      <a16:creationId xmlns:a16="http://schemas.microsoft.com/office/drawing/2014/main" id="{2609B227-E63C-4623-AB82-F464C75D9430}"/>
                    </a:ext>
                  </a:extLst>
                </p:cNvPr>
                <p:cNvGrpSpPr>
                  <a:grpSpLocks/>
                </p:cNvGrpSpPr>
                <p:nvPr/>
              </p:nvGrpSpPr>
              <p:grpSpPr>
                <a:xfrm rot="5400000">
                  <a:off x="6197205" y="4037408"/>
                  <a:ext cx="76198" cy="78551"/>
                  <a:chOff x="5410218" y="1966228"/>
                  <a:chExt cx="486000" cy="501010"/>
                </a:xfrm>
                <a:solidFill>
                  <a:schemeClr val="tx1"/>
                </a:solidFill>
              </p:grpSpPr>
              <p:sp>
                <p:nvSpPr>
                  <p:cNvPr id="86" name="矩形 85">
                    <a:extLst>
                      <a:ext uri="{FF2B5EF4-FFF2-40B4-BE49-F238E27FC236}">
                        <a16:creationId xmlns:a16="http://schemas.microsoft.com/office/drawing/2014/main" id="{0E5DF195-BE42-4290-BBA2-5DF9D08FD79A}"/>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87" name="矩形 86">
                    <a:extLst>
                      <a:ext uri="{FF2B5EF4-FFF2-40B4-BE49-F238E27FC236}">
                        <a16:creationId xmlns:a16="http://schemas.microsoft.com/office/drawing/2014/main" id="{8C7DC9BB-7456-4BED-BE90-3359D6796438}"/>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88" name="矩形 87">
                    <a:extLst>
                      <a:ext uri="{FF2B5EF4-FFF2-40B4-BE49-F238E27FC236}">
                        <a16:creationId xmlns:a16="http://schemas.microsoft.com/office/drawing/2014/main" id="{D405CBD8-6A97-46F2-BEC9-3995A650DC3A}"/>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89" name="矩形 88">
                    <a:extLst>
                      <a:ext uri="{FF2B5EF4-FFF2-40B4-BE49-F238E27FC236}">
                        <a16:creationId xmlns:a16="http://schemas.microsoft.com/office/drawing/2014/main" id="{5FB82FB4-4171-416B-BF70-4D0D75718E9F}"/>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nvGrpSpPr>
                <p:cNvPr id="81" name="组合 80">
                  <a:extLst>
                    <a:ext uri="{FF2B5EF4-FFF2-40B4-BE49-F238E27FC236}">
                      <a16:creationId xmlns:a16="http://schemas.microsoft.com/office/drawing/2014/main" id="{FA8740A2-4A69-40BC-B248-CC1B2DC5D46B}"/>
                    </a:ext>
                  </a:extLst>
                </p:cNvPr>
                <p:cNvGrpSpPr>
                  <a:grpSpLocks/>
                </p:cNvGrpSpPr>
                <p:nvPr/>
              </p:nvGrpSpPr>
              <p:grpSpPr>
                <a:xfrm rot="16200000">
                  <a:off x="6554365" y="4037407"/>
                  <a:ext cx="76196" cy="78549"/>
                  <a:chOff x="5410218" y="1966228"/>
                  <a:chExt cx="486000" cy="501010"/>
                </a:xfrm>
                <a:solidFill>
                  <a:schemeClr val="tx1"/>
                </a:solidFill>
              </p:grpSpPr>
              <p:sp>
                <p:nvSpPr>
                  <p:cNvPr id="82" name="矩形 81">
                    <a:extLst>
                      <a:ext uri="{FF2B5EF4-FFF2-40B4-BE49-F238E27FC236}">
                        <a16:creationId xmlns:a16="http://schemas.microsoft.com/office/drawing/2014/main" id="{C1A0D2FD-B09B-4CBD-8FF8-0198DE690125}"/>
                      </a:ext>
                    </a:extLst>
                  </p:cNvPr>
                  <p:cNvSpPr/>
                  <p:nvPr/>
                </p:nvSpPr>
                <p:spPr>
                  <a:xfrm>
                    <a:off x="5410218" y="196622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83" name="矩形 82">
                    <a:extLst>
                      <a:ext uri="{FF2B5EF4-FFF2-40B4-BE49-F238E27FC236}">
                        <a16:creationId xmlns:a16="http://schemas.microsoft.com/office/drawing/2014/main" id="{0E2286DC-E16E-419E-B24B-382874E0EF68}"/>
                      </a:ext>
                    </a:extLst>
                  </p:cNvPr>
                  <p:cNvSpPr/>
                  <p:nvPr/>
                </p:nvSpPr>
                <p:spPr>
                  <a:xfrm rot="16200000">
                    <a:off x="5212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84" name="矩形 83">
                    <a:extLst>
                      <a:ext uri="{FF2B5EF4-FFF2-40B4-BE49-F238E27FC236}">
                        <a16:creationId xmlns:a16="http://schemas.microsoft.com/office/drawing/2014/main" id="{D0DF7463-88D0-4A15-8DD5-91735AEA07AA}"/>
                      </a:ext>
                    </a:extLst>
                  </p:cNvPr>
                  <p:cNvSpPr/>
                  <p:nvPr/>
                </p:nvSpPr>
                <p:spPr>
                  <a:xfrm rot="16200000">
                    <a:off x="5608218" y="2179238"/>
                    <a:ext cx="48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sp>
                <p:nvSpPr>
                  <p:cNvPr id="85" name="矩形 84">
                    <a:extLst>
                      <a:ext uri="{FF2B5EF4-FFF2-40B4-BE49-F238E27FC236}">
                        <a16:creationId xmlns:a16="http://schemas.microsoft.com/office/drawing/2014/main" id="{F8B814A7-FB2B-4346-A8C4-18573DF074E7}"/>
                      </a:ext>
                    </a:extLst>
                  </p:cNvPr>
                  <p:cNvSpPr/>
                  <p:nvPr/>
                </p:nvSpPr>
                <p:spPr>
                  <a:xfrm rot="16200000">
                    <a:off x="5455218" y="2134238"/>
                    <a:ext cx="396000" cy="9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tx1"/>
                        </a:solidFill>
                      </a:ln>
                    </a:endParaRPr>
                  </a:p>
                </p:txBody>
              </p:sp>
            </p:grpSp>
          </p:grpSp>
        </p:grpSp>
        <p:sp>
          <p:nvSpPr>
            <p:cNvPr id="10" name="iSḷíḋe">
              <a:extLst>
                <a:ext uri="{FF2B5EF4-FFF2-40B4-BE49-F238E27FC236}">
                  <a16:creationId xmlns:a16="http://schemas.microsoft.com/office/drawing/2014/main" id="{0B92861F-9071-47D1-A328-DF45FF4C9AD4}"/>
                </a:ext>
              </a:extLst>
            </p:cNvPr>
            <p:cNvSpPr/>
            <p:nvPr/>
          </p:nvSpPr>
          <p:spPr bwMode="auto">
            <a:xfrm>
              <a:off x="5037737" y="2169876"/>
              <a:ext cx="522131" cy="633278"/>
            </a:xfrm>
            <a:custGeom>
              <a:avLst/>
              <a:gdLst>
                <a:gd name="T0" fmla="*/ 10 w 37"/>
                <a:gd name="T1" fmla="*/ 0 h 45"/>
                <a:gd name="T2" fmla="*/ 4 w 37"/>
                <a:gd name="T3" fmla="*/ 8 h 45"/>
                <a:gd name="T4" fmla="*/ 4 w 37"/>
                <a:gd name="T5" fmla="*/ 12 h 45"/>
                <a:gd name="T6" fmla="*/ 3 w 37"/>
                <a:gd name="T7" fmla="*/ 16 h 45"/>
                <a:gd name="T8" fmla="*/ 2 w 37"/>
                <a:gd name="T9" fmla="*/ 19 h 45"/>
                <a:gd name="T10" fmla="*/ 3 w 37"/>
                <a:gd name="T11" fmla="*/ 22 h 45"/>
                <a:gd name="T12" fmla="*/ 4 w 37"/>
                <a:gd name="T13" fmla="*/ 23 h 45"/>
                <a:gd name="T14" fmla="*/ 4 w 37"/>
                <a:gd name="T15" fmla="*/ 25 h 45"/>
                <a:gd name="T16" fmla="*/ 5 w 37"/>
                <a:gd name="T17" fmla="*/ 26 h 45"/>
                <a:gd name="T18" fmla="*/ 6 w 37"/>
                <a:gd name="T19" fmla="*/ 29 h 45"/>
                <a:gd name="T20" fmla="*/ 12 w 37"/>
                <a:gd name="T21" fmla="*/ 29 h 45"/>
                <a:gd name="T22" fmla="*/ 16 w 37"/>
                <a:gd name="T23" fmla="*/ 30 h 45"/>
                <a:gd name="T24" fmla="*/ 16 w 37"/>
                <a:gd name="T25" fmla="*/ 41 h 45"/>
                <a:gd name="T26" fmla="*/ 36 w 37"/>
                <a:gd name="T27" fmla="*/ 37 h 45"/>
                <a:gd name="T28" fmla="*/ 32 w 37"/>
                <a:gd name="T29" fmla="*/ 26 h 45"/>
                <a:gd name="T30" fmla="*/ 27 w 37"/>
                <a:gd name="T31" fmla="*/ 11 h 45"/>
                <a:gd name="T32" fmla="*/ 14 w 37"/>
                <a:gd name="T33" fmla="*/ 7 h 45"/>
                <a:gd name="T34" fmla="*/ 10 w 37"/>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45">
                  <a:moveTo>
                    <a:pt x="10" y="0"/>
                  </a:moveTo>
                  <a:cubicBezTo>
                    <a:pt x="9" y="1"/>
                    <a:pt x="4" y="3"/>
                    <a:pt x="4" y="8"/>
                  </a:cubicBezTo>
                  <a:cubicBezTo>
                    <a:pt x="3" y="11"/>
                    <a:pt x="3" y="11"/>
                    <a:pt x="4" y="12"/>
                  </a:cubicBezTo>
                  <a:cubicBezTo>
                    <a:pt x="5" y="13"/>
                    <a:pt x="3" y="15"/>
                    <a:pt x="3" y="16"/>
                  </a:cubicBezTo>
                  <a:cubicBezTo>
                    <a:pt x="2" y="17"/>
                    <a:pt x="0" y="18"/>
                    <a:pt x="2" y="19"/>
                  </a:cubicBezTo>
                  <a:cubicBezTo>
                    <a:pt x="5" y="20"/>
                    <a:pt x="4" y="21"/>
                    <a:pt x="3" y="22"/>
                  </a:cubicBezTo>
                  <a:cubicBezTo>
                    <a:pt x="3" y="22"/>
                    <a:pt x="4" y="23"/>
                    <a:pt x="4" y="23"/>
                  </a:cubicBezTo>
                  <a:cubicBezTo>
                    <a:pt x="4" y="23"/>
                    <a:pt x="3" y="24"/>
                    <a:pt x="4" y="25"/>
                  </a:cubicBezTo>
                  <a:cubicBezTo>
                    <a:pt x="4" y="25"/>
                    <a:pt x="5" y="25"/>
                    <a:pt x="5" y="26"/>
                  </a:cubicBezTo>
                  <a:cubicBezTo>
                    <a:pt x="5" y="26"/>
                    <a:pt x="5" y="29"/>
                    <a:pt x="6" y="29"/>
                  </a:cubicBezTo>
                  <a:cubicBezTo>
                    <a:pt x="7" y="30"/>
                    <a:pt x="10" y="29"/>
                    <a:pt x="12" y="29"/>
                  </a:cubicBezTo>
                  <a:cubicBezTo>
                    <a:pt x="13" y="29"/>
                    <a:pt x="15" y="29"/>
                    <a:pt x="16" y="30"/>
                  </a:cubicBezTo>
                  <a:cubicBezTo>
                    <a:pt x="21" y="33"/>
                    <a:pt x="16" y="41"/>
                    <a:pt x="16" y="41"/>
                  </a:cubicBezTo>
                  <a:cubicBezTo>
                    <a:pt x="16" y="41"/>
                    <a:pt x="32" y="45"/>
                    <a:pt x="36" y="37"/>
                  </a:cubicBezTo>
                  <a:cubicBezTo>
                    <a:pt x="37" y="36"/>
                    <a:pt x="32" y="28"/>
                    <a:pt x="32" y="26"/>
                  </a:cubicBezTo>
                  <a:cubicBezTo>
                    <a:pt x="32" y="23"/>
                    <a:pt x="33" y="11"/>
                    <a:pt x="27" y="11"/>
                  </a:cubicBezTo>
                  <a:cubicBezTo>
                    <a:pt x="27" y="11"/>
                    <a:pt x="14" y="7"/>
                    <a:pt x="14" y="7"/>
                  </a:cubicBezTo>
                  <a:lnTo>
                    <a:pt x="10" y="0"/>
                  </a:ln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íšlíḍè">
              <a:extLst>
                <a:ext uri="{FF2B5EF4-FFF2-40B4-BE49-F238E27FC236}">
                  <a16:creationId xmlns:a16="http://schemas.microsoft.com/office/drawing/2014/main" id="{FE1ADD30-BC64-4684-B5D3-5FDC908192A5}"/>
                </a:ext>
              </a:extLst>
            </p:cNvPr>
            <p:cNvSpPr/>
            <p:nvPr/>
          </p:nvSpPr>
          <p:spPr bwMode="auto">
            <a:xfrm>
              <a:off x="5080386" y="2057436"/>
              <a:ext cx="493698" cy="478190"/>
            </a:xfrm>
            <a:custGeom>
              <a:avLst/>
              <a:gdLst>
                <a:gd name="T0" fmla="*/ 32 w 35"/>
                <a:gd name="T1" fmla="*/ 12 h 34"/>
                <a:gd name="T2" fmla="*/ 19 w 35"/>
                <a:gd name="T3" fmla="*/ 1 h 34"/>
                <a:gd name="T4" fmla="*/ 3 w 35"/>
                <a:gd name="T5" fmla="*/ 1 h 34"/>
                <a:gd name="T6" fmla="*/ 3 w 35"/>
                <a:gd name="T7" fmla="*/ 12 h 34"/>
                <a:gd name="T8" fmla="*/ 15 w 35"/>
                <a:gd name="T9" fmla="*/ 23 h 34"/>
                <a:gd name="T10" fmla="*/ 18 w 35"/>
                <a:gd name="T11" fmla="*/ 19 h 34"/>
                <a:gd name="T12" fmla="*/ 22 w 35"/>
                <a:gd name="T13" fmla="*/ 27 h 34"/>
                <a:gd name="T14" fmla="*/ 25 w 35"/>
                <a:gd name="T15" fmla="*/ 32 h 34"/>
                <a:gd name="T16" fmla="*/ 29 w 35"/>
                <a:gd name="T17" fmla="*/ 34 h 34"/>
                <a:gd name="T18" fmla="*/ 32 w 35"/>
                <a:gd name="T19" fmla="*/ 24 h 34"/>
                <a:gd name="T20" fmla="*/ 32 w 35"/>
                <a:gd name="T21"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32" y="12"/>
                  </a:moveTo>
                  <a:cubicBezTo>
                    <a:pt x="29" y="6"/>
                    <a:pt x="26" y="0"/>
                    <a:pt x="19" y="1"/>
                  </a:cubicBezTo>
                  <a:cubicBezTo>
                    <a:pt x="11" y="1"/>
                    <a:pt x="4" y="5"/>
                    <a:pt x="3" y="1"/>
                  </a:cubicBezTo>
                  <a:cubicBezTo>
                    <a:pt x="3" y="1"/>
                    <a:pt x="0" y="9"/>
                    <a:pt x="3" y="12"/>
                  </a:cubicBezTo>
                  <a:cubicBezTo>
                    <a:pt x="3" y="10"/>
                    <a:pt x="13" y="21"/>
                    <a:pt x="15" y="23"/>
                  </a:cubicBezTo>
                  <a:cubicBezTo>
                    <a:pt x="16" y="24"/>
                    <a:pt x="15" y="19"/>
                    <a:pt x="18" y="19"/>
                  </a:cubicBezTo>
                  <a:cubicBezTo>
                    <a:pt x="20" y="19"/>
                    <a:pt x="22" y="24"/>
                    <a:pt x="22" y="27"/>
                  </a:cubicBezTo>
                  <a:cubicBezTo>
                    <a:pt x="21" y="29"/>
                    <a:pt x="25" y="32"/>
                    <a:pt x="25" y="32"/>
                  </a:cubicBezTo>
                  <a:cubicBezTo>
                    <a:pt x="29" y="34"/>
                    <a:pt x="29" y="34"/>
                    <a:pt x="29" y="34"/>
                  </a:cubicBezTo>
                  <a:cubicBezTo>
                    <a:pt x="32" y="24"/>
                    <a:pt x="32" y="24"/>
                    <a:pt x="32" y="24"/>
                  </a:cubicBezTo>
                  <a:cubicBezTo>
                    <a:pt x="32" y="24"/>
                    <a:pt x="35" y="18"/>
                    <a:pt x="32" y="12"/>
                  </a:cubicBezTo>
                  <a:close/>
                </a:path>
              </a:pathLst>
            </a:custGeom>
            <a:solidFill>
              <a:srgbClr val="582D1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íšḻiḍé">
              <a:extLst>
                <a:ext uri="{FF2B5EF4-FFF2-40B4-BE49-F238E27FC236}">
                  <a16:creationId xmlns:a16="http://schemas.microsoft.com/office/drawing/2014/main" id="{A0D299E9-46A3-4A2E-83E7-77240591948E}"/>
                </a:ext>
              </a:extLst>
            </p:cNvPr>
            <p:cNvSpPr/>
            <p:nvPr/>
          </p:nvSpPr>
          <p:spPr bwMode="auto">
            <a:xfrm>
              <a:off x="5037737" y="5377623"/>
              <a:ext cx="536348" cy="210662"/>
            </a:xfrm>
            <a:custGeom>
              <a:avLst/>
              <a:gdLst>
                <a:gd name="T0" fmla="*/ 37 w 38"/>
                <a:gd name="T1" fmla="*/ 0 h 15"/>
                <a:gd name="T2" fmla="*/ 37 w 38"/>
                <a:gd name="T3" fmla="*/ 15 h 15"/>
                <a:gd name="T4" fmla="*/ 2 w 38"/>
                <a:gd name="T5" fmla="*/ 15 h 15"/>
                <a:gd name="T6" fmla="*/ 5 w 38"/>
                <a:gd name="T7" fmla="*/ 8 h 15"/>
                <a:gd name="T8" fmla="*/ 20 w 38"/>
                <a:gd name="T9" fmla="*/ 0 h 15"/>
                <a:gd name="T10" fmla="*/ 37 w 38"/>
                <a:gd name="T11" fmla="*/ 0 h 15"/>
              </a:gdLst>
              <a:ahLst/>
              <a:cxnLst>
                <a:cxn ang="0">
                  <a:pos x="T0" y="T1"/>
                </a:cxn>
                <a:cxn ang="0">
                  <a:pos x="T2" y="T3"/>
                </a:cxn>
                <a:cxn ang="0">
                  <a:pos x="T4" y="T5"/>
                </a:cxn>
                <a:cxn ang="0">
                  <a:pos x="T6" y="T7"/>
                </a:cxn>
                <a:cxn ang="0">
                  <a:pos x="T8" y="T9"/>
                </a:cxn>
                <a:cxn ang="0">
                  <a:pos x="T10" y="T11"/>
                </a:cxn>
              </a:cxnLst>
              <a:rect l="0" t="0" r="r" b="b"/>
              <a:pathLst>
                <a:path w="38" h="15">
                  <a:moveTo>
                    <a:pt x="37" y="0"/>
                  </a:moveTo>
                  <a:cubicBezTo>
                    <a:pt x="37" y="0"/>
                    <a:pt x="38" y="7"/>
                    <a:pt x="37" y="15"/>
                  </a:cubicBezTo>
                  <a:cubicBezTo>
                    <a:pt x="2" y="15"/>
                    <a:pt x="2" y="15"/>
                    <a:pt x="2" y="15"/>
                  </a:cubicBezTo>
                  <a:cubicBezTo>
                    <a:pt x="2" y="15"/>
                    <a:pt x="0" y="8"/>
                    <a:pt x="5" y="8"/>
                  </a:cubicBezTo>
                  <a:cubicBezTo>
                    <a:pt x="10" y="7"/>
                    <a:pt x="19" y="7"/>
                    <a:pt x="20" y="0"/>
                  </a:cubicBez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ṣ1îdè">
              <a:extLst>
                <a:ext uri="{FF2B5EF4-FFF2-40B4-BE49-F238E27FC236}">
                  <a16:creationId xmlns:a16="http://schemas.microsoft.com/office/drawing/2014/main" id="{7DC0110D-F3AF-4237-827D-E593C4F4B89B}"/>
                </a:ext>
              </a:extLst>
            </p:cNvPr>
            <p:cNvSpPr/>
            <p:nvPr/>
          </p:nvSpPr>
          <p:spPr bwMode="auto">
            <a:xfrm>
              <a:off x="5105426" y="5410148"/>
              <a:ext cx="549272" cy="211954"/>
            </a:xfrm>
            <a:custGeom>
              <a:avLst/>
              <a:gdLst>
                <a:gd name="T0" fmla="*/ 38 w 39"/>
                <a:gd name="T1" fmla="*/ 0 h 15"/>
                <a:gd name="T2" fmla="*/ 38 w 39"/>
                <a:gd name="T3" fmla="*/ 15 h 15"/>
                <a:gd name="T4" fmla="*/ 2 w 39"/>
                <a:gd name="T5" fmla="*/ 15 h 15"/>
                <a:gd name="T6" fmla="*/ 5 w 39"/>
                <a:gd name="T7" fmla="*/ 7 h 15"/>
                <a:gd name="T8" fmla="*/ 20 w 39"/>
                <a:gd name="T9" fmla="*/ 0 h 15"/>
                <a:gd name="T10" fmla="*/ 38 w 39"/>
                <a:gd name="T11" fmla="*/ 0 h 15"/>
              </a:gdLst>
              <a:ahLst/>
              <a:cxnLst>
                <a:cxn ang="0">
                  <a:pos x="T0" y="T1"/>
                </a:cxn>
                <a:cxn ang="0">
                  <a:pos x="T2" y="T3"/>
                </a:cxn>
                <a:cxn ang="0">
                  <a:pos x="T4" y="T5"/>
                </a:cxn>
                <a:cxn ang="0">
                  <a:pos x="T6" y="T7"/>
                </a:cxn>
                <a:cxn ang="0">
                  <a:pos x="T8" y="T9"/>
                </a:cxn>
                <a:cxn ang="0">
                  <a:pos x="T10" y="T11"/>
                </a:cxn>
              </a:cxnLst>
              <a:rect l="0" t="0" r="r" b="b"/>
              <a:pathLst>
                <a:path w="39" h="15">
                  <a:moveTo>
                    <a:pt x="38" y="0"/>
                  </a:moveTo>
                  <a:cubicBezTo>
                    <a:pt x="38" y="0"/>
                    <a:pt x="39" y="6"/>
                    <a:pt x="38" y="15"/>
                  </a:cubicBezTo>
                  <a:cubicBezTo>
                    <a:pt x="2" y="15"/>
                    <a:pt x="2" y="15"/>
                    <a:pt x="2" y="15"/>
                  </a:cubicBezTo>
                  <a:cubicBezTo>
                    <a:pt x="2" y="15"/>
                    <a:pt x="0" y="8"/>
                    <a:pt x="5" y="7"/>
                  </a:cubicBezTo>
                  <a:cubicBezTo>
                    <a:pt x="9" y="6"/>
                    <a:pt x="19" y="6"/>
                    <a:pt x="20" y="0"/>
                  </a:cubicBezTo>
                  <a:lnTo>
                    <a:pt x="38" y="0"/>
                  </a:ln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íşļïḍe">
              <a:extLst>
                <a:ext uri="{FF2B5EF4-FFF2-40B4-BE49-F238E27FC236}">
                  <a16:creationId xmlns:a16="http://schemas.microsoft.com/office/drawing/2014/main" id="{BE402E73-037A-4173-AB95-5DEE68058DAF}"/>
                </a:ext>
              </a:extLst>
            </p:cNvPr>
            <p:cNvSpPr/>
            <p:nvPr/>
          </p:nvSpPr>
          <p:spPr bwMode="auto">
            <a:xfrm>
              <a:off x="5037737" y="3773749"/>
              <a:ext cx="140872" cy="267528"/>
            </a:xfrm>
            <a:custGeom>
              <a:avLst/>
              <a:gdLst>
                <a:gd name="T0" fmla="*/ 2 w 10"/>
                <a:gd name="T1" fmla="*/ 1 h 19"/>
                <a:gd name="T2" fmla="*/ 5 w 10"/>
                <a:gd name="T3" fmla="*/ 19 h 19"/>
                <a:gd name="T4" fmla="*/ 9 w 10"/>
                <a:gd name="T5" fmla="*/ 0 h 19"/>
                <a:gd name="T6" fmla="*/ 2 w 10"/>
                <a:gd name="T7" fmla="*/ 1 h 19"/>
              </a:gdLst>
              <a:ahLst/>
              <a:cxnLst>
                <a:cxn ang="0">
                  <a:pos x="T0" y="T1"/>
                </a:cxn>
                <a:cxn ang="0">
                  <a:pos x="T2" y="T3"/>
                </a:cxn>
                <a:cxn ang="0">
                  <a:pos x="T4" y="T5"/>
                </a:cxn>
                <a:cxn ang="0">
                  <a:pos x="T6" y="T7"/>
                </a:cxn>
              </a:cxnLst>
              <a:rect l="0" t="0" r="r" b="b"/>
              <a:pathLst>
                <a:path w="10" h="19">
                  <a:moveTo>
                    <a:pt x="2" y="1"/>
                  </a:moveTo>
                  <a:cubicBezTo>
                    <a:pt x="2" y="1"/>
                    <a:pt x="0" y="19"/>
                    <a:pt x="5" y="19"/>
                  </a:cubicBezTo>
                  <a:cubicBezTo>
                    <a:pt x="10" y="19"/>
                    <a:pt x="9" y="0"/>
                    <a:pt x="9" y="0"/>
                  </a:cubicBezTo>
                  <a:lnTo>
                    <a:pt x="2" y="1"/>
                  </a:ln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íṧļídè">
              <a:extLst>
                <a:ext uri="{FF2B5EF4-FFF2-40B4-BE49-F238E27FC236}">
                  <a16:creationId xmlns:a16="http://schemas.microsoft.com/office/drawing/2014/main" id="{ADEE611B-90C6-44FA-B927-1959EABB3878}"/>
                </a:ext>
              </a:extLst>
            </p:cNvPr>
            <p:cNvSpPr/>
            <p:nvPr/>
          </p:nvSpPr>
          <p:spPr bwMode="auto">
            <a:xfrm>
              <a:off x="5051953" y="2732071"/>
              <a:ext cx="211954" cy="1055895"/>
            </a:xfrm>
            <a:custGeom>
              <a:avLst/>
              <a:gdLst>
                <a:gd name="T0" fmla="*/ 15 w 15"/>
                <a:gd name="T1" fmla="*/ 0 h 75"/>
                <a:gd name="T2" fmla="*/ 1 w 15"/>
                <a:gd name="T3" fmla="*/ 62 h 75"/>
                <a:gd name="T4" fmla="*/ 1 w 15"/>
                <a:gd name="T5" fmla="*/ 75 h 75"/>
                <a:gd name="T6" fmla="*/ 13 w 15"/>
                <a:gd name="T7" fmla="*/ 73 h 75"/>
                <a:gd name="T8" fmla="*/ 15 w 15"/>
                <a:gd name="T9" fmla="*/ 0 h 75"/>
              </a:gdLst>
              <a:ahLst/>
              <a:cxnLst>
                <a:cxn ang="0">
                  <a:pos x="T0" y="T1"/>
                </a:cxn>
                <a:cxn ang="0">
                  <a:pos x="T2" y="T3"/>
                </a:cxn>
                <a:cxn ang="0">
                  <a:pos x="T4" y="T5"/>
                </a:cxn>
                <a:cxn ang="0">
                  <a:pos x="T6" y="T7"/>
                </a:cxn>
                <a:cxn ang="0">
                  <a:pos x="T8" y="T9"/>
                </a:cxn>
              </a:cxnLst>
              <a:rect l="0" t="0" r="r" b="b"/>
              <a:pathLst>
                <a:path w="15" h="75">
                  <a:moveTo>
                    <a:pt x="15" y="0"/>
                  </a:moveTo>
                  <a:cubicBezTo>
                    <a:pt x="15" y="0"/>
                    <a:pt x="0" y="21"/>
                    <a:pt x="1" y="62"/>
                  </a:cubicBezTo>
                  <a:cubicBezTo>
                    <a:pt x="1" y="75"/>
                    <a:pt x="1" y="75"/>
                    <a:pt x="1" y="75"/>
                  </a:cubicBezTo>
                  <a:cubicBezTo>
                    <a:pt x="13" y="73"/>
                    <a:pt x="13" y="73"/>
                    <a:pt x="13" y="73"/>
                  </a:cubicBezTo>
                  <a:lnTo>
                    <a:pt x="15" y="0"/>
                  </a:lnTo>
                  <a:close/>
                </a:path>
              </a:pathLst>
            </a:custGeom>
            <a:solidFill>
              <a:srgbClr val="EDF2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ṩlîḋé">
              <a:extLst>
                <a:ext uri="{FF2B5EF4-FFF2-40B4-BE49-F238E27FC236}">
                  <a16:creationId xmlns:a16="http://schemas.microsoft.com/office/drawing/2014/main" id="{3D47E459-DEE5-45C9-86D5-60F27F3F7977}"/>
                </a:ext>
              </a:extLst>
            </p:cNvPr>
            <p:cNvSpPr/>
            <p:nvPr/>
          </p:nvSpPr>
          <p:spPr bwMode="auto">
            <a:xfrm>
              <a:off x="2937580" y="3702667"/>
              <a:ext cx="71083" cy="85299"/>
            </a:xfrm>
            <a:custGeom>
              <a:avLst/>
              <a:gdLst>
                <a:gd name="T0" fmla="*/ 5 w 5"/>
                <a:gd name="T1" fmla="*/ 4 h 6"/>
                <a:gd name="T2" fmla="*/ 4 w 5"/>
                <a:gd name="T3" fmla="*/ 0 h 6"/>
                <a:gd name="T4" fmla="*/ 0 w 5"/>
                <a:gd name="T5" fmla="*/ 6 h 6"/>
                <a:gd name="T6" fmla="*/ 5 w 5"/>
                <a:gd name="T7" fmla="*/ 4 h 6"/>
              </a:gdLst>
              <a:ahLst/>
              <a:cxnLst>
                <a:cxn ang="0">
                  <a:pos x="T0" y="T1"/>
                </a:cxn>
                <a:cxn ang="0">
                  <a:pos x="T2" y="T3"/>
                </a:cxn>
                <a:cxn ang="0">
                  <a:pos x="T4" y="T5"/>
                </a:cxn>
                <a:cxn ang="0">
                  <a:pos x="T6" y="T7"/>
                </a:cxn>
              </a:cxnLst>
              <a:rect l="0" t="0" r="r" b="b"/>
              <a:pathLst>
                <a:path w="5" h="6">
                  <a:moveTo>
                    <a:pt x="5" y="4"/>
                  </a:moveTo>
                  <a:cubicBezTo>
                    <a:pt x="5" y="4"/>
                    <a:pt x="5" y="0"/>
                    <a:pt x="4" y="0"/>
                  </a:cubicBezTo>
                  <a:cubicBezTo>
                    <a:pt x="0" y="1"/>
                    <a:pt x="0" y="6"/>
                    <a:pt x="0" y="6"/>
                  </a:cubicBezTo>
                  <a:lnTo>
                    <a:pt x="5" y="4"/>
                  </a:ln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ṡlîḋè">
              <a:extLst>
                <a:ext uri="{FF2B5EF4-FFF2-40B4-BE49-F238E27FC236}">
                  <a16:creationId xmlns:a16="http://schemas.microsoft.com/office/drawing/2014/main" id="{FCA071DA-8020-4274-9989-60FC40CA6F1C}"/>
                </a:ext>
              </a:extLst>
            </p:cNvPr>
            <p:cNvSpPr/>
            <p:nvPr/>
          </p:nvSpPr>
          <p:spPr bwMode="auto">
            <a:xfrm>
              <a:off x="2937580" y="3618660"/>
              <a:ext cx="56866" cy="183521"/>
            </a:xfrm>
            <a:custGeom>
              <a:avLst/>
              <a:gdLst>
                <a:gd name="T0" fmla="*/ 0 w 4"/>
                <a:gd name="T1" fmla="*/ 0 h 13"/>
                <a:gd name="T2" fmla="*/ 1 w 4"/>
                <a:gd name="T3" fmla="*/ 7 h 13"/>
                <a:gd name="T4" fmla="*/ 2 w 4"/>
                <a:gd name="T5" fmla="*/ 10 h 13"/>
                <a:gd name="T6" fmla="*/ 3 w 4"/>
                <a:gd name="T7" fmla="*/ 13 h 13"/>
                <a:gd name="T8" fmla="*/ 4 w 4"/>
                <a:gd name="T9" fmla="*/ 13 h 13"/>
                <a:gd name="T10" fmla="*/ 4 w 4"/>
                <a:gd name="T11" fmla="*/ 10 h 13"/>
                <a:gd name="T12" fmla="*/ 2 w 4"/>
                <a:gd name="T13" fmla="*/ 7 h 13"/>
                <a:gd name="T14" fmla="*/ 0 w 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3">
                  <a:moveTo>
                    <a:pt x="0" y="0"/>
                  </a:moveTo>
                  <a:cubicBezTo>
                    <a:pt x="0" y="3"/>
                    <a:pt x="1" y="5"/>
                    <a:pt x="1" y="7"/>
                  </a:cubicBezTo>
                  <a:cubicBezTo>
                    <a:pt x="1" y="8"/>
                    <a:pt x="1" y="9"/>
                    <a:pt x="2" y="10"/>
                  </a:cubicBezTo>
                  <a:cubicBezTo>
                    <a:pt x="2" y="11"/>
                    <a:pt x="3" y="12"/>
                    <a:pt x="3" y="13"/>
                  </a:cubicBezTo>
                  <a:cubicBezTo>
                    <a:pt x="4" y="13"/>
                    <a:pt x="4" y="13"/>
                    <a:pt x="4" y="13"/>
                  </a:cubicBezTo>
                  <a:cubicBezTo>
                    <a:pt x="4" y="12"/>
                    <a:pt x="4" y="11"/>
                    <a:pt x="4" y="10"/>
                  </a:cubicBezTo>
                  <a:cubicBezTo>
                    <a:pt x="3" y="9"/>
                    <a:pt x="3" y="8"/>
                    <a:pt x="2" y="7"/>
                  </a:cubicBezTo>
                  <a:cubicBezTo>
                    <a:pt x="2" y="4"/>
                    <a:pt x="1" y="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iṧḷiḑé">
              <a:extLst>
                <a:ext uri="{FF2B5EF4-FFF2-40B4-BE49-F238E27FC236}">
                  <a16:creationId xmlns:a16="http://schemas.microsoft.com/office/drawing/2014/main" id="{7E1B5D70-6178-45C6-96AF-3016787E2AEF}"/>
                </a:ext>
              </a:extLst>
            </p:cNvPr>
            <p:cNvSpPr/>
            <p:nvPr/>
          </p:nvSpPr>
          <p:spPr bwMode="auto">
            <a:xfrm>
              <a:off x="2894931" y="3534654"/>
              <a:ext cx="71083" cy="112440"/>
            </a:xfrm>
            <a:custGeom>
              <a:avLst/>
              <a:gdLst>
                <a:gd name="T0" fmla="*/ 0 w 5"/>
                <a:gd name="T1" fmla="*/ 5 h 8"/>
                <a:gd name="T2" fmla="*/ 3 w 5"/>
                <a:gd name="T3" fmla="*/ 8 h 8"/>
                <a:gd name="T4" fmla="*/ 4 w 5"/>
                <a:gd name="T5" fmla="*/ 4 h 8"/>
                <a:gd name="T6" fmla="*/ 1 w 5"/>
                <a:gd name="T7" fmla="*/ 0 h 8"/>
                <a:gd name="T8" fmla="*/ 0 w 5"/>
                <a:gd name="T9" fmla="*/ 5 h 8"/>
              </a:gdLst>
              <a:ahLst/>
              <a:cxnLst>
                <a:cxn ang="0">
                  <a:pos x="T0" y="T1"/>
                </a:cxn>
                <a:cxn ang="0">
                  <a:pos x="T2" y="T3"/>
                </a:cxn>
                <a:cxn ang="0">
                  <a:pos x="T4" y="T5"/>
                </a:cxn>
                <a:cxn ang="0">
                  <a:pos x="T6" y="T7"/>
                </a:cxn>
                <a:cxn ang="0">
                  <a:pos x="T8" y="T9"/>
                </a:cxn>
              </a:cxnLst>
              <a:rect l="0" t="0" r="r" b="b"/>
              <a:pathLst>
                <a:path w="5" h="8">
                  <a:moveTo>
                    <a:pt x="0" y="5"/>
                  </a:moveTo>
                  <a:cubicBezTo>
                    <a:pt x="1" y="7"/>
                    <a:pt x="2" y="8"/>
                    <a:pt x="3" y="8"/>
                  </a:cubicBezTo>
                  <a:cubicBezTo>
                    <a:pt x="4" y="8"/>
                    <a:pt x="5" y="6"/>
                    <a:pt x="4" y="4"/>
                  </a:cubicBezTo>
                  <a:cubicBezTo>
                    <a:pt x="4" y="1"/>
                    <a:pt x="2" y="0"/>
                    <a:pt x="1" y="0"/>
                  </a:cubicBezTo>
                  <a:cubicBezTo>
                    <a:pt x="0" y="0"/>
                    <a:pt x="0" y="2"/>
                    <a:pt x="0" y="5"/>
                  </a:cubicBez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ṡḷiḍê">
              <a:extLst>
                <a:ext uri="{FF2B5EF4-FFF2-40B4-BE49-F238E27FC236}">
                  <a16:creationId xmlns:a16="http://schemas.microsoft.com/office/drawing/2014/main" id="{B3B1A764-02F5-4601-8812-B690352EF18A}"/>
                </a:ext>
              </a:extLst>
            </p:cNvPr>
            <p:cNvSpPr/>
            <p:nvPr/>
          </p:nvSpPr>
          <p:spPr bwMode="auto">
            <a:xfrm>
              <a:off x="2937580" y="3745316"/>
              <a:ext cx="98223" cy="169305"/>
            </a:xfrm>
            <a:custGeom>
              <a:avLst/>
              <a:gdLst>
                <a:gd name="T0" fmla="*/ 6 w 7"/>
                <a:gd name="T1" fmla="*/ 12 h 12"/>
                <a:gd name="T2" fmla="*/ 6 w 7"/>
                <a:gd name="T3" fmla="*/ 6 h 12"/>
                <a:gd name="T4" fmla="*/ 4 w 7"/>
                <a:gd name="T5" fmla="*/ 0 h 12"/>
                <a:gd name="T6" fmla="*/ 0 w 7"/>
                <a:gd name="T7" fmla="*/ 3 h 12"/>
                <a:gd name="T8" fmla="*/ 1 w 7"/>
                <a:gd name="T9" fmla="*/ 9 h 12"/>
                <a:gd name="T10" fmla="*/ 2 w 7"/>
                <a:gd name="T11" fmla="*/ 12 h 12"/>
                <a:gd name="T12" fmla="*/ 6 w 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6" y="12"/>
                  </a:moveTo>
                  <a:cubicBezTo>
                    <a:pt x="6" y="11"/>
                    <a:pt x="5" y="7"/>
                    <a:pt x="6" y="6"/>
                  </a:cubicBezTo>
                  <a:cubicBezTo>
                    <a:pt x="7" y="4"/>
                    <a:pt x="7" y="0"/>
                    <a:pt x="4" y="0"/>
                  </a:cubicBezTo>
                  <a:cubicBezTo>
                    <a:pt x="2" y="0"/>
                    <a:pt x="0" y="1"/>
                    <a:pt x="0" y="3"/>
                  </a:cubicBezTo>
                  <a:cubicBezTo>
                    <a:pt x="0" y="6"/>
                    <a:pt x="1" y="8"/>
                    <a:pt x="1" y="9"/>
                  </a:cubicBezTo>
                  <a:cubicBezTo>
                    <a:pt x="1" y="9"/>
                    <a:pt x="2" y="12"/>
                    <a:pt x="2" y="12"/>
                  </a:cubicBezTo>
                  <a:lnTo>
                    <a:pt x="6" y="12"/>
                  </a:ln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íslíḓé">
              <a:extLst>
                <a:ext uri="{FF2B5EF4-FFF2-40B4-BE49-F238E27FC236}">
                  <a16:creationId xmlns:a16="http://schemas.microsoft.com/office/drawing/2014/main" id="{D91D7829-7FE4-47E6-85D3-C5133D2CE104}"/>
                </a:ext>
              </a:extLst>
            </p:cNvPr>
            <p:cNvSpPr/>
            <p:nvPr/>
          </p:nvSpPr>
          <p:spPr bwMode="auto">
            <a:xfrm>
              <a:off x="2133704" y="3477789"/>
              <a:ext cx="493698" cy="1294989"/>
            </a:xfrm>
            <a:custGeom>
              <a:avLst/>
              <a:gdLst>
                <a:gd name="T0" fmla="*/ 16 w 35"/>
                <a:gd name="T1" fmla="*/ 92 h 92"/>
                <a:gd name="T2" fmla="*/ 8 w 35"/>
                <a:gd name="T3" fmla="*/ 2 h 92"/>
                <a:gd name="T4" fmla="*/ 35 w 35"/>
                <a:gd name="T5" fmla="*/ 86 h 92"/>
                <a:gd name="T6" fmla="*/ 16 w 35"/>
                <a:gd name="T7" fmla="*/ 92 h 92"/>
              </a:gdLst>
              <a:ahLst/>
              <a:cxnLst>
                <a:cxn ang="0">
                  <a:pos x="T0" y="T1"/>
                </a:cxn>
                <a:cxn ang="0">
                  <a:pos x="T2" y="T3"/>
                </a:cxn>
                <a:cxn ang="0">
                  <a:pos x="T4" y="T5"/>
                </a:cxn>
                <a:cxn ang="0">
                  <a:pos x="T6" y="T7"/>
                </a:cxn>
              </a:cxnLst>
              <a:rect l="0" t="0" r="r" b="b"/>
              <a:pathLst>
                <a:path w="35" h="92">
                  <a:moveTo>
                    <a:pt x="16" y="92"/>
                  </a:moveTo>
                  <a:cubicBezTo>
                    <a:pt x="16" y="92"/>
                    <a:pt x="0" y="4"/>
                    <a:pt x="8" y="2"/>
                  </a:cubicBezTo>
                  <a:cubicBezTo>
                    <a:pt x="15" y="0"/>
                    <a:pt x="28" y="7"/>
                    <a:pt x="35" y="86"/>
                  </a:cubicBezTo>
                  <a:lnTo>
                    <a:pt x="16" y="92"/>
                  </a:ln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íŝlíḑe">
              <a:extLst>
                <a:ext uri="{FF2B5EF4-FFF2-40B4-BE49-F238E27FC236}">
                  <a16:creationId xmlns:a16="http://schemas.microsoft.com/office/drawing/2014/main" id="{8FFE2360-951F-43AF-B510-F39FEE530B48}"/>
                </a:ext>
              </a:extLst>
            </p:cNvPr>
            <p:cNvSpPr/>
            <p:nvPr/>
          </p:nvSpPr>
          <p:spPr bwMode="auto">
            <a:xfrm>
              <a:off x="2374091" y="4673262"/>
              <a:ext cx="775443" cy="140872"/>
            </a:xfrm>
            <a:custGeom>
              <a:avLst/>
              <a:gdLst>
                <a:gd name="T0" fmla="*/ 0 w 55"/>
                <a:gd name="T1" fmla="*/ 4 h 10"/>
                <a:gd name="T2" fmla="*/ 18 w 55"/>
                <a:gd name="T3" fmla="*/ 0 h 10"/>
                <a:gd name="T4" fmla="*/ 55 w 55"/>
                <a:gd name="T5" fmla="*/ 8 h 10"/>
                <a:gd name="T6" fmla="*/ 0 w 55"/>
                <a:gd name="T7" fmla="*/ 10 h 10"/>
                <a:gd name="T8" fmla="*/ 0 w 55"/>
                <a:gd name="T9" fmla="*/ 4 h 10"/>
              </a:gdLst>
              <a:ahLst/>
              <a:cxnLst>
                <a:cxn ang="0">
                  <a:pos x="T0" y="T1"/>
                </a:cxn>
                <a:cxn ang="0">
                  <a:pos x="T2" y="T3"/>
                </a:cxn>
                <a:cxn ang="0">
                  <a:pos x="T4" y="T5"/>
                </a:cxn>
                <a:cxn ang="0">
                  <a:pos x="T6" y="T7"/>
                </a:cxn>
                <a:cxn ang="0">
                  <a:pos x="T8" y="T9"/>
                </a:cxn>
              </a:cxnLst>
              <a:rect l="0" t="0" r="r" b="b"/>
              <a:pathLst>
                <a:path w="55" h="10">
                  <a:moveTo>
                    <a:pt x="0" y="4"/>
                  </a:moveTo>
                  <a:cubicBezTo>
                    <a:pt x="18" y="0"/>
                    <a:pt x="18" y="0"/>
                    <a:pt x="18" y="0"/>
                  </a:cubicBezTo>
                  <a:cubicBezTo>
                    <a:pt x="18" y="0"/>
                    <a:pt x="55" y="0"/>
                    <a:pt x="55" y="8"/>
                  </a:cubicBezTo>
                  <a:cubicBezTo>
                    <a:pt x="0" y="10"/>
                    <a:pt x="0" y="10"/>
                    <a:pt x="0" y="10"/>
                  </a:cubicBezTo>
                  <a:lnTo>
                    <a:pt x="0" y="4"/>
                  </a:ln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íṡ1ïḋe">
              <a:extLst>
                <a:ext uri="{FF2B5EF4-FFF2-40B4-BE49-F238E27FC236}">
                  <a16:creationId xmlns:a16="http://schemas.microsoft.com/office/drawing/2014/main" id="{355C361D-9180-4788-A11C-CE10A6493F1F}"/>
                </a:ext>
              </a:extLst>
            </p:cNvPr>
            <p:cNvSpPr/>
            <p:nvPr/>
          </p:nvSpPr>
          <p:spPr bwMode="auto">
            <a:xfrm>
              <a:off x="2233220" y="4856784"/>
              <a:ext cx="210662" cy="858156"/>
            </a:xfrm>
            <a:custGeom>
              <a:avLst/>
              <a:gdLst>
                <a:gd name="T0" fmla="*/ 87 w 163"/>
                <a:gd name="T1" fmla="*/ 0 h 664"/>
                <a:gd name="T2" fmla="*/ 0 w 163"/>
                <a:gd name="T3" fmla="*/ 664 h 664"/>
                <a:gd name="T4" fmla="*/ 21 w 163"/>
                <a:gd name="T5" fmla="*/ 664 h 664"/>
                <a:gd name="T6" fmla="*/ 163 w 163"/>
                <a:gd name="T7" fmla="*/ 0 h 664"/>
                <a:gd name="T8" fmla="*/ 87 w 163"/>
                <a:gd name="T9" fmla="*/ 0 h 664"/>
              </a:gdLst>
              <a:ahLst/>
              <a:cxnLst>
                <a:cxn ang="0">
                  <a:pos x="T0" y="T1"/>
                </a:cxn>
                <a:cxn ang="0">
                  <a:pos x="T2" y="T3"/>
                </a:cxn>
                <a:cxn ang="0">
                  <a:pos x="T4" y="T5"/>
                </a:cxn>
                <a:cxn ang="0">
                  <a:pos x="T6" y="T7"/>
                </a:cxn>
                <a:cxn ang="0">
                  <a:pos x="T8" y="T9"/>
                </a:cxn>
              </a:cxnLst>
              <a:rect l="0" t="0" r="r" b="b"/>
              <a:pathLst>
                <a:path w="163" h="664">
                  <a:moveTo>
                    <a:pt x="87" y="0"/>
                  </a:moveTo>
                  <a:lnTo>
                    <a:pt x="0" y="664"/>
                  </a:lnTo>
                  <a:lnTo>
                    <a:pt x="21" y="664"/>
                  </a:lnTo>
                  <a:lnTo>
                    <a:pt x="163" y="0"/>
                  </a:lnTo>
                  <a:lnTo>
                    <a:pt x="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ïṡlïḓè">
              <a:extLst>
                <a:ext uri="{FF2B5EF4-FFF2-40B4-BE49-F238E27FC236}">
                  <a16:creationId xmlns:a16="http://schemas.microsoft.com/office/drawing/2014/main" id="{A86800F0-4D84-40DD-B0FA-74096E36F029}"/>
                </a:ext>
              </a:extLst>
            </p:cNvPr>
            <p:cNvSpPr/>
            <p:nvPr/>
          </p:nvSpPr>
          <p:spPr bwMode="auto">
            <a:xfrm>
              <a:off x="2880714" y="4856784"/>
              <a:ext cx="211954" cy="858156"/>
            </a:xfrm>
            <a:custGeom>
              <a:avLst/>
              <a:gdLst>
                <a:gd name="T0" fmla="*/ 77 w 164"/>
                <a:gd name="T1" fmla="*/ 0 h 664"/>
                <a:gd name="T2" fmla="*/ 164 w 164"/>
                <a:gd name="T3" fmla="*/ 664 h 664"/>
                <a:gd name="T4" fmla="*/ 153 w 164"/>
                <a:gd name="T5" fmla="*/ 664 h 664"/>
                <a:gd name="T6" fmla="*/ 0 w 164"/>
                <a:gd name="T7" fmla="*/ 0 h 664"/>
                <a:gd name="T8" fmla="*/ 77 w 164"/>
                <a:gd name="T9" fmla="*/ 0 h 664"/>
              </a:gdLst>
              <a:ahLst/>
              <a:cxnLst>
                <a:cxn ang="0">
                  <a:pos x="T0" y="T1"/>
                </a:cxn>
                <a:cxn ang="0">
                  <a:pos x="T2" y="T3"/>
                </a:cxn>
                <a:cxn ang="0">
                  <a:pos x="T4" y="T5"/>
                </a:cxn>
                <a:cxn ang="0">
                  <a:pos x="T6" y="T7"/>
                </a:cxn>
                <a:cxn ang="0">
                  <a:pos x="T8" y="T9"/>
                </a:cxn>
              </a:cxnLst>
              <a:rect l="0" t="0" r="r" b="b"/>
              <a:pathLst>
                <a:path w="164" h="664">
                  <a:moveTo>
                    <a:pt x="77" y="0"/>
                  </a:moveTo>
                  <a:lnTo>
                    <a:pt x="164" y="664"/>
                  </a:lnTo>
                  <a:lnTo>
                    <a:pt x="153" y="664"/>
                  </a:lnTo>
                  <a:lnTo>
                    <a:pt x="0" y="0"/>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iŝ1îďé">
              <a:extLst>
                <a:ext uri="{FF2B5EF4-FFF2-40B4-BE49-F238E27FC236}">
                  <a16:creationId xmlns:a16="http://schemas.microsoft.com/office/drawing/2014/main" id="{42A6E2D9-F024-460E-A398-1F7CB39C545D}"/>
                </a:ext>
              </a:extLst>
            </p:cNvPr>
            <p:cNvSpPr/>
            <p:nvPr/>
          </p:nvSpPr>
          <p:spPr bwMode="auto">
            <a:xfrm>
              <a:off x="2472314" y="4856784"/>
              <a:ext cx="169305" cy="731501"/>
            </a:xfrm>
            <a:custGeom>
              <a:avLst/>
              <a:gdLst>
                <a:gd name="T0" fmla="*/ 76 w 131"/>
                <a:gd name="T1" fmla="*/ 0 h 566"/>
                <a:gd name="T2" fmla="*/ 0 w 131"/>
                <a:gd name="T3" fmla="*/ 566 h 566"/>
                <a:gd name="T4" fmla="*/ 11 w 131"/>
                <a:gd name="T5" fmla="*/ 566 h 566"/>
                <a:gd name="T6" fmla="*/ 131 w 131"/>
                <a:gd name="T7" fmla="*/ 0 h 566"/>
                <a:gd name="T8" fmla="*/ 76 w 131"/>
                <a:gd name="T9" fmla="*/ 0 h 566"/>
              </a:gdLst>
              <a:ahLst/>
              <a:cxnLst>
                <a:cxn ang="0">
                  <a:pos x="T0" y="T1"/>
                </a:cxn>
                <a:cxn ang="0">
                  <a:pos x="T2" y="T3"/>
                </a:cxn>
                <a:cxn ang="0">
                  <a:pos x="T4" y="T5"/>
                </a:cxn>
                <a:cxn ang="0">
                  <a:pos x="T6" y="T7"/>
                </a:cxn>
                <a:cxn ang="0">
                  <a:pos x="T8" y="T9"/>
                </a:cxn>
              </a:cxnLst>
              <a:rect l="0" t="0" r="r" b="b"/>
              <a:pathLst>
                <a:path w="131" h="566">
                  <a:moveTo>
                    <a:pt x="76" y="0"/>
                  </a:moveTo>
                  <a:lnTo>
                    <a:pt x="0" y="566"/>
                  </a:lnTo>
                  <a:lnTo>
                    <a:pt x="11" y="566"/>
                  </a:lnTo>
                  <a:lnTo>
                    <a:pt x="131" y="0"/>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ṣ1íḋe">
              <a:extLst>
                <a:ext uri="{FF2B5EF4-FFF2-40B4-BE49-F238E27FC236}">
                  <a16:creationId xmlns:a16="http://schemas.microsoft.com/office/drawing/2014/main" id="{634480DA-7858-489F-99FA-B57A5932D4AF}"/>
                </a:ext>
              </a:extLst>
            </p:cNvPr>
            <p:cNvSpPr/>
            <p:nvPr/>
          </p:nvSpPr>
          <p:spPr bwMode="auto">
            <a:xfrm>
              <a:off x="3008662" y="4799918"/>
              <a:ext cx="168013" cy="788367"/>
            </a:xfrm>
            <a:custGeom>
              <a:avLst/>
              <a:gdLst>
                <a:gd name="T0" fmla="*/ 54 w 130"/>
                <a:gd name="T1" fmla="*/ 0 h 610"/>
                <a:gd name="T2" fmla="*/ 130 w 130"/>
                <a:gd name="T3" fmla="*/ 610 h 610"/>
                <a:gd name="T4" fmla="*/ 120 w 130"/>
                <a:gd name="T5" fmla="*/ 610 h 610"/>
                <a:gd name="T6" fmla="*/ 0 w 130"/>
                <a:gd name="T7" fmla="*/ 0 h 610"/>
                <a:gd name="T8" fmla="*/ 54 w 130"/>
                <a:gd name="T9" fmla="*/ 0 h 610"/>
              </a:gdLst>
              <a:ahLst/>
              <a:cxnLst>
                <a:cxn ang="0">
                  <a:pos x="T0" y="T1"/>
                </a:cxn>
                <a:cxn ang="0">
                  <a:pos x="T2" y="T3"/>
                </a:cxn>
                <a:cxn ang="0">
                  <a:pos x="T4" y="T5"/>
                </a:cxn>
                <a:cxn ang="0">
                  <a:pos x="T6" y="T7"/>
                </a:cxn>
                <a:cxn ang="0">
                  <a:pos x="T8" y="T9"/>
                </a:cxn>
              </a:cxnLst>
              <a:rect l="0" t="0" r="r" b="b"/>
              <a:pathLst>
                <a:path w="130" h="610">
                  <a:moveTo>
                    <a:pt x="54" y="0"/>
                  </a:moveTo>
                  <a:lnTo>
                    <a:pt x="130" y="610"/>
                  </a:lnTo>
                  <a:lnTo>
                    <a:pt x="120" y="610"/>
                  </a:lnTo>
                  <a:lnTo>
                    <a:pt x="0" y="0"/>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íŝļíḋè">
              <a:extLst>
                <a:ext uri="{FF2B5EF4-FFF2-40B4-BE49-F238E27FC236}">
                  <a16:creationId xmlns:a16="http://schemas.microsoft.com/office/drawing/2014/main" id="{50DCAA5D-924D-4F55-A9D0-2A55DCBAA920}"/>
                </a:ext>
              </a:extLst>
            </p:cNvPr>
            <p:cNvSpPr/>
            <p:nvPr/>
          </p:nvSpPr>
          <p:spPr bwMode="auto">
            <a:xfrm>
              <a:off x="2345658" y="4744345"/>
              <a:ext cx="803876" cy="112440"/>
            </a:xfrm>
            <a:custGeom>
              <a:avLst/>
              <a:gdLst>
                <a:gd name="T0" fmla="*/ 51 w 57"/>
                <a:gd name="T1" fmla="*/ 0 h 8"/>
                <a:gd name="T2" fmla="*/ 2 w 57"/>
                <a:gd name="T3" fmla="*/ 0 h 8"/>
                <a:gd name="T4" fmla="*/ 0 w 57"/>
                <a:gd name="T5" fmla="*/ 0 h 8"/>
                <a:gd name="T6" fmla="*/ 0 w 57"/>
                <a:gd name="T7" fmla="*/ 8 h 8"/>
                <a:gd name="T8" fmla="*/ 2 w 57"/>
                <a:gd name="T9" fmla="*/ 8 h 8"/>
                <a:gd name="T10" fmla="*/ 51 w 57"/>
                <a:gd name="T11" fmla="*/ 8 h 8"/>
                <a:gd name="T12" fmla="*/ 57 w 57"/>
                <a:gd name="T13" fmla="*/ 4 h 8"/>
                <a:gd name="T14" fmla="*/ 51 w 5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8">
                  <a:moveTo>
                    <a:pt x="51" y="0"/>
                  </a:moveTo>
                  <a:cubicBezTo>
                    <a:pt x="2" y="0"/>
                    <a:pt x="2" y="0"/>
                    <a:pt x="2" y="0"/>
                  </a:cubicBezTo>
                  <a:cubicBezTo>
                    <a:pt x="1" y="0"/>
                    <a:pt x="1" y="0"/>
                    <a:pt x="0" y="0"/>
                  </a:cubicBezTo>
                  <a:cubicBezTo>
                    <a:pt x="0" y="8"/>
                    <a:pt x="0" y="8"/>
                    <a:pt x="0" y="8"/>
                  </a:cubicBezTo>
                  <a:cubicBezTo>
                    <a:pt x="1" y="8"/>
                    <a:pt x="1" y="8"/>
                    <a:pt x="2" y="8"/>
                  </a:cubicBezTo>
                  <a:cubicBezTo>
                    <a:pt x="51" y="8"/>
                    <a:pt x="51" y="8"/>
                    <a:pt x="51" y="8"/>
                  </a:cubicBezTo>
                  <a:cubicBezTo>
                    <a:pt x="54" y="8"/>
                    <a:pt x="57" y="7"/>
                    <a:pt x="57" y="4"/>
                  </a:cubicBezTo>
                  <a:cubicBezTo>
                    <a:pt x="57" y="2"/>
                    <a:pt x="54" y="0"/>
                    <a:pt x="5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íṧlîḑè">
              <a:extLst>
                <a:ext uri="{FF2B5EF4-FFF2-40B4-BE49-F238E27FC236}">
                  <a16:creationId xmlns:a16="http://schemas.microsoft.com/office/drawing/2014/main" id="{73AD70C6-F784-4F16-8D6D-F7E43AE96CE8}"/>
                </a:ext>
              </a:extLst>
            </p:cNvPr>
            <p:cNvSpPr/>
            <p:nvPr/>
          </p:nvSpPr>
          <p:spPr bwMode="auto">
            <a:xfrm>
              <a:off x="2598970" y="3886188"/>
              <a:ext cx="479482" cy="379967"/>
            </a:xfrm>
            <a:custGeom>
              <a:avLst/>
              <a:gdLst>
                <a:gd name="T0" fmla="*/ 12 w 34"/>
                <a:gd name="T1" fmla="*/ 0 h 27"/>
                <a:gd name="T2" fmla="*/ 26 w 34"/>
                <a:gd name="T3" fmla="*/ 15 h 27"/>
                <a:gd name="T4" fmla="*/ 24 w 34"/>
                <a:gd name="T5" fmla="*/ 0 h 27"/>
                <a:gd name="T6" fmla="*/ 31 w 34"/>
                <a:gd name="T7" fmla="*/ 0 h 27"/>
                <a:gd name="T8" fmla="*/ 32 w 34"/>
                <a:gd name="T9" fmla="*/ 27 h 27"/>
                <a:gd name="T10" fmla="*/ 6 w 34"/>
                <a:gd name="T11" fmla="*/ 10 h 27"/>
                <a:gd name="T12" fmla="*/ 12 w 34"/>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34" h="27">
                  <a:moveTo>
                    <a:pt x="12" y="0"/>
                  </a:moveTo>
                  <a:cubicBezTo>
                    <a:pt x="12" y="0"/>
                    <a:pt x="24" y="14"/>
                    <a:pt x="26" y="15"/>
                  </a:cubicBezTo>
                  <a:cubicBezTo>
                    <a:pt x="24" y="0"/>
                    <a:pt x="24" y="0"/>
                    <a:pt x="24" y="0"/>
                  </a:cubicBezTo>
                  <a:cubicBezTo>
                    <a:pt x="31" y="0"/>
                    <a:pt x="31" y="0"/>
                    <a:pt x="31" y="0"/>
                  </a:cubicBezTo>
                  <a:cubicBezTo>
                    <a:pt x="31" y="0"/>
                    <a:pt x="34" y="27"/>
                    <a:pt x="32" y="27"/>
                  </a:cubicBezTo>
                  <a:cubicBezTo>
                    <a:pt x="22" y="27"/>
                    <a:pt x="12" y="13"/>
                    <a:pt x="6" y="10"/>
                  </a:cubicBezTo>
                  <a:cubicBezTo>
                    <a:pt x="0" y="7"/>
                    <a:pt x="12" y="0"/>
                    <a:pt x="12" y="0"/>
                  </a:cubicBezTo>
                  <a:close/>
                </a:path>
              </a:pathLst>
            </a:custGeom>
            <a:solidFill>
              <a:srgbClr val="AB0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ŝ1îḋê">
              <a:extLst>
                <a:ext uri="{FF2B5EF4-FFF2-40B4-BE49-F238E27FC236}">
                  <a16:creationId xmlns:a16="http://schemas.microsoft.com/office/drawing/2014/main" id="{C042DF4C-08A3-41E8-8AE1-F0930CEFB54B}"/>
                </a:ext>
              </a:extLst>
            </p:cNvPr>
            <p:cNvSpPr/>
            <p:nvPr/>
          </p:nvSpPr>
          <p:spPr bwMode="auto">
            <a:xfrm>
              <a:off x="3078452" y="4560823"/>
              <a:ext cx="267528" cy="591921"/>
            </a:xfrm>
            <a:custGeom>
              <a:avLst/>
              <a:gdLst>
                <a:gd name="T0" fmla="*/ 6 w 19"/>
                <a:gd name="T1" fmla="*/ 6 h 42"/>
                <a:gd name="T2" fmla="*/ 3 w 19"/>
                <a:gd name="T3" fmla="*/ 19 h 42"/>
                <a:gd name="T4" fmla="*/ 0 w 19"/>
                <a:gd name="T5" fmla="*/ 40 h 42"/>
                <a:gd name="T6" fmla="*/ 9 w 19"/>
                <a:gd name="T7" fmla="*/ 42 h 42"/>
                <a:gd name="T8" fmla="*/ 10 w 19"/>
                <a:gd name="T9" fmla="*/ 35 h 42"/>
                <a:gd name="T10" fmla="*/ 17 w 19"/>
                <a:gd name="T11" fmla="*/ 8 h 42"/>
                <a:gd name="T12" fmla="*/ 6 w 19"/>
                <a:gd name="T13" fmla="*/ 6 h 42"/>
              </a:gdLst>
              <a:ahLst/>
              <a:cxnLst>
                <a:cxn ang="0">
                  <a:pos x="T0" y="T1"/>
                </a:cxn>
                <a:cxn ang="0">
                  <a:pos x="T2" y="T3"/>
                </a:cxn>
                <a:cxn ang="0">
                  <a:pos x="T4" y="T5"/>
                </a:cxn>
                <a:cxn ang="0">
                  <a:pos x="T6" y="T7"/>
                </a:cxn>
                <a:cxn ang="0">
                  <a:pos x="T8" y="T9"/>
                </a:cxn>
                <a:cxn ang="0">
                  <a:pos x="T10" y="T11"/>
                </a:cxn>
                <a:cxn ang="0">
                  <a:pos x="T12" y="T13"/>
                </a:cxn>
              </a:cxnLst>
              <a:rect l="0" t="0" r="r" b="b"/>
              <a:pathLst>
                <a:path w="19" h="42">
                  <a:moveTo>
                    <a:pt x="6" y="6"/>
                  </a:moveTo>
                  <a:cubicBezTo>
                    <a:pt x="6" y="6"/>
                    <a:pt x="3" y="13"/>
                    <a:pt x="3" y="19"/>
                  </a:cubicBezTo>
                  <a:cubicBezTo>
                    <a:pt x="2" y="25"/>
                    <a:pt x="3" y="36"/>
                    <a:pt x="0" y="40"/>
                  </a:cubicBezTo>
                  <a:cubicBezTo>
                    <a:pt x="9" y="42"/>
                    <a:pt x="9" y="42"/>
                    <a:pt x="9" y="42"/>
                  </a:cubicBezTo>
                  <a:cubicBezTo>
                    <a:pt x="9" y="42"/>
                    <a:pt x="9" y="39"/>
                    <a:pt x="10" y="35"/>
                  </a:cubicBezTo>
                  <a:cubicBezTo>
                    <a:pt x="13" y="27"/>
                    <a:pt x="16" y="14"/>
                    <a:pt x="17" y="8"/>
                  </a:cubicBezTo>
                  <a:cubicBezTo>
                    <a:pt x="19" y="0"/>
                    <a:pt x="6" y="6"/>
                    <a:pt x="6" y="6"/>
                  </a:cubicBezTo>
                  <a:close/>
                </a:path>
              </a:pathLst>
            </a:custGeom>
            <a:solidFill>
              <a:srgbClr val="F09C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ṥľïḍe">
              <a:extLst>
                <a:ext uri="{FF2B5EF4-FFF2-40B4-BE49-F238E27FC236}">
                  <a16:creationId xmlns:a16="http://schemas.microsoft.com/office/drawing/2014/main" id="{7BCB3375-3775-4CFB-B397-2EBEA86B660C}"/>
                </a:ext>
              </a:extLst>
            </p:cNvPr>
            <p:cNvSpPr/>
            <p:nvPr/>
          </p:nvSpPr>
          <p:spPr bwMode="auto">
            <a:xfrm>
              <a:off x="2810924" y="4462601"/>
              <a:ext cx="535055" cy="604845"/>
            </a:xfrm>
            <a:custGeom>
              <a:avLst/>
              <a:gdLst>
                <a:gd name="T0" fmla="*/ 9 w 38"/>
                <a:gd name="T1" fmla="*/ 16 h 43"/>
                <a:gd name="T2" fmla="*/ 24 w 38"/>
                <a:gd name="T3" fmla="*/ 17 h 43"/>
                <a:gd name="T4" fmla="*/ 23 w 38"/>
                <a:gd name="T5" fmla="*/ 36 h 43"/>
                <a:gd name="T6" fmla="*/ 29 w 38"/>
                <a:gd name="T7" fmla="*/ 43 h 43"/>
                <a:gd name="T8" fmla="*/ 37 w 38"/>
                <a:gd name="T9" fmla="*/ 12 h 43"/>
                <a:gd name="T10" fmla="*/ 24 w 38"/>
                <a:gd name="T11" fmla="*/ 3 h 43"/>
                <a:gd name="T12" fmla="*/ 0 w 38"/>
                <a:gd name="T13" fmla="*/ 0 h 43"/>
                <a:gd name="T14" fmla="*/ 1 w 38"/>
                <a:gd name="T15" fmla="*/ 5 h 43"/>
                <a:gd name="T16" fmla="*/ 9 w 38"/>
                <a:gd name="T17"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3">
                  <a:moveTo>
                    <a:pt x="9" y="16"/>
                  </a:moveTo>
                  <a:cubicBezTo>
                    <a:pt x="24" y="17"/>
                    <a:pt x="24" y="17"/>
                    <a:pt x="24" y="17"/>
                  </a:cubicBezTo>
                  <a:cubicBezTo>
                    <a:pt x="23" y="36"/>
                    <a:pt x="23" y="36"/>
                    <a:pt x="23" y="36"/>
                  </a:cubicBezTo>
                  <a:cubicBezTo>
                    <a:pt x="29" y="43"/>
                    <a:pt x="29" y="43"/>
                    <a:pt x="29" y="43"/>
                  </a:cubicBezTo>
                  <a:cubicBezTo>
                    <a:pt x="29" y="43"/>
                    <a:pt x="38" y="13"/>
                    <a:pt x="37" y="12"/>
                  </a:cubicBezTo>
                  <a:cubicBezTo>
                    <a:pt x="37" y="11"/>
                    <a:pt x="38" y="6"/>
                    <a:pt x="24" y="3"/>
                  </a:cubicBezTo>
                  <a:cubicBezTo>
                    <a:pt x="9" y="0"/>
                    <a:pt x="0" y="0"/>
                    <a:pt x="0" y="0"/>
                  </a:cubicBezTo>
                  <a:cubicBezTo>
                    <a:pt x="1" y="5"/>
                    <a:pt x="1" y="5"/>
                    <a:pt x="1" y="5"/>
                  </a:cubicBezTo>
                  <a:lnTo>
                    <a:pt x="9" y="16"/>
                  </a:lnTo>
                  <a:close/>
                </a:path>
              </a:pathLst>
            </a:custGeom>
            <a:solidFill>
              <a:srgbClr val="F09C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ṧḷîďê">
              <a:extLst>
                <a:ext uri="{FF2B5EF4-FFF2-40B4-BE49-F238E27FC236}">
                  <a16:creationId xmlns:a16="http://schemas.microsoft.com/office/drawing/2014/main" id="{40E5641F-A341-48AE-9D9E-AE622D72F2C4}"/>
                </a:ext>
              </a:extLst>
            </p:cNvPr>
            <p:cNvSpPr/>
            <p:nvPr/>
          </p:nvSpPr>
          <p:spPr bwMode="auto">
            <a:xfrm>
              <a:off x="3035802" y="5081662"/>
              <a:ext cx="240387" cy="210662"/>
            </a:xfrm>
            <a:custGeom>
              <a:avLst/>
              <a:gdLst>
                <a:gd name="T0" fmla="*/ 12 w 17"/>
                <a:gd name="T1" fmla="*/ 5 h 15"/>
                <a:gd name="T2" fmla="*/ 17 w 17"/>
                <a:gd name="T3" fmla="*/ 13 h 15"/>
                <a:gd name="T4" fmla="*/ 14 w 17"/>
                <a:gd name="T5" fmla="*/ 15 h 15"/>
                <a:gd name="T6" fmla="*/ 3 w 17"/>
                <a:gd name="T7" fmla="*/ 9 h 15"/>
                <a:gd name="T8" fmla="*/ 3 w 17"/>
                <a:gd name="T9" fmla="*/ 3 h 15"/>
                <a:gd name="T10" fmla="*/ 12 w 17"/>
                <a:gd name="T11" fmla="*/ 5 h 15"/>
              </a:gdLst>
              <a:ahLst/>
              <a:cxnLst>
                <a:cxn ang="0">
                  <a:pos x="T0" y="T1"/>
                </a:cxn>
                <a:cxn ang="0">
                  <a:pos x="T2" y="T3"/>
                </a:cxn>
                <a:cxn ang="0">
                  <a:pos x="T4" y="T5"/>
                </a:cxn>
                <a:cxn ang="0">
                  <a:pos x="T6" y="T7"/>
                </a:cxn>
                <a:cxn ang="0">
                  <a:pos x="T8" y="T9"/>
                </a:cxn>
                <a:cxn ang="0">
                  <a:pos x="T10" y="T11"/>
                </a:cxn>
              </a:cxnLst>
              <a:rect l="0" t="0" r="r" b="b"/>
              <a:pathLst>
                <a:path w="17" h="15">
                  <a:moveTo>
                    <a:pt x="12" y="5"/>
                  </a:moveTo>
                  <a:cubicBezTo>
                    <a:pt x="12" y="5"/>
                    <a:pt x="11" y="9"/>
                    <a:pt x="17" y="13"/>
                  </a:cubicBezTo>
                  <a:cubicBezTo>
                    <a:pt x="14" y="15"/>
                    <a:pt x="14" y="15"/>
                    <a:pt x="14" y="15"/>
                  </a:cubicBezTo>
                  <a:cubicBezTo>
                    <a:pt x="3" y="9"/>
                    <a:pt x="3" y="9"/>
                    <a:pt x="3" y="9"/>
                  </a:cubicBezTo>
                  <a:cubicBezTo>
                    <a:pt x="3" y="9"/>
                    <a:pt x="0" y="6"/>
                    <a:pt x="3" y="3"/>
                  </a:cubicBezTo>
                  <a:cubicBezTo>
                    <a:pt x="7" y="0"/>
                    <a:pt x="12" y="5"/>
                    <a:pt x="12" y="5"/>
                  </a:cubicBezTo>
                  <a:close/>
                </a:path>
              </a:pathLst>
            </a:custGeom>
            <a:solidFill>
              <a:srgbClr val="F09C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işlïḍé">
              <a:extLst>
                <a:ext uri="{FF2B5EF4-FFF2-40B4-BE49-F238E27FC236}">
                  <a16:creationId xmlns:a16="http://schemas.microsoft.com/office/drawing/2014/main" id="{92372223-00C2-4D9A-930F-47945BB4B33A}"/>
                </a:ext>
              </a:extLst>
            </p:cNvPr>
            <p:cNvSpPr/>
            <p:nvPr/>
          </p:nvSpPr>
          <p:spPr bwMode="auto">
            <a:xfrm>
              <a:off x="3035802" y="5124312"/>
              <a:ext cx="268820" cy="210662"/>
            </a:xfrm>
            <a:custGeom>
              <a:avLst/>
              <a:gdLst>
                <a:gd name="T0" fmla="*/ 3 w 19"/>
                <a:gd name="T1" fmla="*/ 0 h 15"/>
                <a:gd name="T2" fmla="*/ 0 w 19"/>
                <a:gd name="T3" fmla="*/ 6 h 15"/>
                <a:gd name="T4" fmla="*/ 16 w 19"/>
                <a:gd name="T5" fmla="*/ 15 h 15"/>
                <a:gd name="T6" fmla="*/ 18 w 19"/>
                <a:gd name="T7" fmla="*/ 11 h 15"/>
                <a:gd name="T8" fmla="*/ 14 w 19"/>
                <a:gd name="T9" fmla="*/ 8 h 15"/>
                <a:gd name="T10" fmla="*/ 10 w 19"/>
                <a:gd name="T11" fmla="*/ 8 h 15"/>
                <a:gd name="T12" fmla="*/ 3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3" y="0"/>
                  </a:moveTo>
                  <a:cubicBezTo>
                    <a:pt x="3" y="0"/>
                    <a:pt x="0" y="2"/>
                    <a:pt x="0" y="6"/>
                  </a:cubicBezTo>
                  <a:cubicBezTo>
                    <a:pt x="16" y="15"/>
                    <a:pt x="16" y="15"/>
                    <a:pt x="16" y="15"/>
                  </a:cubicBezTo>
                  <a:cubicBezTo>
                    <a:pt x="16" y="15"/>
                    <a:pt x="19" y="13"/>
                    <a:pt x="18" y="11"/>
                  </a:cubicBezTo>
                  <a:cubicBezTo>
                    <a:pt x="17" y="10"/>
                    <a:pt x="14" y="8"/>
                    <a:pt x="14" y="8"/>
                  </a:cubicBezTo>
                  <a:cubicBezTo>
                    <a:pt x="14" y="8"/>
                    <a:pt x="14" y="11"/>
                    <a:pt x="10" y="8"/>
                  </a:cubicBezTo>
                  <a:cubicBezTo>
                    <a:pt x="6" y="5"/>
                    <a:pt x="2" y="3"/>
                    <a:pt x="3" y="0"/>
                  </a:cubicBezTo>
                  <a:close/>
                </a:path>
              </a:pathLst>
            </a:custGeom>
            <a:solidFill>
              <a:srgbClr val="669F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ṡ1ïḑê">
              <a:extLst>
                <a:ext uri="{FF2B5EF4-FFF2-40B4-BE49-F238E27FC236}">
                  <a16:creationId xmlns:a16="http://schemas.microsoft.com/office/drawing/2014/main" id="{BDB6B643-52A7-442E-AD0D-BAC7D60366D9}"/>
                </a:ext>
              </a:extLst>
            </p:cNvPr>
            <p:cNvSpPr/>
            <p:nvPr/>
          </p:nvSpPr>
          <p:spPr bwMode="auto">
            <a:xfrm>
              <a:off x="2810924" y="4462601"/>
              <a:ext cx="379967" cy="253311"/>
            </a:xfrm>
            <a:custGeom>
              <a:avLst/>
              <a:gdLst>
                <a:gd name="T0" fmla="*/ 27 w 27"/>
                <a:gd name="T1" fmla="*/ 3 h 18"/>
                <a:gd name="T2" fmla="*/ 24 w 27"/>
                <a:gd name="T3" fmla="*/ 3 h 18"/>
                <a:gd name="T4" fmla="*/ 0 w 27"/>
                <a:gd name="T5" fmla="*/ 0 h 18"/>
                <a:gd name="T6" fmla="*/ 1 w 27"/>
                <a:gd name="T7" fmla="*/ 5 h 18"/>
                <a:gd name="T8" fmla="*/ 9 w 27"/>
                <a:gd name="T9" fmla="*/ 16 h 18"/>
                <a:gd name="T10" fmla="*/ 23 w 27"/>
                <a:gd name="T11" fmla="*/ 18 h 18"/>
                <a:gd name="T12" fmla="*/ 27 w 27"/>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27" h="18">
                  <a:moveTo>
                    <a:pt x="27" y="3"/>
                  </a:moveTo>
                  <a:cubicBezTo>
                    <a:pt x="25" y="3"/>
                    <a:pt x="25" y="3"/>
                    <a:pt x="24" y="3"/>
                  </a:cubicBezTo>
                  <a:cubicBezTo>
                    <a:pt x="9" y="0"/>
                    <a:pt x="0" y="0"/>
                    <a:pt x="0" y="0"/>
                  </a:cubicBezTo>
                  <a:cubicBezTo>
                    <a:pt x="1" y="5"/>
                    <a:pt x="1" y="5"/>
                    <a:pt x="1" y="5"/>
                  </a:cubicBezTo>
                  <a:cubicBezTo>
                    <a:pt x="9" y="16"/>
                    <a:pt x="9" y="16"/>
                    <a:pt x="9" y="16"/>
                  </a:cubicBezTo>
                  <a:cubicBezTo>
                    <a:pt x="23" y="18"/>
                    <a:pt x="23" y="18"/>
                    <a:pt x="23" y="18"/>
                  </a:cubicBezTo>
                  <a:lnTo>
                    <a:pt x="27" y="3"/>
                  </a:lnTo>
                  <a:close/>
                </a:path>
              </a:pathLst>
            </a:custGeom>
            <a:solidFill>
              <a:srgbClr val="669FE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ṩ1ïďe">
              <a:extLst>
                <a:ext uri="{FF2B5EF4-FFF2-40B4-BE49-F238E27FC236}">
                  <a16:creationId xmlns:a16="http://schemas.microsoft.com/office/drawing/2014/main" id="{A9CD3D9D-6FBE-419E-BC91-F1DBA2D21AD6}"/>
                </a:ext>
              </a:extLst>
            </p:cNvPr>
            <p:cNvSpPr/>
            <p:nvPr/>
          </p:nvSpPr>
          <p:spPr bwMode="auto">
            <a:xfrm>
              <a:off x="2570537" y="3576011"/>
              <a:ext cx="295961" cy="690144"/>
            </a:xfrm>
            <a:custGeom>
              <a:avLst/>
              <a:gdLst>
                <a:gd name="T0" fmla="*/ 19 w 21"/>
                <a:gd name="T1" fmla="*/ 11 h 49"/>
                <a:gd name="T2" fmla="*/ 19 w 21"/>
                <a:gd name="T3" fmla="*/ 11 h 49"/>
                <a:gd name="T4" fmla="*/ 15 w 21"/>
                <a:gd name="T5" fmla="*/ 8 h 49"/>
                <a:gd name="T6" fmla="*/ 12 w 21"/>
                <a:gd name="T7" fmla="*/ 9 h 49"/>
                <a:gd name="T8" fmla="*/ 0 w 21"/>
                <a:gd name="T9" fmla="*/ 0 h 49"/>
                <a:gd name="T10" fmla="*/ 3 w 21"/>
                <a:gd name="T11" fmla="*/ 13 h 49"/>
                <a:gd name="T12" fmla="*/ 1 w 21"/>
                <a:gd name="T13" fmla="*/ 26 h 49"/>
                <a:gd name="T14" fmla="*/ 3 w 21"/>
                <a:gd name="T15" fmla="*/ 48 h 49"/>
                <a:gd name="T16" fmla="*/ 4 w 21"/>
                <a:gd name="T17" fmla="*/ 49 h 49"/>
                <a:gd name="T18" fmla="*/ 20 w 21"/>
                <a:gd name="T19" fmla="*/ 43 h 49"/>
                <a:gd name="T20" fmla="*/ 19 w 21"/>
                <a:gd name="T21" fmla="*/ 39 h 49"/>
                <a:gd name="T22" fmla="*/ 13 w 21"/>
                <a:gd name="T23" fmla="*/ 23 h 49"/>
                <a:gd name="T24" fmla="*/ 16 w 21"/>
                <a:gd name="T25" fmla="*/ 15 h 49"/>
                <a:gd name="T26" fmla="*/ 20 w 21"/>
                <a:gd name="T27" fmla="*/ 12 h 49"/>
                <a:gd name="T28" fmla="*/ 19 w 21"/>
                <a:gd name="T2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49">
                  <a:moveTo>
                    <a:pt x="19" y="11"/>
                  </a:moveTo>
                  <a:cubicBezTo>
                    <a:pt x="19" y="11"/>
                    <a:pt x="19" y="11"/>
                    <a:pt x="19" y="11"/>
                  </a:cubicBezTo>
                  <a:cubicBezTo>
                    <a:pt x="15" y="8"/>
                    <a:pt x="15" y="8"/>
                    <a:pt x="15" y="8"/>
                  </a:cubicBezTo>
                  <a:cubicBezTo>
                    <a:pt x="15" y="9"/>
                    <a:pt x="13" y="10"/>
                    <a:pt x="12" y="9"/>
                  </a:cubicBezTo>
                  <a:cubicBezTo>
                    <a:pt x="0" y="0"/>
                    <a:pt x="0" y="0"/>
                    <a:pt x="0" y="0"/>
                  </a:cubicBezTo>
                  <a:cubicBezTo>
                    <a:pt x="0" y="6"/>
                    <a:pt x="3" y="11"/>
                    <a:pt x="3" y="13"/>
                  </a:cubicBezTo>
                  <a:cubicBezTo>
                    <a:pt x="4" y="15"/>
                    <a:pt x="3" y="21"/>
                    <a:pt x="1" y="26"/>
                  </a:cubicBezTo>
                  <a:cubicBezTo>
                    <a:pt x="0" y="31"/>
                    <a:pt x="0" y="38"/>
                    <a:pt x="3" y="48"/>
                  </a:cubicBezTo>
                  <a:cubicBezTo>
                    <a:pt x="4" y="48"/>
                    <a:pt x="4" y="49"/>
                    <a:pt x="4" y="49"/>
                  </a:cubicBezTo>
                  <a:cubicBezTo>
                    <a:pt x="9" y="47"/>
                    <a:pt x="15" y="45"/>
                    <a:pt x="20" y="43"/>
                  </a:cubicBezTo>
                  <a:cubicBezTo>
                    <a:pt x="20" y="42"/>
                    <a:pt x="20" y="40"/>
                    <a:pt x="19" y="39"/>
                  </a:cubicBezTo>
                  <a:cubicBezTo>
                    <a:pt x="17" y="28"/>
                    <a:pt x="14" y="24"/>
                    <a:pt x="13" y="23"/>
                  </a:cubicBezTo>
                  <a:cubicBezTo>
                    <a:pt x="13" y="21"/>
                    <a:pt x="9" y="15"/>
                    <a:pt x="16" y="15"/>
                  </a:cubicBezTo>
                  <a:cubicBezTo>
                    <a:pt x="21" y="15"/>
                    <a:pt x="20" y="13"/>
                    <a:pt x="20" y="12"/>
                  </a:cubicBezTo>
                  <a:cubicBezTo>
                    <a:pt x="19" y="12"/>
                    <a:pt x="19" y="12"/>
                    <a:pt x="19" y="11"/>
                  </a:cubicBezTo>
                  <a:close/>
                </a:path>
              </a:pathLst>
            </a:custGeom>
            <a:solidFill>
              <a:srgbClr val="F4C29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şľiďé">
              <a:extLst>
                <a:ext uri="{FF2B5EF4-FFF2-40B4-BE49-F238E27FC236}">
                  <a16:creationId xmlns:a16="http://schemas.microsoft.com/office/drawing/2014/main" id="{F8C850BA-A505-437A-A397-9C993A9D4132}"/>
                </a:ext>
              </a:extLst>
            </p:cNvPr>
            <p:cNvSpPr/>
            <p:nvPr/>
          </p:nvSpPr>
          <p:spPr bwMode="auto">
            <a:xfrm>
              <a:off x="2514964" y="3463572"/>
              <a:ext cx="379967" cy="436833"/>
            </a:xfrm>
            <a:custGeom>
              <a:avLst/>
              <a:gdLst>
                <a:gd name="T0" fmla="*/ 15 w 27"/>
                <a:gd name="T1" fmla="*/ 0 h 31"/>
                <a:gd name="T2" fmla="*/ 22 w 27"/>
                <a:gd name="T3" fmla="*/ 5 h 31"/>
                <a:gd name="T4" fmla="*/ 23 w 27"/>
                <a:gd name="T5" fmla="*/ 8 h 31"/>
                <a:gd name="T6" fmla="*/ 24 w 27"/>
                <a:gd name="T7" fmla="*/ 11 h 31"/>
                <a:gd name="T8" fmla="*/ 26 w 27"/>
                <a:gd name="T9" fmla="*/ 14 h 31"/>
                <a:gd name="T10" fmla="*/ 25 w 27"/>
                <a:gd name="T11" fmla="*/ 16 h 31"/>
                <a:gd name="T12" fmla="*/ 25 w 27"/>
                <a:gd name="T13" fmla="*/ 17 h 31"/>
                <a:gd name="T14" fmla="*/ 26 w 27"/>
                <a:gd name="T15" fmla="*/ 18 h 31"/>
                <a:gd name="T16" fmla="*/ 25 w 27"/>
                <a:gd name="T17" fmla="*/ 19 h 31"/>
                <a:gd name="T18" fmla="*/ 25 w 27"/>
                <a:gd name="T19" fmla="*/ 22 h 31"/>
                <a:gd name="T20" fmla="*/ 21 w 27"/>
                <a:gd name="T21" fmla="*/ 23 h 31"/>
                <a:gd name="T22" fmla="*/ 17 w 27"/>
                <a:gd name="T23" fmla="*/ 25 h 31"/>
                <a:gd name="T24" fmla="*/ 15 w 27"/>
                <a:gd name="T25" fmla="*/ 30 h 31"/>
                <a:gd name="T26" fmla="*/ 9 w 27"/>
                <a:gd name="T27" fmla="*/ 29 h 31"/>
                <a:gd name="T28" fmla="*/ 8 w 27"/>
                <a:gd name="T29" fmla="*/ 28 h 31"/>
                <a:gd name="T30" fmla="*/ 4 w 27"/>
                <a:gd name="T31" fmla="*/ 13 h 31"/>
                <a:gd name="T32" fmla="*/ 13 w 27"/>
                <a:gd name="T33" fmla="*/ 7 h 31"/>
                <a:gd name="T34" fmla="*/ 15 w 27"/>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15" y="0"/>
                  </a:moveTo>
                  <a:cubicBezTo>
                    <a:pt x="16" y="1"/>
                    <a:pt x="20" y="2"/>
                    <a:pt x="22" y="5"/>
                  </a:cubicBezTo>
                  <a:cubicBezTo>
                    <a:pt x="23" y="7"/>
                    <a:pt x="23" y="7"/>
                    <a:pt x="23" y="8"/>
                  </a:cubicBezTo>
                  <a:cubicBezTo>
                    <a:pt x="22" y="9"/>
                    <a:pt x="24" y="11"/>
                    <a:pt x="24" y="11"/>
                  </a:cubicBezTo>
                  <a:cubicBezTo>
                    <a:pt x="26" y="12"/>
                    <a:pt x="27" y="13"/>
                    <a:pt x="26" y="14"/>
                  </a:cubicBezTo>
                  <a:cubicBezTo>
                    <a:pt x="24" y="15"/>
                    <a:pt x="25" y="15"/>
                    <a:pt x="25" y="16"/>
                  </a:cubicBezTo>
                  <a:cubicBezTo>
                    <a:pt x="26" y="16"/>
                    <a:pt x="25" y="17"/>
                    <a:pt x="25" y="17"/>
                  </a:cubicBezTo>
                  <a:cubicBezTo>
                    <a:pt x="25" y="17"/>
                    <a:pt x="26" y="18"/>
                    <a:pt x="26" y="18"/>
                  </a:cubicBezTo>
                  <a:cubicBezTo>
                    <a:pt x="25" y="19"/>
                    <a:pt x="25" y="19"/>
                    <a:pt x="25" y="19"/>
                  </a:cubicBezTo>
                  <a:cubicBezTo>
                    <a:pt x="25" y="20"/>
                    <a:pt x="26" y="22"/>
                    <a:pt x="25" y="22"/>
                  </a:cubicBezTo>
                  <a:cubicBezTo>
                    <a:pt x="24" y="23"/>
                    <a:pt x="22" y="23"/>
                    <a:pt x="21" y="23"/>
                  </a:cubicBezTo>
                  <a:cubicBezTo>
                    <a:pt x="20" y="23"/>
                    <a:pt x="18" y="24"/>
                    <a:pt x="17" y="25"/>
                  </a:cubicBezTo>
                  <a:cubicBezTo>
                    <a:pt x="14" y="29"/>
                    <a:pt x="15" y="30"/>
                    <a:pt x="15" y="30"/>
                  </a:cubicBezTo>
                  <a:cubicBezTo>
                    <a:pt x="15" y="30"/>
                    <a:pt x="12" y="31"/>
                    <a:pt x="9" y="29"/>
                  </a:cubicBezTo>
                  <a:cubicBezTo>
                    <a:pt x="8" y="28"/>
                    <a:pt x="8" y="30"/>
                    <a:pt x="8" y="28"/>
                  </a:cubicBezTo>
                  <a:cubicBezTo>
                    <a:pt x="8" y="25"/>
                    <a:pt x="0" y="14"/>
                    <a:pt x="4" y="13"/>
                  </a:cubicBezTo>
                  <a:cubicBezTo>
                    <a:pt x="5" y="13"/>
                    <a:pt x="13" y="7"/>
                    <a:pt x="13" y="7"/>
                  </a:cubicBezTo>
                  <a:lnTo>
                    <a:pt x="15" y="0"/>
                  </a:ln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ṩlíďé">
              <a:extLst>
                <a:ext uri="{FF2B5EF4-FFF2-40B4-BE49-F238E27FC236}">
                  <a16:creationId xmlns:a16="http://schemas.microsoft.com/office/drawing/2014/main" id="{06B05E6B-CEC9-40B0-A664-D80605928E31}"/>
                </a:ext>
              </a:extLst>
            </p:cNvPr>
            <p:cNvSpPr/>
            <p:nvPr/>
          </p:nvSpPr>
          <p:spPr bwMode="auto">
            <a:xfrm>
              <a:off x="2458098" y="3379566"/>
              <a:ext cx="352827" cy="422617"/>
            </a:xfrm>
            <a:custGeom>
              <a:avLst/>
              <a:gdLst>
                <a:gd name="T0" fmla="*/ 1 w 25"/>
                <a:gd name="T1" fmla="*/ 15 h 30"/>
                <a:gd name="T2" fmla="*/ 9 w 25"/>
                <a:gd name="T3" fmla="*/ 3 h 30"/>
                <a:gd name="T4" fmla="*/ 24 w 25"/>
                <a:gd name="T5" fmla="*/ 8 h 30"/>
                <a:gd name="T6" fmla="*/ 19 w 25"/>
                <a:gd name="T7" fmla="*/ 12 h 30"/>
                <a:gd name="T8" fmla="*/ 16 w 25"/>
                <a:gd name="T9" fmla="*/ 20 h 30"/>
                <a:gd name="T10" fmla="*/ 14 w 25"/>
                <a:gd name="T11" fmla="*/ 17 h 30"/>
                <a:gd name="T12" fmla="*/ 12 w 25"/>
                <a:gd name="T13" fmla="*/ 24 h 30"/>
                <a:gd name="T14" fmla="*/ 10 w 25"/>
                <a:gd name="T15" fmla="*/ 29 h 30"/>
                <a:gd name="T16" fmla="*/ 11 w 25"/>
                <a:gd name="T17" fmla="*/ 30 h 30"/>
                <a:gd name="T18" fmla="*/ 8 w 25"/>
                <a:gd name="T19" fmla="*/ 28 h 30"/>
                <a:gd name="T20" fmla="*/ 1 w 25"/>
                <a:gd name="T21"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0">
                  <a:moveTo>
                    <a:pt x="1" y="15"/>
                  </a:moveTo>
                  <a:cubicBezTo>
                    <a:pt x="1" y="10"/>
                    <a:pt x="3" y="5"/>
                    <a:pt x="9" y="3"/>
                  </a:cubicBezTo>
                  <a:cubicBezTo>
                    <a:pt x="18" y="0"/>
                    <a:pt x="25" y="5"/>
                    <a:pt x="24" y="8"/>
                  </a:cubicBezTo>
                  <a:cubicBezTo>
                    <a:pt x="23" y="8"/>
                    <a:pt x="20" y="9"/>
                    <a:pt x="19" y="12"/>
                  </a:cubicBezTo>
                  <a:cubicBezTo>
                    <a:pt x="17" y="15"/>
                    <a:pt x="17" y="19"/>
                    <a:pt x="16" y="20"/>
                  </a:cubicBezTo>
                  <a:cubicBezTo>
                    <a:pt x="16" y="21"/>
                    <a:pt x="16" y="17"/>
                    <a:pt x="14" y="17"/>
                  </a:cubicBezTo>
                  <a:cubicBezTo>
                    <a:pt x="11" y="18"/>
                    <a:pt x="11" y="23"/>
                    <a:pt x="12" y="24"/>
                  </a:cubicBezTo>
                  <a:cubicBezTo>
                    <a:pt x="13" y="26"/>
                    <a:pt x="10" y="29"/>
                    <a:pt x="10" y="29"/>
                  </a:cubicBezTo>
                  <a:cubicBezTo>
                    <a:pt x="11" y="30"/>
                    <a:pt x="11" y="30"/>
                    <a:pt x="11" y="30"/>
                  </a:cubicBezTo>
                  <a:cubicBezTo>
                    <a:pt x="8" y="28"/>
                    <a:pt x="8" y="28"/>
                    <a:pt x="8" y="28"/>
                  </a:cubicBezTo>
                  <a:cubicBezTo>
                    <a:pt x="8" y="28"/>
                    <a:pt x="0" y="20"/>
                    <a:pt x="1" y="15"/>
                  </a:cubicBezTo>
                  <a:close/>
                </a:path>
              </a:pathLst>
            </a:custGeom>
            <a:solidFill>
              <a:srgbClr val="260D0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îŝḻíḍé">
              <a:extLst>
                <a:ext uri="{FF2B5EF4-FFF2-40B4-BE49-F238E27FC236}">
                  <a16:creationId xmlns:a16="http://schemas.microsoft.com/office/drawing/2014/main" id="{BBC36EAA-1FC2-415D-B25A-0C9876328DB9}"/>
                </a:ext>
              </a:extLst>
            </p:cNvPr>
            <p:cNvSpPr/>
            <p:nvPr/>
          </p:nvSpPr>
          <p:spPr bwMode="auto">
            <a:xfrm>
              <a:off x="2500747" y="3829323"/>
              <a:ext cx="408400" cy="647495"/>
            </a:xfrm>
            <a:custGeom>
              <a:avLst/>
              <a:gdLst>
                <a:gd name="T0" fmla="*/ 26 w 29"/>
                <a:gd name="T1" fmla="*/ 46 h 46"/>
                <a:gd name="T2" fmla="*/ 19 w 29"/>
                <a:gd name="T3" fmla="*/ 3 h 46"/>
                <a:gd name="T4" fmla="*/ 8 w 29"/>
                <a:gd name="T5" fmla="*/ 0 h 46"/>
                <a:gd name="T6" fmla="*/ 1 w 29"/>
                <a:gd name="T7" fmla="*/ 18 h 46"/>
                <a:gd name="T8" fmla="*/ 2 w 29"/>
                <a:gd name="T9" fmla="*/ 46 h 46"/>
                <a:gd name="T10" fmla="*/ 26 w 29"/>
                <a:gd name="T11" fmla="*/ 46 h 46"/>
              </a:gdLst>
              <a:ahLst/>
              <a:cxnLst>
                <a:cxn ang="0">
                  <a:pos x="T0" y="T1"/>
                </a:cxn>
                <a:cxn ang="0">
                  <a:pos x="T2" y="T3"/>
                </a:cxn>
                <a:cxn ang="0">
                  <a:pos x="T4" y="T5"/>
                </a:cxn>
                <a:cxn ang="0">
                  <a:pos x="T6" y="T7"/>
                </a:cxn>
                <a:cxn ang="0">
                  <a:pos x="T8" y="T9"/>
                </a:cxn>
                <a:cxn ang="0">
                  <a:pos x="T10" y="T11"/>
                </a:cxn>
              </a:cxnLst>
              <a:rect l="0" t="0" r="r" b="b"/>
              <a:pathLst>
                <a:path w="29" h="46">
                  <a:moveTo>
                    <a:pt x="26" y="46"/>
                  </a:moveTo>
                  <a:cubicBezTo>
                    <a:pt x="26" y="46"/>
                    <a:pt x="29" y="20"/>
                    <a:pt x="19" y="3"/>
                  </a:cubicBezTo>
                  <a:cubicBezTo>
                    <a:pt x="19" y="3"/>
                    <a:pt x="10" y="2"/>
                    <a:pt x="8" y="0"/>
                  </a:cubicBezTo>
                  <a:cubicBezTo>
                    <a:pt x="8" y="0"/>
                    <a:pt x="2" y="5"/>
                    <a:pt x="1" y="18"/>
                  </a:cubicBezTo>
                  <a:cubicBezTo>
                    <a:pt x="0" y="33"/>
                    <a:pt x="2" y="46"/>
                    <a:pt x="2" y="46"/>
                  </a:cubicBezTo>
                  <a:lnTo>
                    <a:pt x="26" y="46"/>
                  </a:lnTo>
                  <a:close/>
                </a:path>
              </a:pathLst>
            </a:custGeom>
            <a:solidFill>
              <a:srgbClr val="C90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ṧlíďê">
              <a:extLst>
                <a:ext uri="{FF2B5EF4-FFF2-40B4-BE49-F238E27FC236}">
                  <a16:creationId xmlns:a16="http://schemas.microsoft.com/office/drawing/2014/main" id="{6FD7E0A9-F858-4338-9F81-AD98DE8252EC}"/>
                </a:ext>
              </a:extLst>
            </p:cNvPr>
            <p:cNvSpPr/>
            <p:nvPr/>
          </p:nvSpPr>
          <p:spPr bwMode="auto">
            <a:xfrm>
              <a:off x="2966012" y="4392811"/>
              <a:ext cx="155089" cy="239095"/>
            </a:xfrm>
            <a:custGeom>
              <a:avLst/>
              <a:gdLst>
                <a:gd name="T0" fmla="*/ 0 w 11"/>
                <a:gd name="T1" fmla="*/ 7 h 17"/>
                <a:gd name="T2" fmla="*/ 6 w 11"/>
                <a:gd name="T3" fmla="*/ 9 h 17"/>
                <a:gd name="T4" fmla="*/ 8 w 11"/>
                <a:gd name="T5" fmla="*/ 14 h 17"/>
                <a:gd name="T6" fmla="*/ 10 w 11"/>
                <a:gd name="T7" fmla="*/ 16 h 17"/>
                <a:gd name="T8" fmla="*/ 10 w 11"/>
                <a:gd name="T9" fmla="*/ 9 h 17"/>
                <a:gd name="T10" fmla="*/ 4 w 11"/>
                <a:gd name="T11" fmla="*/ 3 h 17"/>
                <a:gd name="T12" fmla="*/ 0 w 11"/>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0" y="7"/>
                  </a:moveTo>
                  <a:cubicBezTo>
                    <a:pt x="2" y="9"/>
                    <a:pt x="5" y="9"/>
                    <a:pt x="6" y="9"/>
                  </a:cubicBezTo>
                  <a:cubicBezTo>
                    <a:pt x="7" y="9"/>
                    <a:pt x="7" y="12"/>
                    <a:pt x="8" y="14"/>
                  </a:cubicBezTo>
                  <a:cubicBezTo>
                    <a:pt x="8" y="15"/>
                    <a:pt x="9" y="17"/>
                    <a:pt x="10" y="16"/>
                  </a:cubicBezTo>
                  <a:cubicBezTo>
                    <a:pt x="11" y="15"/>
                    <a:pt x="11" y="10"/>
                    <a:pt x="10" y="9"/>
                  </a:cubicBezTo>
                  <a:cubicBezTo>
                    <a:pt x="10" y="8"/>
                    <a:pt x="8" y="5"/>
                    <a:pt x="4" y="3"/>
                  </a:cubicBezTo>
                  <a:cubicBezTo>
                    <a:pt x="1" y="0"/>
                    <a:pt x="0" y="7"/>
                    <a:pt x="0" y="7"/>
                  </a:cubicBez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ŝ1íďê">
              <a:extLst>
                <a:ext uri="{FF2B5EF4-FFF2-40B4-BE49-F238E27FC236}">
                  <a16:creationId xmlns:a16="http://schemas.microsoft.com/office/drawing/2014/main" id="{310C40B0-0923-4973-BD67-A6D2300B9F62}"/>
                </a:ext>
              </a:extLst>
            </p:cNvPr>
            <p:cNvSpPr/>
            <p:nvPr/>
          </p:nvSpPr>
          <p:spPr bwMode="auto">
            <a:xfrm>
              <a:off x="3035802" y="4603472"/>
              <a:ext cx="268820" cy="590629"/>
            </a:xfrm>
            <a:custGeom>
              <a:avLst/>
              <a:gdLst>
                <a:gd name="T0" fmla="*/ 5 w 19"/>
                <a:gd name="T1" fmla="*/ 6 h 42"/>
                <a:gd name="T2" fmla="*/ 2 w 19"/>
                <a:gd name="T3" fmla="*/ 19 h 42"/>
                <a:gd name="T4" fmla="*/ 0 w 19"/>
                <a:gd name="T5" fmla="*/ 40 h 42"/>
                <a:gd name="T6" fmla="*/ 8 w 19"/>
                <a:gd name="T7" fmla="*/ 42 h 42"/>
                <a:gd name="T8" fmla="*/ 10 w 19"/>
                <a:gd name="T9" fmla="*/ 35 h 42"/>
                <a:gd name="T10" fmla="*/ 16 w 19"/>
                <a:gd name="T11" fmla="*/ 8 h 42"/>
                <a:gd name="T12" fmla="*/ 5 w 19"/>
                <a:gd name="T13" fmla="*/ 6 h 42"/>
              </a:gdLst>
              <a:ahLst/>
              <a:cxnLst>
                <a:cxn ang="0">
                  <a:pos x="T0" y="T1"/>
                </a:cxn>
                <a:cxn ang="0">
                  <a:pos x="T2" y="T3"/>
                </a:cxn>
                <a:cxn ang="0">
                  <a:pos x="T4" y="T5"/>
                </a:cxn>
                <a:cxn ang="0">
                  <a:pos x="T6" y="T7"/>
                </a:cxn>
                <a:cxn ang="0">
                  <a:pos x="T8" y="T9"/>
                </a:cxn>
                <a:cxn ang="0">
                  <a:pos x="T10" y="T11"/>
                </a:cxn>
                <a:cxn ang="0">
                  <a:pos x="T12" y="T13"/>
                </a:cxn>
              </a:cxnLst>
              <a:rect l="0" t="0" r="r" b="b"/>
              <a:pathLst>
                <a:path w="19" h="42">
                  <a:moveTo>
                    <a:pt x="5" y="6"/>
                  </a:moveTo>
                  <a:cubicBezTo>
                    <a:pt x="5" y="6"/>
                    <a:pt x="3" y="13"/>
                    <a:pt x="2" y="19"/>
                  </a:cubicBezTo>
                  <a:cubicBezTo>
                    <a:pt x="1" y="25"/>
                    <a:pt x="3" y="36"/>
                    <a:pt x="0" y="40"/>
                  </a:cubicBezTo>
                  <a:cubicBezTo>
                    <a:pt x="8" y="42"/>
                    <a:pt x="8" y="42"/>
                    <a:pt x="8" y="42"/>
                  </a:cubicBezTo>
                  <a:cubicBezTo>
                    <a:pt x="8" y="42"/>
                    <a:pt x="8" y="39"/>
                    <a:pt x="10" y="35"/>
                  </a:cubicBezTo>
                  <a:cubicBezTo>
                    <a:pt x="13" y="27"/>
                    <a:pt x="15" y="14"/>
                    <a:pt x="16" y="8"/>
                  </a:cubicBezTo>
                  <a:cubicBezTo>
                    <a:pt x="19" y="0"/>
                    <a:pt x="5" y="6"/>
                    <a:pt x="5" y="6"/>
                  </a:cubicBez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ŝḻîdê">
              <a:extLst>
                <a:ext uri="{FF2B5EF4-FFF2-40B4-BE49-F238E27FC236}">
                  <a16:creationId xmlns:a16="http://schemas.microsoft.com/office/drawing/2014/main" id="{057186F2-FF04-4F71-B024-E0E629E69B5E}"/>
                </a:ext>
              </a:extLst>
            </p:cNvPr>
            <p:cNvSpPr/>
            <p:nvPr/>
          </p:nvSpPr>
          <p:spPr bwMode="auto">
            <a:xfrm>
              <a:off x="2754058" y="4505250"/>
              <a:ext cx="550564" cy="604845"/>
            </a:xfrm>
            <a:custGeom>
              <a:avLst/>
              <a:gdLst>
                <a:gd name="T0" fmla="*/ 9 w 39"/>
                <a:gd name="T1" fmla="*/ 16 h 43"/>
                <a:gd name="T2" fmla="*/ 25 w 39"/>
                <a:gd name="T3" fmla="*/ 17 h 43"/>
                <a:gd name="T4" fmla="*/ 24 w 39"/>
                <a:gd name="T5" fmla="*/ 36 h 43"/>
                <a:gd name="T6" fmla="*/ 29 w 39"/>
                <a:gd name="T7" fmla="*/ 43 h 43"/>
                <a:gd name="T8" fmla="*/ 37 w 39"/>
                <a:gd name="T9" fmla="*/ 12 h 43"/>
                <a:gd name="T10" fmla="*/ 24 w 39"/>
                <a:gd name="T11" fmla="*/ 3 h 43"/>
                <a:gd name="T12" fmla="*/ 0 w 39"/>
                <a:gd name="T13" fmla="*/ 0 h 43"/>
                <a:gd name="T14" fmla="*/ 1 w 39"/>
                <a:gd name="T15" fmla="*/ 5 h 43"/>
                <a:gd name="T16" fmla="*/ 9 w 39"/>
                <a:gd name="T17"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3">
                  <a:moveTo>
                    <a:pt x="9" y="16"/>
                  </a:moveTo>
                  <a:cubicBezTo>
                    <a:pt x="25" y="17"/>
                    <a:pt x="25" y="17"/>
                    <a:pt x="25" y="17"/>
                  </a:cubicBezTo>
                  <a:cubicBezTo>
                    <a:pt x="24" y="36"/>
                    <a:pt x="24" y="36"/>
                    <a:pt x="24" y="36"/>
                  </a:cubicBezTo>
                  <a:cubicBezTo>
                    <a:pt x="29" y="43"/>
                    <a:pt x="29" y="43"/>
                    <a:pt x="29" y="43"/>
                  </a:cubicBezTo>
                  <a:cubicBezTo>
                    <a:pt x="29" y="43"/>
                    <a:pt x="38" y="13"/>
                    <a:pt x="37" y="12"/>
                  </a:cubicBezTo>
                  <a:cubicBezTo>
                    <a:pt x="37" y="11"/>
                    <a:pt x="39" y="6"/>
                    <a:pt x="24" y="3"/>
                  </a:cubicBezTo>
                  <a:cubicBezTo>
                    <a:pt x="9" y="0"/>
                    <a:pt x="0" y="0"/>
                    <a:pt x="0" y="0"/>
                  </a:cubicBezTo>
                  <a:cubicBezTo>
                    <a:pt x="1" y="5"/>
                    <a:pt x="1" y="5"/>
                    <a:pt x="1" y="5"/>
                  </a:cubicBezTo>
                  <a:lnTo>
                    <a:pt x="9" y="16"/>
                  </a:ln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ş1íḋê">
              <a:extLst>
                <a:ext uri="{FF2B5EF4-FFF2-40B4-BE49-F238E27FC236}">
                  <a16:creationId xmlns:a16="http://schemas.microsoft.com/office/drawing/2014/main" id="{7F267422-0DD2-4181-ABE8-3DD70D99077B}"/>
                </a:ext>
              </a:extLst>
            </p:cNvPr>
            <p:cNvSpPr/>
            <p:nvPr/>
          </p:nvSpPr>
          <p:spPr bwMode="auto">
            <a:xfrm>
              <a:off x="2486531" y="4476817"/>
              <a:ext cx="648787" cy="281744"/>
            </a:xfrm>
            <a:custGeom>
              <a:avLst/>
              <a:gdLst>
                <a:gd name="T0" fmla="*/ 46 w 46"/>
                <a:gd name="T1" fmla="*/ 6 h 20"/>
                <a:gd name="T2" fmla="*/ 27 w 46"/>
                <a:gd name="T3" fmla="*/ 0 h 20"/>
                <a:gd name="T4" fmla="*/ 3 w 46"/>
                <a:gd name="T5" fmla="*/ 0 h 20"/>
                <a:gd name="T6" fmla="*/ 5 w 46"/>
                <a:gd name="T7" fmla="*/ 16 h 20"/>
                <a:gd name="T8" fmla="*/ 40 w 46"/>
                <a:gd name="T9" fmla="*/ 19 h 20"/>
                <a:gd name="T10" fmla="*/ 46 w 46"/>
                <a:gd name="T11" fmla="*/ 6 h 20"/>
              </a:gdLst>
              <a:ahLst/>
              <a:cxnLst>
                <a:cxn ang="0">
                  <a:pos x="T0" y="T1"/>
                </a:cxn>
                <a:cxn ang="0">
                  <a:pos x="T2" y="T3"/>
                </a:cxn>
                <a:cxn ang="0">
                  <a:pos x="T4" y="T5"/>
                </a:cxn>
                <a:cxn ang="0">
                  <a:pos x="T6" y="T7"/>
                </a:cxn>
                <a:cxn ang="0">
                  <a:pos x="T8" y="T9"/>
                </a:cxn>
                <a:cxn ang="0">
                  <a:pos x="T10" y="T11"/>
                </a:cxn>
              </a:cxnLst>
              <a:rect l="0" t="0" r="r" b="b"/>
              <a:pathLst>
                <a:path w="46" h="20">
                  <a:moveTo>
                    <a:pt x="46" y="6"/>
                  </a:moveTo>
                  <a:cubicBezTo>
                    <a:pt x="38" y="2"/>
                    <a:pt x="27" y="0"/>
                    <a:pt x="27" y="0"/>
                  </a:cubicBezTo>
                  <a:cubicBezTo>
                    <a:pt x="3" y="0"/>
                    <a:pt x="3" y="0"/>
                    <a:pt x="3" y="0"/>
                  </a:cubicBezTo>
                  <a:cubicBezTo>
                    <a:pt x="4" y="3"/>
                    <a:pt x="0" y="6"/>
                    <a:pt x="5" y="16"/>
                  </a:cubicBezTo>
                  <a:cubicBezTo>
                    <a:pt x="7" y="20"/>
                    <a:pt x="35" y="19"/>
                    <a:pt x="40" y="19"/>
                  </a:cubicBezTo>
                  <a:lnTo>
                    <a:pt x="46" y="6"/>
                  </a:lnTo>
                  <a:close/>
                </a:path>
              </a:pathLst>
            </a:custGeom>
            <a:solidFill>
              <a:srgbClr val="8EC4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ísľîḋê">
              <a:extLst>
                <a:ext uri="{FF2B5EF4-FFF2-40B4-BE49-F238E27FC236}">
                  <a16:creationId xmlns:a16="http://schemas.microsoft.com/office/drawing/2014/main" id="{CC3C56E7-7A5F-466C-92B7-328002CBDAA8}"/>
                </a:ext>
              </a:extLst>
            </p:cNvPr>
            <p:cNvSpPr/>
            <p:nvPr/>
          </p:nvSpPr>
          <p:spPr bwMode="auto">
            <a:xfrm>
              <a:off x="2980229" y="5124312"/>
              <a:ext cx="239095" cy="210662"/>
            </a:xfrm>
            <a:custGeom>
              <a:avLst/>
              <a:gdLst>
                <a:gd name="T0" fmla="*/ 12 w 17"/>
                <a:gd name="T1" fmla="*/ 5 h 15"/>
                <a:gd name="T2" fmla="*/ 17 w 17"/>
                <a:gd name="T3" fmla="*/ 13 h 15"/>
                <a:gd name="T4" fmla="*/ 14 w 17"/>
                <a:gd name="T5" fmla="*/ 15 h 15"/>
                <a:gd name="T6" fmla="*/ 3 w 17"/>
                <a:gd name="T7" fmla="*/ 9 h 15"/>
                <a:gd name="T8" fmla="*/ 4 w 17"/>
                <a:gd name="T9" fmla="*/ 3 h 15"/>
                <a:gd name="T10" fmla="*/ 12 w 17"/>
                <a:gd name="T11" fmla="*/ 5 h 15"/>
              </a:gdLst>
              <a:ahLst/>
              <a:cxnLst>
                <a:cxn ang="0">
                  <a:pos x="T0" y="T1"/>
                </a:cxn>
                <a:cxn ang="0">
                  <a:pos x="T2" y="T3"/>
                </a:cxn>
                <a:cxn ang="0">
                  <a:pos x="T4" y="T5"/>
                </a:cxn>
                <a:cxn ang="0">
                  <a:pos x="T6" y="T7"/>
                </a:cxn>
                <a:cxn ang="0">
                  <a:pos x="T8" y="T9"/>
                </a:cxn>
                <a:cxn ang="0">
                  <a:pos x="T10" y="T11"/>
                </a:cxn>
              </a:cxnLst>
              <a:rect l="0" t="0" r="r" b="b"/>
              <a:pathLst>
                <a:path w="17" h="15">
                  <a:moveTo>
                    <a:pt x="12" y="5"/>
                  </a:moveTo>
                  <a:cubicBezTo>
                    <a:pt x="12" y="5"/>
                    <a:pt x="11" y="9"/>
                    <a:pt x="17" y="13"/>
                  </a:cubicBezTo>
                  <a:cubicBezTo>
                    <a:pt x="14" y="15"/>
                    <a:pt x="14" y="15"/>
                    <a:pt x="14" y="15"/>
                  </a:cubicBezTo>
                  <a:cubicBezTo>
                    <a:pt x="3" y="9"/>
                    <a:pt x="3" y="9"/>
                    <a:pt x="3" y="9"/>
                  </a:cubicBezTo>
                  <a:cubicBezTo>
                    <a:pt x="3" y="9"/>
                    <a:pt x="0" y="6"/>
                    <a:pt x="4" y="3"/>
                  </a:cubicBezTo>
                  <a:cubicBezTo>
                    <a:pt x="7" y="0"/>
                    <a:pt x="12" y="5"/>
                    <a:pt x="12" y="5"/>
                  </a:cubicBez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ŝ1íḓe">
              <a:extLst>
                <a:ext uri="{FF2B5EF4-FFF2-40B4-BE49-F238E27FC236}">
                  <a16:creationId xmlns:a16="http://schemas.microsoft.com/office/drawing/2014/main" id="{A4B6E371-C7E5-4796-977D-E5905FCD0C75}"/>
                </a:ext>
              </a:extLst>
            </p:cNvPr>
            <p:cNvSpPr/>
            <p:nvPr/>
          </p:nvSpPr>
          <p:spPr bwMode="auto">
            <a:xfrm>
              <a:off x="2980229" y="5165669"/>
              <a:ext cx="267528" cy="211954"/>
            </a:xfrm>
            <a:custGeom>
              <a:avLst/>
              <a:gdLst>
                <a:gd name="T0" fmla="*/ 4 w 19"/>
                <a:gd name="T1" fmla="*/ 0 h 15"/>
                <a:gd name="T2" fmla="*/ 1 w 19"/>
                <a:gd name="T3" fmla="*/ 6 h 15"/>
                <a:gd name="T4" fmla="*/ 17 w 19"/>
                <a:gd name="T5" fmla="*/ 15 h 15"/>
                <a:gd name="T6" fmla="*/ 18 w 19"/>
                <a:gd name="T7" fmla="*/ 11 h 15"/>
                <a:gd name="T8" fmla="*/ 14 w 19"/>
                <a:gd name="T9" fmla="*/ 8 h 15"/>
                <a:gd name="T10" fmla="*/ 10 w 19"/>
                <a:gd name="T11" fmla="*/ 8 h 15"/>
                <a:gd name="T12" fmla="*/ 4 w 1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9" h="15">
                  <a:moveTo>
                    <a:pt x="4" y="0"/>
                  </a:moveTo>
                  <a:cubicBezTo>
                    <a:pt x="4" y="0"/>
                    <a:pt x="0" y="2"/>
                    <a:pt x="1" y="6"/>
                  </a:cubicBezTo>
                  <a:cubicBezTo>
                    <a:pt x="17" y="15"/>
                    <a:pt x="17" y="15"/>
                    <a:pt x="17" y="15"/>
                  </a:cubicBezTo>
                  <a:cubicBezTo>
                    <a:pt x="17" y="15"/>
                    <a:pt x="19" y="13"/>
                    <a:pt x="18" y="11"/>
                  </a:cubicBezTo>
                  <a:cubicBezTo>
                    <a:pt x="17" y="9"/>
                    <a:pt x="14" y="8"/>
                    <a:pt x="14" y="8"/>
                  </a:cubicBezTo>
                  <a:cubicBezTo>
                    <a:pt x="14" y="8"/>
                    <a:pt x="14" y="11"/>
                    <a:pt x="10" y="8"/>
                  </a:cubicBezTo>
                  <a:cubicBezTo>
                    <a:pt x="6" y="5"/>
                    <a:pt x="2" y="3"/>
                    <a:pt x="4" y="0"/>
                  </a:cubicBezTo>
                  <a:close/>
                </a:path>
              </a:pathLst>
            </a:custGeom>
            <a:solidFill>
              <a:srgbClr val="8EC4F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ïSḻíḋe">
              <a:extLst>
                <a:ext uri="{FF2B5EF4-FFF2-40B4-BE49-F238E27FC236}">
                  <a16:creationId xmlns:a16="http://schemas.microsoft.com/office/drawing/2014/main" id="{0A23673D-81B1-4C54-ADB8-C7DD02F7E7E9}"/>
                </a:ext>
              </a:extLst>
            </p:cNvPr>
            <p:cNvSpPr/>
            <p:nvPr/>
          </p:nvSpPr>
          <p:spPr bwMode="auto">
            <a:xfrm>
              <a:off x="2684268" y="4111067"/>
              <a:ext cx="182229" cy="365751"/>
            </a:xfrm>
            <a:custGeom>
              <a:avLst/>
              <a:gdLst>
                <a:gd name="T0" fmla="*/ 0 w 13"/>
                <a:gd name="T1" fmla="*/ 26 h 26"/>
                <a:gd name="T2" fmla="*/ 13 w 13"/>
                <a:gd name="T3" fmla="*/ 26 h 26"/>
                <a:gd name="T4" fmla="*/ 4 w 13"/>
                <a:gd name="T5" fmla="*/ 3 h 26"/>
                <a:gd name="T6" fmla="*/ 0 w 13"/>
                <a:gd name="T7" fmla="*/ 0 h 26"/>
                <a:gd name="T8" fmla="*/ 0 w 13"/>
                <a:gd name="T9" fmla="*/ 26 h 26"/>
              </a:gdLst>
              <a:ahLst/>
              <a:cxnLst>
                <a:cxn ang="0">
                  <a:pos x="T0" y="T1"/>
                </a:cxn>
                <a:cxn ang="0">
                  <a:pos x="T2" y="T3"/>
                </a:cxn>
                <a:cxn ang="0">
                  <a:pos x="T4" y="T5"/>
                </a:cxn>
                <a:cxn ang="0">
                  <a:pos x="T6" y="T7"/>
                </a:cxn>
                <a:cxn ang="0">
                  <a:pos x="T8" y="T9"/>
                </a:cxn>
              </a:cxnLst>
              <a:rect l="0" t="0" r="r" b="b"/>
              <a:pathLst>
                <a:path w="13" h="26">
                  <a:moveTo>
                    <a:pt x="0" y="26"/>
                  </a:moveTo>
                  <a:cubicBezTo>
                    <a:pt x="13" y="26"/>
                    <a:pt x="13" y="26"/>
                    <a:pt x="13" y="26"/>
                  </a:cubicBezTo>
                  <a:cubicBezTo>
                    <a:pt x="13" y="26"/>
                    <a:pt x="6" y="15"/>
                    <a:pt x="4" y="3"/>
                  </a:cubicBezTo>
                  <a:cubicBezTo>
                    <a:pt x="0" y="0"/>
                    <a:pt x="0" y="0"/>
                    <a:pt x="0" y="0"/>
                  </a:cubicBezTo>
                  <a:lnTo>
                    <a:pt x="0" y="26"/>
                  </a:lnTo>
                  <a:close/>
                </a:path>
              </a:pathLst>
            </a:custGeom>
            <a:solidFill>
              <a:srgbClr val="AB0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îśļíḑe">
              <a:extLst>
                <a:ext uri="{FF2B5EF4-FFF2-40B4-BE49-F238E27FC236}">
                  <a16:creationId xmlns:a16="http://schemas.microsoft.com/office/drawing/2014/main" id="{88AC0EF9-1458-4DB8-8AD4-FAC70754E758}"/>
                </a:ext>
              </a:extLst>
            </p:cNvPr>
            <p:cNvSpPr/>
            <p:nvPr/>
          </p:nvSpPr>
          <p:spPr bwMode="auto">
            <a:xfrm>
              <a:off x="2598970" y="3914621"/>
              <a:ext cx="479482" cy="619062"/>
            </a:xfrm>
            <a:custGeom>
              <a:avLst/>
              <a:gdLst>
                <a:gd name="T0" fmla="*/ 15 w 34"/>
                <a:gd name="T1" fmla="*/ 6 h 44"/>
                <a:gd name="T2" fmla="*/ 19 w 34"/>
                <a:gd name="T3" fmla="*/ 25 h 44"/>
                <a:gd name="T4" fmla="*/ 34 w 34"/>
                <a:gd name="T5" fmla="*/ 37 h 44"/>
                <a:gd name="T6" fmla="*/ 29 w 34"/>
                <a:gd name="T7" fmla="*/ 44 h 44"/>
                <a:gd name="T8" fmla="*/ 11 w 34"/>
                <a:gd name="T9" fmla="*/ 34 h 44"/>
                <a:gd name="T10" fmla="*/ 2 w 34"/>
                <a:gd name="T11" fmla="*/ 7 h 44"/>
                <a:gd name="T12" fmla="*/ 15 w 34"/>
                <a:gd name="T13" fmla="*/ 6 h 44"/>
              </a:gdLst>
              <a:ahLst/>
              <a:cxnLst>
                <a:cxn ang="0">
                  <a:pos x="T0" y="T1"/>
                </a:cxn>
                <a:cxn ang="0">
                  <a:pos x="T2" y="T3"/>
                </a:cxn>
                <a:cxn ang="0">
                  <a:pos x="T4" y="T5"/>
                </a:cxn>
                <a:cxn ang="0">
                  <a:pos x="T6" y="T7"/>
                </a:cxn>
                <a:cxn ang="0">
                  <a:pos x="T8" y="T9"/>
                </a:cxn>
                <a:cxn ang="0">
                  <a:pos x="T10" y="T11"/>
                </a:cxn>
                <a:cxn ang="0">
                  <a:pos x="T12" y="T13"/>
                </a:cxn>
              </a:cxnLst>
              <a:rect l="0" t="0" r="r" b="b"/>
              <a:pathLst>
                <a:path w="34" h="44">
                  <a:moveTo>
                    <a:pt x="15" y="6"/>
                  </a:moveTo>
                  <a:cubicBezTo>
                    <a:pt x="15" y="6"/>
                    <a:pt x="18" y="23"/>
                    <a:pt x="19" y="25"/>
                  </a:cubicBezTo>
                  <a:cubicBezTo>
                    <a:pt x="20" y="27"/>
                    <a:pt x="34" y="37"/>
                    <a:pt x="34" y="37"/>
                  </a:cubicBezTo>
                  <a:cubicBezTo>
                    <a:pt x="29" y="44"/>
                    <a:pt x="29" y="44"/>
                    <a:pt x="29" y="44"/>
                  </a:cubicBezTo>
                  <a:cubicBezTo>
                    <a:pt x="29" y="44"/>
                    <a:pt x="12" y="35"/>
                    <a:pt x="11" y="34"/>
                  </a:cubicBezTo>
                  <a:cubicBezTo>
                    <a:pt x="11" y="34"/>
                    <a:pt x="4" y="13"/>
                    <a:pt x="2" y="7"/>
                  </a:cubicBezTo>
                  <a:cubicBezTo>
                    <a:pt x="0" y="0"/>
                    <a:pt x="15" y="6"/>
                    <a:pt x="15" y="6"/>
                  </a:cubicBezTo>
                  <a:close/>
                </a:path>
              </a:pathLst>
            </a:custGeom>
            <a:solidFill>
              <a:srgbClr val="C90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îSļïḓè">
              <a:extLst>
                <a:ext uri="{FF2B5EF4-FFF2-40B4-BE49-F238E27FC236}">
                  <a16:creationId xmlns:a16="http://schemas.microsoft.com/office/drawing/2014/main" id="{373957C3-00F4-49F9-BC38-5971FA905044}"/>
                </a:ext>
              </a:extLst>
            </p:cNvPr>
            <p:cNvSpPr/>
            <p:nvPr/>
          </p:nvSpPr>
          <p:spPr bwMode="auto">
            <a:xfrm>
              <a:off x="5164393" y="4153716"/>
              <a:ext cx="422617" cy="1252340"/>
            </a:xfrm>
            <a:custGeom>
              <a:avLst/>
              <a:gdLst>
                <a:gd name="T0" fmla="*/ 27 w 30"/>
                <a:gd name="T1" fmla="*/ 14 h 89"/>
                <a:gd name="T2" fmla="*/ 29 w 30"/>
                <a:gd name="T3" fmla="*/ 44 h 89"/>
                <a:gd name="T4" fmla="*/ 29 w 30"/>
                <a:gd name="T5" fmla="*/ 89 h 89"/>
                <a:gd name="T6" fmla="*/ 8 w 30"/>
                <a:gd name="T7" fmla="*/ 89 h 89"/>
                <a:gd name="T8" fmla="*/ 3 w 30"/>
                <a:gd name="T9" fmla="*/ 35 h 89"/>
                <a:gd name="T10" fmla="*/ 0 w 30"/>
                <a:gd name="T11" fmla="*/ 8 h 89"/>
                <a:gd name="T12" fmla="*/ 27 w 30"/>
                <a:gd name="T13" fmla="*/ 14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7" y="14"/>
                  </a:moveTo>
                  <a:cubicBezTo>
                    <a:pt x="27" y="14"/>
                    <a:pt x="29" y="37"/>
                    <a:pt x="29" y="44"/>
                  </a:cubicBezTo>
                  <a:cubicBezTo>
                    <a:pt x="30" y="51"/>
                    <a:pt x="29" y="89"/>
                    <a:pt x="29" y="89"/>
                  </a:cubicBezTo>
                  <a:cubicBezTo>
                    <a:pt x="8" y="89"/>
                    <a:pt x="8" y="89"/>
                    <a:pt x="8" y="89"/>
                  </a:cubicBezTo>
                  <a:cubicBezTo>
                    <a:pt x="8" y="89"/>
                    <a:pt x="4" y="41"/>
                    <a:pt x="3" y="35"/>
                  </a:cubicBezTo>
                  <a:cubicBezTo>
                    <a:pt x="2" y="30"/>
                    <a:pt x="0" y="17"/>
                    <a:pt x="0" y="8"/>
                  </a:cubicBezTo>
                  <a:cubicBezTo>
                    <a:pt x="0" y="0"/>
                    <a:pt x="27" y="14"/>
                    <a:pt x="27" y="14"/>
                  </a:cubicBezTo>
                  <a:close/>
                </a:path>
              </a:pathLst>
            </a:custGeom>
            <a:solidFill>
              <a:srgbClr val="00416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îṥļídê">
              <a:extLst>
                <a:ext uri="{FF2B5EF4-FFF2-40B4-BE49-F238E27FC236}">
                  <a16:creationId xmlns:a16="http://schemas.microsoft.com/office/drawing/2014/main" id="{77C06B7B-582D-44C4-9376-81162B1468A8}"/>
                </a:ext>
              </a:extLst>
            </p:cNvPr>
            <p:cNvSpPr/>
            <p:nvPr/>
          </p:nvSpPr>
          <p:spPr bwMode="auto">
            <a:xfrm>
              <a:off x="5235475" y="4153716"/>
              <a:ext cx="436833" cy="1293697"/>
            </a:xfrm>
            <a:custGeom>
              <a:avLst/>
              <a:gdLst>
                <a:gd name="T0" fmla="*/ 28 w 31"/>
                <a:gd name="T1" fmla="*/ 15 h 92"/>
                <a:gd name="T2" fmla="*/ 30 w 31"/>
                <a:gd name="T3" fmla="*/ 46 h 92"/>
                <a:gd name="T4" fmla="*/ 30 w 31"/>
                <a:gd name="T5" fmla="*/ 92 h 92"/>
                <a:gd name="T6" fmla="*/ 8 w 31"/>
                <a:gd name="T7" fmla="*/ 92 h 92"/>
                <a:gd name="T8" fmla="*/ 3 w 31"/>
                <a:gd name="T9" fmla="*/ 37 h 92"/>
                <a:gd name="T10" fmla="*/ 0 w 31"/>
                <a:gd name="T11" fmla="*/ 9 h 92"/>
                <a:gd name="T12" fmla="*/ 28 w 31"/>
                <a:gd name="T13" fmla="*/ 15 h 92"/>
              </a:gdLst>
              <a:ahLst/>
              <a:cxnLst>
                <a:cxn ang="0">
                  <a:pos x="T0" y="T1"/>
                </a:cxn>
                <a:cxn ang="0">
                  <a:pos x="T2" y="T3"/>
                </a:cxn>
                <a:cxn ang="0">
                  <a:pos x="T4" y="T5"/>
                </a:cxn>
                <a:cxn ang="0">
                  <a:pos x="T6" y="T7"/>
                </a:cxn>
                <a:cxn ang="0">
                  <a:pos x="T8" y="T9"/>
                </a:cxn>
                <a:cxn ang="0">
                  <a:pos x="T10" y="T11"/>
                </a:cxn>
                <a:cxn ang="0">
                  <a:pos x="T12" y="T13"/>
                </a:cxn>
              </a:cxnLst>
              <a:rect l="0" t="0" r="r" b="b"/>
              <a:pathLst>
                <a:path w="31" h="92">
                  <a:moveTo>
                    <a:pt x="28" y="15"/>
                  </a:moveTo>
                  <a:cubicBezTo>
                    <a:pt x="28" y="15"/>
                    <a:pt x="30" y="39"/>
                    <a:pt x="30" y="46"/>
                  </a:cubicBezTo>
                  <a:cubicBezTo>
                    <a:pt x="31" y="53"/>
                    <a:pt x="30" y="92"/>
                    <a:pt x="30" y="92"/>
                  </a:cubicBezTo>
                  <a:cubicBezTo>
                    <a:pt x="8" y="92"/>
                    <a:pt x="8" y="92"/>
                    <a:pt x="8" y="92"/>
                  </a:cubicBezTo>
                  <a:cubicBezTo>
                    <a:pt x="8" y="92"/>
                    <a:pt x="4" y="42"/>
                    <a:pt x="3" y="37"/>
                  </a:cubicBezTo>
                  <a:cubicBezTo>
                    <a:pt x="2" y="32"/>
                    <a:pt x="0" y="18"/>
                    <a:pt x="0" y="9"/>
                  </a:cubicBezTo>
                  <a:cubicBezTo>
                    <a:pt x="0" y="0"/>
                    <a:pt x="28" y="15"/>
                    <a:pt x="28" y="15"/>
                  </a:cubicBezTo>
                  <a:close/>
                </a:path>
              </a:pathLst>
            </a:custGeom>
            <a:solidFill>
              <a:srgbClr val="0055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íṡľiḍe">
              <a:extLst>
                <a:ext uri="{FF2B5EF4-FFF2-40B4-BE49-F238E27FC236}">
                  <a16:creationId xmlns:a16="http://schemas.microsoft.com/office/drawing/2014/main" id="{FDB0079A-65DF-4EE1-B4BB-FEA5016EA1E2}"/>
                </a:ext>
              </a:extLst>
            </p:cNvPr>
            <p:cNvSpPr/>
            <p:nvPr/>
          </p:nvSpPr>
          <p:spPr bwMode="auto">
            <a:xfrm>
              <a:off x="5108819" y="2564058"/>
              <a:ext cx="620354" cy="1842968"/>
            </a:xfrm>
            <a:custGeom>
              <a:avLst/>
              <a:gdLst>
                <a:gd name="T0" fmla="*/ 28 w 44"/>
                <a:gd name="T1" fmla="*/ 0 h 131"/>
                <a:gd name="T2" fmla="*/ 39 w 44"/>
                <a:gd name="T3" fmla="*/ 30 h 131"/>
                <a:gd name="T4" fmla="*/ 44 w 44"/>
                <a:gd name="T5" fmla="*/ 131 h 131"/>
                <a:gd name="T6" fmla="*/ 0 w 44"/>
                <a:gd name="T7" fmla="*/ 131 h 131"/>
                <a:gd name="T8" fmla="*/ 0 w 44"/>
                <a:gd name="T9" fmla="*/ 50 h 131"/>
                <a:gd name="T10" fmla="*/ 12 w 44"/>
                <a:gd name="T11" fmla="*/ 10 h 131"/>
                <a:gd name="T12" fmla="*/ 28 w 44"/>
                <a:gd name="T13" fmla="*/ 0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28" y="0"/>
                  </a:moveTo>
                  <a:cubicBezTo>
                    <a:pt x="28" y="0"/>
                    <a:pt x="40" y="7"/>
                    <a:pt x="39" y="30"/>
                  </a:cubicBezTo>
                  <a:cubicBezTo>
                    <a:pt x="39" y="53"/>
                    <a:pt x="44" y="131"/>
                    <a:pt x="44" y="131"/>
                  </a:cubicBezTo>
                  <a:cubicBezTo>
                    <a:pt x="0" y="131"/>
                    <a:pt x="0" y="131"/>
                    <a:pt x="0" y="131"/>
                  </a:cubicBezTo>
                  <a:cubicBezTo>
                    <a:pt x="0" y="131"/>
                    <a:pt x="0" y="60"/>
                    <a:pt x="0" y="50"/>
                  </a:cubicBezTo>
                  <a:cubicBezTo>
                    <a:pt x="0" y="41"/>
                    <a:pt x="12" y="10"/>
                    <a:pt x="12" y="10"/>
                  </a:cubicBezTo>
                  <a:lnTo>
                    <a:pt x="28" y="0"/>
                  </a:lnTo>
                  <a:close/>
                </a:path>
              </a:pathLst>
            </a:custGeom>
            <a:solidFill>
              <a:srgbClr val="F3F7F5"/>
            </a:solidFill>
            <a:ln>
              <a:noFill/>
            </a:ln>
          </p:spPr>
          <p:txBody>
            <a:bodyPr anchor="ctr"/>
            <a:lstStyle/>
            <a:p>
              <a:pPr algn="ctr"/>
              <a:endParaRPr/>
            </a:p>
          </p:txBody>
        </p:sp>
        <p:sp>
          <p:nvSpPr>
            <p:cNvPr id="48" name="ïṥḻîḑe">
              <a:extLst>
                <a:ext uri="{FF2B5EF4-FFF2-40B4-BE49-F238E27FC236}">
                  <a16:creationId xmlns:a16="http://schemas.microsoft.com/office/drawing/2014/main" id="{05794752-B72D-4E87-831E-15B255786642}"/>
                </a:ext>
              </a:extLst>
            </p:cNvPr>
            <p:cNvSpPr/>
            <p:nvPr/>
          </p:nvSpPr>
          <p:spPr bwMode="auto">
            <a:xfrm>
              <a:off x="4502682" y="3112038"/>
              <a:ext cx="310177" cy="169305"/>
            </a:xfrm>
            <a:custGeom>
              <a:avLst/>
              <a:gdLst>
                <a:gd name="T0" fmla="*/ 19 w 22"/>
                <a:gd name="T1" fmla="*/ 4 h 12"/>
                <a:gd name="T2" fmla="*/ 10 w 22"/>
                <a:gd name="T3" fmla="*/ 0 h 12"/>
                <a:gd name="T4" fmla="*/ 1 w 22"/>
                <a:gd name="T5" fmla="*/ 5 h 12"/>
                <a:gd name="T6" fmla="*/ 10 w 22"/>
                <a:gd name="T7" fmla="*/ 10 h 12"/>
                <a:gd name="T8" fmla="*/ 22 w 22"/>
                <a:gd name="T9" fmla="*/ 12 h 12"/>
                <a:gd name="T10" fmla="*/ 19 w 22"/>
                <a:gd name="T11" fmla="*/ 4 h 12"/>
              </a:gdLst>
              <a:ahLst/>
              <a:cxnLst>
                <a:cxn ang="0">
                  <a:pos x="T0" y="T1"/>
                </a:cxn>
                <a:cxn ang="0">
                  <a:pos x="T2" y="T3"/>
                </a:cxn>
                <a:cxn ang="0">
                  <a:pos x="T4" y="T5"/>
                </a:cxn>
                <a:cxn ang="0">
                  <a:pos x="T6" y="T7"/>
                </a:cxn>
                <a:cxn ang="0">
                  <a:pos x="T8" y="T9"/>
                </a:cxn>
                <a:cxn ang="0">
                  <a:pos x="T10" y="T11"/>
                </a:cxn>
              </a:cxnLst>
              <a:rect l="0" t="0" r="r" b="b"/>
              <a:pathLst>
                <a:path w="22" h="12">
                  <a:moveTo>
                    <a:pt x="19" y="4"/>
                  </a:moveTo>
                  <a:cubicBezTo>
                    <a:pt x="19" y="4"/>
                    <a:pt x="13" y="1"/>
                    <a:pt x="10" y="0"/>
                  </a:cubicBezTo>
                  <a:cubicBezTo>
                    <a:pt x="7" y="0"/>
                    <a:pt x="1" y="3"/>
                    <a:pt x="1" y="5"/>
                  </a:cubicBezTo>
                  <a:cubicBezTo>
                    <a:pt x="0" y="7"/>
                    <a:pt x="9" y="10"/>
                    <a:pt x="10" y="10"/>
                  </a:cubicBezTo>
                  <a:cubicBezTo>
                    <a:pt x="11" y="10"/>
                    <a:pt x="22" y="12"/>
                    <a:pt x="22" y="12"/>
                  </a:cubicBezTo>
                  <a:lnTo>
                    <a:pt x="19" y="4"/>
                  </a:lnTo>
                  <a:close/>
                </a:path>
              </a:pathLst>
            </a:custGeom>
            <a:solidFill>
              <a:srgbClr val="FDB1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ïsḷïḓê">
              <a:extLst>
                <a:ext uri="{FF2B5EF4-FFF2-40B4-BE49-F238E27FC236}">
                  <a16:creationId xmlns:a16="http://schemas.microsoft.com/office/drawing/2014/main" id="{7C96949E-CC72-4B97-B468-CB2D05234084}"/>
                </a:ext>
              </a:extLst>
            </p:cNvPr>
            <p:cNvSpPr/>
            <p:nvPr/>
          </p:nvSpPr>
          <p:spPr bwMode="auto">
            <a:xfrm>
              <a:off x="5108819" y="3267126"/>
              <a:ext cx="239095" cy="210662"/>
            </a:xfrm>
            <a:custGeom>
              <a:avLst/>
              <a:gdLst>
                <a:gd name="T0" fmla="*/ 0 w 17"/>
                <a:gd name="T1" fmla="*/ 2 h 15"/>
                <a:gd name="T2" fmla="*/ 17 w 17"/>
                <a:gd name="T3" fmla="*/ 0 h 15"/>
                <a:gd name="T4" fmla="*/ 0 w 17"/>
                <a:gd name="T5" fmla="*/ 15 h 15"/>
                <a:gd name="T6" fmla="*/ 0 w 17"/>
                <a:gd name="T7" fmla="*/ 2 h 15"/>
              </a:gdLst>
              <a:ahLst/>
              <a:cxnLst>
                <a:cxn ang="0">
                  <a:pos x="T0" y="T1"/>
                </a:cxn>
                <a:cxn ang="0">
                  <a:pos x="T2" y="T3"/>
                </a:cxn>
                <a:cxn ang="0">
                  <a:pos x="T4" y="T5"/>
                </a:cxn>
                <a:cxn ang="0">
                  <a:pos x="T6" y="T7"/>
                </a:cxn>
              </a:cxnLst>
              <a:rect l="0" t="0" r="r" b="b"/>
              <a:pathLst>
                <a:path w="17" h="15">
                  <a:moveTo>
                    <a:pt x="0" y="2"/>
                  </a:moveTo>
                  <a:cubicBezTo>
                    <a:pt x="17" y="0"/>
                    <a:pt x="17" y="0"/>
                    <a:pt x="17" y="0"/>
                  </a:cubicBezTo>
                  <a:cubicBezTo>
                    <a:pt x="17" y="0"/>
                    <a:pt x="11" y="12"/>
                    <a:pt x="0" y="15"/>
                  </a:cubicBezTo>
                  <a:cubicBezTo>
                    <a:pt x="0" y="9"/>
                    <a:pt x="0" y="5"/>
                    <a:pt x="0" y="2"/>
                  </a:cubicBezTo>
                  <a:close/>
                </a:path>
              </a:pathLst>
            </a:custGeom>
            <a:solidFill>
              <a:srgbClr val="E3EEE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íSļíďe">
              <a:extLst>
                <a:ext uri="{FF2B5EF4-FFF2-40B4-BE49-F238E27FC236}">
                  <a16:creationId xmlns:a16="http://schemas.microsoft.com/office/drawing/2014/main" id="{C72C7BA5-48EE-4BBC-A277-CDCE281F77A0}"/>
                </a:ext>
              </a:extLst>
            </p:cNvPr>
            <p:cNvSpPr/>
            <p:nvPr/>
          </p:nvSpPr>
          <p:spPr bwMode="auto">
            <a:xfrm>
              <a:off x="4770209" y="2703638"/>
              <a:ext cx="704361" cy="690144"/>
            </a:xfrm>
            <a:custGeom>
              <a:avLst/>
              <a:gdLst>
                <a:gd name="T0" fmla="*/ 43 w 50"/>
                <a:gd name="T1" fmla="*/ 38 h 49"/>
                <a:gd name="T2" fmla="*/ 29 w 50"/>
                <a:gd name="T3" fmla="*/ 48 h 49"/>
                <a:gd name="T4" fmla="*/ 0 w 50"/>
                <a:gd name="T5" fmla="*/ 46 h 49"/>
                <a:gd name="T6" fmla="*/ 0 w 50"/>
                <a:gd name="T7" fmla="*/ 32 h 49"/>
                <a:gd name="T8" fmla="*/ 26 w 50"/>
                <a:gd name="T9" fmla="*/ 33 h 49"/>
                <a:gd name="T10" fmla="*/ 48 w 50"/>
                <a:gd name="T11" fmla="*/ 0 h 49"/>
                <a:gd name="T12" fmla="*/ 43 w 50"/>
                <a:gd name="T13" fmla="*/ 38 h 49"/>
              </a:gdLst>
              <a:ahLst/>
              <a:cxnLst>
                <a:cxn ang="0">
                  <a:pos x="T0" y="T1"/>
                </a:cxn>
                <a:cxn ang="0">
                  <a:pos x="T2" y="T3"/>
                </a:cxn>
                <a:cxn ang="0">
                  <a:pos x="T4" y="T5"/>
                </a:cxn>
                <a:cxn ang="0">
                  <a:pos x="T6" y="T7"/>
                </a:cxn>
                <a:cxn ang="0">
                  <a:pos x="T8" y="T9"/>
                </a:cxn>
                <a:cxn ang="0">
                  <a:pos x="T10" y="T11"/>
                </a:cxn>
                <a:cxn ang="0">
                  <a:pos x="T12" y="T13"/>
                </a:cxn>
              </a:cxnLst>
              <a:rect l="0" t="0" r="r" b="b"/>
              <a:pathLst>
                <a:path w="50" h="49">
                  <a:moveTo>
                    <a:pt x="43" y="38"/>
                  </a:moveTo>
                  <a:cubicBezTo>
                    <a:pt x="43" y="38"/>
                    <a:pt x="34" y="47"/>
                    <a:pt x="29" y="48"/>
                  </a:cubicBezTo>
                  <a:cubicBezTo>
                    <a:pt x="25" y="49"/>
                    <a:pt x="0" y="46"/>
                    <a:pt x="0" y="46"/>
                  </a:cubicBezTo>
                  <a:cubicBezTo>
                    <a:pt x="0" y="32"/>
                    <a:pt x="0" y="32"/>
                    <a:pt x="0" y="32"/>
                  </a:cubicBezTo>
                  <a:cubicBezTo>
                    <a:pt x="26" y="33"/>
                    <a:pt x="26" y="33"/>
                    <a:pt x="26" y="33"/>
                  </a:cubicBezTo>
                  <a:cubicBezTo>
                    <a:pt x="26" y="33"/>
                    <a:pt x="46" y="0"/>
                    <a:pt x="48" y="0"/>
                  </a:cubicBezTo>
                  <a:cubicBezTo>
                    <a:pt x="50" y="0"/>
                    <a:pt x="43" y="38"/>
                    <a:pt x="43" y="38"/>
                  </a:cubicBezTo>
                  <a:close/>
                </a:path>
              </a:pathLst>
            </a:custGeom>
            <a:solidFill>
              <a:srgbClr val="F3F7F5"/>
            </a:solidFill>
            <a:ln>
              <a:noFill/>
            </a:ln>
          </p:spPr>
          <p:txBody>
            <a:bodyPr anchor="ctr"/>
            <a:lstStyle/>
            <a:p>
              <a:pPr algn="ctr"/>
              <a:endParaRPr/>
            </a:p>
          </p:txBody>
        </p:sp>
        <p:sp>
          <p:nvSpPr>
            <p:cNvPr id="51" name="iS1îďe">
              <a:extLst>
                <a:ext uri="{FF2B5EF4-FFF2-40B4-BE49-F238E27FC236}">
                  <a16:creationId xmlns:a16="http://schemas.microsoft.com/office/drawing/2014/main" id="{3B4F2A07-E525-4F64-BA1A-F6827F387EAC}"/>
                </a:ext>
              </a:extLst>
            </p:cNvPr>
            <p:cNvSpPr/>
            <p:nvPr/>
          </p:nvSpPr>
          <p:spPr bwMode="auto">
            <a:xfrm>
              <a:off x="4164072" y="3028032"/>
              <a:ext cx="465266" cy="155089"/>
            </a:xfrm>
            <a:custGeom>
              <a:avLst/>
              <a:gdLst>
                <a:gd name="T0" fmla="*/ 31 w 33"/>
                <a:gd name="T1" fmla="*/ 11 h 11"/>
                <a:gd name="T2" fmla="*/ 33 w 33"/>
                <a:gd name="T3" fmla="*/ 10 h 11"/>
                <a:gd name="T4" fmla="*/ 32 w 33"/>
                <a:gd name="T5" fmla="*/ 9 h 11"/>
                <a:gd name="T6" fmla="*/ 1 w 33"/>
                <a:gd name="T7" fmla="*/ 0 h 11"/>
                <a:gd name="T8" fmla="*/ 0 w 33"/>
                <a:gd name="T9" fmla="*/ 1 h 11"/>
                <a:gd name="T10" fmla="*/ 1 w 33"/>
                <a:gd name="T11" fmla="*/ 2 h 11"/>
                <a:gd name="T12" fmla="*/ 31 w 33"/>
                <a:gd name="T13" fmla="*/ 11 h 11"/>
                <a:gd name="T14" fmla="*/ 31 w 3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
                  <a:moveTo>
                    <a:pt x="31" y="11"/>
                  </a:moveTo>
                  <a:cubicBezTo>
                    <a:pt x="32" y="11"/>
                    <a:pt x="32" y="11"/>
                    <a:pt x="33" y="10"/>
                  </a:cubicBezTo>
                  <a:cubicBezTo>
                    <a:pt x="33" y="10"/>
                    <a:pt x="32" y="9"/>
                    <a:pt x="32" y="9"/>
                  </a:cubicBezTo>
                  <a:cubicBezTo>
                    <a:pt x="1" y="0"/>
                    <a:pt x="1" y="0"/>
                    <a:pt x="1" y="0"/>
                  </a:cubicBezTo>
                  <a:cubicBezTo>
                    <a:pt x="1" y="0"/>
                    <a:pt x="0" y="0"/>
                    <a:pt x="0" y="1"/>
                  </a:cubicBezTo>
                  <a:cubicBezTo>
                    <a:pt x="0" y="1"/>
                    <a:pt x="0" y="2"/>
                    <a:pt x="1" y="2"/>
                  </a:cubicBezTo>
                  <a:cubicBezTo>
                    <a:pt x="31" y="11"/>
                    <a:pt x="31" y="11"/>
                    <a:pt x="31" y="11"/>
                  </a:cubicBezTo>
                  <a:cubicBezTo>
                    <a:pt x="31" y="11"/>
                    <a:pt x="31" y="11"/>
                    <a:pt x="31" y="11"/>
                  </a:cubicBez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îŝḻidê">
              <a:extLst>
                <a:ext uri="{FF2B5EF4-FFF2-40B4-BE49-F238E27FC236}">
                  <a16:creationId xmlns:a16="http://schemas.microsoft.com/office/drawing/2014/main" id="{F82C8522-F0B3-4415-B33B-21388A010B63}"/>
                </a:ext>
              </a:extLst>
            </p:cNvPr>
            <p:cNvSpPr/>
            <p:nvPr/>
          </p:nvSpPr>
          <p:spPr bwMode="auto">
            <a:xfrm>
              <a:off x="5221258" y="2478760"/>
              <a:ext cx="155089" cy="140872"/>
            </a:xfrm>
            <a:custGeom>
              <a:avLst/>
              <a:gdLst>
                <a:gd name="T0" fmla="*/ 0 w 11"/>
                <a:gd name="T1" fmla="*/ 7 h 10"/>
                <a:gd name="T2" fmla="*/ 0 w 11"/>
                <a:gd name="T3" fmla="*/ 7 h 10"/>
                <a:gd name="T4" fmla="*/ 11 w 11"/>
                <a:gd name="T5" fmla="*/ 0 h 10"/>
                <a:gd name="T6" fmla="*/ 5 w 11"/>
                <a:gd name="T7" fmla="*/ 10 h 10"/>
                <a:gd name="T8" fmla="*/ 3 w 11"/>
                <a:gd name="T9" fmla="*/ 8 h 10"/>
                <a:gd name="T10" fmla="*/ 0 w 11"/>
                <a:gd name="T11" fmla="*/ 7 h 10"/>
              </a:gdLst>
              <a:ahLst/>
              <a:cxnLst>
                <a:cxn ang="0">
                  <a:pos x="T0" y="T1"/>
                </a:cxn>
                <a:cxn ang="0">
                  <a:pos x="T2" y="T3"/>
                </a:cxn>
                <a:cxn ang="0">
                  <a:pos x="T4" y="T5"/>
                </a:cxn>
                <a:cxn ang="0">
                  <a:pos x="T6" y="T7"/>
                </a:cxn>
                <a:cxn ang="0">
                  <a:pos x="T8" y="T9"/>
                </a:cxn>
                <a:cxn ang="0">
                  <a:pos x="T10" y="T11"/>
                </a:cxn>
              </a:cxnLst>
              <a:rect l="0" t="0" r="r" b="b"/>
              <a:pathLst>
                <a:path w="11" h="10">
                  <a:moveTo>
                    <a:pt x="0" y="7"/>
                  </a:moveTo>
                  <a:cubicBezTo>
                    <a:pt x="0" y="7"/>
                    <a:pt x="0" y="7"/>
                    <a:pt x="0" y="7"/>
                  </a:cubicBezTo>
                  <a:cubicBezTo>
                    <a:pt x="0" y="7"/>
                    <a:pt x="9" y="5"/>
                    <a:pt x="11" y="0"/>
                  </a:cubicBezTo>
                  <a:cubicBezTo>
                    <a:pt x="11" y="0"/>
                    <a:pt x="9" y="7"/>
                    <a:pt x="5" y="10"/>
                  </a:cubicBezTo>
                  <a:cubicBezTo>
                    <a:pt x="4" y="9"/>
                    <a:pt x="4" y="8"/>
                    <a:pt x="3" y="8"/>
                  </a:cubicBezTo>
                  <a:cubicBezTo>
                    <a:pt x="2" y="7"/>
                    <a:pt x="1" y="7"/>
                    <a:pt x="0" y="7"/>
                  </a:cubicBezTo>
                  <a:close/>
                </a:path>
              </a:pathLst>
            </a:custGeom>
            <a:solidFill>
              <a:srgbClr val="F09C5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91" name="矩形 190">
            <a:extLst>
              <a:ext uri="{FF2B5EF4-FFF2-40B4-BE49-F238E27FC236}">
                <a16:creationId xmlns:a16="http://schemas.microsoft.com/office/drawing/2014/main" id="{BF34CAD1-2C89-4018-9D05-2EF3C7D24373}"/>
              </a:ext>
            </a:extLst>
          </p:cNvPr>
          <p:cNvSpPr/>
          <p:nvPr/>
        </p:nvSpPr>
        <p:spPr>
          <a:xfrm>
            <a:off x="1681735" y="1133136"/>
            <a:ext cx="8828531"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STRENGTHEN VISUAL HEALTH MANAGEMENY</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384240178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CD1A0704-8C7A-4249-8D15-977227CB7750}"/>
              </a:ext>
            </a:extLst>
          </p:cNvPr>
          <p:cNvSpPr txBox="1">
            <a:spLocks noChangeArrowheads="1"/>
          </p:cNvSpPr>
          <p:nvPr/>
        </p:nvSpPr>
        <p:spPr bwMode="auto">
          <a:xfrm>
            <a:off x="1713691" y="645862"/>
            <a:ext cx="8764619"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提升治疗治愈近视的虚假宣传和产品的防范意识</a:t>
            </a:r>
          </a:p>
        </p:txBody>
      </p:sp>
      <p:sp>
        <p:nvSpPr>
          <p:cNvPr id="11" name="矩形 10">
            <a:extLst>
              <a:ext uri="{FF2B5EF4-FFF2-40B4-BE49-F238E27FC236}">
                <a16:creationId xmlns:a16="http://schemas.microsoft.com/office/drawing/2014/main" id="{F4808E87-5F0F-4E91-8557-B06AD324399F}"/>
              </a:ext>
            </a:extLst>
          </p:cNvPr>
          <p:cNvSpPr/>
          <p:nvPr/>
        </p:nvSpPr>
        <p:spPr>
          <a:xfrm>
            <a:off x="6486144" y="2134708"/>
            <a:ext cx="4901184" cy="2824619"/>
          </a:xfrm>
          <a:prstGeom prst="rect">
            <a:avLst/>
          </a:prstGeom>
        </p:spPr>
        <p:txBody>
          <a:bodyPr wrap="square">
            <a:spAutoFit/>
          </a:bodyPr>
          <a:lstStyle/>
          <a:p>
            <a:pPr defTabSz="457189">
              <a:lnSpc>
                <a:spcPts val="2700"/>
              </a:lnSpc>
              <a:buClr>
                <a:srgbClr val="4E4BA5"/>
              </a:buClr>
              <a:buSzPct val="80000"/>
            </a:pPr>
            <a:r>
              <a:rPr lang="zh-CN" altLang="en-US" sz="1600" b="1" dirty="0">
                <a:solidFill>
                  <a:srgbClr val="4E4BA5"/>
                </a:solidFill>
                <a:latin typeface="微软雅黑" panose="020B0503020204020204" pitchFamily="34" charset="-122"/>
                <a:ea typeface="微软雅黑" panose="020B0503020204020204" pitchFamily="34" charset="-122"/>
              </a:rPr>
              <a:t>中国健康教育中心</a:t>
            </a:r>
            <a:r>
              <a:rPr lang="en-US" altLang="zh-CN" sz="1600" b="1" dirty="0">
                <a:solidFill>
                  <a:srgbClr val="4E4BA5"/>
                </a:solidFill>
                <a:latin typeface="微软雅黑" panose="020B0503020204020204" pitchFamily="34" charset="-122"/>
                <a:ea typeface="微软雅黑" panose="020B0503020204020204" pitchFamily="34" charset="-122"/>
              </a:rPr>
              <a:t>-</a:t>
            </a:r>
            <a:r>
              <a:rPr lang="zh-CN" altLang="en-US" sz="1600" b="1" dirty="0">
                <a:solidFill>
                  <a:srgbClr val="4E4BA5"/>
                </a:solidFill>
                <a:latin typeface="微软雅黑" panose="020B0503020204020204" pitchFamily="34" charset="-122"/>
                <a:ea typeface="微软雅黑" panose="020B0503020204020204" pitchFamily="34" charset="-122"/>
              </a:rPr>
              <a:t>温州医科大学附属眼视光医院</a:t>
            </a:r>
            <a:r>
              <a:rPr lang="en-US" altLang="zh-CN" sz="1600" b="1" dirty="0">
                <a:solidFill>
                  <a:srgbClr val="4E4BA5"/>
                </a:solidFill>
                <a:latin typeface="微软雅黑" panose="020B0503020204020204" pitchFamily="34" charset="-122"/>
                <a:ea typeface="微软雅黑" panose="020B0503020204020204" pitchFamily="34" charset="-122"/>
              </a:rPr>
              <a:t>《</a:t>
            </a:r>
            <a:r>
              <a:rPr lang="zh-CN" altLang="en-US" sz="1600" b="1" dirty="0">
                <a:solidFill>
                  <a:srgbClr val="4E4BA5"/>
                </a:solidFill>
                <a:latin typeface="微软雅黑" panose="020B0503020204020204" pitchFamily="34" charset="-122"/>
                <a:ea typeface="微软雅黑" panose="020B0503020204020204" pitchFamily="34" charset="-122"/>
              </a:rPr>
              <a:t>儿童青少年近视防控核心信息</a:t>
            </a:r>
            <a:r>
              <a:rPr lang="en-US" altLang="zh-CN" sz="1600" b="1" dirty="0">
                <a:solidFill>
                  <a:srgbClr val="4E4BA5"/>
                </a:solidFill>
                <a:latin typeface="微软雅黑" panose="020B0503020204020204" pitchFamily="34" charset="-122"/>
                <a:ea typeface="微软雅黑" panose="020B0503020204020204" pitchFamily="34" charset="-122"/>
              </a:rPr>
              <a:t>》:</a:t>
            </a:r>
          </a:p>
          <a:p>
            <a:pPr marL="285750" indent="-285750" defTabSz="457189">
              <a:lnSpc>
                <a:spcPts val="2700"/>
              </a:lnSpc>
              <a:buClr>
                <a:srgbClr val="4E4BA5"/>
              </a:buClr>
              <a:buSzPct val="80000"/>
              <a:buFont typeface="Wingdings" panose="05000000000000000000" pitchFamily="2" charset="2"/>
              <a:buChar char="n"/>
            </a:pPr>
            <a:r>
              <a:rPr lang="zh-CN" altLang="en-US" sz="1600" b="1" dirty="0">
                <a:solidFill>
                  <a:srgbClr val="4E4BA5"/>
                </a:solidFill>
                <a:latin typeface="微软雅黑" panose="020B0503020204020204" pitchFamily="34" charset="-122"/>
                <a:ea typeface="微软雅黑" panose="020B0503020204020204" pitchFamily="34" charset="-122"/>
              </a:rPr>
              <a:t>警惕近视能治愈的虚假宣传</a:t>
            </a:r>
            <a:r>
              <a:rPr lang="en-US" altLang="zh-CN" sz="1600" b="1" dirty="0">
                <a:solidFill>
                  <a:srgbClr val="4E4BA5"/>
                </a:solidFill>
                <a:latin typeface="微软雅黑" panose="020B0503020204020204" pitchFamily="34" charset="-122"/>
                <a:ea typeface="微软雅黑" panose="020B0503020204020204" pitchFamily="34" charset="-122"/>
              </a:rPr>
              <a:t>;</a:t>
            </a:r>
          </a:p>
          <a:p>
            <a:pPr marL="285750" indent="-285750" defTabSz="457189">
              <a:lnSpc>
                <a:spcPts val="2700"/>
              </a:lnSpc>
              <a:buClr>
                <a:srgbClr val="4E4BA5"/>
              </a:buClr>
              <a:buSzPct val="80000"/>
              <a:buFont typeface="Wingdings" panose="05000000000000000000" pitchFamily="2" charset="2"/>
              <a:buChar char="n"/>
            </a:pPr>
            <a:r>
              <a:rPr lang="zh-CN" altLang="en-US" sz="1600" dirty="0">
                <a:solidFill>
                  <a:prstClr val="black"/>
                </a:solidFill>
                <a:latin typeface="微软雅黑" panose="020B0503020204020204" pitchFamily="34" charset="-122"/>
                <a:ea typeface="微软雅黑" panose="020B0503020204020204" pitchFamily="34" charset="-122"/>
              </a:rPr>
              <a:t>截至目前</a:t>
            </a:r>
            <a:r>
              <a:rPr lang="en-US" altLang="zh-CN" sz="1600" dirty="0">
                <a:solidFill>
                  <a:prstClr val="black"/>
                </a:solidFill>
                <a:latin typeface="微软雅黑" panose="020B0503020204020204" pitchFamily="34" charset="-122"/>
                <a:ea typeface="微软雅黑" panose="020B0503020204020204" pitchFamily="34" charset="-122"/>
              </a:rPr>
              <a:t>,</a:t>
            </a:r>
            <a:r>
              <a:rPr lang="zh-CN" altLang="en-US" sz="1600" dirty="0">
                <a:solidFill>
                  <a:prstClr val="black"/>
                </a:solidFill>
                <a:latin typeface="微软雅黑" panose="020B0503020204020204" pitchFamily="34" charset="-122"/>
                <a:ea typeface="微软雅黑" panose="020B0503020204020204" pitchFamily="34" charset="-122"/>
              </a:rPr>
              <a:t>医学上还没有治愈近视的方法</a:t>
            </a:r>
            <a:r>
              <a:rPr lang="en-US" altLang="zh-CN" sz="1600" dirty="0">
                <a:solidFill>
                  <a:prstClr val="black"/>
                </a:solidFill>
                <a:latin typeface="微软雅黑" panose="020B0503020204020204" pitchFamily="34" charset="-122"/>
                <a:ea typeface="微软雅黑" panose="020B0503020204020204" pitchFamily="34" charset="-122"/>
              </a:rPr>
              <a:t>,</a:t>
            </a:r>
            <a:r>
              <a:rPr lang="zh-CN" altLang="en-US" sz="1600" dirty="0">
                <a:solidFill>
                  <a:prstClr val="black"/>
                </a:solidFill>
                <a:latin typeface="微软雅黑" panose="020B0503020204020204" pitchFamily="34" charset="-122"/>
                <a:ea typeface="微软雅黑" panose="020B0503020204020204" pitchFamily="34" charset="-122"/>
              </a:rPr>
              <a:t>只能通过科学的矫正、改善用眼习惯等避免近视加重</a:t>
            </a:r>
            <a:r>
              <a:rPr lang="en-US" altLang="zh-CN" sz="1600" dirty="0">
                <a:solidFill>
                  <a:prstClr val="black"/>
                </a:solidFill>
                <a:latin typeface="微软雅黑" panose="020B0503020204020204" pitchFamily="34" charset="-122"/>
                <a:ea typeface="微软雅黑" panose="020B0503020204020204" pitchFamily="34" charset="-122"/>
              </a:rPr>
              <a:t>;</a:t>
            </a:r>
          </a:p>
          <a:p>
            <a:pPr marL="285738" indent="-285750" defTabSz="457189">
              <a:lnSpc>
                <a:spcPts val="2700"/>
              </a:lnSpc>
              <a:buClr>
                <a:srgbClr val="4E4BA5"/>
              </a:buClr>
              <a:buSzPct val="80000"/>
              <a:buFont typeface="Wingdings" panose="05000000000000000000" pitchFamily="2" charset="2"/>
              <a:buChar char="n"/>
            </a:pPr>
            <a:r>
              <a:rPr lang="zh-CN" altLang="en-US" sz="1600" dirty="0">
                <a:solidFill>
                  <a:prstClr val="black"/>
                </a:solidFill>
                <a:latin typeface="微软雅黑" panose="020B0503020204020204" pitchFamily="34" charset="-122"/>
                <a:ea typeface="微软雅黑" panose="020B0503020204020204" pitchFamily="34" charset="-122"/>
              </a:rPr>
              <a:t>不要相信能治愈近视的宣传和商业营销</a:t>
            </a:r>
            <a:r>
              <a:rPr lang="en-US" altLang="zh-CN" sz="1600" dirty="0">
                <a:solidFill>
                  <a:prstClr val="black"/>
                </a:solidFill>
                <a:latin typeface="微软雅黑" panose="020B0503020204020204" pitchFamily="34" charset="-122"/>
                <a:ea typeface="微软雅黑" panose="020B0503020204020204" pitchFamily="34" charset="-122"/>
              </a:rPr>
              <a:t>;</a:t>
            </a:r>
          </a:p>
          <a:p>
            <a:pPr marL="285738" indent="-285750" defTabSz="457189">
              <a:lnSpc>
                <a:spcPts val="2700"/>
              </a:lnSpc>
              <a:buClr>
                <a:srgbClr val="4E4BA5"/>
              </a:buClr>
              <a:buSzPct val="80000"/>
              <a:buFont typeface="Wingdings" panose="05000000000000000000" pitchFamily="2" charset="2"/>
              <a:buChar char="n"/>
            </a:pPr>
            <a:r>
              <a:rPr lang="zh-CN" altLang="en-US" sz="1600" dirty="0">
                <a:solidFill>
                  <a:prstClr val="black"/>
                </a:solidFill>
                <a:latin typeface="微软雅黑" panose="020B0503020204020204" pitchFamily="34" charset="-122"/>
                <a:ea typeface="微软雅黑" panose="020B0503020204020204" pitchFamily="34" charset="-122"/>
              </a:rPr>
              <a:t>不科学的处置可能会导致视力进一步下降</a:t>
            </a:r>
            <a:r>
              <a:rPr lang="en-US" altLang="zh-CN" sz="1600" dirty="0">
                <a:solidFill>
                  <a:prstClr val="black"/>
                </a:solidFill>
                <a:latin typeface="微软雅黑" panose="020B0503020204020204" pitchFamily="34" charset="-122"/>
                <a:ea typeface="微软雅黑" panose="020B0503020204020204" pitchFamily="34" charset="-122"/>
              </a:rPr>
              <a:t>,</a:t>
            </a:r>
            <a:r>
              <a:rPr lang="zh-CN" altLang="en-US" sz="1600" dirty="0">
                <a:solidFill>
                  <a:prstClr val="black"/>
                </a:solidFill>
                <a:latin typeface="微软雅黑" panose="020B0503020204020204" pitchFamily="34" charset="-122"/>
                <a:ea typeface="微软雅黑" panose="020B0503020204020204" pitchFamily="34" charset="-122"/>
              </a:rPr>
              <a:t>甚至造成眼部感染或外伤等严重后果</a:t>
            </a:r>
            <a:r>
              <a:rPr lang="en-US" altLang="zh-CN" sz="1600" dirty="0">
                <a:solidFill>
                  <a:prstClr val="black"/>
                </a:solidFill>
                <a:latin typeface="微软雅黑" panose="020B0503020204020204" pitchFamily="34" charset="-122"/>
                <a:ea typeface="微软雅黑" panose="020B0503020204020204" pitchFamily="34" charset="-122"/>
              </a:rPr>
              <a:t>;</a:t>
            </a:r>
            <a:endParaRPr lang="zh-CN" altLang="en-US" sz="1600" dirty="0">
              <a:solidFill>
                <a:prstClr val="black"/>
              </a:solidFill>
              <a:latin typeface="微软雅黑" panose="020B0503020204020204" pitchFamily="34" charset="-122"/>
              <a:ea typeface="微软雅黑" panose="020B0503020204020204" pitchFamily="34" charset="-122"/>
            </a:endParaRPr>
          </a:p>
        </p:txBody>
      </p:sp>
      <p:grpSp>
        <p:nvGrpSpPr>
          <p:cNvPr id="27" name="组合 26">
            <a:extLst>
              <a:ext uri="{FF2B5EF4-FFF2-40B4-BE49-F238E27FC236}">
                <a16:creationId xmlns:a16="http://schemas.microsoft.com/office/drawing/2014/main" id="{5A61779E-6141-4782-9A51-886AD5FDA55E}"/>
              </a:ext>
            </a:extLst>
          </p:cNvPr>
          <p:cNvGrpSpPr/>
          <p:nvPr/>
        </p:nvGrpSpPr>
        <p:grpSpPr>
          <a:xfrm>
            <a:off x="941832" y="2003642"/>
            <a:ext cx="2615996" cy="3319045"/>
            <a:chOff x="941832" y="1995376"/>
            <a:chExt cx="2615996" cy="3319045"/>
          </a:xfrm>
        </p:grpSpPr>
        <p:pic>
          <p:nvPicPr>
            <p:cNvPr id="6" name="图片 5">
              <a:extLst>
                <a:ext uri="{FF2B5EF4-FFF2-40B4-BE49-F238E27FC236}">
                  <a16:creationId xmlns:a16="http://schemas.microsoft.com/office/drawing/2014/main" id="{E282C4FA-5D09-4AD4-A882-7ED9E3FDCEB1}"/>
                </a:ext>
              </a:extLst>
            </p:cNvPr>
            <p:cNvPicPr>
              <a:picLocks noChangeAspect="1"/>
            </p:cNvPicPr>
            <p:nvPr/>
          </p:nvPicPr>
          <p:blipFill rotWithShape="1">
            <a:blip r:embed="rId3"/>
            <a:srcRect l="5429" t="9091" r="3143" b="6383"/>
            <a:stretch/>
          </p:blipFill>
          <p:spPr>
            <a:xfrm>
              <a:off x="941832" y="1995376"/>
              <a:ext cx="2615996" cy="3319045"/>
            </a:xfrm>
            <a:prstGeom prst="rect">
              <a:avLst/>
            </a:prstGeom>
          </p:spPr>
        </p:pic>
        <p:grpSp>
          <p:nvGrpSpPr>
            <p:cNvPr id="7" name="组合 6">
              <a:extLst>
                <a:ext uri="{FF2B5EF4-FFF2-40B4-BE49-F238E27FC236}">
                  <a16:creationId xmlns:a16="http://schemas.microsoft.com/office/drawing/2014/main" id="{6A966482-236B-405C-B58A-A45A7EBC7B9D}"/>
                </a:ext>
              </a:extLst>
            </p:cNvPr>
            <p:cNvGrpSpPr/>
            <p:nvPr/>
          </p:nvGrpSpPr>
          <p:grpSpPr>
            <a:xfrm>
              <a:off x="2711835" y="2160078"/>
              <a:ext cx="763697" cy="762293"/>
              <a:chOff x="-1062953" y="-249025"/>
              <a:chExt cx="2301907" cy="2297676"/>
            </a:xfrm>
          </p:grpSpPr>
          <p:sp>
            <p:nvSpPr>
              <p:cNvPr id="8" name="íṧlïḋé">
                <a:extLst>
                  <a:ext uri="{FF2B5EF4-FFF2-40B4-BE49-F238E27FC236}">
                    <a16:creationId xmlns:a16="http://schemas.microsoft.com/office/drawing/2014/main" id="{DE013200-F908-443D-93D3-E20316E477A0}"/>
                  </a:ext>
                </a:extLst>
              </p:cNvPr>
              <p:cNvSpPr/>
              <p:nvPr/>
            </p:nvSpPr>
            <p:spPr bwMode="auto">
              <a:xfrm>
                <a:off x="-1062953" y="-249025"/>
                <a:ext cx="2301907" cy="2297676"/>
              </a:xfrm>
              <a:custGeom>
                <a:avLst/>
                <a:gdLst>
                  <a:gd name="T0" fmla="*/ 393 w 785"/>
                  <a:gd name="T1" fmla="*/ 785 h 785"/>
                  <a:gd name="T2" fmla="*/ 0 w 785"/>
                  <a:gd name="T3" fmla="*/ 392 h 785"/>
                  <a:gd name="T4" fmla="*/ 393 w 785"/>
                  <a:gd name="T5" fmla="*/ 0 h 785"/>
                  <a:gd name="T6" fmla="*/ 785 w 785"/>
                  <a:gd name="T7" fmla="*/ 392 h 785"/>
                  <a:gd name="T8" fmla="*/ 393 w 785"/>
                  <a:gd name="T9" fmla="*/ 785 h 785"/>
                  <a:gd name="T10" fmla="*/ 393 w 785"/>
                  <a:gd name="T11" fmla="*/ 54 h 785"/>
                  <a:gd name="T12" fmla="*/ 54 w 785"/>
                  <a:gd name="T13" fmla="*/ 392 h 785"/>
                  <a:gd name="T14" fmla="*/ 393 w 785"/>
                  <a:gd name="T15" fmla="*/ 731 h 785"/>
                  <a:gd name="T16" fmla="*/ 731 w 785"/>
                  <a:gd name="T17" fmla="*/ 392 h 785"/>
                  <a:gd name="T18" fmla="*/ 393 w 785"/>
                  <a:gd name="T19" fmla="*/ 5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5" h="785">
                    <a:moveTo>
                      <a:pt x="393" y="785"/>
                    </a:moveTo>
                    <a:cubicBezTo>
                      <a:pt x="176" y="785"/>
                      <a:pt x="0" y="609"/>
                      <a:pt x="0" y="392"/>
                    </a:cubicBezTo>
                    <a:cubicBezTo>
                      <a:pt x="0" y="176"/>
                      <a:pt x="176" y="0"/>
                      <a:pt x="393" y="0"/>
                    </a:cubicBezTo>
                    <a:cubicBezTo>
                      <a:pt x="609" y="0"/>
                      <a:pt x="785" y="176"/>
                      <a:pt x="785" y="392"/>
                    </a:cubicBezTo>
                    <a:cubicBezTo>
                      <a:pt x="785" y="609"/>
                      <a:pt x="609" y="785"/>
                      <a:pt x="393" y="785"/>
                    </a:cubicBezTo>
                    <a:close/>
                    <a:moveTo>
                      <a:pt x="393" y="54"/>
                    </a:moveTo>
                    <a:cubicBezTo>
                      <a:pt x="206" y="54"/>
                      <a:pt x="54" y="206"/>
                      <a:pt x="54" y="392"/>
                    </a:cubicBezTo>
                    <a:cubicBezTo>
                      <a:pt x="54" y="579"/>
                      <a:pt x="206" y="731"/>
                      <a:pt x="393" y="731"/>
                    </a:cubicBezTo>
                    <a:cubicBezTo>
                      <a:pt x="579" y="731"/>
                      <a:pt x="731" y="579"/>
                      <a:pt x="731" y="392"/>
                    </a:cubicBezTo>
                    <a:cubicBezTo>
                      <a:pt x="731" y="206"/>
                      <a:pt x="579" y="54"/>
                      <a:pt x="393" y="54"/>
                    </a:cubicBezTo>
                    <a:close/>
                  </a:path>
                </a:pathLst>
              </a:custGeom>
              <a:solidFill>
                <a:srgbClr val="E633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ïṥlïḋé">
                <a:extLst>
                  <a:ext uri="{FF2B5EF4-FFF2-40B4-BE49-F238E27FC236}">
                    <a16:creationId xmlns:a16="http://schemas.microsoft.com/office/drawing/2014/main" id="{DD0AFC1C-59FA-4CAF-B6B4-2DB45A413AC8}"/>
                  </a:ext>
                </a:extLst>
              </p:cNvPr>
              <p:cNvSpPr/>
              <p:nvPr/>
            </p:nvSpPr>
            <p:spPr bwMode="auto">
              <a:xfrm>
                <a:off x="-742773" y="107827"/>
                <a:ext cx="1665780" cy="1586793"/>
              </a:xfrm>
              <a:custGeom>
                <a:avLst/>
                <a:gdLst>
                  <a:gd name="T0" fmla="*/ 77 w 1181"/>
                  <a:gd name="T1" fmla="*/ 1125 h 1125"/>
                  <a:gd name="T2" fmla="*/ 0 w 1181"/>
                  <a:gd name="T3" fmla="*/ 1042 h 1125"/>
                  <a:gd name="T4" fmla="*/ 1104 w 1181"/>
                  <a:gd name="T5" fmla="*/ 0 h 1125"/>
                  <a:gd name="T6" fmla="*/ 1181 w 1181"/>
                  <a:gd name="T7" fmla="*/ 81 h 1125"/>
                  <a:gd name="T8" fmla="*/ 77 w 1181"/>
                  <a:gd name="T9" fmla="*/ 1125 h 1125"/>
                </a:gdLst>
                <a:ahLst/>
                <a:cxnLst>
                  <a:cxn ang="0">
                    <a:pos x="T0" y="T1"/>
                  </a:cxn>
                  <a:cxn ang="0">
                    <a:pos x="T2" y="T3"/>
                  </a:cxn>
                  <a:cxn ang="0">
                    <a:pos x="T4" y="T5"/>
                  </a:cxn>
                  <a:cxn ang="0">
                    <a:pos x="T6" y="T7"/>
                  </a:cxn>
                  <a:cxn ang="0">
                    <a:pos x="T8" y="T9"/>
                  </a:cxn>
                </a:cxnLst>
                <a:rect l="0" t="0" r="r" b="b"/>
                <a:pathLst>
                  <a:path w="1181" h="1125">
                    <a:moveTo>
                      <a:pt x="77" y="1125"/>
                    </a:moveTo>
                    <a:lnTo>
                      <a:pt x="0" y="1042"/>
                    </a:lnTo>
                    <a:lnTo>
                      <a:pt x="1104" y="0"/>
                    </a:lnTo>
                    <a:lnTo>
                      <a:pt x="1181" y="81"/>
                    </a:lnTo>
                    <a:lnTo>
                      <a:pt x="77" y="1125"/>
                    </a:lnTo>
                    <a:close/>
                  </a:path>
                </a:pathLst>
              </a:custGeom>
              <a:solidFill>
                <a:srgbClr val="E633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ïṥlïḋé">
                <a:extLst>
                  <a:ext uri="{FF2B5EF4-FFF2-40B4-BE49-F238E27FC236}">
                    <a16:creationId xmlns:a16="http://schemas.microsoft.com/office/drawing/2014/main" id="{0D643484-2CD6-4E51-B213-63E7C4F4A827}"/>
                  </a:ext>
                </a:extLst>
              </p:cNvPr>
              <p:cNvSpPr/>
              <p:nvPr/>
            </p:nvSpPr>
            <p:spPr bwMode="auto">
              <a:xfrm rot="5594020">
                <a:off x="-779349" y="34675"/>
                <a:ext cx="1665780" cy="1586793"/>
              </a:xfrm>
              <a:custGeom>
                <a:avLst/>
                <a:gdLst>
                  <a:gd name="T0" fmla="*/ 77 w 1181"/>
                  <a:gd name="T1" fmla="*/ 1125 h 1125"/>
                  <a:gd name="T2" fmla="*/ 0 w 1181"/>
                  <a:gd name="T3" fmla="*/ 1042 h 1125"/>
                  <a:gd name="T4" fmla="*/ 1104 w 1181"/>
                  <a:gd name="T5" fmla="*/ 0 h 1125"/>
                  <a:gd name="T6" fmla="*/ 1181 w 1181"/>
                  <a:gd name="T7" fmla="*/ 81 h 1125"/>
                  <a:gd name="T8" fmla="*/ 77 w 1181"/>
                  <a:gd name="T9" fmla="*/ 1125 h 1125"/>
                </a:gdLst>
                <a:ahLst/>
                <a:cxnLst>
                  <a:cxn ang="0">
                    <a:pos x="T0" y="T1"/>
                  </a:cxn>
                  <a:cxn ang="0">
                    <a:pos x="T2" y="T3"/>
                  </a:cxn>
                  <a:cxn ang="0">
                    <a:pos x="T4" y="T5"/>
                  </a:cxn>
                  <a:cxn ang="0">
                    <a:pos x="T6" y="T7"/>
                  </a:cxn>
                  <a:cxn ang="0">
                    <a:pos x="T8" y="T9"/>
                  </a:cxn>
                </a:cxnLst>
                <a:rect l="0" t="0" r="r" b="b"/>
                <a:pathLst>
                  <a:path w="1181" h="1125">
                    <a:moveTo>
                      <a:pt x="77" y="1125"/>
                    </a:moveTo>
                    <a:lnTo>
                      <a:pt x="0" y="1042"/>
                    </a:lnTo>
                    <a:lnTo>
                      <a:pt x="1104" y="0"/>
                    </a:lnTo>
                    <a:lnTo>
                      <a:pt x="1181" y="81"/>
                    </a:lnTo>
                    <a:lnTo>
                      <a:pt x="77" y="1125"/>
                    </a:lnTo>
                    <a:close/>
                  </a:path>
                </a:pathLst>
              </a:custGeom>
              <a:solidFill>
                <a:srgbClr val="E633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12" name="矩形 11">
            <a:extLst>
              <a:ext uri="{FF2B5EF4-FFF2-40B4-BE49-F238E27FC236}">
                <a16:creationId xmlns:a16="http://schemas.microsoft.com/office/drawing/2014/main" id="{70BFCF1E-F099-4123-A7D6-D3A0639FBAB9}"/>
              </a:ext>
            </a:extLst>
          </p:cNvPr>
          <p:cNvSpPr/>
          <p:nvPr/>
        </p:nvSpPr>
        <p:spPr>
          <a:xfrm>
            <a:off x="507532" y="5340429"/>
            <a:ext cx="6149300" cy="634917"/>
          </a:xfrm>
          <a:prstGeom prst="rect">
            <a:avLst/>
          </a:prstGeom>
        </p:spPr>
        <p:txBody>
          <a:bodyPr wrap="square">
            <a:spAutoFit/>
          </a:bodyPr>
          <a:lstStyle/>
          <a:p>
            <a:pPr algn="ctr" defTabSz="457189">
              <a:lnSpc>
                <a:spcPts val="2200"/>
              </a:lnSpc>
            </a:pPr>
            <a:r>
              <a:rPr lang="zh-CN" altLang="en-US" sz="1500" b="1" dirty="0">
                <a:solidFill>
                  <a:srgbClr val="4E4BA5"/>
                </a:solidFill>
                <a:latin typeface="微软雅黑" panose="020B0503020204020204" pitchFamily="34" charset="-122"/>
                <a:ea typeface="微软雅黑" panose="020B0503020204020204" pitchFamily="34" charset="-122"/>
              </a:rPr>
              <a:t>国家卫健委等六部门发布</a:t>
            </a:r>
            <a:endParaRPr lang="en-US" altLang="zh-CN" sz="1500" b="1" dirty="0">
              <a:solidFill>
                <a:srgbClr val="4E4BA5"/>
              </a:solidFill>
              <a:latin typeface="微软雅黑" panose="020B0503020204020204" pitchFamily="34" charset="-122"/>
              <a:ea typeface="微软雅黑" panose="020B0503020204020204" pitchFamily="34" charset="-122"/>
            </a:endParaRPr>
          </a:p>
          <a:p>
            <a:pPr algn="ctr" defTabSz="457189">
              <a:lnSpc>
                <a:spcPts val="2200"/>
              </a:lnSpc>
            </a:pPr>
            <a:r>
              <a:rPr lang="en-US" altLang="zh-CN" sz="1500" b="1" dirty="0">
                <a:solidFill>
                  <a:srgbClr val="4E4BA5"/>
                </a:solidFill>
                <a:latin typeface="微软雅黑" panose="020B0503020204020204" pitchFamily="34" charset="-122"/>
                <a:ea typeface="微软雅黑" panose="020B0503020204020204" pitchFamily="34" charset="-122"/>
              </a:rPr>
              <a:t>《</a:t>
            </a:r>
            <a:r>
              <a:rPr lang="zh-CN" altLang="en-US" sz="1500" b="1" dirty="0">
                <a:solidFill>
                  <a:srgbClr val="4E4BA5"/>
                </a:solidFill>
                <a:latin typeface="微软雅黑" panose="020B0503020204020204" pitchFamily="34" charset="-122"/>
                <a:ea typeface="微软雅黑" panose="020B0503020204020204" pitchFamily="34" charset="-122"/>
              </a:rPr>
              <a:t>关于进一步规范儿童青少年近视矫正工作切实加强监管的通知</a:t>
            </a:r>
            <a:r>
              <a:rPr lang="en-US" altLang="zh-CN" sz="1500" b="1" dirty="0">
                <a:solidFill>
                  <a:srgbClr val="4E4BA5"/>
                </a:solidFill>
                <a:latin typeface="微软雅黑" panose="020B0503020204020204" pitchFamily="34" charset="-122"/>
                <a:ea typeface="微软雅黑" panose="020B0503020204020204" pitchFamily="34" charset="-122"/>
              </a:rPr>
              <a:t>》</a:t>
            </a:r>
            <a:endParaRPr lang="zh-CN" altLang="en-US" sz="1500" b="1" dirty="0">
              <a:solidFill>
                <a:srgbClr val="4E4BA5"/>
              </a:solidFill>
              <a:latin typeface="微软雅黑" panose="020B0503020204020204" pitchFamily="34" charset="-122"/>
              <a:ea typeface="微软雅黑" panose="020B0503020204020204" pitchFamily="34" charset="-122"/>
            </a:endParaRPr>
          </a:p>
        </p:txBody>
      </p:sp>
      <p:grpSp>
        <p:nvGrpSpPr>
          <p:cNvPr id="28" name="组合 27">
            <a:extLst>
              <a:ext uri="{FF2B5EF4-FFF2-40B4-BE49-F238E27FC236}">
                <a16:creationId xmlns:a16="http://schemas.microsoft.com/office/drawing/2014/main" id="{DA9E3FF9-70D7-473D-A965-8F7B4F4CD9D4}"/>
              </a:ext>
            </a:extLst>
          </p:cNvPr>
          <p:cNvGrpSpPr/>
          <p:nvPr/>
        </p:nvGrpSpPr>
        <p:grpSpPr>
          <a:xfrm>
            <a:off x="3600336" y="2000100"/>
            <a:ext cx="2618202" cy="3339996"/>
            <a:chOff x="3600336" y="2004823"/>
            <a:chExt cx="2618202" cy="3339996"/>
          </a:xfrm>
        </p:grpSpPr>
        <p:pic>
          <p:nvPicPr>
            <p:cNvPr id="16" name="图片 15" descr="图片包含 人, 室内, 桌子, 笔记本&#10;&#10;描述已自动生成">
              <a:extLst>
                <a:ext uri="{FF2B5EF4-FFF2-40B4-BE49-F238E27FC236}">
                  <a16:creationId xmlns:a16="http://schemas.microsoft.com/office/drawing/2014/main" id="{2E1D2DEC-6277-4550-8F8B-45E8EF688761}"/>
                </a:ext>
              </a:extLst>
            </p:cNvPr>
            <p:cNvPicPr>
              <a:picLocks noChangeAspect="1"/>
            </p:cNvPicPr>
            <p:nvPr/>
          </p:nvPicPr>
          <p:blipFill rotWithShape="1">
            <a:blip r:embed="rId4">
              <a:extLst>
                <a:ext uri="{28A0092B-C50C-407E-A947-70E740481C1C}">
                  <a14:useLocalDpi xmlns:a14="http://schemas.microsoft.com/office/drawing/2010/main" val="0"/>
                </a:ext>
              </a:extLst>
            </a:blip>
            <a:srcRect l="16557" t="481" r="28711" b="-481"/>
            <a:stretch/>
          </p:blipFill>
          <p:spPr>
            <a:xfrm>
              <a:off x="3600336" y="2004823"/>
              <a:ext cx="2618202" cy="3339996"/>
            </a:xfrm>
            <a:prstGeom prst="rect">
              <a:avLst/>
            </a:prstGeom>
          </p:spPr>
        </p:pic>
        <p:grpSp>
          <p:nvGrpSpPr>
            <p:cNvPr id="22" name="组合 21">
              <a:extLst>
                <a:ext uri="{FF2B5EF4-FFF2-40B4-BE49-F238E27FC236}">
                  <a16:creationId xmlns:a16="http://schemas.microsoft.com/office/drawing/2014/main" id="{E9A294DE-B8C9-4BA5-B18D-EBD92D7092EB}"/>
                </a:ext>
              </a:extLst>
            </p:cNvPr>
            <p:cNvGrpSpPr/>
            <p:nvPr/>
          </p:nvGrpSpPr>
          <p:grpSpPr>
            <a:xfrm>
              <a:off x="5372545" y="2160078"/>
              <a:ext cx="763697" cy="762293"/>
              <a:chOff x="-1062953" y="-249025"/>
              <a:chExt cx="2301907" cy="2297676"/>
            </a:xfrm>
          </p:grpSpPr>
          <p:sp>
            <p:nvSpPr>
              <p:cNvPr id="23" name="íṧlïḋé">
                <a:extLst>
                  <a:ext uri="{FF2B5EF4-FFF2-40B4-BE49-F238E27FC236}">
                    <a16:creationId xmlns:a16="http://schemas.microsoft.com/office/drawing/2014/main" id="{CBFAC20D-41FE-411C-9C56-739672E09D1C}"/>
                  </a:ext>
                </a:extLst>
              </p:cNvPr>
              <p:cNvSpPr/>
              <p:nvPr/>
            </p:nvSpPr>
            <p:spPr bwMode="auto">
              <a:xfrm>
                <a:off x="-1062953" y="-249025"/>
                <a:ext cx="2301907" cy="2297676"/>
              </a:xfrm>
              <a:custGeom>
                <a:avLst/>
                <a:gdLst>
                  <a:gd name="T0" fmla="*/ 393 w 785"/>
                  <a:gd name="T1" fmla="*/ 785 h 785"/>
                  <a:gd name="T2" fmla="*/ 0 w 785"/>
                  <a:gd name="T3" fmla="*/ 392 h 785"/>
                  <a:gd name="T4" fmla="*/ 393 w 785"/>
                  <a:gd name="T5" fmla="*/ 0 h 785"/>
                  <a:gd name="T6" fmla="*/ 785 w 785"/>
                  <a:gd name="T7" fmla="*/ 392 h 785"/>
                  <a:gd name="T8" fmla="*/ 393 w 785"/>
                  <a:gd name="T9" fmla="*/ 785 h 785"/>
                  <a:gd name="T10" fmla="*/ 393 w 785"/>
                  <a:gd name="T11" fmla="*/ 54 h 785"/>
                  <a:gd name="T12" fmla="*/ 54 w 785"/>
                  <a:gd name="T13" fmla="*/ 392 h 785"/>
                  <a:gd name="T14" fmla="*/ 393 w 785"/>
                  <a:gd name="T15" fmla="*/ 731 h 785"/>
                  <a:gd name="T16" fmla="*/ 731 w 785"/>
                  <a:gd name="T17" fmla="*/ 392 h 785"/>
                  <a:gd name="T18" fmla="*/ 393 w 785"/>
                  <a:gd name="T19" fmla="*/ 5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5" h="785">
                    <a:moveTo>
                      <a:pt x="393" y="785"/>
                    </a:moveTo>
                    <a:cubicBezTo>
                      <a:pt x="176" y="785"/>
                      <a:pt x="0" y="609"/>
                      <a:pt x="0" y="392"/>
                    </a:cubicBezTo>
                    <a:cubicBezTo>
                      <a:pt x="0" y="176"/>
                      <a:pt x="176" y="0"/>
                      <a:pt x="393" y="0"/>
                    </a:cubicBezTo>
                    <a:cubicBezTo>
                      <a:pt x="609" y="0"/>
                      <a:pt x="785" y="176"/>
                      <a:pt x="785" y="392"/>
                    </a:cubicBezTo>
                    <a:cubicBezTo>
                      <a:pt x="785" y="609"/>
                      <a:pt x="609" y="785"/>
                      <a:pt x="393" y="785"/>
                    </a:cubicBezTo>
                    <a:close/>
                    <a:moveTo>
                      <a:pt x="393" y="54"/>
                    </a:moveTo>
                    <a:cubicBezTo>
                      <a:pt x="206" y="54"/>
                      <a:pt x="54" y="206"/>
                      <a:pt x="54" y="392"/>
                    </a:cubicBezTo>
                    <a:cubicBezTo>
                      <a:pt x="54" y="579"/>
                      <a:pt x="206" y="731"/>
                      <a:pt x="393" y="731"/>
                    </a:cubicBezTo>
                    <a:cubicBezTo>
                      <a:pt x="579" y="731"/>
                      <a:pt x="731" y="579"/>
                      <a:pt x="731" y="392"/>
                    </a:cubicBezTo>
                    <a:cubicBezTo>
                      <a:pt x="731" y="206"/>
                      <a:pt x="579" y="54"/>
                      <a:pt x="393" y="54"/>
                    </a:cubicBezTo>
                    <a:close/>
                  </a:path>
                </a:pathLst>
              </a:custGeom>
              <a:solidFill>
                <a:srgbClr val="E633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ṥlïḋé">
                <a:extLst>
                  <a:ext uri="{FF2B5EF4-FFF2-40B4-BE49-F238E27FC236}">
                    <a16:creationId xmlns:a16="http://schemas.microsoft.com/office/drawing/2014/main" id="{AC87F890-E01E-4179-B3DE-B7A5CD07D807}"/>
                  </a:ext>
                </a:extLst>
              </p:cNvPr>
              <p:cNvSpPr/>
              <p:nvPr/>
            </p:nvSpPr>
            <p:spPr bwMode="auto">
              <a:xfrm>
                <a:off x="-742773" y="107827"/>
                <a:ext cx="1665780" cy="1586793"/>
              </a:xfrm>
              <a:custGeom>
                <a:avLst/>
                <a:gdLst>
                  <a:gd name="T0" fmla="*/ 77 w 1181"/>
                  <a:gd name="T1" fmla="*/ 1125 h 1125"/>
                  <a:gd name="T2" fmla="*/ 0 w 1181"/>
                  <a:gd name="T3" fmla="*/ 1042 h 1125"/>
                  <a:gd name="T4" fmla="*/ 1104 w 1181"/>
                  <a:gd name="T5" fmla="*/ 0 h 1125"/>
                  <a:gd name="T6" fmla="*/ 1181 w 1181"/>
                  <a:gd name="T7" fmla="*/ 81 h 1125"/>
                  <a:gd name="T8" fmla="*/ 77 w 1181"/>
                  <a:gd name="T9" fmla="*/ 1125 h 1125"/>
                </a:gdLst>
                <a:ahLst/>
                <a:cxnLst>
                  <a:cxn ang="0">
                    <a:pos x="T0" y="T1"/>
                  </a:cxn>
                  <a:cxn ang="0">
                    <a:pos x="T2" y="T3"/>
                  </a:cxn>
                  <a:cxn ang="0">
                    <a:pos x="T4" y="T5"/>
                  </a:cxn>
                  <a:cxn ang="0">
                    <a:pos x="T6" y="T7"/>
                  </a:cxn>
                  <a:cxn ang="0">
                    <a:pos x="T8" y="T9"/>
                  </a:cxn>
                </a:cxnLst>
                <a:rect l="0" t="0" r="r" b="b"/>
                <a:pathLst>
                  <a:path w="1181" h="1125">
                    <a:moveTo>
                      <a:pt x="77" y="1125"/>
                    </a:moveTo>
                    <a:lnTo>
                      <a:pt x="0" y="1042"/>
                    </a:lnTo>
                    <a:lnTo>
                      <a:pt x="1104" y="0"/>
                    </a:lnTo>
                    <a:lnTo>
                      <a:pt x="1181" y="81"/>
                    </a:lnTo>
                    <a:lnTo>
                      <a:pt x="77" y="1125"/>
                    </a:lnTo>
                    <a:close/>
                  </a:path>
                </a:pathLst>
              </a:custGeom>
              <a:solidFill>
                <a:srgbClr val="E633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ṥlïḋé">
                <a:extLst>
                  <a:ext uri="{FF2B5EF4-FFF2-40B4-BE49-F238E27FC236}">
                    <a16:creationId xmlns:a16="http://schemas.microsoft.com/office/drawing/2014/main" id="{8D2ACFD3-7039-4CE2-9606-4E281F90CC0C}"/>
                  </a:ext>
                </a:extLst>
              </p:cNvPr>
              <p:cNvSpPr/>
              <p:nvPr/>
            </p:nvSpPr>
            <p:spPr bwMode="auto">
              <a:xfrm rot="5594020">
                <a:off x="-779349" y="34675"/>
                <a:ext cx="1665780" cy="1586793"/>
              </a:xfrm>
              <a:custGeom>
                <a:avLst/>
                <a:gdLst>
                  <a:gd name="T0" fmla="*/ 77 w 1181"/>
                  <a:gd name="T1" fmla="*/ 1125 h 1125"/>
                  <a:gd name="T2" fmla="*/ 0 w 1181"/>
                  <a:gd name="T3" fmla="*/ 1042 h 1125"/>
                  <a:gd name="T4" fmla="*/ 1104 w 1181"/>
                  <a:gd name="T5" fmla="*/ 0 h 1125"/>
                  <a:gd name="T6" fmla="*/ 1181 w 1181"/>
                  <a:gd name="T7" fmla="*/ 81 h 1125"/>
                  <a:gd name="T8" fmla="*/ 77 w 1181"/>
                  <a:gd name="T9" fmla="*/ 1125 h 1125"/>
                </a:gdLst>
                <a:ahLst/>
                <a:cxnLst>
                  <a:cxn ang="0">
                    <a:pos x="T0" y="T1"/>
                  </a:cxn>
                  <a:cxn ang="0">
                    <a:pos x="T2" y="T3"/>
                  </a:cxn>
                  <a:cxn ang="0">
                    <a:pos x="T4" y="T5"/>
                  </a:cxn>
                  <a:cxn ang="0">
                    <a:pos x="T6" y="T7"/>
                  </a:cxn>
                  <a:cxn ang="0">
                    <a:pos x="T8" y="T9"/>
                  </a:cxn>
                </a:cxnLst>
                <a:rect l="0" t="0" r="r" b="b"/>
                <a:pathLst>
                  <a:path w="1181" h="1125">
                    <a:moveTo>
                      <a:pt x="77" y="1125"/>
                    </a:moveTo>
                    <a:lnTo>
                      <a:pt x="0" y="1042"/>
                    </a:lnTo>
                    <a:lnTo>
                      <a:pt x="1104" y="0"/>
                    </a:lnTo>
                    <a:lnTo>
                      <a:pt x="1181" y="81"/>
                    </a:lnTo>
                    <a:lnTo>
                      <a:pt x="77" y="1125"/>
                    </a:lnTo>
                    <a:close/>
                  </a:path>
                </a:pathLst>
              </a:custGeom>
              <a:solidFill>
                <a:srgbClr val="E6332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29" name="矩形 28">
            <a:extLst>
              <a:ext uri="{FF2B5EF4-FFF2-40B4-BE49-F238E27FC236}">
                <a16:creationId xmlns:a16="http://schemas.microsoft.com/office/drawing/2014/main" id="{93CA5D0F-CD17-410D-B512-BA5F4A1D573B}"/>
              </a:ext>
            </a:extLst>
          </p:cNvPr>
          <p:cNvSpPr/>
          <p:nvPr/>
        </p:nvSpPr>
        <p:spPr>
          <a:xfrm>
            <a:off x="1368340" y="1133137"/>
            <a:ext cx="9455321"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RAISE AWARENESS OF FALSE PROPAGANDA AND PRODUCTS FOR TREATING AND CURING MYOPIA</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1995913284"/>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i$ḻîďe">
            <a:extLst>
              <a:ext uri="{FF2B5EF4-FFF2-40B4-BE49-F238E27FC236}">
                <a16:creationId xmlns:a16="http://schemas.microsoft.com/office/drawing/2014/main" id="{8CE22841-51AD-4072-9DFF-0E51A5D3E447}"/>
              </a:ext>
            </a:extLst>
          </p:cNvPr>
          <p:cNvSpPr/>
          <p:nvPr/>
        </p:nvSpPr>
        <p:spPr bwMode="auto">
          <a:xfrm>
            <a:off x="822959" y="5481953"/>
            <a:ext cx="3602737" cy="324487"/>
          </a:xfrm>
          <a:prstGeom prst="ellipse">
            <a:avLst/>
          </a:prstGeom>
          <a:solidFill>
            <a:srgbClr val="A8F4D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pic>
        <p:nvPicPr>
          <p:cNvPr id="16" name="内容占位符 3" descr="C:\Users\Apple\Desktop\刘新婷文件夹近视动漫\微信图片_20190315080724.jpg">
            <a:extLst>
              <a:ext uri="{FF2B5EF4-FFF2-40B4-BE49-F238E27FC236}">
                <a16:creationId xmlns:a16="http://schemas.microsoft.com/office/drawing/2014/main" id="{B86CDE54-EBC4-4B02-8F11-C7B8B65DEEE0}"/>
              </a:ext>
            </a:extLst>
          </p:cNvPr>
          <p:cNvPicPr>
            <a:picLocks/>
          </p:cNvPicPr>
          <p:nvPr/>
        </p:nvPicPr>
        <p:blipFill rotWithShape="1">
          <a:blip r:embed="rId4" cstate="print">
            <a:alphaModFix amt="20000"/>
            <a:extLst>
              <a:ext uri="{28A0092B-C50C-407E-A947-70E740481C1C}">
                <a14:useLocalDpi xmlns:a14="http://schemas.microsoft.com/office/drawing/2010/main" val="0"/>
              </a:ext>
            </a:extLst>
          </a:blip>
          <a:srcRect l="1382" t="6513" r="-2306" b="23564"/>
          <a:stretch/>
        </p:blipFill>
        <p:spPr bwMode="auto">
          <a:xfrm>
            <a:off x="718760" y="1393602"/>
            <a:ext cx="3752656" cy="4742022"/>
          </a:xfrm>
          <a:prstGeom prst="rect">
            <a:avLst/>
          </a:prstGeom>
          <a:noFill/>
          <a:ln>
            <a:noFill/>
          </a:ln>
          <a:extLst>
            <a:ext uri="{53640926-AAD7-44D8-BBD7-CCE9431645EC}">
              <a14:shadowObscured xmlns:a14="http://schemas.microsoft.com/office/drawing/2010/main"/>
            </a:ext>
          </a:extLst>
        </p:spPr>
      </p:pic>
      <p:sp>
        <p:nvSpPr>
          <p:cNvPr id="13" name="Text Box 6">
            <a:extLst>
              <a:ext uri="{FF2B5EF4-FFF2-40B4-BE49-F238E27FC236}">
                <a16:creationId xmlns:a16="http://schemas.microsoft.com/office/drawing/2014/main" id="{DC0D0F25-AFA0-4663-B933-EB88AAF9E9C9}"/>
              </a:ext>
            </a:extLst>
          </p:cNvPr>
          <p:cNvSpPr txBox="1">
            <a:spLocks noChangeArrowheads="1"/>
          </p:cNvSpPr>
          <p:nvPr/>
        </p:nvSpPr>
        <p:spPr bwMode="auto">
          <a:xfrm>
            <a:off x="2168569" y="645862"/>
            <a:ext cx="7854863"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学校近视防控关键词</a:t>
            </a:r>
            <a:r>
              <a:rPr lang="en-US" altLang="zh-CN"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a:t>
            </a:r>
            <a:r>
              <a:rPr lang="zh-CN" altLang="en-US" sz="2880" dirty="0">
                <a:solidFill>
                  <a:srgbClr val="AD62AA"/>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倡导科学保育保教</a:t>
            </a:r>
          </a:p>
        </p:txBody>
      </p:sp>
      <p:sp>
        <p:nvSpPr>
          <p:cNvPr id="15" name="矩形 14">
            <a:extLst>
              <a:ext uri="{FF2B5EF4-FFF2-40B4-BE49-F238E27FC236}">
                <a16:creationId xmlns:a16="http://schemas.microsoft.com/office/drawing/2014/main" id="{64192582-5222-4CAD-9D44-080721046670}"/>
              </a:ext>
            </a:extLst>
          </p:cNvPr>
          <p:cNvSpPr/>
          <p:nvPr/>
        </p:nvSpPr>
        <p:spPr>
          <a:xfrm>
            <a:off x="4596445" y="1895298"/>
            <a:ext cx="7016436" cy="3517117"/>
          </a:xfrm>
          <a:prstGeom prst="rect">
            <a:avLst/>
          </a:prstGeom>
        </p:spPr>
        <p:txBody>
          <a:bodyPr wrap="square">
            <a:spAutoFit/>
          </a:bodyPr>
          <a:lstStyle/>
          <a:p>
            <a:pPr marL="342900" indent="-288000">
              <a:lnSpc>
                <a:spcPts val="2700"/>
              </a:lnSpc>
              <a:buClr>
                <a:srgbClr val="4E4BA5"/>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严格落实</a:t>
            </a:r>
            <a:r>
              <a:rPr lang="en-US" altLang="zh-CN" sz="1600" dirty="0">
                <a:latin typeface="微软雅黑" panose="020B0503020204020204" pitchFamily="34" charset="-122"/>
                <a:ea typeface="微软雅黑" panose="020B0503020204020204" pitchFamily="34" charset="-122"/>
              </a:rPr>
              <a:t>3-6</a:t>
            </a:r>
            <a:r>
              <a:rPr lang="zh-CN" altLang="en-US" sz="1600" dirty="0">
                <a:latin typeface="微软雅黑" panose="020B0503020204020204" pitchFamily="34" charset="-122"/>
                <a:ea typeface="微软雅黑" panose="020B0503020204020204" pitchFamily="34" charset="-122"/>
              </a:rPr>
              <a:t>岁儿童学习与发展指南</a:t>
            </a:r>
            <a:r>
              <a:rPr lang="en-US" altLang="zh-CN" sz="1600" dirty="0">
                <a:latin typeface="微软雅黑" panose="020B0503020204020204" pitchFamily="34" charset="-122"/>
                <a:ea typeface="微软雅黑" panose="020B0503020204020204" pitchFamily="34" charset="-122"/>
              </a:rPr>
              <a:t>:</a:t>
            </a:r>
          </a:p>
          <a:p>
            <a:pPr marL="612000" lvl="1" indent="-288000">
              <a:lnSpc>
                <a:spcPts val="2700"/>
              </a:lnSpc>
              <a:buClr>
                <a:srgbClr val="4E4BA5"/>
              </a:buClr>
              <a:buSzPct val="80000"/>
              <a:buFont typeface="Wingdings" panose="05000000000000000000" pitchFamily="2" charset="2"/>
              <a:buChar char="p"/>
            </a:pPr>
            <a:r>
              <a:rPr lang="zh-CN" altLang="en-US" sz="1600" dirty="0">
                <a:latin typeface="微软雅黑" panose="020B0503020204020204" pitchFamily="34" charset="-122"/>
                <a:ea typeface="微软雅黑" panose="020B0503020204020204" pitchFamily="34" charset="-122"/>
              </a:rPr>
              <a:t>重视生活和游戏对</a:t>
            </a:r>
            <a:r>
              <a:rPr lang="en-US" altLang="zh-CN" sz="1600" dirty="0">
                <a:latin typeface="微软雅黑" panose="020B0503020204020204" pitchFamily="34" charset="-122"/>
                <a:ea typeface="微软雅黑" panose="020B0503020204020204" pitchFamily="34" charset="-122"/>
              </a:rPr>
              <a:t>3-6</a:t>
            </a:r>
            <a:r>
              <a:rPr lang="zh-CN" altLang="en-US" sz="1600" dirty="0">
                <a:latin typeface="微软雅黑" panose="020B0503020204020204" pitchFamily="34" charset="-122"/>
                <a:ea typeface="微软雅黑" panose="020B0503020204020204" pitchFamily="34" charset="-122"/>
              </a:rPr>
              <a:t>岁儿童成长的价值</a:t>
            </a:r>
            <a:r>
              <a:rPr lang="en-US" altLang="zh-CN" sz="1600" dirty="0">
                <a:latin typeface="微软雅黑" panose="020B0503020204020204" pitchFamily="34" charset="-122"/>
                <a:ea typeface="微软雅黑" panose="020B0503020204020204" pitchFamily="34" charset="-122"/>
              </a:rPr>
              <a:t>;</a:t>
            </a:r>
          </a:p>
          <a:p>
            <a:pPr marL="612000" lvl="1" indent="-288000">
              <a:lnSpc>
                <a:spcPts val="2700"/>
              </a:lnSpc>
              <a:buClr>
                <a:srgbClr val="4E4BA5"/>
              </a:buClr>
              <a:buSzPct val="80000"/>
              <a:buFont typeface="Wingdings" panose="05000000000000000000" pitchFamily="2" charset="2"/>
              <a:buChar char="p"/>
            </a:pPr>
            <a:r>
              <a:rPr lang="zh-CN" altLang="en-US" sz="1600" b="1" dirty="0">
                <a:solidFill>
                  <a:srgbClr val="4E4BA5"/>
                </a:solidFill>
                <a:latin typeface="微软雅黑" panose="020B0503020204020204" pitchFamily="34" charset="-122"/>
                <a:ea typeface="微软雅黑" panose="020B0503020204020204" pitchFamily="34" charset="-122"/>
              </a:rPr>
              <a:t>严禁“小学化”教学</a:t>
            </a:r>
            <a:r>
              <a:rPr lang="en-US" altLang="zh-CN" sz="1600" dirty="0">
                <a:latin typeface="微软雅黑" panose="020B0503020204020204" pitchFamily="34" charset="-122"/>
                <a:ea typeface="微软雅黑" panose="020B0503020204020204" pitchFamily="34" charset="-122"/>
              </a:rPr>
              <a:t>;</a:t>
            </a:r>
            <a:endParaRPr lang="en-US" altLang="zh-CN" sz="1600" b="1" dirty="0">
              <a:solidFill>
                <a:srgbClr val="4E4BA5"/>
              </a:solidFill>
              <a:latin typeface="微软雅黑" panose="020B0503020204020204" pitchFamily="34" charset="-122"/>
              <a:ea typeface="微软雅黑" panose="020B0503020204020204" pitchFamily="34" charset="-122"/>
            </a:endParaRPr>
          </a:p>
          <a:p>
            <a:pPr marL="342900" indent="-288000">
              <a:lnSpc>
                <a:spcPts val="2700"/>
              </a:lnSpc>
              <a:buClr>
                <a:srgbClr val="4E4BA5"/>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保证儿童</a:t>
            </a:r>
            <a:r>
              <a:rPr lang="zh-CN" altLang="en-US" sz="1600" b="1" dirty="0">
                <a:solidFill>
                  <a:srgbClr val="4E4BA5"/>
                </a:solidFill>
                <a:latin typeface="微软雅黑" panose="020B0503020204020204" pitchFamily="34" charset="-122"/>
                <a:ea typeface="微软雅黑" panose="020B0503020204020204" pitchFamily="34" charset="-122"/>
              </a:rPr>
              <a:t>每天</a:t>
            </a:r>
            <a:r>
              <a:rPr lang="en-US" altLang="zh-CN" sz="1600" b="1" dirty="0">
                <a:solidFill>
                  <a:srgbClr val="4E4BA5"/>
                </a:solidFill>
                <a:latin typeface="微软雅黑" panose="020B0503020204020204" pitchFamily="34" charset="-122"/>
                <a:ea typeface="微软雅黑" panose="020B0503020204020204" pitchFamily="34" charset="-122"/>
              </a:rPr>
              <a:t>2</a:t>
            </a:r>
            <a:r>
              <a:rPr lang="zh-CN" altLang="en-US" sz="1600" b="1" dirty="0">
                <a:solidFill>
                  <a:srgbClr val="4E4BA5"/>
                </a:solidFill>
                <a:latin typeface="微软雅黑" panose="020B0503020204020204" pitchFamily="34" charset="-122"/>
                <a:ea typeface="微软雅黑" panose="020B0503020204020204" pitchFamily="34" charset="-122"/>
              </a:rPr>
              <a:t>小时以上户外活动</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寄宿制幼儿园不得少于</a:t>
            </a:r>
            <a:r>
              <a:rPr lang="en-US" altLang="zh-CN" sz="1600" dirty="0">
                <a:latin typeface="微软雅黑" panose="020B0503020204020204" pitchFamily="34" charset="-122"/>
                <a:ea typeface="微软雅黑" panose="020B0503020204020204" pitchFamily="34" charset="-122"/>
              </a:rPr>
              <a:t>3</a:t>
            </a:r>
            <a:r>
              <a:rPr lang="zh-CN" altLang="en-US" sz="1600" dirty="0">
                <a:latin typeface="微软雅黑" panose="020B0503020204020204" pitchFamily="34" charset="-122"/>
                <a:ea typeface="微软雅黑" panose="020B0503020204020204" pitchFamily="34" charset="-122"/>
              </a:rPr>
              <a:t>小时</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其中体育活动不少于</a:t>
            </a:r>
            <a:r>
              <a:rPr lang="en-US" altLang="zh-CN" sz="1600" dirty="0">
                <a:latin typeface="微软雅黑" panose="020B0503020204020204" pitchFamily="34" charset="-122"/>
                <a:ea typeface="微软雅黑" panose="020B0503020204020204" pitchFamily="34" charset="-122"/>
              </a:rPr>
              <a:t>1</a:t>
            </a:r>
            <a:r>
              <a:rPr lang="zh-CN" altLang="en-US" sz="1600" dirty="0">
                <a:latin typeface="微软雅黑" panose="020B0503020204020204" pitchFamily="34" charset="-122"/>
                <a:ea typeface="微软雅黑" panose="020B0503020204020204" pitchFamily="34" charset="-122"/>
              </a:rPr>
              <a:t>小时</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结合地区、季节、学龄阶段合理调整</a:t>
            </a:r>
            <a:r>
              <a:rPr lang="en-US" altLang="zh-CN" sz="1600" dirty="0">
                <a:latin typeface="微软雅黑" panose="020B0503020204020204" pitchFamily="34" charset="-122"/>
                <a:ea typeface="微软雅黑" panose="020B0503020204020204" pitchFamily="34" charset="-122"/>
              </a:rPr>
              <a:t>;</a:t>
            </a:r>
          </a:p>
          <a:p>
            <a:pPr marL="342900" indent="-288000">
              <a:lnSpc>
                <a:spcPts val="2700"/>
              </a:lnSpc>
              <a:buClr>
                <a:srgbClr val="4E4BA5"/>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为儿童提供营养均衡、有益于视力健康的膳食</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促进视力保护</a:t>
            </a:r>
            <a:r>
              <a:rPr lang="en-US" altLang="zh-CN" sz="1600" dirty="0">
                <a:latin typeface="微软雅黑" panose="020B0503020204020204" pitchFamily="34" charset="-122"/>
                <a:ea typeface="微软雅黑" panose="020B0503020204020204" pitchFamily="34" charset="-122"/>
              </a:rPr>
              <a:t>;</a:t>
            </a:r>
          </a:p>
          <a:p>
            <a:pPr marL="342900" indent="-288000">
              <a:lnSpc>
                <a:spcPts val="2700"/>
              </a:lnSpc>
              <a:buClr>
                <a:srgbClr val="4E4BA5"/>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幼儿园教师开展保教时要主动控制使用电视、投影等设备的时间</a:t>
            </a:r>
            <a:r>
              <a:rPr lang="en-US" altLang="zh-CN" sz="1600" dirty="0">
                <a:latin typeface="微软雅黑" panose="020B0503020204020204" pitchFamily="34" charset="-122"/>
                <a:ea typeface="微软雅黑" panose="020B0503020204020204" pitchFamily="34" charset="-122"/>
              </a:rPr>
              <a:t>;</a:t>
            </a:r>
          </a:p>
          <a:p>
            <a:pPr marL="342900" indent="-288000">
              <a:lnSpc>
                <a:spcPts val="2700"/>
              </a:lnSpc>
              <a:buClr>
                <a:srgbClr val="4E4BA5"/>
              </a:buClr>
              <a:buSzPct val="80000"/>
              <a:buFont typeface="Wingdings" panose="05000000000000000000" pitchFamily="2" charset="2"/>
              <a:buChar char="n"/>
            </a:pPr>
            <a:r>
              <a:rPr lang="zh-CN" altLang="en-US" sz="1600" dirty="0">
                <a:latin typeface="微软雅黑" panose="020B0503020204020204" pitchFamily="34" charset="-122"/>
                <a:ea typeface="微软雅黑" panose="020B0503020204020204" pitchFamily="34" charset="-122"/>
              </a:rPr>
              <a:t>严格落实国家基本公共卫生服务中关于</a:t>
            </a:r>
            <a:r>
              <a:rPr lang="en-US" altLang="zh-CN" sz="1600" dirty="0">
                <a:latin typeface="微软雅黑" panose="020B0503020204020204" pitchFamily="34" charset="-122"/>
                <a:ea typeface="微软雅黑" panose="020B0503020204020204" pitchFamily="34" charset="-122"/>
              </a:rPr>
              <a:t>0-6</a:t>
            </a:r>
            <a:r>
              <a:rPr lang="zh-CN" altLang="en-US" sz="1600" dirty="0">
                <a:latin typeface="微软雅黑" panose="020B0503020204020204" pitchFamily="34" charset="-122"/>
                <a:ea typeface="微软雅黑" panose="020B0503020204020204" pitchFamily="34" charset="-122"/>
              </a:rPr>
              <a:t>岁儿童眼保健和视力检查工作要求</a:t>
            </a:r>
            <a:r>
              <a:rPr lang="en-US" altLang="zh-CN" sz="1600" dirty="0">
                <a:latin typeface="微软雅黑" panose="020B0503020204020204" pitchFamily="34" charset="-122"/>
                <a:ea typeface="微软雅黑" panose="020B0503020204020204" pitchFamily="34" charset="-122"/>
              </a:rPr>
              <a:t>,</a:t>
            </a:r>
            <a:r>
              <a:rPr lang="zh-CN" altLang="en-US" sz="1600" dirty="0">
                <a:latin typeface="微软雅黑" panose="020B0503020204020204" pitchFamily="34" charset="-122"/>
                <a:ea typeface="微软雅黑" panose="020B0503020204020204" pitchFamily="34" charset="-122"/>
              </a:rPr>
              <a:t>做到早监测、早发现、早预警、早干预</a:t>
            </a:r>
            <a:r>
              <a:rPr lang="en-US" altLang="zh-CN" sz="1600" dirty="0">
                <a:latin typeface="微软雅黑" panose="020B0503020204020204" pitchFamily="34" charset="-122"/>
                <a:ea typeface="微软雅黑" panose="020B0503020204020204" pitchFamily="34" charset="-122"/>
              </a:rPr>
              <a:t>;</a:t>
            </a:r>
          </a:p>
          <a:p>
            <a:pPr marL="342900" indent="-288000">
              <a:lnSpc>
                <a:spcPts val="2700"/>
              </a:lnSpc>
              <a:buClr>
                <a:srgbClr val="4E4BA5"/>
              </a:buClr>
              <a:buSzPct val="80000"/>
              <a:buFont typeface="Wingdings" panose="05000000000000000000" pitchFamily="2" charset="2"/>
              <a:buChar char="n"/>
            </a:pPr>
            <a:r>
              <a:rPr lang="en-US" altLang="zh-CN" sz="1600" dirty="0">
                <a:latin typeface="微软雅黑" panose="020B0503020204020204" pitchFamily="34" charset="-122"/>
                <a:ea typeface="微软雅黑" panose="020B0503020204020204" pitchFamily="34" charset="-122"/>
              </a:rPr>
              <a:t>2019</a:t>
            </a:r>
            <a:r>
              <a:rPr lang="zh-CN" altLang="en-US" sz="1600" dirty="0">
                <a:latin typeface="微软雅黑" panose="020B0503020204020204" pitchFamily="34" charset="-122"/>
                <a:ea typeface="微软雅黑" panose="020B0503020204020204" pitchFamily="34" charset="-122"/>
              </a:rPr>
              <a:t>年起</a:t>
            </a:r>
            <a:r>
              <a:rPr lang="en-US" altLang="zh-CN" sz="1600" dirty="0">
                <a:latin typeface="微软雅黑" panose="020B0503020204020204" pitchFamily="34" charset="-122"/>
                <a:ea typeface="微软雅黑" panose="020B0503020204020204" pitchFamily="34" charset="-122"/>
              </a:rPr>
              <a:t>,</a:t>
            </a:r>
            <a:r>
              <a:rPr lang="en-US" altLang="zh-CN" sz="1600" b="1" dirty="0">
                <a:solidFill>
                  <a:srgbClr val="4E4BA5"/>
                </a:solidFill>
                <a:latin typeface="微软雅黑" panose="020B0503020204020204" pitchFamily="34" charset="-122"/>
                <a:ea typeface="微软雅黑" panose="020B0503020204020204" pitchFamily="34" charset="-122"/>
              </a:rPr>
              <a:t>0-6</a:t>
            </a:r>
            <a:r>
              <a:rPr lang="zh-CN" altLang="en-US" sz="1600" b="1" dirty="0">
                <a:solidFill>
                  <a:srgbClr val="4E4BA5"/>
                </a:solidFill>
                <a:latin typeface="微软雅黑" panose="020B0503020204020204" pitchFamily="34" charset="-122"/>
                <a:ea typeface="微软雅黑" panose="020B0503020204020204" pitchFamily="34" charset="-122"/>
              </a:rPr>
              <a:t>岁儿童每年眼保健和视力检查覆盖率达</a:t>
            </a:r>
            <a:r>
              <a:rPr lang="en-US" altLang="zh-CN" sz="1600" b="1" dirty="0">
                <a:solidFill>
                  <a:srgbClr val="4E4BA5"/>
                </a:solidFill>
                <a:latin typeface="微软雅黑" panose="020B0503020204020204" pitchFamily="34" charset="-122"/>
                <a:ea typeface="微软雅黑" panose="020B0503020204020204" pitchFamily="34" charset="-122"/>
              </a:rPr>
              <a:t>90%</a:t>
            </a:r>
            <a:r>
              <a:rPr lang="zh-CN" altLang="en-US" sz="1600" b="1" dirty="0">
                <a:solidFill>
                  <a:srgbClr val="4E4BA5"/>
                </a:solidFill>
                <a:latin typeface="微软雅黑" panose="020B0503020204020204" pitchFamily="34" charset="-122"/>
                <a:ea typeface="微软雅黑" panose="020B0503020204020204" pitchFamily="34" charset="-122"/>
              </a:rPr>
              <a:t>以上</a:t>
            </a:r>
            <a:r>
              <a:rPr lang="en-US" altLang="zh-CN" sz="1600" dirty="0">
                <a:latin typeface="微软雅黑" panose="020B0503020204020204" pitchFamily="34" charset="-122"/>
                <a:ea typeface="微软雅黑" panose="020B0503020204020204" pitchFamily="34" charset="-122"/>
              </a:rPr>
              <a:t>;</a:t>
            </a:r>
            <a:endParaRPr lang="zh-CN" altLang="en-US" sz="1600" b="1" dirty="0">
              <a:solidFill>
                <a:srgbClr val="8A0000"/>
              </a:solidFill>
              <a:latin typeface="微软雅黑" panose="020B0503020204020204" pitchFamily="34" charset="-122"/>
              <a:ea typeface="微软雅黑" panose="020B0503020204020204" pitchFamily="34" charset="-122"/>
            </a:endParaRPr>
          </a:p>
        </p:txBody>
      </p:sp>
      <p:grpSp>
        <p:nvGrpSpPr>
          <p:cNvPr id="18" name="04e76611-1d2c-4a70-aec3-eaff099ae7dd"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CA4D8C58-F3B2-4E78-B891-DC1E2CBF61C6}"/>
              </a:ext>
            </a:extLst>
          </p:cNvPr>
          <p:cNvGrpSpPr>
            <a:grpSpLocks noChangeAspect="1"/>
          </p:cNvGrpSpPr>
          <p:nvPr>
            <p:custDataLst>
              <p:tags r:id="rId2"/>
            </p:custDataLst>
          </p:nvPr>
        </p:nvGrpSpPr>
        <p:grpSpPr>
          <a:xfrm>
            <a:off x="931631" y="2898648"/>
            <a:ext cx="3384338" cy="2635251"/>
            <a:chOff x="3298825" y="1250950"/>
            <a:chExt cx="5594351" cy="4356101"/>
          </a:xfrm>
        </p:grpSpPr>
        <p:sp>
          <p:nvSpPr>
            <p:cNvPr id="19" name="ïš1iďe">
              <a:extLst>
                <a:ext uri="{FF2B5EF4-FFF2-40B4-BE49-F238E27FC236}">
                  <a16:creationId xmlns:a16="http://schemas.microsoft.com/office/drawing/2014/main" id="{3A2D9443-6C8B-460C-B780-032836DA3BD4}"/>
                </a:ext>
              </a:extLst>
            </p:cNvPr>
            <p:cNvSpPr/>
            <p:nvPr/>
          </p:nvSpPr>
          <p:spPr bwMode="auto">
            <a:xfrm>
              <a:off x="3802063" y="3544888"/>
              <a:ext cx="4833938" cy="1447800"/>
            </a:xfrm>
            <a:prstGeom prst="ellipse">
              <a:avLst/>
            </a:prstGeom>
            <a:solidFill>
              <a:srgbClr val="E7DE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îṡḻiḓê">
              <a:extLst>
                <a:ext uri="{FF2B5EF4-FFF2-40B4-BE49-F238E27FC236}">
                  <a16:creationId xmlns:a16="http://schemas.microsoft.com/office/drawing/2014/main" id="{3BDA0BDD-5E16-4BB6-ADCC-06DDBA736BF0}"/>
                </a:ext>
              </a:extLst>
            </p:cNvPr>
            <p:cNvSpPr/>
            <p:nvPr/>
          </p:nvSpPr>
          <p:spPr bwMode="auto">
            <a:xfrm>
              <a:off x="4157663" y="3729038"/>
              <a:ext cx="698500" cy="674688"/>
            </a:xfrm>
            <a:custGeom>
              <a:avLst/>
              <a:gdLst>
                <a:gd name="T0" fmla="*/ 52 w 57"/>
                <a:gd name="T1" fmla="*/ 26 h 55"/>
                <a:gd name="T2" fmla="*/ 24 w 57"/>
                <a:gd name="T3" fmla="*/ 30 h 55"/>
                <a:gd name="T4" fmla="*/ 18 w 57"/>
                <a:gd name="T5" fmla="*/ 13 h 55"/>
                <a:gd name="T6" fmla="*/ 0 w 57"/>
                <a:gd name="T7" fmla="*/ 2 h 55"/>
                <a:gd name="T8" fmla="*/ 0 w 57"/>
                <a:gd name="T9" fmla="*/ 2 h 55"/>
                <a:gd name="T10" fmla="*/ 12 w 57"/>
                <a:gd name="T11" fmla="*/ 55 h 55"/>
                <a:gd name="T12" fmla="*/ 57 w 57"/>
                <a:gd name="T13" fmla="*/ 46 h 55"/>
                <a:gd name="T14" fmla="*/ 52 w 57"/>
                <a:gd name="T15" fmla="*/ 26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5">
                  <a:moveTo>
                    <a:pt x="52" y="26"/>
                  </a:moveTo>
                  <a:cubicBezTo>
                    <a:pt x="24" y="30"/>
                    <a:pt x="24" y="30"/>
                    <a:pt x="24" y="30"/>
                  </a:cubicBezTo>
                  <a:cubicBezTo>
                    <a:pt x="18" y="13"/>
                    <a:pt x="18" y="13"/>
                    <a:pt x="18" y="13"/>
                  </a:cubicBezTo>
                  <a:cubicBezTo>
                    <a:pt x="16" y="5"/>
                    <a:pt x="8" y="0"/>
                    <a:pt x="0" y="2"/>
                  </a:cubicBezTo>
                  <a:cubicBezTo>
                    <a:pt x="0" y="2"/>
                    <a:pt x="0" y="2"/>
                    <a:pt x="0" y="2"/>
                  </a:cubicBezTo>
                  <a:cubicBezTo>
                    <a:pt x="12" y="55"/>
                    <a:pt x="12" y="55"/>
                    <a:pt x="12" y="55"/>
                  </a:cubicBezTo>
                  <a:cubicBezTo>
                    <a:pt x="57" y="46"/>
                    <a:pt x="57" y="46"/>
                    <a:pt x="57" y="46"/>
                  </a:cubicBezTo>
                  <a:lnTo>
                    <a:pt x="52" y="26"/>
                  </a:ln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îş1îḑè">
              <a:extLst>
                <a:ext uri="{FF2B5EF4-FFF2-40B4-BE49-F238E27FC236}">
                  <a16:creationId xmlns:a16="http://schemas.microsoft.com/office/drawing/2014/main" id="{E2E9A8C9-523B-4CB3-871C-B6ED3D0FAC8F}"/>
                </a:ext>
              </a:extLst>
            </p:cNvPr>
            <p:cNvSpPr/>
            <p:nvPr/>
          </p:nvSpPr>
          <p:spPr bwMode="auto">
            <a:xfrm>
              <a:off x="7531100" y="4146550"/>
              <a:ext cx="773113" cy="588963"/>
            </a:xfrm>
            <a:custGeom>
              <a:avLst/>
              <a:gdLst>
                <a:gd name="T0" fmla="*/ 9 w 63"/>
                <a:gd name="T1" fmla="*/ 9 h 48"/>
                <a:gd name="T2" fmla="*/ 35 w 63"/>
                <a:gd name="T3" fmla="*/ 21 h 48"/>
                <a:gd name="T4" fmla="*/ 43 w 63"/>
                <a:gd name="T5" fmla="*/ 9 h 48"/>
                <a:gd name="T6" fmla="*/ 63 w 63"/>
                <a:gd name="T7" fmla="*/ 4 h 48"/>
                <a:gd name="T8" fmla="*/ 40 w 63"/>
                <a:gd name="T9" fmla="*/ 48 h 48"/>
                <a:gd name="T10" fmla="*/ 0 w 63"/>
                <a:gd name="T11" fmla="*/ 26 h 48"/>
                <a:gd name="T12" fmla="*/ 9 w 63"/>
                <a:gd name="T13" fmla="*/ 9 h 48"/>
              </a:gdLst>
              <a:ahLst/>
              <a:cxnLst>
                <a:cxn ang="0">
                  <a:pos x="T0" y="T1"/>
                </a:cxn>
                <a:cxn ang="0">
                  <a:pos x="T2" y="T3"/>
                </a:cxn>
                <a:cxn ang="0">
                  <a:pos x="T4" y="T5"/>
                </a:cxn>
                <a:cxn ang="0">
                  <a:pos x="T6" y="T7"/>
                </a:cxn>
                <a:cxn ang="0">
                  <a:pos x="T8" y="T9"/>
                </a:cxn>
                <a:cxn ang="0">
                  <a:pos x="T10" y="T11"/>
                </a:cxn>
                <a:cxn ang="0">
                  <a:pos x="T12" y="T13"/>
                </a:cxn>
              </a:cxnLst>
              <a:rect l="0" t="0" r="r" b="b"/>
              <a:pathLst>
                <a:path w="63" h="48">
                  <a:moveTo>
                    <a:pt x="9" y="9"/>
                  </a:moveTo>
                  <a:cubicBezTo>
                    <a:pt x="35" y="21"/>
                    <a:pt x="35" y="21"/>
                    <a:pt x="35" y="21"/>
                  </a:cubicBezTo>
                  <a:cubicBezTo>
                    <a:pt x="43" y="9"/>
                    <a:pt x="43" y="9"/>
                    <a:pt x="43" y="9"/>
                  </a:cubicBezTo>
                  <a:cubicBezTo>
                    <a:pt x="47" y="3"/>
                    <a:pt x="56" y="0"/>
                    <a:pt x="63" y="4"/>
                  </a:cubicBezTo>
                  <a:cubicBezTo>
                    <a:pt x="40" y="48"/>
                    <a:pt x="40" y="48"/>
                    <a:pt x="40" y="48"/>
                  </a:cubicBezTo>
                  <a:cubicBezTo>
                    <a:pt x="0" y="26"/>
                    <a:pt x="0" y="26"/>
                    <a:pt x="0" y="26"/>
                  </a:cubicBezTo>
                  <a:lnTo>
                    <a:pt x="9" y="9"/>
                  </a:ln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sľîďê">
              <a:extLst>
                <a:ext uri="{FF2B5EF4-FFF2-40B4-BE49-F238E27FC236}">
                  <a16:creationId xmlns:a16="http://schemas.microsoft.com/office/drawing/2014/main" id="{754C4AC8-C0AA-4BBA-A3ED-3C9379C7F2DE}"/>
                </a:ext>
              </a:extLst>
            </p:cNvPr>
            <p:cNvSpPr/>
            <p:nvPr/>
          </p:nvSpPr>
          <p:spPr bwMode="auto">
            <a:xfrm>
              <a:off x="4648200" y="2613025"/>
              <a:ext cx="3238500" cy="2000250"/>
            </a:xfrm>
            <a:custGeom>
              <a:avLst/>
              <a:gdLst>
                <a:gd name="T0" fmla="*/ 0 w 2040"/>
                <a:gd name="T1" fmla="*/ 865 h 1260"/>
                <a:gd name="T2" fmla="*/ 618 w 2040"/>
                <a:gd name="T3" fmla="*/ 765 h 1260"/>
                <a:gd name="T4" fmla="*/ 896 w 2040"/>
                <a:gd name="T5" fmla="*/ 46 h 1260"/>
                <a:gd name="T6" fmla="*/ 1337 w 2040"/>
                <a:gd name="T7" fmla="*/ 0 h 1260"/>
                <a:gd name="T8" fmla="*/ 1646 w 2040"/>
                <a:gd name="T9" fmla="*/ 827 h 1260"/>
                <a:gd name="T10" fmla="*/ 2040 w 2040"/>
                <a:gd name="T11" fmla="*/ 1043 h 1260"/>
                <a:gd name="T12" fmla="*/ 1870 w 2040"/>
                <a:gd name="T13" fmla="*/ 1260 h 1260"/>
                <a:gd name="T14" fmla="*/ 1074 w 2040"/>
                <a:gd name="T15" fmla="*/ 912 h 1260"/>
                <a:gd name="T16" fmla="*/ 62 w 2040"/>
                <a:gd name="T17" fmla="*/ 1097 h 1260"/>
                <a:gd name="T18" fmla="*/ 0 w 2040"/>
                <a:gd name="T19" fmla="*/ 865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0" h="1260">
                  <a:moveTo>
                    <a:pt x="0" y="865"/>
                  </a:moveTo>
                  <a:lnTo>
                    <a:pt x="618" y="765"/>
                  </a:lnTo>
                  <a:lnTo>
                    <a:pt x="896" y="46"/>
                  </a:lnTo>
                  <a:lnTo>
                    <a:pt x="1337" y="0"/>
                  </a:lnTo>
                  <a:lnTo>
                    <a:pt x="1646" y="827"/>
                  </a:lnTo>
                  <a:lnTo>
                    <a:pt x="2040" y="1043"/>
                  </a:lnTo>
                  <a:lnTo>
                    <a:pt x="1870" y="1260"/>
                  </a:lnTo>
                  <a:lnTo>
                    <a:pt x="1074" y="912"/>
                  </a:lnTo>
                  <a:lnTo>
                    <a:pt x="62" y="1097"/>
                  </a:lnTo>
                  <a:lnTo>
                    <a:pt x="0" y="865"/>
                  </a:lnTo>
                  <a:close/>
                </a:path>
              </a:pathLst>
            </a:custGeom>
            <a:solidFill>
              <a:srgbClr val="192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ïśḻïḑé">
              <a:extLst>
                <a:ext uri="{FF2B5EF4-FFF2-40B4-BE49-F238E27FC236}">
                  <a16:creationId xmlns:a16="http://schemas.microsoft.com/office/drawing/2014/main" id="{77FB9E0D-2230-4970-9B3C-D0FFE4B8FA36}"/>
                </a:ext>
              </a:extLst>
            </p:cNvPr>
            <p:cNvSpPr/>
            <p:nvPr/>
          </p:nvSpPr>
          <p:spPr bwMode="auto">
            <a:xfrm>
              <a:off x="4979988" y="2686050"/>
              <a:ext cx="1128713" cy="723900"/>
            </a:xfrm>
            <a:custGeom>
              <a:avLst/>
              <a:gdLst>
                <a:gd name="T0" fmla="*/ 687 w 711"/>
                <a:gd name="T1" fmla="*/ 0 h 456"/>
                <a:gd name="T2" fmla="*/ 0 w 711"/>
                <a:gd name="T3" fmla="*/ 286 h 456"/>
                <a:gd name="T4" fmla="*/ 15 w 711"/>
                <a:gd name="T5" fmla="*/ 456 h 456"/>
                <a:gd name="T6" fmla="*/ 711 w 711"/>
                <a:gd name="T7" fmla="*/ 247 h 456"/>
                <a:gd name="T8" fmla="*/ 687 w 711"/>
                <a:gd name="T9" fmla="*/ 0 h 456"/>
              </a:gdLst>
              <a:ahLst/>
              <a:cxnLst>
                <a:cxn ang="0">
                  <a:pos x="T0" y="T1"/>
                </a:cxn>
                <a:cxn ang="0">
                  <a:pos x="T2" y="T3"/>
                </a:cxn>
                <a:cxn ang="0">
                  <a:pos x="T4" y="T5"/>
                </a:cxn>
                <a:cxn ang="0">
                  <a:pos x="T6" y="T7"/>
                </a:cxn>
                <a:cxn ang="0">
                  <a:pos x="T8" y="T9"/>
                </a:cxn>
              </a:cxnLst>
              <a:rect l="0" t="0" r="r" b="b"/>
              <a:pathLst>
                <a:path w="711" h="456">
                  <a:moveTo>
                    <a:pt x="687" y="0"/>
                  </a:moveTo>
                  <a:lnTo>
                    <a:pt x="0" y="286"/>
                  </a:lnTo>
                  <a:lnTo>
                    <a:pt x="15" y="456"/>
                  </a:lnTo>
                  <a:lnTo>
                    <a:pt x="711" y="247"/>
                  </a:lnTo>
                  <a:lnTo>
                    <a:pt x="687" y="0"/>
                  </a:lnTo>
                  <a:close/>
                </a:path>
              </a:pathLst>
            </a:custGeom>
            <a:solidFill>
              <a:srgbClr val="192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íŝḷîḍe">
              <a:extLst>
                <a:ext uri="{FF2B5EF4-FFF2-40B4-BE49-F238E27FC236}">
                  <a16:creationId xmlns:a16="http://schemas.microsoft.com/office/drawing/2014/main" id="{7B86727D-B33A-4EA5-AA68-AD81E1559498}"/>
                </a:ext>
              </a:extLst>
            </p:cNvPr>
            <p:cNvSpPr/>
            <p:nvPr/>
          </p:nvSpPr>
          <p:spPr bwMode="auto">
            <a:xfrm>
              <a:off x="6770688" y="2613025"/>
              <a:ext cx="760413" cy="1103313"/>
            </a:xfrm>
            <a:custGeom>
              <a:avLst/>
              <a:gdLst>
                <a:gd name="T0" fmla="*/ 0 w 479"/>
                <a:gd name="T1" fmla="*/ 0 h 695"/>
                <a:gd name="T2" fmla="*/ 479 w 479"/>
                <a:gd name="T3" fmla="*/ 518 h 695"/>
                <a:gd name="T4" fmla="*/ 464 w 479"/>
                <a:gd name="T5" fmla="*/ 695 h 695"/>
                <a:gd name="T6" fmla="*/ 31 w 479"/>
                <a:gd name="T7" fmla="*/ 317 h 695"/>
                <a:gd name="T8" fmla="*/ 0 w 479"/>
                <a:gd name="T9" fmla="*/ 0 h 695"/>
              </a:gdLst>
              <a:ahLst/>
              <a:cxnLst>
                <a:cxn ang="0">
                  <a:pos x="T0" y="T1"/>
                </a:cxn>
                <a:cxn ang="0">
                  <a:pos x="T2" y="T3"/>
                </a:cxn>
                <a:cxn ang="0">
                  <a:pos x="T4" y="T5"/>
                </a:cxn>
                <a:cxn ang="0">
                  <a:pos x="T6" y="T7"/>
                </a:cxn>
                <a:cxn ang="0">
                  <a:pos x="T8" y="T9"/>
                </a:cxn>
              </a:cxnLst>
              <a:rect l="0" t="0" r="r" b="b"/>
              <a:pathLst>
                <a:path w="479" h="695">
                  <a:moveTo>
                    <a:pt x="0" y="0"/>
                  </a:moveTo>
                  <a:lnTo>
                    <a:pt x="479" y="518"/>
                  </a:lnTo>
                  <a:lnTo>
                    <a:pt x="464" y="695"/>
                  </a:lnTo>
                  <a:lnTo>
                    <a:pt x="31" y="317"/>
                  </a:lnTo>
                  <a:lnTo>
                    <a:pt x="0" y="0"/>
                  </a:lnTo>
                  <a:close/>
                </a:path>
              </a:pathLst>
            </a:custGeom>
            <a:solidFill>
              <a:srgbClr val="1927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Sḷíḋe">
              <a:extLst>
                <a:ext uri="{FF2B5EF4-FFF2-40B4-BE49-F238E27FC236}">
                  <a16:creationId xmlns:a16="http://schemas.microsoft.com/office/drawing/2014/main" id="{D6DFB898-03D2-4020-968E-F1BBC35EA4E3}"/>
                </a:ext>
              </a:extLst>
            </p:cNvPr>
            <p:cNvSpPr/>
            <p:nvPr/>
          </p:nvSpPr>
          <p:spPr bwMode="auto">
            <a:xfrm>
              <a:off x="5027613" y="2330450"/>
              <a:ext cx="2565400" cy="2049463"/>
            </a:xfrm>
            <a:custGeom>
              <a:avLst/>
              <a:gdLst>
                <a:gd name="T0" fmla="*/ 70 w 1616"/>
                <a:gd name="T1" fmla="*/ 54 h 1291"/>
                <a:gd name="T2" fmla="*/ 881 w 1616"/>
                <a:gd name="T3" fmla="*/ 448 h 1291"/>
                <a:gd name="T4" fmla="*/ 1616 w 1616"/>
                <a:gd name="T5" fmla="*/ 0 h 1291"/>
                <a:gd name="T6" fmla="*/ 1562 w 1616"/>
                <a:gd name="T7" fmla="*/ 1051 h 1291"/>
                <a:gd name="T8" fmla="*/ 851 w 1616"/>
                <a:gd name="T9" fmla="*/ 1291 h 1291"/>
                <a:gd name="T10" fmla="*/ 0 w 1616"/>
                <a:gd name="T11" fmla="*/ 997 h 1291"/>
                <a:gd name="T12" fmla="*/ 70 w 1616"/>
                <a:gd name="T13" fmla="*/ 54 h 1291"/>
              </a:gdLst>
              <a:ahLst/>
              <a:cxnLst>
                <a:cxn ang="0">
                  <a:pos x="T0" y="T1"/>
                </a:cxn>
                <a:cxn ang="0">
                  <a:pos x="T2" y="T3"/>
                </a:cxn>
                <a:cxn ang="0">
                  <a:pos x="T4" y="T5"/>
                </a:cxn>
                <a:cxn ang="0">
                  <a:pos x="T6" y="T7"/>
                </a:cxn>
                <a:cxn ang="0">
                  <a:pos x="T8" y="T9"/>
                </a:cxn>
                <a:cxn ang="0">
                  <a:pos x="T10" y="T11"/>
                </a:cxn>
                <a:cxn ang="0">
                  <a:pos x="T12" y="T13"/>
                </a:cxn>
              </a:cxnLst>
              <a:rect l="0" t="0" r="r" b="b"/>
              <a:pathLst>
                <a:path w="1616" h="1291">
                  <a:moveTo>
                    <a:pt x="70" y="54"/>
                  </a:moveTo>
                  <a:lnTo>
                    <a:pt x="881" y="448"/>
                  </a:lnTo>
                  <a:lnTo>
                    <a:pt x="1616" y="0"/>
                  </a:lnTo>
                  <a:lnTo>
                    <a:pt x="1562" y="1051"/>
                  </a:lnTo>
                  <a:lnTo>
                    <a:pt x="851" y="1291"/>
                  </a:lnTo>
                  <a:lnTo>
                    <a:pt x="0" y="997"/>
                  </a:lnTo>
                  <a:lnTo>
                    <a:pt x="70" y="54"/>
                  </a:lnTo>
                  <a:close/>
                </a:path>
              </a:pathLst>
            </a:custGeom>
            <a:solidFill>
              <a:srgbClr val="FEC7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ṡḻidè">
              <a:extLst>
                <a:ext uri="{FF2B5EF4-FFF2-40B4-BE49-F238E27FC236}">
                  <a16:creationId xmlns:a16="http://schemas.microsoft.com/office/drawing/2014/main" id="{72CBF13D-EC03-4BB0-BC15-7097516F7C06}"/>
                </a:ext>
              </a:extLst>
            </p:cNvPr>
            <p:cNvSpPr/>
            <p:nvPr/>
          </p:nvSpPr>
          <p:spPr bwMode="auto">
            <a:xfrm>
              <a:off x="5175250" y="2305050"/>
              <a:ext cx="2392363" cy="736600"/>
            </a:xfrm>
            <a:custGeom>
              <a:avLst/>
              <a:gdLst>
                <a:gd name="T0" fmla="*/ 0 w 1507"/>
                <a:gd name="T1" fmla="*/ 85 h 464"/>
                <a:gd name="T2" fmla="*/ 39 w 1507"/>
                <a:gd name="T3" fmla="*/ 47 h 464"/>
                <a:gd name="T4" fmla="*/ 781 w 1507"/>
                <a:gd name="T5" fmla="*/ 418 h 464"/>
                <a:gd name="T6" fmla="*/ 1453 w 1507"/>
                <a:gd name="T7" fmla="*/ 0 h 464"/>
                <a:gd name="T8" fmla="*/ 1507 w 1507"/>
                <a:gd name="T9" fmla="*/ 24 h 464"/>
                <a:gd name="T10" fmla="*/ 788 w 1507"/>
                <a:gd name="T11" fmla="*/ 464 h 464"/>
                <a:gd name="T12" fmla="*/ 0 w 1507"/>
                <a:gd name="T13" fmla="*/ 85 h 464"/>
              </a:gdLst>
              <a:ahLst/>
              <a:cxnLst>
                <a:cxn ang="0">
                  <a:pos x="T0" y="T1"/>
                </a:cxn>
                <a:cxn ang="0">
                  <a:pos x="T2" y="T3"/>
                </a:cxn>
                <a:cxn ang="0">
                  <a:pos x="T4" y="T5"/>
                </a:cxn>
                <a:cxn ang="0">
                  <a:pos x="T6" y="T7"/>
                </a:cxn>
                <a:cxn ang="0">
                  <a:pos x="T8" y="T9"/>
                </a:cxn>
                <a:cxn ang="0">
                  <a:pos x="T10" y="T11"/>
                </a:cxn>
                <a:cxn ang="0">
                  <a:pos x="T12" y="T13"/>
                </a:cxn>
              </a:cxnLst>
              <a:rect l="0" t="0" r="r" b="b"/>
              <a:pathLst>
                <a:path w="1507" h="464">
                  <a:moveTo>
                    <a:pt x="0" y="85"/>
                  </a:moveTo>
                  <a:lnTo>
                    <a:pt x="39" y="47"/>
                  </a:lnTo>
                  <a:lnTo>
                    <a:pt x="781" y="418"/>
                  </a:lnTo>
                  <a:lnTo>
                    <a:pt x="1453" y="0"/>
                  </a:lnTo>
                  <a:lnTo>
                    <a:pt x="1507" y="24"/>
                  </a:lnTo>
                  <a:lnTo>
                    <a:pt x="788" y="464"/>
                  </a:lnTo>
                  <a:lnTo>
                    <a:pt x="0"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ḻïḋe">
              <a:extLst>
                <a:ext uri="{FF2B5EF4-FFF2-40B4-BE49-F238E27FC236}">
                  <a16:creationId xmlns:a16="http://schemas.microsoft.com/office/drawing/2014/main" id="{D7522C2A-F591-435E-9ACB-3AB6CB0B08FE}"/>
                </a:ext>
              </a:extLst>
            </p:cNvPr>
            <p:cNvSpPr/>
            <p:nvPr/>
          </p:nvSpPr>
          <p:spPr bwMode="auto">
            <a:xfrm>
              <a:off x="5211763" y="2317750"/>
              <a:ext cx="2306638" cy="674688"/>
            </a:xfrm>
            <a:custGeom>
              <a:avLst/>
              <a:gdLst>
                <a:gd name="T0" fmla="*/ 0 w 1453"/>
                <a:gd name="T1" fmla="*/ 54 h 425"/>
                <a:gd name="T2" fmla="*/ 758 w 1453"/>
                <a:gd name="T3" fmla="*/ 425 h 425"/>
                <a:gd name="T4" fmla="*/ 1453 w 1453"/>
                <a:gd name="T5" fmla="*/ 0 h 425"/>
              </a:gdLst>
              <a:ahLst/>
              <a:cxnLst>
                <a:cxn ang="0">
                  <a:pos x="T0" y="T1"/>
                </a:cxn>
                <a:cxn ang="0">
                  <a:pos x="T2" y="T3"/>
                </a:cxn>
                <a:cxn ang="0">
                  <a:pos x="T4" y="T5"/>
                </a:cxn>
              </a:cxnLst>
              <a:rect l="0" t="0" r="r" b="b"/>
              <a:pathLst>
                <a:path w="1453" h="425">
                  <a:moveTo>
                    <a:pt x="0" y="54"/>
                  </a:moveTo>
                  <a:lnTo>
                    <a:pt x="758" y="425"/>
                  </a:lnTo>
                  <a:lnTo>
                    <a:pt x="1453" y="0"/>
                  </a:lnTo>
                </a:path>
              </a:pathLst>
            </a:custGeom>
            <a:noFill/>
            <a:ln w="0" cap="flat">
              <a:solidFill>
                <a:srgbClr val="AFA39E"/>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8" name="íṡḻiḋé">
              <a:extLst>
                <a:ext uri="{FF2B5EF4-FFF2-40B4-BE49-F238E27FC236}">
                  <a16:creationId xmlns:a16="http://schemas.microsoft.com/office/drawing/2014/main" id="{D84F25B5-7EB6-4F62-9808-DA4BE0AC9B01}"/>
                </a:ext>
              </a:extLst>
            </p:cNvPr>
            <p:cNvSpPr/>
            <p:nvPr/>
          </p:nvSpPr>
          <p:spPr bwMode="auto">
            <a:xfrm>
              <a:off x="5200650" y="2317750"/>
              <a:ext cx="2366963" cy="700088"/>
            </a:xfrm>
            <a:custGeom>
              <a:avLst/>
              <a:gdLst>
                <a:gd name="T0" fmla="*/ 0 w 1491"/>
                <a:gd name="T1" fmla="*/ 62 h 441"/>
                <a:gd name="T2" fmla="*/ 772 w 1491"/>
                <a:gd name="T3" fmla="*/ 441 h 441"/>
                <a:gd name="T4" fmla="*/ 1491 w 1491"/>
                <a:gd name="T5" fmla="*/ 0 h 441"/>
              </a:gdLst>
              <a:ahLst/>
              <a:cxnLst>
                <a:cxn ang="0">
                  <a:pos x="T0" y="T1"/>
                </a:cxn>
                <a:cxn ang="0">
                  <a:pos x="T2" y="T3"/>
                </a:cxn>
                <a:cxn ang="0">
                  <a:pos x="T4" y="T5"/>
                </a:cxn>
              </a:cxnLst>
              <a:rect l="0" t="0" r="r" b="b"/>
              <a:pathLst>
                <a:path w="1491" h="441">
                  <a:moveTo>
                    <a:pt x="0" y="62"/>
                  </a:moveTo>
                  <a:lnTo>
                    <a:pt x="772" y="441"/>
                  </a:lnTo>
                  <a:lnTo>
                    <a:pt x="1491" y="0"/>
                  </a:lnTo>
                </a:path>
              </a:pathLst>
            </a:custGeom>
            <a:noFill/>
            <a:ln w="0" cap="flat">
              <a:solidFill>
                <a:srgbClr val="AFA39E"/>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29" name="iṣḷíḓe">
              <a:extLst>
                <a:ext uri="{FF2B5EF4-FFF2-40B4-BE49-F238E27FC236}">
                  <a16:creationId xmlns:a16="http://schemas.microsoft.com/office/drawing/2014/main" id="{029A27BF-489E-40DE-AA8C-1190F94F255E}"/>
                </a:ext>
              </a:extLst>
            </p:cNvPr>
            <p:cNvSpPr/>
            <p:nvPr/>
          </p:nvSpPr>
          <p:spPr bwMode="auto">
            <a:xfrm>
              <a:off x="7237413" y="3017838"/>
              <a:ext cx="441325" cy="368300"/>
            </a:xfrm>
            <a:custGeom>
              <a:avLst/>
              <a:gdLst>
                <a:gd name="T0" fmla="*/ 17 w 36"/>
                <a:gd name="T1" fmla="*/ 12 h 30"/>
                <a:gd name="T2" fmla="*/ 9 w 36"/>
                <a:gd name="T3" fmla="*/ 6 h 30"/>
                <a:gd name="T4" fmla="*/ 24 w 36"/>
                <a:gd name="T5" fmla="*/ 10 h 30"/>
                <a:gd name="T6" fmla="*/ 21 w 36"/>
                <a:gd name="T7" fmla="*/ 2 h 30"/>
                <a:gd name="T8" fmla="*/ 33 w 36"/>
                <a:gd name="T9" fmla="*/ 14 h 30"/>
                <a:gd name="T10" fmla="*/ 15 w 36"/>
                <a:gd name="T11" fmla="*/ 30 h 30"/>
                <a:gd name="T12" fmla="*/ 8 w 36"/>
                <a:gd name="T13" fmla="*/ 29 h 30"/>
                <a:gd name="T14" fmla="*/ 19 w 36"/>
                <a:gd name="T15" fmla="*/ 23 h 30"/>
                <a:gd name="T16" fmla="*/ 4 w 36"/>
                <a:gd name="T17" fmla="*/ 23 h 30"/>
                <a:gd name="T18" fmla="*/ 17 w 36"/>
                <a:gd name="T19" fmla="*/ 17 h 30"/>
                <a:gd name="T20" fmla="*/ 2 w 36"/>
                <a:gd name="T21" fmla="*/ 14 h 30"/>
                <a:gd name="T22" fmla="*/ 17 w 36"/>
                <a:gd name="T2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0">
                  <a:moveTo>
                    <a:pt x="17" y="12"/>
                  </a:moveTo>
                  <a:cubicBezTo>
                    <a:pt x="17" y="12"/>
                    <a:pt x="10" y="9"/>
                    <a:pt x="9" y="6"/>
                  </a:cubicBezTo>
                  <a:cubicBezTo>
                    <a:pt x="7" y="1"/>
                    <a:pt x="24" y="10"/>
                    <a:pt x="24" y="10"/>
                  </a:cubicBezTo>
                  <a:cubicBezTo>
                    <a:pt x="24" y="10"/>
                    <a:pt x="17" y="4"/>
                    <a:pt x="21" y="2"/>
                  </a:cubicBezTo>
                  <a:cubicBezTo>
                    <a:pt x="25" y="0"/>
                    <a:pt x="32" y="8"/>
                    <a:pt x="33" y="14"/>
                  </a:cubicBezTo>
                  <a:cubicBezTo>
                    <a:pt x="36" y="25"/>
                    <a:pt x="25" y="29"/>
                    <a:pt x="15" y="30"/>
                  </a:cubicBezTo>
                  <a:cubicBezTo>
                    <a:pt x="12" y="30"/>
                    <a:pt x="9" y="30"/>
                    <a:pt x="8" y="29"/>
                  </a:cubicBezTo>
                  <a:cubicBezTo>
                    <a:pt x="5" y="28"/>
                    <a:pt x="19" y="23"/>
                    <a:pt x="19" y="23"/>
                  </a:cubicBezTo>
                  <a:cubicBezTo>
                    <a:pt x="19" y="23"/>
                    <a:pt x="6" y="24"/>
                    <a:pt x="4" y="23"/>
                  </a:cubicBezTo>
                  <a:cubicBezTo>
                    <a:pt x="0" y="20"/>
                    <a:pt x="17" y="17"/>
                    <a:pt x="17" y="17"/>
                  </a:cubicBezTo>
                  <a:cubicBezTo>
                    <a:pt x="17" y="17"/>
                    <a:pt x="4" y="16"/>
                    <a:pt x="2" y="14"/>
                  </a:cubicBezTo>
                  <a:cubicBezTo>
                    <a:pt x="0" y="9"/>
                    <a:pt x="17" y="12"/>
                    <a:pt x="17" y="12"/>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işļiḍé">
              <a:extLst>
                <a:ext uri="{FF2B5EF4-FFF2-40B4-BE49-F238E27FC236}">
                  <a16:creationId xmlns:a16="http://schemas.microsoft.com/office/drawing/2014/main" id="{23BD0E2C-06A5-498E-8A9C-C4414A7D0DD5}"/>
                </a:ext>
              </a:extLst>
            </p:cNvPr>
            <p:cNvSpPr/>
            <p:nvPr/>
          </p:nvSpPr>
          <p:spPr bwMode="auto">
            <a:xfrm>
              <a:off x="4856163" y="3054350"/>
              <a:ext cx="479425" cy="417513"/>
            </a:xfrm>
            <a:custGeom>
              <a:avLst/>
              <a:gdLst>
                <a:gd name="T0" fmla="*/ 22 w 39"/>
                <a:gd name="T1" fmla="*/ 19 h 34"/>
                <a:gd name="T2" fmla="*/ 32 w 39"/>
                <a:gd name="T3" fmla="*/ 22 h 34"/>
                <a:gd name="T4" fmla="*/ 16 w 39"/>
                <a:gd name="T5" fmla="*/ 24 h 34"/>
                <a:gd name="T6" fmla="*/ 23 w 39"/>
                <a:gd name="T7" fmla="*/ 30 h 34"/>
                <a:gd name="T8" fmla="*/ 6 w 39"/>
                <a:gd name="T9" fmla="*/ 24 h 34"/>
                <a:gd name="T10" fmla="*/ 17 w 39"/>
                <a:gd name="T11" fmla="*/ 2 h 34"/>
                <a:gd name="T12" fmla="*/ 23 w 39"/>
                <a:gd name="T13" fmla="*/ 0 h 34"/>
                <a:gd name="T14" fmla="*/ 16 w 39"/>
                <a:gd name="T15" fmla="*/ 10 h 34"/>
                <a:gd name="T16" fmla="*/ 30 w 39"/>
                <a:gd name="T17" fmla="*/ 5 h 34"/>
                <a:gd name="T18" fmla="*/ 20 w 39"/>
                <a:gd name="T19" fmla="*/ 14 h 34"/>
                <a:gd name="T20" fmla="*/ 35 w 39"/>
                <a:gd name="T21" fmla="*/ 12 h 34"/>
                <a:gd name="T22" fmla="*/ 22 w 39"/>
                <a:gd name="T23"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4">
                  <a:moveTo>
                    <a:pt x="22" y="19"/>
                  </a:moveTo>
                  <a:cubicBezTo>
                    <a:pt x="22" y="19"/>
                    <a:pt x="30" y="20"/>
                    <a:pt x="32" y="22"/>
                  </a:cubicBezTo>
                  <a:cubicBezTo>
                    <a:pt x="36" y="26"/>
                    <a:pt x="16" y="24"/>
                    <a:pt x="16" y="24"/>
                  </a:cubicBezTo>
                  <a:cubicBezTo>
                    <a:pt x="16" y="24"/>
                    <a:pt x="25" y="27"/>
                    <a:pt x="23" y="30"/>
                  </a:cubicBezTo>
                  <a:cubicBezTo>
                    <a:pt x="20" y="34"/>
                    <a:pt x="9" y="29"/>
                    <a:pt x="6" y="24"/>
                  </a:cubicBezTo>
                  <a:cubicBezTo>
                    <a:pt x="0" y="14"/>
                    <a:pt x="8" y="7"/>
                    <a:pt x="17" y="2"/>
                  </a:cubicBezTo>
                  <a:cubicBezTo>
                    <a:pt x="20" y="1"/>
                    <a:pt x="23" y="0"/>
                    <a:pt x="23" y="0"/>
                  </a:cubicBezTo>
                  <a:cubicBezTo>
                    <a:pt x="27" y="1"/>
                    <a:pt x="16" y="10"/>
                    <a:pt x="16" y="10"/>
                  </a:cubicBezTo>
                  <a:cubicBezTo>
                    <a:pt x="16" y="10"/>
                    <a:pt x="28" y="5"/>
                    <a:pt x="30" y="5"/>
                  </a:cubicBezTo>
                  <a:cubicBezTo>
                    <a:pt x="35" y="6"/>
                    <a:pt x="20" y="14"/>
                    <a:pt x="20" y="14"/>
                  </a:cubicBezTo>
                  <a:cubicBezTo>
                    <a:pt x="20" y="14"/>
                    <a:pt x="33" y="11"/>
                    <a:pt x="35" y="12"/>
                  </a:cubicBezTo>
                  <a:cubicBezTo>
                    <a:pt x="39" y="16"/>
                    <a:pt x="22" y="19"/>
                    <a:pt x="22" y="19"/>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śḻídé">
              <a:extLst>
                <a:ext uri="{FF2B5EF4-FFF2-40B4-BE49-F238E27FC236}">
                  <a16:creationId xmlns:a16="http://schemas.microsoft.com/office/drawing/2014/main" id="{7986F0BD-3581-4918-8BBC-03535FCFEA85}"/>
                </a:ext>
              </a:extLst>
            </p:cNvPr>
            <p:cNvSpPr/>
            <p:nvPr/>
          </p:nvSpPr>
          <p:spPr bwMode="auto">
            <a:xfrm>
              <a:off x="5789613" y="1250950"/>
              <a:ext cx="1373188" cy="858838"/>
            </a:xfrm>
            <a:custGeom>
              <a:avLst/>
              <a:gdLst>
                <a:gd name="T0" fmla="*/ 108 w 112"/>
                <a:gd name="T1" fmla="*/ 70 h 70"/>
                <a:gd name="T2" fmla="*/ 112 w 112"/>
                <a:gd name="T3" fmla="*/ 51 h 70"/>
                <a:gd name="T4" fmla="*/ 56 w 112"/>
                <a:gd name="T5" fmla="*/ 0 h 70"/>
                <a:gd name="T6" fmla="*/ 0 w 112"/>
                <a:gd name="T7" fmla="*/ 51 h 70"/>
                <a:gd name="T8" fmla="*/ 108 w 112"/>
                <a:gd name="T9" fmla="*/ 70 h 70"/>
              </a:gdLst>
              <a:ahLst/>
              <a:cxnLst>
                <a:cxn ang="0">
                  <a:pos x="T0" y="T1"/>
                </a:cxn>
                <a:cxn ang="0">
                  <a:pos x="T2" y="T3"/>
                </a:cxn>
                <a:cxn ang="0">
                  <a:pos x="T4" y="T5"/>
                </a:cxn>
                <a:cxn ang="0">
                  <a:pos x="T6" y="T7"/>
                </a:cxn>
                <a:cxn ang="0">
                  <a:pos x="T8" y="T9"/>
                </a:cxn>
              </a:cxnLst>
              <a:rect l="0" t="0" r="r" b="b"/>
              <a:pathLst>
                <a:path w="112" h="70">
                  <a:moveTo>
                    <a:pt x="108" y="70"/>
                  </a:moveTo>
                  <a:cubicBezTo>
                    <a:pt x="110" y="64"/>
                    <a:pt x="112" y="58"/>
                    <a:pt x="112" y="51"/>
                  </a:cubicBezTo>
                  <a:cubicBezTo>
                    <a:pt x="112" y="23"/>
                    <a:pt x="87" y="0"/>
                    <a:pt x="56" y="0"/>
                  </a:cubicBezTo>
                  <a:cubicBezTo>
                    <a:pt x="25" y="0"/>
                    <a:pt x="0" y="23"/>
                    <a:pt x="0" y="51"/>
                  </a:cubicBezTo>
                  <a:cubicBezTo>
                    <a:pt x="27" y="55"/>
                    <a:pt x="79" y="65"/>
                    <a:pt x="108" y="70"/>
                  </a:cubicBezTo>
                  <a:close/>
                </a:path>
              </a:pathLst>
            </a:custGeom>
            <a:solidFill>
              <a:srgbClr val="893F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ṥ1îḍè">
              <a:extLst>
                <a:ext uri="{FF2B5EF4-FFF2-40B4-BE49-F238E27FC236}">
                  <a16:creationId xmlns:a16="http://schemas.microsoft.com/office/drawing/2014/main" id="{362B4086-A6F8-44A7-B3BE-38FB6ACA9289}"/>
                </a:ext>
              </a:extLst>
            </p:cNvPr>
            <p:cNvSpPr/>
            <p:nvPr/>
          </p:nvSpPr>
          <p:spPr bwMode="auto">
            <a:xfrm>
              <a:off x="6291263" y="2416175"/>
              <a:ext cx="269875" cy="404813"/>
            </a:xfrm>
            <a:custGeom>
              <a:avLst/>
              <a:gdLst>
                <a:gd name="T0" fmla="*/ 12 w 22"/>
                <a:gd name="T1" fmla="*/ 33 h 33"/>
                <a:gd name="T2" fmla="*/ 12 w 22"/>
                <a:gd name="T3" fmla="*/ 33 h 33"/>
                <a:gd name="T4" fmla="*/ 22 w 22"/>
                <a:gd name="T5" fmla="*/ 22 h 33"/>
                <a:gd name="T6" fmla="*/ 21 w 22"/>
                <a:gd name="T7" fmla="*/ 0 h 33"/>
                <a:gd name="T8" fmla="*/ 0 w 22"/>
                <a:gd name="T9" fmla="*/ 0 h 33"/>
                <a:gd name="T10" fmla="*/ 1 w 22"/>
                <a:gd name="T11" fmla="*/ 22 h 33"/>
                <a:gd name="T12" fmla="*/ 12 w 22"/>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22" h="33">
                  <a:moveTo>
                    <a:pt x="12" y="33"/>
                  </a:moveTo>
                  <a:cubicBezTo>
                    <a:pt x="12" y="33"/>
                    <a:pt x="12" y="33"/>
                    <a:pt x="12" y="33"/>
                  </a:cubicBezTo>
                  <a:cubicBezTo>
                    <a:pt x="17" y="33"/>
                    <a:pt x="22" y="28"/>
                    <a:pt x="22" y="22"/>
                  </a:cubicBezTo>
                  <a:cubicBezTo>
                    <a:pt x="21" y="0"/>
                    <a:pt x="21" y="0"/>
                    <a:pt x="21" y="0"/>
                  </a:cubicBezTo>
                  <a:cubicBezTo>
                    <a:pt x="0" y="0"/>
                    <a:pt x="0" y="0"/>
                    <a:pt x="0" y="0"/>
                  </a:cubicBezTo>
                  <a:cubicBezTo>
                    <a:pt x="1" y="22"/>
                    <a:pt x="1" y="22"/>
                    <a:pt x="1" y="22"/>
                  </a:cubicBezTo>
                  <a:cubicBezTo>
                    <a:pt x="1" y="28"/>
                    <a:pt x="6" y="33"/>
                    <a:pt x="12" y="33"/>
                  </a:cubicBezTo>
                  <a:close/>
                </a:path>
              </a:pathLst>
            </a:custGeom>
            <a:solidFill>
              <a:srgbClr val="EFB7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ľîḍe">
              <a:extLst>
                <a:ext uri="{FF2B5EF4-FFF2-40B4-BE49-F238E27FC236}">
                  <a16:creationId xmlns:a16="http://schemas.microsoft.com/office/drawing/2014/main" id="{74F0831F-30F5-4993-9BE2-8B8CEDA53595}"/>
                </a:ext>
              </a:extLst>
            </p:cNvPr>
            <p:cNvSpPr/>
            <p:nvPr/>
          </p:nvSpPr>
          <p:spPr bwMode="auto">
            <a:xfrm>
              <a:off x="5727700" y="1778000"/>
              <a:ext cx="171450" cy="184150"/>
            </a:xfrm>
            <a:custGeom>
              <a:avLst/>
              <a:gdLst>
                <a:gd name="T0" fmla="*/ 2 w 14"/>
                <a:gd name="T1" fmla="*/ 9 h 15"/>
                <a:gd name="T2" fmla="*/ 9 w 14"/>
                <a:gd name="T3" fmla="*/ 14 h 15"/>
                <a:gd name="T4" fmla="*/ 12 w 14"/>
                <a:gd name="T5" fmla="*/ 6 h 15"/>
                <a:gd name="T6" fmla="*/ 5 w 14"/>
                <a:gd name="T7" fmla="*/ 1 h 15"/>
                <a:gd name="T8" fmla="*/ 2 w 14"/>
                <a:gd name="T9" fmla="*/ 9 h 15"/>
              </a:gdLst>
              <a:ahLst/>
              <a:cxnLst>
                <a:cxn ang="0">
                  <a:pos x="T0" y="T1"/>
                </a:cxn>
                <a:cxn ang="0">
                  <a:pos x="T2" y="T3"/>
                </a:cxn>
                <a:cxn ang="0">
                  <a:pos x="T4" y="T5"/>
                </a:cxn>
                <a:cxn ang="0">
                  <a:pos x="T6" y="T7"/>
                </a:cxn>
                <a:cxn ang="0">
                  <a:pos x="T8" y="T9"/>
                </a:cxn>
              </a:cxnLst>
              <a:rect l="0" t="0" r="r" b="b"/>
              <a:pathLst>
                <a:path w="14" h="15">
                  <a:moveTo>
                    <a:pt x="2" y="9"/>
                  </a:moveTo>
                  <a:cubicBezTo>
                    <a:pt x="3" y="13"/>
                    <a:pt x="6" y="15"/>
                    <a:pt x="9" y="14"/>
                  </a:cubicBezTo>
                  <a:cubicBezTo>
                    <a:pt x="12" y="13"/>
                    <a:pt x="14" y="9"/>
                    <a:pt x="12" y="6"/>
                  </a:cubicBezTo>
                  <a:cubicBezTo>
                    <a:pt x="11" y="2"/>
                    <a:pt x="8" y="0"/>
                    <a:pt x="5" y="1"/>
                  </a:cubicBezTo>
                  <a:cubicBezTo>
                    <a:pt x="2" y="2"/>
                    <a:pt x="0" y="6"/>
                    <a:pt x="2" y="9"/>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sḷiḋé">
              <a:extLst>
                <a:ext uri="{FF2B5EF4-FFF2-40B4-BE49-F238E27FC236}">
                  <a16:creationId xmlns:a16="http://schemas.microsoft.com/office/drawing/2014/main" id="{94CE091F-3301-4457-9E1C-8042F01C5214}"/>
                </a:ext>
              </a:extLst>
            </p:cNvPr>
            <p:cNvSpPr/>
            <p:nvPr/>
          </p:nvSpPr>
          <p:spPr bwMode="auto">
            <a:xfrm>
              <a:off x="5751513" y="1790700"/>
              <a:ext cx="111125" cy="122238"/>
            </a:xfrm>
            <a:custGeom>
              <a:avLst/>
              <a:gdLst>
                <a:gd name="T0" fmla="*/ 9 w 9"/>
                <a:gd name="T1" fmla="*/ 9 h 10"/>
                <a:gd name="T2" fmla="*/ 3 w 9"/>
                <a:gd name="T3" fmla="*/ 4 h 10"/>
                <a:gd name="T4" fmla="*/ 5 w 9"/>
                <a:gd name="T5" fmla="*/ 7 h 10"/>
                <a:gd name="T6" fmla="*/ 9 w 9"/>
                <a:gd name="T7" fmla="*/ 9 h 10"/>
              </a:gdLst>
              <a:ahLst/>
              <a:cxnLst>
                <a:cxn ang="0">
                  <a:pos x="T0" y="T1"/>
                </a:cxn>
                <a:cxn ang="0">
                  <a:pos x="T2" y="T3"/>
                </a:cxn>
                <a:cxn ang="0">
                  <a:pos x="T4" y="T5"/>
                </a:cxn>
                <a:cxn ang="0">
                  <a:pos x="T6" y="T7"/>
                </a:cxn>
              </a:cxnLst>
              <a:rect l="0" t="0" r="r" b="b"/>
              <a:pathLst>
                <a:path w="9" h="10">
                  <a:moveTo>
                    <a:pt x="9" y="9"/>
                  </a:moveTo>
                  <a:cubicBezTo>
                    <a:pt x="9" y="9"/>
                    <a:pt x="5" y="0"/>
                    <a:pt x="3" y="4"/>
                  </a:cubicBezTo>
                  <a:cubicBezTo>
                    <a:pt x="0" y="10"/>
                    <a:pt x="5" y="7"/>
                    <a:pt x="5" y="7"/>
                  </a:cubicBezTo>
                  <a:cubicBezTo>
                    <a:pt x="5" y="7"/>
                    <a:pt x="6" y="6"/>
                    <a:pt x="9" y="9"/>
                  </a:cubicBezTo>
                  <a:close/>
                </a:path>
              </a:pathLst>
            </a:custGeom>
            <a:solidFill>
              <a:srgbClr val="DA9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sļïde">
              <a:extLst>
                <a:ext uri="{FF2B5EF4-FFF2-40B4-BE49-F238E27FC236}">
                  <a16:creationId xmlns:a16="http://schemas.microsoft.com/office/drawing/2014/main" id="{4F8C159A-BB31-4A71-A239-1B2917AF206C}"/>
                </a:ext>
              </a:extLst>
            </p:cNvPr>
            <p:cNvSpPr/>
            <p:nvPr/>
          </p:nvSpPr>
          <p:spPr bwMode="auto">
            <a:xfrm>
              <a:off x="7027863" y="1998663"/>
              <a:ext cx="147638" cy="171450"/>
            </a:xfrm>
            <a:custGeom>
              <a:avLst/>
              <a:gdLst>
                <a:gd name="T0" fmla="*/ 12 w 12"/>
                <a:gd name="T1" fmla="*/ 6 h 14"/>
                <a:gd name="T2" fmla="*/ 7 w 12"/>
                <a:gd name="T3" fmla="*/ 14 h 14"/>
                <a:gd name="T4" fmla="*/ 1 w 12"/>
                <a:gd name="T5" fmla="*/ 8 h 14"/>
                <a:gd name="T6" fmla="*/ 6 w 12"/>
                <a:gd name="T7" fmla="*/ 0 h 14"/>
                <a:gd name="T8" fmla="*/ 12 w 12"/>
                <a:gd name="T9" fmla="*/ 6 h 14"/>
              </a:gdLst>
              <a:ahLst/>
              <a:cxnLst>
                <a:cxn ang="0">
                  <a:pos x="T0" y="T1"/>
                </a:cxn>
                <a:cxn ang="0">
                  <a:pos x="T2" y="T3"/>
                </a:cxn>
                <a:cxn ang="0">
                  <a:pos x="T4" y="T5"/>
                </a:cxn>
                <a:cxn ang="0">
                  <a:pos x="T6" y="T7"/>
                </a:cxn>
                <a:cxn ang="0">
                  <a:pos x="T8" y="T9"/>
                </a:cxn>
              </a:cxnLst>
              <a:rect l="0" t="0" r="r" b="b"/>
              <a:pathLst>
                <a:path w="12" h="14">
                  <a:moveTo>
                    <a:pt x="12" y="6"/>
                  </a:moveTo>
                  <a:cubicBezTo>
                    <a:pt x="12" y="10"/>
                    <a:pt x="10" y="13"/>
                    <a:pt x="7" y="14"/>
                  </a:cubicBezTo>
                  <a:cubicBezTo>
                    <a:pt x="4" y="14"/>
                    <a:pt x="1" y="11"/>
                    <a:pt x="1" y="8"/>
                  </a:cubicBezTo>
                  <a:cubicBezTo>
                    <a:pt x="0" y="4"/>
                    <a:pt x="2" y="0"/>
                    <a:pt x="6" y="0"/>
                  </a:cubicBezTo>
                  <a:cubicBezTo>
                    <a:pt x="9" y="0"/>
                    <a:pt x="12" y="2"/>
                    <a:pt x="12" y="6"/>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îṥḷíḍê">
              <a:extLst>
                <a:ext uri="{FF2B5EF4-FFF2-40B4-BE49-F238E27FC236}">
                  <a16:creationId xmlns:a16="http://schemas.microsoft.com/office/drawing/2014/main" id="{FFF13A56-C398-4B7E-802C-97DD3DA14878}"/>
                </a:ext>
              </a:extLst>
            </p:cNvPr>
            <p:cNvSpPr/>
            <p:nvPr/>
          </p:nvSpPr>
          <p:spPr bwMode="auto">
            <a:xfrm>
              <a:off x="7077075" y="2011363"/>
              <a:ext cx="98425" cy="122238"/>
            </a:xfrm>
            <a:custGeom>
              <a:avLst/>
              <a:gdLst>
                <a:gd name="T0" fmla="*/ 0 w 8"/>
                <a:gd name="T1" fmla="*/ 10 h 10"/>
                <a:gd name="T2" fmla="*/ 3 w 8"/>
                <a:gd name="T3" fmla="*/ 3 h 10"/>
                <a:gd name="T4" fmla="*/ 2 w 8"/>
                <a:gd name="T5" fmla="*/ 6 h 10"/>
                <a:gd name="T6" fmla="*/ 0 w 8"/>
                <a:gd name="T7" fmla="*/ 10 h 10"/>
              </a:gdLst>
              <a:ahLst/>
              <a:cxnLst>
                <a:cxn ang="0">
                  <a:pos x="T0" y="T1"/>
                </a:cxn>
                <a:cxn ang="0">
                  <a:pos x="T2" y="T3"/>
                </a:cxn>
                <a:cxn ang="0">
                  <a:pos x="T4" y="T5"/>
                </a:cxn>
                <a:cxn ang="0">
                  <a:pos x="T6" y="T7"/>
                </a:cxn>
              </a:cxnLst>
              <a:rect l="0" t="0" r="r" b="b"/>
              <a:pathLst>
                <a:path w="8" h="10">
                  <a:moveTo>
                    <a:pt x="0" y="10"/>
                  </a:moveTo>
                  <a:cubicBezTo>
                    <a:pt x="0" y="10"/>
                    <a:pt x="0" y="0"/>
                    <a:pt x="3" y="3"/>
                  </a:cubicBezTo>
                  <a:cubicBezTo>
                    <a:pt x="8" y="7"/>
                    <a:pt x="2" y="6"/>
                    <a:pt x="2" y="6"/>
                  </a:cubicBezTo>
                  <a:cubicBezTo>
                    <a:pt x="2" y="6"/>
                    <a:pt x="1" y="6"/>
                    <a:pt x="0" y="10"/>
                  </a:cubicBezTo>
                  <a:close/>
                </a:path>
              </a:pathLst>
            </a:custGeom>
            <a:solidFill>
              <a:srgbClr val="DA9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íşlíḋé">
              <a:extLst>
                <a:ext uri="{FF2B5EF4-FFF2-40B4-BE49-F238E27FC236}">
                  <a16:creationId xmlns:a16="http://schemas.microsoft.com/office/drawing/2014/main" id="{464FBC1E-6F44-4B6B-A794-346A987589C9}"/>
                </a:ext>
              </a:extLst>
            </p:cNvPr>
            <p:cNvSpPr/>
            <p:nvPr/>
          </p:nvSpPr>
          <p:spPr bwMode="auto">
            <a:xfrm>
              <a:off x="5764213" y="1298575"/>
              <a:ext cx="1374775" cy="1374775"/>
            </a:xfrm>
            <a:custGeom>
              <a:avLst/>
              <a:gdLst>
                <a:gd name="T0" fmla="*/ 7 w 112"/>
                <a:gd name="T1" fmla="*/ 68 h 112"/>
                <a:gd name="T2" fmla="*/ 68 w 112"/>
                <a:gd name="T3" fmla="*/ 105 h 112"/>
                <a:gd name="T4" fmla="*/ 106 w 112"/>
                <a:gd name="T5" fmla="*/ 45 h 112"/>
                <a:gd name="T6" fmla="*/ 45 w 112"/>
                <a:gd name="T7" fmla="*/ 7 h 112"/>
                <a:gd name="T8" fmla="*/ 7 w 112"/>
                <a:gd name="T9" fmla="*/ 68 h 112"/>
              </a:gdLst>
              <a:ahLst/>
              <a:cxnLst>
                <a:cxn ang="0">
                  <a:pos x="T0" y="T1"/>
                </a:cxn>
                <a:cxn ang="0">
                  <a:pos x="T2" y="T3"/>
                </a:cxn>
                <a:cxn ang="0">
                  <a:pos x="T4" y="T5"/>
                </a:cxn>
                <a:cxn ang="0">
                  <a:pos x="T6" y="T7"/>
                </a:cxn>
                <a:cxn ang="0">
                  <a:pos x="T8" y="T9"/>
                </a:cxn>
              </a:cxnLst>
              <a:rect l="0" t="0" r="r" b="b"/>
              <a:pathLst>
                <a:path w="112" h="112">
                  <a:moveTo>
                    <a:pt x="7" y="68"/>
                  </a:moveTo>
                  <a:cubicBezTo>
                    <a:pt x="13" y="95"/>
                    <a:pt x="40" y="112"/>
                    <a:pt x="68" y="105"/>
                  </a:cubicBezTo>
                  <a:cubicBezTo>
                    <a:pt x="95" y="99"/>
                    <a:pt x="112" y="72"/>
                    <a:pt x="106" y="45"/>
                  </a:cubicBezTo>
                  <a:cubicBezTo>
                    <a:pt x="99" y="17"/>
                    <a:pt x="72" y="0"/>
                    <a:pt x="45" y="7"/>
                  </a:cubicBezTo>
                  <a:cubicBezTo>
                    <a:pt x="17" y="13"/>
                    <a:pt x="0" y="40"/>
                    <a:pt x="7" y="68"/>
                  </a:cubicBezTo>
                  <a:close/>
                </a:path>
              </a:pathLst>
            </a:custGeom>
            <a:solidFill>
              <a:srgbClr val="F9CAB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ṩlíḓe">
              <a:extLst>
                <a:ext uri="{FF2B5EF4-FFF2-40B4-BE49-F238E27FC236}">
                  <a16:creationId xmlns:a16="http://schemas.microsoft.com/office/drawing/2014/main" id="{04B2B386-2CBF-4EFD-98DA-F38593EE7F43}"/>
                </a:ext>
              </a:extLst>
            </p:cNvPr>
            <p:cNvSpPr/>
            <p:nvPr/>
          </p:nvSpPr>
          <p:spPr bwMode="auto">
            <a:xfrm>
              <a:off x="5849938" y="1262063"/>
              <a:ext cx="1312863" cy="723900"/>
            </a:xfrm>
            <a:custGeom>
              <a:avLst/>
              <a:gdLst>
                <a:gd name="T0" fmla="*/ 0 w 107"/>
                <a:gd name="T1" fmla="*/ 42 h 59"/>
                <a:gd name="T2" fmla="*/ 42 w 107"/>
                <a:gd name="T3" fmla="*/ 48 h 59"/>
                <a:gd name="T4" fmla="*/ 53 w 107"/>
                <a:gd name="T5" fmla="*/ 31 h 59"/>
                <a:gd name="T6" fmla="*/ 53 w 107"/>
                <a:gd name="T7" fmla="*/ 49 h 59"/>
                <a:gd name="T8" fmla="*/ 68 w 107"/>
                <a:gd name="T9" fmla="*/ 52 h 59"/>
                <a:gd name="T10" fmla="*/ 72 w 107"/>
                <a:gd name="T11" fmla="*/ 34 h 59"/>
                <a:gd name="T12" fmla="*/ 73 w 107"/>
                <a:gd name="T13" fmla="*/ 54 h 59"/>
                <a:gd name="T14" fmla="*/ 102 w 107"/>
                <a:gd name="T15" fmla="*/ 59 h 59"/>
                <a:gd name="T16" fmla="*/ 58 w 107"/>
                <a:gd name="T17" fmla="*/ 7 h 59"/>
                <a:gd name="T18" fmla="*/ 0 w 107"/>
                <a:gd name="T19"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59">
                  <a:moveTo>
                    <a:pt x="0" y="42"/>
                  </a:moveTo>
                  <a:cubicBezTo>
                    <a:pt x="42" y="48"/>
                    <a:pt x="42" y="48"/>
                    <a:pt x="42" y="48"/>
                  </a:cubicBezTo>
                  <a:cubicBezTo>
                    <a:pt x="53" y="31"/>
                    <a:pt x="53" y="31"/>
                    <a:pt x="53" y="31"/>
                  </a:cubicBezTo>
                  <a:cubicBezTo>
                    <a:pt x="53" y="49"/>
                    <a:pt x="53" y="49"/>
                    <a:pt x="53" y="49"/>
                  </a:cubicBezTo>
                  <a:cubicBezTo>
                    <a:pt x="68" y="52"/>
                    <a:pt x="68" y="52"/>
                    <a:pt x="68" y="52"/>
                  </a:cubicBezTo>
                  <a:cubicBezTo>
                    <a:pt x="72" y="34"/>
                    <a:pt x="72" y="34"/>
                    <a:pt x="72" y="34"/>
                  </a:cubicBezTo>
                  <a:cubicBezTo>
                    <a:pt x="73" y="54"/>
                    <a:pt x="73" y="54"/>
                    <a:pt x="73" y="54"/>
                  </a:cubicBezTo>
                  <a:cubicBezTo>
                    <a:pt x="102" y="59"/>
                    <a:pt x="102" y="59"/>
                    <a:pt x="102" y="59"/>
                  </a:cubicBezTo>
                  <a:cubicBezTo>
                    <a:pt x="102" y="59"/>
                    <a:pt x="107" y="13"/>
                    <a:pt x="58" y="7"/>
                  </a:cubicBezTo>
                  <a:cubicBezTo>
                    <a:pt x="10" y="0"/>
                    <a:pt x="0" y="42"/>
                    <a:pt x="0" y="42"/>
                  </a:cubicBezTo>
                  <a:close/>
                </a:path>
              </a:pathLst>
            </a:custGeom>
            <a:solidFill>
              <a:srgbClr val="893F0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ṣľîďè">
              <a:extLst>
                <a:ext uri="{FF2B5EF4-FFF2-40B4-BE49-F238E27FC236}">
                  <a16:creationId xmlns:a16="http://schemas.microsoft.com/office/drawing/2014/main" id="{DF2AF068-3656-4D1A-B72F-307AA7029CD8}"/>
                </a:ext>
              </a:extLst>
            </p:cNvPr>
            <p:cNvSpPr/>
            <p:nvPr/>
          </p:nvSpPr>
          <p:spPr bwMode="auto">
            <a:xfrm>
              <a:off x="5899150" y="1985963"/>
              <a:ext cx="184150" cy="184150"/>
            </a:xfrm>
            <a:prstGeom prst="ellipse">
              <a:avLst/>
            </a:prstGeom>
            <a:solidFill>
              <a:srgbClr val="EAA9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ṥ1íḓê">
              <a:extLst>
                <a:ext uri="{FF2B5EF4-FFF2-40B4-BE49-F238E27FC236}">
                  <a16:creationId xmlns:a16="http://schemas.microsoft.com/office/drawing/2014/main" id="{92D5DAE2-69E5-428A-8A54-3404D28ADBFD}"/>
                </a:ext>
              </a:extLst>
            </p:cNvPr>
            <p:cNvSpPr/>
            <p:nvPr/>
          </p:nvSpPr>
          <p:spPr bwMode="auto">
            <a:xfrm>
              <a:off x="6757988" y="2120900"/>
              <a:ext cx="184150" cy="184150"/>
            </a:xfrm>
            <a:prstGeom prst="ellipse">
              <a:avLst/>
            </a:prstGeom>
            <a:solidFill>
              <a:srgbClr val="EAA9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sļïďê">
              <a:extLst>
                <a:ext uri="{FF2B5EF4-FFF2-40B4-BE49-F238E27FC236}">
                  <a16:creationId xmlns:a16="http://schemas.microsoft.com/office/drawing/2014/main" id="{80F56CCF-5A41-4B19-B390-7C64867298D2}"/>
                </a:ext>
              </a:extLst>
            </p:cNvPr>
            <p:cNvSpPr/>
            <p:nvPr/>
          </p:nvSpPr>
          <p:spPr bwMode="auto">
            <a:xfrm>
              <a:off x="6316663" y="2047875"/>
              <a:ext cx="85725" cy="85725"/>
            </a:xfrm>
            <a:custGeom>
              <a:avLst/>
              <a:gdLst>
                <a:gd name="T0" fmla="*/ 7 w 7"/>
                <a:gd name="T1" fmla="*/ 0 h 7"/>
                <a:gd name="T2" fmla="*/ 6 w 7"/>
                <a:gd name="T3" fmla="*/ 7 h 7"/>
                <a:gd name="T4" fmla="*/ 1 w 7"/>
                <a:gd name="T5" fmla="*/ 5 h 7"/>
                <a:gd name="T6" fmla="*/ 1 w 7"/>
                <a:gd name="T7" fmla="*/ 2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6" y="7"/>
                    <a:pt x="6" y="7"/>
                    <a:pt x="6" y="7"/>
                  </a:cubicBezTo>
                  <a:cubicBezTo>
                    <a:pt x="1" y="5"/>
                    <a:pt x="1" y="5"/>
                    <a:pt x="1" y="5"/>
                  </a:cubicBezTo>
                  <a:cubicBezTo>
                    <a:pt x="0" y="4"/>
                    <a:pt x="0" y="3"/>
                    <a:pt x="1" y="2"/>
                  </a:cubicBezTo>
                  <a:lnTo>
                    <a:pt x="7" y="0"/>
                  </a:lnTo>
                  <a:close/>
                </a:path>
              </a:pathLst>
            </a:custGeom>
            <a:solidFill>
              <a:srgbClr val="DA9D9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ś1íḋé">
              <a:extLst>
                <a:ext uri="{FF2B5EF4-FFF2-40B4-BE49-F238E27FC236}">
                  <a16:creationId xmlns:a16="http://schemas.microsoft.com/office/drawing/2014/main" id="{AF958FAB-7689-43A3-B490-AE1AAE86E422}"/>
                </a:ext>
              </a:extLst>
            </p:cNvPr>
            <p:cNvSpPr/>
            <p:nvPr/>
          </p:nvSpPr>
          <p:spPr bwMode="auto">
            <a:xfrm>
              <a:off x="6623050" y="1985963"/>
              <a:ext cx="196850" cy="233363"/>
            </a:xfrm>
            <a:custGeom>
              <a:avLst/>
              <a:gdLst>
                <a:gd name="T0" fmla="*/ 16 w 16"/>
                <a:gd name="T1" fmla="*/ 4 h 19"/>
                <a:gd name="T2" fmla="*/ 0 w 16"/>
                <a:gd name="T3" fmla="*/ 0 h 19"/>
              </a:gdLst>
              <a:ahLst/>
              <a:cxnLst>
                <a:cxn ang="0">
                  <a:pos x="T0" y="T1"/>
                </a:cxn>
                <a:cxn ang="0">
                  <a:pos x="T2" y="T3"/>
                </a:cxn>
              </a:cxnLst>
              <a:rect l="0" t="0" r="r" b="b"/>
              <a:pathLst>
                <a:path w="16" h="19">
                  <a:moveTo>
                    <a:pt x="16" y="4"/>
                  </a:moveTo>
                  <a:cubicBezTo>
                    <a:pt x="16" y="4"/>
                    <a:pt x="0" y="19"/>
                    <a:pt x="0" y="0"/>
                  </a:cubicBezTo>
                </a:path>
              </a:pathLst>
            </a:custGeom>
            <a:noFill/>
            <a:ln w="11113" cap="flat">
              <a:solidFill>
                <a:srgbClr val="1E120D"/>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43" name="ïṣḻiḑê">
              <a:extLst>
                <a:ext uri="{FF2B5EF4-FFF2-40B4-BE49-F238E27FC236}">
                  <a16:creationId xmlns:a16="http://schemas.microsoft.com/office/drawing/2014/main" id="{992E9228-5518-4B81-BB80-2FDB2302CD92}"/>
                </a:ext>
              </a:extLst>
            </p:cNvPr>
            <p:cNvSpPr/>
            <p:nvPr/>
          </p:nvSpPr>
          <p:spPr bwMode="auto">
            <a:xfrm>
              <a:off x="6059488" y="1889125"/>
              <a:ext cx="158750" cy="220663"/>
            </a:xfrm>
            <a:custGeom>
              <a:avLst/>
              <a:gdLst>
                <a:gd name="T0" fmla="*/ 13 w 13"/>
                <a:gd name="T1" fmla="*/ 3 h 18"/>
                <a:gd name="T2" fmla="*/ 0 w 13"/>
                <a:gd name="T3" fmla="*/ 0 h 18"/>
              </a:gdLst>
              <a:ahLst/>
              <a:cxnLst>
                <a:cxn ang="0">
                  <a:pos x="T0" y="T1"/>
                </a:cxn>
                <a:cxn ang="0">
                  <a:pos x="T2" y="T3"/>
                </a:cxn>
              </a:cxnLst>
              <a:rect l="0" t="0" r="r" b="b"/>
              <a:pathLst>
                <a:path w="13" h="18">
                  <a:moveTo>
                    <a:pt x="13" y="3"/>
                  </a:moveTo>
                  <a:cubicBezTo>
                    <a:pt x="13" y="2"/>
                    <a:pt x="1" y="18"/>
                    <a:pt x="0" y="0"/>
                  </a:cubicBezTo>
                </a:path>
              </a:pathLst>
            </a:custGeom>
            <a:noFill/>
            <a:ln w="11113" cap="flat">
              <a:solidFill>
                <a:srgbClr val="1E120D"/>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44" name="í$ľídè">
              <a:extLst>
                <a:ext uri="{FF2B5EF4-FFF2-40B4-BE49-F238E27FC236}">
                  <a16:creationId xmlns:a16="http://schemas.microsoft.com/office/drawing/2014/main" id="{17A3591A-8BCA-4AA2-BBB3-2624AA1338A1}"/>
                </a:ext>
              </a:extLst>
            </p:cNvPr>
            <p:cNvSpPr/>
            <p:nvPr/>
          </p:nvSpPr>
          <p:spPr bwMode="auto">
            <a:xfrm>
              <a:off x="6046788" y="2208213"/>
              <a:ext cx="698500" cy="342900"/>
            </a:xfrm>
            <a:custGeom>
              <a:avLst/>
              <a:gdLst>
                <a:gd name="T0" fmla="*/ 0 w 57"/>
                <a:gd name="T1" fmla="*/ 0 h 28"/>
                <a:gd name="T2" fmla="*/ 57 w 57"/>
                <a:gd name="T3" fmla="*/ 8 h 28"/>
              </a:gdLst>
              <a:ahLst/>
              <a:cxnLst>
                <a:cxn ang="0">
                  <a:pos x="T0" y="T1"/>
                </a:cxn>
                <a:cxn ang="0">
                  <a:pos x="T2" y="T3"/>
                </a:cxn>
              </a:cxnLst>
              <a:rect l="0" t="0" r="r" b="b"/>
              <a:pathLst>
                <a:path w="57" h="28">
                  <a:moveTo>
                    <a:pt x="0" y="0"/>
                  </a:moveTo>
                  <a:cubicBezTo>
                    <a:pt x="0" y="0"/>
                    <a:pt x="19" y="28"/>
                    <a:pt x="57" y="8"/>
                  </a:cubicBezTo>
                </a:path>
              </a:pathLst>
            </a:custGeom>
            <a:noFill/>
            <a:ln w="11113" cap="flat">
              <a:solidFill>
                <a:srgbClr val="1E120D"/>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a:p>
          </p:txBody>
        </p:sp>
        <p:sp>
          <p:nvSpPr>
            <p:cNvPr id="45" name="ïsļîḑê">
              <a:extLst>
                <a:ext uri="{FF2B5EF4-FFF2-40B4-BE49-F238E27FC236}">
                  <a16:creationId xmlns:a16="http://schemas.microsoft.com/office/drawing/2014/main" id="{F3ABF1C7-556B-4350-96A6-1B64ACBA8823}"/>
                </a:ext>
              </a:extLst>
            </p:cNvPr>
            <p:cNvSpPr/>
            <p:nvPr/>
          </p:nvSpPr>
          <p:spPr bwMode="auto">
            <a:xfrm>
              <a:off x="4464050" y="4760913"/>
              <a:ext cx="319088" cy="330200"/>
            </a:xfrm>
            <a:custGeom>
              <a:avLst/>
              <a:gdLst>
                <a:gd name="T0" fmla="*/ 25 w 26"/>
                <a:gd name="T1" fmla="*/ 15 h 27"/>
                <a:gd name="T2" fmla="*/ 12 w 26"/>
                <a:gd name="T3" fmla="*/ 26 h 27"/>
                <a:gd name="T4" fmla="*/ 1 w 26"/>
                <a:gd name="T5" fmla="*/ 12 h 27"/>
                <a:gd name="T6" fmla="*/ 15 w 26"/>
                <a:gd name="T7" fmla="*/ 1 h 27"/>
                <a:gd name="T8" fmla="*/ 25 w 26"/>
                <a:gd name="T9" fmla="*/ 15 h 27"/>
              </a:gdLst>
              <a:ahLst/>
              <a:cxnLst>
                <a:cxn ang="0">
                  <a:pos x="T0" y="T1"/>
                </a:cxn>
                <a:cxn ang="0">
                  <a:pos x="T2" y="T3"/>
                </a:cxn>
                <a:cxn ang="0">
                  <a:pos x="T4" y="T5"/>
                </a:cxn>
                <a:cxn ang="0">
                  <a:pos x="T6" y="T7"/>
                </a:cxn>
                <a:cxn ang="0">
                  <a:pos x="T8" y="T9"/>
                </a:cxn>
              </a:cxnLst>
              <a:rect l="0" t="0" r="r" b="b"/>
              <a:pathLst>
                <a:path w="26" h="27">
                  <a:moveTo>
                    <a:pt x="25" y="15"/>
                  </a:moveTo>
                  <a:cubicBezTo>
                    <a:pt x="25" y="22"/>
                    <a:pt x="18" y="27"/>
                    <a:pt x="12" y="26"/>
                  </a:cubicBezTo>
                  <a:cubicBezTo>
                    <a:pt x="5" y="25"/>
                    <a:pt x="0" y="19"/>
                    <a:pt x="1" y="12"/>
                  </a:cubicBezTo>
                  <a:cubicBezTo>
                    <a:pt x="2" y="5"/>
                    <a:pt x="8" y="0"/>
                    <a:pt x="15" y="1"/>
                  </a:cubicBezTo>
                  <a:cubicBezTo>
                    <a:pt x="22" y="2"/>
                    <a:pt x="26" y="8"/>
                    <a:pt x="25" y="15"/>
                  </a:cubicBezTo>
                  <a:close/>
                </a:path>
              </a:pathLst>
            </a:custGeom>
            <a:solidFill>
              <a:srgbClr val="D7B6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S1íḑe">
              <a:extLst>
                <a:ext uri="{FF2B5EF4-FFF2-40B4-BE49-F238E27FC236}">
                  <a16:creationId xmlns:a16="http://schemas.microsoft.com/office/drawing/2014/main" id="{555E4FBD-012C-4331-8D58-B5CEE9D16AC6}"/>
                </a:ext>
              </a:extLst>
            </p:cNvPr>
            <p:cNvSpPr/>
            <p:nvPr/>
          </p:nvSpPr>
          <p:spPr bwMode="auto">
            <a:xfrm>
              <a:off x="5530850" y="4489450"/>
              <a:ext cx="319088" cy="319088"/>
            </a:xfrm>
            <a:custGeom>
              <a:avLst/>
              <a:gdLst>
                <a:gd name="T0" fmla="*/ 26 w 26"/>
                <a:gd name="T1" fmla="*/ 14 h 26"/>
                <a:gd name="T2" fmla="*/ 12 w 26"/>
                <a:gd name="T3" fmla="*/ 25 h 26"/>
                <a:gd name="T4" fmla="*/ 1 w 26"/>
                <a:gd name="T5" fmla="*/ 11 h 26"/>
                <a:gd name="T6" fmla="*/ 15 w 26"/>
                <a:gd name="T7" fmla="*/ 1 h 26"/>
                <a:gd name="T8" fmla="*/ 26 w 26"/>
                <a:gd name="T9" fmla="*/ 14 h 26"/>
              </a:gdLst>
              <a:ahLst/>
              <a:cxnLst>
                <a:cxn ang="0">
                  <a:pos x="T0" y="T1"/>
                </a:cxn>
                <a:cxn ang="0">
                  <a:pos x="T2" y="T3"/>
                </a:cxn>
                <a:cxn ang="0">
                  <a:pos x="T4" y="T5"/>
                </a:cxn>
                <a:cxn ang="0">
                  <a:pos x="T6" y="T7"/>
                </a:cxn>
                <a:cxn ang="0">
                  <a:pos x="T8" y="T9"/>
                </a:cxn>
              </a:cxnLst>
              <a:rect l="0" t="0" r="r" b="b"/>
              <a:pathLst>
                <a:path w="26" h="26">
                  <a:moveTo>
                    <a:pt x="26" y="14"/>
                  </a:moveTo>
                  <a:cubicBezTo>
                    <a:pt x="25" y="21"/>
                    <a:pt x="18" y="26"/>
                    <a:pt x="12" y="25"/>
                  </a:cubicBezTo>
                  <a:cubicBezTo>
                    <a:pt x="5" y="24"/>
                    <a:pt x="0" y="18"/>
                    <a:pt x="1" y="11"/>
                  </a:cubicBezTo>
                  <a:cubicBezTo>
                    <a:pt x="2" y="4"/>
                    <a:pt x="8" y="0"/>
                    <a:pt x="15" y="1"/>
                  </a:cubicBezTo>
                  <a:cubicBezTo>
                    <a:pt x="22" y="1"/>
                    <a:pt x="26" y="8"/>
                    <a:pt x="26" y="14"/>
                  </a:cubicBezTo>
                  <a:close/>
                </a:path>
              </a:pathLst>
            </a:custGeom>
            <a:solidFill>
              <a:srgbClr val="FF9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iṥļiḓé">
              <a:extLst>
                <a:ext uri="{FF2B5EF4-FFF2-40B4-BE49-F238E27FC236}">
                  <a16:creationId xmlns:a16="http://schemas.microsoft.com/office/drawing/2014/main" id="{96662C5F-67E9-478D-81E8-F1042E4D3209}"/>
                </a:ext>
              </a:extLst>
            </p:cNvPr>
            <p:cNvSpPr/>
            <p:nvPr/>
          </p:nvSpPr>
          <p:spPr bwMode="auto">
            <a:xfrm>
              <a:off x="6500813" y="4699000"/>
              <a:ext cx="319088" cy="319088"/>
            </a:xfrm>
            <a:custGeom>
              <a:avLst/>
              <a:gdLst>
                <a:gd name="T0" fmla="*/ 25 w 26"/>
                <a:gd name="T1" fmla="*/ 15 h 26"/>
                <a:gd name="T2" fmla="*/ 11 w 26"/>
                <a:gd name="T3" fmla="*/ 26 h 26"/>
                <a:gd name="T4" fmla="*/ 0 w 26"/>
                <a:gd name="T5" fmla="*/ 12 h 26"/>
                <a:gd name="T6" fmla="*/ 14 w 26"/>
                <a:gd name="T7" fmla="*/ 1 h 26"/>
                <a:gd name="T8" fmla="*/ 25 w 26"/>
                <a:gd name="T9" fmla="*/ 15 h 26"/>
              </a:gdLst>
              <a:ahLst/>
              <a:cxnLst>
                <a:cxn ang="0">
                  <a:pos x="T0" y="T1"/>
                </a:cxn>
                <a:cxn ang="0">
                  <a:pos x="T2" y="T3"/>
                </a:cxn>
                <a:cxn ang="0">
                  <a:pos x="T4" y="T5"/>
                </a:cxn>
                <a:cxn ang="0">
                  <a:pos x="T6" y="T7"/>
                </a:cxn>
                <a:cxn ang="0">
                  <a:pos x="T8" y="T9"/>
                </a:cxn>
              </a:cxnLst>
              <a:rect l="0" t="0" r="r" b="b"/>
              <a:pathLst>
                <a:path w="26" h="26">
                  <a:moveTo>
                    <a:pt x="25" y="15"/>
                  </a:moveTo>
                  <a:cubicBezTo>
                    <a:pt x="24" y="22"/>
                    <a:pt x="18" y="26"/>
                    <a:pt x="11" y="26"/>
                  </a:cubicBezTo>
                  <a:cubicBezTo>
                    <a:pt x="4" y="25"/>
                    <a:pt x="0" y="18"/>
                    <a:pt x="0" y="12"/>
                  </a:cubicBezTo>
                  <a:cubicBezTo>
                    <a:pt x="1" y="5"/>
                    <a:pt x="8" y="0"/>
                    <a:pt x="14" y="1"/>
                  </a:cubicBezTo>
                  <a:cubicBezTo>
                    <a:pt x="21" y="2"/>
                    <a:pt x="26" y="8"/>
                    <a:pt x="25" y="15"/>
                  </a:cubicBezTo>
                  <a:close/>
                </a:path>
              </a:pathLst>
            </a:custGeom>
            <a:solidFill>
              <a:srgbClr val="FF00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iṡľïḓè">
              <a:extLst>
                <a:ext uri="{FF2B5EF4-FFF2-40B4-BE49-F238E27FC236}">
                  <a16:creationId xmlns:a16="http://schemas.microsoft.com/office/drawing/2014/main" id="{B130AA2C-6B8C-4ADF-A5ED-7B8B0D56FE99}"/>
                </a:ext>
              </a:extLst>
            </p:cNvPr>
            <p:cNvSpPr/>
            <p:nvPr/>
          </p:nvSpPr>
          <p:spPr bwMode="auto">
            <a:xfrm>
              <a:off x="7593013" y="5140325"/>
              <a:ext cx="330200" cy="331788"/>
            </a:xfrm>
            <a:custGeom>
              <a:avLst/>
              <a:gdLst>
                <a:gd name="T0" fmla="*/ 26 w 27"/>
                <a:gd name="T1" fmla="*/ 15 h 27"/>
                <a:gd name="T2" fmla="*/ 12 w 27"/>
                <a:gd name="T3" fmla="*/ 26 h 27"/>
                <a:gd name="T4" fmla="*/ 1 w 27"/>
                <a:gd name="T5" fmla="*/ 12 h 27"/>
                <a:gd name="T6" fmla="*/ 15 w 27"/>
                <a:gd name="T7" fmla="*/ 1 h 27"/>
                <a:gd name="T8" fmla="*/ 26 w 27"/>
                <a:gd name="T9" fmla="*/ 15 h 27"/>
              </a:gdLst>
              <a:ahLst/>
              <a:cxnLst>
                <a:cxn ang="0">
                  <a:pos x="T0" y="T1"/>
                </a:cxn>
                <a:cxn ang="0">
                  <a:pos x="T2" y="T3"/>
                </a:cxn>
                <a:cxn ang="0">
                  <a:pos x="T4" y="T5"/>
                </a:cxn>
                <a:cxn ang="0">
                  <a:pos x="T6" y="T7"/>
                </a:cxn>
                <a:cxn ang="0">
                  <a:pos x="T8" y="T9"/>
                </a:cxn>
              </a:cxnLst>
              <a:rect l="0" t="0" r="r" b="b"/>
              <a:pathLst>
                <a:path w="27" h="27">
                  <a:moveTo>
                    <a:pt x="26" y="15"/>
                  </a:moveTo>
                  <a:cubicBezTo>
                    <a:pt x="25" y="22"/>
                    <a:pt x="19" y="27"/>
                    <a:pt x="12" y="26"/>
                  </a:cubicBezTo>
                  <a:cubicBezTo>
                    <a:pt x="5" y="25"/>
                    <a:pt x="0" y="19"/>
                    <a:pt x="1" y="12"/>
                  </a:cubicBezTo>
                  <a:cubicBezTo>
                    <a:pt x="2" y="5"/>
                    <a:pt x="8" y="0"/>
                    <a:pt x="15" y="1"/>
                  </a:cubicBezTo>
                  <a:cubicBezTo>
                    <a:pt x="22" y="2"/>
                    <a:pt x="27" y="9"/>
                    <a:pt x="26" y="15"/>
                  </a:cubicBezTo>
                  <a:close/>
                </a:path>
              </a:pathLst>
            </a:custGeom>
            <a:solidFill>
              <a:srgbClr val="2BC6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íŝḻiďé">
              <a:extLst>
                <a:ext uri="{FF2B5EF4-FFF2-40B4-BE49-F238E27FC236}">
                  <a16:creationId xmlns:a16="http://schemas.microsoft.com/office/drawing/2014/main" id="{96BF93EF-306B-4875-AA67-623CFC37D366}"/>
                </a:ext>
              </a:extLst>
            </p:cNvPr>
            <p:cNvSpPr/>
            <p:nvPr/>
          </p:nvSpPr>
          <p:spPr bwMode="auto">
            <a:xfrm>
              <a:off x="6978650" y="5287963"/>
              <a:ext cx="331788" cy="319088"/>
            </a:xfrm>
            <a:custGeom>
              <a:avLst/>
              <a:gdLst>
                <a:gd name="T0" fmla="*/ 26 w 27"/>
                <a:gd name="T1" fmla="*/ 15 h 26"/>
                <a:gd name="T2" fmla="*/ 12 w 27"/>
                <a:gd name="T3" fmla="*/ 26 h 26"/>
                <a:gd name="T4" fmla="*/ 1 w 27"/>
                <a:gd name="T5" fmla="*/ 12 h 26"/>
                <a:gd name="T6" fmla="*/ 15 w 27"/>
                <a:gd name="T7" fmla="*/ 1 h 26"/>
                <a:gd name="T8" fmla="*/ 26 w 27"/>
                <a:gd name="T9" fmla="*/ 15 h 26"/>
              </a:gdLst>
              <a:ahLst/>
              <a:cxnLst>
                <a:cxn ang="0">
                  <a:pos x="T0" y="T1"/>
                </a:cxn>
                <a:cxn ang="0">
                  <a:pos x="T2" y="T3"/>
                </a:cxn>
                <a:cxn ang="0">
                  <a:pos x="T4" y="T5"/>
                </a:cxn>
                <a:cxn ang="0">
                  <a:pos x="T6" y="T7"/>
                </a:cxn>
                <a:cxn ang="0">
                  <a:pos x="T8" y="T9"/>
                </a:cxn>
              </a:cxnLst>
              <a:rect l="0" t="0" r="r" b="b"/>
              <a:pathLst>
                <a:path w="27" h="26">
                  <a:moveTo>
                    <a:pt x="26" y="15"/>
                  </a:moveTo>
                  <a:cubicBezTo>
                    <a:pt x="25" y="22"/>
                    <a:pt x="19" y="26"/>
                    <a:pt x="12" y="26"/>
                  </a:cubicBezTo>
                  <a:cubicBezTo>
                    <a:pt x="5" y="25"/>
                    <a:pt x="0" y="18"/>
                    <a:pt x="1" y="12"/>
                  </a:cubicBezTo>
                  <a:cubicBezTo>
                    <a:pt x="2" y="5"/>
                    <a:pt x="9" y="0"/>
                    <a:pt x="15" y="1"/>
                  </a:cubicBezTo>
                  <a:cubicBezTo>
                    <a:pt x="22" y="2"/>
                    <a:pt x="27" y="8"/>
                    <a:pt x="26" y="15"/>
                  </a:cubicBezTo>
                  <a:close/>
                </a:path>
              </a:pathLst>
            </a:custGeom>
            <a:solidFill>
              <a:srgbClr val="F593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ṩḻidé">
              <a:extLst>
                <a:ext uri="{FF2B5EF4-FFF2-40B4-BE49-F238E27FC236}">
                  <a16:creationId xmlns:a16="http://schemas.microsoft.com/office/drawing/2014/main" id="{BE0EB775-D27A-46FF-943E-ED09388EE4CB}"/>
                </a:ext>
              </a:extLst>
            </p:cNvPr>
            <p:cNvSpPr/>
            <p:nvPr/>
          </p:nvSpPr>
          <p:spPr bwMode="auto">
            <a:xfrm>
              <a:off x="7899400" y="3484563"/>
              <a:ext cx="514350" cy="415925"/>
            </a:xfrm>
            <a:custGeom>
              <a:avLst/>
              <a:gdLst>
                <a:gd name="T0" fmla="*/ 0 w 324"/>
                <a:gd name="T1" fmla="*/ 247 h 262"/>
                <a:gd name="T2" fmla="*/ 0 w 324"/>
                <a:gd name="T3" fmla="*/ 0 h 262"/>
                <a:gd name="T4" fmla="*/ 324 w 324"/>
                <a:gd name="T5" fmla="*/ 7 h 262"/>
                <a:gd name="T6" fmla="*/ 317 w 324"/>
                <a:gd name="T7" fmla="*/ 262 h 262"/>
                <a:gd name="T8" fmla="*/ 0 w 324"/>
                <a:gd name="T9" fmla="*/ 247 h 262"/>
              </a:gdLst>
              <a:ahLst/>
              <a:cxnLst>
                <a:cxn ang="0">
                  <a:pos x="T0" y="T1"/>
                </a:cxn>
                <a:cxn ang="0">
                  <a:pos x="T2" y="T3"/>
                </a:cxn>
                <a:cxn ang="0">
                  <a:pos x="T4" y="T5"/>
                </a:cxn>
                <a:cxn ang="0">
                  <a:pos x="T6" y="T7"/>
                </a:cxn>
                <a:cxn ang="0">
                  <a:pos x="T8" y="T9"/>
                </a:cxn>
              </a:cxnLst>
              <a:rect l="0" t="0" r="r" b="b"/>
              <a:pathLst>
                <a:path w="324" h="262">
                  <a:moveTo>
                    <a:pt x="0" y="247"/>
                  </a:moveTo>
                  <a:lnTo>
                    <a:pt x="0" y="0"/>
                  </a:lnTo>
                  <a:lnTo>
                    <a:pt x="324" y="7"/>
                  </a:lnTo>
                  <a:lnTo>
                    <a:pt x="317" y="262"/>
                  </a:lnTo>
                  <a:lnTo>
                    <a:pt x="0" y="247"/>
                  </a:lnTo>
                  <a:close/>
                </a:path>
              </a:pathLst>
            </a:custGeom>
            <a:solidFill>
              <a:srgbClr val="879DE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íSḷíḍe">
              <a:extLst>
                <a:ext uri="{FF2B5EF4-FFF2-40B4-BE49-F238E27FC236}">
                  <a16:creationId xmlns:a16="http://schemas.microsoft.com/office/drawing/2014/main" id="{1775EE4E-215A-496C-8FF5-EE1C3015ACA9}"/>
                </a:ext>
              </a:extLst>
            </p:cNvPr>
            <p:cNvSpPr/>
            <p:nvPr/>
          </p:nvSpPr>
          <p:spPr bwMode="auto">
            <a:xfrm>
              <a:off x="7912100" y="3127375"/>
              <a:ext cx="490538" cy="307975"/>
            </a:xfrm>
            <a:custGeom>
              <a:avLst/>
              <a:gdLst>
                <a:gd name="T0" fmla="*/ 0 w 309"/>
                <a:gd name="T1" fmla="*/ 194 h 194"/>
                <a:gd name="T2" fmla="*/ 185 w 309"/>
                <a:gd name="T3" fmla="*/ 0 h 194"/>
                <a:gd name="T4" fmla="*/ 309 w 309"/>
                <a:gd name="T5" fmla="*/ 194 h 194"/>
                <a:gd name="T6" fmla="*/ 0 w 309"/>
                <a:gd name="T7" fmla="*/ 194 h 194"/>
              </a:gdLst>
              <a:ahLst/>
              <a:cxnLst>
                <a:cxn ang="0">
                  <a:pos x="T0" y="T1"/>
                </a:cxn>
                <a:cxn ang="0">
                  <a:pos x="T2" y="T3"/>
                </a:cxn>
                <a:cxn ang="0">
                  <a:pos x="T4" y="T5"/>
                </a:cxn>
                <a:cxn ang="0">
                  <a:pos x="T6" y="T7"/>
                </a:cxn>
              </a:cxnLst>
              <a:rect l="0" t="0" r="r" b="b"/>
              <a:pathLst>
                <a:path w="309" h="194">
                  <a:moveTo>
                    <a:pt x="0" y="194"/>
                  </a:moveTo>
                  <a:lnTo>
                    <a:pt x="185" y="0"/>
                  </a:lnTo>
                  <a:lnTo>
                    <a:pt x="309" y="194"/>
                  </a:lnTo>
                  <a:lnTo>
                    <a:pt x="0" y="194"/>
                  </a:lnTo>
                  <a:close/>
                </a:path>
              </a:pathLst>
            </a:custGeom>
            <a:solidFill>
              <a:srgbClr val="F593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íṥḻïďê">
              <a:extLst>
                <a:ext uri="{FF2B5EF4-FFF2-40B4-BE49-F238E27FC236}">
                  <a16:creationId xmlns:a16="http://schemas.microsoft.com/office/drawing/2014/main" id="{5FDAB11C-F803-4E38-A3EC-718675F791E0}"/>
                </a:ext>
              </a:extLst>
            </p:cNvPr>
            <p:cNvSpPr/>
            <p:nvPr/>
          </p:nvSpPr>
          <p:spPr bwMode="auto">
            <a:xfrm>
              <a:off x="8488363" y="3521075"/>
              <a:ext cx="404813" cy="379413"/>
            </a:xfrm>
            <a:custGeom>
              <a:avLst/>
              <a:gdLst>
                <a:gd name="T0" fmla="*/ 0 w 255"/>
                <a:gd name="T1" fmla="*/ 0 h 239"/>
                <a:gd name="T2" fmla="*/ 7 w 255"/>
                <a:gd name="T3" fmla="*/ 239 h 239"/>
                <a:gd name="T4" fmla="*/ 255 w 255"/>
                <a:gd name="T5" fmla="*/ 239 h 239"/>
                <a:gd name="T6" fmla="*/ 255 w 255"/>
                <a:gd name="T7" fmla="*/ 0 h 239"/>
                <a:gd name="T8" fmla="*/ 0 w 255"/>
                <a:gd name="T9" fmla="*/ 0 h 239"/>
              </a:gdLst>
              <a:ahLst/>
              <a:cxnLst>
                <a:cxn ang="0">
                  <a:pos x="T0" y="T1"/>
                </a:cxn>
                <a:cxn ang="0">
                  <a:pos x="T2" y="T3"/>
                </a:cxn>
                <a:cxn ang="0">
                  <a:pos x="T4" y="T5"/>
                </a:cxn>
                <a:cxn ang="0">
                  <a:pos x="T6" y="T7"/>
                </a:cxn>
                <a:cxn ang="0">
                  <a:pos x="T8" y="T9"/>
                </a:cxn>
              </a:cxnLst>
              <a:rect l="0" t="0" r="r" b="b"/>
              <a:pathLst>
                <a:path w="255" h="239">
                  <a:moveTo>
                    <a:pt x="0" y="0"/>
                  </a:moveTo>
                  <a:lnTo>
                    <a:pt x="7" y="239"/>
                  </a:lnTo>
                  <a:lnTo>
                    <a:pt x="255" y="239"/>
                  </a:lnTo>
                  <a:lnTo>
                    <a:pt x="255" y="0"/>
                  </a:lnTo>
                  <a:lnTo>
                    <a:pt x="0" y="0"/>
                  </a:lnTo>
                  <a:close/>
                </a:path>
              </a:pathLst>
            </a:custGeom>
            <a:solidFill>
              <a:srgbClr val="C7C6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í$ľïḍê">
              <a:extLst>
                <a:ext uri="{FF2B5EF4-FFF2-40B4-BE49-F238E27FC236}">
                  <a16:creationId xmlns:a16="http://schemas.microsoft.com/office/drawing/2014/main" id="{3520621B-6D66-42F4-BD91-A96FE98505E1}"/>
                </a:ext>
              </a:extLst>
            </p:cNvPr>
            <p:cNvSpPr/>
            <p:nvPr/>
          </p:nvSpPr>
          <p:spPr bwMode="auto">
            <a:xfrm>
              <a:off x="3298825" y="3225800"/>
              <a:ext cx="404813" cy="381000"/>
            </a:xfrm>
            <a:prstGeom prst="rect">
              <a:avLst/>
            </a:prstGeom>
            <a:solidFill>
              <a:srgbClr val="C7C6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 name="ïšlíḋê">
              <a:extLst>
                <a:ext uri="{FF2B5EF4-FFF2-40B4-BE49-F238E27FC236}">
                  <a16:creationId xmlns:a16="http://schemas.microsoft.com/office/drawing/2014/main" id="{55623B6C-B724-43F5-B00D-7386E25C74C1}"/>
                </a:ext>
              </a:extLst>
            </p:cNvPr>
            <p:cNvSpPr/>
            <p:nvPr/>
          </p:nvSpPr>
          <p:spPr bwMode="auto">
            <a:xfrm>
              <a:off x="4256088" y="3213100"/>
              <a:ext cx="404813" cy="381000"/>
            </a:xfrm>
            <a:custGeom>
              <a:avLst/>
              <a:gdLst>
                <a:gd name="T0" fmla="*/ 0 w 255"/>
                <a:gd name="T1" fmla="*/ 0 h 240"/>
                <a:gd name="T2" fmla="*/ 7 w 255"/>
                <a:gd name="T3" fmla="*/ 240 h 240"/>
                <a:gd name="T4" fmla="*/ 255 w 255"/>
                <a:gd name="T5" fmla="*/ 240 h 240"/>
                <a:gd name="T6" fmla="*/ 255 w 255"/>
                <a:gd name="T7" fmla="*/ 0 h 240"/>
                <a:gd name="T8" fmla="*/ 0 w 255"/>
                <a:gd name="T9" fmla="*/ 0 h 240"/>
              </a:gdLst>
              <a:ahLst/>
              <a:cxnLst>
                <a:cxn ang="0">
                  <a:pos x="T0" y="T1"/>
                </a:cxn>
                <a:cxn ang="0">
                  <a:pos x="T2" y="T3"/>
                </a:cxn>
                <a:cxn ang="0">
                  <a:pos x="T4" y="T5"/>
                </a:cxn>
                <a:cxn ang="0">
                  <a:pos x="T6" y="T7"/>
                </a:cxn>
                <a:cxn ang="0">
                  <a:pos x="T8" y="T9"/>
                </a:cxn>
              </a:cxnLst>
              <a:rect l="0" t="0" r="r" b="b"/>
              <a:pathLst>
                <a:path w="255" h="240">
                  <a:moveTo>
                    <a:pt x="0" y="0"/>
                  </a:moveTo>
                  <a:lnTo>
                    <a:pt x="7" y="240"/>
                  </a:lnTo>
                  <a:lnTo>
                    <a:pt x="255" y="240"/>
                  </a:lnTo>
                  <a:lnTo>
                    <a:pt x="255" y="0"/>
                  </a:lnTo>
                  <a:lnTo>
                    <a:pt x="0" y="0"/>
                  </a:lnTo>
                  <a:close/>
                </a:path>
              </a:pathLst>
            </a:custGeom>
            <a:solidFill>
              <a:srgbClr val="FF00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ïŝlíḑe">
              <a:extLst>
                <a:ext uri="{FF2B5EF4-FFF2-40B4-BE49-F238E27FC236}">
                  <a16:creationId xmlns:a16="http://schemas.microsoft.com/office/drawing/2014/main" id="{35365FE5-290D-42D6-912A-941230F4A257}"/>
                </a:ext>
              </a:extLst>
            </p:cNvPr>
            <p:cNvSpPr/>
            <p:nvPr/>
          </p:nvSpPr>
          <p:spPr bwMode="auto">
            <a:xfrm>
              <a:off x="3298825" y="2771775"/>
              <a:ext cx="404813" cy="381000"/>
            </a:xfrm>
            <a:prstGeom prst="rect">
              <a:avLst/>
            </a:prstGeom>
            <a:solidFill>
              <a:srgbClr val="F593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6" name="iSľïďé">
              <a:extLst>
                <a:ext uri="{FF2B5EF4-FFF2-40B4-BE49-F238E27FC236}">
                  <a16:creationId xmlns:a16="http://schemas.microsoft.com/office/drawing/2014/main" id="{FD29A801-DB6C-4DF9-9319-3876F975EB5C}"/>
                </a:ext>
              </a:extLst>
            </p:cNvPr>
            <p:cNvSpPr/>
            <p:nvPr/>
          </p:nvSpPr>
          <p:spPr bwMode="auto">
            <a:xfrm>
              <a:off x="3727450" y="3067050"/>
              <a:ext cx="528638" cy="539750"/>
            </a:xfrm>
            <a:custGeom>
              <a:avLst/>
              <a:gdLst>
                <a:gd name="T0" fmla="*/ 116 w 333"/>
                <a:gd name="T1" fmla="*/ 0 h 340"/>
                <a:gd name="T2" fmla="*/ 0 w 333"/>
                <a:gd name="T3" fmla="*/ 216 h 340"/>
                <a:gd name="T4" fmla="*/ 209 w 333"/>
                <a:gd name="T5" fmla="*/ 340 h 340"/>
                <a:gd name="T6" fmla="*/ 333 w 333"/>
                <a:gd name="T7" fmla="*/ 131 h 340"/>
                <a:gd name="T8" fmla="*/ 116 w 333"/>
                <a:gd name="T9" fmla="*/ 0 h 340"/>
              </a:gdLst>
              <a:ahLst/>
              <a:cxnLst>
                <a:cxn ang="0">
                  <a:pos x="T0" y="T1"/>
                </a:cxn>
                <a:cxn ang="0">
                  <a:pos x="T2" y="T3"/>
                </a:cxn>
                <a:cxn ang="0">
                  <a:pos x="T4" y="T5"/>
                </a:cxn>
                <a:cxn ang="0">
                  <a:pos x="T6" y="T7"/>
                </a:cxn>
                <a:cxn ang="0">
                  <a:pos x="T8" y="T9"/>
                </a:cxn>
              </a:cxnLst>
              <a:rect l="0" t="0" r="r" b="b"/>
              <a:pathLst>
                <a:path w="333" h="340">
                  <a:moveTo>
                    <a:pt x="116" y="0"/>
                  </a:moveTo>
                  <a:lnTo>
                    <a:pt x="0" y="216"/>
                  </a:lnTo>
                  <a:lnTo>
                    <a:pt x="209" y="340"/>
                  </a:lnTo>
                  <a:lnTo>
                    <a:pt x="333" y="131"/>
                  </a:lnTo>
                  <a:lnTo>
                    <a:pt x="116" y="0"/>
                  </a:lnTo>
                  <a:close/>
                </a:path>
              </a:pathLst>
            </a:custGeom>
            <a:solidFill>
              <a:srgbClr val="FEC75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7" name="îşḻîḓè">
            <a:extLst>
              <a:ext uri="{FF2B5EF4-FFF2-40B4-BE49-F238E27FC236}">
                <a16:creationId xmlns:a16="http://schemas.microsoft.com/office/drawing/2014/main" id="{EC6A21F8-387F-4AB7-9673-9C2E28B74C57}"/>
              </a:ext>
            </a:extLst>
          </p:cNvPr>
          <p:cNvSpPr/>
          <p:nvPr/>
        </p:nvSpPr>
        <p:spPr bwMode="auto">
          <a:xfrm>
            <a:off x="1420569" y="1941620"/>
            <a:ext cx="1038115" cy="313127"/>
          </a:xfrm>
          <a:custGeom>
            <a:avLst/>
            <a:gdLst>
              <a:gd name="T0" fmla="*/ 322 w 354"/>
              <a:gd name="T1" fmla="*/ 107 h 107"/>
              <a:gd name="T2" fmla="*/ 0 w 354"/>
              <a:gd name="T3" fmla="*/ 107 h 107"/>
              <a:gd name="T4" fmla="*/ 37 w 354"/>
              <a:gd name="T5" fmla="*/ 66 h 107"/>
              <a:gd name="T6" fmla="*/ 69 w 354"/>
              <a:gd name="T7" fmla="*/ 76 h 107"/>
              <a:gd name="T8" fmla="*/ 111 w 354"/>
              <a:gd name="T9" fmla="*/ 41 h 107"/>
              <a:gd name="T10" fmla="*/ 161 w 354"/>
              <a:gd name="T11" fmla="*/ 68 h 107"/>
              <a:gd name="T12" fmla="*/ 225 w 354"/>
              <a:gd name="T13" fmla="*/ 35 h 107"/>
              <a:gd name="T14" fmla="*/ 289 w 354"/>
              <a:gd name="T15" fmla="*/ 64 h 107"/>
              <a:gd name="T16" fmla="*/ 354 w 354"/>
              <a:gd name="T17" fmla="*/ 107 h 107"/>
              <a:gd name="T18" fmla="*/ 322 w 354"/>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107">
                <a:moveTo>
                  <a:pt x="322" y="107"/>
                </a:moveTo>
                <a:cubicBezTo>
                  <a:pt x="0" y="107"/>
                  <a:pt x="0" y="107"/>
                  <a:pt x="0" y="107"/>
                </a:cubicBezTo>
                <a:cubicBezTo>
                  <a:pt x="0" y="107"/>
                  <a:pt x="16" y="68"/>
                  <a:pt x="37" y="66"/>
                </a:cubicBezTo>
                <a:cubicBezTo>
                  <a:pt x="57" y="65"/>
                  <a:pt x="62" y="77"/>
                  <a:pt x="69" y="76"/>
                </a:cubicBezTo>
                <a:cubicBezTo>
                  <a:pt x="75" y="75"/>
                  <a:pt x="86" y="42"/>
                  <a:pt x="111" y="41"/>
                </a:cubicBezTo>
                <a:cubicBezTo>
                  <a:pt x="137" y="39"/>
                  <a:pt x="147" y="63"/>
                  <a:pt x="161" y="68"/>
                </a:cubicBezTo>
                <a:cubicBezTo>
                  <a:pt x="175" y="72"/>
                  <a:pt x="203" y="70"/>
                  <a:pt x="225" y="35"/>
                </a:cubicBezTo>
                <a:cubicBezTo>
                  <a:pt x="247" y="0"/>
                  <a:pt x="288" y="37"/>
                  <a:pt x="289" y="64"/>
                </a:cubicBezTo>
                <a:cubicBezTo>
                  <a:pt x="291" y="106"/>
                  <a:pt x="354" y="83"/>
                  <a:pt x="354" y="107"/>
                </a:cubicBezTo>
                <a:lnTo>
                  <a:pt x="322" y="107"/>
                </a:lnTo>
                <a:close/>
              </a:path>
            </a:pathLst>
          </a:custGeom>
          <a:solidFill>
            <a:schemeClr val="accent2">
              <a:lumMod val="60000"/>
              <a:lumOff val="40000"/>
            </a:schemeClr>
          </a:solidFill>
          <a:ln>
            <a:noFill/>
          </a:ln>
        </p:spPr>
        <p:txBody>
          <a:bodyPr anchor="ctr"/>
          <a:lstStyle/>
          <a:p>
            <a:pPr algn="ctr"/>
            <a:endParaRPr/>
          </a:p>
        </p:txBody>
      </p:sp>
      <p:sp>
        <p:nvSpPr>
          <p:cNvPr id="58" name="ïS1ídè">
            <a:extLst>
              <a:ext uri="{FF2B5EF4-FFF2-40B4-BE49-F238E27FC236}">
                <a16:creationId xmlns:a16="http://schemas.microsoft.com/office/drawing/2014/main" id="{9A02954F-6D15-49E9-B9C2-AE0DB5F39485}"/>
              </a:ext>
            </a:extLst>
          </p:cNvPr>
          <p:cNvSpPr/>
          <p:nvPr/>
        </p:nvSpPr>
        <p:spPr bwMode="auto">
          <a:xfrm>
            <a:off x="3118913" y="2213634"/>
            <a:ext cx="1038115" cy="313127"/>
          </a:xfrm>
          <a:custGeom>
            <a:avLst/>
            <a:gdLst>
              <a:gd name="T0" fmla="*/ 32 w 354"/>
              <a:gd name="T1" fmla="*/ 107 h 107"/>
              <a:gd name="T2" fmla="*/ 354 w 354"/>
              <a:gd name="T3" fmla="*/ 107 h 107"/>
              <a:gd name="T4" fmla="*/ 317 w 354"/>
              <a:gd name="T5" fmla="*/ 66 h 107"/>
              <a:gd name="T6" fmla="*/ 285 w 354"/>
              <a:gd name="T7" fmla="*/ 76 h 107"/>
              <a:gd name="T8" fmla="*/ 243 w 354"/>
              <a:gd name="T9" fmla="*/ 41 h 107"/>
              <a:gd name="T10" fmla="*/ 193 w 354"/>
              <a:gd name="T11" fmla="*/ 68 h 107"/>
              <a:gd name="T12" fmla="*/ 129 w 354"/>
              <a:gd name="T13" fmla="*/ 35 h 107"/>
              <a:gd name="T14" fmla="*/ 65 w 354"/>
              <a:gd name="T15" fmla="*/ 64 h 107"/>
              <a:gd name="T16" fmla="*/ 0 w 354"/>
              <a:gd name="T17" fmla="*/ 107 h 107"/>
              <a:gd name="T18" fmla="*/ 32 w 354"/>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107">
                <a:moveTo>
                  <a:pt x="32" y="107"/>
                </a:moveTo>
                <a:cubicBezTo>
                  <a:pt x="354" y="107"/>
                  <a:pt x="354" y="107"/>
                  <a:pt x="354" y="107"/>
                </a:cubicBezTo>
                <a:cubicBezTo>
                  <a:pt x="354" y="107"/>
                  <a:pt x="338" y="68"/>
                  <a:pt x="317" y="66"/>
                </a:cubicBezTo>
                <a:cubicBezTo>
                  <a:pt x="297" y="65"/>
                  <a:pt x="292" y="77"/>
                  <a:pt x="285" y="76"/>
                </a:cubicBezTo>
                <a:cubicBezTo>
                  <a:pt x="279" y="75"/>
                  <a:pt x="268" y="42"/>
                  <a:pt x="243" y="41"/>
                </a:cubicBezTo>
                <a:cubicBezTo>
                  <a:pt x="217" y="39"/>
                  <a:pt x="207" y="63"/>
                  <a:pt x="193" y="68"/>
                </a:cubicBezTo>
                <a:cubicBezTo>
                  <a:pt x="179" y="72"/>
                  <a:pt x="151" y="70"/>
                  <a:pt x="129" y="35"/>
                </a:cubicBezTo>
                <a:cubicBezTo>
                  <a:pt x="107" y="0"/>
                  <a:pt x="66" y="37"/>
                  <a:pt x="65" y="64"/>
                </a:cubicBezTo>
                <a:cubicBezTo>
                  <a:pt x="63" y="106"/>
                  <a:pt x="0" y="83"/>
                  <a:pt x="0" y="107"/>
                </a:cubicBezTo>
                <a:lnTo>
                  <a:pt x="32" y="107"/>
                </a:lnTo>
                <a:close/>
              </a:path>
            </a:pathLst>
          </a:custGeom>
          <a:solidFill>
            <a:schemeClr val="accent2">
              <a:lumMod val="60000"/>
              <a:lumOff val="40000"/>
            </a:schemeClr>
          </a:solidFill>
          <a:ln>
            <a:noFill/>
          </a:ln>
        </p:spPr>
        <p:txBody>
          <a:bodyPr anchor="ctr"/>
          <a:lstStyle/>
          <a:p>
            <a:pPr algn="ctr"/>
            <a:endParaRPr/>
          </a:p>
        </p:txBody>
      </p:sp>
      <p:grpSp>
        <p:nvGrpSpPr>
          <p:cNvPr id="59" name="组合 58">
            <a:extLst>
              <a:ext uri="{FF2B5EF4-FFF2-40B4-BE49-F238E27FC236}">
                <a16:creationId xmlns:a16="http://schemas.microsoft.com/office/drawing/2014/main" id="{5A7A1A84-5681-45BD-9B2F-61C3E3000315}"/>
              </a:ext>
            </a:extLst>
          </p:cNvPr>
          <p:cNvGrpSpPr/>
          <p:nvPr/>
        </p:nvGrpSpPr>
        <p:grpSpPr>
          <a:xfrm>
            <a:off x="910399" y="4480560"/>
            <a:ext cx="3221376" cy="1227654"/>
            <a:chOff x="1429825" y="5313488"/>
            <a:chExt cx="2931282" cy="1117102"/>
          </a:xfrm>
        </p:grpSpPr>
        <p:sp>
          <p:nvSpPr>
            <p:cNvPr id="60" name="i$ļîḑê">
              <a:extLst>
                <a:ext uri="{FF2B5EF4-FFF2-40B4-BE49-F238E27FC236}">
                  <a16:creationId xmlns:a16="http://schemas.microsoft.com/office/drawing/2014/main" id="{37393696-1810-490D-B254-F469942585A2}"/>
                </a:ext>
              </a:extLst>
            </p:cNvPr>
            <p:cNvSpPr/>
            <p:nvPr/>
          </p:nvSpPr>
          <p:spPr bwMode="auto">
            <a:xfrm>
              <a:off x="1789498" y="6275437"/>
              <a:ext cx="88861" cy="141048"/>
            </a:xfrm>
            <a:custGeom>
              <a:avLst/>
              <a:gdLst>
                <a:gd name="T0" fmla="*/ 0 w 30"/>
                <a:gd name="T1" fmla="*/ 23 h 48"/>
                <a:gd name="T2" fmla="*/ 11 w 30"/>
                <a:gd name="T3" fmla="*/ 48 h 48"/>
                <a:gd name="T4" fmla="*/ 30 w 30"/>
                <a:gd name="T5" fmla="*/ 45 h 48"/>
                <a:gd name="T6" fmla="*/ 18 w 30"/>
                <a:gd name="T7" fmla="*/ 0 h 48"/>
                <a:gd name="T8" fmla="*/ 0 w 30"/>
                <a:gd name="T9" fmla="*/ 23 h 48"/>
              </a:gdLst>
              <a:ahLst/>
              <a:cxnLst>
                <a:cxn ang="0">
                  <a:pos x="T0" y="T1"/>
                </a:cxn>
                <a:cxn ang="0">
                  <a:pos x="T2" y="T3"/>
                </a:cxn>
                <a:cxn ang="0">
                  <a:pos x="T4" y="T5"/>
                </a:cxn>
                <a:cxn ang="0">
                  <a:pos x="T6" y="T7"/>
                </a:cxn>
                <a:cxn ang="0">
                  <a:pos x="T8" y="T9"/>
                </a:cxn>
              </a:cxnLst>
              <a:rect l="0" t="0" r="r" b="b"/>
              <a:pathLst>
                <a:path w="30" h="48">
                  <a:moveTo>
                    <a:pt x="0" y="23"/>
                  </a:moveTo>
                  <a:cubicBezTo>
                    <a:pt x="2" y="32"/>
                    <a:pt x="6" y="41"/>
                    <a:pt x="11" y="48"/>
                  </a:cubicBezTo>
                  <a:cubicBezTo>
                    <a:pt x="18" y="48"/>
                    <a:pt x="25" y="47"/>
                    <a:pt x="30" y="45"/>
                  </a:cubicBezTo>
                  <a:cubicBezTo>
                    <a:pt x="23" y="33"/>
                    <a:pt x="19" y="17"/>
                    <a:pt x="18" y="0"/>
                  </a:cubicBezTo>
                  <a:cubicBezTo>
                    <a:pt x="18" y="11"/>
                    <a:pt x="10" y="20"/>
                    <a:pt x="0" y="23"/>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i$1îdê">
              <a:extLst>
                <a:ext uri="{FF2B5EF4-FFF2-40B4-BE49-F238E27FC236}">
                  <a16:creationId xmlns:a16="http://schemas.microsoft.com/office/drawing/2014/main" id="{66C1A834-32FF-4D1C-9AC7-70FBE042F42D}"/>
                </a:ext>
              </a:extLst>
            </p:cNvPr>
            <p:cNvSpPr/>
            <p:nvPr/>
          </p:nvSpPr>
          <p:spPr bwMode="auto">
            <a:xfrm>
              <a:off x="1840275" y="5670340"/>
              <a:ext cx="84629" cy="221446"/>
            </a:xfrm>
            <a:custGeom>
              <a:avLst/>
              <a:gdLst>
                <a:gd name="T0" fmla="*/ 26 w 29"/>
                <a:gd name="T1" fmla="*/ 76 h 76"/>
                <a:gd name="T2" fmla="*/ 29 w 29"/>
                <a:gd name="T3" fmla="*/ 72 h 76"/>
                <a:gd name="T4" fmla="*/ 5 w 29"/>
                <a:gd name="T5" fmla="*/ 11 h 76"/>
                <a:gd name="T6" fmla="*/ 0 w 29"/>
                <a:gd name="T7" fmla="*/ 0 h 76"/>
                <a:gd name="T8" fmla="*/ 19 w 29"/>
                <a:gd name="T9" fmla="*/ 57 h 76"/>
                <a:gd name="T10" fmla="*/ 26 w 29"/>
                <a:gd name="T11" fmla="*/ 76 h 76"/>
              </a:gdLst>
              <a:ahLst/>
              <a:cxnLst>
                <a:cxn ang="0">
                  <a:pos x="T0" y="T1"/>
                </a:cxn>
                <a:cxn ang="0">
                  <a:pos x="T2" y="T3"/>
                </a:cxn>
                <a:cxn ang="0">
                  <a:pos x="T4" y="T5"/>
                </a:cxn>
                <a:cxn ang="0">
                  <a:pos x="T6" y="T7"/>
                </a:cxn>
                <a:cxn ang="0">
                  <a:pos x="T8" y="T9"/>
                </a:cxn>
                <a:cxn ang="0">
                  <a:pos x="T10" y="T11"/>
                </a:cxn>
              </a:cxnLst>
              <a:rect l="0" t="0" r="r" b="b"/>
              <a:pathLst>
                <a:path w="29" h="76">
                  <a:moveTo>
                    <a:pt x="26" y="76"/>
                  </a:moveTo>
                  <a:cubicBezTo>
                    <a:pt x="27" y="75"/>
                    <a:pt x="28" y="74"/>
                    <a:pt x="29" y="72"/>
                  </a:cubicBezTo>
                  <a:cubicBezTo>
                    <a:pt x="25" y="55"/>
                    <a:pt x="17" y="35"/>
                    <a:pt x="5" y="11"/>
                  </a:cubicBezTo>
                  <a:cubicBezTo>
                    <a:pt x="3" y="8"/>
                    <a:pt x="1" y="4"/>
                    <a:pt x="0" y="0"/>
                  </a:cubicBezTo>
                  <a:cubicBezTo>
                    <a:pt x="4" y="24"/>
                    <a:pt x="12" y="43"/>
                    <a:pt x="19" y="57"/>
                  </a:cubicBezTo>
                  <a:cubicBezTo>
                    <a:pt x="22" y="64"/>
                    <a:pt x="24" y="70"/>
                    <a:pt x="26" y="76"/>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lïdè">
              <a:extLst>
                <a:ext uri="{FF2B5EF4-FFF2-40B4-BE49-F238E27FC236}">
                  <a16:creationId xmlns:a16="http://schemas.microsoft.com/office/drawing/2014/main" id="{5C550FEC-0F7E-493D-90D9-F3A39F998A0C}"/>
                </a:ext>
              </a:extLst>
            </p:cNvPr>
            <p:cNvSpPr/>
            <p:nvPr/>
          </p:nvSpPr>
          <p:spPr bwMode="auto">
            <a:xfrm>
              <a:off x="1834633" y="5389654"/>
              <a:ext cx="76166" cy="236961"/>
            </a:xfrm>
            <a:custGeom>
              <a:avLst/>
              <a:gdLst>
                <a:gd name="T0" fmla="*/ 1 w 26"/>
                <a:gd name="T1" fmla="*/ 81 h 81"/>
                <a:gd name="T2" fmla="*/ 17 w 26"/>
                <a:gd name="T3" fmla="*/ 35 h 81"/>
                <a:gd name="T4" fmla="*/ 21 w 26"/>
                <a:gd name="T5" fmla="*/ 0 h 81"/>
                <a:gd name="T6" fmla="*/ 1 w 26"/>
                <a:gd name="T7" fmla="*/ 66 h 81"/>
                <a:gd name="T8" fmla="*/ 1 w 26"/>
                <a:gd name="T9" fmla="*/ 81 h 81"/>
              </a:gdLst>
              <a:ahLst/>
              <a:cxnLst>
                <a:cxn ang="0">
                  <a:pos x="T0" y="T1"/>
                </a:cxn>
                <a:cxn ang="0">
                  <a:pos x="T2" y="T3"/>
                </a:cxn>
                <a:cxn ang="0">
                  <a:pos x="T4" y="T5"/>
                </a:cxn>
                <a:cxn ang="0">
                  <a:pos x="T6" y="T7"/>
                </a:cxn>
                <a:cxn ang="0">
                  <a:pos x="T8" y="T9"/>
                </a:cxn>
              </a:cxnLst>
              <a:rect l="0" t="0" r="r" b="b"/>
              <a:pathLst>
                <a:path w="26" h="81">
                  <a:moveTo>
                    <a:pt x="1" y="81"/>
                  </a:moveTo>
                  <a:cubicBezTo>
                    <a:pt x="2" y="57"/>
                    <a:pt x="16" y="36"/>
                    <a:pt x="17" y="35"/>
                  </a:cubicBezTo>
                  <a:cubicBezTo>
                    <a:pt x="24" y="24"/>
                    <a:pt x="26" y="11"/>
                    <a:pt x="21" y="0"/>
                  </a:cubicBezTo>
                  <a:cubicBezTo>
                    <a:pt x="12" y="13"/>
                    <a:pt x="2" y="36"/>
                    <a:pt x="1" y="66"/>
                  </a:cubicBezTo>
                  <a:cubicBezTo>
                    <a:pt x="0" y="71"/>
                    <a:pt x="1" y="76"/>
                    <a:pt x="1" y="81"/>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ṩļíḓè">
              <a:extLst>
                <a:ext uri="{FF2B5EF4-FFF2-40B4-BE49-F238E27FC236}">
                  <a16:creationId xmlns:a16="http://schemas.microsoft.com/office/drawing/2014/main" id="{D873583E-F052-4066-B90D-223CB6A7BE54}"/>
                </a:ext>
              </a:extLst>
            </p:cNvPr>
            <p:cNvSpPr/>
            <p:nvPr/>
          </p:nvSpPr>
          <p:spPr bwMode="auto">
            <a:xfrm>
              <a:off x="1758467" y="5341697"/>
              <a:ext cx="149511" cy="922455"/>
            </a:xfrm>
            <a:custGeom>
              <a:avLst/>
              <a:gdLst>
                <a:gd name="T0" fmla="*/ 2 w 51"/>
                <a:gd name="T1" fmla="*/ 82 h 315"/>
                <a:gd name="T2" fmla="*/ 22 w 51"/>
                <a:gd name="T3" fmla="*/ 169 h 315"/>
                <a:gd name="T4" fmla="*/ 31 w 51"/>
                <a:gd name="T5" fmla="*/ 195 h 315"/>
                <a:gd name="T6" fmla="*/ 16 w 51"/>
                <a:gd name="T7" fmla="*/ 272 h 315"/>
                <a:gd name="T8" fmla="*/ 9 w 51"/>
                <a:gd name="T9" fmla="*/ 294 h 315"/>
                <a:gd name="T10" fmla="*/ 29 w 51"/>
                <a:gd name="T11" fmla="*/ 315 h 315"/>
                <a:gd name="T12" fmla="*/ 38 w 51"/>
                <a:gd name="T13" fmla="*/ 270 h 315"/>
                <a:gd name="T14" fmla="*/ 50 w 51"/>
                <a:gd name="T15" fmla="*/ 243 h 315"/>
                <a:gd name="T16" fmla="*/ 41 w 51"/>
                <a:gd name="T17" fmla="*/ 245 h 315"/>
                <a:gd name="T18" fmla="*/ 38 w 51"/>
                <a:gd name="T19" fmla="*/ 196 h 315"/>
                <a:gd name="T20" fmla="*/ 37 w 51"/>
                <a:gd name="T21" fmla="*/ 196 h 315"/>
                <a:gd name="T22" fmla="*/ 51 w 51"/>
                <a:gd name="T23" fmla="*/ 190 h 315"/>
                <a:gd name="T24" fmla="*/ 43 w 51"/>
                <a:gd name="T25" fmla="*/ 170 h 315"/>
                <a:gd name="T26" fmla="*/ 23 w 51"/>
                <a:gd name="T27" fmla="*/ 82 h 315"/>
                <a:gd name="T28" fmla="*/ 45 w 51"/>
                <a:gd name="T29" fmla="*/ 13 h 315"/>
                <a:gd name="T30" fmla="*/ 46 w 51"/>
                <a:gd name="T31" fmla="*/ 12 h 315"/>
                <a:gd name="T32" fmla="*/ 36 w 51"/>
                <a:gd name="T33" fmla="*/ 0 h 315"/>
                <a:gd name="T34" fmla="*/ 36 w 51"/>
                <a:gd name="T35" fmla="*/ 0 h 315"/>
                <a:gd name="T36" fmla="*/ 2 w 51"/>
                <a:gd name="T37" fmla="*/ 8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315">
                  <a:moveTo>
                    <a:pt x="2" y="82"/>
                  </a:moveTo>
                  <a:cubicBezTo>
                    <a:pt x="0" y="122"/>
                    <a:pt x="13" y="149"/>
                    <a:pt x="22" y="169"/>
                  </a:cubicBezTo>
                  <a:cubicBezTo>
                    <a:pt x="26" y="179"/>
                    <a:pt x="30" y="187"/>
                    <a:pt x="31" y="195"/>
                  </a:cubicBezTo>
                  <a:cubicBezTo>
                    <a:pt x="36" y="227"/>
                    <a:pt x="29" y="245"/>
                    <a:pt x="16" y="272"/>
                  </a:cubicBezTo>
                  <a:cubicBezTo>
                    <a:pt x="13" y="277"/>
                    <a:pt x="10" y="285"/>
                    <a:pt x="9" y="294"/>
                  </a:cubicBezTo>
                  <a:cubicBezTo>
                    <a:pt x="20" y="296"/>
                    <a:pt x="28" y="304"/>
                    <a:pt x="29" y="315"/>
                  </a:cubicBezTo>
                  <a:cubicBezTo>
                    <a:pt x="29" y="298"/>
                    <a:pt x="32" y="281"/>
                    <a:pt x="38" y="270"/>
                  </a:cubicBezTo>
                  <a:cubicBezTo>
                    <a:pt x="42" y="260"/>
                    <a:pt x="47" y="252"/>
                    <a:pt x="50" y="243"/>
                  </a:cubicBezTo>
                  <a:cubicBezTo>
                    <a:pt x="46" y="244"/>
                    <a:pt x="43" y="244"/>
                    <a:pt x="41" y="245"/>
                  </a:cubicBezTo>
                  <a:cubicBezTo>
                    <a:pt x="38" y="196"/>
                    <a:pt x="38" y="196"/>
                    <a:pt x="38" y="196"/>
                  </a:cubicBezTo>
                  <a:cubicBezTo>
                    <a:pt x="37" y="196"/>
                    <a:pt x="37" y="196"/>
                    <a:pt x="37" y="196"/>
                  </a:cubicBezTo>
                  <a:cubicBezTo>
                    <a:pt x="38" y="196"/>
                    <a:pt x="45" y="195"/>
                    <a:pt x="51" y="190"/>
                  </a:cubicBezTo>
                  <a:cubicBezTo>
                    <a:pt x="50" y="184"/>
                    <a:pt x="47" y="178"/>
                    <a:pt x="43" y="170"/>
                  </a:cubicBezTo>
                  <a:cubicBezTo>
                    <a:pt x="34" y="150"/>
                    <a:pt x="22" y="122"/>
                    <a:pt x="23" y="82"/>
                  </a:cubicBezTo>
                  <a:cubicBezTo>
                    <a:pt x="24" y="50"/>
                    <a:pt x="36" y="27"/>
                    <a:pt x="45" y="13"/>
                  </a:cubicBezTo>
                  <a:cubicBezTo>
                    <a:pt x="46" y="12"/>
                    <a:pt x="46" y="12"/>
                    <a:pt x="46" y="12"/>
                  </a:cubicBezTo>
                  <a:cubicBezTo>
                    <a:pt x="44" y="8"/>
                    <a:pt x="40" y="3"/>
                    <a:pt x="36" y="0"/>
                  </a:cubicBezTo>
                  <a:cubicBezTo>
                    <a:pt x="36" y="0"/>
                    <a:pt x="36" y="0"/>
                    <a:pt x="36" y="0"/>
                  </a:cubicBezTo>
                  <a:cubicBezTo>
                    <a:pt x="36" y="0"/>
                    <a:pt x="3" y="25"/>
                    <a:pt x="2" y="82"/>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ŝ1ïḋê">
              <a:extLst>
                <a:ext uri="{FF2B5EF4-FFF2-40B4-BE49-F238E27FC236}">
                  <a16:creationId xmlns:a16="http://schemas.microsoft.com/office/drawing/2014/main" id="{7D341285-8A47-47B1-BA49-2F77F726E310}"/>
                </a:ext>
              </a:extLst>
            </p:cNvPr>
            <p:cNvSpPr/>
            <p:nvPr/>
          </p:nvSpPr>
          <p:spPr bwMode="auto">
            <a:xfrm>
              <a:off x="1710511" y="6334677"/>
              <a:ext cx="100145" cy="84629"/>
            </a:xfrm>
            <a:custGeom>
              <a:avLst/>
              <a:gdLst>
                <a:gd name="T0" fmla="*/ 21 w 34"/>
                <a:gd name="T1" fmla="*/ 3 h 29"/>
                <a:gd name="T2" fmla="*/ 0 w 34"/>
                <a:gd name="T3" fmla="*/ 0 h 29"/>
                <a:gd name="T4" fmla="*/ 11 w 34"/>
                <a:gd name="T5" fmla="*/ 28 h 29"/>
                <a:gd name="T6" fmla="*/ 27 w 34"/>
                <a:gd name="T7" fmla="*/ 29 h 29"/>
                <a:gd name="T8" fmla="*/ 34 w 34"/>
                <a:gd name="T9" fmla="*/ 28 h 29"/>
                <a:gd name="T10" fmla="*/ 23 w 34"/>
                <a:gd name="T11" fmla="*/ 3 h 29"/>
                <a:gd name="T12" fmla="*/ 21 w 34"/>
                <a:gd name="T13" fmla="*/ 3 h 29"/>
              </a:gdLst>
              <a:ahLst/>
              <a:cxnLst>
                <a:cxn ang="0">
                  <a:pos x="T0" y="T1"/>
                </a:cxn>
                <a:cxn ang="0">
                  <a:pos x="T2" y="T3"/>
                </a:cxn>
                <a:cxn ang="0">
                  <a:pos x="T4" y="T5"/>
                </a:cxn>
                <a:cxn ang="0">
                  <a:pos x="T6" y="T7"/>
                </a:cxn>
                <a:cxn ang="0">
                  <a:pos x="T8" y="T9"/>
                </a:cxn>
                <a:cxn ang="0">
                  <a:pos x="T10" y="T11"/>
                </a:cxn>
                <a:cxn ang="0">
                  <a:pos x="T12" y="T13"/>
                </a:cxn>
              </a:cxnLst>
              <a:rect l="0" t="0" r="r" b="b"/>
              <a:pathLst>
                <a:path w="34" h="29">
                  <a:moveTo>
                    <a:pt x="21" y="3"/>
                  </a:moveTo>
                  <a:cubicBezTo>
                    <a:pt x="20" y="3"/>
                    <a:pt x="12" y="3"/>
                    <a:pt x="0" y="0"/>
                  </a:cubicBezTo>
                  <a:cubicBezTo>
                    <a:pt x="2" y="11"/>
                    <a:pt x="6" y="20"/>
                    <a:pt x="11" y="28"/>
                  </a:cubicBezTo>
                  <a:cubicBezTo>
                    <a:pt x="16" y="28"/>
                    <a:pt x="22" y="29"/>
                    <a:pt x="27" y="29"/>
                  </a:cubicBezTo>
                  <a:cubicBezTo>
                    <a:pt x="30" y="29"/>
                    <a:pt x="32" y="28"/>
                    <a:pt x="34" y="28"/>
                  </a:cubicBezTo>
                  <a:cubicBezTo>
                    <a:pt x="29" y="21"/>
                    <a:pt x="26" y="13"/>
                    <a:pt x="23" y="3"/>
                  </a:cubicBezTo>
                  <a:cubicBezTo>
                    <a:pt x="22" y="3"/>
                    <a:pt x="22" y="3"/>
                    <a:pt x="21" y="3"/>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iṣľiḋê">
              <a:extLst>
                <a:ext uri="{FF2B5EF4-FFF2-40B4-BE49-F238E27FC236}">
                  <a16:creationId xmlns:a16="http://schemas.microsoft.com/office/drawing/2014/main" id="{3B012791-54DB-41A9-BA7B-F86B73D89141}"/>
                </a:ext>
              </a:extLst>
            </p:cNvPr>
            <p:cNvSpPr/>
            <p:nvPr/>
          </p:nvSpPr>
          <p:spPr bwMode="auto">
            <a:xfrm>
              <a:off x="1682301" y="5316309"/>
              <a:ext cx="172079" cy="882962"/>
            </a:xfrm>
            <a:custGeom>
              <a:avLst/>
              <a:gdLst>
                <a:gd name="T0" fmla="*/ 41 w 59"/>
                <a:gd name="T1" fmla="*/ 3 h 302"/>
                <a:gd name="T2" fmla="*/ 1 w 59"/>
                <a:gd name="T3" fmla="*/ 91 h 302"/>
                <a:gd name="T4" fmla="*/ 21 w 59"/>
                <a:gd name="T5" fmla="*/ 178 h 302"/>
                <a:gd name="T6" fmla="*/ 31 w 59"/>
                <a:gd name="T7" fmla="*/ 204 h 302"/>
                <a:gd name="T8" fmla="*/ 15 w 59"/>
                <a:gd name="T9" fmla="*/ 281 h 302"/>
                <a:gd name="T10" fmla="*/ 10 w 59"/>
                <a:gd name="T11" fmla="*/ 296 h 302"/>
                <a:gd name="T12" fmla="*/ 31 w 59"/>
                <a:gd name="T13" fmla="*/ 302 h 302"/>
                <a:gd name="T14" fmla="*/ 32 w 59"/>
                <a:gd name="T15" fmla="*/ 302 h 302"/>
                <a:gd name="T16" fmla="*/ 38 w 59"/>
                <a:gd name="T17" fmla="*/ 279 h 302"/>
                <a:gd name="T18" fmla="*/ 54 w 59"/>
                <a:gd name="T19" fmla="*/ 204 h 302"/>
                <a:gd name="T20" fmla="*/ 44 w 59"/>
                <a:gd name="T21" fmla="*/ 179 h 302"/>
                <a:gd name="T22" fmla="*/ 24 w 59"/>
                <a:gd name="T23" fmla="*/ 91 h 302"/>
                <a:gd name="T24" fmla="*/ 59 w 59"/>
                <a:gd name="T25" fmla="*/ 7 h 302"/>
                <a:gd name="T26" fmla="*/ 41 w 59"/>
                <a:gd name="T27" fmla="*/ 0 h 302"/>
                <a:gd name="T28" fmla="*/ 41 w 59"/>
                <a:gd name="T29" fmla="*/ 3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302">
                  <a:moveTo>
                    <a:pt x="41" y="3"/>
                  </a:moveTo>
                  <a:cubicBezTo>
                    <a:pt x="41" y="3"/>
                    <a:pt x="3" y="33"/>
                    <a:pt x="1" y="91"/>
                  </a:cubicBezTo>
                  <a:cubicBezTo>
                    <a:pt x="0" y="131"/>
                    <a:pt x="12" y="158"/>
                    <a:pt x="21" y="178"/>
                  </a:cubicBezTo>
                  <a:cubicBezTo>
                    <a:pt x="26" y="188"/>
                    <a:pt x="29" y="196"/>
                    <a:pt x="31" y="204"/>
                  </a:cubicBezTo>
                  <a:cubicBezTo>
                    <a:pt x="36" y="236"/>
                    <a:pt x="29" y="254"/>
                    <a:pt x="15" y="281"/>
                  </a:cubicBezTo>
                  <a:cubicBezTo>
                    <a:pt x="13" y="285"/>
                    <a:pt x="12" y="290"/>
                    <a:pt x="10" y="296"/>
                  </a:cubicBezTo>
                  <a:cubicBezTo>
                    <a:pt x="21" y="302"/>
                    <a:pt x="31" y="302"/>
                    <a:pt x="31" y="302"/>
                  </a:cubicBezTo>
                  <a:cubicBezTo>
                    <a:pt x="32" y="302"/>
                    <a:pt x="32" y="302"/>
                    <a:pt x="32" y="302"/>
                  </a:cubicBezTo>
                  <a:cubicBezTo>
                    <a:pt x="33" y="293"/>
                    <a:pt x="35" y="285"/>
                    <a:pt x="38" y="279"/>
                  </a:cubicBezTo>
                  <a:cubicBezTo>
                    <a:pt x="51" y="254"/>
                    <a:pt x="59" y="236"/>
                    <a:pt x="54" y="204"/>
                  </a:cubicBezTo>
                  <a:cubicBezTo>
                    <a:pt x="52" y="197"/>
                    <a:pt x="49" y="189"/>
                    <a:pt x="44" y="179"/>
                  </a:cubicBezTo>
                  <a:cubicBezTo>
                    <a:pt x="35" y="159"/>
                    <a:pt x="23" y="131"/>
                    <a:pt x="24" y="91"/>
                  </a:cubicBezTo>
                  <a:cubicBezTo>
                    <a:pt x="26" y="35"/>
                    <a:pt x="55" y="10"/>
                    <a:pt x="59" y="7"/>
                  </a:cubicBezTo>
                  <a:cubicBezTo>
                    <a:pt x="54" y="3"/>
                    <a:pt x="48" y="1"/>
                    <a:pt x="41" y="0"/>
                  </a:cubicBezTo>
                  <a:cubicBezTo>
                    <a:pt x="42" y="1"/>
                    <a:pt x="42" y="2"/>
                    <a:pt x="41" y="3"/>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îṣ1ïḑê">
              <a:extLst>
                <a:ext uri="{FF2B5EF4-FFF2-40B4-BE49-F238E27FC236}">
                  <a16:creationId xmlns:a16="http://schemas.microsoft.com/office/drawing/2014/main" id="{82F32E5F-D611-4543-AB8C-17B38596D128}"/>
                </a:ext>
              </a:extLst>
            </p:cNvPr>
            <p:cNvSpPr/>
            <p:nvPr/>
          </p:nvSpPr>
          <p:spPr bwMode="auto">
            <a:xfrm>
              <a:off x="1563821" y="5316309"/>
              <a:ext cx="232730" cy="860394"/>
            </a:xfrm>
            <a:custGeom>
              <a:avLst/>
              <a:gdLst>
                <a:gd name="T0" fmla="*/ 47 w 79"/>
                <a:gd name="T1" fmla="*/ 294 h 294"/>
                <a:gd name="T2" fmla="*/ 52 w 79"/>
                <a:gd name="T3" fmla="*/ 279 h 294"/>
                <a:gd name="T4" fmla="*/ 67 w 79"/>
                <a:gd name="T5" fmla="*/ 204 h 294"/>
                <a:gd name="T6" fmla="*/ 58 w 79"/>
                <a:gd name="T7" fmla="*/ 179 h 294"/>
                <a:gd name="T8" fmla="*/ 38 w 79"/>
                <a:gd name="T9" fmla="*/ 91 h 294"/>
                <a:gd name="T10" fmla="*/ 79 w 79"/>
                <a:gd name="T11" fmla="*/ 0 h 294"/>
                <a:gd name="T12" fmla="*/ 48 w 79"/>
                <a:gd name="T13" fmla="*/ 15 h 294"/>
                <a:gd name="T14" fmla="*/ 32 w 79"/>
                <a:gd name="T15" fmla="*/ 168 h 294"/>
                <a:gd name="T16" fmla="*/ 40 w 79"/>
                <a:gd name="T17" fmla="*/ 261 h 294"/>
                <a:gd name="T18" fmla="*/ 34 w 79"/>
                <a:gd name="T19" fmla="*/ 282 h 294"/>
                <a:gd name="T20" fmla="*/ 47 w 79"/>
                <a:gd name="T21" fmla="*/ 2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294">
                  <a:moveTo>
                    <a:pt x="47" y="294"/>
                  </a:moveTo>
                  <a:cubicBezTo>
                    <a:pt x="48" y="288"/>
                    <a:pt x="50" y="283"/>
                    <a:pt x="52" y="279"/>
                  </a:cubicBezTo>
                  <a:cubicBezTo>
                    <a:pt x="65" y="254"/>
                    <a:pt x="73" y="236"/>
                    <a:pt x="67" y="204"/>
                  </a:cubicBezTo>
                  <a:cubicBezTo>
                    <a:pt x="66" y="197"/>
                    <a:pt x="62" y="189"/>
                    <a:pt x="58" y="179"/>
                  </a:cubicBezTo>
                  <a:cubicBezTo>
                    <a:pt x="49" y="159"/>
                    <a:pt x="37" y="131"/>
                    <a:pt x="38" y="91"/>
                  </a:cubicBezTo>
                  <a:cubicBezTo>
                    <a:pt x="40" y="34"/>
                    <a:pt x="75" y="3"/>
                    <a:pt x="79" y="0"/>
                  </a:cubicBezTo>
                  <a:cubicBezTo>
                    <a:pt x="67" y="0"/>
                    <a:pt x="56" y="5"/>
                    <a:pt x="48" y="15"/>
                  </a:cubicBezTo>
                  <a:cubicBezTo>
                    <a:pt x="27" y="43"/>
                    <a:pt x="0" y="107"/>
                    <a:pt x="32" y="168"/>
                  </a:cubicBezTo>
                  <a:cubicBezTo>
                    <a:pt x="57" y="214"/>
                    <a:pt x="54" y="223"/>
                    <a:pt x="40" y="261"/>
                  </a:cubicBezTo>
                  <a:cubicBezTo>
                    <a:pt x="37" y="268"/>
                    <a:pt x="35" y="275"/>
                    <a:pt x="34" y="282"/>
                  </a:cubicBezTo>
                  <a:cubicBezTo>
                    <a:pt x="38" y="287"/>
                    <a:pt x="43" y="291"/>
                    <a:pt x="47" y="294"/>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ïṣḻîde">
              <a:extLst>
                <a:ext uri="{FF2B5EF4-FFF2-40B4-BE49-F238E27FC236}">
                  <a16:creationId xmlns:a16="http://schemas.microsoft.com/office/drawing/2014/main" id="{AE4CE564-53AD-4F42-AE45-DE78CB7FFA96}"/>
                </a:ext>
              </a:extLst>
            </p:cNvPr>
            <p:cNvSpPr/>
            <p:nvPr/>
          </p:nvSpPr>
          <p:spPr bwMode="auto">
            <a:xfrm>
              <a:off x="1843096" y="6051171"/>
              <a:ext cx="78987" cy="354032"/>
            </a:xfrm>
            <a:custGeom>
              <a:avLst/>
              <a:gdLst>
                <a:gd name="T0" fmla="*/ 12 w 27"/>
                <a:gd name="T1" fmla="*/ 30 h 121"/>
                <a:gd name="T2" fmla="*/ 15 w 27"/>
                <a:gd name="T3" fmla="*/ 121 h 121"/>
                <a:gd name="T4" fmla="*/ 22 w 27"/>
                <a:gd name="T5" fmla="*/ 117 h 121"/>
                <a:gd name="T6" fmla="*/ 15 w 27"/>
                <a:gd name="T7" fmla="*/ 37 h 121"/>
                <a:gd name="T8" fmla="*/ 27 w 27"/>
                <a:gd name="T9" fmla="*/ 0 h 121"/>
                <a:gd name="T10" fmla="*/ 24 w 27"/>
                <a:gd name="T11" fmla="*/ 0 h 121"/>
                <a:gd name="T12" fmla="*/ 12 w 27"/>
                <a:gd name="T13" fmla="*/ 30 h 121"/>
              </a:gdLst>
              <a:ahLst/>
              <a:cxnLst>
                <a:cxn ang="0">
                  <a:pos x="T0" y="T1"/>
                </a:cxn>
                <a:cxn ang="0">
                  <a:pos x="T2" y="T3"/>
                </a:cxn>
                <a:cxn ang="0">
                  <a:pos x="T4" y="T5"/>
                </a:cxn>
                <a:cxn ang="0">
                  <a:pos x="T6" y="T7"/>
                </a:cxn>
                <a:cxn ang="0">
                  <a:pos x="T8" y="T9"/>
                </a:cxn>
                <a:cxn ang="0">
                  <a:pos x="T10" y="T11"/>
                </a:cxn>
                <a:cxn ang="0">
                  <a:pos x="T12" y="T13"/>
                </a:cxn>
              </a:cxnLst>
              <a:rect l="0" t="0" r="r" b="b"/>
              <a:pathLst>
                <a:path w="27" h="121">
                  <a:moveTo>
                    <a:pt x="12" y="30"/>
                  </a:moveTo>
                  <a:cubicBezTo>
                    <a:pt x="1" y="51"/>
                    <a:pt x="0" y="96"/>
                    <a:pt x="15" y="121"/>
                  </a:cubicBezTo>
                  <a:cubicBezTo>
                    <a:pt x="19" y="120"/>
                    <a:pt x="21" y="119"/>
                    <a:pt x="22" y="117"/>
                  </a:cubicBezTo>
                  <a:cubicBezTo>
                    <a:pt x="9" y="86"/>
                    <a:pt x="7" y="59"/>
                    <a:pt x="15" y="37"/>
                  </a:cubicBezTo>
                  <a:cubicBezTo>
                    <a:pt x="21" y="23"/>
                    <a:pt x="24" y="11"/>
                    <a:pt x="27" y="0"/>
                  </a:cubicBezTo>
                  <a:cubicBezTo>
                    <a:pt x="26" y="0"/>
                    <a:pt x="25" y="0"/>
                    <a:pt x="24" y="0"/>
                  </a:cubicBezTo>
                  <a:cubicBezTo>
                    <a:pt x="21" y="10"/>
                    <a:pt x="17" y="19"/>
                    <a:pt x="12" y="30"/>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î$1ïḋe">
              <a:extLst>
                <a:ext uri="{FF2B5EF4-FFF2-40B4-BE49-F238E27FC236}">
                  <a16:creationId xmlns:a16="http://schemas.microsoft.com/office/drawing/2014/main" id="{BF41024D-5978-4D5E-B529-44869C70D83C}"/>
                </a:ext>
              </a:extLst>
            </p:cNvPr>
            <p:cNvSpPr/>
            <p:nvPr/>
          </p:nvSpPr>
          <p:spPr bwMode="auto">
            <a:xfrm>
              <a:off x="1658324" y="6313520"/>
              <a:ext cx="73345" cy="100145"/>
            </a:xfrm>
            <a:custGeom>
              <a:avLst/>
              <a:gdLst>
                <a:gd name="T0" fmla="*/ 25 w 25"/>
                <a:gd name="T1" fmla="*/ 34 h 34"/>
                <a:gd name="T2" fmla="*/ 14 w 25"/>
                <a:gd name="T3" fmla="*/ 6 h 34"/>
                <a:gd name="T4" fmla="*/ 0 w 25"/>
                <a:gd name="T5" fmla="*/ 0 h 34"/>
                <a:gd name="T6" fmla="*/ 5 w 25"/>
                <a:gd name="T7" fmla="*/ 27 h 34"/>
                <a:gd name="T8" fmla="*/ 25 w 25"/>
                <a:gd name="T9" fmla="*/ 34 h 34"/>
              </a:gdLst>
              <a:ahLst/>
              <a:cxnLst>
                <a:cxn ang="0">
                  <a:pos x="T0" y="T1"/>
                </a:cxn>
                <a:cxn ang="0">
                  <a:pos x="T2" y="T3"/>
                </a:cxn>
                <a:cxn ang="0">
                  <a:pos x="T4" y="T5"/>
                </a:cxn>
                <a:cxn ang="0">
                  <a:pos x="T6" y="T7"/>
                </a:cxn>
                <a:cxn ang="0">
                  <a:pos x="T8" y="T9"/>
                </a:cxn>
              </a:cxnLst>
              <a:rect l="0" t="0" r="r" b="b"/>
              <a:pathLst>
                <a:path w="25" h="34">
                  <a:moveTo>
                    <a:pt x="25" y="34"/>
                  </a:moveTo>
                  <a:cubicBezTo>
                    <a:pt x="20" y="26"/>
                    <a:pt x="16" y="16"/>
                    <a:pt x="14" y="6"/>
                  </a:cubicBezTo>
                  <a:cubicBezTo>
                    <a:pt x="10" y="5"/>
                    <a:pt x="5" y="3"/>
                    <a:pt x="0" y="0"/>
                  </a:cubicBezTo>
                  <a:cubicBezTo>
                    <a:pt x="1" y="9"/>
                    <a:pt x="3" y="18"/>
                    <a:pt x="5" y="27"/>
                  </a:cubicBezTo>
                  <a:cubicBezTo>
                    <a:pt x="7" y="30"/>
                    <a:pt x="14" y="33"/>
                    <a:pt x="25" y="34"/>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iṣľíḍê">
              <a:extLst>
                <a:ext uri="{FF2B5EF4-FFF2-40B4-BE49-F238E27FC236}">
                  <a16:creationId xmlns:a16="http://schemas.microsoft.com/office/drawing/2014/main" id="{336B3C69-5B2A-4965-BB40-45ED3E2D108A}"/>
                </a:ext>
              </a:extLst>
            </p:cNvPr>
            <p:cNvSpPr/>
            <p:nvPr/>
          </p:nvSpPr>
          <p:spPr bwMode="auto">
            <a:xfrm>
              <a:off x="1913620" y="5608279"/>
              <a:ext cx="201699" cy="442891"/>
            </a:xfrm>
            <a:custGeom>
              <a:avLst/>
              <a:gdLst>
                <a:gd name="T0" fmla="*/ 61 w 69"/>
                <a:gd name="T1" fmla="*/ 21 h 151"/>
                <a:gd name="T2" fmla="*/ 50 w 69"/>
                <a:gd name="T3" fmla="*/ 4 h 151"/>
                <a:gd name="T4" fmla="*/ 48 w 69"/>
                <a:gd name="T5" fmla="*/ 98 h 151"/>
                <a:gd name="T6" fmla="*/ 9 w 69"/>
                <a:gd name="T7" fmla="*/ 140 h 151"/>
                <a:gd name="T8" fmla="*/ 9 w 69"/>
                <a:gd name="T9" fmla="*/ 140 h 151"/>
                <a:gd name="T10" fmla="*/ 7 w 69"/>
                <a:gd name="T11" fmla="*/ 139 h 151"/>
                <a:gd name="T12" fmla="*/ 8 w 69"/>
                <a:gd name="T13" fmla="*/ 136 h 151"/>
                <a:gd name="T14" fmla="*/ 45 w 69"/>
                <a:gd name="T15" fmla="*/ 96 h 151"/>
                <a:gd name="T16" fmla="*/ 46 w 69"/>
                <a:gd name="T17" fmla="*/ 3 h 151"/>
                <a:gd name="T18" fmla="*/ 46 w 69"/>
                <a:gd name="T19" fmla="*/ 2 h 151"/>
                <a:gd name="T20" fmla="*/ 35 w 69"/>
                <a:gd name="T21" fmla="*/ 1 h 151"/>
                <a:gd name="T22" fmla="*/ 36 w 69"/>
                <a:gd name="T23" fmla="*/ 2 h 151"/>
                <a:gd name="T24" fmla="*/ 10 w 69"/>
                <a:gd name="T25" fmla="*/ 119 h 151"/>
                <a:gd name="T26" fmla="*/ 9 w 69"/>
                <a:gd name="T27" fmla="*/ 119 h 151"/>
                <a:gd name="T28" fmla="*/ 7 w 69"/>
                <a:gd name="T29" fmla="*/ 118 h 151"/>
                <a:gd name="T30" fmla="*/ 8 w 69"/>
                <a:gd name="T31" fmla="*/ 115 h 151"/>
                <a:gd name="T32" fmla="*/ 33 w 69"/>
                <a:gd name="T33" fmla="*/ 2 h 151"/>
                <a:gd name="T34" fmla="*/ 33 w 69"/>
                <a:gd name="T35" fmla="*/ 1 h 151"/>
                <a:gd name="T36" fmla="*/ 33 w 69"/>
                <a:gd name="T37" fmla="*/ 1 h 151"/>
                <a:gd name="T38" fmla="*/ 21 w 69"/>
                <a:gd name="T39" fmla="*/ 7 h 151"/>
                <a:gd name="T40" fmla="*/ 21 w 69"/>
                <a:gd name="T41" fmla="*/ 7 h 151"/>
                <a:gd name="T42" fmla="*/ 6 w 69"/>
                <a:gd name="T43" fmla="*/ 100 h 151"/>
                <a:gd name="T44" fmla="*/ 5 w 69"/>
                <a:gd name="T45" fmla="*/ 101 h 151"/>
                <a:gd name="T46" fmla="*/ 4 w 69"/>
                <a:gd name="T47" fmla="*/ 100 h 151"/>
                <a:gd name="T48" fmla="*/ 4 w 69"/>
                <a:gd name="T49" fmla="*/ 98 h 151"/>
                <a:gd name="T50" fmla="*/ 18 w 69"/>
                <a:gd name="T51" fmla="*/ 9 h 151"/>
                <a:gd name="T52" fmla="*/ 13 w 69"/>
                <a:gd name="T53" fmla="*/ 29 h 151"/>
                <a:gd name="T54" fmla="*/ 8 w 69"/>
                <a:gd name="T55" fmla="*/ 87 h 151"/>
                <a:gd name="T56" fmla="*/ 4 w 69"/>
                <a:gd name="T57" fmla="*/ 93 h 151"/>
                <a:gd name="T58" fmla="*/ 1 w 69"/>
                <a:gd name="T59" fmla="*/ 97 h 151"/>
                <a:gd name="T60" fmla="*/ 3 w 69"/>
                <a:gd name="T61" fmla="*/ 104 h 151"/>
                <a:gd name="T62" fmla="*/ 0 w 69"/>
                <a:gd name="T63" fmla="*/ 151 h 151"/>
                <a:gd name="T64" fmla="*/ 3 w 69"/>
                <a:gd name="T65" fmla="*/ 151 h 151"/>
                <a:gd name="T66" fmla="*/ 52 w 69"/>
                <a:gd name="T67" fmla="*/ 108 h 151"/>
                <a:gd name="T68" fmla="*/ 61 w 69"/>
                <a:gd name="T69" fmla="*/ 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9" h="151">
                  <a:moveTo>
                    <a:pt x="61" y="21"/>
                  </a:moveTo>
                  <a:cubicBezTo>
                    <a:pt x="60" y="14"/>
                    <a:pt x="56" y="8"/>
                    <a:pt x="50" y="4"/>
                  </a:cubicBezTo>
                  <a:cubicBezTo>
                    <a:pt x="53" y="14"/>
                    <a:pt x="65" y="64"/>
                    <a:pt x="48" y="98"/>
                  </a:cubicBezTo>
                  <a:cubicBezTo>
                    <a:pt x="29" y="134"/>
                    <a:pt x="10" y="140"/>
                    <a:pt x="9" y="140"/>
                  </a:cubicBezTo>
                  <a:cubicBezTo>
                    <a:pt x="9" y="140"/>
                    <a:pt x="9" y="140"/>
                    <a:pt x="9" y="140"/>
                  </a:cubicBezTo>
                  <a:cubicBezTo>
                    <a:pt x="8" y="140"/>
                    <a:pt x="7" y="139"/>
                    <a:pt x="7" y="139"/>
                  </a:cubicBezTo>
                  <a:cubicBezTo>
                    <a:pt x="7" y="138"/>
                    <a:pt x="8" y="137"/>
                    <a:pt x="8" y="136"/>
                  </a:cubicBezTo>
                  <a:cubicBezTo>
                    <a:pt x="9" y="136"/>
                    <a:pt x="27" y="131"/>
                    <a:pt x="45" y="96"/>
                  </a:cubicBezTo>
                  <a:cubicBezTo>
                    <a:pt x="63" y="60"/>
                    <a:pt x="46" y="4"/>
                    <a:pt x="46" y="3"/>
                  </a:cubicBezTo>
                  <a:cubicBezTo>
                    <a:pt x="46" y="2"/>
                    <a:pt x="46" y="2"/>
                    <a:pt x="46" y="2"/>
                  </a:cubicBezTo>
                  <a:cubicBezTo>
                    <a:pt x="43" y="1"/>
                    <a:pt x="39" y="0"/>
                    <a:pt x="35" y="1"/>
                  </a:cubicBezTo>
                  <a:cubicBezTo>
                    <a:pt x="35" y="1"/>
                    <a:pt x="36" y="1"/>
                    <a:pt x="36" y="2"/>
                  </a:cubicBezTo>
                  <a:cubicBezTo>
                    <a:pt x="37" y="5"/>
                    <a:pt x="57" y="94"/>
                    <a:pt x="10" y="119"/>
                  </a:cubicBezTo>
                  <a:cubicBezTo>
                    <a:pt x="9" y="119"/>
                    <a:pt x="9" y="119"/>
                    <a:pt x="9" y="119"/>
                  </a:cubicBezTo>
                  <a:cubicBezTo>
                    <a:pt x="8" y="119"/>
                    <a:pt x="8" y="118"/>
                    <a:pt x="7" y="118"/>
                  </a:cubicBezTo>
                  <a:cubicBezTo>
                    <a:pt x="7" y="117"/>
                    <a:pt x="7" y="116"/>
                    <a:pt x="8" y="115"/>
                  </a:cubicBezTo>
                  <a:cubicBezTo>
                    <a:pt x="53" y="93"/>
                    <a:pt x="33" y="3"/>
                    <a:pt x="33" y="2"/>
                  </a:cubicBezTo>
                  <a:cubicBezTo>
                    <a:pt x="32" y="2"/>
                    <a:pt x="33" y="1"/>
                    <a:pt x="33" y="1"/>
                  </a:cubicBezTo>
                  <a:cubicBezTo>
                    <a:pt x="33" y="1"/>
                    <a:pt x="33" y="1"/>
                    <a:pt x="33" y="1"/>
                  </a:cubicBezTo>
                  <a:cubicBezTo>
                    <a:pt x="28" y="1"/>
                    <a:pt x="24" y="4"/>
                    <a:pt x="21" y="7"/>
                  </a:cubicBezTo>
                  <a:cubicBezTo>
                    <a:pt x="21" y="7"/>
                    <a:pt x="21" y="7"/>
                    <a:pt x="21" y="7"/>
                  </a:cubicBezTo>
                  <a:cubicBezTo>
                    <a:pt x="22" y="10"/>
                    <a:pt x="36" y="77"/>
                    <a:pt x="6" y="100"/>
                  </a:cubicBezTo>
                  <a:cubicBezTo>
                    <a:pt x="6" y="101"/>
                    <a:pt x="5" y="101"/>
                    <a:pt x="5" y="101"/>
                  </a:cubicBezTo>
                  <a:cubicBezTo>
                    <a:pt x="5" y="101"/>
                    <a:pt x="4" y="100"/>
                    <a:pt x="4" y="100"/>
                  </a:cubicBezTo>
                  <a:cubicBezTo>
                    <a:pt x="3" y="99"/>
                    <a:pt x="3" y="98"/>
                    <a:pt x="4" y="98"/>
                  </a:cubicBezTo>
                  <a:cubicBezTo>
                    <a:pt x="30" y="77"/>
                    <a:pt x="20" y="19"/>
                    <a:pt x="18" y="9"/>
                  </a:cubicBezTo>
                  <a:cubicBezTo>
                    <a:pt x="14" y="15"/>
                    <a:pt x="12" y="22"/>
                    <a:pt x="13" y="29"/>
                  </a:cubicBezTo>
                  <a:cubicBezTo>
                    <a:pt x="15" y="38"/>
                    <a:pt x="17" y="69"/>
                    <a:pt x="8" y="87"/>
                  </a:cubicBezTo>
                  <a:cubicBezTo>
                    <a:pt x="7" y="90"/>
                    <a:pt x="5" y="92"/>
                    <a:pt x="4" y="93"/>
                  </a:cubicBezTo>
                  <a:cubicBezTo>
                    <a:pt x="3" y="95"/>
                    <a:pt x="2" y="96"/>
                    <a:pt x="1" y="97"/>
                  </a:cubicBezTo>
                  <a:cubicBezTo>
                    <a:pt x="2" y="99"/>
                    <a:pt x="3" y="101"/>
                    <a:pt x="3" y="104"/>
                  </a:cubicBezTo>
                  <a:cubicBezTo>
                    <a:pt x="6" y="123"/>
                    <a:pt x="5" y="137"/>
                    <a:pt x="0" y="151"/>
                  </a:cubicBezTo>
                  <a:cubicBezTo>
                    <a:pt x="1" y="151"/>
                    <a:pt x="2" y="151"/>
                    <a:pt x="3" y="151"/>
                  </a:cubicBezTo>
                  <a:cubicBezTo>
                    <a:pt x="20" y="146"/>
                    <a:pt x="40" y="133"/>
                    <a:pt x="52" y="108"/>
                  </a:cubicBezTo>
                  <a:cubicBezTo>
                    <a:pt x="69" y="73"/>
                    <a:pt x="62" y="26"/>
                    <a:pt x="61" y="21"/>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îś1iḑè">
              <a:extLst>
                <a:ext uri="{FF2B5EF4-FFF2-40B4-BE49-F238E27FC236}">
                  <a16:creationId xmlns:a16="http://schemas.microsoft.com/office/drawing/2014/main" id="{81904624-8401-4CE6-AF3A-12E3D88D8DCC}"/>
                </a:ext>
              </a:extLst>
            </p:cNvPr>
            <p:cNvSpPr/>
            <p:nvPr/>
          </p:nvSpPr>
          <p:spPr bwMode="auto">
            <a:xfrm>
              <a:off x="1867075" y="5898838"/>
              <a:ext cx="55009" cy="160795"/>
            </a:xfrm>
            <a:custGeom>
              <a:avLst/>
              <a:gdLst>
                <a:gd name="T0" fmla="*/ 16 w 19"/>
                <a:gd name="T1" fmla="*/ 5 h 55"/>
                <a:gd name="T2" fmla="*/ 14 w 19"/>
                <a:gd name="T3" fmla="*/ 0 h 55"/>
                <a:gd name="T4" fmla="*/ 0 w 19"/>
                <a:gd name="T5" fmla="*/ 6 h 55"/>
                <a:gd name="T6" fmla="*/ 1 w 19"/>
                <a:gd name="T7" fmla="*/ 6 h 55"/>
                <a:gd name="T8" fmla="*/ 4 w 19"/>
                <a:gd name="T9" fmla="*/ 55 h 55"/>
                <a:gd name="T10" fmla="*/ 13 w 19"/>
                <a:gd name="T11" fmla="*/ 53 h 55"/>
                <a:gd name="T12" fmla="*/ 16 w 19"/>
                <a:gd name="T13" fmla="*/ 5 h 55"/>
              </a:gdLst>
              <a:ahLst/>
              <a:cxnLst>
                <a:cxn ang="0">
                  <a:pos x="T0" y="T1"/>
                </a:cxn>
                <a:cxn ang="0">
                  <a:pos x="T2" y="T3"/>
                </a:cxn>
                <a:cxn ang="0">
                  <a:pos x="T4" y="T5"/>
                </a:cxn>
                <a:cxn ang="0">
                  <a:pos x="T6" y="T7"/>
                </a:cxn>
                <a:cxn ang="0">
                  <a:pos x="T8" y="T9"/>
                </a:cxn>
                <a:cxn ang="0">
                  <a:pos x="T10" y="T11"/>
                </a:cxn>
                <a:cxn ang="0">
                  <a:pos x="T12" y="T13"/>
                </a:cxn>
              </a:cxnLst>
              <a:rect l="0" t="0" r="r" b="b"/>
              <a:pathLst>
                <a:path w="19" h="55">
                  <a:moveTo>
                    <a:pt x="16" y="5"/>
                  </a:moveTo>
                  <a:cubicBezTo>
                    <a:pt x="15" y="4"/>
                    <a:pt x="15" y="2"/>
                    <a:pt x="14" y="0"/>
                  </a:cubicBezTo>
                  <a:cubicBezTo>
                    <a:pt x="8" y="5"/>
                    <a:pt x="1" y="6"/>
                    <a:pt x="0" y="6"/>
                  </a:cubicBezTo>
                  <a:cubicBezTo>
                    <a:pt x="1" y="6"/>
                    <a:pt x="1" y="6"/>
                    <a:pt x="1" y="6"/>
                  </a:cubicBezTo>
                  <a:cubicBezTo>
                    <a:pt x="4" y="55"/>
                    <a:pt x="4" y="55"/>
                    <a:pt x="4" y="55"/>
                  </a:cubicBezTo>
                  <a:cubicBezTo>
                    <a:pt x="6" y="54"/>
                    <a:pt x="9" y="54"/>
                    <a:pt x="13" y="53"/>
                  </a:cubicBezTo>
                  <a:cubicBezTo>
                    <a:pt x="17" y="39"/>
                    <a:pt x="19" y="25"/>
                    <a:pt x="16" y="5"/>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íṧ1íḍé">
              <a:extLst>
                <a:ext uri="{FF2B5EF4-FFF2-40B4-BE49-F238E27FC236}">
                  <a16:creationId xmlns:a16="http://schemas.microsoft.com/office/drawing/2014/main" id="{F7D3BF82-CED7-4227-8630-FCE256854CB8}"/>
                </a:ext>
              </a:extLst>
            </p:cNvPr>
            <p:cNvSpPr/>
            <p:nvPr/>
          </p:nvSpPr>
          <p:spPr bwMode="auto">
            <a:xfrm>
              <a:off x="1778214" y="6202092"/>
              <a:ext cx="64882" cy="141048"/>
            </a:xfrm>
            <a:custGeom>
              <a:avLst/>
              <a:gdLst>
                <a:gd name="T0" fmla="*/ 22 w 22"/>
                <a:gd name="T1" fmla="*/ 25 h 48"/>
                <a:gd name="T2" fmla="*/ 22 w 22"/>
                <a:gd name="T3" fmla="*/ 21 h 48"/>
                <a:gd name="T4" fmla="*/ 2 w 22"/>
                <a:gd name="T5" fmla="*/ 0 h 48"/>
                <a:gd name="T6" fmla="*/ 4 w 22"/>
                <a:gd name="T7" fmla="*/ 48 h 48"/>
                <a:gd name="T8" fmla="*/ 22 w 22"/>
                <a:gd name="T9" fmla="*/ 25 h 48"/>
              </a:gdLst>
              <a:ahLst/>
              <a:cxnLst>
                <a:cxn ang="0">
                  <a:pos x="T0" y="T1"/>
                </a:cxn>
                <a:cxn ang="0">
                  <a:pos x="T2" y="T3"/>
                </a:cxn>
                <a:cxn ang="0">
                  <a:pos x="T4" y="T5"/>
                </a:cxn>
                <a:cxn ang="0">
                  <a:pos x="T6" y="T7"/>
                </a:cxn>
                <a:cxn ang="0">
                  <a:pos x="T8" y="T9"/>
                </a:cxn>
              </a:cxnLst>
              <a:rect l="0" t="0" r="r" b="b"/>
              <a:pathLst>
                <a:path w="22" h="48">
                  <a:moveTo>
                    <a:pt x="22" y="25"/>
                  </a:moveTo>
                  <a:cubicBezTo>
                    <a:pt x="22" y="24"/>
                    <a:pt x="22" y="23"/>
                    <a:pt x="22" y="21"/>
                  </a:cubicBezTo>
                  <a:cubicBezTo>
                    <a:pt x="21" y="10"/>
                    <a:pt x="13" y="2"/>
                    <a:pt x="2" y="0"/>
                  </a:cubicBezTo>
                  <a:cubicBezTo>
                    <a:pt x="0" y="15"/>
                    <a:pt x="0" y="32"/>
                    <a:pt x="4" y="48"/>
                  </a:cubicBezTo>
                  <a:cubicBezTo>
                    <a:pt x="14" y="45"/>
                    <a:pt x="22" y="36"/>
                    <a:pt x="22" y="25"/>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i$ḻïḑe">
              <a:extLst>
                <a:ext uri="{FF2B5EF4-FFF2-40B4-BE49-F238E27FC236}">
                  <a16:creationId xmlns:a16="http://schemas.microsoft.com/office/drawing/2014/main" id="{77FC66CF-023C-4C1D-8C10-0F734CDC7FDB}"/>
                </a:ext>
              </a:extLst>
            </p:cNvPr>
            <p:cNvSpPr/>
            <p:nvPr/>
          </p:nvSpPr>
          <p:spPr bwMode="auto">
            <a:xfrm>
              <a:off x="1429825" y="5771895"/>
              <a:ext cx="272224" cy="559962"/>
            </a:xfrm>
            <a:custGeom>
              <a:avLst/>
              <a:gdLst>
                <a:gd name="T0" fmla="*/ 93 w 93"/>
                <a:gd name="T1" fmla="*/ 138 h 191"/>
                <a:gd name="T2" fmla="*/ 80 w 93"/>
                <a:gd name="T3" fmla="*/ 126 h 191"/>
                <a:gd name="T4" fmla="*/ 74 w 93"/>
                <a:gd name="T5" fmla="*/ 117 h 191"/>
                <a:gd name="T6" fmla="*/ 62 w 93"/>
                <a:gd name="T7" fmla="*/ 28 h 191"/>
                <a:gd name="T8" fmla="*/ 52 w 93"/>
                <a:gd name="T9" fmla="*/ 6 h 191"/>
                <a:gd name="T10" fmla="*/ 80 w 93"/>
                <a:gd name="T11" fmla="*/ 132 h 191"/>
                <a:gd name="T12" fmla="*/ 80 w 93"/>
                <a:gd name="T13" fmla="*/ 134 h 191"/>
                <a:gd name="T14" fmla="*/ 79 w 93"/>
                <a:gd name="T15" fmla="*/ 135 h 191"/>
                <a:gd name="T16" fmla="*/ 78 w 93"/>
                <a:gd name="T17" fmla="*/ 134 h 191"/>
                <a:gd name="T18" fmla="*/ 49 w 93"/>
                <a:gd name="T19" fmla="*/ 4 h 191"/>
                <a:gd name="T20" fmla="*/ 49 w 93"/>
                <a:gd name="T21" fmla="*/ 4 h 191"/>
                <a:gd name="T22" fmla="*/ 41 w 93"/>
                <a:gd name="T23" fmla="*/ 1 h 191"/>
                <a:gd name="T24" fmla="*/ 30 w 93"/>
                <a:gd name="T25" fmla="*/ 2 h 191"/>
                <a:gd name="T26" fmla="*/ 30 w 93"/>
                <a:gd name="T27" fmla="*/ 2 h 191"/>
                <a:gd name="T28" fmla="*/ 78 w 93"/>
                <a:gd name="T29" fmla="*/ 159 h 191"/>
                <a:gd name="T30" fmla="*/ 78 w 93"/>
                <a:gd name="T31" fmla="*/ 161 h 191"/>
                <a:gd name="T32" fmla="*/ 77 w 93"/>
                <a:gd name="T33" fmla="*/ 162 h 191"/>
                <a:gd name="T34" fmla="*/ 76 w 93"/>
                <a:gd name="T35" fmla="*/ 161 h 191"/>
                <a:gd name="T36" fmla="*/ 26 w 93"/>
                <a:gd name="T37" fmla="*/ 4 h 191"/>
                <a:gd name="T38" fmla="*/ 14 w 93"/>
                <a:gd name="T39" fmla="*/ 21 h 191"/>
                <a:gd name="T40" fmla="*/ 15 w 93"/>
                <a:gd name="T41" fmla="*/ 22 h 191"/>
                <a:gd name="T42" fmla="*/ 77 w 93"/>
                <a:gd name="T43" fmla="*/ 175 h 191"/>
                <a:gd name="T44" fmla="*/ 78 w 93"/>
                <a:gd name="T45" fmla="*/ 177 h 191"/>
                <a:gd name="T46" fmla="*/ 76 w 93"/>
                <a:gd name="T47" fmla="*/ 178 h 191"/>
                <a:gd name="T48" fmla="*/ 75 w 93"/>
                <a:gd name="T49" fmla="*/ 178 h 191"/>
                <a:gd name="T50" fmla="*/ 19 w 93"/>
                <a:gd name="T51" fmla="*/ 112 h 191"/>
                <a:gd name="T52" fmla="*/ 31 w 93"/>
                <a:gd name="T53" fmla="*/ 141 h 191"/>
                <a:gd name="T54" fmla="*/ 78 w 93"/>
                <a:gd name="T55" fmla="*/ 185 h 191"/>
                <a:gd name="T56" fmla="*/ 92 w 93"/>
                <a:gd name="T57" fmla="*/ 191 h 191"/>
                <a:gd name="T58" fmla="*/ 93 w 93"/>
                <a:gd name="T59" fmla="*/ 13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3" h="191">
                  <a:moveTo>
                    <a:pt x="93" y="138"/>
                  </a:moveTo>
                  <a:cubicBezTo>
                    <a:pt x="89" y="135"/>
                    <a:pt x="84" y="131"/>
                    <a:pt x="80" y="126"/>
                  </a:cubicBezTo>
                  <a:cubicBezTo>
                    <a:pt x="78" y="124"/>
                    <a:pt x="76" y="121"/>
                    <a:pt x="74" y="117"/>
                  </a:cubicBezTo>
                  <a:cubicBezTo>
                    <a:pt x="59" y="89"/>
                    <a:pt x="60" y="43"/>
                    <a:pt x="62" y="28"/>
                  </a:cubicBezTo>
                  <a:cubicBezTo>
                    <a:pt x="63" y="19"/>
                    <a:pt x="59" y="11"/>
                    <a:pt x="52" y="6"/>
                  </a:cubicBezTo>
                  <a:cubicBezTo>
                    <a:pt x="50" y="14"/>
                    <a:pt x="36" y="91"/>
                    <a:pt x="80" y="132"/>
                  </a:cubicBezTo>
                  <a:cubicBezTo>
                    <a:pt x="81" y="132"/>
                    <a:pt x="81" y="134"/>
                    <a:pt x="80" y="134"/>
                  </a:cubicBezTo>
                  <a:cubicBezTo>
                    <a:pt x="80" y="135"/>
                    <a:pt x="80" y="135"/>
                    <a:pt x="79" y="135"/>
                  </a:cubicBezTo>
                  <a:cubicBezTo>
                    <a:pt x="79" y="135"/>
                    <a:pt x="78" y="135"/>
                    <a:pt x="78" y="134"/>
                  </a:cubicBezTo>
                  <a:cubicBezTo>
                    <a:pt x="30" y="90"/>
                    <a:pt x="49" y="5"/>
                    <a:pt x="49" y="4"/>
                  </a:cubicBezTo>
                  <a:cubicBezTo>
                    <a:pt x="49" y="4"/>
                    <a:pt x="49" y="4"/>
                    <a:pt x="49" y="4"/>
                  </a:cubicBezTo>
                  <a:cubicBezTo>
                    <a:pt x="47" y="2"/>
                    <a:pt x="44" y="1"/>
                    <a:pt x="41" y="1"/>
                  </a:cubicBezTo>
                  <a:cubicBezTo>
                    <a:pt x="37" y="0"/>
                    <a:pt x="33" y="1"/>
                    <a:pt x="30" y="2"/>
                  </a:cubicBezTo>
                  <a:cubicBezTo>
                    <a:pt x="30" y="2"/>
                    <a:pt x="30" y="2"/>
                    <a:pt x="30" y="2"/>
                  </a:cubicBezTo>
                  <a:cubicBezTo>
                    <a:pt x="29" y="3"/>
                    <a:pt x="9" y="108"/>
                    <a:pt x="78" y="159"/>
                  </a:cubicBezTo>
                  <a:cubicBezTo>
                    <a:pt x="78" y="159"/>
                    <a:pt x="79" y="160"/>
                    <a:pt x="78" y="161"/>
                  </a:cubicBezTo>
                  <a:cubicBezTo>
                    <a:pt x="78" y="161"/>
                    <a:pt x="77" y="162"/>
                    <a:pt x="77" y="162"/>
                  </a:cubicBezTo>
                  <a:cubicBezTo>
                    <a:pt x="76" y="161"/>
                    <a:pt x="76" y="161"/>
                    <a:pt x="76" y="161"/>
                  </a:cubicBezTo>
                  <a:cubicBezTo>
                    <a:pt x="10" y="114"/>
                    <a:pt x="23" y="19"/>
                    <a:pt x="26" y="4"/>
                  </a:cubicBezTo>
                  <a:cubicBezTo>
                    <a:pt x="20" y="7"/>
                    <a:pt x="15" y="13"/>
                    <a:pt x="14" y="21"/>
                  </a:cubicBezTo>
                  <a:cubicBezTo>
                    <a:pt x="15" y="21"/>
                    <a:pt x="15" y="22"/>
                    <a:pt x="15" y="22"/>
                  </a:cubicBezTo>
                  <a:cubicBezTo>
                    <a:pt x="15" y="24"/>
                    <a:pt x="0" y="143"/>
                    <a:pt x="77" y="175"/>
                  </a:cubicBezTo>
                  <a:cubicBezTo>
                    <a:pt x="78" y="175"/>
                    <a:pt x="78" y="176"/>
                    <a:pt x="78" y="177"/>
                  </a:cubicBezTo>
                  <a:cubicBezTo>
                    <a:pt x="77" y="178"/>
                    <a:pt x="77" y="178"/>
                    <a:pt x="76" y="178"/>
                  </a:cubicBezTo>
                  <a:cubicBezTo>
                    <a:pt x="75" y="178"/>
                    <a:pt x="75" y="178"/>
                    <a:pt x="75" y="178"/>
                  </a:cubicBezTo>
                  <a:cubicBezTo>
                    <a:pt x="45" y="165"/>
                    <a:pt x="28" y="139"/>
                    <a:pt x="19" y="112"/>
                  </a:cubicBezTo>
                  <a:cubicBezTo>
                    <a:pt x="22" y="122"/>
                    <a:pt x="26" y="131"/>
                    <a:pt x="31" y="141"/>
                  </a:cubicBezTo>
                  <a:cubicBezTo>
                    <a:pt x="44" y="164"/>
                    <a:pt x="62" y="178"/>
                    <a:pt x="78" y="185"/>
                  </a:cubicBezTo>
                  <a:cubicBezTo>
                    <a:pt x="83" y="188"/>
                    <a:pt x="88" y="190"/>
                    <a:pt x="92" y="191"/>
                  </a:cubicBezTo>
                  <a:cubicBezTo>
                    <a:pt x="89" y="173"/>
                    <a:pt x="89" y="153"/>
                    <a:pt x="93" y="138"/>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ṩļïḋê">
              <a:extLst>
                <a:ext uri="{FF2B5EF4-FFF2-40B4-BE49-F238E27FC236}">
                  <a16:creationId xmlns:a16="http://schemas.microsoft.com/office/drawing/2014/main" id="{2064DBA5-28CC-4F11-A4A4-6CFEF074C7D2}"/>
                </a:ext>
              </a:extLst>
            </p:cNvPr>
            <p:cNvSpPr/>
            <p:nvPr/>
          </p:nvSpPr>
          <p:spPr bwMode="auto">
            <a:xfrm>
              <a:off x="1699227" y="6182345"/>
              <a:ext cx="78987" cy="160795"/>
            </a:xfrm>
            <a:custGeom>
              <a:avLst/>
              <a:gdLst>
                <a:gd name="T0" fmla="*/ 27 w 27"/>
                <a:gd name="T1" fmla="*/ 55 h 55"/>
                <a:gd name="T2" fmla="*/ 26 w 27"/>
                <a:gd name="T3" fmla="*/ 6 h 55"/>
                <a:gd name="T4" fmla="*/ 25 w 27"/>
                <a:gd name="T5" fmla="*/ 6 h 55"/>
                <a:gd name="T6" fmla="*/ 4 w 27"/>
                <a:gd name="T7" fmla="*/ 0 h 55"/>
                <a:gd name="T8" fmla="*/ 4 w 27"/>
                <a:gd name="T9" fmla="*/ 52 h 55"/>
                <a:gd name="T10" fmla="*/ 25 w 27"/>
                <a:gd name="T11" fmla="*/ 55 h 55"/>
                <a:gd name="T12" fmla="*/ 27 w 27"/>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27" h="55">
                  <a:moveTo>
                    <a:pt x="27" y="55"/>
                  </a:moveTo>
                  <a:cubicBezTo>
                    <a:pt x="24" y="39"/>
                    <a:pt x="23" y="22"/>
                    <a:pt x="26" y="6"/>
                  </a:cubicBezTo>
                  <a:cubicBezTo>
                    <a:pt x="25" y="6"/>
                    <a:pt x="25" y="6"/>
                    <a:pt x="25" y="6"/>
                  </a:cubicBezTo>
                  <a:cubicBezTo>
                    <a:pt x="25" y="6"/>
                    <a:pt x="15" y="6"/>
                    <a:pt x="4" y="0"/>
                  </a:cubicBezTo>
                  <a:cubicBezTo>
                    <a:pt x="1" y="15"/>
                    <a:pt x="0" y="35"/>
                    <a:pt x="4" y="52"/>
                  </a:cubicBezTo>
                  <a:cubicBezTo>
                    <a:pt x="16" y="55"/>
                    <a:pt x="24" y="55"/>
                    <a:pt x="25" y="55"/>
                  </a:cubicBezTo>
                  <a:cubicBezTo>
                    <a:pt x="26" y="55"/>
                    <a:pt x="26" y="55"/>
                    <a:pt x="27" y="55"/>
                  </a:cubicBezTo>
                  <a:close/>
                </a:path>
              </a:pathLst>
            </a:custGeom>
            <a:solidFill>
              <a:srgbClr val="2CB06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ïśľíďé">
              <a:extLst>
                <a:ext uri="{FF2B5EF4-FFF2-40B4-BE49-F238E27FC236}">
                  <a16:creationId xmlns:a16="http://schemas.microsoft.com/office/drawing/2014/main" id="{F2002C31-329C-41D2-B5F4-68433B937AD8}"/>
                </a:ext>
              </a:extLst>
            </p:cNvPr>
            <p:cNvSpPr/>
            <p:nvPr/>
          </p:nvSpPr>
          <p:spPr bwMode="auto">
            <a:xfrm>
              <a:off x="1517275" y="5781768"/>
              <a:ext cx="149511" cy="386472"/>
            </a:xfrm>
            <a:custGeom>
              <a:avLst/>
              <a:gdLst>
                <a:gd name="T0" fmla="*/ 48 w 51"/>
                <a:gd name="T1" fmla="*/ 131 h 132"/>
                <a:gd name="T2" fmla="*/ 49 w 51"/>
                <a:gd name="T3" fmla="*/ 132 h 132"/>
                <a:gd name="T4" fmla="*/ 50 w 51"/>
                <a:gd name="T5" fmla="*/ 131 h 132"/>
                <a:gd name="T6" fmla="*/ 50 w 51"/>
                <a:gd name="T7" fmla="*/ 129 h 132"/>
                <a:gd name="T8" fmla="*/ 22 w 51"/>
                <a:gd name="T9" fmla="*/ 3 h 132"/>
                <a:gd name="T10" fmla="*/ 22 w 51"/>
                <a:gd name="T11" fmla="*/ 2 h 132"/>
                <a:gd name="T12" fmla="*/ 21 w 51"/>
                <a:gd name="T13" fmla="*/ 0 h 132"/>
                <a:gd name="T14" fmla="*/ 19 w 51"/>
                <a:gd name="T15" fmla="*/ 1 h 132"/>
                <a:gd name="T16" fmla="*/ 19 w 51"/>
                <a:gd name="T17" fmla="*/ 1 h 132"/>
                <a:gd name="T18" fmla="*/ 48 w 51"/>
                <a:gd name="T19"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132">
                  <a:moveTo>
                    <a:pt x="48" y="131"/>
                  </a:moveTo>
                  <a:cubicBezTo>
                    <a:pt x="48" y="132"/>
                    <a:pt x="49" y="132"/>
                    <a:pt x="49" y="132"/>
                  </a:cubicBezTo>
                  <a:cubicBezTo>
                    <a:pt x="50" y="132"/>
                    <a:pt x="50" y="132"/>
                    <a:pt x="50" y="131"/>
                  </a:cubicBezTo>
                  <a:cubicBezTo>
                    <a:pt x="51" y="131"/>
                    <a:pt x="51" y="129"/>
                    <a:pt x="50" y="129"/>
                  </a:cubicBezTo>
                  <a:cubicBezTo>
                    <a:pt x="6" y="88"/>
                    <a:pt x="20" y="11"/>
                    <a:pt x="22" y="3"/>
                  </a:cubicBezTo>
                  <a:cubicBezTo>
                    <a:pt x="22" y="2"/>
                    <a:pt x="22" y="2"/>
                    <a:pt x="22" y="2"/>
                  </a:cubicBezTo>
                  <a:cubicBezTo>
                    <a:pt x="22" y="1"/>
                    <a:pt x="22" y="0"/>
                    <a:pt x="21" y="0"/>
                  </a:cubicBezTo>
                  <a:cubicBezTo>
                    <a:pt x="20" y="0"/>
                    <a:pt x="20" y="0"/>
                    <a:pt x="19" y="1"/>
                  </a:cubicBezTo>
                  <a:cubicBezTo>
                    <a:pt x="19" y="1"/>
                    <a:pt x="19" y="1"/>
                    <a:pt x="19" y="1"/>
                  </a:cubicBezTo>
                  <a:cubicBezTo>
                    <a:pt x="19" y="2"/>
                    <a:pt x="0" y="87"/>
                    <a:pt x="48" y="131"/>
                  </a:cubicBez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liḋe">
              <a:extLst>
                <a:ext uri="{FF2B5EF4-FFF2-40B4-BE49-F238E27FC236}">
                  <a16:creationId xmlns:a16="http://schemas.microsoft.com/office/drawing/2014/main" id="{EFF24EF7-2CC0-4F0E-B4D5-1181B684E633}"/>
                </a:ext>
              </a:extLst>
            </p:cNvPr>
            <p:cNvSpPr/>
            <p:nvPr/>
          </p:nvSpPr>
          <p:spPr bwMode="auto">
            <a:xfrm>
              <a:off x="1456624" y="5771895"/>
              <a:ext cx="204520" cy="475333"/>
            </a:xfrm>
            <a:custGeom>
              <a:avLst/>
              <a:gdLst>
                <a:gd name="T0" fmla="*/ 67 w 70"/>
                <a:gd name="T1" fmla="*/ 161 h 162"/>
                <a:gd name="T2" fmla="*/ 68 w 70"/>
                <a:gd name="T3" fmla="*/ 162 h 162"/>
                <a:gd name="T4" fmla="*/ 69 w 70"/>
                <a:gd name="T5" fmla="*/ 161 h 162"/>
                <a:gd name="T6" fmla="*/ 69 w 70"/>
                <a:gd name="T7" fmla="*/ 159 h 162"/>
                <a:gd name="T8" fmla="*/ 21 w 70"/>
                <a:gd name="T9" fmla="*/ 2 h 162"/>
                <a:gd name="T10" fmla="*/ 21 w 70"/>
                <a:gd name="T11" fmla="*/ 2 h 162"/>
                <a:gd name="T12" fmla="*/ 19 w 70"/>
                <a:gd name="T13" fmla="*/ 0 h 162"/>
                <a:gd name="T14" fmla="*/ 17 w 70"/>
                <a:gd name="T15" fmla="*/ 2 h 162"/>
                <a:gd name="T16" fmla="*/ 17 w 70"/>
                <a:gd name="T17" fmla="*/ 4 h 162"/>
                <a:gd name="T18" fmla="*/ 67 w 70"/>
                <a:gd name="T19"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162">
                  <a:moveTo>
                    <a:pt x="67" y="161"/>
                  </a:moveTo>
                  <a:cubicBezTo>
                    <a:pt x="68" y="162"/>
                    <a:pt x="68" y="162"/>
                    <a:pt x="68" y="162"/>
                  </a:cubicBezTo>
                  <a:cubicBezTo>
                    <a:pt x="68" y="162"/>
                    <a:pt x="69" y="161"/>
                    <a:pt x="69" y="161"/>
                  </a:cubicBezTo>
                  <a:cubicBezTo>
                    <a:pt x="70" y="160"/>
                    <a:pt x="69" y="159"/>
                    <a:pt x="69" y="159"/>
                  </a:cubicBezTo>
                  <a:cubicBezTo>
                    <a:pt x="0" y="108"/>
                    <a:pt x="20" y="3"/>
                    <a:pt x="21" y="2"/>
                  </a:cubicBezTo>
                  <a:cubicBezTo>
                    <a:pt x="21" y="2"/>
                    <a:pt x="21" y="2"/>
                    <a:pt x="21" y="2"/>
                  </a:cubicBezTo>
                  <a:cubicBezTo>
                    <a:pt x="21" y="1"/>
                    <a:pt x="20" y="0"/>
                    <a:pt x="19" y="0"/>
                  </a:cubicBezTo>
                  <a:cubicBezTo>
                    <a:pt x="18" y="0"/>
                    <a:pt x="18" y="1"/>
                    <a:pt x="17" y="2"/>
                  </a:cubicBezTo>
                  <a:cubicBezTo>
                    <a:pt x="17" y="2"/>
                    <a:pt x="17" y="3"/>
                    <a:pt x="17" y="4"/>
                  </a:cubicBezTo>
                  <a:cubicBezTo>
                    <a:pt x="14" y="19"/>
                    <a:pt x="1" y="114"/>
                    <a:pt x="67" y="161"/>
                  </a:cubicBez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îṣ1íḍè">
              <a:extLst>
                <a:ext uri="{FF2B5EF4-FFF2-40B4-BE49-F238E27FC236}">
                  <a16:creationId xmlns:a16="http://schemas.microsoft.com/office/drawing/2014/main" id="{24FDC3FC-2AD5-4058-90B9-C4B4DAE58E74}"/>
                </a:ext>
              </a:extLst>
            </p:cNvPr>
            <p:cNvSpPr/>
            <p:nvPr/>
          </p:nvSpPr>
          <p:spPr bwMode="auto">
            <a:xfrm>
              <a:off x="1429825" y="5831135"/>
              <a:ext cx="228498" cy="462638"/>
            </a:xfrm>
            <a:custGeom>
              <a:avLst/>
              <a:gdLst>
                <a:gd name="T0" fmla="*/ 75 w 78"/>
                <a:gd name="T1" fmla="*/ 158 h 158"/>
                <a:gd name="T2" fmla="*/ 76 w 78"/>
                <a:gd name="T3" fmla="*/ 158 h 158"/>
                <a:gd name="T4" fmla="*/ 78 w 78"/>
                <a:gd name="T5" fmla="*/ 157 h 158"/>
                <a:gd name="T6" fmla="*/ 77 w 78"/>
                <a:gd name="T7" fmla="*/ 155 h 158"/>
                <a:gd name="T8" fmla="*/ 15 w 78"/>
                <a:gd name="T9" fmla="*/ 2 h 158"/>
                <a:gd name="T10" fmla="*/ 14 w 78"/>
                <a:gd name="T11" fmla="*/ 1 h 158"/>
                <a:gd name="T12" fmla="*/ 14 w 78"/>
                <a:gd name="T13" fmla="*/ 1 h 158"/>
                <a:gd name="T14" fmla="*/ 12 w 78"/>
                <a:gd name="T15" fmla="*/ 2 h 158"/>
                <a:gd name="T16" fmla="*/ 19 w 78"/>
                <a:gd name="T17" fmla="*/ 92 h 158"/>
                <a:gd name="T18" fmla="*/ 75 w 78"/>
                <a:gd name="T1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58">
                  <a:moveTo>
                    <a:pt x="75" y="158"/>
                  </a:moveTo>
                  <a:cubicBezTo>
                    <a:pt x="76" y="158"/>
                    <a:pt x="76" y="158"/>
                    <a:pt x="76" y="158"/>
                  </a:cubicBezTo>
                  <a:cubicBezTo>
                    <a:pt x="77" y="158"/>
                    <a:pt x="77" y="158"/>
                    <a:pt x="78" y="157"/>
                  </a:cubicBezTo>
                  <a:cubicBezTo>
                    <a:pt x="78" y="156"/>
                    <a:pt x="78" y="155"/>
                    <a:pt x="77" y="155"/>
                  </a:cubicBezTo>
                  <a:cubicBezTo>
                    <a:pt x="0" y="123"/>
                    <a:pt x="15" y="4"/>
                    <a:pt x="15" y="2"/>
                  </a:cubicBezTo>
                  <a:cubicBezTo>
                    <a:pt x="15" y="2"/>
                    <a:pt x="15" y="1"/>
                    <a:pt x="14" y="1"/>
                  </a:cubicBezTo>
                  <a:cubicBezTo>
                    <a:pt x="14" y="1"/>
                    <a:pt x="14" y="1"/>
                    <a:pt x="14" y="1"/>
                  </a:cubicBezTo>
                  <a:cubicBezTo>
                    <a:pt x="13" y="0"/>
                    <a:pt x="12" y="1"/>
                    <a:pt x="12" y="2"/>
                  </a:cubicBezTo>
                  <a:cubicBezTo>
                    <a:pt x="12" y="3"/>
                    <a:pt x="6" y="49"/>
                    <a:pt x="19" y="92"/>
                  </a:cubicBezTo>
                  <a:cubicBezTo>
                    <a:pt x="28" y="119"/>
                    <a:pt x="45" y="145"/>
                    <a:pt x="75" y="158"/>
                  </a:cubicBez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i$ḻîḑê">
              <a:extLst>
                <a:ext uri="{FF2B5EF4-FFF2-40B4-BE49-F238E27FC236}">
                  <a16:creationId xmlns:a16="http://schemas.microsoft.com/office/drawing/2014/main" id="{3B5BCDC0-9E36-4C69-ABA4-EA63DECF2448}"/>
                </a:ext>
              </a:extLst>
            </p:cNvPr>
            <p:cNvSpPr/>
            <p:nvPr/>
          </p:nvSpPr>
          <p:spPr bwMode="auto">
            <a:xfrm>
              <a:off x="1672428" y="5313488"/>
              <a:ext cx="132585" cy="1102997"/>
            </a:xfrm>
            <a:custGeom>
              <a:avLst/>
              <a:gdLst>
                <a:gd name="T0" fmla="*/ 1 w 45"/>
                <a:gd name="T1" fmla="*/ 92 h 377"/>
                <a:gd name="T2" fmla="*/ 21 w 45"/>
                <a:gd name="T3" fmla="*/ 180 h 377"/>
                <a:gd name="T4" fmla="*/ 30 w 45"/>
                <a:gd name="T5" fmla="*/ 205 h 377"/>
                <a:gd name="T6" fmla="*/ 15 w 45"/>
                <a:gd name="T7" fmla="*/ 280 h 377"/>
                <a:gd name="T8" fmla="*/ 10 w 45"/>
                <a:gd name="T9" fmla="*/ 295 h 377"/>
                <a:gd name="T10" fmla="*/ 9 w 45"/>
                <a:gd name="T11" fmla="*/ 348 h 377"/>
                <a:gd name="T12" fmla="*/ 20 w 45"/>
                <a:gd name="T13" fmla="*/ 376 h 377"/>
                <a:gd name="T14" fmla="*/ 24 w 45"/>
                <a:gd name="T15" fmla="*/ 377 h 377"/>
                <a:gd name="T16" fmla="*/ 13 w 45"/>
                <a:gd name="T17" fmla="*/ 349 h 377"/>
                <a:gd name="T18" fmla="*/ 13 w 45"/>
                <a:gd name="T19" fmla="*/ 297 h 377"/>
                <a:gd name="T20" fmla="*/ 18 w 45"/>
                <a:gd name="T21" fmla="*/ 282 h 377"/>
                <a:gd name="T22" fmla="*/ 34 w 45"/>
                <a:gd name="T23" fmla="*/ 205 h 377"/>
                <a:gd name="T24" fmla="*/ 24 w 45"/>
                <a:gd name="T25" fmla="*/ 179 h 377"/>
                <a:gd name="T26" fmla="*/ 4 w 45"/>
                <a:gd name="T27" fmla="*/ 92 h 377"/>
                <a:gd name="T28" fmla="*/ 44 w 45"/>
                <a:gd name="T29" fmla="*/ 4 h 377"/>
                <a:gd name="T30" fmla="*/ 44 w 45"/>
                <a:gd name="T31" fmla="*/ 1 h 377"/>
                <a:gd name="T32" fmla="*/ 44 w 45"/>
                <a:gd name="T33" fmla="*/ 1 h 377"/>
                <a:gd name="T34" fmla="*/ 42 w 45"/>
                <a:gd name="T35" fmla="*/ 1 h 377"/>
                <a:gd name="T36" fmla="*/ 42 w 45"/>
                <a:gd name="T37" fmla="*/ 1 h 377"/>
                <a:gd name="T38" fmla="*/ 1 w 45"/>
                <a:gd name="T39" fmla="*/ 9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77">
                  <a:moveTo>
                    <a:pt x="1" y="92"/>
                  </a:moveTo>
                  <a:cubicBezTo>
                    <a:pt x="0" y="132"/>
                    <a:pt x="12" y="160"/>
                    <a:pt x="21" y="180"/>
                  </a:cubicBezTo>
                  <a:cubicBezTo>
                    <a:pt x="25" y="190"/>
                    <a:pt x="29" y="198"/>
                    <a:pt x="30" y="205"/>
                  </a:cubicBezTo>
                  <a:cubicBezTo>
                    <a:pt x="36" y="237"/>
                    <a:pt x="28" y="255"/>
                    <a:pt x="15" y="280"/>
                  </a:cubicBezTo>
                  <a:cubicBezTo>
                    <a:pt x="13" y="284"/>
                    <a:pt x="11" y="289"/>
                    <a:pt x="10" y="295"/>
                  </a:cubicBezTo>
                  <a:cubicBezTo>
                    <a:pt x="6" y="310"/>
                    <a:pt x="6" y="330"/>
                    <a:pt x="9" y="348"/>
                  </a:cubicBezTo>
                  <a:cubicBezTo>
                    <a:pt x="11" y="358"/>
                    <a:pt x="15" y="368"/>
                    <a:pt x="20" y="376"/>
                  </a:cubicBezTo>
                  <a:cubicBezTo>
                    <a:pt x="21" y="376"/>
                    <a:pt x="23" y="377"/>
                    <a:pt x="24" y="377"/>
                  </a:cubicBezTo>
                  <a:cubicBezTo>
                    <a:pt x="19" y="369"/>
                    <a:pt x="15" y="360"/>
                    <a:pt x="13" y="349"/>
                  </a:cubicBezTo>
                  <a:cubicBezTo>
                    <a:pt x="9" y="332"/>
                    <a:pt x="10" y="312"/>
                    <a:pt x="13" y="297"/>
                  </a:cubicBezTo>
                  <a:cubicBezTo>
                    <a:pt x="15" y="291"/>
                    <a:pt x="16" y="286"/>
                    <a:pt x="18" y="282"/>
                  </a:cubicBezTo>
                  <a:cubicBezTo>
                    <a:pt x="32" y="255"/>
                    <a:pt x="39" y="237"/>
                    <a:pt x="34" y="205"/>
                  </a:cubicBezTo>
                  <a:cubicBezTo>
                    <a:pt x="32" y="197"/>
                    <a:pt x="29" y="189"/>
                    <a:pt x="24" y="179"/>
                  </a:cubicBezTo>
                  <a:cubicBezTo>
                    <a:pt x="15" y="159"/>
                    <a:pt x="3" y="132"/>
                    <a:pt x="4" y="92"/>
                  </a:cubicBezTo>
                  <a:cubicBezTo>
                    <a:pt x="6" y="34"/>
                    <a:pt x="44" y="4"/>
                    <a:pt x="44" y="4"/>
                  </a:cubicBezTo>
                  <a:cubicBezTo>
                    <a:pt x="45" y="3"/>
                    <a:pt x="45" y="2"/>
                    <a:pt x="44" y="1"/>
                  </a:cubicBezTo>
                  <a:cubicBezTo>
                    <a:pt x="44" y="1"/>
                    <a:pt x="44" y="1"/>
                    <a:pt x="44" y="1"/>
                  </a:cubicBezTo>
                  <a:cubicBezTo>
                    <a:pt x="44" y="1"/>
                    <a:pt x="43" y="0"/>
                    <a:pt x="42" y="1"/>
                  </a:cubicBezTo>
                  <a:cubicBezTo>
                    <a:pt x="42" y="1"/>
                    <a:pt x="42" y="1"/>
                    <a:pt x="42" y="1"/>
                  </a:cubicBezTo>
                  <a:cubicBezTo>
                    <a:pt x="38" y="4"/>
                    <a:pt x="3" y="35"/>
                    <a:pt x="1" y="92"/>
                  </a:cubicBez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iśḻíḓê">
              <a:extLst>
                <a:ext uri="{FF2B5EF4-FFF2-40B4-BE49-F238E27FC236}">
                  <a16:creationId xmlns:a16="http://schemas.microsoft.com/office/drawing/2014/main" id="{1984F89D-63E3-4259-A9B8-A0FAF723D30E}"/>
                </a:ext>
              </a:extLst>
            </p:cNvPr>
            <p:cNvSpPr/>
            <p:nvPr/>
          </p:nvSpPr>
          <p:spPr bwMode="auto">
            <a:xfrm>
              <a:off x="1748594" y="5333235"/>
              <a:ext cx="118481" cy="1083250"/>
            </a:xfrm>
            <a:custGeom>
              <a:avLst/>
              <a:gdLst>
                <a:gd name="T0" fmla="*/ 1 w 40"/>
                <a:gd name="T1" fmla="*/ 85 h 370"/>
                <a:gd name="T2" fmla="*/ 21 w 40"/>
                <a:gd name="T3" fmla="*/ 173 h 370"/>
                <a:gd name="T4" fmla="*/ 31 w 40"/>
                <a:gd name="T5" fmla="*/ 198 h 370"/>
                <a:gd name="T6" fmla="*/ 15 w 40"/>
                <a:gd name="T7" fmla="*/ 273 h 370"/>
                <a:gd name="T8" fmla="*/ 9 w 40"/>
                <a:gd name="T9" fmla="*/ 296 h 370"/>
                <a:gd name="T10" fmla="*/ 10 w 40"/>
                <a:gd name="T11" fmla="*/ 345 h 370"/>
                <a:gd name="T12" fmla="*/ 21 w 40"/>
                <a:gd name="T13" fmla="*/ 370 h 370"/>
                <a:gd name="T14" fmla="*/ 25 w 40"/>
                <a:gd name="T15" fmla="*/ 370 h 370"/>
                <a:gd name="T16" fmla="*/ 14 w 40"/>
                <a:gd name="T17" fmla="*/ 345 h 370"/>
                <a:gd name="T18" fmla="*/ 12 w 40"/>
                <a:gd name="T19" fmla="*/ 297 h 370"/>
                <a:gd name="T20" fmla="*/ 19 w 40"/>
                <a:gd name="T21" fmla="*/ 275 h 370"/>
                <a:gd name="T22" fmla="*/ 34 w 40"/>
                <a:gd name="T23" fmla="*/ 198 h 370"/>
                <a:gd name="T24" fmla="*/ 25 w 40"/>
                <a:gd name="T25" fmla="*/ 172 h 370"/>
                <a:gd name="T26" fmla="*/ 5 w 40"/>
                <a:gd name="T27" fmla="*/ 85 h 370"/>
                <a:gd name="T28" fmla="*/ 39 w 40"/>
                <a:gd name="T29" fmla="*/ 3 h 370"/>
                <a:gd name="T30" fmla="*/ 39 w 40"/>
                <a:gd name="T31" fmla="*/ 3 h 370"/>
                <a:gd name="T32" fmla="*/ 39 w 40"/>
                <a:gd name="T33" fmla="*/ 1 h 370"/>
                <a:gd name="T34" fmla="*/ 37 w 40"/>
                <a:gd name="T35" fmla="*/ 0 h 370"/>
                <a:gd name="T36" fmla="*/ 36 w 40"/>
                <a:gd name="T37" fmla="*/ 1 h 370"/>
                <a:gd name="T38" fmla="*/ 1 w 40"/>
                <a:gd name="T39" fmla="*/ 85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370">
                  <a:moveTo>
                    <a:pt x="1" y="85"/>
                  </a:moveTo>
                  <a:cubicBezTo>
                    <a:pt x="0" y="125"/>
                    <a:pt x="12" y="153"/>
                    <a:pt x="21" y="173"/>
                  </a:cubicBezTo>
                  <a:cubicBezTo>
                    <a:pt x="26" y="183"/>
                    <a:pt x="29" y="191"/>
                    <a:pt x="31" y="198"/>
                  </a:cubicBezTo>
                  <a:cubicBezTo>
                    <a:pt x="36" y="230"/>
                    <a:pt x="28" y="248"/>
                    <a:pt x="15" y="273"/>
                  </a:cubicBezTo>
                  <a:cubicBezTo>
                    <a:pt x="12" y="279"/>
                    <a:pt x="10" y="287"/>
                    <a:pt x="9" y="296"/>
                  </a:cubicBezTo>
                  <a:cubicBezTo>
                    <a:pt x="6" y="312"/>
                    <a:pt x="7" y="329"/>
                    <a:pt x="10" y="345"/>
                  </a:cubicBezTo>
                  <a:cubicBezTo>
                    <a:pt x="13" y="355"/>
                    <a:pt x="16" y="363"/>
                    <a:pt x="21" y="370"/>
                  </a:cubicBezTo>
                  <a:cubicBezTo>
                    <a:pt x="22" y="370"/>
                    <a:pt x="24" y="370"/>
                    <a:pt x="25" y="370"/>
                  </a:cubicBezTo>
                  <a:cubicBezTo>
                    <a:pt x="20" y="363"/>
                    <a:pt x="16" y="354"/>
                    <a:pt x="14" y="345"/>
                  </a:cubicBezTo>
                  <a:cubicBezTo>
                    <a:pt x="10" y="329"/>
                    <a:pt x="10" y="312"/>
                    <a:pt x="12" y="297"/>
                  </a:cubicBezTo>
                  <a:cubicBezTo>
                    <a:pt x="13" y="288"/>
                    <a:pt x="16" y="280"/>
                    <a:pt x="19" y="275"/>
                  </a:cubicBezTo>
                  <a:cubicBezTo>
                    <a:pt x="32" y="248"/>
                    <a:pt x="39" y="230"/>
                    <a:pt x="34" y="198"/>
                  </a:cubicBezTo>
                  <a:cubicBezTo>
                    <a:pt x="33" y="190"/>
                    <a:pt x="29" y="182"/>
                    <a:pt x="25" y="172"/>
                  </a:cubicBezTo>
                  <a:cubicBezTo>
                    <a:pt x="16" y="152"/>
                    <a:pt x="3" y="125"/>
                    <a:pt x="5" y="85"/>
                  </a:cubicBezTo>
                  <a:cubicBezTo>
                    <a:pt x="6" y="28"/>
                    <a:pt x="39" y="3"/>
                    <a:pt x="39" y="3"/>
                  </a:cubicBezTo>
                  <a:cubicBezTo>
                    <a:pt x="39" y="3"/>
                    <a:pt x="39" y="3"/>
                    <a:pt x="39" y="3"/>
                  </a:cubicBezTo>
                  <a:cubicBezTo>
                    <a:pt x="40" y="2"/>
                    <a:pt x="40" y="1"/>
                    <a:pt x="39" y="1"/>
                  </a:cubicBezTo>
                  <a:cubicBezTo>
                    <a:pt x="39" y="0"/>
                    <a:pt x="38" y="0"/>
                    <a:pt x="37" y="0"/>
                  </a:cubicBezTo>
                  <a:cubicBezTo>
                    <a:pt x="36" y="1"/>
                    <a:pt x="36" y="1"/>
                    <a:pt x="36" y="1"/>
                  </a:cubicBezTo>
                  <a:cubicBezTo>
                    <a:pt x="32" y="4"/>
                    <a:pt x="3" y="29"/>
                    <a:pt x="1" y="85"/>
                  </a:cubicBez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iṧ1iḋe">
              <a:extLst>
                <a:ext uri="{FF2B5EF4-FFF2-40B4-BE49-F238E27FC236}">
                  <a16:creationId xmlns:a16="http://schemas.microsoft.com/office/drawing/2014/main" id="{405AF589-19D8-48B5-AFF0-2EFF9E275574}"/>
                </a:ext>
              </a:extLst>
            </p:cNvPr>
            <p:cNvSpPr/>
            <p:nvPr/>
          </p:nvSpPr>
          <p:spPr bwMode="auto">
            <a:xfrm>
              <a:off x="1821939" y="5376960"/>
              <a:ext cx="108608" cy="1031063"/>
            </a:xfrm>
            <a:custGeom>
              <a:avLst/>
              <a:gdLst>
                <a:gd name="T0" fmla="*/ 1 w 37"/>
                <a:gd name="T1" fmla="*/ 70 h 352"/>
                <a:gd name="T2" fmla="*/ 21 w 37"/>
                <a:gd name="T3" fmla="*/ 158 h 352"/>
                <a:gd name="T4" fmla="*/ 29 w 37"/>
                <a:gd name="T5" fmla="*/ 178 h 352"/>
                <a:gd name="T6" fmla="*/ 31 w 37"/>
                <a:gd name="T7" fmla="*/ 183 h 352"/>
                <a:gd name="T8" fmla="*/ 28 w 37"/>
                <a:gd name="T9" fmla="*/ 231 h 352"/>
                <a:gd name="T10" fmla="*/ 16 w 37"/>
                <a:gd name="T11" fmla="*/ 258 h 352"/>
                <a:gd name="T12" fmla="*/ 7 w 37"/>
                <a:gd name="T13" fmla="*/ 303 h 352"/>
                <a:gd name="T14" fmla="*/ 7 w 37"/>
                <a:gd name="T15" fmla="*/ 307 h 352"/>
                <a:gd name="T16" fmla="*/ 19 w 37"/>
                <a:gd name="T17" fmla="*/ 352 h 352"/>
                <a:gd name="T18" fmla="*/ 22 w 37"/>
                <a:gd name="T19" fmla="*/ 351 h 352"/>
                <a:gd name="T20" fmla="*/ 19 w 37"/>
                <a:gd name="T21" fmla="*/ 260 h 352"/>
                <a:gd name="T22" fmla="*/ 31 w 37"/>
                <a:gd name="T23" fmla="*/ 230 h 352"/>
                <a:gd name="T24" fmla="*/ 34 w 37"/>
                <a:gd name="T25" fmla="*/ 183 h 352"/>
                <a:gd name="T26" fmla="*/ 32 w 37"/>
                <a:gd name="T27" fmla="*/ 176 h 352"/>
                <a:gd name="T28" fmla="*/ 25 w 37"/>
                <a:gd name="T29" fmla="*/ 157 h 352"/>
                <a:gd name="T30" fmla="*/ 6 w 37"/>
                <a:gd name="T31" fmla="*/ 100 h 352"/>
                <a:gd name="T32" fmla="*/ 5 w 37"/>
                <a:gd name="T33" fmla="*/ 85 h 352"/>
                <a:gd name="T34" fmla="*/ 5 w 37"/>
                <a:gd name="T35" fmla="*/ 70 h 352"/>
                <a:gd name="T36" fmla="*/ 25 w 37"/>
                <a:gd name="T37" fmla="*/ 4 h 352"/>
                <a:gd name="T38" fmla="*/ 26 w 37"/>
                <a:gd name="T39" fmla="*/ 3 h 352"/>
                <a:gd name="T40" fmla="*/ 26 w 37"/>
                <a:gd name="T41" fmla="*/ 0 h 352"/>
                <a:gd name="T42" fmla="*/ 24 w 37"/>
                <a:gd name="T43" fmla="*/ 0 h 352"/>
                <a:gd name="T44" fmla="*/ 23 w 37"/>
                <a:gd name="T45" fmla="*/ 1 h 352"/>
                <a:gd name="T46" fmla="*/ 1 w 37"/>
                <a:gd name="T47" fmla="*/ 7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352">
                  <a:moveTo>
                    <a:pt x="1" y="70"/>
                  </a:moveTo>
                  <a:cubicBezTo>
                    <a:pt x="0" y="110"/>
                    <a:pt x="12" y="138"/>
                    <a:pt x="21" y="158"/>
                  </a:cubicBezTo>
                  <a:cubicBezTo>
                    <a:pt x="25" y="166"/>
                    <a:pt x="28" y="172"/>
                    <a:pt x="29" y="178"/>
                  </a:cubicBezTo>
                  <a:cubicBezTo>
                    <a:pt x="30" y="180"/>
                    <a:pt x="30" y="182"/>
                    <a:pt x="31" y="183"/>
                  </a:cubicBezTo>
                  <a:cubicBezTo>
                    <a:pt x="34" y="203"/>
                    <a:pt x="32" y="217"/>
                    <a:pt x="28" y="231"/>
                  </a:cubicBezTo>
                  <a:cubicBezTo>
                    <a:pt x="25" y="240"/>
                    <a:pt x="20" y="248"/>
                    <a:pt x="16" y="258"/>
                  </a:cubicBezTo>
                  <a:cubicBezTo>
                    <a:pt x="10" y="269"/>
                    <a:pt x="7" y="286"/>
                    <a:pt x="7" y="303"/>
                  </a:cubicBezTo>
                  <a:cubicBezTo>
                    <a:pt x="7" y="305"/>
                    <a:pt x="7" y="306"/>
                    <a:pt x="7" y="307"/>
                  </a:cubicBezTo>
                  <a:cubicBezTo>
                    <a:pt x="8" y="324"/>
                    <a:pt x="12" y="340"/>
                    <a:pt x="19" y="352"/>
                  </a:cubicBezTo>
                  <a:cubicBezTo>
                    <a:pt x="20" y="352"/>
                    <a:pt x="21" y="352"/>
                    <a:pt x="22" y="351"/>
                  </a:cubicBezTo>
                  <a:cubicBezTo>
                    <a:pt x="7" y="326"/>
                    <a:pt x="8" y="281"/>
                    <a:pt x="19" y="260"/>
                  </a:cubicBezTo>
                  <a:cubicBezTo>
                    <a:pt x="24" y="249"/>
                    <a:pt x="28" y="240"/>
                    <a:pt x="31" y="230"/>
                  </a:cubicBezTo>
                  <a:cubicBezTo>
                    <a:pt x="36" y="216"/>
                    <a:pt x="37" y="202"/>
                    <a:pt x="34" y="183"/>
                  </a:cubicBezTo>
                  <a:cubicBezTo>
                    <a:pt x="34" y="180"/>
                    <a:pt x="33" y="178"/>
                    <a:pt x="32" y="176"/>
                  </a:cubicBezTo>
                  <a:cubicBezTo>
                    <a:pt x="30" y="170"/>
                    <a:pt x="28" y="164"/>
                    <a:pt x="25" y="157"/>
                  </a:cubicBezTo>
                  <a:cubicBezTo>
                    <a:pt x="18" y="143"/>
                    <a:pt x="10" y="124"/>
                    <a:pt x="6" y="100"/>
                  </a:cubicBezTo>
                  <a:cubicBezTo>
                    <a:pt x="6" y="95"/>
                    <a:pt x="5" y="90"/>
                    <a:pt x="5" y="85"/>
                  </a:cubicBezTo>
                  <a:cubicBezTo>
                    <a:pt x="5" y="80"/>
                    <a:pt x="4" y="75"/>
                    <a:pt x="5" y="70"/>
                  </a:cubicBezTo>
                  <a:cubicBezTo>
                    <a:pt x="6" y="40"/>
                    <a:pt x="16" y="17"/>
                    <a:pt x="25" y="4"/>
                  </a:cubicBezTo>
                  <a:cubicBezTo>
                    <a:pt x="26" y="3"/>
                    <a:pt x="26" y="3"/>
                    <a:pt x="26" y="3"/>
                  </a:cubicBezTo>
                  <a:cubicBezTo>
                    <a:pt x="27" y="2"/>
                    <a:pt x="26" y="1"/>
                    <a:pt x="26" y="0"/>
                  </a:cubicBezTo>
                  <a:cubicBezTo>
                    <a:pt x="25" y="0"/>
                    <a:pt x="24" y="0"/>
                    <a:pt x="24" y="0"/>
                  </a:cubicBezTo>
                  <a:cubicBezTo>
                    <a:pt x="23" y="1"/>
                    <a:pt x="23" y="1"/>
                    <a:pt x="23" y="1"/>
                  </a:cubicBezTo>
                  <a:cubicBezTo>
                    <a:pt x="14" y="15"/>
                    <a:pt x="2" y="38"/>
                    <a:pt x="1" y="70"/>
                  </a:cubicBez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ïşḷíde">
              <a:extLst>
                <a:ext uri="{FF2B5EF4-FFF2-40B4-BE49-F238E27FC236}">
                  <a16:creationId xmlns:a16="http://schemas.microsoft.com/office/drawing/2014/main" id="{E8279574-B568-4659-A60E-6D8258FE687E}"/>
                </a:ext>
              </a:extLst>
            </p:cNvPr>
            <p:cNvSpPr/>
            <p:nvPr/>
          </p:nvSpPr>
          <p:spPr bwMode="auto">
            <a:xfrm>
              <a:off x="1922083" y="5626615"/>
              <a:ext cx="97324" cy="277865"/>
            </a:xfrm>
            <a:custGeom>
              <a:avLst/>
              <a:gdLst>
                <a:gd name="T0" fmla="*/ 1 w 33"/>
                <a:gd name="T1" fmla="*/ 92 h 95"/>
                <a:gd name="T2" fmla="*/ 1 w 33"/>
                <a:gd name="T3" fmla="*/ 94 h 95"/>
                <a:gd name="T4" fmla="*/ 2 w 33"/>
                <a:gd name="T5" fmla="*/ 95 h 95"/>
                <a:gd name="T6" fmla="*/ 3 w 33"/>
                <a:gd name="T7" fmla="*/ 94 h 95"/>
                <a:gd name="T8" fmla="*/ 18 w 33"/>
                <a:gd name="T9" fmla="*/ 1 h 95"/>
                <a:gd name="T10" fmla="*/ 18 w 33"/>
                <a:gd name="T11" fmla="*/ 1 h 95"/>
                <a:gd name="T12" fmla="*/ 16 w 33"/>
                <a:gd name="T13" fmla="*/ 0 h 95"/>
                <a:gd name="T14" fmla="*/ 15 w 33"/>
                <a:gd name="T15" fmla="*/ 2 h 95"/>
                <a:gd name="T16" fmla="*/ 15 w 33"/>
                <a:gd name="T17" fmla="*/ 3 h 95"/>
                <a:gd name="T18" fmla="*/ 1 w 33"/>
                <a:gd name="T19"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5">
                  <a:moveTo>
                    <a:pt x="1" y="92"/>
                  </a:moveTo>
                  <a:cubicBezTo>
                    <a:pt x="0" y="92"/>
                    <a:pt x="0" y="93"/>
                    <a:pt x="1" y="94"/>
                  </a:cubicBezTo>
                  <a:cubicBezTo>
                    <a:pt x="1" y="94"/>
                    <a:pt x="2" y="95"/>
                    <a:pt x="2" y="95"/>
                  </a:cubicBezTo>
                  <a:cubicBezTo>
                    <a:pt x="2" y="95"/>
                    <a:pt x="3" y="95"/>
                    <a:pt x="3" y="94"/>
                  </a:cubicBezTo>
                  <a:cubicBezTo>
                    <a:pt x="33" y="71"/>
                    <a:pt x="19" y="4"/>
                    <a:pt x="18" y="1"/>
                  </a:cubicBezTo>
                  <a:cubicBezTo>
                    <a:pt x="18" y="1"/>
                    <a:pt x="18" y="1"/>
                    <a:pt x="18" y="1"/>
                  </a:cubicBezTo>
                  <a:cubicBezTo>
                    <a:pt x="17" y="0"/>
                    <a:pt x="17" y="0"/>
                    <a:pt x="16" y="0"/>
                  </a:cubicBezTo>
                  <a:cubicBezTo>
                    <a:pt x="15" y="0"/>
                    <a:pt x="15" y="1"/>
                    <a:pt x="15" y="2"/>
                  </a:cubicBezTo>
                  <a:cubicBezTo>
                    <a:pt x="15" y="2"/>
                    <a:pt x="15" y="3"/>
                    <a:pt x="15" y="3"/>
                  </a:cubicBezTo>
                  <a:cubicBezTo>
                    <a:pt x="17" y="13"/>
                    <a:pt x="27" y="71"/>
                    <a:pt x="1" y="92"/>
                  </a:cubicBez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iS1îde">
              <a:extLst>
                <a:ext uri="{FF2B5EF4-FFF2-40B4-BE49-F238E27FC236}">
                  <a16:creationId xmlns:a16="http://schemas.microsoft.com/office/drawing/2014/main" id="{86A4A0C6-4190-42F4-AF34-347BB2C74E2B}"/>
                </a:ext>
              </a:extLst>
            </p:cNvPr>
            <p:cNvSpPr/>
            <p:nvPr/>
          </p:nvSpPr>
          <p:spPr bwMode="auto">
            <a:xfrm>
              <a:off x="1933367" y="5608279"/>
              <a:ext cx="146690" cy="348390"/>
            </a:xfrm>
            <a:custGeom>
              <a:avLst/>
              <a:gdLst>
                <a:gd name="T0" fmla="*/ 26 w 50"/>
                <a:gd name="T1" fmla="*/ 2 h 119"/>
                <a:gd name="T2" fmla="*/ 1 w 50"/>
                <a:gd name="T3" fmla="*/ 115 h 119"/>
                <a:gd name="T4" fmla="*/ 0 w 50"/>
                <a:gd name="T5" fmla="*/ 118 h 119"/>
                <a:gd name="T6" fmla="*/ 2 w 50"/>
                <a:gd name="T7" fmla="*/ 119 h 119"/>
                <a:gd name="T8" fmla="*/ 3 w 50"/>
                <a:gd name="T9" fmla="*/ 119 h 119"/>
                <a:gd name="T10" fmla="*/ 29 w 50"/>
                <a:gd name="T11" fmla="*/ 2 h 119"/>
                <a:gd name="T12" fmla="*/ 28 w 50"/>
                <a:gd name="T13" fmla="*/ 1 h 119"/>
                <a:gd name="T14" fmla="*/ 27 w 50"/>
                <a:gd name="T15" fmla="*/ 0 h 119"/>
                <a:gd name="T16" fmla="*/ 26 w 50"/>
                <a:gd name="T17" fmla="*/ 1 h 119"/>
                <a:gd name="T18" fmla="*/ 26 w 50"/>
                <a:gd name="T19"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19">
                  <a:moveTo>
                    <a:pt x="26" y="2"/>
                  </a:moveTo>
                  <a:cubicBezTo>
                    <a:pt x="26" y="3"/>
                    <a:pt x="46" y="93"/>
                    <a:pt x="1" y="115"/>
                  </a:cubicBezTo>
                  <a:cubicBezTo>
                    <a:pt x="0" y="116"/>
                    <a:pt x="0" y="117"/>
                    <a:pt x="0" y="118"/>
                  </a:cubicBezTo>
                  <a:cubicBezTo>
                    <a:pt x="1" y="118"/>
                    <a:pt x="1" y="119"/>
                    <a:pt x="2" y="119"/>
                  </a:cubicBezTo>
                  <a:cubicBezTo>
                    <a:pt x="3" y="119"/>
                    <a:pt x="3" y="119"/>
                    <a:pt x="3" y="119"/>
                  </a:cubicBezTo>
                  <a:cubicBezTo>
                    <a:pt x="50" y="94"/>
                    <a:pt x="30" y="5"/>
                    <a:pt x="29" y="2"/>
                  </a:cubicBezTo>
                  <a:cubicBezTo>
                    <a:pt x="29" y="1"/>
                    <a:pt x="28" y="1"/>
                    <a:pt x="28" y="1"/>
                  </a:cubicBezTo>
                  <a:cubicBezTo>
                    <a:pt x="28" y="0"/>
                    <a:pt x="27" y="0"/>
                    <a:pt x="27" y="0"/>
                  </a:cubicBezTo>
                  <a:cubicBezTo>
                    <a:pt x="26" y="1"/>
                    <a:pt x="26" y="1"/>
                    <a:pt x="26" y="1"/>
                  </a:cubicBezTo>
                  <a:cubicBezTo>
                    <a:pt x="26" y="1"/>
                    <a:pt x="25" y="2"/>
                    <a:pt x="26" y="2"/>
                  </a:cubicBez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ïS1íḓê">
              <a:extLst>
                <a:ext uri="{FF2B5EF4-FFF2-40B4-BE49-F238E27FC236}">
                  <a16:creationId xmlns:a16="http://schemas.microsoft.com/office/drawing/2014/main" id="{061CA46F-3DD8-44C1-93DF-3190232E31C5}"/>
                </a:ext>
              </a:extLst>
            </p:cNvPr>
            <p:cNvSpPr/>
            <p:nvPr/>
          </p:nvSpPr>
          <p:spPr bwMode="auto">
            <a:xfrm>
              <a:off x="1933367" y="5611100"/>
              <a:ext cx="170669" cy="407630"/>
            </a:xfrm>
            <a:custGeom>
              <a:avLst/>
              <a:gdLst>
                <a:gd name="T0" fmla="*/ 38 w 58"/>
                <a:gd name="T1" fmla="*/ 95 h 139"/>
                <a:gd name="T2" fmla="*/ 1 w 58"/>
                <a:gd name="T3" fmla="*/ 135 h 139"/>
                <a:gd name="T4" fmla="*/ 0 w 58"/>
                <a:gd name="T5" fmla="*/ 138 h 139"/>
                <a:gd name="T6" fmla="*/ 2 w 58"/>
                <a:gd name="T7" fmla="*/ 139 h 139"/>
                <a:gd name="T8" fmla="*/ 2 w 58"/>
                <a:gd name="T9" fmla="*/ 139 h 139"/>
                <a:gd name="T10" fmla="*/ 41 w 58"/>
                <a:gd name="T11" fmla="*/ 97 h 139"/>
                <a:gd name="T12" fmla="*/ 43 w 58"/>
                <a:gd name="T13" fmla="*/ 3 h 139"/>
                <a:gd name="T14" fmla="*/ 43 w 58"/>
                <a:gd name="T15" fmla="*/ 1 h 139"/>
                <a:gd name="T16" fmla="*/ 40 w 58"/>
                <a:gd name="T17" fmla="*/ 0 h 139"/>
                <a:gd name="T18" fmla="*/ 39 w 58"/>
                <a:gd name="T19" fmla="*/ 1 h 139"/>
                <a:gd name="T20" fmla="*/ 39 w 58"/>
                <a:gd name="T21" fmla="*/ 2 h 139"/>
                <a:gd name="T22" fmla="*/ 38 w 58"/>
                <a:gd name="T23"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39">
                  <a:moveTo>
                    <a:pt x="38" y="95"/>
                  </a:moveTo>
                  <a:cubicBezTo>
                    <a:pt x="20" y="130"/>
                    <a:pt x="2" y="135"/>
                    <a:pt x="1" y="135"/>
                  </a:cubicBezTo>
                  <a:cubicBezTo>
                    <a:pt x="1" y="136"/>
                    <a:pt x="0" y="137"/>
                    <a:pt x="0" y="138"/>
                  </a:cubicBezTo>
                  <a:cubicBezTo>
                    <a:pt x="0" y="138"/>
                    <a:pt x="1" y="139"/>
                    <a:pt x="2" y="139"/>
                  </a:cubicBezTo>
                  <a:cubicBezTo>
                    <a:pt x="2" y="139"/>
                    <a:pt x="2" y="139"/>
                    <a:pt x="2" y="139"/>
                  </a:cubicBezTo>
                  <a:cubicBezTo>
                    <a:pt x="3" y="139"/>
                    <a:pt x="22" y="133"/>
                    <a:pt x="41" y="97"/>
                  </a:cubicBezTo>
                  <a:cubicBezTo>
                    <a:pt x="58" y="63"/>
                    <a:pt x="46" y="13"/>
                    <a:pt x="43" y="3"/>
                  </a:cubicBezTo>
                  <a:cubicBezTo>
                    <a:pt x="43" y="2"/>
                    <a:pt x="43" y="1"/>
                    <a:pt x="43" y="1"/>
                  </a:cubicBezTo>
                  <a:cubicBezTo>
                    <a:pt x="42" y="0"/>
                    <a:pt x="41" y="0"/>
                    <a:pt x="40" y="0"/>
                  </a:cubicBezTo>
                  <a:cubicBezTo>
                    <a:pt x="40" y="0"/>
                    <a:pt x="40" y="1"/>
                    <a:pt x="39" y="1"/>
                  </a:cubicBezTo>
                  <a:cubicBezTo>
                    <a:pt x="39" y="2"/>
                    <a:pt x="39" y="2"/>
                    <a:pt x="39" y="2"/>
                  </a:cubicBezTo>
                  <a:cubicBezTo>
                    <a:pt x="39" y="3"/>
                    <a:pt x="56" y="59"/>
                    <a:pt x="38" y="95"/>
                  </a:cubicBez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iśļîdé">
              <a:extLst>
                <a:ext uri="{FF2B5EF4-FFF2-40B4-BE49-F238E27FC236}">
                  <a16:creationId xmlns:a16="http://schemas.microsoft.com/office/drawing/2014/main" id="{FCA17267-B1C5-4915-BDDE-01C4430EC4E3}"/>
                </a:ext>
              </a:extLst>
            </p:cNvPr>
            <p:cNvSpPr/>
            <p:nvPr/>
          </p:nvSpPr>
          <p:spPr bwMode="auto">
            <a:xfrm>
              <a:off x="3795503" y="6206324"/>
              <a:ext cx="565604" cy="153743"/>
            </a:xfrm>
            <a:custGeom>
              <a:avLst/>
              <a:gdLst>
                <a:gd name="T0" fmla="*/ 0 w 193"/>
                <a:gd name="T1" fmla="*/ 53 h 53"/>
                <a:gd name="T2" fmla="*/ 15 w 193"/>
                <a:gd name="T3" fmla="*/ 45 h 53"/>
                <a:gd name="T4" fmla="*/ 35 w 193"/>
                <a:gd name="T5" fmla="*/ 35 h 53"/>
                <a:gd name="T6" fmla="*/ 65 w 193"/>
                <a:gd name="T7" fmla="*/ 24 h 53"/>
                <a:gd name="T8" fmla="*/ 104 w 193"/>
                <a:gd name="T9" fmla="*/ 25 h 53"/>
                <a:gd name="T10" fmla="*/ 143 w 193"/>
                <a:gd name="T11" fmla="*/ 6 h 53"/>
                <a:gd name="T12" fmla="*/ 165 w 193"/>
                <a:gd name="T13" fmla="*/ 33 h 53"/>
                <a:gd name="T14" fmla="*/ 193 w 193"/>
                <a:gd name="T15" fmla="*/ 53 h 53"/>
                <a:gd name="T16" fmla="*/ 0 w 193"/>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53">
                  <a:moveTo>
                    <a:pt x="0" y="53"/>
                  </a:moveTo>
                  <a:cubicBezTo>
                    <a:pt x="0" y="53"/>
                    <a:pt x="4" y="44"/>
                    <a:pt x="15" y="45"/>
                  </a:cubicBezTo>
                  <a:cubicBezTo>
                    <a:pt x="26" y="46"/>
                    <a:pt x="23" y="36"/>
                    <a:pt x="35" y="35"/>
                  </a:cubicBezTo>
                  <a:cubicBezTo>
                    <a:pt x="48" y="33"/>
                    <a:pt x="50" y="37"/>
                    <a:pt x="65" y="24"/>
                  </a:cubicBezTo>
                  <a:cubicBezTo>
                    <a:pt x="80" y="11"/>
                    <a:pt x="93" y="34"/>
                    <a:pt x="104" y="25"/>
                  </a:cubicBezTo>
                  <a:cubicBezTo>
                    <a:pt x="116" y="15"/>
                    <a:pt x="124" y="0"/>
                    <a:pt x="143" y="6"/>
                  </a:cubicBezTo>
                  <a:cubicBezTo>
                    <a:pt x="162" y="12"/>
                    <a:pt x="154" y="27"/>
                    <a:pt x="165" y="33"/>
                  </a:cubicBezTo>
                  <a:cubicBezTo>
                    <a:pt x="176" y="38"/>
                    <a:pt x="188" y="40"/>
                    <a:pt x="193" y="53"/>
                  </a:cubicBezTo>
                  <a:lnTo>
                    <a:pt x="0" y="53"/>
                  </a:lnTo>
                  <a:close/>
                </a:path>
              </a:pathLst>
            </a:custGeom>
            <a:solidFill>
              <a:srgbClr val="2FAC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îSľíďè">
              <a:extLst>
                <a:ext uri="{FF2B5EF4-FFF2-40B4-BE49-F238E27FC236}">
                  <a16:creationId xmlns:a16="http://schemas.microsoft.com/office/drawing/2014/main" id="{E3692373-0A86-4F12-BDEA-F33E88E10F09}"/>
                </a:ext>
              </a:extLst>
            </p:cNvPr>
            <p:cNvSpPr/>
            <p:nvPr/>
          </p:nvSpPr>
          <p:spPr bwMode="auto">
            <a:xfrm>
              <a:off x="2139298" y="6275437"/>
              <a:ext cx="565604" cy="155153"/>
            </a:xfrm>
            <a:custGeom>
              <a:avLst/>
              <a:gdLst>
                <a:gd name="T0" fmla="*/ 193 w 193"/>
                <a:gd name="T1" fmla="*/ 53 h 53"/>
                <a:gd name="T2" fmla="*/ 178 w 193"/>
                <a:gd name="T3" fmla="*/ 45 h 53"/>
                <a:gd name="T4" fmla="*/ 157 w 193"/>
                <a:gd name="T5" fmla="*/ 35 h 53"/>
                <a:gd name="T6" fmla="*/ 128 w 193"/>
                <a:gd name="T7" fmla="*/ 24 h 53"/>
                <a:gd name="T8" fmla="*/ 89 w 193"/>
                <a:gd name="T9" fmla="*/ 25 h 53"/>
                <a:gd name="T10" fmla="*/ 50 w 193"/>
                <a:gd name="T11" fmla="*/ 6 h 53"/>
                <a:gd name="T12" fmla="*/ 28 w 193"/>
                <a:gd name="T13" fmla="*/ 33 h 53"/>
                <a:gd name="T14" fmla="*/ 0 w 193"/>
                <a:gd name="T15" fmla="*/ 53 h 53"/>
                <a:gd name="T16" fmla="*/ 193 w 193"/>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53">
                  <a:moveTo>
                    <a:pt x="193" y="53"/>
                  </a:moveTo>
                  <a:cubicBezTo>
                    <a:pt x="193" y="53"/>
                    <a:pt x="189" y="44"/>
                    <a:pt x="178" y="45"/>
                  </a:cubicBezTo>
                  <a:cubicBezTo>
                    <a:pt x="167" y="47"/>
                    <a:pt x="170" y="37"/>
                    <a:pt x="157" y="35"/>
                  </a:cubicBezTo>
                  <a:cubicBezTo>
                    <a:pt x="145" y="33"/>
                    <a:pt x="143" y="37"/>
                    <a:pt x="128" y="24"/>
                  </a:cubicBezTo>
                  <a:cubicBezTo>
                    <a:pt x="112" y="12"/>
                    <a:pt x="100" y="34"/>
                    <a:pt x="89" y="25"/>
                  </a:cubicBezTo>
                  <a:cubicBezTo>
                    <a:pt x="77" y="15"/>
                    <a:pt x="69" y="0"/>
                    <a:pt x="50" y="6"/>
                  </a:cubicBezTo>
                  <a:cubicBezTo>
                    <a:pt x="31" y="12"/>
                    <a:pt x="39" y="27"/>
                    <a:pt x="28" y="33"/>
                  </a:cubicBezTo>
                  <a:cubicBezTo>
                    <a:pt x="17" y="38"/>
                    <a:pt x="5" y="40"/>
                    <a:pt x="0" y="53"/>
                  </a:cubicBezTo>
                  <a:lnTo>
                    <a:pt x="193" y="53"/>
                  </a:lnTo>
                  <a:close/>
                </a:path>
              </a:pathLst>
            </a:custGeom>
            <a:solidFill>
              <a:srgbClr val="2FAC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87" name="矩形 86">
            <a:extLst>
              <a:ext uri="{FF2B5EF4-FFF2-40B4-BE49-F238E27FC236}">
                <a16:creationId xmlns:a16="http://schemas.microsoft.com/office/drawing/2014/main" id="{ED40AEA9-0F02-47CA-8020-084C9735119D}"/>
              </a:ext>
            </a:extLst>
          </p:cNvPr>
          <p:cNvSpPr/>
          <p:nvPr/>
        </p:nvSpPr>
        <p:spPr>
          <a:xfrm>
            <a:off x="1681735" y="1133136"/>
            <a:ext cx="8828531"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KEY WRODS OF SCHOOL MYOPIA PREVENTION AND CONTROL – SCIENTIFIC CONSERVATION AND EDUCATION</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custDataLst>
      <p:tags r:id="rId1"/>
    </p:custDataLst>
    <p:extLst>
      <p:ext uri="{BB962C8B-B14F-4D97-AF65-F5344CB8AC3E}">
        <p14:creationId xmlns:p14="http://schemas.microsoft.com/office/powerpoint/2010/main" val="332758307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pattFill prst="dotGrid">
          <a:fgClr>
            <a:srgbClr val="FFEBEB"/>
          </a:fgClr>
          <a:bgClr>
            <a:schemeClr val="bg1"/>
          </a:bgClr>
        </a:pattFill>
        <a:effectLst/>
      </p:bgPr>
    </p:bg>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A68F96D3-E8CD-454A-9418-2ED33720636E}"/>
              </a:ext>
            </a:extLst>
          </p:cNvPr>
          <p:cNvSpPr txBox="1">
            <a:spLocks noChangeArrowheads="1"/>
          </p:cNvSpPr>
          <p:nvPr/>
        </p:nvSpPr>
        <p:spPr bwMode="auto">
          <a:xfrm>
            <a:off x="2168569" y="645862"/>
            <a:ext cx="7854863"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学校主体 五方协同 打赢近视防控攻坚战</a:t>
            </a:r>
          </a:p>
        </p:txBody>
      </p:sp>
      <p:grpSp>
        <p:nvGrpSpPr>
          <p:cNvPr id="236" name="组合 235">
            <a:extLst>
              <a:ext uri="{FF2B5EF4-FFF2-40B4-BE49-F238E27FC236}">
                <a16:creationId xmlns:a16="http://schemas.microsoft.com/office/drawing/2014/main" id="{32A5AAD1-E98F-413E-B7F7-77B1280664F7}"/>
              </a:ext>
            </a:extLst>
          </p:cNvPr>
          <p:cNvGrpSpPr/>
          <p:nvPr/>
        </p:nvGrpSpPr>
        <p:grpSpPr>
          <a:xfrm>
            <a:off x="540793" y="1807876"/>
            <a:ext cx="11651113" cy="4402525"/>
            <a:chOff x="540793" y="1807876"/>
            <a:chExt cx="11651113" cy="4402525"/>
          </a:xfrm>
        </p:grpSpPr>
        <p:cxnSp>
          <p:nvCxnSpPr>
            <p:cNvPr id="189" name="直接连接符 188">
              <a:extLst>
                <a:ext uri="{FF2B5EF4-FFF2-40B4-BE49-F238E27FC236}">
                  <a16:creationId xmlns:a16="http://schemas.microsoft.com/office/drawing/2014/main" id="{61AAF6B5-634F-4768-9F1F-9EDEFA85B23B}"/>
                </a:ext>
              </a:extLst>
            </p:cNvPr>
            <p:cNvCxnSpPr>
              <a:cxnSpLocks/>
            </p:cNvCxnSpPr>
            <p:nvPr/>
          </p:nvCxnSpPr>
          <p:spPr>
            <a:xfrm>
              <a:off x="10322830" y="3042401"/>
              <a:ext cx="0" cy="316800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4" name="组合 133">
              <a:extLst>
                <a:ext uri="{FF2B5EF4-FFF2-40B4-BE49-F238E27FC236}">
                  <a16:creationId xmlns:a16="http://schemas.microsoft.com/office/drawing/2014/main" id="{27ED6072-8646-4E99-B037-68B6330BDEDC}"/>
                </a:ext>
              </a:extLst>
            </p:cNvPr>
            <p:cNvGrpSpPr/>
            <p:nvPr/>
          </p:nvGrpSpPr>
          <p:grpSpPr>
            <a:xfrm>
              <a:off x="540793" y="1807876"/>
              <a:ext cx="3830990" cy="3521237"/>
              <a:chOff x="1355248" y="1901867"/>
              <a:chExt cx="3830990" cy="3521237"/>
            </a:xfrm>
          </p:grpSpPr>
          <p:sp>
            <p:nvSpPr>
              <p:cNvPr id="9" name="îšľidé">
                <a:extLst>
                  <a:ext uri="{FF2B5EF4-FFF2-40B4-BE49-F238E27FC236}">
                    <a16:creationId xmlns:a16="http://schemas.microsoft.com/office/drawing/2014/main" id="{C475C5ED-462F-4D71-9AF7-CE6C1550CDFE}"/>
                  </a:ext>
                </a:extLst>
              </p:cNvPr>
              <p:cNvSpPr/>
              <p:nvPr/>
            </p:nvSpPr>
            <p:spPr bwMode="auto">
              <a:xfrm>
                <a:off x="1641425" y="2294045"/>
                <a:ext cx="3056382" cy="2916573"/>
              </a:xfrm>
              <a:custGeom>
                <a:avLst/>
                <a:gdLst>
                  <a:gd name="T0" fmla="*/ 1200 w 1209"/>
                  <a:gd name="T1" fmla="*/ 577 h 1156"/>
                  <a:gd name="T2" fmla="*/ 1128 w 1209"/>
                  <a:gd name="T3" fmla="*/ 336 h 1156"/>
                  <a:gd name="T4" fmla="*/ 963 w 1209"/>
                  <a:gd name="T5" fmla="*/ 93 h 1156"/>
                  <a:gd name="T6" fmla="*/ 622 w 1209"/>
                  <a:gd name="T7" fmla="*/ 18 h 1156"/>
                  <a:gd name="T8" fmla="*/ 287 w 1209"/>
                  <a:gd name="T9" fmla="*/ 143 h 1156"/>
                  <a:gd name="T10" fmla="*/ 106 w 1209"/>
                  <a:gd name="T11" fmla="*/ 253 h 1156"/>
                  <a:gd name="T12" fmla="*/ 22 w 1209"/>
                  <a:gd name="T13" fmla="*/ 353 h 1156"/>
                  <a:gd name="T14" fmla="*/ 7 w 1209"/>
                  <a:gd name="T15" fmla="*/ 466 h 1156"/>
                  <a:gd name="T16" fmla="*/ 1 w 1209"/>
                  <a:gd name="T17" fmla="*/ 867 h 1156"/>
                  <a:gd name="T18" fmla="*/ 8 w 1209"/>
                  <a:gd name="T19" fmla="*/ 932 h 1156"/>
                  <a:gd name="T20" fmla="*/ 64 w 1209"/>
                  <a:gd name="T21" fmla="*/ 999 h 1156"/>
                  <a:gd name="T22" fmla="*/ 216 w 1209"/>
                  <a:gd name="T23" fmla="*/ 1087 h 1156"/>
                  <a:gd name="T24" fmla="*/ 403 w 1209"/>
                  <a:gd name="T25" fmla="*/ 1067 h 1156"/>
                  <a:gd name="T26" fmla="*/ 621 w 1209"/>
                  <a:gd name="T27" fmla="*/ 1123 h 1156"/>
                  <a:gd name="T28" fmla="*/ 900 w 1209"/>
                  <a:gd name="T29" fmla="*/ 1139 h 1156"/>
                  <a:gd name="T30" fmla="*/ 1080 w 1209"/>
                  <a:gd name="T31" fmla="*/ 1055 h 1156"/>
                  <a:gd name="T32" fmla="*/ 1142 w 1209"/>
                  <a:gd name="T33" fmla="*/ 957 h 1156"/>
                  <a:gd name="T34" fmla="*/ 1184 w 1209"/>
                  <a:gd name="T35" fmla="*/ 803 h 1156"/>
                  <a:gd name="T36" fmla="*/ 1208 w 1209"/>
                  <a:gd name="T37" fmla="*/ 691 h 1156"/>
                  <a:gd name="T38" fmla="*/ 1200 w 1209"/>
                  <a:gd name="T39" fmla="*/ 577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9" h="1156">
                    <a:moveTo>
                      <a:pt x="1200" y="577"/>
                    </a:moveTo>
                    <a:cubicBezTo>
                      <a:pt x="1202" y="493"/>
                      <a:pt x="1165" y="412"/>
                      <a:pt x="1128" y="336"/>
                    </a:cubicBezTo>
                    <a:cubicBezTo>
                      <a:pt x="1086" y="247"/>
                      <a:pt x="1040" y="155"/>
                      <a:pt x="963" y="93"/>
                    </a:cubicBezTo>
                    <a:cubicBezTo>
                      <a:pt x="870" y="19"/>
                      <a:pt x="741" y="0"/>
                      <a:pt x="622" y="18"/>
                    </a:cubicBezTo>
                    <a:cubicBezTo>
                      <a:pt x="504" y="36"/>
                      <a:pt x="394" y="88"/>
                      <a:pt x="287" y="143"/>
                    </a:cubicBezTo>
                    <a:cubicBezTo>
                      <a:pt x="225" y="175"/>
                      <a:pt x="162" y="209"/>
                      <a:pt x="106" y="253"/>
                    </a:cubicBezTo>
                    <a:cubicBezTo>
                      <a:pt x="72" y="280"/>
                      <a:pt x="39" y="312"/>
                      <a:pt x="22" y="353"/>
                    </a:cubicBezTo>
                    <a:cubicBezTo>
                      <a:pt x="8" y="388"/>
                      <a:pt x="7" y="428"/>
                      <a:pt x="7" y="466"/>
                    </a:cubicBezTo>
                    <a:cubicBezTo>
                      <a:pt x="1" y="867"/>
                      <a:pt x="1" y="867"/>
                      <a:pt x="1" y="867"/>
                    </a:cubicBezTo>
                    <a:cubicBezTo>
                      <a:pt x="1" y="889"/>
                      <a:pt x="0" y="912"/>
                      <a:pt x="8" y="932"/>
                    </a:cubicBezTo>
                    <a:cubicBezTo>
                      <a:pt x="18" y="960"/>
                      <a:pt x="41" y="980"/>
                      <a:pt x="64" y="999"/>
                    </a:cubicBezTo>
                    <a:cubicBezTo>
                      <a:pt x="109" y="1038"/>
                      <a:pt x="158" y="1078"/>
                      <a:pt x="216" y="1087"/>
                    </a:cubicBezTo>
                    <a:cubicBezTo>
                      <a:pt x="279" y="1096"/>
                      <a:pt x="340" y="1069"/>
                      <a:pt x="403" y="1067"/>
                    </a:cubicBezTo>
                    <a:cubicBezTo>
                      <a:pt x="478" y="1065"/>
                      <a:pt x="549" y="1101"/>
                      <a:pt x="621" y="1123"/>
                    </a:cubicBezTo>
                    <a:cubicBezTo>
                      <a:pt x="711" y="1150"/>
                      <a:pt x="807" y="1156"/>
                      <a:pt x="900" y="1139"/>
                    </a:cubicBezTo>
                    <a:cubicBezTo>
                      <a:pt x="967" y="1128"/>
                      <a:pt x="1033" y="1103"/>
                      <a:pt x="1080" y="1055"/>
                    </a:cubicBezTo>
                    <a:cubicBezTo>
                      <a:pt x="1107" y="1027"/>
                      <a:pt x="1127" y="993"/>
                      <a:pt x="1142" y="957"/>
                    </a:cubicBezTo>
                    <a:cubicBezTo>
                      <a:pt x="1163" y="908"/>
                      <a:pt x="1177" y="856"/>
                      <a:pt x="1184" y="803"/>
                    </a:cubicBezTo>
                    <a:cubicBezTo>
                      <a:pt x="1188" y="766"/>
                      <a:pt x="1207" y="727"/>
                      <a:pt x="1208" y="691"/>
                    </a:cubicBezTo>
                    <a:cubicBezTo>
                      <a:pt x="1209" y="654"/>
                      <a:pt x="1199" y="616"/>
                      <a:pt x="1200" y="577"/>
                    </a:cubicBezTo>
                    <a:close/>
                  </a:path>
                </a:pathLst>
              </a:custGeom>
              <a:solidFill>
                <a:schemeClr val="bg1">
                  <a:lumMod val="75000"/>
                  <a:alpha val="20000"/>
                </a:schemeClr>
              </a:solidFill>
              <a:ln>
                <a:noFill/>
              </a:ln>
            </p:spPr>
            <p:txBody>
              <a:bodyPr anchor="ctr"/>
              <a:lstStyle/>
              <a:p>
                <a:pPr algn="ctr"/>
                <a:endParaRPr/>
              </a:p>
            </p:txBody>
          </p:sp>
          <p:grpSp>
            <p:nvGrpSpPr>
              <p:cNvPr id="10" name="9bfccede-627e-4d67-a15c-790369ed164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8B888B69-291F-4608-BDB8-F6D72030A6A6}"/>
                  </a:ext>
                </a:extLst>
              </p:cNvPr>
              <p:cNvGrpSpPr>
                <a:grpSpLocks noChangeAspect="1"/>
              </p:cNvGrpSpPr>
              <p:nvPr>
                <p:custDataLst>
                  <p:tags r:id="rId2"/>
                </p:custDataLst>
              </p:nvPr>
            </p:nvGrpSpPr>
            <p:grpSpPr>
              <a:xfrm>
                <a:off x="2178658" y="2852928"/>
                <a:ext cx="2125506" cy="2570176"/>
                <a:chOff x="4176713" y="1095375"/>
                <a:chExt cx="3862388" cy="4670426"/>
              </a:xfrm>
            </p:grpSpPr>
            <p:sp>
              <p:nvSpPr>
                <p:cNvPr id="32" name="îşḻîḍê">
                  <a:extLst>
                    <a:ext uri="{FF2B5EF4-FFF2-40B4-BE49-F238E27FC236}">
                      <a16:creationId xmlns:a16="http://schemas.microsoft.com/office/drawing/2014/main" id="{CAD087A4-890C-4BDF-A451-08041B865ECE}"/>
                    </a:ext>
                  </a:extLst>
                </p:cNvPr>
                <p:cNvSpPr/>
                <p:nvPr/>
              </p:nvSpPr>
              <p:spPr bwMode="auto">
                <a:xfrm>
                  <a:off x="7378701" y="5178425"/>
                  <a:ext cx="660400" cy="488950"/>
                </a:xfrm>
                <a:custGeom>
                  <a:avLst/>
                  <a:gdLst>
                    <a:gd name="T0" fmla="*/ 156 w 200"/>
                    <a:gd name="T1" fmla="*/ 106 h 148"/>
                    <a:gd name="T2" fmla="*/ 31 w 200"/>
                    <a:gd name="T3" fmla="*/ 130 h 148"/>
                    <a:gd name="T4" fmla="*/ 45 w 200"/>
                    <a:gd name="T5" fmla="*/ 42 h 148"/>
                    <a:gd name="T6" fmla="*/ 170 w 200"/>
                    <a:gd name="T7" fmla="*/ 18 h 148"/>
                    <a:gd name="T8" fmla="*/ 156 w 200"/>
                    <a:gd name="T9" fmla="*/ 106 h 148"/>
                  </a:gdLst>
                  <a:ahLst/>
                  <a:cxnLst>
                    <a:cxn ang="0">
                      <a:pos x="T0" y="T1"/>
                    </a:cxn>
                    <a:cxn ang="0">
                      <a:pos x="T2" y="T3"/>
                    </a:cxn>
                    <a:cxn ang="0">
                      <a:pos x="T4" y="T5"/>
                    </a:cxn>
                    <a:cxn ang="0">
                      <a:pos x="T6" y="T7"/>
                    </a:cxn>
                    <a:cxn ang="0">
                      <a:pos x="T8" y="T9"/>
                    </a:cxn>
                  </a:cxnLst>
                  <a:rect l="0" t="0" r="r" b="b"/>
                  <a:pathLst>
                    <a:path w="200" h="148">
                      <a:moveTo>
                        <a:pt x="156" y="106"/>
                      </a:moveTo>
                      <a:cubicBezTo>
                        <a:pt x="117" y="137"/>
                        <a:pt x="61" y="148"/>
                        <a:pt x="31" y="130"/>
                      </a:cubicBezTo>
                      <a:cubicBezTo>
                        <a:pt x="0" y="112"/>
                        <a:pt x="6" y="73"/>
                        <a:pt x="45" y="42"/>
                      </a:cubicBezTo>
                      <a:cubicBezTo>
                        <a:pt x="83" y="11"/>
                        <a:pt x="139" y="0"/>
                        <a:pt x="170" y="18"/>
                      </a:cubicBezTo>
                      <a:cubicBezTo>
                        <a:pt x="200" y="36"/>
                        <a:pt x="194" y="75"/>
                        <a:pt x="156" y="106"/>
                      </a:cubicBezTo>
                      <a:close/>
                    </a:path>
                  </a:pathLst>
                </a:custGeom>
                <a:solidFill>
                  <a:srgbClr val="E3F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ṧḷîḑè">
                  <a:extLst>
                    <a:ext uri="{FF2B5EF4-FFF2-40B4-BE49-F238E27FC236}">
                      <a16:creationId xmlns:a16="http://schemas.microsoft.com/office/drawing/2014/main" id="{2EC73BDF-7308-4F60-871C-9D15E1537BE3}"/>
                    </a:ext>
                  </a:extLst>
                </p:cNvPr>
                <p:cNvSpPr/>
                <p:nvPr/>
              </p:nvSpPr>
              <p:spPr bwMode="auto">
                <a:xfrm>
                  <a:off x="6418263" y="4605338"/>
                  <a:ext cx="1089025" cy="627063"/>
                </a:xfrm>
                <a:custGeom>
                  <a:avLst/>
                  <a:gdLst>
                    <a:gd name="T0" fmla="*/ 263 w 330"/>
                    <a:gd name="T1" fmla="*/ 183 h 190"/>
                    <a:gd name="T2" fmla="*/ 13 w 330"/>
                    <a:gd name="T3" fmla="*/ 38 h 190"/>
                    <a:gd name="T4" fmla="*/ 16 w 330"/>
                    <a:gd name="T5" fmla="*/ 9 h 190"/>
                    <a:gd name="T6" fmla="*/ 66 w 330"/>
                    <a:gd name="T7" fmla="*/ 7 h 190"/>
                    <a:gd name="T8" fmla="*/ 317 w 330"/>
                    <a:gd name="T9" fmla="*/ 152 h 190"/>
                    <a:gd name="T10" fmla="*/ 313 w 330"/>
                    <a:gd name="T11" fmla="*/ 181 h 190"/>
                    <a:gd name="T12" fmla="*/ 263 w 330"/>
                    <a:gd name="T13" fmla="*/ 183 h 190"/>
                  </a:gdLst>
                  <a:ahLst/>
                  <a:cxnLst>
                    <a:cxn ang="0">
                      <a:pos x="T0" y="T1"/>
                    </a:cxn>
                    <a:cxn ang="0">
                      <a:pos x="T2" y="T3"/>
                    </a:cxn>
                    <a:cxn ang="0">
                      <a:pos x="T4" y="T5"/>
                    </a:cxn>
                    <a:cxn ang="0">
                      <a:pos x="T6" y="T7"/>
                    </a:cxn>
                    <a:cxn ang="0">
                      <a:pos x="T8" y="T9"/>
                    </a:cxn>
                    <a:cxn ang="0">
                      <a:pos x="T10" y="T11"/>
                    </a:cxn>
                    <a:cxn ang="0">
                      <a:pos x="T12" y="T13"/>
                    </a:cxn>
                  </a:cxnLst>
                  <a:rect l="0" t="0" r="r" b="b"/>
                  <a:pathLst>
                    <a:path w="330" h="190">
                      <a:moveTo>
                        <a:pt x="263" y="183"/>
                      </a:moveTo>
                      <a:cubicBezTo>
                        <a:pt x="13" y="38"/>
                        <a:pt x="13" y="38"/>
                        <a:pt x="13" y="38"/>
                      </a:cubicBezTo>
                      <a:cubicBezTo>
                        <a:pt x="0" y="30"/>
                        <a:pt x="2" y="18"/>
                        <a:pt x="16" y="9"/>
                      </a:cubicBezTo>
                      <a:cubicBezTo>
                        <a:pt x="31" y="1"/>
                        <a:pt x="53" y="0"/>
                        <a:pt x="66" y="7"/>
                      </a:cubicBezTo>
                      <a:cubicBezTo>
                        <a:pt x="317" y="152"/>
                        <a:pt x="317" y="152"/>
                        <a:pt x="317" y="152"/>
                      </a:cubicBezTo>
                      <a:cubicBezTo>
                        <a:pt x="330" y="159"/>
                        <a:pt x="328" y="172"/>
                        <a:pt x="313" y="181"/>
                      </a:cubicBezTo>
                      <a:cubicBezTo>
                        <a:pt x="299" y="189"/>
                        <a:pt x="276" y="190"/>
                        <a:pt x="263" y="183"/>
                      </a:cubicBezTo>
                      <a:close/>
                    </a:path>
                  </a:pathLst>
                </a:custGeom>
                <a:solidFill>
                  <a:srgbClr val="E3F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şļîḋê">
                  <a:extLst>
                    <a:ext uri="{FF2B5EF4-FFF2-40B4-BE49-F238E27FC236}">
                      <a16:creationId xmlns:a16="http://schemas.microsoft.com/office/drawing/2014/main" id="{3C1BF6C3-88C7-46BE-990C-5ADFD496EB73}"/>
                    </a:ext>
                  </a:extLst>
                </p:cNvPr>
                <p:cNvSpPr/>
                <p:nvPr/>
              </p:nvSpPr>
              <p:spPr bwMode="auto">
                <a:xfrm>
                  <a:off x="5137151" y="3879850"/>
                  <a:ext cx="1089025" cy="627063"/>
                </a:xfrm>
                <a:custGeom>
                  <a:avLst/>
                  <a:gdLst>
                    <a:gd name="T0" fmla="*/ 263 w 330"/>
                    <a:gd name="T1" fmla="*/ 183 h 190"/>
                    <a:gd name="T2" fmla="*/ 13 w 330"/>
                    <a:gd name="T3" fmla="*/ 38 h 190"/>
                    <a:gd name="T4" fmla="*/ 16 w 330"/>
                    <a:gd name="T5" fmla="*/ 9 h 190"/>
                    <a:gd name="T6" fmla="*/ 66 w 330"/>
                    <a:gd name="T7" fmla="*/ 7 h 190"/>
                    <a:gd name="T8" fmla="*/ 317 w 330"/>
                    <a:gd name="T9" fmla="*/ 152 h 190"/>
                    <a:gd name="T10" fmla="*/ 313 w 330"/>
                    <a:gd name="T11" fmla="*/ 181 h 190"/>
                    <a:gd name="T12" fmla="*/ 263 w 330"/>
                    <a:gd name="T13" fmla="*/ 183 h 190"/>
                  </a:gdLst>
                  <a:ahLst/>
                  <a:cxnLst>
                    <a:cxn ang="0">
                      <a:pos x="T0" y="T1"/>
                    </a:cxn>
                    <a:cxn ang="0">
                      <a:pos x="T2" y="T3"/>
                    </a:cxn>
                    <a:cxn ang="0">
                      <a:pos x="T4" y="T5"/>
                    </a:cxn>
                    <a:cxn ang="0">
                      <a:pos x="T6" y="T7"/>
                    </a:cxn>
                    <a:cxn ang="0">
                      <a:pos x="T8" y="T9"/>
                    </a:cxn>
                    <a:cxn ang="0">
                      <a:pos x="T10" y="T11"/>
                    </a:cxn>
                    <a:cxn ang="0">
                      <a:pos x="T12" y="T13"/>
                    </a:cxn>
                  </a:cxnLst>
                  <a:rect l="0" t="0" r="r" b="b"/>
                  <a:pathLst>
                    <a:path w="330" h="190">
                      <a:moveTo>
                        <a:pt x="263" y="183"/>
                      </a:moveTo>
                      <a:cubicBezTo>
                        <a:pt x="13" y="38"/>
                        <a:pt x="13" y="38"/>
                        <a:pt x="13" y="38"/>
                      </a:cubicBezTo>
                      <a:cubicBezTo>
                        <a:pt x="0" y="31"/>
                        <a:pt x="2" y="18"/>
                        <a:pt x="16" y="9"/>
                      </a:cubicBezTo>
                      <a:cubicBezTo>
                        <a:pt x="31" y="1"/>
                        <a:pt x="53" y="0"/>
                        <a:pt x="66" y="7"/>
                      </a:cubicBezTo>
                      <a:cubicBezTo>
                        <a:pt x="317" y="152"/>
                        <a:pt x="317" y="152"/>
                        <a:pt x="317" y="152"/>
                      </a:cubicBezTo>
                      <a:cubicBezTo>
                        <a:pt x="330" y="159"/>
                        <a:pt x="328" y="172"/>
                        <a:pt x="313" y="181"/>
                      </a:cubicBezTo>
                      <a:cubicBezTo>
                        <a:pt x="299" y="189"/>
                        <a:pt x="276" y="190"/>
                        <a:pt x="263" y="183"/>
                      </a:cubicBezTo>
                      <a:close/>
                    </a:path>
                  </a:pathLst>
                </a:custGeom>
                <a:solidFill>
                  <a:srgbClr val="E3F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ļíďê">
                  <a:extLst>
                    <a:ext uri="{FF2B5EF4-FFF2-40B4-BE49-F238E27FC236}">
                      <a16:creationId xmlns:a16="http://schemas.microsoft.com/office/drawing/2014/main" id="{BA5D01DF-C548-4B09-A248-012FF4F984BB}"/>
                    </a:ext>
                  </a:extLst>
                </p:cNvPr>
                <p:cNvSpPr/>
                <p:nvPr/>
              </p:nvSpPr>
              <p:spPr bwMode="auto">
                <a:xfrm>
                  <a:off x="5162551" y="2506663"/>
                  <a:ext cx="1100138" cy="1792288"/>
                </a:xfrm>
                <a:custGeom>
                  <a:avLst/>
                  <a:gdLst>
                    <a:gd name="T0" fmla="*/ 333 w 333"/>
                    <a:gd name="T1" fmla="*/ 308 h 544"/>
                    <a:gd name="T2" fmla="*/ 333 w 333"/>
                    <a:gd name="T3" fmla="*/ 190 h 544"/>
                    <a:gd name="T4" fmla="*/ 322 w 333"/>
                    <a:gd name="T5" fmla="*/ 170 h 544"/>
                    <a:gd name="T6" fmla="*/ 220 w 333"/>
                    <a:gd name="T7" fmla="*/ 111 h 544"/>
                    <a:gd name="T8" fmla="*/ 217 w 333"/>
                    <a:gd name="T9" fmla="*/ 111 h 544"/>
                    <a:gd name="T10" fmla="*/ 217 w 333"/>
                    <a:gd name="T11" fmla="*/ 111 h 544"/>
                    <a:gd name="T12" fmla="*/ 217 w 333"/>
                    <a:gd name="T13" fmla="*/ 111 h 544"/>
                    <a:gd name="T14" fmla="*/ 217 w 333"/>
                    <a:gd name="T15" fmla="*/ 111 h 544"/>
                    <a:gd name="T16" fmla="*/ 192 w 333"/>
                    <a:gd name="T17" fmla="*/ 123 h 544"/>
                    <a:gd name="T18" fmla="*/ 209 w 333"/>
                    <a:gd name="T19" fmla="*/ 148 h 544"/>
                    <a:gd name="T20" fmla="*/ 203 w 333"/>
                    <a:gd name="T21" fmla="*/ 177 h 544"/>
                    <a:gd name="T22" fmla="*/ 179 w 333"/>
                    <a:gd name="T23" fmla="*/ 171 h 544"/>
                    <a:gd name="T24" fmla="*/ 135 w 333"/>
                    <a:gd name="T25" fmla="*/ 96 h 544"/>
                    <a:gd name="T26" fmla="*/ 139 w 333"/>
                    <a:gd name="T27" fmla="*/ 79 h 544"/>
                    <a:gd name="T28" fmla="*/ 128 w 333"/>
                    <a:gd name="T29" fmla="*/ 58 h 544"/>
                    <a:gd name="T30" fmla="*/ 28 w 333"/>
                    <a:gd name="T31" fmla="*/ 1 h 544"/>
                    <a:gd name="T32" fmla="*/ 25 w 333"/>
                    <a:gd name="T33" fmla="*/ 0 h 544"/>
                    <a:gd name="T34" fmla="*/ 25 w 333"/>
                    <a:gd name="T35" fmla="*/ 0 h 544"/>
                    <a:gd name="T36" fmla="*/ 0 w 333"/>
                    <a:gd name="T37" fmla="*/ 12 h 544"/>
                    <a:gd name="T38" fmla="*/ 24 w 333"/>
                    <a:gd name="T39" fmla="*/ 53 h 544"/>
                    <a:gd name="T40" fmla="*/ 24 w 333"/>
                    <a:gd name="T41" fmla="*/ 118 h 544"/>
                    <a:gd name="T42" fmla="*/ 36 w 333"/>
                    <a:gd name="T43" fmla="*/ 138 h 544"/>
                    <a:gd name="T44" fmla="*/ 53 w 333"/>
                    <a:gd name="T45" fmla="*/ 144 h 544"/>
                    <a:gd name="T46" fmla="*/ 88 w 333"/>
                    <a:gd name="T47" fmla="*/ 183 h 544"/>
                    <a:gd name="T48" fmla="*/ 94 w 333"/>
                    <a:gd name="T49" fmla="*/ 200 h 544"/>
                    <a:gd name="T50" fmla="*/ 97 w 333"/>
                    <a:gd name="T51" fmla="*/ 219 h 544"/>
                    <a:gd name="T52" fmla="*/ 53 w 333"/>
                    <a:gd name="T53" fmla="*/ 244 h 544"/>
                    <a:gd name="T54" fmla="*/ 30 w 333"/>
                    <a:gd name="T55" fmla="*/ 224 h 544"/>
                    <a:gd name="T56" fmla="*/ 25 w 333"/>
                    <a:gd name="T57" fmla="*/ 222 h 544"/>
                    <a:gd name="T58" fmla="*/ 25 w 333"/>
                    <a:gd name="T59" fmla="*/ 222 h 544"/>
                    <a:gd name="T60" fmla="*/ 0 w 333"/>
                    <a:gd name="T61" fmla="*/ 234 h 544"/>
                    <a:gd name="T62" fmla="*/ 11 w 333"/>
                    <a:gd name="T63" fmla="*/ 260 h 544"/>
                    <a:gd name="T64" fmla="*/ 24 w 333"/>
                    <a:gd name="T65" fmla="*/ 272 h 544"/>
                    <a:gd name="T66" fmla="*/ 24 w 333"/>
                    <a:gd name="T67" fmla="*/ 342 h 544"/>
                    <a:gd name="T68" fmla="*/ 35 w 333"/>
                    <a:gd name="T69" fmla="*/ 362 h 544"/>
                    <a:gd name="T70" fmla="*/ 253 w 333"/>
                    <a:gd name="T71" fmla="*/ 487 h 544"/>
                    <a:gd name="T72" fmla="*/ 259 w 333"/>
                    <a:gd name="T73" fmla="*/ 493 h 544"/>
                    <a:gd name="T74" fmla="*/ 307 w 333"/>
                    <a:gd name="T75" fmla="*/ 544 h 544"/>
                    <a:gd name="T76" fmla="*/ 332 w 333"/>
                    <a:gd name="T77" fmla="*/ 532 h 544"/>
                    <a:gd name="T78" fmla="*/ 332 w 333"/>
                    <a:gd name="T79" fmla="*/ 532 h 544"/>
                    <a:gd name="T80" fmla="*/ 332 w 333"/>
                    <a:gd name="T81" fmla="*/ 532 h 544"/>
                    <a:gd name="T82" fmla="*/ 332 w 333"/>
                    <a:gd name="T83" fmla="*/ 532 h 544"/>
                    <a:gd name="T84" fmla="*/ 333 w 333"/>
                    <a:gd name="T85" fmla="*/ 529 h 544"/>
                    <a:gd name="T86" fmla="*/ 333 w 333"/>
                    <a:gd name="T87" fmla="*/ 414 h 544"/>
                    <a:gd name="T88" fmla="*/ 321 w 333"/>
                    <a:gd name="T89" fmla="*/ 394 h 544"/>
                    <a:gd name="T90" fmla="*/ 304 w 333"/>
                    <a:gd name="T91" fmla="*/ 388 h 544"/>
                    <a:gd name="T92" fmla="*/ 260 w 333"/>
                    <a:gd name="T93" fmla="*/ 313 h 544"/>
                    <a:gd name="T94" fmla="*/ 273 w 333"/>
                    <a:gd name="T95" fmla="*/ 285 h 544"/>
                    <a:gd name="T96" fmla="*/ 306 w 333"/>
                    <a:gd name="T97" fmla="*/ 322 h 544"/>
                    <a:gd name="T98" fmla="*/ 332 w 333"/>
                    <a:gd name="T99" fmla="*/ 310 h 544"/>
                    <a:gd name="T100" fmla="*/ 332 w 333"/>
                    <a:gd name="T101" fmla="*/ 310 h 544"/>
                    <a:gd name="T102" fmla="*/ 333 w 333"/>
                    <a:gd name="T103" fmla="*/ 308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3" h="544">
                      <a:moveTo>
                        <a:pt x="333" y="308"/>
                      </a:moveTo>
                      <a:cubicBezTo>
                        <a:pt x="333" y="190"/>
                        <a:pt x="333" y="190"/>
                        <a:pt x="333" y="190"/>
                      </a:cubicBezTo>
                      <a:cubicBezTo>
                        <a:pt x="333" y="184"/>
                        <a:pt x="327" y="173"/>
                        <a:pt x="322" y="170"/>
                      </a:cubicBezTo>
                      <a:cubicBezTo>
                        <a:pt x="220" y="111"/>
                        <a:pt x="220" y="111"/>
                        <a:pt x="220" y="111"/>
                      </a:cubicBezTo>
                      <a:cubicBezTo>
                        <a:pt x="219" y="111"/>
                        <a:pt x="218" y="111"/>
                        <a:pt x="217" y="111"/>
                      </a:cubicBezTo>
                      <a:cubicBezTo>
                        <a:pt x="217" y="111"/>
                        <a:pt x="217" y="111"/>
                        <a:pt x="217" y="111"/>
                      </a:cubicBezTo>
                      <a:cubicBezTo>
                        <a:pt x="217" y="111"/>
                        <a:pt x="217" y="111"/>
                        <a:pt x="217" y="111"/>
                      </a:cubicBezTo>
                      <a:cubicBezTo>
                        <a:pt x="217" y="111"/>
                        <a:pt x="217" y="111"/>
                        <a:pt x="217" y="111"/>
                      </a:cubicBezTo>
                      <a:cubicBezTo>
                        <a:pt x="192" y="123"/>
                        <a:pt x="192" y="123"/>
                        <a:pt x="192" y="123"/>
                      </a:cubicBezTo>
                      <a:cubicBezTo>
                        <a:pt x="209" y="148"/>
                        <a:pt x="209" y="148"/>
                        <a:pt x="209" y="148"/>
                      </a:cubicBezTo>
                      <a:cubicBezTo>
                        <a:pt x="203" y="177"/>
                        <a:pt x="203" y="177"/>
                        <a:pt x="203" y="177"/>
                      </a:cubicBezTo>
                      <a:cubicBezTo>
                        <a:pt x="196" y="178"/>
                        <a:pt x="188" y="177"/>
                        <a:pt x="179" y="171"/>
                      </a:cubicBezTo>
                      <a:cubicBezTo>
                        <a:pt x="155" y="158"/>
                        <a:pt x="135" y="124"/>
                        <a:pt x="135" y="96"/>
                      </a:cubicBezTo>
                      <a:cubicBezTo>
                        <a:pt x="135" y="92"/>
                        <a:pt x="136" y="86"/>
                        <a:pt x="139" y="79"/>
                      </a:cubicBezTo>
                      <a:cubicBezTo>
                        <a:pt x="140" y="74"/>
                        <a:pt x="133" y="61"/>
                        <a:pt x="128" y="58"/>
                      </a:cubicBezTo>
                      <a:cubicBezTo>
                        <a:pt x="28" y="1"/>
                        <a:pt x="28" y="1"/>
                        <a:pt x="28" y="1"/>
                      </a:cubicBezTo>
                      <a:cubicBezTo>
                        <a:pt x="27" y="0"/>
                        <a:pt x="26" y="0"/>
                        <a:pt x="25" y="0"/>
                      </a:cubicBezTo>
                      <a:cubicBezTo>
                        <a:pt x="25" y="0"/>
                        <a:pt x="25" y="0"/>
                        <a:pt x="25" y="0"/>
                      </a:cubicBezTo>
                      <a:cubicBezTo>
                        <a:pt x="0" y="12"/>
                        <a:pt x="0" y="12"/>
                        <a:pt x="0" y="12"/>
                      </a:cubicBezTo>
                      <a:cubicBezTo>
                        <a:pt x="24" y="53"/>
                        <a:pt x="24" y="53"/>
                        <a:pt x="24" y="53"/>
                      </a:cubicBezTo>
                      <a:cubicBezTo>
                        <a:pt x="24" y="118"/>
                        <a:pt x="24" y="118"/>
                        <a:pt x="24" y="118"/>
                      </a:cubicBezTo>
                      <a:cubicBezTo>
                        <a:pt x="24" y="124"/>
                        <a:pt x="32" y="137"/>
                        <a:pt x="36" y="138"/>
                      </a:cubicBezTo>
                      <a:cubicBezTo>
                        <a:pt x="43" y="139"/>
                        <a:pt x="49" y="141"/>
                        <a:pt x="53" y="144"/>
                      </a:cubicBezTo>
                      <a:cubicBezTo>
                        <a:pt x="67" y="152"/>
                        <a:pt x="80" y="167"/>
                        <a:pt x="88" y="183"/>
                      </a:cubicBezTo>
                      <a:cubicBezTo>
                        <a:pt x="94" y="200"/>
                        <a:pt x="94" y="200"/>
                        <a:pt x="94" y="200"/>
                      </a:cubicBezTo>
                      <a:cubicBezTo>
                        <a:pt x="96" y="206"/>
                        <a:pt x="97" y="213"/>
                        <a:pt x="97" y="219"/>
                      </a:cubicBezTo>
                      <a:cubicBezTo>
                        <a:pt x="97" y="246"/>
                        <a:pt x="77" y="258"/>
                        <a:pt x="53" y="244"/>
                      </a:cubicBezTo>
                      <a:cubicBezTo>
                        <a:pt x="48" y="241"/>
                        <a:pt x="40" y="233"/>
                        <a:pt x="30" y="224"/>
                      </a:cubicBezTo>
                      <a:cubicBezTo>
                        <a:pt x="28" y="222"/>
                        <a:pt x="26" y="221"/>
                        <a:pt x="25" y="222"/>
                      </a:cubicBezTo>
                      <a:cubicBezTo>
                        <a:pt x="25" y="222"/>
                        <a:pt x="25" y="222"/>
                        <a:pt x="25" y="222"/>
                      </a:cubicBezTo>
                      <a:cubicBezTo>
                        <a:pt x="0" y="234"/>
                        <a:pt x="0" y="234"/>
                        <a:pt x="0" y="234"/>
                      </a:cubicBezTo>
                      <a:cubicBezTo>
                        <a:pt x="11" y="260"/>
                        <a:pt x="11" y="260"/>
                        <a:pt x="11" y="260"/>
                      </a:cubicBezTo>
                      <a:cubicBezTo>
                        <a:pt x="24" y="272"/>
                        <a:pt x="24" y="272"/>
                        <a:pt x="24" y="272"/>
                      </a:cubicBezTo>
                      <a:cubicBezTo>
                        <a:pt x="24" y="342"/>
                        <a:pt x="24" y="342"/>
                        <a:pt x="24" y="342"/>
                      </a:cubicBezTo>
                      <a:cubicBezTo>
                        <a:pt x="24" y="348"/>
                        <a:pt x="30" y="359"/>
                        <a:pt x="35" y="362"/>
                      </a:cubicBezTo>
                      <a:cubicBezTo>
                        <a:pt x="253" y="487"/>
                        <a:pt x="253" y="487"/>
                        <a:pt x="253" y="487"/>
                      </a:cubicBezTo>
                      <a:cubicBezTo>
                        <a:pt x="259" y="493"/>
                        <a:pt x="259" y="493"/>
                        <a:pt x="259" y="493"/>
                      </a:cubicBezTo>
                      <a:cubicBezTo>
                        <a:pt x="307" y="544"/>
                        <a:pt x="307" y="544"/>
                        <a:pt x="307" y="544"/>
                      </a:cubicBezTo>
                      <a:cubicBezTo>
                        <a:pt x="332" y="532"/>
                        <a:pt x="332" y="532"/>
                        <a:pt x="332" y="532"/>
                      </a:cubicBezTo>
                      <a:cubicBezTo>
                        <a:pt x="332" y="532"/>
                        <a:pt x="332" y="532"/>
                        <a:pt x="332" y="532"/>
                      </a:cubicBezTo>
                      <a:cubicBezTo>
                        <a:pt x="332" y="532"/>
                        <a:pt x="332" y="532"/>
                        <a:pt x="332" y="532"/>
                      </a:cubicBezTo>
                      <a:cubicBezTo>
                        <a:pt x="332" y="532"/>
                        <a:pt x="332" y="532"/>
                        <a:pt x="332" y="532"/>
                      </a:cubicBezTo>
                      <a:cubicBezTo>
                        <a:pt x="333" y="531"/>
                        <a:pt x="333" y="530"/>
                        <a:pt x="333" y="529"/>
                      </a:cubicBezTo>
                      <a:cubicBezTo>
                        <a:pt x="333" y="414"/>
                        <a:pt x="333" y="414"/>
                        <a:pt x="333" y="414"/>
                      </a:cubicBezTo>
                      <a:cubicBezTo>
                        <a:pt x="333" y="407"/>
                        <a:pt x="325" y="395"/>
                        <a:pt x="321" y="394"/>
                      </a:cubicBezTo>
                      <a:cubicBezTo>
                        <a:pt x="314" y="393"/>
                        <a:pt x="308" y="391"/>
                        <a:pt x="304" y="388"/>
                      </a:cubicBezTo>
                      <a:cubicBezTo>
                        <a:pt x="280" y="374"/>
                        <a:pt x="260" y="341"/>
                        <a:pt x="260" y="313"/>
                      </a:cubicBezTo>
                      <a:cubicBezTo>
                        <a:pt x="260" y="300"/>
                        <a:pt x="265" y="290"/>
                        <a:pt x="273" y="285"/>
                      </a:cubicBezTo>
                      <a:cubicBezTo>
                        <a:pt x="306" y="322"/>
                        <a:pt x="306" y="322"/>
                        <a:pt x="306" y="322"/>
                      </a:cubicBezTo>
                      <a:cubicBezTo>
                        <a:pt x="332" y="310"/>
                        <a:pt x="332" y="310"/>
                        <a:pt x="332" y="310"/>
                      </a:cubicBezTo>
                      <a:cubicBezTo>
                        <a:pt x="332" y="310"/>
                        <a:pt x="332" y="310"/>
                        <a:pt x="332" y="310"/>
                      </a:cubicBezTo>
                      <a:cubicBezTo>
                        <a:pt x="333" y="310"/>
                        <a:pt x="333" y="309"/>
                        <a:pt x="333" y="308"/>
                      </a:cubicBezTo>
                    </a:path>
                  </a:pathLst>
                </a:custGeom>
                <a:solidFill>
                  <a:srgbClr val="80159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îs1ïďe">
                  <a:extLst>
                    <a:ext uri="{FF2B5EF4-FFF2-40B4-BE49-F238E27FC236}">
                      <a16:creationId xmlns:a16="http://schemas.microsoft.com/office/drawing/2014/main" id="{03F22B85-1051-4077-AB78-C7B81FC3584D}"/>
                    </a:ext>
                  </a:extLst>
                </p:cNvPr>
                <p:cNvSpPr/>
                <p:nvPr/>
              </p:nvSpPr>
              <p:spPr bwMode="auto">
                <a:xfrm>
                  <a:off x="5159376" y="2541588"/>
                  <a:ext cx="1020763" cy="1760538"/>
                </a:xfrm>
                <a:custGeom>
                  <a:avLst/>
                  <a:gdLst>
                    <a:gd name="T0" fmla="*/ 236 w 309"/>
                    <a:gd name="T1" fmla="*/ 314 h 534"/>
                    <a:gd name="T2" fmla="*/ 279 w 309"/>
                    <a:gd name="T3" fmla="*/ 389 h 534"/>
                    <a:gd name="T4" fmla="*/ 296 w 309"/>
                    <a:gd name="T5" fmla="*/ 395 h 534"/>
                    <a:gd name="T6" fmla="*/ 309 w 309"/>
                    <a:gd name="T7" fmla="*/ 415 h 534"/>
                    <a:gd name="T8" fmla="*/ 309 w 309"/>
                    <a:gd name="T9" fmla="*/ 530 h 534"/>
                    <a:gd name="T10" fmla="*/ 305 w 309"/>
                    <a:gd name="T11" fmla="*/ 533 h 534"/>
                    <a:gd name="T12" fmla="*/ 11 w 309"/>
                    <a:gd name="T13" fmla="*/ 363 h 534"/>
                    <a:gd name="T14" fmla="*/ 0 w 309"/>
                    <a:gd name="T15" fmla="*/ 344 h 534"/>
                    <a:gd name="T16" fmla="*/ 0 w 309"/>
                    <a:gd name="T17" fmla="*/ 226 h 534"/>
                    <a:gd name="T18" fmla="*/ 6 w 309"/>
                    <a:gd name="T19" fmla="*/ 225 h 534"/>
                    <a:gd name="T20" fmla="*/ 29 w 309"/>
                    <a:gd name="T21" fmla="*/ 245 h 534"/>
                    <a:gd name="T22" fmla="*/ 72 w 309"/>
                    <a:gd name="T23" fmla="*/ 220 h 534"/>
                    <a:gd name="T24" fmla="*/ 29 w 309"/>
                    <a:gd name="T25" fmla="*/ 145 h 534"/>
                    <a:gd name="T26" fmla="*/ 12 w 309"/>
                    <a:gd name="T27" fmla="*/ 139 h 534"/>
                    <a:gd name="T28" fmla="*/ 0 w 309"/>
                    <a:gd name="T29" fmla="*/ 119 h 534"/>
                    <a:gd name="T30" fmla="*/ 0 w 309"/>
                    <a:gd name="T31" fmla="*/ 4 h 534"/>
                    <a:gd name="T32" fmla="*/ 3 w 309"/>
                    <a:gd name="T33" fmla="*/ 2 h 534"/>
                    <a:gd name="T34" fmla="*/ 103 w 309"/>
                    <a:gd name="T35" fmla="*/ 59 h 534"/>
                    <a:gd name="T36" fmla="*/ 114 w 309"/>
                    <a:gd name="T37" fmla="*/ 80 h 534"/>
                    <a:gd name="T38" fmla="*/ 111 w 309"/>
                    <a:gd name="T39" fmla="*/ 98 h 534"/>
                    <a:gd name="T40" fmla="*/ 154 w 309"/>
                    <a:gd name="T41" fmla="*/ 173 h 534"/>
                    <a:gd name="T42" fmla="*/ 198 w 309"/>
                    <a:gd name="T43" fmla="*/ 148 h 534"/>
                    <a:gd name="T44" fmla="*/ 192 w 309"/>
                    <a:gd name="T45" fmla="*/ 118 h 534"/>
                    <a:gd name="T46" fmla="*/ 195 w 309"/>
                    <a:gd name="T47" fmla="*/ 113 h 534"/>
                    <a:gd name="T48" fmla="*/ 298 w 309"/>
                    <a:gd name="T49" fmla="*/ 172 h 534"/>
                    <a:gd name="T50" fmla="*/ 309 w 309"/>
                    <a:gd name="T51" fmla="*/ 191 h 534"/>
                    <a:gd name="T52" fmla="*/ 309 w 309"/>
                    <a:gd name="T53" fmla="*/ 309 h 534"/>
                    <a:gd name="T54" fmla="*/ 303 w 309"/>
                    <a:gd name="T55" fmla="*/ 309 h 534"/>
                    <a:gd name="T56" fmla="*/ 279 w 309"/>
                    <a:gd name="T57" fmla="*/ 289 h 534"/>
                    <a:gd name="T58" fmla="*/ 236 w 309"/>
                    <a:gd name="T59" fmla="*/ 31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9" h="534">
                      <a:moveTo>
                        <a:pt x="236" y="314"/>
                      </a:moveTo>
                      <a:cubicBezTo>
                        <a:pt x="236" y="342"/>
                        <a:pt x="255" y="376"/>
                        <a:pt x="279" y="389"/>
                      </a:cubicBezTo>
                      <a:cubicBezTo>
                        <a:pt x="283" y="392"/>
                        <a:pt x="289" y="394"/>
                        <a:pt x="296" y="395"/>
                      </a:cubicBezTo>
                      <a:cubicBezTo>
                        <a:pt x="301" y="396"/>
                        <a:pt x="309" y="409"/>
                        <a:pt x="309" y="415"/>
                      </a:cubicBezTo>
                      <a:cubicBezTo>
                        <a:pt x="309" y="530"/>
                        <a:pt x="309" y="530"/>
                        <a:pt x="309" y="530"/>
                      </a:cubicBezTo>
                      <a:cubicBezTo>
                        <a:pt x="309" y="533"/>
                        <a:pt x="307" y="534"/>
                        <a:pt x="305" y="533"/>
                      </a:cubicBezTo>
                      <a:cubicBezTo>
                        <a:pt x="11" y="363"/>
                        <a:pt x="11" y="363"/>
                        <a:pt x="11" y="363"/>
                      </a:cubicBezTo>
                      <a:cubicBezTo>
                        <a:pt x="6" y="360"/>
                        <a:pt x="0" y="349"/>
                        <a:pt x="0" y="344"/>
                      </a:cubicBezTo>
                      <a:cubicBezTo>
                        <a:pt x="0" y="226"/>
                        <a:pt x="0" y="226"/>
                        <a:pt x="0" y="226"/>
                      </a:cubicBezTo>
                      <a:cubicBezTo>
                        <a:pt x="0" y="222"/>
                        <a:pt x="2" y="222"/>
                        <a:pt x="6" y="225"/>
                      </a:cubicBezTo>
                      <a:cubicBezTo>
                        <a:pt x="15" y="235"/>
                        <a:pt x="24" y="242"/>
                        <a:pt x="29" y="245"/>
                      </a:cubicBezTo>
                      <a:cubicBezTo>
                        <a:pt x="53" y="259"/>
                        <a:pt x="72" y="248"/>
                        <a:pt x="72" y="220"/>
                      </a:cubicBezTo>
                      <a:cubicBezTo>
                        <a:pt x="72" y="192"/>
                        <a:pt x="53" y="159"/>
                        <a:pt x="29" y="145"/>
                      </a:cubicBezTo>
                      <a:cubicBezTo>
                        <a:pt x="25" y="142"/>
                        <a:pt x="19" y="141"/>
                        <a:pt x="12" y="139"/>
                      </a:cubicBezTo>
                      <a:cubicBezTo>
                        <a:pt x="7" y="138"/>
                        <a:pt x="0" y="126"/>
                        <a:pt x="0" y="119"/>
                      </a:cubicBezTo>
                      <a:cubicBezTo>
                        <a:pt x="0" y="4"/>
                        <a:pt x="0" y="4"/>
                        <a:pt x="0" y="4"/>
                      </a:cubicBezTo>
                      <a:cubicBezTo>
                        <a:pt x="0" y="1"/>
                        <a:pt x="1" y="0"/>
                        <a:pt x="3" y="2"/>
                      </a:cubicBezTo>
                      <a:cubicBezTo>
                        <a:pt x="103" y="59"/>
                        <a:pt x="103" y="59"/>
                        <a:pt x="103" y="59"/>
                      </a:cubicBezTo>
                      <a:cubicBezTo>
                        <a:pt x="109" y="63"/>
                        <a:pt x="116" y="75"/>
                        <a:pt x="114" y="80"/>
                      </a:cubicBezTo>
                      <a:cubicBezTo>
                        <a:pt x="112" y="87"/>
                        <a:pt x="111" y="93"/>
                        <a:pt x="111" y="98"/>
                      </a:cubicBezTo>
                      <a:cubicBezTo>
                        <a:pt x="111" y="125"/>
                        <a:pt x="130" y="159"/>
                        <a:pt x="154" y="173"/>
                      </a:cubicBezTo>
                      <a:cubicBezTo>
                        <a:pt x="178" y="186"/>
                        <a:pt x="198" y="175"/>
                        <a:pt x="198" y="148"/>
                      </a:cubicBezTo>
                      <a:cubicBezTo>
                        <a:pt x="198" y="142"/>
                        <a:pt x="195" y="131"/>
                        <a:pt x="192" y="118"/>
                      </a:cubicBezTo>
                      <a:cubicBezTo>
                        <a:pt x="191" y="113"/>
                        <a:pt x="192" y="111"/>
                        <a:pt x="195" y="113"/>
                      </a:cubicBezTo>
                      <a:cubicBezTo>
                        <a:pt x="298" y="172"/>
                        <a:pt x="298" y="172"/>
                        <a:pt x="298" y="172"/>
                      </a:cubicBezTo>
                      <a:cubicBezTo>
                        <a:pt x="303" y="174"/>
                        <a:pt x="309" y="185"/>
                        <a:pt x="309" y="191"/>
                      </a:cubicBezTo>
                      <a:cubicBezTo>
                        <a:pt x="309" y="309"/>
                        <a:pt x="309" y="309"/>
                        <a:pt x="309" y="309"/>
                      </a:cubicBezTo>
                      <a:cubicBezTo>
                        <a:pt x="309" y="312"/>
                        <a:pt x="306" y="312"/>
                        <a:pt x="303" y="309"/>
                      </a:cubicBezTo>
                      <a:cubicBezTo>
                        <a:pt x="293" y="300"/>
                        <a:pt x="285" y="292"/>
                        <a:pt x="279" y="289"/>
                      </a:cubicBezTo>
                      <a:cubicBezTo>
                        <a:pt x="255" y="276"/>
                        <a:pt x="236" y="287"/>
                        <a:pt x="236" y="314"/>
                      </a:cubicBezTo>
                    </a:path>
                  </a:pathLst>
                </a:custGeom>
                <a:solidFill>
                  <a:srgbClr val="AA18C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şḷiḑé">
                  <a:extLst>
                    <a:ext uri="{FF2B5EF4-FFF2-40B4-BE49-F238E27FC236}">
                      <a16:creationId xmlns:a16="http://schemas.microsoft.com/office/drawing/2014/main" id="{358032A3-0E79-4D98-AE72-7B76A19A1FCD}"/>
                    </a:ext>
                  </a:extLst>
                </p:cNvPr>
                <p:cNvSpPr/>
                <p:nvPr/>
              </p:nvSpPr>
              <p:spPr bwMode="auto">
                <a:xfrm>
                  <a:off x="4176713" y="4035425"/>
                  <a:ext cx="1603375" cy="925513"/>
                </a:xfrm>
                <a:custGeom>
                  <a:avLst/>
                  <a:gdLst>
                    <a:gd name="T0" fmla="*/ 136 w 486"/>
                    <a:gd name="T1" fmla="*/ 270 h 281"/>
                    <a:gd name="T2" fmla="*/ 18 w 486"/>
                    <a:gd name="T3" fmla="*/ 202 h 281"/>
                    <a:gd name="T4" fmla="*/ 23 w 486"/>
                    <a:gd name="T5" fmla="*/ 161 h 281"/>
                    <a:gd name="T6" fmla="*/ 278 w 486"/>
                    <a:gd name="T7" fmla="*/ 13 h 281"/>
                    <a:gd name="T8" fmla="*/ 349 w 486"/>
                    <a:gd name="T9" fmla="*/ 10 h 281"/>
                    <a:gd name="T10" fmla="*/ 468 w 486"/>
                    <a:gd name="T11" fmla="*/ 79 h 281"/>
                    <a:gd name="T12" fmla="*/ 463 w 486"/>
                    <a:gd name="T13" fmla="*/ 120 h 281"/>
                    <a:gd name="T14" fmla="*/ 207 w 486"/>
                    <a:gd name="T15" fmla="*/ 267 h 281"/>
                    <a:gd name="T16" fmla="*/ 136 w 486"/>
                    <a:gd name="T17" fmla="*/ 27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6" h="281">
                      <a:moveTo>
                        <a:pt x="136" y="270"/>
                      </a:moveTo>
                      <a:cubicBezTo>
                        <a:pt x="18" y="202"/>
                        <a:pt x="18" y="202"/>
                        <a:pt x="18" y="202"/>
                      </a:cubicBezTo>
                      <a:cubicBezTo>
                        <a:pt x="0" y="191"/>
                        <a:pt x="2" y="173"/>
                        <a:pt x="23" y="161"/>
                      </a:cubicBezTo>
                      <a:cubicBezTo>
                        <a:pt x="278" y="13"/>
                        <a:pt x="278" y="13"/>
                        <a:pt x="278" y="13"/>
                      </a:cubicBezTo>
                      <a:cubicBezTo>
                        <a:pt x="299" y="1"/>
                        <a:pt x="331" y="0"/>
                        <a:pt x="349" y="10"/>
                      </a:cubicBezTo>
                      <a:cubicBezTo>
                        <a:pt x="468" y="79"/>
                        <a:pt x="468" y="79"/>
                        <a:pt x="468" y="79"/>
                      </a:cubicBezTo>
                      <a:cubicBezTo>
                        <a:pt x="486" y="89"/>
                        <a:pt x="484" y="108"/>
                        <a:pt x="463" y="120"/>
                      </a:cubicBezTo>
                      <a:cubicBezTo>
                        <a:pt x="207" y="267"/>
                        <a:pt x="207" y="267"/>
                        <a:pt x="207" y="267"/>
                      </a:cubicBezTo>
                      <a:cubicBezTo>
                        <a:pt x="186" y="279"/>
                        <a:pt x="154" y="281"/>
                        <a:pt x="136" y="270"/>
                      </a:cubicBezTo>
                      <a:close/>
                    </a:path>
                  </a:pathLst>
                </a:custGeom>
                <a:solidFill>
                  <a:srgbClr val="E3F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ṩliḓe">
                  <a:extLst>
                    <a:ext uri="{FF2B5EF4-FFF2-40B4-BE49-F238E27FC236}">
                      <a16:creationId xmlns:a16="http://schemas.microsoft.com/office/drawing/2014/main" id="{D9487702-ED6B-44B3-BA9A-DED8C86270C1}"/>
                    </a:ext>
                  </a:extLst>
                </p:cNvPr>
                <p:cNvSpPr/>
                <p:nvPr/>
              </p:nvSpPr>
              <p:spPr bwMode="auto">
                <a:xfrm>
                  <a:off x="6207126" y="3190875"/>
                  <a:ext cx="1316038" cy="1830388"/>
                </a:xfrm>
                <a:custGeom>
                  <a:avLst/>
                  <a:gdLst>
                    <a:gd name="T0" fmla="*/ 388 w 399"/>
                    <a:gd name="T1" fmla="*/ 181 h 555"/>
                    <a:gd name="T2" fmla="*/ 293 w 399"/>
                    <a:gd name="T3" fmla="*/ 126 h 555"/>
                    <a:gd name="T4" fmla="*/ 283 w 399"/>
                    <a:gd name="T5" fmla="*/ 106 h 555"/>
                    <a:gd name="T6" fmla="*/ 288 w 399"/>
                    <a:gd name="T7" fmla="*/ 82 h 555"/>
                    <a:gd name="T8" fmla="*/ 245 w 399"/>
                    <a:gd name="T9" fmla="*/ 7 h 555"/>
                    <a:gd name="T10" fmla="*/ 218 w 399"/>
                    <a:gd name="T11" fmla="*/ 2 h 555"/>
                    <a:gd name="T12" fmla="*/ 218 w 399"/>
                    <a:gd name="T13" fmla="*/ 2 h 555"/>
                    <a:gd name="T14" fmla="*/ 218 w 399"/>
                    <a:gd name="T15" fmla="*/ 2 h 555"/>
                    <a:gd name="T16" fmla="*/ 214 w 399"/>
                    <a:gd name="T17" fmla="*/ 4 h 555"/>
                    <a:gd name="T18" fmla="*/ 192 w 399"/>
                    <a:gd name="T19" fmla="*/ 15 h 555"/>
                    <a:gd name="T20" fmla="*/ 195 w 399"/>
                    <a:gd name="T21" fmla="*/ 70 h 555"/>
                    <a:gd name="T22" fmla="*/ 94 w 399"/>
                    <a:gd name="T23" fmla="*/ 11 h 555"/>
                    <a:gd name="T24" fmla="*/ 91 w 399"/>
                    <a:gd name="T25" fmla="*/ 11 h 555"/>
                    <a:gd name="T26" fmla="*/ 91 w 399"/>
                    <a:gd name="T27" fmla="*/ 11 h 555"/>
                    <a:gd name="T28" fmla="*/ 66 w 399"/>
                    <a:gd name="T29" fmla="*/ 23 h 555"/>
                    <a:gd name="T30" fmla="*/ 85 w 399"/>
                    <a:gd name="T31" fmla="*/ 143 h 555"/>
                    <a:gd name="T32" fmla="*/ 84 w 399"/>
                    <a:gd name="T33" fmla="*/ 143 h 555"/>
                    <a:gd name="T34" fmla="*/ 54 w 399"/>
                    <a:gd name="T35" fmla="*/ 117 h 555"/>
                    <a:gd name="T36" fmla="*/ 26 w 399"/>
                    <a:gd name="T37" fmla="*/ 113 h 555"/>
                    <a:gd name="T38" fmla="*/ 26 w 399"/>
                    <a:gd name="T39" fmla="*/ 113 h 555"/>
                    <a:gd name="T40" fmla="*/ 0 w 399"/>
                    <a:gd name="T41" fmla="*/ 125 h 555"/>
                    <a:gd name="T42" fmla="*/ 11 w 399"/>
                    <a:gd name="T43" fmla="*/ 145 h 555"/>
                    <a:gd name="T44" fmla="*/ 54 w 399"/>
                    <a:gd name="T45" fmla="*/ 217 h 555"/>
                    <a:gd name="T46" fmla="*/ 64 w 399"/>
                    <a:gd name="T47" fmla="*/ 221 h 555"/>
                    <a:gd name="T48" fmla="*/ 90 w 399"/>
                    <a:gd name="T49" fmla="*/ 249 h 555"/>
                    <a:gd name="T50" fmla="*/ 90 w 399"/>
                    <a:gd name="T51" fmla="*/ 353 h 555"/>
                    <a:gd name="T52" fmla="*/ 101 w 399"/>
                    <a:gd name="T53" fmla="*/ 372 h 555"/>
                    <a:gd name="T54" fmla="*/ 322 w 399"/>
                    <a:gd name="T55" fmla="*/ 500 h 555"/>
                    <a:gd name="T56" fmla="*/ 373 w 399"/>
                    <a:gd name="T57" fmla="*/ 555 h 555"/>
                    <a:gd name="T58" fmla="*/ 398 w 399"/>
                    <a:gd name="T59" fmla="*/ 543 h 555"/>
                    <a:gd name="T60" fmla="*/ 398 w 399"/>
                    <a:gd name="T61" fmla="*/ 543 h 555"/>
                    <a:gd name="T62" fmla="*/ 399 w 399"/>
                    <a:gd name="T63" fmla="*/ 540 h 555"/>
                    <a:gd name="T64" fmla="*/ 399 w 399"/>
                    <a:gd name="T65" fmla="*/ 200 h 555"/>
                    <a:gd name="T66" fmla="*/ 388 w 399"/>
                    <a:gd name="T67" fmla="*/ 18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9" h="555">
                      <a:moveTo>
                        <a:pt x="388" y="181"/>
                      </a:moveTo>
                      <a:cubicBezTo>
                        <a:pt x="293" y="126"/>
                        <a:pt x="293" y="126"/>
                        <a:pt x="293" y="126"/>
                      </a:cubicBezTo>
                      <a:cubicBezTo>
                        <a:pt x="288" y="123"/>
                        <a:pt x="281" y="110"/>
                        <a:pt x="283" y="106"/>
                      </a:cubicBezTo>
                      <a:cubicBezTo>
                        <a:pt x="286" y="96"/>
                        <a:pt x="288" y="88"/>
                        <a:pt x="288" y="82"/>
                      </a:cubicBezTo>
                      <a:cubicBezTo>
                        <a:pt x="288" y="54"/>
                        <a:pt x="269" y="21"/>
                        <a:pt x="245" y="7"/>
                      </a:cubicBezTo>
                      <a:cubicBezTo>
                        <a:pt x="235" y="1"/>
                        <a:pt x="225" y="0"/>
                        <a:pt x="218" y="2"/>
                      </a:cubicBezTo>
                      <a:cubicBezTo>
                        <a:pt x="218" y="2"/>
                        <a:pt x="218" y="2"/>
                        <a:pt x="218" y="2"/>
                      </a:cubicBezTo>
                      <a:cubicBezTo>
                        <a:pt x="218" y="2"/>
                        <a:pt x="218" y="2"/>
                        <a:pt x="218" y="2"/>
                      </a:cubicBezTo>
                      <a:cubicBezTo>
                        <a:pt x="216" y="3"/>
                        <a:pt x="215" y="3"/>
                        <a:pt x="214" y="4"/>
                      </a:cubicBezTo>
                      <a:cubicBezTo>
                        <a:pt x="192" y="15"/>
                        <a:pt x="192" y="15"/>
                        <a:pt x="192" y="15"/>
                      </a:cubicBezTo>
                      <a:cubicBezTo>
                        <a:pt x="195" y="70"/>
                        <a:pt x="195" y="70"/>
                        <a:pt x="195" y="70"/>
                      </a:cubicBezTo>
                      <a:cubicBezTo>
                        <a:pt x="94" y="11"/>
                        <a:pt x="94" y="11"/>
                        <a:pt x="94" y="11"/>
                      </a:cubicBezTo>
                      <a:cubicBezTo>
                        <a:pt x="93" y="11"/>
                        <a:pt x="92" y="10"/>
                        <a:pt x="91" y="11"/>
                      </a:cubicBezTo>
                      <a:cubicBezTo>
                        <a:pt x="91" y="11"/>
                        <a:pt x="91" y="11"/>
                        <a:pt x="91" y="11"/>
                      </a:cubicBezTo>
                      <a:cubicBezTo>
                        <a:pt x="66" y="23"/>
                        <a:pt x="66" y="23"/>
                        <a:pt x="66" y="23"/>
                      </a:cubicBezTo>
                      <a:cubicBezTo>
                        <a:pt x="85" y="143"/>
                        <a:pt x="85" y="143"/>
                        <a:pt x="85" y="143"/>
                      </a:cubicBezTo>
                      <a:cubicBezTo>
                        <a:pt x="84" y="143"/>
                        <a:pt x="84" y="143"/>
                        <a:pt x="84" y="143"/>
                      </a:cubicBezTo>
                      <a:cubicBezTo>
                        <a:pt x="72" y="130"/>
                        <a:pt x="61" y="120"/>
                        <a:pt x="54" y="117"/>
                      </a:cubicBezTo>
                      <a:cubicBezTo>
                        <a:pt x="43" y="110"/>
                        <a:pt x="33" y="109"/>
                        <a:pt x="26" y="113"/>
                      </a:cubicBezTo>
                      <a:cubicBezTo>
                        <a:pt x="26" y="113"/>
                        <a:pt x="26" y="113"/>
                        <a:pt x="26" y="113"/>
                      </a:cubicBezTo>
                      <a:cubicBezTo>
                        <a:pt x="0" y="125"/>
                        <a:pt x="0" y="125"/>
                        <a:pt x="0" y="125"/>
                      </a:cubicBezTo>
                      <a:cubicBezTo>
                        <a:pt x="11" y="145"/>
                        <a:pt x="11" y="145"/>
                        <a:pt x="11" y="145"/>
                      </a:cubicBezTo>
                      <a:cubicBezTo>
                        <a:pt x="13" y="172"/>
                        <a:pt x="31" y="204"/>
                        <a:pt x="54" y="217"/>
                      </a:cubicBezTo>
                      <a:cubicBezTo>
                        <a:pt x="57" y="218"/>
                        <a:pt x="60" y="220"/>
                        <a:pt x="64" y="221"/>
                      </a:cubicBezTo>
                      <a:cubicBezTo>
                        <a:pt x="90" y="249"/>
                        <a:pt x="90" y="249"/>
                        <a:pt x="90" y="249"/>
                      </a:cubicBezTo>
                      <a:cubicBezTo>
                        <a:pt x="90" y="353"/>
                        <a:pt x="90" y="353"/>
                        <a:pt x="90" y="353"/>
                      </a:cubicBezTo>
                      <a:cubicBezTo>
                        <a:pt x="90" y="359"/>
                        <a:pt x="96" y="369"/>
                        <a:pt x="101" y="372"/>
                      </a:cubicBezTo>
                      <a:cubicBezTo>
                        <a:pt x="322" y="500"/>
                        <a:pt x="322" y="500"/>
                        <a:pt x="322" y="500"/>
                      </a:cubicBezTo>
                      <a:cubicBezTo>
                        <a:pt x="373" y="555"/>
                        <a:pt x="373" y="555"/>
                        <a:pt x="373" y="555"/>
                      </a:cubicBezTo>
                      <a:cubicBezTo>
                        <a:pt x="398" y="543"/>
                        <a:pt x="398" y="543"/>
                        <a:pt x="398" y="543"/>
                      </a:cubicBezTo>
                      <a:cubicBezTo>
                        <a:pt x="398" y="543"/>
                        <a:pt x="398" y="543"/>
                        <a:pt x="398" y="543"/>
                      </a:cubicBezTo>
                      <a:cubicBezTo>
                        <a:pt x="399" y="542"/>
                        <a:pt x="399" y="541"/>
                        <a:pt x="399" y="540"/>
                      </a:cubicBezTo>
                      <a:cubicBezTo>
                        <a:pt x="399" y="200"/>
                        <a:pt x="399" y="200"/>
                        <a:pt x="399" y="200"/>
                      </a:cubicBezTo>
                      <a:cubicBezTo>
                        <a:pt x="399" y="195"/>
                        <a:pt x="393" y="184"/>
                        <a:pt x="388" y="181"/>
                      </a:cubicBezTo>
                      <a:close/>
                    </a:path>
                  </a:pathLst>
                </a:custGeom>
                <a:solidFill>
                  <a:srgbClr val="0086D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ṡḷiḍé">
                  <a:extLst>
                    <a:ext uri="{FF2B5EF4-FFF2-40B4-BE49-F238E27FC236}">
                      <a16:creationId xmlns:a16="http://schemas.microsoft.com/office/drawing/2014/main" id="{58F9AE37-515C-4922-AD6A-E6DE779BE856}"/>
                    </a:ext>
                  </a:extLst>
                </p:cNvPr>
                <p:cNvSpPr/>
                <p:nvPr/>
              </p:nvSpPr>
              <p:spPr bwMode="auto">
                <a:xfrm>
                  <a:off x="6161088" y="3208338"/>
                  <a:ext cx="1279525" cy="1816100"/>
                </a:xfrm>
                <a:custGeom>
                  <a:avLst/>
                  <a:gdLst>
                    <a:gd name="T0" fmla="*/ 43 w 388"/>
                    <a:gd name="T1" fmla="*/ 224 h 551"/>
                    <a:gd name="T2" fmla="*/ 66 w 388"/>
                    <a:gd name="T3" fmla="*/ 231 h 551"/>
                    <a:gd name="T4" fmla="*/ 79 w 388"/>
                    <a:gd name="T5" fmla="*/ 251 h 551"/>
                    <a:gd name="T6" fmla="*/ 79 w 388"/>
                    <a:gd name="T7" fmla="*/ 360 h 551"/>
                    <a:gd name="T8" fmla="*/ 90 w 388"/>
                    <a:gd name="T9" fmla="*/ 379 h 551"/>
                    <a:gd name="T10" fmla="*/ 384 w 388"/>
                    <a:gd name="T11" fmla="*/ 549 h 551"/>
                    <a:gd name="T12" fmla="*/ 388 w 388"/>
                    <a:gd name="T13" fmla="*/ 547 h 551"/>
                    <a:gd name="T14" fmla="*/ 388 w 388"/>
                    <a:gd name="T15" fmla="*/ 207 h 551"/>
                    <a:gd name="T16" fmla="*/ 377 w 388"/>
                    <a:gd name="T17" fmla="*/ 188 h 551"/>
                    <a:gd name="T18" fmla="*/ 282 w 388"/>
                    <a:gd name="T19" fmla="*/ 134 h 551"/>
                    <a:gd name="T20" fmla="*/ 271 w 388"/>
                    <a:gd name="T21" fmla="*/ 113 h 551"/>
                    <a:gd name="T22" fmla="*/ 277 w 388"/>
                    <a:gd name="T23" fmla="*/ 89 h 551"/>
                    <a:gd name="T24" fmla="*/ 233 w 388"/>
                    <a:gd name="T25" fmla="*/ 14 h 551"/>
                    <a:gd name="T26" fmla="*/ 190 w 388"/>
                    <a:gd name="T27" fmla="*/ 39 h 551"/>
                    <a:gd name="T28" fmla="*/ 198 w 388"/>
                    <a:gd name="T29" fmla="*/ 78 h 551"/>
                    <a:gd name="T30" fmla="*/ 195 w 388"/>
                    <a:gd name="T31" fmla="*/ 83 h 551"/>
                    <a:gd name="T32" fmla="*/ 83 w 388"/>
                    <a:gd name="T33" fmla="*/ 18 h 551"/>
                    <a:gd name="T34" fmla="*/ 79 w 388"/>
                    <a:gd name="T35" fmla="*/ 21 h 551"/>
                    <a:gd name="T36" fmla="*/ 79 w 388"/>
                    <a:gd name="T37" fmla="*/ 150 h 551"/>
                    <a:gd name="T38" fmla="*/ 73 w 388"/>
                    <a:gd name="T39" fmla="*/ 150 h 551"/>
                    <a:gd name="T40" fmla="*/ 43 w 388"/>
                    <a:gd name="T41" fmla="*/ 124 h 551"/>
                    <a:gd name="T42" fmla="*/ 0 w 388"/>
                    <a:gd name="T43" fmla="*/ 149 h 551"/>
                    <a:gd name="T44" fmla="*/ 43 w 388"/>
                    <a:gd name="T45" fmla="*/ 224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8" h="551">
                      <a:moveTo>
                        <a:pt x="43" y="224"/>
                      </a:moveTo>
                      <a:cubicBezTo>
                        <a:pt x="48" y="227"/>
                        <a:pt x="57" y="229"/>
                        <a:pt x="66" y="231"/>
                      </a:cubicBezTo>
                      <a:cubicBezTo>
                        <a:pt x="71" y="232"/>
                        <a:pt x="79" y="244"/>
                        <a:pt x="79" y="251"/>
                      </a:cubicBezTo>
                      <a:cubicBezTo>
                        <a:pt x="79" y="360"/>
                        <a:pt x="79" y="360"/>
                        <a:pt x="79" y="360"/>
                      </a:cubicBezTo>
                      <a:cubicBezTo>
                        <a:pt x="79" y="366"/>
                        <a:pt x="85" y="377"/>
                        <a:pt x="90" y="379"/>
                      </a:cubicBezTo>
                      <a:cubicBezTo>
                        <a:pt x="384" y="549"/>
                        <a:pt x="384" y="549"/>
                        <a:pt x="384" y="549"/>
                      </a:cubicBezTo>
                      <a:cubicBezTo>
                        <a:pt x="386" y="551"/>
                        <a:pt x="388" y="550"/>
                        <a:pt x="388" y="547"/>
                      </a:cubicBezTo>
                      <a:cubicBezTo>
                        <a:pt x="388" y="207"/>
                        <a:pt x="388" y="207"/>
                        <a:pt x="388" y="207"/>
                      </a:cubicBezTo>
                      <a:cubicBezTo>
                        <a:pt x="388" y="202"/>
                        <a:pt x="382" y="191"/>
                        <a:pt x="377" y="188"/>
                      </a:cubicBezTo>
                      <a:cubicBezTo>
                        <a:pt x="282" y="134"/>
                        <a:pt x="282" y="134"/>
                        <a:pt x="282" y="134"/>
                      </a:cubicBezTo>
                      <a:cubicBezTo>
                        <a:pt x="276" y="130"/>
                        <a:pt x="270" y="117"/>
                        <a:pt x="271" y="113"/>
                      </a:cubicBezTo>
                      <a:cubicBezTo>
                        <a:pt x="275" y="104"/>
                        <a:pt x="277" y="95"/>
                        <a:pt x="277" y="89"/>
                      </a:cubicBezTo>
                      <a:cubicBezTo>
                        <a:pt x="277" y="62"/>
                        <a:pt x="257" y="28"/>
                        <a:pt x="233" y="14"/>
                      </a:cubicBezTo>
                      <a:cubicBezTo>
                        <a:pt x="209" y="0"/>
                        <a:pt x="190" y="11"/>
                        <a:pt x="190" y="39"/>
                      </a:cubicBezTo>
                      <a:cubicBezTo>
                        <a:pt x="190" y="47"/>
                        <a:pt x="193" y="61"/>
                        <a:pt x="198" y="78"/>
                      </a:cubicBezTo>
                      <a:cubicBezTo>
                        <a:pt x="199" y="83"/>
                        <a:pt x="198" y="85"/>
                        <a:pt x="195" y="83"/>
                      </a:cubicBezTo>
                      <a:cubicBezTo>
                        <a:pt x="83" y="18"/>
                        <a:pt x="83" y="18"/>
                        <a:pt x="83" y="18"/>
                      </a:cubicBezTo>
                      <a:cubicBezTo>
                        <a:pt x="80" y="17"/>
                        <a:pt x="79" y="18"/>
                        <a:pt x="79" y="21"/>
                      </a:cubicBezTo>
                      <a:cubicBezTo>
                        <a:pt x="79" y="150"/>
                        <a:pt x="79" y="150"/>
                        <a:pt x="79" y="150"/>
                      </a:cubicBezTo>
                      <a:cubicBezTo>
                        <a:pt x="79" y="153"/>
                        <a:pt x="76" y="153"/>
                        <a:pt x="73" y="150"/>
                      </a:cubicBezTo>
                      <a:cubicBezTo>
                        <a:pt x="60" y="137"/>
                        <a:pt x="50" y="128"/>
                        <a:pt x="43" y="124"/>
                      </a:cubicBezTo>
                      <a:cubicBezTo>
                        <a:pt x="19" y="110"/>
                        <a:pt x="0" y="121"/>
                        <a:pt x="0" y="149"/>
                      </a:cubicBezTo>
                      <a:cubicBezTo>
                        <a:pt x="0" y="177"/>
                        <a:pt x="19" y="210"/>
                        <a:pt x="43" y="224"/>
                      </a:cubicBezTo>
                      <a:close/>
                    </a:path>
                  </a:pathLst>
                </a:custGeom>
                <a:solidFill>
                  <a:srgbClr val="84D5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şḷîdé">
                  <a:extLst>
                    <a:ext uri="{FF2B5EF4-FFF2-40B4-BE49-F238E27FC236}">
                      <a16:creationId xmlns:a16="http://schemas.microsoft.com/office/drawing/2014/main" id="{531C855F-8B95-49F2-BBD3-C81AB6F8BFE2}"/>
                    </a:ext>
                  </a:extLst>
                </p:cNvPr>
                <p:cNvSpPr/>
                <p:nvPr/>
              </p:nvSpPr>
              <p:spPr bwMode="auto">
                <a:xfrm>
                  <a:off x="5162551" y="1095375"/>
                  <a:ext cx="1360488" cy="1819275"/>
                </a:xfrm>
                <a:custGeom>
                  <a:avLst/>
                  <a:gdLst>
                    <a:gd name="T0" fmla="*/ 406 w 412"/>
                    <a:gd name="T1" fmla="*/ 424 h 552"/>
                    <a:gd name="T2" fmla="*/ 412 w 412"/>
                    <a:gd name="T3" fmla="*/ 401 h 552"/>
                    <a:gd name="T4" fmla="*/ 369 w 412"/>
                    <a:gd name="T5" fmla="*/ 326 h 552"/>
                    <a:gd name="T6" fmla="*/ 346 w 412"/>
                    <a:gd name="T7" fmla="*/ 319 h 552"/>
                    <a:gd name="T8" fmla="*/ 333 w 412"/>
                    <a:gd name="T9" fmla="*/ 299 h 552"/>
                    <a:gd name="T10" fmla="*/ 333 w 412"/>
                    <a:gd name="T11" fmla="*/ 190 h 552"/>
                    <a:gd name="T12" fmla="*/ 322 w 412"/>
                    <a:gd name="T13" fmla="*/ 171 h 552"/>
                    <a:gd name="T14" fmla="*/ 28 w 412"/>
                    <a:gd name="T15" fmla="*/ 1 h 552"/>
                    <a:gd name="T16" fmla="*/ 25 w 412"/>
                    <a:gd name="T17" fmla="*/ 0 h 552"/>
                    <a:gd name="T18" fmla="*/ 25 w 412"/>
                    <a:gd name="T19" fmla="*/ 0 h 552"/>
                    <a:gd name="T20" fmla="*/ 25 w 412"/>
                    <a:gd name="T21" fmla="*/ 0 h 552"/>
                    <a:gd name="T22" fmla="*/ 25 w 412"/>
                    <a:gd name="T23" fmla="*/ 0 h 552"/>
                    <a:gd name="T24" fmla="*/ 0 w 412"/>
                    <a:gd name="T25" fmla="*/ 12 h 552"/>
                    <a:gd name="T26" fmla="*/ 3 w 412"/>
                    <a:gd name="T27" fmla="*/ 37 h 552"/>
                    <a:gd name="T28" fmla="*/ 24 w 412"/>
                    <a:gd name="T29" fmla="*/ 105 h 552"/>
                    <a:gd name="T30" fmla="*/ 24 w 412"/>
                    <a:gd name="T31" fmla="*/ 343 h 552"/>
                    <a:gd name="T32" fmla="*/ 35 w 412"/>
                    <a:gd name="T33" fmla="*/ 362 h 552"/>
                    <a:gd name="T34" fmla="*/ 126 w 412"/>
                    <a:gd name="T35" fmla="*/ 414 h 552"/>
                    <a:gd name="T36" fmla="*/ 139 w 412"/>
                    <a:gd name="T37" fmla="*/ 443 h 552"/>
                    <a:gd name="T38" fmla="*/ 135 w 412"/>
                    <a:gd name="T39" fmla="*/ 461 h 552"/>
                    <a:gd name="T40" fmla="*/ 176 w 412"/>
                    <a:gd name="T41" fmla="*/ 534 h 552"/>
                    <a:gd name="T42" fmla="*/ 182 w 412"/>
                    <a:gd name="T43" fmla="*/ 552 h 552"/>
                    <a:gd name="T44" fmla="*/ 209 w 412"/>
                    <a:gd name="T45" fmla="*/ 539 h 552"/>
                    <a:gd name="T46" fmla="*/ 209 w 412"/>
                    <a:gd name="T47" fmla="*/ 539 h 552"/>
                    <a:gd name="T48" fmla="*/ 222 w 412"/>
                    <a:gd name="T49" fmla="*/ 511 h 552"/>
                    <a:gd name="T50" fmla="*/ 217 w 412"/>
                    <a:gd name="T51" fmla="*/ 485 h 552"/>
                    <a:gd name="T52" fmla="*/ 219 w 412"/>
                    <a:gd name="T53" fmla="*/ 477 h 552"/>
                    <a:gd name="T54" fmla="*/ 238 w 412"/>
                    <a:gd name="T55" fmla="*/ 479 h 552"/>
                    <a:gd name="T56" fmla="*/ 265 w 412"/>
                    <a:gd name="T57" fmla="*/ 494 h 552"/>
                    <a:gd name="T58" fmla="*/ 307 w 412"/>
                    <a:gd name="T59" fmla="*/ 544 h 552"/>
                    <a:gd name="T60" fmla="*/ 332 w 412"/>
                    <a:gd name="T61" fmla="*/ 532 h 552"/>
                    <a:gd name="T62" fmla="*/ 332 w 412"/>
                    <a:gd name="T63" fmla="*/ 532 h 552"/>
                    <a:gd name="T64" fmla="*/ 332 w 412"/>
                    <a:gd name="T65" fmla="*/ 532 h 552"/>
                    <a:gd name="T66" fmla="*/ 332 w 412"/>
                    <a:gd name="T67" fmla="*/ 532 h 552"/>
                    <a:gd name="T68" fmla="*/ 333 w 412"/>
                    <a:gd name="T69" fmla="*/ 529 h 552"/>
                    <a:gd name="T70" fmla="*/ 333 w 412"/>
                    <a:gd name="T71" fmla="*/ 410 h 552"/>
                    <a:gd name="T72" fmla="*/ 371 w 412"/>
                    <a:gd name="T73" fmla="*/ 443 h 552"/>
                    <a:gd name="T74" fmla="*/ 391 w 412"/>
                    <a:gd name="T75" fmla="*/ 432 h 552"/>
                    <a:gd name="T76" fmla="*/ 406 w 412"/>
                    <a:gd name="T77" fmla="*/ 424 h 552"/>
                    <a:gd name="T78" fmla="*/ 406 w 412"/>
                    <a:gd name="T79" fmla="*/ 424 h 552"/>
                    <a:gd name="T80" fmla="*/ 406 w 412"/>
                    <a:gd name="T81" fmla="*/ 424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552">
                      <a:moveTo>
                        <a:pt x="406" y="424"/>
                      </a:moveTo>
                      <a:cubicBezTo>
                        <a:pt x="410" y="418"/>
                        <a:pt x="412" y="411"/>
                        <a:pt x="412" y="401"/>
                      </a:cubicBezTo>
                      <a:cubicBezTo>
                        <a:pt x="412" y="373"/>
                        <a:pt x="393" y="340"/>
                        <a:pt x="369" y="326"/>
                      </a:cubicBezTo>
                      <a:cubicBezTo>
                        <a:pt x="363" y="323"/>
                        <a:pt x="355" y="321"/>
                        <a:pt x="346" y="319"/>
                      </a:cubicBezTo>
                      <a:cubicBezTo>
                        <a:pt x="341" y="318"/>
                        <a:pt x="333" y="306"/>
                        <a:pt x="333" y="299"/>
                      </a:cubicBezTo>
                      <a:cubicBezTo>
                        <a:pt x="333" y="190"/>
                        <a:pt x="333" y="190"/>
                        <a:pt x="333" y="190"/>
                      </a:cubicBezTo>
                      <a:cubicBezTo>
                        <a:pt x="333" y="184"/>
                        <a:pt x="327" y="173"/>
                        <a:pt x="322" y="171"/>
                      </a:cubicBezTo>
                      <a:cubicBezTo>
                        <a:pt x="28" y="1"/>
                        <a:pt x="28" y="1"/>
                        <a:pt x="28" y="1"/>
                      </a:cubicBezTo>
                      <a:cubicBezTo>
                        <a:pt x="27" y="0"/>
                        <a:pt x="26" y="0"/>
                        <a:pt x="25" y="0"/>
                      </a:cubicBezTo>
                      <a:cubicBezTo>
                        <a:pt x="25" y="0"/>
                        <a:pt x="25" y="0"/>
                        <a:pt x="25" y="0"/>
                      </a:cubicBezTo>
                      <a:cubicBezTo>
                        <a:pt x="25" y="0"/>
                        <a:pt x="25" y="0"/>
                        <a:pt x="25" y="0"/>
                      </a:cubicBezTo>
                      <a:cubicBezTo>
                        <a:pt x="25" y="0"/>
                        <a:pt x="25" y="0"/>
                        <a:pt x="25" y="0"/>
                      </a:cubicBezTo>
                      <a:cubicBezTo>
                        <a:pt x="0" y="12"/>
                        <a:pt x="0" y="12"/>
                        <a:pt x="0" y="12"/>
                      </a:cubicBezTo>
                      <a:cubicBezTo>
                        <a:pt x="3" y="37"/>
                        <a:pt x="3" y="37"/>
                        <a:pt x="3" y="37"/>
                      </a:cubicBezTo>
                      <a:cubicBezTo>
                        <a:pt x="24" y="105"/>
                        <a:pt x="24" y="105"/>
                        <a:pt x="24" y="105"/>
                      </a:cubicBezTo>
                      <a:cubicBezTo>
                        <a:pt x="24" y="343"/>
                        <a:pt x="24" y="343"/>
                        <a:pt x="24" y="343"/>
                      </a:cubicBezTo>
                      <a:cubicBezTo>
                        <a:pt x="24" y="348"/>
                        <a:pt x="30" y="359"/>
                        <a:pt x="35" y="362"/>
                      </a:cubicBezTo>
                      <a:cubicBezTo>
                        <a:pt x="126" y="414"/>
                        <a:pt x="126" y="414"/>
                        <a:pt x="126" y="414"/>
                      </a:cubicBezTo>
                      <a:cubicBezTo>
                        <a:pt x="139" y="443"/>
                        <a:pt x="139" y="443"/>
                        <a:pt x="139" y="443"/>
                      </a:cubicBezTo>
                      <a:cubicBezTo>
                        <a:pt x="137" y="450"/>
                        <a:pt x="135" y="456"/>
                        <a:pt x="135" y="461"/>
                      </a:cubicBezTo>
                      <a:cubicBezTo>
                        <a:pt x="135" y="487"/>
                        <a:pt x="153" y="520"/>
                        <a:pt x="176" y="534"/>
                      </a:cubicBezTo>
                      <a:cubicBezTo>
                        <a:pt x="182" y="552"/>
                        <a:pt x="182" y="552"/>
                        <a:pt x="182" y="552"/>
                      </a:cubicBezTo>
                      <a:cubicBezTo>
                        <a:pt x="209" y="539"/>
                        <a:pt x="209" y="539"/>
                        <a:pt x="209" y="539"/>
                      </a:cubicBezTo>
                      <a:cubicBezTo>
                        <a:pt x="209" y="539"/>
                        <a:pt x="209" y="539"/>
                        <a:pt x="209" y="539"/>
                      </a:cubicBezTo>
                      <a:cubicBezTo>
                        <a:pt x="217" y="534"/>
                        <a:pt x="222" y="525"/>
                        <a:pt x="222" y="511"/>
                      </a:cubicBezTo>
                      <a:cubicBezTo>
                        <a:pt x="222" y="505"/>
                        <a:pt x="220" y="496"/>
                        <a:pt x="217" y="485"/>
                      </a:cubicBezTo>
                      <a:cubicBezTo>
                        <a:pt x="219" y="477"/>
                        <a:pt x="219" y="477"/>
                        <a:pt x="219" y="477"/>
                      </a:cubicBezTo>
                      <a:cubicBezTo>
                        <a:pt x="238" y="479"/>
                        <a:pt x="238" y="479"/>
                        <a:pt x="238" y="479"/>
                      </a:cubicBezTo>
                      <a:cubicBezTo>
                        <a:pt x="265" y="494"/>
                        <a:pt x="265" y="494"/>
                        <a:pt x="265" y="494"/>
                      </a:cubicBezTo>
                      <a:cubicBezTo>
                        <a:pt x="307" y="544"/>
                        <a:pt x="307" y="544"/>
                        <a:pt x="307" y="544"/>
                      </a:cubicBezTo>
                      <a:cubicBezTo>
                        <a:pt x="332" y="532"/>
                        <a:pt x="332" y="532"/>
                        <a:pt x="332" y="532"/>
                      </a:cubicBezTo>
                      <a:cubicBezTo>
                        <a:pt x="332" y="532"/>
                        <a:pt x="332" y="532"/>
                        <a:pt x="332" y="532"/>
                      </a:cubicBezTo>
                      <a:cubicBezTo>
                        <a:pt x="332" y="532"/>
                        <a:pt x="332" y="532"/>
                        <a:pt x="332" y="532"/>
                      </a:cubicBezTo>
                      <a:cubicBezTo>
                        <a:pt x="332" y="532"/>
                        <a:pt x="332" y="532"/>
                        <a:pt x="332" y="532"/>
                      </a:cubicBezTo>
                      <a:cubicBezTo>
                        <a:pt x="333" y="531"/>
                        <a:pt x="333" y="531"/>
                        <a:pt x="333" y="529"/>
                      </a:cubicBezTo>
                      <a:cubicBezTo>
                        <a:pt x="333" y="410"/>
                        <a:pt x="333" y="410"/>
                        <a:pt x="333" y="410"/>
                      </a:cubicBezTo>
                      <a:cubicBezTo>
                        <a:pt x="371" y="443"/>
                        <a:pt x="371" y="443"/>
                        <a:pt x="371" y="443"/>
                      </a:cubicBezTo>
                      <a:cubicBezTo>
                        <a:pt x="391" y="432"/>
                        <a:pt x="391" y="432"/>
                        <a:pt x="391" y="432"/>
                      </a:cubicBezTo>
                      <a:cubicBezTo>
                        <a:pt x="397" y="431"/>
                        <a:pt x="402" y="428"/>
                        <a:pt x="406" y="424"/>
                      </a:cubicBezTo>
                      <a:cubicBezTo>
                        <a:pt x="406" y="424"/>
                        <a:pt x="406" y="424"/>
                        <a:pt x="406" y="424"/>
                      </a:cubicBezTo>
                      <a:cubicBezTo>
                        <a:pt x="406" y="424"/>
                        <a:pt x="406" y="424"/>
                        <a:pt x="406" y="424"/>
                      </a:cubicBezTo>
                    </a:path>
                  </a:pathLst>
                </a:custGeom>
                <a:solidFill>
                  <a:srgbClr val="002E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śḻïdè">
                  <a:extLst>
                    <a:ext uri="{FF2B5EF4-FFF2-40B4-BE49-F238E27FC236}">
                      <a16:creationId xmlns:a16="http://schemas.microsoft.com/office/drawing/2014/main" id="{B1F6D4A7-E9FD-4E43-850C-0F139C74FF1C}"/>
                    </a:ext>
                  </a:extLst>
                </p:cNvPr>
                <p:cNvSpPr/>
                <p:nvPr/>
              </p:nvSpPr>
              <p:spPr bwMode="auto">
                <a:xfrm>
                  <a:off x="5159376" y="1135063"/>
                  <a:ext cx="1281113" cy="1812925"/>
                </a:xfrm>
                <a:custGeom>
                  <a:avLst/>
                  <a:gdLst>
                    <a:gd name="T0" fmla="*/ 344 w 388"/>
                    <a:gd name="T1" fmla="*/ 326 h 550"/>
                    <a:gd name="T2" fmla="*/ 321 w 388"/>
                    <a:gd name="T3" fmla="*/ 319 h 550"/>
                    <a:gd name="T4" fmla="*/ 309 w 388"/>
                    <a:gd name="T5" fmla="*/ 299 h 550"/>
                    <a:gd name="T6" fmla="*/ 309 w 388"/>
                    <a:gd name="T7" fmla="*/ 190 h 550"/>
                    <a:gd name="T8" fmla="*/ 298 w 388"/>
                    <a:gd name="T9" fmla="*/ 171 h 550"/>
                    <a:gd name="T10" fmla="*/ 3 w 388"/>
                    <a:gd name="T11" fmla="*/ 1 h 550"/>
                    <a:gd name="T12" fmla="*/ 0 w 388"/>
                    <a:gd name="T13" fmla="*/ 3 h 550"/>
                    <a:gd name="T14" fmla="*/ 0 w 388"/>
                    <a:gd name="T15" fmla="*/ 343 h 550"/>
                    <a:gd name="T16" fmla="*/ 11 w 388"/>
                    <a:gd name="T17" fmla="*/ 362 h 550"/>
                    <a:gd name="T18" fmla="*/ 105 w 388"/>
                    <a:gd name="T19" fmla="*/ 417 h 550"/>
                    <a:gd name="T20" fmla="*/ 116 w 388"/>
                    <a:gd name="T21" fmla="*/ 437 h 550"/>
                    <a:gd name="T22" fmla="*/ 111 w 388"/>
                    <a:gd name="T23" fmla="*/ 461 h 550"/>
                    <a:gd name="T24" fmla="*/ 154 w 388"/>
                    <a:gd name="T25" fmla="*/ 536 h 550"/>
                    <a:gd name="T26" fmla="*/ 198 w 388"/>
                    <a:gd name="T27" fmla="*/ 511 h 550"/>
                    <a:gd name="T28" fmla="*/ 190 w 388"/>
                    <a:gd name="T29" fmla="*/ 473 h 550"/>
                    <a:gd name="T30" fmla="*/ 193 w 388"/>
                    <a:gd name="T31" fmla="*/ 467 h 550"/>
                    <a:gd name="T32" fmla="*/ 305 w 388"/>
                    <a:gd name="T33" fmla="*/ 532 h 550"/>
                    <a:gd name="T34" fmla="*/ 309 w 388"/>
                    <a:gd name="T35" fmla="*/ 530 h 550"/>
                    <a:gd name="T36" fmla="*/ 309 w 388"/>
                    <a:gd name="T37" fmla="*/ 400 h 550"/>
                    <a:gd name="T38" fmla="*/ 315 w 388"/>
                    <a:gd name="T39" fmla="*/ 400 h 550"/>
                    <a:gd name="T40" fmla="*/ 344 w 388"/>
                    <a:gd name="T41" fmla="*/ 426 h 550"/>
                    <a:gd name="T42" fmla="*/ 388 w 388"/>
                    <a:gd name="T43" fmla="*/ 401 h 550"/>
                    <a:gd name="T44" fmla="*/ 344 w 388"/>
                    <a:gd name="T45" fmla="*/ 326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8" h="550">
                      <a:moveTo>
                        <a:pt x="344" y="326"/>
                      </a:moveTo>
                      <a:cubicBezTo>
                        <a:pt x="339" y="323"/>
                        <a:pt x="331" y="321"/>
                        <a:pt x="321" y="319"/>
                      </a:cubicBezTo>
                      <a:cubicBezTo>
                        <a:pt x="317" y="318"/>
                        <a:pt x="309" y="306"/>
                        <a:pt x="309" y="299"/>
                      </a:cubicBezTo>
                      <a:cubicBezTo>
                        <a:pt x="309" y="190"/>
                        <a:pt x="309" y="190"/>
                        <a:pt x="309" y="190"/>
                      </a:cubicBezTo>
                      <a:cubicBezTo>
                        <a:pt x="309" y="184"/>
                        <a:pt x="303" y="174"/>
                        <a:pt x="298" y="171"/>
                      </a:cubicBezTo>
                      <a:cubicBezTo>
                        <a:pt x="3" y="1"/>
                        <a:pt x="3" y="1"/>
                        <a:pt x="3" y="1"/>
                      </a:cubicBezTo>
                      <a:cubicBezTo>
                        <a:pt x="1" y="0"/>
                        <a:pt x="0" y="0"/>
                        <a:pt x="0" y="3"/>
                      </a:cubicBezTo>
                      <a:cubicBezTo>
                        <a:pt x="0" y="343"/>
                        <a:pt x="0" y="343"/>
                        <a:pt x="0" y="343"/>
                      </a:cubicBezTo>
                      <a:cubicBezTo>
                        <a:pt x="0" y="348"/>
                        <a:pt x="6" y="359"/>
                        <a:pt x="11" y="362"/>
                      </a:cubicBezTo>
                      <a:cubicBezTo>
                        <a:pt x="105" y="417"/>
                        <a:pt x="105" y="417"/>
                        <a:pt x="105" y="417"/>
                      </a:cubicBezTo>
                      <a:cubicBezTo>
                        <a:pt x="111" y="420"/>
                        <a:pt x="118" y="433"/>
                        <a:pt x="116" y="437"/>
                      </a:cubicBezTo>
                      <a:cubicBezTo>
                        <a:pt x="113" y="447"/>
                        <a:pt x="111" y="455"/>
                        <a:pt x="111" y="461"/>
                      </a:cubicBezTo>
                      <a:cubicBezTo>
                        <a:pt x="111" y="489"/>
                        <a:pt x="130" y="522"/>
                        <a:pt x="154" y="536"/>
                      </a:cubicBezTo>
                      <a:cubicBezTo>
                        <a:pt x="178" y="550"/>
                        <a:pt x="198" y="539"/>
                        <a:pt x="198" y="511"/>
                      </a:cubicBezTo>
                      <a:cubicBezTo>
                        <a:pt x="198" y="504"/>
                        <a:pt x="194" y="489"/>
                        <a:pt x="190" y="473"/>
                      </a:cubicBezTo>
                      <a:cubicBezTo>
                        <a:pt x="189" y="468"/>
                        <a:pt x="190" y="465"/>
                        <a:pt x="193" y="467"/>
                      </a:cubicBezTo>
                      <a:cubicBezTo>
                        <a:pt x="305" y="532"/>
                        <a:pt x="305" y="532"/>
                        <a:pt x="305" y="532"/>
                      </a:cubicBezTo>
                      <a:cubicBezTo>
                        <a:pt x="307" y="533"/>
                        <a:pt x="309" y="532"/>
                        <a:pt x="309" y="530"/>
                      </a:cubicBezTo>
                      <a:cubicBezTo>
                        <a:pt x="309" y="400"/>
                        <a:pt x="309" y="400"/>
                        <a:pt x="309" y="400"/>
                      </a:cubicBezTo>
                      <a:cubicBezTo>
                        <a:pt x="309" y="397"/>
                        <a:pt x="311" y="397"/>
                        <a:pt x="315" y="400"/>
                      </a:cubicBezTo>
                      <a:cubicBezTo>
                        <a:pt x="327" y="413"/>
                        <a:pt x="338" y="423"/>
                        <a:pt x="344" y="426"/>
                      </a:cubicBezTo>
                      <a:cubicBezTo>
                        <a:pt x="368" y="440"/>
                        <a:pt x="388" y="429"/>
                        <a:pt x="388" y="401"/>
                      </a:cubicBezTo>
                      <a:cubicBezTo>
                        <a:pt x="388" y="374"/>
                        <a:pt x="368" y="340"/>
                        <a:pt x="344" y="326"/>
                      </a:cubicBezTo>
                    </a:path>
                  </a:pathLst>
                </a:custGeom>
                <a:solidFill>
                  <a:srgbClr val="006A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îşḷîḑé">
                  <a:extLst>
                    <a:ext uri="{FF2B5EF4-FFF2-40B4-BE49-F238E27FC236}">
                      <a16:creationId xmlns:a16="http://schemas.microsoft.com/office/drawing/2014/main" id="{AB338198-97F7-4437-8042-1129EE569C14}"/>
                    </a:ext>
                  </a:extLst>
                </p:cNvPr>
                <p:cNvSpPr/>
                <p:nvPr/>
              </p:nvSpPr>
              <p:spPr bwMode="auto">
                <a:xfrm>
                  <a:off x="4905376" y="2074863"/>
                  <a:ext cx="565150" cy="1654175"/>
                </a:xfrm>
                <a:custGeom>
                  <a:avLst/>
                  <a:gdLst>
                    <a:gd name="T0" fmla="*/ 0 w 171"/>
                    <a:gd name="T1" fmla="*/ 0 h 502"/>
                    <a:gd name="T2" fmla="*/ 0 w 171"/>
                    <a:gd name="T3" fmla="*/ 453 h 502"/>
                    <a:gd name="T4" fmla="*/ 85 w 171"/>
                    <a:gd name="T5" fmla="*/ 502 h 502"/>
                    <a:gd name="T6" fmla="*/ 77 w 171"/>
                    <a:gd name="T7" fmla="*/ 486 h 502"/>
                    <a:gd name="T8" fmla="*/ 77 w 171"/>
                    <a:gd name="T9" fmla="*/ 368 h 502"/>
                    <a:gd name="T10" fmla="*/ 78 w 171"/>
                    <a:gd name="T11" fmla="*/ 365 h 502"/>
                    <a:gd name="T12" fmla="*/ 103 w 171"/>
                    <a:gd name="T13" fmla="*/ 353 h 502"/>
                    <a:gd name="T14" fmla="*/ 103 w 171"/>
                    <a:gd name="T15" fmla="*/ 353 h 502"/>
                    <a:gd name="T16" fmla="*/ 104 w 171"/>
                    <a:gd name="T17" fmla="*/ 353 h 502"/>
                    <a:gd name="T18" fmla="*/ 108 w 171"/>
                    <a:gd name="T19" fmla="*/ 355 h 502"/>
                    <a:gd name="T20" fmla="*/ 131 w 171"/>
                    <a:gd name="T21" fmla="*/ 375 h 502"/>
                    <a:gd name="T22" fmla="*/ 146 w 171"/>
                    <a:gd name="T23" fmla="*/ 380 h 502"/>
                    <a:gd name="T24" fmla="*/ 149 w 171"/>
                    <a:gd name="T25" fmla="*/ 362 h 502"/>
                    <a:gd name="T26" fmla="*/ 106 w 171"/>
                    <a:gd name="T27" fmla="*/ 287 h 502"/>
                    <a:gd name="T28" fmla="*/ 89 w 171"/>
                    <a:gd name="T29" fmla="*/ 281 h 502"/>
                    <a:gd name="T30" fmla="*/ 77 w 171"/>
                    <a:gd name="T31" fmla="*/ 261 h 502"/>
                    <a:gd name="T32" fmla="*/ 77 w 171"/>
                    <a:gd name="T33" fmla="*/ 146 h 502"/>
                    <a:gd name="T34" fmla="*/ 78 w 171"/>
                    <a:gd name="T35" fmla="*/ 143 h 502"/>
                    <a:gd name="T36" fmla="*/ 103 w 171"/>
                    <a:gd name="T37" fmla="*/ 131 h 502"/>
                    <a:gd name="T38" fmla="*/ 103 w 171"/>
                    <a:gd name="T39" fmla="*/ 131 h 502"/>
                    <a:gd name="T40" fmla="*/ 104 w 171"/>
                    <a:gd name="T41" fmla="*/ 131 h 502"/>
                    <a:gd name="T42" fmla="*/ 106 w 171"/>
                    <a:gd name="T43" fmla="*/ 132 h 502"/>
                    <a:gd name="T44" fmla="*/ 171 w 171"/>
                    <a:gd name="T45" fmla="*/ 169 h 502"/>
                    <a:gd name="T46" fmla="*/ 171 w 171"/>
                    <a:gd name="T47" fmla="*/ 125 h 502"/>
                    <a:gd name="T48" fmla="*/ 88 w 171"/>
                    <a:gd name="T49" fmla="*/ 77 h 502"/>
                    <a:gd name="T50" fmla="*/ 77 w 171"/>
                    <a:gd name="T51" fmla="*/ 58 h 502"/>
                    <a:gd name="T52" fmla="*/ 77 w 171"/>
                    <a:gd name="T53" fmla="*/ 45 h 502"/>
                    <a:gd name="T54" fmla="*/ 0 w 171"/>
                    <a:gd name="T55"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1" h="502">
                      <a:moveTo>
                        <a:pt x="0" y="0"/>
                      </a:moveTo>
                      <a:cubicBezTo>
                        <a:pt x="0" y="453"/>
                        <a:pt x="0" y="453"/>
                        <a:pt x="0" y="453"/>
                      </a:cubicBezTo>
                      <a:cubicBezTo>
                        <a:pt x="85" y="502"/>
                        <a:pt x="85" y="502"/>
                        <a:pt x="85" y="502"/>
                      </a:cubicBezTo>
                      <a:cubicBezTo>
                        <a:pt x="81" y="498"/>
                        <a:pt x="77" y="490"/>
                        <a:pt x="77" y="486"/>
                      </a:cubicBezTo>
                      <a:cubicBezTo>
                        <a:pt x="77" y="368"/>
                        <a:pt x="77" y="368"/>
                        <a:pt x="77" y="368"/>
                      </a:cubicBezTo>
                      <a:cubicBezTo>
                        <a:pt x="77" y="366"/>
                        <a:pt x="77" y="365"/>
                        <a:pt x="78" y="365"/>
                      </a:cubicBezTo>
                      <a:cubicBezTo>
                        <a:pt x="103" y="353"/>
                        <a:pt x="103" y="353"/>
                        <a:pt x="103" y="353"/>
                      </a:cubicBezTo>
                      <a:cubicBezTo>
                        <a:pt x="103" y="353"/>
                        <a:pt x="103" y="353"/>
                        <a:pt x="103" y="353"/>
                      </a:cubicBezTo>
                      <a:cubicBezTo>
                        <a:pt x="103" y="353"/>
                        <a:pt x="104" y="353"/>
                        <a:pt x="104" y="353"/>
                      </a:cubicBezTo>
                      <a:cubicBezTo>
                        <a:pt x="105" y="353"/>
                        <a:pt x="106" y="353"/>
                        <a:pt x="108" y="355"/>
                      </a:cubicBezTo>
                      <a:cubicBezTo>
                        <a:pt x="118" y="364"/>
                        <a:pt x="126" y="372"/>
                        <a:pt x="131" y="375"/>
                      </a:cubicBezTo>
                      <a:cubicBezTo>
                        <a:pt x="136" y="378"/>
                        <a:pt x="141" y="379"/>
                        <a:pt x="146" y="380"/>
                      </a:cubicBezTo>
                      <a:cubicBezTo>
                        <a:pt x="148" y="375"/>
                        <a:pt x="149" y="369"/>
                        <a:pt x="149" y="362"/>
                      </a:cubicBezTo>
                      <a:cubicBezTo>
                        <a:pt x="149" y="334"/>
                        <a:pt x="130" y="301"/>
                        <a:pt x="106" y="287"/>
                      </a:cubicBezTo>
                      <a:cubicBezTo>
                        <a:pt x="102" y="284"/>
                        <a:pt x="96" y="283"/>
                        <a:pt x="89" y="281"/>
                      </a:cubicBezTo>
                      <a:cubicBezTo>
                        <a:pt x="84" y="280"/>
                        <a:pt x="77" y="268"/>
                        <a:pt x="77" y="261"/>
                      </a:cubicBezTo>
                      <a:cubicBezTo>
                        <a:pt x="77" y="146"/>
                        <a:pt x="77" y="146"/>
                        <a:pt x="77" y="146"/>
                      </a:cubicBezTo>
                      <a:cubicBezTo>
                        <a:pt x="77" y="144"/>
                        <a:pt x="77" y="143"/>
                        <a:pt x="78" y="143"/>
                      </a:cubicBezTo>
                      <a:cubicBezTo>
                        <a:pt x="103" y="131"/>
                        <a:pt x="103" y="131"/>
                        <a:pt x="103" y="131"/>
                      </a:cubicBezTo>
                      <a:cubicBezTo>
                        <a:pt x="103" y="131"/>
                        <a:pt x="103" y="131"/>
                        <a:pt x="103" y="131"/>
                      </a:cubicBezTo>
                      <a:cubicBezTo>
                        <a:pt x="103" y="131"/>
                        <a:pt x="104" y="131"/>
                        <a:pt x="104" y="131"/>
                      </a:cubicBezTo>
                      <a:cubicBezTo>
                        <a:pt x="104" y="131"/>
                        <a:pt x="105" y="131"/>
                        <a:pt x="106" y="132"/>
                      </a:cubicBezTo>
                      <a:cubicBezTo>
                        <a:pt x="171" y="169"/>
                        <a:pt x="171" y="169"/>
                        <a:pt x="171" y="169"/>
                      </a:cubicBezTo>
                      <a:cubicBezTo>
                        <a:pt x="171" y="125"/>
                        <a:pt x="171" y="125"/>
                        <a:pt x="171" y="125"/>
                      </a:cubicBezTo>
                      <a:cubicBezTo>
                        <a:pt x="88" y="77"/>
                        <a:pt x="88" y="77"/>
                        <a:pt x="88" y="77"/>
                      </a:cubicBezTo>
                      <a:cubicBezTo>
                        <a:pt x="83" y="74"/>
                        <a:pt x="77" y="63"/>
                        <a:pt x="77" y="58"/>
                      </a:cubicBezTo>
                      <a:cubicBezTo>
                        <a:pt x="77" y="45"/>
                        <a:pt x="77" y="45"/>
                        <a:pt x="77" y="45"/>
                      </a:cubicBezTo>
                      <a:cubicBezTo>
                        <a:pt x="0" y="0"/>
                        <a:pt x="0" y="0"/>
                        <a:pt x="0" y="0"/>
                      </a:cubicBezTo>
                    </a:path>
                  </a:pathLst>
                </a:custGeom>
                <a:solidFill>
                  <a:srgbClr val="B871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ṥľiḋê">
                  <a:extLst>
                    <a:ext uri="{FF2B5EF4-FFF2-40B4-BE49-F238E27FC236}">
                      <a16:creationId xmlns:a16="http://schemas.microsoft.com/office/drawing/2014/main" id="{C2EBEB7B-0CDC-48E1-A541-368096B92426}"/>
                    </a:ext>
                  </a:extLst>
                </p:cNvPr>
                <p:cNvSpPr/>
                <p:nvPr/>
              </p:nvSpPr>
              <p:spPr bwMode="auto">
                <a:xfrm>
                  <a:off x="5162551" y="2506663"/>
                  <a:ext cx="307975" cy="863600"/>
                </a:xfrm>
                <a:custGeom>
                  <a:avLst/>
                  <a:gdLst>
                    <a:gd name="T0" fmla="*/ 26 w 93"/>
                    <a:gd name="T1" fmla="*/ 222 h 262"/>
                    <a:gd name="T2" fmla="*/ 25 w 93"/>
                    <a:gd name="T3" fmla="*/ 222 h 262"/>
                    <a:gd name="T4" fmla="*/ 25 w 93"/>
                    <a:gd name="T5" fmla="*/ 222 h 262"/>
                    <a:gd name="T6" fmla="*/ 0 w 93"/>
                    <a:gd name="T7" fmla="*/ 234 h 262"/>
                    <a:gd name="T8" fmla="*/ 1 w 93"/>
                    <a:gd name="T9" fmla="*/ 234 h 262"/>
                    <a:gd name="T10" fmla="*/ 5 w 93"/>
                    <a:gd name="T11" fmla="*/ 236 h 262"/>
                    <a:gd name="T12" fmla="*/ 28 w 93"/>
                    <a:gd name="T13" fmla="*/ 256 h 262"/>
                    <a:gd name="T14" fmla="*/ 47 w 93"/>
                    <a:gd name="T15" fmla="*/ 262 h 262"/>
                    <a:gd name="T16" fmla="*/ 68 w 93"/>
                    <a:gd name="T17" fmla="*/ 249 h 262"/>
                    <a:gd name="T18" fmla="*/ 53 w 93"/>
                    <a:gd name="T19" fmla="*/ 244 h 262"/>
                    <a:gd name="T20" fmla="*/ 30 w 93"/>
                    <a:gd name="T21" fmla="*/ 224 h 262"/>
                    <a:gd name="T22" fmla="*/ 26 w 93"/>
                    <a:gd name="T23" fmla="*/ 222 h 262"/>
                    <a:gd name="T24" fmla="*/ 25 w 93"/>
                    <a:gd name="T25" fmla="*/ 0 h 262"/>
                    <a:gd name="T26" fmla="*/ 0 w 93"/>
                    <a:gd name="T27" fmla="*/ 12 h 262"/>
                    <a:gd name="T28" fmla="*/ 1 w 93"/>
                    <a:gd name="T29" fmla="*/ 12 h 262"/>
                    <a:gd name="T30" fmla="*/ 2 w 93"/>
                    <a:gd name="T31" fmla="*/ 13 h 262"/>
                    <a:gd name="T32" fmla="*/ 93 w 93"/>
                    <a:gd name="T33" fmla="*/ 65 h 262"/>
                    <a:gd name="T34" fmla="*/ 93 w 93"/>
                    <a:gd name="T35" fmla="*/ 38 h 262"/>
                    <a:gd name="T36" fmla="*/ 28 w 93"/>
                    <a:gd name="T37" fmla="*/ 1 h 262"/>
                    <a:gd name="T38" fmla="*/ 26 w 93"/>
                    <a:gd name="T39" fmla="*/ 0 h 262"/>
                    <a:gd name="T40" fmla="*/ 25 w 93"/>
                    <a:gd name="T41" fmla="*/ 0 h 262"/>
                    <a:gd name="T42" fmla="*/ 25 w 93"/>
                    <a:gd name="T43"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262">
                      <a:moveTo>
                        <a:pt x="26" y="222"/>
                      </a:moveTo>
                      <a:cubicBezTo>
                        <a:pt x="26" y="222"/>
                        <a:pt x="25" y="222"/>
                        <a:pt x="25" y="222"/>
                      </a:cubicBezTo>
                      <a:cubicBezTo>
                        <a:pt x="25" y="222"/>
                        <a:pt x="25" y="222"/>
                        <a:pt x="25" y="222"/>
                      </a:cubicBezTo>
                      <a:cubicBezTo>
                        <a:pt x="0" y="234"/>
                        <a:pt x="0" y="234"/>
                        <a:pt x="0" y="234"/>
                      </a:cubicBezTo>
                      <a:cubicBezTo>
                        <a:pt x="0" y="234"/>
                        <a:pt x="0" y="234"/>
                        <a:pt x="1" y="234"/>
                      </a:cubicBezTo>
                      <a:cubicBezTo>
                        <a:pt x="2" y="234"/>
                        <a:pt x="3" y="235"/>
                        <a:pt x="5" y="236"/>
                      </a:cubicBezTo>
                      <a:cubicBezTo>
                        <a:pt x="14" y="246"/>
                        <a:pt x="23" y="253"/>
                        <a:pt x="28" y="256"/>
                      </a:cubicBezTo>
                      <a:cubicBezTo>
                        <a:pt x="35" y="260"/>
                        <a:pt x="42" y="262"/>
                        <a:pt x="47" y="262"/>
                      </a:cubicBezTo>
                      <a:cubicBezTo>
                        <a:pt x="56" y="262"/>
                        <a:pt x="63" y="257"/>
                        <a:pt x="68" y="249"/>
                      </a:cubicBezTo>
                      <a:cubicBezTo>
                        <a:pt x="63" y="248"/>
                        <a:pt x="58" y="247"/>
                        <a:pt x="53" y="244"/>
                      </a:cubicBezTo>
                      <a:cubicBezTo>
                        <a:pt x="48" y="241"/>
                        <a:pt x="40" y="233"/>
                        <a:pt x="30" y="224"/>
                      </a:cubicBezTo>
                      <a:cubicBezTo>
                        <a:pt x="28" y="222"/>
                        <a:pt x="27" y="222"/>
                        <a:pt x="26" y="222"/>
                      </a:cubicBezTo>
                      <a:moveTo>
                        <a:pt x="25" y="0"/>
                      </a:moveTo>
                      <a:cubicBezTo>
                        <a:pt x="0" y="12"/>
                        <a:pt x="0" y="12"/>
                        <a:pt x="0" y="12"/>
                      </a:cubicBezTo>
                      <a:cubicBezTo>
                        <a:pt x="0" y="12"/>
                        <a:pt x="0" y="12"/>
                        <a:pt x="1" y="12"/>
                      </a:cubicBezTo>
                      <a:cubicBezTo>
                        <a:pt x="1" y="12"/>
                        <a:pt x="2" y="12"/>
                        <a:pt x="2" y="13"/>
                      </a:cubicBezTo>
                      <a:cubicBezTo>
                        <a:pt x="93" y="65"/>
                        <a:pt x="93" y="65"/>
                        <a:pt x="93" y="65"/>
                      </a:cubicBezTo>
                      <a:cubicBezTo>
                        <a:pt x="93" y="38"/>
                        <a:pt x="93" y="38"/>
                        <a:pt x="93" y="38"/>
                      </a:cubicBezTo>
                      <a:cubicBezTo>
                        <a:pt x="28" y="1"/>
                        <a:pt x="28" y="1"/>
                        <a:pt x="28" y="1"/>
                      </a:cubicBezTo>
                      <a:cubicBezTo>
                        <a:pt x="27" y="0"/>
                        <a:pt x="26" y="0"/>
                        <a:pt x="26" y="0"/>
                      </a:cubicBezTo>
                      <a:cubicBezTo>
                        <a:pt x="26" y="0"/>
                        <a:pt x="25" y="0"/>
                        <a:pt x="25" y="0"/>
                      </a:cubicBezTo>
                      <a:cubicBezTo>
                        <a:pt x="25" y="0"/>
                        <a:pt x="25" y="0"/>
                        <a:pt x="25" y="0"/>
                      </a:cubicBezTo>
                    </a:path>
                  </a:pathLst>
                </a:custGeom>
                <a:solidFill>
                  <a:srgbClr val="3909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îśľídé">
                  <a:extLst>
                    <a:ext uri="{FF2B5EF4-FFF2-40B4-BE49-F238E27FC236}">
                      <a16:creationId xmlns:a16="http://schemas.microsoft.com/office/drawing/2014/main" id="{5A80D8B6-B4F0-4C68-8E0D-07D0ED452D07}"/>
                    </a:ext>
                  </a:extLst>
                </p:cNvPr>
                <p:cNvSpPr/>
                <p:nvPr/>
              </p:nvSpPr>
              <p:spPr bwMode="auto">
                <a:xfrm>
                  <a:off x="5159376" y="2544763"/>
                  <a:ext cx="311150" cy="1349375"/>
                </a:xfrm>
                <a:custGeom>
                  <a:avLst/>
                  <a:gdLst>
                    <a:gd name="T0" fmla="*/ 2 w 94"/>
                    <a:gd name="T1" fmla="*/ 0 h 409"/>
                    <a:gd name="T2" fmla="*/ 1 w 94"/>
                    <a:gd name="T3" fmla="*/ 0 h 409"/>
                    <a:gd name="T4" fmla="*/ 0 w 94"/>
                    <a:gd name="T5" fmla="*/ 3 h 409"/>
                    <a:gd name="T6" fmla="*/ 0 w 94"/>
                    <a:gd name="T7" fmla="*/ 118 h 409"/>
                    <a:gd name="T8" fmla="*/ 12 w 94"/>
                    <a:gd name="T9" fmla="*/ 138 h 409"/>
                    <a:gd name="T10" fmla="*/ 29 w 94"/>
                    <a:gd name="T11" fmla="*/ 144 h 409"/>
                    <a:gd name="T12" fmla="*/ 72 w 94"/>
                    <a:gd name="T13" fmla="*/ 219 h 409"/>
                    <a:gd name="T14" fmla="*/ 69 w 94"/>
                    <a:gd name="T15" fmla="*/ 237 h 409"/>
                    <a:gd name="T16" fmla="*/ 48 w 94"/>
                    <a:gd name="T17" fmla="*/ 250 h 409"/>
                    <a:gd name="T18" fmla="*/ 29 w 94"/>
                    <a:gd name="T19" fmla="*/ 244 h 409"/>
                    <a:gd name="T20" fmla="*/ 6 w 94"/>
                    <a:gd name="T21" fmla="*/ 224 h 409"/>
                    <a:gd name="T22" fmla="*/ 2 w 94"/>
                    <a:gd name="T23" fmla="*/ 222 h 409"/>
                    <a:gd name="T24" fmla="*/ 1 w 94"/>
                    <a:gd name="T25" fmla="*/ 222 h 409"/>
                    <a:gd name="T26" fmla="*/ 0 w 94"/>
                    <a:gd name="T27" fmla="*/ 225 h 409"/>
                    <a:gd name="T28" fmla="*/ 0 w 94"/>
                    <a:gd name="T29" fmla="*/ 343 h 409"/>
                    <a:gd name="T30" fmla="*/ 8 w 94"/>
                    <a:gd name="T31" fmla="*/ 359 h 409"/>
                    <a:gd name="T32" fmla="*/ 94 w 94"/>
                    <a:gd name="T33" fmla="*/ 409 h 409"/>
                    <a:gd name="T34" fmla="*/ 94 w 94"/>
                    <a:gd name="T35" fmla="*/ 53 h 409"/>
                    <a:gd name="T36" fmla="*/ 3 w 94"/>
                    <a:gd name="T37" fmla="*/ 1 h 409"/>
                    <a:gd name="T38" fmla="*/ 2 w 94"/>
                    <a:gd name="T39"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409">
                      <a:moveTo>
                        <a:pt x="2" y="0"/>
                      </a:moveTo>
                      <a:cubicBezTo>
                        <a:pt x="1" y="0"/>
                        <a:pt x="1" y="0"/>
                        <a:pt x="1" y="0"/>
                      </a:cubicBezTo>
                      <a:cubicBezTo>
                        <a:pt x="0" y="0"/>
                        <a:pt x="0" y="1"/>
                        <a:pt x="0" y="3"/>
                      </a:cubicBezTo>
                      <a:cubicBezTo>
                        <a:pt x="0" y="118"/>
                        <a:pt x="0" y="118"/>
                        <a:pt x="0" y="118"/>
                      </a:cubicBezTo>
                      <a:cubicBezTo>
                        <a:pt x="0" y="125"/>
                        <a:pt x="7" y="137"/>
                        <a:pt x="12" y="138"/>
                      </a:cubicBezTo>
                      <a:cubicBezTo>
                        <a:pt x="19" y="140"/>
                        <a:pt x="25" y="141"/>
                        <a:pt x="29" y="144"/>
                      </a:cubicBezTo>
                      <a:cubicBezTo>
                        <a:pt x="53" y="158"/>
                        <a:pt x="72" y="191"/>
                        <a:pt x="72" y="219"/>
                      </a:cubicBezTo>
                      <a:cubicBezTo>
                        <a:pt x="72" y="226"/>
                        <a:pt x="71" y="232"/>
                        <a:pt x="69" y="237"/>
                      </a:cubicBezTo>
                      <a:cubicBezTo>
                        <a:pt x="64" y="245"/>
                        <a:pt x="57" y="250"/>
                        <a:pt x="48" y="250"/>
                      </a:cubicBezTo>
                      <a:cubicBezTo>
                        <a:pt x="43" y="250"/>
                        <a:pt x="36" y="248"/>
                        <a:pt x="29" y="244"/>
                      </a:cubicBezTo>
                      <a:cubicBezTo>
                        <a:pt x="24" y="241"/>
                        <a:pt x="15" y="234"/>
                        <a:pt x="6" y="224"/>
                      </a:cubicBezTo>
                      <a:cubicBezTo>
                        <a:pt x="4" y="223"/>
                        <a:pt x="3" y="222"/>
                        <a:pt x="2" y="222"/>
                      </a:cubicBezTo>
                      <a:cubicBezTo>
                        <a:pt x="1" y="222"/>
                        <a:pt x="1" y="222"/>
                        <a:pt x="1" y="222"/>
                      </a:cubicBezTo>
                      <a:cubicBezTo>
                        <a:pt x="0" y="222"/>
                        <a:pt x="0" y="223"/>
                        <a:pt x="0" y="225"/>
                      </a:cubicBezTo>
                      <a:cubicBezTo>
                        <a:pt x="0" y="343"/>
                        <a:pt x="0" y="343"/>
                        <a:pt x="0" y="343"/>
                      </a:cubicBezTo>
                      <a:cubicBezTo>
                        <a:pt x="0" y="347"/>
                        <a:pt x="4" y="355"/>
                        <a:pt x="8" y="359"/>
                      </a:cubicBezTo>
                      <a:cubicBezTo>
                        <a:pt x="94" y="409"/>
                        <a:pt x="94" y="409"/>
                        <a:pt x="94" y="409"/>
                      </a:cubicBezTo>
                      <a:cubicBezTo>
                        <a:pt x="94" y="53"/>
                        <a:pt x="94" y="53"/>
                        <a:pt x="94" y="53"/>
                      </a:cubicBezTo>
                      <a:cubicBezTo>
                        <a:pt x="3" y="1"/>
                        <a:pt x="3" y="1"/>
                        <a:pt x="3" y="1"/>
                      </a:cubicBezTo>
                      <a:cubicBezTo>
                        <a:pt x="3" y="0"/>
                        <a:pt x="2" y="0"/>
                        <a:pt x="2" y="0"/>
                      </a:cubicBezTo>
                    </a:path>
                  </a:pathLst>
                </a:custGeom>
                <a:solidFill>
                  <a:srgbClr val="7B0B9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ṡḷîďe">
                  <a:extLst>
                    <a:ext uri="{FF2B5EF4-FFF2-40B4-BE49-F238E27FC236}">
                      <a16:creationId xmlns:a16="http://schemas.microsoft.com/office/drawing/2014/main" id="{87A1BEDD-1C9B-4424-B118-B24F9B7F04D7}"/>
                    </a:ext>
                  </a:extLst>
                </p:cNvPr>
                <p:cNvSpPr/>
                <p:nvPr/>
              </p:nvSpPr>
              <p:spPr bwMode="auto">
                <a:xfrm>
                  <a:off x="5159376" y="2222500"/>
                  <a:ext cx="311150" cy="263525"/>
                </a:xfrm>
                <a:custGeom>
                  <a:avLst/>
                  <a:gdLst>
                    <a:gd name="T0" fmla="*/ 0 w 94"/>
                    <a:gd name="T1" fmla="*/ 0 h 80"/>
                    <a:gd name="T2" fmla="*/ 0 w 94"/>
                    <a:gd name="T3" fmla="*/ 13 h 80"/>
                    <a:gd name="T4" fmla="*/ 11 w 94"/>
                    <a:gd name="T5" fmla="*/ 32 h 80"/>
                    <a:gd name="T6" fmla="*/ 94 w 94"/>
                    <a:gd name="T7" fmla="*/ 80 h 80"/>
                    <a:gd name="T8" fmla="*/ 94 w 94"/>
                    <a:gd name="T9" fmla="*/ 54 h 80"/>
                    <a:gd name="T10" fmla="*/ 0 w 94"/>
                    <a:gd name="T11" fmla="*/ 0 h 80"/>
                  </a:gdLst>
                  <a:ahLst/>
                  <a:cxnLst>
                    <a:cxn ang="0">
                      <a:pos x="T0" y="T1"/>
                    </a:cxn>
                    <a:cxn ang="0">
                      <a:pos x="T2" y="T3"/>
                    </a:cxn>
                    <a:cxn ang="0">
                      <a:pos x="T4" y="T5"/>
                    </a:cxn>
                    <a:cxn ang="0">
                      <a:pos x="T6" y="T7"/>
                    </a:cxn>
                    <a:cxn ang="0">
                      <a:pos x="T8" y="T9"/>
                    </a:cxn>
                    <a:cxn ang="0">
                      <a:pos x="T10" y="T11"/>
                    </a:cxn>
                  </a:cxnLst>
                  <a:rect l="0" t="0" r="r" b="b"/>
                  <a:pathLst>
                    <a:path w="94" h="80">
                      <a:moveTo>
                        <a:pt x="0" y="0"/>
                      </a:moveTo>
                      <a:cubicBezTo>
                        <a:pt x="0" y="13"/>
                        <a:pt x="0" y="13"/>
                        <a:pt x="0" y="13"/>
                      </a:cubicBezTo>
                      <a:cubicBezTo>
                        <a:pt x="0" y="18"/>
                        <a:pt x="6" y="29"/>
                        <a:pt x="11" y="32"/>
                      </a:cubicBezTo>
                      <a:cubicBezTo>
                        <a:pt x="94" y="80"/>
                        <a:pt x="94" y="80"/>
                        <a:pt x="94" y="80"/>
                      </a:cubicBezTo>
                      <a:cubicBezTo>
                        <a:pt x="94" y="54"/>
                        <a:pt x="94" y="54"/>
                        <a:pt x="94" y="54"/>
                      </a:cubicBezTo>
                      <a:cubicBezTo>
                        <a:pt x="0" y="0"/>
                        <a:pt x="0" y="0"/>
                        <a:pt x="0" y="0"/>
                      </a:cubicBezTo>
                    </a:path>
                  </a:pathLst>
                </a:custGeom>
                <a:solidFill>
                  <a:srgbClr val="002F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íṩḻiḑè">
                  <a:extLst>
                    <a:ext uri="{FF2B5EF4-FFF2-40B4-BE49-F238E27FC236}">
                      <a16:creationId xmlns:a16="http://schemas.microsoft.com/office/drawing/2014/main" id="{540B9537-3E74-4154-9E26-CAEDFC6705A7}"/>
                    </a:ext>
                  </a:extLst>
                </p:cNvPr>
                <p:cNvSpPr/>
                <p:nvPr/>
              </p:nvSpPr>
              <p:spPr bwMode="auto">
                <a:xfrm>
                  <a:off x="6424613" y="1827213"/>
                  <a:ext cx="1098550" cy="1792288"/>
                </a:xfrm>
                <a:custGeom>
                  <a:avLst/>
                  <a:gdLst>
                    <a:gd name="T0" fmla="*/ 333 w 333"/>
                    <a:gd name="T1" fmla="*/ 189 h 544"/>
                    <a:gd name="T2" fmla="*/ 322 w 333"/>
                    <a:gd name="T3" fmla="*/ 170 h 544"/>
                    <a:gd name="T4" fmla="*/ 28 w 333"/>
                    <a:gd name="T5" fmla="*/ 0 h 544"/>
                    <a:gd name="T6" fmla="*/ 25 w 333"/>
                    <a:gd name="T7" fmla="*/ 0 h 544"/>
                    <a:gd name="T8" fmla="*/ 25 w 333"/>
                    <a:gd name="T9" fmla="*/ 0 h 544"/>
                    <a:gd name="T10" fmla="*/ 25 w 333"/>
                    <a:gd name="T11" fmla="*/ 0 h 544"/>
                    <a:gd name="T12" fmla="*/ 25 w 333"/>
                    <a:gd name="T13" fmla="*/ 0 h 544"/>
                    <a:gd name="T14" fmla="*/ 0 w 333"/>
                    <a:gd name="T15" fmla="*/ 12 h 544"/>
                    <a:gd name="T16" fmla="*/ 13 w 333"/>
                    <a:gd name="T17" fmla="*/ 26 h 544"/>
                    <a:gd name="T18" fmla="*/ 24 w 333"/>
                    <a:gd name="T19" fmla="*/ 47 h 544"/>
                    <a:gd name="T20" fmla="*/ 24 w 333"/>
                    <a:gd name="T21" fmla="*/ 118 h 544"/>
                    <a:gd name="T22" fmla="*/ 37 w 333"/>
                    <a:gd name="T23" fmla="*/ 138 h 544"/>
                    <a:gd name="T24" fmla="*/ 54 w 333"/>
                    <a:gd name="T25" fmla="*/ 143 h 544"/>
                    <a:gd name="T26" fmla="*/ 97 w 333"/>
                    <a:gd name="T27" fmla="*/ 218 h 544"/>
                    <a:gd name="T28" fmla="*/ 54 w 333"/>
                    <a:gd name="T29" fmla="*/ 244 h 544"/>
                    <a:gd name="T30" fmla="*/ 30 w 333"/>
                    <a:gd name="T31" fmla="*/ 224 h 544"/>
                    <a:gd name="T32" fmla="*/ 25 w 333"/>
                    <a:gd name="T33" fmla="*/ 221 h 544"/>
                    <a:gd name="T34" fmla="*/ 25 w 333"/>
                    <a:gd name="T35" fmla="*/ 221 h 544"/>
                    <a:gd name="T36" fmla="*/ 25 w 333"/>
                    <a:gd name="T37" fmla="*/ 222 h 544"/>
                    <a:gd name="T38" fmla="*/ 25 w 333"/>
                    <a:gd name="T39" fmla="*/ 222 h 544"/>
                    <a:gd name="T40" fmla="*/ 0 w 333"/>
                    <a:gd name="T41" fmla="*/ 234 h 544"/>
                    <a:gd name="T42" fmla="*/ 24 w 333"/>
                    <a:gd name="T43" fmla="*/ 270 h 544"/>
                    <a:gd name="T44" fmla="*/ 24 w 333"/>
                    <a:gd name="T45" fmla="*/ 342 h 544"/>
                    <a:gd name="T46" fmla="*/ 35 w 333"/>
                    <a:gd name="T47" fmla="*/ 361 h 544"/>
                    <a:gd name="T48" fmla="*/ 90 w 333"/>
                    <a:gd name="T49" fmla="*/ 393 h 544"/>
                    <a:gd name="T50" fmla="*/ 93 w 333"/>
                    <a:gd name="T51" fmla="*/ 398 h 544"/>
                    <a:gd name="T52" fmla="*/ 115 w 333"/>
                    <a:gd name="T53" fmla="*/ 433 h 544"/>
                    <a:gd name="T54" fmla="*/ 140 w 333"/>
                    <a:gd name="T55" fmla="*/ 421 h 544"/>
                    <a:gd name="T56" fmla="*/ 140 w 333"/>
                    <a:gd name="T57" fmla="*/ 421 h 544"/>
                    <a:gd name="T58" fmla="*/ 141 w 333"/>
                    <a:gd name="T59" fmla="*/ 421 h 544"/>
                    <a:gd name="T60" fmla="*/ 141 w 333"/>
                    <a:gd name="T61" fmla="*/ 420 h 544"/>
                    <a:gd name="T62" fmla="*/ 141 w 333"/>
                    <a:gd name="T63" fmla="*/ 415 h 544"/>
                    <a:gd name="T64" fmla="*/ 135 w 333"/>
                    <a:gd name="T65" fmla="*/ 385 h 544"/>
                    <a:gd name="T66" fmla="*/ 179 w 333"/>
                    <a:gd name="T67" fmla="*/ 360 h 544"/>
                    <a:gd name="T68" fmla="*/ 184 w 333"/>
                    <a:gd name="T69" fmla="*/ 363 h 544"/>
                    <a:gd name="T70" fmla="*/ 215 w 333"/>
                    <a:gd name="T71" fmla="*/ 403 h 544"/>
                    <a:gd name="T72" fmla="*/ 222 w 333"/>
                    <a:gd name="T73" fmla="*/ 435 h 544"/>
                    <a:gd name="T74" fmla="*/ 219 w 333"/>
                    <a:gd name="T75" fmla="*/ 453 h 544"/>
                    <a:gd name="T76" fmla="*/ 230 w 333"/>
                    <a:gd name="T77" fmla="*/ 473 h 544"/>
                    <a:gd name="T78" fmla="*/ 288 w 333"/>
                    <a:gd name="T79" fmla="*/ 507 h 544"/>
                    <a:gd name="T80" fmla="*/ 307 w 333"/>
                    <a:gd name="T81" fmla="*/ 544 h 544"/>
                    <a:gd name="T82" fmla="*/ 332 w 333"/>
                    <a:gd name="T83" fmla="*/ 532 h 544"/>
                    <a:gd name="T84" fmla="*/ 332 w 333"/>
                    <a:gd name="T85" fmla="*/ 532 h 544"/>
                    <a:gd name="T86" fmla="*/ 332 w 333"/>
                    <a:gd name="T87" fmla="*/ 532 h 544"/>
                    <a:gd name="T88" fmla="*/ 332 w 333"/>
                    <a:gd name="T89" fmla="*/ 531 h 544"/>
                    <a:gd name="T90" fmla="*/ 333 w 333"/>
                    <a:gd name="T91" fmla="*/ 529 h 544"/>
                    <a:gd name="T92" fmla="*/ 333 w 333"/>
                    <a:gd name="T93" fmla="*/ 189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 h="544">
                      <a:moveTo>
                        <a:pt x="333" y="189"/>
                      </a:moveTo>
                      <a:cubicBezTo>
                        <a:pt x="333" y="184"/>
                        <a:pt x="327" y="173"/>
                        <a:pt x="322" y="170"/>
                      </a:cubicBezTo>
                      <a:cubicBezTo>
                        <a:pt x="28" y="0"/>
                        <a:pt x="28" y="0"/>
                        <a:pt x="28" y="0"/>
                      </a:cubicBezTo>
                      <a:cubicBezTo>
                        <a:pt x="27" y="0"/>
                        <a:pt x="26" y="0"/>
                        <a:pt x="25" y="0"/>
                      </a:cubicBezTo>
                      <a:cubicBezTo>
                        <a:pt x="25" y="0"/>
                        <a:pt x="25" y="0"/>
                        <a:pt x="25" y="0"/>
                      </a:cubicBezTo>
                      <a:cubicBezTo>
                        <a:pt x="25" y="0"/>
                        <a:pt x="25" y="0"/>
                        <a:pt x="25" y="0"/>
                      </a:cubicBezTo>
                      <a:cubicBezTo>
                        <a:pt x="25" y="0"/>
                        <a:pt x="25" y="0"/>
                        <a:pt x="25" y="0"/>
                      </a:cubicBezTo>
                      <a:cubicBezTo>
                        <a:pt x="0" y="12"/>
                        <a:pt x="0" y="12"/>
                        <a:pt x="0" y="12"/>
                      </a:cubicBezTo>
                      <a:cubicBezTo>
                        <a:pt x="13" y="26"/>
                        <a:pt x="13" y="26"/>
                        <a:pt x="13" y="26"/>
                      </a:cubicBezTo>
                      <a:cubicBezTo>
                        <a:pt x="24" y="47"/>
                        <a:pt x="24" y="47"/>
                        <a:pt x="24" y="47"/>
                      </a:cubicBezTo>
                      <a:cubicBezTo>
                        <a:pt x="24" y="118"/>
                        <a:pt x="24" y="118"/>
                        <a:pt x="24" y="118"/>
                      </a:cubicBezTo>
                      <a:cubicBezTo>
                        <a:pt x="24" y="124"/>
                        <a:pt x="32" y="136"/>
                        <a:pt x="37" y="138"/>
                      </a:cubicBezTo>
                      <a:cubicBezTo>
                        <a:pt x="44" y="139"/>
                        <a:pt x="49" y="141"/>
                        <a:pt x="54" y="143"/>
                      </a:cubicBezTo>
                      <a:cubicBezTo>
                        <a:pt x="78" y="157"/>
                        <a:pt x="97" y="191"/>
                        <a:pt x="97" y="218"/>
                      </a:cubicBezTo>
                      <a:cubicBezTo>
                        <a:pt x="97" y="246"/>
                        <a:pt x="78" y="257"/>
                        <a:pt x="54" y="244"/>
                      </a:cubicBezTo>
                      <a:cubicBezTo>
                        <a:pt x="48" y="240"/>
                        <a:pt x="40" y="233"/>
                        <a:pt x="30" y="224"/>
                      </a:cubicBezTo>
                      <a:cubicBezTo>
                        <a:pt x="28" y="222"/>
                        <a:pt x="26" y="221"/>
                        <a:pt x="25" y="221"/>
                      </a:cubicBezTo>
                      <a:cubicBezTo>
                        <a:pt x="25" y="221"/>
                        <a:pt x="25" y="221"/>
                        <a:pt x="25" y="221"/>
                      </a:cubicBezTo>
                      <a:cubicBezTo>
                        <a:pt x="25" y="222"/>
                        <a:pt x="25" y="222"/>
                        <a:pt x="25" y="222"/>
                      </a:cubicBezTo>
                      <a:cubicBezTo>
                        <a:pt x="25" y="222"/>
                        <a:pt x="25" y="222"/>
                        <a:pt x="25" y="222"/>
                      </a:cubicBezTo>
                      <a:cubicBezTo>
                        <a:pt x="0" y="234"/>
                        <a:pt x="0" y="234"/>
                        <a:pt x="0" y="234"/>
                      </a:cubicBezTo>
                      <a:cubicBezTo>
                        <a:pt x="24" y="270"/>
                        <a:pt x="24" y="270"/>
                        <a:pt x="24" y="270"/>
                      </a:cubicBezTo>
                      <a:cubicBezTo>
                        <a:pt x="24" y="342"/>
                        <a:pt x="24" y="342"/>
                        <a:pt x="24" y="342"/>
                      </a:cubicBezTo>
                      <a:cubicBezTo>
                        <a:pt x="24" y="348"/>
                        <a:pt x="30" y="358"/>
                        <a:pt x="35" y="361"/>
                      </a:cubicBezTo>
                      <a:cubicBezTo>
                        <a:pt x="90" y="393"/>
                        <a:pt x="90" y="393"/>
                        <a:pt x="90" y="393"/>
                      </a:cubicBezTo>
                      <a:cubicBezTo>
                        <a:pt x="93" y="398"/>
                        <a:pt x="93" y="398"/>
                        <a:pt x="93" y="398"/>
                      </a:cubicBezTo>
                      <a:cubicBezTo>
                        <a:pt x="115" y="433"/>
                        <a:pt x="115" y="433"/>
                        <a:pt x="115" y="433"/>
                      </a:cubicBezTo>
                      <a:cubicBezTo>
                        <a:pt x="140" y="421"/>
                        <a:pt x="140" y="421"/>
                        <a:pt x="140" y="421"/>
                      </a:cubicBezTo>
                      <a:cubicBezTo>
                        <a:pt x="140" y="421"/>
                        <a:pt x="140" y="421"/>
                        <a:pt x="140" y="421"/>
                      </a:cubicBezTo>
                      <a:cubicBezTo>
                        <a:pt x="141" y="421"/>
                        <a:pt x="141" y="421"/>
                        <a:pt x="141" y="421"/>
                      </a:cubicBezTo>
                      <a:cubicBezTo>
                        <a:pt x="141" y="420"/>
                        <a:pt x="141" y="420"/>
                        <a:pt x="141" y="420"/>
                      </a:cubicBezTo>
                      <a:cubicBezTo>
                        <a:pt x="141" y="420"/>
                        <a:pt x="142" y="418"/>
                        <a:pt x="141" y="415"/>
                      </a:cubicBezTo>
                      <a:cubicBezTo>
                        <a:pt x="138" y="402"/>
                        <a:pt x="135" y="391"/>
                        <a:pt x="135" y="385"/>
                      </a:cubicBezTo>
                      <a:cubicBezTo>
                        <a:pt x="135" y="358"/>
                        <a:pt x="155" y="346"/>
                        <a:pt x="179" y="360"/>
                      </a:cubicBezTo>
                      <a:cubicBezTo>
                        <a:pt x="180" y="361"/>
                        <a:pt x="182" y="362"/>
                        <a:pt x="184" y="363"/>
                      </a:cubicBezTo>
                      <a:cubicBezTo>
                        <a:pt x="215" y="403"/>
                        <a:pt x="215" y="403"/>
                        <a:pt x="215" y="403"/>
                      </a:cubicBezTo>
                      <a:cubicBezTo>
                        <a:pt x="219" y="414"/>
                        <a:pt x="222" y="425"/>
                        <a:pt x="222" y="435"/>
                      </a:cubicBezTo>
                      <a:cubicBezTo>
                        <a:pt x="222" y="440"/>
                        <a:pt x="221" y="446"/>
                        <a:pt x="219" y="453"/>
                      </a:cubicBezTo>
                      <a:cubicBezTo>
                        <a:pt x="217" y="457"/>
                        <a:pt x="224" y="470"/>
                        <a:pt x="230" y="473"/>
                      </a:cubicBezTo>
                      <a:cubicBezTo>
                        <a:pt x="288" y="507"/>
                        <a:pt x="288" y="507"/>
                        <a:pt x="288" y="507"/>
                      </a:cubicBezTo>
                      <a:cubicBezTo>
                        <a:pt x="307" y="544"/>
                        <a:pt x="307" y="544"/>
                        <a:pt x="307" y="544"/>
                      </a:cubicBezTo>
                      <a:cubicBezTo>
                        <a:pt x="332" y="532"/>
                        <a:pt x="332" y="532"/>
                        <a:pt x="332" y="532"/>
                      </a:cubicBezTo>
                      <a:cubicBezTo>
                        <a:pt x="332" y="532"/>
                        <a:pt x="332" y="532"/>
                        <a:pt x="332" y="532"/>
                      </a:cubicBezTo>
                      <a:cubicBezTo>
                        <a:pt x="332" y="532"/>
                        <a:pt x="332" y="532"/>
                        <a:pt x="332" y="532"/>
                      </a:cubicBezTo>
                      <a:cubicBezTo>
                        <a:pt x="332" y="531"/>
                        <a:pt x="332" y="531"/>
                        <a:pt x="332" y="531"/>
                      </a:cubicBezTo>
                      <a:cubicBezTo>
                        <a:pt x="333" y="531"/>
                        <a:pt x="333" y="530"/>
                        <a:pt x="333" y="529"/>
                      </a:cubicBezTo>
                      <a:lnTo>
                        <a:pt x="333" y="189"/>
                      </a:lnTo>
                      <a:close/>
                    </a:path>
                  </a:pathLst>
                </a:custGeom>
                <a:solidFill>
                  <a:srgbClr val="E27D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îṩlïḍé">
                  <a:extLst>
                    <a:ext uri="{FF2B5EF4-FFF2-40B4-BE49-F238E27FC236}">
                      <a16:creationId xmlns:a16="http://schemas.microsoft.com/office/drawing/2014/main" id="{D7EF732B-8042-47E0-8C91-339F859075C7}"/>
                    </a:ext>
                  </a:extLst>
                </p:cNvPr>
                <p:cNvSpPr/>
                <p:nvPr/>
              </p:nvSpPr>
              <p:spPr bwMode="auto">
                <a:xfrm>
                  <a:off x="6421438" y="1863725"/>
                  <a:ext cx="1019175" cy="1758950"/>
                </a:xfrm>
                <a:custGeom>
                  <a:avLst/>
                  <a:gdLst>
                    <a:gd name="T0" fmla="*/ 0 w 309"/>
                    <a:gd name="T1" fmla="*/ 4 h 534"/>
                    <a:gd name="T2" fmla="*/ 0 w 309"/>
                    <a:gd name="T3" fmla="*/ 119 h 534"/>
                    <a:gd name="T4" fmla="*/ 12 w 309"/>
                    <a:gd name="T5" fmla="*/ 139 h 534"/>
                    <a:gd name="T6" fmla="*/ 29 w 309"/>
                    <a:gd name="T7" fmla="*/ 145 h 534"/>
                    <a:gd name="T8" fmla="*/ 73 w 309"/>
                    <a:gd name="T9" fmla="*/ 220 h 534"/>
                    <a:gd name="T10" fmla="*/ 29 w 309"/>
                    <a:gd name="T11" fmla="*/ 245 h 534"/>
                    <a:gd name="T12" fmla="*/ 6 w 309"/>
                    <a:gd name="T13" fmla="*/ 225 h 534"/>
                    <a:gd name="T14" fmla="*/ 0 w 309"/>
                    <a:gd name="T15" fmla="*/ 225 h 534"/>
                    <a:gd name="T16" fmla="*/ 0 w 309"/>
                    <a:gd name="T17" fmla="*/ 343 h 534"/>
                    <a:gd name="T18" fmla="*/ 11 w 309"/>
                    <a:gd name="T19" fmla="*/ 362 h 534"/>
                    <a:gd name="T20" fmla="*/ 113 w 309"/>
                    <a:gd name="T21" fmla="*/ 422 h 534"/>
                    <a:gd name="T22" fmla="*/ 116 w 309"/>
                    <a:gd name="T23" fmla="*/ 416 h 534"/>
                    <a:gd name="T24" fmla="*/ 111 w 309"/>
                    <a:gd name="T25" fmla="*/ 386 h 534"/>
                    <a:gd name="T26" fmla="*/ 154 w 309"/>
                    <a:gd name="T27" fmla="*/ 361 h 534"/>
                    <a:gd name="T28" fmla="*/ 198 w 309"/>
                    <a:gd name="T29" fmla="*/ 437 h 534"/>
                    <a:gd name="T30" fmla="*/ 194 w 309"/>
                    <a:gd name="T31" fmla="*/ 454 h 534"/>
                    <a:gd name="T32" fmla="*/ 205 w 309"/>
                    <a:gd name="T33" fmla="*/ 475 h 534"/>
                    <a:gd name="T34" fmla="*/ 305 w 309"/>
                    <a:gd name="T35" fmla="*/ 532 h 534"/>
                    <a:gd name="T36" fmla="*/ 309 w 309"/>
                    <a:gd name="T37" fmla="*/ 530 h 534"/>
                    <a:gd name="T38" fmla="*/ 309 w 309"/>
                    <a:gd name="T39" fmla="*/ 191 h 534"/>
                    <a:gd name="T40" fmla="*/ 298 w 309"/>
                    <a:gd name="T41" fmla="*/ 171 h 534"/>
                    <a:gd name="T42" fmla="*/ 4 w 309"/>
                    <a:gd name="T43" fmla="*/ 2 h 534"/>
                    <a:gd name="T44" fmla="*/ 0 w 309"/>
                    <a:gd name="T45" fmla="*/ 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9" h="534">
                      <a:moveTo>
                        <a:pt x="0" y="4"/>
                      </a:moveTo>
                      <a:cubicBezTo>
                        <a:pt x="0" y="119"/>
                        <a:pt x="0" y="119"/>
                        <a:pt x="0" y="119"/>
                      </a:cubicBezTo>
                      <a:cubicBezTo>
                        <a:pt x="0" y="125"/>
                        <a:pt x="8" y="138"/>
                        <a:pt x="12" y="139"/>
                      </a:cubicBezTo>
                      <a:cubicBezTo>
                        <a:pt x="19" y="140"/>
                        <a:pt x="25" y="142"/>
                        <a:pt x="29" y="145"/>
                      </a:cubicBezTo>
                      <a:cubicBezTo>
                        <a:pt x="53" y="158"/>
                        <a:pt x="73" y="192"/>
                        <a:pt x="73" y="220"/>
                      </a:cubicBezTo>
                      <a:cubicBezTo>
                        <a:pt x="73" y="247"/>
                        <a:pt x="53" y="259"/>
                        <a:pt x="29" y="245"/>
                      </a:cubicBezTo>
                      <a:cubicBezTo>
                        <a:pt x="24" y="242"/>
                        <a:pt x="16" y="234"/>
                        <a:pt x="6" y="225"/>
                      </a:cubicBezTo>
                      <a:cubicBezTo>
                        <a:pt x="3" y="222"/>
                        <a:pt x="0" y="222"/>
                        <a:pt x="0" y="225"/>
                      </a:cubicBezTo>
                      <a:cubicBezTo>
                        <a:pt x="0" y="343"/>
                        <a:pt x="0" y="343"/>
                        <a:pt x="0" y="343"/>
                      </a:cubicBezTo>
                      <a:cubicBezTo>
                        <a:pt x="0" y="349"/>
                        <a:pt x="6" y="360"/>
                        <a:pt x="11" y="362"/>
                      </a:cubicBezTo>
                      <a:cubicBezTo>
                        <a:pt x="113" y="422"/>
                        <a:pt x="113" y="422"/>
                        <a:pt x="113" y="422"/>
                      </a:cubicBezTo>
                      <a:cubicBezTo>
                        <a:pt x="116" y="423"/>
                        <a:pt x="118" y="421"/>
                        <a:pt x="116" y="416"/>
                      </a:cubicBezTo>
                      <a:cubicBezTo>
                        <a:pt x="113" y="403"/>
                        <a:pt x="111" y="393"/>
                        <a:pt x="111" y="386"/>
                      </a:cubicBezTo>
                      <a:cubicBezTo>
                        <a:pt x="111" y="359"/>
                        <a:pt x="130" y="348"/>
                        <a:pt x="154" y="361"/>
                      </a:cubicBezTo>
                      <a:cubicBezTo>
                        <a:pt x="178" y="375"/>
                        <a:pt x="198" y="409"/>
                        <a:pt x="198" y="437"/>
                      </a:cubicBezTo>
                      <a:cubicBezTo>
                        <a:pt x="198" y="441"/>
                        <a:pt x="196" y="447"/>
                        <a:pt x="194" y="454"/>
                      </a:cubicBezTo>
                      <a:cubicBezTo>
                        <a:pt x="193" y="459"/>
                        <a:pt x="200" y="471"/>
                        <a:pt x="205" y="475"/>
                      </a:cubicBezTo>
                      <a:cubicBezTo>
                        <a:pt x="305" y="532"/>
                        <a:pt x="305" y="532"/>
                        <a:pt x="305" y="532"/>
                      </a:cubicBezTo>
                      <a:cubicBezTo>
                        <a:pt x="307" y="534"/>
                        <a:pt x="309" y="533"/>
                        <a:pt x="309" y="530"/>
                      </a:cubicBezTo>
                      <a:cubicBezTo>
                        <a:pt x="309" y="191"/>
                        <a:pt x="309" y="191"/>
                        <a:pt x="309" y="191"/>
                      </a:cubicBezTo>
                      <a:cubicBezTo>
                        <a:pt x="309" y="185"/>
                        <a:pt x="303" y="174"/>
                        <a:pt x="298" y="171"/>
                      </a:cubicBezTo>
                      <a:cubicBezTo>
                        <a:pt x="4" y="2"/>
                        <a:pt x="4" y="2"/>
                        <a:pt x="4" y="2"/>
                      </a:cubicBezTo>
                      <a:cubicBezTo>
                        <a:pt x="1" y="0"/>
                        <a:pt x="0" y="1"/>
                        <a:pt x="0" y="4"/>
                      </a:cubicBezTo>
                      <a:close/>
                    </a:path>
                  </a:pathLst>
                </a:custGeom>
                <a:solidFill>
                  <a:srgbClr val="EAAA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íṣḷiḍê">
                  <a:extLst>
                    <a:ext uri="{FF2B5EF4-FFF2-40B4-BE49-F238E27FC236}">
                      <a16:creationId xmlns:a16="http://schemas.microsoft.com/office/drawing/2014/main" id="{9845FA2B-99B0-473D-8FE2-75455C7D8368}"/>
                    </a:ext>
                  </a:extLst>
                </p:cNvPr>
                <p:cNvSpPr/>
                <p:nvPr/>
              </p:nvSpPr>
              <p:spPr bwMode="auto">
                <a:xfrm>
                  <a:off x="4305301" y="2192338"/>
                  <a:ext cx="758825" cy="2519363"/>
                </a:xfrm>
                <a:custGeom>
                  <a:avLst/>
                  <a:gdLst>
                    <a:gd name="T0" fmla="*/ 478 w 478"/>
                    <a:gd name="T1" fmla="*/ 29 h 1587"/>
                    <a:gd name="T2" fmla="*/ 52 w 478"/>
                    <a:gd name="T3" fmla="*/ 1587 h 1587"/>
                    <a:gd name="T4" fmla="*/ 0 w 478"/>
                    <a:gd name="T5" fmla="*/ 1555 h 1587"/>
                    <a:gd name="T6" fmla="*/ 426 w 478"/>
                    <a:gd name="T7" fmla="*/ 0 h 1587"/>
                    <a:gd name="T8" fmla="*/ 478 w 478"/>
                    <a:gd name="T9" fmla="*/ 29 h 1587"/>
                  </a:gdLst>
                  <a:ahLst/>
                  <a:cxnLst>
                    <a:cxn ang="0">
                      <a:pos x="T0" y="T1"/>
                    </a:cxn>
                    <a:cxn ang="0">
                      <a:pos x="T2" y="T3"/>
                    </a:cxn>
                    <a:cxn ang="0">
                      <a:pos x="T4" y="T5"/>
                    </a:cxn>
                    <a:cxn ang="0">
                      <a:pos x="T6" y="T7"/>
                    </a:cxn>
                    <a:cxn ang="0">
                      <a:pos x="T8" y="T9"/>
                    </a:cxn>
                  </a:cxnLst>
                  <a:rect l="0" t="0" r="r" b="b"/>
                  <a:pathLst>
                    <a:path w="478" h="1587">
                      <a:moveTo>
                        <a:pt x="478" y="29"/>
                      </a:moveTo>
                      <a:lnTo>
                        <a:pt x="52" y="1587"/>
                      </a:lnTo>
                      <a:lnTo>
                        <a:pt x="0" y="1555"/>
                      </a:lnTo>
                      <a:lnTo>
                        <a:pt x="426" y="0"/>
                      </a:lnTo>
                      <a:lnTo>
                        <a:pt x="478" y="29"/>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iŝḷiďê">
                  <a:extLst>
                    <a:ext uri="{FF2B5EF4-FFF2-40B4-BE49-F238E27FC236}">
                      <a16:creationId xmlns:a16="http://schemas.microsoft.com/office/drawing/2014/main" id="{C9CBD355-5C03-4C25-B812-BAF45EF51B71}"/>
                    </a:ext>
                  </a:extLst>
                </p:cNvPr>
                <p:cNvSpPr/>
                <p:nvPr/>
              </p:nvSpPr>
              <p:spPr bwMode="auto">
                <a:xfrm>
                  <a:off x="4387851" y="2206625"/>
                  <a:ext cx="739775" cy="2505075"/>
                </a:xfrm>
                <a:custGeom>
                  <a:avLst/>
                  <a:gdLst>
                    <a:gd name="T0" fmla="*/ 466 w 466"/>
                    <a:gd name="T1" fmla="*/ 0 h 1578"/>
                    <a:gd name="T2" fmla="*/ 37 w 466"/>
                    <a:gd name="T3" fmla="*/ 1559 h 1578"/>
                    <a:gd name="T4" fmla="*/ 0 w 466"/>
                    <a:gd name="T5" fmla="*/ 1578 h 1578"/>
                    <a:gd name="T6" fmla="*/ 426 w 466"/>
                    <a:gd name="T7" fmla="*/ 22 h 1578"/>
                    <a:gd name="T8" fmla="*/ 466 w 466"/>
                    <a:gd name="T9" fmla="*/ 0 h 1578"/>
                  </a:gdLst>
                  <a:ahLst/>
                  <a:cxnLst>
                    <a:cxn ang="0">
                      <a:pos x="T0" y="T1"/>
                    </a:cxn>
                    <a:cxn ang="0">
                      <a:pos x="T2" y="T3"/>
                    </a:cxn>
                    <a:cxn ang="0">
                      <a:pos x="T4" y="T5"/>
                    </a:cxn>
                    <a:cxn ang="0">
                      <a:pos x="T6" y="T7"/>
                    </a:cxn>
                    <a:cxn ang="0">
                      <a:pos x="T8" y="T9"/>
                    </a:cxn>
                  </a:cxnLst>
                  <a:rect l="0" t="0" r="r" b="b"/>
                  <a:pathLst>
                    <a:path w="466" h="1578">
                      <a:moveTo>
                        <a:pt x="466" y="0"/>
                      </a:moveTo>
                      <a:lnTo>
                        <a:pt x="37" y="1559"/>
                      </a:lnTo>
                      <a:lnTo>
                        <a:pt x="0" y="1578"/>
                      </a:lnTo>
                      <a:lnTo>
                        <a:pt x="426" y="22"/>
                      </a:lnTo>
                      <a:lnTo>
                        <a:pt x="466" y="0"/>
                      </a:lnTo>
                      <a:close/>
                    </a:path>
                  </a:pathLst>
                </a:custGeom>
                <a:solidFill>
                  <a:srgbClr val="E27D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íslíḑé">
                  <a:extLst>
                    <a:ext uri="{FF2B5EF4-FFF2-40B4-BE49-F238E27FC236}">
                      <a16:creationId xmlns:a16="http://schemas.microsoft.com/office/drawing/2014/main" id="{D460A0C0-E69B-4A33-AED8-FEAB2B5F55BC}"/>
                    </a:ext>
                  </a:extLst>
                </p:cNvPr>
                <p:cNvSpPr/>
                <p:nvPr/>
              </p:nvSpPr>
              <p:spPr bwMode="auto">
                <a:xfrm>
                  <a:off x="4981576" y="2160588"/>
                  <a:ext cx="146050" cy="80963"/>
                </a:xfrm>
                <a:custGeom>
                  <a:avLst/>
                  <a:gdLst>
                    <a:gd name="T0" fmla="*/ 40 w 92"/>
                    <a:gd name="T1" fmla="*/ 0 h 51"/>
                    <a:gd name="T2" fmla="*/ 0 w 92"/>
                    <a:gd name="T3" fmla="*/ 20 h 51"/>
                    <a:gd name="T4" fmla="*/ 52 w 92"/>
                    <a:gd name="T5" fmla="*/ 51 h 51"/>
                    <a:gd name="T6" fmla="*/ 92 w 92"/>
                    <a:gd name="T7" fmla="*/ 29 h 51"/>
                    <a:gd name="T8" fmla="*/ 40 w 92"/>
                    <a:gd name="T9" fmla="*/ 0 h 51"/>
                  </a:gdLst>
                  <a:ahLst/>
                  <a:cxnLst>
                    <a:cxn ang="0">
                      <a:pos x="T0" y="T1"/>
                    </a:cxn>
                    <a:cxn ang="0">
                      <a:pos x="T2" y="T3"/>
                    </a:cxn>
                    <a:cxn ang="0">
                      <a:pos x="T4" y="T5"/>
                    </a:cxn>
                    <a:cxn ang="0">
                      <a:pos x="T6" y="T7"/>
                    </a:cxn>
                    <a:cxn ang="0">
                      <a:pos x="T8" y="T9"/>
                    </a:cxn>
                  </a:cxnLst>
                  <a:rect l="0" t="0" r="r" b="b"/>
                  <a:pathLst>
                    <a:path w="92" h="51">
                      <a:moveTo>
                        <a:pt x="40" y="0"/>
                      </a:moveTo>
                      <a:lnTo>
                        <a:pt x="0" y="20"/>
                      </a:lnTo>
                      <a:lnTo>
                        <a:pt x="52" y="51"/>
                      </a:lnTo>
                      <a:lnTo>
                        <a:pt x="92" y="29"/>
                      </a:lnTo>
                      <a:lnTo>
                        <a:pt x="40" y="0"/>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î$1îde">
                  <a:extLst>
                    <a:ext uri="{FF2B5EF4-FFF2-40B4-BE49-F238E27FC236}">
                      <a16:creationId xmlns:a16="http://schemas.microsoft.com/office/drawing/2014/main" id="{5B84D74A-542C-4EA4-B5CF-72E7E3BEE51B}"/>
                    </a:ext>
                  </a:extLst>
                </p:cNvPr>
                <p:cNvSpPr/>
                <p:nvPr/>
              </p:nvSpPr>
              <p:spPr bwMode="auto">
                <a:xfrm>
                  <a:off x="4433888" y="4497388"/>
                  <a:ext cx="315913" cy="184150"/>
                </a:xfrm>
                <a:custGeom>
                  <a:avLst/>
                  <a:gdLst>
                    <a:gd name="T0" fmla="*/ 160 w 199"/>
                    <a:gd name="T1" fmla="*/ 116 h 116"/>
                    <a:gd name="T2" fmla="*/ 0 w 199"/>
                    <a:gd name="T3" fmla="*/ 22 h 116"/>
                    <a:gd name="T4" fmla="*/ 39 w 199"/>
                    <a:gd name="T5" fmla="*/ 0 h 116"/>
                    <a:gd name="T6" fmla="*/ 199 w 199"/>
                    <a:gd name="T7" fmla="*/ 93 h 116"/>
                    <a:gd name="T8" fmla="*/ 160 w 199"/>
                    <a:gd name="T9" fmla="*/ 116 h 116"/>
                  </a:gdLst>
                  <a:ahLst/>
                  <a:cxnLst>
                    <a:cxn ang="0">
                      <a:pos x="T0" y="T1"/>
                    </a:cxn>
                    <a:cxn ang="0">
                      <a:pos x="T2" y="T3"/>
                    </a:cxn>
                    <a:cxn ang="0">
                      <a:pos x="T4" y="T5"/>
                    </a:cxn>
                    <a:cxn ang="0">
                      <a:pos x="T6" y="T7"/>
                    </a:cxn>
                    <a:cxn ang="0">
                      <a:pos x="T8" y="T9"/>
                    </a:cxn>
                  </a:cxnLst>
                  <a:rect l="0" t="0" r="r" b="b"/>
                  <a:pathLst>
                    <a:path w="199" h="116">
                      <a:moveTo>
                        <a:pt x="160" y="116"/>
                      </a:moveTo>
                      <a:lnTo>
                        <a:pt x="0" y="22"/>
                      </a:lnTo>
                      <a:lnTo>
                        <a:pt x="39" y="0"/>
                      </a:lnTo>
                      <a:lnTo>
                        <a:pt x="199" y="93"/>
                      </a:lnTo>
                      <a:lnTo>
                        <a:pt x="160" y="116"/>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ïŝḻiḑê">
                  <a:extLst>
                    <a:ext uri="{FF2B5EF4-FFF2-40B4-BE49-F238E27FC236}">
                      <a16:creationId xmlns:a16="http://schemas.microsoft.com/office/drawing/2014/main" id="{B4285405-6ABC-4C4F-852E-D91FE64D55ED}"/>
                    </a:ext>
                  </a:extLst>
                </p:cNvPr>
                <p:cNvSpPr/>
                <p:nvPr/>
              </p:nvSpPr>
              <p:spPr bwMode="auto">
                <a:xfrm>
                  <a:off x="4449763" y="4437063"/>
                  <a:ext cx="317500" cy="180975"/>
                </a:xfrm>
                <a:custGeom>
                  <a:avLst/>
                  <a:gdLst>
                    <a:gd name="T0" fmla="*/ 160 w 200"/>
                    <a:gd name="T1" fmla="*/ 114 h 114"/>
                    <a:gd name="T2" fmla="*/ 0 w 200"/>
                    <a:gd name="T3" fmla="*/ 23 h 114"/>
                    <a:gd name="T4" fmla="*/ 40 w 200"/>
                    <a:gd name="T5" fmla="*/ 0 h 114"/>
                    <a:gd name="T6" fmla="*/ 200 w 200"/>
                    <a:gd name="T7" fmla="*/ 92 h 114"/>
                    <a:gd name="T8" fmla="*/ 160 w 200"/>
                    <a:gd name="T9" fmla="*/ 114 h 114"/>
                  </a:gdLst>
                  <a:ahLst/>
                  <a:cxnLst>
                    <a:cxn ang="0">
                      <a:pos x="T0" y="T1"/>
                    </a:cxn>
                    <a:cxn ang="0">
                      <a:pos x="T2" y="T3"/>
                    </a:cxn>
                    <a:cxn ang="0">
                      <a:pos x="T4" y="T5"/>
                    </a:cxn>
                    <a:cxn ang="0">
                      <a:pos x="T6" y="T7"/>
                    </a:cxn>
                    <a:cxn ang="0">
                      <a:pos x="T8" y="T9"/>
                    </a:cxn>
                  </a:cxnLst>
                  <a:rect l="0" t="0" r="r" b="b"/>
                  <a:pathLst>
                    <a:path w="200" h="114">
                      <a:moveTo>
                        <a:pt x="160" y="114"/>
                      </a:moveTo>
                      <a:lnTo>
                        <a:pt x="0" y="23"/>
                      </a:lnTo>
                      <a:lnTo>
                        <a:pt x="40" y="0"/>
                      </a:lnTo>
                      <a:lnTo>
                        <a:pt x="200" y="92"/>
                      </a:lnTo>
                      <a:lnTo>
                        <a:pt x="160" y="114"/>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ŝḻîdè">
                  <a:extLst>
                    <a:ext uri="{FF2B5EF4-FFF2-40B4-BE49-F238E27FC236}">
                      <a16:creationId xmlns:a16="http://schemas.microsoft.com/office/drawing/2014/main" id="{10EBAAFB-792B-4EBB-B781-026AA21D36AD}"/>
                    </a:ext>
                  </a:extLst>
                </p:cNvPr>
                <p:cNvSpPr/>
                <p:nvPr/>
              </p:nvSpPr>
              <p:spPr bwMode="auto">
                <a:xfrm>
                  <a:off x="4433888" y="4473575"/>
                  <a:ext cx="269875" cy="207963"/>
                </a:xfrm>
                <a:custGeom>
                  <a:avLst/>
                  <a:gdLst>
                    <a:gd name="T0" fmla="*/ 10 w 170"/>
                    <a:gd name="T1" fmla="*/ 0 h 131"/>
                    <a:gd name="T2" fmla="*/ 0 w 170"/>
                    <a:gd name="T3" fmla="*/ 37 h 131"/>
                    <a:gd name="T4" fmla="*/ 160 w 170"/>
                    <a:gd name="T5" fmla="*/ 131 h 131"/>
                    <a:gd name="T6" fmla="*/ 170 w 170"/>
                    <a:gd name="T7" fmla="*/ 91 h 131"/>
                    <a:gd name="T8" fmla="*/ 10 w 170"/>
                    <a:gd name="T9" fmla="*/ 0 h 131"/>
                  </a:gdLst>
                  <a:ahLst/>
                  <a:cxnLst>
                    <a:cxn ang="0">
                      <a:pos x="T0" y="T1"/>
                    </a:cxn>
                    <a:cxn ang="0">
                      <a:pos x="T2" y="T3"/>
                    </a:cxn>
                    <a:cxn ang="0">
                      <a:pos x="T4" y="T5"/>
                    </a:cxn>
                    <a:cxn ang="0">
                      <a:pos x="T6" y="T7"/>
                    </a:cxn>
                    <a:cxn ang="0">
                      <a:pos x="T8" y="T9"/>
                    </a:cxn>
                  </a:cxnLst>
                  <a:rect l="0" t="0" r="r" b="b"/>
                  <a:pathLst>
                    <a:path w="170" h="131">
                      <a:moveTo>
                        <a:pt x="10" y="0"/>
                      </a:moveTo>
                      <a:lnTo>
                        <a:pt x="0" y="37"/>
                      </a:lnTo>
                      <a:lnTo>
                        <a:pt x="160" y="131"/>
                      </a:lnTo>
                      <a:lnTo>
                        <a:pt x="170" y="91"/>
                      </a:lnTo>
                      <a:lnTo>
                        <a:pt x="10"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1ïḍe">
                  <a:extLst>
                    <a:ext uri="{FF2B5EF4-FFF2-40B4-BE49-F238E27FC236}">
                      <a16:creationId xmlns:a16="http://schemas.microsoft.com/office/drawing/2014/main" id="{D8BAD6F3-508D-4784-8355-2C05EAEC1D76}"/>
                    </a:ext>
                  </a:extLst>
                </p:cNvPr>
                <p:cNvSpPr/>
                <p:nvPr/>
              </p:nvSpPr>
              <p:spPr bwMode="auto">
                <a:xfrm>
                  <a:off x="4492626" y="4286250"/>
                  <a:ext cx="317500" cy="184150"/>
                </a:xfrm>
                <a:custGeom>
                  <a:avLst/>
                  <a:gdLst>
                    <a:gd name="T0" fmla="*/ 160 w 200"/>
                    <a:gd name="T1" fmla="*/ 116 h 116"/>
                    <a:gd name="T2" fmla="*/ 0 w 200"/>
                    <a:gd name="T3" fmla="*/ 25 h 116"/>
                    <a:gd name="T4" fmla="*/ 40 w 200"/>
                    <a:gd name="T5" fmla="*/ 0 h 116"/>
                    <a:gd name="T6" fmla="*/ 200 w 200"/>
                    <a:gd name="T7" fmla="*/ 93 h 116"/>
                    <a:gd name="T8" fmla="*/ 160 w 200"/>
                    <a:gd name="T9" fmla="*/ 116 h 116"/>
                  </a:gdLst>
                  <a:ahLst/>
                  <a:cxnLst>
                    <a:cxn ang="0">
                      <a:pos x="T0" y="T1"/>
                    </a:cxn>
                    <a:cxn ang="0">
                      <a:pos x="T2" y="T3"/>
                    </a:cxn>
                    <a:cxn ang="0">
                      <a:pos x="T4" y="T5"/>
                    </a:cxn>
                    <a:cxn ang="0">
                      <a:pos x="T6" y="T7"/>
                    </a:cxn>
                    <a:cxn ang="0">
                      <a:pos x="T8" y="T9"/>
                    </a:cxn>
                  </a:cxnLst>
                  <a:rect l="0" t="0" r="r" b="b"/>
                  <a:pathLst>
                    <a:path w="200" h="116">
                      <a:moveTo>
                        <a:pt x="160" y="116"/>
                      </a:moveTo>
                      <a:lnTo>
                        <a:pt x="0" y="25"/>
                      </a:lnTo>
                      <a:lnTo>
                        <a:pt x="40" y="0"/>
                      </a:lnTo>
                      <a:lnTo>
                        <a:pt x="200" y="93"/>
                      </a:lnTo>
                      <a:lnTo>
                        <a:pt x="160" y="116"/>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íṡľiḓè">
                  <a:extLst>
                    <a:ext uri="{FF2B5EF4-FFF2-40B4-BE49-F238E27FC236}">
                      <a16:creationId xmlns:a16="http://schemas.microsoft.com/office/drawing/2014/main" id="{4F67F704-C9FF-4CD9-ACAF-BF19B178AE40}"/>
                    </a:ext>
                  </a:extLst>
                </p:cNvPr>
                <p:cNvSpPr/>
                <p:nvPr/>
              </p:nvSpPr>
              <p:spPr bwMode="auto">
                <a:xfrm>
                  <a:off x="4513263" y="4225925"/>
                  <a:ext cx="312738" cy="182563"/>
                </a:xfrm>
                <a:custGeom>
                  <a:avLst/>
                  <a:gdLst>
                    <a:gd name="T0" fmla="*/ 158 w 197"/>
                    <a:gd name="T1" fmla="*/ 115 h 115"/>
                    <a:gd name="T2" fmla="*/ 0 w 197"/>
                    <a:gd name="T3" fmla="*/ 23 h 115"/>
                    <a:gd name="T4" fmla="*/ 39 w 197"/>
                    <a:gd name="T5" fmla="*/ 0 h 115"/>
                    <a:gd name="T6" fmla="*/ 197 w 197"/>
                    <a:gd name="T7" fmla="*/ 92 h 115"/>
                    <a:gd name="T8" fmla="*/ 158 w 197"/>
                    <a:gd name="T9" fmla="*/ 115 h 115"/>
                  </a:gdLst>
                  <a:ahLst/>
                  <a:cxnLst>
                    <a:cxn ang="0">
                      <a:pos x="T0" y="T1"/>
                    </a:cxn>
                    <a:cxn ang="0">
                      <a:pos x="T2" y="T3"/>
                    </a:cxn>
                    <a:cxn ang="0">
                      <a:pos x="T4" y="T5"/>
                    </a:cxn>
                    <a:cxn ang="0">
                      <a:pos x="T6" y="T7"/>
                    </a:cxn>
                    <a:cxn ang="0">
                      <a:pos x="T8" y="T9"/>
                    </a:cxn>
                  </a:cxnLst>
                  <a:rect l="0" t="0" r="r" b="b"/>
                  <a:pathLst>
                    <a:path w="197" h="115">
                      <a:moveTo>
                        <a:pt x="158" y="115"/>
                      </a:moveTo>
                      <a:lnTo>
                        <a:pt x="0" y="23"/>
                      </a:lnTo>
                      <a:lnTo>
                        <a:pt x="39" y="0"/>
                      </a:lnTo>
                      <a:lnTo>
                        <a:pt x="197" y="92"/>
                      </a:lnTo>
                      <a:lnTo>
                        <a:pt x="158" y="115"/>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isḷîḍe">
                  <a:extLst>
                    <a:ext uri="{FF2B5EF4-FFF2-40B4-BE49-F238E27FC236}">
                      <a16:creationId xmlns:a16="http://schemas.microsoft.com/office/drawing/2014/main" id="{13F0FD26-051E-4238-8830-63EC9358C772}"/>
                    </a:ext>
                  </a:extLst>
                </p:cNvPr>
                <p:cNvSpPr/>
                <p:nvPr/>
              </p:nvSpPr>
              <p:spPr bwMode="auto">
                <a:xfrm>
                  <a:off x="4492626" y="4262438"/>
                  <a:ext cx="271463" cy="207963"/>
                </a:xfrm>
                <a:custGeom>
                  <a:avLst/>
                  <a:gdLst>
                    <a:gd name="T0" fmla="*/ 13 w 171"/>
                    <a:gd name="T1" fmla="*/ 0 h 131"/>
                    <a:gd name="T2" fmla="*/ 0 w 171"/>
                    <a:gd name="T3" fmla="*/ 40 h 131"/>
                    <a:gd name="T4" fmla="*/ 160 w 171"/>
                    <a:gd name="T5" fmla="*/ 131 h 131"/>
                    <a:gd name="T6" fmla="*/ 171 w 171"/>
                    <a:gd name="T7" fmla="*/ 92 h 131"/>
                    <a:gd name="T8" fmla="*/ 13 w 171"/>
                    <a:gd name="T9" fmla="*/ 0 h 131"/>
                  </a:gdLst>
                  <a:ahLst/>
                  <a:cxnLst>
                    <a:cxn ang="0">
                      <a:pos x="T0" y="T1"/>
                    </a:cxn>
                    <a:cxn ang="0">
                      <a:pos x="T2" y="T3"/>
                    </a:cxn>
                    <a:cxn ang="0">
                      <a:pos x="T4" y="T5"/>
                    </a:cxn>
                    <a:cxn ang="0">
                      <a:pos x="T6" y="T7"/>
                    </a:cxn>
                    <a:cxn ang="0">
                      <a:pos x="T8" y="T9"/>
                    </a:cxn>
                  </a:cxnLst>
                  <a:rect l="0" t="0" r="r" b="b"/>
                  <a:pathLst>
                    <a:path w="171" h="131">
                      <a:moveTo>
                        <a:pt x="13" y="0"/>
                      </a:moveTo>
                      <a:lnTo>
                        <a:pt x="0" y="40"/>
                      </a:lnTo>
                      <a:lnTo>
                        <a:pt x="160" y="131"/>
                      </a:lnTo>
                      <a:lnTo>
                        <a:pt x="171" y="92"/>
                      </a:lnTo>
                      <a:lnTo>
                        <a:pt x="13"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îŝļîḋé">
                  <a:extLst>
                    <a:ext uri="{FF2B5EF4-FFF2-40B4-BE49-F238E27FC236}">
                      <a16:creationId xmlns:a16="http://schemas.microsoft.com/office/drawing/2014/main" id="{32BA74B6-B0DE-49E6-92E6-E2A8106393DF}"/>
                    </a:ext>
                  </a:extLst>
                </p:cNvPr>
                <p:cNvSpPr/>
                <p:nvPr/>
              </p:nvSpPr>
              <p:spPr bwMode="auto">
                <a:xfrm>
                  <a:off x="4552951" y="4075113"/>
                  <a:ext cx="312738" cy="180975"/>
                </a:xfrm>
                <a:custGeom>
                  <a:avLst/>
                  <a:gdLst>
                    <a:gd name="T0" fmla="*/ 158 w 197"/>
                    <a:gd name="T1" fmla="*/ 114 h 114"/>
                    <a:gd name="T2" fmla="*/ 0 w 197"/>
                    <a:gd name="T3" fmla="*/ 23 h 114"/>
                    <a:gd name="T4" fmla="*/ 39 w 197"/>
                    <a:gd name="T5" fmla="*/ 0 h 114"/>
                    <a:gd name="T6" fmla="*/ 197 w 197"/>
                    <a:gd name="T7" fmla="*/ 91 h 114"/>
                    <a:gd name="T8" fmla="*/ 158 w 197"/>
                    <a:gd name="T9" fmla="*/ 114 h 114"/>
                  </a:gdLst>
                  <a:ahLst/>
                  <a:cxnLst>
                    <a:cxn ang="0">
                      <a:pos x="T0" y="T1"/>
                    </a:cxn>
                    <a:cxn ang="0">
                      <a:pos x="T2" y="T3"/>
                    </a:cxn>
                    <a:cxn ang="0">
                      <a:pos x="T4" y="T5"/>
                    </a:cxn>
                    <a:cxn ang="0">
                      <a:pos x="T6" y="T7"/>
                    </a:cxn>
                    <a:cxn ang="0">
                      <a:pos x="T8" y="T9"/>
                    </a:cxn>
                  </a:cxnLst>
                  <a:rect l="0" t="0" r="r" b="b"/>
                  <a:pathLst>
                    <a:path w="197" h="114">
                      <a:moveTo>
                        <a:pt x="158" y="114"/>
                      </a:moveTo>
                      <a:lnTo>
                        <a:pt x="0" y="23"/>
                      </a:lnTo>
                      <a:lnTo>
                        <a:pt x="39" y="0"/>
                      </a:lnTo>
                      <a:lnTo>
                        <a:pt x="197" y="91"/>
                      </a:lnTo>
                      <a:lnTo>
                        <a:pt x="158" y="114"/>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S1ïḍe">
                  <a:extLst>
                    <a:ext uri="{FF2B5EF4-FFF2-40B4-BE49-F238E27FC236}">
                      <a16:creationId xmlns:a16="http://schemas.microsoft.com/office/drawing/2014/main" id="{1E5E561F-BED5-4B0F-8267-657C021CE08F}"/>
                    </a:ext>
                  </a:extLst>
                </p:cNvPr>
                <p:cNvSpPr/>
                <p:nvPr/>
              </p:nvSpPr>
              <p:spPr bwMode="auto">
                <a:xfrm>
                  <a:off x="4568826" y="4011613"/>
                  <a:ext cx="317500" cy="182563"/>
                </a:xfrm>
                <a:custGeom>
                  <a:avLst/>
                  <a:gdLst>
                    <a:gd name="T0" fmla="*/ 160 w 200"/>
                    <a:gd name="T1" fmla="*/ 115 h 115"/>
                    <a:gd name="T2" fmla="*/ 0 w 200"/>
                    <a:gd name="T3" fmla="*/ 23 h 115"/>
                    <a:gd name="T4" fmla="*/ 40 w 200"/>
                    <a:gd name="T5" fmla="*/ 0 h 115"/>
                    <a:gd name="T6" fmla="*/ 200 w 200"/>
                    <a:gd name="T7" fmla="*/ 92 h 115"/>
                    <a:gd name="T8" fmla="*/ 160 w 200"/>
                    <a:gd name="T9" fmla="*/ 115 h 115"/>
                  </a:gdLst>
                  <a:ahLst/>
                  <a:cxnLst>
                    <a:cxn ang="0">
                      <a:pos x="T0" y="T1"/>
                    </a:cxn>
                    <a:cxn ang="0">
                      <a:pos x="T2" y="T3"/>
                    </a:cxn>
                    <a:cxn ang="0">
                      <a:pos x="T4" y="T5"/>
                    </a:cxn>
                    <a:cxn ang="0">
                      <a:pos x="T6" y="T7"/>
                    </a:cxn>
                    <a:cxn ang="0">
                      <a:pos x="T8" y="T9"/>
                    </a:cxn>
                  </a:cxnLst>
                  <a:rect l="0" t="0" r="r" b="b"/>
                  <a:pathLst>
                    <a:path w="200" h="115">
                      <a:moveTo>
                        <a:pt x="160" y="115"/>
                      </a:moveTo>
                      <a:lnTo>
                        <a:pt x="0" y="23"/>
                      </a:lnTo>
                      <a:lnTo>
                        <a:pt x="40" y="0"/>
                      </a:lnTo>
                      <a:lnTo>
                        <a:pt x="200" y="92"/>
                      </a:lnTo>
                      <a:lnTo>
                        <a:pt x="160" y="115"/>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ṥ1ïḍè">
                  <a:extLst>
                    <a:ext uri="{FF2B5EF4-FFF2-40B4-BE49-F238E27FC236}">
                      <a16:creationId xmlns:a16="http://schemas.microsoft.com/office/drawing/2014/main" id="{D0B1D29B-E44E-4DEF-A610-9F3E8BC5D190}"/>
                    </a:ext>
                  </a:extLst>
                </p:cNvPr>
                <p:cNvSpPr/>
                <p:nvPr/>
              </p:nvSpPr>
              <p:spPr bwMode="auto">
                <a:xfrm>
                  <a:off x="4552951" y="4048125"/>
                  <a:ext cx="269875" cy="207963"/>
                </a:xfrm>
                <a:custGeom>
                  <a:avLst/>
                  <a:gdLst>
                    <a:gd name="T0" fmla="*/ 10 w 170"/>
                    <a:gd name="T1" fmla="*/ 0 h 131"/>
                    <a:gd name="T2" fmla="*/ 0 w 170"/>
                    <a:gd name="T3" fmla="*/ 40 h 131"/>
                    <a:gd name="T4" fmla="*/ 158 w 170"/>
                    <a:gd name="T5" fmla="*/ 131 h 131"/>
                    <a:gd name="T6" fmla="*/ 170 w 170"/>
                    <a:gd name="T7" fmla="*/ 92 h 131"/>
                    <a:gd name="T8" fmla="*/ 10 w 170"/>
                    <a:gd name="T9" fmla="*/ 0 h 131"/>
                  </a:gdLst>
                  <a:ahLst/>
                  <a:cxnLst>
                    <a:cxn ang="0">
                      <a:pos x="T0" y="T1"/>
                    </a:cxn>
                    <a:cxn ang="0">
                      <a:pos x="T2" y="T3"/>
                    </a:cxn>
                    <a:cxn ang="0">
                      <a:pos x="T4" y="T5"/>
                    </a:cxn>
                    <a:cxn ang="0">
                      <a:pos x="T6" y="T7"/>
                    </a:cxn>
                    <a:cxn ang="0">
                      <a:pos x="T8" y="T9"/>
                    </a:cxn>
                  </a:cxnLst>
                  <a:rect l="0" t="0" r="r" b="b"/>
                  <a:pathLst>
                    <a:path w="170" h="131">
                      <a:moveTo>
                        <a:pt x="10" y="0"/>
                      </a:moveTo>
                      <a:lnTo>
                        <a:pt x="0" y="40"/>
                      </a:lnTo>
                      <a:lnTo>
                        <a:pt x="158" y="131"/>
                      </a:lnTo>
                      <a:lnTo>
                        <a:pt x="170" y="92"/>
                      </a:lnTo>
                      <a:lnTo>
                        <a:pt x="10"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îŝḷïḍê">
                  <a:extLst>
                    <a:ext uri="{FF2B5EF4-FFF2-40B4-BE49-F238E27FC236}">
                      <a16:creationId xmlns:a16="http://schemas.microsoft.com/office/drawing/2014/main" id="{A6492BC6-268A-4F29-86D5-34A742F5AD52}"/>
                    </a:ext>
                  </a:extLst>
                </p:cNvPr>
                <p:cNvSpPr/>
                <p:nvPr/>
              </p:nvSpPr>
              <p:spPr bwMode="auto">
                <a:xfrm>
                  <a:off x="4611688" y="3860800"/>
                  <a:ext cx="314325" cy="184150"/>
                </a:xfrm>
                <a:custGeom>
                  <a:avLst/>
                  <a:gdLst>
                    <a:gd name="T0" fmla="*/ 158 w 198"/>
                    <a:gd name="T1" fmla="*/ 116 h 116"/>
                    <a:gd name="T2" fmla="*/ 0 w 198"/>
                    <a:gd name="T3" fmla="*/ 23 h 116"/>
                    <a:gd name="T4" fmla="*/ 40 w 198"/>
                    <a:gd name="T5" fmla="*/ 0 h 116"/>
                    <a:gd name="T6" fmla="*/ 198 w 198"/>
                    <a:gd name="T7" fmla="*/ 93 h 116"/>
                    <a:gd name="T8" fmla="*/ 158 w 198"/>
                    <a:gd name="T9" fmla="*/ 116 h 116"/>
                  </a:gdLst>
                  <a:ahLst/>
                  <a:cxnLst>
                    <a:cxn ang="0">
                      <a:pos x="T0" y="T1"/>
                    </a:cxn>
                    <a:cxn ang="0">
                      <a:pos x="T2" y="T3"/>
                    </a:cxn>
                    <a:cxn ang="0">
                      <a:pos x="T4" y="T5"/>
                    </a:cxn>
                    <a:cxn ang="0">
                      <a:pos x="T6" y="T7"/>
                    </a:cxn>
                    <a:cxn ang="0">
                      <a:pos x="T8" y="T9"/>
                    </a:cxn>
                  </a:cxnLst>
                  <a:rect l="0" t="0" r="r" b="b"/>
                  <a:pathLst>
                    <a:path w="198" h="116">
                      <a:moveTo>
                        <a:pt x="158" y="116"/>
                      </a:moveTo>
                      <a:lnTo>
                        <a:pt x="0" y="23"/>
                      </a:lnTo>
                      <a:lnTo>
                        <a:pt x="40" y="0"/>
                      </a:lnTo>
                      <a:lnTo>
                        <a:pt x="198" y="93"/>
                      </a:lnTo>
                      <a:lnTo>
                        <a:pt x="158" y="116"/>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ŝḻídè">
                  <a:extLst>
                    <a:ext uri="{FF2B5EF4-FFF2-40B4-BE49-F238E27FC236}">
                      <a16:creationId xmlns:a16="http://schemas.microsoft.com/office/drawing/2014/main" id="{C005B398-B913-4EB2-BEC8-03EF972A68F1}"/>
                    </a:ext>
                  </a:extLst>
                </p:cNvPr>
                <p:cNvSpPr/>
                <p:nvPr/>
              </p:nvSpPr>
              <p:spPr bwMode="auto">
                <a:xfrm>
                  <a:off x="4629151" y="3797300"/>
                  <a:ext cx="315913" cy="185738"/>
                </a:xfrm>
                <a:custGeom>
                  <a:avLst/>
                  <a:gdLst>
                    <a:gd name="T0" fmla="*/ 160 w 199"/>
                    <a:gd name="T1" fmla="*/ 117 h 117"/>
                    <a:gd name="T2" fmla="*/ 0 w 199"/>
                    <a:gd name="T3" fmla="*/ 25 h 117"/>
                    <a:gd name="T4" fmla="*/ 39 w 199"/>
                    <a:gd name="T5" fmla="*/ 0 h 117"/>
                    <a:gd name="T6" fmla="*/ 199 w 199"/>
                    <a:gd name="T7" fmla="*/ 94 h 117"/>
                    <a:gd name="T8" fmla="*/ 160 w 199"/>
                    <a:gd name="T9" fmla="*/ 117 h 117"/>
                  </a:gdLst>
                  <a:ahLst/>
                  <a:cxnLst>
                    <a:cxn ang="0">
                      <a:pos x="T0" y="T1"/>
                    </a:cxn>
                    <a:cxn ang="0">
                      <a:pos x="T2" y="T3"/>
                    </a:cxn>
                    <a:cxn ang="0">
                      <a:pos x="T4" y="T5"/>
                    </a:cxn>
                    <a:cxn ang="0">
                      <a:pos x="T6" y="T7"/>
                    </a:cxn>
                    <a:cxn ang="0">
                      <a:pos x="T8" y="T9"/>
                    </a:cxn>
                  </a:cxnLst>
                  <a:rect l="0" t="0" r="r" b="b"/>
                  <a:pathLst>
                    <a:path w="199" h="117">
                      <a:moveTo>
                        <a:pt x="160" y="117"/>
                      </a:moveTo>
                      <a:lnTo>
                        <a:pt x="0" y="25"/>
                      </a:lnTo>
                      <a:lnTo>
                        <a:pt x="39" y="0"/>
                      </a:lnTo>
                      <a:lnTo>
                        <a:pt x="199" y="94"/>
                      </a:lnTo>
                      <a:lnTo>
                        <a:pt x="160" y="117"/>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şľîdè">
                  <a:extLst>
                    <a:ext uri="{FF2B5EF4-FFF2-40B4-BE49-F238E27FC236}">
                      <a16:creationId xmlns:a16="http://schemas.microsoft.com/office/drawing/2014/main" id="{5320E027-5720-4B0B-9B0D-A3B688DE6776}"/>
                    </a:ext>
                  </a:extLst>
                </p:cNvPr>
                <p:cNvSpPr/>
                <p:nvPr/>
              </p:nvSpPr>
              <p:spPr bwMode="auto">
                <a:xfrm>
                  <a:off x="4611688" y="3836988"/>
                  <a:ext cx="271463" cy="207963"/>
                </a:xfrm>
                <a:custGeom>
                  <a:avLst/>
                  <a:gdLst>
                    <a:gd name="T0" fmla="*/ 11 w 171"/>
                    <a:gd name="T1" fmla="*/ 0 h 131"/>
                    <a:gd name="T2" fmla="*/ 0 w 171"/>
                    <a:gd name="T3" fmla="*/ 38 h 131"/>
                    <a:gd name="T4" fmla="*/ 158 w 171"/>
                    <a:gd name="T5" fmla="*/ 131 h 131"/>
                    <a:gd name="T6" fmla="*/ 171 w 171"/>
                    <a:gd name="T7" fmla="*/ 92 h 131"/>
                    <a:gd name="T8" fmla="*/ 11 w 171"/>
                    <a:gd name="T9" fmla="*/ 0 h 131"/>
                  </a:gdLst>
                  <a:ahLst/>
                  <a:cxnLst>
                    <a:cxn ang="0">
                      <a:pos x="T0" y="T1"/>
                    </a:cxn>
                    <a:cxn ang="0">
                      <a:pos x="T2" y="T3"/>
                    </a:cxn>
                    <a:cxn ang="0">
                      <a:pos x="T4" y="T5"/>
                    </a:cxn>
                    <a:cxn ang="0">
                      <a:pos x="T6" y="T7"/>
                    </a:cxn>
                    <a:cxn ang="0">
                      <a:pos x="T8" y="T9"/>
                    </a:cxn>
                  </a:cxnLst>
                  <a:rect l="0" t="0" r="r" b="b"/>
                  <a:pathLst>
                    <a:path w="171" h="131">
                      <a:moveTo>
                        <a:pt x="11" y="0"/>
                      </a:moveTo>
                      <a:lnTo>
                        <a:pt x="0" y="38"/>
                      </a:lnTo>
                      <a:lnTo>
                        <a:pt x="158" y="131"/>
                      </a:lnTo>
                      <a:lnTo>
                        <a:pt x="171" y="92"/>
                      </a:lnTo>
                      <a:lnTo>
                        <a:pt x="11"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ṡ1íďè">
                  <a:extLst>
                    <a:ext uri="{FF2B5EF4-FFF2-40B4-BE49-F238E27FC236}">
                      <a16:creationId xmlns:a16="http://schemas.microsoft.com/office/drawing/2014/main" id="{7513E58C-FD86-4080-96E8-BE0DBCA0D8FF}"/>
                    </a:ext>
                  </a:extLst>
                </p:cNvPr>
                <p:cNvSpPr/>
                <p:nvPr/>
              </p:nvSpPr>
              <p:spPr bwMode="auto">
                <a:xfrm>
                  <a:off x="4667251" y="3646488"/>
                  <a:ext cx="317500" cy="184150"/>
                </a:xfrm>
                <a:custGeom>
                  <a:avLst/>
                  <a:gdLst>
                    <a:gd name="T0" fmla="*/ 161 w 200"/>
                    <a:gd name="T1" fmla="*/ 116 h 116"/>
                    <a:gd name="T2" fmla="*/ 0 w 200"/>
                    <a:gd name="T3" fmla="*/ 23 h 116"/>
                    <a:gd name="T4" fmla="*/ 40 w 200"/>
                    <a:gd name="T5" fmla="*/ 0 h 116"/>
                    <a:gd name="T6" fmla="*/ 200 w 200"/>
                    <a:gd name="T7" fmla="*/ 91 h 116"/>
                    <a:gd name="T8" fmla="*/ 161 w 200"/>
                    <a:gd name="T9" fmla="*/ 116 h 116"/>
                  </a:gdLst>
                  <a:ahLst/>
                  <a:cxnLst>
                    <a:cxn ang="0">
                      <a:pos x="T0" y="T1"/>
                    </a:cxn>
                    <a:cxn ang="0">
                      <a:pos x="T2" y="T3"/>
                    </a:cxn>
                    <a:cxn ang="0">
                      <a:pos x="T4" y="T5"/>
                    </a:cxn>
                    <a:cxn ang="0">
                      <a:pos x="T6" y="T7"/>
                    </a:cxn>
                    <a:cxn ang="0">
                      <a:pos x="T8" y="T9"/>
                    </a:cxn>
                  </a:cxnLst>
                  <a:rect l="0" t="0" r="r" b="b"/>
                  <a:pathLst>
                    <a:path w="200" h="116">
                      <a:moveTo>
                        <a:pt x="161" y="116"/>
                      </a:moveTo>
                      <a:lnTo>
                        <a:pt x="0" y="23"/>
                      </a:lnTo>
                      <a:lnTo>
                        <a:pt x="40" y="0"/>
                      </a:lnTo>
                      <a:lnTo>
                        <a:pt x="200" y="91"/>
                      </a:lnTo>
                      <a:lnTo>
                        <a:pt x="161" y="116"/>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ṩḻíḋe">
                  <a:extLst>
                    <a:ext uri="{FF2B5EF4-FFF2-40B4-BE49-F238E27FC236}">
                      <a16:creationId xmlns:a16="http://schemas.microsoft.com/office/drawing/2014/main" id="{B776CA00-A9ED-44A0-805F-BA65BB8E57D4}"/>
                    </a:ext>
                  </a:extLst>
                </p:cNvPr>
                <p:cNvSpPr/>
                <p:nvPr/>
              </p:nvSpPr>
              <p:spPr bwMode="auto">
                <a:xfrm>
                  <a:off x="4684713" y="3584575"/>
                  <a:ext cx="317500" cy="184150"/>
                </a:xfrm>
                <a:custGeom>
                  <a:avLst/>
                  <a:gdLst>
                    <a:gd name="T0" fmla="*/ 160 w 200"/>
                    <a:gd name="T1" fmla="*/ 116 h 116"/>
                    <a:gd name="T2" fmla="*/ 0 w 200"/>
                    <a:gd name="T3" fmla="*/ 22 h 116"/>
                    <a:gd name="T4" fmla="*/ 39 w 200"/>
                    <a:gd name="T5" fmla="*/ 0 h 116"/>
                    <a:gd name="T6" fmla="*/ 200 w 200"/>
                    <a:gd name="T7" fmla="*/ 93 h 116"/>
                    <a:gd name="T8" fmla="*/ 160 w 200"/>
                    <a:gd name="T9" fmla="*/ 116 h 116"/>
                  </a:gdLst>
                  <a:ahLst/>
                  <a:cxnLst>
                    <a:cxn ang="0">
                      <a:pos x="T0" y="T1"/>
                    </a:cxn>
                    <a:cxn ang="0">
                      <a:pos x="T2" y="T3"/>
                    </a:cxn>
                    <a:cxn ang="0">
                      <a:pos x="T4" y="T5"/>
                    </a:cxn>
                    <a:cxn ang="0">
                      <a:pos x="T6" y="T7"/>
                    </a:cxn>
                    <a:cxn ang="0">
                      <a:pos x="T8" y="T9"/>
                    </a:cxn>
                  </a:cxnLst>
                  <a:rect l="0" t="0" r="r" b="b"/>
                  <a:pathLst>
                    <a:path w="200" h="116">
                      <a:moveTo>
                        <a:pt x="160" y="116"/>
                      </a:moveTo>
                      <a:lnTo>
                        <a:pt x="0" y="22"/>
                      </a:lnTo>
                      <a:lnTo>
                        <a:pt x="39" y="0"/>
                      </a:lnTo>
                      <a:lnTo>
                        <a:pt x="200" y="93"/>
                      </a:lnTo>
                      <a:lnTo>
                        <a:pt x="160" y="116"/>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í$ḷíḓé">
                  <a:extLst>
                    <a:ext uri="{FF2B5EF4-FFF2-40B4-BE49-F238E27FC236}">
                      <a16:creationId xmlns:a16="http://schemas.microsoft.com/office/drawing/2014/main" id="{074CD4C1-8F6B-4A79-AB84-A6DEA143A877}"/>
                    </a:ext>
                  </a:extLst>
                </p:cNvPr>
                <p:cNvSpPr/>
                <p:nvPr/>
              </p:nvSpPr>
              <p:spPr bwMode="auto">
                <a:xfrm>
                  <a:off x="4667251" y="3619500"/>
                  <a:ext cx="271463" cy="211138"/>
                </a:xfrm>
                <a:custGeom>
                  <a:avLst/>
                  <a:gdLst>
                    <a:gd name="T0" fmla="*/ 11 w 171"/>
                    <a:gd name="T1" fmla="*/ 0 h 133"/>
                    <a:gd name="T2" fmla="*/ 0 w 171"/>
                    <a:gd name="T3" fmla="*/ 40 h 133"/>
                    <a:gd name="T4" fmla="*/ 161 w 171"/>
                    <a:gd name="T5" fmla="*/ 133 h 133"/>
                    <a:gd name="T6" fmla="*/ 171 w 171"/>
                    <a:gd name="T7" fmla="*/ 94 h 133"/>
                    <a:gd name="T8" fmla="*/ 11 w 171"/>
                    <a:gd name="T9" fmla="*/ 0 h 133"/>
                  </a:gdLst>
                  <a:ahLst/>
                  <a:cxnLst>
                    <a:cxn ang="0">
                      <a:pos x="T0" y="T1"/>
                    </a:cxn>
                    <a:cxn ang="0">
                      <a:pos x="T2" y="T3"/>
                    </a:cxn>
                    <a:cxn ang="0">
                      <a:pos x="T4" y="T5"/>
                    </a:cxn>
                    <a:cxn ang="0">
                      <a:pos x="T6" y="T7"/>
                    </a:cxn>
                    <a:cxn ang="0">
                      <a:pos x="T8" y="T9"/>
                    </a:cxn>
                  </a:cxnLst>
                  <a:rect l="0" t="0" r="r" b="b"/>
                  <a:pathLst>
                    <a:path w="171" h="133">
                      <a:moveTo>
                        <a:pt x="11" y="0"/>
                      </a:moveTo>
                      <a:lnTo>
                        <a:pt x="0" y="40"/>
                      </a:lnTo>
                      <a:lnTo>
                        <a:pt x="161" y="133"/>
                      </a:lnTo>
                      <a:lnTo>
                        <a:pt x="171" y="94"/>
                      </a:lnTo>
                      <a:lnTo>
                        <a:pt x="11"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íšľïḓè">
                  <a:extLst>
                    <a:ext uri="{FF2B5EF4-FFF2-40B4-BE49-F238E27FC236}">
                      <a16:creationId xmlns:a16="http://schemas.microsoft.com/office/drawing/2014/main" id="{63BA590C-6306-4DC6-A4E6-B9512574C870}"/>
                    </a:ext>
                  </a:extLst>
                </p:cNvPr>
                <p:cNvSpPr/>
                <p:nvPr/>
              </p:nvSpPr>
              <p:spPr bwMode="auto">
                <a:xfrm>
                  <a:off x="4727576" y="3432175"/>
                  <a:ext cx="312738" cy="184150"/>
                </a:xfrm>
                <a:custGeom>
                  <a:avLst/>
                  <a:gdLst>
                    <a:gd name="T0" fmla="*/ 158 w 197"/>
                    <a:gd name="T1" fmla="*/ 116 h 116"/>
                    <a:gd name="T2" fmla="*/ 0 w 197"/>
                    <a:gd name="T3" fmla="*/ 23 h 116"/>
                    <a:gd name="T4" fmla="*/ 39 w 197"/>
                    <a:gd name="T5" fmla="*/ 0 h 116"/>
                    <a:gd name="T6" fmla="*/ 197 w 197"/>
                    <a:gd name="T7" fmla="*/ 91 h 116"/>
                    <a:gd name="T8" fmla="*/ 158 w 197"/>
                    <a:gd name="T9" fmla="*/ 116 h 116"/>
                  </a:gdLst>
                  <a:ahLst/>
                  <a:cxnLst>
                    <a:cxn ang="0">
                      <a:pos x="T0" y="T1"/>
                    </a:cxn>
                    <a:cxn ang="0">
                      <a:pos x="T2" y="T3"/>
                    </a:cxn>
                    <a:cxn ang="0">
                      <a:pos x="T4" y="T5"/>
                    </a:cxn>
                    <a:cxn ang="0">
                      <a:pos x="T6" y="T7"/>
                    </a:cxn>
                    <a:cxn ang="0">
                      <a:pos x="T8" y="T9"/>
                    </a:cxn>
                  </a:cxnLst>
                  <a:rect l="0" t="0" r="r" b="b"/>
                  <a:pathLst>
                    <a:path w="197" h="116">
                      <a:moveTo>
                        <a:pt x="158" y="116"/>
                      </a:moveTo>
                      <a:lnTo>
                        <a:pt x="0" y="23"/>
                      </a:lnTo>
                      <a:lnTo>
                        <a:pt x="39" y="0"/>
                      </a:lnTo>
                      <a:lnTo>
                        <a:pt x="197" y="91"/>
                      </a:lnTo>
                      <a:lnTo>
                        <a:pt x="158" y="116"/>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îṩḻîďé">
                  <a:extLst>
                    <a:ext uri="{FF2B5EF4-FFF2-40B4-BE49-F238E27FC236}">
                      <a16:creationId xmlns:a16="http://schemas.microsoft.com/office/drawing/2014/main" id="{BCEB9D2C-4CF0-439A-9BAF-E835DA5A4522}"/>
                    </a:ext>
                  </a:extLst>
                </p:cNvPr>
                <p:cNvSpPr/>
                <p:nvPr/>
              </p:nvSpPr>
              <p:spPr bwMode="auto">
                <a:xfrm>
                  <a:off x="4743451" y="3370263"/>
                  <a:ext cx="317500" cy="184150"/>
                </a:xfrm>
                <a:custGeom>
                  <a:avLst/>
                  <a:gdLst>
                    <a:gd name="T0" fmla="*/ 160 w 200"/>
                    <a:gd name="T1" fmla="*/ 116 h 116"/>
                    <a:gd name="T2" fmla="*/ 0 w 200"/>
                    <a:gd name="T3" fmla="*/ 22 h 116"/>
                    <a:gd name="T4" fmla="*/ 40 w 200"/>
                    <a:gd name="T5" fmla="*/ 0 h 116"/>
                    <a:gd name="T6" fmla="*/ 200 w 200"/>
                    <a:gd name="T7" fmla="*/ 93 h 116"/>
                    <a:gd name="T8" fmla="*/ 160 w 200"/>
                    <a:gd name="T9" fmla="*/ 116 h 116"/>
                  </a:gdLst>
                  <a:ahLst/>
                  <a:cxnLst>
                    <a:cxn ang="0">
                      <a:pos x="T0" y="T1"/>
                    </a:cxn>
                    <a:cxn ang="0">
                      <a:pos x="T2" y="T3"/>
                    </a:cxn>
                    <a:cxn ang="0">
                      <a:pos x="T4" y="T5"/>
                    </a:cxn>
                    <a:cxn ang="0">
                      <a:pos x="T6" y="T7"/>
                    </a:cxn>
                    <a:cxn ang="0">
                      <a:pos x="T8" y="T9"/>
                    </a:cxn>
                  </a:cxnLst>
                  <a:rect l="0" t="0" r="r" b="b"/>
                  <a:pathLst>
                    <a:path w="200" h="116">
                      <a:moveTo>
                        <a:pt x="160" y="116"/>
                      </a:moveTo>
                      <a:lnTo>
                        <a:pt x="0" y="22"/>
                      </a:lnTo>
                      <a:lnTo>
                        <a:pt x="40" y="0"/>
                      </a:lnTo>
                      <a:lnTo>
                        <a:pt x="200" y="93"/>
                      </a:lnTo>
                      <a:lnTo>
                        <a:pt x="160" y="116"/>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sļïďe">
                  <a:extLst>
                    <a:ext uri="{FF2B5EF4-FFF2-40B4-BE49-F238E27FC236}">
                      <a16:creationId xmlns:a16="http://schemas.microsoft.com/office/drawing/2014/main" id="{D14185EE-1F6A-4A4F-8180-B647866185CD}"/>
                    </a:ext>
                  </a:extLst>
                </p:cNvPr>
                <p:cNvSpPr/>
                <p:nvPr/>
              </p:nvSpPr>
              <p:spPr bwMode="auto">
                <a:xfrm>
                  <a:off x="4727576" y="3405188"/>
                  <a:ext cx="269875" cy="211138"/>
                </a:xfrm>
                <a:custGeom>
                  <a:avLst/>
                  <a:gdLst>
                    <a:gd name="T0" fmla="*/ 10 w 170"/>
                    <a:gd name="T1" fmla="*/ 0 h 133"/>
                    <a:gd name="T2" fmla="*/ 0 w 170"/>
                    <a:gd name="T3" fmla="*/ 40 h 133"/>
                    <a:gd name="T4" fmla="*/ 158 w 170"/>
                    <a:gd name="T5" fmla="*/ 133 h 133"/>
                    <a:gd name="T6" fmla="*/ 170 w 170"/>
                    <a:gd name="T7" fmla="*/ 94 h 133"/>
                    <a:gd name="T8" fmla="*/ 10 w 170"/>
                    <a:gd name="T9" fmla="*/ 0 h 133"/>
                  </a:gdLst>
                  <a:ahLst/>
                  <a:cxnLst>
                    <a:cxn ang="0">
                      <a:pos x="T0" y="T1"/>
                    </a:cxn>
                    <a:cxn ang="0">
                      <a:pos x="T2" y="T3"/>
                    </a:cxn>
                    <a:cxn ang="0">
                      <a:pos x="T4" y="T5"/>
                    </a:cxn>
                    <a:cxn ang="0">
                      <a:pos x="T6" y="T7"/>
                    </a:cxn>
                    <a:cxn ang="0">
                      <a:pos x="T8" y="T9"/>
                    </a:cxn>
                  </a:cxnLst>
                  <a:rect l="0" t="0" r="r" b="b"/>
                  <a:pathLst>
                    <a:path w="170" h="133">
                      <a:moveTo>
                        <a:pt x="10" y="0"/>
                      </a:moveTo>
                      <a:lnTo>
                        <a:pt x="0" y="40"/>
                      </a:lnTo>
                      <a:lnTo>
                        <a:pt x="158" y="133"/>
                      </a:lnTo>
                      <a:lnTo>
                        <a:pt x="170" y="94"/>
                      </a:lnTo>
                      <a:lnTo>
                        <a:pt x="10"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íṡḷíḑê">
                  <a:extLst>
                    <a:ext uri="{FF2B5EF4-FFF2-40B4-BE49-F238E27FC236}">
                      <a16:creationId xmlns:a16="http://schemas.microsoft.com/office/drawing/2014/main" id="{4392F093-0CE4-48BA-9718-544671AFC4B3}"/>
                    </a:ext>
                  </a:extLst>
                </p:cNvPr>
                <p:cNvSpPr/>
                <p:nvPr/>
              </p:nvSpPr>
              <p:spPr bwMode="auto">
                <a:xfrm>
                  <a:off x="4786313" y="3217863"/>
                  <a:ext cx="314325" cy="180975"/>
                </a:xfrm>
                <a:custGeom>
                  <a:avLst/>
                  <a:gdLst>
                    <a:gd name="T0" fmla="*/ 158 w 198"/>
                    <a:gd name="T1" fmla="*/ 114 h 114"/>
                    <a:gd name="T2" fmla="*/ 0 w 198"/>
                    <a:gd name="T3" fmla="*/ 23 h 114"/>
                    <a:gd name="T4" fmla="*/ 40 w 198"/>
                    <a:gd name="T5" fmla="*/ 0 h 114"/>
                    <a:gd name="T6" fmla="*/ 198 w 198"/>
                    <a:gd name="T7" fmla="*/ 91 h 114"/>
                    <a:gd name="T8" fmla="*/ 158 w 198"/>
                    <a:gd name="T9" fmla="*/ 114 h 114"/>
                  </a:gdLst>
                  <a:ahLst/>
                  <a:cxnLst>
                    <a:cxn ang="0">
                      <a:pos x="T0" y="T1"/>
                    </a:cxn>
                    <a:cxn ang="0">
                      <a:pos x="T2" y="T3"/>
                    </a:cxn>
                    <a:cxn ang="0">
                      <a:pos x="T4" y="T5"/>
                    </a:cxn>
                    <a:cxn ang="0">
                      <a:pos x="T6" y="T7"/>
                    </a:cxn>
                    <a:cxn ang="0">
                      <a:pos x="T8" y="T9"/>
                    </a:cxn>
                  </a:cxnLst>
                  <a:rect l="0" t="0" r="r" b="b"/>
                  <a:pathLst>
                    <a:path w="198" h="114">
                      <a:moveTo>
                        <a:pt x="158" y="114"/>
                      </a:moveTo>
                      <a:lnTo>
                        <a:pt x="0" y="23"/>
                      </a:lnTo>
                      <a:lnTo>
                        <a:pt x="40" y="0"/>
                      </a:lnTo>
                      <a:lnTo>
                        <a:pt x="198" y="91"/>
                      </a:lnTo>
                      <a:lnTo>
                        <a:pt x="158" y="114"/>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ïṩľïdê">
                  <a:extLst>
                    <a:ext uri="{FF2B5EF4-FFF2-40B4-BE49-F238E27FC236}">
                      <a16:creationId xmlns:a16="http://schemas.microsoft.com/office/drawing/2014/main" id="{65574E4C-8D96-4D7E-944D-6A2FDEB81DCE}"/>
                    </a:ext>
                  </a:extLst>
                </p:cNvPr>
                <p:cNvSpPr/>
                <p:nvPr/>
              </p:nvSpPr>
              <p:spPr bwMode="auto">
                <a:xfrm>
                  <a:off x="4803776" y="3155950"/>
                  <a:ext cx="312738" cy="180975"/>
                </a:xfrm>
                <a:custGeom>
                  <a:avLst/>
                  <a:gdLst>
                    <a:gd name="T0" fmla="*/ 158 w 197"/>
                    <a:gd name="T1" fmla="*/ 114 h 114"/>
                    <a:gd name="T2" fmla="*/ 0 w 197"/>
                    <a:gd name="T3" fmla="*/ 22 h 114"/>
                    <a:gd name="T4" fmla="*/ 39 w 197"/>
                    <a:gd name="T5" fmla="*/ 0 h 114"/>
                    <a:gd name="T6" fmla="*/ 197 w 197"/>
                    <a:gd name="T7" fmla="*/ 91 h 114"/>
                    <a:gd name="T8" fmla="*/ 158 w 197"/>
                    <a:gd name="T9" fmla="*/ 114 h 114"/>
                  </a:gdLst>
                  <a:ahLst/>
                  <a:cxnLst>
                    <a:cxn ang="0">
                      <a:pos x="T0" y="T1"/>
                    </a:cxn>
                    <a:cxn ang="0">
                      <a:pos x="T2" y="T3"/>
                    </a:cxn>
                    <a:cxn ang="0">
                      <a:pos x="T4" y="T5"/>
                    </a:cxn>
                    <a:cxn ang="0">
                      <a:pos x="T6" y="T7"/>
                    </a:cxn>
                    <a:cxn ang="0">
                      <a:pos x="T8" y="T9"/>
                    </a:cxn>
                  </a:cxnLst>
                  <a:rect l="0" t="0" r="r" b="b"/>
                  <a:pathLst>
                    <a:path w="197" h="114">
                      <a:moveTo>
                        <a:pt x="158" y="114"/>
                      </a:moveTo>
                      <a:lnTo>
                        <a:pt x="0" y="22"/>
                      </a:lnTo>
                      <a:lnTo>
                        <a:pt x="39" y="0"/>
                      </a:lnTo>
                      <a:lnTo>
                        <a:pt x="197" y="91"/>
                      </a:lnTo>
                      <a:lnTo>
                        <a:pt x="158" y="114"/>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ïṣlîḍe">
                  <a:extLst>
                    <a:ext uri="{FF2B5EF4-FFF2-40B4-BE49-F238E27FC236}">
                      <a16:creationId xmlns:a16="http://schemas.microsoft.com/office/drawing/2014/main" id="{AF3262F6-70D9-4192-9E29-D862910A62D0}"/>
                    </a:ext>
                  </a:extLst>
                </p:cNvPr>
                <p:cNvSpPr/>
                <p:nvPr/>
              </p:nvSpPr>
              <p:spPr bwMode="auto">
                <a:xfrm>
                  <a:off x="4786313" y="3190875"/>
                  <a:ext cx="268288" cy="207963"/>
                </a:xfrm>
                <a:custGeom>
                  <a:avLst/>
                  <a:gdLst>
                    <a:gd name="T0" fmla="*/ 11 w 169"/>
                    <a:gd name="T1" fmla="*/ 0 h 131"/>
                    <a:gd name="T2" fmla="*/ 0 w 169"/>
                    <a:gd name="T3" fmla="*/ 40 h 131"/>
                    <a:gd name="T4" fmla="*/ 158 w 169"/>
                    <a:gd name="T5" fmla="*/ 131 h 131"/>
                    <a:gd name="T6" fmla="*/ 169 w 169"/>
                    <a:gd name="T7" fmla="*/ 92 h 131"/>
                    <a:gd name="T8" fmla="*/ 11 w 169"/>
                    <a:gd name="T9" fmla="*/ 0 h 131"/>
                  </a:gdLst>
                  <a:ahLst/>
                  <a:cxnLst>
                    <a:cxn ang="0">
                      <a:pos x="T0" y="T1"/>
                    </a:cxn>
                    <a:cxn ang="0">
                      <a:pos x="T2" y="T3"/>
                    </a:cxn>
                    <a:cxn ang="0">
                      <a:pos x="T4" y="T5"/>
                    </a:cxn>
                    <a:cxn ang="0">
                      <a:pos x="T6" y="T7"/>
                    </a:cxn>
                    <a:cxn ang="0">
                      <a:pos x="T8" y="T9"/>
                    </a:cxn>
                  </a:cxnLst>
                  <a:rect l="0" t="0" r="r" b="b"/>
                  <a:pathLst>
                    <a:path w="169" h="131">
                      <a:moveTo>
                        <a:pt x="11" y="0"/>
                      </a:moveTo>
                      <a:lnTo>
                        <a:pt x="0" y="40"/>
                      </a:lnTo>
                      <a:lnTo>
                        <a:pt x="158" y="131"/>
                      </a:lnTo>
                      <a:lnTo>
                        <a:pt x="169" y="92"/>
                      </a:lnTo>
                      <a:lnTo>
                        <a:pt x="11"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ïsļîḑè">
                  <a:extLst>
                    <a:ext uri="{FF2B5EF4-FFF2-40B4-BE49-F238E27FC236}">
                      <a16:creationId xmlns:a16="http://schemas.microsoft.com/office/drawing/2014/main" id="{EA99A4FC-E39A-482C-A973-C264F234DCB7}"/>
                    </a:ext>
                  </a:extLst>
                </p:cNvPr>
                <p:cNvSpPr/>
                <p:nvPr/>
              </p:nvSpPr>
              <p:spPr bwMode="auto">
                <a:xfrm>
                  <a:off x="4843463" y="3009900"/>
                  <a:ext cx="312738" cy="180975"/>
                </a:xfrm>
                <a:custGeom>
                  <a:avLst/>
                  <a:gdLst>
                    <a:gd name="T0" fmla="*/ 158 w 197"/>
                    <a:gd name="T1" fmla="*/ 114 h 114"/>
                    <a:gd name="T2" fmla="*/ 0 w 197"/>
                    <a:gd name="T3" fmla="*/ 23 h 114"/>
                    <a:gd name="T4" fmla="*/ 39 w 197"/>
                    <a:gd name="T5" fmla="*/ 0 h 114"/>
                    <a:gd name="T6" fmla="*/ 197 w 197"/>
                    <a:gd name="T7" fmla="*/ 92 h 114"/>
                    <a:gd name="T8" fmla="*/ 158 w 197"/>
                    <a:gd name="T9" fmla="*/ 114 h 114"/>
                  </a:gdLst>
                  <a:ahLst/>
                  <a:cxnLst>
                    <a:cxn ang="0">
                      <a:pos x="T0" y="T1"/>
                    </a:cxn>
                    <a:cxn ang="0">
                      <a:pos x="T2" y="T3"/>
                    </a:cxn>
                    <a:cxn ang="0">
                      <a:pos x="T4" y="T5"/>
                    </a:cxn>
                    <a:cxn ang="0">
                      <a:pos x="T6" y="T7"/>
                    </a:cxn>
                    <a:cxn ang="0">
                      <a:pos x="T8" y="T9"/>
                    </a:cxn>
                  </a:cxnLst>
                  <a:rect l="0" t="0" r="r" b="b"/>
                  <a:pathLst>
                    <a:path w="197" h="114">
                      <a:moveTo>
                        <a:pt x="158" y="114"/>
                      </a:moveTo>
                      <a:lnTo>
                        <a:pt x="0" y="23"/>
                      </a:lnTo>
                      <a:lnTo>
                        <a:pt x="39" y="0"/>
                      </a:lnTo>
                      <a:lnTo>
                        <a:pt x="197" y="92"/>
                      </a:lnTo>
                      <a:lnTo>
                        <a:pt x="158" y="114"/>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íṥļíḍe">
                  <a:extLst>
                    <a:ext uri="{FF2B5EF4-FFF2-40B4-BE49-F238E27FC236}">
                      <a16:creationId xmlns:a16="http://schemas.microsoft.com/office/drawing/2014/main" id="{12D7EB73-86A2-4647-ACB5-58189F024067}"/>
                    </a:ext>
                  </a:extLst>
                </p:cNvPr>
                <p:cNvSpPr/>
                <p:nvPr/>
              </p:nvSpPr>
              <p:spPr bwMode="auto">
                <a:xfrm>
                  <a:off x="4859338" y="2947988"/>
                  <a:ext cx="317500" cy="180975"/>
                </a:xfrm>
                <a:custGeom>
                  <a:avLst/>
                  <a:gdLst>
                    <a:gd name="T0" fmla="*/ 160 w 200"/>
                    <a:gd name="T1" fmla="*/ 114 h 114"/>
                    <a:gd name="T2" fmla="*/ 0 w 200"/>
                    <a:gd name="T3" fmla="*/ 23 h 114"/>
                    <a:gd name="T4" fmla="*/ 40 w 200"/>
                    <a:gd name="T5" fmla="*/ 0 h 114"/>
                    <a:gd name="T6" fmla="*/ 200 w 200"/>
                    <a:gd name="T7" fmla="*/ 91 h 114"/>
                    <a:gd name="T8" fmla="*/ 160 w 200"/>
                    <a:gd name="T9" fmla="*/ 114 h 114"/>
                  </a:gdLst>
                  <a:ahLst/>
                  <a:cxnLst>
                    <a:cxn ang="0">
                      <a:pos x="T0" y="T1"/>
                    </a:cxn>
                    <a:cxn ang="0">
                      <a:pos x="T2" y="T3"/>
                    </a:cxn>
                    <a:cxn ang="0">
                      <a:pos x="T4" y="T5"/>
                    </a:cxn>
                    <a:cxn ang="0">
                      <a:pos x="T6" y="T7"/>
                    </a:cxn>
                    <a:cxn ang="0">
                      <a:pos x="T8" y="T9"/>
                    </a:cxn>
                  </a:cxnLst>
                  <a:rect l="0" t="0" r="r" b="b"/>
                  <a:pathLst>
                    <a:path w="200" h="114">
                      <a:moveTo>
                        <a:pt x="160" y="114"/>
                      </a:moveTo>
                      <a:lnTo>
                        <a:pt x="0" y="23"/>
                      </a:lnTo>
                      <a:lnTo>
                        <a:pt x="40" y="0"/>
                      </a:lnTo>
                      <a:lnTo>
                        <a:pt x="200" y="91"/>
                      </a:lnTo>
                      <a:lnTo>
                        <a:pt x="160" y="114"/>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îṣlîďè">
                  <a:extLst>
                    <a:ext uri="{FF2B5EF4-FFF2-40B4-BE49-F238E27FC236}">
                      <a16:creationId xmlns:a16="http://schemas.microsoft.com/office/drawing/2014/main" id="{7405D95A-36A8-4ED9-B1B1-8881C47CF8B7}"/>
                    </a:ext>
                  </a:extLst>
                </p:cNvPr>
                <p:cNvSpPr/>
                <p:nvPr/>
              </p:nvSpPr>
              <p:spPr bwMode="auto">
                <a:xfrm>
                  <a:off x="4843463" y="2984500"/>
                  <a:ext cx="269875" cy="206375"/>
                </a:xfrm>
                <a:custGeom>
                  <a:avLst/>
                  <a:gdLst>
                    <a:gd name="T0" fmla="*/ 10 w 170"/>
                    <a:gd name="T1" fmla="*/ 0 h 130"/>
                    <a:gd name="T2" fmla="*/ 0 w 170"/>
                    <a:gd name="T3" fmla="*/ 39 h 130"/>
                    <a:gd name="T4" fmla="*/ 158 w 170"/>
                    <a:gd name="T5" fmla="*/ 130 h 130"/>
                    <a:gd name="T6" fmla="*/ 170 w 170"/>
                    <a:gd name="T7" fmla="*/ 91 h 130"/>
                    <a:gd name="T8" fmla="*/ 10 w 170"/>
                    <a:gd name="T9" fmla="*/ 0 h 130"/>
                  </a:gdLst>
                  <a:ahLst/>
                  <a:cxnLst>
                    <a:cxn ang="0">
                      <a:pos x="T0" y="T1"/>
                    </a:cxn>
                    <a:cxn ang="0">
                      <a:pos x="T2" y="T3"/>
                    </a:cxn>
                    <a:cxn ang="0">
                      <a:pos x="T4" y="T5"/>
                    </a:cxn>
                    <a:cxn ang="0">
                      <a:pos x="T6" y="T7"/>
                    </a:cxn>
                    <a:cxn ang="0">
                      <a:pos x="T8" y="T9"/>
                    </a:cxn>
                  </a:cxnLst>
                  <a:rect l="0" t="0" r="r" b="b"/>
                  <a:pathLst>
                    <a:path w="170" h="130">
                      <a:moveTo>
                        <a:pt x="10" y="0"/>
                      </a:moveTo>
                      <a:lnTo>
                        <a:pt x="0" y="39"/>
                      </a:lnTo>
                      <a:lnTo>
                        <a:pt x="158" y="130"/>
                      </a:lnTo>
                      <a:lnTo>
                        <a:pt x="170" y="91"/>
                      </a:lnTo>
                      <a:lnTo>
                        <a:pt x="10"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ïşlîďè">
                  <a:extLst>
                    <a:ext uri="{FF2B5EF4-FFF2-40B4-BE49-F238E27FC236}">
                      <a16:creationId xmlns:a16="http://schemas.microsoft.com/office/drawing/2014/main" id="{10FCEF06-E46E-4006-B86B-11296C8D16C2}"/>
                    </a:ext>
                  </a:extLst>
                </p:cNvPr>
                <p:cNvSpPr/>
                <p:nvPr/>
              </p:nvSpPr>
              <p:spPr bwMode="auto">
                <a:xfrm>
                  <a:off x="4902201" y="2792413"/>
                  <a:ext cx="314325" cy="184150"/>
                </a:xfrm>
                <a:custGeom>
                  <a:avLst/>
                  <a:gdLst>
                    <a:gd name="T0" fmla="*/ 158 w 198"/>
                    <a:gd name="T1" fmla="*/ 116 h 116"/>
                    <a:gd name="T2" fmla="*/ 0 w 198"/>
                    <a:gd name="T3" fmla="*/ 23 h 116"/>
                    <a:gd name="T4" fmla="*/ 40 w 198"/>
                    <a:gd name="T5" fmla="*/ 0 h 116"/>
                    <a:gd name="T6" fmla="*/ 198 w 198"/>
                    <a:gd name="T7" fmla="*/ 94 h 116"/>
                    <a:gd name="T8" fmla="*/ 158 w 198"/>
                    <a:gd name="T9" fmla="*/ 116 h 116"/>
                  </a:gdLst>
                  <a:ahLst/>
                  <a:cxnLst>
                    <a:cxn ang="0">
                      <a:pos x="T0" y="T1"/>
                    </a:cxn>
                    <a:cxn ang="0">
                      <a:pos x="T2" y="T3"/>
                    </a:cxn>
                    <a:cxn ang="0">
                      <a:pos x="T4" y="T5"/>
                    </a:cxn>
                    <a:cxn ang="0">
                      <a:pos x="T6" y="T7"/>
                    </a:cxn>
                    <a:cxn ang="0">
                      <a:pos x="T8" y="T9"/>
                    </a:cxn>
                  </a:cxnLst>
                  <a:rect l="0" t="0" r="r" b="b"/>
                  <a:pathLst>
                    <a:path w="198" h="116">
                      <a:moveTo>
                        <a:pt x="158" y="116"/>
                      </a:moveTo>
                      <a:lnTo>
                        <a:pt x="0" y="23"/>
                      </a:lnTo>
                      <a:lnTo>
                        <a:pt x="40" y="0"/>
                      </a:lnTo>
                      <a:lnTo>
                        <a:pt x="198" y="94"/>
                      </a:lnTo>
                      <a:lnTo>
                        <a:pt x="158" y="116"/>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 name="işľiďè">
                  <a:extLst>
                    <a:ext uri="{FF2B5EF4-FFF2-40B4-BE49-F238E27FC236}">
                      <a16:creationId xmlns:a16="http://schemas.microsoft.com/office/drawing/2014/main" id="{27B6EB7A-C906-4CE1-A61A-984EDED2CDA0}"/>
                    </a:ext>
                  </a:extLst>
                </p:cNvPr>
                <p:cNvSpPr/>
                <p:nvPr/>
              </p:nvSpPr>
              <p:spPr bwMode="auto">
                <a:xfrm>
                  <a:off x="4919663" y="2730500"/>
                  <a:ext cx="315913" cy="184150"/>
                </a:xfrm>
                <a:custGeom>
                  <a:avLst/>
                  <a:gdLst>
                    <a:gd name="T0" fmla="*/ 160 w 199"/>
                    <a:gd name="T1" fmla="*/ 116 h 116"/>
                    <a:gd name="T2" fmla="*/ 0 w 199"/>
                    <a:gd name="T3" fmla="*/ 23 h 116"/>
                    <a:gd name="T4" fmla="*/ 39 w 199"/>
                    <a:gd name="T5" fmla="*/ 0 h 116"/>
                    <a:gd name="T6" fmla="*/ 199 w 199"/>
                    <a:gd name="T7" fmla="*/ 93 h 116"/>
                    <a:gd name="T8" fmla="*/ 160 w 199"/>
                    <a:gd name="T9" fmla="*/ 116 h 116"/>
                  </a:gdLst>
                  <a:ahLst/>
                  <a:cxnLst>
                    <a:cxn ang="0">
                      <a:pos x="T0" y="T1"/>
                    </a:cxn>
                    <a:cxn ang="0">
                      <a:pos x="T2" y="T3"/>
                    </a:cxn>
                    <a:cxn ang="0">
                      <a:pos x="T4" y="T5"/>
                    </a:cxn>
                    <a:cxn ang="0">
                      <a:pos x="T6" y="T7"/>
                    </a:cxn>
                    <a:cxn ang="0">
                      <a:pos x="T8" y="T9"/>
                    </a:cxn>
                  </a:cxnLst>
                  <a:rect l="0" t="0" r="r" b="b"/>
                  <a:pathLst>
                    <a:path w="199" h="116">
                      <a:moveTo>
                        <a:pt x="160" y="116"/>
                      </a:moveTo>
                      <a:lnTo>
                        <a:pt x="0" y="23"/>
                      </a:lnTo>
                      <a:lnTo>
                        <a:pt x="39" y="0"/>
                      </a:lnTo>
                      <a:lnTo>
                        <a:pt x="199" y="93"/>
                      </a:lnTo>
                      <a:lnTo>
                        <a:pt x="160" y="116"/>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sḷíḓê">
                  <a:extLst>
                    <a:ext uri="{FF2B5EF4-FFF2-40B4-BE49-F238E27FC236}">
                      <a16:creationId xmlns:a16="http://schemas.microsoft.com/office/drawing/2014/main" id="{C4240606-5622-4F1E-A64A-9F87F88D2164}"/>
                    </a:ext>
                  </a:extLst>
                </p:cNvPr>
                <p:cNvSpPr/>
                <p:nvPr/>
              </p:nvSpPr>
              <p:spPr bwMode="auto">
                <a:xfrm>
                  <a:off x="4902201" y="2767013"/>
                  <a:ext cx="271463" cy="209550"/>
                </a:xfrm>
                <a:custGeom>
                  <a:avLst/>
                  <a:gdLst>
                    <a:gd name="T0" fmla="*/ 11 w 171"/>
                    <a:gd name="T1" fmla="*/ 0 h 132"/>
                    <a:gd name="T2" fmla="*/ 0 w 171"/>
                    <a:gd name="T3" fmla="*/ 39 h 132"/>
                    <a:gd name="T4" fmla="*/ 158 w 171"/>
                    <a:gd name="T5" fmla="*/ 132 h 132"/>
                    <a:gd name="T6" fmla="*/ 171 w 171"/>
                    <a:gd name="T7" fmla="*/ 93 h 132"/>
                    <a:gd name="T8" fmla="*/ 11 w 171"/>
                    <a:gd name="T9" fmla="*/ 0 h 132"/>
                  </a:gdLst>
                  <a:ahLst/>
                  <a:cxnLst>
                    <a:cxn ang="0">
                      <a:pos x="T0" y="T1"/>
                    </a:cxn>
                    <a:cxn ang="0">
                      <a:pos x="T2" y="T3"/>
                    </a:cxn>
                    <a:cxn ang="0">
                      <a:pos x="T4" y="T5"/>
                    </a:cxn>
                    <a:cxn ang="0">
                      <a:pos x="T6" y="T7"/>
                    </a:cxn>
                    <a:cxn ang="0">
                      <a:pos x="T8" y="T9"/>
                    </a:cxn>
                  </a:cxnLst>
                  <a:rect l="0" t="0" r="r" b="b"/>
                  <a:pathLst>
                    <a:path w="171" h="132">
                      <a:moveTo>
                        <a:pt x="11" y="0"/>
                      </a:moveTo>
                      <a:lnTo>
                        <a:pt x="0" y="39"/>
                      </a:lnTo>
                      <a:lnTo>
                        <a:pt x="158" y="132"/>
                      </a:lnTo>
                      <a:lnTo>
                        <a:pt x="171" y="93"/>
                      </a:lnTo>
                      <a:lnTo>
                        <a:pt x="11"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íšḷíde">
                  <a:extLst>
                    <a:ext uri="{FF2B5EF4-FFF2-40B4-BE49-F238E27FC236}">
                      <a16:creationId xmlns:a16="http://schemas.microsoft.com/office/drawing/2014/main" id="{F9B282E1-E0CD-498E-AECE-68FE26719C70}"/>
                    </a:ext>
                  </a:extLst>
                </p:cNvPr>
                <p:cNvSpPr/>
                <p:nvPr/>
              </p:nvSpPr>
              <p:spPr bwMode="auto">
                <a:xfrm>
                  <a:off x="4957763" y="2578100"/>
                  <a:ext cx="317500" cy="180975"/>
                </a:xfrm>
                <a:custGeom>
                  <a:avLst/>
                  <a:gdLst>
                    <a:gd name="T0" fmla="*/ 161 w 200"/>
                    <a:gd name="T1" fmla="*/ 114 h 114"/>
                    <a:gd name="T2" fmla="*/ 0 w 200"/>
                    <a:gd name="T3" fmla="*/ 23 h 114"/>
                    <a:gd name="T4" fmla="*/ 40 w 200"/>
                    <a:gd name="T5" fmla="*/ 0 h 114"/>
                    <a:gd name="T6" fmla="*/ 200 w 200"/>
                    <a:gd name="T7" fmla="*/ 92 h 114"/>
                    <a:gd name="T8" fmla="*/ 161 w 200"/>
                    <a:gd name="T9" fmla="*/ 114 h 114"/>
                  </a:gdLst>
                  <a:ahLst/>
                  <a:cxnLst>
                    <a:cxn ang="0">
                      <a:pos x="T0" y="T1"/>
                    </a:cxn>
                    <a:cxn ang="0">
                      <a:pos x="T2" y="T3"/>
                    </a:cxn>
                    <a:cxn ang="0">
                      <a:pos x="T4" y="T5"/>
                    </a:cxn>
                    <a:cxn ang="0">
                      <a:pos x="T6" y="T7"/>
                    </a:cxn>
                    <a:cxn ang="0">
                      <a:pos x="T8" y="T9"/>
                    </a:cxn>
                  </a:cxnLst>
                  <a:rect l="0" t="0" r="r" b="b"/>
                  <a:pathLst>
                    <a:path w="200" h="114">
                      <a:moveTo>
                        <a:pt x="161" y="114"/>
                      </a:moveTo>
                      <a:lnTo>
                        <a:pt x="0" y="23"/>
                      </a:lnTo>
                      <a:lnTo>
                        <a:pt x="40" y="0"/>
                      </a:lnTo>
                      <a:lnTo>
                        <a:pt x="200" y="92"/>
                      </a:lnTo>
                      <a:lnTo>
                        <a:pt x="161" y="114"/>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íṩḻídé">
                  <a:extLst>
                    <a:ext uri="{FF2B5EF4-FFF2-40B4-BE49-F238E27FC236}">
                      <a16:creationId xmlns:a16="http://schemas.microsoft.com/office/drawing/2014/main" id="{704209A8-FF7A-4EFF-90D3-91A1B031BD92}"/>
                    </a:ext>
                  </a:extLst>
                </p:cNvPr>
                <p:cNvSpPr/>
                <p:nvPr/>
              </p:nvSpPr>
              <p:spPr bwMode="auto">
                <a:xfrm>
                  <a:off x="4978401" y="2516188"/>
                  <a:ext cx="314325" cy="180975"/>
                </a:xfrm>
                <a:custGeom>
                  <a:avLst/>
                  <a:gdLst>
                    <a:gd name="T0" fmla="*/ 158 w 198"/>
                    <a:gd name="T1" fmla="*/ 114 h 114"/>
                    <a:gd name="T2" fmla="*/ 0 w 198"/>
                    <a:gd name="T3" fmla="*/ 23 h 114"/>
                    <a:gd name="T4" fmla="*/ 39 w 198"/>
                    <a:gd name="T5" fmla="*/ 0 h 114"/>
                    <a:gd name="T6" fmla="*/ 198 w 198"/>
                    <a:gd name="T7" fmla="*/ 91 h 114"/>
                    <a:gd name="T8" fmla="*/ 158 w 198"/>
                    <a:gd name="T9" fmla="*/ 114 h 114"/>
                  </a:gdLst>
                  <a:ahLst/>
                  <a:cxnLst>
                    <a:cxn ang="0">
                      <a:pos x="T0" y="T1"/>
                    </a:cxn>
                    <a:cxn ang="0">
                      <a:pos x="T2" y="T3"/>
                    </a:cxn>
                    <a:cxn ang="0">
                      <a:pos x="T4" y="T5"/>
                    </a:cxn>
                    <a:cxn ang="0">
                      <a:pos x="T6" y="T7"/>
                    </a:cxn>
                    <a:cxn ang="0">
                      <a:pos x="T8" y="T9"/>
                    </a:cxn>
                  </a:cxnLst>
                  <a:rect l="0" t="0" r="r" b="b"/>
                  <a:pathLst>
                    <a:path w="198" h="114">
                      <a:moveTo>
                        <a:pt x="158" y="114"/>
                      </a:moveTo>
                      <a:lnTo>
                        <a:pt x="0" y="23"/>
                      </a:lnTo>
                      <a:lnTo>
                        <a:pt x="39" y="0"/>
                      </a:lnTo>
                      <a:lnTo>
                        <a:pt x="198" y="91"/>
                      </a:lnTo>
                      <a:lnTo>
                        <a:pt x="158" y="114"/>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sļîḓè">
                  <a:extLst>
                    <a:ext uri="{FF2B5EF4-FFF2-40B4-BE49-F238E27FC236}">
                      <a16:creationId xmlns:a16="http://schemas.microsoft.com/office/drawing/2014/main" id="{AD147074-36CE-489A-B6AF-9CE9DED8CD88}"/>
                    </a:ext>
                  </a:extLst>
                </p:cNvPr>
                <p:cNvSpPr/>
                <p:nvPr/>
              </p:nvSpPr>
              <p:spPr bwMode="auto">
                <a:xfrm>
                  <a:off x="4957763" y="2552700"/>
                  <a:ext cx="271463" cy="206375"/>
                </a:xfrm>
                <a:custGeom>
                  <a:avLst/>
                  <a:gdLst>
                    <a:gd name="T0" fmla="*/ 13 w 171"/>
                    <a:gd name="T1" fmla="*/ 0 h 130"/>
                    <a:gd name="T2" fmla="*/ 0 w 171"/>
                    <a:gd name="T3" fmla="*/ 39 h 130"/>
                    <a:gd name="T4" fmla="*/ 161 w 171"/>
                    <a:gd name="T5" fmla="*/ 130 h 130"/>
                    <a:gd name="T6" fmla="*/ 171 w 171"/>
                    <a:gd name="T7" fmla="*/ 91 h 130"/>
                    <a:gd name="T8" fmla="*/ 13 w 171"/>
                    <a:gd name="T9" fmla="*/ 0 h 130"/>
                  </a:gdLst>
                  <a:ahLst/>
                  <a:cxnLst>
                    <a:cxn ang="0">
                      <a:pos x="T0" y="T1"/>
                    </a:cxn>
                    <a:cxn ang="0">
                      <a:pos x="T2" y="T3"/>
                    </a:cxn>
                    <a:cxn ang="0">
                      <a:pos x="T4" y="T5"/>
                    </a:cxn>
                    <a:cxn ang="0">
                      <a:pos x="T6" y="T7"/>
                    </a:cxn>
                    <a:cxn ang="0">
                      <a:pos x="T8" y="T9"/>
                    </a:cxn>
                  </a:cxnLst>
                  <a:rect l="0" t="0" r="r" b="b"/>
                  <a:pathLst>
                    <a:path w="171" h="130">
                      <a:moveTo>
                        <a:pt x="13" y="0"/>
                      </a:moveTo>
                      <a:lnTo>
                        <a:pt x="0" y="39"/>
                      </a:lnTo>
                      <a:lnTo>
                        <a:pt x="161" y="130"/>
                      </a:lnTo>
                      <a:lnTo>
                        <a:pt x="171" y="91"/>
                      </a:lnTo>
                      <a:lnTo>
                        <a:pt x="13"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ṩliḑé">
                  <a:extLst>
                    <a:ext uri="{FF2B5EF4-FFF2-40B4-BE49-F238E27FC236}">
                      <a16:creationId xmlns:a16="http://schemas.microsoft.com/office/drawing/2014/main" id="{A3D90217-9BD2-4A1C-B617-6756B731C521}"/>
                    </a:ext>
                  </a:extLst>
                </p:cNvPr>
                <p:cNvSpPr/>
                <p:nvPr/>
              </p:nvSpPr>
              <p:spPr bwMode="auto">
                <a:xfrm>
                  <a:off x="5018088" y="2366963"/>
                  <a:ext cx="317500" cy="185738"/>
                </a:xfrm>
                <a:custGeom>
                  <a:avLst/>
                  <a:gdLst>
                    <a:gd name="T0" fmla="*/ 160 w 200"/>
                    <a:gd name="T1" fmla="*/ 117 h 117"/>
                    <a:gd name="T2" fmla="*/ 0 w 200"/>
                    <a:gd name="T3" fmla="*/ 23 h 117"/>
                    <a:gd name="T4" fmla="*/ 39 w 200"/>
                    <a:gd name="T5" fmla="*/ 0 h 117"/>
                    <a:gd name="T6" fmla="*/ 200 w 200"/>
                    <a:gd name="T7" fmla="*/ 94 h 117"/>
                    <a:gd name="T8" fmla="*/ 160 w 200"/>
                    <a:gd name="T9" fmla="*/ 117 h 117"/>
                  </a:gdLst>
                  <a:ahLst/>
                  <a:cxnLst>
                    <a:cxn ang="0">
                      <a:pos x="T0" y="T1"/>
                    </a:cxn>
                    <a:cxn ang="0">
                      <a:pos x="T2" y="T3"/>
                    </a:cxn>
                    <a:cxn ang="0">
                      <a:pos x="T4" y="T5"/>
                    </a:cxn>
                    <a:cxn ang="0">
                      <a:pos x="T6" y="T7"/>
                    </a:cxn>
                    <a:cxn ang="0">
                      <a:pos x="T8" y="T9"/>
                    </a:cxn>
                  </a:cxnLst>
                  <a:rect l="0" t="0" r="r" b="b"/>
                  <a:pathLst>
                    <a:path w="200" h="117">
                      <a:moveTo>
                        <a:pt x="160" y="117"/>
                      </a:moveTo>
                      <a:lnTo>
                        <a:pt x="0" y="23"/>
                      </a:lnTo>
                      <a:lnTo>
                        <a:pt x="39" y="0"/>
                      </a:lnTo>
                      <a:lnTo>
                        <a:pt x="200" y="94"/>
                      </a:lnTo>
                      <a:lnTo>
                        <a:pt x="160" y="117"/>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i$ḷídè">
                  <a:extLst>
                    <a:ext uri="{FF2B5EF4-FFF2-40B4-BE49-F238E27FC236}">
                      <a16:creationId xmlns:a16="http://schemas.microsoft.com/office/drawing/2014/main" id="{F146443B-6D76-4F10-8016-EFA9DE3D7095}"/>
                    </a:ext>
                  </a:extLst>
                </p:cNvPr>
                <p:cNvSpPr/>
                <p:nvPr/>
              </p:nvSpPr>
              <p:spPr bwMode="auto">
                <a:xfrm>
                  <a:off x="5033963" y="2308225"/>
                  <a:ext cx="317500" cy="180975"/>
                </a:xfrm>
                <a:custGeom>
                  <a:avLst/>
                  <a:gdLst>
                    <a:gd name="T0" fmla="*/ 160 w 200"/>
                    <a:gd name="T1" fmla="*/ 114 h 114"/>
                    <a:gd name="T2" fmla="*/ 0 w 200"/>
                    <a:gd name="T3" fmla="*/ 23 h 114"/>
                    <a:gd name="T4" fmla="*/ 40 w 200"/>
                    <a:gd name="T5" fmla="*/ 0 h 114"/>
                    <a:gd name="T6" fmla="*/ 200 w 200"/>
                    <a:gd name="T7" fmla="*/ 91 h 114"/>
                    <a:gd name="T8" fmla="*/ 160 w 200"/>
                    <a:gd name="T9" fmla="*/ 114 h 114"/>
                  </a:gdLst>
                  <a:ahLst/>
                  <a:cxnLst>
                    <a:cxn ang="0">
                      <a:pos x="T0" y="T1"/>
                    </a:cxn>
                    <a:cxn ang="0">
                      <a:pos x="T2" y="T3"/>
                    </a:cxn>
                    <a:cxn ang="0">
                      <a:pos x="T4" y="T5"/>
                    </a:cxn>
                    <a:cxn ang="0">
                      <a:pos x="T6" y="T7"/>
                    </a:cxn>
                    <a:cxn ang="0">
                      <a:pos x="T8" y="T9"/>
                    </a:cxn>
                  </a:cxnLst>
                  <a:rect l="0" t="0" r="r" b="b"/>
                  <a:pathLst>
                    <a:path w="200" h="114">
                      <a:moveTo>
                        <a:pt x="160" y="114"/>
                      </a:moveTo>
                      <a:lnTo>
                        <a:pt x="0" y="23"/>
                      </a:lnTo>
                      <a:lnTo>
                        <a:pt x="40" y="0"/>
                      </a:lnTo>
                      <a:lnTo>
                        <a:pt x="200" y="91"/>
                      </a:lnTo>
                      <a:lnTo>
                        <a:pt x="160" y="114"/>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íṡḷíde">
                  <a:extLst>
                    <a:ext uri="{FF2B5EF4-FFF2-40B4-BE49-F238E27FC236}">
                      <a16:creationId xmlns:a16="http://schemas.microsoft.com/office/drawing/2014/main" id="{99147011-BF68-4A0C-92B8-9465C44669C7}"/>
                    </a:ext>
                  </a:extLst>
                </p:cNvPr>
                <p:cNvSpPr/>
                <p:nvPr/>
              </p:nvSpPr>
              <p:spPr bwMode="auto">
                <a:xfrm>
                  <a:off x="5018088" y="2344738"/>
                  <a:ext cx="269875" cy="207963"/>
                </a:xfrm>
                <a:custGeom>
                  <a:avLst/>
                  <a:gdLst>
                    <a:gd name="T0" fmla="*/ 10 w 170"/>
                    <a:gd name="T1" fmla="*/ 0 h 131"/>
                    <a:gd name="T2" fmla="*/ 0 w 170"/>
                    <a:gd name="T3" fmla="*/ 37 h 131"/>
                    <a:gd name="T4" fmla="*/ 160 w 170"/>
                    <a:gd name="T5" fmla="*/ 131 h 131"/>
                    <a:gd name="T6" fmla="*/ 170 w 170"/>
                    <a:gd name="T7" fmla="*/ 91 h 131"/>
                    <a:gd name="T8" fmla="*/ 10 w 170"/>
                    <a:gd name="T9" fmla="*/ 0 h 131"/>
                  </a:gdLst>
                  <a:ahLst/>
                  <a:cxnLst>
                    <a:cxn ang="0">
                      <a:pos x="T0" y="T1"/>
                    </a:cxn>
                    <a:cxn ang="0">
                      <a:pos x="T2" y="T3"/>
                    </a:cxn>
                    <a:cxn ang="0">
                      <a:pos x="T4" y="T5"/>
                    </a:cxn>
                    <a:cxn ang="0">
                      <a:pos x="T6" y="T7"/>
                    </a:cxn>
                    <a:cxn ang="0">
                      <a:pos x="T8" y="T9"/>
                    </a:cxn>
                  </a:cxnLst>
                  <a:rect l="0" t="0" r="r" b="b"/>
                  <a:pathLst>
                    <a:path w="170" h="131">
                      <a:moveTo>
                        <a:pt x="10" y="0"/>
                      </a:moveTo>
                      <a:lnTo>
                        <a:pt x="0" y="37"/>
                      </a:lnTo>
                      <a:lnTo>
                        <a:pt x="160" y="131"/>
                      </a:lnTo>
                      <a:lnTo>
                        <a:pt x="170" y="91"/>
                      </a:lnTo>
                      <a:lnTo>
                        <a:pt x="10" y="0"/>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îṥḷiḋè">
                  <a:extLst>
                    <a:ext uri="{FF2B5EF4-FFF2-40B4-BE49-F238E27FC236}">
                      <a16:creationId xmlns:a16="http://schemas.microsoft.com/office/drawing/2014/main" id="{407F3EDD-93E3-4C57-872E-64E008D4F4D6}"/>
                    </a:ext>
                  </a:extLst>
                </p:cNvPr>
                <p:cNvSpPr/>
                <p:nvPr/>
              </p:nvSpPr>
              <p:spPr bwMode="auto">
                <a:xfrm>
                  <a:off x="4638676" y="2387600"/>
                  <a:ext cx="758825" cy="2517775"/>
                </a:xfrm>
                <a:custGeom>
                  <a:avLst/>
                  <a:gdLst>
                    <a:gd name="T0" fmla="*/ 478 w 478"/>
                    <a:gd name="T1" fmla="*/ 29 h 1586"/>
                    <a:gd name="T2" fmla="*/ 52 w 478"/>
                    <a:gd name="T3" fmla="*/ 1586 h 1586"/>
                    <a:gd name="T4" fmla="*/ 0 w 478"/>
                    <a:gd name="T5" fmla="*/ 1555 h 1586"/>
                    <a:gd name="T6" fmla="*/ 426 w 478"/>
                    <a:gd name="T7" fmla="*/ 0 h 1586"/>
                    <a:gd name="T8" fmla="*/ 478 w 478"/>
                    <a:gd name="T9" fmla="*/ 29 h 1586"/>
                  </a:gdLst>
                  <a:ahLst/>
                  <a:cxnLst>
                    <a:cxn ang="0">
                      <a:pos x="T0" y="T1"/>
                    </a:cxn>
                    <a:cxn ang="0">
                      <a:pos x="T2" y="T3"/>
                    </a:cxn>
                    <a:cxn ang="0">
                      <a:pos x="T4" y="T5"/>
                    </a:cxn>
                    <a:cxn ang="0">
                      <a:pos x="T6" y="T7"/>
                    </a:cxn>
                    <a:cxn ang="0">
                      <a:pos x="T8" y="T9"/>
                    </a:cxn>
                  </a:cxnLst>
                  <a:rect l="0" t="0" r="r" b="b"/>
                  <a:pathLst>
                    <a:path w="478" h="1586">
                      <a:moveTo>
                        <a:pt x="478" y="29"/>
                      </a:moveTo>
                      <a:lnTo>
                        <a:pt x="52" y="1586"/>
                      </a:lnTo>
                      <a:lnTo>
                        <a:pt x="0" y="1555"/>
                      </a:lnTo>
                      <a:lnTo>
                        <a:pt x="426" y="0"/>
                      </a:lnTo>
                      <a:lnTo>
                        <a:pt x="478" y="29"/>
                      </a:lnTo>
                      <a:close/>
                    </a:path>
                  </a:pathLst>
                </a:custGeom>
                <a:solidFill>
                  <a:srgbClr val="FFA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ṣḻïḑé">
                  <a:extLst>
                    <a:ext uri="{FF2B5EF4-FFF2-40B4-BE49-F238E27FC236}">
                      <a16:creationId xmlns:a16="http://schemas.microsoft.com/office/drawing/2014/main" id="{A5FD394C-8B25-4344-A9A3-1ACA8BA6BFA7}"/>
                    </a:ext>
                  </a:extLst>
                </p:cNvPr>
                <p:cNvSpPr/>
                <p:nvPr/>
              </p:nvSpPr>
              <p:spPr bwMode="auto">
                <a:xfrm>
                  <a:off x="4721226" y="2400300"/>
                  <a:ext cx="736600" cy="2505075"/>
                </a:xfrm>
                <a:custGeom>
                  <a:avLst/>
                  <a:gdLst>
                    <a:gd name="T0" fmla="*/ 464 w 464"/>
                    <a:gd name="T1" fmla="*/ 0 h 1578"/>
                    <a:gd name="T2" fmla="*/ 37 w 464"/>
                    <a:gd name="T3" fmla="*/ 1557 h 1578"/>
                    <a:gd name="T4" fmla="*/ 0 w 464"/>
                    <a:gd name="T5" fmla="*/ 1578 h 1578"/>
                    <a:gd name="T6" fmla="*/ 426 w 464"/>
                    <a:gd name="T7" fmla="*/ 21 h 1578"/>
                    <a:gd name="T8" fmla="*/ 464 w 464"/>
                    <a:gd name="T9" fmla="*/ 0 h 1578"/>
                  </a:gdLst>
                  <a:ahLst/>
                  <a:cxnLst>
                    <a:cxn ang="0">
                      <a:pos x="T0" y="T1"/>
                    </a:cxn>
                    <a:cxn ang="0">
                      <a:pos x="T2" y="T3"/>
                    </a:cxn>
                    <a:cxn ang="0">
                      <a:pos x="T4" y="T5"/>
                    </a:cxn>
                    <a:cxn ang="0">
                      <a:pos x="T6" y="T7"/>
                    </a:cxn>
                    <a:cxn ang="0">
                      <a:pos x="T8" y="T9"/>
                    </a:cxn>
                  </a:cxnLst>
                  <a:rect l="0" t="0" r="r" b="b"/>
                  <a:pathLst>
                    <a:path w="464" h="1578">
                      <a:moveTo>
                        <a:pt x="464" y="0"/>
                      </a:moveTo>
                      <a:lnTo>
                        <a:pt x="37" y="1557"/>
                      </a:lnTo>
                      <a:lnTo>
                        <a:pt x="0" y="1578"/>
                      </a:lnTo>
                      <a:lnTo>
                        <a:pt x="426" y="21"/>
                      </a:lnTo>
                      <a:lnTo>
                        <a:pt x="464" y="0"/>
                      </a:lnTo>
                      <a:close/>
                    </a:path>
                  </a:pathLst>
                </a:custGeom>
                <a:solidFill>
                  <a:srgbClr val="E27D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îṣľíḍè">
                  <a:extLst>
                    <a:ext uri="{FF2B5EF4-FFF2-40B4-BE49-F238E27FC236}">
                      <a16:creationId xmlns:a16="http://schemas.microsoft.com/office/drawing/2014/main" id="{772A4ED0-1485-4375-A643-6FCF41139891}"/>
                    </a:ext>
                  </a:extLst>
                </p:cNvPr>
                <p:cNvSpPr/>
                <p:nvPr/>
              </p:nvSpPr>
              <p:spPr bwMode="auto">
                <a:xfrm>
                  <a:off x="5314951" y="2351088"/>
                  <a:ext cx="142875" cy="82550"/>
                </a:xfrm>
                <a:custGeom>
                  <a:avLst/>
                  <a:gdLst>
                    <a:gd name="T0" fmla="*/ 40 w 90"/>
                    <a:gd name="T1" fmla="*/ 0 h 52"/>
                    <a:gd name="T2" fmla="*/ 0 w 90"/>
                    <a:gd name="T3" fmla="*/ 23 h 52"/>
                    <a:gd name="T4" fmla="*/ 52 w 90"/>
                    <a:gd name="T5" fmla="*/ 52 h 52"/>
                    <a:gd name="T6" fmla="*/ 90 w 90"/>
                    <a:gd name="T7" fmla="*/ 31 h 52"/>
                    <a:gd name="T8" fmla="*/ 40 w 90"/>
                    <a:gd name="T9" fmla="*/ 0 h 52"/>
                  </a:gdLst>
                  <a:ahLst/>
                  <a:cxnLst>
                    <a:cxn ang="0">
                      <a:pos x="T0" y="T1"/>
                    </a:cxn>
                    <a:cxn ang="0">
                      <a:pos x="T2" y="T3"/>
                    </a:cxn>
                    <a:cxn ang="0">
                      <a:pos x="T4" y="T5"/>
                    </a:cxn>
                    <a:cxn ang="0">
                      <a:pos x="T6" y="T7"/>
                    </a:cxn>
                    <a:cxn ang="0">
                      <a:pos x="T8" y="T9"/>
                    </a:cxn>
                  </a:cxnLst>
                  <a:rect l="0" t="0" r="r" b="b"/>
                  <a:pathLst>
                    <a:path w="90" h="52">
                      <a:moveTo>
                        <a:pt x="40" y="0"/>
                      </a:moveTo>
                      <a:lnTo>
                        <a:pt x="0" y="23"/>
                      </a:lnTo>
                      <a:lnTo>
                        <a:pt x="52" y="52"/>
                      </a:lnTo>
                      <a:lnTo>
                        <a:pt x="90" y="31"/>
                      </a:lnTo>
                      <a:lnTo>
                        <a:pt x="40" y="0"/>
                      </a:lnTo>
                      <a:close/>
                    </a:path>
                  </a:pathLst>
                </a:custGeom>
                <a:solidFill>
                  <a:srgbClr val="FFCC7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liḋê">
                  <a:extLst>
                    <a:ext uri="{FF2B5EF4-FFF2-40B4-BE49-F238E27FC236}">
                      <a16:creationId xmlns:a16="http://schemas.microsoft.com/office/drawing/2014/main" id="{D4533E92-0615-497C-A08C-E93EEB71D93C}"/>
                    </a:ext>
                  </a:extLst>
                </p:cNvPr>
                <p:cNvSpPr/>
                <p:nvPr/>
              </p:nvSpPr>
              <p:spPr bwMode="auto">
                <a:xfrm>
                  <a:off x="4981576" y="2654300"/>
                  <a:ext cx="46038" cy="85725"/>
                </a:xfrm>
                <a:custGeom>
                  <a:avLst/>
                  <a:gdLst>
                    <a:gd name="T0" fmla="*/ 7 w 14"/>
                    <a:gd name="T1" fmla="*/ 0 h 26"/>
                    <a:gd name="T2" fmla="*/ 3 w 14"/>
                    <a:gd name="T3" fmla="*/ 11 h 26"/>
                    <a:gd name="T4" fmla="*/ 0 w 14"/>
                    <a:gd name="T5" fmla="*/ 18 h 26"/>
                    <a:gd name="T6" fmla="*/ 5 w 14"/>
                    <a:gd name="T7" fmla="*/ 23 h 26"/>
                    <a:gd name="T8" fmla="*/ 11 w 14"/>
                    <a:gd name="T9" fmla="*/ 15 h 26"/>
                    <a:gd name="T10" fmla="*/ 14 w 14"/>
                    <a:gd name="T11" fmla="*/ 5 h 26"/>
                    <a:gd name="T12" fmla="*/ 10 w 14"/>
                    <a:gd name="T13" fmla="*/ 3 h 26"/>
                    <a:gd name="T14" fmla="*/ 9 w 14"/>
                    <a:gd name="T15" fmla="*/ 2 h 26"/>
                    <a:gd name="T16" fmla="*/ 7 w 14"/>
                    <a:gd name="T17" fmla="*/ 0 h 26"/>
                    <a:gd name="T18" fmla="*/ 5 w 14"/>
                    <a:gd name="T19" fmla="*/ 4 h 26"/>
                    <a:gd name="T20" fmla="*/ 5 w 14"/>
                    <a:gd name="T21"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6">
                      <a:moveTo>
                        <a:pt x="7" y="0"/>
                      </a:moveTo>
                      <a:cubicBezTo>
                        <a:pt x="4" y="0"/>
                        <a:pt x="6" y="3"/>
                        <a:pt x="3" y="11"/>
                      </a:cubicBezTo>
                      <a:cubicBezTo>
                        <a:pt x="1" y="15"/>
                        <a:pt x="0" y="18"/>
                        <a:pt x="0" y="18"/>
                      </a:cubicBezTo>
                      <a:cubicBezTo>
                        <a:pt x="0" y="21"/>
                        <a:pt x="4" y="22"/>
                        <a:pt x="5" y="23"/>
                      </a:cubicBezTo>
                      <a:cubicBezTo>
                        <a:pt x="10" y="26"/>
                        <a:pt x="10" y="19"/>
                        <a:pt x="11" y="15"/>
                      </a:cubicBezTo>
                      <a:cubicBezTo>
                        <a:pt x="12" y="11"/>
                        <a:pt x="14" y="6"/>
                        <a:pt x="14" y="5"/>
                      </a:cubicBezTo>
                      <a:cubicBezTo>
                        <a:pt x="14" y="3"/>
                        <a:pt x="12" y="2"/>
                        <a:pt x="10" y="3"/>
                      </a:cubicBezTo>
                      <a:cubicBezTo>
                        <a:pt x="8" y="3"/>
                        <a:pt x="9" y="5"/>
                        <a:pt x="9" y="2"/>
                      </a:cubicBezTo>
                      <a:cubicBezTo>
                        <a:pt x="9" y="1"/>
                        <a:pt x="8" y="0"/>
                        <a:pt x="7" y="0"/>
                      </a:cubicBezTo>
                      <a:moveTo>
                        <a:pt x="5" y="4"/>
                      </a:moveTo>
                      <a:cubicBezTo>
                        <a:pt x="5" y="4"/>
                        <a:pt x="5" y="4"/>
                        <a:pt x="5" y="4"/>
                      </a:cubicBezTo>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íşľîdé">
                  <a:extLst>
                    <a:ext uri="{FF2B5EF4-FFF2-40B4-BE49-F238E27FC236}">
                      <a16:creationId xmlns:a16="http://schemas.microsoft.com/office/drawing/2014/main" id="{570B9AA4-4758-447C-9270-7C1F5C10FC19}"/>
                    </a:ext>
                  </a:extLst>
                </p:cNvPr>
                <p:cNvSpPr/>
                <p:nvPr/>
              </p:nvSpPr>
              <p:spPr bwMode="auto">
                <a:xfrm>
                  <a:off x="4629151" y="2384425"/>
                  <a:ext cx="61913" cy="39688"/>
                </a:xfrm>
                <a:custGeom>
                  <a:avLst/>
                  <a:gdLst>
                    <a:gd name="T0" fmla="*/ 15 w 19"/>
                    <a:gd name="T1" fmla="*/ 0 h 12"/>
                    <a:gd name="T2" fmla="*/ 6 w 19"/>
                    <a:gd name="T3" fmla="*/ 2 h 12"/>
                    <a:gd name="T4" fmla="*/ 3 w 19"/>
                    <a:gd name="T5" fmla="*/ 3 h 12"/>
                    <a:gd name="T6" fmla="*/ 1 w 19"/>
                    <a:gd name="T7" fmla="*/ 7 h 12"/>
                    <a:gd name="T8" fmla="*/ 0 w 19"/>
                    <a:gd name="T9" fmla="*/ 9 h 12"/>
                    <a:gd name="T10" fmla="*/ 1 w 19"/>
                    <a:gd name="T11" fmla="*/ 11 h 12"/>
                    <a:gd name="T12" fmla="*/ 10 w 19"/>
                    <a:gd name="T13" fmla="*/ 10 h 12"/>
                    <a:gd name="T14" fmla="*/ 18 w 19"/>
                    <a:gd name="T15" fmla="*/ 7 h 12"/>
                    <a:gd name="T16" fmla="*/ 18 w 19"/>
                    <a:gd name="T17" fmla="*/ 5 h 12"/>
                    <a:gd name="T18" fmla="*/ 17 w 19"/>
                    <a:gd name="T19" fmla="*/ 1 h 12"/>
                    <a:gd name="T20" fmla="*/ 15 w 19"/>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2">
                      <a:moveTo>
                        <a:pt x="15" y="0"/>
                      </a:moveTo>
                      <a:cubicBezTo>
                        <a:pt x="6" y="2"/>
                        <a:pt x="6" y="2"/>
                        <a:pt x="6" y="2"/>
                      </a:cubicBezTo>
                      <a:cubicBezTo>
                        <a:pt x="5" y="3"/>
                        <a:pt x="4" y="3"/>
                        <a:pt x="3" y="3"/>
                      </a:cubicBezTo>
                      <a:cubicBezTo>
                        <a:pt x="1" y="3"/>
                        <a:pt x="1" y="5"/>
                        <a:pt x="1" y="7"/>
                      </a:cubicBezTo>
                      <a:cubicBezTo>
                        <a:pt x="1" y="8"/>
                        <a:pt x="0" y="8"/>
                        <a:pt x="0" y="9"/>
                      </a:cubicBezTo>
                      <a:cubicBezTo>
                        <a:pt x="0" y="9"/>
                        <a:pt x="1" y="10"/>
                        <a:pt x="1" y="11"/>
                      </a:cubicBezTo>
                      <a:cubicBezTo>
                        <a:pt x="3" y="12"/>
                        <a:pt x="5" y="11"/>
                        <a:pt x="10" y="10"/>
                      </a:cubicBezTo>
                      <a:cubicBezTo>
                        <a:pt x="12" y="10"/>
                        <a:pt x="18" y="9"/>
                        <a:pt x="18" y="7"/>
                      </a:cubicBezTo>
                      <a:cubicBezTo>
                        <a:pt x="18" y="6"/>
                        <a:pt x="18" y="5"/>
                        <a:pt x="18" y="5"/>
                      </a:cubicBezTo>
                      <a:cubicBezTo>
                        <a:pt x="19" y="3"/>
                        <a:pt x="18" y="2"/>
                        <a:pt x="17" y="1"/>
                      </a:cubicBezTo>
                      <a:cubicBezTo>
                        <a:pt x="17" y="0"/>
                        <a:pt x="16" y="0"/>
                        <a:pt x="15" y="0"/>
                      </a:cubicBezTo>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î$ḻîdè">
                  <a:extLst>
                    <a:ext uri="{FF2B5EF4-FFF2-40B4-BE49-F238E27FC236}">
                      <a16:creationId xmlns:a16="http://schemas.microsoft.com/office/drawing/2014/main" id="{22C7996E-EE5C-471F-A09E-23944A3E7741}"/>
                    </a:ext>
                  </a:extLst>
                </p:cNvPr>
                <p:cNvSpPr/>
                <p:nvPr/>
              </p:nvSpPr>
              <p:spPr bwMode="auto">
                <a:xfrm>
                  <a:off x="4654551" y="1958975"/>
                  <a:ext cx="458788" cy="461963"/>
                </a:xfrm>
                <a:custGeom>
                  <a:avLst/>
                  <a:gdLst>
                    <a:gd name="T0" fmla="*/ 127 w 139"/>
                    <a:gd name="T1" fmla="*/ 0 h 140"/>
                    <a:gd name="T2" fmla="*/ 122 w 139"/>
                    <a:gd name="T3" fmla="*/ 2 h 140"/>
                    <a:gd name="T4" fmla="*/ 96 w 139"/>
                    <a:gd name="T5" fmla="*/ 22 h 140"/>
                    <a:gd name="T6" fmla="*/ 80 w 139"/>
                    <a:gd name="T7" fmla="*/ 75 h 140"/>
                    <a:gd name="T8" fmla="*/ 72 w 139"/>
                    <a:gd name="T9" fmla="*/ 88 h 140"/>
                    <a:gd name="T10" fmla="*/ 56 w 139"/>
                    <a:gd name="T11" fmla="*/ 94 h 140"/>
                    <a:gd name="T12" fmla="*/ 35 w 139"/>
                    <a:gd name="T13" fmla="*/ 107 h 140"/>
                    <a:gd name="T14" fmla="*/ 3 w 139"/>
                    <a:gd name="T15" fmla="*/ 127 h 140"/>
                    <a:gd name="T16" fmla="*/ 2 w 139"/>
                    <a:gd name="T17" fmla="*/ 134 h 140"/>
                    <a:gd name="T18" fmla="*/ 4 w 139"/>
                    <a:gd name="T19" fmla="*/ 138 h 140"/>
                    <a:gd name="T20" fmla="*/ 11 w 139"/>
                    <a:gd name="T21" fmla="*/ 140 h 140"/>
                    <a:gd name="T22" fmla="*/ 52 w 139"/>
                    <a:gd name="T23" fmla="*/ 133 h 140"/>
                    <a:gd name="T24" fmla="*/ 117 w 139"/>
                    <a:gd name="T25" fmla="*/ 93 h 140"/>
                    <a:gd name="T26" fmla="*/ 138 w 139"/>
                    <a:gd name="T27" fmla="*/ 41 h 140"/>
                    <a:gd name="T28" fmla="*/ 127 w 139"/>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40">
                      <a:moveTo>
                        <a:pt x="127" y="0"/>
                      </a:moveTo>
                      <a:cubicBezTo>
                        <a:pt x="125" y="0"/>
                        <a:pt x="123" y="1"/>
                        <a:pt x="122" y="2"/>
                      </a:cubicBezTo>
                      <a:cubicBezTo>
                        <a:pt x="109" y="7"/>
                        <a:pt x="103" y="11"/>
                        <a:pt x="96" y="22"/>
                      </a:cubicBezTo>
                      <a:cubicBezTo>
                        <a:pt x="88" y="35"/>
                        <a:pt x="82" y="65"/>
                        <a:pt x="80" y="75"/>
                      </a:cubicBezTo>
                      <a:cubicBezTo>
                        <a:pt x="78" y="84"/>
                        <a:pt x="79" y="86"/>
                        <a:pt x="72" y="88"/>
                      </a:cubicBezTo>
                      <a:cubicBezTo>
                        <a:pt x="65" y="89"/>
                        <a:pt x="65" y="88"/>
                        <a:pt x="56" y="94"/>
                      </a:cubicBezTo>
                      <a:cubicBezTo>
                        <a:pt x="42" y="102"/>
                        <a:pt x="53" y="97"/>
                        <a:pt x="35" y="107"/>
                      </a:cubicBezTo>
                      <a:cubicBezTo>
                        <a:pt x="20" y="116"/>
                        <a:pt x="3" y="127"/>
                        <a:pt x="3" y="127"/>
                      </a:cubicBezTo>
                      <a:cubicBezTo>
                        <a:pt x="0" y="129"/>
                        <a:pt x="3" y="135"/>
                        <a:pt x="2" y="134"/>
                      </a:cubicBezTo>
                      <a:cubicBezTo>
                        <a:pt x="3" y="135"/>
                        <a:pt x="2" y="136"/>
                        <a:pt x="4" y="138"/>
                      </a:cubicBezTo>
                      <a:cubicBezTo>
                        <a:pt x="5" y="140"/>
                        <a:pt x="8" y="140"/>
                        <a:pt x="11" y="140"/>
                      </a:cubicBezTo>
                      <a:cubicBezTo>
                        <a:pt x="31" y="139"/>
                        <a:pt x="38" y="138"/>
                        <a:pt x="52" y="133"/>
                      </a:cubicBezTo>
                      <a:cubicBezTo>
                        <a:pt x="84" y="122"/>
                        <a:pt x="91" y="138"/>
                        <a:pt x="117" y="93"/>
                      </a:cubicBezTo>
                      <a:cubicBezTo>
                        <a:pt x="118" y="92"/>
                        <a:pt x="139" y="53"/>
                        <a:pt x="138" y="41"/>
                      </a:cubicBezTo>
                      <a:cubicBezTo>
                        <a:pt x="138" y="40"/>
                        <a:pt x="135" y="3"/>
                        <a:pt x="127" y="0"/>
                      </a:cubicBezTo>
                    </a:path>
                  </a:pathLst>
                </a:custGeom>
                <a:solidFill>
                  <a:srgbClr val="2F54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îšlïďê">
                  <a:extLst>
                    <a:ext uri="{FF2B5EF4-FFF2-40B4-BE49-F238E27FC236}">
                      <a16:creationId xmlns:a16="http://schemas.microsoft.com/office/drawing/2014/main" id="{4D9788E6-CD90-4752-87DE-22EB1085B025}"/>
                    </a:ext>
                  </a:extLst>
                </p:cNvPr>
                <p:cNvSpPr/>
                <p:nvPr/>
              </p:nvSpPr>
              <p:spPr bwMode="auto">
                <a:xfrm>
                  <a:off x="4987926" y="1995488"/>
                  <a:ext cx="241300" cy="701675"/>
                </a:xfrm>
                <a:custGeom>
                  <a:avLst/>
                  <a:gdLst>
                    <a:gd name="T0" fmla="*/ 67 w 73"/>
                    <a:gd name="T1" fmla="*/ 2 h 213"/>
                    <a:gd name="T2" fmla="*/ 64 w 73"/>
                    <a:gd name="T3" fmla="*/ 2 h 213"/>
                    <a:gd name="T4" fmla="*/ 34 w 73"/>
                    <a:gd name="T5" fmla="*/ 2 h 213"/>
                    <a:gd name="T6" fmla="*/ 22 w 73"/>
                    <a:gd name="T7" fmla="*/ 1 h 213"/>
                    <a:gd name="T8" fmla="*/ 20 w 73"/>
                    <a:gd name="T9" fmla="*/ 8 h 213"/>
                    <a:gd name="T10" fmla="*/ 23 w 73"/>
                    <a:gd name="T11" fmla="*/ 82 h 213"/>
                    <a:gd name="T12" fmla="*/ 7 w 73"/>
                    <a:gd name="T13" fmla="*/ 142 h 213"/>
                    <a:gd name="T14" fmla="*/ 4 w 73"/>
                    <a:gd name="T15" fmla="*/ 160 h 213"/>
                    <a:gd name="T16" fmla="*/ 4 w 73"/>
                    <a:gd name="T17" fmla="*/ 160 h 213"/>
                    <a:gd name="T18" fmla="*/ 2 w 73"/>
                    <a:gd name="T19" fmla="*/ 172 h 213"/>
                    <a:gd name="T20" fmla="*/ 2 w 73"/>
                    <a:gd name="T21" fmla="*/ 172 h 213"/>
                    <a:gd name="T22" fmla="*/ 1 w 73"/>
                    <a:gd name="T23" fmla="*/ 188 h 213"/>
                    <a:gd name="T24" fmla="*/ 0 w 73"/>
                    <a:gd name="T25" fmla="*/ 205 h 213"/>
                    <a:gd name="T26" fmla="*/ 7 w 73"/>
                    <a:gd name="T27" fmla="*/ 212 h 213"/>
                    <a:gd name="T28" fmla="*/ 51 w 73"/>
                    <a:gd name="T29" fmla="*/ 133 h 213"/>
                    <a:gd name="T30" fmla="*/ 71 w 73"/>
                    <a:gd name="T31" fmla="*/ 64 h 213"/>
                    <a:gd name="T32" fmla="*/ 71 w 73"/>
                    <a:gd name="T33" fmla="*/ 65 h 213"/>
                    <a:gd name="T34" fmla="*/ 71 w 73"/>
                    <a:gd name="T35" fmla="*/ 36 h 213"/>
                    <a:gd name="T36" fmla="*/ 67 w 73"/>
                    <a:gd name="T37"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13">
                      <a:moveTo>
                        <a:pt x="67" y="2"/>
                      </a:moveTo>
                      <a:cubicBezTo>
                        <a:pt x="66" y="1"/>
                        <a:pt x="65" y="1"/>
                        <a:pt x="64" y="2"/>
                      </a:cubicBezTo>
                      <a:cubicBezTo>
                        <a:pt x="63" y="2"/>
                        <a:pt x="48" y="4"/>
                        <a:pt x="34" y="2"/>
                      </a:cubicBezTo>
                      <a:cubicBezTo>
                        <a:pt x="30" y="1"/>
                        <a:pt x="26" y="0"/>
                        <a:pt x="22" y="1"/>
                      </a:cubicBezTo>
                      <a:cubicBezTo>
                        <a:pt x="20" y="2"/>
                        <a:pt x="18" y="6"/>
                        <a:pt x="20" y="8"/>
                      </a:cubicBezTo>
                      <a:cubicBezTo>
                        <a:pt x="7" y="33"/>
                        <a:pt x="15" y="53"/>
                        <a:pt x="23" y="82"/>
                      </a:cubicBezTo>
                      <a:cubicBezTo>
                        <a:pt x="28" y="100"/>
                        <a:pt x="17" y="105"/>
                        <a:pt x="7" y="142"/>
                      </a:cubicBezTo>
                      <a:cubicBezTo>
                        <a:pt x="6" y="147"/>
                        <a:pt x="5" y="151"/>
                        <a:pt x="4" y="160"/>
                      </a:cubicBezTo>
                      <a:cubicBezTo>
                        <a:pt x="4" y="160"/>
                        <a:pt x="4" y="160"/>
                        <a:pt x="4" y="160"/>
                      </a:cubicBezTo>
                      <a:cubicBezTo>
                        <a:pt x="3" y="165"/>
                        <a:pt x="3" y="168"/>
                        <a:pt x="2" y="172"/>
                      </a:cubicBezTo>
                      <a:cubicBezTo>
                        <a:pt x="2" y="172"/>
                        <a:pt x="2" y="172"/>
                        <a:pt x="2" y="172"/>
                      </a:cubicBezTo>
                      <a:cubicBezTo>
                        <a:pt x="1" y="183"/>
                        <a:pt x="1" y="188"/>
                        <a:pt x="1" y="188"/>
                      </a:cubicBezTo>
                      <a:cubicBezTo>
                        <a:pt x="1" y="192"/>
                        <a:pt x="0" y="205"/>
                        <a:pt x="0" y="205"/>
                      </a:cubicBezTo>
                      <a:cubicBezTo>
                        <a:pt x="0" y="208"/>
                        <a:pt x="4" y="211"/>
                        <a:pt x="7" y="212"/>
                      </a:cubicBezTo>
                      <a:cubicBezTo>
                        <a:pt x="12" y="213"/>
                        <a:pt x="11" y="212"/>
                        <a:pt x="51" y="133"/>
                      </a:cubicBezTo>
                      <a:cubicBezTo>
                        <a:pt x="64" y="106"/>
                        <a:pt x="69" y="84"/>
                        <a:pt x="71" y="64"/>
                      </a:cubicBezTo>
                      <a:cubicBezTo>
                        <a:pt x="71" y="65"/>
                        <a:pt x="71" y="65"/>
                        <a:pt x="71" y="65"/>
                      </a:cubicBezTo>
                      <a:cubicBezTo>
                        <a:pt x="72" y="56"/>
                        <a:pt x="72" y="46"/>
                        <a:pt x="71" y="36"/>
                      </a:cubicBezTo>
                      <a:cubicBezTo>
                        <a:pt x="69" y="12"/>
                        <a:pt x="73" y="4"/>
                        <a:pt x="67" y="2"/>
                      </a:cubicBezTo>
                    </a:path>
                  </a:pathLst>
                </a:custGeom>
                <a:solidFill>
                  <a:srgbClr val="3F6EC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ļiḓè">
                  <a:extLst>
                    <a:ext uri="{FF2B5EF4-FFF2-40B4-BE49-F238E27FC236}">
                      <a16:creationId xmlns:a16="http://schemas.microsoft.com/office/drawing/2014/main" id="{677F9259-A76B-42FC-8A0C-374C7CD4A2F8}"/>
                    </a:ext>
                  </a:extLst>
                </p:cNvPr>
                <p:cNvSpPr/>
                <p:nvPr/>
              </p:nvSpPr>
              <p:spPr bwMode="auto">
                <a:xfrm>
                  <a:off x="5354638" y="1260475"/>
                  <a:ext cx="207963" cy="420688"/>
                </a:xfrm>
                <a:custGeom>
                  <a:avLst/>
                  <a:gdLst>
                    <a:gd name="T0" fmla="*/ 46 w 63"/>
                    <a:gd name="T1" fmla="*/ 1 h 128"/>
                    <a:gd name="T2" fmla="*/ 46 w 63"/>
                    <a:gd name="T3" fmla="*/ 1 h 128"/>
                    <a:gd name="T4" fmla="*/ 41 w 63"/>
                    <a:gd name="T5" fmla="*/ 4 h 128"/>
                    <a:gd name="T6" fmla="*/ 41 w 63"/>
                    <a:gd name="T7" fmla="*/ 7 h 128"/>
                    <a:gd name="T8" fmla="*/ 41 w 63"/>
                    <a:gd name="T9" fmla="*/ 31 h 128"/>
                    <a:gd name="T10" fmla="*/ 41 w 63"/>
                    <a:gd name="T11" fmla="*/ 31 h 128"/>
                    <a:gd name="T12" fmla="*/ 41 w 63"/>
                    <a:gd name="T13" fmla="*/ 31 h 128"/>
                    <a:gd name="T14" fmla="*/ 41 w 63"/>
                    <a:gd name="T15" fmla="*/ 31 h 128"/>
                    <a:gd name="T16" fmla="*/ 41 w 63"/>
                    <a:gd name="T17" fmla="*/ 31 h 128"/>
                    <a:gd name="T18" fmla="*/ 41 w 63"/>
                    <a:gd name="T19" fmla="*/ 31 h 128"/>
                    <a:gd name="T20" fmla="*/ 41 w 63"/>
                    <a:gd name="T21" fmla="*/ 31 h 128"/>
                    <a:gd name="T22" fmla="*/ 41 w 63"/>
                    <a:gd name="T23" fmla="*/ 31 h 128"/>
                    <a:gd name="T24" fmla="*/ 41 w 63"/>
                    <a:gd name="T25" fmla="*/ 31 h 128"/>
                    <a:gd name="T26" fmla="*/ 41 w 63"/>
                    <a:gd name="T27" fmla="*/ 31 h 128"/>
                    <a:gd name="T28" fmla="*/ 41 w 63"/>
                    <a:gd name="T29" fmla="*/ 32 h 128"/>
                    <a:gd name="T30" fmla="*/ 41 w 63"/>
                    <a:gd name="T31" fmla="*/ 32 h 128"/>
                    <a:gd name="T32" fmla="*/ 42 w 63"/>
                    <a:gd name="T33" fmla="*/ 34 h 128"/>
                    <a:gd name="T34" fmla="*/ 42 w 63"/>
                    <a:gd name="T35" fmla="*/ 34 h 128"/>
                    <a:gd name="T36" fmla="*/ 42 w 63"/>
                    <a:gd name="T37" fmla="*/ 35 h 128"/>
                    <a:gd name="T38" fmla="*/ 42 w 63"/>
                    <a:gd name="T39" fmla="*/ 35 h 128"/>
                    <a:gd name="T40" fmla="*/ 44 w 63"/>
                    <a:gd name="T41" fmla="*/ 38 h 128"/>
                    <a:gd name="T42" fmla="*/ 44 w 63"/>
                    <a:gd name="T43" fmla="*/ 38 h 128"/>
                    <a:gd name="T44" fmla="*/ 44 w 63"/>
                    <a:gd name="T45" fmla="*/ 38 h 128"/>
                    <a:gd name="T46" fmla="*/ 44 w 63"/>
                    <a:gd name="T47" fmla="*/ 38 h 128"/>
                    <a:gd name="T48" fmla="*/ 44 w 63"/>
                    <a:gd name="T49" fmla="*/ 38 h 128"/>
                    <a:gd name="T50" fmla="*/ 42 w 63"/>
                    <a:gd name="T51" fmla="*/ 67 h 128"/>
                    <a:gd name="T52" fmla="*/ 42 w 63"/>
                    <a:gd name="T53" fmla="*/ 67 h 128"/>
                    <a:gd name="T54" fmla="*/ 15 w 63"/>
                    <a:gd name="T55" fmla="*/ 108 h 128"/>
                    <a:gd name="T56" fmla="*/ 1 w 63"/>
                    <a:gd name="T57" fmla="*/ 117 h 128"/>
                    <a:gd name="T58" fmla="*/ 2 w 63"/>
                    <a:gd name="T59" fmla="*/ 120 h 128"/>
                    <a:gd name="T60" fmla="*/ 4 w 63"/>
                    <a:gd name="T61" fmla="*/ 123 h 128"/>
                    <a:gd name="T62" fmla="*/ 6 w 63"/>
                    <a:gd name="T63" fmla="*/ 126 h 128"/>
                    <a:gd name="T64" fmla="*/ 34 w 63"/>
                    <a:gd name="T65" fmla="*/ 116 h 128"/>
                    <a:gd name="T66" fmla="*/ 34 w 63"/>
                    <a:gd name="T67" fmla="*/ 116 h 128"/>
                    <a:gd name="T68" fmla="*/ 63 w 63"/>
                    <a:gd name="T69" fmla="*/ 87 h 128"/>
                    <a:gd name="T70" fmla="*/ 61 w 63"/>
                    <a:gd name="T71" fmla="*/ 44 h 128"/>
                    <a:gd name="T72" fmla="*/ 61 w 63"/>
                    <a:gd name="T73" fmla="*/ 44 h 128"/>
                    <a:gd name="T74" fmla="*/ 59 w 63"/>
                    <a:gd name="T75" fmla="*/ 32 h 128"/>
                    <a:gd name="T76" fmla="*/ 52 w 63"/>
                    <a:gd name="T77" fmla="*/ 7 h 128"/>
                    <a:gd name="T78" fmla="*/ 52 w 63"/>
                    <a:gd name="T79" fmla="*/ 7 h 128"/>
                    <a:gd name="T80" fmla="*/ 49 w 63"/>
                    <a:gd name="T81" fmla="*/ 3 h 128"/>
                    <a:gd name="T82" fmla="*/ 49 w 63"/>
                    <a:gd name="T83" fmla="*/ 3 h 128"/>
                    <a:gd name="T84" fmla="*/ 46 w 63"/>
                    <a:gd name="T85"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128">
                      <a:moveTo>
                        <a:pt x="46" y="1"/>
                      </a:moveTo>
                      <a:cubicBezTo>
                        <a:pt x="46" y="1"/>
                        <a:pt x="46" y="1"/>
                        <a:pt x="46" y="1"/>
                      </a:cubicBezTo>
                      <a:cubicBezTo>
                        <a:pt x="45" y="0"/>
                        <a:pt x="40" y="1"/>
                        <a:pt x="41" y="4"/>
                      </a:cubicBezTo>
                      <a:cubicBezTo>
                        <a:pt x="41" y="5"/>
                        <a:pt x="41" y="8"/>
                        <a:pt x="41" y="7"/>
                      </a:cubicBezTo>
                      <a:cubicBezTo>
                        <a:pt x="40" y="13"/>
                        <a:pt x="37" y="25"/>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3"/>
                        <a:pt x="42" y="33"/>
                        <a:pt x="42" y="34"/>
                      </a:cubicBezTo>
                      <a:cubicBezTo>
                        <a:pt x="42" y="34"/>
                        <a:pt x="42" y="34"/>
                        <a:pt x="42" y="34"/>
                      </a:cubicBezTo>
                      <a:cubicBezTo>
                        <a:pt x="42" y="34"/>
                        <a:pt x="42" y="34"/>
                        <a:pt x="42" y="35"/>
                      </a:cubicBezTo>
                      <a:cubicBezTo>
                        <a:pt x="42" y="35"/>
                        <a:pt x="42" y="35"/>
                        <a:pt x="42" y="35"/>
                      </a:cubicBezTo>
                      <a:cubicBezTo>
                        <a:pt x="43" y="37"/>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6" y="43"/>
                        <a:pt x="43" y="47"/>
                        <a:pt x="42" y="67"/>
                      </a:cubicBezTo>
                      <a:cubicBezTo>
                        <a:pt x="42" y="67"/>
                        <a:pt x="42" y="67"/>
                        <a:pt x="42" y="67"/>
                      </a:cubicBezTo>
                      <a:cubicBezTo>
                        <a:pt x="38" y="99"/>
                        <a:pt x="53" y="83"/>
                        <a:pt x="15" y="108"/>
                      </a:cubicBezTo>
                      <a:cubicBezTo>
                        <a:pt x="6" y="114"/>
                        <a:pt x="4" y="115"/>
                        <a:pt x="1" y="117"/>
                      </a:cubicBezTo>
                      <a:cubicBezTo>
                        <a:pt x="0" y="118"/>
                        <a:pt x="0" y="120"/>
                        <a:pt x="2" y="120"/>
                      </a:cubicBezTo>
                      <a:cubicBezTo>
                        <a:pt x="2" y="121"/>
                        <a:pt x="3" y="122"/>
                        <a:pt x="4" y="123"/>
                      </a:cubicBezTo>
                      <a:cubicBezTo>
                        <a:pt x="5" y="124"/>
                        <a:pt x="4" y="124"/>
                        <a:pt x="6" y="126"/>
                      </a:cubicBezTo>
                      <a:cubicBezTo>
                        <a:pt x="11" y="128"/>
                        <a:pt x="18" y="123"/>
                        <a:pt x="34" y="116"/>
                      </a:cubicBezTo>
                      <a:cubicBezTo>
                        <a:pt x="34" y="116"/>
                        <a:pt x="34" y="116"/>
                        <a:pt x="34" y="116"/>
                      </a:cubicBezTo>
                      <a:cubicBezTo>
                        <a:pt x="59" y="105"/>
                        <a:pt x="63" y="108"/>
                        <a:pt x="63" y="87"/>
                      </a:cubicBezTo>
                      <a:cubicBezTo>
                        <a:pt x="62" y="50"/>
                        <a:pt x="62" y="48"/>
                        <a:pt x="61" y="44"/>
                      </a:cubicBezTo>
                      <a:cubicBezTo>
                        <a:pt x="61" y="44"/>
                        <a:pt x="61" y="44"/>
                        <a:pt x="61" y="44"/>
                      </a:cubicBezTo>
                      <a:cubicBezTo>
                        <a:pt x="60" y="35"/>
                        <a:pt x="59" y="38"/>
                        <a:pt x="59" y="32"/>
                      </a:cubicBezTo>
                      <a:cubicBezTo>
                        <a:pt x="61" y="22"/>
                        <a:pt x="62" y="18"/>
                        <a:pt x="52" y="7"/>
                      </a:cubicBezTo>
                      <a:cubicBezTo>
                        <a:pt x="52" y="7"/>
                        <a:pt x="52" y="7"/>
                        <a:pt x="52" y="7"/>
                      </a:cubicBezTo>
                      <a:cubicBezTo>
                        <a:pt x="51" y="6"/>
                        <a:pt x="51" y="5"/>
                        <a:pt x="49" y="3"/>
                      </a:cubicBezTo>
                      <a:cubicBezTo>
                        <a:pt x="49" y="3"/>
                        <a:pt x="49" y="3"/>
                        <a:pt x="49" y="3"/>
                      </a:cubicBezTo>
                      <a:cubicBezTo>
                        <a:pt x="49" y="2"/>
                        <a:pt x="48" y="1"/>
                        <a:pt x="46" y="1"/>
                      </a:cubicBezTo>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ïşḻíḓê">
                  <a:extLst>
                    <a:ext uri="{FF2B5EF4-FFF2-40B4-BE49-F238E27FC236}">
                      <a16:creationId xmlns:a16="http://schemas.microsoft.com/office/drawing/2014/main" id="{6F6710BC-55F9-452D-A03A-EB20BD188B64}"/>
                    </a:ext>
                  </a:extLst>
                </p:cNvPr>
                <p:cNvSpPr/>
                <p:nvPr/>
              </p:nvSpPr>
              <p:spPr bwMode="auto">
                <a:xfrm>
                  <a:off x="5057776" y="1211263"/>
                  <a:ext cx="128588" cy="355600"/>
                </a:xfrm>
                <a:custGeom>
                  <a:avLst/>
                  <a:gdLst>
                    <a:gd name="T0" fmla="*/ 9 w 39"/>
                    <a:gd name="T1" fmla="*/ 106 h 108"/>
                    <a:gd name="T2" fmla="*/ 2 w 39"/>
                    <a:gd name="T3" fmla="*/ 106 h 108"/>
                    <a:gd name="T4" fmla="*/ 1 w 39"/>
                    <a:gd name="T5" fmla="*/ 100 h 108"/>
                    <a:gd name="T6" fmla="*/ 0 w 39"/>
                    <a:gd name="T7" fmla="*/ 99 h 108"/>
                    <a:gd name="T8" fmla="*/ 16 w 39"/>
                    <a:gd name="T9" fmla="*/ 54 h 108"/>
                    <a:gd name="T10" fmla="*/ 19 w 39"/>
                    <a:gd name="T11" fmla="*/ 43 h 108"/>
                    <a:gd name="T12" fmla="*/ 20 w 39"/>
                    <a:gd name="T13" fmla="*/ 35 h 108"/>
                    <a:gd name="T14" fmla="*/ 18 w 39"/>
                    <a:gd name="T15" fmla="*/ 22 h 108"/>
                    <a:gd name="T16" fmla="*/ 20 w 39"/>
                    <a:gd name="T17" fmla="*/ 15 h 108"/>
                    <a:gd name="T18" fmla="*/ 28 w 39"/>
                    <a:gd name="T19" fmla="*/ 6 h 108"/>
                    <a:gd name="T20" fmla="*/ 36 w 39"/>
                    <a:gd name="T21" fmla="*/ 2 h 108"/>
                    <a:gd name="T22" fmla="*/ 34 w 39"/>
                    <a:gd name="T23" fmla="*/ 12 h 108"/>
                    <a:gd name="T24" fmla="*/ 32 w 39"/>
                    <a:gd name="T25" fmla="*/ 27 h 108"/>
                    <a:gd name="T26" fmla="*/ 33 w 39"/>
                    <a:gd name="T27" fmla="*/ 35 h 108"/>
                    <a:gd name="T28" fmla="*/ 33 w 39"/>
                    <a:gd name="T29" fmla="*/ 36 h 108"/>
                    <a:gd name="T30" fmla="*/ 20 w 39"/>
                    <a:gd name="T31" fmla="*/ 88 h 108"/>
                    <a:gd name="T32" fmla="*/ 18 w 39"/>
                    <a:gd name="T33" fmla="*/ 94 h 108"/>
                    <a:gd name="T34" fmla="*/ 17 w 39"/>
                    <a:gd name="T35" fmla="*/ 97 h 108"/>
                    <a:gd name="T36" fmla="*/ 9 w 39"/>
                    <a:gd name="T37"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08">
                      <a:moveTo>
                        <a:pt x="9" y="106"/>
                      </a:moveTo>
                      <a:cubicBezTo>
                        <a:pt x="7" y="107"/>
                        <a:pt x="5" y="108"/>
                        <a:pt x="2" y="106"/>
                      </a:cubicBezTo>
                      <a:cubicBezTo>
                        <a:pt x="1" y="105"/>
                        <a:pt x="1" y="103"/>
                        <a:pt x="1" y="100"/>
                      </a:cubicBezTo>
                      <a:cubicBezTo>
                        <a:pt x="1" y="100"/>
                        <a:pt x="0" y="99"/>
                        <a:pt x="0" y="99"/>
                      </a:cubicBezTo>
                      <a:cubicBezTo>
                        <a:pt x="3" y="88"/>
                        <a:pt x="11" y="67"/>
                        <a:pt x="16" y="54"/>
                      </a:cubicBezTo>
                      <a:cubicBezTo>
                        <a:pt x="17" y="50"/>
                        <a:pt x="18" y="47"/>
                        <a:pt x="19" y="43"/>
                      </a:cubicBezTo>
                      <a:cubicBezTo>
                        <a:pt x="20" y="40"/>
                        <a:pt x="21" y="38"/>
                        <a:pt x="20" y="35"/>
                      </a:cubicBezTo>
                      <a:cubicBezTo>
                        <a:pt x="17" y="25"/>
                        <a:pt x="17" y="25"/>
                        <a:pt x="18" y="22"/>
                      </a:cubicBezTo>
                      <a:cubicBezTo>
                        <a:pt x="19" y="16"/>
                        <a:pt x="20" y="15"/>
                        <a:pt x="20" y="15"/>
                      </a:cubicBezTo>
                      <a:cubicBezTo>
                        <a:pt x="25" y="8"/>
                        <a:pt x="26" y="7"/>
                        <a:pt x="28" y="6"/>
                      </a:cubicBezTo>
                      <a:cubicBezTo>
                        <a:pt x="32" y="3"/>
                        <a:pt x="34" y="0"/>
                        <a:pt x="36" y="2"/>
                      </a:cubicBezTo>
                      <a:cubicBezTo>
                        <a:pt x="39" y="4"/>
                        <a:pt x="36" y="9"/>
                        <a:pt x="34" y="12"/>
                      </a:cubicBezTo>
                      <a:cubicBezTo>
                        <a:pt x="31" y="19"/>
                        <a:pt x="31" y="21"/>
                        <a:pt x="32" y="27"/>
                      </a:cubicBezTo>
                      <a:cubicBezTo>
                        <a:pt x="34" y="33"/>
                        <a:pt x="34" y="33"/>
                        <a:pt x="33" y="35"/>
                      </a:cubicBezTo>
                      <a:cubicBezTo>
                        <a:pt x="33" y="35"/>
                        <a:pt x="33" y="36"/>
                        <a:pt x="33" y="36"/>
                      </a:cubicBezTo>
                      <a:cubicBezTo>
                        <a:pt x="34" y="44"/>
                        <a:pt x="27" y="56"/>
                        <a:pt x="20" y="88"/>
                      </a:cubicBezTo>
                      <a:cubicBezTo>
                        <a:pt x="19" y="92"/>
                        <a:pt x="18" y="92"/>
                        <a:pt x="18" y="94"/>
                      </a:cubicBezTo>
                      <a:cubicBezTo>
                        <a:pt x="18" y="96"/>
                        <a:pt x="18" y="97"/>
                        <a:pt x="17" y="97"/>
                      </a:cubicBezTo>
                      <a:cubicBezTo>
                        <a:pt x="16" y="101"/>
                        <a:pt x="14" y="103"/>
                        <a:pt x="9" y="106"/>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ïṣlïḓè">
                  <a:extLst>
                    <a:ext uri="{FF2B5EF4-FFF2-40B4-BE49-F238E27FC236}">
                      <a16:creationId xmlns:a16="http://schemas.microsoft.com/office/drawing/2014/main" id="{689CE2E8-DAC7-48AC-A628-59674712392E}"/>
                    </a:ext>
                  </a:extLst>
                </p:cNvPr>
                <p:cNvSpPr/>
                <p:nvPr/>
              </p:nvSpPr>
              <p:spPr bwMode="auto">
                <a:xfrm>
                  <a:off x="5091113" y="143510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iṧļidè">
                  <a:extLst>
                    <a:ext uri="{FF2B5EF4-FFF2-40B4-BE49-F238E27FC236}">
                      <a16:creationId xmlns:a16="http://schemas.microsoft.com/office/drawing/2014/main" id="{4F277F22-5765-4BBF-9678-73EA68BA58F7}"/>
                    </a:ext>
                  </a:extLst>
                </p:cNvPr>
                <p:cNvSpPr/>
                <p:nvPr/>
              </p:nvSpPr>
              <p:spPr bwMode="auto">
                <a:xfrm>
                  <a:off x="4957763" y="2703513"/>
                  <a:ext cx="139700" cy="95250"/>
                </a:xfrm>
                <a:custGeom>
                  <a:avLst/>
                  <a:gdLst>
                    <a:gd name="T0" fmla="*/ 15 w 42"/>
                    <a:gd name="T1" fmla="*/ 3 h 29"/>
                    <a:gd name="T2" fmla="*/ 8 w 42"/>
                    <a:gd name="T3" fmla="*/ 1 h 29"/>
                    <a:gd name="T4" fmla="*/ 1 w 42"/>
                    <a:gd name="T5" fmla="*/ 8 h 29"/>
                    <a:gd name="T6" fmla="*/ 3 w 42"/>
                    <a:gd name="T7" fmla="*/ 17 h 29"/>
                    <a:gd name="T8" fmla="*/ 23 w 42"/>
                    <a:gd name="T9" fmla="*/ 26 h 29"/>
                    <a:gd name="T10" fmla="*/ 39 w 42"/>
                    <a:gd name="T11" fmla="*/ 26 h 29"/>
                    <a:gd name="T12" fmla="*/ 40 w 42"/>
                    <a:gd name="T13" fmla="*/ 21 h 29"/>
                    <a:gd name="T14" fmla="*/ 38 w 42"/>
                    <a:gd name="T15" fmla="*/ 19 h 29"/>
                    <a:gd name="T16" fmla="*/ 32 w 42"/>
                    <a:gd name="T17" fmla="*/ 13 h 29"/>
                    <a:gd name="T18" fmla="*/ 15 w 42"/>
                    <a:gd name="T19" fmla="*/ 3 h 29"/>
                    <a:gd name="T20" fmla="*/ 14 w 42"/>
                    <a:gd name="T21" fmla="*/ 23 h 29"/>
                    <a:gd name="T22" fmla="*/ 14 w 42"/>
                    <a:gd name="T23" fmla="*/ 23 h 29"/>
                    <a:gd name="T24" fmla="*/ 16 w 42"/>
                    <a:gd name="T25" fmla="*/ 24 h 29"/>
                    <a:gd name="T26" fmla="*/ 16 w 42"/>
                    <a:gd name="T2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29">
                      <a:moveTo>
                        <a:pt x="15" y="3"/>
                      </a:moveTo>
                      <a:cubicBezTo>
                        <a:pt x="13" y="3"/>
                        <a:pt x="10" y="0"/>
                        <a:pt x="8" y="1"/>
                      </a:cubicBezTo>
                      <a:cubicBezTo>
                        <a:pt x="4" y="1"/>
                        <a:pt x="2" y="4"/>
                        <a:pt x="1" y="8"/>
                      </a:cubicBezTo>
                      <a:cubicBezTo>
                        <a:pt x="0" y="12"/>
                        <a:pt x="0" y="14"/>
                        <a:pt x="3" y="17"/>
                      </a:cubicBezTo>
                      <a:cubicBezTo>
                        <a:pt x="5" y="19"/>
                        <a:pt x="15" y="24"/>
                        <a:pt x="23" y="26"/>
                      </a:cubicBezTo>
                      <a:cubicBezTo>
                        <a:pt x="31" y="27"/>
                        <a:pt x="36" y="29"/>
                        <a:pt x="39" y="26"/>
                      </a:cubicBezTo>
                      <a:cubicBezTo>
                        <a:pt x="41" y="25"/>
                        <a:pt x="42" y="23"/>
                        <a:pt x="40" y="21"/>
                      </a:cubicBezTo>
                      <a:cubicBezTo>
                        <a:pt x="40" y="20"/>
                        <a:pt x="39" y="20"/>
                        <a:pt x="38" y="19"/>
                      </a:cubicBezTo>
                      <a:cubicBezTo>
                        <a:pt x="33" y="15"/>
                        <a:pt x="34" y="15"/>
                        <a:pt x="32" y="13"/>
                      </a:cubicBezTo>
                      <a:cubicBezTo>
                        <a:pt x="22" y="3"/>
                        <a:pt x="20" y="3"/>
                        <a:pt x="15" y="3"/>
                      </a:cubicBezTo>
                      <a:moveTo>
                        <a:pt x="14" y="23"/>
                      </a:moveTo>
                      <a:cubicBezTo>
                        <a:pt x="15" y="23"/>
                        <a:pt x="15" y="23"/>
                        <a:pt x="14" y="23"/>
                      </a:cubicBezTo>
                      <a:moveTo>
                        <a:pt x="16" y="24"/>
                      </a:moveTo>
                      <a:cubicBezTo>
                        <a:pt x="15" y="23"/>
                        <a:pt x="15" y="23"/>
                        <a:pt x="16" y="24"/>
                      </a:cubicBezTo>
                    </a:path>
                  </a:pathLst>
                </a:custGeom>
                <a:solidFill>
                  <a:srgbClr val="2F54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îSļiḓè">
                  <a:extLst>
                    <a:ext uri="{FF2B5EF4-FFF2-40B4-BE49-F238E27FC236}">
                      <a16:creationId xmlns:a16="http://schemas.microsoft.com/office/drawing/2014/main" id="{65473819-638F-4B5B-8DBF-641561A76F81}"/>
                    </a:ext>
                  </a:extLst>
                </p:cNvPr>
                <p:cNvSpPr/>
                <p:nvPr/>
              </p:nvSpPr>
              <p:spPr bwMode="auto">
                <a:xfrm>
                  <a:off x="4578351" y="2360613"/>
                  <a:ext cx="73025" cy="174625"/>
                </a:xfrm>
                <a:custGeom>
                  <a:avLst/>
                  <a:gdLst>
                    <a:gd name="T0" fmla="*/ 14 w 22"/>
                    <a:gd name="T1" fmla="*/ 1 h 53"/>
                    <a:gd name="T2" fmla="*/ 3 w 22"/>
                    <a:gd name="T3" fmla="*/ 3 h 53"/>
                    <a:gd name="T4" fmla="*/ 1 w 22"/>
                    <a:gd name="T5" fmla="*/ 14 h 53"/>
                    <a:gd name="T6" fmla="*/ 4 w 22"/>
                    <a:gd name="T7" fmla="*/ 28 h 53"/>
                    <a:gd name="T8" fmla="*/ 7 w 22"/>
                    <a:gd name="T9" fmla="*/ 48 h 53"/>
                    <a:gd name="T10" fmla="*/ 13 w 22"/>
                    <a:gd name="T11" fmla="*/ 51 h 53"/>
                    <a:gd name="T12" fmla="*/ 18 w 22"/>
                    <a:gd name="T13" fmla="*/ 35 h 53"/>
                    <a:gd name="T14" fmla="*/ 21 w 22"/>
                    <a:gd name="T15" fmla="*/ 20 h 53"/>
                    <a:gd name="T16" fmla="*/ 19 w 22"/>
                    <a:gd name="T17" fmla="*/ 9 h 53"/>
                    <a:gd name="T18" fmla="*/ 19 w 22"/>
                    <a:gd name="T19" fmla="*/ 7 h 53"/>
                    <a:gd name="T20" fmla="*/ 14 w 22"/>
                    <a:gd name="T21" fmla="*/ 1 h 53"/>
                    <a:gd name="T22" fmla="*/ 14 w 22"/>
                    <a:gd name="T23" fmla="*/ 1 h 53"/>
                    <a:gd name="T24" fmla="*/ 20 w 22"/>
                    <a:gd name="T25" fmla="*/ 18 h 53"/>
                    <a:gd name="T26" fmla="*/ 20 w 22"/>
                    <a:gd name="T2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53">
                      <a:moveTo>
                        <a:pt x="14" y="1"/>
                      </a:moveTo>
                      <a:cubicBezTo>
                        <a:pt x="10" y="0"/>
                        <a:pt x="6" y="1"/>
                        <a:pt x="3" y="3"/>
                      </a:cubicBezTo>
                      <a:cubicBezTo>
                        <a:pt x="1" y="5"/>
                        <a:pt x="1" y="8"/>
                        <a:pt x="1" y="14"/>
                      </a:cubicBezTo>
                      <a:cubicBezTo>
                        <a:pt x="0" y="22"/>
                        <a:pt x="3" y="22"/>
                        <a:pt x="4" y="28"/>
                      </a:cubicBezTo>
                      <a:cubicBezTo>
                        <a:pt x="5" y="34"/>
                        <a:pt x="5" y="43"/>
                        <a:pt x="7" y="48"/>
                      </a:cubicBezTo>
                      <a:cubicBezTo>
                        <a:pt x="9" y="53"/>
                        <a:pt x="12" y="52"/>
                        <a:pt x="13" y="51"/>
                      </a:cubicBezTo>
                      <a:cubicBezTo>
                        <a:pt x="15" y="49"/>
                        <a:pt x="18" y="36"/>
                        <a:pt x="18" y="35"/>
                      </a:cubicBezTo>
                      <a:cubicBezTo>
                        <a:pt x="20" y="26"/>
                        <a:pt x="22" y="24"/>
                        <a:pt x="21" y="20"/>
                      </a:cubicBezTo>
                      <a:cubicBezTo>
                        <a:pt x="21" y="17"/>
                        <a:pt x="17" y="17"/>
                        <a:pt x="19" y="9"/>
                      </a:cubicBezTo>
                      <a:cubicBezTo>
                        <a:pt x="19" y="9"/>
                        <a:pt x="19" y="8"/>
                        <a:pt x="19" y="7"/>
                      </a:cubicBezTo>
                      <a:cubicBezTo>
                        <a:pt x="19" y="4"/>
                        <a:pt x="17" y="2"/>
                        <a:pt x="14" y="1"/>
                      </a:cubicBezTo>
                      <a:cubicBezTo>
                        <a:pt x="14" y="1"/>
                        <a:pt x="14" y="1"/>
                        <a:pt x="14" y="1"/>
                      </a:cubicBezTo>
                      <a:moveTo>
                        <a:pt x="20" y="18"/>
                      </a:moveTo>
                      <a:cubicBezTo>
                        <a:pt x="20" y="18"/>
                        <a:pt x="20" y="18"/>
                        <a:pt x="20" y="18"/>
                      </a:cubicBezTo>
                    </a:path>
                  </a:pathLst>
                </a:custGeom>
                <a:solidFill>
                  <a:srgbClr val="2F54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išľíḋe">
                  <a:extLst>
                    <a:ext uri="{FF2B5EF4-FFF2-40B4-BE49-F238E27FC236}">
                      <a16:creationId xmlns:a16="http://schemas.microsoft.com/office/drawing/2014/main" id="{BE22E53B-3DB1-4A01-9BC0-F5D7D19FF8A8}"/>
                    </a:ext>
                  </a:extLst>
                </p:cNvPr>
                <p:cNvSpPr/>
                <p:nvPr/>
              </p:nvSpPr>
              <p:spPr bwMode="auto">
                <a:xfrm>
                  <a:off x="4984751" y="1570038"/>
                  <a:ext cx="528638" cy="484188"/>
                </a:xfrm>
                <a:custGeom>
                  <a:avLst/>
                  <a:gdLst>
                    <a:gd name="T0" fmla="*/ 152 w 160"/>
                    <a:gd name="T1" fmla="*/ 9 h 147"/>
                    <a:gd name="T2" fmla="*/ 147 w 160"/>
                    <a:gd name="T3" fmla="*/ 1 h 147"/>
                    <a:gd name="T4" fmla="*/ 129 w 160"/>
                    <a:gd name="T5" fmla="*/ 7 h 147"/>
                    <a:gd name="T6" fmla="*/ 126 w 160"/>
                    <a:gd name="T7" fmla="*/ 8 h 147"/>
                    <a:gd name="T8" fmla="*/ 119 w 160"/>
                    <a:gd name="T9" fmla="*/ 10 h 147"/>
                    <a:gd name="T10" fmla="*/ 104 w 160"/>
                    <a:gd name="T11" fmla="*/ 15 h 147"/>
                    <a:gd name="T12" fmla="*/ 88 w 160"/>
                    <a:gd name="T13" fmla="*/ 15 h 147"/>
                    <a:gd name="T14" fmla="*/ 84 w 160"/>
                    <a:gd name="T15" fmla="*/ 14 h 147"/>
                    <a:gd name="T16" fmla="*/ 84 w 160"/>
                    <a:gd name="T17" fmla="*/ 14 h 147"/>
                    <a:gd name="T18" fmla="*/ 80 w 160"/>
                    <a:gd name="T19" fmla="*/ 15 h 147"/>
                    <a:gd name="T20" fmla="*/ 78 w 160"/>
                    <a:gd name="T21" fmla="*/ 15 h 147"/>
                    <a:gd name="T22" fmla="*/ 69 w 160"/>
                    <a:gd name="T23" fmla="*/ 15 h 147"/>
                    <a:gd name="T24" fmla="*/ 66 w 160"/>
                    <a:gd name="T25" fmla="*/ 15 h 147"/>
                    <a:gd name="T26" fmla="*/ 66 w 160"/>
                    <a:gd name="T27" fmla="*/ 15 h 147"/>
                    <a:gd name="T28" fmla="*/ 66 w 160"/>
                    <a:gd name="T29" fmla="*/ 15 h 147"/>
                    <a:gd name="T30" fmla="*/ 66 w 160"/>
                    <a:gd name="T31" fmla="*/ 15 h 147"/>
                    <a:gd name="T32" fmla="*/ 56 w 160"/>
                    <a:gd name="T33" fmla="*/ 14 h 147"/>
                    <a:gd name="T34" fmla="*/ 33 w 160"/>
                    <a:gd name="T35" fmla="*/ 21 h 147"/>
                    <a:gd name="T36" fmla="*/ 33 w 160"/>
                    <a:gd name="T37" fmla="*/ 21 h 147"/>
                    <a:gd name="T38" fmla="*/ 32 w 160"/>
                    <a:gd name="T39" fmla="*/ 22 h 147"/>
                    <a:gd name="T40" fmla="*/ 28 w 160"/>
                    <a:gd name="T41" fmla="*/ 39 h 147"/>
                    <a:gd name="T42" fmla="*/ 23 w 160"/>
                    <a:gd name="T43" fmla="*/ 71 h 147"/>
                    <a:gd name="T44" fmla="*/ 18 w 160"/>
                    <a:gd name="T45" fmla="*/ 78 h 147"/>
                    <a:gd name="T46" fmla="*/ 17 w 160"/>
                    <a:gd name="T47" fmla="*/ 83 h 147"/>
                    <a:gd name="T48" fmla="*/ 8 w 160"/>
                    <a:gd name="T49" fmla="*/ 112 h 147"/>
                    <a:gd name="T50" fmla="*/ 7 w 160"/>
                    <a:gd name="T51" fmla="*/ 131 h 147"/>
                    <a:gd name="T52" fmla="*/ 17 w 160"/>
                    <a:gd name="T53" fmla="*/ 135 h 147"/>
                    <a:gd name="T54" fmla="*/ 32 w 160"/>
                    <a:gd name="T55" fmla="*/ 140 h 147"/>
                    <a:gd name="T56" fmla="*/ 39 w 160"/>
                    <a:gd name="T57" fmla="*/ 143 h 147"/>
                    <a:gd name="T58" fmla="*/ 63 w 160"/>
                    <a:gd name="T59" fmla="*/ 146 h 147"/>
                    <a:gd name="T60" fmla="*/ 75 w 160"/>
                    <a:gd name="T61" fmla="*/ 138 h 147"/>
                    <a:gd name="T62" fmla="*/ 96 w 160"/>
                    <a:gd name="T63" fmla="*/ 74 h 147"/>
                    <a:gd name="T64" fmla="*/ 99 w 160"/>
                    <a:gd name="T65" fmla="*/ 66 h 147"/>
                    <a:gd name="T66" fmla="*/ 107 w 160"/>
                    <a:gd name="T67" fmla="*/ 52 h 147"/>
                    <a:gd name="T68" fmla="*/ 107 w 160"/>
                    <a:gd name="T69" fmla="*/ 52 h 147"/>
                    <a:gd name="T70" fmla="*/ 112 w 160"/>
                    <a:gd name="T71" fmla="*/ 50 h 147"/>
                    <a:gd name="T72" fmla="*/ 111 w 160"/>
                    <a:gd name="T73" fmla="*/ 50 h 147"/>
                    <a:gd name="T74" fmla="*/ 134 w 160"/>
                    <a:gd name="T75" fmla="*/ 39 h 147"/>
                    <a:gd name="T76" fmla="*/ 142 w 160"/>
                    <a:gd name="T77" fmla="*/ 36 h 147"/>
                    <a:gd name="T78" fmla="*/ 142 w 160"/>
                    <a:gd name="T79" fmla="*/ 36 h 147"/>
                    <a:gd name="T80" fmla="*/ 144 w 160"/>
                    <a:gd name="T81" fmla="*/ 35 h 147"/>
                    <a:gd name="T82" fmla="*/ 156 w 160"/>
                    <a:gd name="T83" fmla="*/ 28 h 147"/>
                    <a:gd name="T84" fmla="*/ 156 w 160"/>
                    <a:gd name="T85" fmla="*/ 28 h 147"/>
                    <a:gd name="T86" fmla="*/ 159 w 160"/>
                    <a:gd name="T87" fmla="*/ 24 h 147"/>
                    <a:gd name="T88" fmla="*/ 152 w 160"/>
                    <a:gd name="T89" fmla="*/ 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47">
                      <a:moveTo>
                        <a:pt x="152" y="9"/>
                      </a:moveTo>
                      <a:cubicBezTo>
                        <a:pt x="151" y="7"/>
                        <a:pt x="150" y="2"/>
                        <a:pt x="147" y="1"/>
                      </a:cubicBezTo>
                      <a:cubicBezTo>
                        <a:pt x="143" y="0"/>
                        <a:pt x="138" y="4"/>
                        <a:pt x="129" y="7"/>
                      </a:cubicBezTo>
                      <a:cubicBezTo>
                        <a:pt x="127" y="8"/>
                        <a:pt x="126" y="8"/>
                        <a:pt x="126" y="8"/>
                      </a:cubicBezTo>
                      <a:cubicBezTo>
                        <a:pt x="123" y="10"/>
                        <a:pt x="118" y="10"/>
                        <a:pt x="119" y="10"/>
                      </a:cubicBezTo>
                      <a:cubicBezTo>
                        <a:pt x="111" y="12"/>
                        <a:pt x="110" y="13"/>
                        <a:pt x="104" y="15"/>
                      </a:cubicBezTo>
                      <a:cubicBezTo>
                        <a:pt x="100" y="16"/>
                        <a:pt x="97" y="15"/>
                        <a:pt x="88" y="15"/>
                      </a:cubicBezTo>
                      <a:cubicBezTo>
                        <a:pt x="85" y="14"/>
                        <a:pt x="85" y="14"/>
                        <a:pt x="84" y="14"/>
                      </a:cubicBezTo>
                      <a:cubicBezTo>
                        <a:pt x="84" y="14"/>
                        <a:pt x="84" y="14"/>
                        <a:pt x="84" y="14"/>
                      </a:cubicBezTo>
                      <a:cubicBezTo>
                        <a:pt x="84" y="14"/>
                        <a:pt x="83" y="14"/>
                        <a:pt x="80" y="15"/>
                      </a:cubicBezTo>
                      <a:cubicBezTo>
                        <a:pt x="79" y="15"/>
                        <a:pt x="79" y="15"/>
                        <a:pt x="78" y="15"/>
                      </a:cubicBezTo>
                      <a:cubicBezTo>
                        <a:pt x="74" y="16"/>
                        <a:pt x="74" y="16"/>
                        <a:pt x="69" y="15"/>
                      </a:cubicBezTo>
                      <a:cubicBezTo>
                        <a:pt x="66" y="15"/>
                        <a:pt x="66" y="15"/>
                        <a:pt x="66" y="15"/>
                      </a:cubicBezTo>
                      <a:cubicBezTo>
                        <a:pt x="66" y="15"/>
                        <a:pt x="66" y="15"/>
                        <a:pt x="66" y="15"/>
                      </a:cubicBezTo>
                      <a:cubicBezTo>
                        <a:pt x="66" y="15"/>
                        <a:pt x="66" y="15"/>
                        <a:pt x="66" y="15"/>
                      </a:cubicBezTo>
                      <a:cubicBezTo>
                        <a:pt x="66" y="15"/>
                        <a:pt x="66" y="15"/>
                        <a:pt x="66" y="15"/>
                      </a:cubicBezTo>
                      <a:cubicBezTo>
                        <a:pt x="61" y="14"/>
                        <a:pt x="57" y="14"/>
                        <a:pt x="56" y="14"/>
                      </a:cubicBezTo>
                      <a:cubicBezTo>
                        <a:pt x="52" y="14"/>
                        <a:pt x="44" y="12"/>
                        <a:pt x="33" y="21"/>
                      </a:cubicBezTo>
                      <a:cubicBezTo>
                        <a:pt x="33" y="21"/>
                        <a:pt x="33" y="21"/>
                        <a:pt x="33" y="21"/>
                      </a:cubicBezTo>
                      <a:cubicBezTo>
                        <a:pt x="33" y="21"/>
                        <a:pt x="32" y="22"/>
                        <a:pt x="32" y="22"/>
                      </a:cubicBezTo>
                      <a:cubicBezTo>
                        <a:pt x="30" y="28"/>
                        <a:pt x="28" y="33"/>
                        <a:pt x="28" y="39"/>
                      </a:cubicBezTo>
                      <a:cubicBezTo>
                        <a:pt x="26" y="50"/>
                        <a:pt x="27" y="60"/>
                        <a:pt x="23" y="71"/>
                      </a:cubicBezTo>
                      <a:cubicBezTo>
                        <a:pt x="21" y="74"/>
                        <a:pt x="20" y="76"/>
                        <a:pt x="18" y="78"/>
                      </a:cubicBezTo>
                      <a:cubicBezTo>
                        <a:pt x="18" y="79"/>
                        <a:pt x="17" y="81"/>
                        <a:pt x="17" y="83"/>
                      </a:cubicBezTo>
                      <a:cubicBezTo>
                        <a:pt x="8" y="112"/>
                        <a:pt x="8" y="112"/>
                        <a:pt x="8" y="112"/>
                      </a:cubicBezTo>
                      <a:cubicBezTo>
                        <a:pt x="5" y="120"/>
                        <a:pt x="0" y="127"/>
                        <a:pt x="7" y="131"/>
                      </a:cubicBezTo>
                      <a:cubicBezTo>
                        <a:pt x="11" y="134"/>
                        <a:pt x="13" y="133"/>
                        <a:pt x="17" y="135"/>
                      </a:cubicBezTo>
                      <a:cubicBezTo>
                        <a:pt x="20" y="137"/>
                        <a:pt x="20" y="138"/>
                        <a:pt x="32" y="140"/>
                      </a:cubicBezTo>
                      <a:cubicBezTo>
                        <a:pt x="36" y="141"/>
                        <a:pt x="35" y="142"/>
                        <a:pt x="39" y="143"/>
                      </a:cubicBezTo>
                      <a:cubicBezTo>
                        <a:pt x="54" y="147"/>
                        <a:pt x="60" y="146"/>
                        <a:pt x="63" y="146"/>
                      </a:cubicBezTo>
                      <a:cubicBezTo>
                        <a:pt x="73" y="147"/>
                        <a:pt x="74" y="144"/>
                        <a:pt x="75" y="138"/>
                      </a:cubicBezTo>
                      <a:cubicBezTo>
                        <a:pt x="86" y="91"/>
                        <a:pt x="83" y="111"/>
                        <a:pt x="96" y="74"/>
                      </a:cubicBezTo>
                      <a:cubicBezTo>
                        <a:pt x="99" y="66"/>
                        <a:pt x="99" y="66"/>
                        <a:pt x="99" y="66"/>
                      </a:cubicBezTo>
                      <a:cubicBezTo>
                        <a:pt x="105" y="51"/>
                        <a:pt x="104" y="53"/>
                        <a:pt x="107" y="52"/>
                      </a:cubicBezTo>
                      <a:cubicBezTo>
                        <a:pt x="107" y="52"/>
                        <a:pt x="107" y="52"/>
                        <a:pt x="107" y="52"/>
                      </a:cubicBezTo>
                      <a:cubicBezTo>
                        <a:pt x="107" y="52"/>
                        <a:pt x="109" y="51"/>
                        <a:pt x="112" y="50"/>
                      </a:cubicBezTo>
                      <a:cubicBezTo>
                        <a:pt x="111" y="50"/>
                        <a:pt x="111" y="50"/>
                        <a:pt x="111" y="50"/>
                      </a:cubicBezTo>
                      <a:cubicBezTo>
                        <a:pt x="116" y="48"/>
                        <a:pt x="131" y="40"/>
                        <a:pt x="134" y="39"/>
                      </a:cubicBezTo>
                      <a:cubicBezTo>
                        <a:pt x="138" y="38"/>
                        <a:pt x="137" y="39"/>
                        <a:pt x="142" y="36"/>
                      </a:cubicBezTo>
                      <a:cubicBezTo>
                        <a:pt x="142" y="36"/>
                        <a:pt x="142" y="36"/>
                        <a:pt x="142" y="36"/>
                      </a:cubicBezTo>
                      <a:cubicBezTo>
                        <a:pt x="143" y="36"/>
                        <a:pt x="143" y="35"/>
                        <a:pt x="144" y="35"/>
                      </a:cubicBezTo>
                      <a:cubicBezTo>
                        <a:pt x="142" y="36"/>
                        <a:pt x="150" y="33"/>
                        <a:pt x="156" y="28"/>
                      </a:cubicBezTo>
                      <a:cubicBezTo>
                        <a:pt x="156" y="28"/>
                        <a:pt x="156" y="28"/>
                        <a:pt x="156" y="28"/>
                      </a:cubicBezTo>
                      <a:cubicBezTo>
                        <a:pt x="158" y="26"/>
                        <a:pt x="158" y="25"/>
                        <a:pt x="159" y="24"/>
                      </a:cubicBezTo>
                      <a:cubicBezTo>
                        <a:pt x="160" y="20"/>
                        <a:pt x="157" y="21"/>
                        <a:pt x="152" y="9"/>
                      </a:cubicBezTo>
                      <a:close/>
                    </a:path>
                  </a:pathLst>
                </a:custGeom>
                <a:solidFill>
                  <a:srgbClr val="96B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iṡlïḑe">
                  <a:extLst>
                    <a:ext uri="{FF2B5EF4-FFF2-40B4-BE49-F238E27FC236}">
                      <a16:creationId xmlns:a16="http://schemas.microsoft.com/office/drawing/2014/main" id="{30CBC8A2-9F72-41EC-AA79-2E5B10AD5268}"/>
                    </a:ext>
                  </a:extLst>
                </p:cNvPr>
                <p:cNvSpPr/>
                <p:nvPr/>
              </p:nvSpPr>
              <p:spPr bwMode="auto">
                <a:xfrm>
                  <a:off x="5024438" y="1497013"/>
                  <a:ext cx="92075" cy="266700"/>
                </a:xfrm>
                <a:custGeom>
                  <a:avLst/>
                  <a:gdLst>
                    <a:gd name="T0" fmla="*/ 2 w 28"/>
                    <a:gd name="T1" fmla="*/ 45 h 81"/>
                    <a:gd name="T2" fmla="*/ 7 w 28"/>
                    <a:gd name="T3" fmla="*/ 7 h 81"/>
                    <a:gd name="T4" fmla="*/ 11 w 28"/>
                    <a:gd name="T5" fmla="*/ 2 h 81"/>
                    <a:gd name="T6" fmla="*/ 28 w 28"/>
                    <a:gd name="T7" fmla="*/ 4 h 81"/>
                    <a:gd name="T8" fmla="*/ 25 w 28"/>
                    <a:gd name="T9" fmla="*/ 37 h 81"/>
                    <a:gd name="T10" fmla="*/ 21 w 28"/>
                    <a:gd name="T11" fmla="*/ 72 h 81"/>
                    <a:gd name="T12" fmla="*/ 14 w 28"/>
                    <a:gd name="T13" fmla="*/ 76 h 81"/>
                    <a:gd name="T14" fmla="*/ 7 w 28"/>
                    <a:gd name="T15" fmla="*/ 63 h 81"/>
                    <a:gd name="T16" fmla="*/ 2 w 28"/>
                    <a:gd name="T17"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1">
                      <a:moveTo>
                        <a:pt x="2" y="45"/>
                      </a:moveTo>
                      <a:cubicBezTo>
                        <a:pt x="0" y="33"/>
                        <a:pt x="2" y="19"/>
                        <a:pt x="7" y="7"/>
                      </a:cubicBezTo>
                      <a:cubicBezTo>
                        <a:pt x="8" y="5"/>
                        <a:pt x="10" y="3"/>
                        <a:pt x="11" y="2"/>
                      </a:cubicBezTo>
                      <a:cubicBezTo>
                        <a:pt x="17" y="0"/>
                        <a:pt x="23" y="6"/>
                        <a:pt x="28" y="4"/>
                      </a:cubicBezTo>
                      <a:cubicBezTo>
                        <a:pt x="27" y="15"/>
                        <a:pt x="26" y="26"/>
                        <a:pt x="25" y="37"/>
                      </a:cubicBezTo>
                      <a:cubicBezTo>
                        <a:pt x="24" y="48"/>
                        <a:pt x="23" y="60"/>
                        <a:pt x="21" y="72"/>
                      </a:cubicBezTo>
                      <a:cubicBezTo>
                        <a:pt x="20" y="76"/>
                        <a:pt x="19" y="81"/>
                        <a:pt x="14" y="76"/>
                      </a:cubicBezTo>
                      <a:cubicBezTo>
                        <a:pt x="11" y="73"/>
                        <a:pt x="8" y="67"/>
                        <a:pt x="7" y="63"/>
                      </a:cubicBezTo>
                      <a:cubicBezTo>
                        <a:pt x="4" y="57"/>
                        <a:pt x="3" y="51"/>
                        <a:pt x="2" y="45"/>
                      </a:cubicBezTo>
                      <a:close/>
                    </a:path>
                  </a:pathLst>
                </a:custGeom>
                <a:solidFill>
                  <a:srgbClr val="96B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ľiḓè">
                  <a:extLst>
                    <a:ext uri="{FF2B5EF4-FFF2-40B4-BE49-F238E27FC236}">
                      <a16:creationId xmlns:a16="http://schemas.microsoft.com/office/drawing/2014/main" id="{C47507C5-AF36-4583-A57A-ED879C7B45C2}"/>
                    </a:ext>
                  </a:extLst>
                </p:cNvPr>
                <p:cNvSpPr/>
                <p:nvPr/>
              </p:nvSpPr>
              <p:spPr bwMode="auto">
                <a:xfrm>
                  <a:off x="5080001" y="1408113"/>
                  <a:ext cx="215900" cy="471488"/>
                </a:xfrm>
                <a:custGeom>
                  <a:avLst/>
                  <a:gdLst>
                    <a:gd name="T0" fmla="*/ 42 w 65"/>
                    <a:gd name="T1" fmla="*/ 2 h 143"/>
                    <a:gd name="T2" fmla="*/ 25 w 65"/>
                    <a:gd name="T3" fmla="*/ 6 h 143"/>
                    <a:gd name="T4" fmla="*/ 21 w 65"/>
                    <a:gd name="T5" fmla="*/ 9 h 143"/>
                    <a:gd name="T6" fmla="*/ 17 w 65"/>
                    <a:gd name="T7" fmla="*/ 18 h 143"/>
                    <a:gd name="T8" fmla="*/ 17 w 65"/>
                    <a:gd name="T9" fmla="*/ 18 h 143"/>
                    <a:gd name="T10" fmla="*/ 17 w 65"/>
                    <a:gd name="T11" fmla="*/ 19 h 143"/>
                    <a:gd name="T12" fmla="*/ 17 w 65"/>
                    <a:gd name="T13" fmla="*/ 19 h 143"/>
                    <a:gd name="T14" fmla="*/ 8 w 65"/>
                    <a:gd name="T15" fmla="*/ 50 h 143"/>
                    <a:gd name="T16" fmla="*/ 0 w 65"/>
                    <a:gd name="T17" fmla="*/ 82 h 143"/>
                    <a:gd name="T18" fmla="*/ 0 w 65"/>
                    <a:gd name="T19" fmla="*/ 82 h 143"/>
                    <a:gd name="T20" fmla="*/ 1 w 65"/>
                    <a:gd name="T21" fmla="*/ 93 h 143"/>
                    <a:gd name="T22" fmla="*/ 1 w 65"/>
                    <a:gd name="T23" fmla="*/ 93 h 143"/>
                    <a:gd name="T24" fmla="*/ 1 w 65"/>
                    <a:gd name="T25" fmla="*/ 93 h 143"/>
                    <a:gd name="T26" fmla="*/ 1 w 65"/>
                    <a:gd name="T27" fmla="*/ 93 h 143"/>
                    <a:gd name="T28" fmla="*/ 1 w 65"/>
                    <a:gd name="T29" fmla="*/ 93 h 143"/>
                    <a:gd name="T30" fmla="*/ 6 w 65"/>
                    <a:gd name="T31" fmla="*/ 112 h 143"/>
                    <a:gd name="T32" fmla="*/ 8 w 65"/>
                    <a:gd name="T33" fmla="*/ 122 h 143"/>
                    <a:gd name="T34" fmla="*/ 12 w 65"/>
                    <a:gd name="T35" fmla="*/ 134 h 143"/>
                    <a:gd name="T36" fmla="*/ 13 w 65"/>
                    <a:gd name="T37" fmla="*/ 139 h 143"/>
                    <a:gd name="T38" fmla="*/ 19 w 65"/>
                    <a:gd name="T39" fmla="*/ 141 h 143"/>
                    <a:gd name="T40" fmla="*/ 32 w 65"/>
                    <a:gd name="T41" fmla="*/ 129 h 143"/>
                    <a:gd name="T42" fmla="*/ 32 w 65"/>
                    <a:gd name="T43" fmla="*/ 129 h 143"/>
                    <a:gd name="T44" fmla="*/ 54 w 65"/>
                    <a:gd name="T45" fmla="*/ 83 h 143"/>
                    <a:gd name="T46" fmla="*/ 54 w 65"/>
                    <a:gd name="T47" fmla="*/ 83 h 143"/>
                    <a:gd name="T48" fmla="*/ 65 w 65"/>
                    <a:gd name="T49" fmla="*/ 51 h 143"/>
                    <a:gd name="T50" fmla="*/ 61 w 65"/>
                    <a:gd name="T51" fmla="*/ 27 h 143"/>
                    <a:gd name="T52" fmla="*/ 53 w 65"/>
                    <a:gd name="T53" fmla="*/ 9 h 143"/>
                    <a:gd name="T54" fmla="*/ 43 w 65"/>
                    <a:gd name="T55" fmla="*/ 2 h 143"/>
                    <a:gd name="T56" fmla="*/ 42 w 65"/>
                    <a:gd name="T57" fmla="*/ 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43">
                      <a:moveTo>
                        <a:pt x="42" y="2"/>
                      </a:moveTo>
                      <a:cubicBezTo>
                        <a:pt x="35" y="0"/>
                        <a:pt x="31" y="2"/>
                        <a:pt x="25" y="6"/>
                      </a:cubicBezTo>
                      <a:cubicBezTo>
                        <a:pt x="24" y="7"/>
                        <a:pt x="23" y="8"/>
                        <a:pt x="21" y="9"/>
                      </a:cubicBezTo>
                      <a:cubicBezTo>
                        <a:pt x="19" y="12"/>
                        <a:pt x="18" y="15"/>
                        <a:pt x="17" y="18"/>
                      </a:cubicBezTo>
                      <a:cubicBezTo>
                        <a:pt x="17" y="18"/>
                        <a:pt x="17" y="18"/>
                        <a:pt x="17" y="18"/>
                      </a:cubicBezTo>
                      <a:cubicBezTo>
                        <a:pt x="17" y="19"/>
                        <a:pt x="17" y="19"/>
                        <a:pt x="17" y="19"/>
                      </a:cubicBezTo>
                      <a:cubicBezTo>
                        <a:pt x="17" y="19"/>
                        <a:pt x="17" y="19"/>
                        <a:pt x="17" y="19"/>
                      </a:cubicBezTo>
                      <a:cubicBezTo>
                        <a:pt x="10" y="35"/>
                        <a:pt x="12" y="35"/>
                        <a:pt x="8" y="50"/>
                      </a:cubicBezTo>
                      <a:cubicBezTo>
                        <a:pt x="4" y="65"/>
                        <a:pt x="2" y="65"/>
                        <a:pt x="0" y="82"/>
                      </a:cubicBezTo>
                      <a:cubicBezTo>
                        <a:pt x="0" y="82"/>
                        <a:pt x="0" y="82"/>
                        <a:pt x="0" y="82"/>
                      </a:cubicBezTo>
                      <a:cubicBezTo>
                        <a:pt x="0" y="85"/>
                        <a:pt x="0" y="89"/>
                        <a:pt x="1" y="93"/>
                      </a:cubicBezTo>
                      <a:cubicBezTo>
                        <a:pt x="1" y="93"/>
                        <a:pt x="1" y="93"/>
                        <a:pt x="1" y="93"/>
                      </a:cubicBezTo>
                      <a:cubicBezTo>
                        <a:pt x="1" y="93"/>
                        <a:pt x="1" y="93"/>
                        <a:pt x="1" y="93"/>
                      </a:cubicBezTo>
                      <a:cubicBezTo>
                        <a:pt x="1" y="93"/>
                        <a:pt x="1" y="93"/>
                        <a:pt x="1" y="93"/>
                      </a:cubicBezTo>
                      <a:cubicBezTo>
                        <a:pt x="1" y="93"/>
                        <a:pt x="1" y="93"/>
                        <a:pt x="1" y="93"/>
                      </a:cubicBezTo>
                      <a:cubicBezTo>
                        <a:pt x="2" y="102"/>
                        <a:pt x="4" y="104"/>
                        <a:pt x="6" y="112"/>
                      </a:cubicBezTo>
                      <a:cubicBezTo>
                        <a:pt x="6" y="115"/>
                        <a:pt x="8" y="121"/>
                        <a:pt x="8" y="122"/>
                      </a:cubicBezTo>
                      <a:cubicBezTo>
                        <a:pt x="10" y="129"/>
                        <a:pt x="11" y="130"/>
                        <a:pt x="12" y="134"/>
                      </a:cubicBezTo>
                      <a:cubicBezTo>
                        <a:pt x="12" y="136"/>
                        <a:pt x="12" y="137"/>
                        <a:pt x="13" y="139"/>
                      </a:cubicBezTo>
                      <a:cubicBezTo>
                        <a:pt x="13" y="141"/>
                        <a:pt x="15" y="143"/>
                        <a:pt x="19" y="141"/>
                      </a:cubicBezTo>
                      <a:cubicBezTo>
                        <a:pt x="22" y="139"/>
                        <a:pt x="26" y="138"/>
                        <a:pt x="32" y="129"/>
                      </a:cubicBezTo>
                      <a:cubicBezTo>
                        <a:pt x="32" y="129"/>
                        <a:pt x="32" y="129"/>
                        <a:pt x="32" y="129"/>
                      </a:cubicBezTo>
                      <a:cubicBezTo>
                        <a:pt x="42" y="116"/>
                        <a:pt x="35" y="113"/>
                        <a:pt x="54" y="83"/>
                      </a:cubicBezTo>
                      <a:cubicBezTo>
                        <a:pt x="54" y="83"/>
                        <a:pt x="54" y="83"/>
                        <a:pt x="54" y="83"/>
                      </a:cubicBezTo>
                      <a:cubicBezTo>
                        <a:pt x="64" y="69"/>
                        <a:pt x="65" y="60"/>
                        <a:pt x="65" y="51"/>
                      </a:cubicBezTo>
                      <a:cubicBezTo>
                        <a:pt x="64" y="40"/>
                        <a:pt x="65" y="40"/>
                        <a:pt x="61" y="27"/>
                      </a:cubicBezTo>
                      <a:cubicBezTo>
                        <a:pt x="60" y="26"/>
                        <a:pt x="57" y="15"/>
                        <a:pt x="53" y="9"/>
                      </a:cubicBezTo>
                      <a:cubicBezTo>
                        <a:pt x="51" y="7"/>
                        <a:pt x="50" y="5"/>
                        <a:pt x="43" y="2"/>
                      </a:cubicBezTo>
                      <a:cubicBezTo>
                        <a:pt x="42" y="2"/>
                        <a:pt x="42" y="2"/>
                        <a:pt x="42" y="2"/>
                      </a:cubicBezTo>
                    </a:path>
                  </a:pathLst>
                </a:custGeom>
                <a:solidFill>
                  <a:srgbClr val="1E3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iṣlïḓe">
                  <a:extLst>
                    <a:ext uri="{FF2B5EF4-FFF2-40B4-BE49-F238E27FC236}">
                      <a16:creationId xmlns:a16="http://schemas.microsoft.com/office/drawing/2014/main" id="{A4588C45-585D-4F39-A9DA-A2277C2444C8}"/>
                    </a:ext>
                  </a:extLst>
                </p:cNvPr>
                <p:cNvSpPr/>
                <p:nvPr/>
              </p:nvSpPr>
              <p:spPr bwMode="auto">
                <a:xfrm>
                  <a:off x="7216776" y="4173538"/>
                  <a:ext cx="223838" cy="514350"/>
                </a:xfrm>
                <a:custGeom>
                  <a:avLst/>
                  <a:gdLst>
                    <a:gd name="T0" fmla="*/ 0 w 141"/>
                    <a:gd name="T1" fmla="*/ 0 h 324"/>
                    <a:gd name="T2" fmla="*/ 141 w 141"/>
                    <a:gd name="T3" fmla="*/ 324 h 324"/>
                    <a:gd name="T4" fmla="*/ 141 w 141"/>
                    <a:gd name="T5" fmla="*/ 135 h 324"/>
                    <a:gd name="T6" fmla="*/ 0 w 141"/>
                    <a:gd name="T7" fmla="*/ 0 h 324"/>
                  </a:gdLst>
                  <a:ahLst/>
                  <a:cxnLst>
                    <a:cxn ang="0">
                      <a:pos x="T0" y="T1"/>
                    </a:cxn>
                    <a:cxn ang="0">
                      <a:pos x="T2" y="T3"/>
                    </a:cxn>
                    <a:cxn ang="0">
                      <a:pos x="T4" y="T5"/>
                    </a:cxn>
                    <a:cxn ang="0">
                      <a:pos x="T6" y="T7"/>
                    </a:cxn>
                  </a:cxnLst>
                  <a:rect l="0" t="0" r="r" b="b"/>
                  <a:pathLst>
                    <a:path w="141" h="324">
                      <a:moveTo>
                        <a:pt x="0" y="0"/>
                      </a:moveTo>
                      <a:lnTo>
                        <a:pt x="141" y="324"/>
                      </a:lnTo>
                      <a:lnTo>
                        <a:pt x="141" y="135"/>
                      </a:lnTo>
                      <a:lnTo>
                        <a:pt x="0" y="0"/>
                      </a:lnTo>
                      <a:close/>
                    </a:path>
                  </a:pathLst>
                </a:custGeom>
                <a:solidFill>
                  <a:srgbClr val="5CBEF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íŝ1íḋé">
                  <a:extLst>
                    <a:ext uri="{FF2B5EF4-FFF2-40B4-BE49-F238E27FC236}">
                      <a16:creationId xmlns:a16="http://schemas.microsoft.com/office/drawing/2014/main" id="{A3B12E70-A961-48B8-BA51-F401C97EC172}"/>
                    </a:ext>
                  </a:extLst>
                </p:cNvPr>
                <p:cNvSpPr/>
                <p:nvPr/>
              </p:nvSpPr>
              <p:spPr bwMode="auto">
                <a:xfrm>
                  <a:off x="7856538" y="5264150"/>
                  <a:ext cx="60325" cy="66675"/>
                </a:xfrm>
                <a:custGeom>
                  <a:avLst/>
                  <a:gdLst>
                    <a:gd name="T0" fmla="*/ 11 w 18"/>
                    <a:gd name="T1" fmla="*/ 0 h 20"/>
                    <a:gd name="T2" fmla="*/ 16 w 18"/>
                    <a:gd name="T3" fmla="*/ 14 h 20"/>
                    <a:gd name="T4" fmla="*/ 16 w 18"/>
                    <a:gd name="T5" fmla="*/ 19 h 20"/>
                    <a:gd name="T6" fmla="*/ 14 w 18"/>
                    <a:gd name="T7" fmla="*/ 18 h 20"/>
                    <a:gd name="T8" fmla="*/ 12 w 18"/>
                    <a:gd name="T9" fmla="*/ 19 h 20"/>
                    <a:gd name="T10" fmla="*/ 5 w 18"/>
                    <a:gd name="T11" fmla="*/ 19 h 20"/>
                    <a:gd name="T12" fmla="*/ 2 w 18"/>
                    <a:gd name="T13" fmla="*/ 9 h 20"/>
                    <a:gd name="T14" fmla="*/ 1 w 18"/>
                    <a:gd name="T15" fmla="*/ 5 h 20"/>
                    <a:gd name="T16" fmla="*/ 8 w 18"/>
                    <a:gd name="T17" fmla="*/ 0 h 20"/>
                    <a:gd name="T18" fmla="*/ 11 w 18"/>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0">
                      <a:moveTo>
                        <a:pt x="11" y="0"/>
                      </a:moveTo>
                      <a:cubicBezTo>
                        <a:pt x="18" y="0"/>
                        <a:pt x="14" y="5"/>
                        <a:pt x="16" y="14"/>
                      </a:cubicBezTo>
                      <a:cubicBezTo>
                        <a:pt x="16" y="16"/>
                        <a:pt x="17" y="18"/>
                        <a:pt x="16" y="19"/>
                      </a:cubicBezTo>
                      <a:cubicBezTo>
                        <a:pt x="15" y="19"/>
                        <a:pt x="14" y="19"/>
                        <a:pt x="14" y="18"/>
                      </a:cubicBezTo>
                      <a:cubicBezTo>
                        <a:pt x="13" y="19"/>
                        <a:pt x="10" y="19"/>
                        <a:pt x="12" y="19"/>
                      </a:cubicBezTo>
                      <a:cubicBezTo>
                        <a:pt x="8" y="20"/>
                        <a:pt x="7" y="20"/>
                        <a:pt x="5" y="19"/>
                      </a:cubicBezTo>
                      <a:cubicBezTo>
                        <a:pt x="3" y="18"/>
                        <a:pt x="4" y="14"/>
                        <a:pt x="2" y="9"/>
                      </a:cubicBezTo>
                      <a:cubicBezTo>
                        <a:pt x="1" y="7"/>
                        <a:pt x="0" y="7"/>
                        <a:pt x="1" y="5"/>
                      </a:cubicBezTo>
                      <a:cubicBezTo>
                        <a:pt x="1" y="2"/>
                        <a:pt x="5" y="0"/>
                        <a:pt x="8" y="0"/>
                      </a:cubicBezTo>
                      <a:cubicBezTo>
                        <a:pt x="9" y="0"/>
                        <a:pt x="10" y="0"/>
                        <a:pt x="11" y="0"/>
                      </a:cubicBezTo>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ïş1îḍê">
                  <a:extLst>
                    <a:ext uri="{FF2B5EF4-FFF2-40B4-BE49-F238E27FC236}">
                      <a16:creationId xmlns:a16="http://schemas.microsoft.com/office/drawing/2014/main" id="{60140BA3-D137-4B9B-8687-6A567FEA27EF}"/>
                    </a:ext>
                  </a:extLst>
                </p:cNvPr>
                <p:cNvSpPr/>
                <p:nvPr/>
              </p:nvSpPr>
              <p:spPr bwMode="auto">
                <a:xfrm>
                  <a:off x="7577138" y="5435600"/>
                  <a:ext cx="61913" cy="69850"/>
                </a:xfrm>
                <a:custGeom>
                  <a:avLst/>
                  <a:gdLst>
                    <a:gd name="T0" fmla="*/ 11 w 19"/>
                    <a:gd name="T1" fmla="*/ 1 h 21"/>
                    <a:gd name="T2" fmla="*/ 15 w 19"/>
                    <a:gd name="T3" fmla="*/ 16 h 21"/>
                    <a:gd name="T4" fmla="*/ 15 w 19"/>
                    <a:gd name="T5" fmla="*/ 20 h 21"/>
                    <a:gd name="T6" fmla="*/ 13 w 19"/>
                    <a:gd name="T7" fmla="*/ 20 h 21"/>
                    <a:gd name="T8" fmla="*/ 11 w 19"/>
                    <a:gd name="T9" fmla="*/ 20 h 21"/>
                    <a:gd name="T10" fmla="*/ 4 w 19"/>
                    <a:gd name="T11" fmla="*/ 20 h 21"/>
                    <a:gd name="T12" fmla="*/ 1 w 19"/>
                    <a:gd name="T13" fmla="*/ 9 h 21"/>
                    <a:gd name="T14" fmla="*/ 0 w 19"/>
                    <a:gd name="T15" fmla="*/ 4 h 21"/>
                    <a:gd name="T16" fmla="*/ 9 w 19"/>
                    <a:gd name="T17" fmla="*/ 0 h 21"/>
                    <a:gd name="T18" fmla="*/ 11 w 19"/>
                    <a:gd name="T1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1" y="1"/>
                      </a:moveTo>
                      <a:cubicBezTo>
                        <a:pt x="19" y="1"/>
                        <a:pt x="14" y="6"/>
                        <a:pt x="15" y="16"/>
                      </a:cubicBezTo>
                      <a:cubicBezTo>
                        <a:pt x="16" y="18"/>
                        <a:pt x="17" y="20"/>
                        <a:pt x="15" y="20"/>
                      </a:cubicBezTo>
                      <a:cubicBezTo>
                        <a:pt x="14" y="21"/>
                        <a:pt x="13" y="20"/>
                        <a:pt x="13" y="20"/>
                      </a:cubicBezTo>
                      <a:cubicBezTo>
                        <a:pt x="12" y="20"/>
                        <a:pt x="9" y="21"/>
                        <a:pt x="11" y="20"/>
                      </a:cubicBezTo>
                      <a:cubicBezTo>
                        <a:pt x="6" y="21"/>
                        <a:pt x="6" y="21"/>
                        <a:pt x="4" y="20"/>
                      </a:cubicBezTo>
                      <a:cubicBezTo>
                        <a:pt x="2" y="18"/>
                        <a:pt x="4" y="14"/>
                        <a:pt x="1" y="9"/>
                      </a:cubicBezTo>
                      <a:cubicBezTo>
                        <a:pt x="1" y="7"/>
                        <a:pt x="0" y="6"/>
                        <a:pt x="0" y="4"/>
                      </a:cubicBezTo>
                      <a:cubicBezTo>
                        <a:pt x="1" y="1"/>
                        <a:pt x="6" y="0"/>
                        <a:pt x="9" y="0"/>
                      </a:cubicBezTo>
                      <a:cubicBezTo>
                        <a:pt x="10" y="0"/>
                        <a:pt x="11" y="0"/>
                        <a:pt x="11" y="1"/>
                      </a:cubicBezTo>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íṡliḓè">
                  <a:extLst>
                    <a:ext uri="{FF2B5EF4-FFF2-40B4-BE49-F238E27FC236}">
                      <a16:creationId xmlns:a16="http://schemas.microsoft.com/office/drawing/2014/main" id="{6CD96003-1FE3-4888-AFB8-4F2EEDACC591}"/>
                    </a:ext>
                  </a:extLst>
                </p:cNvPr>
                <p:cNvSpPr/>
                <p:nvPr/>
              </p:nvSpPr>
              <p:spPr bwMode="auto">
                <a:xfrm>
                  <a:off x="7623176" y="4708525"/>
                  <a:ext cx="290513" cy="598488"/>
                </a:xfrm>
                <a:custGeom>
                  <a:avLst/>
                  <a:gdLst>
                    <a:gd name="T0" fmla="*/ 41 w 88"/>
                    <a:gd name="T1" fmla="*/ 8 h 182"/>
                    <a:gd name="T2" fmla="*/ 56 w 88"/>
                    <a:gd name="T3" fmla="*/ 3 h 182"/>
                    <a:gd name="T4" fmla="*/ 51 w 88"/>
                    <a:gd name="T5" fmla="*/ 59 h 182"/>
                    <a:gd name="T6" fmla="*/ 63 w 88"/>
                    <a:gd name="T7" fmla="*/ 113 h 182"/>
                    <a:gd name="T8" fmla="*/ 71 w 88"/>
                    <a:gd name="T9" fmla="*/ 129 h 182"/>
                    <a:gd name="T10" fmla="*/ 85 w 88"/>
                    <a:gd name="T11" fmla="*/ 166 h 182"/>
                    <a:gd name="T12" fmla="*/ 84 w 88"/>
                    <a:gd name="T13" fmla="*/ 177 h 182"/>
                    <a:gd name="T14" fmla="*/ 77 w 88"/>
                    <a:gd name="T15" fmla="*/ 180 h 182"/>
                    <a:gd name="T16" fmla="*/ 69 w 88"/>
                    <a:gd name="T17" fmla="*/ 178 h 182"/>
                    <a:gd name="T18" fmla="*/ 21 w 88"/>
                    <a:gd name="T19" fmla="*/ 117 h 182"/>
                    <a:gd name="T20" fmla="*/ 4 w 88"/>
                    <a:gd name="T21" fmla="*/ 64 h 182"/>
                    <a:gd name="T22" fmla="*/ 1 w 88"/>
                    <a:gd name="T23" fmla="*/ 43 h 182"/>
                    <a:gd name="T24" fmla="*/ 5 w 88"/>
                    <a:gd name="T25" fmla="*/ 30 h 182"/>
                    <a:gd name="T26" fmla="*/ 38 w 88"/>
                    <a:gd name="T27" fmla="*/ 8 h 182"/>
                    <a:gd name="T28" fmla="*/ 41 w 88"/>
                    <a:gd name="T29"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82">
                      <a:moveTo>
                        <a:pt x="41" y="8"/>
                      </a:moveTo>
                      <a:cubicBezTo>
                        <a:pt x="43" y="8"/>
                        <a:pt x="54" y="0"/>
                        <a:pt x="56" y="3"/>
                      </a:cubicBezTo>
                      <a:cubicBezTo>
                        <a:pt x="67" y="22"/>
                        <a:pt x="52" y="50"/>
                        <a:pt x="51" y="59"/>
                      </a:cubicBezTo>
                      <a:cubicBezTo>
                        <a:pt x="43" y="103"/>
                        <a:pt x="47" y="90"/>
                        <a:pt x="63" y="113"/>
                      </a:cubicBezTo>
                      <a:cubicBezTo>
                        <a:pt x="68" y="119"/>
                        <a:pt x="70" y="128"/>
                        <a:pt x="71" y="129"/>
                      </a:cubicBezTo>
                      <a:cubicBezTo>
                        <a:pt x="76" y="144"/>
                        <a:pt x="83" y="155"/>
                        <a:pt x="85" y="166"/>
                      </a:cubicBezTo>
                      <a:cubicBezTo>
                        <a:pt x="86" y="173"/>
                        <a:pt x="88" y="175"/>
                        <a:pt x="84" y="177"/>
                      </a:cubicBezTo>
                      <a:cubicBezTo>
                        <a:pt x="80" y="179"/>
                        <a:pt x="77" y="180"/>
                        <a:pt x="77" y="180"/>
                      </a:cubicBezTo>
                      <a:cubicBezTo>
                        <a:pt x="74" y="181"/>
                        <a:pt x="73" y="182"/>
                        <a:pt x="69" y="178"/>
                      </a:cubicBezTo>
                      <a:cubicBezTo>
                        <a:pt x="67" y="176"/>
                        <a:pt x="33" y="138"/>
                        <a:pt x="21" y="117"/>
                      </a:cubicBezTo>
                      <a:cubicBezTo>
                        <a:pt x="8" y="91"/>
                        <a:pt x="12" y="109"/>
                        <a:pt x="4" y="64"/>
                      </a:cubicBezTo>
                      <a:cubicBezTo>
                        <a:pt x="1" y="43"/>
                        <a:pt x="1" y="43"/>
                        <a:pt x="1" y="43"/>
                      </a:cubicBezTo>
                      <a:cubicBezTo>
                        <a:pt x="0" y="38"/>
                        <a:pt x="3" y="33"/>
                        <a:pt x="5" y="30"/>
                      </a:cubicBezTo>
                      <a:cubicBezTo>
                        <a:pt x="18" y="14"/>
                        <a:pt x="24" y="11"/>
                        <a:pt x="38" y="8"/>
                      </a:cubicBezTo>
                      <a:cubicBezTo>
                        <a:pt x="39" y="8"/>
                        <a:pt x="40" y="8"/>
                        <a:pt x="41" y="8"/>
                      </a:cubicBezTo>
                    </a:path>
                  </a:pathLst>
                </a:custGeom>
                <a:solidFill>
                  <a:srgbClr val="2F54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is1îḍê">
                  <a:extLst>
                    <a:ext uri="{FF2B5EF4-FFF2-40B4-BE49-F238E27FC236}">
                      <a16:creationId xmlns:a16="http://schemas.microsoft.com/office/drawing/2014/main" id="{9CDCAAD2-DF7A-4D99-B764-A4C64944B1EE}"/>
                    </a:ext>
                  </a:extLst>
                </p:cNvPr>
                <p:cNvSpPr/>
                <p:nvPr/>
              </p:nvSpPr>
              <p:spPr bwMode="auto">
                <a:xfrm>
                  <a:off x="7497763" y="4687888"/>
                  <a:ext cx="327025" cy="793750"/>
                </a:xfrm>
                <a:custGeom>
                  <a:avLst/>
                  <a:gdLst>
                    <a:gd name="T0" fmla="*/ 91 w 99"/>
                    <a:gd name="T1" fmla="*/ 0 h 241"/>
                    <a:gd name="T2" fmla="*/ 94 w 99"/>
                    <a:gd name="T3" fmla="*/ 4 h 241"/>
                    <a:gd name="T4" fmla="*/ 83 w 99"/>
                    <a:gd name="T5" fmla="*/ 50 h 241"/>
                    <a:gd name="T6" fmla="*/ 77 w 99"/>
                    <a:gd name="T7" fmla="*/ 60 h 241"/>
                    <a:gd name="T8" fmla="*/ 69 w 99"/>
                    <a:gd name="T9" fmla="*/ 70 h 241"/>
                    <a:gd name="T10" fmla="*/ 68 w 99"/>
                    <a:gd name="T11" fmla="*/ 71 h 241"/>
                    <a:gd name="T12" fmla="*/ 59 w 99"/>
                    <a:gd name="T13" fmla="*/ 81 h 241"/>
                    <a:gd name="T14" fmla="*/ 42 w 99"/>
                    <a:gd name="T15" fmla="*/ 130 h 241"/>
                    <a:gd name="T16" fmla="*/ 46 w 99"/>
                    <a:gd name="T17" fmla="*/ 190 h 241"/>
                    <a:gd name="T18" fmla="*/ 42 w 99"/>
                    <a:gd name="T19" fmla="*/ 239 h 241"/>
                    <a:gd name="T20" fmla="*/ 29 w 99"/>
                    <a:gd name="T21" fmla="*/ 241 h 241"/>
                    <a:gd name="T22" fmla="*/ 23 w 99"/>
                    <a:gd name="T23" fmla="*/ 235 h 241"/>
                    <a:gd name="T24" fmla="*/ 13 w 99"/>
                    <a:gd name="T25" fmla="*/ 208 h 241"/>
                    <a:gd name="T26" fmla="*/ 4 w 99"/>
                    <a:gd name="T27" fmla="*/ 149 h 241"/>
                    <a:gd name="T28" fmla="*/ 0 w 99"/>
                    <a:gd name="T29" fmla="*/ 115 h 241"/>
                    <a:gd name="T30" fmla="*/ 10 w 99"/>
                    <a:gd name="T31" fmla="*/ 64 h 241"/>
                    <a:gd name="T32" fmla="*/ 18 w 99"/>
                    <a:gd name="T33" fmla="*/ 42 h 241"/>
                    <a:gd name="T34" fmla="*/ 39 w 99"/>
                    <a:gd name="T35" fmla="*/ 10 h 241"/>
                    <a:gd name="T36" fmla="*/ 58 w 99"/>
                    <a:gd name="T37" fmla="*/ 7 h 241"/>
                    <a:gd name="T38" fmla="*/ 86 w 99"/>
                    <a:gd name="T39" fmla="*/ 2 h 241"/>
                    <a:gd name="T40" fmla="*/ 89 w 99"/>
                    <a:gd name="T41" fmla="*/ 0 h 241"/>
                    <a:gd name="T42" fmla="*/ 90 w 99"/>
                    <a:gd name="T43" fmla="*/ 0 h 241"/>
                    <a:gd name="T44" fmla="*/ 91 w 99"/>
                    <a:gd name="T45"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241">
                      <a:moveTo>
                        <a:pt x="91" y="0"/>
                      </a:moveTo>
                      <a:cubicBezTo>
                        <a:pt x="93" y="0"/>
                        <a:pt x="94" y="2"/>
                        <a:pt x="94" y="4"/>
                      </a:cubicBezTo>
                      <a:cubicBezTo>
                        <a:pt x="99" y="24"/>
                        <a:pt x="89" y="39"/>
                        <a:pt x="83" y="50"/>
                      </a:cubicBezTo>
                      <a:cubicBezTo>
                        <a:pt x="79" y="57"/>
                        <a:pt x="77" y="60"/>
                        <a:pt x="77" y="60"/>
                      </a:cubicBezTo>
                      <a:cubicBezTo>
                        <a:pt x="76" y="61"/>
                        <a:pt x="69" y="70"/>
                        <a:pt x="69" y="70"/>
                      </a:cubicBezTo>
                      <a:cubicBezTo>
                        <a:pt x="68" y="71"/>
                        <a:pt x="68" y="71"/>
                        <a:pt x="68" y="71"/>
                      </a:cubicBezTo>
                      <a:cubicBezTo>
                        <a:pt x="70" y="69"/>
                        <a:pt x="65" y="75"/>
                        <a:pt x="59" y="81"/>
                      </a:cubicBezTo>
                      <a:cubicBezTo>
                        <a:pt x="43" y="97"/>
                        <a:pt x="38" y="106"/>
                        <a:pt x="42" y="130"/>
                      </a:cubicBezTo>
                      <a:cubicBezTo>
                        <a:pt x="46" y="155"/>
                        <a:pt x="49" y="141"/>
                        <a:pt x="46" y="190"/>
                      </a:cubicBezTo>
                      <a:cubicBezTo>
                        <a:pt x="45" y="210"/>
                        <a:pt x="47" y="236"/>
                        <a:pt x="42" y="239"/>
                      </a:cubicBezTo>
                      <a:cubicBezTo>
                        <a:pt x="38" y="241"/>
                        <a:pt x="30" y="241"/>
                        <a:pt x="29" y="241"/>
                      </a:cubicBezTo>
                      <a:cubicBezTo>
                        <a:pt x="28" y="241"/>
                        <a:pt x="26" y="241"/>
                        <a:pt x="23" y="235"/>
                      </a:cubicBezTo>
                      <a:cubicBezTo>
                        <a:pt x="21" y="230"/>
                        <a:pt x="18" y="226"/>
                        <a:pt x="13" y="208"/>
                      </a:cubicBezTo>
                      <a:cubicBezTo>
                        <a:pt x="9" y="191"/>
                        <a:pt x="5" y="154"/>
                        <a:pt x="4" y="149"/>
                      </a:cubicBezTo>
                      <a:cubicBezTo>
                        <a:pt x="3" y="131"/>
                        <a:pt x="0" y="130"/>
                        <a:pt x="0" y="115"/>
                      </a:cubicBezTo>
                      <a:cubicBezTo>
                        <a:pt x="0" y="102"/>
                        <a:pt x="10" y="65"/>
                        <a:pt x="10" y="64"/>
                      </a:cubicBezTo>
                      <a:cubicBezTo>
                        <a:pt x="15" y="49"/>
                        <a:pt x="14" y="54"/>
                        <a:pt x="18" y="42"/>
                      </a:cubicBezTo>
                      <a:cubicBezTo>
                        <a:pt x="27" y="11"/>
                        <a:pt x="26" y="13"/>
                        <a:pt x="39" y="10"/>
                      </a:cubicBezTo>
                      <a:cubicBezTo>
                        <a:pt x="52" y="7"/>
                        <a:pt x="50" y="8"/>
                        <a:pt x="58" y="7"/>
                      </a:cubicBezTo>
                      <a:cubicBezTo>
                        <a:pt x="59" y="7"/>
                        <a:pt x="85" y="2"/>
                        <a:pt x="86" y="2"/>
                      </a:cubicBezTo>
                      <a:cubicBezTo>
                        <a:pt x="89" y="1"/>
                        <a:pt x="89" y="0"/>
                        <a:pt x="89" y="0"/>
                      </a:cubicBezTo>
                      <a:cubicBezTo>
                        <a:pt x="90" y="0"/>
                        <a:pt x="90" y="0"/>
                        <a:pt x="90" y="0"/>
                      </a:cubicBezTo>
                      <a:cubicBezTo>
                        <a:pt x="91" y="0"/>
                        <a:pt x="91" y="0"/>
                        <a:pt x="91" y="0"/>
                      </a:cubicBezTo>
                    </a:path>
                  </a:pathLst>
                </a:custGeom>
                <a:solidFill>
                  <a:srgbClr val="68ABF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ïṣľiďe">
                  <a:extLst>
                    <a:ext uri="{FF2B5EF4-FFF2-40B4-BE49-F238E27FC236}">
                      <a16:creationId xmlns:a16="http://schemas.microsoft.com/office/drawing/2014/main" id="{9A181233-DA28-411D-A4CD-AC4F96D7AFC1}"/>
                    </a:ext>
                  </a:extLst>
                </p:cNvPr>
                <p:cNvSpPr/>
                <p:nvPr/>
              </p:nvSpPr>
              <p:spPr bwMode="auto">
                <a:xfrm>
                  <a:off x="7653338" y="4237038"/>
                  <a:ext cx="120650" cy="157163"/>
                </a:xfrm>
                <a:custGeom>
                  <a:avLst/>
                  <a:gdLst>
                    <a:gd name="T0" fmla="*/ 32 w 37"/>
                    <a:gd name="T1" fmla="*/ 0 h 48"/>
                    <a:gd name="T2" fmla="*/ 34 w 37"/>
                    <a:gd name="T3" fmla="*/ 6 h 48"/>
                    <a:gd name="T4" fmla="*/ 28 w 37"/>
                    <a:gd name="T5" fmla="*/ 45 h 48"/>
                    <a:gd name="T6" fmla="*/ 24 w 37"/>
                    <a:gd name="T7" fmla="*/ 48 h 48"/>
                    <a:gd name="T8" fmla="*/ 19 w 37"/>
                    <a:gd name="T9" fmla="*/ 48 h 48"/>
                    <a:gd name="T10" fmla="*/ 7 w 37"/>
                    <a:gd name="T11" fmla="*/ 46 h 48"/>
                    <a:gd name="T12" fmla="*/ 2 w 37"/>
                    <a:gd name="T13" fmla="*/ 39 h 48"/>
                    <a:gd name="T14" fmla="*/ 5 w 37"/>
                    <a:gd name="T15" fmla="*/ 26 h 48"/>
                    <a:gd name="T16" fmla="*/ 4 w 37"/>
                    <a:gd name="T17" fmla="*/ 16 h 48"/>
                    <a:gd name="T18" fmla="*/ 8 w 37"/>
                    <a:gd name="T19" fmla="*/ 12 h 48"/>
                    <a:gd name="T20" fmla="*/ 21 w 37"/>
                    <a:gd name="T21" fmla="*/ 4 h 48"/>
                    <a:gd name="T22" fmla="*/ 25 w 37"/>
                    <a:gd name="T23" fmla="*/ 2 h 48"/>
                    <a:gd name="T24" fmla="*/ 31 w 37"/>
                    <a:gd name="T25" fmla="*/ 1 h 48"/>
                    <a:gd name="T26" fmla="*/ 32 w 37"/>
                    <a:gd name="T2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8">
                      <a:moveTo>
                        <a:pt x="32" y="0"/>
                      </a:moveTo>
                      <a:cubicBezTo>
                        <a:pt x="34" y="0"/>
                        <a:pt x="37" y="2"/>
                        <a:pt x="34" y="6"/>
                      </a:cubicBezTo>
                      <a:cubicBezTo>
                        <a:pt x="21" y="28"/>
                        <a:pt x="28" y="40"/>
                        <a:pt x="28" y="45"/>
                      </a:cubicBezTo>
                      <a:cubicBezTo>
                        <a:pt x="27" y="48"/>
                        <a:pt x="26" y="48"/>
                        <a:pt x="24" y="48"/>
                      </a:cubicBezTo>
                      <a:cubicBezTo>
                        <a:pt x="24" y="48"/>
                        <a:pt x="21" y="48"/>
                        <a:pt x="19" y="48"/>
                      </a:cubicBezTo>
                      <a:cubicBezTo>
                        <a:pt x="14" y="48"/>
                        <a:pt x="14" y="47"/>
                        <a:pt x="7" y="46"/>
                      </a:cubicBezTo>
                      <a:cubicBezTo>
                        <a:pt x="3" y="45"/>
                        <a:pt x="0" y="43"/>
                        <a:pt x="2" y="39"/>
                      </a:cubicBezTo>
                      <a:cubicBezTo>
                        <a:pt x="2" y="38"/>
                        <a:pt x="4" y="34"/>
                        <a:pt x="5" y="26"/>
                      </a:cubicBezTo>
                      <a:cubicBezTo>
                        <a:pt x="5" y="21"/>
                        <a:pt x="5" y="20"/>
                        <a:pt x="4" y="16"/>
                      </a:cubicBezTo>
                      <a:cubicBezTo>
                        <a:pt x="3" y="12"/>
                        <a:pt x="6" y="11"/>
                        <a:pt x="8" y="12"/>
                      </a:cubicBezTo>
                      <a:cubicBezTo>
                        <a:pt x="10" y="9"/>
                        <a:pt x="11" y="7"/>
                        <a:pt x="21" y="4"/>
                      </a:cubicBezTo>
                      <a:cubicBezTo>
                        <a:pt x="24" y="3"/>
                        <a:pt x="25" y="2"/>
                        <a:pt x="25" y="2"/>
                      </a:cubicBezTo>
                      <a:cubicBezTo>
                        <a:pt x="30" y="2"/>
                        <a:pt x="29" y="1"/>
                        <a:pt x="31" y="1"/>
                      </a:cubicBezTo>
                      <a:cubicBezTo>
                        <a:pt x="32" y="0"/>
                        <a:pt x="32" y="0"/>
                        <a:pt x="32" y="0"/>
                      </a:cubicBezTo>
                    </a:path>
                  </a:pathLst>
                </a:custGeom>
                <a:solidFill>
                  <a:srgbClr val="D2902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íslídé">
                  <a:extLst>
                    <a:ext uri="{FF2B5EF4-FFF2-40B4-BE49-F238E27FC236}">
                      <a16:creationId xmlns:a16="http://schemas.microsoft.com/office/drawing/2014/main" id="{CAB7CEE6-4933-4D53-A349-59732E1C182F}"/>
                    </a:ext>
                  </a:extLst>
                </p:cNvPr>
                <p:cNvSpPr/>
                <p:nvPr/>
              </p:nvSpPr>
              <p:spPr bwMode="auto">
                <a:xfrm>
                  <a:off x="7629526" y="4160838"/>
                  <a:ext cx="165100" cy="165100"/>
                </a:xfrm>
                <a:custGeom>
                  <a:avLst/>
                  <a:gdLst>
                    <a:gd name="T0" fmla="*/ 33 w 50"/>
                    <a:gd name="T1" fmla="*/ 0 h 50"/>
                    <a:gd name="T2" fmla="*/ 42 w 50"/>
                    <a:gd name="T3" fmla="*/ 5 h 50"/>
                    <a:gd name="T4" fmla="*/ 45 w 50"/>
                    <a:gd name="T5" fmla="*/ 9 h 50"/>
                    <a:gd name="T6" fmla="*/ 47 w 50"/>
                    <a:gd name="T7" fmla="*/ 13 h 50"/>
                    <a:gd name="T8" fmla="*/ 42 w 50"/>
                    <a:gd name="T9" fmla="*/ 32 h 50"/>
                    <a:gd name="T10" fmla="*/ 28 w 50"/>
                    <a:gd name="T11" fmla="*/ 44 h 50"/>
                    <a:gd name="T12" fmla="*/ 9 w 50"/>
                    <a:gd name="T13" fmla="*/ 49 h 50"/>
                    <a:gd name="T14" fmla="*/ 4 w 50"/>
                    <a:gd name="T15" fmla="*/ 46 h 50"/>
                    <a:gd name="T16" fmla="*/ 8 w 50"/>
                    <a:gd name="T17" fmla="*/ 22 h 50"/>
                    <a:gd name="T18" fmla="*/ 8 w 50"/>
                    <a:gd name="T19" fmla="*/ 23 h 50"/>
                    <a:gd name="T20" fmla="*/ 20 w 50"/>
                    <a:gd name="T21" fmla="*/ 4 h 50"/>
                    <a:gd name="T22" fmla="*/ 33 w 50"/>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50">
                      <a:moveTo>
                        <a:pt x="33" y="0"/>
                      </a:moveTo>
                      <a:cubicBezTo>
                        <a:pt x="37" y="0"/>
                        <a:pt x="39" y="2"/>
                        <a:pt x="42" y="5"/>
                      </a:cubicBezTo>
                      <a:cubicBezTo>
                        <a:pt x="43" y="7"/>
                        <a:pt x="45" y="7"/>
                        <a:pt x="45" y="9"/>
                      </a:cubicBezTo>
                      <a:cubicBezTo>
                        <a:pt x="46" y="10"/>
                        <a:pt x="47" y="13"/>
                        <a:pt x="47" y="13"/>
                      </a:cubicBezTo>
                      <a:cubicBezTo>
                        <a:pt x="50" y="22"/>
                        <a:pt x="48" y="26"/>
                        <a:pt x="42" y="32"/>
                      </a:cubicBezTo>
                      <a:cubicBezTo>
                        <a:pt x="38" y="36"/>
                        <a:pt x="36" y="39"/>
                        <a:pt x="28" y="44"/>
                      </a:cubicBezTo>
                      <a:cubicBezTo>
                        <a:pt x="25" y="45"/>
                        <a:pt x="14" y="50"/>
                        <a:pt x="9" y="49"/>
                      </a:cubicBezTo>
                      <a:cubicBezTo>
                        <a:pt x="7" y="49"/>
                        <a:pt x="5" y="47"/>
                        <a:pt x="4" y="46"/>
                      </a:cubicBezTo>
                      <a:cubicBezTo>
                        <a:pt x="0" y="42"/>
                        <a:pt x="5" y="28"/>
                        <a:pt x="8" y="22"/>
                      </a:cubicBezTo>
                      <a:cubicBezTo>
                        <a:pt x="8" y="23"/>
                        <a:pt x="8" y="23"/>
                        <a:pt x="8" y="23"/>
                      </a:cubicBezTo>
                      <a:cubicBezTo>
                        <a:pt x="13" y="11"/>
                        <a:pt x="16" y="8"/>
                        <a:pt x="20" y="4"/>
                      </a:cubicBezTo>
                      <a:cubicBezTo>
                        <a:pt x="22" y="2"/>
                        <a:pt x="25" y="0"/>
                        <a:pt x="33" y="0"/>
                      </a:cubicBezTo>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iš1îdé">
                  <a:extLst>
                    <a:ext uri="{FF2B5EF4-FFF2-40B4-BE49-F238E27FC236}">
                      <a16:creationId xmlns:a16="http://schemas.microsoft.com/office/drawing/2014/main" id="{EC13AB2F-9237-4F0B-B6DD-BB45445BD850}"/>
                    </a:ext>
                  </a:extLst>
                </p:cNvPr>
                <p:cNvSpPr/>
                <p:nvPr/>
              </p:nvSpPr>
              <p:spPr bwMode="auto">
                <a:xfrm>
                  <a:off x="7699376" y="4127500"/>
                  <a:ext cx="144463" cy="204788"/>
                </a:xfrm>
                <a:custGeom>
                  <a:avLst/>
                  <a:gdLst>
                    <a:gd name="T0" fmla="*/ 14 w 44"/>
                    <a:gd name="T1" fmla="*/ 0 h 62"/>
                    <a:gd name="T2" fmla="*/ 18 w 44"/>
                    <a:gd name="T3" fmla="*/ 1 h 62"/>
                    <a:gd name="T4" fmla="*/ 20 w 44"/>
                    <a:gd name="T5" fmla="*/ 2 h 62"/>
                    <a:gd name="T6" fmla="*/ 33 w 44"/>
                    <a:gd name="T7" fmla="*/ 12 h 62"/>
                    <a:gd name="T8" fmla="*/ 32 w 44"/>
                    <a:gd name="T9" fmla="*/ 12 h 62"/>
                    <a:gd name="T10" fmla="*/ 39 w 44"/>
                    <a:gd name="T11" fmla="*/ 22 h 62"/>
                    <a:gd name="T12" fmla="*/ 39 w 44"/>
                    <a:gd name="T13" fmla="*/ 22 h 62"/>
                    <a:gd name="T14" fmla="*/ 12 w 44"/>
                    <a:gd name="T15" fmla="*/ 62 h 62"/>
                    <a:gd name="T16" fmla="*/ 1 w 44"/>
                    <a:gd name="T17" fmla="*/ 52 h 62"/>
                    <a:gd name="T18" fmla="*/ 9 w 44"/>
                    <a:gd name="T19" fmla="*/ 36 h 62"/>
                    <a:gd name="T20" fmla="*/ 5 w 44"/>
                    <a:gd name="T21" fmla="*/ 22 h 62"/>
                    <a:gd name="T22" fmla="*/ 11 w 44"/>
                    <a:gd name="T23" fmla="*/ 1 h 62"/>
                    <a:gd name="T24" fmla="*/ 14 w 44"/>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2">
                      <a:moveTo>
                        <a:pt x="14" y="0"/>
                      </a:moveTo>
                      <a:cubicBezTo>
                        <a:pt x="16" y="0"/>
                        <a:pt x="17" y="0"/>
                        <a:pt x="18" y="1"/>
                      </a:cubicBezTo>
                      <a:cubicBezTo>
                        <a:pt x="19" y="1"/>
                        <a:pt x="20" y="2"/>
                        <a:pt x="20" y="2"/>
                      </a:cubicBezTo>
                      <a:cubicBezTo>
                        <a:pt x="23" y="5"/>
                        <a:pt x="26" y="5"/>
                        <a:pt x="33" y="12"/>
                      </a:cubicBezTo>
                      <a:cubicBezTo>
                        <a:pt x="32" y="12"/>
                        <a:pt x="32" y="12"/>
                        <a:pt x="32" y="12"/>
                      </a:cubicBezTo>
                      <a:cubicBezTo>
                        <a:pt x="35" y="14"/>
                        <a:pt x="38" y="18"/>
                        <a:pt x="39" y="22"/>
                      </a:cubicBezTo>
                      <a:cubicBezTo>
                        <a:pt x="39" y="22"/>
                        <a:pt x="39" y="22"/>
                        <a:pt x="39" y="22"/>
                      </a:cubicBezTo>
                      <a:cubicBezTo>
                        <a:pt x="44" y="40"/>
                        <a:pt x="30" y="62"/>
                        <a:pt x="12" y="62"/>
                      </a:cubicBezTo>
                      <a:cubicBezTo>
                        <a:pt x="4" y="62"/>
                        <a:pt x="0" y="59"/>
                        <a:pt x="1" y="52"/>
                      </a:cubicBezTo>
                      <a:cubicBezTo>
                        <a:pt x="2" y="44"/>
                        <a:pt x="8" y="42"/>
                        <a:pt x="9" y="36"/>
                      </a:cubicBezTo>
                      <a:cubicBezTo>
                        <a:pt x="10" y="30"/>
                        <a:pt x="8" y="29"/>
                        <a:pt x="5" y="22"/>
                      </a:cubicBezTo>
                      <a:cubicBezTo>
                        <a:pt x="2" y="13"/>
                        <a:pt x="2" y="5"/>
                        <a:pt x="11" y="1"/>
                      </a:cubicBezTo>
                      <a:cubicBezTo>
                        <a:pt x="12" y="0"/>
                        <a:pt x="13" y="0"/>
                        <a:pt x="14" y="0"/>
                      </a:cubicBezTo>
                    </a:path>
                  </a:pathLst>
                </a:custGeom>
                <a:solidFill>
                  <a:srgbClr val="2F54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ï$ḻîḑè">
                  <a:extLst>
                    <a:ext uri="{FF2B5EF4-FFF2-40B4-BE49-F238E27FC236}">
                      <a16:creationId xmlns:a16="http://schemas.microsoft.com/office/drawing/2014/main" id="{75AD4817-47C7-4DE5-A4AF-B5523E4548A3}"/>
                    </a:ext>
                  </a:extLst>
                </p:cNvPr>
                <p:cNvSpPr/>
                <p:nvPr/>
              </p:nvSpPr>
              <p:spPr bwMode="auto">
                <a:xfrm>
                  <a:off x="7685088" y="4240213"/>
                  <a:ext cx="63500" cy="42863"/>
                </a:xfrm>
                <a:custGeom>
                  <a:avLst/>
                  <a:gdLst>
                    <a:gd name="T0" fmla="*/ 17 w 19"/>
                    <a:gd name="T1" fmla="*/ 1 h 13"/>
                    <a:gd name="T2" fmla="*/ 13 w 19"/>
                    <a:gd name="T3" fmla="*/ 0 h 13"/>
                    <a:gd name="T4" fmla="*/ 9 w 19"/>
                    <a:gd name="T5" fmla="*/ 1 h 13"/>
                    <a:gd name="T6" fmla="*/ 6 w 19"/>
                    <a:gd name="T7" fmla="*/ 3 h 13"/>
                    <a:gd name="T8" fmla="*/ 5 w 19"/>
                    <a:gd name="T9" fmla="*/ 5 h 13"/>
                    <a:gd name="T10" fmla="*/ 4 w 19"/>
                    <a:gd name="T11" fmla="*/ 11 h 13"/>
                    <a:gd name="T12" fmla="*/ 17 w 19"/>
                    <a:gd name="T13" fmla="*/ 8 h 13"/>
                    <a:gd name="T14" fmla="*/ 17 w 19"/>
                    <a:gd name="T15" fmla="*/ 1 h 13"/>
                    <a:gd name="T16" fmla="*/ 16 w 19"/>
                    <a:gd name="T17" fmla="*/ 9 h 13"/>
                    <a:gd name="T18" fmla="*/ 16 w 19"/>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17" y="1"/>
                      </a:moveTo>
                      <a:cubicBezTo>
                        <a:pt x="16" y="0"/>
                        <a:pt x="14" y="0"/>
                        <a:pt x="13" y="0"/>
                      </a:cubicBezTo>
                      <a:cubicBezTo>
                        <a:pt x="11" y="0"/>
                        <a:pt x="10" y="0"/>
                        <a:pt x="9" y="1"/>
                      </a:cubicBezTo>
                      <a:cubicBezTo>
                        <a:pt x="8" y="1"/>
                        <a:pt x="6" y="2"/>
                        <a:pt x="6" y="3"/>
                      </a:cubicBezTo>
                      <a:cubicBezTo>
                        <a:pt x="5" y="4"/>
                        <a:pt x="6" y="4"/>
                        <a:pt x="5" y="5"/>
                      </a:cubicBezTo>
                      <a:cubicBezTo>
                        <a:pt x="0" y="5"/>
                        <a:pt x="1" y="10"/>
                        <a:pt x="4" y="11"/>
                      </a:cubicBezTo>
                      <a:cubicBezTo>
                        <a:pt x="8" y="13"/>
                        <a:pt x="16" y="9"/>
                        <a:pt x="17" y="8"/>
                      </a:cubicBezTo>
                      <a:cubicBezTo>
                        <a:pt x="19" y="5"/>
                        <a:pt x="18" y="3"/>
                        <a:pt x="17" y="1"/>
                      </a:cubicBezTo>
                      <a:moveTo>
                        <a:pt x="16" y="9"/>
                      </a:moveTo>
                      <a:cubicBezTo>
                        <a:pt x="15" y="9"/>
                        <a:pt x="15" y="9"/>
                        <a:pt x="16" y="9"/>
                      </a:cubicBezTo>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işḻïďé">
                  <a:extLst>
                    <a:ext uri="{FF2B5EF4-FFF2-40B4-BE49-F238E27FC236}">
                      <a16:creationId xmlns:a16="http://schemas.microsoft.com/office/drawing/2014/main" id="{CC042E08-E984-46CB-957F-766D4C854724}"/>
                    </a:ext>
                  </a:extLst>
                </p:cNvPr>
                <p:cNvSpPr/>
                <p:nvPr/>
              </p:nvSpPr>
              <p:spPr bwMode="auto">
                <a:xfrm>
                  <a:off x="7497763" y="5486400"/>
                  <a:ext cx="144463" cy="74613"/>
                </a:xfrm>
                <a:custGeom>
                  <a:avLst/>
                  <a:gdLst>
                    <a:gd name="T0" fmla="*/ 32 w 44"/>
                    <a:gd name="T1" fmla="*/ 2 h 23"/>
                    <a:gd name="T2" fmla="*/ 12 w 44"/>
                    <a:gd name="T3" fmla="*/ 7 h 23"/>
                    <a:gd name="T4" fmla="*/ 4 w 44"/>
                    <a:gd name="T5" fmla="*/ 12 h 23"/>
                    <a:gd name="T6" fmla="*/ 2 w 44"/>
                    <a:gd name="T7" fmla="*/ 12 h 23"/>
                    <a:gd name="T8" fmla="*/ 1 w 44"/>
                    <a:gd name="T9" fmla="*/ 18 h 23"/>
                    <a:gd name="T10" fmla="*/ 17 w 44"/>
                    <a:gd name="T11" fmla="*/ 22 h 23"/>
                    <a:gd name="T12" fmla="*/ 40 w 44"/>
                    <a:gd name="T13" fmla="*/ 19 h 23"/>
                    <a:gd name="T14" fmla="*/ 44 w 44"/>
                    <a:gd name="T15" fmla="*/ 11 h 23"/>
                    <a:gd name="T16" fmla="*/ 39 w 44"/>
                    <a:gd name="T17" fmla="*/ 2 h 23"/>
                    <a:gd name="T18" fmla="*/ 32 w 44"/>
                    <a:gd name="T19" fmla="*/ 2 h 23"/>
                    <a:gd name="T20" fmla="*/ 27 w 44"/>
                    <a:gd name="T21" fmla="*/ 22 h 23"/>
                    <a:gd name="T22" fmla="*/ 27 w 44"/>
                    <a:gd name="T23" fmla="*/ 22 h 23"/>
                    <a:gd name="T24" fmla="*/ 25 w 44"/>
                    <a:gd name="T25" fmla="*/ 22 h 23"/>
                    <a:gd name="T26" fmla="*/ 25 w 44"/>
                    <a:gd name="T2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23">
                      <a:moveTo>
                        <a:pt x="32" y="2"/>
                      </a:moveTo>
                      <a:cubicBezTo>
                        <a:pt x="26" y="1"/>
                        <a:pt x="25" y="0"/>
                        <a:pt x="12" y="7"/>
                      </a:cubicBezTo>
                      <a:cubicBezTo>
                        <a:pt x="10" y="9"/>
                        <a:pt x="11" y="9"/>
                        <a:pt x="4" y="12"/>
                      </a:cubicBezTo>
                      <a:cubicBezTo>
                        <a:pt x="4" y="12"/>
                        <a:pt x="3" y="12"/>
                        <a:pt x="2" y="12"/>
                      </a:cubicBezTo>
                      <a:cubicBezTo>
                        <a:pt x="0" y="14"/>
                        <a:pt x="0" y="16"/>
                        <a:pt x="1" y="18"/>
                      </a:cubicBezTo>
                      <a:cubicBezTo>
                        <a:pt x="4" y="21"/>
                        <a:pt x="9" y="22"/>
                        <a:pt x="17" y="22"/>
                      </a:cubicBezTo>
                      <a:cubicBezTo>
                        <a:pt x="25" y="23"/>
                        <a:pt x="37" y="21"/>
                        <a:pt x="40" y="19"/>
                      </a:cubicBezTo>
                      <a:cubicBezTo>
                        <a:pt x="43" y="18"/>
                        <a:pt x="44" y="15"/>
                        <a:pt x="44" y="11"/>
                      </a:cubicBezTo>
                      <a:cubicBezTo>
                        <a:pt x="44" y="7"/>
                        <a:pt x="43" y="3"/>
                        <a:pt x="39" y="2"/>
                      </a:cubicBezTo>
                      <a:cubicBezTo>
                        <a:pt x="38" y="1"/>
                        <a:pt x="34" y="3"/>
                        <a:pt x="32" y="2"/>
                      </a:cubicBezTo>
                      <a:moveTo>
                        <a:pt x="27" y="22"/>
                      </a:moveTo>
                      <a:cubicBezTo>
                        <a:pt x="26" y="22"/>
                        <a:pt x="26" y="22"/>
                        <a:pt x="27" y="22"/>
                      </a:cubicBezTo>
                      <a:moveTo>
                        <a:pt x="25" y="22"/>
                      </a:moveTo>
                      <a:cubicBezTo>
                        <a:pt x="26" y="22"/>
                        <a:pt x="26" y="22"/>
                        <a:pt x="25" y="22"/>
                      </a:cubicBezTo>
                    </a:path>
                  </a:pathLst>
                </a:custGeom>
                <a:solidFill>
                  <a:srgbClr val="2F54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ïṧľiḑé">
                  <a:extLst>
                    <a:ext uri="{FF2B5EF4-FFF2-40B4-BE49-F238E27FC236}">
                      <a16:creationId xmlns:a16="http://schemas.microsoft.com/office/drawing/2014/main" id="{46E097FD-012F-44C2-9BAD-49599ED1BFEC}"/>
                    </a:ext>
                  </a:extLst>
                </p:cNvPr>
                <p:cNvSpPr/>
                <p:nvPr/>
              </p:nvSpPr>
              <p:spPr bwMode="auto">
                <a:xfrm>
                  <a:off x="7207251" y="4137025"/>
                  <a:ext cx="244475" cy="271463"/>
                </a:xfrm>
                <a:custGeom>
                  <a:avLst/>
                  <a:gdLst>
                    <a:gd name="T0" fmla="*/ 50 w 74"/>
                    <a:gd name="T1" fmla="*/ 40 h 82"/>
                    <a:gd name="T2" fmla="*/ 48 w 74"/>
                    <a:gd name="T3" fmla="*/ 38 h 82"/>
                    <a:gd name="T4" fmla="*/ 31 w 74"/>
                    <a:gd name="T5" fmla="*/ 21 h 82"/>
                    <a:gd name="T6" fmla="*/ 25 w 74"/>
                    <a:gd name="T7" fmla="*/ 12 h 82"/>
                    <a:gd name="T8" fmla="*/ 16 w 74"/>
                    <a:gd name="T9" fmla="*/ 6 h 82"/>
                    <a:gd name="T10" fmla="*/ 22 w 74"/>
                    <a:gd name="T11" fmla="*/ 16 h 82"/>
                    <a:gd name="T12" fmla="*/ 2 w 74"/>
                    <a:gd name="T13" fmla="*/ 0 h 82"/>
                    <a:gd name="T14" fmla="*/ 1 w 74"/>
                    <a:gd name="T15" fmla="*/ 2 h 82"/>
                    <a:gd name="T16" fmla="*/ 1 w 74"/>
                    <a:gd name="T17" fmla="*/ 13 h 82"/>
                    <a:gd name="T18" fmla="*/ 4 w 74"/>
                    <a:gd name="T19" fmla="*/ 18 h 82"/>
                    <a:gd name="T20" fmla="*/ 8 w 74"/>
                    <a:gd name="T21" fmla="*/ 22 h 82"/>
                    <a:gd name="T22" fmla="*/ 23 w 74"/>
                    <a:gd name="T23" fmla="*/ 31 h 82"/>
                    <a:gd name="T24" fmla="*/ 28 w 74"/>
                    <a:gd name="T25" fmla="*/ 38 h 82"/>
                    <a:gd name="T26" fmla="*/ 38 w 74"/>
                    <a:gd name="T27" fmla="*/ 56 h 82"/>
                    <a:gd name="T28" fmla="*/ 61 w 74"/>
                    <a:gd name="T29" fmla="*/ 81 h 82"/>
                    <a:gd name="T30" fmla="*/ 71 w 74"/>
                    <a:gd name="T31" fmla="*/ 76 h 82"/>
                    <a:gd name="T32" fmla="*/ 69 w 74"/>
                    <a:gd name="T33" fmla="*/ 62 h 82"/>
                    <a:gd name="T34" fmla="*/ 50 w 74"/>
                    <a:gd name="T35"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82">
                      <a:moveTo>
                        <a:pt x="50" y="40"/>
                      </a:moveTo>
                      <a:cubicBezTo>
                        <a:pt x="49" y="40"/>
                        <a:pt x="48" y="39"/>
                        <a:pt x="48" y="38"/>
                      </a:cubicBezTo>
                      <a:cubicBezTo>
                        <a:pt x="42" y="33"/>
                        <a:pt x="36" y="27"/>
                        <a:pt x="31" y="21"/>
                      </a:cubicBezTo>
                      <a:cubicBezTo>
                        <a:pt x="29" y="18"/>
                        <a:pt x="27" y="15"/>
                        <a:pt x="25" y="12"/>
                      </a:cubicBezTo>
                      <a:cubicBezTo>
                        <a:pt x="22" y="9"/>
                        <a:pt x="19" y="6"/>
                        <a:pt x="16" y="6"/>
                      </a:cubicBezTo>
                      <a:cubicBezTo>
                        <a:pt x="17" y="9"/>
                        <a:pt x="19" y="13"/>
                        <a:pt x="22" y="16"/>
                      </a:cubicBezTo>
                      <a:cubicBezTo>
                        <a:pt x="15" y="11"/>
                        <a:pt x="8" y="6"/>
                        <a:pt x="2" y="0"/>
                      </a:cubicBezTo>
                      <a:cubicBezTo>
                        <a:pt x="1" y="0"/>
                        <a:pt x="1" y="1"/>
                        <a:pt x="1" y="2"/>
                      </a:cubicBezTo>
                      <a:cubicBezTo>
                        <a:pt x="0" y="6"/>
                        <a:pt x="1" y="10"/>
                        <a:pt x="1" y="13"/>
                      </a:cubicBezTo>
                      <a:cubicBezTo>
                        <a:pt x="2" y="15"/>
                        <a:pt x="3" y="17"/>
                        <a:pt x="4" y="18"/>
                      </a:cubicBezTo>
                      <a:cubicBezTo>
                        <a:pt x="5" y="20"/>
                        <a:pt x="6" y="21"/>
                        <a:pt x="8" y="22"/>
                      </a:cubicBezTo>
                      <a:cubicBezTo>
                        <a:pt x="13" y="25"/>
                        <a:pt x="19" y="26"/>
                        <a:pt x="23" y="31"/>
                      </a:cubicBezTo>
                      <a:cubicBezTo>
                        <a:pt x="24" y="33"/>
                        <a:pt x="26" y="34"/>
                        <a:pt x="28" y="38"/>
                      </a:cubicBezTo>
                      <a:cubicBezTo>
                        <a:pt x="31" y="44"/>
                        <a:pt x="35" y="50"/>
                        <a:pt x="38" y="56"/>
                      </a:cubicBezTo>
                      <a:cubicBezTo>
                        <a:pt x="42" y="63"/>
                        <a:pt x="52" y="80"/>
                        <a:pt x="61" y="81"/>
                      </a:cubicBezTo>
                      <a:cubicBezTo>
                        <a:pt x="66" y="82"/>
                        <a:pt x="69" y="81"/>
                        <a:pt x="71" y="76"/>
                      </a:cubicBezTo>
                      <a:cubicBezTo>
                        <a:pt x="74" y="72"/>
                        <a:pt x="71" y="67"/>
                        <a:pt x="69" y="62"/>
                      </a:cubicBezTo>
                      <a:cubicBezTo>
                        <a:pt x="65" y="56"/>
                        <a:pt x="56" y="45"/>
                        <a:pt x="50" y="40"/>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íṧḻiḋe">
                  <a:extLst>
                    <a:ext uri="{FF2B5EF4-FFF2-40B4-BE49-F238E27FC236}">
                      <a16:creationId xmlns:a16="http://schemas.microsoft.com/office/drawing/2014/main" id="{25FADC5D-688D-45AC-8253-C6095E19AA86}"/>
                    </a:ext>
                  </a:extLst>
                </p:cNvPr>
                <p:cNvSpPr/>
                <p:nvPr/>
              </p:nvSpPr>
              <p:spPr bwMode="auto">
                <a:xfrm>
                  <a:off x="7391401" y="4348163"/>
                  <a:ext cx="339725" cy="119063"/>
                </a:xfrm>
                <a:custGeom>
                  <a:avLst/>
                  <a:gdLst>
                    <a:gd name="T0" fmla="*/ 2 w 103"/>
                    <a:gd name="T1" fmla="*/ 15 h 36"/>
                    <a:gd name="T2" fmla="*/ 3 w 103"/>
                    <a:gd name="T3" fmla="*/ 15 h 36"/>
                    <a:gd name="T4" fmla="*/ 10 w 103"/>
                    <a:gd name="T5" fmla="*/ 20 h 36"/>
                    <a:gd name="T6" fmla="*/ 57 w 103"/>
                    <a:gd name="T7" fmla="*/ 33 h 36"/>
                    <a:gd name="T8" fmla="*/ 79 w 103"/>
                    <a:gd name="T9" fmla="*/ 36 h 36"/>
                    <a:gd name="T10" fmla="*/ 96 w 103"/>
                    <a:gd name="T11" fmla="*/ 33 h 36"/>
                    <a:gd name="T12" fmla="*/ 102 w 103"/>
                    <a:gd name="T13" fmla="*/ 25 h 36"/>
                    <a:gd name="T14" fmla="*/ 98 w 103"/>
                    <a:gd name="T15" fmla="*/ 17 h 36"/>
                    <a:gd name="T16" fmla="*/ 91 w 103"/>
                    <a:gd name="T17" fmla="*/ 14 h 36"/>
                    <a:gd name="T18" fmla="*/ 15 w 103"/>
                    <a:gd name="T19" fmla="*/ 0 h 36"/>
                    <a:gd name="T20" fmla="*/ 6 w 103"/>
                    <a:gd name="T21" fmla="*/ 1 h 36"/>
                    <a:gd name="T22" fmla="*/ 0 w 103"/>
                    <a:gd name="T23" fmla="*/ 8 h 36"/>
                    <a:gd name="T24" fmla="*/ 2 w 103"/>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36">
                      <a:moveTo>
                        <a:pt x="2" y="15"/>
                      </a:moveTo>
                      <a:cubicBezTo>
                        <a:pt x="3" y="15"/>
                        <a:pt x="3" y="15"/>
                        <a:pt x="3" y="15"/>
                      </a:cubicBezTo>
                      <a:cubicBezTo>
                        <a:pt x="5" y="17"/>
                        <a:pt x="8" y="19"/>
                        <a:pt x="10" y="20"/>
                      </a:cubicBezTo>
                      <a:cubicBezTo>
                        <a:pt x="25" y="26"/>
                        <a:pt x="41" y="30"/>
                        <a:pt x="57" y="33"/>
                      </a:cubicBezTo>
                      <a:cubicBezTo>
                        <a:pt x="64" y="35"/>
                        <a:pt x="72" y="36"/>
                        <a:pt x="79" y="36"/>
                      </a:cubicBezTo>
                      <a:cubicBezTo>
                        <a:pt x="85" y="36"/>
                        <a:pt x="91" y="36"/>
                        <a:pt x="96" y="33"/>
                      </a:cubicBezTo>
                      <a:cubicBezTo>
                        <a:pt x="99" y="32"/>
                        <a:pt x="102" y="28"/>
                        <a:pt x="102" y="25"/>
                      </a:cubicBezTo>
                      <a:cubicBezTo>
                        <a:pt x="103" y="21"/>
                        <a:pt x="100" y="18"/>
                        <a:pt x="98" y="17"/>
                      </a:cubicBezTo>
                      <a:cubicBezTo>
                        <a:pt x="96" y="15"/>
                        <a:pt x="93" y="14"/>
                        <a:pt x="91" y="14"/>
                      </a:cubicBezTo>
                      <a:cubicBezTo>
                        <a:pt x="66" y="6"/>
                        <a:pt x="41" y="0"/>
                        <a:pt x="15" y="0"/>
                      </a:cubicBezTo>
                      <a:cubicBezTo>
                        <a:pt x="12" y="0"/>
                        <a:pt x="9" y="0"/>
                        <a:pt x="6" y="1"/>
                      </a:cubicBezTo>
                      <a:cubicBezTo>
                        <a:pt x="3" y="2"/>
                        <a:pt x="1" y="5"/>
                        <a:pt x="0" y="8"/>
                      </a:cubicBezTo>
                      <a:cubicBezTo>
                        <a:pt x="0" y="10"/>
                        <a:pt x="1" y="13"/>
                        <a:pt x="2" y="15"/>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îslïdê">
                  <a:extLst>
                    <a:ext uri="{FF2B5EF4-FFF2-40B4-BE49-F238E27FC236}">
                      <a16:creationId xmlns:a16="http://schemas.microsoft.com/office/drawing/2014/main" id="{F4815105-7365-4D2E-B58F-7DC34034891C}"/>
                    </a:ext>
                  </a:extLst>
                </p:cNvPr>
                <p:cNvSpPr/>
                <p:nvPr/>
              </p:nvSpPr>
              <p:spPr bwMode="auto">
                <a:xfrm>
                  <a:off x="7797801" y="5303838"/>
                  <a:ext cx="131763" cy="85725"/>
                </a:xfrm>
                <a:custGeom>
                  <a:avLst/>
                  <a:gdLst>
                    <a:gd name="T0" fmla="*/ 27 w 40"/>
                    <a:gd name="T1" fmla="*/ 3 h 26"/>
                    <a:gd name="T2" fmla="*/ 10 w 40"/>
                    <a:gd name="T3" fmla="*/ 12 h 26"/>
                    <a:gd name="T4" fmla="*/ 4 w 40"/>
                    <a:gd name="T5" fmla="*/ 17 h 26"/>
                    <a:gd name="T6" fmla="*/ 1 w 40"/>
                    <a:gd name="T7" fmla="*/ 19 h 26"/>
                    <a:gd name="T8" fmla="*/ 2 w 40"/>
                    <a:gd name="T9" fmla="*/ 24 h 26"/>
                    <a:gd name="T10" fmla="*/ 18 w 40"/>
                    <a:gd name="T11" fmla="*/ 24 h 26"/>
                    <a:gd name="T12" fmla="*/ 38 w 40"/>
                    <a:gd name="T13" fmla="*/ 17 h 26"/>
                    <a:gd name="T14" fmla="*/ 40 w 40"/>
                    <a:gd name="T15" fmla="*/ 8 h 26"/>
                    <a:gd name="T16" fmla="*/ 34 w 40"/>
                    <a:gd name="T17" fmla="*/ 1 h 26"/>
                    <a:gd name="T18" fmla="*/ 27 w 40"/>
                    <a:gd name="T19" fmla="*/ 3 h 26"/>
                    <a:gd name="T20" fmla="*/ 27 w 40"/>
                    <a:gd name="T21" fmla="*/ 22 h 26"/>
                    <a:gd name="T22" fmla="*/ 27 w 40"/>
                    <a:gd name="T23" fmla="*/ 22 h 26"/>
                    <a:gd name="T24" fmla="*/ 25 w 40"/>
                    <a:gd name="T25" fmla="*/ 23 h 26"/>
                    <a:gd name="T26" fmla="*/ 25 w 40"/>
                    <a:gd name="T2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6">
                      <a:moveTo>
                        <a:pt x="27" y="3"/>
                      </a:moveTo>
                      <a:cubicBezTo>
                        <a:pt x="22" y="3"/>
                        <a:pt x="20" y="2"/>
                        <a:pt x="10" y="12"/>
                      </a:cubicBezTo>
                      <a:cubicBezTo>
                        <a:pt x="8" y="14"/>
                        <a:pt x="9" y="13"/>
                        <a:pt x="4" y="17"/>
                      </a:cubicBezTo>
                      <a:cubicBezTo>
                        <a:pt x="3" y="18"/>
                        <a:pt x="2" y="18"/>
                        <a:pt x="1" y="19"/>
                      </a:cubicBezTo>
                      <a:cubicBezTo>
                        <a:pt x="0" y="20"/>
                        <a:pt x="0" y="23"/>
                        <a:pt x="2" y="24"/>
                      </a:cubicBezTo>
                      <a:cubicBezTo>
                        <a:pt x="5" y="26"/>
                        <a:pt x="10" y="25"/>
                        <a:pt x="18" y="24"/>
                      </a:cubicBezTo>
                      <a:cubicBezTo>
                        <a:pt x="25" y="23"/>
                        <a:pt x="36" y="19"/>
                        <a:pt x="38" y="17"/>
                      </a:cubicBezTo>
                      <a:cubicBezTo>
                        <a:pt x="40" y="15"/>
                        <a:pt x="40" y="12"/>
                        <a:pt x="40" y="8"/>
                      </a:cubicBezTo>
                      <a:cubicBezTo>
                        <a:pt x="39" y="5"/>
                        <a:pt x="37" y="1"/>
                        <a:pt x="34" y="1"/>
                      </a:cubicBezTo>
                      <a:cubicBezTo>
                        <a:pt x="32" y="0"/>
                        <a:pt x="29" y="3"/>
                        <a:pt x="27" y="3"/>
                      </a:cubicBezTo>
                      <a:moveTo>
                        <a:pt x="27" y="22"/>
                      </a:moveTo>
                      <a:cubicBezTo>
                        <a:pt x="26" y="22"/>
                        <a:pt x="26" y="22"/>
                        <a:pt x="27" y="22"/>
                      </a:cubicBezTo>
                      <a:moveTo>
                        <a:pt x="25" y="23"/>
                      </a:moveTo>
                      <a:cubicBezTo>
                        <a:pt x="25" y="23"/>
                        <a:pt x="25" y="23"/>
                        <a:pt x="25" y="23"/>
                      </a:cubicBezTo>
                    </a:path>
                  </a:pathLst>
                </a:custGeom>
                <a:solidFill>
                  <a:srgbClr val="2F548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iṩ1íḑe">
                  <a:extLst>
                    <a:ext uri="{FF2B5EF4-FFF2-40B4-BE49-F238E27FC236}">
                      <a16:creationId xmlns:a16="http://schemas.microsoft.com/office/drawing/2014/main" id="{5A56E3D8-A7BE-43CF-9D48-5D4D6662FB19}"/>
                    </a:ext>
                  </a:extLst>
                </p:cNvPr>
                <p:cNvSpPr/>
                <p:nvPr/>
              </p:nvSpPr>
              <p:spPr bwMode="auto">
                <a:xfrm>
                  <a:off x="7477126" y="4335463"/>
                  <a:ext cx="357188" cy="441325"/>
                </a:xfrm>
                <a:custGeom>
                  <a:avLst/>
                  <a:gdLst>
                    <a:gd name="T0" fmla="*/ 17 w 108"/>
                    <a:gd name="T1" fmla="*/ 0 h 134"/>
                    <a:gd name="T2" fmla="*/ 28 w 108"/>
                    <a:gd name="T3" fmla="*/ 1 h 134"/>
                    <a:gd name="T4" fmla="*/ 37 w 108"/>
                    <a:gd name="T5" fmla="*/ 1 h 134"/>
                    <a:gd name="T6" fmla="*/ 74 w 108"/>
                    <a:gd name="T7" fmla="*/ 5 h 134"/>
                    <a:gd name="T8" fmla="*/ 94 w 108"/>
                    <a:gd name="T9" fmla="*/ 17 h 134"/>
                    <a:gd name="T10" fmla="*/ 103 w 108"/>
                    <a:gd name="T11" fmla="*/ 81 h 134"/>
                    <a:gd name="T12" fmla="*/ 103 w 108"/>
                    <a:gd name="T13" fmla="*/ 81 h 134"/>
                    <a:gd name="T14" fmla="*/ 103 w 108"/>
                    <a:gd name="T15" fmla="*/ 125 h 134"/>
                    <a:gd name="T16" fmla="*/ 44 w 108"/>
                    <a:gd name="T17" fmla="*/ 133 h 134"/>
                    <a:gd name="T18" fmla="*/ 34 w 108"/>
                    <a:gd name="T19" fmla="*/ 103 h 134"/>
                    <a:gd name="T20" fmla="*/ 37 w 108"/>
                    <a:gd name="T21" fmla="*/ 55 h 134"/>
                    <a:gd name="T22" fmla="*/ 35 w 108"/>
                    <a:gd name="T23" fmla="*/ 45 h 134"/>
                    <a:gd name="T24" fmla="*/ 32 w 108"/>
                    <a:gd name="T25" fmla="*/ 44 h 134"/>
                    <a:gd name="T26" fmla="*/ 29 w 108"/>
                    <a:gd name="T27" fmla="*/ 43 h 134"/>
                    <a:gd name="T28" fmla="*/ 6 w 108"/>
                    <a:gd name="T29" fmla="*/ 37 h 134"/>
                    <a:gd name="T30" fmla="*/ 3 w 108"/>
                    <a:gd name="T31" fmla="*/ 29 h 134"/>
                    <a:gd name="T32" fmla="*/ 12 w 108"/>
                    <a:gd name="T33" fmla="*/ 7 h 134"/>
                    <a:gd name="T34" fmla="*/ 17 w 108"/>
                    <a:gd name="T3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134">
                      <a:moveTo>
                        <a:pt x="17" y="0"/>
                      </a:moveTo>
                      <a:cubicBezTo>
                        <a:pt x="17" y="0"/>
                        <a:pt x="26" y="1"/>
                        <a:pt x="28" y="1"/>
                      </a:cubicBezTo>
                      <a:cubicBezTo>
                        <a:pt x="30" y="2"/>
                        <a:pt x="38" y="1"/>
                        <a:pt x="37" y="1"/>
                      </a:cubicBezTo>
                      <a:cubicBezTo>
                        <a:pt x="56" y="1"/>
                        <a:pt x="62" y="2"/>
                        <a:pt x="74" y="5"/>
                      </a:cubicBezTo>
                      <a:cubicBezTo>
                        <a:pt x="87" y="9"/>
                        <a:pt x="91" y="13"/>
                        <a:pt x="94" y="17"/>
                      </a:cubicBezTo>
                      <a:cubicBezTo>
                        <a:pt x="108" y="36"/>
                        <a:pt x="102" y="62"/>
                        <a:pt x="103" y="81"/>
                      </a:cubicBezTo>
                      <a:cubicBezTo>
                        <a:pt x="103" y="81"/>
                        <a:pt x="103" y="81"/>
                        <a:pt x="103" y="81"/>
                      </a:cubicBezTo>
                      <a:cubicBezTo>
                        <a:pt x="104" y="89"/>
                        <a:pt x="105" y="123"/>
                        <a:pt x="103" y="125"/>
                      </a:cubicBezTo>
                      <a:cubicBezTo>
                        <a:pt x="100" y="131"/>
                        <a:pt x="53" y="134"/>
                        <a:pt x="44" y="133"/>
                      </a:cubicBezTo>
                      <a:cubicBezTo>
                        <a:pt x="28" y="131"/>
                        <a:pt x="30" y="132"/>
                        <a:pt x="34" y="103"/>
                      </a:cubicBezTo>
                      <a:cubicBezTo>
                        <a:pt x="36" y="85"/>
                        <a:pt x="37" y="55"/>
                        <a:pt x="37" y="55"/>
                      </a:cubicBezTo>
                      <a:cubicBezTo>
                        <a:pt x="38" y="46"/>
                        <a:pt x="37" y="46"/>
                        <a:pt x="35" y="45"/>
                      </a:cubicBezTo>
                      <a:cubicBezTo>
                        <a:pt x="35" y="45"/>
                        <a:pt x="34" y="45"/>
                        <a:pt x="32" y="44"/>
                      </a:cubicBezTo>
                      <a:cubicBezTo>
                        <a:pt x="31" y="43"/>
                        <a:pt x="28" y="43"/>
                        <a:pt x="29" y="43"/>
                      </a:cubicBezTo>
                      <a:cubicBezTo>
                        <a:pt x="13" y="39"/>
                        <a:pt x="16" y="41"/>
                        <a:pt x="6" y="37"/>
                      </a:cubicBezTo>
                      <a:cubicBezTo>
                        <a:pt x="0" y="35"/>
                        <a:pt x="1" y="33"/>
                        <a:pt x="3" y="29"/>
                      </a:cubicBezTo>
                      <a:cubicBezTo>
                        <a:pt x="7" y="22"/>
                        <a:pt x="4" y="26"/>
                        <a:pt x="12" y="7"/>
                      </a:cubicBezTo>
                      <a:cubicBezTo>
                        <a:pt x="14" y="3"/>
                        <a:pt x="13" y="0"/>
                        <a:pt x="17" y="0"/>
                      </a:cubicBezTo>
                    </a:path>
                  </a:pathLst>
                </a:custGeom>
                <a:solidFill>
                  <a:srgbClr val="3C69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i$ḻiďe">
                  <a:extLst>
                    <a:ext uri="{FF2B5EF4-FFF2-40B4-BE49-F238E27FC236}">
                      <a16:creationId xmlns:a16="http://schemas.microsoft.com/office/drawing/2014/main" id="{C3A59F1F-91B2-4373-B3EE-09D5A9DC3A81}"/>
                    </a:ext>
                  </a:extLst>
                </p:cNvPr>
                <p:cNvSpPr/>
                <p:nvPr/>
              </p:nvSpPr>
              <p:spPr bwMode="auto">
                <a:xfrm>
                  <a:off x="4730751" y="4025900"/>
                  <a:ext cx="188913" cy="336550"/>
                </a:xfrm>
                <a:custGeom>
                  <a:avLst/>
                  <a:gdLst>
                    <a:gd name="T0" fmla="*/ 42 w 57"/>
                    <a:gd name="T1" fmla="*/ 55 h 102"/>
                    <a:gd name="T2" fmla="*/ 40 w 57"/>
                    <a:gd name="T3" fmla="*/ 52 h 102"/>
                    <a:gd name="T4" fmla="*/ 28 w 57"/>
                    <a:gd name="T5" fmla="*/ 29 h 102"/>
                    <a:gd name="T6" fmla="*/ 25 w 57"/>
                    <a:gd name="T7" fmla="*/ 18 h 102"/>
                    <a:gd name="T8" fmla="*/ 17 w 57"/>
                    <a:gd name="T9" fmla="*/ 10 h 102"/>
                    <a:gd name="T10" fmla="*/ 21 w 57"/>
                    <a:gd name="T11" fmla="*/ 22 h 102"/>
                    <a:gd name="T12" fmla="*/ 5 w 57"/>
                    <a:gd name="T13" fmla="*/ 0 h 102"/>
                    <a:gd name="T14" fmla="*/ 3 w 57"/>
                    <a:gd name="T15" fmla="*/ 1 h 102"/>
                    <a:gd name="T16" fmla="*/ 0 w 57"/>
                    <a:gd name="T17" fmla="*/ 13 h 102"/>
                    <a:gd name="T18" fmla="*/ 1 w 57"/>
                    <a:gd name="T19" fmla="*/ 19 h 102"/>
                    <a:gd name="T20" fmla="*/ 5 w 57"/>
                    <a:gd name="T21" fmla="*/ 24 h 102"/>
                    <a:gd name="T22" fmla="*/ 17 w 57"/>
                    <a:gd name="T23" fmla="*/ 37 h 102"/>
                    <a:gd name="T24" fmla="*/ 20 w 57"/>
                    <a:gd name="T25" fmla="*/ 46 h 102"/>
                    <a:gd name="T26" fmla="*/ 26 w 57"/>
                    <a:gd name="T27" fmla="*/ 68 h 102"/>
                    <a:gd name="T28" fmla="*/ 41 w 57"/>
                    <a:gd name="T29" fmla="*/ 99 h 102"/>
                    <a:gd name="T30" fmla="*/ 53 w 57"/>
                    <a:gd name="T31" fmla="*/ 97 h 102"/>
                    <a:gd name="T32" fmla="*/ 55 w 57"/>
                    <a:gd name="T33" fmla="*/ 83 h 102"/>
                    <a:gd name="T34" fmla="*/ 42 w 57"/>
                    <a:gd name="T35" fmla="*/ 5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102">
                      <a:moveTo>
                        <a:pt x="42" y="55"/>
                      </a:moveTo>
                      <a:cubicBezTo>
                        <a:pt x="41" y="54"/>
                        <a:pt x="41" y="53"/>
                        <a:pt x="40" y="52"/>
                      </a:cubicBezTo>
                      <a:cubicBezTo>
                        <a:pt x="36" y="45"/>
                        <a:pt x="31" y="38"/>
                        <a:pt x="28" y="29"/>
                      </a:cubicBezTo>
                      <a:cubicBezTo>
                        <a:pt x="27" y="26"/>
                        <a:pt x="26" y="22"/>
                        <a:pt x="25" y="18"/>
                      </a:cubicBezTo>
                      <a:cubicBezTo>
                        <a:pt x="23" y="15"/>
                        <a:pt x="21" y="11"/>
                        <a:pt x="17" y="10"/>
                      </a:cubicBezTo>
                      <a:cubicBezTo>
                        <a:pt x="17" y="14"/>
                        <a:pt x="19" y="18"/>
                        <a:pt x="21" y="22"/>
                      </a:cubicBezTo>
                      <a:cubicBezTo>
                        <a:pt x="15" y="15"/>
                        <a:pt x="10" y="7"/>
                        <a:pt x="5" y="0"/>
                      </a:cubicBezTo>
                      <a:cubicBezTo>
                        <a:pt x="4" y="0"/>
                        <a:pt x="3" y="1"/>
                        <a:pt x="3" y="1"/>
                      </a:cubicBezTo>
                      <a:cubicBezTo>
                        <a:pt x="1" y="5"/>
                        <a:pt x="1" y="9"/>
                        <a:pt x="0" y="13"/>
                      </a:cubicBezTo>
                      <a:cubicBezTo>
                        <a:pt x="0" y="15"/>
                        <a:pt x="0" y="17"/>
                        <a:pt x="1" y="19"/>
                      </a:cubicBezTo>
                      <a:cubicBezTo>
                        <a:pt x="2" y="21"/>
                        <a:pt x="3" y="23"/>
                        <a:pt x="5" y="24"/>
                      </a:cubicBezTo>
                      <a:cubicBezTo>
                        <a:pt x="9" y="28"/>
                        <a:pt x="15" y="32"/>
                        <a:pt x="17" y="37"/>
                      </a:cubicBezTo>
                      <a:cubicBezTo>
                        <a:pt x="18" y="40"/>
                        <a:pt x="19" y="41"/>
                        <a:pt x="20" y="46"/>
                      </a:cubicBezTo>
                      <a:cubicBezTo>
                        <a:pt x="22" y="53"/>
                        <a:pt x="24" y="60"/>
                        <a:pt x="26" y="68"/>
                      </a:cubicBezTo>
                      <a:cubicBezTo>
                        <a:pt x="27" y="76"/>
                        <a:pt x="32" y="95"/>
                        <a:pt x="41" y="99"/>
                      </a:cubicBezTo>
                      <a:cubicBezTo>
                        <a:pt x="46" y="102"/>
                        <a:pt x="50" y="102"/>
                        <a:pt x="53" y="97"/>
                      </a:cubicBezTo>
                      <a:cubicBezTo>
                        <a:pt x="57" y="93"/>
                        <a:pt x="56" y="88"/>
                        <a:pt x="55" y="83"/>
                      </a:cubicBezTo>
                      <a:cubicBezTo>
                        <a:pt x="53" y="75"/>
                        <a:pt x="46" y="61"/>
                        <a:pt x="42" y="55"/>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iṩlîḍè">
                  <a:extLst>
                    <a:ext uri="{FF2B5EF4-FFF2-40B4-BE49-F238E27FC236}">
                      <a16:creationId xmlns:a16="http://schemas.microsoft.com/office/drawing/2014/main" id="{DDFAEEA4-49CC-4833-91C0-596295BCFEB6}"/>
                    </a:ext>
                  </a:extLst>
                </p:cNvPr>
                <p:cNvSpPr/>
                <p:nvPr/>
              </p:nvSpPr>
              <p:spPr bwMode="auto">
                <a:xfrm>
                  <a:off x="4852988" y="4302125"/>
                  <a:ext cx="227013" cy="309563"/>
                </a:xfrm>
                <a:custGeom>
                  <a:avLst/>
                  <a:gdLst>
                    <a:gd name="T0" fmla="*/ 68 w 69"/>
                    <a:gd name="T1" fmla="*/ 83 h 94"/>
                    <a:gd name="T2" fmla="*/ 65 w 69"/>
                    <a:gd name="T3" fmla="*/ 75 h 94"/>
                    <a:gd name="T4" fmla="*/ 20 w 69"/>
                    <a:gd name="T5" fmla="*/ 7 h 94"/>
                    <a:gd name="T6" fmla="*/ 13 w 69"/>
                    <a:gd name="T7" fmla="*/ 1 h 94"/>
                    <a:gd name="T8" fmla="*/ 4 w 69"/>
                    <a:gd name="T9" fmla="*/ 1 h 94"/>
                    <a:gd name="T10" fmla="*/ 0 w 69"/>
                    <a:gd name="T11" fmla="*/ 9 h 94"/>
                    <a:gd name="T12" fmla="*/ 2 w 69"/>
                    <a:gd name="T13" fmla="*/ 18 h 94"/>
                    <a:gd name="T14" fmla="*/ 40 w 69"/>
                    <a:gd name="T15" fmla="*/ 83 h 94"/>
                    <a:gd name="T16" fmla="*/ 54 w 69"/>
                    <a:gd name="T17" fmla="*/ 93 h 94"/>
                    <a:gd name="T18" fmla="*/ 65 w 69"/>
                    <a:gd name="T19" fmla="*/ 92 h 94"/>
                    <a:gd name="T20" fmla="*/ 68 w 69"/>
                    <a:gd name="T21" fmla="*/ 8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94">
                      <a:moveTo>
                        <a:pt x="68" y="83"/>
                      </a:moveTo>
                      <a:cubicBezTo>
                        <a:pt x="67" y="80"/>
                        <a:pt x="66" y="77"/>
                        <a:pt x="65" y="75"/>
                      </a:cubicBezTo>
                      <a:cubicBezTo>
                        <a:pt x="53" y="51"/>
                        <a:pt x="39" y="27"/>
                        <a:pt x="20" y="7"/>
                      </a:cubicBezTo>
                      <a:cubicBezTo>
                        <a:pt x="18" y="4"/>
                        <a:pt x="16" y="2"/>
                        <a:pt x="13" y="1"/>
                      </a:cubicBezTo>
                      <a:cubicBezTo>
                        <a:pt x="10" y="0"/>
                        <a:pt x="7" y="0"/>
                        <a:pt x="4" y="1"/>
                      </a:cubicBezTo>
                      <a:cubicBezTo>
                        <a:pt x="1" y="3"/>
                        <a:pt x="0" y="6"/>
                        <a:pt x="0" y="9"/>
                      </a:cubicBezTo>
                      <a:cubicBezTo>
                        <a:pt x="0" y="12"/>
                        <a:pt x="1" y="15"/>
                        <a:pt x="2" y="18"/>
                      </a:cubicBezTo>
                      <a:cubicBezTo>
                        <a:pt x="11" y="41"/>
                        <a:pt x="23" y="63"/>
                        <a:pt x="40" y="83"/>
                      </a:cubicBezTo>
                      <a:cubicBezTo>
                        <a:pt x="43" y="87"/>
                        <a:pt x="48" y="92"/>
                        <a:pt x="54" y="93"/>
                      </a:cubicBezTo>
                      <a:cubicBezTo>
                        <a:pt x="57" y="94"/>
                        <a:pt x="62" y="94"/>
                        <a:pt x="65" y="92"/>
                      </a:cubicBezTo>
                      <a:cubicBezTo>
                        <a:pt x="68" y="90"/>
                        <a:pt x="69" y="86"/>
                        <a:pt x="68" y="83"/>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iṧľíḋe">
                  <a:extLst>
                    <a:ext uri="{FF2B5EF4-FFF2-40B4-BE49-F238E27FC236}">
                      <a16:creationId xmlns:a16="http://schemas.microsoft.com/office/drawing/2014/main" id="{5F7DEA24-ACBB-4DCE-8046-480A7D38E542}"/>
                    </a:ext>
                  </a:extLst>
                </p:cNvPr>
                <p:cNvSpPr/>
                <p:nvPr/>
              </p:nvSpPr>
              <p:spPr bwMode="auto">
                <a:xfrm>
                  <a:off x="4849813" y="4176713"/>
                  <a:ext cx="138113" cy="274638"/>
                </a:xfrm>
                <a:custGeom>
                  <a:avLst/>
                  <a:gdLst>
                    <a:gd name="T0" fmla="*/ 35 w 42"/>
                    <a:gd name="T1" fmla="*/ 82 h 83"/>
                    <a:gd name="T2" fmla="*/ 35 w 42"/>
                    <a:gd name="T3" fmla="*/ 83 h 83"/>
                    <a:gd name="T4" fmla="*/ 29 w 42"/>
                    <a:gd name="T5" fmla="*/ 65 h 83"/>
                    <a:gd name="T6" fmla="*/ 16 w 42"/>
                    <a:gd name="T7" fmla="*/ 47 h 83"/>
                    <a:gd name="T8" fmla="*/ 10 w 42"/>
                    <a:gd name="T9" fmla="*/ 39 h 83"/>
                    <a:gd name="T10" fmla="*/ 4 w 42"/>
                    <a:gd name="T11" fmla="*/ 9 h 83"/>
                    <a:gd name="T12" fmla="*/ 0 w 42"/>
                    <a:gd name="T13" fmla="*/ 0 h 83"/>
                    <a:gd name="T14" fmla="*/ 9 w 42"/>
                    <a:gd name="T15" fmla="*/ 16 h 83"/>
                    <a:gd name="T16" fmla="*/ 16 w 42"/>
                    <a:gd name="T17" fmla="*/ 33 h 83"/>
                    <a:gd name="T18" fmla="*/ 18 w 42"/>
                    <a:gd name="T19" fmla="*/ 41 h 83"/>
                    <a:gd name="T20" fmla="*/ 24 w 42"/>
                    <a:gd name="T21" fmla="*/ 48 h 83"/>
                    <a:gd name="T22" fmla="*/ 35 w 42"/>
                    <a:gd name="T23" fmla="*/ 63 h 83"/>
                    <a:gd name="T24" fmla="*/ 38 w 42"/>
                    <a:gd name="T25" fmla="*/ 70 h 83"/>
                    <a:gd name="T26" fmla="*/ 42 w 42"/>
                    <a:gd name="T27" fmla="*/ 79 h 83"/>
                    <a:gd name="T28" fmla="*/ 35 w 42"/>
                    <a:gd name="T29" fmla="*/ 83 h 83"/>
                    <a:gd name="T30" fmla="*/ 35 w 42"/>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83">
                      <a:moveTo>
                        <a:pt x="35" y="82"/>
                      </a:moveTo>
                      <a:cubicBezTo>
                        <a:pt x="35" y="83"/>
                        <a:pt x="35" y="83"/>
                        <a:pt x="35" y="83"/>
                      </a:cubicBezTo>
                      <a:cubicBezTo>
                        <a:pt x="35" y="77"/>
                        <a:pt x="31" y="70"/>
                        <a:pt x="29" y="65"/>
                      </a:cubicBezTo>
                      <a:cubicBezTo>
                        <a:pt x="25" y="58"/>
                        <a:pt x="21" y="53"/>
                        <a:pt x="16" y="47"/>
                      </a:cubicBezTo>
                      <a:cubicBezTo>
                        <a:pt x="14" y="44"/>
                        <a:pt x="11" y="42"/>
                        <a:pt x="10" y="39"/>
                      </a:cubicBezTo>
                      <a:cubicBezTo>
                        <a:pt x="17" y="38"/>
                        <a:pt x="6" y="13"/>
                        <a:pt x="4" y="9"/>
                      </a:cubicBezTo>
                      <a:cubicBezTo>
                        <a:pt x="3" y="6"/>
                        <a:pt x="1" y="3"/>
                        <a:pt x="0" y="0"/>
                      </a:cubicBezTo>
                      <a:cubicBezTo>
                        <a:pt x="3" y="6"/>
                        <a:pt x="6" y="11"/>
                        <a:pt x="9" y="16"/>
                      </a:cubicBezTo>
                      <a:cubicBezTo>
                        <a:pt x="13" y="21"/>
                        <a:pt x="14" y="27"/>
                        <a:pt x="16" y="33"/>
                      </a:cubicBezTo>
                      <a:cubicBezTo>
                        <a:pt x="17" y="36"/>
                        <a:pt x="17" y="39"/>
                        <a:pt x="18" y="41"/>
                      </a:cubicBezTo>
                      <a:cubicBezTo>
                        <a:pt x="19" y="44"/>
                        <a:pt x="22" y="46"/>
                        <a:pt x="24" y="48"/>
                      </a:cubicBezTo>
                      <a:cubicBezTo>
                        <a:pt x="28" y="53"/>
                        <a:pt x="31" y="58"/>
                        <a:pt x="35" y="63"/>
                      </a:cubicBezTo>
                      <a:cubicBezTo>
                        <a:pt x="36" y="65"/>
                        <a:pt x="37" y="67"/>
                        <a:pt x="38" y="70"/>
                      </a:cubicBezTo>
                      <a:cubicBezTo>
                        <a:pt x="40" y="72"/>
                        <a:pt x="42" y="76"/>
                        <a:pt x="42" y="79"/>
                      </a:cubicBezTo>
                      <a:cubicBezTo>
                        <a:pt x="42" y="82"/>
                        <a:pt x="37" y="83"/>
                        <a:pt x="35" y="83"/>
                      </a:cubicBezTo>
                      <a:cubicBezTo>
                        <a:pt x="35" y="82"/>
                        <a:pt x="35" y="81"/>
                        <a:pt x="35" y="82"/>
                      </a:cubicBezTo>
                      <a:close/>
                    </a:path>
                  </a:pathLst>
                </a:custGeom>
                <a:solidFill>
                  <a:srgbClr val="E17D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š1îďè">
                  <a:extLst>
                    <a:ext uri="{FF2B5EF4-FFF2-40B4-BE49-F238E27FC236}">
                      <a16:creationId xmlns:a16="http://schemas.microsoft.com/office/drawing/2014/main" id="{BDD3FFC2-E589-4A8A-857E-72F3AD01D573}"/>
                    </a:ext>
                  </a:extLst>
                </p:cNvPr>
                <p:cNvSpPr/>
                <p:nvPr/>
              </p:nvSpPr>
              <p:spPr bwMode="auto">
                <a:xfrm>
                  <a:off x="5461001" y="4117975"/>
                  <a:ext cx="257175" cy="285750"/>
                </a:xfrm>
                <a:custGeom>
                  <a:avLst/>
                  <a:gdLst>
                    <a:gd name="T0" fmla="*/ 25 w 78"/>
                    <a:gd name="T1" fmla="*/ 43 h 87"/>
                    <a:gd name="T2" fmla="*/ 28 w 78"/>
                    <a:gd name="T3" fmla="*/ 41 h 87"/>
                    <a:gd name="T4" fmla="*/ 46 w 78"/>
                    <a:gd name="T5" fmla="*/ 23 h 87"/>
                    <a:gd name="T6" fmla="*/ 52 w 78"/>
                    <a:gd name="T7" fmla="*/ 13 h 87"/>
                    <a:gd name="T8" fmla="*/ 62 w 78"/>
                    <a:gd name="T9" fmla="*/ 7 h 87"/>
                    <a:gd name="T10" fmla="*/ 55 w 78"/>
                    <a:gd name="T11" fmla="*/ 17 h 87"/>
                    <a:gd name="T12" fmla="*/ 76 w 78"/>
                    <a:gd name="T13" fmla="*/ 0 h 87"/>
                    <a:gd name="T14" fmla="*/ 77 w 78"/>
                    <a:gd name="T15" fmla="*/ 3 h 87"/>
                    <a:gd name="T16" fmla="*/ 77 w 78"/>
                    <a:gd name="T17" fmla="*/ 15 h 87"/>
                    <a:gd name="T18" fmla="*/ 74 w 78"/>
                    <a:gd name="T19" fmla="*/ 20 h 87"/>
                    <a:gd name="T20" fmla="*/ 70 w 78"/>
                    <a:gd name="T21" fmla="*/ 24 h 87"/>
                    <a:gd name="T22" fmla="*/ 54 w 78"/>
                    <a:gd name="T23" fmla="*/ 33 h 87"/>
                    <a:gd name="T24" fmla="*/ 49 w 78"/>
                    <a:gd name="T25" fmla="*/ 41 h 87"/>
                    <a:gd name="T26" fmla="*/ 38 w 78"/>
                    <a:gd name="T27" fmla="*/ 60 h 87"/>
                    <a:gd name="T28" fmla="*/ 14 w 78"/>
                    <a:gd name="T29" fmla="*/ 86 h 87"/>
                    <a:gd name="T30" fmla="*/ 3 w 78"/>
                    <a:gd name="T31" fmla="*/ 81 h 87"/>
                    <a:gd name="T32" fmla="*/ 5 w 78"/>
                    <a:gd name="T33" fmla="*/ 67 h 87"/>
                    <a:gd name="T34" fmla="*/ 25 w 78"/>
                    <a:gd name="T35"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87">
                      <a:moveTo>
                        <a:pt x="25" y="43"/>
                      </a:moveTo>
                      <a:cubicBezTo>
                        <a:pt x="26" y="43"/>
                        <a:pt x="27" y="42"/>
                        <a:pt x="28" y="41"/>
                      </a:cubicBezTo>
                      <a:cubicBezTo>
                        <a:pt x="34" y="35"/>
                        <a:pt x="41" y="30"/>
                        <a:pt x="46" y="23"/>
                      </a:cubicBezTo>
                      <a:cubicBezTo>
                        <a:pt x="48" y="19"/>
                        <a:pt x="50" y="16"/>
                        <a:pt x="52" y="13"/>
                      </a:cubicBezTo>
                      <a:cubicBezTo>
                        <a:pt x="54" y="10"/>
                        <a:pt x="58" y="7"/>
                        <a:pt x="62" y="7"/>
                      </a:cubicBezTo>
                      <a:cubicBezTo>
                        <a:pt x="60" y="11"/>
                        <a:pt x="58" y="14"/>
                        <a:pt x="55" y="17"/>
                      </a:cubicBezTo>
                      <a:cubicBezTo>
                        <a:pt x="62" y="12"/>
                        <a:pt x="69" y="6"/>
                        <a:pt x="76" y="0"/>
                      </a:cubicBezTo>
                      <a:cubicBezTo>
                        <a:pt x="77" y="1"/>
                        <a:pt x="77" y="2"/>
                        <a:pt x="77" y="3"/>
                      </a:cubicBezTo>
                      <a:cubicBezTo>
                        <a:pt x="78" y="7"/>
                        <a:pt x="78" y="11"/>
                        <a:pt x="77" y="15"/>
                      </a:cubicBezTo>
                      <a:cubicBezTo>
                        <a:pt x="76" y="17"/>
                        <a:pt x="76" y="18"/>
                        <a:pt x="74" y="20"/>
                      </a:cubicBezTo>
                      <a:cubicBezTo>
                        <a:pt x="73" y="22"/>
                        <a:pt x="71" y="23"/>
                        <a:pt x="70" y="24"/>
                      </a:cubicBezTo>
                      <a:cubicBezTo>
                        <a:pt x="65" y="27"/>
                        <a:pt x="58" y="29"/>
                        <a:pt x="54" y="33"/>
                      </a:cubicBezTo>
                      <a:cubicBezTo>
                        <a:pt x="52" y="35"/>
                        <a:pt x="51" y="36"/>
                        <a:pt x="49" y="41"/>
                      </a:cubicBezTo>
                      <a:cubicBezTo>
                        <a:pt x="45" y="47"/>
                        <a:pt x="41" y="54"/>
                        <a:pt x="38" y="60"/>
                      </a:cubicBezTo>
                      <a:cubicBezTo>
                        <a:pt x="34" y="68"/>
                        <a:pt x="24" y="85"/>
                        <a:pt x="14" y="86"/>
                      </a:cubicBezTo>
                      <a:cubicBezTo>
                        <a:pt x="9" y="87"/>
                        <a:pt x="5" y="86"/>
                        <a:pt x="3" y="81"/>
                      </a:cubicBezTo>
                      <a:cubicBezTo>
                        <a:pt x="0" y="76"/>
                        <a:pt x="3" y="71"/>
                        <a:pt x="5" y="67"/>
                      </a:cubicBezTo>
                      <a:cubicBezTo>
                        <a:pt x="9" y="60"/>
                        <a:pt x="19" y="48"/>
                        <a:pt x="25" y="43"/>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iṡḻiḑè">
                  <a:extLst>
                    <a:ext uri="{FF2B5EF4-FFF2-40B4-BE49-F238E27FC236}">
                      <a16:creationId xmlns:a16="http://schemas.microsoft.com/office/drawing/2014/main" id="{F67B0E90-8A05-477F-90CD-7B5A55A9ADFB}"/>
                    </a:ext>
                  </a:extLst>
                </p:cNvPr>
                <p:cNvSpPr/>
                <p:nvPr/>
              </p:nvSpPr>
              <p:spPr bwMode="auto">
                <a:xfrm>
                  <a:off x="5195888" y="4351338"/>
                  <a:ext cx="327025" cy="214313"/>
                </a:xfrm>
                <a:custGeom>
                  <a:avLst/>
                  <a:gdLst>
                    <a:gd name="T0" fmla="*/ 99 w 99"/>
                    <a:gd name="T1" fmla="*/ 12 h 65"/>
                    <a:gd name="T2" fmla="*/ 98 w 99"/>
                    <a:gd name="T3" fmla="*/ 14 h 65"/>
                    <a:gd name="T4" fmla="*/ 92 w 99"/>
                    <a:gd name="T5" fmla="*/ 20 h 65"/>
                    <a:gd name="T6" fmla="*/ 50 w 99"/>
                    <a:gd name="T7" fmla="*/ 50 h 65"/>
                    <a:gd name="T8" fmla="*/ 29 w 99"/>
                    <a:gd name="T9" fmla="*/ 60 h 65"/>
                    <a:gd name="T10" fmla="*/ 11 w 99"/>
                    <a:gd name="T11" fmla="*/ 63 h 65"/>
                    <a:gd name="T12" fmla="*/ 2 w 99"/>
                    <a:gd name="T13" fmla="*/ 57 h 65"/>
                    <a:gd name="T14" fmla="*/ 3 w 99"/>
                    <a:gd name="T15" fmla="*/ 47 h 65"/>
                    <a:gd name="T16" fmla="*/ 10 w 99"/>
                    <a:gd name="T17" fmla="*/ 42 h 65"/>
                    <a:gd name="T18" fmla="*/ 81 w 99"/>
                    <a:gd name="T19" fmla="*/ 2 h 65"/>
                    <a:gd name="T20" fmla="*/ 90 w 99"/>
                    <a:gd name="T21" fmla="*/ 0 h 65"/>
                    <a:gd name="T22" fmla="*/ 98 w 99"/>
                    <a:gd name="T23" fmla="*/ 5 h 65"/>
                    <a:gd name="T24" fmla="*/ 99 w 99"/>
                    <a:gd name="T25" fmla="*/ 1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65">
                      <a:moveTo>
                        <a:pt x="99" y="12"/>
                      </a:moveTo>
                      <a:cubicBezTo>
                        <a:pt x="98" y="13"/>
                        <a:pt x="98" y="13"/>
                        <a:pt x="98" y="14"/>
                      </a:cubicBezTo>
                      <a:cubicBezTo>
                        <a:pt x="97" y="16"/>
                        <a:pt x="94" y="18"/>
                        <a:pt x="92" y="20"/>
                      </a:cubicBezTo>
                      <a:cubicBezTo>
                        <a:pt x="79" y="31"/>
                        <a:pt x="65" y="41"/>
                        <a:pt x="50" y="50"/>
                      </a:cubicBezTo>
                      <a:cubicBezTo>
                        <a:pt x="43" y="54"/>
                        <a:pt x="36" y="57"/>
                        <a:pt x="29" y="60"/>
                      </a:cubicBezTo>
                      <a:cubicBezTo>
                        <a:pt x="23" y="62"/>
                        <a:pt x="17" y="65"/>
                        <a:pt x="11" y="63"/>
                      </a:cubicBezTo>
                      <a:cubicBezTo>
                        <a:pt x="8" y="62"/>
                        <a:pt x="3" y="60"/>
                        <a:pt x="2" y="57"/>
                      </a:cubicBezTo>
                      <a:cubicBezTo>
                        <a:pt x="0" y="53"/>
                        <a:pt x="2" y="50"/>
                        <a:pt x="3" y="47"/>
                      </a:cubicBezTo>
                      <a:cubicBezTo>
                        <a:pt x="5" y="45"/>
                        <a:pt x="7" y="43"/>
                        <a:pt x="10" y="42"/>
                      </a:cubicBezTo>
                      <a:cubicBezTo>
                        <a:pt x="32" y="26"/>
                        <a:pt x="55" y="11"/>
                        <a:pt x="81" y="2"/>
                      </a:cubicBezTo>
                      <a:cubicBezTo>
                        <a:pt x="84" y="1"/>
                        <a:pt x="87" y="0"/>
                        <a:pt x="90" y="0"/>
                      </a:cubicBezTo>
                      <a:cubicBezTo>
                        <a:pt x="93" y="0"/>
                        <a:pt x="96" y="2"/>
                        <a:pt x="98" y="5"/>
                      </a:cubicBezTo>
                      <a:cubicBezTo>
                        <a:pt x="99" y="7"/>
                        <a:pt x="99" y="10"/>
                        <a:pt x="99" y="12"/>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íṣlíḋè">
                  <a:extLst>
                    <a:ext uri="{FF2B5EF4-FFF2-40B4-BE49-F238E27FC236}">
                      <a16:creationId xmlns:a16="http://schemas.microsoft.com/office/drawing/2014/main" id="{17F1C457-B575-4F6A-9C71-135EFE307292}"/>
                    </a:ext>
                  </a:extLst>
                </p:cNvPr>
                <p:cNvSpPr/>
                <p:nvPr/>
              </p:nvSpPr>
              <p:spPr bwMode="auto">
                <a:xfrm>
                  <a:off x="4895851" y="4418013"/>
                  <a:ext cx="192088" cy="193675"/>
                </a:xfrm>
                <a:custGeom>
                  <a:avLst/>
                  <a:gdLst>
                    <a:gd name="T0" fmla="*/ 57 w 58"/>
                    <a:gd name="T1" fmla="*/ 42 h 59"/>
                    <a:gd name="T2" fmla="*/ 53 w 58"/>
                    <a:gd name="T3" fmla="*/ 32 h 59"/>
                    <a:gd name="T4" fmla="*/ 50 w 58"/>
                    <a:gd name="T5" fmla="*/ 24 h 59"/>
                    <a:gd name="T6" fmla="*/ 47 w 58"/>
                    <a:gd name="T7" fmla="*/ 17 h 59"/>
                    <a:gd name="T8" fmla="*/ 43 w 58"/>
                    <a:gd name="T9" fmla="*/ 11 h 59"/>
                    <a:gd name="T10" fmla="*/ 36 w 58"/>
                    <a:gd name="T11" fmla="*/ 0 h 59"/>
                    <a:gd name="T12" fmla="*/ 0 w 58"/>
                    <a:gd name="T13" fmla="*/ 28 h 59"/>
                    <a:gd name="T14" fmla="*/ 14 w 58"/>
                    <a:gd name="T15" fmla="*/ 44 h 59"/>
                    <a:gd name="T16" fmla="*/ 29 w 58"/>
                    <a:gd name="T17" fmla="*/ 55 h 59"/>
                    <a:gd name="T18" fmla="*/ 49 w 58"/>
                    <a:gd name="T19" fmla="*/ 58 h 59"/>
                    <a:gd name="T20" fmla="*/ 57 w 58"/>
                    <a:gd name="T21"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9">
                      <a:moveTo>
                        <a:pt x="57" y="42"/>
                      </a:moveTo>
                      <a:cubicBezTo>
                        <a:pt x="56" y="38"/>
                        <a:pt x="55" y="35"/>
                        <a:pt x="53" y="32"/>
                      </a:cubicBezTo>
                      <a:cubicBezTo>
                        <a:pt x="52" y="29"/>
                        <a:pt x="51" y="27"/>
                        <a:pt x="50" y="24"/>
                      </a:cubicBezTo>
                      <a:cubicBezTo>
                        <a:pt x="49" y="22"/>
                        <a:pt x="48" y="19"/>
                        <a:pt x="47" y="17"/>
                      </a:cubicBezTo>
                      <a:cubicBezTo>
                        <a:pt x="45" y="15"/>
                        <a:pt x="44" y="13"/>
                        <a:pt x="43" y="11"/>
                      </a:cubicBezTo>
                      <a:cubicBezTo>
                        <a:pt x="40" y="7"/>
                        <a:pt x="38" y="4"/>
                        <a:pt x="36" y="0"/>
                      </a:cubicBezTo>
                      <a:cubicBezTo>
                        <a:pt x="21" y="5"/>
                        <a:pt x="9" y="15"/>
                        <a:pt x="0" y="28"/>
                      </a:cubicBezTo>
                      <a:cubicBezTo>
                        <a:pt x="4" y="34"/>
                        <a:pt x="9" y="39"/>
                        <a:pt x="14" y="44"/>
                      </a:cubicBezTo>
                      <a:cubicBezTo>
                        <a:pt x="18" y="48"/>
                        <a:pt x="23" y="53"/>
                        <a:pt x="29" y="55"/>
                      </a:cubicBezTo>
                      <a:cubicBezTo>
                        <a:pt x="35" y="58"/>
                        <a:pt x="43" y="59"/>
                        <a:pt x="49" y="58"/>
                      </a:cubicBezTo>
                      <a:cubicBezTo>
                        <a:pt x="56" y="57"/>
                        <a:pt x="58" y="47"/>
                        <a:pt x="57" y="42"/>
                      </a:cubicBezTo>
                      <a:close/>
                    </a:path>
                  </a:pathLst>
                </a:custGeom>
                <a:solidFill>
                  <a:srgbClr val="9EBE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ḷïďé">
                  <a:extLst>
                    <a:ext uri="{FF2B5EF4-FFF2-40B4-BE49-F238E27FC236}">
                      <a16:creationId xmlns:a16="http://schemas.microsoft.com/office/drawing/2014/main" id="{BCE15175-DCB2-4BB3-8DED-62D691BD96F0}"/>
                    </a:ext>
                  </a:extLst>
                </p:cNvPr>
                <p:cNvSpPr/>
                <p:nvPr/>
              </p:nvSpPr>
              <p:spPr bwMode="auto">
                <a:xfrm>
                  <a:off x="5106988" y="4252913"/>
                  <a:ext cx="122238" cy="165100"/>
                </a:xfrm>
                <a:custGeom>
                  <a:avLst/>
                  <a:gdLst>
                    <a:gd name="T0" fmla="*/ 32 w 37"/>
                    <a:gd name="T1" fmla="*/ 43 h 50"/>
                    <a:gd name="T2" fmla="*/ 25 w 37"/>
                    <a:gd name="T3" fmla="*/ 50 h 50"/>
                    <a:gd name="T4" fmla="*/ 18 w 37"/>
                    <a:gd name="T5" fmla="*/ 50 h 50"/>
                    <a:gd name="T6" fmla="*/ 16 w 37"/>
                    <a:gd name="T7" fmla="*/ 49 h 50"/>
                    <a:gd name="T8" fmla="*/ 9 w 37"/>
                    <a:gd name="T9" fmla="*/ 47 h 50"/>
                    <a:gd name="T10" fmla="*/ 3 w 37"/>
                    <a:gd name="T11" fmla="*/ 39 h 50"/>
                    <a:gd name="T12" fmla="*/ 3 w 37"/>
                    <a:gd name="T13" fmla="*/ 39 h 50"/>
                    <a:gd name="T14" fmla="*/ 2 w 37"/>
                    <a:gd name="T15" fmla="*/ 37 h 50"/>
                    <a:gd name="T16" fmla="*/ 0 w 37"/>
                    <a:gd name="T17" fmla="*/ 31 h 50"/>
                    <a:gd name="T18" fmla="*/ 8 w 37"/>
                    <a:gd name="T19" fmla="*/ 13 h 50"/>
                    <a:gd name="T20" fmla="*/ 23 w 37"/>
                    <a:gd name="T21" fmla="*/ 2 h 50"/>
                    <a:gd name="T22" fmla="*/ 34 w 37"/>
                    <a:gd name="T23" fmla="*/ 1 h 50"/>
                    <a:gd name="T24" fmla="*/ 37 w 37"/>
                    <a:gd name="T25" fmla="*/ 7 h 50"/>
                    <a:gd name="T26" fmla="*/ 32 w 37"/>
                    <a:gd name="T2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50">
                      <a:moveTo>
                        <a:pt x="32" y="43"/>
                      </a:moveTo>
                      <a:cubicBezTo>
                        <a:pt x="31" y="46"/>
                        <a:pt x="28" y="49"/>
                        <a:pt x="25" y="50"/>
                      </a:cubicBezTo>
                      <a:cubicBezTo>
                        <a:pt x="24" y="50"/>
                        <a:pt x="21" y="50"/>
                        <a:pt x="18" y="50"/>
                      </a:cubicBezTo>
                      <a:cubicBezTo>
                        <a:pt x="17" y="49"/>
                        <a:pt x="17" y="49"/>
                        <a:pt x="16" y="49"/>
                      </a:cubicBezTo>
                      <a:cubicBezTo>
                        <a:pt x="13" y="49"/>
                        <a:pt x="10" y="48"/>
                        <a:pt x="9" y="47"/>
                      </a:cubicBezTo>
                      <a:cubicBezTo>
                        <a:pt x="7" y="46"/>
                        <a:pt x="4" y="40"/>
                        <a:pt x="3" y="39"/>
                      </a:cubicBezTo>
                      <a:cubicBezTo>
                        <a:pt x="3" y="39"/>
                        <a:pt x="3" y="39"/>
                        <a:pt x="3" y="39"/>
                      </a:cubicBezTo>
                      <a:cubicBezTo>
                        <a:pt x="3" y="38"/>
                        <a:pt x="2" y="37"/>
                        <a:pt x="2" y="37"/>
                      </a:cubicBezTo>
                      <a:cubicBezTo>
                        <a:pt x="1" y="35"/>
                        <a:pt x="0" y="33"/>
                        <a:pt x="0" y="31"/>
                      </a:cubicBezTo>
                      <a:cubicBezTo>
                        <a:pt x="0" y="21"/>
                        <a:pt x="4" y="18"/>
                        <a:pt x="8" y="13"/>
                      </a:cubicBezTo>
                      <a:cubicBezTo>
                        <a:pt x="12" y="8"/>
                        <a:pt x="17" y="4"/>
                        <a:pt x="23" y="2"/>
                      </a:cubicBezTo>
                      <a:cubicBezTo>
                        <a:pt x="26" y="1"/>
                        <a:pt x="30" y="0"/>
                        <a:pt x="34" y="1"/>
                      </a:cubicBezTo>
                      <a:cubicBezTo>
                        <a:pt x="37" y="2"/>
                        <a:pt x="36" y="4"/>
                        <a:pt x="37" y="7"/>
                      </a:cubicBezTo>
                      <a:cubicBezTo>
                        <a:pt x="37" y="19"/>
                        <a:pt x="37" y="32"/>
                        <a:pt x="32" y="43"/>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şḷïḑè">
                  <a:extLst>
                    <a:ext uri="{FF2B5EF4-FFF2-40B4-BE49-F238E27FC236}">
                      <a16:creationId xmlns:a16="http://schemas.microsoft.com/office/drawing/2014/main" id="{661CB814-6F93-4380-87F7-014DD32F042B}"/>
                    </a:ext>
                  </a:extLst>
                </p:cNvPr>
                <p:cNvSpPr/>
                <p:nvPr/>
              </p:nvSpPr>
              <p:spPr bwMode="auto">
                <a:xfrm>
                  <a:off x="5051426" y="4365625"/>
                  <a:ext cx="131763" cy="144463"/>
                </a:xfrm>
                <a:custGeom>
                  <a:avLst/>
                  <a:gdLst>
                    <a:gd name="T0" fmla="*/ 40 w 40"/>
                    <a:gd name="T1" fmla="*/ 32 h 44"/>
                    <a:gd name="T2" fmla="*/ 9 w 40"/>
                    <a:gd name="T3" fmla="*/ 42 h 44"/>
                    <a:gd name="T4" fmla="*/ 0 w 40"/>
                    <a:gd name="T5" fmla="*/ 39 h 44"/>
                    <a:gd name="T6" fmla="*/ 8 w 40"/>
                    <a:gd name="T7" fmla="*/ 26 h 44"/>
                    <a:gd name="T8" fmla="*/ 7 w 40"/>
                    <a:gd name="T9" fmla="*/ 9 h 44"/>
                    <a:gd name="T10" fmla="*/ 6 w 40"/>
                    <a:gd name="T11" fmla="*/ 2 h 44"/>
                    <a:gd name="T12" fmla="*/ 14 w 40"/>
                    <a:gd name="T13" fmla="*/ 4 h 44"/>
                    <a:gd name="T14" fmla="*/ 19 w 40"/>
                    <a:gd name="T15" fmla="*/ 3 h 44"/>
                    <a:gd name="T16" fmla="*/ 20 w 40"/>
                    <a:gd name="T17" fmla="*/ 2 h 44"/>
                    <a:gd name="T18" fmla="*/ 20 w 40"/>
                    <a:gd name="T19" fmla="*/ 2 h 44"/>
                    <a:gd name="T20" fmla="*/ 25 w 40"/>
                    <a:gd name="T21" fmla="*/ 0 h 44"/>
                    <a:gd name="T22" fmla="*/ 27 w 40"/>
                    <a:gd name="T23" fmla="*/ 0 h 44"/>
                    <a:gd name="T24" fmla="*/ 27 w 40"/>
                    <a:gd name="T25" fmla="*/ 0 h 44"/>
                    <a:gd name="T26" fmla="*/ 35 w 40"/>
                    <a:gd name="T27" fmla="*/ 7 h 44"/>
                    <a:gd name="T28" fmla="*/ 33 w 40"/>
                    <a:gd name="T29" fmla="*/ 15 h 44"/>
                    <a:gd name="T30" fmla="*/ 33 w 40"/>
                    <a:gd name="T31" fmla="*/ 15 h 44"/>
                    <a:gd name="T32" fmla="*/ 32 w 40"/>
                    <a:gd name="T33" fmla="*/ 23 h 44"/>
                    <a:gd name="T34" fmla="*/ 33 w 40"/>
                    <a:gd name="T35" fmla="*/ 25 h 44"/>
                    <a:gd name="T36" fmla="*/ 33 w 40"/>
                    <a:gd name="T37" fmla="*/ 27 h 44"/>
                    <a:gd name="T38" fmla="*/ 40 w 40"/>
                    <a:gd name="T3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4">
                      <a:moveTo>
                        <a:pt x="40" y="32"/>
                      </a:moveTo>
                      <a:cubicBezTo>
                        <a:pt x="32" y="40"/>
                        <a:pt x="20" y="44"/>
                        <a:pt x="9" y="42"/>
                      </a:cubicBezTo>
                      <a:cubicBezTo>
                        <a:pt x="6" y="41"/>
                        <a:pt x="3" y="40"/>
                        <a:pt x="0" y="39"/>
                      </a:cubicBezTo>
                      <a:cubicBezTo>
                        <a:pt x="5" y="37"/>
                        <a:pt x="7" y="31"/>
                        <a:pt x="8" y="26"/>
                      </a:cubicBezTo>
                      <a:cubicBezTo>
                        <a:pt x="9" y="21"/>
                        <a:pt x="9" y="15"/>
                        <a:pt x="7" y="9"/>
                      </a:cubicBezTo>
                      <a:cubicBezTo>
                        <a:pt x="7" y="8"/>
                        <a:pt x="4" y="3"/>
                        <a:pt x="6" y="2"/>
                      </a:cubicBezTo>
                      <a:cubicBezTo>
                        <a:pt x="7" y="2"/>
                        <a:pt x="12" y="4"/>
                        <a:pt x="14" y="4"/>
                      </a:cubicBezTo>
                      <a:cubicBezTo>
                        <a:pt x="16" y="4"/>
                        <a:pt x="17" y="3"/>
                        <a:pt x="19" y="3"/>
                      </a:cubicBezTo>
                      <a:cubicBezTo>
                        <a:pt x="20" y="2"/>
                        <a:pt x="20" y="2"/>
                        <a:pt x="20" y="2"/>
                      </a:cubicBezTo>
                      <a:cubicBezTo>
                        <a:pt x="20" y="2"/>
                        <a:pt x="20" y="2"/>
                        <a:pt x="20" y="2"/>
                      </a:cubicBezTo>
                      <a:cubicBezTo>
                        <a:pt x="22" y="2"/>
                        <a:pt x="23" y="1"/>
                        <a:pt x="25" y="0"/>
                      </a:cubicBezTo>
                      <a:cubicBezTo>
                        <a:pt x="26" y="0"/>
                        <a:pt x="26" y="0"/>
                        <a:pt x="27" y="0"/>
                      </a:cubicBezTo>
                      <a:cubicBezTo>
                        <a:pt x="27" y="0"/>
                        <a:pt x="27" y="0"/>
                        <a:pt x="27" y="0"/>
                      </a:cubicBezTo>
                      <a:cubicBezTo>
                        <a:pt x="30" y="3"/>
                        <a:pt x="32" y="5"/>
                        <a:pt x="35" y="7"/>
                      </a:cubicBezTo>
                      <a:cubicBezTo>
                        <a:pt x="34" y="10"/>
                        <a:pt x="33" y="12"/>
                        <a:pt x="33" y="15"/>
                      </a:cubicBezTo>
                      <a:cubicBezTo>
                        <a:pt x="33" y="15"/>
                        <a:pt x="33" y="15"/>
                        <a:pt x="33" y="15"/>
                      </a:cubicBezTo>
                      <a:cubicBezTo>
                        <a:pt x="33" y="18"/>
                        <a:pt x="32" y="20"/>
                        <a:pt x="32" y="23"/>
                      </a:cubicBezTo>
                      <a:cubicBezTo>
                        <a:pt x="32" y="23"/>
                        <a:pt x="32" y="24"/>
                        <a:pt x="33" y="25"/>
                      </a:cubicBezTo>
                      <a:cubicBezTo>
                        <a:pt x="33" y="25"/>
                        <a:pt x="33" y="26"/>
                        <a:pt x="33" y="27"/>
                      </a:cubicBezTo>
                      <a:cubicBezTo>
                        <a:pt x="34" y="30"/>
                        <a:pt x="37" y="32"/>
                        <a:pt x="40" y="32"/>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íšlïḑé">
                  <a:extLst>
                    <a:ext uri="{FF2B5EF4-FFF2-40B4-BE49-F238E27FC236}">
                      <a16:creationId xmlns:a16="http://schemas.microsoft.com/office/drawing/2014/main" id="{99E8C018-863F-4336-B744-9FB285613964}"/>
                    </a:ext>
                  </a:extLst>
                </p:cNvPr>
                <p:cNvSpPr/>
                <p:nvPr/>
              </p:nvSpPr>
              <p:spPr bwMode="auto">
                <a:xfrm>
                  <a:off x="5116513" y="4371975"/>
                  <a:ext cx="50800" cy="74613"/>
                </a:xfrm>
                <a:custGeom>
                  <a:avLst/>
                  <a:gdLst>
                    <a:gd name="T0" fmla="*/ 13 w 15"/>
                    <a:gd name="T1" fmla="*/ 13 h 23"/>
                    <a:gd name="T2" fmla="*/ 12 w 15"/>
                    <a:gd name="T3" fmla="*/ 21 h 23"/>
                    <a:gd name="T4" fmla="*/ 13 w 15"/>
                    <a:gd name="T5" fmla="*/ 23 h 23"/>
                    <a:gd name="T6" fmla="*/ 11 w 15"/>
                    <a:gd name="T7" fmla="*/ 21 h 23"/>
                    <a:gd name="T8" fmla="*/ 7 w 15"/>
                    <a:gd name="T9" fmla="*/ 18 h 23"/>
                    <a:gd name="T10" fmla="*/ 1 w 15"/>
                    <a:gd name="T11" fmla="*/ 6 h 23"/>
                    <a:gd name="T12" fmla="*/ 0 w 15"/>
                    <a:gd name="T13" fmla="*/ 3 h 23"/>
                    <a:gd name="T14" fmla="*/ 0 w 15"/>
                    <a:gd name="T15" fmla="*/ 0 h 23"/>
                    <a:gd name="T16" fmla="*/ 0 w 15"/>
                    <a:gd name="T17" fmla="*/ 0 h 23"/>
                    <a:gd name="T18" fmla="*/ 0 w 15"/>
                    <a:gd name="T19" fmla="*/ 0 h 23"/>
                    <a:gd name="T20" fmla="*/ 8 w 15"/>
                    <a:gd name="T21" fmla="*/ 9 h 23"/>
                    <a:gd name="T22" fmla="*/ 13 w 15"/>
                    <a:gd name="T23" fmla="*/ 13 h 23"/>
                    <a:gd name="T24" fmla="*/ 14 w 15"/>
                    <a:gd name="T25" fmla="*/ 13 h 23"/>
                    <a:gd name="T26" fmla="*/ 15 w 15"/>
                    <a:gd name="T27" fmla="*/ 14 h 23"/>
                    <a:gd name="T28" fmla="*/ 13 w 15"/>
                    <a:gd name="T2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3" y="13"/>
                      </a:moveTo>
                      <a:cubicBezTo>
                        <a:pt x="13" y="16"/>
                        <a:pt x="12" y="18"/>
                        <a:pt x="12" y="21"/>
                      </a:cubicBezTo>
                      <a:cubicBezTo>
                        <a:pt x="12" y="21"/>
                        <a:pt x="12" y="22"/>
                        <a:pt x="13" y="23"/>
                      </a:cubicBezTo>
                      <a:cubicBezTo>
                        <a:pt x="12" y="22"/>
                        <a:pt x="11" y="21"/>
                        <a:pt x="11" y="21"/>
                      </a:cubicBezTo>
                      <a:cubicBezTo>
                        <a:pt x="10" y="20"/>
                        <a:pt x="9" y="19"/>
                        <a:pt x="7" y="18"/>
                      </a:cubicBezTo>
                      <a:cubicBezTo>
                        <a:pt x="4" y="14"/>
                        <a:pt x="3" y="10"/>
                        <a:pt x="1" y="6"/>
                      </a:cubicBezTo>
                      <a:cubicBezTo>
                        <a:pt x="1" y="5"/>
                        <a:pt x="0" y="4"/>
                        <a:pt x="0" y="3"/>
                      </a:cubicBezTo>
                      <a:cubicBezTo>
                        <a:pt x="0" y="2"/>
                        <a:pt x="0" y="1"/>
                        <a:pt x="0" y="0"/>
                      </a:cubicBezTo>
                      <a:cubicBezTo>
                        <a:pt x="0" y="0"/>
                        <a:pt x="0" y="0"/>
                        <a:pt x="0" y="0"/>
                      </a:cubicBezTo>
                      <a:cubicBezTo>
                        <a:pt x="0" y="0"/>
                        <a:pt x="0" y="0"/>
                        <a:pt x="0" y="0"/>
                      </a:cubicBezTo>
                      <a:cubicBezTo>
                        <a:pt x="3" y="3"/>
                        <a:pt x="5" y="7"/>
                        <a:pt x="8" y="9"/>
                      </a:cubicBezTo>
                      <a:cubicBezTo>
                        <a:pt x="9" y="10"/>
                        <a:pt x="11" y="12"/>
                        <a:pt x="13" y="13"/>
                      </a:cubicBezTo>
                      <a:cubicBezTo>
                        <a:pt x="14" y="13"/>
                        <a:pt x="14" y="13"/>
                        <a:pt x="14" y="13"/>
                      </a:cubicBezTo>
                      <a:cubicBezTo>
                        <a:pt x="14" y="13"/>
                        <a:pt x="15" y="13"/>
                        <a:pt x="15" y="14"/>
                      </a:cubicBezTo>
                      <a:cubicBezTo>
                        <a:pt x="14" y="13"/>
                        <a:pt x="14" y="13"/>
                        <a:pt x="13" y="13"/>
                      </a:cubicBezTo>
                      <a:close/>
                    </a:path>
                  </a:pathLst>
                </a:custGeom>
                <a:solidFill>
                  <a:srgbClr val="E17D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iṡlîďé">
                  <a:extLst>
                    <a:ext uri="{FF2B5EF4-FFF2-40B4-BE49-F238E27FC236}">
                      <a16:creationId xmlns:a16="http://schemas.microsoft.com/office/drawing/2014/main" id="{35854CD7-C954-4D13-B35F-EACC4F1D30D5}"/>
                    </a:ext>
                  </a:extLst>
                </p:cNvPr>
                <p:cNvSpPr/>
                <p:nvPr/>
              </p:nvSpPr>
              <p:spPr bwMode="auto">
                <a:xfrm>
                  <a:off x="5040313" y="4191000"/>
                  <a:ext cx="212725" cy="239713"/>
                </a:xfrm>
                <a:custGeom>
                  <a:avLst/>
                  <a:gdLst>
                    <a:gd name="T0" fmla="*/ 28 w 64"/>
                    <a:gd name="T1" fmla="*/ 65 h 73"/>
                    <a:gd name="T2" fmla="*/ 33 w 64"/>
                    <a:gd name="T3" fmla="*/ 60 h 73"/>
                    <a:gd name="T4" fmla="*/ 41 w 64"/>
                    <a:gd name="T5" fmla="*/ 43 h 73"/>
                    <a:gd name="T6" fmla="*/ 49 w 64"/>
                    <a:gd name="T7" fmla="*/ 34 h 73"/>
                    <a:gd name="T8" fmla="*/ 58 w 64"/>
                    <a:gd name="T9" fmla="*/ 29 h 73"/>
                    <a:gd name="T10" fmla="*/ 64 w 64"/>
                    <a:gd name="T11" fmla="*/ 15 h 73"/>
                    <a:gd name="T12" fmla="*/ 60 w 64"/>
                    <a:gd name="T13" fmla="*/ 0 h 73"/>
                    <a:gd name="T14" fmla="*/ 52 w 64"/>
                    <a:gd name="T15" fmla="*/ 3 h 73"/>
                    <a:gd name="T16" fmla="*/ 28 w 64"/>
                    <a:gd name="T17" fmla="*/ 4 h 73"/>
                    <a:gd name="T18" fmla="*/ 7 w 64"/>
                    <a:gd name="T19" fmla="*/ 14 h 73"/>
                    <a:gd name="T20" fmla="*/ 0 w 64"/>
                    <a:gd name="T21" fmla="*/ 38 h 73"/>
                    <a:gd name="T22" fmla="*/ 1 w 64"/>
                    <a:gd name="T23" fmla="*/ 51 h 73"/>
                    <a:gd name="T24" fmla="*/ 8 w 64"/>
                    <a:gd name="T25" fmla="*/ 66 h 73"/>
                    <a:gd name="T26" fmla="*/ 28 w 64"/>
                    <a:gd name="T27"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73">
                      <a:moveTo>
                        <a:pt x="28" y="65"/>
                      </a:moveTo>
                      <a:cubicBezTo>
                        <a:pt x="30" y="64"/>
                        <a:pt x="32" y="62"/>
                        <a:pt x="33" y="60"/>
                      </a:cubicBezTo>
                      <a:cubicBezTo>
                        <a:pt x="37" y="55"/>
                        <a:pt x="38" y="48"/>
                        <a:pt x="41" y="43"/>
                      </a:cubicBezTo>
                      <a:cubicBezTo>
                        <a:pt x="43" y="39"/>
                        <a:pt x="46" y="36"/>
                        <a:pt x="49" y="34"/>
                      </a:cubicBezTo>
                      <a:cubicBezTo>
                        <a:pt x="52" y="32"/>
                        <a:pt x="55" y="31"/>
                        <a:pt x="58" y="29"/>
                      </a:cubicBezTo>
                      <a:cubicBezTo>
                        <a:pt x="62" y="25"/>
                        <a:pt x="64" y="20"/>
                        <a:pt x="64" y="15"/>
                      </a:cubicBezTo>
                      <a:cubicBezTo>
                        <a:pt x="64" y="10"/>
                        <a:pt x="62" y="5"/>
                        <a:pt x="60" y="0"/>
                      </a:cubicBezTo>
                      <a:cubicBezTo>
                        <a:pt x="58" y="2"/>
                        <a:pt x="55" y="3"/>
                        <a:pt x="52" y="3"/>
                      </a:cubicBezTo>
                      <a:cubicBezTo>
                        <a:pt x="44" y="4"/>
                        <a:pt x="36" y="4"/>
                        <a:pt x="28" y="4"/>
                      </a:cubicBezTo>
                      <a:cubicBezTo>
                        <a:pt x="20" y="5"/>
                        <a:pt x="12" y="8"/>
                        <a:pt x="7" y="14"/>
                      </a:cubicBezTo>
                      <a:cubicBezTo>
                        <a:pt x="1" y="20"/>
                        <a:pt x="0" y="29"/>
                        <a:pt x="0" y="38"/>
                      </a:cubicBezTo>
                      <a:cubicBezTo>
                        <a:pt x="0" y="42"/>
                        <a:pt x="0" y="46"/>
                        <a:pt x="1" y="51"/>
                      </a:cubicBezTo>
                      <a:cubicBezTo>
                        <a:pt x="2" y="56"/>
                        <a:pt x="4" y="61"/>
                        <a:pt x="8" y="66"/>
                      </a:cubicBezTo>
                      <a:cubicBezTo>
                        <a:pt x="14" y="73"/>
                        <a:pt x="22" y="71"/>
                        <a:pt x="28" y="65"/>
                      </a:cubicBezTo>
                      <a:close/>
                    </a:path>
                  </a:pathLst>
                </a:custGeom>
                <a:solidFill>
                  <a:srgbClr val="3C69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iSḻïḋé">
                  <a:extLst>
                    <a:ext uri="{FF2B5EF4-FFF2-40B4-BE49-F238E27FC236}">
                      <a16:creationId xmlns:a16="http://schemas.microsoft.com/office/drawing/2014/main" id="{E35AA040-CF53-4094-84C0-6C5429A1056D}"/>
                    </a:ext>
                  </a:extLst>
                </p:cNvPr>
                <p:cNvSpPr/>
                <p:nvPr/>
              </p:nvSpPr>
              <p:spPr bwMode="auto">
                <a:xfrm>
                  <a:off x="5159376" y="4314825"/>
                  <a:ext cx="33338" cy="53975"/>
                </a:xfrm>
                <a:custGeom>
                  <a:avLst/>
                  <a:gdLst>
                    <a:gd name="T0" fmla="*/ 7 w 10"/>
                    <a:gd name="T1" fmla="*/ 3 h 16"/>
                    <a:gd name="T2" fmla="*/ 5 w 10"/>
                    <a:gd name="T3" fmla="*/ 0 h 16"/>
                    <a:gd name="T4" fmla="*/ 1 w 10"/>
                    <a:gd name="T5" fmla="*/ 1 h 16"/>
                    <a:gd name="T6" fmla="*/ 0 w 10"/>
                    <a:gd name="T7" fmla="*/ 3 h 16"/>
                    <a:gd name="T8" fmla="*/ 1 w 10"/>
                    <a:gd name="T9" fmla="*/ 6 h 16"/>
                    <a:gd name="T10" fmla="*/ 6 w 10"/>
                    <a:gd name="T11" fmla="*/ 15 h 16"/>
                    <a:gd name="T12" fmla="*/ 7 w 10"/>
                    <a:gd name="T13" fmla="*/ 15 h 16"/>
                    <a:gd name="T14" fmla="*/ 8 w 10"/>
                    <a:gd name="T15" fmla="*/ 15 h 16"/>
                    <a:gd name="T16" fmla="*/ 9 w 10"/>
                    <a:gd name="T17" fmla="*/ 12 h 16"/>
                    <a:gd name="T18" fmla="*/ 10 w 10"/>
                    <a:gd name="T19" fmla="*/ 8 h 16"/>
                    <a:gd name="T20" fmla="*/ 9 w 10"/>
                    <a:gd name="T21" fmla="*/ 8 h 16"/>
                    <a:gd name="T22" fmla="*/ 7 w 10"/>
                    <a:gd name="T2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6">
                      <a:moveTo>
                        <a:pt x="7" y="3"/>
                      </a:moveTo>
                      <a:cubicBezTo>
                        <a:pt x="6" y="2"/>
                        <a:pt x="6" y="1"/>
                        <a:pt x="5" y="0"/>
                      </a:cubicBezTo>
                      <a:cubicBezTo>
                        <a:pt x="3" y="0"/>
                        <a:pt x="2" y="0"/>
                        <a:pt x="1" y="1"/>
                      </a:cubicBezTo>
                      <a:cubicBezTo>
                        <a:pt x="0" y="1"/>
                        <a:pt x="0" y="2"/>
                        <a:pt x="0" y="3"/>
                      </a:cubicBezTo>
                      <a:cubicBezTo>
                        <a:pt x="0" y="4"/>
                        <a:pt x="1" y="5"/>
                        <a:pt x="1" y="6"/>
                      </a:cubicBezTo>
                      <a:cubicBezTo>
                        <a:pt x="2" y="9"/>
                        <a:pt x="4" y="12"/>
                        <a:pt x="6" y="15"/>
                      </a:cubicBezTo>
                      <a:cubicBezTo>
                        <a:pt x="6" y="15"/>
                        <a:pt x="7" y="16"/>
                        <a:pt x="7" y="15"/>
                      </a:cubicBezTo>
                      <a:cubicBezTo>
                        <a:pt x="8" y="15"/>
                        <a:pt x="8" y="15"/>
                        <a:pt x="8" y="15"/>
                      </a:cubicBezTo>
                      <a:cubicBezTo>
                        <a:pt x="8" y="14"/>
                        <a:pt x="9" y="13"/>
                        <a:pt x="9" y="12"/>
                      </a:cubicBezTo>
                      <a:cubicBezTo>
                        <a:pt x="10" y="11"/>
                        <a:pt x="10" y="9"/>
                        <a:pt x="10" y="8"/>
                      </a:cubicBezTo>
                      <a:cubicBezTo>
                        <a:pt x="9" y="8"/>
                        <a:pt x="9" y="8"/>
                        <a:pt x="9" y="8"/>
                      </a:cubicBezTo>
                      <a:cubicBezTo>
                        <a:pt x="8" y="7"/>
                        <a:pt x="8" y="4"/>
                        <a:pt x="7" y="3"/>
                      </a:cubicBezTo>
                      <a:close/>
                    </a:path>
                  </a:pathLst>
                </a:custGeom>
                <a:solidFill>
                  <a:srgbClr val="EBA76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išļiḑe">
                  <a:extLst>
                    <a:ext uri="{FF2B5EF4-FFF2-40B4-BE49-F238E27FC236}">
                      <a16:creationId xmlns:a16="http://schemas.microsoft.com/office/drawing/2014/main" id="{F5AB5A61-FA2C-41B4-A25E-9FAAF1BAF14E}"/>
                    </a:ext>
                  </a:extLst>
                </p:cNvPr>
                <p:cNvSpPr/>
                <p:nvPr/>
              </p:nvSpPr>
              <p:spPr bwMode="auto">
                <a:xfrm>
                  <a:off x="5027613" y="5594350"/>
                  <a:ext cx="161925" cy="128588"/>
                </a:xfrm>
                <a:custGeom>
                  <a:avLst/>
                  <a:gdLst>
                    <a:gd name="T0" fmla="*/ 1 w 49"/>
                    <a:gd name="T1" fmla="*/ 25 h 39"/>
                    <a:gd name="T2" fmla="*/ 1 w 49"/>
                    <a:gd name="T3" fmla="*/ 32 h 39"/>
                    <a:gd name="T4" fmla="*/ 12 w 49"/>
                    <a:gd name="T5" fmla="*/ 38 h 39"/>
                    <a:gd name="T6" fmla="*/ 25 w 49"/>
                    <a:gd name="T7" fmla="*/ 33 h 39"/>
                    <a:gd name="T8" fmla="*/ 43 w 49"/>
                    <a:gd name="T9" fmla="*/ 20 h 39"/>
                    <a:gd name="T10" fmla="*/ 48 w 49"/>
                    <a:gd name="T11" fmla="*/ 13 h 39"/>
                    <a:gd name="T12" fmla="*/ 48 w 49"/>
                    <a:gd name="T13" fmla="*/ 5 h 39"/>
                    <a:gd name="T14" fmla="*/ 36 w 49"/>
                    <a:gd name="T15" fmla="*/ 2 h 39"/>
                    <a:gd name="T16" fmla="*/ 24 w 49"/>
                    <a:gd name="T17" fmla="*/ 7 h 39"/>
                    <a:gd name="T18" fmla="*/ 10 w 49"/>
                    <a:gd name="T19" fmla="*/ 14 h 39"/>
                    <a:gd name="T20" fmla="*/ 1 w 49"/>
                    <a:gd name="T21"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9">
                      <a:moveTo>
                        <a:pt x="1" y="25"/>
                      </a:moveTo>
                      <a:cubicBezTo>
                        <a:pt x="0" y="27"/>
                        <a:pt x="0" y="30"/>
                        <a:pt x="1" y="32"/>
                      </a:cubicBezTo>
                      <a:cubicBezTo>
                        <a:pt x="2" y="36"/>
                        <a:pt x="7" y="39"/>
                        <a:pt x="12" y="38"/>
                      </a:cubicBezTo>
                      <a:cubicBezTo>
                        <a:pt x="17" y="38"/>
                        <a:pt x="21" y="35"/>
                        <a:pt x="25" y="33"/>
                      </a:cubicBezTo>
                      <a:cubicBezTo>
                        <a:pt x="31" y="29"/>
                        <a:pt x="37" y="25"/>
                        <a:pt x="43" y="20"/>
                      </a:cubicBezTo>
                      <a:cubicBezTo>
                        <a:pt x="45" y="18"/>
                        <a:pt x="47" y="16"/>
                        <a:pt x="48" y="13"/>
                      </a:cubicBezTo>
                      <a:cubicBezTo>
                        <a:pt x="49" y="11"/>
                        <a:pt x="49" y="8"/>
                        <a:pt x="48" y="5"/>
                      </a:cubicBezTo>
                      <a:cubicBezTo>
                        <a:pt x="46" y="1"/>
                        <a:pt x="41" y="0"/>
                        <a:pt x="36" y="2"/>
                      </a:cubicBezTo>
                      <a:cubicBezTo>
                        <a:pt x="32" y="3"/>
                        <a:pt x="28" y="5"/>
                        <a:pt x="24" y="7"/>
                      </a:cubicBezTo>
                      <a:cubicBezTo>
                        <a:pt x="19" y="10"/>
                        <a:pt x="16" y="12"/>
                        <a:pt x="10" y="14"/>
                      </a:cubicBezTo>
                      <a:cubicBezTo>
                        <a:pt x="4" y="16"/>
                        <a:pt x="2" y="19"/>
                        <a:pt x="1" y="25"/>
                      </a:cubicBezTo>
                      <a:close/>
                    </a:path>
                  </a:pathLst>
                </a:custGeom>
                <a:solidFill>
                  <a:srgbClr val="6D9A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íṧ1íḓe">
                  <a:extLst>
                    <a:ext uri="{FF2B5EF4-FFF2-40B4-BE49-F238E27FC236}">
                      <a16:creationId xmlns:a16="http://schemas.microsoft.com/office/drawing/2014/main" id="{D0CCB9C9-7597-4221-AD99-2A67861705B9}"/>
                    </a:ext>
                  </a:extLst>
                </p:cNvPr>
                <p:cNvSpPr/>
                <p:nvPr/>
              </p:nvSpPr>
              <p:spPr bwMode="auto">
                <a:xfrm>
                  <a:off x="5002213" y="4872038"/>
                  <a:ext cx="168275" cy="804863"/>
                </a:xfrm>
                <a:custGeom>
                  <a:avLst/>
                  <a:gdLst>
                    <a:gd name="T0" fmla="*/ 1 w 51"/>
                    <a:gd name="T1" fmla="*/ 33 h 244"/>
                    <a:gd name="T2" fmla="*/ 5 w 51"/>
                    <a:gd name="T3" fmla="*/ 75 h 244"/>
                    <a:gd name="T4" fmla="*/ 10 w 51"/>
                    <a:gd name="T5" fmla="*/ 120 h 244"/>
                    <a:gd name="T6" fmla="*/ 10 w 51"/>
                    <a:gd name="T7" fmla="*/ 133 h 244"/>
                    <a:gd name="T8" fmla="*/ 5 w 51"/>
                    <a:gd name="T9" fmla="*/ 155 h 244"/>
                    <a:gd name="T10" fmla="*/ 5 w 51"/>
                    <a:gd name="T11" fmla="*/ 193 h 244"/>
                    <a:gd name="T12" fmla="*/ 7 w 51"/>
                    <a:gd name="T13" fmla="*/ 218 h 244"/>
                    <a:gd name="T14" fmla="*/ 11 w 51"/>
                    <a:gd name="T15" fmla="*/ 241 h 244"/>
                    <a:gd name="T16" fmla="*/ 25 w 51"/>
                    <a:gd name="T17" fmla="*/ 238 h 244"/>
                    <a:gd name="T18" fmla="*/ 35 w 51"/>
                    <a:gd name="T19" fmla="*/ 174 h 244"/>
                    <a:gd name="T20" fmla="*/ 40 w 51"/>
                    <a:gd name="T21" fmla="*/ 154 h 244"/>
                    <a:gd name="T22" fmla="*/ 42 w 51"/>
                    <a:gd name="T23" fmla="*/ 131 h 244"/>
                    <a:gd name="T24" fmla="*/ 48 w 51"/>
                    <a:gd name="T25" fmla="*/ 43 h 244"/>
                    <a:gd name="T26" fmla="*/ 42 w 51"/>
                    <a:gd name="T27" fmla="*/ 9 h 244"/>
                    <a:gd name="T28" fmla="*/ 41 w 51"/>
                    <a:gd name="T29" fmla="*/ 6 h 244"/>
                    <a:gd name="T30" fmla="*/ 38 w 51"/>
                    <a:gd name="T31" fmla="*/ 5 h 244"/>
                    <a:gd name="T32" fmla="*/ 20 w 51"/>
                    <a:gd name="T33" fmla="*/ 2 h 244"/>
                    <a:gd name="T34" fmla="*/ 9 w 51"/>
                    <a:gd name="T35" fmla="*/ 3 h 244"/>
                    <a:gd name="T36" fmla="*/ 4 w 51"/>
                    <a:gd name="T37" fmla="*/ 17 h 244"/>
                    <a:gd name="T38" fmla="*/ 1 w 51"/>
                    <a:gd name="T39" fmla="*/ 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244">
                      <a:moveTo>
                        <a:pt x="1" y="33"/>
                      </a:moveTo>
                      <a:cubicBezTo>
                        <a:pt x="0" y="47"/>
                        <a:pt x="3" y="61"/>
                        <a:pt x="5" y="75"/>
                      </a:cubicBezTo>
                      <a:cubicBezTo>
                        <a:pt x="7" y="90"/>
                        <a:pt x="9" y="105"/>
                        <a:pt x="10" y="120"/>
                      </a:cubicBezTo>
                      <a:cubicBezTo>
                        <a:pt x="10" y="124"/>
                        <a:pt x="11" y="129"/>
                        <a:pt x="10" y="133"/>
                      </a:cubicBezTo>
                      <a:cubicBezTo>
                        <a:pt x="9" y="141"/>
                        <a:pt x="7" y="148"/>
                        <a:pt x="5" y="155"/>
                      </a:cubicBezTo>
                      <a:cubicBezTo>
                        <a:pt x="2" y="167"/>
                        <a:pt x="4" y="180"/>
                        <a:pt x="5" y="193"/>
                      </a:cubicBezTo>
                      <a:cubicBezTo>
                        <a:pt x="6" y="201"/>
                        <a:pt x="7" y="209"/>
                        <a:pt x="7" y="218"/>
                      </a:cubicBezTo>
                      <a:cubicBezTo>
                        <a:pt x="8" y="226"/>
                        <a:pt x="9" y="234"/>
                        <a:pt x="11" y="241"/>
                      </a:cubicBezTo>
                      <a:cubicBezTo>
                        <a:pt x="18" y="244"/>
                        <a:pt x="22" y="241"/>
                        <a:pt x="25" y="238"/>
                      </a:cubicBezTo>
                      <a:cubicBezTo>
                        <a:pt x="26" y="217"/>
                        <a:pt x="30" y="195"/>
                        <a:pt x="35" y="174"/>
                      </a:cubicBezTo>
                      <a:cubicBezTo>
                        <a:pt x="37" y="167"/>
                        <a:pt x="39" y="161"/>
                        <a:pt x="40" y="154"/>
                      </a:cubicBezTo>
                      <a:cubicBezTo>
                        <a:pt x="42" y="146"/>
                        <a:pt x="42" y="139"/>
                        <a:pt x="42" y="131"/>
                      </a:cubicBezTo>
                      <a:cubicBezTo>
                        <a:pt x="44" y="101"/>
                        <a:pt x="51" y="72"/>
                        <a:pt x="48" y="43"/>
                      </a:cubicBezTo>
                      <a:cubicBezTo>
                        <a:pt x="47" y="31"/>
                        <a:pt x="45" y="20"/>
                        <a:pt x="42" y="9"/>
                      </a:cubicBezTo>
                      <a:cubicBezTo>
                        <a:pt x="42" y="8"/>
                        <a:pt x="42" y="7"/>
                        <a:pt x="41" y="6"/>
                      </a:cubicBezTo>
                      <a:cubicBezTo>
                        <a:pt x="40" y="5"/>
                        <a:pt x="39" y="5"/>
                        <a:pt x="38" y="5"/>
                      </a:cubicBezTo>
                      <a:cubicBezTo>
                        <a:pt x="32" y="4"/>
                        <a:pt x="26" y="3"/>
                        <a:pt x="20" y="2"/>
                      </a:cubicBezTo>
                      <a:cubicBezTo>
                        <a:pt x="16" y="1"/>
                        <a:pt x="11" y="0"/>
                        <a:pt x="9" y="3"/>
                      </a:cubicBezTo>
                      <a:cubicBezTo>
                        <a:pt x="6" y="6"/>
                        <a:pt x="5" y="13"/>
                        <a:pt x="4" y="17"/>
                      </a:cubicBezTo>
                      <a:cubicBezTo>
                        <a:pt x="3" y="22"/>
                        <a:pt x="2" y="27"/>
                        <a:pt x="1" y="33"/>
                      </a:cubicBezTo>
                      <a:close/>
                    </a:path>
                  </a:pathLst>
                </a:custGeom>
                <a:solidFill>
                  <a:srgbClr val="3C69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î$ḷîḓê">
                  <a:extLst>
                    <a:ext uri="{FF2B5EF4-FFF2-40B4-BE49-F238E27FC236}">
                      <a16:creationId xmlns:a16="http://schemas.microsoft.com/office/drawing/2014/main" id="{333206CE-9E5E-49D2-A09A-0F3AF47F2277}"/>
                    </a:ext>
                  </a:extLst>
                </p:cNvPr>
                <p:cNvSpPr/>
                <p:nvPr/>
              </p:nvSpPr>
              <p:spPr bwMode="auto">
                <a:xfrm>
                  <a:off x="5226051" y="5634038"/>
                  <a:ext cx="192088" cy="131763"/>
                </a:xfrm>
                <a:custGeom>
                  <a:avLst/>
                  <a:gdLst>
                    <a:gd name="T0" fmla="*/ 1 w 58"/>
                    <a:gd name="T1" fmla="*/ 25 h 40"/>
                    <a:gd name="T2" fmla="*/ 1 w 58"/>
                    <a:gd name="T3" fmla="*/ 32 h 40"/>
                    <a:gd name="T4" fmla="*/ 12 w 58"/>
                    <a:gd name="T5" fmla="*/ 40 h 40"/>
                    <a:gd name="T6" fmla="*/ 26 w 58"/>
                    <a:gd name="T7" fmla="*/ 35 h 40"/>
                    <a:gd name="T8" fmla="*/ 46 w 58"/>
                    <a:gd name="T9" fmla="*/ 23 h 40"/>
                    <a:gd name="T10" fmla="*/ 56 w 58"/>
                    <a:gd name="T11" fmla="*/ 14 h 40"/>
                    <a:gd name="T12" fmla="*/ 53 w 58"/>
                    <a:gd name="T13" fmla="*/ 2 h 40"/>
                    <a:gd name="T14" fmla="*/ 39 w 58"/>
                    <a:gd name="T15" fmla="*/ 4 h 40"/>
                    <a:gd name="T16" fmla="*/ 24 w 58"/>
                    <a:gd name="T17" fmla="*/ 8 h 40"/>
                    <a:gd name="T18" fmla="*/ 5 w 58"/>
                    <a:gd name="T19" fmla="*/ 11 h 40"/>
                    <a:gd name="T20" fmla="*/ 1 w 58"/>
                    <a:gd name="T21"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40">
                      <a:moveTo>
                        <a:pt x="1" y="25"/>
                      </a:moveTo>
                      <a:cubicBezTo>
                        <a:pt x="0" y="28"/>
                        <a:pt x="0" y="30"/>
                        <a:pt x="1" y="32"/>
                      </a:cubicBezTo>
                      <a:cubicBezTo>
                        <a:pt x="2" y="37"/>
                        <a:pt x="7" y="40"/>
                        <a:pt x="12" y="40"/>
                      </a:cubicBezTo>
                      <a:cubicBezTo>
                        <a:pt x="17" y="39"/>
                        <a:pt x="22" y="37"/>
                        <a:pt x="26" y="35"/>
                      </a:cubicBezTo>
                      <a:cubicBezTo>
                        <a:pt x="33" y="31"/>
                        <a:pt x="40" y="27"/>
                        <a:pt x="46" y="23"/>
                      </a:cubicBezTo>
                      <a:cubicBezTo>
                        <a:pt x="50" y="21"/>
                        <a:pt x="54" y="18"/>
                        <a:pt x="56" y="14"/>
                      </a:cubicBezTo>
                      <a:cubicBezTo>
                        <a:pt x="58" y="10"/>
                        <a:pt x="57" y="4"/>
                        <a:pt x="53" y="2"/>
                      </a:cubicBezTo>
                      <a:cubicBezTo>
                        <a:pt x="49" y="0"/>
                        <a:pt x="44" y="2"/>
                        <a:pt x="39" y="4"/>
                      </a:cubicBezTo>
                      <a:cubicBezTo>
                        <a:pt x="34" y="6"/>
                        <a:pt x="29" y="7"/>
                        <a:pt x="24" y="8"/>
                      </a:cubicBezTo>
                      <a:cubicBezTo>
                        <a:pt x="19" y="9"/>
                        <a:pt x="10" y="9"/>
                        <a:pt x="5" y="11"/>
                      </a:cubicBezTo>
                      <a:cubicBezTo>
                        <a:pt x="1" y="13"/>
                        <a:pt x="2" y="21"/>
                        <a:pt x="1" y="25"/>
                      </a:cubicBezTo>
                      <a:close/>
                    </a:path>
                  </a:pathLst>
                </a:custGeom>
                <a:solidFill>
                  <a:srgbClr val="6D9A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7" name="iṩḻîḋê">
                  <a:extLst>
                    <a:ext uri="{FF2B5EF4-FFF2-40B4-BE49-F238E27FC236}">
                      <a16:creationId xmlns:a16="http://schemas.microsoft.com/office/drawing/2014/main" id="{8DC6B574-FEB1-4E7D-8D84-81326C43F976}"/>
                    </a:ext>
                  </a:extLst>
                </p:cNvPr>
                <p:cNvSpPr/>
                <p:nvPr/>
              </p:nvSpPr>
              <p:spPr bwMode="auto">
                <a:xfrm>
                  <a:off x="5070476" y="4875213"/>
                  <a:ext cx="271463" cy="820738"/>
                </a:xfrm>
                <a:custGeom>
                  <a:avLst/>
                  <a:gdLst>
                    <a:gd name="T0" fmla="*/ 16 w 82"/>
                    <a:gd name="T1" fmla="*/ 58 h 249"/>
                    <a:gd name="T2" fmla="*/ 25 w 82"/>
                    <a:gd name="T3" fmla="*/ 71 h 249"/>
                    <a:gd name="T4" fmla="*/ 33 w 82"/>
                    <a:gd name="T5" fmla="*/ 91 h 249"/>
                    <a:gd name="T6" fmla="*/ 46 w 82"/>
                    <a:gd name="T7" fmla="*/ 150 h 249"/>
                    <a:gd name="T8" fmla="*/ 43 w 82"/>
                    <a:gd name="T9" fmla="*/ 192 h 249"/>
                    <a:gd name="T10" fmla="*/ 45 w 82"/>
                    <a:gd name="T11" fmla="*/ 220 h 249"/>
                    <a:gd name="T12" fmla="*/ 47 w 82"/>
                    <a:gd name="T13" fmla="*/ 249 h 249"/>
                    <a:gd name="T14" fmla="*/ 70 w 82"/>
                    <a:gd name="T15" fmla="*/ 244 h 249"/>
                    <a:gd name="T16" fmla="*/ 75 w 82"/>
                    <a:gd name="T17" fmla="*/ 173 h 249"/>
                    <a:gd name="T18" fmla="*/ 80 w 82"/>
                    <a:gd name="T19" fmla="*/ 139 h 249"/>
                    <a:gd name="T20" fmla="*/ 77 w 82"/>
                    <a:gd name="T21" fmla="*/ 77 h 249"/>
                    <a:gd name="T22" fmla="*/ 62 w 82"/>
                    <a:gd name="T23" fmla="*/ 0 h 249"/>
                    <a:gd name="T24" fmla="*/ 14 w 82"/>
                    <a:gd name="T25" fmla="*/ 6 h 249"/>
                    <a:gd name="T26" fmla="*/ 6 w 82"/>
                    <a:gd name="T27" fmla="*/ 35 h 249"/>
                    <a:gd name="T28" fmla="*/ 16 w 82"/>
                    <a:gd name="T29"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249">
                      <a:moveTo>
                        <a:pt x="16" y="58"/>
                      </a:moveTo>
                      <a:cubicBezTo>
                        <a:pt x="19" y="62"/>
                        <a:pt x="22" y="66"/>
                        <a:pt x="25" y="71"/>
                      </a:cubicBezTo>
                      <a:cubicBezTo>
                        <a:pt x="29" y="77"/>
                        <a:pt x="31" y="84"/>
                        <a:pt x="33" y="91"/>
                      </a:cubicBezTo>
                      <a:cubicBezTo>
                        <a:pt x="40" y="110"/>
                        <a:pt x="46" y="130"/>
                        <a:pt x="46" y="150"/>
                      </a:cubicBezTo>
                      <a:cubicBezTo>
                        <a:pt x="46" y="164"/>
                        <a:pt x="44" y="178"/>
                        <a:pt x="43" y="192"/>
                      </a:cubicBezTo>
                      <a:cubicBezTo>
                        <a:pt x="43" y="201"/>
                        <a:pt x="44" y="211"/>
                        <a:pt x="45" y="220"/>
                      </a:cubicBezTo>
                      <a:cubicBezTo>
                        <a:pt x="46" y="230"/>
                        <a:pt x="46" y="239"/>
                        <a:pt x="47" y="249"/>
                      </a:cubicBezTo>
                      <a:cubicBezTo>
                        <a:pt x="55" y="249"/>
                        <a:pt x="63" y="248"/>
                        <a:pt x="70" y="244"/>
                      </a:cubicBezTo>
                      <a:cubicBezTo>
                        <a:pt x="68" y="220"/>
                        <a:pt x="71" y="197"/>
                        <a:pt x="75" y="173"/>
                      </a:cubicBezTo>
                      <a:cubicBezTo>
                        <a:pt x="77" y="162"/>
                        <a:pt x="79" y="151"/>
                        <a:pt x="80" y="139"/>
                      </a:cubicBezTo>
                      <a:cubicBezTo>
                        <a:pt x="82" y="118"/>
                        <a:pt x="80" y="97"/>
                        <a:pt x="77" y="77"/>
                      </a:cubicBezTo>
                      <a:cubicBezTo>
                        <a:pt x="74" y="51"/>
                        <a:pt x="71" y="25"/>
                        <a:pt x="62" y="0"/>
                      </a:cubicBezTo>
                      <a:cubicBezTo>
                        <a:pt x="62" y="2"/>
                        <a:pt x="18" y="6"/>
                        <a:pt x="14" y="6"/>
                      </a:cubicBezTo>
                      <a:cubicBezTo>
                        <a:pt x="0" y="8"/>
                        <a:pt x="4" y="25"/>
                        <a:pt x="6" y="35"/>
                      </a:cubicBezTo>
                      <a:cubicBezTo>
                        <a:pt x="8" y="43"/>
                        <a:pt x="11" y="51"/>
                        <a:pt x="16" y="58"/>
                      </a:cubicBezTo>
                      <a:close/>
                    </a:path>
                  </a:pathLst>
                </a:custGeom>
                <a:solidFill>
                  <a:srgbClr val="3C69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8" name="i$liḓê">
                  <a:extLst>
                    <a:ext uri="{FF2B5EF4-FFF2-40B4-BE49-F238E27FC236}">
                      <a16:creationId xmlns:a16="http://schemas.microsoft.com/office/drawing/2014/main" id="{B4E903E2-7D9E-4323-8384-A2962F71637A}"/>
                    </a:ext>
                  </a:extLst>
                </p:cNvPr>
                <p:cNvSpPr/>
                <p:nvPr/>
              </p:nvSpPr>
              <p:spPr bwMode="auto">
                <a:xfrm>
                  <a:off x="5051426" y="5024438"/>
                  <a:ext cx="104775" cy="636588"/>
                </a:xfrm>
                <a:custGeom>
                  <a:avLst/>
                  <a:gdLst>
                    <a:gd name="T0" fmla="*/ 12 w 32"/>
                    <a:gd name="T1" fmla="*/ 73 h 193"/>
                    <a:gd name="T2" fmla="*/ 15 w 32"/>
                    <a:gd name="T3" fmla="*/ 87 h 193"/>
                    <a:gd name="T4" fmla="*/ 15 w 32"/>
                    <a:gd name="T5" fmla="*/ 104 h 193"/>
                    <a:gd name="T6" fmla="*/ 13 w 32"/>
                    <a:gd name="T7" fmla="*/ 123 h 193"/>
                    <a:gd name="T8" fmla="*/ 8 w 32"/>
                    <a:gd name="T9" fmla="*/ 173 h 193"/>
                    <a:gd name="T10" fmla="*/ 10 w 32"/>
                    <a:gd name="T11" fmla="*/ 193 h 193"/>
                    <a:gd name="T12" fmla="*/ 23 w 32"/>
                    <a:gd name="T13" fmla="*/ 130 h 193"/>
                    <a:gd name="T14" fmla="*/ 30 w 32"/>
                    <a:gd name="T15" fmla="*/ 56 h 193"/>
                    <a:gd name="T16" fmla="*/ 32 w 32"/>
                    <a:gd name="T17" fmla="*/ 35 h 193"/>
                    <a:gd name="T18" fmla="*/ 30 w 32"/>
                    <a:gd name="T19" fmla="*/ 24 h 193"/>
                    <a:gd name="T20" fmla="*/ 22 w 32"/>
                    <a:gd name="T21" fmla="*/ 17 h 193"/>
                    <a:gd name="T22" fmla="*/ 2 w 32"/>
                    <a:gd name="T23" fmla="*/ 0 h 193"/>
                    <a:gd name="T24" fmla="*/ 2 w 32"/>
                    <a:gd name="T25" fmla="*/ 15 h 193"/>
                    <a:gd name="T26" fmla="*/ 4 w 32"/>
                    <a:gd name="T27" fmla="*/ 35 h 193"/>
                    <a:gd name="T28" fmla="*/ 12 w 32"/>
                    <a:gd name="T29"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93">
                      <a:moveTo>
                        <a:pt x="12" y="73"/>
                      </a:moveTo>
                      <a:cubicBezTo>
                        <a:pt x="13" y="77"/>
                        <a:pt x="15" y="82"/>
                        <a:pt x="15" y="87"/>
                      </a:cubicBezTo>
                      <a:cubicBezTo>
                        <a:pt x="16" y="93"/>
                        <a:pt x="16" y="98"/>
                        <a:pt x="15" y="104"/>
                      </a:cubicBezTo>
                      <a:cubicBezTo>
                        <a:pt x="15" y="110"/>
                        <a:pt x="14" y="117"/>
                        <a:pt x="13" y="123"/>
                      </a:cubicBezTo>
                      <a:cubicBezTo>
                        <a:pt x="12" y="140"/>
                        <a:pt x="11" y="157"/>
                        <a:pt x="8" y="173"/>
                      </a:cubicBezTo>
                      <a:cubicBezTo>
                        <a:pt x="7" y="180"/>
                        <a:pt x="9" y="185"/>
                        <a:pt x="10" y="193"/>
                      </a:cubicBezTo>
                      <a:cubicBezTo>
                        <a:pt x="16" y="172"/>
                        <a:pt x="19" y="152"/>
                        <a:pt x="23" y="130"/>
                      </a:cubicBezTo>
                      <a:cubicBezTo>
                        <a:pt x="28" y="106"/>
                        <a:pt x="29" y="81"/>
                        <a:pt x="30" y="56"/>
                      </a:cubicBezTo>
                      <a:cubicBezTo>
                        <a:pt x="31" y="49"/>
                        <a:pt x="31" y="42"/>
                        <a:pt x="32" y="35"/>
                      </a:cubicBezTo>
                      <a:cubicBezTo>
                        <a:pt x="32" y="31"/>
                        <a:pt x="32" y="28"/>
                        <a:pt x="30" y="24"/>
                      </a:cubicBezTo>
                      <a:cubicBezTo>
                        <a:pt x="28" y="21"/>
                        <a:pt x="25" y="19"/>
                        <a:pt x="22" y="17"/>
                      </a:cubicBezTo>
                      <a:cubicBezTo>
                        <a:pt x="14" y="13"/>
                        <a:pt x="9" y="5"/>
                        <a:pt x="2" y="0"/>
                      </a:cubicBezTo>
                      <a:cubicBezTo>
                        <a:pt x="0" y="3"/>
                        <a:pt x="2" y="12"/>
                        <a:pt x="2" y="15"/>
                      </a:cubicBezTo>
                      <a:cubicBezTo>
                        <a:pt x="3" y="22"/>
                        <a:pt x="3" y="28"/>
                        <a:pt x="4" y="35"/>
                      </a:cubicBezTo>
                      <a:cubicBezTo>
                        <a:pt x="6" y="48"/>
                        <a:pt x="8" y="60"/>
                        <a:pt x="12" y="73"/>
                      </a:cubicBezTo>
                      <a:close/>
                    </a:path>
                  </a:pathLst>
                </a:custGeom>
                <a:solidFill>
                  <a:srgbClr val="2035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9" name="ïSļiḓê">
                  <a:extLst>
                    <a:ext uri="{FF2B5EF4-FFF2-40B4-BE49-F238E27FC236}">
                      <a16:creationId xmlns:a16="http://schemas.microsoft.com/office/drawing/2014/main" id="{D1E71068-5ADB-4755-9F01-5E1E543348FC}"/>
                    </a:ext>
                  </a:extLst>
                </p:cNvPr>
                <p:cNvSpPr/>
                <p:nvPr/>
              </p:nvSpPr>
              <p:spPr bwMode="auto">
                <a:xfrm>
                  <a:off x="4991101" y="4470400"/>
                  <a:ext cx="296863" cy="468313"/>
                </a:xfrm>
                <a:custGeom>
                  <a:avLst/>
                  <a:gdLst>
                    <a:gd name="T0" fmla="*/ 88 w 90"/>
                    <a:gd name="T1" fmla="*/ 80 h 142"/>
                    <a:gd name="T2" fmla="*/ 89 w 90"/>
                    <a:gd name="T3" fmla="*/ 67 h 142"/>
                    <a:gd name="T4" fmla="*/ 84 w 90"/>
                    <a:gd name="T5" fmla="*/ 43 h 142"/>
                    <a:gd name="T6" fmla="*/ 75 w 90"/>
                    <a:gd name="T7" fmla="*/ 12 h 142"/>
                    <a:gd name="T8" fmla="*/ 71 w 90"/>
                    <a:gd name="T9" fmla="*/ 1 h 142"/>
                    <a:gd name="T10" fmla="*/ 56 w 90"/>
                    <a:gd name="T11" fmla="*/ 0 h 142"/>
                    <a:gd name="T12" fmla="*/ 57 w 90"/>
                    <a:gd name="T13" fmla="*/ 1 h 142"/>
                    <a:gd name="T14" fmla="*/ 32 w 90"/>
                    <a:gd name="T15" fmla="*/ 9 h 142"/>
                    <a:gd name="T16" fmla="*/ 32 w 90"/>
                    <a:gd name="T17" fmla="*/ 9 h 142"/>
                    <a:gd name="T18" fmla="*/ 28 w 90"/>
                    <a:gd name="T19" fmla="*/ 8 h 142"/>
                    <a:gd name="T20" fmla="*/ 25 w 90"/>
                    <a:gd name="T21" fmla="*/ 7 h 142"/>
                    <a:gd name="T22" fmla="*/ 23 w 90"/>
                    <a:gd name="T23" fmla="*/ 2 h 142"/>
                    <a:gd name="T24" fmla="*/ 14 w 90"/>
                    <a:gd name="T25" fmla="*/ 4 h 142"/>
                    <a:gd name="T26" fmla="*/ 7 w 90"/>
                    <a:gd name="T27" fmla="*/ 6 h 142"/>
                    <a:gd name="T28" fmla="*/ 1 w 90"/>
                    <a:gd name="T29" fmla="*/ 18 h 142"/>
                    <a:gd name="T30" fmla="*/ 1 w 90"/>
                    <a:gd name="T31" fmla="*/ 19 h 142"/>
                    <a:gd name="T32" fmla="*/ 1 w 90"/>
                    <a:gd name="T33" fmla="*/ 30 h 142"/>
                    <a:gd name="T34" fmla="*/ 4 w 90"/>
                    <a:gd name="T35" fmla="*/ 54 h 142"/>
                    <a:gd name="T36" fmla="*/ 8 w 90"/>
                    <a:gd name="T37" fmla="*/ 69 h 142"/>
                    <a:gd name="T38" fmla="*/ 7 w 90"/>
                    <a:gd name="T39" fmla="*/ 131 h 142"/>
                    <a:gd name="T40" fmla="*/ 14 w 90"/>
                    <a:gd name="T41" fmla="*/ 134 h 142"/>
                    <a:gd name="T42" fmla="*/ 37 w 90"/>
                    <a:gd name="T43" fmla="*/ 141 h 142"/>
                    <a:gd name="T44" fmla="*/ 62 w 90"/>
                    <a:gd name="T45" fmla="*/ 140 h 142"/>
                    <a:gd name="T46" fmla="*/ 90 w 90"/>
                    <a:gd name="T47" fmla="*/ 134 h 142"/>
                    <a:gd name="T48" fmla="*/ 88 w 90"/>
                    <a:gd name="T49" fmla="*/ 8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142">
                      <a:moveTo>
                        <a:pt x="88" y="80"/>
                      </a:moveTo>
                      <a:cubicBezTo>
                        <a:pt x="88" y="75"/>
                        <a:pt x="89" y="71"/>
                        <a:pt x="89" y="67"/>
                      </a:cubicBezTo>
                      <a:cubicBezTo>
                        <a:pt x="89" y="59"/>
                        <a:pt x="87" y="51"/>
                        <a:pt x="84" y="43"/>
                      </a:cubicBezTo>
                      <a:cubicBezTo>
                        <a:pt x="81" y="33"/>
                        <a:pt x="78" y="23"/>
                        <a:pt x="75" y="12"/>
                      </a:cubicBezTo>
                      <a:cubicBezTo>
                        <a:pt x="74" y="9"/>
                        <a:pt x="73" y="5"/>
                        <a:pt x="71" y="1"/>
                      </a:cubicBezTo>
                      <a:cubicBezTo>
                        <a:pt x="66" y="2"/>
                        <a:pt x="61" y="2"/>
                        <a:pt x="56" y="0"/>
                      </a:cubicBezTo>
                      <a:cubicBezTo>
                        <a:pt x="57" y="1"/>
                        <a:pt x="57" y="1"/>
                        <a:pt x="57" y="1"/>
                      </a:cubicBezTo>
                      <a:cubicBezTo>
                        <a:pt x="50" y="7"/>
                        <a:pt x="41" y="10"/>
                        <a:pt x="32" y="9"/>
                      </a:cubicBezTo>
                      <a:cubicBezTo>
                        <a:pt x="32" y="9"/>
                        <a:pt x="32" y="9"/>
                        <a:pt x="32" y="9"/>
                      </a:cubicBezTo>
                      <a:cubicBezTo>
                        <a:pt x="31" y="9"/>
                        <a:pt x="30" y="9"/>
                        <a:pt x="28" y="8"/>
                      </a:cubicBezTo>
                      <a:cubicBezTo>
                        <a:pt x="27" y="8"/>
                        <a:pt x="26" y="7"/>
                        <a:pt x="25" y="7"/>
                      </a:cubicBezTo>
                      <a:cubicBezTo>
                        <a:pt x="24" y="6"/>
                        <a:pt x="22" y="3"/>
                        <a:pt x="23" y="2"/>
                      </a:cubicBezTo>
                      <a:cubicBezTo>
                        <a:pt x="20" y="4"/>
                        <a:pt x="18" y="4"/>
                        <a:pt x="14" y="4"/>
                      </a:cubicBezTo>
                      <a:cubicBezTo>
                        <a:pt x="12" y="5"/>
                        <a:pt x="9" y="5"/>
                        <a:pt x="7" y="6"/>
                      </a:cubicBezTo>
                      <a:cubicBezTo>
                        <a:pt x="4" y="9"/>
                        <a:pt x="2" y="14"/>
                        <a:pt x="1" y="18"/>
                      </a:cubicBezTo>
                      <a:cubicBezTo>
                        <a:pt x="1" y="19"/>
                        <a:pt x="1" y="19"/>
                        <a:pt x="1" y="19"/>
                      </a:cubicBezTo>
                      <a:cubicBezTo>
                        <a:pt x="0" y="22"/>
                        <a:pt x="0" y="26"/>
                        <a:pt x="1" y="30"/>
                      </a:cubicBezTo>
                      <a:cubicBezTo>
                        <a:pt x="1" y="38"/>
                        <a:pt x="2" y="47"/>
                        <a:pt x="4" y="54"/>
                      </a:cubicBezTo>
                      <a:cubicBezTo>
                        <a:pt x="5" y="59"/>
                        <a:pt x="7" y="64"/>
                        <a:pt x="8" y="69"/>
                      </a:cubicBezTo>
                      <a:cubicBezTo>
                        <a:pt x="12" y="90"/>
                        <a:pt x="3" y="111"/>
                        <a:pt x="7" y="131"/>
                      </a:cubicBezTo>
                      <a:cubicBezTo>
                        <a:pt x="10" y="131"/>
                        <a:pt x="12" y="133"/>
                        <a:pt x="14" y="134"/>
                      </a:cubicBezTo>
                      <a:cubicBezTo>
                        <a:pt x="20" y="139"/>
                        <a:pt x="29" y="141"/>
                        <a:pt x="37" y="141"/>
                      </a:cubicBezTo>
                      <a:cubicBezTo>
                        <a:pt x="46" y="142"/>
                        <a:pt x="54" y="140"/>
                        <a:pt x="62" y="140"/>
                      </a:cubicBezTo>
                      <a:cubicBezTo>
                        <a:pt x="72" y="140"/>
                        <a:pt x="83" y="141"/>
                        <a:pt x="90" y="134"/>
                      </a:cubicBezTo>
                      <a:cubicBezTo>
                        <a:pt x="88" y="116"/>
                        <a:pt x="86" y="98"/>
                        <a:pt x="88" y="80"/>
                      </a:cubicBezTo>
                      <a:close/>
                    </a:path>
                  </a:pathLst>
                </a:custGeom>
                <a:solidFill>
                  <a:srgbClr val="9EBE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0" name="îṡliḍê">
                  <a:extLst>
                    <a:ext uri="{FF2B5EF4-FFF2-40B4-BE49-F238E27FC236}">
                      <a16:creationId xmlns:a16="http://schemas.microsoft.com/office/drawing/2014/main" id="{7EA297C3-E997-4208-A05E-08ED0F9AB59A}"/>
                    </a:ext>
                  </a:extLst>
                </p:cNvPr>
                <p:cNvSpPr/>
                <p:nvPr/>
              </p:nvSpPr>
              <p:spPr bwMode="auto">
                <a:xfrm>
                  <a:off x="5186363" y="4494213"/>
                  <a:ext cx="112713" cy="438150"/>
                </a:xfrm>
                <a:custGeom>
                  <a:avLst/>
                  <a:gdLst>
                    <a:gd name="T0" fmla="*/ 11 w 34"/>
                    <a:gd name="T1" fmla="*/ 1 h 133"/>
                    <a:gd name="T2" fmla="*/ 3 w 34"/>
                    <a:gd name="T3" fmla="*/ 4 h 133"/>
                    <a:gd name="T4" fmla="*/ 1 w 34"/>
                    <a:gd name="T5" fmla="*/ 13 h 133"/>
                    <a:gd name="T6" fmla="*/ 7 w 34"/>
                    <a:gd name="T7" fmla="*/ 67 h 133"/>
                    <a:gd name="T8" fmla="*/ 7 w 34"/>
                    <a:gd name="T9" fmla="*/ 79 h 133"/>
                    <a:gd name="T10" fmla="*/ 3 w 34"/>
                    <a:gd name="T11" fmla="*/ 89 h 133"/>
                    <a:gd name="T12" fmla="*/ 2 w 34"/>
                    <a:gd name="T13" fmla="*/ 111 h 133"/>
                    <a:gd name="T14" fmla="*/ 6 w 34"/>
                    <a:gd name="T15" fmla="*/ 133 h 133"/>
                    <a:gd name="T16" fmla="*/ 33 w 34"/>
                    <a:gd name="T17" fmla="*/ 127 h 133"/>
                    <a:gd name="T18" fmla="*/ 34 w 34"/>
                    <a:gd name="T19" fmla="*/ 126 h 133"/>
                    <a:gd name="T20" fmla="*/ 34 w 34"/>
                    <a:gd name="T21" fmla="*/ 125 h 133"/>
                    <a:gd name="T22" fmla="*/ 32 w 34"/>
                    <a:gd name="T23" fmla="*/ 72 h 133"/>
                    <a:gd name="T24" fmla="*/ 32 w 34"/>
                    <a:gd name="T25" fmla="*/ 59 h 133"/>
                    <a:gd name="T26" fmla="*/ 30 w 34"/>
                    <a:gd name="T27" fmla="*/ 47 h 133"/>
                    <a:gd name="T28" fmla="*/ 19 w 34"/>
                    <a:gd name="T29" fmla="*/ 19 h 133"/>
                    <a:gd name="T30" fmla="*/ 12 w 34"/>
                    <a:gd name="T31" fmla="*/ 11 h 133"/>
                    <a:gd name="T32" fmla="*/ 10 w 34"/>
                    <a:gd name="T33" fmla="*/ 1 h 133"/>
                    <a:gd name="T34" fmla="*/ 13 w 34"/>
                    <a:gd name="T35"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133">
                      <a:moveTo>
                        <a:pt x="11" y="1"/>
                      </a:moveTo>
                      <a:cubicBezTo>
                        <a:pt x="8" y="0"/>
                        <a:pt x="4" y="1"/>
                        <a:pt x="3" y="4"/>
                      </a:cubicBezTo>
                      <a:cubicBezTo>
                        <a:pt x="1" y="6"/>
                        <a:pt x="1" y="10"/>
                        <a:pt x="1" y="13"/>
                      </a:cubicBezTo>
                      <a:cubicBezTo>
                        <a:pt x="0" y="31"/>
                        <a:pt x="6" y="49"/>
                        <a:pt x="7" y="67"/>
                      </a:cubicBezTo>
                      <a:cubicBezTo>
                        <a:pt x="8" y="71"/>
                        <a:pt x="8" y="75"/>
                        <a:pt x="7" y="79"/>
                      </a:cubicBezTo>
                      <a:cubicBezTo>
                        <a:pt x="6" y="82"/>
                        <a:pt x="4" y="86"/>
                        <a:pt x="3" y="89"/>
                      </a:cubicBezTo>
                      <a:cubicBezTo>
                        <a:pt x="0" y="96"/>
                        <a:pt x="1" y="104"/>
                        <a:pt x="2" y="111"/>
                      </a:cubicBezTo>
                      <a:cubicBezTo>
                        <a:pt x="4" y="118"/>
                        <a:pt x="6" y="125"/>
                        <a:pt x="6" y="133"/>
                      </a:cubicBezTo>
                      <a:cubicBezTo>
                        <a:pt x="15" y="132"/>
                        <a:pt x="24" y="130"/>
                        <a:pt x="33" y="127"/>
                      </a:cubicBezTo>
                      <a:cubicBezTo>
                        <a:pt x="33" y="127"/>
                        <a:pt x="34" y="127"/>
                        <a:pt x="34" y="126"/>
                      </a:cubicBezTo>
                      <a:cubicBezTo>
                        <a:pt x="34" y="126"/>
                        <a:pt x="34" y="125"/>
                        <a:pt x="34" y="125"/>
                      </a:cubicBezTo>
                      <a:cubicBezTo>
                        <a:pt x="31" y="107"/>
                        <a:pt x="31" y="90"/>
                        <a:pt x="32" y="72"/>
                      </a:cubicBezTo>
                      <a:cubicBezTo>
                        <a:pt x="32" y="68"/>
                        <a:pt x="33" y="63"/>
                        <a:pt x="32" y="59"/>
                      </a:cubicBezTo>
                      <a:cubicBezTo>
                        <a:pt x="32" y="55"/>
                        <a:pt x="31" y="51"/>
                        <a:pt x="30" y="47"/>
                      </a:cubicBezTo>
                      <a:cubicBezTo>
                        <a:pt x="28" y="37"/>
                        <a:pt x="26" y="27"/>
                        <a:pt x="19" y="19"/>
                      </a:cubicBezTo>
                      <a:cubicBezTo>
                        <a:pt x="17" y="17"/>
                        <a:pt x="14" y="14"/>
                        <a:pt x="12" y="11"/>
                      </a:cubicBezTo>
                      <a:cubicBezTo>
                        <a:pt x="10" y="8"/>
                        <a:pt x="9" y="4"/>
                        <a:pt x="10" y="1"/>
                      </a:cubicBezTo>
                      <a:cubicBezTo>
                        <a:pt x="11" y="2"/>
                        <a:pt x="12" y="4"/>
                        <a:pt x="13" y="5"/>
                      </a:cubicBezTo>
                    </a:path>
                  </a:pathLst>
                </a:custGeom>
                <a:solidFill>
                  <a:srgbClr val="5885C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îṧļiďé">
                  <a:extLst>
                    <a:ext uri="{FF2B5EF4-FFF2-40B4-BE49-F238E27FC236}">
                      <a16:creationId xmlns:a16="http://schemas.microsoft.com/office/drawing/2014/main" id="{95D32593-5BA4-42EF-AFC4-993792313519}"/>
                    </a:ext>
                  </a:extLst>
                </p:cNvPr>
                <p:cNvSpPr/>
                <p:nvPr/>
              </p:nvSpPr>
              <p:spPr bwMode="auto">
                <a:xfrm>
                  <a:off x="5357813" y="4375150"/>
                  <a:ext cx="165100" cy="141288"/>
                </a:xfrm>
                <a:custGeom>
                  <a:avLst/>
                  <a:gdLst>
                    <a:gd name="T0" fmla="*/ 49 w 50"/>
                    <a:gd name="T1" fmla="*/ 0 h 43"/>
                    <a:gd name="T2" fmla="*/ 50 w 50"/>
                    <a:gd name="T3" fmla="*/ 5 h 43"/>
                    <a:gd name="T4" fmla="*/ 49 w 50"/>
                    <a:gd name="T5" fmla="*/ 7 h 43"/>
                    <a:gd name="T6" fmla="*/ 43 w 50"/>
                    <a:gd name="T7" fmla="*/ 13 h 43"/>
                    <a:gd name="T8" fmla="*/ 1 w 50"/>
                    <a:gd name="T9" fmla="*/ 43 h 43"/>
                    <a:gd name="T10" fmla="*/ 0 w 50"/>
                    <a:gd name="T11" fmla="*/ 39 h 43"/>
                    <a:gd name="T12" fmla="*/ 6 w 50"/>
                    <a:gd name="T13" fmla="*/ 35 h 43"/>
                    <a:gd name="T14" fmla="*/ 17 w 50"/>
                    <a:gd name="T15" fmla="*/ 27 h 43"/>
                    <a:gd name="T16" fmla="*/ 28 w 50"/>
                    <a:gd name="T17" fmla="*/ 20 h 43"/>
                    <a:gd name="T18" fmla="*/ 39 w 50"/>
                    <a:gd name="T19" fmla="*/ 12 h 43"/>
                    <a:gd name="T20" fmla="*/ 49 w 50"/>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3">
                      <a:moveTo>
                        <a:pt x="49" y="0"/>
                      </a:moveTo>
                      <a:cubicBezTo>
                        <a:pt x="49" y="2"/>
                        <a:pt x="49" y="4"/>
                        <a:pt x="50" y="5"/>
                      </a:cubicBezTo>
                      <a:cubicBezTo>
                        <a:pt x="49" y="6"/>
                        <a:pt x="49" y="6"/>
                        <a:pt x="49" y="7"/>
                      </a:cubicBezTo>
                      <a:cubicBezTo>
                        <a:pt x="48" y="9"/>
                        <a:pt x="45" y="11"/>
                        <a:pt x="43" y="13"/>
                      </a:cubicBezTo>
                      <a:cubicBezTo>
                        <a:pt x="30" y="24"/>
                        <a:pt x="16" y="34"/>
                        <a:pt x="1" y="43"/>
                      </a:cubicBezTo>
                      <a:cubicBezTo>
                        <a:pt x="0" y="41"/>
                        <a:pt x="0" y="40"/>
                        <a:pt x="0" y="39"/>
                      </a:cubicBezTo>
                      <a:cubicBezTo>
                        <a:pt x="1" y="37"/>
                        <a:pt x="4" y="36"/>
                        <a:pt x="6" y="35"/>
                      </a:cubicBezTo>
                      <a:cubicBezTo>
                        <a:pt x="10" y="32"/>
                        <a:pt x="13" y="29"/>
                        <a:pt x="17" y="27"/>
                      </a:cubicBezTo>
                      <a:cubicBezTo>
                        <a:pt x="21" y="25"/>
                        <a:pt x="24" y="23"/>
                        <a:pt x="28" y="20"/>
                      </a:cubicBezTo>
                      <a:cubicBezTo>
                        <a:pt x="31" y="17"/>
                        <a:pt x="36" y="15"/>
                        <a:pt x="39" y="12"/>
                      </a:cubicBezTo>
                      <a:cubicBezTo>
                        <a:pt x="43" y="8"/>
                        <a:pt x="46" y="4"/>
                        <a:pt x="49" y="0"/>
                      </a:cubicBezTo>
                      <a:close/>
                    </a:path>
                  </a:pathLst>
                </a:custGeom>
                <a:solidFill>
                  <a:srgbClr val="E17D2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ṣliḑê">
                  <a:extLst>
                    <a:ext uri="{FF2B5EF4-FFF2-40B4-BE49-F238E27FC236}">
                      <a16:creationId xmlns:a16="http://schemas.microsoft.com/office/drawing/2014/main" id="{75E73B7D-7EBC-4DF4-9BD6-B7D4D03999E0}"/>
                    </a:ext>
                  </a:extLst>
                </p:cNvPr>
                <p:cNvSpPr/>
                <p:nvPr/>
              </p:nvSpPr>
              <p:spPr bwMode="auto">
                <a:xfrm>
                  <a:off x="5167313" y="4408488"/>
                  <a:ext cx="203200" cy="174625"/>
                </a:xfrm>
                <a:custGeom>
                  <a:avLst/>
                  <a:gdLst>
                    <a:gd name="T0" fmla="*/ 6 w 62"/>
                    <a:gd name="T1" fmla="*/ 29 h 53"/>
                    <a:gd name="T2" fmla="*/ 13 w 62"/>
                    <a:gd name="T3" fmla="*/ 22 h 53"/>
                    <a:gd name="T4" fmla="*/ 19 w 62"/>
                    <a:gd name="T5" fmla="*/ 16 h 53"/>
                    <a:gd name="T6" fmla="*/ 25 w 62"/>
                    <a:gd name="T7" fmla="*/ 11 h 53"/>
                    <a:gd name="T8" fmla="*/ 31 w 62"/>
                    <a:gd name="T9" fmla="*/ 7 h 53"/>
                    <a:gd name="T10" fmla="*/ 41 w 62"/>
                    <a:gd name="T11" fmla="*/ 0 h 53"/>
                    <a:gd name="T12" fmla="*/ 62 w 62"/>
                    <a:gd name="T13" fmla="*/ 40 h 53"/>
                    <a:gd name="T14" fmla="*/ 44 w 62"/>
                    <a:gd name="T15" fmla="*/ 48 h 53"/>
                    <a:gd name="T16" fmla="*/ 25 w 62"/>
                    <a:gd name="T17" fmla="*/ 53 h 53"/>
                    <a:gd name="T18" fmla="*/ 6 w 62"/>
                    <a:gd name="T19" fmla="*/ 47 h 53"/>
                    <a:gd name="T20" fmla="*/ 6 w 62"/>
                    <a:gd name="T21"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3">
                      <a:moveTo>
                        <a:pt x="6" y="29"/>
                      </a:moveTo>
                      <a:cubicBezTo>
                        <a:pt x="8" y="26"/>
                        <a:pt x="10" y="24"/>
                        <a:pt x="13" y="22"/>
                      </a:cubicBezTo>
                      <a:cubicBezTo>
                        <a:pt x="15" y="20"/>
                        <a:pt x="17" y="18"/>
                        <a:pt x="19" y="16"/>
                      </a:cubicBezTo>
                      <a:cubicBezTo>
                        <a:pt x="21" y="14"/>
                        <a:pt x="23" y="12"/>
                        <a:pt x="25" y="11"/>
                      </a:cubicBezTo>
                      <a:cubicBezTo>
                        <a:pt x="27" y="9"/>
                        <a:pt x="29" y="8"/>
                        <a:pt x="31" y="7"/>
                      </a:cubicBezTo>
                      <a:cubicBezTo>
                        <a:pt x="34" y="4"/>
                        <a:pt x="38" y="2"/>
                        <a:pt x="41" y="0"/>
                      </a:cubicBezTo>
                      <a:cubicBezTo>
                        <a:pt x="53" y="10"/>
                        <a:pt x="60" y="24"/>
                        <a:pt x="62" y="40"/>
                      </a:cubicBezTo>
                      <a:cubicBezTo>
                        <a:pt x="57" y="43"/>
                        <a:pt x="51" y="46"/>
                        <a:pt x="44" y="48"/>
                      </a:cubicBezTo>
                      <a:cubicBezTo>
                        <a:pt x="38" y="51"/>
                        <a:pt x="32" y="53"/>
                        <a:pt x="25" y="53"/>
                      </a:cubicBezTo>
                      <a:cubicBezTo>
                        <a:pt x="19" y="53"/>
                        <a:pt x="11" y="51"/>
                        <a:pt x="6" y="47"/>
                      </a:cubicBezTo>
                      <a:cubicBezTo>
                        <a:pt x="0" y="43"/>
                        <a:pt x="2" y="34"/>
                        <a:pt x="6" y="29"/>
                      </a:cubicBezTo>
                      <a:close/>
                    </a:path>
                  </a:pathLst>
                </a:custGeom>
                <a:solidFill>
                  <a:srgbClr val="9EBEE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ïṣļïďè">
                  <a:extLst>
                    <a:ext uri="{FF2B5EF4-FFF2-40B4-BE49-F238E27FC236}">
                      <a16:creationId xmlns:a16="http://schemas.microsoft.com/office/drawing/2014/main" id="{60CA3CF4-1DBD-4D2E-B189-13AF81B03031}"/>
                    </a:ext>
                  </a:extLst>
                </p:cNvPr>
                <p:cNvSpPr/>
                <p:nvPr/>
              </p:nvSpPr>
              <p:spPr bwMode="auto">
                <a:xfrm>
                  <a:off x="5159376" y="4446588"/>
                  <a:ext cx="3175" cy="1588"/>
                </a:xfrm>
                <a:prstGeom prst="rect">
                  <a:avLst/>
                </a:prstGeom>
                <a:solidFill>
                  <a:srgbClr val="5885C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grpSp>
          <p:grpSp>
            <p:nvGrpSpPr>
              <p:cNvPr id="11" name="组合 10">
                <a:extLst>
                  <a:ext uri="{FF2B5EF4-FFF2-40B4-BE49-F238E27FC236}">
                    <a16:creationId xmlns:a16="http://schemas.microsoft.com/office/drawing/2014/main" id="{14BE6685-F4E6-4F89-B8A7-576414AD74B8}"/>
                  </a:ext>
                </a:extLst>
              </p:cNvPr>
              <p:cNvGrpSpPr/>
              <p:nvPr/>
            </p:nvGrpSpPr>
            <p:grpSpPr>
              <a:xfrm>
                <a:off x="1594979" y="2508154"/>
                <a:ext cx="806039" cy="804823"/>
                <a:chOff x="4320290" y="2509745"/>
                <a:chExt cx="806039" cy="804823"/>
              </a:xfrm>
            </p:grpSpPr>
            <p:sp>
              <p:nvSpPr>
                <p:cNvPr id="28" name="íṡḻïďè">
                  <a:extLst>
                    <a:ext uri="{FF2B5EF4-FFF2-40B4-BE49-F238E27FC236}">
                      <a16:creationId xmlns:a16="http://schemas.microsoft.com/office/drawing/2014/main" id="{1181279A-16F4-46AE-A74E-97B348A87A0B}"/>
                    </a:ext>
                  </a:extLst>
                </p:cNvPr>
                <p:cNvSpPr/>
                <p:nvPr/>
              </p:nvSpPr>
              <p:spPr bwMode="auto">
                <a:xfrm>
                  <a:off x="4320290" y="2509745"/>
                  <a:ext cx="806039" cy="804823"/>
                </a:xfrm>
                <a:prstGeom prst="ellipse">
                  <a:avLst/>
                </a:prstGeom>
                <a:solidFill>
                  <a:srgbClr val="AD62AA"/>
                </a:solidFill>
                <a:ln w="57150">
                  <a:solidFill>
                    <a:schemeClr val="bg1"/>
                  </a:solidFill>
                </a:ln>
              </p:spPr>
              <p:txBody>
                <a:bodyPr anchor="ctr"/>
                <a:lstStyle/>
                <a:p>
                  <a:pPr algn="ctr"/>
                  <a:endParaRPr dirty="0"/>
                </a:p>
              </p:txBody>
            </p:sp>
            <p:grpSp>
              <p:nvGrpSpPr>
                <p:cNvPr id="29" name="组合 28">
                  <a:extLst>
                    <a:ext uri="{FF2B5EF4-FFF2-40B4-BE49-F238E27FC236}">
                      <a16:creationId xmlns:a16="http://schemas.microsoft.com/office/drawing/2014/main" id="{DCB910A4-B0BE-46CF-8865-E6E0EB8D2ACE}"/>
                    </a:ext>
                  </a:extLst>
                </p:cNvPr>
                <p:cNvGrpSpPr/>
                <p:nvPr/>
              </p:nvGrpSpPr>
              <p:grpSpPr>
                <a:xfrm>
                  <a:off x="4412974" y="2627165"/>
                  <a:ext cx="628153" cy="655429"/>
                  <a:chOff x="4412974" y="2627165"/>
                  <a:chExt cx="628153" cy="655429"/>
                </a:xfrm>
              </p:grpSpPr>
              <p:sp>
                <p:nvSpPr>
                  <p:cNvPr id="30" name="íṡļiḓê">
                    <a:extLst>
                      <a:ext uri="{FF2B5EF4-FFF2-40B4-BE49-F238E27FC236}">
                        <a16:creationId xmlns:a16="http://schemas.microsoft.com/office/drawing/2014/main" id="{0F1D70FF-26DD-4E9A-925E-42BF2335FB17}"/>
                      </a:ext>
                    </a:extLst>
                  </p:cNvPr>
                  <p:cNvSpPr/>
                  <p:nvPr/>
                </p:nvSpPr>
                <p:spPr bwMode="auto">
                  <a:xfrm>
                    <a:off x="4541122" y="2627165"/>
                    <a:ext cx="371856" cy="384085"/>
                  </a:xfrm>
                  <a:custGeom>
                    <a:avLst/>
                    <a:gdLst>
                      <a:gd name="connsiteX0" fmla="*/ 426123 w 588992"/>
                      <a:gd name="connsiteY0" fmla="*/ 460561 h 608362"/>
                      <a:gd name="connsiteX1" fmla="*/ 318216 w 588992"/>
                      <a:gd name="connsiteY1" fmla="*/ 508976 h 608362"/>
                      <a:gd name="connsiteX2" fmla="*/ 302031 w 588992"/>
                      <a:gd name="connsiteY2" fmla="*/ 519735 h 608362"/>
                      <a:gd name="connsiteX3" fmla="*/ 285845 w 588992"/>
                      <a:gd name="connsiteY3" fmla="*/ 519735 h 608362"/>
                      <a:gd name="connsiteX4" fmla="*/ 264263 w 588992"/>
                      <a:gd name="connsiteY4" fmla="*/ 508976 h 608362"/>
                      <a:gd name="connsiteX5" fmla="*/ 183334 w 588992"/>
                      <a:gd name="connsiteY5" fmla="*/ 482079 h 608362"/>
                      <a:gd name="connsiteX6" fmla="*/ 164450 w 588992"/>
                      <a:gd name="connsiteY6" fmla="*/ 463251 h 608362"/>
                      <a:gd name="connsiteX7" fmla="*/ 164450 w 588992"/>
                      <a:gd name="connsiteY7" fmla="*/ 546632 h 608362"/>
                      <a:gd name="connsiteX8" fmla="*/ 426123 w 588992"/>
                      <a:gd name="connsiteY8" fmla="*/ 546632 h 608362"/>
                      <a:gd name="connsiteX9" fmla="*/ 167148 w 588992"/>
                      <a:gd name="connsiteY9" fmla="*/ 406767 h 608362"/>
                      <a:gd name="connsiteX10" fmla="*/ 237287 w 588992"/>
                      <a:gd name="connsiteY10" fmla="*/ 484769 h 608362"/>
                      <a:gd name="connsiteX11" fmla="*/ 288542 w 588992"/>
                      <a:gd name="connsiteY11" fmla="*/ 471320 h 608362"/>
                      <a:gd name="connsiteX12" fmla="*/ 299333 w 588992"/>
                      <a:gd name="connsiteY12" fmla="*/ 471320 h 608362"/>
                      <a:gd name="connsiteX13" fmla="*/ 350588 w 588992"/>
                      <a:gd name="connsiteY13" fmla="*/ 484769 h 608362"/>
                      <a:gd name="connsiteX14" fmla="*/ 420727 w 588992"/>
                      <a:gd name="connsiteY14" fmla="*/ 406767 h 608362"/>
                      <a:gd name="connsiteX15" fmla="*/ 167148 w 588992"/>
                      <a:gd name="connsiteY15" fmla="*/ 406767 h 608362"/>
                      <a:gd name="connsiteX16" fmla="*/ 507964 w 588992"/>
                      <a:gd name="connsiteY16" fmla="*/ 387798 h 608362"/>
                      <a:gd name="connsiteX17" fmla="*/ 507964 w 588992"/>
                      <a:gd name="connsiteY17" fmla="*/ 527668 h 608362"/>
                      <a:gd name="connsiteX18" fmla="*/ 570086 w 588992"/>
                      <a:gd name="connsiteY18" fmla="*/ 473872 h 608362"/>
                      <a:gd name="connsiteX19" fmla="*/ 570086 w 588992"/>
                      <a:gd name="connsiteY19" fmla="*/ 441594 h 608362"/>
                      <a:gd name="connsiteX20" fmla="*/ 507964 w 588992"/>
                      <a:gd name="connsiteY20" fmla="*/ 387798 h 608362"/>
                      <a:gd name="connsiteX21" fmla="*/ 50278 w 588992"/>
                      <a:gd name="connsiteY21" fmla="*/ 386706 h 608362"/>
                      <a:gd name="connsiteX22" fmla="*/ 21791 w 588992"/>
                      <a:gd name="connsiteY22" fmla="*/ 438905 h 608362"/>
                      <a:gd name="connsiteX23" fmla="*/ 21791 w 588992"/>
                      <a:gd name="connsiteY23" fmla="*/ 476562 h 608362"/>
                      <a:gd name="connsiteX24" fmla="*/ 81212 w 588992"/>
                      <a:gd name="connsiteY24" fmla="*/ 524978 h 608362"/>
                      <a:gd name="connsiteX25" fmla="*/ 81212 w 588992"/>
                      <a:gd name="connsiteY25" fmla="*/ 387798 h 608362"/>
                      <a:gd name="connsiteX26" fmla="*/ 50278 w 588992"/>
                      <a:gd name="connsiteY26" fmla="*/ 386706 h 608362"/>
                      <a:gd name="connsiteX27" fmla="*/ 164450 w 588992"/>
                      <a:gd name="connsiteY27" fmla="*/ 385249 h 608362"/>
                      <a:gd name="connsiteX28" fmla="*/ 423425 w 588992"/>
                      <a:gd name="connsiteY28" fmla="*/ 385249 h 608362"/>
                      <a:gd name="connsiteX29" fmla="*/ 445006 w 588992"/>
                      <a:gd name="connsiteY29" fmla="*/ 409457 h 608362"/>
                      <a:gd name="connsiteX30" fmla="*/ 445006 w 588992"/>
                      <a:gd name="connsiteY30" fmla="*/ 546632 h 608362"/>
                      <a:gd name="connsiteX31" fmla="*/ 420727 w 588992"/>
                      <a:gd name="connsiteY31" fmla="*/ 568150 h 608362"/>
                      <a:gd name="connsiteX32" fmla="*/ 293938 w 588992"/>
                      <a:gd name="connsiteY32" fmla="*/ 568150 h 608362"/>
                      <a:gd name="connsiteX33" fmla="*/ 169845 w 588992"/>
                      <a:gd name="connsiteY33" fmla="*/ 568150 h 608362"/>
                      <a:gd name="connsiteX34" fmla="*/ 142869 w 588992"/>
                      <a:gd name="connsiteY34" fmla="*/ 541253 h 608362"/>
                      <a:gd name="connsiteX35" fmla="*/ 142869 w 588992"/>
                      <a:gd name="connsiteY35" fmla="*/ 409457 h 608362"/>
                      <a:gd name="connsiteX36" fmla="*/ 164450 w 588992"/>
                      <a:gd name="connsiteY36" fmla="*/ 385249 h 608362"/>
                      <a:gd name="connsiteX37" fmla="*/ 418832 w 588992"/>
                      <a:gd name="connsiteY37" fmla="*/ 204892 h 608362"/>
                      <a:gd name="connsiteX38" fmla="*/ 408028 w 588992"/>
                      <a:gd name="connsiteY38" fmla="*/ 218341 h 608362"/>
                      <a:gd name="connsiteX39" fmla="*/ 408028 w 588992"/>
                      <a:gd name="connsiteY39" fmla="*/ 245239 h 608362"/>
                      <a:gd name="connsiteX40" fmla="*/ 416131 w 588992"/>
                      <a:gd name="connsiteY40" fmla="*/ 264067 h 608362"/>
                      <a:gd name="connsiteX41" fmla="*/ 426935 w 588992"/>
                      <a:gd name="connsiteY41" fmla="*/ 245239 h 608362"/>
                      <a:gd name="connsiteX42" fmla="*/ 426935 w 588992"/>
                      <a:gd name="connsiteY42" fmla="*/ 237169 h 608362"/>
                      <a:gd name="connsiteX43" fmla="*/ 426935 w 588992"/>
                      <a:gd name="connsiteY43" fmla="*/ 234480 h 608362"/>
                      <a:gd name="connsiteX44" fmla="*/ 426935 w 588992"/>
                      <a:gd name="connsiteY44" fmla="*/ 221031 h 608362"/>
                      <a:gd name="connsiteX45" fmla="*/ 418832 w 588992"/>
                      <a:gd name="connsiteY45" fmla="*/ 204892 h 608362"/>
                      <a:gd name="connsiteX46" fmla="*/ 173045 w 588992"/>
                      <a:gd name="connsiteY46" fmla="*/ 204892 h 608362"/>
                      <a:gd name="connsiteX47" fmla="*/ 162241 w 588992"/>
                      <a:gd name="connsiteY47" fmla="*/ 226410 h 608362"/>
                      <a:gd name="connsiteX48" fmla="*/ 162241 w 588992"/>
                      <a:gd name="connsiteY48" fmla="*/ 234480 h 608362"/>
                      <a:gd name="connsiteX49" fmla="*/ 162241 w 588992"/>
                      <a:gd name="connsiteY49" fmla="*/ 250618 h 608362"/>
                      <a:gd name="connsiteX50" fmla="*/ 173045 w 588992"/>
                      <a:gd name="connsiteY50" fmla="*/ 264067 h 608362"/>
                      <a:gd name="connsiteX51" fmla="*/ 183849 w 588992"/>
                      <a:gd name="connsiteY51" fmla="*/ 250618 h 608362"/>
                      <a:gd name="connsiteX52" fmla="*/ 183849 w 588992"/>
                      <a:gd name="connsiteY52" fmla="*/ 226410 h 608362"/>
                      <a:gd name="connsiteX53" fmla="*/ 173045 w 588992"/>
                      <a:gd name="connsiteY53" fmla="*/ 204892 h 608362"/>
                      <a:gd name="connsiteX54" fmla="*/ 102820 w 588992"/>
                      <a:gd name="connsiteY54" fmla="*/ 204892 h 608362"/>
                      <a:gd name="connsiteX55" fmla="*/ 102820 w 588992"/>
                      <a:gd name="connsiteY55" fmla="*/ 226410 h 608362"/>
                      <a:gd name="connsiteX56" fmla="*/ 102820 w 588992"/>
                      <a:gd name="connsiteY56" fmla="*/ 543807 h 608362"/>
                      <a:gd name="connsiteX57" fmla="*/ 148737 w 588992"/>
                      <a:gd name="connsiteY57" fmla="*/ 589534 h 608362"/>
                      <a:gd name="connsiteX58" fmla="*/ 440440 w 588992"/>
                      <a:gd name="connsiteY58" fmla="*/ 589534 h 608362"/>
                      <a:gd name="connsiteX59" fmla="*/ 489057 w 588992"/>
                      <a:gd name="connsiteY59" fmla="*/ 541117 h 608362"/>
                      <a:gd name="connsiteX60" fmla="*/ 489057 w 588992"/>
                      <a:gd name="connsiteY60" fmla="*/ 229100 h 608362"/>
                      <a:gd name="connsiteX61" fmla="*/ 489057 w 588992"/>
                      <a:gd name="connsiteY61" fmla="*/ 204892 h 608362"/>
                      <a:gd name="connsiteX62" fmla="*/ 448543 w 588992"/>
                      <a:gd name="connsiteY62" fmla="*/ 204892 h 608362"/>
                      <a:gd name="connsiteX63" fmla="*/ 448543 w 588992"/>
                      <a:gd name="connsiteY63" fmla="*/ 250618 h 608362"/>
                      <a:gd name="connsiteX64" fmla="*/ 464748 w 588992"/>
                      <a:gd name="connsiteY64" fmla="*/ 274827 h 608362"/>
                      <a:gd name="connsiteX65" fmla="*/ 445842 w 588992"/>
                      <a:gd name="connsiteY65" fmla="*/ 299035 h 608362"/>
                      <a:gd name="connsiteX66" fmla="*/ 443141 w 588992"/>
                      <a:gd name="connsiteY66" fmla="*/ 309794 h 608362"/>
                      <a:gd name="connsiteX67" fmla="*/ 402626 w 588992"/>
                      <a:gd name="connsiteY67" fmla="*/ 320553 h 608362"/>
                      <a:gd name="connsiteX68" fmla="*/ 391823 w 588992"/>
                      <a:gd name="connsiteY68" fmla="*/ 312484 h 608362"/>
                      <a:gd name="connsiteX69" fmla="*/ 367514 w 588992"/>
                      <a:gd name="connsiteY69" fmla="*/ 272137 h 608362"/>
                      <a:gd name="connsiteX70" fmla="*/ 386421 w 588992"/>
                      <a:gd name="connsiteY70" fmla="*/ 204892 h 608362"/>
                      <a:gd name="connsiteX71" fmla="*/ 205457 w 588992"/>
                      <a:gd name="connsiteY71" fmla="*/ 204892 h 608362"/>
                      <a:gd name="connsiteX72" fmla="*/ 221662 w 588992"/>
                      <a:gd name="connsiteY72" fmla="*/ 272137 h 608362"/>
                      <a:gd name="connsiteX73" fmla="*/ 202756 w 588992"/>
                      <a:gd name="connsiteY73" fmla="*/ 301725 h 608362"/>
                      <a:gd name="connsiteX74" fmla="*/ 173045 w 588992"/>
                      <a:gd name="connsiteY74" fmla="*/ 323243 h 608362"/>
                      <a:gd name="connsiteX75" fmla="*/ 143335 w 588992"/>
                      <a:gd name="connsiteY75" fmla="*/ 301725 h 608362"/>
                      <a:gd name="connsiteX76" fmla="*/ 140634 w 588992"/>
                      <a:gd name="connsiteY76" fmla="*/ 288276 h 608362"/>
                      <a:gd name="connsiteX77" fmla="*/ 140634 w 588992"/>
                      <a:gd name="connsiteY77" fmla="*/ 261378 h 608362"/>
                      <a:gd name="connsiteX78" fmla="*/ 140634 w 588992"/>
                      <a:gd name="connsiteY78" fmla="*/ 204892 h 608362"/>
                      <a:gd name="connsiteX79" fmla="*/ 205457 w 588992"/>
                      <a:gd name="connsiteY79" fmla="*/ 65022 h 608362"/>
                      <a:gd name="connsiteX80" fmla="*/ 205457 w 588992"/>
                      <a:gd name="connsiteY80" fmla="*/ 183373 h 608362"/>
                      <a:gd name="connsiteX81" fmla="*/ 383720 w 588992"/>
                      <a:gd name="connsiteY81" fmla="*/ 183373 h 608362"/>
                      <a:gd name="connsiteX82" fmla="*/ 383720 w 588992"/>
                      <a:gd name="connsiteY82" fmla="*/ 65022 h 608362"/>
                      <a:gd name="connsiteX83" fmla="*/ 205457 w 588992"/>
                      <a:gd name="connsiteY83" fmla="*/ 65022 h 608362"/>
                      <a:gd name="connsiteX84" fmla="*/ 175746 w 588992"/>
                      <a:gd name="connsiteY84" fmla="*/ 62332 h 608362"/>
                      <a:gd name="connsiteX85" fmla="*/ 162241 w 588992"/>
                      <a:gd name="connsiteY85" fmla="*/ 75781 h 608362"/>
                      <a:gd name="connsiteX86" fmla="*/ 162241 w 588992"/>
                      <a:gd name="connsiteY86" fmla="*/ 169924 h 608362"/>
                      <a:gd name="connsiteX87" fmla="*/ 173045 w 588992"/>
                      <a:gd name="connsiteY87" fmla="*/ 183373 h 608362"/>
                      <a:gd name="connsiteX88" fmla="*/ 183849 w 588992"/>
                      <a:gd name="connsiteY88" fmla="*/ 169924 h 608362"/>
                      <a:gd name="connsiteX89" fmla="*/ 183849 w 588992"/>
                      <a:gd name="connsiteY89" fmla="*/ 65022 h 608362"/>
                      <a:gd name="connsiteX90" fmla="*/ 175746 w 588992"/>
                      <a:gd name="connsiteY90" fmla="*/ 62332 h 608362"/>
                      <a:gd name="connsiteX91" fmla="*/ 98093 w 588992"/>
                      <a:gd name="connsiteY91" fmla="*/ 61324 h 608362"/>
                      <a:gd name="connsiteX92" fmla="*/ 67708 w 588992"/>
                      <a:gd name="connsiteY92" fmla="*/ 78471 h 608362"/>
                      <a:gd name="connsiteX93" fmla="*/ 70409 w 588992"/>
                      <a:gd name="connsiteY93" fmla="*/ 169924 h 608362"/>
                      <a:gd name="connsiteX94" fmla="*/ 140634 w 588992"/>
                      <a:gd name="connsiteY94" fmla="*/ 183373 h 608362"/>
                      <a:gd name="connsiteX95" fmla="*/ 140634 w 588992"/>
                      <a:gd name="connsiteY95" fmla="*/ 62332 h 608362"/>
                      <a:gd name="connsiteX96" fmla="*/ 98093 w 588992"/>
                      <a:gd name="connsiteY96" fmla="*/ 61324 h 608362"/>
                      <a:gd name="connsiteX97" fmla="*/ 490070 w 588992"/>
                      <a:gd name="connsiteY97" fmla="*/ 60987 h 608362"/>
                      <a:gd name="connsiteX98" fmla="*/ 448543 w 588992"/>
                      <a:gd name="connsiteY98" fmla="*/ 62332 h 608362"/>
                      <a:gd name="connsiteX99" fmla="*/ 448543 w 588992"/>
                      <a:gd name="connsiteY99" fmla="*/ 186063 h 608362"/>
                      <a:gd name="connsiteX100" fmla="*/ 521468 w 588992"/>
                      <a:gd name="connsiteY100" fmla="*/ 167235 h 608362"/>
                      <a:gd name="connsiteX101" fmla="*/ 521468 w 588992"/>
                      <a:gd name="connsiteY101" fmla="*/ 75781 h 608362"/>
                      <a:gd name="connsiteX102" fmla="*/ 490070 w 588992"/>
                      <a:gd name="connsiteY102" fmla="*/ 60987 h 608362"/>
                      <a:gd name="connsiteX103" fmla="*/ 421533 w 588992"/>
                      <a:gd name="connsiteY103" fmla="*/ 59643 h 608362"/>
                      <a:gd name="connsiteX104" fmla="*/ 408028 w 588992"/>
                      <a:gd name="connsiteY104" fmla="*/ 75781 h 608362"/>
                      <a:gd name="connsiteX105" fmla="*/ 408028 w 588992"/>
                      <a:gd name="connsiteY105" fmla="*/ 169924 h 608362"/>
                      <a:gd name="connsiteX106" fmla="*/ 418832 w 588992"/>
                      <a:gd name="connsiteY106" fmla="*/ 183373 h 608362"/>
                      <a:gd name="connsiteX107" fmla="*/ 426935 w 588992"/>
                      <a:gd name="connsiteY107" fmla="*/ 169924 h 608362"/>
                      <a:gd name="connsiteX108" fmla="*/ 426935 w 588992"/>
                      <a:gd name="connsiteY108" fmla="*/ 65022 h 608362"/>
                      <a:gd name="connsiteX109" fmla="*/ 421533 w 588992"/>
                      <a:gd name="connsiteY109" fmla="*/ 59643 h 608362"/>
                      <a:gd name="connsiteX110" fmla="*/ 295601 w 588992"/>
                      <a:gd name="connsiteY110" fmla="*/ 20640 h 608362"/>
                      <a:gd name="connsiteX111" fmla="*/ 237868 w 588992"/>
                      <a:gd name="connsiteY111" fmla="*/ 40814 h 608362"/>
                      <a:gd name="connsiteX112" fmla="*/ 351308 w 588992"/>
                      <a:gd name="connsiteY112" fmla="*/ 40814 h 608362"/>
                      <a:gd name="connsiteX113" fmla="*/ 295601 w 588992"/>
                      <a:gd name="connsiteY113" fmla="*/ 20640 h 608362"/>
                      <a:gd name="connsiteX114" fmla="*/ 302353 w 588992"/>
                      <a:gd name="connsiteY114" fmla="*/ 803 h 608362"/>
                      <a:gd name="connsiteX115" fmla="*/ 372916 w 588992"/>
                      <a:gd name="connsiteY115" fmla="*/ 32745 h 608362"/>
                      <a:gd name="connsiteX116" fmla="*/ 391823 w 588992"/>
                      <a:gd name="connsiteY116" fmla="*/ 43504 h 608362"/>
                      <a:gd name="connsiteX117" fmla="*/ 489057 w 588992"/>
                      <a:gd name="connsiteY117" fmla="*/ 43504 h 608362"/>
                      <a:gd name="connsiteX118" fmla="*/ 548478 w 588992"/>
                      <a:gd name="connsiteY118" fmla="*/ 102679 h 608362"/>
                      <a:gd name="connsiteX119" fmla="*/ 548478 w 588992"/>
                      <a:gd name="connsiteY119" fmla="*/ 156475 h 608362"/>
                      <a:gd name="connsiteX120" fmla="*/ 524169 w 588992"/>
                      <a:gd name="connsiteY120" fmla="*/ 194133 h 608362"/>
                      <a:gd name="connsiteX121" fmla="*/ 507964 w 588992"/>
                      <a:gd name="connsiteY121" fmla="*/ 223720 h 608362"/>
                      <a:gd name="connsiteX122" fmla="*/ 507964 w 588992"/>
                      <a:gd name="connsiteY122" fmla="*/ 363590 h 608362"/>
                      <a:gd name="connsiteX123" fmla="*/ 588992 w 588992"/>
                      <a:gd name="connsiteY123" fmla="*/ 455043 h 608362"/>
                      <a:gd name="connsiteX124" fmla="*/ 588992 w 588992"/>
                      <a:gd name="connsiteY124" fmla="*/ 492701 h 608362"/>
                      <a:gd name="connsiteX125" fmla="*/ 534973 w 588992"/>
                      <a:gd name="connsiteY125" fmla="*/ 546497 h 608362"/>
                      <a:gd name="connsiteX126" fmla="*/ 510665 w 588992"/>
                      <a:gd name="connsiteY126" fmla="*/ 546497 h 608362"/>
                      <a:gd name="connsiteX127" fmla="*/ 507964 w 588992"/>
                      <a:gd name="connsiteY127" fmla="*/ 562636 h 608362"/>
                      <a:gd name="connsiteX128" fmla="*/ 451244 w 588992"/>
                      <a:gd name="connsiteY128" fmla="*/ 608362 h 608362"/>
                      <a:gd name="connsiteX129" fmla="*/ 140634 w 588992"/>
                      <a:gd name="connsiteY129" fmla="*/ 608362 h 608362"/>
                      <a:gd name="connsiteX130" fmla="*/ 78511 w 588992"/>
                      <a:gd name="connsiteY130" fmla="*/ 549187 h 608362"/>
                      <a:gd name="connsiteX131" fmla="*/ 73109 w 588992"/>
                      <a:gd name="connsiteY131" fmla="*/ 549187 h 608362"/>
                      <a:gd name="connsiteX132" fmla="*/ 184 w 588992"/>
                      <a:gd name="connsiteY132" fmla="*/ 473872 h 608362"/>
                      <a:gd name="connsiteX133" fmla="*/ 184 w 588992"/>
                      <a:gd name="connsiteY133" fmla="*/ 433525 h 608362"/>
                      <a:gd name="connsiteX134" fmla="*/ 65007 w 588992"/>
                      <a:gd name="connsiteY134" fmla="*/ 366280 h 608362"/>
                      <a:gd name="connsiteX135" fmla="*/ 81212 w 588992"/>
                      <a:gd name="connsiteY135" fmla="*/ 366280 h 608362"/>
                      <a:gd name="connsiteX136" fmla="*/ 81212 w 588992"/>
                      <a:gd name="connsiteY136" fmla="*/ 212961 h 608362"/>
                      <a:gd name="connsiteX137" fmla="*/ 70409 w 588992"/>
                      <a:gd name="connsiteY137" fmla="*/ 199512 h 608362"/>
                      <a:gd name="connsiteX138" fmla="*/ 40698 w 588992"/>
                      <a:gd name="connsiteY138" fmla="*/ 151096 h 608362"/>
                      <a:gd name="connsiteX139" fmla="*/ 40698 w 588992"/>
                      <a:gd name="connsiteY139" fmla="*/ 99990 h 608362"/>
                      <a:gd name="connsiteX140" fmla="*/ 100119 w 588992"/>
                      <a:gd name="connsiteY140" fmla="*/ 43504 h 608362"/>
                      <a:gd name="connsiteX141" fmla="*/ 194653 w 588992"/>
                      <a:gd name="connsiteY141" fmla="*/ 43504 h 608362"/>
                      <a:gd name="connsiteX142" fmla="*/ 221662 w 588992"/>
                      <a:gd name="connsiteY142" fmla="*/ 27365 h 608362"/>
                      <a:gd name="connsiteX143" fmla="*/ 229765 w 588992"/>
                      <a:gd name="connsiteY143" fmla="*/ 19296 h 608362"/>
                      <a:gd name="connsiteX144" fmla="*/ 302353 w 588992"/>
                      <a:gd name="connsiteY144" fmla="*/ 803 h 60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588992" h="608362">
                        <a:moveTo>
                          <a:pt x="426123" y="460561"/>
                        </a:moveTo>
                        <a:cubicBezTo>
                          <a:pt x="393751" y="498217"/>
                          <a:pt x="358681" y="508976"/>
                          <a:pt x="318216" y="508976"/>
                        </a:cubicBezTo>
                        <a:cubicBezTo>
                          <a:pt x="312821" y="508976"/>
                          <a:pt x="307426" y="517045"/>
                          <a:pt x="302031" y="519735"/>
                        </a:cubicBezTo>
                        <a:cubicBezTo>
                          <a:pt x="296635" y="519735"/>
                          <a:pt x="291240" y="519735"/>
                          <a:pt x="285845" y="519735"/>
                        </a:cubicBezTo>
                        <a:cubicBezTo>
                          <a:pt x="277752" y="517045"/>
                          <a:pt x="272356" y="508976"/>
                          <a:pt x="264263" y="508976"/>
                        </a:cubicBezTo>
                        <a:cubicBezTo>
                          <a:pt x="234589" y="506287"/>
                          <a:pt x="207613" y="500907"/>
                          <a:pt x="183334" y="482079"/>
                        </a:cubicBezTo>
                        <a:cubicBezTo>
                          <a:pt x="177938" y="476700"/>
                          <a:pt x="169845" y="471320"/>
                          <a:pt x="164450" y="463251"/>
                        </a:cubicBezTo>
                        <a:cubicBezTo>
                          <a:pt x="164450" y="546632"/>
                          <a:pt x="164450" y="546632"/>
                          <a:pt x="164450" y="546632"/>
                        </a:cubicBezTo>
                        <a:cubicBezTo>
                          <a:pt x="426123" y="546632"/>
                          <a:pt x="426123" y="546632"/>
                          <a:pt x="426123" y="546632"/>
                        </a:cubicBezTo>
                        <a:close/>
                        <a:moveTo>
                          <a:pt x="167148" y="406767"/>
                        </a:moveTo>
                        <a:cubicBezTo>
                          <a:pt x="167148" y="447113"/>
                          <a:pt x="199520" y="479389"/>
                          <a:pt x="237287" y="484769"/>
                        </a:cubicBezTo>
                        <a:cubicBezTo>
                          <a:pt x="256170" y="487459"/>
                          <a:pt x="277752" y="498217"/>
                          <a:pt x="288542" y="471320"/>
                        </a:cubicBezTo>
                        <a:cubicBezTo>
                          <a:pt x="293938" y="468630"/>
                          <a:pt x="296635" y="468630"/>
                          <a:pt x="299333" y="471320"/>
                        </a:cubicBezTo>
                        <a:cubicBezTo>
                          <a:pt x="310123" y="498217"/>
                          <a:pt x="334402" y="487459"/>
                          <a:pt x="350588" y="484769"/>
                        </a:cubicBezTo>
                        <a:cubicBezTo>
                          <a:pt x="391053" y="479389"/>
                          <a:pt x="420727" y="447113"/>
                          <a:pt x="420727" y="406767"/>
                        </a:cubicBezTo>
                        <a:cubicBezTo>
                          <a:pt x="167148" y="406767"/>
                          <a:pt x="167148" y="406767"/>
                          <a:pt x="167148" y="406767"/>
                        </a:cubicBezTo>
                        <a:close/>
                        <a:moveTo>
                          <a:pt x="507964" y="387798"/>
                        </a:moveTo>
                        <a:cubicBezTo>
                          <a:pt x="507964" y="527668"/>
                          <a:pt x="507964" y="527668"/>
                          <a:pt x="507964" y="527668"/>
                        </a:cubicBezTo>
                        <a:cubicBezTo>
                          <a:pt x="561983" y="530358"/>
                          <a:pt x="570086" y="522289"/>
                          <a:pt x="570086" y="473872"/>
                        </a:cubicBezTo>
                        <a:cubicBezTo>
                          <a:pt x="570086" y="441594"/>
                          <a:pt x="570086" y="441594"/>
                          <a:pt x="570086" y="441594"/>
                        </a:cubicBezTo>
                        <a:cubicBezTo>
                          <a:pt x="570086" y="390488"/>
                          <a:pt x="561983" y="385108"/>
                          <a:pt x="507964" y="387798"/>
                        </a:cubicBezTo>
                        <a:close/>
                        <a:moveTo>
                          <a:pt x="50278" y="386706"/>
                        </a:moveTo>
                        <a:cubicBezTo>
                          <a:pt x="26349" y="388975"/>
                          <a:pt x="21791" y="402592"/>
                          <a:pt x="21791" y="438905"/>
                        </a:cubicBezTo>
                        <a:cubicBezTo>
                          <a:pt x="21791" y="476562"/>
                          <a:pt x="21791" y="476562"/>
                          <a:pt x="21791" y="476562"/>
                        </a:cubicBezTo>
                        <a:cubicBezTo>
                          <a:pt x="21791" y="522289"/>
                          <a:pt x="32595" y="533048"/>
                          <a:pt x="81212" y="524978"/>
                        </a:cubicBezTo>
                        <a:lnTo>
                          <a:pt x="81212" y="387798"/>
                        </a:lnTo>
                        <a:cubicBezTo>
                          <a:pt x="68383" y="386453"/>
                          <a:pt x="58254" y="385949"/>
                          <a:pt x="50278" y="386706"/>
                        </a:cubicBezTo>
                        <a:close/>
                        <a:moveTo>
                          <a:pt x="164450" y="385249"/>
                        </a:moveTo>
                        <a:cubicBezTo>
                          <a:pt x="250775" y="385249"/>
                          <a:pt x="337100" y="385249"/>
                          <a:pt x="423425" y="385249"/>
                        </a:cubicBezTo>
                        <a:cubicBezTo>
                          <a:pt x="442309" y="385249"/>
                          <a:pt x="445006" y="393318"/>
                          <a:pt x="445006" y="409457"/>
                        </a:cubicBezTo>
                        <a:cubicBezTo>
                          <a:pt x="445006" y="455182"/>
                          <a:pt x="445006" y="500907"/>
                          <a:pt x="445006" y="546632"/>
                        </a:cubicBezTo>
                        <a:cubicBezTo>
                          <a:pt x="445006" y="565460"/>
                          <a:pt x="436913" y="568150"/>
                          <a:pt x="420727" y="568150"/>
                        </a:cubicBezTo>
                        <a:cubicBezTo>
                          <a:pt x="380263" y="568150"/>
                          <a:pt x="337100" y="568150"/>
                          <a:pt x="293938" y="568150"/>
                        </a:cubicBezTo>
                        <a:cubicBezTo>
                          <a:pt x="253473" y="568150"/>
                          <a:pt x="210310" y="568150"/>
                          <a:pt x="169845" y="568150"/>
                        </a:cubicBezTo>
                        <a:cubicBezTo>
                          <a:pt x="148264" y="568150"/>
                          <a:pt x="140171" y="560081"/>
                          <a:pt x="142869" y="541253"/>
                        </a:cubicBezTo>
                        <a:cubicBezTo>
                          <a:pt x="142869" y="495528"/>
                          <a:pt x="142869" y="452492"/>
                          <a:pt x="142869" y="409457"/>
                        </a:cubicBezTo>
                        <a:cubicBezTo>
                          <a:pt x="142869" y="393318"/>
                          <a:pt x="148264" y="385249"/>
                          <a:pt x="164450" y="385249"/>
                        </a:cubicBezTo>
                        <a:close/>
                        <a:moveTo>
                          <a:pt x="418832" y="204892"/>
                        </a:moveTo>
                        <a:cubicBezTo>
                          <a:pt x="413430" y="210271"/>
                          <a:pt x="408028" y="212961"/>
                          <a:pt x="408028" y="218341"/>
                        </a:cubicBezTo>
                        <a:cubicBezTo>
                          <a:pt x="405327" y="229100"/>
                          <a:pt x="405327" y="237169"/>
                          <a:pt x="408028" y="245239"/>
                        </a:cubicBezTo>
                        <a:cubicBezTo>
                          <a:pt x="410729" y="250618"/>
                          <a:pt x="413430" y="258688"/>
                          <a:pt x="416131" y="264067"/>
                        </a:cubicBezTo>
                        <a:cubicBezTo>
                          <a:pt x="421533" y="258688"/>
                          <a:pt x="424234" y="250618"/>
                          <a:pt x="426935" y="245239"/>
                        </a:cubicBezTo>
                        <a:lnTo>
                          <a:pt x="426935" y="237169"/>
                        </a:lnTo>
                        <a:lnTo>
                          <a:pt x="426935" y="234480"/>
                        </a:lnTo>
                        <a:lnTo>
                          <a:pt x="426935" y="221031"/>
                        </a:lnTo>
                        <a:cubicBezTo>
                          <a:pt x="424234" y="215651"/>
                          <a:pt x="421533" y="210271"/>
                          <a:pt x="418832" y="204892"/>
                        </a:cubicBezTo>
                        <a:close/>
                        <a:moveTo>
                          <a:pt x="173045" y="204892"/>
                        </a:moveTo>
                        <a:cubicBezTo>
                          <a:pt x="170344" y="212961"/>
                          <a:pt x="164942" y="218341"/>
                          <a:pt x="162241" y="226410"/>
                        </a:cubicBezTo>
                        <a:cubicBezTo>
                          <a:pt x="162241" y="229100"/>
                          <a:pt x="162241" y="231790"/>
                          <a:pt x="162241" y="234480"/>
                        </a:cubicBezTo>
                        <a:cubicBezTo>
                          <a:pt x="162241" y="239859"/>
                          <a:pt x="162241" y="245239"/>
                          <a:pt x="162241" y="250618"/>
                        </a:cubicBezTo>
                        <a:cubicBezTo>
                          <a:pt x="164942" y="255998"/>
                          <a:pt x="167643" y="258688"/>
                          <a:pt x="173045" y="264067"/>
                        </a:cubicBezTo>
                        <a:cubicBezTo>
                          <a:pt x="175746" y="261378"/>
                          <a:pt x="181148" y="255998"/>
                          <a:pt x="183849" y="250618"/>
                        </a:cubicBezTo>
                        <a:cubicBezTo>
                          <a:pt x="183849" y="242549"/>
                          <a:pt x="183849" y="234480"/>
                          <a:pt x="183849" y="226410"/>
                        </a:cubicBezTo>
                        <a:cubicBezTo>
                          <a:pt x="181148" y="218341"/>
                          <a:pt x="178447" y="212961"/>
                          <a:pt x="173045" y="204892"/>
                        </a:cubicBezTo>
                        <a:close/>
                        <a:moveTo>
                          <a:pt x="102820" y="204892"/>
                        </a:moveTo>
                        <a:cubicBezTo>
                          <a:pt x="102820" y="212961"/>
                          <a:pt x="102820" y="221031"/>
                          <a:pt x="102820" y="226410"/>
                        </a:cubicBezTo>
                        <a:cubicBezTo>
                          <a:pt x="102820" y="331312"/>
                          <a:pt x="102820" y="438905"/>
                          <a:pt x="102820" y="543807"/>
                        </a:cubicBezTo>
                        <a:cubicBezTo>
                          <a:pt x="102820" y="578774"/>
                          <a:pt x="110923" y="589534"/>
                          <a:pt x="148737" y="589534"/>
                        </a:cubicBezTo>
                        <a:cubicBezTo>
                          <a:pt x="440440" y="589534"/>
                          <a:pt x="440440" y="589534"/>
                          <a:pt x="440440" y="589534"/>
                        </a:cubicBezTo>
                        <a:cubicBezTo>
                          <a:pt x="480954" y="589534"/>
                          <a:pt x="489057" y="581464"/>
                          <a:pt x="489057" y="541117"/>
                        </a:cubicBezTo>
                        <a:cubicBezTo>
                          <a:pt x="489057" y="436215"/>
                          <a:pt x="489057" y="334002"/>
                          <a:pt x="489057" y="229100"/>
                        </a:cubicBezTo>
                        <a:cubicBezTo>
                          <a:pt x="489057" y="204892"/>
                          <a:pt x="489057" y="204892"/>
                          <a:pt x="489057" y="204892"/>
                        </a:cubicBezTo>
                        <a:cubicBezTo>
                          <a:pt x="448543" y="204892"/>
                          <a:pt x="448543" y="204892"/>
                          <a:pt x="448543" y="204892"/>
                        </a:cubicBezTo>
                        <a:cubicBezTo>
                          <a:pt x="445842" y="221031"/>
                          <a:pt x="445842" y="234480"/>
                          <a:pt x="448543" y="250618"/>
                        </a:cubicBezTo>
                        <a:cubicBezTo>
                          <a:pt x="451244" y="258688"/>
                          <a:pt x="464748" y="266757"/>
                          <a:pt x="464748" y="274827"/>
                        </a:cubicBezTo>
                        <a:cubicBezTo>
                          <a:pt x="464748" y="282896"/>
                          <a:pt x="453945" y="290965"/>
                          <a:pt x="445842" y="299035"/>
                        </a:cubicBezTo>
                        <a:cubicBezTo>
                          <a:pt x="445842" y="304414"/>
                          <a:pt x="443141" y="307104"/>
                          <a:pt x="443141" y="309794"/>
                        </a:cubicBezTo>
                        <a:cubicBezTo>
                          <a:pt x="432337" y="325933"/>
                          <a:pt x="416131" y="328623"/>
                          <a:pt x="402626" y="320553"/>
                        </a:cubicBezTo>
                        <a:cubicBezTo>
                          <a:pt x="397224" y="317863"/>
                          <a:pt x="394524" y="315174"/>
                          <a:pt x="391823" y="312484"/>
                        </a:cubicBezTo>
                        <a:cubicBezTo>
                          <a:pt x="383720" y="299035"/>
                          <a:pt x="378318" y="285586"/>
                          <a:pt x="367514" y="272137"/>
                        </a:cubicBezTo>
                        <a:cubicBezTo>
                          <a:pt x="399925" y="258688"/>
                          <a:pt x="381019" y="229100"/>
                          <a:pt x="386421" y="204892"/>
                        </a:cubicBezTo>
                        <a:cubicBezTo>
                          <a:pt x="205457" y="204892"/>
                          <a:pt x="205457" y="204892"/>
                          <a:pt x="205457" y="204892"/>
                        </a:cubicBezTo>
                        <a:cubicBezTo>
                          <a:pt x="208158" y="231790"/>
                          <a:pt x="191952" y="258688"/>
                          <a:pt x="221662" y="272137"/>
                        </a:cubicBezTo>
                        <a:cubicBezTo>
                          <a:pt x="216261" y="282896"/>
                          <a:pt x="210859" y="293655"/>
                          <a:pt x="202756" y="301725"/>
                        </a:cubicBezTo>
                        <a:cubicBezTo>
                          <a:pt x="194653" y="309794"/>
                          <a:pt x="183849" y="323243"/>
                          <a:pt x="173045" y="323243"/>
                        </a:cubicBezTo>
                        <a:cubicBezTo>
                          <a:pt x="162241" y="323243"/>
                          <a:pt x="154139" y="309794"/>
                          <a:pt x="143335" y="301725"/>
                        </a:cubicBezTo>
                        <a:cubicBezTo>
                          <a:pt x="140634" y="299035"/>
                          <a:pt x="143335" y="288276"/>
                          <a:pt x="140634" y="288276"/>
                        </a:cubicBezTo>
                        <a:cubicBezTo>
                          <a:pt x="102820" y="274827"/>
                          <a:pt x="132530" y="269447"/>
                          <a:pt x="140634" y="261378"/>
                        </a:cubicBezTo>
                        <a:cubicBezTo>
                          <a:pt x="140634" y="204892"/>
                          <a:pt x="140634" y="204892"/>
                          <a:pt x="140634" y="204892"/>
                        </a:cubicBezTo>
                        <a:close/>
                        <a:moveTo>
                          <a:pt x="205457" y="65022"/>
                        </a:moveTo>
                        <a:cubicBezTo>
                          <a:pt x="205457" y="183373"/>
                          <a:pt x="205457" y="183373"/>
                          <a:pt x="205457" y="183373"/>
                        </a:cubicBezTo>
                        <a:cubicBezTo>
                          <a:pt x="383720" y="183373"/>
                          <a:pt x="383720" y="183373"/>
                          <a:pt x="383720" y="183373"/>
                        </a:cubicBezTo>
                        <a:lnTo>
                          <a:pt x="383720" y="65022"/>
                        </a:lnTo>
                        <a:cubicBezTo>
                          <a:pt x="205457" y="65022"/>
                          <a:pt x="205457" y="65022"/>
                          <a:pt x="205457" y="65022"/>
                        </a:cubicBezTo>
                        <a:close/>
                        <a:moveTo>
                          <a:pt x="175746" y="62332"/>
                        </a:moveTo>
                        <a:cubicBezTo>
                          <a:pt x="173045" y="65022"/>
                          <a:pt x="162241" y="70402"/>
                          <a:pt x="162241" y="75781"/>
                        </a:cubicBezTo>
                        <a:cubicBezTo>
                          <a:pt x="162241" y="108059"/>
                          <a:pt x="162241" y="137647"/>
                          <a:pt x="162241" y="169924"/>
                        </a:cubicBezTo>
                        <a:cubicBezTo>
                          <a:pt x="162241" y="175304"/>
                          <a:pt x="170344" y="177994"/>
                          <a:pt x="173045" y="183373"/>
                        </a:cubicBezTo>
                        <a:cubicBezTo>
                          <a:pt x="175746" y="177994"/>
                          <a:pt x="183849" y="175304"/>
                          <a:pt x="183849" y="169924"/>
                        </a:cubicBezTo>
                        <a:cubicBezTo>
                          <a:pt x="183849" y="134957"/>
                          <a:pt x="183849" y="99990"/>
                          <a:pt x="183849" y="65022"/>
                        </a:cubicBezTo>
                        <a:cubicBezTo>
                          <a:pt x="175746" y="62332"/>
                          <a:pt x="175746" y="62332"/>
                          <a:pt x="175746" y="62332"/>
                        </a:cubicBezTo>
                        <a:close/>
                        <a:moveTo>
                          <a:pt x="98093" y="61324"/>
                        </a:moveTo>
                        <a:cubicBezTo>
                          <a:pt x="84589" y="60987"/>
                          <a:pt x="73110" y="63677"/>
                          <a:pt x="67708" y="78471"/>
                        </a:cubicBezTo>
                        <a:cubicBezTo>
                          <a:pt x="56904" y="108059"/>
                          <a:pt x="59605" y="140337"/>
                          <a:pt x="70409" y="169924"/>
                        </a:cubicBezTo>
                        <a:cubicBezTo>
                          <a:pt x="81212" y="196822"/>
                          <a:pt x="116325" y="180684"/>
                          <a:pt x="140634" y="183373"/>
                        </a:cubicBezTo>
                        <a:lnTo>
                          <a:pt x="140634" y="62332"/>
                        </a:lnTo>
                        <a:cubicBezTo>
                          <a:pt x="127129" y="65022"/>
                          <a:pt x="111598" y="61660"/>
                          <a:pt x="98093" y="61324"/>
                        </a:cubicBezTo>
                        <a:close/>
                        <a:moveTo>
                          <a:pt x="490070" y="60987"/>
                        </a:moveTo>
                        <a:cubicBezTo>
                          <a:pt x="476227" y="61660"/>
                          <a:pt x="460697" y="65022"/>
                          <a:pt x="448543" y="62332"/>
                        </a:cubicBezTo>
                        <a:lnTo>
                          <a:pt x="448543" y="186063"/>
                        </a:lnTo>
                        <a:cubicBezTo>
                          <a:pt x="475552" y="177994"/>
                          <a:pt x="510665" y="196822"/>
                          <a:pt x="521468" y="167235"/>
                        </a:cubicBezTo>
                        <a:cubicBezTo>
                          <a:pt x="532272" y="137647"/>
                          <a:pt x="532272" y="105369"/>
                          <a:pt x="521468" y="75781"/>
                        </a:cubicBezTo>
                        <a:cubicBezTo>
                          <a:pt x="516067" y="62332"/>
                          <a:pt x="503912" y="60315"/>
                          <a:pt x="490070" y="60987"/>
                        </a:cubicBezTo>
                        <a:close/>
                        <a:moveTo>
                          <a:pt x="421533" y="59643"/>
                        </a:moveTo>
                        <a:cubicBezTo>
                          <a:pt x="416131" y="65022"/>
                          <a:pt x="408028" y="70402"/>
                          <a:pt x="408028" y="75781"/>
                        </a:cubicBezTo>
                        <a:cubicBezTo>
                          <a:pt x="408028" y="108059"/>
                          <a:pt x="408028" y="140337"/>
                          <a:pt x="408028" y="169924"/>
                        </a:cubicBezTo>
                        <a:cubicBezTo>
                          <a:pt x="408028" y="175304"/>
                          <a:pt x="413430" y="177994"/>
                          <a:pt x="418832" y="183373"/>
                        </a:cubicBezTo>
                        <a:cubicBezTo>
                          <a:pt x="421533" y="177994"/>
                          <a:pt x="426935" y="175304"/>
                          <a:pt x="426935" y="169924"/>
                        </a:cubicBezTo>
                        <a:cubicBezTo>
                          <a:pt x="426935" y="134957"/>
                          <a:pt x="426935" y="99990"/>
                          <a:pt x="426935" y="65022"/>
                        </a:cubicBezTo>
                        <a:cubicBezTo>
                          <a:pt x="421533" y="59643"/>
                          <a:pt x="421533" y="59643"/>
                          <a:pt x="421533" y="59643"/>
                        </a:cubicBezTo>
                        <a:close/>
                        <a:moveTo>
                          <a:pt x="295601" y="20640"/>
                        </a:moveTo>
                        <a:cubicBezTo>
                          <a:pt x="272981" y="20640"/>
                          <a:pt x="250023" y="27365"/>
                          <a:pt x="237868" y="40814"/>
                        </a:cubicBezTo>
                        <a:cubicBezTo>
                          <a:pt x="351308" y="40814"/>
                          <a:pt x="351308" y="40814"/>
                          <a:pt x="351308" y="40814"/>
                        </a:cubicBezTo>
                        <a:cubicBezTo>
                          <a:pt x="340504" y="27365"/>
                          <a:pt x="318222" y="20640"/>
                          <a:pt x="295601" y="20640"/>
                        </a:cubicBezTo>
                        <a:close/>
                        <a:moveTo>
                          <a:pt x="302353" y="803"/>
                        </a:moveTo>
                        <a:cubicBezTo>
                          <a:pt x="331726" y="3829"/>
                          <a:pt x="360762" y="15261"/>
                          <a:pt x="372916" y="32745"/>
                        </a:cubicBezTo>
                        <a:cubicBezTo>
                          <a:pt x="375617" y="38124"/>
                          <a:pt x="383720" y="40814"/>
                          <a:pt x="391823" y="43504"/>
                        </a:cubicBezTo>
                        <a:cubicBezTo>
                          <a:pt x="424234" y="43504"/>
                          <a:pt x="456645" y="43504"/>
                          <a:pt x="489057" y="43504"/>
                        </a:cubicBezTo>
                        <a:cubicBezTo>
                          <a:pt x="529571" y="43504"/>
                          <a:pt x="548478" y="62332"/>
                          <a:pt x="548478" y="102679"/>
                        </a:cubicBezTo>
                        <a:cubicBezTo>
                          <a:pt x="551179" y="121508"/>
                          <a:pt x="551179" y="140337"/>
                          <a:pt x="548478" y="156475"/>
                        </a:cubicBezTo>
                        <a:cubicBezTo>
                          <a:pt x="543076" y="172614"/>
                          <a:pt x="534973" y="186063"/>
                          <a:pt x="524169" y="194133"/>
                        </a:cubicBezTo>
                        <a:cubicBezTo>
                          <a:pt x="513366" y="199512"/>
                          <a:pt x="507964" y="212961"/>
                          <a:pt x="507964" y="223720"/>
                        </a:cubicBezTo>
                        <a:cubicBezTo>
                          <a:pt x="507964" y="269447"/>
                          <a:pt x="507964" y="315174"/>
                          <a:pt x="507964" y="363590"/>
                        </a:cubicBezTo>
                        <a:cubicBezTo>
                          <a:pt x="586291" y="374349"/>
                          <a:pt x="588992" y="379729"/>
                          <a:pt x="588992" y="455043"/>
                        </a:cubicBezTo>
                        <a:cubicBezTo>
                          <a:pt x="588992" y="468492"/>
                          <a:pt x="588992" y="481941"/>
                          <a:pt x="588992" y="492701"/>
                        </a:cubicBezTo>
                        <a:cubicBezTo>
                          <a:pt x="588992" y="527668"/>
                          <a:pt x="570086" y="546497"/>
                          <a:pt x="534973" y="546497"/>
                        </a:cubicBezTo>
                        <a:cubicBezTo>
                          <a:pt x="526870" y="546497"/>
                          <a:pt x="521468" y="546497"/>
                          <a:pt x="510665" y="546497"/>
                        </a:cubicBezTo>
                        <a:cubicBezTo>
                          <a:pt x="510665" y="551876"/>
                          <a:pt x="510665" y="557256"/>
                          <a:pt x="507964" y="562636"/>
                        </a:cubicBezTo>
                        <a:cubicBezTo>
                          <a:pt x="499861" y="594913"/>
                          <a:pt x="483655" y="608362"/>
                          <a:pt x="451244" y="608362"/>
                        </a:cubicBezTo>
                        <a:cubicBezTo>
                          <a:pt x="345906" y="608362"/>
                          <a:pt x="243270" y="608362"/>
                          <a:pt x="140634" y="608362"/>
                        </a:cubicBezTo>
                        <a:cubicBezTo>
                          <a:pt x="102820" y="608362"/>
                          <a:pt x="89315" y="594913"/>
                          <a:pt x="78511" y="549187"/>
                        </a:cubicBezTo>
                        <a:cubicBezTo>
                          <a:pt x="78511" y="549187"/>
                          <a:pt x="75810" y="549187"/>
                          <a:pt x="73109" y="549187"/>
                        </a:cubicBezTo>
                        <a:cubicBezTo>
                          <a:pt x="24492" y="551876"/>
                          <a:pt x="-2517" y="530358"/>
                          <a:pt x="184" y="473872"/>
                        </a:cubicBezTo>
                        <a:cubicBezTo>
                          <a:pt x="184" y="460423"/>
                          <a:pt x="184" y="446974"/>
                          <a:pt x="184" y="433525"/>
                        </a:cubicBezTo>
                        <a:cubicBezTo>
                          <a:pt x="184" y="385108"/>
                          <a:pt x="16389" y="368970"/>
                          <a:pt x="65007" y="366280"/>
                        </a:cubicBezTo>
                        <a:cubicBezTo>
                          <a:pt x="67708" y="366280"/>
                          <a:pt x="73109" y="366280"/>
                          <a:pt x="81212" y="366280"/>
                        </a:cubicBezTo>
                        <a:cubicBezTo>
                          <a:pt x="81212" y="315174"/>
                          <a:pt x="81212" y="264067"/>
                          <a:pt x="81212" y="212961"/>
                        </a:cubicBezTo>
                        <a:cubicBezTo>
                          <a:pt x="81212" y="207582"/>
                          <a:pt x="75810" y="202202"/>
                          <a:pt x="70409" y="199512"/>
                        </a:cubicBezTo>
                        <a:cubicBezTo>
                          <a:pt x="51502" y="191443"/>
                          <a:pt x="40698" y="169924"/>
                          <a:pt x="40698" y="151096"/>
                        </a:cubicBezTo>
                        <a:cubicBezTo>
                          <a:pt x="40698" y="134957"/>
                          <a:pt x="40698" y="118818"/>
                          <a:pt x="40698" y="99990"/>
                        </a:cubicBezTo>
                        <a:cubicBezTo>
                          <a:pt x="43399" y="62332"/>
                          <a:pt x="59605" y="43504"/>
                          <a:pt x="100119" y="43504"/>
                        </a:cubicBezTo>
                        <a:cubicBezTo>
                          <a:pt x="132530" y="43504"/>
                          <a:pt x="164942" y="43504"/>
                          <a:pt x="194653" y="43504"/>
                        </a:cubicBezTo>
                        <a:cubicBezTo>
                          <a:pt x="208158" y="43504"/>
                          <a:pt x="216261" y="40814"/>
                          <a:pt x="221662" y="27365"/>
                        </a:cubicBezTo>
                        <a:cubicBezTo>
                          <a:pt x="221662" y="24675"/>
                          <a:pt x="224363" y="21985"/>
                          <a:pt x="229765" y="19296"/>
                        </a:cubicBezTo>
                        <a:cubicBezTo>
                          <a:pt x="243270" y="3157"/>
                          <a:pt x="272981" y="-2223"/>
                          <a:pt x="302353" y="8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p>
                    <a:pPr algn="ctr"/>
                    <a:endParaRPr/>
                  </a:p>
                </p:txBody>
              </p:sp>
              <p:sp>
                <p:nvSpPr>
                  <p:cNvPr id="31" name="文本框 30">
                    <a:extLst>
                      <a:ext uri="{FF2B5EF4-FFF2-40B4-BE49-F238E27FC236}">
                        <a16:creationId xmlns:a16="http://schemas.microsoft.com/office/drawing/2014/main" id="{2D37244C-CB2B-42EF-BF9E-583C5FDBF0D6}"/>
                      </a:ext>
                    </a:extLst>
                  </p:cNvPr>
                  <p:cNvSpPr txBox="1"/>
                  <p:nvPr/>
                </p:nvSpPr>
                <p:spPr>
                  <a:xfrm>
                    <a:off x="4412974" y="3005595"/>
                    <a:ext cx="628153" cy="276999"/>
                  </a:xfrm>
                  <a:prstGeom prst="rect">
                    <a:avLst/>
                  </a:prstGeom>
                  <a:noFill/>
                </p:spPr>
                <p:txBody>
                  <a:bodyPr wrap="square" rtlCol="0">
                    <a:spAutoFit/>
                  </a:bodyPr>
                  <a:lstStyle/>
                  <a:p>
                    <a:pPr algn="ctr"/>
                    <a:r>
                      <a:rPr lang="zh-CN" altLang="en-US" sz="1200" dirty="0">
                        <a:solidFill>
                          <a:schemeClr val="bg1"/>
                        </a:solidFill>
                        <a:latin typeface="微软雅黑" panose="020B0503020204020204" pitchFamily="34" charset="-122"/>
                        <a:ea typeface="微软雅黑" panose="020B0503020204020204" pitchFamily="34" charset="-122"/>
                      </a:rPr>
                      <a:t>学生</a:t>
                    </a:r>
                  </a:p>
                </p:txBody>
              </p:sp>
            </p:grpSp>
          </p:grpSp>
          <p:grpSp>
            <p:nvGrpSpPr>
              <p:cNvPr id="12" name="组合 11">
                <a:extLst>
                  <a:ext uri="{FF2B5EF4-FFF2-40B4-BE49-F238E27FC236}">
                    <a16:creationId xmlns:a16="http://schemas.microsoft.com/office/drawing/2014/main" id="{485280F1-0885-490E-B62D-A1DEBF839B2D}"/>
                  </a:ext>
                </a:extLst>
              </p:cNvPr>
              <p:cNvGrpSpPr/>
              <p:nvPr/>
            </p:nvGrpSpPr>
            <p:grpSpPr>
              <a:xfrm>
                <a:off x="1355248" y="3983916"/>
                <a:ext cx="806039" cy="804823"/>
                <a:chOff x="5695866" y="1992910"/>
                <a:chExt cx="806039" cy="804823"/>
              </a:xfrm>
            </p:grpSpPr>
            <p:sp>
              <p:nvSpPr>
                <p:cNvPr id="25" name="íṡḻïďè">
                  <a:extLst>
                    <a:ext uri="{FF2B5EF4-FFF2-40B4-BE49-F238E27FC236}">
                      <a16:creationId xmlns:a16="http://schemas.microsoft.com/office/drawing/2014/main" id="{9B9A21E5-7D76-4359-9C01-5F4426124D78}"/>
                    </a:ext>
                  </a:extLst>
                </p:cNvPr>
                <p:cNvSpPr/>
                <p:nvPr/>
              </p:nvSpPr>
              <p:spPr bwMode="auto">
                <a:xfrm>
                  <a:off x="5695866" y="1992910"/>
                  <a:ext cx="806039" cy="804823"/>
                </a:xfrm>
                <a:prstGeom prst="ellipse">
                  <a:avLst/>
                </a:prstGeom>
                <a:solidFill>
                  <a:srgbClr val="AD62AA"/>
                </a:solidFill>
                <a:ln w="57150">
                  <a:solidFill>
                    <a:schemeClr val="bg1"/>
                  </a:solidFill>
                </a:ln>
              </p:spPr>
              <p:txBody>
                <a:bodyPr anchor="ctr"/>
                <a:lstStyle/>
                <a:p>
                  <a:pPr algn="ctr"/>
                  <a:endParaRPr dirty="0"/>
                </a:p>
              </p:txBody>
            </p:sp>
            <p:sp>
              <p:nvSpPr>
                <p:cNvPr id="26" name="íṡļiḓê">
                  <a:extLst>
                    <a:ext uri="{FF2B5EF4-FFF2-40B4-BE49-F238E27FC236}">
                      <a16:creationId xmlns:a16="http://schemas.microsoft.com/office/drawing/2014/main" id="{74105340-C784-42BF-8E74-80599F1E1522}"/>
                    </a:ext>
                  </a:extLst>
                </p:cNvPr>
                <p:cNvSpPr/>
                <p:nvPr/>
              </p:nvSpPr>
              <p:spPr bwMode="auto">
                <a:xfrm>
                  <a:off x="5910584" y="2119649"/>
                  <a:ext cx="384084" cy="365447"/>
                </a:xfrm>
                <a:custGeom>
                  <a:avLst/>
                  <a:gdLst>
                    <a:gd name="connsiteX0" fmla="*/ 454548 w 606441"/>
                    <a:gd name="connsiteY0" fmla="*/ 302103 h 577014"/>
                    <a:gd name="connsiteX1" fmla="*/ 454548 w 606441"/>
                    <a:gd name="connsiteY1" fmla="*/ 407595 h 577014"/>
                    <a:gd name="connsiteX2" fmla="*/ 493728 w 606441"/>
                    <a:gd name="connsiteY2" fmla="*/ 407595 h 577014"/>
                    <a:gd name="connsiteX3" fmla="*/ 493728 w 606441"/>
                    <a:gd name="connsiteY3" fmla="*/ 302103 h 577014"/>
                    <a:gd name="connsiteX4" fmla="*/ 112781 w 606441"/>
                    <a:gd name="connsiteY4" fmla="*/ 302103 h 577014"/>
                    <a:gd name="connsiteX5" fmla="*/ 112781 w 606441"/>
                    <a:gd name="connsiteY5" fmla="*/ 407595 h 577014"/>
                    <a:gd name="connsiteX6" fmla="*/ 151925 w 606441"/>
                    <a:gd name="connsiteY6" fmla="*/ 407595 h 577014"/>
                    <a:gd name="connsiteX7" fmla="*/ 151925 w 606441"/>
                    <a:gd name="connsiteY7" fmla="*/ 302103 h 577014"/>
                    <a:gd name="connsiteX8" fmla="*/ 454548 w 606441"/>
                    <a:gd name="connsiteY8" fmla="*/ 254734 h 577014"/>
                    <a:gd name="connsiteX9" fmla="*/ 454548 w 606441"/>
                    <a:gd name="connsiteY9" fmla="*/ 284328 h 577014"/>
                    <a:gd name="connsiteX10" fmla="*/ 493728 w 606441"/>
                    <a:gd name="connsiteY10" fmla="*/ 284328 h 577014"/>
                    <a:gd name="connsiteX11" fmla="*/ 493728 w 606441"/>
                    <a:gd name="connsiteY11" fmla="*/ 254734 h 577014"/>
                    <a:gd name="connsiteX12" fmla="*/ 112781 w 606441"/>
                    <a:gd name="connsiteY12" fmla="*/ 254734 h 577014"/>
                    <a:gd name="connsiteX13" fmla="*/ 112781 w 606441"/>
                    <a:gd name="connsiteY13" fmla="*/ 284328 h 577014"/>
                    <a:gd name="connsiteX14" fmla="*/ 151925 w 606441"/>
                    <a:gd name="connsiteY14" fmla="*/ 284328 h 577014"/>
                    <a:gd name="connsiteX15" fmla="*/ 151925 w 606441"/>
                    <a:gd name="connsiteY15" fmla="*/ 254734 h 577014"/>
                    <a:gd name="connsiteX16" fmla="*/ 445643 w 606441"/>
                    <a:gd name="connsiteY16" fmla="*/ 236959 h 577014"/>
                    <a:gd name="connsiteX17" fmla="*/ 502633 w 606441"/>
                    <a:gd name="connsiteY17" fmla="*/ 236959 h 577014"/>
                    <a:gd name="connsiteX18" fmla="*/ 511537 w 606441"/>
                    <a:gd name="connsiteY18" fmla="*/ 245847 h 577014"/>
                    <a:gd name="connsiteX19" fmla="*/ 511537 w 606441"/>
                    <a:gd name="connsiteY19" fmla="*/ 416482 h 577014"/>
                    <a:gd name="connsiteX20" fmla="*/ 502633 w 606441"/>
                    <a:gd name="connsiteY20" fmla="*/ 425369 h 577014"/>
                    <a:gd name="connsiteX21" fmla="*/ 445643 w 606441"/>
                    <a:gd name="connsiteY21" fmla="*/ 425369 h 577014"/>
                    <a:gd name="connsiteX22" fmla="*/ 436738 w 606441"/>
                    <a:gd name="connsiteY22" fmla="*/ 416482 h 577014"/>
                    <a:gd name="connsiteX23" fmla="*/ 436738 w 606441"/>
                    <a:gd name="connsiteY23" fmla="*/ 245847 h 577014"/>
                    <a:gd name="connsiteX24" fmla="*/ 445643 w 606441"/>
                    <a:gd name="connsiteY24" fmla="*/ 236959 h 577014"/>
                    <a:gd name="connsiteX25" fmla="*/ 103885 w 606441"/>
                    <a:gd name="connsiteY25" fmla="*/ 236959 h 577014"/>
                    <a:gd name="connsiteX26" fmla="*/ 160821 w 606441"/>
                    <a:gd name="connsiteY26" fmla="*/ 236959 h 577014"/>
                    <a:gd name="connsiteX27" fmla="*/ 169718 w 606441"/>
                    <a:gd name="connsiteY27" fmla="*/ 245847 h 577014"/>
                    <a:gd name="connsiteX28" fmla="*/ 169718 w 606441"/>
                    <a:gd name="connsiteY28" fmla="*/ 416482 h 577014"/>
                    <a:gd name="connsiteX29" fmla="*/ 160821 w 606441"/>
                    <a:gd name="connsiteY29" fmla="*/ 425369 h 577014"/>
                    <a:gd name="connsiteX30" fmla="*/ 103885 w 606441"/>
                    <a:gd name="connsiteY30" fmla="*/ 425369 h 577014"/>
                    <a:gd name="connsiteX31" fmla="*/ 94989 w 606441"/>
                    <a:gd name="connsiteY31" fmla="*/ 416482 h 577014"/>
                    <a:gd name="connsiteX32" fmla="*/ 94989 w 606441"/>
                    <a:gd name="connsiteY32" fmla="*/ 245847 h 577014"/>
                    <a:gd name="connsiteX33" fmla="*/ 103885 w 606441"/>
                    <a:gd name="connsiteY33" fmla="*/ 236959 h 577014"/>
                    <a:gd name="connsiteX34" fmla="*/ 360392 w 606441"/>
                    <a:gd name="connsiteY34" fmla="*/ 77270 h 577014"/>
                    <a:gd name="connsiteX35" fmla="*/ 374806 w 606441"/>
                    <a:gd name="connsiteY35" fmla="*/ 86684 h 577014"/>
                    <a:gd name="connsiteX36" fmla="*/ 377387 w 606441"/>
                    <a:gd name="connsiteY36" fmla="*/ 98939 h 577014"/>
                    <a:gd name="connsiteX37" fmla="*/ 370002 w 606441"/>
                    <a:gd name="connsiteY37" fmla="*/ 103025 h 577014"/>
                    <a:gd name="connsiteX38" fmla="*/ 365108 w 606441"/>
                    <a:gd name="connsiteY38" fmla="*/ 101515 h 577014"/>
                    <a:gd name="connsiteX39" fmla="*/ 350605 w 606441"/>
                    <a:gd name="connsiteY39" fmla="*/ 92101 h 577014"/>
                    <a:gd name="connsiteX40" fmla="*/ 348114 w 606441"/>
                    <a:gd name="connsiteY40" fmla="*/ 79845 h 577014"/>
                    <a:gd name="connsiteX41" fmla="*/ 360392 w 606441"/>
                    <a:gd name="connsiteY41" fmla="*/ 77270 h 577014"/>
                    <a:gd name="connsiteX42" fmla="*/ 303139 w 606441"/>
                    <a:gd name="connsiteY42" fmla="*/ 17773 h 577014"/>
                    <a:gd name="connsiteX43" fmla="*/ 302872 w 606441"/>
                    <a:gd name="connsiteY43" fmla="*/ 17862 h 577014"/>
                    <a:gd name="connsiteX44" fmla="*/ 301626 w 606441"/>
                    <a:gd name="connsiteY44" fmla="*/ 17951 h 577014"/>
                    <a:gd name="connsiteX45" fmla="*/ 301270 w 606441"/>
                    <a:gd name="connsiteY45" fmla="*/ 17951 h 577014"/>
                    <a:gd name="connsiteX46" fmla="*/ 300914 w 606441"/>
                    <a:gd name="connsiteY46" fmla="*/ 18129 h 577014"/>
                    <a:gd name="connsiteX47" fmla="*/ 300291 w 606441"/>
                    <a:gd name="connsiteY47" fmla="*/ 18306 h 577014"/>
                    <a:gd name="connsiteX48" fmla="*/ 299578 w 606441"/>
                    <a:gd name="connsiteY48" fmla="*/ 18484 h 577014"/>
                    <a:gd name="connsiteX49" fmla="*/ 299311 w 606441"/>
                    <a:gd name="connsiteY49" fmla="*/ 18573 h 577014"/>
                    <a:gd name="connsiteX50" fmla="*/ 298065 w 606441"/>
                    <a:gd name="connsiteY50" fmla="*/ 19195 h 577014"/>
                    <a:gd name="connsiteX51" fmla="*/ 297353 w 606441"/>
                    <a:gd name="connsiteY51" fmla="*/ 19639 h 577014"/>
                    <a:gd name="connsiteX52" fmla="*/ 22322 w 606441"/>
                    <a:gd name="connsiteY52" fmla="*/ 199506 h 577014"/>
                    <a:gd name="connsiteX53" fmla="*/ 17960 w 606441"/>
                    <a:gd name="connsiteY53" fmla="*/ 205905 h 577014"/>
                    <a:gd name="connsiteX54" fmla="*/ 19473 w 606441"/>
                    <a:gd name="connsiteY54" fmla="*/ 213459 h 577014"/>
                    <a:gd name="connsiteX55" fmla="*/ 27929 w 606441"/>
                    <a:gd name="connsiteY55" fmla="*/ 217991 h 577014"/>
                    <a:gd name="connsiteX56" fmla="*/ 33447 w 606441"/>
                    <a:gd name="connsiteY56" fmla="*/ 216391 h 577014"/>
                    <a:gd name="connsiteX57" fmla="*/ 298332 w 606441"/>
                    <a:gd name="connsiteY57" fmla="*/ 43100 h 577014"/>
                    <a:gd name="connsiteX58" fmla="*/ 308123 w 606441"/>
                    <a:gd name="connsiteY58" fmla="*/ 43100 h 577014"/>
                    <a:gd name="connsiteX59" fmla="*/ 331443 w 606441"/>
                    <a:gd name="connsiteY59" fmla="*/ 58385 h 577014"/>
                    <a:gd name="connsiteX60" fmla="*/ 334024 w 606441"/>
                    <a:gd name="connsiteY60" fmla="*/ 70649 h 577014"/>
                    <a:gd name="connsiteX61" fmla="*/ 321652 w 606441"/>
                    <a:gd name="connsiteY61" fmla="*/ 73226 h 577014"/>
                    <a:gd name="connsiteX62" fmla="*/ 303228 w 606441"/>
                    <a:gd name="connsiteY62" fmla="*/ 61140 h 577014"/>
                    <a:gd name="connsiteX63" fmla="*/ 65223 w 606441"/>
                    <a:gd name="connsiteY63" fmla="*/ 216835 h 577014"/>
                    <a:gd name="connsiteX64" fmla="*/ 65223 w 606441"/>
                    <a:gd name="connsiteY64" fmla="*/ 217458 h 577014"/>
                    <a:gd name="connsiteX65" fmla="*/ 65223 w 606441"/>
                    <a:gd name="connsiteY65" fmla="*/ 502366 h 577014"/>
                    <a:gd name="connsiteX66" fmla="*/ 170251 w 606441"/>
                    <a:gd name="connsiteY66" fmla="*/ 502366 h 577014"/>
                    <a:gd name="connsiteX67" fmla="*/ 179152 w 606441"/>
                    <a:gd name="connsiteY67" fmla="*/ 511253 h 577014"/>
                    <a:gd name="connsiteX68" fmla="*/ 170251 w 606441"/>
                    <a:gd name="connsiteY68" fmla="*/ 520139 h 577014"/>
                    <a:gd name="connsiteX69" fmla="*/ 65223 w 606441"/>
                    <a:gd name="connsiteY69" fmla="*/ 520139 h 577014"/>
                    <a:gd name="connsiteX70" fmla="*/ 65223 w 606441"/>
                    <a:gd name="connsiteY70" fmla="*/ 559241 h 577014"/>
                    <a:gd name="connsiteX71" fmla="*/ 199357 w 606441"/>
                    <a:gd name="connsiteY71" fmla="*/ 559241 h 577014"/>
                    <a:gd name="connsiteX72" fmla="*/ 199357 w 606441"/>
                    <a:gd name="connsiteY72" fmla="*/ 245895 h 577014"/>
                    <a:gd name="connsiteX73" fmla="*/ 208257 w 606441"/>
                    <a:gd name="connsiteY73" fmla="*/ 237009 h 577014"/>
                    <a:gd name="connsiteX74" fmla="*/ 398109 w 606441"/>
                    <a:gd name="connsiteY74" fmla="*/ 237009 h 577014"/>
                    <a:gd name="connsiteX75" fmla="*/ 407010 w 606441"/>
                    <a:gd name="connsiteY75" fmla="*/ 245895 h 577014"/>
                    <a:gd name="connsiteX76" fmla="*/ 407010 w 606441"/>
                    <a:gd name="connsiteY76" fmla="*/ 559241 h 577014"/>
                    <a:gd name="connsiteX77" fmla="*/ 541144 w 606441"/>
                    <a:gd name="connsiteY77" fmla="*/ 559241 h 577014"/>
                    <a:gd name="connsiteX78" fmla="*/ 541144 w 606441"/>
                    <a:gd name="connsiteY78" fmla="*/ 520139 h 577014"/>
                    <a:gd name="connsiteX79" fmla="*/ 436115 w 606441"/>
                    <a:gd name="connsiteY79" fmla="*/ 520139 h 577014"/>
                    <a:gd name="connsiteX80" fmla="*/ 427215 w 606441"/>
                    <a:gd name="connsiteY80" fmla="*/ 511253 h 577014"/>
                    <a:gd name="connsiteX81" fmla="*/ 436115 w 606441"/>
                    <a:gd name="connsiteY81" fmla="*/ 502366 h 577014"/>
                    <a:gd name="connsiteX82" fmla="*/ 541144 w 606441"/>
                    <a:gd name="connsiteY82" fmla="*/ 502366 h 577014"/>
                    <a:gd name="connsiteX83" fmla="*/ 541144 w 606441"/>
                    <a:gd name="connsiteY83" fmla="*/ 217458 h 577014"/>
                    <a:gd name="connsiteX84" fmla="*/ 541144 w 606441"/>
                    <a:gd name="connsiteY84" fmla="*/ 216835 h 577014"/>
                    <a:gd name="connsiteX85" fmla="*/ 394104 w 606441"/>
                    <a:gd name="connsiteY85" fmla="*/ 120592 h 577014"/>
                    <a:gd name="connsiteX86" fmla="*/ 391523 w 606441"/>
                    <a:gd name="connsiteY86" fmla="*/ 108329 h 577014"/>
                    <a:gd name="connsiteX87" fmla="*/ 403895 w 606441"/>
                    <a:gd name="connsiteY87" fmla="*/ 105752 h 577014"/>
                    <a:gd name="connsiteX88" fmla="*/ 573009 w 606441"/>
                    <a:gd name="connsiteY88" fmla="*/ 216391 h 577014"/>
                    <a:gd name="connsiteX89" fmla="*/ 578527 w 606441"/>
                    <a:gd name="connsiteY89" fmla="*/ 217991 h 577014"/>
                    <a:gd name="connsiteX90" fmla="*/ 586983 w 606441"/>
                    <a:gd name="connsiteY90" fmla="*/ 213459 h 577014"/>
                    <a:gd name="connsiteX91" fmla="*/ 588407 w 606441"/>
                    <a:gd name="connsiteY91" fmla="*/ 205905 h 577014"/>
                    <a:gd name="connsiteX92" fmla="*/ 584045 w 606441"/>
                    <a:gd name="connsiteY92" fmla="*/ 199506 h 577014"/>
                    <a:gd name="connsiteX93" fmla="*/ 309102 w 606441"/>
                    <a:gd name="connsiteY93" fmla="*/ 19639 h 577014"/>
                    <a:gd name="connsiteX94" fmla="*/ 308301 w 606441"/>
                    <a:gd name="connsiteY94" fmla="*/ 19195 h 577014"/>
                    <a:gd name="connsiteX95" fmla="*/ 307055 w 606441"/>
                    <a:gd name="connsiteY95" fmla="*/ 18573 h 577014"/>
                    <a:gd name="connsiteX96" fmla="*/ 306877 w 606441"/>
                    <a:gd name="connsiteY96" fmla="*/ 18484 h 577014"/>
                    <a:gd name="connsiteX97" fmla="*/ 306076 w 606441"/>
                    <a:gd name="connsiteY97" fmla="*/ 18306 h 577014"/>
                    <a:gd name="connsiteX98" fmla="*/ 305542 w 606441"/>
                    <a:gd name="connsiteY98" fmla="*/ 18129 h 577014"/>
                    <a:gd name="connsiteX99" fmla="*/ 305186 w 606441"/>
                    <a:gd name="connsiteY99" fmla="*/ 17951 h 577014"/>
                    <a:gd name="connsiteX100" fmla="*/ 304741 w 606441"/>
                    <a:gd name="connsiteY100" fmla="*/ 17951 h 577014"/>
                    <a:gd name="connsiteX101" fmla="*/ 303495 w 606441"/>
                    <a:gd name="connsiteY101" fmla="*/ 17862 h 577014"/>
                    <a:gd name="connsiteX102" fmla="*/ 303139 w 606441"/>
                    <a:gd name="connsiteY102" fmla="*/ 17773 h 577014"/>
                    <a:gd name="connsiteX103" fmla="*/ 303228 w 606441"/>
                    <a:gd name="connsiteY103" fmla="*/ 0 h 577014"/>
                    <a:gd name="connsiteX104" fmla="*/ 305542 w 606441"/>
                    <a:gd name="connsiteY104" fmla="*/ 177 h 577014"/>
                    <a:gd name="connsiteX105" fmla="*/ 306165 w 606441"/>
                    <a:gd name="connsiteY105" fmla="*/ 266 h 577014"/>
                    <a:gd name="connsiteX106" fmla="*/ 308568 w 606441"/>
                    <a:gd name="connsiteY106" fmla="*/ 533 h 577014"/>
                    <a:gd name="connsiteX107" fmla="*/ 310971 w 606441"/>
                    <a:gd name="connsiteY107" fmla="*/ 1155 h 577014"/>
                    <a:gd name="connsiteX108" fmla="*/ 311594 w 606441"/>
                    <a:gd name="connsiteY108" fmla="*/ 1422 h 577014"/>
                    <a:gd name="connsiteX109" fmla="*/ 313731 w 606441"/>
                    <a:gd name="connsiteY109" fmla="*/ 2044 h 577014"/>
                    <a:gd name="connsiteX110" fmla="*/ 317113 w 606441"/>
                    <a:gd name="connsiteY110" fmla="*/ 3821 h 577014"/>
                    <a:gd name="connsiteX111" fmla="*/ 318448 w 606441"/>
                    <a:gd name="connsiteY111" fmla="*/ 4532 h 577014"/>
                    <a:gd name="connsiteX112" fmla="*/ 318804 w 606441"/>
                    <a:gd name="connsiteY112" fmla="*/ 4799 h 577014"/>
                    <a:gd name="connsiteX113" fmla="*/ 593836 w 606441"/>
                    <a:gd name="connsiteY113" fmla="*/ 184666 h 577014"/>
                    <a:gd name="connsiteX114" fmla="*/ 605852 w 606441"/>
                    <a:gd name="connsiteY114" fmla="*/ 202261 h 577014"/>
                    <a:gd name="connsiteX115" fmla="*/ 601847 w 606441"/>
                    <a:gd name="connsiteY115" fmla="*/ 223234 h 577014"/>
                    <a:gd name="connsiteX116" fmla="*/ 578527 w 606441"/>
                    <a:gd name="connsiteY116" fmla="*/ 235764 h 577014"/>
                    <a:gd name="connsiteX117" fmla="*/ 563218 w 606441"/>
                    <a:gd name="connsiteY117" fmla="*/ 231232 h 577014"/>
                    <a:gd name="connsiteX118" fmla="*/ 558945 w 606441"/>
                    <a:gd name="connsiteY118" fmla="*/ 228388 h 577014"/>
                    <a:gd name="connsiteX119" fmla="*/ 558945 w 606441"/>
                    <a:gd name="connsiteY119" fmla="*/ 559241 h 577014"/>
                    <a:gd name="connsiteX120" fmla="*/ 569003 w 606441"/>
                    <a:gd name="connsiteY120" fmla="*/ 559241 h 577014"/>
                    <a:gd name="connsiteX121" fmla="*/ 577904 w 606441"/>
                    <a:gd name="connsiteY121" fmla="*/ 568128 h 577014"/>
                    <a:gd name="connsiteX122" fmla="*/ 569003 w 606441"/>
                    <a:gd name="connsiteY122" fmla="*/ 577014 h 577014"/>
                    <a:gd name="connsiteX123" fmla="*/ 379151 w 606441"/>
                    <a:gd name="connsiteY123" fmla="*/ 577014 h 577014"/>
                    <a:gd name="connsiteX124" fmla="*/ 370250 w 606441"/>
                    <a:gd name="connsiteY124" fmla="*/ 568128 h 577014"/>
                    <a:gd name="connsiteX125" fmla="*/ 379151 w 606441"/>
                    <a:gd name="connsiteY125" fmla="*/ 559241 h 577014"/>
                    <a:gd name="connsiteX126" fmla="*/ 389209 w 606441"/>
                    <a:gd name="connsiteY126" fmla="*/ 559241 h 577014"/>
                    <a:gd name="connsiteX127" fmla="*/ 389209 w 606441"/>
                    <a:gd name="connsiteY127" fmla="*/ 254782 h 577014"/>
                    <a:gd name="connsiteX128" fmla="*/ 217158 w 606441"/>
                    <a:gd name="connsiteY128" fmla="*/ 254782 h 577014"/>
                    <a:gd name="connsiteX129" fmla="*/ 217158 w 606441"/>
                    <a:gd name="connsiteY129" fmla="*/ 559241 h 577014"/>
                    <a:gd name="connsiteX130" fmla="*/ 227216 w 606441"/>
                    <a:gd name="connsiteY130" fmla="*/ 559241 h 577014"/>
                    <a:gd name="connsiteX131" fmla="*/ 236116 w 606441"/>
                    <a:gd name="connsiteY131" fmla="*/ 568128 h 577014"/>
                    <a:gd name="connsiteX132" fmla="*/ 227216 w 606441"/>
                    <a:gd name="connsiteY132" fmla="*/ 577014 h 577014"/>
                    <a:gd name="connsiteX133" fmla="*/ 37364 w 606441"/>
                    <a:gd name="connsiteY133" fmla="*/ 577014 h 577014"/>
                    <a:gd name="connsiteX134" fmla="*/ 28463 w 606441"/>
                    <a:gd name="connsiteY134" fmla="*/ 568128 h 577014"/>
                    <a:gd name="connsiteX135" fmla="*/ 37364 w 606441"/>
                    <a:gd name="connsiteY135" fmla="*/ 559241 h 577014"/>
                    <a:gd name="connsiteX136" fmla="*/ 47422 w 606441"/>
                    <a:gd name="connsiteY136" fmla="*/ 559241 h 577014"/>
                    <a:gd name="connsiteX137" fmla="*/ 47422 w 606441"/>
                    <a:gd name="connsiteY137" fmla="*/ 228388 h 577014"/>
                    <a:gd name="connsiteX138" fmla="*/ 43149 w 606441"/>
                    <a:gd name="connsiteY138" fmla="*/ 231232 h 577014"/>
                    <a:gd name="connsiteX139" fmla="*/ 27929 w 606441"/>
                    <a:gd name="connsiteY139" fmla="*/ 235764 h 577014"/>
                    <a:gd name="connsiteX140" fmla="*/ 4520 w 606441"/>
                    <a:gd name="connsiteY140" fmla="*/ 223234 h 577014"/>
                    <a:gd name="connsiteX141" fmla="*/ 604 w 606441"/>
                    <a:gd name="connsiteY141" fmla="*/ 202261 h 577014"/>
                    <a:gd name="connsiteX142" fmla="*/ 12620 w 606441"/>
                    <a:gd name="connsiteY142" fmla="*/ 184666 h 577014"/>
                    <a:gd name="connsiteX143" fmla="*/ 287652 w 606441"/>
                    <a:gd name="connsiteY143" fmla="*/ 4710 h 577014"/>
                    <a:gd name="connsiteX144" fmla="*/ 287830 w 606441"/>
                    <a:gd name="connsiteY144" fmla="*/ 4621 h 577014"/>
                    <a:gd name="connsiteX145" fmla="*/ 287919 w 606441"/>
                    <a:gd name="connsiteY145" fmla="*/ 4532 h 577014"/>
                    <a:gd name="connsiteX146" fmla="*/ 289343 w 606441"/>
                    <a:gd name="connsiteY146" fmla="*/ 3821 h 577014"/>
                    <a:gd name="connsiteX147" fmla="*/ 292725 w 606441"/>
                    <a:gd name="connsiteY147" fmla="*/ 2044 h 577014"/>
                    <a:gd name="connsiteX148" fmla="*/ 294772 w 606441"/>
                    <a:gd name="connsiteY148" fmla="*/ 1333 h 577014"/>
                    <a:gd name="connsiteX149" fmla="*/ 295484 w 606441"/>
                    <a:gd name="connsiteY149" fmla="*/ 1155 h 577014"/>
                    <a:gd name="connsiteX150" fmla="*/ 297798 w 606441"/>
                    <a:gd name="connsiteY150" fmla="*/ 533 h 577014"/>
                    <a:gd name="connsiteX151" fmla="*/ 300202 w 606441"/>
                    <a:gd name="connsiteY151" fmla="*/ 266 h 577014"/>
                    <a:gd name="connsiteX152" fmla="*/ 300914 w 606441"/>
                    <a:gd name="connsiteY152" fmla="*/ 177 h 577014"/>
                    <a:gd name="connsiteX153" fmla="*/ 303228 w 606441"/>
                    <a:gd name="connsiteY153" fmla="*/ 0 h 57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06441" h="577014">
                      <a:moveTo>
                        <a:pt x="454548" y="302103"/>
                      </a:moveTo>
                      <a:lnTo>
                        <a:pt x="454548" y="407595"/>
                      </a:lnTo>
                      <a:lnTo>
                        <a:pt x="493728" y="407595"/>
                      </a:lnTo>
                      <a:lnTo>
                        <a:pt x="493728" y="302103"/>
                      </a:lnTo>
                      <a:close/>
                      <a:moveTo>
                        <a:pt x="112781" y="302103"/>
                      </a:moveTo>
                      <a:lnTo>
                        <a:pt x="112781" y="407595"/>
                      </a:lnTo>
                      <a:lnTo>
                        <a:pt x="151925" y="407595"/>
                      </a:lnTo>
                      <a:lnTo>
                        <a:pt x="151925" y="302103"/>
                      </a:lnTo>
                      <a:close/>
                      <a:moveTo>
                        <a:pt x="454548" y="254734"/>
                      </a:moveTo>
                      <a:lnTo>
                        <a:pt x="454548" y="284328"/>
                      </a:lnTo>
                      <a:lnTo>
                        <a:pt x="493728" y="284328"/>
                      </a:lnTo>
                      <a:lnTo>
                        <a:pt x="493728" y="254734"/>
                      </a:lnTo>
                      <a:close/>
                      <a:moveTo>
                        <a:pt x="112781" y="254734"/>
                      </a:moveTo>
                      <a:lnTo>
                        <a:pt x="112781" y="284328"/>
                      </a:lnTo>
                      <a:lnTo>
                        <a:pt x="151925" y="284328"/>
                      </a:lnTo>
                      <a:lnTo>
                        <a:pt x="151925" y="254734"/>
                      </a:lnTo>
                      <a:close/>
                      <a:moveTo>
                        <a:pt x="445643" y="236959"/>
                      </a:moveTo>
                      <a:lnTo>
                        <a:pt x="502633" y="236959"/>
                      </a:lnTo>
                      <a:cubicBezTo>
                        <a:pt x="507530" y="236959"/>
                        <a:pt x="511537" y="240870"/>
                        <a:pt x="511537" y="245847"/>
                      </a:cubicBezTo>
                      <a:lnTo>
                        <a:pt x="511537" y="416482"/>
                      </a:lnTo>
                      <a:cubicBezTo>
                        <a:pt x="511537" y="421370"/>
                        <a:pt x="507530" y="425369"/>
                        <a:pt x="502633" y="425369"/>
                      </a:cubicBezTo>
                      <a:lnTo>
                        <a:pt x="445643" y="425369"/>
                      </a:lnTo>
                      <a:cubicBezTo>
                        <a:pt x="440745" y="425369"/>
                        <a:pt x="436738" y="421370"/>
                        <a:pt x="436738" y="416482"/>
                      </a:cubicBezTo>
                      <a:lnTo>
                        <a:pt x="436738" y="245847"/>
                      </a:lnTo>
                      <a:cubicBezTo>
                        <a:pt x="436738" y="240870"/>
                        <a:pt x="440745" y="236959"/>
                        <a:pt x="445643" y="236959"/>
                      </a:cubicBezTo>
                      <a:close/>
                      <a:moveTo>
                        <a:pt x="103885" y="236959"/>
                      </a:moveTo>
                      <a:lnTo>
                        <a:pt x="160821" y="236959"/>
                      </a:lnTo>
                      <a:cubicBezTo>
                        <a:pt x="165714" y="236959"/>
                        <a:pt x="169718" y="240870"/>
                        <a:pt x="169718" y="245847"/>
                      </a:cubicBezTo>
                      <a:lnTo>
                        <a:pt x="169718" y="416482"/>
                      </a:lnTo>
                      <a:cubicBezTo>
                        <a:pt x="169718" y="421370"/>
                        <a:pt x="165714" y="425369"/>
                        <a:pt x="160821" y="425369"/>
                      </a:cubicBezTo>
                      <a:lnTo>
                        <a:pt x="103885" y="425369"/>
                      </a:lnTo>
                      <a:cubicBezTo>
                        <a:pt x="98992" y="425369"/>
                        <a:pt x="94989" y="421370"/>
                        <a:pt x="94989" y="416482"/>
                      </a:cubicBezTo>
                      <a:lnTo>
                        <a:pt x="94989" y="245847"/>
                      </a:lnTo>
                      <a:cubicBezTo>
                        <a:pt x="94989" y="240870"/>
                        <a:pt x="98992" y="236959"/>
                        <a:pt x="103885" y="236959"/>
                      </a:cubicBezTo>
                      <a:close/>
                      <a:moveTo>
                        <a:pt x="360392" y="77270"/>
                      </a:moveTo>
                      <a:lnTo>
                        <a:pt x="374806" y="86684"/>
                      </a:lnTo>
                      <a:cubicBezTo>
                        <a:pt x="378988" y="89348"/>
                        <a:pt x="380145" y="94854"/>
                        <a:pt x="377387" y="98939"/>
                      </a:cubicBezTo>
                      <a:cubicBezTo>
                        <a:pt x="375696" y="101604"/>
                        <a:pt x="372849" y="103025"/>
                        <a:pt x="370002" y="103025"/>
                      </a:cubicBezTo>
                      <a:cubicBezTo>
                        <a:pt x="368311" y="103025"/>
                        <a:pt x="366621" y="102492"/>
                        <a:pt x="365108" y="101515"/>
                      </a:cubicBezTo>
                      <a:lnTo>
                        <a:pt x="350605" y="92101"/>
                      </a:lnTo>
                      <a:cubicBezTo>
                        <a:pt x="346512" y="89437"/>
                        <a:pt x="345356" y="83931"/>
                        <a:pt x="348114" y="79845"/>
                      </a:cubicBezTo>
                      <a:cubicBezTo>
                        <a:pt x="350783" y="75671"/>
                        <a:pt x="356300" y="74517"/>
                        <a:pt x="360392" y="77270"/>
                      </a:cubicBezTo>
                      <a:close/>
                      <a:moveTo>
                        <a:pt x="303139" y="17773"/>
                      </a:moveTo>
                      <a:cubicBezTo>
                        <a:pt x="303139" y="17773"/>
                        <a:pt x="302961" y="17862"/>
                        <a:pt x="302872" y="17862"/>
                      </a:cubicBezTo>
                      <a:lnTo>
                        <a:pt x="301626" y="17951"/>
                      </a:lnTo>
                      <a:cubicBezTo>
                        <a:pt x="301537" y="17951"/>
                        <a:pt x="301359" y="17951"/>
                        <a:pt x="301270" y="17951"/>
                      </a:cubicBezTo>
                      <a:cubicBezTo>
                        <a:pt x="301181" y="18040"/>
                        <a:pt x="301003" y="18040"/>
                        <a:pt x="300914" y="18129"/>
                      </a:cubicBezTo>
                      <a:lnTo>
                        <a:pt x="300291" y="18306"/>
                      </a:lnTo>
                      <a:cubicBezTo>
                        <a:pt x="300024" y="18395"/>
                        <a:pt x="299845" y="18395"/>
                        <a:pt x="299578" y="18484"/>
                      </a:cubicBezTo>
                      <a:cubicBezTo>
                        <a:pt x="299489" y="18484"/>
                        <a:pt x="299400" y="18573"/>
                        <a:pt x="299311" y="18573"/>
                      </a:cubicBezTo>
                      <a:cubicBezTo>
                        <a:pt x="298955" y="18751"/>
                        <a:pt x="298421" y="19017"/>
                        <a:pt x="298065" y="19195"/>
                      </a:cubicBezTo>
                      <a:cubicBezTo>
                        <a:pt x="297887" y="19373"/>
                        <a:pt x="297620" y="19551"/>
                        <a:pt x="297353" y="19639"/>
                      </a:cubicBezTo>
                      <a:lnTo>
                        <a:pt x="22322" y="199506"/>
                      </a:lnTo>
                      <a:cubicBezTo>
                        <a:pt x="20096" y="201017"/>
                        <a:pt x="18583" y="203239"/>
                        <a:pt x="17960" y="205905"/>
                      </a:cubicBezTo>
                      <a:cubicBezTo>
                        <a:pt x="17426" y="208571"/>
                        <a:pt x="17960" y="211237"/>
                        <a:pt x="19473" y="213459"/>
                      </a:cubicBezTo>
                      <a:cubicBezTo>
                        <a:pt x="21343" y="216302"/>
                        <a:pt x="24458" y="217991"/>
                        <a:pt x="27929" y="217991"/>
                      </a:cubicBezTo>
                      <a:cubicBezTo>
                        <a:pt x="29887" y="217991"/>
                        <a:pt x="31756" y="217458"/>
                        <a:pt x="33447" y="216391"/>
                      </a:cubicBezTo>
                      <a:lnTo>
                        <a:pt x="298332" y="43100"/>
                      </a:lnTo>
                      <a:cubicBezTo>
                        <a:pt x="301270" y="41145"/>
                        <a:pt x="305097" y="41145"/>
                        <a:pt x="308123" y="43100"/>
                      </a:cubicBezTo>
                      <a:lnTo>
                        <a:pt x="331443" y="58385"/>
                      </a:lnTo>
                      <a:cubicBezTo>
                        <a:pt x="335537" y="61051"/>
                        <a:pt x="336694" y="66561"/>
                        <a:pt x="334024" y="70649"/>
                      </a:cubicBezTo>
                      <a:cubicBezTo>
                        <a:pt x="331265" y="74737"/>
                        <a:pt x="325747" y="75892"/>
                        <a:pt x="321652" y="73226"/>
                      </a:cubicBezTo>
                      <a:lnTo>
                        <a:pt x="303228" y="61140"/>
                      </a:lnTo>
                      <a:lnTo>
                        <a:pt x="65223" y="216835"/>
                      </a:lnTo>
                      <a:cubicBezTo>
                        <a:pt x="65223" y="217013"/>
                        <a:pt x="65223" y="217191"/>
                        <a:pt x="65223" y="217458"/>
                      </a:cubicBezTo>
                      <a:lnTo>
                        <a:pt x="65223" y="502366"/>
                      </a:lnTo>
                      <a:lnTo>
                        <a:pt x="170251" y="502366"/>
                      </a:lnTo>
                      <a:cubicBezTo>
                        <a:pt x="175236" y="502366"/>
                        <a:pt x="179152" y="506365"/>
                        <a:pt x="179152" y="511253"/>
                      </a:cubicBezTo>
                      <a:cubicBezTo>
                        <a:pt x="179152" y="516229"/>
                        <a:pt x="175236" y="520139"/>
                        <a:pt x="170251" y="520139"/>
                      </a:cubicBezTo>
                      <a:lnTo>
                        <a:pt x="65223" y="520139"/>
                      </a:lnTo>
                      <a:lnTo>
                        <a:pt x="65223" y="559241"/>
                      </a:lnTo>
                      <a:lnTo>
                        <a:pt x="199357" y="559241"/>
                      </a:lnTo>
                      <a:lnTo>
                        <a:pt x="199357" y="245895"/>
                      </a:lnTo>
                      <a:cubicBezTo>
                        <a:pt x="199357" y="240919"/>
                        <a:pt x="203362" y="237009"/>
                        <a:pt x="208257" y="237009"/>
                      </a:cubicBezTo>
                      <a:lnTo>
                        <a:pt x="398109" y="237009"/>
                      </a:lnTo>
                      <a:cubicBezTo>
                        <a:pt x="403094" y="237009"/>
                        <a:pt x="407010" y="240919"/>
                        <a:pt x="407010" y="245895"/>
                      </a:cubicBezTo>
                      <a:lnTo>
                        <a:pt x="407010" y="559241"/>
                      </a:lnTo>
                      <a:lnTo>
                        <a:pt x="541144" y="559241"/>
                      </a:lnTo>
                      <a:lnTo>
                        <a:pt x="541144" y="520139"/>
                      </a:lnTo>
                      <a:lnTo>
                        <a:pt x="436115" y="520139"/>
                      </a:lnTo>
                      <a:cubicBezTo>
                        <a:pt x="431220" y="520139"/>
                        <a:pt x="427215" y="516229"/>
                        <a:pt x="427215" y="511253"/>
                      </a:cubicBezTo>
                      <a:cubicBezTo>
                        <a:pt x="427215" y="506365"/>
                        <a:pt x="431220" y="502366"/>
                        <a:pt x="436115" y="502366"/>
                      </a:cubicBezTo>
                      <a:lnTo>
                        <a:pt x="541144" y="502366"/>
                      </a:lnTo>
                      <a:lnTo>
                        <a:pt x="541144" y="217458"/>
                      </a:lnTo>
                      <a:cubicBezTo>
                        <a:pt x="541144" y="217191"/>
                        <a:pt x="541144" y="217013"/>
                        <a:pt x="541144" y="216835"/>
                      </a:cubicBezTo>
                      <a:lnTo>
                        <a:pt x="394104" y="120592"/>
                      </a:lnTo>
                      <a:cubicBezTo>
                        <a:pt x="390010" y="117926"/>
                        <a:pt x="388853" y="112417"/>
                        <a:pt x="391523" y="108329"/>
                      </a:cubicBezTo>
                      <a:cubicBezTo>
                        <a:pt x="394193" y="104152"/>
                        <a:pt x="399711" y="102997"/>
                        <a:pt x="403895" y="105752"/>
                      </a:cubicBezTo>
                      <a:lnTo>
                        <a:pt x="573009" y="216391"/>
                      </a:lnTo>
                      <a:cubicBezTo>
                        <a:pt x="574611" y="217458"/>
                        <a:pt x="576569" y="217991"/>
                        <a:pt x="578527" y="217991"/>
                      </a:cubicBezTo>
                      <a:cubicBezTo>
                        <a:pt x="581909" y="217991"/>
                        <a:pt x="585113" y="216302"/>
                        <a:pt x="586983" y="213459"/>
                      </a:cubicBezTo>
                      <a:cubicBezTo>
                        <a:pt x="588407" y="211237"/>
                        <a:pt x="588941" y="208571"/>
                        <a:pt x="588407" y="205905"/>
                      </a:cubicBezTo>
                      <a:cubicBezTo>
                        <a:pt x="587873" y="203239"/>
                        <a:pt x="586271" y="201017"/>
                        <a:pt x="584045" y="199506"/>
                      </a:cubicBezTo>
                      <a:lnTo>
                        <a:pt x="309102" y="19639"/>
                      </a:lnTo>
                      <a:cubicBezTo>
                        <a:pt x="308835" y="19551"/>
                        <a:pt x="308568" y="19373"/>
                        <a:pt x="308301" y="19195"/>
                      </a:cubicBezTo>
                      <a:cubicBezTo>
                        <a:pt x="308034" y="19017"/>
                        <a:pt x="307411" y="18751"/>
                        <a:pt x="307055" y="18573"/>
                      </a:cubicBezTo>
                      <a:cubicBezTo>
                        <a:pt x="307055" y="18573"/>
                        <a:pt x="306966" y="18484"/>
                        <a:pt x="306877" y="18484"/>
                      </a:cubicBezTo>
                      <a:cubicBezTo>
                        <a:pt x="306610" y="18395"/>
                        <a:pt x="306343" y="18395"/>
                        <a:pt x="306076" y="18306"/>
                      </a:cubicBezTo>
                      <a:lnTo>
                        <a:pt x="305542" y="18129"/>
                      </a:lnTo>
                      <a:cubicBezTo>
                        <a:pt x="305453" y="18040"/>
                        <a:pt x="305275" y="18040"/>
                        <a:pt x="305186" y="17951"/>
                      </a:cubicBezTo>
                      <a:cubicBezTo>
                        <a:pt x="305008" y="17951"/>
                        <a:pt x="304919" y="17951"/>
                        <a:pt x="304741" y="17951"/>
                      </a:cubicBezTo>
                      <a:lnTo>
                        <a:pt x="303495" y="17862"/>
                      </a:lnTo>
                      <a:cubicBezTo>
                        <a:pt x="303406" y="17862"/>
                        <a:pt x="303317" y="17773"/>
                        <a:pt x="303139" y="17773"/>
                      </a:cubicBezTo>
                      <a:close/>
                      <a:moveTo>
                        <a:pt x="303228" y="0"/>
                      </a:moveTo>
                      <a:cubicBezTo>
                        <a:pt x="304118" y="0"/>
                        <a:pt x="304919" y="89"/>
                        <a:pt x="305542" y="177"/>
                      </a:cubicBezTo>
                      <a:lnTo>
                        <a:pt x="306165" y="266"/>
                      </a:lnTo>
                      <a:cubicBezTo>
                        <a:pt x="306788" y="266"/>
                        <a:pt x="307589" y="355"/>
                        <a:pt x="308568" y="533"/>
                      </a:cubicBezTo>
                      <a:cubicBezTo>
                        <a:pt x="309547" y="711"/>
                        <a:pt x="310348" y="977"/>
                        <a:pt x="310971" y="1155"/>
                      </a:cubicBezTo>
                      <a:lnTo>
                        <a:pt x="311594" y="1422"/>
                      </a:lnTo>
                      <a:cubicBezTo>
                        <a:pt x="312128" y="1510"/>
                        <a:pt x="312841" y="1688"/>
                        <a:pt x="313731" y="2044"/>
                      </a:cubicBezTo>
                      <a:cubicBezTo>
                        <a:pt x="315066" y="2577"/>
                        <a:pt x="316134" y="3199"/>
                        <a:pt x="317113" y="3821"/>
                      </a:cubicBezTo>
                      <a:cubicBezTo>
                        <a:pt x="317469" y="3910"/>
                        <a:pt x="317914" y="4177"/>
                        <a:pt x="318448" y="4532"/>
                      </a:cubicBezTo>
                      <a:lnTo>
                        <a:pt x="318804" y="4799"/>
                      </a:lnTo>
                      <a:lnTo>
                        <a:pt x="593836" y="184666"/>
                      </a:lnTo>
                      <a:cubicBezTo>
                        <a:pt x="600067" y="188753"/>
                        <a:pt x="604339" y="194974"/>
                        <a:pt x="605852" y="202261"/>
                      </a:cubicBezTo>
                      <a:cubicBezTo>
                        <a:pt x="607365" y="209548"/>
                        <a:pt x="605941" y="217013"/>
                        <a:pt x="601847" y="223234"/>
                      </a:cubicBezTo>
                      <a:cubicBezTo>
                        <a:pt x="596684" y="231054"/>
                        <a:pt x="587962" y="235764"/>
                        <a:pt x="578527" y="235764"/>
                      </a:cubicBezTo>
                      <a:cubicBezTo>
                        <a:pt x="573098" y="235764"/>
                        <a:pt x="567846" y="234253"/>
                        <a:pt x="563218" y="231232"/>
                      </a:cubicBezTo>
                      <a:lnTo>
                        <a:pt x="558945" y="228388"/>
                      </a:lnTo>
                      <a:lnTo>
                        <a:pt x="558945" y="559241"/>
                      </a:lnTo>
                      <a:lnTo>
                        <a:pt x="569003" y="559241"/>
                      </a:lnTo>
                      <a:cubicBezTo>
                        <a:pt x="573988" y="559241"/>
                        <a:pt x="577904" y="563240"/>
                        <a:pt x="577904" y="568128"/>
                      </a:cubicBezTo>
                      <a:cubicBezTo>
                        <a:pt x="577904" y="573104"/>
                        <a:pt x="573988" y="577014"/>
                        <a:pt x="569003" y="577014"/>
                      </a:cubicBezTo>
                      <a:lnTo>
                        <a:pt x="379151" y="577014"/>
                      </a:lnTo>
                      <a:cubicBezTo>
                        <a:pt x="374255" y="577014"/>
                        <a:pt x="370250" y="573104"/>
                        <a:pt x="370250" y="568128"/>
                      </a:cubicBezTo>
                      <a:cubicBezTo>
                        <a:pt x="370250" y="563240"/>
                        <a:pt x="374255" y="559241"/>
                        <a:pt x="379151" y="559241"/>
                      </a:cubicBezTo>
                      <a:lnTo>
                        <a:pt x="389209" y="559241"/>
                      </a:lnTo>
                      <a:lnTo>
                        <a:pt x="389209" y="254782"/>
                      </a:lnTo>
                      <a:lnTo>
                        <a:pt x="217158" y="254782"/>
                      </a:lnTo>
                      <a:lnTo>
                        <a:pt x="217158" y="559241"/>
                      </a:lnTo>
                      <a:lnTo>
                        <a:pt x="227216" y="559241"/>
                      </a:lnTo>
                      <a:cubicBezTo>
                        <a:pt x="232200" y="559241"/>
                        <a:pt x="236116" y="563240"/>
                        <a:pt x="236116" y="568128"/>
                      </a:cubicBezTo>
                      <a:cubicBezTo>
                        <a:pt x="236116" y="573104"/>
                        <a:pt x="232200" y="577014"/>
                        <a:pt x="227216" y="577014"/>
                      </a:cubicBezTo>
                      <a:lnTo>
                        <a:pt x="37364" y="577014"/>
                      </a:lnTo>
                      <a:cubicBezTo>
                        <a:pt x="32468" y="577014"/>
                        <a:pt x="28463" y="573104"/>
                        <a:pt x="28463" y="568128"/>
                      </a:cubicBezTo>
                      <a:cubicBezTo>
                        <a:pt x="28463" y="563240"/>
                        <a:pt x="32468" y="559241"/>
                        <a:pt x="37364" y="559241"/>
                      </a:cubicBezTo>
                      <a:lnTo>
                        <a:pt x="47422" y="559241"/>
                      </a:lnTo>
                      <a:lnTo>
                        <a:pt x="47422" y="228388"/>
                      </a:lnTo>
                      <a:lnTo>
                        <a:pt x="43149" y="231232"/>
                      </a:lnTo>
                      <a:cubicBezTo>
                        <a:pt x="38610" y="234253"/>
                        <a:pt x="33358" y="235764"/>
                        <a:pt x="27929" y="235764"/>
                      </a:cubicBezTo>
                      <a:cubicBezTo>
                        <a:pt x="18405" y="235764"/>
                        <a:pt x="9683" y="231054"/>
                        <a:pt x="4520" y="223234"/>
                      </a:cubicBezTo>
                      <a:cubicBezTo>
                        <a:pt x="426" y="217013"/>
                        <a:pt x="-909" y="209548"/>
                        <a:pt x="604" y="202261"/>
                      </a:cubicBezTo>
                      <a:cubicBezTo>
                        <a:pt x="2117" y="194974"/>
                        <a:pt x="6389" y="188753"/>
                        <a:pt x="12620" y="184666"/>
                      </a:cubicBezTo>
                      <a:lnTo>
                        <a:pt x="287652" y="4710"/>
                      </a:lnTo>
                      <a:cubicBezTo>
                        <a:pt x="287741" y="4710"/>
                        <a:pt x="287741" y="4621"/>
                        <a:pt x="287830" y="4621"/>
                      </a:cubicBezTo>
                      <a:lnTo>
                        <a:pt x="287919" y="4532"/>
                      </a:lnTo>
                      <a:cubicBezTo>
                        <a:pt x="288453" y="4177"/>
                        <a:pt x="288987" y="3910"/>
                        <a:pt x="289343" y="3821"/>
                      </a:cubicBezTo>
                      <a:cubicBezTo>
                        <a:pt x="290322" y="3199"/>
                        <a:pt x="291390" y="2577"/>
                        <a:pt x="292725" y="2044"/>
                      </a:cubicBezTo>
                      <a:cubicBezTo>
                        <a:pt x="293526" y="1688"/>
                        <a:pt x="294327" y="1510"/>
                        <a:pt x="294772" y="1333"/>
                      </a:cubicBezTo>
                      <a:lnTo>
                        <a:pt x="295484" y="1155"/>
                      </a:lnTo>
                      <a:cubicBezTo>
                        <a:pt x="296018" y="977"/>
                        <a:pt x="296819" y="711"/>
                        <a:pt x="297798" y="533"/>
                      </a:cubicBezTo>
                      <a:cubicBezTo>
                        <a:pt x="298777" y="355"/>
                        <a:pt x="299578" y="266"/>
                        <a:pt x="300202" y="266"/>
                      </a:cubicBezTo>
                      <a:lnTo>
                        <a:pt x="300914" y="177"/>
                      </a:lnTo>
                      <a:cubicBezTo>
                        <a:pt x="301448" y="89"/>
                        <a:pt x="302249" y="0"/>
                        <a:pt x="3032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7" name="文本框 26">
                  <a:extLst>
                    <a:ext uri="{FF2B5EF4-FFF2-40B4-BE49-F238E27FC236}">
                      <a16:creationId xmlns:a16="http://schemas.microsoft.com/office/drawing/2014/main" id="{C2170BDE-395A-4C55-B7D7-9EBDBCB017E4}"/>
                    </a:ext>
                  </a:extLst>
                </p:cNvPr>
                <p:cNvSpPr txBox="1"/>
                <p:nvPr/>
              </p:nvSpPr>
              <p:spPr>
                <a:xfrm>
                  <a:off x="5788550" y="2488760"/>
                  <a:ext cx="628153" cy="276999"/>
                </a:xfrm>
                <a:prstGeom prst="rect">
                  <a:avLst/>
                </a:prstGeom>
                <a:noFill/>
              </p:spPr>
              <p:txBody>
                <a:bodyPr wrap="square" rtlCol="0">
                  <a:spAutoFit/>
                </a:bodyPr>
                <a:lstStyle/>
                <a:p>
                  <a:pPr algn="ctr"/>
                  <a:r>
                    <a:rPr lang="zh-CN" altLang="en-US" sz="1200" dirty="0">
                      <a:solidFill>
                        <a:schemeClr val="bg1"/>
                      </a:solidFill>
                      <a:latin typeface="微软雅黑" panose="020B0503020204020204" pitchFamily="34" charset="-122"/>
                      <a:ea typeface="微软雅黑" panose="020B0503020204020204" pitchFamily="34" charset="-122"/>
                    </a:rPr>
                    <a:t>家庭</a:t>
                  </a:r>
                </a:p>
              </p:txBody>
            </p:sp>
          </p:grpSp>
          <p:grpSp>
            <p:nvGrpSpPr>
              <p:cNvPr id="13" name="组合 12">
                <a:extLst>
                  <a:ext uri="{FF2B5EF4-FFF2-40B4-BE49-F238E27FC236}">
                    <a16:creationId xmlns:a16="http://schemas.microsoft.com/office/drawing/2014/main" id="{E047ECCB-A7C4-4A2C-8640-10924C6DED0E}"/>
                  </a:ext>
                </a:extLst>
              </p:cNvPr>
              <p:cNvGrpSpPr/>
              <p:nvPr/>
            </p:nvGrpSpPr>
            <p:grpSpPr>
              <a:xfrm>
                <a:off x="4216229" y="2770548"/>
                <a:ext cx="806039" cy="804823"/>
                <a:chOff x="6981296" y="2915262"/>
                <a:chExt cx="806039" cy="804823"/>
              </a:xfrm>
            </p:grpSpPr>
            <p:sp>
              <p:nvSpPr>
                <p:cNvPr id="22" name="íṡḻïďè">
                  <a:extLst>
                    <a:ext uri="{FF2B5EF4-FFF2-40B4-BE49-F238E27FC236}">
                      <a16:creationId xmlns:a16="http://schemas.microsoft.com/office/drawing/2014/main" id="{493E97D5-6794-4B43-B428-8E4E3DE32185}"/>
                    </a:ext>
                  </a:extLst>
                </p:cNvPr>
                <p:cNvSpPr/>
                <p:nvPr/>
              </p:nvSpPr>
              <p:spPr bwMode="auto">
                <a:xfrm>
                  <a:off x="6981296" y="2915262"/>
                  <a:ext cx="806039" cy="804823"/>
                </a:xfrm>
                <a:prstGeom prst="ellipse">
                  <a:avLst/>
                </a:prstGeom>
                <a:solidFill>
                  <a:srgbClr val="AD62AA"/>
                </a:solidFill>
                <a:ln w="57150">
                  <a:solidFill>
                    <a:schemeClr val="bg1"/>
                  </a:solidFill>
                </a:ln>
              </p:spPr>
              <p:txBody>
                <a:bodyPr anchor="ctr"/>
                <a:lstStyle/>
                <a:p>
                  <a:pPr algn="ctr"/>
                  <a:endParaRPr dirty="0"/>
                </a:p>
              </p:txBody>
            </p:sp>
            <p:sp>
              <p:nvSpPr>
                <p:cNvPr id="23" name="文本框 22">
                  <a:extLst>
                    <a:ext uri="{FF2B5EF4-FFF2-40B4-BE49-F238E27FC236}">
                      <a16:creationId xmlns:a16="http://schemas.microsoft.com/office/drawing/2014/main" id="{A27DBDD9-404D-45BF-81FC-D8F7EA816E15}"/>
                    </a:ext>
                  </a:extLst>
                </p:cNvPr>
                <p:cNvSpPr txBox="1"/>
                <p:nvPr/>
              </p:nvSpPr>
              <p:spPr>
                <a:xfrm>
                  <a:off x="7084613" y="3411112"/>
                  <a:ext cx="628153" cy="276999"/>
                </a:xfrm>
                <a:prstGeom prst="rect">
                  <a:avLst/>
                </a:prstGeom>
                <a:noFill/>
              </p:spPr>
              <p:txBody>
                <a:bodyPr wrap="square" rtlCol="0">
                  <a:spAutoFit/>
                </a:bodyPr>
                <a:lstStyle/>
                <a:p>
                  <a:pPr algn="ctr"/>
                  <a:r>
                    <a:rPr lang="zh-CN" altLang="en-US" sz="1200" dirty="0">
                      <a:solidFill>
                        <a:schemeClr val="bg1"/>
                      </a:solidFill>
                      <a:latin typeface="微软雅黑" panose="020B0503020204020204" pitchFamily="34" charset="-122"/>
                      <a:ea typeface="微软雅黑" panose="020B0503020204020204" pitchFamily="34" charset="-122"/>
                    </a:rPr>
                    <a:t>政府</a:t>
                  </a:r>
                </a:p>
              </p:txBody>
            </p:sp>
            <p:sp>
              <p:nvSpPr>
                <p:cNvPr id="24" name="î$ḻïḋe">
                  <a:extLst>
                    <a:ext uri="{FF2B5EF4-FFF2-40B4-BE49-F238E27FC236}">
                      <a16:creationId xmlns:a16="http://schemas.microsoft.com/office/drawing/2014/main" id="{AD20C9C6-F609-48F6-92E7-346EACA61264}"/>
                    </a:ext>
                  </a:extLst>
                </p:cNvPr>
                <p:cNvSpPr/>
                <p:nvPr/>
              </p:nvSpPr>
              <p:spPr bwMode="auto">
                <a:xfrm>
                  <a:off x="7189855" y="3046467"/>
                  <a:ext cx="417668" cy="379409"/>
                </a:xfrm>
                <a:custGeom>
                  <a:avLst/>
                  <a:gdLst>
                    <a:gd name="T0" fmla="*/ 50 w 189"/>
                    <a:gd name="T1" fmla="*/ 17 h 172"/>
                    <a:gd name="T2" fmla="*/ 123 w 189"/>
                    <a:gd name="T3" fmla="*/ 1 h 172"/>
                    <a:gd name="T4" fmla="*/ 139 w 189"/>
                    <a:gd name="T5" fmla="*/ 29 h 172"/>
                    <a:gd name="T6" fmla="*/ 178 w 189"/>
                    <a:gd name="T7" fmla="*/ 29 h 172"/>
                    <a:gd name="T8" fmla="*/ 189 w 189"/>
                    <a:gd name="T9" fmla="*/ 108 h 172"/>
                    <a:gd name="T10" fmla="*/ 183 w 189"/>
                    <a:gd name="T11" fmla="*/ 129 h 172"/>
                    <a:gd name="T12" fmla="*/ 171 w 189"/>
                    <a:gd name="T13" fmla="*/ 171 h 172"/>
                    <a:gd name="T14" fmla="*/ 6 w 189"/>
                    <a:gd name="T15" fmla="*/ 159 h 172"/>
                    <a:gd name="T16" fmla="*/ 3 w 189"/>
                    <a:gd name="T17" fmla="*/ 116 h 172"/>
                    <a:gd name="T18" fmla="*/ 0 w 189"/>
                    <a:gd name="T19" fmla="*/ 41 h 172"/>
                    <a:gd name="T20" fmla="*/ 48 w 189"/>
                    <a:gd name="T21" fmla="*/ 29 h 172"/>
                    <a:gd name="T22" fmla="*/ 108 w 189"/>
                    <a:gd name="T23" fmla="*/ 121 h 172"/>
                    <a:gd name="T24" fmla="*/ 178 w 189"/>
                    <a:gd name="T25" fmla="*/ 113 h 172"/>
                    <a:gd name="T26" fmla="*/ 183 w 189"/>
                    <a:gd name="T27" fmla="*/ 43 h 172"/>
                    <a:gd name="T28" fmla="*/ 13 w 189"/>
                    <a:gd name="T29" fmla="*/ 35 h 172"/>
                    <a:gd name="T30" fmla="*/ 6 w 189"/>
                    <a:gd name="T31" fmla="*/ 105 h 172"/>
                    <a:gd name="T32" fmla="*/ 12 w 189"/>
                    <a:gd name="T33" fmla="*/ 113 h 172"/>
                    <a:gd name="T34" fmla="*/ 81 w 189"/>
                    <a:gd name="T35" fmla="*/ 122 h 172"/>
                    <a:gd name="T36" fmla="*/ 108 w 189"/>
                    <a:gd name="T37" fmla="*/ 121 h 172"/>
                    <a:gd name="T38" fmla="*/ 117 w 189"/>
                    <a:gd name="T39" fmla="*/ 127 h 172"/>
                    <a:gd name="T40" fmla="*/ 96 w 189"/>
                    <a:gd name="T41" fmla="*/ 146 h 172"/>
                    <a:gd name="T42" fmla="*/ 67 w 189"/>
                    <a:gd name="T43" fmla="*/ 126 h 172"/>
                    <a:gd name="T44" fmla="*/ 12 w 189"/>
                    <a:gd name="T45" fmla="*/ 119 h 172"/>
                    <a:gd name="T46" fmla="*/ 22 w 189"/>
                    <a:gd name="T47" fmla="*/ 165 h 172"/>
                    <a:gd name="T48" fmla="*/ 171 w 189"/>
                    <a:gd name="T49" fmla="*/ 165 h 172"/>
                    <a:gd name="T50" fmla="*/ 176 w 189"/>
                    <a:gd name="T51" fmla="*/ 119 h 172"/>
                    <a:gd name="T52" fmla="*/ 68 w 189"/>
                    <a:gd name="T53" fmla="*/ 7 h 172"/>
                    <a:gd name="T54" fmla="*/ 57 w 189"/>
                    <a:gd name="T55" fmla="*/ 27 h 172"/>
                    <a:gd name="T56" fmla="*/ 62 w 189"/>
                    <a:gd name="T57" fmla="*/ 27 h 172"/>
                    <a:gd name="T58" fmla="*/ 73 w 189"/>
                    <a:gd name="T59" fmla="*/ 13 h 172"/>
                    <a:gd name="T60" fmla="*/ 124 w 189"/>
                    <a:gd name="T61" fmla="*/ 15 h 172"/>
                    <a:gd name="T62" fmla="*/ 128 w 189"/>
                    <a:gd name="T63" fmla="*/ 29 h 172"/>
                    <a:gd name="T64" fmla="*/ 121 w 189"/>
                    <a:gd name="T65" fmla="*/ 7 h 172"/>
                    <a:gd name="T66" fmla="*/ 119 w 189"/>
                    <a:gd name="T67" fmla="*/ 20 h 172"/>
                    <a:gd name="T68" fmla="*/ 69 w 189"/>
                    <a:gd name="T69" fmla="*/ 29 h 172"/>
                    <a:gd name="T70" fmla="*/ 119 w 189"/>
                    <a:gd name="T71" fmla="*/ 20 h 172"/>
                    <a:gd name="T72" fmla="*/ 88 w 189"/>
                    <a:gd name="T73" fmla="*/ 127 h 172"/>
                    <a:gd name="T74" fmla="*/ 95 w 189"/>
                    <a:gd name="T75" fmla="*/ 140 h 172"/>
                    <a:gd name="T76" fmla="*/ 101 w 189"/>
                    <a:gd name="T77" fmla="*/ 120 h 172"/>
                    <a:gd name="T78" fmla="*/ 88 w 189"/>
                    <a:gd name="T79"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172">
                      <a:moveTo>
                        <a:pt x="50" y="28"/>
                      </a:moveTo>
                      <a:cubicBezTo>
                        <a:pt x="50" y="25"/>
                        <a:pt x="50" y="21"/>
                        <a:pt x="50" y="17"/>
                      </a:cubicBezTo>
                      <a:cubicBezTo>
                        <a:pt x="51" y="8"/>
                        <a:pt x="56" y="1"/>
                        <a:pt x="66" y="1"/>
                      </a:cubicBezTo>
                      <a:cubicBezTo>
                        <a:pt x="85" y="0"/>
                        <a:pt x="104" y="0"/>
                        <a:pt x="123" y="1"/>
                      </a:cubicBezTo>
                      <a:cubicBezTo>
                        <a:pt x="133" y="1"/>
                        <a:pt x="138" y="8"/>
                        <a:pt x="139" y="18"/>
                      </a:cubicBezTo>
                      <a:cubicBezTo>
                        <a:pt x="139" y="21"/>
                        <a:pt x="139" y="25"/>
                        <a:pt x="139" y="29"/>
                      </a:cubicBezTo>
                      <a:cubicBezTo>
                        <a:pt x="169" y="29"/>
                        <a:pt x="169" y="29"/>
                        <a:pt x="169" y="29"/>
                      </a:cubicBezTo>
                      <a:cubicBezTo>
                        <a:pt x="172" y="29"/>
                        <a:pt x="175" y="29"/>
                        <a:pt x="178" y="29"/>
                      </a:cubicBezTo>
                      <a:cubicBezTo>
                        <a:pt x="186" y="30"/>
                        <a:pt x="189" y="33"/>
                        <a:pt x="189" y="40"/>
                      </a:cubicBezTo>
                      <a:cubicBezTo>
                        <a:pt x="189" y="63"/>
                        <a:pt x="189" y="85"/>
                        <a:pt x="189" y="108"/>
                      </a:cubicBezTo>
                      <a:cubicBezTo>
                        <a:pt x="189" y="110"/>
                        <a:pt x="189" y="113"/>
                        <a:pt x="187" y="114"/>
                      </a:cubicBezTo>
                      <a:cubicBezTo>
                        <a:pt x="182" y="118"/>
                        <a:pt x="183" y="124"/>
                        <a:pt x="183" y="129"/>
                      </a:cubicBezTo>
                      <a:cubicBezTo>
                        <a:pt x="183" y="139"/>
                        <a:pt x="183" y="149"/>
                        <a:pt x="183" y="159"/>
                      </a:cubicBezTo>
                      <a:cubicBezTo>
                        <a:pt x="183" y="168"/>
                        <a:pt x="179" y="171"/>
                        <a:pt x="171" y="171"/>
                      </a:cubicBezTo>
                      <a:cubicBezTo>
                        <a:pt x="120" y="172"/>
                        <a:pt x="69" y="172"/>
                        <a:pt x="18" y="171"/>
                      </a:cubicBezTo>
                      <a:cubicBezTo>
                        <a:pt x="9" y="171"/>
                        <a:pt x="6" y="168"/>
                        <a:pt x="6" y="159"/>
                      </a:cubicBezTo>
                      <a:cubicBezTo>
                        <a:pt x="6" y="147"/>
                        <a:pt x="6" y="135"/>
                        <a:pt x="6" y="124"/>
                      </a:cubicBezTo>
                      <a:cubicBezTo>
                        <a:pt x="5" y="121"/>
                        <a:pt x="4" y="118"/>
                        <a:pt x="3" y="116"/>
                      </a:cubicBezTo>
                      <a:cubicBezTo>
                        <a:pt x="2" y="113"/>
                        <a:pt x="0" y="110"/>
                        <a:pt x="0" y="106"/>
                      </a:cubicBezTo>
                      <a:cubicBezTo>
                        <a:pt x="0" y="85"/>
                        <a:pt x="0" y="63"/>
                        <a:pt x="0" y="41"/>
                      </a:cubicBezTo>
                      <a:cubicBezTo>
                        <a:pt x="0" y="32"/>
                        <a:pt x="3" y="29"/>
                        <a:pt x="12" y="29"/>
                      </a:cubicBezTo>
                      <a:cubicBezTo>
                        <a:pt x="24" y="29"/>
                        <a:pt x="36" y="29"/>
                        <a:pt x="48" y="29"/>
                      </a:cubicBezTo>
                      <a:cubicBezTo>
                        <a:pt x="48" y="29"/>
                        <a:pt x="49" y="29"/>
                        <a:pt x="50" y="28"/>
                      </a:cubicBezTo>
                      <a:close/>
                      <a:moveTo>
                        <a:pt x="108" y="121"/>
                      </a:moveTo>
                      <a:cubicBezTo>
                        <a:pt x="109" y="122"/>
                        <a:pt x="109" y="122"/>
                        <a:pt x="110" y="122"/>
                      </a:cubicBezTo>
                      <a:cubicBezTo>
                        <a:pt x="178" y="113"/>
                        <a:pt x="178" y="113"/>
                        <a:pt x="178" y="113"/>
                      </a:cubicBezTo>
                      <a:cubicBezTo>
                        <a:pt x="182" y="112"/>
                        <a:pt x="183" y="109"/>
                        <a:pt x="183" y="105"/>
                      </a:cubicBezTo>
                      <a:cubicBezTo>
                        <a:pt x="183" y="84"/>
                        <a:pt x="183" y="64"/>
                        <a:pt x="183" y="43"/>
                      </a:cubicBezTo>
                      <a:cubicBezTo>
                        <a:pt x="183" y="38"/>
                        <a:pt x="182" y="35"/>
                        <a:pt x="176" y="35"/>
                      </a:cubicBezTo>
                      <a:cubicBezTo>
                        <a:pt x="122" y="36"/>
                        <a:pt x="67" y="36"/>
                        <a:pt x="13" y="35"/>
                      </a:cubicBezTo>
                      <a:cubicBezTo>
                        <a:pt x="7" y="35"/>
                        <a:pt x="6" y="38"/>
                        <a:pt x="6" y="43"/>
                      </a:cubicBezTo>
                      <a:cubicBezTo>
                        <a:pt x="6" y="64"/>
                        <a:pt x="6" y="84"/>
                        <a:pt x="6" y="105"/>
                      </a:cubicBezTo>
                      <a:cubicBezTo>
                        <a:pt x="5" y="109"/>
                        <a:pt x="7" y="112"/>
                        <a:pt x="11" y="113"/>
                      </a:cubicBezTo>
                      <a:cubicBezTo>
                        <a:pt x="11" y="113"/>
                        <a:pt x="12" y="113"/>
                        <a:pt x="12" y="113"/>
                      </a:cubicBezTo>
                      <a:cubicBezTo>
                        <a:pt x="26" y="114"/>
                        <a:pt x="40" y="117"/>
                        <a:pt x="54" y="118"/>
                      </a:cubicBezTo>
                      <a:cubicBezTo>
                        <a:pt x="63" y="120"/>
                        <a:pt x="72" y="121"/>
                        <a:pt x="81" y="122"/>
                      </a:cubicBezTo>
                      <a:cubicBezTo>
                        <a:pt x="84" y="110"/>
                        <a:pt x="85" y="108"/>
                        <a:pt x="95" y="108"/>
                      </a:cubicBezTo>
                      <a:cubicBezTo>
                        <a:pt x="103" y="108"/>
                        <a:pt x="105" y="110"/>
                        <a:pt x="108" y="121"/>
                      </a:cubicBezTo>
                      <a:close/>
                      <a:moveTo>
                        <a:pt x="176" y="119"/>
                      </a:moveTo>
                      <a:cubicBezTo>
                        <a:pt x="156" y="122"/>
                        <a:pt x="136" y="125"/>
                        <a:pt x="117" y="127"/>
                      </a:cubicBezTo>
                      <a:cubicBezTo>
                        <a:pt x="110" y="128"/>
                        <a:pt x="106" y="129"/>
                        <a:pt x="107" y="137"/>
                      </a:cubicBezTo>
                      <a:cubicBezTo>
                        <a:pt x="107" y="143"/>
                        <a:pt x="102" y="146"/>
                        <a:pt x="96" y="146"/>
                      </a:cubicBezTo>
                      <a:cubicBezTo>
                        <a:pt x="90" y="146"/>
                        <a:pt x="83" y="146"/>
                        <a:pt x="83" y="139"/>
                      </a:cubicBezTo>
                      <a:cubicBezTo>
                        <a:pt x="83" y="127"/>
                        <a:pt x="75" y="127"/>
                        <a:pt x="67" y="126"/>
                      </a:cubicBezTo>
                      <a:cubicBezTo>
                        <a:pt x="64" y="126"/>
                        <a:pt x="60" y="125"/>
                        <a:pt x="57" y="125"/>
                      </a:cubicBezTo>
                      <a:cubicBezTo>
                        <a:pt x="12" y="119"/>
                        <a:pt x="12" y="119"/>
                        <a:pt x="12" y="119"/>
                      </a:cubicBezTo>
                      <a:cubicBezTo>
                        <a:pt x="12" y="132"/>
                        <a:pt x="13" y="144"/>
                        <a:pt x="12" y="155"/>
                      </a:cubicBezTo>
                      <a:cubicBezTo>
                        <a:pt x="12" y="163"/>
                        <a:pt x="14" y="165"/>
                        <a:pt x="22" y="165"/>
                      </a:cubicBezTo>
                      <a:cubicBezTo>
                        <a:pt x="65" y="165"/>
                        <a:pt x="108" y="165"/>
                        <a:pt x="151" y="165"/>
                      </a:cubicBezTo>
                      <a:cubicBezTo>
                        <a:pt x="157" y="165"/>
                        <a:pt x="164" y="165"/>
                        <a:pt x="171" y="165"/>
                      </a:cubicBezTo>
                      <a:cubicBezTo>
                        <a:pt x="175" y="165"/>
                        <a:pt x="177" y="164"/>
                        <a:pt x="177" y="159"/>
                      </a:cubicBezTo>
                      <a:cubicBezTo>
                        <a:pt x="176" y="146"/>
                        <a:pt x="176" y="133"/>
                        <a:pt x="176" y="119"/>
                      </a:cubicBezTo>
                      <a:close/>
                      <a:moveTo>
                        <a:pt x="94" y="7"/>
                      </a:moveTo>
                      <a:cubicBezTo>
                        <a:pt x="86" y="7"/>
                        <a:pt x="77" y="7"/>
                        <a:pt x="68" y="7"/>
                      </a:cubicBezTo>
                      <a:cubicBezTo>
                        <a:pt x="61" y="8"/>
                        <a:pt x="55" y="15"/>
                        <a:pt x="55" y="22"/>
                      </a:cubicBezTo>
                      <a:cubicBezTo>
                        <a:pt x="55" y="24"/>
                        <a:pt x="56" y="26"/>
                        <a:pt x="57" y="27"/>
                      </a:cubicBezTo>
                      <a:cubicBezTo>
                        <a:pt x="57" y="28"/>
                        <a:pt x="58" y="29"/>
                        <a:pt x="60" y="29"/>
                      </a:cubicBezTo>
                      <a:cubicBezTo>
                        <a:pt x="61" y="29"/>
                        <a:pt x="62" y="28"/>
                        <a:pt x="62" y="27"/>
                      </a:cubicBezTo>
                      <a:cubicBezTo>
                        <a:pt x="63" y="26"/>
                        <a:pt x="63" y="24"/>
                        <a:pt x="63" y="23"/>
                      </a:cubicBezTo>
                      <a:cubicBezTo>
                        <a:pt x="63" y="13"/>
                        <a:pt x="63" y="13"/>
                        <a:pt x="73" y="13"/>
                      </a:cubicBezTo>
                      <a:cubicBezTo>
                        <a:pt x="85" y="13"/>
                        <a:pt x="98" y="13"/>
                        <a:pt x="111" y="13"/>
                      </a:cubicBezTo>
                      <a:cubicBezTo>
                        <a:pt x="115" y="13"/>
                        <a:pt x="121" y="13"/>
                        <a:pt x="124" y="15"/>
                      </a:cubicBezTo>
                      <a:cubicBezTo>
                        <a:pt x="126" y="16"/>
                        <a:pt x="125" y="22"/>
                        <a:pt x="126" y="26"/>
                      </a:cubicBezTo>
                      <a:cubicBezTo>
                        <a:pt x="126" y="27"/>
                        <a:pt x="127" y="29"/>
                        <a:pt x="128" y="29"/>
                      </a:cubicBezTo>
                      <a:cubicBezTo>
                        <a:pt x="130" y="29"/>
                        <a:pt x="131" y="28"/>
                        <a:pt x="132" y="27"/>
                      </a:cubicBezTo>
                      <a:cubicBezTo>
                        <a:pt x="137" y="19"/>
                        <a:pt x="130" y="7"/>
                        <a:pt x="121" y="7"/>
                      </a:cubicBezTo>
                      <a:cubicBezTo>
                        <a:pt x="112" y="7"/>
                        <a:pt x="103" y="7"/>
                        <a:pt x="94" y="7"/>
                      </a:cubicBezTo>
                      <a:close/>
                      <a:moveTo>
                        <a:pt x="119" y="20"/>
                      </a:moveTo>
                      <a:cubicBezTo>
                        <a:pt x="69" y="20"/>
                        <a:pt x="69" y="20"/>
                        <a:pt x="69" y="20"/>
                      </a:cubicBezTo>
                      <a:cubicBezTo>
                        <a:pt x="69" y="29"/>
                        <a:pt x="69" y="29"/>
                        <a:pt x="69" y="29"/>
                      </a:cubicBezTo>
                      <a:cubicBezTo>
                        <a:pt x="119" y="29"/>
                        <a:pt x="119" y="29"/>
                        <a:pt x="119" y="29"/>
                      </a:cubicBezTo>
                      <a:lnTo>
                        <a:pt x="119" y="20"/>
                      </a:lnTo>
                      <a:close/>
                      <a:moveTo>
                        <a:pt x="88" y="127"/>
                      </a:moveTo>
                      <a:cubicBezTo>
                        <a:pt x="88" y="127"/>
                        <a:pt x="88" y="127"/>
                        <a:pt x="88" y="127"/>
                      </a:cubicBezTo>
                      <a:cubicBezTo>
                        <a:pt x="88" y="128"/>
                        <a:pt x="88" y="130"/>
                        <a:pt x="88" y="132"/>
                      </a:cubicBezTo>
                      <a:cubicBezTo>
                        <a:pt x="88" y="137"/>
                        <a:pt x="88" y="140"/>
                        <a:pt x="95" y="140"/>
                      </a:cubicBezTo>
                      <a:cubicBezTo>
                        <a:pt x="101" y="140"/>
                        <a:pt x="101" y="136"/>
                        <a:pt x="101" y="132"/>
                      </a:cubicBezTo>
                      <a:cubicBezTo>
                        <a:pt x="101" y="128"/>
                        <a:pt x="101" y="124"/>
                        <a:pt x="101" y="120"/>
                      </a:cubicBezTo>
                      <a:cubicBezTo>
                        <a:pt x="101" y="116"/>
                        <a:pt x="98" y="114"/>
                        <a:pt x="95" y="115"/>
                      </a:cubicBezTo>
                      <a:cubicBezTo>
                        <a:pt x="92" y="115"/>
                        <a:pt x="90" y="117"/>
                        <a:pt x="88" y="120"/>
                      </a:cubicBezTo>
                      <a:cubicBezTo>
                        <a:pt x="87" y="121"/>
                        <a:pt x="88" y="124"/>
                        <a:pt x="88" y="1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4" name="组合 13">
                <a:extLst>
                  <a:ext uri="{FF2B5EF4-FFF2-40B4-BE49-F238E27FC236}">
                    <a16:creationId xmlns:a16="http://schemas.microsoft.com/office/drawing/2014/main" id="{70CA0F9D-EE25-4B9D-933E-EC3CFA36D4A2}"/>
                  </a:ext>
                </a:extLst>
              </p:cNvPr>
              <p:cNvGrpSpPr/>
              <p:nvPr/>
            </p:nvGrpSpPr>
            <p:grpSpPr>
              <a:xfrm>
                <a:off x="4335448" y="4233587"/>
                <a:ext cx="850790" cy="804823"/>
                <a:chOff x="7021002" y="4290837"/>
                <a:chExt cx="850790" cy="804823"/>
              </a:xfrm>
            </p:grpSpPr>
            <p:sp>
              <p:nvSpPr>
                <p:cNvPr id="19" name="íṡḻïďè">
                  <a:extLst>
                    <a:ext uri="{FF2B5EF4-FFF2-40B4-BE49-F238E27FC236}">
                      <a16:creationId xmlns:a16="http://schemas.microsoft.com/office/drawing/2014/main" id="{08EF2355-0041-4850-A262-EABF3B457E83}"/>
                    </a:ext>
                  </a:extLst>
                </p:cNvPr>
                <p:cNvSpPr/>
                <p:nvPr/>
              </p:nvSpPr>
              <p:spPr bwMode="auto">
                <a:xfrm>
                  <a:off x="7043378" y="4290837"/>
                  <a:ext cx="806039" cy="804823"/>
                </a:xfrm>
                <a:prstGeom prst="ellipse">
                  <a:avLst/>
                </a:prstGeom>
                <a:solidFill>
                  <a:srgbClr val="AD62AA"/>
                </a:solidFill>
                <a:ln w="57150">
                  <a:solidFill>
                    <a:schemeClr val="bg1"/>
                  </a:solidFill>
                </a:ln>
              </p:spPr>
              <p:txBody>
                <a:bodyPr anchor="ctr"/>
                <a:lstStyle/>
                <a:p>
                  <a:pPr algn="ctr"/>
                  <a:endParaRPr dirty="0"/>
                </a:p>
              </p:txBody>
            </p:sp>
            <p:sp>
              <p:nvSpPr>
                <p:cNvPr id="20" name="文本框 19">
                  <a:extLst>
                    <a:ext uri="{FF2B5EF4-FFF2-40B4-BE49-F238E27FC236}">
                      <a16:creationId xmlns:a16="http://schemas.microsoft.com/office/drawing/2014/main" id="{4AE4689C-57BA-4073-9266-EFB57262D246}"/>
                    </a:ext>
                  </a:extLst>
                </p:cNvPr>
                <p:cNvSpPr txBox="1"/>
                <p:nvPr/>
              </p:nvSpPr>
              <p:spPr>
                <a:xfrm>
                  <a:off x="7021002" y="4723077"/>
                  <a:ext cx="850790" cy="261610"/>
                </a:xfrm>
                <a:prstGeom prst="rect">
                  <a:avLst/>
                </a:prstGeom>
                <a:noFill/>
              </p:spPr>
              <p:txBody>
                <a:bodyPr wrap="square" rtlCol="0">
                  <a:spAutoFit/>
                </a:bodyPr>
                <a:lstStyle/>
                <a:p>
                  <a:pPr algn="ctr"/>
                  <a:r>
                    <a:rPr lang="zh-CN" altLang="en-US" sz="1100" dirty="0">
                      <a:solidFill>
                        <a:schemeClr val="bg1"/>
                      </a:solidFill>
                      <a:latin typeface="微软雅黑" panose="020B0503020204020204" pitchFamily="34" charset="-122"/>
                      <a:ea typeface="微软雅黑" panose="020B0503020204020204" pitchFamily="34" charset="-122"/>
                    </a:rPr>
                    <a:t>医疗机构</a:t>
                  </a:r>
                </a:p>
              </p:txBody>
            </p:sp>
            <p:sp>
              <p:nvSpPr>
                <p:cNvPr id="21" name="î$ḻïḋe">
                  <a:extLst>
                    <a:ext uri="{FF2B5EF4-FFF2-40B4-BE49-F238E27FC236}">
                      <a16:creationId xmlns:a16="http://schemas.microsoft.com/office/drawing/2014/main" id="{DC089552-A9CF-4431-A7D7-FEED5263DDD6}"/>
                    </a:ext>
                  </a:extLst>
                </p:cNvPr>
                <p:cNvSpPr/>
                <p:nvPr/>
              </p:nvSpPr>
              <p:spPr bwMode="auto">
                <a:xfrm>
                  <a:off x="7272406" y="4404141"/>
                  <a:ext cx="363885" cy="361744"/>
                </a:xfrm>
                <a:custGeom>
                  <a:avLst/>
                  <a:gdLst>
                    <a:gd name="T0" fmla="*/ 10208 w 10976"/>
                    <a:gd name="T1" fmla="*/ 2048 h 10912"/>
                    <a:gd name="T2" fmla="*/ 8288 w 10976"/>
                    <a:gd name="T3" fmla="*/ 128 h 10912"/>
                    <a:gd name="T4" fmla="*/ 7840 w 10976"/>
                    <a:gd name="T5" fmla="*/ 576 h 10912"/>
                    <a:gd name="T6" fmla="*/ 7264 w 10976"/>
                    <a:gd name="T7" fmla="*/ 1984 h 10912"/>
                    <a:gd name="T8" fmla="*/ 5280 w 10976"/>
                    <a:gd name="T9" fmla="*/ 448 h 10912"/>
                    <a:gd name="T10" fmla="*/ 5856 w 10976"/>
                    <a:gd name="T11" fmla="*/ 1472 h 10912"/>
                    <a:gd name="T12" fmla="*/ 704 w 10976"/>
                    <a:gd name="T13" fmla="*/ 7520 h 10912"/>
                    <a:gd name="T14" fmla="*/ 128 w 10976"/>
                    <a:gd name="T15" fmla="*/ 10336 h 10912"/>
                    <a:gd name="T16" fmla="*/ 576 w 10976"/>
                    <a:gd name="T17" fmla="*/ 10784 h 10912"/>
                    <a:gd name="T18" fmla="*/ 3392 w 10976"/>
                    <a:gd name="T19" fmla="*/ 10208 h 10912"/>
                    <a:gd name="T20" fmla="*/ 4288 w 10976"/>
                    <a:gd name="T21" fmla="*/ 10208 h 10912"/>
                    <a:gd name="T22" fmla="*/ 10016 w 10976"/>
                    <a:gd name="T23" fmla="*/ 5632 h 10912"/>
                    <a:gd name="T24" fmla="*/ 10464 w 10976"/>
                    <a:gd name="T25" fmla="*/ 5184 h 10912"/>
                    <a:gd name="T26" fmla="*/ 9920 w 10976"/>
                    <a:gd name="T27" fmla="*/ 2656 h 10912"/>
                    <a:gd name="T28" fmla="*/ 10784 w 10976"/>
                    <a:gd name="T29" fmla="*/ 3072 h 10912"/>
                    <a:gd name="T30" fmla="*/ 3872 w 10976"/>
                    <a:gd name="T31" fmla="*/ 9824 h 10912"/>
                    <a:gd name="T32" fmla="*/ 4704 w 10976"/>
                    <a:gd name="T33" fmla="*/ 3552 h 10912"/>
                    <a:gd name="T34" fmla="*/ 4960 w 10976"/>
                    <a:gd name="T35" fmla="*/ 3808 h 10912"/>
                    <a:gd name="T36" fmla="*/ 6912 w 10976"/>
                    <a:gd name="T37" fmla="*/ 6784 h 10912"/>
                    <a:gd name="T38" fmla="*/ 5920 w 10976"/>
                    <a:gd name="T39" fmla="*/ 6240 h 10912"/>
                    <a:gd name="T40" fmla="*/ 6464 w 10976"/>
                    <a:gd name="T41" fmla="*/ 7232 h 10912"/>
                    <a:gd name="T42" fmla="*/ 5408 w 10976"/>
                    <a:gd name="T43" fmla="*/ 7200 h 10912"/>
                    <a:gd name="T44" fmla="*/ 4960 w 10976"/>
                    <a:gd name="T45" fmla="*/ 7648 h 10912"/>
                    <a:gd name="T46" fmla="*/ 4992 w 10976"/>
                    <a:gd name="T47" fmla="*/ 8704 h 10912"/>
                    <a:gd name="T48" fmla="*/ 3680 w 10976"/>
                    <a:gd name="T49" fmla="*/ 7840 h 10912"/>
                    <a:gd name="T50" fmla="*/ 4544 w 10976"/>
                    <a:gd name="T51" fmla="*/ 9152 h 10912"/>
                    <a:gd name="T52" fmla="*/ 7904 w 10976"/>
                    <a:gd name="T53" fmla="*/ 5824 h 10912"/>
                    <a:gd name="T54" fmla="*/ 5216 w 10976"/>
                    <a:gd name="T55" fmla="*/ 3136 h 10912"/>
                    <a:gd name="T56" fmla="*/ 9088 w 10976"/>
                    <a:gd name="T57" fmla="*/ 4704 h 10912"/>
                    <a:gd name="T58" fmla="*/ 8544 w 10976"/>
                    <a:gd name="T59" fmla="*/ 3264 h 10912"/>
                    <a:gd name="T60" fmla="*/ 8704 w 10976"/>
                    <a:gd name="T61" fmla="*/ 1440 h 10912"/>
                    <a:gd name="T62" fmla="*/ 8544 w 10976"/>
                    <a:gd name="T63" fmla="*/ 3264 h 10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76" h="10912">
                      <a:moveTo>
                        <a:pt x="10848" y="2688"/>
                      </a:moveTo>
                      <a:lnTo>
                        <a:pt x="10208" y="2048"/>
                      </a:lnTo>
                      <a:lnTo>
                        <a:pt x="8928" y="768"/>
                      </a:lnTo>
                      <a:lnTo>
                        <a:pt x="8288" y="128"/>
                      </a:lnTo>
                      <a:cubicBezTo>
                        <a:pt x="8160" y="0"/>
                        <a:pt x="7968" y="0"/>
                        <a:pt x="7840" y="128"/>
                      </a:cubicBezTo>
                      <a:cubicBezTo>
                        <a:pt x="7712" y="256"/>
                        <a:pt x="7712" y="448"/>
                        <a:pt x="7840" y="576"/>
                      </a:cubicBezTo>
                      <a:lnTo>
                        <a:pt x="8256" y="992"/>
                      </a:lnTo>
                      <a:lnTo>
                        <a:pt x="7264" y="1984"/>
                      </a:lnTo>
                      <a:lnTo>
                        <a:pt x="5728" y="448"/>
                      </a:lnTo>
                      <a:cubicBezTo>
                        <a:pt x="5600" y="320"/>
                        <a:pt x="5408" y="320"/>
                        <a:pt x="5280" y="448"/>
                      </a:cubicBezTo>
                      <a:cubicBezTo>
                        <a:pt x="5152" y="576"/>
                        <a:pt x="5152" y="768"/>
                        <a:pt x="5280" y="896"/>
                      </a:cubicBezTo>
                      <a:lnTo>
                        <a:pt x="5856" y="1472"/>
                      </a:lnTo>
                      <a:lnTo>
                        <a:pt x="704" y="6624"/>
                      </a:lnTo>
                      <a:cubicBezTo>
                        <a:pt x="448" y="6880"/>
                        <a:pt x="448" y="7264"/>
                        <a:pt x="704" y="7520"/>
                      </a:cubicBezTo>
                      <a:lnTo>
                        <a:pt x="1824" y="8640"/>
                      </a:lnTo>
                      <a:lnTo>
                        <a:pt x="128" y="10336"/>
                      </a:lnTo>
                      <a:cubicBezTo>
                        <a:pt x="0" y="10464"/>
                        <a:pt x="0" y="10656"/>
                        <a:pt x="128" y="10784"/>
                      </a:cubicBezTo>
                      <a:cubicBezTo>
                        <a:pt x="256" y="10912"/>
                        <a:pt x="448" y="10912"/>
                        <a:pt x="576" y="10784"/>
                      </a:cubicBezTo>
                      <a:lnTo>
                        <a:pt x="2272" y="9088"/>
                      </a:lnTo>
                      <a:lnTo>
                        <a:pt x="3392" y="10208"/>
                      </a:lnTo>
                      <a:cubicBezTo>
                        <a:pt x="3520" y="10336"/>
                        <a:pt x="3680" y="10400"/>
                        <a:pt x="3840" y="10400"/>
                      </a:cubicBezTo>
                      <a:cubicBezTo>
                        <a:pt x="4000" y="10400"/>
                        <a:pt x="4160" y="10336"/>
                        <a:pt x="4288" y="10208"/>
                      </a:cubicBezTo>
                      <a:lnTo>
                        <a:pt x="9440" y="5056"/>
                      </a:lnTo>
                      <a:lnTo>
                        <a:pt x="10016" y="5632"/>
                      </a:lnTo>
                      <a:cubicBezTo>
                        <a:pt x="10144" y="5760"/>
                        <a:pt x="10336" y="5760"/>
                        <a:pt x="10464" y="5632"/>
                      </a:cubicBezTo>
                      <a:cubicBezTo>
                        <a:pt x="10592" y="5504"/>
                        <a:pt x="10592" y="5312"/>
                        <a:pt x="10464" y="5184"/>
                      </a:cubicBezTo>
                      <a:lnTo>
                        <a:pt x="8928" y="3648"/>
                      </a:lnTo>
                      <a:lnTo>
                        <a:pt x="9920" y="2656"/>
                      </a:lnTo>
                      <a:lnTo>
                        <a:pt x="10336" y="3072"/>
                      </a:lnTo>
                      <a:cubicBezTo>
                        <a:pt x="10464" y="3200"/>
                        <a:pt x="10656" y="3200"/>
                        <a:pt x="10784" y="3072"/>
                      </a:cubicBezTo>
                      <a:cubicBezTo>
                        <a:pt x="10912" y="2944"/>
                        <a:pt x="10976" y="2816"/>
                        <a:pt x="10848" y="2688"/>
                      </a:cubicBezTo>
                      <a:close/>
                      <a:moveTo>
                        <a:pt x="3872" y="9824"/>
                      </a:moveTo>
                      <a:lnTo>
                        <a:pt x="1152" y="7104"/>
                      </a:lnTo>
                      <a:lnTo>
                        <a:pt x="4704" y="3552"/>
                      </a:lnTo>
                      <a:lnTo>
                        <a:pt x="4864" y="3712"/>
                      </a:lnTo>
                      <a:lnTo>
                        <a:pt x="4960" y="3808"/>
                      </a:lnTo>
                      <a:lnTo>
                        <a:pt x="7424" y="6272"/>
                      </a:lnTo>
                      <a:lnTo>
                        <a:pt x="6912" y="6784"/>
                      </a:lnTo>
                      <a:lnTo>
                        <a:pt x="6368" y="6240"/>
                      </a:lnTo>
                      <a:cubicBezTo>
                        <a:pt x="6240" y="6112"/>
                        <a:pt x="6048" y="6112"/>
                        <a:pt x="5920" y="6240"/>
                      </a:cubicBezTo>
                      <a:cubicBezTo>
                        <a:pt x="5792" y="6368"/>
                        <a:pt x="5792" y="6560"/>
                        <a:pt x="5920" y="6688"/>
                      </a:cubicBezTo>
                      <a:lnTo>
                        <a:pt x="6464" y="7232"/>
                      </a:lnTo>
                      <a:lnTo>
                        <a:pt x="5952" y="7744"/>
                      </a:lnTo>
                      <a:lnTo>
                        <a:pt x="5408" y="7200"/>
                      </a:lnTo>
                      <a:cubicBezTo>
                        <a:pt x="5280" y="7072"/>
                        <a:pt x="5088" y="7072"/>
                        <a:pt x="4960" y="7200"/>
                      </a:cubicBezTo>
                      <a:cubicBezTo>
                        <a:pt x="4832" y="7328"/>
                        <a:pt x="4832" y="7520"/>
                        <a:pt x="4960" y="7648"/>
                      </a:cubicBezTo>
                      <a:lnTo>
                        <a:pt x="5504" y="8192"/>
                      </a:lnTo>
                      <a:lnTo>
                        <a:pt x="4992" y="8704"/>
                      </a:lnTo>
                      <a:lnTo>
                        <a:pt x="4128" y="7840"/>
                      </a:lnTo>
                      <a:cubicBezTo>
                        <a:pt x="4000" y="7712"/>
                        <a:pt x="3808" y="7712"/>
                        <a:pt x="3680" y="7840"/>
                      </a:cubicBezTo>
                      <a:cubicBezTo>
                        <a:pt x="3552" y="7968"/>
                        <a:pt x="3552" y="8160"/>
                        <a:pt x="3680" y="8288"/>
                      </a:cubicBezTo>
                      <a:lnTo>
                        <a:pt x="4544" y="9152"/>
                      </a:lnTo>
                      <a:lnTo>
                        <a:pt x="3872" y="9824"/>
                      </a:lnTo>
                      <a:close/>
                      <a:moveTo>
                        <a:pt x="7904" y="5824"/>
                      </a:moveTo>
                      <a:lnTo>
                        <a:pt x="5440" y="3360"/>
                      </a:lnTo>
                      <a:lnTo>
                        <a:pt x="5216" y="3136"/>
                      </a:lnTo>
                      <a:lnTo>
                        <a:pt x="6368" y="1984"/>
                      </a:lnTo>
                      <a:lnTo>
                        <a:pt x="9088" y="4704"/>
                      </a:lnTo>
                      <a:lnTo>
                        <a:pt x="7904" y="5824"/>
                      </a:lnTo>
                      <a:close/>
                      <a:moveTo>
                        <a:pt x="8544" y="3264"/>
                      </a:moveTo>
                      <a:lnTo>
                        <a:pt x="7712" y="2432"/>
                      </a:lnTo>
                      <a:lnTo>
                        <a:pt x="8704" y="1440"/>
                      </a:lnTo>
                      <a:lnTo>
                        <a:pt x="9536" y="2272"/>
                      </a:lnTo>
                      <a:lnTo>
                        <a:pt x="8544" y="3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grpSp>
          <p:grpSp>
            <p:nvGrpSpPr>
              <p:cNvPr id="15" name="组合 14">
                <a:extLst>
                  <a:ext uri="{FF2B5EF4-FFF2-40B4-BE49-F238E27FC236}">
                    <a16:creationId xmlns:a16="http://schemas.microsoft.com/office/drawing/2014/main" id="{36BD4836-C356-42DD-9BD4-0DA79812D35F}"/>
                  </a:ext>
                </a:extLst>
              </p:cNvPr>
              <p:cNvGrpSpPr/>
              <p:nvPr/>
            </p:nvGrpSpPr>
            <p:grpSpPr>
              <a:xfrm>
                <a:off x="2943124" y="1901867"/>
                <a:ext cx="806039" cy="804823"/>
                <a:chOff x="4041995" y="4195422"/>
                <a:chExt cx="806039" cy="804823"/>
              </a:xfrm>
            </p:grpSpPr>
            <p:sp>
              <p:nvSpPr>
                <p:cNvPr id="16" name="íṡḻïďè">
                  <a:extLst>
                    <a:ext uri="{FF2B5EF4-FFF2-40B4-BE49-F238E27FC236}">
                      <a16:creationId xmlns:a16="http://schemas.microsoft.com/office/drawing/2014/main" id="{F4340329-8346-4BF6-9333-60A4D3BD32DC}"/>
                    </a:ext>
                  </a:extLst>
                </p:cNvPr>
                <p:cNvSpPr/>
                <p:nvPr/>
              </p:nvSpPr>
              <p:spPr bwMode="auto">
                <a:xfrm>
                  <a:off x="4041995" y="4195422"/>
                  <a:ext cx="806039" cy="804823"/>
                </a:xfrm>
                <a:prstGeom prst="ellipse">
                  <a:avLst/>
                </a:prstGeom>
                <a:solidFill>
                  <a:srgbClr val="4A47A3"/>
                </a:solidFill>
                <a:ln w="57150">
                  <a:solidFill>
                    <a:schemeClr val="bg1"/>
                  </a:solidFill>
                </a:ln>
              </p:spPr>
              <p:txBody>
                <a:bodyPr anchor="ctr"/>
                <a:lstStyle/>
                <a:p>
                  <a:pPr algn="ctr"/>
                  <a:endParaRPr dirty="0"/>
                </a:p>
              </p:txBody>
            </p:sp>
            <p:sp>
              <p:nvSpPr>
                <p:cNvPr id="17" name="íṡļiḓê">
                  <a:extLst>
                    <a:ext uri="{FF2B5EF4-FFF2-40B4-BE49-F238E27FC236}">
                      <a16:creationId xmlns:a16="http://schemas.microsoft.com/office/drawing/2014/main" id="{9CC0DD4F-968C-4D3A-8322-BA30B97A15E6}"/>
                    </a:ext>
                  </a:extLst>
                </p:cNvPr>
                <p:cNvSpPr/>
                <p:nvPr/>
              </p:nvSpPr>
              <p:spPr bwMode="auto">
                <a:xfrm>
                  <a:off x="4256713" y="4353845"/>
                  <a:ext cx="384084" cy="302079"/>
                </a:xfrm>
                <a:custGeom>
                  <a:avLst/>
                  <a:gdLst>
                    <a:gd name="T0" fmla="*/ 314 w 396"/>
                    <a:gd name="T1" fmla="*/ 37 h 312"/>
                    <a:gd name="T2" fmla="*/ 287 w 396"/>
                    <a:gd name="T3" fmla="*/ 37 h 312"/>
                    <a:gd name="T4" fmla="*/ 250 w 396"/>
                    <a:gd name="T5" fmla="*/ 18 h 312"/>
                    <a:gd name="T6" fmla="*/ 132 w 396"/>
                    <a:gd name="T7" fmla="*/ 18 h 312"/>
                    <a:gd name="T8" fmla="*/ 95 w 396"/>
                    <a:gd name="T9" fmla="*/ 37 h 312"/>
                    <a:gd name="T10" fmla="*/ 68 w 396"/>
                    <a:gd name="T11" fmla="*/ 37 h 312"/>
                    <a:gd name="T12" fmla="*/ 0 w 396"/>
                    <a:gd name="T13" fmla="*/ 0 h 312"/>
                    <a:gd name="T14" fmla="*/ 41 w 396"/>
                    <a:gd name="T15" fmla="*/ 270 h 312"/>
                    <a:gd name="T16" fmla="*/ 137 w 396"/>
                    <a:gd name="T17" fmla="*/ 287 h 312"/>
                    <a:gd name="T18" fmla="*/ 147 w 396"/>
                    <a:gd name="T19" fmla="*/ 287 h 312"/>
                    <a:gd name="T20" fmla="*/ 184 w 396"/>
                    <a:gd name="T21" fmla="*/ 270 h 312"/>
                    <a:gd name="T22" fmla="*/ 211 w 396"/>
                    <a:gd name="T23" fmla="*/ 270 h 312"/>
                    <a:gd name="T24" fmla="*/ 271 w 396"/>
                    <a:gd name="T25" fmla="*/ 287 h 312"/>
                    <a:gd name="T26" fmla="*/ 320 w 396"/>
                    <a:gd name="T27" fmla="*/ 287 h 312"/>
                    <a:gd name="T28" fmla="*/ 355 w 396"/>
                    <a:gd name="T29" fmla="*/ 270 h 312"/>
                    <a:gd name="T30" fmla="*/ 396 w 396"/>
                    <a:gd name="T31" fmla="*/ 5 h 312"/>
                    <a:gd name="T32" fmla="*/ 208 w 396"/>
                    <a:gd name="T33" fmla="*/ 178 h 312"/>
                    <a:gd name="T34" fmla="*/ 170 w 396"/>
                    <a:gd name="T35" fmla="*/ 161 h 312"/>
                    <a:gd name="T36" fmla="*/ 160 w 396"/>
                    <a:gd name="T37" fmla="*/ 161 h 312"/>
                    <a:gd name="T38" fmla="*/ 124 w 396"/>
                    <a:gd name="T39" fmla="*/ 178 h 312"/>
                    <a:gd name="T40" fmla="*/ 97 w 396"/>
                    <a:gd name="T41" fmla="*/ 178 h 312"/>
                    <a:gd name="T42" fmla="*/ 59 w 396"/>
                    <a:gd name="T43" fmla="*/ 161 h 312"/>
                    <a:gd name="T44" fmla="*/ 41 w 396"/>
                    <a:gd name="T45" fmla="*/ 118 h 312"/>
                    <a:gd name="T46" fmla="*/ 183 w 396"/>
                    <a:gd name="T47" fmla="*/ 135 h 312"/>
                    <a:gd name="T48" fmla="*/ 194 w 396"/>
                    <a:gd name="T49" fmla="*/ 135 h 312"/>
                    <a:gd name="T50" fmla="*/ 231 w 396"/>
                    <a:gd name="T51" fmla="*/ 118 h 312"/>
                    <a:gd name="T52" fmla="*/ 258 w 396"/>
                    <a:gd name="T53" fmla="*/ 118 h 312"/>
                    <a:gd name="T54" fmla="*/ 327 w 396"/>
                    <a:gd name="T55" fmla="*/ 135 h 312"/>
                    <a:gd name="T56" fmla="*/ 355 w 396"/>
                    <a:gd name="T57" fmla="*/ 178 h 312"/>
                    <a:gd name="T58" fmla="*/ 208 w 396"/>
                    <a:gd name="T59" fmla="*/ 161 h 312"/>
                    <a:gd name="T60" fmla="*/ 68 w 396"/>
                    <a:gd name="T61" fmla="*/ 66 h 312"/>
                    <a:gd name="T62" fmla="*/ 106 w 396"/>
                    <a:gd name="T63" fmla="*/ 51 h 312"/>
                    <a:gd name="T64" fmla="*/ 132 w 396"/>
                    <a:gd name="T65" fmla="*/ 51 h 312"/>
                    <a:gd name="T66" fmla="*/ 276 w 396"/>
                    <a:gd name="T67" fmla="*/ 66 h 312"/>
                    <a:gd name="T68" fmla="*/ 287 w 396"/>
                    <a:gd name="T69" fmla="*/ 66 h 312"/>
                    <a:gd name="T70" fmla="*/ 355 w 396"/>
                    <a:gd name="T71" fmla="*/ 51 h 312"/>
                    <a:gd name="T72" fmla="*/ 327 w 396"/>
                    <a:gd name="T73" fmla="*/ 87 h 312"/>
                    <a:gd name="T74" fmla="*/ 258 w 396"/>
                    <a:gd name="T75" fmla="*/ 104 h 312"/>
                    <a:gd name="T76" fmla="*/ 231 w 396"/>
                    <a:gd name="T77" fmla="*/ 104 h 312"/>
                    <a:gd name="T78" fmla="*/ 194 w 396"/>
                    <a:gd name="T79" fmla="*/ 87 h 312"/>
                    <a:gd name="T80" fmla="*/ 183 w 396"/>
                    <a:gd name="T81" fmla="*/ 87 h 312"/>
                    <a:gd name="T82" fmla="*/ 41 w 396"/>
                    <a:gd name="T83" fmla="*/ 104 h 312"/>
                    <a:gd name="T84" fmla="*/ 346 w 396"/>
                    <a:gd name="T85" fmla="*/ 256 h 312"/>
                    <a:gd name="T86" fmla="*/ 320 w 396"/>
                    <a:gd name="T87" fmla="*/ 256 h 312"/>
                    <a:gd name="T88" fmla="*/ 245 w 396"/>
                    <a:gd name="T89" fmla="*/ 239 h 312"/>
                    <a:gd name="T90" fmla="*/ 211 w 396"/>
                    <a:gd name="T91" fmla="*/ 239 h 312"/>
                    <a:gd name="T92" fmla="*/ 173 w 396"/>
                    <a:gd name="T93" fmla="*/ 256 h 312"/>
                    <a:gd name="T94" fmla="*/ 147 w 396"/>
                    <a:gd name="T95" fmla="*/ 256 h 312"/>
                    <a:gd name="T96" fmla="*/ 110 w 396"/>
                    <a:gd name="T97" fmla="*/ 239 h 312"/>
                    <a:gd name="T98" fmla="*/ 41 w 396"/>
                    <a:gd name="T99" fmla="*/ 192 h 312"/>
                    <a:gd name="T100" fmla="*/ 86 w 396"/>
                    <a:gd name="T101" fmla="*/ 209 h 312"/>
                    <a:gd name="T102" fmla="*/ 97 w 396"/>
                    <a:gd name="T103" fmla="*/ 209 h 312"/>
                    <a:gd name="T104" fmla="*/ 134 w 396"/>
                    <a:gd name="T105" fmla="*/ 192 h 312"/>
                    <a:gd name="T106" fmla="*/ 160 w 396"/>
                    <a:gd name="T107" fmla="*/ 192 h 312"/>
                    <a:gd name="T108" fmla="*/ 197 w 396"/>
                    <a:gd name="T109" fmla="*/ 209 h 312"/>
                    <a:gd name="T110" fmla="*/ 208 w 396"/>
                    <a:gd name="T111" fmla="*/ 209 h 312"/>
                    <a:gd name="T112" fmla="*/ 355 w 396"/>
                    <a:gd name="T113" fmla="*/ 19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312">
                      <a:moveTo>
                        <a:pt x="355" y="5"/>
                      </a:moveTo>
                      <a:lnTo>
                        <a:pt x="355" y="37"/>
                      </a:lnTo>
                      <a:lnTo>
                        <a:pt x="314" y="37"/>
                      </a:lnTo>
                      <a:lnTo>
                        <a:pt x="314" y="18"/>
                      </a:lnTo>
                      <a:lnTo>
                        <a:pt x="287" y="18"/>
                      </a:lnTo>
                      <a:lnTo>
                        <a:pt x="287" y="37"/>
                      </a:lnTo>
                      <a:lnTo>
                        <a:pt x="276" y="37"/>
                      </a:lnTo>
                      <a:lnTo>
                        <a:pt x="276" y="18"/>
                      </a:lnTo>
                      <a:lnTo>
                        <a:pt x="250" y="18"/>
                      </a:lnTo>
                      <a:lnTo>
                        <a:pt x="250" y="37"/>
                      </a:lnTo>
                      <a:lnTo>
                        <a:pt x="132" y="37"/>
                      </a:lnTo>
                      <a:lnTo>
                        <a:pt x="132" y="18"/>
                      </a:lnTo>
                      <a:lnTo>
                        <a:pt x="106" y="18"/>
                      </a:lnTo>
                      <a:lnTo>
                        <a:pt x="106" y="37"/>
                      </a:lnTo>
                      <a:lnTo>
                        <a:pt x="95" y="37"/>
                      </a:lnTo>
                      <a:lnTo>
                        <a:pt x="95" y="18"/>
                      </a:lnTo>
                      <a:lnTo>
                        <a:pt x="68" y="18"/>
                      </a:lnTo>
                      <a:lnTo>
                        <a:pt x="68" y="37"/>
                      </a:lnTo>
                      <a:lnTo>
                        <a:pt x="41" y="37"/>
                      </a:lnTo>
                      <a:lnTo>
                        <a:pt x="41" y="0"/>
                      </a:lnTo>
                      <a:lnTo>
                        <a:pt x="0" y="0"/>
                      </a:lnTo>
                      <a:lnTo>
                        <a:pt x="0" y="307"/>
                      </a:lnTo>
                      <a:lnTo>
                        <a:pt x="41" y="307"/>
                      </a:lnTo>
                      <a:lnTo>
                        <a:pt x="41" y="270"/>
                      </a:lnTo>
                      <a:lnTo>
                        <a:pt x="110" y="270"/>
                      </a:lnTo>
                      <a:lnTo>
                        <a:pt x="110" y="287"/>
                      </a:lnTo>
                      <a:lnTo>
                        <a:pt x="137" y="287"/>
                      </a:lnTo>
                      <a:lnTo>
                        <a:pt x="137" y="270"/>
                      </a:lnTo>
                      <a:lnTo>
                        <a:pt x="147" y="270"/>
                      </a:lnTo>
                      <a:lnTo>
                        <a:pt x="147" y="287"/>
                      </a:lnTo>
                      <a:lnTo>
                        <a:pt x="173" y="287"/>
                      </a:lnTo>
                      <a:lnTo>
                        <a:pt x="173" y="270"/>
                      </a:lnTo>
                      <a:lnTo>
                        <a:pt x="184" y="270"/>
                      </a:lnTo>
                      <a:lnTo>
                        <a:pt x="184" y="287"/>
                      </a:lnTo>
                      <a:lnTo>
                        <a:pt x="211" y="287"/>
                      </a:lnTo>
                      <a:lnTo>
                        <a:pt x="211" y="270"/>
                      </a:lnTo>
                      <a:lnTo>
                        <a:pt x="245" y="270"/>
                      </a:lnTo>
                      <a:lnTo>
                        <a:pt x="245" y="287"/>
                      </a:lnTo>
                      <a:lnTo>
                        <a:pt x="271" y="287"/>
                      </a:lnTo>
                      <a:lnTo>
                        <a:pt x="271" y="270"/>
                      </a:lnTo>
                      <a:lnTo>
                        <a:pt x="320" y="270"/>
                      </a:lnTo>
                      <a:lnTo>
                        <a:pt x="320" y="287"/>
                      </a:lnTo>
                      <a:lnTo>
                        <a:pt x="346" y="287"/>
                      </a:lnTo>
                      <a:lnTo>
                        <a:pt x="346" y="270"/>
                      </a:lnTo>
                      <a:lnTo>
                        <a:pt x="355" y="270"/>
                      </a:lnTo>
                      <a:lnTo>
                        <a:pt x="355" y="312"/>
                      </a:lnTo>
                      <a:lnTo>
                        <a:pt x="396" y="312"/>
                      </a:lnTo>
                      <a:lnTo>
                        <a:pt x="396" y="5"/>
                      </a:lnTo>
                      <a:lnTo>
                        <a:pt x="355" y="5"/>
                      </a:lnTo>
                      <a:close/>
                      <a:moveTo>
                        <a:pt x="208" y="161"/>
                      </a:moveTo>
                      <a:lnTo>
                        <a:pt x="208" y="178"/>
                      </a:lnTo>
                      <a:lnTo>
                        <a:pt x="197" y="178"/>
                      </a:lnTo>
                      <a:lnTo>
                        <a:pt x="197" y="161"/>
                      </a:lnTo>
                      <a:lnTo>
                        <a:pt x="170" y="161"/>
                      </a:lnTo>
                      <a:lnTo>
                        <a:pt x="170" y="178"/>
                      </a:lnTo>
                      <a:lnTo>
                        <a:pt x="160" y="178"/>
                      </a:lnTo>
                      <a:lnTo>
                        <a:pt x="160" y="161"/>
                      </a:lnTo>
                      <a:lnTo>
                        <a:pt x="134" y="161"/>
                      </a:lnTo>
                      <a:lnTo>
                        <a:pt x="134" y="178"/>
                      </a:lnTo>
                      <a:lnTo>
                        <a:pt x="124" y="178"/>
                      </a:lnTo>
                      <a:lnTo>
                        <a:pt x="124" y="161"/>
                      </a:lnTo>
                      <a:lnTo>
                        <a:pt x="97" y="161"/>
                      </a:lnTo>
                      <a:lnTo>
                        <a:pt x="97" y="178"/>
                      </a:lnTo>
                      <a:lnTo>
                        <a:pt x="86" y="178"/>
                      </a:lnTo>
                      <a:lnTo>
                        <a:pt x="86" y="161"/>
                      </a:lnTo>
                      <a:lnTo>
                        <a:pt x="59" y="161"/>
                      </a:lnTo>
                      <a:lnTo>
                        <a:pt x="59" y="178"/>
                      </a:lnTo>
                      <a:lnTo>
                        <a:pt x="41" y="178"/>
                      </a:lnTo>
                      <a:lnTo>
                        <a:pt x="41" y="118"/>
                      </a:lnTo>
                      <a:lnTo>
                        <a:pt x="157" y="118"/>
                      </a:lnTo>
                      <a:lnTo>
                        <a:pt x="157" y="135"/>
                      </a:lnTo>
                      <a:lnTo>
                        <a:pt x="183" y="135"/>
                      </a:lnTo>
                      <a:lnTo>
                        <a:pt x="183" y="118"/>
                      </a:lnTo>
                      <a:lnTo>
                        <a:pt x="194" y="118"/>
                      </a:lnTo>
                      <a:lnTo>
                        <a:pt x="194" y="135"/>
                      </a:lnTo>
                      <a:lnTo>
                        <a:pt x="221" y="135"/>
                      </a:lnTo>
                      <a:lnTo>
                        <a:pt x="221" y="118"/>
                      </a:lnTo>
                      <a:lnTo>
                        <a:pt x="231" y="118"/>
                      </a:lnTo>
                      <a:lnTo>
                        <a:pt x="231" y="135"/>
                      </a:lnTo>
                      <a:lnTo>
                        <a:pt x="258" y="135"/>
                      </a:lnTo>
                      <a:lnTo>
                        <a:pt x="258" y="118"/>
                      </a:lnTo>
                      <a:lnTo>
                        <a:pt x="301" y="118"/>
                      </a:lnTo>
                      <a:lnTo>
                        <a:pt x="301" y="135"/>
                      </a:lnTo>
                      <a:lnTo>
                        <a:pt x="327" y="135"/>
                      </a:lnTo>
                      <a:lnTo>
                        <a:pt x="327" y="118"/>
                      </a:lnTo>
                      <a:lnTo>
                        <a:pt x="355" y="118"/>
                      </a:lnTo>
                      <a:lnTo>
                        <a:pt x="355" y="178"/>
                      </a:lnTo>
                      <a:lnTo>
                        <a:pt x="234" y="178"/>
                      </a:lnTo>
                      <a:lnTo>
                        <a:pt x="234" y="161"/>
                      </a:lnTo>
                      <a:lnTo>
                        <a:pt x="208" y="161"/>
                      </a:lnTo>
                      <a:lnTo>
                        <a:pt x="208" y="161"/>
                      </a:lnTo>
                      <a:close/>
                      <a:moveTo>
                        <a:pt x="68" y="51"/>
                      </a:moveTo>
                      <a:lnTo>
                        <a:pt x="68" y="66"/>
                      </a:lnTo>
                      <a:lnTo>
                        <a:pt x="95" y="66"/>
                      </a:lnTo>
                      <a:lnTo>
                        <a:pt x="95" y="51"/>
                      </a:lnTo>
                      <a:lnTo>
                        <a:pt x="106" y="51"/>
                      </a:lnTo>
                      <a:lnTo>
                        <a:pt x="106" y="66"/>
                      </a:lnTo>
                      <a:lnTo>
                        <a:pt x="132" y="66"/>
                      </a:lnTo>
                      <a:lnTo>
                        <a:pt x="132" y="51"/>
                      </a:lnTo>
                      <a:lnTo>
                        <a:pt x="250" y="51"/>
                      </a:lnTo>
                      <a:lnTo>
                        <a:pt x="250" y="66"/>
                      </a:lnTo>
                      <a:lnTo>
                        <a:pt x="276" y="66"/>
                      </a:lnTo>
                      <a:lnTo>
                        <a:pt x="276" y="51"/>
                      </a:lnTo>
                      <a:lnTo>
                        <a:pt x="287" y="51"/>
                      </a:lnTo>
                      <a:lnTo>
                        <a:pt x="287" y="66"/>
                      </a:lnTo>
                      <a:lnTo>
                        <a:pt x="314" y="66"/>
                      </a:lnTo>
                      <a:lnTo>
                        <a:pt x="314" y="51"/>
                      </a:lnTo>
                      <a:lnTo>
                        <a:pt x="355" y="51"/>
                      </a:lnTo>
                      <a:lnTo>
                        <a:pt x="355" y="104"/>
                      </a:lnTo>
                      <a:lnTo>
                        <a:pt x="327" y="104"/>
                      </a:lnTo>
                      <a:lnTo>
                        <a:pt x="327" y="87"/>
                      </a:lnTo>
                      <a:lnTo>
                        <a:pt x="301" y="87"/>
                      </a:lnTo>
                      <a:lnTo>
                        <a:pt x="301" y="104"/>
                      </a:lnTo>
                      <a:lnTo>
                        <a:pt x="258" y="104"/>
                      </a:lnTo>
                      <a:lnTo>
                        <a:pt x="258" y="87"/>
                      </a:lnTo>
                      <a:lnTo>
                        <a:pt x="231" y="87"/>
                      </a:lnTo>
                      <a:lnTo>
                        <a:pt x="231" y="104"/>
                      </a:lnTo>
                      <a:lnTo>
                        <a:pt x="221" y="104"/>
                      </a:lnTo>
                      <a:lnTo>
                        <a:pt x="221" y="87"/>
                      </a:lnTo>
                      <a:lnTo>
                        <a:pt x="194" y="87"/>
                      </a:lnTo>
                      <a:lnTo>
                        <a:pt x="194" y="104"/>
                      </a:lnTo>
                      <a:lnTo>
                        <a:pt x="183" y="104"/>
                      </a:lnTo>
                      <a:lnTo>
                        <a:pt x="183" y="87"/>
                      </a:lnTo>
                      <a:lnTo>
                        <a:pt x="157" y="87"/>
                      </a:lnTo>
                      <a:lnTo>
                        <a:pt x="157" y="104"/>
                      </a:lnTo>
                      <a:lnTo>
                        <a:pt x="41" y="104"/>
                      </a:lnTo>
                      <a:lnTo>
                        <a:pt x="41" y="51"/>
                      </a:lnTo>
                      <a:lnTo>
                        <a:pt x="68" y="51"/>
                      </a:lnTo>
                      <a:close/>
                      <a:moveTo>
                        <a:pt x="346" y="256"/>
                      </a:moveTo>
                      <a:lnTo>
                        <a:pt x="346" y="239"/>
                      </a:lnTo>
                      <a:lnTo>
                        <a:pt x="320" y="239"/>
                      </a:lnTo>
                      <a:lnTo>
                        <a:pt x="320" y="256"/>
                      </a:lnTo>
                      <a:lnTo>
                        <a:pt x="271" y="256"/>
                      </a:lnTo>
                      <a:lnTo>
                        <a:pt x="271" y="239"/>
                      </a:lnTo>
                      <a:lnTo>
                        <a:pt x="245" y="239"/>
                      </a:lnTo>
                      <a:lnTo>
                        <a:pt x="245" y="256"/>
                      </a:lnTo>
                      <a:lnTo>
                        <a:pt x="211" y="256"/>
                      </a:lnTo>
                      <a:lnTo>
                        <a:pt x="211" y="239"/>
                      </a:lnTo>
                      <a:lnTo>
                        <a:pt x="184" y="239"/>
                      </a:lnTo>
                      <a:lnTo>
                        <a:pt x="184" y="256"/>
                      </a:lnTo>
                      <a:lnTo>
                        <a:pt x="173" y="256"/>
                      </a:lnTo>
                      <a:lnTo>
                        <a:pt x="173" y="239"/>
                      </a:lnTo>
                      <a:lnTo>
                        <a:pt x="147" y="239"/>
                      </a:lnTo>
                      <a:lnTo>
                        <a:pt x="147" y="256"/>
                      </a:lnTo>
                      <a:lnTo>
                        <a:pt x="137" y="256"/>
                      </a:lnTo>
                      <a:lnTo>
                        <a:pt x="137" y="239"/>
                      </a:lnTo>
                      <a:lnTo>
                        <a:pt x="110" y="239"/>
                      </a:lnTo>
                      <a:lnTo>
                        <a:pt x="110" y="256"/>
                      </a:lnTo>
                      <a:lnTo>
                        <a:pt x="41" y="256"/>
                      </a:lnTo>
                      <a:lnTo>
                        <a:pt x="41" y="192"/>
                      </a:lnTo>
                      <a:lnTo>
                        <a:pt x="59" y="192"/>
                      </a:lnTo>
                      <a:lnTo>
                        <a:pt x="59" y="209"/>
                      </a:lnTo>
                      <a:lnTo>
                        <a:pt x="86" y="209"/>
                      </a:lnTo>
                      <a:lnTo>
                        <a:pt x="86" y="192"/>
                      </a:lnTo>
                      <a:lnTo>
                        <a:pt x="97" y="192"/>
                      </a:lnTo>
                      <a:lnTo>
                        <a:pt x="97" y="209"/>
                      </a:lnTo>
                      <a:lnTo>
                        <a:pt x="124" y="209"/>
                      </a:lnTo>
                      <a:lnTo>
                        <a:pt x="124" y="192"/>
                      </a:lnTo>
                      <a:lnTo>
                        <a:pt x="134" y="192"/>
                      </a:lnTo>
                      <a:lnTo>
                        <a:pt x="134" y="209"/>
                      </a:lnTo>
                      <a:lnTo>
                        <a:pt x="160" y="209"/>
                      </a:lnTo>
                      <a:lnTo>
                        <a:pt x="160" y="192"/>
                      </a:lnTo>
                      <a:lnTo>
                        <a:pt x="170" y="192"/>
                      </a:lnTo>
                      <a:lnTo>
                        <a:pt x="170" y="209"/>
                      </a:lnTo>
                      <a:lnTo>
                        <a:pt x="197" y="209"/>
                      </a:lnTo>
                      <a:lnTo>
                        <a:pt x="197" y="192"/>
                      </a:lnTo>
                      <a:lnTo>
                        <a:pt x="208" y="192"/>
                      </a:lnTo>
                      <a:lnTo>
                        <a:pt x="208" y="209"/>
                      </a:lnTo>
                      <a:lnTo>
                        <a:pt x="234" y="209"/>
                      </a:lnTo>
                      <a:lnTo>
                        <a:pt x="234" y="192"/>
                      </a:lnTo>
                      <a:lnTo>
                        <a:pt x="355" y="192"/>
                      </a:lnTo>
                      <a:lnTo>
                        <a:pt x="355" y="256"/>
                      </a:lnTo>
                      <a:lnTo>
                        <a:pt x="346" y="2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8" name="文本框 17">
                  <a:extLst>
                    <a:ext uri="{FF2B5EF4-FFF2-40B4-BE49-F238E27FC236}">
                      <a16:creationId xmlns:a16="http://schemas.microsoft.com/office/drawing/2014/main" id="{CB613099-D400-4A69-877D-BFF733A3FD0D}"/>
                    </a:ext>
                  </a:extLst>
                </p:cNvPr>
                <p:cNvSpPr txBox="1"/>
                <p:nvPr/>
              </p:nvSpPr>
              <p:spPr>
                <a:xfrm>
                  <a:off x="4134679" y="4691272"/>
                  <a:ext cx="628153" cy="276999"/>
                </a:xfrm>
                <a:prstGeom prst="rect">
                  <a:avLst/>
                </a:prstGeom>
                <a:noFill/>
              </p:spPr>
              <p:txBody>
                <a:bodyPr wrap="square" rtlCol="0">
                  <a:spAutoFit/>
                </a:bodyPr>
                <a:lstStyle/>
                <a:p>
                  <a:pPr algn="ctr"/>
                  <a:r>
                    <a:rPr lang="zh-CN" altLang="en-US" sz="1200" dirty="0">
                      <a:solidFill>
                        <a:schemeClr val="bg1"/>
                      </a:solidFill>
                      <a:latin typeface="微软雅黑" panose="020B0503020204020204" pitchFamily="34" charset="-122"/>
                      <a:ea typeface="微软雅黑" panose="020B0503020204020204" pitchFamily="34" charset="-122"/>
                    </a:rPr>
                    <a:t>学校</a:t>
                  </a:r>
                </a:p>
              </p:txBody>
            </p:sp>
          </p:grpSp>
          <p:sp>
            <p:nvSpPr>
              <p:cNvPr id="7" name="文本框 26">
                <a:extLst>
                  <a:ext uri="{FF2B5EF4-FFF2-40B4-BE49-F238E27FC236}">
                    <a16:creationId xmlns:a16="http://schemas.microsoft.com/office/drawing/2014/main" id="{048FA44B-4828-4613-96B5-07D6780DDCD4}"/>
                  </a:ext>
                </a:extLst>
              </p:cNvPr>
              <p:cNvSpPr txBox="1"/>
              <p:nvPr/>
            </p:nvSpPr>
            <p:spPr>
              <a:xfrm>
                <a:off x="2863588" y="5017996"/>
                <a:ext cx="1023408" cy="338554"/>
              </a:xfrm>
              <a:prstGeom prst="rect">
                <a:avLst/>
              </a:prstGeom>
              <a:noFill/>
            </p:spPr>
            <p:txBody>
              <a:bodyPr wrap="square" rtlCol="0">
                <a:spAutoFit/>
              </a:bodyPr>
              <a:lstStyle/>
              <a:p>
                <a:pPr algn="ctr"/>
                <a:r>
                  <a:rPr lang="zh-CN" altLang="en-US" sz="1600" b="1" dirty="0">
                    <a:solidFill>
                      <a:srgbClr val="4A47A3"/>
                    </a:solidFill>
                    <a:latin typeface="微软雅黑" panose="020B0503020204020204" pitchFamily="34" charset="-122"/>
                    <a:ea typeface="微软雅黑" panose="020B0503020204020204" pitchFamily="34" charset="-122"/>
                  </a:rPr>
                  <a:t>五方协作</a:t>
                </a:r>
              </a:p>
            </p:txBody>
          </p:sp>
        </p:grpSp>
        <p:sp>
          <p:nvSpPr>
            <p:cNvPr id="143" name="文本框 9">
              <a:extLst>
                <a:ext uri="{FF2B5EF4-FFF2-40B4-BE49-F238E27FC236}">
                  <a16:creationId xmlns:a16="http://schemas.microsoft.com/office/drawing/2014/main" id="{312E7C15-72A0-41A9-A824-9BB7B3CD51FB}"/>
                </a:ext>
              </a:extLst>
            </p:cNvPr>
            <p:cNvSpPr txBox="1">
              <a:spLocks noChangeArrowheads="1"/>
            </p:cNvSpPr>
            <p:nvPr/>
          </p:nvSpPr>
          <p:spPr bwMode="auto">
            <a:xfrm>
              <a:off x="4587144" y="3498003"/>
              <a:ext cx="895004" cy="307777"/>
            </a:xfrm>
            <a:prstGeom prst="rect">
              <a:avLst/>
            </a:prstGeom>
            <a:solidFill>
              <a:srgbClr val="D6B1D5"/>
            </a:solid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gn="ctr">
                <a:lnSpc>
                  <a:spcPct val="100000"/>
                </a:lnSpc>
                <a:spcBef>
                  <a:spcPct val="0"/>
                </a:spcBef>
                <a:buFontTx/>
                <a:buNone/>
              </a:pPr>
              <a:r>
                <a:rPr lang="zh-CN" altLang="en-US" sz="1400" dirty="0">
                  <a:solidFill>
                    <a:schemeClr val="bg1"/>
                  </a:solidFill>
                  <a:latin typeface="微软雅黑" panose="020B0503020204020204" pitchFamily="34" charset="-122"/>
                  <a:ea typeface="微软雅黑" panose="020B0503020204020204" pitchFamily="34" charset="-122"/>
                </a:rPr>
                <a:t>教育部</a:t>
              </a:r>
              <a:endParaRPr lang="en-US" altLang="zh-CN" sz="1400" dirty="0">
                <a:solidFill>
                  <a:schemeClr val="bg1"/>
                </a:solidFill>
                <a:latin typeface="微软雅黑" panose="020B0503020204020204" pitchFamily="34" charset="-122"/>
                <a:ea typeface="微软雅黑" panose="020B0503020204020204" pitchFamily="34" charset="-122"/>
              </a:endParaRPr>
            </a:p>
          </p:txBody>
        </p:sp>
        <p:cxnSp>
          <p:nvCxnSpPr>
            <p:cNvPr id="151" name="直接连接符 150">
              <a:extLst>
                <a:ext uri="{FF2B5EF4-FFF2-40B4-BE49-F238E27FC236}">
                  <a16:creationId xmlns:a16="http://schemas.microsoft.com/office/drawing/2014/main" id="{976D5D89-D8E7-41C4-9E36-EDC81F92F03C}"/>
                </a:ext>
              </a:extLst>
            </p:cNvPr>
            <p:cNvCxnSpPr>
              <a:cxnSpLocks/>
            </p:cNvCxnSpPr>
            <p:nvPr/>
          </p:nvCxnSpPr>
          <p:spPr>
            <a:xfrm>
              <a:off x="4343906" y="3036438"/>
              <a:ext cx="7848000"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7" name="ïṧľíḓé">
              <a:extLst>
                <a:ext uri="{FF2B5EF4-FFF2-40B4-BE49-F238E27FC236}">
                  <a16:creationId xmlns:a16="http://schemas.microsoft.com/office/drawing/2014/main" id="{E2E6B737-FB84-4012-B91B-0B027FEF0026}"/>
                </a:ext>
              </a:extLst>
            </p:cNvPr>
            <p:cNvGrpSpPr/>
            <p:nvPr/>
          </p:nvGrpSpPr>
          <p:grpSpPr>
            <a:xfrm>
              <a:off x="4678920" y="2680788"/>
              <a:ext cx="711452" cy="711301"/>
              <a:chOff x="4281172" y="3054898"/>
              <a:chExt cx="810172" cy="810000"/>
            </a:xfrm>
          </p:grpSpPr>
          <p:sp>
            <p:nvSpPr>
              <p:cNvPr id="158" name="ïŝlíḑé">
                <a:extLst>
                  <a:ext uri="{FF2B5EF4-FFF2-40B4-BE49-F238E27FC236}">
                    <a16:creationId xmlns:a16="http://schemas.microsoft.com/office/drawing/2014/main" id="{2232A4A5-A724-4985-9A12-5B96E0D28D92}"/>
                  </a:ext>
                </a:extLst>
              </p:cNvPr>
              <p:cNvSpPr/>
              <p:nvPr/>
            </p:nvSpPr>
            <p:spPr bwMode="auto">
              <a:xfrm rot="5400000">
                <a:off x="4281258" y="3054812"/>
                <a:ext cx="810000" cy="810172"/>
              </a:xfrm>
              <a:prstGeom prst="ellipse">
                <a:avLst/>
              </a:prstGeom>
              <a:solidFill>
                <a:srgbClr val="D6B1D5"/>
              </a:solidFill>
              <a:ln w="38100">
                <a:solidFill>
                  <a:schemeClr val="bg1"/>
                </a:solidFill>
                <a:round/>
                <a:headEnd/>
                <a:tailEnd/>
              </a:ln>
            </p:spPr>
            <p:txBody>
              <a:bodyPr anchor="ctr"/>
              <a:lstStyle/>
              <a:p>
                <a:pPr algn="ctr"/>
                <a:endParaRPr dirty="0"/>
              </a:p>
            </p:txBody>
          </p:sp>
          <p:sp>
            <p:nvSpPr>
              <p:cNvPr id="159" name="i$liḓè">
                <a:extLst>
                  <a:ext uri="{FF2B5EF4-FFF2-40B4-BE49-F238E27FC236}">
                    <a16:creationId xmlns:a16="http://schemas.microsoft.com/office/drawing/2014/main" id="{32817C9B-E801-4A8A-B0B9-DB07AFA09329}"/>
                  </a:ext>
                </a:extLst>
              </p:cNvPr>
              <p:cNvSpPr/>
              <p:nvPr/>
            </p:nvSpPr>
            <p:spPr bwMode="auto">
              <a:xfrm>
                <a:off x="4490742" y="3269246"/>
                <a:ext cx="391032" cy="381304"/>
              </a:xfrm>
              <a:custGeom>
                <a:avLst/>
                <a:gdLst>
                  <a:gd name="T0" fmla="+- 0 10782 53"/>
                  <a:gd name="T1" fmla="*/ T0 w 21459"/>
                  <a:gd name="T2" fmla="+- 0 10819 39"/>
                  <a:gd name="T3" fmla="*/ 10819 h 21561"/>
                  <a:gd name="T4" fmla="+- 0 10782 53"/>
                  <a:gd name="T5" fmla="*/ T4 w 21459"/>
                  <a:gd name="T6" fmla="+- 0 10819 39"/>
                  <a:gd name="T7" fmla="*/ 10819 h 21561"/>
                  <a:gd name="T8" fmla="+- 0 10782 53"/>
                  <a:gd name="T9" fmla="*/ T8 w 21459"/>
                  <a:gd name="T10" fmla="+- 0 10819 39"/>
                  <a:gd name="T11" fmla="*/ 10819 h 21561"/>
                  <a:gd name="T12" fmla="+- 0 10782 53"/>
                  <a:gd name="T13" fmla="*/ T12 w 21459"/>
                  <a:gd name="T14" fmla="+- 0 10819 39"/>
                  <a:gd name="T15" fmla="*/ 10819 h 21561"/>
                </a:gdLst>
                <a:ahLst/>
                <a:cxnLst>
                  <a:cxn ang="0">
                    <a:pos x="T1" y="T3"/>
                  </a:cxn>
                  <a:cxn ang="0">
                    <a:pos x="T5" y="T7"/>
                  </a:cxn>
                  <a:cxn ang="0">
                    <a:pos x="T9" y="T11"/>
                  </a:cxn>
                  <a:cxn ang="0">
                    <a:pos x="T13" y="T15"/>
                  </a:cxn>
                </a:cxnLst>
                <a:rect l="0" t="0" r="r" b="b"/>
                <a:pathLst>
                  <a:path w="21459" h="21561">
                    <a:moveTo>
                      <a:pt x="20359" y="4319"/>
                    </a:moveTo>
                    <a:cubicBezTo>
                      <a:pt x="20703" y="4451"/>
                      <a:pt x="20960" y="4653"/>
                      <a:pt x="21125" y="4923"/>
                    </a:cubicBezTo>
                    <a:cubicBezTo>
                      <a:pt x="21468" y="5418"/>
                      <a:pt x="21546" y="6025"/>
                      <a:pt x="21363" y="6735"/>
                    </a:cubicBezTo>
                    <a:lnTo>
                      <a:pt x="17812" y="19432"/>
                    </a:lnTo>
                    <a:cubicBezTo>
                      <a:pt x="17663" y="20051"/>
                      <a:pt x="17338" y="20561"/>
                      <a:pt x="16840" y="20960"/>
                    </a:cubicBezTo>
                    <a:cubicBezTo>
                      <a:pt x="16342" y="21361"/>
                      <a:pt x="15810" y="21560"/>
                      <a:pt x="15242" y="21560"/>
                    </a:cubicBezTo>
                    <a:lnTo>
                      <a:pt x="3374" y="21560"/>
                    </a:lnTo>
                    <a:cubicBezTo>
                      <a:pt x="3031" y="21560"/>
                      <a:pt x="2698" y="21496"/>
                      <a:pt x="2378" y="21358"/>
                    </a:cubicBezTo>
                    <a:cubicBezTo>
                      <a:pt x="2056" y="21223"/>
                      <a:pt x="1747" y="21042"/>
                      <a:pt x="1456" y="20810"/>
                    </a:cubicBezTo>
                    <a:cubicBezTo>
                      <a:pt x="1162" y="20581"/>
                      <a:pt x="906" y="20312"/>
                      <a:pt x="683" y="19998"/>
                    </a:cubicBezTo>
                    <a:cubicBezTo>
                      <a:pt x="463" y="19685"/>
                      <a:pt x="287" y="19345"/>
                      <a:pt x="161" y="18978"/>
                    </a:cubicBezTo>
                    <a:cubicBezTo>
                      <a:pt x="-46" y="18345"/>
                      <a:pt x="-53" y="17750"/>
                      <a:pt x="138" y="17199"/>
                    </a:cubicBezTo>
                    <a:cubicBezTo>
                      <a:pt x="156" y="17049"/>
                      <a:pt x="172" y="16900"/>
                      <a:pt x="188" y="16759"/>
                    </a:cubicBezTo>
                    <a:cubicBezTo>
                      <a:pt x="206" y="16613"/>
                      <a:pt x="222" y="16449"/>
                      <a:pt x="237" y="16273"/>
                    </a:cubicBezTo>
                    <a:cubicBezTo>
                      <a:pt x="237" y="16179"/>
                      <a:pt x="222" y="16082"/>
                      <a:pt x="188" y="15985"/>
                    </a:cubicBezTo>
                    <a:cubicBezTo>
                      <a:pt x="156" y="15889"/>
                      <a:pt x="146" y="15792"/>
                      <a:pt x="161" y="15695"/>
                    </a:cubicBezTo>
                    <a:cubicBezTo>
                      <a:pt x="180" y="15549"/>
                      <a:pt x="245" y="15402"/>
                      <a:pt x="358" y="15256"/>
                    </a:cubicBezTo>
                    <a:cubicBezTo>
                      <a:pt x="471" y="15109"/>
                      <a:pt x="578" y="14942"/>
                      <a:pt x="678" y="14757"/>
                    </a:cubicBezTo>
                    <a:cubicBezTo>
                      <a:pt x="872" y="14411"/>
                      <a:pt x="1060" y="13986"/>
                      <a:pt x="1249" y="13485"/>
                    </a:cubicBezTo>
                    <a:cubicBezTo>
                      <a:pt x="1438" y="12987"/>
                      <a:pt x="1574" y="12553"/>
                      <a:pt x="1655" y="12190"/>
                    </a:cubicBezTo>
                    <a:cubicBezTo>
                      <a:pt x="1689" y="12040"/>
                      <a:pt x="1686" y="11896"/>
                      <a:pt x="1642" y="11762"/>
                    </a:cubicBezTo>
                    <a:cubicBezTo>
                      <a:pt x="1603" y="11627"/>
                      <a:pt x="1597" y="11504"/>
                      <a:pt x="1631" y="11389"/>
                    </a:cubicBezTo>
                    <a:cubicBezTo>
                      <a:pt x="1665" y="11240"/>
                      <a:pt x="1734" y="11111"/>
                      <a:pt x="1838" y="11005"/>
                    </a:cubicBezTo>
                    <a:cubicBezTo>
                      <a:pt x="1943" y="10897"/>
                      <a:pt x="2027" y="10788"/>
                      <a:pt x="2095" y="10671"/>
                    </a:cubicBezTo>
                    <a:cubicBezTo>
                      <a:pt x="2179" y="10507"/>
                      <a:pt x="2268" y="10308"/>
                      <a:pt x="2365" y="10082"/>
                    </a:cubicBezTo>
                    <a:cubicBezTo>
                      <a:pt x="2459" y="9859"/>
                      <a:pt x="2551" y="9628"/>
                      <a:pt x="2635" y="9390"/>
                    </a:cubicBezTo>
                    <a:cubicBezTo>
                      <a:pt x="2719" y="9150"/>
                      <a:pt x="2784" y="8918"/>
                      <a:pt x="2837" y="8690"/>
                    </a:cubicBezTo>
                    <a:cubicBezTo>
                      <a:pt x="2887" y="8461"/>
                      <a:pt x="2918" y="8271"/>
                      <a:pt x="2936" y="8118"/>
                    </a:cubicBezTo>
                    <a:cubicBezTo>
                      <a:pt x="2952" y="7972"/>
                      <a:pt x="2944" y="7816"/>
                      <a:pt x="2910" y="7655"/>
                    </a:cubicBezTo>
                    <a:cubicBezTo>
                      <a:pt x="2876" y="7497"/>
                      <a:pt x="2876" y="7365"/>
                      <a:pt x="2910" y="7248"/>
                    </a:cubicBezTo>
                    <a:cubicBezTo>
                      <a:pt x="2960" y="7101"/>
                      <a:pt x="3046" y="6978"/>
                      <a:pt x="3167" y="6878"/>
                    </a:cubicBezTo>
                    <a:cubicBezTo>
                      <a:pt x="3288" y="6778"/>
                      <a:pt x="3390" y="6664"/>
                      <a:pt x="3476" y="6532"/>
                    </a:cubicBezTo>
                    <a:cubicBezTo>
                      <a:pt x="3557" y="6421"/>
                      <a:pt x="3649" y="6263"/>
                      <a:pt x="3746" y="6049"/>
                    </a:cubicBezTo>
                    <a:cubicBezTo>
                      <a:pt x="3840" y="5841"/>
                      <a:pt x="3937" y="5609"/>
                      <a:pt x="4034" y="5354"/>
                    </a:cubicBezTo>
                    <a:cubicBezTo>
                      <a:pt x="4129" y="5102"/>
                      <a:pt x="4210" y="4856"/>
                      <a:pt x="4278" y="4618"/>
                    </a:cubicBezTo>
                    <a:cubicBezTo>
                      <a:pt x="4344" y="4381"/>
                      <a:pt x="4385" y="4170"/>
                      <a:pt x="4404" y="3979"/>
                    </a:cubicBezTo>
                    <a:cubicBezTo>
                      <a:pt x="4420" y="3868"/>
                      <a:pt x="4404" y="3754"/>
                      <a:pt x="4354" y="3636"/>
                    </a:cubicBezTo>
                    <a:cubicBezTo>
                      <a:pt x="4304" y="3519"/>
                      <a:pt x="4294" y="3390"/>
                      <a:pt x="4328" y="3249"/>
                    </a:cubicBezTo>
                    <a:cubicBezTo>
                      <a:pt x="4362" y="3120"/>
                      <a:pt x="4438" y="2980"/>
                      <a:pt x="4561" y="2836"/>
                    </a:cubicBezTo>
                    <a:cubicBezTo>
                      <a:pt x="4682" y="2692"/>
                      <a:pt x="4792" y="2543"/>
                      <a:pt x="4894" y="2393"/>
                    </a:cubicBezTo>
                    <a:cubicBezTo>
                      <a:pt x="5025" y="2159"/>
                      <a:pt x="5145" y="1886"/>
                      <a:pt x="5250" y="1573"/>
                    </a:cubicBezTo>
                    <a:cubicBezTo>
                      <a:pt x="5355" y="1262"/>
                      <a:pt x="5481" y="975"/>
                      <a:pt x="5625" y="717"/>
                    </a:cubicBezTo>
                    <a:cubicBezTo>
                      <a:pt x="5772" y="462"/>
                      <a:pt x="5966" y="259"/>
                      <a:pt x="6204" y="116"/>
                    </a:cubicBezTo>
                    <a:cubicBezTo>
                      <a:pt x="6440" y="-31"/>
                      <a:pt x="6767" y="-39"/>
                      <a:pt x="7176" y="92"/>
                    </a:cubicBezTo>
                    <a:lnTo>
                      <a:pt x="7150" y="151"/>
                    </a:lnTo>
                    <a:cubicBezTo>
                      <a:pt x="7409" y="54"/>
                      <a:pt x="7635" y="10"/>
                      <a:pt x="7829" y="10"/>
                    </a:cubicBezTo>
                    <a:lnTo>
                      <a:pt x="17613" y="10"/>
                    </a:lnTo>
                    <a:cubicBezTo>
                      <a:pt x="18266" y="10"/>
                      <a:pt x="18764" y="277"/>
                      <a:pt x="19107" y="805"/>
                    </a:cubicBezTo>
                    <a:cubicBezTo>
                      <a:pt x="19448" y="1303"/>
                      <a:pt x="19524" y="1904"/>
                      <a:pt x="19330" y="2616"/>
                    </a:cubicBezTo>
                    <a:lnTo>
                      <a:pt x="15782" y="15329"/>
                    </a:lnTo>
                    <a:cubicBezTo>
                      <a:pt x="15630" y="15918"/>
                      <a:pt x="15307" y="16419"/>
                      <a:pt x="14809" y="16829"/>
                    </a:cubicBezTo>
                    <a:cubicBezTo>
                      <a:pt x="14312" y="17243"/>
                      <a:pt x="13782" y="17448"/>
                      <a:pt x="13221" y="17448"/>
                    </a:cubicBezTo>
                    <a:lnTo>
                      <a:pt x="2019" y="17448"/>
                    </a:lnTo>
                    <a:cubicBezTo>
                      <a:pt x="1935" y="17448"/>
                      <a:pt x="1852" y="17460"/>
                      <a:pt x="1762" y="17477"/>
                    </a:cubicBezTo>
                    <a:cubicBezTo>
                      <a:pt x="1676" y="17495"/>
                      <a:pt x="1597" y="17551"/>
                      <a:pt x="1529" y="17644"/>
                    </a:cubicBezTo>
                    <a:cubicBezTo>
                      <a:pt x="1430" y="17832"/>
                      <a:pt x="1430" y="18096"/>
                      <a:pt x="1529" y="18430"/>
                    </a:cubicBezTo>
                    <a:cubicBezTo>
                      <a:pt x="1665" y="18834"/>
                      <a:pt x="1914" y="19186"/>
                      <a:pt x="2284" y="19488"/>
                    </a:cubicBezTo>
                    <a:cubicBezTo>
                      <a:pt x="2651" y="19796"/>
                      <a:pt x="3015" y="19945"/>
                      <a:pt x="3374" y="19945"/>
                    </a:cubicBezTo>
                    <a:lnTo>
                      <a:pt x="15242" y="19945"/>
                    </a:lnTo>
                    <a:cubicBezTo>
                      <a:pt x="15485" y="19945"/>
                      <a:pt x="15724" y="19846"/>
                      <a:pt x="15962" y="19643"/>
                    </a:cubicBezTo>
                    <a:cubicBezTo>
                      <a:pt x="16201" y="19444"/>
                      <a:pt x="16358" y="19221"/>
                      <a:pt x="16434" y="18975"/>
                    </a:cubicBezTo>
                    <a:lnTo>
                      <a:pt x="20310" y="5128"/>
                    </a:lnTo>
                    <a:cubicBezTo>
                      <a:pt x="20344" y="4979"/>
                      <a:pt x="20365" y="4841"/>
                      <a:pt x="20373" y="4715"/>
                    </a:cubicBezTo>
                    <a:cubicBezTo>
                      <a:pt x="20378" y="4592"/>
                      <a:pt x="20373" y="4460"/>
                      <a:pt x="20359" y="4319"/>
                    </a:cubicBezTo>
                    <a:moveTo>
                      <a:pt x="6285" y="8083"/>
                    </a:moveTo>
                    <a:cubicBezTo>
                      <a:pt x="6201" y="8446"/>
                      <a:pt x="6311" y="8628"/>
                      <a:pt x="6610" y="8628"/>
                    </a:cubicBezTo>
                    <a:lnTo>
                      <a:pt x="14325" y="8628"/>
                    </a:lnTo>
                    <a:cubicBezTo>
                      <a:pt x="14461" y="8628"/>
                      <a:pt x="14587" y="8578"/>
                      <a:pt x="14707" y="8473"/>
                    </a:cubicBezTo>
                    <a:cubicBezTo>
                      <a:pt x="14830" y="8370"/>
                      <a:pt x="14906" y="8238"/>
                      <a:pt x="14940" y="8083"/>
                    </a:cubicBezTo>
                    <a:lnTo>
                      <a:pt x="15242" y="7028"/>
                    </a:lnTo>
                    <a:cubicBezTo>
                      <a:pt x="15276" y="6881"/>
                      <a:pt x="15263" y="6752"/>
                      <a:pt x="15205" y="6641"/>
                    </a:cubicBezTo>
                    <a:cubicBezTo>
                      <a:pt x="15145" y="6535"/>
                      <a:pt x="15051" y="6483"/>
                      <a:pt x="14914" y="6483"/>
                    </a:cubicBezTo>
                    <a:lnTo>
                      <a:pt x="7202" y="6483"/>
                    </a:lnTo>
                    <a:cubicBezTo>
                      <a:pt x="7066" y="6483"/>
                      <a:pt x="6935" y="6532"/>
                      <a:pt x="6807" y="6638"/>
                    </a:cubicBezTo>
                    <a:cubicBezTo>
                      <a:pt x="6676" y="6740"/>
                      <a:pt x="6594" y="6869"/>
                      <a:pt x="6560" y="7028"/>
                    </a:cubicBezTo>
                    <a:lnTo>
                      <a:pt x="6285" y="8083"/>
                    </a:lnTo>
                    <a:close/>
                    <a:moveTo>
                      <a:pt x="7150" y="4867"/>
                    </a:moveTo>
                    <a:cubicBezTo>
                      <a:pt x="7116" y="5017"/>
                      <a:pt x="7132" y="5140"/>
                      <a:pt x="7195" y="5240"/>
                    </a:cubicBezTo>
                    <a:cubicBezTo>
                      <a:pt x="7257" y="5336"/>
                      <a:pt x="7354" y="5386"/>
                      <a:pt x="7488" y="5386"/>
                    </a:cubicBezTo>
                    <a:lnTo>
                      <a:pt x="15192" y="5386"/>
                    </a:lnTo>
                    <a:cubicBezTo>
                      <a:pt x="15326" y="5386"/>
                      <a:pt x="15451" y="5336"/>
                      <a:pt x="15575" y="5240"/>
                    </a:cubicBezTo>
                    <a:cubicBezTo>
                      <a:pt x="15695" y="5140"/>
                      <a:pt x="15784" y="5017"/>
                      <a:pt x="15845" y="4867"/>
                    </a:cubicBezTo>
                    <a:lnTo>
                      <a:pt x="16120" y="3771"/>
                    </a:lnTo>
                    <a:cubicBezTo>
                      <a:pt x="16154" y="3622"/>
                      <a:pt x="16141" y="3493"/>
                      <a:pt x="16083" y="3387"/>
                    </a:cubicBezTo>
                    <a:cubicBezTo>
                      <a:pt x="16023" y="3279"/>
                      <a:pt x="15923" y="3223"/>
                      <a:pt x="15782" y="3223"/>
                    </a:cubicBezTo>
                    <a:lnTo>
                      <a:pt x="8078" y="3223"/>
                    </a:lnTo>
                    <a:cubicBezTo>
                      <a:pt x="7944" y="3223"/>
                      <a:pt x="7818" y="3279"/>
                      <a:pt x="7695" y="3387"/>
                    </a:cubicBezTo>
                    <a:cubicBezTo>
                      <a:pt x="7575" y="3493"/>
                      <a:pt x="7488" y="3622"/>
                      <a:pt x="7438" y="3771"/>
                    </a:cubicBezTo>
                    <a:lnTo>
                      <a:pt x="7150" y="4867"/>
                    </a:lnTo>
                    <a:close/>
                  </a:path>
                </a:pathLst>
              </a:custGeom>
              <a:solidFill>
                <a:schemeClr val="bg1"/>
              </a:solidFill>
              <a:ln>
                <a:noFill/>
              </a:ln>
              <a:effectLst/>
            </p:spPr>
            <p:txBody>
              <a:bodyPr anchor="ctr"/>
              <a:lstStyle/>
              <a:p>
                <a:pPr algn="ctr"/>
                <a:endParaRPr dirty="0"/>
              </a:p>
            </p:txBody>
          </p:sp>
        </p:grpSp>
        <p:sp>
          <p:nvSpPr>
            <p:cNvPr id="164" name="文本框 9">
              <a:extLst>
                <a:ext uri="{FF2B5EF4-FFF2-40B4-BE49-F238E27FC236}">
                  <a16:creationId xmlns:a16="http://schemas.microsoft.com/office/drawing/2014/main" id="{E7FA57CB-E9AB-48DB-819A-59ED8D4DDD54}"/>
                </a:ext>
              </a:extLst>
            </p:cNvPr>
            <p:cNvSpPr txBox="1">
              <a:spLocks noChangeArrowheads="1"/>
            </p:cNvSpPr>
            <p:nvPr/>
          </p:nvSpPr>
          <p:spPr bwMode="auto">
            <a:xfrm>
              <a:off x="5190647" y="2251231"/>
              <a:ext cx="1800000" cy="307777"/>
            </a:xfrm>
            <a:prstGeom prst="rect">
              <a:avLst/>
            </a:prstGeom>
            <a:solidFill>
              <a:srgbClr val="AD62AA"/>
            </a:solid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gn="ctr">
                <a:lnSpc>
                  <a:spcPct val="100000"/>
                </a:lnSpc>
                <a:spcBef>
                  <a:spcPct val="0"/>
                </a:spcBef>
                <a:buFontTx/>
                <a:buNone/>
              </a:pPr>
              <a:r>
                <a:rPr lang="zh-CN" altLang="en-US" sz="1400" dirty="0">
                  <a:solidFill>
                    <a:schemeClr val="bg1"/>
                  </a:solidFill>
                  <a:latin typeface="微软雅黑" panose="020B0503020204020204" pitchFamily="34" charset="-122"/>
                  <a:ea typeface="微软雅黑" panose="020B0503020204020204" pitchFamily="34" charset="-122"/>
                </a:rPr>
                <a:t>国家卫生健康委员会</a:t>
              </a:r>
              <a:endParaRPr lang="en-US" altLang="zh-CN" sz="1400" dirty="0">
                <a:solidFill>
                  <a:schemeClr val="bg1"/>
                </a:solidFill>
                <a:latin typeface="微软雅黑" panose="020B0503020204020204" pitchFamily="34" charset="-122"/>
                <a:ea typeface="微软雅黑" panose="020B0503020204020204" pitchFamily="34" charset="-122"/>
              </a:endParaRPr>
            </a:p>
          </p:txBody>
        </p:sp>
        <p:grpSp>
          <p:nvGrpSpPr>
            <p:cNvPr id="213" name="ïṧľíḓé">
              <a:extLst>
                <a:ext uri="{FF2B5EF4-FFF2-40B4-BE49-F238E27FC236}">
                  <a16:creationId xmlns:a16="http://schemas.microsoft.com/office/drawing/2014/main" id="{EA124F05-E85A-470E-882D-7487E6552B4E}"/>
                </a:ext>
              </a:extLst>
            </p:cNvPr>
            <p:cNvGrpSpPr/>
            <p:nvPr/>
          </p:nvGrpSpPr>
          <p:grpSpPr>
            <a:xfrm>
              <a:off x="5738683" y="2680788"/>
              <a:ext cx="711452" cy="711301"/>
              <a:chOff x="4281172" y="3054898"/>
              <a:chExt cx="810172" cy="810000"/>
            </a:xfrm>
          </p:grpSpPr>
          <p:sp>
            <p:nvSpPr>
              <p:cNvPr id="214" name="ïŝlíḑé">
                <a:extLst>
                  <a:ext uri="{FF2B5EF4-FFF2-40B4-BE49-F238E27FC236}">
                    <a16:creationId xmlns:a16="http://schemas.microsoft.com/office/drawing/2014/main" id="{B20B6D03-1A4A-4152-9288-5A6671E7F454}"/>
                  </a:ext>
                </a:extLst>
              </p:cNvPr>
              <p:cNvSpPr/>
              <p:nvPr/>
            </p:nvSpPr>
            <p:spPr bwMode="auto">
              <a:xfrm rot="5400000">
                <a:off x="4281258" y="3054812"/>
                <a:ext cx="810000" cy="810172"/>
              </a:xfrm>
              <a:prstGeom prst="ellipse">
                <a:avLst/>
              </a:prstGeom>
              <a:solidFill>
                <a:srgbClr val="AD62AA"/>
              </a:solidFill>
              <a:ln w="38100">
                <a:solidFill>
                  <a:schemeClr val="bg1"/>
                </a:solid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sp>
            <p:nvSpPr>
              <p:cNvPr id="215" name="i$liḓè">
                <a:extLst>
                  <a:ext uri="{FF2B5EF4-FFF2-40B4-BE49-F238E27FC236}">
                    <a16:creationId xmlns:a16="http://schemas.microsoft.com/office/drawing/2014/main" id="{CB6C52F8-B54A-4E10-B30A-C0CF1F986085}"/>
                  </a:ext>
                </a:extLst>
              </p:cNvPr>
              <p:cNvSpPr/>
              <p:nvPr/>
            </p:nvSpPr>
            <p:spPr bwMode="auto">
              <a:xfrm>
                <a:off x="4573445" y="3264382"/>
                <a:ext cx="225623" cy="391031"/>
              </a:xfrm>
              <a:custGeom>
                <a:avLst/>
                <a:gdLst>
                  <a:gd name="connsiteX0" fmla="*/ 149537 w 347958"/>
                  <a:gd name="connsiteY0" fmla="*/ 356342 h 603052"/>
                  <a:gd name="connsiteX1" fmla="*/ 149537 w 347958"/>
                  <a:gd name="connsiteY1" fmla="*/ 405135 h 603052"/>
                  <a:gd name="connsiteX2" fmla="*/ 100790 w 347958"/>
                  <a:gd name="connsiteY2" fmla="*/ 405135 h 603052"/>
                  <a:gd name="connsiteX3" fmla="*/ 100790 w 347958"/>
                  <a:gd name="connsiteY3" fmla="*/ 453792 h 603052"/>
                  <a:gd name="connsiteX4" fmla="*/ 149537 w 347958"/>
                  <a:gd name="connsiteY4" fmla="*/ 453792 h 603052"/>
                  <a:gd name="connsiteX5" fmla="*/ 149537 w 347958"/>
                  <a:gd name="connsiteY5" fmla="*/ 502586 h 603052"/>
                  <a:gd name="connsiteX6" fmla="*/ 198421 w 347958"/>
                  <a:gd name="connsiteY6" fmla="*/ 502586 h 603052"/>
                  <a:gd name="connsiteX7" fmla="*/ 198421 w 347958"/>
                  <a:gd name="connsiteY7" fmla="*/ 453792 h 603052"/>
                  <a:gd name="connsiteX8" fmla="*/ 247169 w 347958"/>
                  <a:gd name="connsiteY8" fmla="*/ 453792 h 603052"/>
                  <a:gd name="connsiteX9" fmla="*/ 247169 w 347958"/>
                  <a:gd name="connsiteY9" fmla="*/ 405135 h 603052"/>
                  <a:gd name="connsiteX10" fmla="*/ 198421 w 347958"/>
                  <a:gd name="connsiteY10" fmla="*/ 405135 h 603052"/>
                  <a:gd name="connsiteX11" fmla="*/ 198421 w 347958"/>
                  <a:gd name="connsiteY11" fmla="*/ 356342 h 603052"/>
                  <a:gd name="connsiteX12" fmla="*/ 0 w 347958"/>
                  <a:gd name="connsiteY12" fmla="*/ 310700 h 603052"/>
                  <a:gd name="connsiteX13" fmla="*/ 347958 w 347958"/>
                  <a:gd name="connsiteY13" fmla="*/ 310700 h 603052"/>
                  <a:gd name="connsiteX14" fmla="*/ 347958 w 347958"/>
                  <a:gd name="connsiteY14" fmla="*/ 575640 h 603052"/>
                  <a:gd name="connsiteX15" fmla="*/ 320495 w 347958"/>
                  <a:gd name="connsiteY15" fmla="*/ 603052 h 603052"/>
                  <a:gd name="connsiteX16" fmla="*/ 27463 w 347958"/>
                  <a:gd name="connsiteY16" fmla="*/ 603052 h 603052"/>
                  <a:gd name="connsiteX17" fmla="*/ 0 w 347958"/>
                  <a:gd name="connsiteY17" fmla="*/ 575640 h 603052"/>
                  <a:gd name="connsiteX18" fmla="*/ 100786 w 347958"/>
                  <a:gd name="connsiteY18" fmla="*/ 0 h 603052"/>
                  <a:gd name="connsiteX19" fmla="*/ 247173 w 347958"/>
                  <a:gd name="connsiteY19" fmla="*/ 0 h 603052"/>
                  <a:gd name="connsiteX20" fmla="*/ 274638 w 347958"/>
                  <a:gd name="connsiteY20" fmla="*/ 27410 h 603052"/>
                  <a:gd name="connsiteX21" fmla="*/ 274638 w 347958"/>
                  <a:gd name="connsiteY21" fmla="*/ 141709 h 603052"/>
                  <a:gd name="connsiteX22" fmla="*/ 345771 w 347958"/>
                  <a:gd name="connsiteY22" fmla="*/ 255870 h 603052"/>
                  <a:gd name="connsiteX23" fmla="*/ 2188 w 347958"/>
                  <a:gd name="connsiteY23" fmla="*/ 255870 h 603052"/>
                  <a:gd name="connsiteX24" fmla="*/ 73322 w 347958"/>
                  <a:gd name="connsiteY24" fmla="*/ 141709 h 603052"/>
                  <a:gd name="connsiteX25" fmla="*/ 73322 w 347958"/>
                  <a:gd name="connsiteY25" fmla="*/ 27410 h 603052"/>
                  <a:gd name="connsiteX26" fmla="*/ 100786 w 347958"/>
                  <a:gd name="connsiteY26" fmla="*/ 0 h 60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7958" h="603052">
                    <a:moveTo>
                      <a:pt x="149537" y="356342"/>
                    </a:moveTo>
                    <a:lnTo>
                      <a:pt x="149537" y="405135"/>
                    </a:lnTo>
                    <a:lnTo>
                      <a:pt x="100790" y="405135"/>
                    </a:lnTo>
                    <a:lnTo>
                      <a:pt x="100790" y="453792"/>
                    </a:lnTo>
                    <a:lnTo>
                      <a:pt x="149537" y="453792"/>
                    </a:lnTo>
                    <a:lnTo>
                      <a:pt x="149537" y="502586"/>
                    </a:lnTo>
                    <a:lnTo>
                      <a:pt x="198421" y="502586"/>
                    </a:lnTo>
                    <a:lnTo>
                      <a:pt x="198421" y="453792"/>
                    </a:lnTo>
                    <a:lnTo>
                      <a:pt x="247169" y="453792"/>
                    </a:lnTo>
                    <a:lnTo>
                      <a:pt x="247169" y="405135"/>
                    </a:lnTo>
                    <a:lnTo>
                      <a:pt x="198421" y="405135"/>
                    </a:lnTo>
                    <a:lnTo>
                      <a:pt x="198421" y="356342"/>
                    </a:lnTo>
                    <a:close/>
                    <a:moveTo>
                      <a:pt x="0" y="310700"/>
                    </a:moveTo>
                    <a:lnTo>
                      <a:pt x="347958" y="310700"/>
                    </a:lnTo>
                    <a:lnTo>
                      <a:pt x="347958" y="575640"/>
                    </a:lnTo>
                    <a:cubicBezTo>
                      <a:pt x="347958" y="590717"/>
                      <a:pt x="335600" y="603052"/>
                      <a:pt x="320495" y="603052"/>
                    </a:cubicBezTo>
                    <a:lnTo>
                      <a:pt x="27463" y="603052"/>
                    </a:lnTo>
                    <a:cubicBezTo>
                      <a:pt x="12359" y="603052"/>
                      <a:pt x="0" y="590717"/>
                      <a:pt x="0" y="575640"/>
                    </a:cubicBezTo>
                    <a:close/>
                    <a:moveTo>
                      <a:pt x="100786" y="0"/>
                    </a:moveTo>
                    <a:lnTo>
                      <a:pt x="247173" y="0"/>
                    </a:lnTo>
                    <a:cubicBezTo>
                      <a:pt x="262416" y="0"/>
                      <a:pt x="274638" y="12335"/>
                      <a:pt x="274638" y="27410"/>
                    </a:cubicBezTo>
                    <a:lnTo>
                      <a:pt x="274638" y="141709"/>
                    </a:lnTo>
                    <a:cubicBezTo>
                      <a:pt x="311852" y="168159"/>
                      <a:pt x="338218" y="208862"/>
                      <a:pt x="345771" y="255870"/>
                    </a:cubicBezTo>
                    <a:lnTo>
                      <a:pt x="2188" y="255870"/>
                    </a:lnTo>
                    <a:cubicBezTo>
                      <a:pt x="9741" y="208862"/>
                      <a:pt x="36107" y="168159"/>
                      <a:pt x="73322" y="141709"/>
                    </a:cubicBezTo>
                    <a:lnTo>
                      <a:pt x="73322" y="27410"/>
                    </a:lnTo>
                    <a:cubicBezTo>
                      <a:pt x="73322" y="12335"/>
                      <a:pt x="85544" y="0"/>
                      <a:pt x="100786" y="0"/>
                    </a:cubicBezTo>
                    <a:close/>
                  </a:path>
                </a:pathLst>
              </a:custGeom>
              <a:solidFill>
                <a:schemeClr val="bg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grpSp>
        <p:sp>
          <p:nvSpPr>
            <p:cNvPr id="168" name="文本框 9">
              <a:extLst>
                <a:ext uri="{FF2B5EF4-FFF2-40B4-BE49-F238E27FC236}">
                  <a16:creationId xmlns:a16="http://schemas.microsoft.com/office/drawing/2014/main" id="{2BA9CC73-C76B-4D07-B838-2AB5D9AEBBF8}"/>
                </a:ext>
              </a:extLst>
            </p:cNvPr>
            <p:cNvSpPr txBox="1">
              <a:spLocks noChangeArrowheads="1"/>
            </p:cNvSpPr>
            <p:nvPr/>
          </p:nvSpPr>
          <p:spPr bwMode="auto">
            <a:xfrm>
              <a:off x="6681120" y="3498003"/>
              <a:ext cx="895004" cy="307777"/>
            </a:xfrm>
            <a:prstGeom prst="rect">
              <a:avLst/>
            </a:prstGeom>
            <a:solidFill>
              <a:srgbClr val="4A47A3"/>
            </a:solid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gn="ctr">
                <a:lnSpc>
                  <a:spcPct val="100000"/>
                </a:lnSpc>
                <a:spcBef>
                  <a:spcPct val="0"/>
                </a:spcBef>
                <a:buFontTx/>
                <a:buNone/>
              </a:pPr>
              <a:r>
                <a:rPr lang="zh-CN" altLang="en-US" sz="1400" dirty="0">
                  <a:solidFill>
                    <a:schemeClr val="bg1"/>
                  </a:solidFill>
                  <a:latin typeface="微软雅黑" panose="020B0503020204020204" pitchFamily="34" charset="-122"/>
                  <a:ea typeface="微软雅黑" panose="020B0503020204020204" pitchFamily="34" charset="-122"/>
                </a:rPr>
                <a:t>体育总局</a:t>
              </a:r>
              <a:endParaRPr lang="en-US" altLang="zh-CN" sz="1400" dirty="0">
                <a:solidFill>
                  <a:schemeClr val="bg1"/>
                </a:solidFill>
                <a:latin typeface="微软雅黑" panose="020B0503020204020204" pitchFamily="34" charset="-122"/>
                <a:ea typeface="微软雅黑" panose="020B0503020204020204" pitchFamily="34" charset="-122"/>
              </a:endParaRPr>
            </a:p>
          </p:txBody>
        </p:sp>
        <p:grpSp>
          <p:nvGrpSpPr>
            <p:cNvPr id="216" name="ïṧľíḓé">
              <a:extLst>
                <a:ext uri="{FF2B5EF4-FFF2-40B4-BE49-F238E27FC236}">
                  <a16:creationId xmlns:a16="http://schemas.microsoft.com/office/drawing/2014/main" id="{183CDAD6-DC3E-4554-8878-D161E2A16082}"/>
                </a:ext>
              </a:extLst>
            </p:cNvPr>
            <p:cNvGrpSpPr/>
            <p:nvPr/>
          </p:nvGrpSpPr>
          <p:grpSpPr>
            <a:xfrm>
              <a:off x="6798447" y="2680790"/>
              <a:ext cx="711452" cy="711301"/>
              <a:chOff x="4281173" y="3054900"/>
              <a:chExt cx="810172" cy="810000"/>
            </a:xfrm>
          </p:grpSpPr>
          <p:sp>
            <p:nvSpPr>
              <p:cNvPr id="217" name="ïŝlíḑé">
                <a:extLst>
                  <a:ext uri="{FF2B5EF4-FFF2-40B4-BE49-F238E27FC236}">
                    <a16:creationId xmlns:a16="http://schemas.microsoft.com/office/drawing/2014/main" id="{1C8A080F-D00E-4FC2-9E84-2D9F0F77D64A}"/>
                  </a:ext>
                </a:extLst>
              </p:cNvPr>
              <p:cNvSpPr/>
              <p:nvPr/>
            </p:nvSpPr>
            <p:spPr bwMode="auto">
              <a:xfrm rot="5400000">
                <a:off x="4281259" y="3054814"/>
                <a:ext cx="810000" cy="810172"/>
              </a:xfrm>
              <a:prstGeom prst="ellipse">
                <a:avLst/>
              </a:prstGeom>
              <a:solidFill>
                <a:srgbClr val="4A47A3"/>
              </a:solidFill>
              <a:ln w="38100">
                <a:solidFill>
                  <a:schemeClr val="bg1"/>
                </a:solid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sp>
            <p:nvSpPr>
              <p:cNvPr id="218" name="i$liḓè">
                <a:extLst>
                  <a:ext uri="{FF2B5EF4-FFF2-40B4-BE49-F238E27FC236}">
                    <a16:creationId xmlns:a16="http://schemas.microsoft.com/office/drawing/2014/main" id="{2A831002-51CC-4BBF-9344-B4CE6CD37115}"/>
                  </a:ext>
                </a:extLst>
              </p:cNvPr>
              <p:cNvSpPr/>
              <p:nvPr/>
            </p:nvSpPr>
            <p:spPr bwMode="auto">
              <a:xfrm>
                <a:off x="4490741" y="3264677"/>
                <a:ext cx="391032" cy="390441"/>
              </a:xfrm>
              <a:custGeom>
                <a:avLst/>
                <a:gdLst>
                  <a:gd name="connsiteX0" fmla="*/ 607568 w 607568"/>
                  <a:gd name="connsiteY0" fmla="*/ 323190 h 606651"/>
                  <a:gd name="connsiteX1" fmla="*/ 519105 w 607568"/>
                  <a:gd name="connsiteY1" fmla="*/ 518342 h 606651"/>
                  <a:gd name="connsiteX2" fmla="*/ 323613 w 607568"/>
                  <a:gd name="connsiteY2" fmla="*/ 606651 h 606651"/>
                  <a:gd name="connsiteX3" fmla="*/ 328776 w 607568"/>
                  <a:gd name="connsiteY3" fmla="*/ 553032 h 606651"/>
                  <a:gd name="connsiteX4" fmla="*/ 347144 w 607568"/>
                  <a:gd name="connsiteY4" fmla="*/ 557987 h 606651"/>
                  <a:gd name="connsiteX5" fmla="*/ 357469 w 607568"/>
                  <a:gd name="connsiteY5" fmla="*/ 519730 h 606651"/>
                  <a:gd name="connsiteX6" fmla="*/ 339101 w 607568"/>
                  <a:gd name="connsiteY6" fmla="*/ 514774 h 606651"/>
                  <a:gd name="connsiteX7" fmla="*/ 364320 w 607568"/>
                  <a:gd name="connsiteY7" fmla="*/ 460956 h 606651"/>
                  <a:gd name="connsiteX8" fmla="*/ 379808 w 607568"/>
                  <a:gd name="connsiteY8" fmla="*/ 471859 h 606651"/>
                  <a:gd name="connsiteX9" fmla="*/ 402545 w 607568"/>
                  <a:gd name="connsiteY9" fmla="*/ 439350 h 606651"/>
                  <a:gd name="connsiteX10" fmla="*/ 387155 w 607568"/>
                  <a:gd name="connsiteY10" fmla="*/ 428547 h 606651"/>
                  <a:gd name="connsiteX11" fmla="*/ 429153 w 607568"/>
                  <a:gd name="connsiteY11" fmla="*/ 386622 h 606651"/>
                  <a:gd name="connsiteX12" fmla="*/ 439975 w 607568"/>
                  <a:gd name="connsiteY12" fmla="*/ 402084 h 606651"/>
                  <a:gd name="connsiteX13" fmla="*/ 472540 w 607568"/>
                  <a:gd name="connsiteY13" fmla="*/ 379288 h 606651"/>
                  <a:gd name="connsiteX14" fmla="*/ 461619 w 607568"/>
                  <a:gd name="connsiteY14" fmla="*/ 363826 h 606651"/>
                  <a:gd name="connsiteX15" fmla="*/ 515531 w 607568"/>
                  <a:gd name="connsiteY15" fmla="*/ 338652 h 606651"/>
                  <a:gd name="connsiteX16" fmla="*/ 520495 w 607568"/>
                  <a:gd name="connsiteY16" fmla="*/ 356988 h 606651"/>
                  <a:gd name="connsiteX17" fmla="*/ 558819 w 607568"/>
                  <a:gd name="connsiteY17" fmla="*/ 346680 h 606651"/>
                  <a:gd name="connsiteX18" fmla="*/ 553855 w 607568"/>
                  <a:gd name="connsiteY18" fmla="*/ 328344 h 606651"/>
                  <a:gd name="connsiteX19" fmla="*/ 607568 w 607568"/>
                  <a:gd name="connsiteY19" fmla="*/ 323190 h 606651"/>
                  <a:gd name="connsiteX20" fmla="*/ 323639 w 607568"/>
                  <a:gd name="connsiteY20" fmla="*/ 0 h 606651"/>
                  <a:gd name="connsiteX21" fmla="*/ 519014 w 607568"/>
                  <a:gd name="connsiteY21" fmla="*/ 88421 h 606651"/>
                  <a:gd name="connsiteX22" fmla="*/ 607568 w 607568"/>
                  <a:gd name="connsiteY22" fmla="*/ 283501 h 606651"/>
                  <a:gd name="connsiteX23" fmla="*/ 543535 w 607568"/>
                  <a:gd name="connsiteY23" fmla="*/ 289845 h 606651"/>
                  <a:gd name="connsiteX24" fmla="*/ 538373 w 607568"/>
                  <a:gd name="connsiteY24" fmla="*/ 270317 h 606651"/>
                  <a:gd name="connsiteX25" fmla="*/ 499953 w 607568"/>
                  <a:gd name="connsiteY25" fmla="*/ 280626 h 606651"/>
                  <a:gd name="connsiteX26" fmla="*/ 505215 w 607568"/>
                  <a:gd name="connsiteY26" fmla="*/ 300055 h 606651"/>
                  <a:gd name="connsiteX27" fmla="*/ 438700 w 607568"/>
                  <a:gd name="connsiteY27" fmla="*/ 331081 h 606651"/>
                  <a:gd name="connsiteX28" fmla="*/ 427085 w 607568"/>
                  <a:gd name="connsiteY28" fmla="*/ 314527 h 606651"/>
                  <a:gd name="connsiteX29" fmla="*/ 394621 w 607568"/>
                  <a:gd name="connsiteY29" fmla="*/ 337227 h 606651"/>
                  <a:gd name="connsiteX30" fmla="*/ 406237 w 607568"/>
                  <a:gd name="connsiteY30" fmla="*/ 353880 h 606651"/>
                  <a:gd name="connsiteX31" fmla="*/ 378837 w 607568"/>
                  <a:gd name="connsiteY31" fmla="*/ 378265 h 606651"/>
                  <a:gd name="connsiteX32" fmla="*/ 354415 w 607568"/>
                  <a:gd name="connsiteY32" fmla="*/ 405624 h 606651"/>
                  <a:gd name="connsiteX33" fmla="*/ 337736 w 607568"/>
                  <a:gd name="connsiteY33" fmla="*/ 394026 h 606651"/>
                  <a:gd name="connsiteX34" fmla="*/ 315002 w 607568"/>
                  <a:gd name="connsiteY34" fmla="*/ 426440 h 606651"/>
                  <a:gd name="connsiteX35" fmla="*/ 331581 w 607568"/>
                  <a:gd name="connsiteY35" fmla="*/ 438038 h 606651"/>
                  <a:gd name="connsiteX36" fmla="*/ 300508 w 607568"/>
                  <a:gd name="connsiteY36" fmla="*/ 504452 h 606651"/>
                  <a:gd name="connsiteX37" fmla="*/ 281050 w 607568"/>
                  <a:gd name="connsiteY37" fmla="*/ 499199 h 606651"/>
                  <a:gd name="connsiteX38" fmla="*/ 270725 w 607568"/>
                  <a:gd name="connsiteY38" fmla="*/ 537560 h 606651"/>
                  <a:gd name="connsiteX39" fmla="*/ 290282 w 607568"/>
                  <a:gd name="connsiteY39" fmla="*/ 542715 h 606651"/>
                  <a:gd name="connsiteX40" fmla="*/ 283929 w 607568"/>
                  <a:gd name="connsiteY40" fmla="*/ 606651 h 606651"/>
                  <a:gd name="connsiteX41" fmla="*/ 88554 w 607568"/>
                  <a:gd name="connsiteY41" fmla="*/ 518231 h 606651"/>
                  <a:gd name="connsiteX42" fmla="*/ 0 w 607568"/>
                  <a:gd name="connsiteY42" fmla="*/ 323151 h 606651"/>
                  <a:gd name="connsiteX43" fmla="*/ 64033 w 607568"/>
                  <a:gd name="connsiteY43" fmla="*/ 316807 h 606651"/>
                  <a:gd name="connsiteX44" fmla="*/ 69295 w 607568"/>
                  <a:gd name="connsiteY44" fmla="*/ 336335 h 606651"/>
                  <a:gd name="connsiteX45" fmla="*/ 107615 w 607568"/>
                  <a:gd name="connsiteY45" fmla="*/ 326026 h 606651"/>
                  <a:gd name="connsiteX46" fmla="*/ 102353 w 607568"/>
                  <a:gd name="connsiteY46" fmla="*/ 306597 h 606651"/>
                  <a:gd name="connsiteX47" fmla="*/ 168868 w 607568"/>
                  <a:gd name="connsiteY47" fmla="*/ 275570 h 606651"/>
                  <a:gd name="connsiteX48" fmla="*/ 180483 w 607568"/>
                  <a:gd name="connsiteY48" fmla="*/ 292124 h 606651"/>
                  <a:gd name="connsiteX49" fmla="*/ 212947 w 607568"/>
                  <a:gd name="connsiteY49" fmla="*/ 269425 h 606651"/>
                  <a:gd name="connsiteX50" fmla="*/ 201331 w 607568"/>
                  <a:gd name="connsiteY50" fmla="*/ 252771 h 606651"/>
                  <a:gd name="connsiteX51" fmla="*/ 228731 w 607568"/>
                  <a:gd name="connsiteY51" fmla="*/ 228387 h 606651"/>
                  <a:gd name="connsiteX52" fmla="*/ 253153 w 607568"/>
                  <a:gd name="connsiteY52" fmla="*/ 201028 h 606651"/>
                  <a:gd name="connsiteX53" fmla="*/ 269832 w 607568"/>
                  <a:gd name="connsiteY53" fmla="*/ 212625 h 606651"/>
                  <a:gd name="connsiteX54" fmla="*/ 292566 w 607568"/>
                  <a:gd name="connsiteY54" fmla="*/ 180211 h 606651"/>
                  <a:gd name="connsiteX55" fmla="*/ 275987 w 607568"/>
                  <a:gd name="connsiteY55" fmla="*/ 168614 h 606651"/>
                  <a:gd name="connsiteX56" fmla="*/ 307060 w 607568"/>
                  <a:gd name="connsiteY56" fmla="*/ 102199 h 606651"/>
                  <a:gd name="connsiteX57" fmla="*/ 326518 w 607568"/>
                  <a:gd name="connsiteY57" fmla="*/ 107453 h 606651"/>
                  <a:gd name="connsiteX58" fmla="*/ 336843 w 607568"/>
                  <a:gd name="connsiteY58" fmla="*/ 69190 h 606651"/>
                  <a:gd name="connsiteX59" fmla="*/ 317286 w 607568"/>
                  <a:gd name="connsiteY59" fmla="*/ 63937 h 606651"/>
                  <a:gd name="connsiteX60" fmla="*/ 323639 w 607568"/>
                  <a:gd name="connsiteY60" fmla="*/ 0 h 606651"/>
                  <a:gd name="connsiteX61" fmla="*/ 283955 w 607568"/>
                  <a:gd name="connsiteY61" fmla="*/ 0 h 606651"/>
                  <a:gd name="connsiteX62" fmla="*/ 278792 w 607568"/>
                  <a:gd name="connsiteY62" fmla="*/ 53633 h 606651"/>
                  <a:gd name="connsiteX63" fmla="*/ 260424 w 607568"/>
                  <a:gd name="connsiteY63" fmla="*/ 48677 h 606651"/>
                  <a:gd name="connsiteX64" fmla="*/ 250099 w 607568"/>
                  <a:gd name="connsiteY64" fmla="*/ 87043 h 606651"/>
                  <a:gd name="connsiteX65" fmla="*/ 268467 w 607568"/>
                  <a:gd name="connsiteY65" fmla="*/ 91900 h 606651"/>
                  <a:gd name="connsiteX66" fmla="*/ 243248 w 607568"/>
                  <a:gd name="connsiteY66" fmla="*/ 145732 h 606651"/>
                  <a:gd name="connsiteX67" fmla="*/ 227760 w 607568"/>
                  <a:gd name="connsiteY67" fmla="*/ 134827 h 606651"/>
                  <a:gd name="connsiteX68" fmla="*/ 205023 w 607568"/>
                  <a:gd name="connsiteY68" fmla="*/ 167344 h 606651"/>
                  <a:gd name="connsiteX69" fmla="*/ 220512 w 607568"/>
                  <a:gd name="connsiteY69" fmla="*/ 178150 h 606651"/>
                  <a:gd name="connsiteX70" fmla="*/ 178415 w 607568"/>
                  <a:gd name="connsiteY70" fmla="*/ 220184 h 606651"/>
                  <a:gd name="connsiteX71" fmla="*/ 167593 w 607568"/>
                  <a:gd name="connsiteY71" fmla="*/ 204718 h 606651"/>
                  <a:gd name="connsiteX72" fmla="*/ 135028 w 607568"/>
                  <a:gd name="connsiteY72" fmla="*/ 227421 h 606651"/>
                  <a:gd name="connsiteX73" fmla="*/ 145949 w 607568"/>
                  <a:gd name="connsiteY73" fmla="*/ 242886 h 606651"/>
                  <a:gd name="connsiteX74" fmla="*/ 92037 w 607568"/>
                  <a:gd name="connsiteY74" fmla="*/ 268067 h 606651"/>
                  <a:gd name="connsiteX75" fmla="*/ 87172 w 607568"/>
                  <a:gd name="connsiteY75" fmla="*/ 249727 h 606651"/>
                  <a:gd name="connsiteX76" fmla="*/ 48749 w 607568"/>
                  <a:gd name="connsiteY76" fmla="*/ 260037 h 606651"/>
                  <a:gd name="connsiteX77" fmla="*/ 53713 w 607568"/>
                  <a:gd name="connsiteY77" fmla="*/ 278377 h 606651"/>
                  <a:gd name="connsiteX78" fmla="*/ 0 w 607568"/>
                  <a:gd name="connsiteY78" fmla="*/ 283532 h 606651"/>
                  <a:gd name="connsiteX79" fmla="*/ 88562 w 607568"/>
                  <a:gd name="connsiteY79" fmla="*/ 88431 h 606651"/>
                  <a:gd name="connsiteX80" fmla="*/ 283955 w 607568"/>
                  <a:gd name="connsiteY80" fmla="*/ 0 h 60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07568" h="606651">
                    <a:moveTo>
                      <a:pt x="607568" y="323190"/>
                    </a:moveTo>
                    <a:cubicBezTo>
                      <a:pt x="603001" y="394254"/>
                      <a:pt x="573513" y="464029"/>
                      <a:pt x="519105" y="518342"/>
                    </a:cubicBezTo>
                    <a:cubicBezTo>
                      <a:pt x="464697" y="572656"/>
                      <a:pt x="394800" y="602092"/>
                      <a:pt x="323613" y="606651"/>
                    </a:cubicBezTo>
                    <a:cubicBezTo>
                      <a:pt x="323613" y="588315"/>
                      <a:pt x="325400" y="570376"/>
                      <a:pt x="328776" y="553032"/>
                    </a:cubicBezTo>
                    <a:lnTo>
                      <a:pt x="347144" y="557987"/>
                    </a:lnTo>
                    <a:lnTo>
                      <a:pt x="357469" y="519730"/>
                    </a:lnTo>
                    <a:lnTo>
                      <a:pt x="339101" y="514774"/>
                    </a:lnTo>
                    <a:cubicBezTo>
                      <a:pt x="345654" y="495844"/>
                      <a:pt x="354093" y="477904"/>
                      <a:pt x="364320" y="460956"/>
                    </a:cubicBezTo>
                    <a:lnTo>
                      <a:pt x="379808" y="471859"/>
                    </a:lnTo>
                    <a:lnTo>
                      <a:pt x="402545" y="439350"/>
                    </a:lnTo>
                    <a:lnTo>
                      <a:pt x="387155" y="428547"/>
                    </a:lnTo>
                    <a:cubicBezTo>
                      <a:pt x="399665" y="413184"/>
                      <a:pt x="413764" y="399110"/>
                      <a:pt x="429153" y="386622"/>
                    </a:cubicBezTo>
                    <a:lnTo>
                      <a:pt x="439975" y="402084"/>
                    </a:lnTo>
                    <a:lnTo>
                      <a:pt x="472540" y="379288"/>
                    </a:lnTo>
                    <a:lnTo>
                      <a:pt x="461619" y="363826"/>
                    </a:lnTo>
                    <a:cubicBezTo>
                      <a:pt x="478498" y="353618"/>
                      <a:pt x="496567" y="345193"/>
                      <a:pt x="515531" y="338652"/>
                    </a:cubicBezTo>
                    <a:lnTo>
                      <a:pt x="520495" y="356988"/>
                    </a:lnTo>
                    <a:lnTo>
                      <a:pt x="558819" y="346680"/>
                    </a:lnTo>
                    <a:lnTo>
                      <a:pt x="553855" y="328344"/>
                    </a:lnTo>
                    <a:cubicBezTo>
                      <a:pt x="571230" y="324974"/>
                      <a:pt x="589200" y="323190"/>
                      <a:pt x="607568" y="323190"/>
                    </a:cubicBezTo>
                    <a:close/>
                    <a:moveTo>
                      <a:pt x="323639" y="0"/>
                    </a:moveTo>
                    <a:cubicBezTo>
                      <a:pt x="394820" y="4659"/>
                      <a:pt x="464710" y="34100"/>
                      <a:pt x="519014" y="88421"/>
                    </a:cubicBezTo>
                    <a:cubicBezTo>
                      <a:pt x="573417" y="142643"/>
                      <a:pt x="602902" y="212427"/>
                      <a:pt x="607568" y="283501"/>
                    </a:cubicBezTo>
                    <a:cubicBezTo>
                      <a:pt x="585827" y="283501"/>
                      <a:pt x="564383" y="285681"/>
                      <a:pt x="543535" y="289845"/>
                    </a:cubicBezTo>
                    <a:lnTo>
                      <a:pt x="538373" y="270317"/>
                    </a:lnTo>
                    <a:lnTo>
                      <a:pt x="499953" y="280626"/>
                    </a:lnTo>
                    <a:lnTo>
                      <a:pt x="505215" y="300055"/>
                    </a:lnTo>
                    <a:cubicBezTo>
                      <a:pt x="481984" y="307786"/>
                      <a:pt x="459647" y="318195"/>
                      <a:pt x="438700" y="331081"/>
                    </a:cubicBezTo>
                    <a:lnTo>
                      <a:pt x="427085" y="314527"/>
                    </a:lnTo>
                    <a:lnTo>
                      <a:pt x="394621" y="337227"/>
                    </a:lnTo>
                    <a:lnTo>
                      <a:pt x="406237" y="353880"/>
                    </a:lnTo>
                    <a:cubicBezTo>
                      <a:pt x="396706" y="361414"/>
                      <a:pt x="387573" y="369542"/>
                      <a:pt x="378837" y="378265"/>
                    </a:cubicBezTo>
                    <a:cubicBezTo>
                      <a:pt x="370100" y="386988"/>
                      <a:pt x="361960" y="396108"/>
                      <a:pt x="354415" y="405624"/>
                    </a:cubicBezTo>
                    <a:lnTo>
                      <a:pt x="337736" y="394026"/>
                    </a:lnTo>
                    <a:lnTo>
                      <a:pt x="315002" y="426440"/>
                    </a:lnTo>
                    <a:lnTo>
                      <a:pt x="331581" y="438038"/>
                    </a:lnTo>
                    <a:cubicBezTo>
                      <a:pt x="318675" y="458954"/>
                      <a:pt x="308251" y="481257"/>
                      <a:pt x="300508" y="504452"/>
                    </a:cubicBezTo>
                    <a:lnTo>
                      <a:pt x="281050" y="499199"/>
                    </a:lnTo>
                    <a:lnTo>
                      <a:pt x="270725" y="537560"/>
                    </a:lnTo>
                    <a:lnTo>
                      <a:pt x="290282" y="542715"/>
                    </a:lnTo>
                    <a:cubicBezTo>
                      <a:pt x="286113" y="563531"/>
                      <a:pt x="283929" y="584943"/>
                      <a:pt x="283929" y="606651"/>
                    </a:cubicBezTo>
                    <a:cubicBezTo>
                      <a:pt x="212748" y="601992"/>
                      <a:pt x="142858" y="572552"/>
                      <a:pt x="88554" y="518231"/>
                    </a:cubicBezTo>
                    <a:cubicBezTo>
                      <a:pt x="34151" y="464009"/>
                      <a:pt x="4666" y="394224"/>
                      <a:pt x="0" y="323151"/>
                    </a:cubicBezTo>
                    <a:cubicBezTo>
                      <a:pt x="21741" y="323151"/>
                      <a:pt x="43185" y="320970"/>
                      <a:pt x="64033" y="316807"/>
                    </a:cubicBezTo>
                    <a:lnTo>
                      <a:pt x="69295" y="336335"/>
                    </a:lnTo>
                    <a:lnTo>
                      <a:pt x="107615" y="326026"/>
                    </a:lnTo>
                    <a:lnTo>
                      <a:pt x="102353" y="306597"/>
                    </a:lnTo>
                    <a:cubicBezTo>
                      <a:pt x="125584" y="298865"/>
                      <a:pt x="147921" y="288457"/>
                      <a:pt x="168868" y="275570"/>
                    </a:cubicBezTo>
                    <a:lnTo>
                      <a:pt x="180483" y="292124"/>
                    </a:lnTo>
                    <a:lnTo>
                      <a:pt x="212947" y="269425"/>
                    </a:lnTo>
                    <a:lnTo>
                      <a:pt x="201331" y="252771"/>
                    </a:lnTo>
                    <a:cubicBezTo>
                      <a:pt x="210862" y="245238"/>
                      <a:pt x="219995" y="237110"/>
                      <a:pt x="228731" y="228387"/>
                    </a:cubicBezTo>
                    <a:cubicBezTo>
                      <a:pt x="237468" y="219663"/>
                      <a:pt x="245608" y="210544"/>
                      <a:pt x="253153" y="201028"/>
                    </a:cubicBezTo>
                    <a:lnTo>
                      <a:pt x="269832" y="212625"/>
                    </a:lnTo>
                    <a:lnTo>
                      <a:pt x="292566" y="180211"/>
                    </a:lnTo>
                    <a:lnTo>
                      <a:pt x="275987" y="168614"/>
                    </a:lnTo>
                    <a:cubicBezTo>
                      <a:pt x="288893" y="147698"/>
                      <a:pt x="299317" y="125395"/>
                      <a:pt x="307060" y="102199"/>
                    </a:cubicBezTo>
                    <a:lnTo>
                      <a:pt x="326518" y="107453"/>
                    </a:lnTo>
                    <a:lnTo>
                      <a:pt x="336843" y="69190"/>
                    </a:lnTo>
                    <a:lnTo>
                      <a:pt x="317286" y="63937"/>
                    </a:lnTo>
                    <a:cubicBezTo>
                      <a:pt x="321455" y="43120"/>
                      <a:pt x="323639" y="21709"/>
                      <a:pt x="323639" y="0"/>
                    </a:cubicBezTo>
                    <a:close/>
                    <a:moveTo>
                      <a:pt x="283955" y="0"/>
                    </a:moveTo>
                    <a:cubicBezTo>
                      <a:pt x="283955" y="18341"/>
                      <a:pt x="282168" y="36284"/>
                      <a:pt x="278792" y="53633"/>
                    </a:cubicBezTo>
                    <a:lnTo>
                      <a:pt x="260424" y="48677"/>
                    </a:lnTo>
                    <a:lnTo>
                      <a:pt x="250099" y="87043"/>
                    </a:lnTo>
                    <a:lnTo>
                      <a:pt x="268467" y="91900"/>
                    </a:lnTo>
                    <a:cubicBezTo>
                      <a:pt x="262013" y="110835"/>
                      <a:pt x="253475" y="128878"/>
                      <a:pt x="243248" y="145732"/>
                    </a:cubicBezTo>
                    <a:lnTo>
                      <a:pt x="227760" y="134827"/>
                    </a:lnTo>
                    <a:lnTo>
                      <a:pt x="205023" y="167344"/>
                    </a:lnTo>
                    <a:lnTo>
                      <a:pt x="220512" y="178150"/>
                    </a:lnTo>
                    <a:cubicBezTo>
                      <a:pt x="207903" y="193516"/>
                      <a:pt x="193804" y="207593"/>
                      <a:pt x="178415" y="220184"/>
                    </a:cubicBezTo>
                    <a:lnTo>
                      <a:pt x="167593" y="204718"/>
                    </a:lnTo>
                    <a:lnTo>
                      <a:pt x="135028" y="227421"/>
                    </a:lnTo>
                    <a:lnTo>
                      <a:pt x="145949" y="242886"/>
                    </a:lnTo>
                    <a:cubicBezTo>
                      <a:pt x="129070" y="253097"/>
                      <a:pt x="111001" y="261623"/>
                      <a:pt x="92037" y="268067"/>
                    </a:cubicBezTo>
                    <a:lnTo>
                      <a:pt x="87172" y="249727"/>
                    </a:lnTo>
                    <a:lnTo>
                      <a:pt x="48749" y="260037"/>
                    </a:lnTo>
                    <a:lnTo>
                      <a:pt x="53713" y="278377"/>
                    </a:lnTo>
                    <a:cubicBezTo>
                      <a:pt x="36338" y="281748"/>
                      <a:pt x="18368" y="283532"/>
                      <a:pt x="0" y="283532"/>
                    </a:cubicBezTo>
                    <a:cubicBezTo>
                      <a:pt x="4567" y="212451"/>
                      <a:pt x="34154" y="142758"/>
                      <a:pt x="88562" y="88431"/>
                    </a:cubicBezTo>
                    <a:cubicBezTo>
                      <a:pt x="142970" y="34103"/>
                      <a:pt x="212768" y="4561"/>
                      <a:pt x="283955" y="0"/>
                    </a:cubicBezTo>
                    <a:close/>
                  </a:path>
                </a:pathLst>
              </a:custGeom>
              <a:solidFill>
                <a:schemeClr val="bg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grpSp>
        <p:sp>
          <p:nvSpPr>
            <p:cNvPr id="172" name="文本框 9">
              <a:extLst>
                <a:ext uri="{FF2B5EF4-FFF2-40B4-BE49-F238E27FC236}">
                  <a16:creationId xmlns:a16="http://schemas.microsoft.com/office/drawing/2014/main" id="{77A88C44-ECFD-4D9B-BC89-4C5E1E06CD09}"/>
                </a:ext>
              </a:extLst>
            </p:cNvPr>
            <p:cNvSpPr txBox="1">
              <a:spLocks noChangeArrowheads="1"/>
            </p:cNvSpPr>
            <p:nvPr/>
          </p:nvSpPr>
          <p:spPr bwMode="auto">
            <a:xfrm>
              <a:off x="8314918" y="3498003"/>
              <a:ext cx="1800000" cy="307777"/>
            </a:xfrm>
            <a:prstGeom prst="rect">
              <a:avLst/>
            </a:prstGeom>
            <a:solidFill>
              <a:srgbClr val="AD62AA"/>
            </a:solid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gn="ctr">
                <a:lnSpc>
                  <a:spcPct val="100000"/>
                </a:lnSpc>
                <a:spcBef>
                  <a:spcPct val="0"/>
                </a:spcBef>
                <a:buFontTx/>
                <a:buNone/>
              </a:pPr>
              <a:r>
                <a:rPr lang="zh-CN" altLang="en-US" sz="1400" dirty="0">
                  <a:solidFill>
                    <a:schemeClr val="bg1"/>
                  </a:solidFill>
                  <a:latin typeface="微软雅黑" panose="020B0503020204020204" pitchFamily="34" charset="-122"/>
                  <a:ea typeface="微软雅黑" panose="020B0503020204020204" pitchFamily="34" charset="-122"/>
                </a:rPr>
                <a:t>人力资源社会保障部</a:t>
              </a:r>
              <a:endParaRPr lang="en-US" altLang="zh-CN" sz="1400" dirty="0">
                <a:solidFill>
                  <a:schemeClr val="bg1"/>
                </a:solidFill>
                <a:latin typeface="微软雅黑" panose="020B0503020204020204" pitchFamily="34" charset="-122"/>
                <a:ea typeface="微软雅黑" panose="020B0503020204020204" pitchFamily="34" charset="-122"/>
              </a:endParaRPr>
            </a:p>
          </p:txBody>
        </p:sp>
        <p:grpSp>
          <p:nvGrpSpPr>
            <p:cNvPr id="207" name="ïṧľíḓé">
              <a:extLst>
                <a:ext uri="{FF2B5EF4-FFF2-40B4-BE49-F238E27FC236}">
                  <a16:creationId xmlns:a16="http://schemas.microsoft.com/office/drawing/2014/main" id="{3E27DFE2-4ED3-42F3-92F0-623835C9C30B}"/>
                </a:ext>
              </a:extLst>
            </p:cNvPr>
            <p:cNvGrpSpPr/>
            <p:nvPr/>
          </p:nvGrpSpPr>
          <p:grpSpPr>
            <a:xfrm>
              <a:off x="7858209" y="2680788"/>
              <a:ext cx="711452" cy="711301"/>
              <a:chOff x="4281172" y="3054898"/>
              <a:chExt cx="810172" cy="810000"/>
            </a:xfrm>
          </p:grpSpPr>
          <p:sp>
            <p:nvSpPr>
              <p:cNvPr id="208" name="ïŝlíḑé">
                <a:extLst>
                  <a:ext uri="{FF2B5EF4-FFF2-40B4-BE49-F238E27FC236}">
                    <a16:creationId xmlns:a16="http://schemas.microsoft.com/office/drawing/2014/main" id="{8B8D3CDD-EFB1-4059-9A12-F682432869EF}"/>
                  </a:ext>
                </a:extLst>
              </p:cNvPr>
              <p:cNvSpPr/>
              <p:nvPr/>
            </p:nvSpPr>
            <p:spPr bwMode="auto">
              <a:xfrm rot="5400000">
                <a:off x="4281258" y="3054812"/>
                <a:ext cx="810000" cy="810172"/>
              </a:xfrm>
              <a:prstGeom prst="ellipse">
                <a:avLst/>
              </a:prstGeom>
              <a:solidFill>
                <a:srgbClr val="D6B1D5"/>
              </a:solidFill>
              <a:ln w="38100">
                <a:solidFill>
                  <a:schemeClr val="bg1"/>
                </a:solid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09" name="i$liḓè">
                <a:extLst>
                  <a:ext uri="{FF2B5EF4-FFF2-40B4-BE49-F238E27FC236}">
                    <a16:creationId xmlns:a16="http://schemas.microsoft.com/office/drawing/2014/main" id="{ACC069A7-B560-44DF-8EA6-E8C9F109AE48}"/>
                  </a:ext>
                </a:extLst>
              </p:cNvPr>
              <p:cNvSpPr/>
              <p:nvPr/>
            </p:nvSpPr>
            <p:spPr bwMode="auto">
              <a:xfrm>
                <a:off x="4490742" y="3284484"/>
                <a:ext cx="391031" cy="350822"/>
              </a:xfrm>
              <a:custGeom>
                <a:avLst/>
                <a:gdLst>
                  <a:gd name="T0" fmla="*/ 572 w 926"/>
                  <a:gd name="T1" fmla="*/ 411 h 832"/>
                  <a:gd name="T2" fmla="*/ 524 w 926"/>
                  <a:gd name="T3" fmla="*/ 493 h 832"/>
                  <a:gd name="T4" fmla="*/ 556 w 926"/>
                  <a:gd name="T5" fmla="*/ 493 h 832"/>
                  <a:gd name="T6" fmla="*/ 556 w 926"/>
                  <a:gd name="T7" fmla="*/ 518 h 832"/>
                  <a:gd name="T8" fmla="*/ 509 w 926"/>
                  <a:gd name="T9" fmla="*/ 518 h 832"/>
                  <a:gd name="T10" fmla="*/ 485 w 926"/>
                  <a:gd name="T11" fmla="*/ 559 h 832"/>
                  <a:gd name="T12" fmla="*/ 550 w 926"/>
                  <a:gd name="T13" fmla="*/ 559 h 832"/>
                  <a:gd name="T14" fmla="*/ 550 w 926"/>
                  <a:gd name="T15" fmla="*/ 584 h 832"/>
                  <a:gd name="T16" fmla="*/ 480 w 926"/>
                  <a:gd name="T17" fmla="*/ 584 h 832"/>
                  <a:gd name="T18" fmla="*/ 480 w 926"/>
                  <a:gd name="T19" fmla="*/ 671 h 832"/>
                  <a:gd name="T20" fmla="*/ 445 w 926"/>
                  <a:gd name="T21" fmla="*/ 671 h 832"/>
                  <a:gd name="T22" fmla="*/ 445 w 926"/>
                  <a:gd name="T23" fmla="*/ 584 h 832"/>
                  <a:gd name="T24" fmla="*/ 378 w 926"/>
                  <a:gd name="T25" fmla="*/ 584 h 832"/>
                  <a:gd name="T26" fmla="*/ 378 w 926"/>
                  <a:gd name="T27" fmla="*/ 559 h 832"/>
                  <a:gd name="T28" fmla="*/ 441 w 926"/>
                  <a:gd name="T29" fmla="*/ 559 h 832"/>
                  <a:gd name="T30" fmla="*/ 417 w 926"/>
                  <a:gd name="T31" fmla="*/ 518 h 832"/>
                  <a:gd name="T32" fmla="*/ 369 w 926"/>
                  <a:gd name="T33" fmla="*/ 518 h 832"/>
                  <a:gd name="T34" fmla="*/ 369 w 926"/>
                  <a:gd name="T35" fmla="*/ 493 h 832"/>
                  <a:gd name="T36" fmla="*/ 402 w 926"/>
                  <a:gd name="T37" fmla="*/ 493 h 832"/>
                  <a:gd name="T38" fmla="*/ 354 w 926"/>
                  <a:gd name="T39" fmla="*/ 410 h 832"/>
                  <a:gd name="T40" fmla="*/ 395 w 926"/>
                  <a:gd name="T41" fmla="*/ 410 h 832"/>
                  <a:gd name="T42" fmla="*/ 463 w 926"/>
                  <a:gd name="T43" fmla="*/ 536 h 832"/>
                  <a:gd name="T44" fmla="*/ 531 w 926"/>
                  <a:gd name="T45" fmla="*/ 410 h 832"/>
                  <a:gd name="T46" fmla="*/ 572 w 926"/>
                  <a:gd name="T47" fmla="*/ 410 h 832"/>
                  <a:gd name="T48" fmla="*/ 572 w 926"/>
                  <a:gd name="T49" fmla="*/ 411 h 832"/>
                  <a:gd name="T50" fmla="*/ 572 w 926"/>
                  <a:gd name="T51" fmla="*/ 411 h 832"/>
                  <a:gd name="T52" fmla="*/ 0 w 926"/>
                  <a:gd name="T53" fmla="*/ 257 h 832"/>
                  <a:gd name="T54" fmla="*/ 696 w 926"/>
                  <a:gd name="T55" fmla="*/ 0 h 832"/>
                  <a:gd name="T56" fmla="*/ 696 w 926"/>
                  <a:gd name="T57" fmla="*/ 147 h 832"/>
                  <a:gd name="T58" fmla="*/ 819 w 926"/>
                  <a:gd name="T59" fmla="*/ 128 h 832"/>
                  <a:gd name="T60" fmla="*/ 819 w 926"/>
                  <a:gd name="T61" fmla="*/ 269 h 832"/>
                  <a:gd name="T62" fmla="*/ 926 w 926"/>
                  <a:gd name="T63" fmla="*/ 269 h 832"/>
                  <a:gd name="T64" fmla="*/ 926 w 926"/>
                  <a:gd name="T65" fmla="*/ 832 h 832"/>
                  <a:gd name="T66" fmla="*/ 0 w 926"/>
                  <a:gd name="T67" fmla="*/ 832 h 832"/>
                  <a:gd name="T68" fmla="*/ 0 w 926"/>
                  <a:gd name="T69" fmla="*/ 269 h 832"/>
                  <a:gd name="T70" fmla="*/ 0 w 926"/>
                  <a:gd name="T71" fmla="*/ 269 h 832"/>
                  <a:gd name="T72" fmla="*/ 0 w 926"/>
                  <a:gd name="T73" fmla="*/ 257 h 832"/>
                  <a:gd name="T74" fmla="*/ 654 w 926"/>
                  <a:gd name="T75" fmla="*/ 541 h 832"/>
                  <a:gd name="T76" fmla="*/ 463 w 926"/>
                  <a:gd name="T77" fmla="*/ 350 h 832"/>
                  <a:gd name="T78" fmla="*/ 273 w 926"/>
                  <a:gd name="T79" fmla="*/ 541 h 832"/>
                  <a:gd name="T80" fmla="*/ 463 w 926"/>
                  <a:gd name="T81" fmla="*/ 732 h 832"/>
                  <a:gd name="T82" fmla="*/ 654 w 926"/>
                  <a:gd name="T83" fmla="*/ 541 h 832"/>
                  <a:gd name="T84" fmla="*/ 166 w 926"/>
                  <a:gd name="T85" fmla="*/ 229 h 832"/>
                  <a:gd name="T86" fmla="*/ 665 w 926"/>
                  <a:gd name="T87" fmla="*/ 152 h 832"/>
                  <a:gd name="T88" fmla="*/ 665 w 926"/>
                  <a:gd name="T89" fmla="*/ 45 h 832"/>
                  <a:gd name="T90" fmla="*/ 166 w 926"/>
                  <a:gd name="T91" fmla="*/ 229 h 832"/>
                  <a:gd name="T92" fmla="*/ 109 w 926"/>
                  <a:gd name="T93" fmla="*/ 269 h 832"/>
                  <a:gd name="T94" fmla="*/ 788 w 926"/>
                  <a:gd name="T95" fmla="*/ 269 h 832"/>
                  <a:gd name="T96" fmla="*/ 788 w 926"/>
                  <a:gd name="T97" fmla="*/ 164 h 832"/>
                  <a:gd name="T98" fmla="*/ 109 w 926"/>
                  <a:gd name="T99" fmla="*/ 26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6" h="832">
                    <a:moveTo>
                      <a:pt x="572" y="411"/>
                    </a:moveTo>
                    <a:lnTo>
                      <a:pt x="524" y="493"/>
                    </a:lnTo>
                    <a:lnTo>
                      <a:pt x="556" y="493"/>
                    </a:lnTo>
                    <a:lnTo>
                      <a:pt x="556" y="518"/>
                    </a:lnTo>
                    <a:lnTo>
                      <a:pt x="509" y="518"/>
                    </a:lnTo>
                    <a:lnTo>
                      <a:pt x="485" y="559"/>
                    </a:lnTo>
                    <a:lnTo>
                      <a:pt x="550" y="559"/>
                    </a:lnTo>
                    <a:lnTo>
                      <a:pt x="550" y="584"/>
                    </a:lnTo>
                    <a:lnTo>
                      <a:pt x="480" y="584"/>
                    </a:lnTo>
                    <a:lnTo>
                      <a:pt x="480" y="671"/>
                    </a:lnTo>
                    <a:lnTo>
                      <a:pt x="445" y="671"/>
                    </a:lnTo>
                    <a:lnTo>
                      <a:pt x="445" y="584"/>
                    </a:lnTo>
                    <a:lnTo>
                      <a:pt x="378" y="584"/>
                    </a:lnTo>
                    <a:lnTo>
                      <a:pt x="378" y="559"/>
                    </a:lnTo>
                    <a:lnTo>
                      <a:pt x="441" y="559"/>
                    </a:lnTo>
                    <a:lnTo>
                      <a:pt x="417" y="518"/>
                    </a:lnTo>
                    <a:lnTo>
                      <a:pt x="369" y="518"/>
                    </a:lnTo>
                    <a:lnTo>
                      <a:pt x="369" y="493"/>
                    </a:lnTo>
                    <a:lnTo>
                      <a:pt x="402" y="493"/>
                    </a:lnTo>
                    <a:lnTo>
                      <a:pt x="354" y="410"/>
                    </a:lnTo>
                    <a:lnTo>
                      <a:pt x="395" y="410"/>
                    </a:lnTo>
                    <a:lnTo>
                      <a:pt x="463" y="536"/>
                    </a:lnTo>
                    <a:lnTo>
                      <a:pt x="531" y="410"/>
                    </a:lnTo>
                    <a:lnTo>
                      <a:pt x="572" y="410"/>
                    </a:lnTo>
                    <a:lnTo>
                      <a:pt x="572" y="411"/>
                    </a:lnTo>
                    <a:lnTo>
                      <a:pt x="572" y="411"/>
                    </a:lnTo>
                    <a:close/>
                    <a:moveTo>
                      <a:pt x="0" y="257"/>
                    </a:moveTo>
                    <a:lnTo>
                      <a:pt x="696" y="0"/>
                    </a:lnTo>
                    <a:lnTo>
                      <a:pt x="696" y="147"/>
                    </a:lnTo>
                    <a:lnTo>
                      <a:pt x="819" y="128"/>
                    </a:lnTo>
                    <a:lnTo>
                      <a:pt x="819" y="269"/>
                    </a:lnTo>
                    <a:lnTo>
                      <a:pt x="926" y="269"/>
                    </a:lnTo>
                    <a:lnTo>
                      <a:pt x="926" y="832"/>
                    </a:lnTo>
                    <a:lnTo>
                      <a:pt x="0" y="832"/>
                    </a:lnTo>
                    <a:lnTo>
                      <a:pt x="0" y="269"/>
                    </a:lnTo>
                    <a:lnTo>
                      <a:pt x="0" y="269"/>
                    </a:lnTo>
                    <a:lnTo>
                      <a:pt x="0" y="257"/>
                    </a:lnTo>
                    <a:close/>
                    <a:moveTo>
                      <a:pt x="654" y="541"/>
                    </a:moveTo>
                    <a:cubicBezTo>
                      <a:pt x="654" y="436"/>
                      <a:pt x="568" y="350"/>
                      <a:pt x="463" y="350"/>
                    </a:cubicBezTo>
                    <a:cubicBezTo>
                      <a:pt x="358" y="350"/>
                      <a:pt x="273" y="436"/>
                      <a:pt x="273" y="541"/>
                    </a:cubicBezTo>
                    <a:cubicBezTo>
                      <a:pt x="273" y="646"/>
                      <a:pt x="358" y="732"/>
                      <a:pt x="463" y="732"/>
                    </a:cubicBezTo>
                    <a:cubicBezTo>
                      <a:pt x="568" y="732"/>
                      <a:pt x="654" y="646"/>
                      <a:pt x="654" y="541"/>
                    </a:cubicBezTo>
                    <a:close/>
                    <a:moveTo>
                      <a:pt x="166" y="229"/>
                    </a:moveTo>
                    <a:lnTo>
                      <a:pt x="665" y="152"/>
                    </a:lnTo>
                    <a:lnTo>
                      <a:pt x="665" y="45"/>
                    </a:lnTo>
                    <a:lnTo>
                      <a:pt x="166" y="229"/>
                    </a:lnTo>
                    <a:close/>
                    <a:moveTo>
                      <a:pt x="109" y="269"/>
                    </a:moveTo>
                    <a:lnTo>
                      <a:pt x="788" y="269"/>
                    </a:lnTo>
                    <a:lnTo>
                      <a:pt x="788" y="164"/>
                    </a:lnTo>
                    <a:lnTo>
                      <a:pt x="109" y="269"/>
                    </a:lnTo>
                    <a:close/>
                  </a:path>
                </a:pathLst>
              </a:custGeom>
              <a:solidFill>
                <a:schemeClr val="bg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grpSp>
        <p:grpSp>
          <p:nvGrpSpPr>
            <p:cNvPr id="219" name="ïṧľíḓé">
              <a:extLst>
                <a:ext uri="{FF2B5EF4-FFF2-40B4-BE49-F238E27FC236}">
                  <a16:creationId xmlns:a16="http://schemas.microsoft.com/office/drawing/2014/main" id="{639A6EE2-EB71-47E5-8503-60EDA6D34AD2}"/>
                </a:ext>
              </a:extLst>
            </p:cNvPr>
            <p:cNvGrpSpPr/>
            <p:nvPr/>
          </p:nvGrpSpPr>
          <p:grpSpPr>
            <a:xfrm>
              <a:off x="8917972" y="2680788"/>
              <a:ext cx="711452" cy="711301"/>
              <a:chOff x="4281172" y="3054898"/>
              <a:chExt cx="810172" cy="810000"/>
            </a:xfrm>
          </p:grpSpPr>
          <p:sp>
            <p:nvSpPr>
              <p:cNvPr id="220" name="ïŝlíḑé">
                <a:extLst>
                  <a:ext uri="{FF2B5EF4-FFF2-40B4-BE49-F238E27FC236}">
                    <a16:creationId xmlns:a16="http://schemas.microsoft.com/office/drawing/2014/main" id="{C2BD1459-8170-4CD6-BF7B-79DBDACB9EC4}"/>
                  </a:ext>
                </a:extLst>
              </p:cNvPr>
              <p:cNvSpPr/>
              <p:nvPr/>
            </p:nvSpPr>
            <p:spPr bwMode="auto">
              <a:xfrm rot="5400000">
                <a:off x="4281258" y="3054812"/>
                <a:ext cx="810000" cy="810172"/>
              </a:xfrm>
              <a:prstGeom prst="ellipse">
                <a:avLst/>
              </a:prstGeom>
              <a:solidFill>
                <a:srgbClr val="AD62AA"/>
              </a:solidFill>
              <a:ln w="38100">
                <a:solidFill>
                  <a:schemeClr val="bg1"/>
                </a:solid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sp>
            <p:nvSpPr>
              <p:cNvPr id="221" name="i$liḓè">
                <a:extLst>
                  <a:ext uri="{FF2B5EF4-FFF2-40B4-BE49-F238E27FC236}">
                    <a16:creationId xmlns:a16="http://schemas.microsoft.com/office/drawing/2014/main" id="{3BF727C7-5357-47CE-96A8-FBD2D4570CD1}"/>
                  </a:ext>
                </a:extLst>
              </p:cNvPr>
              <p:cNvSpPr/>
              <p:nvPr/>
            </p:nvSpPr>
            <p:spPr bwMode="auto">
              <a:xfrm>
                <a:off x="4519144" y="3224753"/>
                <a:ext cx="334226" cy="470291"/>
              </a:xfrm>
              <a:custGeom>
                <a:avLst/>
                <a:gdLst>
                  <a:gd name="connsiteX0" fmla="*/ 308104 w 425767"/>
                  <a:gd name="connsiteY0" fmla="*/ 432280 h 603096"/>
                  <a:gd name="connsiteX1" fmla="*/ 300726 w 425767"/>
                  <a:gd name="connsiteY1" fmla="*/ 436424 h 603096"/>
                  <a:gd name="connsiteX2" fmla="*/ 285509 w 425767"/>
                  <a:gd name="connsiteY2" fmla="*/ 460366 h 603096"/>
                  <a:gd name="connsiteX3" fmla="*/ 285048 w 425767"/>
                  <a:gd name="connsiteY3" fmla="*/ 468653 h 603096"/>
                  <a:gd name="connsiteX4" fmla="*/ 292426 w 425767"/>
                  <a:gd name="connsiteY4" fmla="*/ 472337 h 603096"/>
                  <a:gd name="connsiteX5" fmla="*/ 323320 w 425767"/>
                  <a:gd name="connsiteY5" fmla="*/ 472337 h 603096"/>
                  <a:gd name="connsiteX6" fmla="*/ 331159 w 425767"/>
                  <a:gd name="connsiteY6" fmla="*/ 468653 h 603096"/>
                  <a:gd name="connsiteX7" fmla="*/ 330698 w 425767"/>
                  <a:gd name="connsiteY7" fmla="*/ 460826 h 603096"/>
                  <a:gd name="connsiteX8" fmla="*/ 315481 w 425767"/>
                  <a:gd name="connsiteY8" fmla="*/ 436424 h 603096"/>
                  <a:gd name="connsiteX9" fmla="*/ 308104 w 425767"/>
                  <a:gd name="connsiteY9" fmla="*/ 432280 h 603096"/>
                  <a:gd name="connsiteX10" fmla="*/ 168371 w 425767"/>
                  <a:gd name="connsiteY10" fmla="*/ 341117 h 603096"/>
                  <a:gd name="connsiteX11" fmla="*/ 203405 w 425767"/>
                  <a:gd name="connsiteY11" fmla="*/ 351261 h 603096"/>
                  <a:gd name="connsiteX12" fmla="*/ 212625 w 425767"/>
                  <a:gd name="connsiteY12" fmla="*/ 348956 h 603096"/>
                  <a:gd name="connsiteX13" fmla="*/ 221845 w 425767"/>
                  <a:gd name="connsiteY13" fmla="*/ 351261 h 603096"/>
                  <a:gd name="connsiteX14" fmla="*/ 256879 w 425767"/>
                  <a:gd name="connsiteY14" fmla="*/ 341117 h 603096"/>
                  <a:gd name="connsiteX15" fmla="*/ 263794 w 425767"/>
                  <a:gd name="connsiteY15" fmla="*/ 342500 h 603096"/>
                  <a:gd name="connsiteX16" fmla="*/ 266560 w 425767"/>
                  <a:gd name="connsiteY16" fmla="*/ 348494 h 603096"/>
                  <a:gd name="connsiteX17" fmla="*/ 266560 w 425767"/>
                  <a:gd name="connsiteY17" fmla="*/ 378926 h 603096"/>
                  <a:gd name="connsiteX18" fmla="*/ 263794 w 425767"/>
                  <a:gd name="connsiteY18" fmla="*/ 384920 h 603096"/>
                  <a:gd name="connsiteX19" fmla="*/ 257801 w 425767"/>
                  <a:gd name="connsiteY19" fmla="*/ 386303 h 603096"/>
                  <a:gd name="connsiteX20" fmla="*/ 225072 w 425767"/>
                  <a:gd name="connsiteY20" fmla="*/ 380309 h 603096"/>
                  <a:gd name="connsiteX21" fmla="*/ 212625 w 425767"/>
                  <a:gd name="connsiteY21" fmla="*/ 384920 h 603096"/>
                  <a:gd name="connsiteX22" fmla="*/ 200178 w 425767"/>
                  <a:gd name="connsiteY22" fmla="*/ 380309 h 603096"/>
                  <a:gd name="connsiteX23" fmla="*/ 167910 w 425767"/>
                  <a:gd name="connsiteY23" fmla="*/ 386303 h 603096"/>
                  <a:gd name="connsiteX24" fmla="*/ 161456 w 425767"/>
                  <a:gd name="connsiteY24" fmla="*/ 384920 h 603096"/>
                  <a:gd name="connsiteX25" fmla="*/ 158690 w 425767"/>
                  <a:gd name="connsiteY25" fmla="*/ 378926 h 603096"/>
                  <a:gd name="connsiteX26" fmla="*/ 158690 w 425767"/>
                  <a:gd name="connsiteY26" fmla="*/ 348494 h 603096"/>
                  <a:gd name="connsiteX27" fmla="*/ 161917 w 425767"/>
                  <a:gd name="connsiteY27" fmla="*/ 342500 h 603096"/>
                  <a:gd name="connsiteX28" fmla="*/ 168371 w 425767"/>
                  <a:gd name="connsiteY28" fmla="*/ 341117 h 603096"/>
                  <a:gd name="connsiteX29" fmla="*/ 107060 w 425767"/>
                  <a:gd name="connsiteY29" fmla="*/ 281262 h 603096"/>
                  <a:gd name="connsiteX30" fmla="*/ 212654 w 425767"/>
                  <a:gd name="connsiteY30" fmla="*/ 541400 h 603096"/>
                  <a:gd name="connsiteX31" fmla="*/ 318248 w 425767"/>
                  <a:gd name="connsiteY31" fmla="*/ 281262 h 603096"/>
                  <a:gd name="connsiteX32" fmla="*/ 425687 w 425767"/>
                  <a:gd name="connsiteY32" fmla="*/ 514695 h 603096"/>
                  <a:gd name="connsiteX33" fmla="*/ 389259 w 425767"/>
                  <a:gd name="connsiteY33" fmla="*/ 561198 h 603096"/>
                  <a:gd name="connsiteX34" fmla="*/ 347759 w 425767"/>
                  <a:gd name="connsiteY34" fmla="*/ 563039 h 603096"/>
                  <a:gd name="connsiteX35" fmla="*/ 213576 w 425767"/>
                  <a:gd name="connsiteY35" fmla="*/ 603096 h 603096"/>
                  <a:gd name="connsiteX36" fmla="*/ 78010 w 425767"/>
                  <a:gd name="connsiteY36" fmla="*/ 563039 h 603096"/>
                  <a:gd name="connsiteX37" fmla="*/ 36049 w 425767"/>
                  <a:gd name="connsiteY37" fmla="*/ 561198 h 603096"/>
                  <a:gd name="connsiteX38" fmla="*/ 82 w 425767"/>
                  <a:gd name="connsiteY38" fmla="*/ 514695 h 603096"/>
                  <a:gd name="connsiteX39" fmla="*/ 107060 w 425767"/>
                  <a:gd name="connsiteY39" fmla="*/ 281262 h 603096"/>
                  <a:gd name="connsiteX40" fmla="*/ 240794 w 425767"/>
                  <a:gd name="connsiteY40" fmla="*/ 210410 h 603096"/>
                  <a:gd name="connsiteX41" fmla="*/ 273520 w 425767"/>
                  <a:gd name="connsiteY41" fmla="*/ 221442 h 603096"/>
                  <a:gd name="connsiteX42" fmla="*/ 240794 w 425767"/>
                  <a:gd name="connsiteY42" fmla="*/ 232473 h 603096"/>
                  <a:gd name="connsiteX43" fmla="*/ 216364 w 425767"/>
                  <a:gd name="connsiteY43" fmla="*/ 221442 h 603096"/>
                  <a:gd name="connsiteX44" fmla="*/ 240794 w 425767"/>
                  <a:gd name="connsiteY44" fmla="*/ 210410 h 603096"/>
                  <a:gd name="connsiteX45" fmla="*/ 184992 w 425767"/>
                  <a:gd name="connsiteY45" fmla="*/ 210410 h 603096"/>
                  <a:gd name="connsiteX46" fmla="*/ 208961 w 425767"/>
                  <a:gd name="connsiteY46" fmla="*/ 221442 h 603096"/>
                  <a:gd name="connsiteX47" fmla="*/ 184992 w 425767"/>
                  <a:gd name="connsiteY47" fmla="*/ 232473 h 603096"/>
                  <a:gd name="connsiteX48" fmla="*/ 151805 w 425767"/>
                  <a:gd name="connsiteY48" fmla="*/ 221442 h 603096"/>
                  <a:gd name="connsiteX49" fmla="*/ 184992 w 425767"/>
                  <a:gd name="connsiteY49" fmla="*/ 210410 h 603096"/>
                  <a:gd name="connsiteX50" fmla="*/ 236176 w 425767"/>
                  <a:gd name="connsiteY50" fmla="*/ 107283 h 603096"/>
                  <a:gd name="connsiteX51" fmla="*/ 119530 w 425767"/>
                  <a:gd name="connsiteY51" fmla="*/ 173586 h 603096"/>
                  <a:gd name="connsiteX52" fmla="*/ 212662 w 425767"/>
                  <a:gd name="connsiteY52" fmla="*/ 280869 h 603096"/>
                  <a:gd name="connsiteX53" fmla="*/ 307639 w 425767"/>
                  <a:gd name="connsiteY53" fmla="*/ 156090 h 603096"/>
                  <a:gd name="connsiteX54" fmla="*/ 236176 w 425767"/>
                  <a:gd name="connsiteY54" fmla="*/ 107283 h 603096"/>
                  <a:gd name="connsiteX55" fmla="*/ 212662 w 425767"/>
                  <a:gd name="connsiteY55" fmla="*/ 0 h 603096"/>
                  <a:gd name="connsiteX56" fmla="*/ 340374 w 425767"/>
                  <a:gd name="connsiteY56" fmla="*/ 127082 h 603096"/>
                  <a:gd name="connsiteX57" fmla="*/ 365270 w 425767"/>
                  <a:gd name="connsiteY57" fmla="*/ 175888 h 603096"/>
                  <a:gd name="connsiteX58" fmla="*/ 327003 w 425767"/>
                  <a:gd name="connsiteY58" fmla="*/ 224695 h 603096"/>
                  <a:gd name="connsiteX59" fmla="*/ 212662 w 425767"/>
                  <a:gd name="connsiteY59" fmla="*/ 317244 h 603096"/>
                  <a:gd name="connsiteX60" fmla="*/ 98322 w 425767"/>
                  <a:gd name="connsiteY60" fmla="*/ 224695 h 603096"/>
                  <a:gd name="connsiteX61" fmla="*/ 59594 w 425767"/>
                  <a:gd name="connsiteY61" fmla="*/ 175888 h 603096"/>
                  <a:gd name="connsiteX62" fmla="*/ 84490 w 425767"/>
                  <a:gd name="connsiteY62" fmla="*/ 127082 h 603096"/>
                  <a:gd name="connsiteX63" fmla="*/ 212662 w 425767"/>
                  <a:gd name="connsiteY63" fmla="*/ 0 h 60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25767" h="603096">
                    <a:moveTo>
                      <a:pt x="308104" y="432280"/>
                    </a:moveTo>
                    <a:cubicBezTo>
                      <a:pt x="304876" y="432280"/>
                      <a:pt x="302109" y="433661"/>
                      <a:pt x="300726" y="436424"/>
                    </a:cubicBezTo>
                    <a:lnTo>
                      <a:pt x="285509" y="460366"/>
                    </a:lnTo>
                    <a:cubicBezTo>
                      <a:pt x="283665" y="463128"/>
                      <a:pt x="283665" y="465891"/>
                      <a:pt x="285048" y="468653"/>
                    </a:cubicBezTo>
                    <a:cubicBezTo>
                      <a:pt x="286432" y="471416"/>
                      <a:pt x="289659" y="472337"/>
                      <a:pt x="292426" y="472337"/>
                    </a:cubicBezTo>
                    <a:lnTo>
                      <a:pt x="323320" y="472337"/>
                    </a:lnTo>
                    <a:cubicBezTo>
                      <a:pt x="326548" y="472337"/>
                      <a:pt x="329315" y="471416"/>
                      <a:pt x="331159" y="468653"/>
                    </a:cubicBezTo>
                    <a:cubicBezTo>
                      <a:pt x="332543" y="465891"/>
                      <a:pt x="332543" y="463589"/>
                      <a:pt x="330698" y="460826"/>
                    </a:cubicBezTo>
                    <a:lnTo>
                      <a:pt x="315481" y="436424"/>
                    </a:lnTo>
                    <a:cubicBezTo>
                      <a:pt x="313637" y="434122"/>
                      <a:pt x="310870" y="432280"/>
                      <a:pt x="308104" y="432280"/>
                    </a:cubicBezTo>
                    <a:close/>
                    <a:moveTo>
                      <a:pt x="168371" y="341117"/>
                    </a:moveTo>
                    <a:lnTo>
                      <a:pt x="203405" y="351261"/>
                    </a:lnTo>
                    <a:cubicBezTo>
                      <a:pt x="206171" y="349878"/>
                      <a:pt x="209398" y="348956"/>
                      <a:pt x="212625" y="348956"/>
                    </a:cubicBezTo>
                    <a:cubicBezTo>
                      <a:pt x="215852" y="348956"/>
                      <a:pt x="219079" y="349878"/>
                      <a:pt x="221845" y="351261"/>
                    </a:cubicBezTo>
                    <a:lnTo>
                      <a:pt x="256879" y="341117"/>
                    </a:lnTo>
                    <a:cubicBezTo>
                      <a:pt x="259184" y="340195"/>
                      <a:pt x="261950" y="340656"/>
                      <a:pt x="263794" y="342500"/>
                    </a:cubicBezTo>
                    <a:cubicBezTo>
                      <a:pt x="265638" y="343884"/>
                      <a:pt x="266560" y="345728"/>
                      <a:pt x="266560" y="348494"/>
                    </a:cubicBezTo>
                    <a:lnTo>
                      <a:pt x="266560" y="378926"/>
                    </a:lnTo>
                    <a:cubicBezTo>
                      <a:pt x="266560" y="381231"/>
                      <a:pt x="265638" y="383537"/>
                      <a:pt x="263794" y="384920"/>
                    </a:cubicBezTo>
                    <a:cubicBezTo>
                      <a:pt x="262411" y="386303"/>
                      <a:pt x="260106" y="386764"/>
                      <a:pt x="257801" y="386303"/>
                    </a:cubicBezTo>
                    <a:lnTo>
                      <a:pt x="225072" y="380309"/>
                    </a:lnTo>
                    <a:cubicBezTo>
                      <a:pt x="221845" y="383075"/>
                      <a:pt x="217235" y="384920"/>
                      <a:pt x="212625" y="384920"/>
                    </a:cubicBezTo>
                    <a:cubicBezTo>
                      <a:pt x="208015" y="384920"/>
                      <a:pt x="203405" y="383075"/>
                      <a:pt x="200178" y="380309"/>
                    </a:cubicBezTo>
                    <a:lnTo>
                      <a:pt x="167910" y="386303"/>
                    </a:lnTo>
                    <a:cubicBezTo>
                      <a:pt x="165605" y="386764"/>
                      <a:pt x="163300" y="386303"/>
                      <a:pt x="161456" y="384920"/>
                    </a:cubicBezTo>
                    <a:cubicBezTo>
                      <a:pt x="159612" y="383537"/>
                      <a:pt x="158690" y="381231"/>
                      <a:pt x="158690" y="378926"/>
                    </a:cubicBezTo>
                    <a:lnTo>
                      <a:pt x="158690" y="348494"/>
                    </a:lnTo>
                    <a:cubicBezTo>
                      <a:pt x="158690" y="346189"/>
                      <a:pt x="160073" y="343884"/>
                      <a:pt x="161917" y="342500"/>
                    </a:cubicBezTo>
                    <a:cubicBezTo>
                      <a:pt x="163761" y="340656"/>
                      <a:pt x="166066" y="340656"/>
                      <a:pt x="168371" y="341117"/>
                    </a:cubicBezTo>
                    <a:close/>
                    <a:moveTo>
                      <a:pt x="107060" y="281262"/>
                    </a:moveTo>
                    <a:lnTo>
                      <a:pt x="212654" y="541400"/>
                    </a:lnTo>
                    <a:lnTo>
                      <a:pt x="318248" y="281262"/>
                    </a:lnTo>
                    <a:cubicBezTo>
                      <a:pt x="367587" y="311189"/>
                      <a:pt x="418770" y="378871"/>
                      <a:pt x="425687" y="514695"/>
                    </a:cubicBezTo>
                    <a:cubicBezTo>
                      <a:pt x="427070" y="539098"/>
                      <a:pt x="410470" y="559817"/>
                      <a:pt x="389259" y="561198"/>
                    </a:cubicBezTo>
                    <a:cubicBezTo>
                      <a:pt x="388337" y="561198"/>
                      <a:pt x="347759" y="563039"/>
                      <a:pt x="347759" y="563039"/>
                    </a:cubicBezTo>
                    <a:cubicBezTo>
                      <a:pt x="323320" y="589744"/>
                      <a:pt x="275365" y="603096"/>
                      <a:pt x="213576" y="603096"/>
                    </a:cubicBezTo>
                    <a:cubicBezTo>
                      <a:pt x="155937" y="603096"/>
                      <a:pt x="103371" y="592046"/>
                      <a:pt x="78010" y="563039"/>
                    </a:cubicBezTo>
                    <a:cubicBezTo>
                      <a:pt x="78010" y="563039"/>
                      <a:pt x="36971" y="561198"/>
                      <a:pt x="36049" y="561198"/>
                    </a:cubicBezTo>
                    <a:cubicBezTo>
                      <a:pt x="14838" y="559817"/>
                      <a:pt x="-1301" y="539098"/>
                      <a:pt x="82" y="514695"/>
                    </a:cubicBezTo>
                    <a:cubicBezTo>
                      <a:pt x="6999" y="377950"/>
                      <a:pt x="58643" y="310729"/>
                      <a:pt x="107060" y="281262"/>
                    </a:cubicBezTo>
                    <a:close/>
                    <a:moveTo>
                      <a:pt x="240794" y="210410"/>
                    </a:moveTo>
                    <a:cubicBezTo>
                      <a:pt x="258770" y="210410"/>
                      <a:pt x="273520" y="221442"/>
                      <a:pt x="273520" y="221442"/>
                    </a:cubicBezTo>
                    <a:cubicBezTo>
                      <a:pt x="273520" y="221442"/>
                      <a:pt x="258770" y="232473"/>
                      <a:pt x="240794" y="232473"/>
                    </a:cubicBezTo>
                    <a:cubicBezTo>
                      <a:pt x="222356" y="232473"/>
                      <a:pt x="216364" y="227417"/>
                      <a:pt x="216364" y="221442"/>
                    </a:cubicBezTo>
                    <a:cubicBezTo>
                      <a:pt x="216364" y="215466"/>
                      <a:pt x="222356" y="210410"/>
                      <a:pt x="240794" y="210410"/>
                    </a:cubicBezTo>
                    <a:close/>
                    <a:moveTo>
                      <a:pt x="184992" y="210410"/>
                    </a:moveTo>
                    <a:cubicBezTo>
                      <a:pt x="202969" y="210410"/>
                      <a:pt x="208961" y="215466"/>
                      <a:pt x="208961" y="221442"/>
                    </a:cubicBezTo>
                    <a:cubicBezTo>
                      <a:pt x="208961" y="227417"/>
                      <a:pt x="202969" y="232473"/>
                      <a:pt x="184992" y="232473"/>
                    </a:cubicBezTo>
                    <a:cubicBezTo>
                      <a:pt x="166555" y="232473"/>
                      <a:pt x="151805" y="221442"/>
                      <a:pt x="151805" y="221442"/>
                    </a:cubicBezTo>
                    <a:cubicBezTo>
                      <a:pt x="151805" y="221442"/>
                      <a:pt x="166555" y="210410"/>
                      <a:pt x="184992" y="210410"/>
                    </a:cubicBezTo>
                    <a:close/>
                    <a:moveTo>
                      <a:pt x="236176" y="107283"/>
                    </a:moveTo>
                    <a:cubicBezTo>
                      <a:pt x="229260" y="116031"/>
                      <a:pt x="186383" y="168982"/>
                      <a:pt x="119530" y="173586"/>
                    </a:cubicBezTo>
                    <a:cubicBezTo>
                      <a:pt x="129212" y="235746"/>
                      <a:pt x="163330" y="280869"/>
                      <a:pt x="212662" y="280869"/>
                    </a:cubicBezTo>
                    <a:cubicBezTo>
                      <a:pt x="264761" y="280869"/>
                      <a:pt x="303490" y="229300"/>
                      <a:pt x="307639" y="156090"/>
                    </a:cubicBezTo>
                    <a:cubicBezTo>
                      <a:pt x="260612" y="144578"/>
                      <a:pt x="242631" y="120175"/>
                      <a:pt x="236176" y="107283"/>
                    </a:cubicBezTo>
                    <a:close/>
                    <a:moveTo>
                      <a:pt x="212662" y="0"/>
                    </a:moveTo>
                    <a:cubicBezTo>
                      <a:pt x="313172" y="0"/>
                      <a:pt x="333919" y="55713"/>
                      <a:pt x="340374" y="127082"/>
                    </a:cubicBezTo>
                    <a:cubicBezTo>
                      <a:pt x="359738" y="130305"/>
                      <a:pt x="370803" y="145499"/>
                      <a:pt x="365270" y="175888"/>
                    </a:cubicBezTo>
                    <a:cubicBezTo>
                      <a:pt x="361121" y="201213"/>
                      <a:pt x="349134" y="222854"/>
                      <a:pt x="327003" y="224695"/>
                    </a:cubicBezTo>
                    <a:cubicBezTo>
                      <a:pt x="305795" y="281790"/>
                      <a:pt x="262456" y="317244"/>
                      <a:pt x="212662" y="317244"/>
                    </a:cubicBezTo>
                    <a:cubicBezTo>
                      <a:pt x="160564" y="317244"/>
                      <a:pt x="119991" y="280409"/>
                      <a:pt x="98322" y="224695"/>
                    </a:cubicBezTo>
                    <a:cubicBezTo>
                      <a:pt x="76191" y="222854"/>
                      <a:pt x="64204" y="201673"/>
                      <a:pt x="59594" y="175888"/>
                    </a:cubicBezTo>
                    <a:cubicBezTo>
                      <a:pt x="54522" y="145499"/>
                      <a:pt x="65587" y="130305"/>
                      <a:pt x="84490" y="127082"/>
                    </a:cubicBezTo>
                    <a:cubicBezTo>
                      <a:pt x="91406" y="55713"/>
                      <a:pt x="111231" y="0"/>
                      <a:pt x="212662" y="0"/>
                    </a:cubicBezTo>
                    <a:close/>
                  </a:path>
                </a:pathLst>
              </a:custGeom>
              <a:solidFill>
                <a:schemeClr val="bg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grpSp>
        <p:grpSp>
          <p:nvGrpSpPr>
            <p:cNvPr id="222" name="ïṧľíḓé">
              <a:extLst>
                <a:ext uri="{FF2B5EF4-FFF2-40B4-BE49-F238E27FC236}">
                  <a16:creationId xmlns:a16="http://schemas.microsoft.com/office/drawing/2014/main" id="{4A3A2152-F1AE-46C1-BF90-62C0BC9ECC12}"/>
                </a:ext>
              </a:extLst>
            </p:cNvPr>
            <p:cNvGrpSpPr/>
            <p:nvPr/>
          </p:nvGrpSpPr>
          <p:grpSpPr>
            <a:xfrm>
              <a:off x="9977739" y="2680792"/>
              <a:ext cx="711452" cy="711301"/>
              <a:chOff x="4281174" y="3054902"/>
              <a:chExt cx="810172" cy="810000"/>
            </a:xfrm>
          </p:grpSpPr>
          <p:sp>
            <p:nvSpPr>
              <p:cNvPr id="223" name="ïŝlíḑé">
                <a:extLst>
                  <a:ext uri="{FF2B5EF4-FFF2-40B4-BE49-F238E27FC236}">
                    <a16:creationId xmlns:a16="http://schemas.microsoft.com/office/drawing/2014/main" id="{12D66723-13DA-4FB9-BF08-64A5AA9E0143}"/>
                  </a:ext>
                </a:extLst>
              </p:cNvPr>
              <p:cNvSpPr/>
              <p:nvPr/>
            </p:nvSpPr>
            <p:spPr bwMode="auto">
              <a:xfrm rot="5400000">
                <a:off x="4281260" y="3054816"/>
                <a:ext cx="810000" cy="810172"/>
              </a:xfrm>
              <a:prstGeom prst="ellipse">
                <a:avLst/>
              </a:prstGeom>
              <a:solidFill>
                <a:srgbClr val="4A47A3"/>
              </a:solidFill>
              <a:ln w="38100">
                <a:solidFill>
                  <a:schemeClr val="bg1"/>
                </a:solid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24" name="i$liḓè">
                <a:extLst>
                  <a:ext uri="{FF2B5EF4-FFF2-40B4-BE49-F238E27FC236}">
                    <a16:creationId xmlns:a16="http://schemas.microsoft.com/office/drawing/2014/main" id="{D6E6B300-D36F-43D5-9EB2-040A15AC1953}"/>
                  </a:ext>
                </a:extLst>
              </p:cNvPr>
              <p:cNvSpPr/>
              <p:nvPr/>
            </p:nvSpPr>
            <p:spPr bwMode="auto">
              <a:xfrm>
                <a:off x="4406201" y="3234941"/>
                <a:ext cx="560114" cy="401478"/>
              </a:xfrm>
              <a:custGeom>
                <a:avLst/>
                <a:gdLst>
                  <a:gd name="T0" fmla="*/ 88862 h 440259"/>
                  <a:gd name="T1" fmla="*/ 88862 h 440259"/>
                  <a:gd name="T2" fmla="*/ 278945 h 440259"/>
                  <a:gd name="T3" fmla="*/ 278945 h 440259"/>
                  <a:gd name="T4" fmla="*/ 278945 h 440259"/>
                  <a:gd name="T5" fmla="*/ 278945 h 440259"/>
                  <a:gd name="T6" fmla="*/ 278945 h 440259"/>
                  <a:gd name="T7" fmla="*/ 278945 h 440259"/>
                  <a:gd name="T8" fmla="*/ 278945 h 440259"/>
                  <a:gd name="T9" fmla="*/ 278945 h 440259"/>
                  <a:gd name="T10" fmla="*/ 278945 h 440259"/>
                  <a:gd name="T11" fmla="*/ 278945 h 440259"/>
                  <a:gd name="T12" fmla="*/ 278945 h 440259"/>
                  <a:gd name="T13" fmla="*/ 278945 h 440259"/>
                  <a:gd name="T14" fmla="*/ 278945 h 440259"/>
                  <a:gd name="T15" fmla="*/ 278945 h 440259"/>
                  <a:gd name="T16" fmla="*/ 278945 h 440259"/>
                  <a:gd name="T17" fmla="*/ 278945 h 440259"/>
                  <a:gd name="T18" fmla="*/ 278945 h 440259"/>
                  <a:gd name="T19" fmla="*/ 278945 h 440259"/>
                  <a:gd name="T20" fmla="*/ 278945 h 440259"/>
                  <a:gd name="T21" fmla="*/ 278945 h 440259"/>
                  <a:gd name="T22" fmla="*/ 278945 h 440259"/>
                  <a:gd name="T23" fmla="*/ 278945 h 440259"/>
                  <a:gd name="T24" fmla="*/ 278945 h 440259"/>
                  <a:gd name="T25" fmla="*/ 278945 h 440259"/>
                  <a:gd name="T26" fmla="*/ 278945 h 440259"/>
                  <a:gd name="T27" fmla="*/ 278945 h 440259"/>
                  <a:gd name="T28" fmla="*/ 278945 h 440259"/>
                  <a:gd name="T29" fmla="*/ 278945 h 440259"/>
                  <a:gd name="T30" fmla="*/ 88862 h 440259"/>
                  <a:gd name="T31" fmla="*/ 88862 h 440259"/>
                  <a:gd name="T32" fmla="*/ 278945 h 440259"/>
                  <a:gd name="T33" fmla="*/ 278945 h 440259"/>
                  <a:gd name="T34" fmla="*/ 278945 h 440259"/>
                  <a:gd name="T35" fmla="*/ 278945 h 440259"/>
                  <a:gd name="T36" fmla="*/ 278945 h 440259"/>
                  <a:gd name="T37" fmla="*/ 278945 h 440259"/>
                  <a:gd name="T38" fmla="*/ 278945 h 440259"/>
                  <a:gd name="T39" fmla="*/ 278945 h 440259"/>
                  <a:gd name="T40" fmla="*/ 278945 h 440259"/>
                  <a:gd name="T41" fmla="*/ 278945 h 440259"/>
                  <a:gd name="T42" fmla="*/ 278945 h 440259"/>
                  <a:gd name="T43" fmla="*/ 278945 h 440259"/>
                  <a:gd name="T44" fmla="*/ 278945 h 440259"/>
                  <a:gd name="T45" fmla="*/ 278945 h 440259"/>
                  <a:gd name="T46" fmla="*/ 278945 h 440259"/>
                  <a:gd name="T47" fmla="*/ 278945 h 440259"/>
                  <a:gd name="T48" fmla="*/ 278945 h 440259"/>
                  <a:gd name="T49" fmla="*/ 278945 h 440259"/>
                  <a:gd name="T50" fmla="*/ 278945 h 440259"/>
                  <a:gd name="T51" fmla="*/ 278945 h 440259"/>
                  <a:gd name="T52" fmla="*/ 88862 h 440259"/>
                  <a:gd name="T53" fmla="*/ 88862 h 440259"/>
                  <a:gd name="T54" fmla="*/ 278945 h 440259"/>
                  <a:gd name="T55" fmla="*/ 278945 h 440259"/>
                  <a:gd name="T56" fmla="*/ 278945 h 440259"/>
                  <a:gd name="T57" fmla="*/ 278945 h 440259"/>
                  <a:gd name="T58" fmla="*/ 278945 h 440259"/>
                  <a:gd name="T59" fmla="*/ 278945 h 440259"/>
                  <a:gd name="T60" fmla="*/ 278945 h 440259"/>
                  <a:gd name="T61" fmla="*/ 278945 h 440259"/>
                  <a:gd name="T62" fmla="*/ 278945 h 440259"/>
                  <a:gd name="T63" fmla="*/ 278945 h 440259"/>
                  <a:gd name="T64" fmla="*/ 278945 h 440259"/>
                  <a:gd name="T65" fmla="*/ 278945 h 440259"/>
                  <a:gd name="T66" fmla="*/ 88862 h 440259"/>
                  <a:gd name="T67" fmla="*/ 88862 h 440259"/>
                  <a:gd name="T68" fmla="*/ 278945 h 440259"/>
                  <a:gd name="T69" fmla="*/ 278945 h 440259"/>
                  <a:gd name="T70" fmla="*/ 278945 h 440259"/>
                  <a:gd name="T71" fmla="*/ 278945 h 440259"/>
                  <a:gd name="T72" fmla="*/ 278945 h 440259"/>
                  <a:gd name="T73" fmla="*/ 278945 h 440259"/>
                  <a:gd name="T74" fmla="*/ 278945 h 440259"/>
                  <a:gd name="T75" fmla="*/ 278945 h 440259"/>
                  <a:gd name="T76" fmla="*/ 278945 h 440259"/>
                  <a:gd name="T77" fmla="*/ 278945 h 440259"/>
                  <a:gd name="T78" fmla="*/ 278945 h 440259"/>
                  <a:gd name="T79" fmla="*/ 278945 h 440259"/>
                  <a:gd name="T80" fmla="*/ 88862 h 440259"/>
                  <a:gd name="T81" fmla="*/ 88862 h 440259"/>
                  <a:gd name="T82" fmla="*/ 278945 h 440259"/>
                  <a:gd name="T83" fmla="*/ 278945 h 440259"/>
                  <a:gd name="T84" fmla="*/ 278945 h 440259"/>
                  <a:gd name="T85" fmla="*/ 278945 h 440259"/>
                  <a:gd name="T86" fmla="*/ 278945 h 440259"/>
                  <a:gd name="T87" fmla="*/ 278945 h 440259"/>
                  <a:gd name="T88" fmla="*/ 278945 h 440259"/>
                  <a:gd name="T89" fmla="*/ 278945 h 440259"/>
                  <a:gd name="T90" fmla="*/ 278945 h 440259"/>
                  <a:gd name="T91" fmla="*/ 278945 h 440259"/>
                  <a:gd name="T92" fmla="*/ 278945 h 440259"/>
                  <a:gd name="T93" fmla="*/ 278945 h 440259"/>
                  <a:gd name="T94" fmla="*/ 88862 h 440259"/>
                  <a:gd name="T95" fmla="*/ 88862 h 440259"/>
                  <a:gd name="T96" fmla="*/ 278945 h 440259"/>
                  <a:gd name="T97" fmla="*/ 278945 h 440259"/>
                  <a:gd name="T98" fmla="*/ 278945 h 440259"/>
                  <a:gd name="T99" fmla="*/ 278945 h 440259"/>
                  <a:gd name="T100" fmla="*/ 278945 h 440259"/>
                  <a:gd name="T101" fmla="*/ 278945 h 440259"/>
                  <a:gd name="T102" fmla="*/ 278945 h 440259"/>
                  <a:gd name="T103" fmla="*/ 278945 h 440259"/>
                  <a:gd name="T104" fmla="*/ 278945 h 440259"/>
                  <a:gd name="T105" fmla="*/ 278945 h 440259"/>
                  <a:gd name="T106" fmla="*/ 278945 h 440259"/>
                  <a:gd name="T107" fmla="*/ 278945 h 440259"/>
                  <a:gd name="T108" fmla="*/ 278945 h 440259"/>
                  <a:gd name="T109" fmla="*/ 278945 h 440259"/>
                  <a:gd name="T110" fmla="*/ 88862 h 440259"/>
                  <a:gd name="T111" fmla="*/ 88862 h 440259"/>
                  <a:gd name="T112" fmla="*/ 278945 h 440259"/>
                  <a:gd name="T113" fmla="*/ 278945 h 440259"/>
                  <a:gd name="T114" fmla="*/ 278945 h 440259"/>
                  <a:gd name="T115" fmla="*/ 278945 h 440259"/>
                  <a:gd name="T116" fmla="*/ 278945 h 440259"/>
                  <a:gd name="T117" fmla="*/ 278945 h 440259"/>
                  <a:gd name="T118" fmla="*/ 278945 h 440259"/>
                  <a:gd name="T119" fmla="*/ 278945 h 440259"/>
                  <a:gd name="T120" fmla="*/ 278945 h 440259"/>
                  <a:gd name="T121" fmla="*/ 278945 h 440259"/>
                  <a:gd name="T122" fmla="*/ 278945 h 440259"/>
                  <a:gd name="T123" fmla="*/ 278945 h 440259"/>
                  <a:gd name="T124" fmla="*/ 278945 h 440259"/>
                  <a:gd name="T125" fmla="*/ 278945 h 440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0" h="734">
                    <a:moveTo>
                      <a:pt x="711" y="565"/>
                    </a:moveTo>
                    <a:lnTo>
                      <a:pt x="701" y="565"/>
                    </a:lnTo>
                    <a:lnTo>
                      <a:pt x="667" y="250"/>
                    </a:lnTo>
                    <a:cubicBezTo>
                      <a:pt x="661" y="199"/>
                      <a:pt x="618" y="161"/>
                      <a:pt x="567" y="161"/>
                    </a:cubicBezTo>
                    <a:lnTo>
                      <a:pt x="284" y="161"/>
                    </a:lnTo>
                    <a:cubicBezTo>
                      <a:pt x="232" y="161"/>
                      <a:pt x="189" y="199"/>
                      <a:pt x="184" y="250"/>
                    </a:cubicBezTo>
                    <a:lnTo>
                      <a:pt x="149" y="566"/>
                    </a:lnTo>
                    <a:lnTo>
                      <a:pt x="139" y="566"/>
                    </a:lnTo>
                    <a:cubicBezTo>
                      <a:pt x="102" y="566"/>
                      <a:pt x="71" y="596"/>
                      <a:pt x="71" y="634"/>
                    </a:cubicBezTo>
                    <a:lnTo>
                      <a:pt x="71" y="666"/>
                    </a:lnTo>
                    <a:cubicBezTo>
                      <a:pt x="71" y="703"/>
                      <a:pt x="102" y="734"/>
                      <a:pt x="139" y="734"/>
                    </a:cubicBezTo>
                    <a:lnTo>
                      <a:pt x="711" y="734"/>
                    </a:lnTo>
                    <a:cubicBezTo>
                      <a:pt x="749" y="734"/>
                      <a:pt x="779" y="703"/>
                      <a:pt x="779" y="666"/>
                    </a:cubicBezTo>
                    <a:lnTo>
                      <a:pt x="779" y="634"/>
                    </a:lnTo>
                    <a:cubicBezTo>
                      <a:pt x="779" y="596"/>
                      <a:pt x="749" y="565"/>
                      <a:pt x="711" y="565"/>
                    </a:cubicBezTo>
                    <a:close/>
                    <a:moveTo>
                      <a:pt x="739" y="666"/>
                    </a:moveTo>
                    <a:cubicBezTo>
                      <a:pt x="739" y="681"/>
                      <a:pt x="726" y="694"/>
                      <a:pt x="711" y="694"/>
                    </a:cubicBezTo>
                    <a:lnTo>
                      <a:pt x="139" y="694"/>
                    </a:lnTo>
                    <a:cubicBezTo>
                      <a:pt x="124" y="694"/>
                      <a:pt x="111" y="681"/>
                      <a:pt x="111" y="666"/>
                    </a:cubicBezTo>
                    <a:lnTo>
                      <a:pt x="111" y="634"/>
                    </a:lnTo>
                    <a:cubicBezTo>
                      <a:pt x="111" y="618"/>
                      <a:pt x="124" y="605"/>
                      <a:pt x="139" y="605"/>
                    </a:cubicBezTo>
                    <a:lnTo>
                      <a:pt x="167" y="605"/>
                    </a:lnTo>
                    <a:lnTo>
                      <a:pt x="683" y="605"/>
                    </a:lnTo>
                    <a:lnTo>
                      <a:pt x="711" y="605"/>
                    </a:lnTo>
                    <a:cubicBezTo>
                      <a:pt x="726" y="605"/>
                      <a:pt x="739" y="618"/>
                      <a:pt x="739" y="634"/>
                    </a:cubicBezTo>
                    <a:lnTo>
                      <a:pt x="739" y="666"/>
                    </a:lnTo>
                    <a:close/>
                    <a:moveTo>
                      <a:pt x="405" y="105"/>
                    </a:moveTo>
                    <a:lnTo>
                      <a:pt x="405" y="20"/>
                    </a:lnTo>
                    <a:cubicBezTo>
                      <a:pt x="405" y="9"/>
                      <a:pt x="414" y="0"/>
                      <a:pt x="425" y="0"/>
                    </a:cubicBezTo>
                    <a:cubicBezTo>
                      <a:pt x="436" y="0"/>
                      <a:pt x="445" y="9"/>
                      <a:pt x="445" y="20"/>
                    </a:cubicBezTo>
                    <a:lnTo>
                      <a:pt x="445" y="105"/>
                    </a:lnTo>
                    <a:cubicBezTo>
                      <a:pt x="445" y="116"/>
                      <a:pt x="436" y="125"/>
                      <a:pt x="425" y="125"/>
                    </a:cubicBezTo>
                    <a:cubicBezTo>
                      <a:pt x="414" y="125"/>
                      <a:pt x="405" y="116"/>
                      <a:pt x="405" y="105"/>
                    </a:cubicBezTo>
                    <a:close/>
                    <a:moveTo>
                      <a:pt x="850" y="319"/>
                    </a:moveTo>
                    <a:cubicBezTo>
                      <a:pt x="850" y="330"/>
                      <a:pt x="841" y="339"/>
                      <a:pt x="830" y="339"/>
                    </a:cubicBezTo>
                    <a:lnTo>
                      <a:pt x="746" y="339"/>
                    </a:lnTo>
                    <a:cubicBezTo>
                      <a:pt x="735" y="339"/>
                      <a:pt x="726" y="330"/>
                      <a:pt x="726" y="319"/>
                    </a:cubicBezTo>
                    <a:cubicBezTo>
                      <a:pt x="726" y="308"/>
                      <a:pt x="735" y="299"/>
                      <a:pt x="746" y="299"/>
                    </a:cubicBezTo>
                    <a:lnTo>
                      <a:pt x="830" y="299"/>
                    </a:lnTo>
                    <a:cubicBezTo>
                      <a:pt x="841" y="299"/>
                      <a:pt x="850" y="308"/>
                      <a:pt x="850" y="319"/>
                    </a:cubicBezTo>
                    <a:close/>
                    <a:moveTo>
                      <a:pt x="105" y="339"/>
                    </a:moveTo>
                    <a:lnTo>
                      <a:pt x="20" y="339"/>
                    </a:lnTo>
                    <a:cubicBezTo>
                      <a:pt x="9" y="339"/>
                      <a:pt x="0" y="330"/>
                      <a:pt x="0" y="319"/>
                    </a:cubicBezTo>
                    <a:cubicBezTo>
                      <a:pt x="0" y="308"/>
                      <a:pt x="9" y="299"/>
                      <a:pt x="20" y="299"/>
                    </a:cubicBezTo>
                    <a:lnTo>
                      <a:pt x="105" y="299"/>
                    </a:lnTo>
                    <a:cubicBezTo>
                      <a:pt x="116" y="299"/>
                      <a:pt x="125" y="308"/>
                      <a:pt x="125" y="319"/>
                    </a:cubicBezTo>
                    <a:cubicBezTo>
                      <a:pt x="125" y="330"/>
                      <a:pt x="116" y="339"/>
                      <a:pt x="105" y="339"/>
                    </a:cubicBezTo>
                    <a:close/>
                    <a:moveTo>
                      <a:pt x="643" y="150"/>
                    </a:moveTo>
                    <a:cubicBezTo>
                      <a:pt x="635" y="142"/>
                      <a:pt x="635" y="129"/>
                      <a:pt x="643" y="122"/>
                    </a:cubicBezTo>
                    <a:lnTo>
                      <a:pt x="702" y="62"/>
                    </a:lnTo>
                    <a:cubicBezTo>
                      <a:pt x="710" y="54"/>
                      <a:pt x="723" y="54"/>
                      <a:pt x="731" y="62"/>
                    </a:cubicBezTo>
                    <a:cubicBezTo>
                      <a:pt x="739" y="70"/>
                      <a:pt x="739" y="82"/>
                      <a:pt x="731" y="90"/>
                    </a:cubicBezTo>
                    <a:lnTo>
                      <a:pt x="671" y="150"/>
                    </a:lnTo>
                    <a:cubicBezTo>
                      <a:pt x="667" y="154"/>
                      <a:pt x="662" y="156"/>
                      <a:pt x="657" y="156"/>
                    </a:cubicBezTo>
                    <a:cubicBezTo>
                      <a:pt x="652" y="156"/>
                      <a:pt x="647" y="154"/>
                      <a:pt x="643" y="150"/>
                    </a:cubicBezTo>
                    <a:close/>
                    <a:moveTo>
                      <a:pt x="120" y="90"/>
                    </a:moveTo>
                    <a:cubicBezTo>
                      <a:pt x="112" y="82"/>
                      <a:pt x="112" y="70"/>
                      <a:pt x="120" y="62"/>
                    </a:cubicBezTo>
                    <a:cubicBezTo>
                      <a:pt x="127" y="54"/>
                      <a:pt x="140" y="54"/>
                      <a:pt x="148" y="62"/>
                    </a:cubicBezTo>
                    <a:lnTo>
                      <a:pt x="208" y="122"/>
                    </a:lnTo>
                    <a:cubicBezTo>
                      <a:pt x="216" y="129"/>
                      <a:pt x="216" y="142"/>
                      <a:pt x="208" y="150"/>
                    </a:cubicBezTo>
                    <a:cubicBezTo>
                      <a:pt x="204" y="154"/>
                      <a:pt x="199" y="156"/>
                      <a:pt x="194" y="156"/>
                    </a:cubicBezTo>
                    <a:cubicBezTo>
                      <a:pt x="188" y="156"/>
                      <a:pt x="183" y="154"/>
                      <a:pt x="179" y="150"/>
                    </a:cubicBezTo>
                    <a:lnTo>
                      <a:pt x="120" y="90"/>
                    </a:lnTo>
                    <a:close/>
                  </a:path>
                </a:pathLst>
              </a:custGeom>
              <a:solidFill>
                <a:schemeClr val="bg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grpSp>
        <p:grpSp>
          <p:nvGrpSpPr>
            <p:cNvPr id="228" name="ïṧľíḓé">
              <a:extLst>
                <a:ext uri="{FF2B5EF4-FFF2-40B4-BE49-F238E27FC236}">
                  <a16:creationId xmlns:a16="http://schemas.microsoft.com/office/drawing/2014/main" id="{A25BF49C-8C55-4AE5-9EA2-4541966076E5}"/>
                </a:ext>
              </a:extLst>
            </p:cNvPr>
            <p:cNvGrpSpPr/>
            <p:nvPr/>
          </p:nvGrpSpPr>
          <p:grpSpPr>
            <a:xfrm>
              <a:off x="9977737" y="4002516"/>
              <a:ext cx="711452" cy="711301"/>
              <a:chOff x="4281172" y="3054898"/>
              <a:chExt cx="810172" cy="810000"/>
            </a:xfrm>
          </p:grpSpPr>
          <p:sp>
            <p:nvSpPr>
              <p:cNvPr id="229" name="ïŝlíḑé">
                <a:extLst>
                  <a:ext uri="{FF2B5EF4-FFF2-40B4-BE49-F238E27FC236}">
                    <a16:creationId xmlns:a16="http://schemas.microsoft.com/office/drawing/2014/main" id="{565A3F9E-E109-426F-8BDA-5716C325C5C2}"/>
                  </a:ext>
                </a:extLst>
              </p:cNvPr>
              <p:cNvSpPr/>
              <p:nvPr/>
            </p:nvSpPr>
            <p:spPr bwMode="auto">
              <a:xfrm rot="5400000">
                <a:off x="4281258" y="3054812"/>
                <a:ext cx="810000" cy="810172"/>
              </a:xfrm>
              <a:prstGeom prst="ellipse">
                <a:avLst/>
              </a:prstGeom>
              <a:solidFill>
                <a:srgbClr val="4E4BA5"/>
              </a:solidFill>
              <a:ln w="38100">
                <a:solidFill>
                  <a:schemeClr val="bg1"/>
                </a:solid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sp>
            <p:nvSpPr>
              <p:cNvPr id="230" name="i$liḓè">
                <a:extLst>
                  <a:ext uri="{FF2B5EF4-FFF2-40B4-BE49-F238E27FC236}">
                    <a16:creationId xmlns:a16="http://schemas.microsoft.com/office/drawing/2014/main" id="{6357BF33-BC0D-4D16-8E4F-5951EAB58263}"/>
                  </a:ext>
                </a:extLst>
              </p:cNvPr>
              <p:cNvSpPr/>
              <p:nvPr/>
            </p:nvSpPr>
            <p:spPr bwMode="auto">
              <a:xfrm>
                <a:off x="4544036" y="3264382"/>
                <a:ext cx="284443" cy="391032"/>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42828" h="608768">
                    <a:moveTo>
                      <a:pt x="26237" y="155244"/>
                    </a:moveTo>
                    <a:lnTo>
                      <a:pt x="64831" y="155244"/>
                    </a:lnTo>
                    <a:lnTo>
                      <a:pt x="64831" y="309528"/>
                    </a:lnTo>
                    <a:cubicBezTo>
                      <a:pt x="64831" y="395814"/>
                      <a:pt x="135135" y="466021"/>
                      <a:pt x="221541" y="466021"/>
                    </a:cubicBezTo>
                    <a:cubicBezTo>
                      <a:pt x="308070" y="466021"/>
                      <a:pt x="378375" y="395814"/>
                      <a:pt x="378375" y="309528"/>
                    </a:cubicBezTo>
                    <a:lnTo>
                      <a:pt x="378375" y="155244"/>
                    </a:lnTo>
                    <a:lnTo>
                      <a:pt x="416846" y="155244"/>
                    </a:lnTo>
                    <a:cubicBezTo>
                      <a:pt x="416846" y="155244"/>
                      <a:pt x="444132" y="171446"/>
                      <a:pt x="442780" y="188261"/>
                    </a:cubicBezTo>
                    <a:cubicBezTo>
                      <a:pt x="442043" y="198939"/>
                      <a:pt x="428031" y="210968"/>
                      <a:pt x="416846" y="218946"/>
                    </a:cubicBezTo>
                    <a:lnTo>
                      <a:pt x="416846" y="309528"/>
                    </a:lnTo>
                    <a:cubicBezTo>
                      <a:pt x="416846" y="401215"/>
                      <a:pt x="353055" y="478295"/>
                      <a:pt x="267510" y="499039"/>
                    </a:cubicBezTo>
                    <a:lnTo>
                      <a:pt x="267510" y="567527"/>
                    </a:lnTo>
                    <a:lnTo>
                      <a:pt x="303277" y="567527"/>
                    </a:lnTo>
                    <a:lnTo>
                      <a:pt x="303277" y="608768"/>
                    </a:lnTo>
                    <a:lnTo>
                      <a:pt x="267510" y="608768"/>
                    </a:lnTo>
                    <a:lnTo>
                      <a:pt x="175327" y="608768"/>
                    </a:lnTo>
                    <a:lnTo>
                      <a:pt x="139560" y="608768"/>
                    </a:lnTo>
                    <a:lnTo>
                      <a:pt x="139560" y="567527"/>
                    </a:lnTo>
                    <a:lnTo>
                      <a:pt x="175327" y="567527"/>
                    </a:lnTo>
                    <a:lnTo>
                      <a:pt x="175327" y="498916"/>
                    </a:lnTo>
                    <a:cubicBezTo>
                      <a:pt x="89904" y="478173"/>
                      <a:pt x="26237" y="401092"/>
                      <a:pt x="26237" y="309528"/>
                    </a:cubicBezTo>
                    <a:lnTo>
                      <a:pt x="26237" y="219191"/>
                    </a:lnTo>
                    <a:cubicBezTo>
                      <a:pt x="15052" y="211091"/>
                      <a:pt x="794" y="198939"/>
                      <a:pt x="57" y="188261"/>
                    </a:cubicBezTo>
                    <a:cubicBezTo>
                      <a:pt x="-1418" y="170341"/>
                      <a:pt x="26237" y="155244"/>
                      <a:pt x="26237" y="155244"/>
                    </a:cubicBezTo>
                    <a:close/>
                    <a:moveTo>
                      <a:pt x="221393" y="0"/>
                    </a:moveTo>
                    <a:cubicBezTo>
                      <a:pt x="282227" y="0"/>
                      <a:pt x="331510" y="49215"/>
                      <a:pt x="331510" y="109967"/>
                    </a:cubicBezTo>
                    <a:lnTo>
                      <a:pt x="331510" y="298236"/>
                    </a:lnTo>
                    <a:cubicBezTo>
                      <a:pt x="331510" y="358865"/>
                      <a:pt x="282227" y="408080"/>
                      <a:pt x="221393" y="408080"/>
                    </a:cubicBezTo>
                    <a:cubicBezTo>
                      <a:pt x="160557" y="408080"/>
                      <a:pt x="111275" y="358865"/>
                      <a:pt x="111275" y="298236"/>
                    </a:cubicBezTo>
                    <a:lnTo>
                      <a:pt x="111275" y="109967"/>
                    </a:lnTo>
                    <a:cubicBezTo>
                      <a:pt x="111275" y="49215"/>
                      <a:pt x="160557" y="0"/>
                      <a:pt x="221393" y="0"/>
                    </a:cubicBezTo>
                    <a:close/>
                  </a:path>
                </a:pathLst>
              </a:custGeom>
              <a:solidFill>
                <a:schemeClr val="bg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grpSp>
        <p:grpSp>
          <p:nvGrpSpPr>
            <p:cNvPr id="225" name="ïṧľíḓé">
              <a:extLst>
                <a:ext uri="{FF2B5EF4-FFF2-40B4-BE49-F238E27FC236}">
                  <a16:creationId xmlns:a16="http://schemas.microsoft.com/office/drawing/2014/main" id="{AB0AF2E1-A71E-4F9C-9C59-75159149BF3C}"/>
                </a:ext>
              </a:extLst>
            </p:cNvPr>
            <p:cNvGrpSpPr/>
            <p:nvPr/>
          </p:nvGrpSpPr>
          <p:grpSpPr>
            <a:xfrm>
              <a:off x="9977736" y="5133614"/>
              <a:ext cx="711452" cy="711301"/>
              <a:chOff x="4281172" y="3054898"/>
              <a:chExt cx="810172" cy="810000"/>
            </a:xfrm>
          </p:grpSpPr>
          <p:sp>
            <p:nvSpPr>
              <p:cNvPr id="226" name="ïŝlíḑé">
                <a:extLst>
                  <a:ext uri="{FF2B5EF4-FFF2-40B4-BE49-F238E27FC236}">
                    <a16:creationId xmlns:a16="http://schemas.microsoft.com/office/drawing/2014/main" id="{430C6C70-F1DB-44D9-A1C5-5CCABA2047B6}"/>
                  </a:ext>
                </a:extLst>
              </p:cNvPr>
              <p:cNvSpPr/>
              <p:nvPr/>
            </p:nvSpPr>
            <p:spPr bwMode="auto">
              <a:xfrm rot="5400000">
                <a:off x="4281258" y="3054812"/>
                <a:ext cx="810000" cy="810172"/>
              </a:xfrm>
              <a:prstGeom prst="ellipse">
                <a:avLst/>
              </a:prstGeom>
              <a:solidFill>
                <a:srgbClr val="D6B1D5"/>
              </a:solidFill>
              <a:ln w="38100">
                <a:solidFill>
                  <a:schemeClr val="bg1"/>
                </a:solid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227" name="i$liḓè">
                <a:extLst>
                  <a:ext uri="{FF2B5EF4-FFF2-40B4-BE49-F238E27FC236}">
                    <a16:creationId xmlns:a16="http://schemas.microsoft.com/office/drawing/2014/main" id="{BCE9DFBA-9376-415C-A4D4-252949FAAE98}"/>
                  </a:ext>
                </a:extLst>
              </p:cNvPr>
              <p:cNvSpPr/>
              <p:nvPr/>
            </p:nvSpPr>
            <p:spPr bwMode="auto">
              <a:xfrm>
                <a:off x="4490742" y="3264677"/>
                <a:ext cx="391032" cy="390441"/>
              </a:xfrm>
              <a:custGeom>
                <a:avLst/>
                <a:gdLst>
                  <a:gd name="connsiteX0" fmla="*/ 303775 w 607639"/>
                  <a:gd name="connsiteY0" fmla="*/ 455019 h 606722"/>
                  <a:gd name="connsiteX1" fmla="*/ 278498 w 607639"/>
                  <a:gd name="connsiteY1" fmla="*/ 480259 h 606722"/>
                  <a:gd name="connsiteX2" fmla="*/ 303775 w 607639"/>
                  <a:gd name="connsiteY2" fmla="*/ 505587 h 606722"/>
                  <a:gd name="connsiteX3" fmla="*/ 405063 w 607639"/>
                  <a:gd name="connsiteY3" fmla="*/ 505587 h 606722"/>
                  <a:gd name="connsiteX4" fmla="*/ 430430 w 607639"/>
                  <a:gd name="connsiteY4" fmla="*/ 480259 h 606722"/>
                  <a:gd name="connsiteX5" fmla="*/ 405063 w 607639"/>
                  <a:gd name="connsiteY5" fmla="*/ 455019 h 606722"/>
                  <a:gd name="connsiteX6" fmla="*/ 101288 w 607639"/>
                  <a:gd name="connsiteY6" fmla="*/ 455019 h 606722"/>
                  <a:gd name="connsiteX7" fmla="*/ 75921 w 607639"/>
                  <a:gd name="connsiteY7" fmla="*/ 480259 h 606722"/>
                  <a:gd name="connsiteX8" fmla="*/ 101288 w 607639"/>
                  <a:gd name="connsiteY8" fmla="*/ 505587 h 606722"/>
                  <a:gd name="connsiteX9" fmla="*/ 202576 w 607639"/>
                  <a:gd name="connsiteY9" fmla="*/ 505587 h 606722"/>
                  <a:gd name="connsiteX10" fmla="*/ 227854 w 607639"/>
                  <a:gd name="connsiteY10" fmla="*/ 480259 h 606722"/>
                  <a:gd name="connsiteX11" fmla="*/ 202576 w 607639"/>
                  <a:gd name="connsiteY11" fmla="*/ 455019 h 606722"/>
                  <a:gd name="connsiteX12" fmla="*/ 303775 w 607639"/>
                  <a:gd name="connsiteY12" fmla="*/ 379212 h 606722"/>
                  <a:gd name="connsiteX13" fmla="*/ 278498 w 607639"/>
                  <a:gd name="connsiteY13" fmla="*/ 404452 h 606722"/>
                  <a:gd name="connsiteX14" fmla="*/ 303775 w 607639"/>
                  <a:gd name="connsiteY14" fmla="*/ 429780 h 606722"/>
                  <a:gd name="connsiteX15" fmla="*/ 405063 w 607639"/>
                  <a:gd name="connsiteY15" fmla="*/ 429780 h 606722"/>
                  <a:gd name="connsiteX16" fmla="*/ 430430 w 607639"/>
                  <a:gd name="connsiteY16" fmla="*/ 404452 h 606722"/>
                  <a:gd name="connsiteX17" fmla="*/ 405063 w 607639"/>
                  <a:gd name="connsiteY17" fmla="*/ 379212 h 606722"/>
                  <a:gd name="connsiteX18" fmla="*/ 101288 w 607639"/>
                  <a:gd name="connsiteY18" fmla="*/ 379212 h 606722"/>
                  <a:gd name="connsiteX19" fmla="*/ 75921 w 607639"/>
                  <a:gd name="connsiteY19" fmla="*/ 404452 h 606722"/>
                  <a:gd name="connsiteX20" fmla="*/ 101288 w 607639"/>
                  <a:gd name="connsiteY20" fmla="*/ 429780 h 606722"/>
                  <a:gd name="connsiteX21" fmla="*/ 202576 w 607639"/>
                  <a:gd name="connsiteY21" fmla="*/ 429780 h 606722"/>
                  <a:gd name="connsiteX22" fmla="*/ 227854 w 607639"/>
                  <a:gd name="connsiteY22" fmla="*/ 404452 h 606722"/>
                  <a:gd name="connsiteX23" fmla="*/ 202576 w 607639"/>
                  <a:gd name="connsiteY23" fmla="*/ 379212 h 606722"/>
                  <a:gd name="connsiteX24" fmla="*/ 506351 w 607639"/>
                  <a:gd name="connsiteY24" fmla="*/ 328645 h 606722"/>
                  <a:gd name="connsiteX25" fmla="*/ 506351 w 607639"/>
                  <a:gd name="connsiteY25" fmla="*/ 530826 h 606722"/>
                  <a:gd name="connsiteX26" fmla="*/ 531629 w 607639"/>
                  <a:gd name="connsiteY26" fmla="*/ 556154 h 606722"/>
                  <a:gd name="connsiteX27" fmla="*/ 556995 w 607639"/>
                  <a:gd name="connsiteY27" fmla="*/ 530826 h 606722"/>
                  <a:gd name="connsiteX28" fmla="*/ 556995 w 607639"/>
                  <a:gd name="connsiteY28" fmla="*/ 328645 h 606722"/>
                  <a:gd name="connsiteX29" fmla="*/ 101288 w 607639"/>
                  <a:gd name="connsiteY29" fmla="*/ 303317 h 606722"/>
                  <a:gd name="connsiteX30" fmla="*/ 75921 w 607639"/>
                  <a:gd name="connsiteY30" fmla="*/ 328645 h 606722"/>
                  <a:gd name="connsiteX31" fmla="*/ 101288 w 607639"/>
                  <a:gd name="connsiteY31" fmla="*/ 353884 h 606722"/>
                  <a:gd name="connsiteX32" fmla="*/ 405063 w 607639"/>
                  <a:gd name="connsiteY32" fmla="*/ 353884 h 606722"/>
                  <a:gd name="connsiteX33" fmla="*/ 430430 w 607639"/>
                  <a:gd name="connsiteY33" fmla="*/ 328645 h 606722"/>
                  <a:gd name="connsiteX34" fmla="*/ 405063 w 607639"/>
                  <a:gd name="connsiteY34" fmla="*/ 303317 h 606722"/>
                  <a:gd name="connsiteX35" fmla="*/ 329142 w 607639"/>
                  <a:gd name="connsiteY35" fmla="*/ 176942 h 606722"/>
                  <a:gd name="connsiteX36" fmla="*/ 303775 w 607639"/>
                  <a:gd name="connsiteY36" fmla="*/ 202270 h 606722"/>
                  <a:gd name="connsiteX37" fmla="*/ 329142 w 607639"/>
                  <a:gd name="connsiteY37" fmla="*/ 227510 h 606722"/>
                  <a:gd name="connsiteX38" fmla="*/ 405063 w 607639"/>
                  <a:gd name="connsiteY38" fmla="*/ 227510 h 606722"/>
                  <a:gd name="connsiteX39" fmla="*/ 430430 w 607639"/>
                  <a:gd name="connsiteY39" fmla="*/ 202270 h 606722"/>
                  <a:gd name="connsiteX40" fmla="*/ 405063 w 607639"/>
                  <a:gd name="connsiteY40" fmla="*/ 176942 h 606722"/>
                  <a:gd name="connsiteX41" fmla="*/ 177225 w 607639"/>
                  <a:gd name="connsiteY41" fmla="*/ 126383 h 606722"/>
                  <a:gd name="connsiteX42" fmla="*/ 227856 w 607639"/>
                  <a:gd name="connsiteY42" fmla="*/ 176943 h 606722"/>
                  <a:gd name="connsiteX43" fmla="*/ 177225 w 607639"/>
                  <a:gd name="connsiteY43" fmla="*/ 227503 h 606722"/>
                  <a:gd name="connsiteX44" fmla="*/ 126594 w 607639"/>
                  <a:gd name="connsiteY44" fmla="*/ 176943 h 606722"/>
                  <a:gd name="connsiteX45" fmla="*/ 177225 w 607639"/>
                  <a:gd name="connsiteY45" fmla="*/ 126383 h 606722"/>
                  <a:gd name="connsiteX46" fmla="*/ 329142 w 607639"/>
                  <a:gd name="connsiteY46" fmla="*/ 101135 h 606722"/>
                  <a:gd name="connsiteX47" fmla="*/ 303775 w 607639"/>
                  <a:gd name="connsiteY47" fmla="*/ 126374 h 606722"/>
                  <a:gd name="connsiteX48" fmla="*/ 329142 w 607639"/>
                  <a:gd name="connsiteY48" fmla="*/ 151703 h 606722"/>
                  <a:gd name="connsiteX49" fmla="*/ 405063 w 607639"/>
                  <a:gd name="connsiteY49" fmla="*/ 151703 h 606722"/>
                  <a:gd name="connsiteX50" fmla="*/ 430430 w 607639"/>
                  <a:gd name="connsiteY50" fmla="*/ 126374 h 606722"/>
                  <a:gd name="connsiteX51" fmla="*/ 405063 w 607639"/>
                  <a:gd name="connsiteY51" fmla="*/ 101135 h 606722"/>
                  <a:gd name="connsiteX52" fmla="*/ 177210 w 607639"/>
                  <a:gd name="connsiteY52" fmla="*/ 75807 h 606722"/>
                  <a:gd name="connsiteX53" fmla="*/ 75921 w 607639"/>
                  <a:gd name="connsiteY53" fmla="*/ 176942 h 606722"/>
                  <a:gd name="connsiteX54" fmla="*/ 177210 w 607639"/>
                  <a:gd name="connsiteY54" fmla="*/ 278077 h 606722"/>
                  <a:gd name="connsiteX55" fmla="*/ 278498 w 607639"/>
                  <a:gd name="connsiteY55" fmla="*/ 176942 h 606722"/>
                  <a:gd name="connsiteX56" fmla="*/ 177210 w 607639"/>
                  <a:gd name="connsiteY56" fmla="*/ 75807 h 606722"/>
                  <a:gd name="connsiteX57" fmla="*/ 44591 w 607639"/>
                  <a:gd name="connsiteY57" fmla="*/ 0 h 606722"/>
                  <a:gd name="connsiteX58" fmla="*/ 464341 w 607639"/>
                  <a:gd name="connsiteY58" fmla="*/ 0 h 606722"/>
                  <a:gd name="connsiteX59" fmla="*/ 506351 w 607639"/>
                  <a:gd name="connsiteY59" fmla="*/ 41947 h 606722"/>
                  <a:gd name="connsiteX60" fmla="*/ 506351 w 607639"/>
                  <a:gd name="connsiteY60" fmla="*/ 278077 h 606722"/>
                  <a:gd name="connsiteX61" fmla="*/ 582273 w 607639"/>
                  <a:gd name="connsiteY61" fmla="*/ 278077 h 606722"/>
                  <a:gd name="connsiteX62" fmla="*/ 607639 w 607639"/>
                  <a:gd name="connsiteY62" fmla="*/ 303317 h 606722"/>
                  <a:gd name="connsiteX63" fmla="*/ 607639 w 607639"/>
                  <a:gd name="connsiteY63" fmla="*/ 530826 h 606722"/>
                  <a:gd name="connsiteX64" fmla="*/ 531629 w 607639"/>
                  <a:gd name="connsiteY64" fmla="*/ 606722 h 606722"/>
                  <a:gd name="connsiteX65" fmla="*/ 44591 w 607639"/>
                  <a:gd name="connsiteY65" fmla="*/ 606722 h 606722"/>
                  <a:gd name="connsiteX66" fmla="*/ 0 w 607639"/>
                  <a:gd name="connsiteY66" fmla="*/ 562109 h 606722"/>
                  <a:gd name="connsiteX67" fmla="*/ 0 w 607639"/>
                  <a:gd name="connsiteY67" fmla="*/ 44524 h 606722"/>
                  <a:gd name="connsiteX68" fmla="*/ 44591 w 607639"/>
                  <a:gd name="connsiteY68"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07639" h="606722">
                    <a:moveTo>
                      <a:pt x="303775" y="455019"/>
                    </a:moveTo>
                    <a:cubicBezTo>
                      <a:pt x="289801" y="455019"/>
                      <a:pt x="278498" y="466306"/>
                      <a:pt x="278498" y="480259"/>
                    </a:cubicBezTo>
                    <a:cubicBezTo>
                      <a:pt x="278498" y="494211"/>
                      <a:pt x="289801" y="505587"/>
                      <a:pt x="303775" y="505587"/>
                    </a:cubicBezTo>
                    <a:lnTo>
                      <a:pt x="405063" y="505587"/>
                    </a:lnTo>
                    <a:cubicBezTo>
                      <a:pt x="419037" y="505587"/>
                      <a:pt x="430430" y="494211"/>
                      <a:pt x="430430" y="480259"/>
                    </a:cubicBezTo>
                    <a:cubicBezTo>
                      <a:pt x="430430" y="466306"/>
                      <a:pt x="419037" y="455019"/>
                      <a:pt x="405063" y="455019"/>
                    </a:cubicBezTo>
                    <a:close/>
                    <a:moveTo>
                      <a:pt x="101288" y="455019"/>
                    </a:moveTo>
                    <a:cubicBezTo>
                      <a:pt x="87225" y="455019"/>
                      <a:pt x="75921" y="466306"/>
                      <a:pt x="75921" y="480259"/>
                    </a:cubicBezTo>
                    <a:cubicBezTo>
                      <a:pt x="75921" y="494211"/>
                      <a:pt x="87225" y="505587"/>
                      <a:pt x="101288" y="505587"/>
                    </a:cubicBezTo>
                    <a:lnTo>
                      <a:pt x="202576" y="505587"/>
                    </a:lnTo>
                    <a:cubicBezTo>
                      <a:pt x="216550" y="505587"/>
                      <a:pt x="227854" y="494211"/>
                      <a:pt x="227854" y="480259"/>
                    </a:cubicBezTo>
                    <a:cubicBezTo>
                      <a:pt x="227854" y="466306"/>
                      <a:pt x="216550" y="455019"/>
                      <a:pt x="202576" y="455019"/>
                    </a:cubicBezTo>
                    <a:close/>
                    <a:moveTo>
                      <a:pt x="303775" y="379212"/>
                    </a:moveTo>
                    <a:cubicBezTo>
                      <a:pt x="289801" y="379212"/>
                      <a:pt x="278498" y="390499"/>
                      <a:pt x="278498" y="404452"/>
                    </a:cubicBezTo>
                    <a:cubicBezTo>
                      <a:pt x="278498" y="418404"/>
                      <a:pt x="289801" y="429780"/>
                      <a:pt x="303775" y="429780"/>
                    </a:cubicBezTo>
                    <a:lnTo>
                      <a:pt x="405063" y="429780"/>
                    </a:lnTo>
                    <a:cubicBezTo>
                      <a:pt x="419037" y="429780"/>
                      <a:pt x="430430" y="418404"/>
                      <a:pt x="430430" y="404452"/>
                    </a:cubicBezTo>
                    <a:cubicBezTo>
                      <a:pt x="430430" y="390499"/>
                      <a:pt x="419037" y="379212"/>
                      <a:pt x="405063" y="379212"/>
                    </a:cubicBezTo>
                    <a:close/>
                    <a:moveTo>
                      <a:pt x="101288" y="379212"/>
                    </a:moveTo>
                    <a:cubicBezTo>
                      <a:pt x="87225" y="379212"/>
                      <a:pt x="75921" y="390499"/>
                      <a:pt x="75921" y="404452"/>
                    </a:cubicBezTo>
                    <a:cubicBezTo>
                      <a:pt x="75921" y="418404"/>
                      <a:pt x="87225" y="429780"/>
                      <a:pt x="101288" y="429780"/>
                    </a:cubicBezTo>
                    <a:lnTo>
                      <a:pt x="202576" y="429780"/>
                    </a:lnTo>
                    <a:cubicBezTo>
                      <a:pt x="216550" y="429780"/>
                      <a:pt x="227854" y="418404"/>
                      <a:pt x="227854" y="404452"/>
                    </a:cubicBezTo>
                    <a:cubicBezTo>
                      <a:pt x="227854" y="390499"/>
                      <a:pt x="216550" y="379212"/>
                      <a:pt x="202576" y="379212"/>
                    </a:cubicBezTo>
                    <a:close/>
                    <a:moveTo>
                      <a:pt x="506351" y="328645"/>
                    </a:moveTo>
                    <a:lnTo>
                      <a:pt x="506351" y="530826"/>
                    </a:lnTo>
                    <a:cubicBezTo>
                      <a:pt x="506351" y="543357"/>
                      <a:pt x="519168" y="556154"/>
                      <a:pt x="531629" y="556154"/>
                    </a:cubicBezTo>
                    <a:cubicBezTo>
                      <a:pt x="545603" y="556154"/>
                      <a:pt x="556995" y="544779"/>
                      <a:pt x="556995" y="530826"/>
                    </a:cubicBezTo>
                    <a:lnTo>
                      <a:pt x="556995" y="328645"/>
                    </a:lnTo>
                    <a:close/>
                    <a:moveTo>
                      <a:pt x="101288" y="303317"/>
                    </a:moveTo>
                    <a:cubicBezTo>
                      <a:pt x="87225" y="303317"/>
                      <a:pt x="75921" y="314692"/>
                      <a:pt x="75921" y="328645"/>
                    </a:cubicBezTo>
                    <a:cubicBezTo>
                      <a:pt x="75921" y="342598"/>
                      <a:pt x="87225" y="353884"/>
                      <a:pt x="101288" y="353884"/>
                    </a:cubicBezTo>
                    <a:lnTo>
                      <a:pt x="405063" y="353884"/>
                    </a:lnTo>
                    <a:cubicBezTo>
                      <a:pt x="419037" y="353884"/>
                      <a:pt x="430430" y="342598"/>
                      <a:pt x="430430" y="328645"/>
                    </a:cubicBezTo>
                    <a:cubicBezTo>
                      <a:pt x="430430" y="314692"/>
                      <a:pt x="419037" y="303317"/>
                      <a:pt x="405063" y="303317"/>
                    </a:cubicBezTo>
                    <a:close/>
                    <a:moveTo>
                      <a:pt x="329142" y="176942"/>
                    </a:moveTo>
                    <a:cubicBezTo>
                      <a:pt x="315079" y="176942"/>
                      <a:pt x="303775" y="188318"/>
                      <a:pt x="303775" y="202270"/>
                    </a:cubicBezTo>
                    <a:cubicBezTo>
                      <a:pt x="303775" y="216223"/>
                      <a:pt x="315079" y="227510"/>
                      <a:pt x="329142" y="227510"/>
                    </a:cubicBezTo>
                    <a:lnTo>
                      <a:pt x="405063" y="227510"/>
                    </a:lnTo>
                    <a:cubicBezTo>
                      <a:pt x="419037" y="227510"/>
                      <a:pt x="430430" y="216223"/>
                      <a:pt x="430430" y="202270"/>
                    </a:cubicBezTo>
                    <a:cubicBezTo>
                      <a:pt x="430430" y="188318"/>
                      <a:pt x="419037" y="176942"/>
                      <a:pt x="405063" y="176942"/>
                    </a:cubicBezTo>
                    <a:close/>
                    <a:moveTo>
                      <a:pt x="177225" y="126383"/>
                    </a:moveTo>
                    <a:cubicBezTo>
                      <a:pt x="205188" y="126383"/>
                      <a:pt x="227856" y="149019"/>
                      <a:pt x="227856" y="176943"/>
                    </a:cubicBezTo>
                    <a:cubicBezTo>
                      <a:pt x="227856" y="204867"/>
                      <a:pt x="205188" y="227503"/>
                      <a:pt x="177225" y="227503"/>
                    </a:cubicBezTo>
                    <a:cubicBezTo>
                      <a:pt x="149262" y="227503"/>
                      <a:pt x="126594" y="204867"/>
                      <a:pt x="126594" y="176943"/>
                    </a:cubicBezTo>
                    <a:cubicBezTo>
                      <a:pt x="126594" y="149019"/>
                      <a:pt x="149262" y="126383"/>
                      <a:pt x="177225" y="126383"/>
                    </a:cubicBezTo>
                    <a:close/>
                    <a:moveTo>
                      <a:pt x="329142" y="101135"/>
                    </a:moveTo>
                    <a:cubicBezTo>
                      <a:pt x="315079" y="101135"/>
                      <a:pt x="303775" y="112422"/>
                      <a:pt x="303775" y="126374"/>
                    </a:cubicBezTo>
                    <a:cubicBezTo>
                      <a:pt x="303775" y="140327"/>
                      <a:pt x="315079" y="151703"/>
                      <a:pt x="329142" y="151703"/>
                    </a:cubicBezTo>
                    <a:lnTo>
                      <a:pt x="405063" y="151703"/>
                    </a:lnTo>
                    <a:cubicBezTo>
                      <a:pt x="419037" y="151703"/>
                      <a:pt x="430430" y="140327"/>
                      <a:pt x="430430" y="126374"/>
                    </a:cubicBezTo>
                    <a:cubicBezTo>
                      <a:pt x="430430" y="112422"/>
                      <a:pt x="419037" y="101135"/>
                      <a:pt x="405063" y="101135"/>
                    </a:cubicBezTo>
                    <a:close/>
                    <a:moveTo>
                      <a:pt x="177210" y="75807"/>
                    </a:moveTo>
                    <a:cubicBezTo>
                      <a:pt x="121403" y="75807"/>
                      <a:pt x="75921" y="121220"/>
                      <a:pt x="75921" y="176942"/>
                    </a:cubicBezTo>
                    <a:cubicBezTo>
                      <a:pt x="75921" y="232753"/>
                      <a:pt x="121403" y="278077"/>
                      <a:pt x="177210" y="278077"/>
                    </a:cubicBezTo>
                    <a:cubicBezTo>
                      <a:pt x="233105" y="278077"/>
                      <a:pt x="278498" y="232753"/>
                      <a:pt x="278498" y="176942"/>
                    </a:cubicBezTo>
                    <a:cubicBezTo>
                      <a:pt x="278498" y="121220"/>
                      <a:pt x="233105" y="75807"/>
                      <a:pt x="177210" y="75807"/>
                    </a:cubicBezTo>
                    <a:close/>
                    <a:moveTo>
                      <a:pt x="44591" y="0"/>
                    </a:moveTo>
                    <a:lnTo>
                      <a:pt x="464341" y="0"/>
                    </a:lnTo>
                    <a:cubicBezTo>
                      <a:pt x="489084" y="0"/>
                      <a:pt x="506351" y="17241"/>
                      <a:pt x="506351" y="41947"/>
                    </a:cubicBezTo>
                    <a:lnTo>
                      <a:pt x="506351" y="278077"/>
                    </a:lnTo>
                    <a:lnTo>
                      <a:pt x="582273" y="278077"/>
                    </a:lnTo>
                    <a:cubicBezTo>
                      <a:pt x="596336" y="278077"/>
                      <a:pt x="607639" y="289364"/>
                      <a:pt x="607639" y="303317"/>
                    </a:cubicBezTo>
                    <a:lnTo>
                      <a:pt x="607639" y="530826"/>
                    </a:lnTo>
                    <a:cubicBezTo>
                      <a:pt x="607639" y="572684"/>
                      <a:pt x="573550" y="606722"/>
                      <a:pt x="531629" y="606722"/>
                    </a:cubicBezTo>
                    <a:lnTo>
                      <a:pt x="44591" y="606722"/>
                    </a:lnTo>
                    <a:cubicBezTo>
                      <a:pt x="20026" y="606722"/>
                      <a:pt x="0" y="586726"/>
                      <a:pt x="0" y="562109"/>
                    </a:cubicBezTo>
                    <a:lnTo>
                      <a:pt x="0" y="44524"/>
                    </a:lnTo>
                    <a:cubicBezTo>
                      <a:pt x="0" y="19996"/>
                      <a:pt x="20026" y="0"/>
                      <a:pt x="44591" y="0"/>
                    </a:cubicBezTo>
                    <a:close/>
                  </a:path>
                </a:pathLst>
              </a:custGeom>
              <a:solidFill>
                <a:schemeClr val="bg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grpSp>
        <p:sp>
          <p:nvSpPr>
            <p:cNvPr id="188" name="文本框 9">
              <a:extLst>
                <a:ext uri="{FF2B5EF4-FFF2-40B4-BE49-F238E27FC236}">
                  <a16:creationId xmlns:a16="http://schemas.microsoft.com/office/drawing/2014/main" id="{2168CFD1-4A19-4654-9BDA-4AA5B8D0B2F4}"/>
                </a:ext>
              </a:extLst>
            </p:cNvPr>
            <p:cNvSpPr txBox="1">
              <a:spLocks noChangeArrowheads="1"/>
            </p:cNvSpPr>
            <p:nvPr/>
          </p:nvSpPr>
          <p:spPr bwMode="auto">
            <a:xfrm>
              <a:off x="7730961" y="2251231"/>
              <a:ext cx="895004" cy="307777"/>
            </a:xfrm>
            <a:prstGeom prst="rect">
              <a:avLst/>
            </a:prstGeom>
            <a:solidFill>
              <a:srgbClr val="D6B1D5"/>
            </a:solid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gn="ctr">
                <a:lnSpc>
                  <a:spcPct val="100000"/>
                </a:lnSpc>
                <a:spcBef>
                  <a:spcPct val="0"/>
                </a:spcBef>
                <a:buFontTx/>
                <a:buNone/>
              </a:pPr>
              <a:r>
                <a:rPr lang="zh-CN" altLang="en-US" sz="1400" dirty="0">
                  <a:solidFill>
                    <a:schemeClr val="bg1"/>
                  </a:solidFill>
                  <a:latin typeface="微软雅黑" panose="020B0503020204020204" pitchFamily="34" charset="-122"/>
                  <a:ea typeface="微软雅黑" panose="020B0503020204020204" pitchFamily="34" charset="-122"/>
                </a:rPr>
                <a:t>财政部</a:t>
              </a:r>
              <a:endParaRPr lang="en-US" altLang="zh-CN" sz="1400" dirty="0">
                <a:solidFill>
                  <a:schemeClr val="bg1"/>
                </a:solidFill>
                <a:latin typeface="微软雅黑" panose="020B0503020204020204" pitchFamily="34" charset="-122"/>
                <a:ea typeface="微软雅黑" panose="020B0503020204020204" pitchFamily="34" charset="-122"/>
              </a:endParaRPr>
            </a:p>
          </p:txBody>
        </p:sp>
        <p:sp>
          <p:nvSpPr>
            <p:cNvPr id="192" name="文本框 9">
              <a:extLst>
                <a:ext uri="{FF2B5EF4-FFF2-40B4-BE49-F238E27FC236}">
                  <a16:creationId xmlns:a16="http://schemas.microsoft.com/office/drawing/2014/main" id="{B4E56761-89A6-4AB2-90EE-95E9CB8BCB87}"/>
                </a:ext>
              </a:extLst>
            </p:cNvPr>
            <p:cNvSpPr txBox="1">
              <a:spLocks noChangeArrowheads="1"/>
            </p:cNvSpPr>
            <p:nvPr/>
          </p:nvSpPr>
          <p:spPr bwMode="auto">
            <a:xfrm>
              <a:off x="9433463" y="2251231"/>
              <a:ext cx="1800000" cy="307777"/>
            </a:xfrm>
            <a:prstGeom prst="rect">
              <a:avLst/>
            </a:prstGeom>
            <a:solidFill>
              <a:srgbClr val="4A47A3"/>
            </a:solid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gn="ctr">
                <a:lnSpc>
                  <a:spcPct val="100000"/>
                </a:lnSpc>
                <a:spcBef>
                  <a:spcPct val="0"/>
                </a:spcBef>
                <a:buFontTx/>
                <a:buNone/>
              </a:pPr>
              <a:r>
                <a:rPr lang="zh-CN" altLang="en-US" sz="1400" dirty="0">
                  <a:solidFill>
                    <a:schemeClr val="bg1"/>
                  </a:solidFill>
                  <a:latin typeface="微软雅黑" panose="020B0503020204020204" pitchFamily="34" charset="-122"/>
                  <a:ea typeface="微软雅黑" panose="020B0503020204020204" pitchFamily="34" charset="-122"/>
                </a:rPr>
                <a:t>市场监督管理总局</a:t>
              </a:r>
              <a:endParaRPr lang="en-US" altLang="zh-CN" sz="1400" dirty="0">
                <a:solidFill>
                  <a:schemeClr val="bg1"/>
                </a:solidFill>
                <a:latin typeface="微软雅黑" panose="020B0503020204020204" pitchFamily="34" charset="-122"/>
                <a:ea typeface="微软雅黑" panose="020B0503020204020204" pitchFamily="34" charset="-122"/>
              </a:endParaRPr>
            </a:p>
          </p:txBody>
        </p:sp>
        <p:sp>
          <p:nvSpPr>
            <p:cNvPr id="193" name="文本框 9">
              <a:extLst>
                <a:ext uri="{FF2B5EF4-FFF2-40B4-BE49-F238E27FC236}">
                  <a16:creationId xmlns:a16="http://schemas.microsoft.com/office/drawing/2014/main" id="{8F0E8DFB-2B73-4354-83A1-CE23FFBFEC9A}"/>
                </a:ext>
              </a:extLst>
            </p:cNvPr>
            <p:cNvSpPr txBox="1">
              <a:spLocks noChangeArrowheads="1"/>
            </p:cNvSpPr>
            <p:nvPr/>
          </p:nvSpPr>
          <p:spPr bwMode="auto">
            <a:xfrm>
              <a:off x="8442507" y="5356643"/>
              <a:ext cx="1440000" cy="307777"/>
            </a:xfrm>
            <a:prstGeom prst="rect">
              <a:avLst/>
            </a:prstGeom>
            <a:solidFill>
              <a:srgbClr val="D6B1D5"/>
            </a:solid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gn="ctr">
                <a:lnSpc>
                  <a:spcPct val="100000"/>
                </a:lnSpc>
                <a:spcBef>
                  <a:spcPct val="0"/>
                </a:spcBef>
                <a:buFontTx/>
                <a:buNone/>
              </a:pPr>
              <a:r>
                <a:rPr lang="zh-CN" altLang="en-US" sz="1400" dirty="0">
                  <a:solidFill>
                    <a:schemeClr val="bg1"/>
                  </a:solidFill>
                  <a:latin typeface="微软雅黑" panose="020B0503020204020204" pitchFamily="34" charset="-122"/>
                  <a:ea typeface="微软雅黑" panose="020B0503020204020204" pitchFamily="34" charset="-122"/>
                </a:rPr>
                <a:t>国家新闻出版署</a:t>
              </a:r>
              <a:endParaRPr lang="en-US" altLang="zh-CN" sz="1400" dirty="0">
                <a:solidFill>
                  <a:schemeClr val="bg1"/>
                </a:solidFill>
                <a:latin typeface="微软雅黑" panose="020B0503020204020204" pitchFamily="34" charset="-122"/>
                <a:ea typeface="微软雅黑" panose="020B0503020204020204" pitchFamily="34" charset="-122"/>
              </a:endParaRPr>
            </a:p>
          </p:txBody>
        </p:sp>
        <p:sp>
          <p:nvSpPr>
            <p:cNvPr id="194" name="文本框 9">
              <a:extLst>
                <a:ext uri="{FF2B5EF4-FFF2-40B4-BE49-F238E27FC236}">
                  <a16:creationId xmlns:a16="http://schemas.microsoft.com/office/drawing/2014/main" id="{C83CCE3A-0ABB-4FAB-AE98-0FD3EB63BA2A}"/>
                </a:ext>
              </a:extLst>
            </p:cNvPr>
            <p:cNvSpPr txBox="1">
              <a:spLocks noChangeArrowheads="1"/>
            </p:cNvSpPr>
            <p:nvPr/>
          </p:nvSpPr>
          <p:spPr bwMode="auto">
            <a:xfrm>
              <a:off x="10696612" y="4204278"/>
              <a:ext cx="1260000" cy="307777"/>
            </a:xfrm>
            <a:prstGeom prst="rect">
              <a:avLst/>
            </a:prstGeom>
            <a:solidFill>
              <a:srgbClr val="4E4BA5"/>
            </a:solid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gn="ctr">
                <a:lnSpc>
                  <a:spcPct val="100000"/>
                </a:lnSpc>
                <a:spcBef>
                  <a:spcPct val="0"/>
                </a:spcBef>
                <a:buFontTx/>
                <a:buNone/>
              </a:pPr>
              <a:r>
                <a:rPr lang="zh-CN" altLang="en-US" sz="1400" dirty="0">
                  <a:solidFill>
                    <a:schemeClr val="bg1"/>
                  </a:solidFill>
                  <a:latin typeface="微软雅黑" panose="020B0503020204020204" pitchFamily="34" charset="-122"/>
                  <a:ea typeface="微软雅黑" panose="020B0503020204020204" pitchFamily="34" charset="-122"/>
                </a:rPr>
                <a:t>广播电视总局</a:t>
              </a:r>
              <a:endParaRPr lang="en-US" altLang="zh-CN" sz="1400" dirty="0">
                <a:solidFill>
                  <a:schemeClr val="bg1"/>
                </a:solidFill>
                <a:latin typeface="微软雅黑" panose="020B0503020204020204" pitchFamily="34" charset="-122"/>
                <a:ea typeface="微软雅黑" panose="020B0503020204020204" pitchFamily="34" charset="-122"/>
              </a:endParaRPr>
            </a:p>
          </p:txBody>
        </p:sp>
        <p:grpSp>
          <p:nvGrpSpPr>
            <p:cNvPr id="232" name="ïṧľíḓé">
              <a:extLst>
                <a:ext uri="{FF2B5EF4-FFF2-40B4-BE49-F238E27FC236}">
                  <a16:creationId xmlns:a16="http://schemas.microsoft.com/office/drawing/2014/main" id="{13F888B8-699C-49DB-9633-71000A72571F}"/>
                </a:ext>
              </a:extLst>
            </p:cNvPr>
            <p:cNvGrpSpPr/>
            <p:nvPr/>
          </p:nvGrpSpPr>
          <p:grpSpPr>
            <a:xfrm>
              <a:off x="9967105" y="4002516"/>
              <a:ext cx="711452" cy="711301"/>
              <a:chOff x="4281172" y="3054898"/>
              <a:chExt cx="810172" cy="810000"/>
            </a:xfrm>
          </p:grpSpPr>
          <p:sp>
            <p:nvSpPr>
              <p:cNvPr id="233" name="ïŝlíḑé">
                <a:extLst>
                  <a:ext uri="{FF2B5EF4-FFF2-40B4-BE49-F238E27FC236}">
                    <a16:creationId xmlns:a16="http://schemas.microsoft.com/office/drawing/2014/main" id="{6D326B88-8AA2-4D32-9B91-F2B189AE64B1}"/>
                  </a:ext>
                </a:extLst>
              </p:cNvPr>
              <p:cNvSpPr/>
              <p:nvPr/>
            </p:nvSpPr>
            <p:spPr bwMode="auto">
              <a:xfrm rot="5400000">
                <a:off x="4281258" y="3054812"/>
                <a:ext cx="810000" cy="810172"/>
              </a:xfrm>
              <a:prstGeom prst="ellipse">
                <a:avLst/>
              </a:prstGeom>
              <a:solidFill>
                <a:srgbClr val="4E4BA5"/>
              </a:solidFill>
              <a:ln w="38100">
                <a:solidFill>
                  <a:schemeClr val="bg1"/>
                </a:solidFill>
                <a:round/>
                <a:headEnd/>
                <a:tailE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sp>
            <p:nvSpPr>
              <p:cNvPr id="234" name="i$liḓè">
                <a:extLst>
                  <a:ext uri="{FF2B5EF4-FFF2-40B4-BE49-F238E27FC236}">
                    <a16:creationId xmlns:a16="http://schemas.microsoft.com/office/drawing/2014/main" id="{E76DCBA6-CDE5-4545-82FF-D51EAEF17EB8}"/>
                  </a:ext>
                </a:extLst>
              </p:cNvPr>
              <p:cNvSpPr/>
              <p:nvPr/>
            </p:nvSpPr>
            <p:spPr bwMode="auto">
              <a:xfrm>
                <a:off x="4544036" y="3264382"/>
                <a:ext cx="284443" cy="391032"/>
              </a:xfrm>
              <a:custGeom>
                <a:avLst/>
                <a:gdLst>
                  <a:gd name="connsiteX0" fmla="*/ 325000 h 606722"/>
                  <a:gd name="connsiteY0" fmla="*/ 325000 h 606722"/>
                  <a:gd name="connsiteX1" fmla="*/ 325000 h 606722"/>
                  <a:gd name="connsiteY1" fmla="*/ 325000 h 606722"/>
                  <a:gd name="connsiteX2" fmla="*/ 325000 h 606722"/>
                  <a:gd name="connsiteY2" fmla="*/ 325000 h 606722"/>
                  <a:gd name="connsiteX3" fmla="*/ 325000 h 606722"/>
                  <a:gd name="connsiteY3" fmla="*/ 325000 h 606722"/>
                  <a:gd name="connsiteX4" fmla="*/ 325000 h 606722"/>
                  <a:gd name="connsiteY4" fmla="*/ 325000 h 606722"/>
                  <a:gd name="connsiteX5" fmla="*/ 325000 h 606722"/>
                  <a:gd name="connsiteY5" fmla="*/ 325000 h 606722"/>
                  <a:gd name="connsiteX6" fmla="*/ 325000 h 606722"/>
                  <a:gd name="connsiteY6" fmla="*/ 325000 h 606722"/>
                  <a:gd name="connsiteX7" fmla="*/ 325000 h 606722"/>
                  <a:gd name="connsiteY7" fmla="*/ 325000 h 606722"/>
                  <a:gd name="connsiteX8" fmla="*/ 325000 h 606722"/>
                  <a:gd name="connsiteY8" fmla="*/ 325000 h 606722"/>
                  <a:gd name="connsiteX9" fmla="*/ 325000 h 606722"/>
                  <a:gd name="connsiteY9" fmla="*/ 325000 h 606722"/>
                  <a:gd name="connsiteX10" fmla="*/ 325000 h 606722"/>
                  <a:gd name="connsiteY10" fmla="*/ 325000 h 606722"/>
                  <a:gd name="connsiteX11" fmla="*/ 325000 h 606722"/>
                  <a:gd name="connsiteY11" fmla="*/ 325000 h 606722"/>
                  <a:gd name="connsiteX12" fmla="*/ 325000 h 606722"/>
                  <a:gd name="connsiteY12" fmla="*/ 325000 h 606722"/>
                  <a:gd name="connsiteX13" fmla="*/ 325000 h 606722"/>
                  <a:gd name="connsiteY13" fmla="*/ 325000 h 606722"/>
                  <a:gd name="connsiteX14" fmla="*/ 325000 h 606722"/>
                  <a:gd name="connsiteY14" fmla="*/ 325000 h 606722"/>
                  <a:gd name="connsiteX15" fmla="*/ 325000 h 606722"/>
                  <a:gd name="connsiteY15" fmla="*/ 325000 h 606722"/>
                  <a:gd name="connsiteX16" fmla="*/ 325000 h 606722"/>
                  <a:gd name="connsiteY16" fmla="*/ 325000 h 606722"/>
                  <a:gd name="connsiteX17" fmla="*/ 325000 h 606722"/>
                  <a:gd name="connsiteY17" fmla="*/ 325000 h 606722"/>
                  <a:gd name="connsiteX18" fmla="*/ 325000 h 606722"/>
                  <a:gd name="connsiteY18" fmla="*/ 325000 h 606722"/>
                  <a:gd name="connsiteX19" fmla="*/ 325000 h 606722"/>
                  <a:gd name="connsiteY19" fmla="*/ 325000 h 606722"/>
                  <a:gd name="connsiteX20" fmla="*/ 325000 h 606722"/>
                  <a:gd name="connsiteY20" fmla="*/ 325000 h 606722"/>
                  <a:gd name="connsiteX21" fmla="*/ 325000 h 606722"/>
                  <a:gd name="connsiteY21" fmla="*/ 325000 h 606722"/>
                  <a:gd name="connsiteX22" fmla="*/ 325000 h 606722"/>
                  <a:gd name="connsiteY22" fmla="*/ 325000 h 606722"/>
                  <a:gd name="connsiteX23" fmla="*/ 325000 h 606722"/>
                  <a:gd name="connsiteY23" fmla="*/ 325000 h 606722"/>
                  <a:gd name="connsiteX24" fmla="*/ 325000 h 606722"/>
                  <a:gd name="connsiteY24" fmla="*/ 325000 h 606722"/>
                  <a:gd name="connsiteX25" fmla="*/ 325000 h 606722"/>
                  <a:gd name="connsiteY25" fmla="*/ 325000 h 606722"/>
                  <a:gd name="connsiteX26" fmla="*/ 325000 h 606722"/>
                  <a:gd name="connsiteY26" fmla="*/ 325000 h 606722"/>
                  <a:gd name="connsiteX27" fmla="*/ 325000 h 606722"/>
                  <a:gd name="connsiteY27" fmla="*/ 325000 h 606722"/>
                  <a:gd name="connsiteX28" fmla="*/ 325000 h 606722"/>
                  <a:gd name="connsiteY28" fmla="*/ 325000 h 606722"/>
                  <a:gd name="connsiteX29" fmla="*/ 325000 h 606722"/>
                  <a:gd name="connsiteY29" fmla="*/ 325000 h 606722"/>
                  <a:gd name="connsiteX30" fmla="*/ 325000 h 606722"/>
                  <a:gd name="connsiteY30" fmla="*/ 32500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42828" h="608768">
                    <a:moveTo>
                      <a:pt x="26237" y="155244"/>
                    </a:moveTo>
                    <a:lnTo>
                      <a:pt x="64831" y="155244"/>
                    </a:lnTo>
                    <a:lnTo>
                      <a:pt x="64831" y="309528"/>
                    </a:lnTo>
                    <a:cubicBezTo>
                      <a:pt x="64831" y="395814"/>
                      <a:pt x="135135" y="466021"/>
                      <a:pt x="221541" y="466021"/>
                    </a:cubicBezTo>
                    <a:cubicBezTo>
                      <a:pt x="308070" y="466021"/>
                      <a:pt x="378375" y="395814"/>
                      <a:pt x="378375" y="309528"/>
                    </a:cubicBezTo>
                    <a:lnTo>
                      <a:pt x="378375" y="155244"/>
                    </a:lnTo>
                    <a:lnTo>
                      <a:pt x="416846" y="155244"/>
                    </a:lnTo>
                    <a:cubicBezTo>
                      <a:pt x="416846" y="155244"/>
                      <a:pt x="444132" y="171446"/>
                      <a:pt x="442780" y="188261"/>
                    </a:cubicBezTo>
                    <a:cubicBezTo>
                      <a:pt x="442043" y="198939"/>
                      <a:pt x="428031" y="210968"/>
                      <a:pt x="416846" y="218946"/>
                    </a:cubicBezTo>
                    <a:lnTo>
                      <a:pt x="416846" y="309528"/>
                    </a:lnTo>
                    <a:cubicBezTo>
                      <a:pt x="416846" y="401215"/>
                      <a:pt x="353055" y="478295"/>
                      <a:pt x="267510" y="499039"/>
                    </a:cubicBezTo>
                    <a:lnTo>
                      <a:pt x="267510" y="567527"/>
                    </a:lnTo>
                    <a:lnTo>
                      <a:pt x="303277" y="567527"/>
                    </a:lnTo>
                    <a:lnTo>
                      <a:pt x="303277" y="608768"/>
                    </a:lnTo>
                    <a:lnTo>
                      <a:pt x="267510" y="608768"/>
                    </a:lnTo>
                    <a:lnTo>
                      <a:pt x="175327" y="608768"/>
                    </a:lnTo>
                    <a:lnTo>
                      <a:pt x="139560" y="608768"/>
                    </a:lnTo>
                    <a:lnTo>
                      <a:pt x="139560" y="567527"/>
                    </a:lnTo>
                    <a:lnTo>
                      <a:pt x="175327" y="567527"/>
                    </a:lnTo>
                    <a:lnTo>
                      <a:pt x="175327" y="498916"/>
                    </a:lnTo>
                    <a:cubicBezTo>
                      <a:pt x="89904" y="478173"/>
                      <a:pt x="26237" y="401092"/>
                      <a:pt x="26237" y="309528"/>
                    </a:cubicBezTo>
                    <a:lnTo>
                      <a:pt x="26237" y="219191"/>
                    </a:lnTo>
                    <a:cubicBezTo>
                      <a:pt x="15052" y="211091"/>
                      <a:pt x="794" y="198939"/>
                      <a:pt x="57" y="188261"/>
                    </a:cubicBezTo>
                    <a:cubicBezTo>
                      <a:pt x="-1418" y="170341"/>
                      <a:pt x="26237" y="155244"/>
                      <a:pt x="26237" y="155244"/>
                    </a:cubicBezTo>
                    <a:close/>
                    <a:moveTo>
                      <a:pt x="221393" y="0"/>
                    </a:moveTo>
                    <a:cubicBezTo>
                      <a:pt x="282227" y="0"/>
                      <a:pt x="331510" y="49215"/>
                      <a:pt x="331510" y="109967"/>
                    </a:cubicBezTo>
                    <a:lnTo>
                      <a:pt x="331510" y="298236"/>
                    </a:lnTo>
                    <a:cubicBezTo>
                      <a:pt x="331510" y="358865"/>
                      <a:pt x="282227" y="408080"/>
                      <a:pt x="221393" y="408080"/>
                    </a:cubicBezTo>
                    <a:cubicBezTo>
                      <a:pt x="160557" y="408080"/>
                      <a:pt x="111275" y="358865"/>
                      <a:pt x="111275" y="298236"/>
                    </a:cubicBezTo>
                    <a:lnTo>
                      <a:pt x="111275" y="109967"/>
                    </a:lnTo>
                    <a:cubicBezTo>
                      <a:pt x="111275" y="49215"/>
                      <a:pt x="160557" y="0"/>
                      <a:pt x="221393" y="0"/>
                    </a:cubicBezTo>
                    <a:close/>
                  </a:path>
                </a:pathLst>
              </a:custGeom>
              <a:solidFill>
                <a:schemeClr val="bg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p>
            </p:txBody>
          </p:sp>
        </p:grpSp>
        <p:sp>
          <p:nvSpPr>
            <p:cNvPr id="235" name="文本框 9">
              <a:extLst>
                <a:ext uri="{FF2B5EF4-FFF2-40B4-BE49-F238E27FC236}">
                  <a16:creationId xmlns:a16="http://schemas.microsoft.com/office/drawing/2014/main" id="{E022A8DF-08AD-45E0-9F36-7FB42E8B7F53}"/>
                </a:ext>
              </a:extLst>
            </p:cNvPr>
            <p:cNvSpPr txBox="1">
              <a:spLocks noChangeArrowheads="1"/>
            </p:cNvSpPr>
            <p:nvPr/>
          </p:nvSpPr>
          <p:spPr bwMode="auto">
            <a:xfrm>
              <a:off x="10685980" y="4204278"/>
              <a:ext cx="1260000" cy="307777"/>
            </a:xfrm>
            <a:prstGeom prst="rect">
              <a:avLst/>
            </a:prstGeom>
            <a:solidFill>
              <a:srgbClr val="4E4BA5"/>
            </a:solid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gn="ctr">
                <a:lnSpc>
                  <a:spcPct val="100000"/>
                </a:lnSpc>
                <a:spcBef>
                  <a:spcPct val="0"/>
                </a:spcBef>
                <a:buFontTx/>
                <a:buNone/>
              </a:pPr>
              <a:r>
                <a:rPr lang="zh-CN" altLang="en-US" sz="1400" dirty="0">
                  <a:solidFill>
                    <a:schemeClr val="bg1"/>
                  </a:solidFill>
                  <a:latin typeface="微软雅黑" panose="020B0503020204020204" pitchFamily="34" charset="-122"/>
                  <a:ea typeface="微软雅黑" panose="020B0503020204020204" pitchFamily="34" charset="-122"/>
                </a:rPr>
                <a:t>广播电视总局</a:t>
              </a:r>
              <a:endParaRPr lang="en-US" altLang="zh-CN" sz="1400" dirty="0">
                <a:solidFill>
                  <a:schemeClr val="bg1"/>
                </a:solidFill>
                <a:latin typeface="微软雅黑" panose="020B0503020204020204" pitchFamily="34" charset="-122"/>
                <a:ea typeface="微软雅黑" panose="020B0503020204020204" pitchFamily="34" charset="-122"/>
              </a:endParaRPr>
            </a:p>
          </p:txBody>
        </p:sp>
      </p:grpSp>
      <p:sp>
        <p:nvSpPr>
          <p:cNvPr id="239" name="矩形 238">
            <a:extLst>
              <a:ext uri="{FF2B5EF4-FFF2-40B4-BE49-F238E27FC236}">
                <a16:creationId xmlns:a16="http://schemas.microsoft.com/office/drawing/2014/main" id="{D5E1981D-FE33-40C1-9F70-A8C797C198DC}"/>
              </a:ext>
            </a:extLst>
          </p:cNvPr>
          <p:cNvSpPr/>
          <p:nvPr/>
        </p:nvSpPr>
        <p:spPr>
          <a:xfrm>
            <a:off x="2870791" y="1133137"/>
            <a:ext cx="6483520"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MULTI-PARTY COOPERATION TO WIN THE BATTLE AGAINSE MYOPIA</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custDataLst>
      <p:tags r:id="rId1"/>
    </p:custDataLst>
    <p:extLst>
      <p:ext uri="{BB962C8B-B14F-4D97-AF65-F5344CB8AC3E}">
        <p14:creationId xmlns:p14="http://schemas.microsoft.com/office/powerpoint/2010/main" val="2015248625"/>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D0D94F5D-DFCD-4C01-A6EF-BAF6B548835C}"/>
              </a:ext>
            </a:extLst>
          </p:cNvPr>
          <p:cNvGrpSpPr/>
          <p:nvPr/>
        </p:nvGrpSpPr>
        <p:grpSpPr>
          <a:xfrm>
            <a:off x="480649" y="1933698"/>
            <a:ext cx="11230702" cy="3985339"/>
            <a:chOff x="757584" y="1933698"/>
            <a:chExt cx="11230702" cy="3985339"/>
          </a:xfrm>
        </p:grpSpPr>
        <p:sp>
          <p:nvSpPr>
            <p:cNvPr id="32" name="文本框 15">
              <a:extLst>
                <a:ext uri="{FF2B5EF4-FFF2-40B4-BE49-F238E27FC236}">
                  <a16:creationId xmlns:a16="http://schemas.microsoft.com/office/drawing/2014/main" id="{90AF9B92-679A-41C7-9896-3CA03B1A9519}"/>
                </a:ext>
              </a:extLst>
            </p:cNvPr>
            <p:cNvSpPr txBox="1">
              <a:spLocks noChangeArrowheads="1"/>
            </p:cNvSpPr>
            <p:nvPr/>
          </p:nvSpPr>
          <p:spPr bwMode="auto">
            <a:xfrm>
              <a:off x="757584" y="3239257"/>
              <a:ext cx="272627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eaLnBrk="1" hangingPunct="1">
                <a:lnSpc>
                  <a:spcPct val="100000"/>
                </a:lnSpc>
                <a:spcBef>
                  <a:spcPct val="0"/>
                </a:spcBef>
                <a:buFontTx/>
                <a:buNone/>
              </a:pPr>
              <a:r>
                <a:rPr lang="en-US" altLang="en-US" sz="1600" b="1" dirty="0">
                  <a:solidFill>
                    <a:schemeClr val="tx1">
                      <a:lumMod val="85000"/>
                      <a:lumOff val="15000"/>
                    </a:schemeClr>
                  </a:solidFill>
                  <a:latin typeface="微软雅黑" panose="020B0503020204020204" pitchFamily="34" charset="-122"/>
                  <a:ea typeface="微软雅黑" panose="020B0503020204020204" pitchFamily="34" charset="-122"/>
                </a:rPr>
                <a:t>2008/</a:t>
              </a:r>
              <a:r>
                <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rPr>
                <a:t>近视防控工作方案</a:t>
              </a:r>
              <a:endParaRPr lang="en-US" altLang="zh-CN" sz="1600" b="1" dirty="0">
                <a:solidFill>
                  <a:schemeClr val="tx1">
                    <a:lumMod val="85000"/>
                    <a:lumOff val="15000"/>
                  </a:schemeClr>
                </a:solidFill>
                <a:latin typeface="微软雅黑" panose="020B0503020204020204" pitchFamily="34" charset="-122"/>
                <a:ea typeface="微软雅黑" panose="020B0503020204020204" pitchFamily="34" charset="-122"/>
              </a:endParaRPr>
            </a:p>
            <a:p>
              <a:pPr eaLnBrk="1" hangingPunct="1">
                <a:lnSpc>
                  <a:spcPct val="100000"/>
                </a:lnSpc>
                <a:spcBef>
                  <a:spcPct val="0"/>
                </a:spcBef>
                <a:buFontTx/>
                <a:buNone/>
              </a:pPr>
              <a:r>
                <a:rPr lang="en-US" altLang="en-US" sz="1600" dirty="0">
                  <a:solidFill>
                    <a:schemeClr val="tx1">
                      <a:lumMod val="85000"/>
                      <a:lumOff val="15000"/>
                    </a:schemeClr>
                  </a:solidFill>
                  <a:latin typeface="微软雅黑" panose="020B0503020204020204" pitchFamily="34" charset="-122"/>
                  <a:ea typeface="微软雅黑" panose="020B0503020204020204" pitchFamily="34" charset="-122"/>
                </a:rPr>
                <a:t>Myopia prevention and control work plan</a:t>
              </a:r>
              <a:endParaRPr lang="en-US" altLang="en-US" sz="1600" b="1"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33" name="文本框 16">
              <a:extLst>
                <a:ext uri="{FF2B5EF4-FFF2-40B4-BE49-F238E27FC236}">
                  <a16:creationId xmlns:a16="http://schemas.microsoft.com/office/drawing/2014/main" id="{68C97E85-5CBF-4A4B-9C0E-712ED4A5C8BD}"/>
                </a:ext>
              </a:extLst>
            </p:cNvPr>
            <p:cNvSpPr txBox="1">
              <a:spLocks noChangeArrowheads="1"/>
            </p:cNvSpPr>
            <p:nvPr/>
          </p:nvSpPr>
          <p:spPr bwMode="auto">
            <a:xfrm>
              <a:off x="2362694" y="1933698"/>
              <a:ext cx="353518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a:lnSpc>
                  <a:spcPct val="100000"/>
                </a:lnSpc>
                <a:spcBef>
                  <a:spcPct val="0"/>
                </a:spcBef>
                <a:buNone/>
              </a:pPr>
              <a:r>
                <a:rPr lang="en-US" altLang="en-US" sz="1600" b="1" dirty="0">
                  <a:solidFill>
                    <a:schemeClr val="tx1">
                      <a:lumMod val="85000"/>
                      <a:lumOff val="15000"/>
                    </a:schemeClr>
                  </a:solidFill>
                  <a:latin typeface="微软雅黑" panose="020B0503020204020204" pitchFamily="34" charset="-122"/>
                  <a:ea typeface="微软雅黑" panose="020B0503020204020204" pitchFamily="34" charset="-122"/>
                </a:rPr>
                <a:t>2016/</a:t>
              </a:r>
              <a:r>
                <a:rPr lang="zh-CN" altLang="en-US" sz="1600" b="1" dirty="0">
                  <a:solidFill>
                    <a:schemeClr val="tx1">
                      <a:lumMod val="85000"/>
                      <a:lumOff val="15000"/>
                    </a:schemeClr>
                  </a:solidFill>
                  <a:latin typeface="微软雅黑" panose="020B0503020204020204" pitchFamily="34" charset="-122"/>
                  <a:ea typeface="微软雅黑" panose="020B0503020204020204" pitchFamily="34" charset="-122"/>
                </a:rPr>
                <a:t>近视防控工作指导意见</a:t>
              </a:r>
              <a:endParaRPr lang="en-US" altLang="zh-CN" sz="1600" b="1" dirty="0">
                <a:solidFill>
                  <a:schemeClr val="tx1">
                    <a:lumMod val="85000"/>
                    <a:lumOff val="15000"/>
                  </a:schemeClr>
                </a:solidFill>
                <a:latin typeface="微软雅黑" panose="020B0503020204020204" pitchFamily="34" charset="-122"/>
                <a:ea typeface="微软雅黑" panose="020B0503020204020204" pitchFamily="34" charset="-122"/>
              </a:endParaRPr>
            </a:p>
            <a:p>
              <a:pPr eaLnBrk="1" hangingPunct="1">
                <a:lnSpc>
                  <a:spcPct val="100000"/>
                </a:lnSpc>
                <a:spcBef>
                  <a:spcPct val="0"/>
                </a:spcBef>
                <a:buFontTx/>
                <a:buNone/>
              </a:pPr>
              <a:r>
                <a:rPr lang="en-US" altLang="en-US" sz="1600" dirty="0">
                  <a:solidFill>
                    <a:schemeClr val="tx1">
                      <a:lumMod val="85000"/>
                      <a:lumOff val="15000"/>
                    </a:schemeClr>
                  </a:solidFill>
                  <a:latin typeface="微软雅黑" panose="020B0503020204020204" pitchFamily="34" charset="-122"/>
                  <a:ea typeface="微软雅黑" panose="020B0503020204020204" pitchFamily="34" charset="-122"/>
                </a:rPr>
                <a:t>Guidance on prevention and control of myopia</a:t>
              </a:r>
            </a:p>
          </p:txBody>
        </p:sp>
        <p:cxnSp>
          <p:nvCxnSpPr>
            <p:cNvPr id="35" name="直接连接符 34">
              <a:extLst>
                <a:ext uri="{FF2B5EF4-FFF2-40B4-BE49-F238E27FC236}">
                  <a16:creationId xmlns:a16="http://schemas.microsoft.com/office/drawing/2014/main" id="{A53C773E-23B3-4589-906A-C3F6867F5B0E}"/>
                </a:ext>
              </a:extLst>
            </p:cNvPr>
            <p:cNvCxnSpPr>
              <a:cxnSpLocks/>
            </p:cNvCxnSpPr>
            <p:nvPr/>
          </p:nvCxnSpPr>
          <p:spPr>
            <a:xfrm>
              <a:off x="1450715" y="3014238"/>
              <a:ext cx="9525663" cy="0"/>
            </a:xfrm>
            <a:prstGeom prst="line">
              <a:avLst/>
            </a:prstGeom>
            <a:ln w="114300" cap="rnd">
              <a:solidFill>
                <a:schemeClr val="bg1">
                  <a:lumMod val="85000"/>
                </a:schemeClr>
              </a:solidFill>
              <a:round/>
            </a:ln>
          </p:spPr>
          <p:style>
            <a:lnRef idx="1">
              <a:schemeClr val="accent1"/>
            </a:lnRef>
            <a:fillRef idx="0">
              <a:schemeClr val="accent1"/>
            </a:fillRef>
            <a:effectRef idx="0">
              <a:schemeClr val="accent1"/>
            </a:effectRef>
            <a:fontRef idx="minor">
              <a:schemeClr val="tx1"/>
            </a:fontRef>
          </p:style>
        </p:cxnSp>
        <p:grpSp>
          <p:nvGrpSpPr>
            <p:cNvPr id="36" name="组合 35">
              <a:extLst>
                <a:ext uri="{FF2B5EF4-FFF2-40B4-BE49-F238E27FC236}">
                  <a16:creationId xmlns:a16="http://schemas.microsoft.com/office/drawing/2014/main" id="{ACCE2DEC-FC43-4734-81D1-F069FD1333A9}"/>
                </a:ext>
              </a:extLst>
            </p:cNvPr>
            <p:cNvGrpSpPr/>
            <p:nvPr/>
          </p:nvGrpSpPr>
          <p:grpSpPr>
            <a:xfrm>
              <a:off x="1713107" y="2924238"/>
              <a:ext cx="180000" cy="180000"/>
              <a:chOff x="5542058" y="2289973"/>
              <a:chExt cx="180000" cy="180000"/>
            </a:xfrm>
          </p:grpSpPr>
          <p:sp>
            <p:nvSpPr>
              <p:cNvPr id="46" name="椭圆 45">
                <a:extLst>
                  <a:ext uri="{FF2B5EF4-FFF2-40B4-BE49-F238E27FC236}">
                    <a16:creationId xmlns:a16="http://schemas.microsoft.com/office/drawing/2014/main" id="{A6E2A133-6DB1-4D2A-94D6-8A468C8FA536}"/>
                  </a:ext>
                </a:extLst>
              </p:cNvPr>
              <p:cNvSpPr/>
              <p:nvPr/>
            </p:nvSpPr>
            <p:spPr>
              <a:xfrm>
                <a:off x="5576399" y="2320338"/>
                <a:ext cx="111318" cy="119270"/>
              </a:xfrm>
              <a:prstGeom prst="ellipse">
                <a:avLst/>
              </a:prstGeom>
              <a:solidFill>
                <a:srgbClr val="B196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7" name="椭圆 46">
                <a:extLst>
                  <a:ext uri="{FF2B5EF4-FFF2-40B4-BE49-F238E27FC236}">
                    <a16:creationId xmlns:a16="http://schemas.microsoft.com/office/drawing/2014/main" id="{42084F41-4508-4CAB-B2E3-813D62BFD2B2}"/>
                  </a:ext>
                </a:extLst>
              </p:cNvPr>
              <p:cNvSpPr/>
              <p:nvPr/>
            </p:nvSpPr>
            <p:spPr>
              <a:xfrm>
                <a:off x="5542058" y="2289973"/>
                <a:ext cx="180000" cy="180000"/>
              </a:xfrm>
              <a:prstGeom prst="ellipse">
                <a:avLst/>
              </a:prstGeom>
              <a:no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bg1"/>
                    </a:solidFill>
                  </a:ln>
                </a:endParaRPr>
              </a:p>
            </p:txBody>
          </p:sp>
        </p:grpSp>
        <p:grpSp>
          <p:nvGrpSpPr>
            <p:cNvPr id="37" name="组合 36">
              <a:extLst>
                <a:ext uri="{FF2B5EF4-FFF2-40B4-BE49-F238E27FC236}">
                  <a16:creationId xmlns:a16="http://schemas.microsoft.com/office/drawing/2014/main" id="{54CEEE32-EFE8-4B20-BDAF-8AB7FC9BDACF}"/>
                </a:ext>
              </a:extLst>
            </p:cNvPr>
            <p:cNvGrpSpPr/>
            <p:nvPr/>
          </p:nvGrpSpPr>
          <p:grpSpPr>
            <a:xfrm>
              <a:off x="3119688" y="2924238"/>
              <a:ext cx="180000" cy="180000"/>
              <a:chOff x="5542058" y="2289973"/>
              <a:chExt cx="180000" cy="180000"/>
            </a:xfrm>
          </p:grpSpPr>
          <p:sp>
            <p:nvSpPr>
              <p:cNvPr id="44" name="椭圆 43">
                <a:extLst>
                  <a:ext uri="{FF2B5EF4-FFF2-40B4-BE49-F238E27FC236}">
                    <a16:creationId xmlns:a16="http://schemas.microsoft.com/office/drawing/2014/main" id="{DE2CCDCC-88E0-475C-B7B8-40E0EB3EDD38}"/>
                  </a:ext>
                </a:extLst>
              </p:cNvPr>
              <p:cNvSpPr/>
              <p:nvPr/>
            </p:nvSpPr>
            <p:spPr>
              <a:xfrm>
                <a:off x="5576399" y="2320338"/>
                <a:ext cx="111318" cy="119270"/>
              </a:xfrm>
              <a:prstGeom prst="ellipse">
                <a:avLst/>
              </a:prstGeom>
              <a:solidFill>
                <a:srgbClr val="EAB9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5" name="椭圆 44">
                <a:extLst>
                  <a:ext uri="{FF2B5EF4-FFF2-40B4-BE49-F238E27FC236}">
                    <a16:creationId xmlns:a16="http://schemas.microsoft.com/office/drawing/2014/main" id="{D62E5653-D6AF-48BE-8E6B-993161885A84}"/>
                  </a:ext>
                </a:extLst>
              </p:cNvPr>
              <p:cNvSpPr/>
              <p:nvPr/>
            </p:nvSpPr>
            <p:spPr>
              <a:xfrm>
                <a:off x="5542058" y="2289973"/>
                <a:ext cx="180000" cy="180000"/>
              </a:xfrm>
              <a:prstGeom prst="ellipse">
                <a:avLst/>
              </a:prstGeom>
              <a:no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bg1"/>
                    </a:solidFill>
                  </a:ln>
                </a:endParaRPr>
              </a:p>
            </p:txBody>
          </p:sp>
        </p:grpSp>
        <p:grpSp>
          <p:nvGrpSpPr>
            <p:cNvPr id="39" name="组合 38">
              <a:extLst>
                <a:ext uri="{FF2B5EF4-FFF2-40B4-BE49-F238E27FC236}">
                  <a16:creationId xmlns:a16="http://schemas.microsoft.com/office/drawing/2014/main" id="{12F06951-22F0-4851-BA47-2E956E429793}"/>
                </a:ext>
              </a:extLst>
            </p:cNvPr>
            <p:cNvGrpSpPr/>
            <p:nvPr/>
          </p:nvGrpSpPr>
          <p:grpSpPr>
            <a:xfrm>
              <a:off x="4746925" y="2924238"/>
              <a:ext cx="180000" cy="180000"/>
              <a:chOff x="5542058" y="2289973"/>
              <a:chExt cx="180000" cy="180000"/>
            </a:xfrm>
          </p:grpSpPr>
          <p:sp>
            <p:nvSpPr>
              <p:cNvPr id="40" name="椭圆 39">
                <a:extLst>
                  <a:ext uri="{FF2B5EF4-FFF2-40B4-BE49-F238E27FC236}">
                    <a16:creationId xmlns:a16="http://schemas.microsoft.com/office/drawing/2014/main" id="{B0D104A9-E476-409A-B4F9-2629C6C8A395}"/>
                  </a:ext>
                </a:extLst>
              </p:cNvPr>
              <p:cNvSpPr/>
              <p:nvPr/>
            </p:nvSpPr>
            <p:spPr>
              <a:xfrm>
                <a:off x="5576399" y="2320338"/>
                <a:ext cx="111318" cy="119270"/>
              </a:xfrm>
              <a:prstGeom prst="ellipse">
                <a:avLst/>
              </a:prstGeom>
              <a:solidFill>
                <a:srgbClr val="4A47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1" name="椭圆 40">
                <a:extLst>
                  <a:ext uri="{FF2B5EF4-FFF2-40B4-BE49-F238E27FC236}">
                    <a16:creationId xmlns:a16="http://schemas.microsoft.com/office/drawing/2014/main" id="{35DB9B70-3EE5-458A-8B90-34CFCEE33764}"/>
                  </a:ext>
                </a:extLst>
              </p:cNvPr>
              <p:cNvSpPr/>
              <p:nvPr/>
            </p:nvSpPr>
            <p:spPr>
              <a:xfrm>
                <a:off x="5542058" y="2289973"/>
                <a:ext cx="180000" cy="180000"/>
              </a:xfrm>
              <a:prstGeom prst="ellipse">
                <a:avLst/>
              </a:prstGeom>
              <a:no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bg1"/>
                    </a:solidFill>
                  </a:ln>
                </a:endParaRPr>
              </a:p>
            </p:txBody>
          </p:sp>
        </p:grpSp>
        <p:sp>
          <p:nvSpPr>
            <p:cNvPr id="48" name="文本框 47">
              <a:extLst>
                <a:ext uri="{FF2B5EF4-FFF2-40B4-BE49-F238E27FC236}">
                  <a16:creationId xmlns:a16="http://schemas.microsoft.com/office/drawing/2014/main" id="{767F86DE-7CC3-4CF7-9FA2-C8A8CAFE7B8E}"/>
                </a:ext>
              </a:extLst>
            </p:cNvPr>
            <p:cNvSpPr txBox="1"/>
            <p:nvPr/>
          </p:nvSpPr>
          <p:spPr>
            <a:xfrm flipH="1">
              <a:off x="3905284" y="3239257"/>
              <a:ext cx="3511922" cy="830997"/>
            </a:xfrm>
            <a:prstGeom prst="rect">
              <a:avLst/>
            </a:prstGeom>
            <a:noFill/>
          </p:spPr>
          <p:txBody>
            <a:bodyPr wrap="square" rtlCol="0">
              <a:spAutoFit/>
            </a:bodyPr>
            <a:lstStyle/>
            <a:p>
              <a:pPr algn="dist">
                <a:spcBef>
                  <a:spcPct val="0"/>
                </a:spcBef>
              </a:pPr>
              <a:r>
                <a:rPr lang="en-US" altLang="en-US" sz="1600" b="1" dirty="0">
                  <a:solidFill>
                    <a:srgbClr val="4A47A3"/>
                  </a:solidFill>
                  <a:latin typeface="微软雅黑" panose="020B0503020204020204" pitchFamily="34" charset="-122"/>
                  <a:ea typeface="微软雅黑" panose="020B0503020204020204" pitchFamily="34" charset="-122"/>
                </a:rPr>
                <a:t>2017/12/01/</a:t>
              </a:r>
              <a:r>
                <a:rPr lang="zh-CN" altLang="en-US" sz="1600" b="1" dirty="0">
                  <a:solidFill>
                    <a:srgbClr val="4A47A3"/>
                  </a:solidFill>
                  <a:latin typeface="微软雅黑" panose="020B0503020204020204" pitchFamily="34" charset="-122"/>
                  <a:ea typeface="微软雅黑" panose="020B0503020204020204" pitchFamily="34" charset="-122"/>
                </a:rPr>
                <a:t>海南博鳌近视防控宣言</a:t>
              </a:r>
              <a:endParaRPr lang="en-US" altLang="zh-CN" sz="1600" b="1" dirty="0">
                <a:solidFill>
                  <a:srgbClr val="4A47A3"/>
                </a:solidFill>
                <a:latin typeface="微软雅黑" panose="020B0503020204020204" pitchFamily="34" charset="-122"/>
                <a:ea typeface="微软雅黑" panose="020B0503020204020204" pitchFamily="34" charset="-122"/>
              </a:endParaRPr>
            </a:p>
            <a:p>
              <a:pPr>
                <a:spcBef>
                  <a:spcPct val="0"/>
                </a:spcBef>
              </a:pPr>
              <a:r>
                <a:rPr lang="en-US" altLang="zh-CN" sz="1600" dirty="0">
                  <a:solidFill>
                    <a:srgbClr val="4A47A3"/>
                  </a:solidFill>
                  <a:latin typeface="微软雅黑" panose="020B0503020204020204" pitchFamily="34" charset="-122"/>
                  <a:ea typeface="微软雅黑" panose="020B0503020204020204" pitchFamily="34" charset="-122"/>
                </a:rPr>
                <a:t>Hainan </a:t>
              </a:r>
              <a:r>
                <a:rPr lang="en-US" altLang="zh-CN" sz="1600" dirty="0" err="1">
                  <a:solidFill>
                    <a:srgbClr val="4A47A3"/>
                  </a:solidFill>
                  <a:latin typeface="微软雅黑" panose="020B0503020204020204" pitchFamily="34" charset="-122"/>
                  <a:ea typeface="微软雅黑" panose="020B0503020204020204" pitchFamily="34" charset="-122"/>
                </a:rPr>
                <a:t>Boao</a:t>
              </a:r>
              <a:r>
                <a:rPr lang="en-US" altLang="zh-CN" sz="1600" dirty="0">
                  <a:solidFill>
                    <a:srgbClr val="4A47A3"/>
                  </a:solidFill>
                  <a:latin typeface="微软雅黑" panose="020B0503020204020204" pitchFamily="34" charset="-122"/>
                  <a:ea typeface="微软雅黑" panose="020B0503020204020204" pitchFamily="34" charset="-122"/>
                </a:rPr>
                <a:t> Manifesto on Myopia Prevention and Control</a:t>
              </a:r>
            </a:p>
          </p:txBody>
        </p:sp>
        <p:sp>
          <p:nvSpPr>
            <p:cNvPr id="50" name="文本框 17">
              <a:extLst>
                <a:ext uri="{FF2B5EF4-FFF2-40B4-BE49-F238E27FC236}">
                  <a16:creationId xmlns:a16="http://schemas.microsoft.com/office/drawing/2014/main" id="{FEE30A95-12C1-4A2B-8D96-68282743BC37}"/>
                </a:ext>
              </a:extLst>
            </p:cNvPr>
            <p:cNvSpPr txBox="1">
              <a:spLocks noChangeArrowheads="1"/>
            </p:cNvSpPr>
            <p:nvPr/>
          </p:nvSpPr>
          <p:spPr bwMode="auto">
            <a:xfrm>
              <a:off x="6612278" y="2242588"/>
              <a:ext cx="252257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等线" panose="02010600030101010101" pitchFamily="2" charset="-122"/>
                </a:defRPr>
              </a:lvl9pPr>
            </a:lstStyle>
            <a:p>
              <a:pPr eaLnBrk="1" hangingPunct="1">
                <a:lnSpc>
                  <a:spcPct val="100000"/>
                </a:lnSpc>
                <a:spcBef>
                  <a:spcPct val="0"/>
                </a:spcBef>
                <a:buFontTx/>
                <a:buNone/>
              </a:pPr>
              <a:r>
                <a:rPr lang="en-US" altLang="en-US" sz="1600" b="1" dirty="0">
                  <a:solidFill>
                    <a:srgbClr val="AD62AA"/>
                  </a:solidFill>
                  <a:latin typeface="微软雅黑" panose="020B0503020204020204" pitchFamily="34" charset="-122"/>
                  <a:ea typeface="微软雅黑" panose="020B0503020204020204" pitchFamily="34" charset="-122"/>
                </a:rPr>
                <a:t>2018/</a:t>
              </a:r>
              <a:r>
                <a:rPr lang="zh-CN" altLang="en-US" sz="1600" b="1" dirty="0">
                  <a:solidFill>
                    <a:srgbClr val="AD62AA"/>
                  </a:solidFill>
                  <a:latin typeface="微软雅黑" panose="020B0503020204020204" pitchFamily="34" charset="-122"/>
                  <a:ea typeface="微软雅黑" panose="020B0503020204020204" pitchFamily="34" charset="-122"/>
                </a:rPr>
                <a:t>国家战略</a:t>
              </a:r>
              <a:endParaRPr lang="en-US" altLang="zh-CN" sz="1600" b="1" dirty="0">
                <a:solidFill>
                  <a:srgbClr val="AD62AA"/>
                </a:solidFill>
                <a:latin typeface="微软雅黑" panose="020B0503020204020204" pitchFamily="34" charset="-122"/>
                <a:ea typeface="微软雅黑" panose="020B0503020204020204" pitchFamily="34" charset="-122"/>
              </a:endParaRPr>
            </a:p>
            <a:p>
              <a:pPr eaLnBrk="1" hangingPunct="1">
                <a:lnSpc>
                  <a:spcPct val="100000"/>
                </a:lnSpc>
                <a:spcBef>
                  <a:spcPct val="0"/>
                </a:spcBef>
                <a:buFontTx/>
                <a:buNone/>
              </a:pPr>
              <a:r>
                <a:rPr lang="en-US" altLang="zh-CN" sz="1600" dirty="0">
                  <a:solidFill>
                    <a:srgbClr val="AD62AA"/>
                  </a:solidFill>
                  <a:latin typeface="微软雅黑" panose="020B0503020204020204" pitchFamily="34" charset="-122"/>
                  <a:ea typeface="微软雅黑" panose="020B0503020204020204" pitchFamily="34" charset="-122"/>
                </a:rPr>
                <a:t>China National Strategy</a:t>
              </a:r>
              <a:endParaRPr lang="en-US" altLang="en-US" sz="1600" dirty="0">
                <a:solidFill>
                  <a:srgbClr val="AD62AA"/>
                </a:solidFill>
                <a:latin typeface="微软雅黑" panose="020B0503020204020204" pitchFamily="34" charset="-122"/>
                <a:ea typeface="微软雅黑" panose="020B0503020204020204" pitchFamily="34" charset="-122"/>
              </a:endParaRPr>
            </a:p>
          </p:txBody>
        </p:sp>
        <p:sp>
          <p:nvSpPr>
            <p:cNvPr id="52" name="矩形: 圆角 51">
              <a:extLst>
                <a:ext uri="{FF2B5EF4-FFF2-40B4-BE49-F238E27FC236}">
                  <a16:creationId xmlns:a16="http://schemas.microsoft.com/office/drawing/2014/main" id="{59B14FF1-1743-4B80-ADC2-2ACAD8142351}"/>
                </a:ext>
              </a:extLst>
            </p:cNvPr>
            <p:cNvSpPr/>
            <p:nvPr/>
          </p:nvSpPr>
          <p:spPr>
            <a:xfrm>
              <a:off x="9115716" y="2159818"/>
              <a:ext cx="2872570" cy="699716"/>
            </a:xfrm>
            <a:prstGeom prst="roundRect">
              <a:avLst>
                <a:gd name="adj" fmla="val 6323"/>
              </a:avLst>
            </a:prstGeom>
            <a:solidFill>
              <a:srgbClr val="AD62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3" name="矩形 52">
              <a:extLst>
                <a:ext uri="{FF2B5EF4-FFF2-40B4-BE49-F238E27FC236}">
                  <a16:creationId xmlns:a16="http://schemas.microsoft.com/office/drawing/2014/main" id="{13065FEA-BF23-4C3D-80E4-E26168B36439}"/>
                </a:ext>
              </a:extLst>
            </p:cNvPr>
            <p:cNvSpPr/>
            <p:nvPr/>
          </p:nvSpPr>
          <p:spPr>
            <a:xfrm>
              <a:off x="9119222" y="2195295"/>
              <a:ext cx="2865558" cy="628762"/>
            </a:xfrm>
            <a:prstGeom prst="rect">
              <a:avLst/>
            </a:prstGeom>
          </p:spPr>
          <p:txBody>
            <a:bodyPr wrap="square">
              <a:spAutoFit/>
            </a:bodyPr>
            <a:lstStyle/>
            <a:p>
              <a:pPr marL="285750" indent="-285750">
                <a:lnSpc>
                  <a:spcPts val="2200"/>
                </a:lnSpc>
                <a:buClr>
                  <a:schemeClr val="bg1"/>
                </a:buClr>
                <a:buFont typeface="Wingdings" panose="05000000000000000000" pitchFamily="2" charset="2"/>
                <a:buChar char="n"/>
                <a:defRPr/>
              </a:pPr>
              <a:r>
                <a:rPr lang="zh-CN" altLang="en-US" sz="1400" dirty="0">
                  <a:solidFill>
                    <a:schemeClr val="bg1"/>
                  </a:solidFill>
                  <a:latin typeface="微软雅黑" panose="020B0503020204020204" pitchFamily="34" charset="-122"/>
                  <a:ea typeface="微软雅黑" panose="020B0503020204020204" pitchFamily="34" charset="-122"/>
                </a:rPr>
                <a:t>习近平总书记重要指示精神</a:t>
              </a:r>
              <a:endParaRPr lang="en-US" altLang="zh-CN" sz="1400" dirty="0">
                <a:solidFill>
                  <a:schemeClr val="bg1"/>
                </a:solidFill>
                <a:latin typeface="微软雅黑" panose="020B0503020204020204" pitchFamily="34" charset="-122"/>
                <a:ea typeface="微软雅黑" panose="020B0503020204020204" pitchFamily="34" charset="-122"/>
              </a:endParaRPr>
            </a:p>
            <a:p>
              <a:pPr marL="285750" indent="-285750">
                <a:lnSpc>
                  <a:spcPts val="2200"/>
                </a:lnSpc>
                <a:buClr>
                  <a:schemeClr val="bg1"/>
                </a:buClr>
                <a:buFont typeface="Wingdings" panose="05000000000000000000" pitchFamily="2" charset="2"/>
                <a:buChar char="n"/>
                <a:defRPr/>
              </a:pPr>
              <a:r>
                <a:rPr lang="zh-CN" altLang="en-US" sz="1400" dirty="0">
                  <a:solidFill>
                    <a:schemeClr val="bg1"/>
                  </a:solidFill>
                  <a:latin typeface="微软雅黑" panose="020B0503020204020204" pitchFamily="34" charset="-122"/>
                  <a:ea typeface="微软雅黑" panose="020B0503020204020204" pitchFamily="34" charset="-122"/>
                </a:rPr>
                <a:t>八部委签署近视防控实施方案</a:t>
              </a:r>
              <a:endParaRPr lang="en-US" altLang="zh-CN" sz="1600" dirty="0">
                <a:solidFill>
                  <a:schemeClr val="bg1"/>
                </a:solidFill>
                <a:latin typeface="微软雅黑" panose="020B0503020204020204" pitchFamily="34" charset="-122"/>
                <a:ea typeface="微软雅黑" panose="020B0503020204020204" pitchFamily="34" charset="-122"/>
              </a:endParaRPr>
            </a:p>
          </p:txBody>
        </p:sp>
        <p:sp>
          <p:nvSpPr>
            <p:cNvPr id="55" name="矩形: 圆角 54">
              <a:extLst>
                <a:ext uri="{FF2B5EF4-FFF2-40B4-BE49-F238E27FC236}">
                  <a16:creationId xmlns:a16="http://schemas.microsoft.com/office/drawing/2014/main" id="{B68A8A2E-C6E1-4D73-A4F5-7BA4D85786EF}"/>
                </a:ext>
              </a:extLst>
            </p:cNvPr>
            <p:cNvSpPr/>
            <p:nvPr/>
          </p:nvSpPr>
          <p:spPr>
            <a:xfrm>
              <a:off x="3999388" y="4136754"/>
              <a:ext cx="7430612" cy="1782283"/>
            </a:xfrm>
            <a:prstGeom prst="roundRect">
              <a:avLst>
                <a:gd name="adj" fmla="val 2215"/>
              </a:avLst>
            </a:prstGeom>
            <a:noFill/>
            <a:ln w="19050">
              <a:solidFill>
                <a:srgbClr val="4A47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6" name="内容占位符 2">
              <a:extLst>
                <a:ext uri="{FF2B5EF4-FFF2-40B4-BE49-F238E27FC236}">
                  <a16:creationId xmlns:a16="http://schemas.microsoft.com/office/drawing/2014/main" id="{E860FB29-5CFB-445B-AE4D-58B593A3BE3C}"/>
                </a:ext>
              </a:extLst>
            </p:cNvPr>
            <p:cNvSpPr>
              <a:spLocks/>
            </p:cNvSpPr>
            <p:nvPr/>
          </p:nvSpPr>
          <p:spPr bwMode="auto">
            <a:xfrm>
              <a:off x="5176968" y="4139623"/>
              <a:ext cx="6307896" cy="1776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7" tIns="60958" rIns="121917" bIns="60958"/>
            <a:lstStyle>
              <a:lvl1pPr marL="171450" indent="-171450" defTabSz="6858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1pPr>
              <a:lvl2pPr marL="742950" indent="-285750" defTabSz="6858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defTabSz="6858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4pPr>
              <a:lvl5pPr marL="2057400" indent="-228600" defTabSz="6858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5pPr>
              <a:lvl6pPr marL="25146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6pPr>
              <a:lvl7pPr marL="29718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7pPr>
              <a:lvl8pPr marL="34290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8pPr>
              <a:lvl9pPr marL="3886200" indent="-228600" defTabSz="6858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9pPr>
            </a:lstStyle>
            <a:p>
              <a:pPr eaLnBrk="1" hangingPunct="1">
                <a:lnSpc>
                  <a:spcPts val="2200"/>
                </a:lnSpc>
                <a:spcBef>
                  <a:spcPts val="0"/>
                </a:spcBef>
                <a:buClr>
                  <a:srgbClr val="4A47A3"/>
                </a:buClr>
                <a:buSzPct val="80000"/>
                <a:buFont typeface="Wingdings" panose="05000000000000000000" pitchFamily="2" charset="2"/>
                <a:buChar char="n"/>
              </a:pPr>
              <a:r>
                <a:rPr lang="zh-CN" altLang="zh-CN" sz="1200" dirty="0">
                  <a:solidFill>
                    <a:schemeClr val="tx1">
                      <a:lumMod val="85000"/>
                      <a:lumOff val="15000"/>
                    </a:schemeClr>
                  </a:solidFill>
                  <a:latin typeface="微软雅黑" panose="020B0503020204020204" pitchFamily="34" charset="-122"/>
                  <a:ea typeface="微软雅黑" panose="020B0503020204020204" pitchFamily="34" charset="-122"/>
                </a:rPr>
                <a:t>基于当前国内外关于近视发生机制及影响因素，临床预防和干预措施的研究进展，以及专家对于近视防控的公认观点，为倡导社会各界进一步科学地开展防控近视工作而提出</a:t>
              </a:r>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a:t>
              </a:r>
              <a:endPar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endParaRPr>
            </a:p>
            <a:p>
              <a:pPr eaLnBrk="1" hangingPunct="1">
                <a:lnSpc>
                  <a:spcPts val="2200"/>
                </a:lnSpc>
                <a:spcBef>
                  <a:spcPts val="0"/>
                </a:spcBef>
                <a:buClr>
                  <a:srgbClr val="4A47A3"/>
                </a:buClr>
                <a:buSzPct val="80000"/>
                <a:buFont typeface="Wingdings" panose="05000000000000000000" pitchFamily="2" charset="2"/>
                <a:buChar char="n"/>
              </a:pPr>
              <a:r>
                <a:rPr lang="zh-CN" altLang="zh-CN" sz="1200" dirty="0">
                  <a:solidFill>
                    <a:schemeClr val="tx1">
                      <a:lumMod val="85000"/>
                      <a:lumOff val="15000"/>
                    </a:schemeClr>
                  </a:solidFill>
                  <a:latin typeface="微软雅黑" panose="020B0503020204020204" pitchFamily="34" charset="-122"/>
                  <a:ea typeface="微软雅黑" panose="020B0503020204020204" pitchFamily="34" charset="-122"/>
                </a:rPr>
                <a:t>主要执笔人：瞿佳、吕帆、许迅、赵明威、陈浩、毛欣杰</a:t>
              </a:r>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 </a:t>
              </a:r>
              <a:endPar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endParaRPr>
            </a:p>
            <a:p>
              <a:pPr eaLnBrk="1" hangingPunct="1">
                <a:lnSpc>
                  <a:spcPts val="2200"/>
                </a:lnSpc>
                <a:spcBef>
                  <a:spcPts val="0"/>
                </a:spcBef>
                <a:buClr>
                  <a:srgbClr val="4A47A3"/>
                </a:buClr>
                <a:buSzPct val="80000"/>
                <a:buFont typeface="Wingdings" panose="05000000000000000000" pitchFamily="2" charset="2"/>
                <a:buChar char="n"/>
              </a:pPr>
              <a:r>
                <a:rPr lang="zh-CN" altLang="zh-CN" sz="1200" dirty="0">
                  <a:solidFill>
                    <a:schemeClr val="tx1">
                      <a:lumMod val="85000"/>
                      <a:lumOff val="15000"/>
                    </a:schemeClr>
                  </a:solidFill>
                  <a:latin typeface="微软雅黑" panose="020B0503020204020204" pitchFamily="34" charset="-122"/>
                  <a:ea typeface="微软雅黑" panose="020B0503020204020204" pitchFamily="34" charset="-122"/>
                </a:rPr>
                <a:t>经中华医学会眼科学分会眼视光学组、中国医师协会眼科医师分会眼视光专委会讨论通过，并得到了中国疾病预防控制中心的指导与支持</a:t>
              </a:r>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，拟将近视纳入慢病管理； </a:t>
              </a:r>
              <a:endPar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endParaRPr>
            </a:p>
            <a:p>
              <a:pPr eaLnBrk="1" hangingPunct="1">
                <a:lnSpc>
                  <a:spcPts val="2200"/>
                </a:lnSpc>
                <a:spcBef>
                  <a:spcPts val="0"/>
                </a:spcBef>
                <a:buClr>
                  <a:srgbClr val="4A47A3"/>
                </a:buClr>
                <a:buSzPct val="80000"/>
                <a:buFont typeface="Wingdings" panose="05000000000000000000" pitchFamily="2" charset="2"/>
                <a:buChar char="n"/>
              </a:pPr>
              <a:r>
                <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rPr>
                <a:t>2017</a:t>
              </a:r>
              <a:r>
                <a:rPr lang="zh-CN" altLang="zh-CN" sz="1200" dirty="0">
                  <a:solidFill>
                    <a:schemeClr val="tx1">
                      <a:lumMod val="85000"/>
                      <a:lumOff val="15000"/>
                    </a:schemeClr>
                  </a:solidFill>
                  <a:latin typeface="微软雅黑" panose="020B0503020204020204" pitchFamily="34" charset="-122"/>
                  <a:ea typeface="微软雅黑" panose="020B0503020204020204" pitchFamily="34" charset="-122"/>
                </a:rPr>
                <a:t>年</a:t>
              </a:r>
              <a:r>
                <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rPr>
                <a:t>12</a:t>
              </a:r>
              <a:r>
                <a:rPr lang="zh-CN" altLang="zh-CN" sz="1200" dirty="0">
                  <a:solidFill>
                    <a:schemeClr val="tx1">
                      <a:lumMod val="85000"/>
                      <a:lumOff val="15000"/>
                    </a:schemeClr>
                  </a:solidFill>
                  <a:latin typeface="微软雅黑" panose="020B0503020204020204" pitchFamily="34" charset="-122"/>
                  <a:ea typeface="微软雅黑" panose="020B0503020204020204" pitchFamily="34" charset="-122"/>
                </a:rPr>
                <a:t>月</a:t>
              </a:r>
              <a:r>
                <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rPr>
                <a:t>1</a:t>
              </a:r>
              <a:r>
                <a:rPr lang="zh-CN" altLang="zh-CN" sz="1200" dirty="0">
                  <a:solidFill>
                    <a:schemeClr val="tx1">
                      <a:lumMod val="85000"/>
                      <a:lumOff val="15000"/>
                    </a:schemeClr>
                  </a:solidFill>
                  <a:latin typeface="微软雅黑" panose="020B0503020204020204" pitchFamily="34" charset="-122"/>
                  <a:ea typeface="微软雅黑" panose="020B0503020204020204" pitchFamily="34" charset="-122"/>
                </a:rPr>
                <a:t>日在“</a:t>
              </a:r>
              <a:r>
                <a:rPr lang="en-US" altLang="zh-CN" sz="1200" dirty="0">
                  <a:solidFill>
                    <a:schemeClr val="tx1">
                      <a:lumMod val="85000"/>
                      <a:lumOff val="15000"/>
                    </a:schemeClr>
                  </a:solidFill>
                  <a:latin typeface="微软雅黑" panose="020B0503020204020204" pitchFamily="34" charset="-122"/>
                  <a:ea typeface="微软雅黑" panose="020B0503020204020204" pitchFamily="34" charset="-122"/>
                </a:rPr>
                <a:t>2017</a:t>
              </a:r>
              <a:r>
                <a:rPr lang="zh-CN" altLang="zh-CN" sz="1200" dirty="0">
                  <a:solidFill>
                    <a:schemeClr val="tx1">
                      <a:lumMod val="85000"/>
                      <a:lumOff val="15000"/>
                    </a:schemeClr>
                  </a:solidFill>
                  <a:latin typeface="微软雅黑" panose="020B0503020204020204" pitchFamily="34" charset="-122"/>
                  <a:ea typeface="微软雅黑" panose="020B0503020204020204" pitchFamily="34" charset="-122"/>
                </a:rPr>
                <a:t>博鳌国际视觉论坛”发布</a:t>
              </a:r>
              <a:r>
                <a:rPr lang="zh-CN" altLang="en-US" sz="1200" dirty="0">
                  <a:solidFill>
                    <a:schemeClr val="tx1">
                      <a:lumMod val="85000"/>
                      <a:lumOff val="15000"/>
                    </a:schemeClr>
                  </a:solidFill>
                  <a:latin typeface="微软雅黑" panose="020B0503020204020204" pitchFamily="34" charset="-122"/>
                  <a:ea typeface="微软雅黑" panose="020B0503020204020204" pitchFamily="34" charset="-122"/>
                </a:rPr>
                <a:t>； </a:t>
              </a:r>
              <a:endParaRPr lang="zh-CN" altLang="zh-CN" sz="12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pic>
          <p:nvPicPr>
            <p:cNvPr id="57" name="图片 56" descr="卡通人物&#10;&#10;描述已自动生成">
              <a:extLst>
                <a:ext uri="{FF2B5EF4-FFF2-40B4-BE49-F238E27FC236}">
                  <a16:creationId xmlns:a16="http://schemas.microsoft.com/office/drawing/2014/main" id="{00B2DF6C-DA2C-411A-96DA-20441660DBF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95206" y="4247693"/>
              <a:ext cx="1072618" cy="647565"/>
            </a:xfrm>
            <a:prstGeom prst="rect">
              <a:avLst/>
            </a:prstGeom>
          </p:spPr>
        </p:pic>
      </p:grpSp>
      <p:sp>
        <p:nvSpPr>
          <p:cNvPr id="60" name="Text Box 6">
            <a:extLst>
              <a:ext uri="{FF2B5EF4-FFF2-40B4-BE49-F238E27FC236}">
                <a16:creationId xmlns:a16="http://schemas.microsoft.com/office/drawing/2014/main" id="{67135425-27CE-437D-8440-B83075D0E6EC}"/>
              </a:ext>
            </a:extLst>
          </p:cNvPr>
          <p:cNvSpPr txBox="1">
            <a:spLocks noChangeArrowheads="1"/>
          </p:cNvSpPr>
          <p:nvPr/>
        </p:nvSpPr>
        <p:spPr bwMode="auto">
          <a:xfrm>
            <a:off x="2870547" y="645862"/>
            <a:ext cx="6450907"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儿童青少年近视防控已上升为国家战略</a:t>
            </a:r>
          </a:p>
        </p:txBody>
      </p:sp>
      <p:grpSp>
        <p:nvGrpSpPr>
          <p:cNvPr id="28" name="组合 27">
            <a:extLst>
              <a:ext uri="{FF2B5EF4-FFF2-40B4-BE49-F238E27FC236}">
                <a16:creationId xmlns:a16="http://schemas.microsoft.com/office/drawing/2014/main" id="{1296DF50-732C-493A-82CE-E34EAD79CCB2}"/>
              </a:ext>
            </a:extLst>
          </p:cNvPr>
          <p:cNvGrpSpPr/>
          <p:nvPr/>
        </p:nvGrpSpPr>
        <p:grpSpPr>
          <a:xfrm>
            <a:off x="7027301" y="2924238"/>
            <a:ext cx="180000" cy="180000"/>
            <a:chOff x="5542058" y="2289973"/>
            <a:chExt cx="180000" cy="180000"/>
          </a:xfrm>
        </p:grpSpPr>
        <p:sp>
          <p:nvSpPr>
            <p:cNvPr id="29" name="椭圆 28">
              <a:extLst>
                <a:ext uri="{FF2B5EF4-FFF2-40B4-BE49-F238E27FC236}">
                  <a16:creationId xmlns:a16="http://schemas.microsoft.com/office/drawing/2014/main" id="{A9AE2609-6723-40D0-9395-CCEEDD4347BF}"/>
                </a:ext>
              </a:extLst>
            </p:cNvPr>
            <p:cNvSpPr/>
            <p:nvPr/>
          </p:nvSpPr>
          <p:spPr>
            <a:xfrm>
              <a:off x="5576399" y="2320338"/>
              <a:ext cx="111318" cy="119270"/>
            </a:xfrm>
            <a:prstGeom prst="ellipse">
              <a:avLst/>
            </a:prstGeom>
            <a:solidFill>
              <a:srgbClr val="AD62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0" name="椭圆 29">
              <a:extLst>
                <a:ext uri="{FF2B5EF4-FFF2-40B4-BE49-F238E27FC236}">
                  <a16:creationId xmlns:a16="http://schemas.microsoft.com/office/drawing/2014/main" id="{4B14B094-C7D1-4C2B-A745-53D3589515F9}"/>
                </a:ext>
              </a:extLst>
            </p:cNvPr>
            <p:cNvSpPr/>
            <p:nvPr/>
          </p:nvSpPr>
          <p:spPr>
            <a:xfrm>
              <a:off x="5542058" y="2289973"/>
              <a:ext cx="180000" cy="180000"/>
            </a:xfrm>
            <a:prstGeom prst="ellipse">
              <a:avLst/>
            </a:prstGeom>
            <a:noFill/>
            <a:ln w="76200">
              <a:solidFill>
                <a:schemeClr val="bg1"/>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schemeClr val="bg1"/>
                  </a:solidFill>
                </a:ln>
              </a:endParaRPr>
            </a:p>
          </p:txBody>
        </p:sp>
      </p:grpSp>
      <p:sp>
        <p:nvSpPr>
          <p:cNvPr id="31" name="矩形 30">
            <a:extLst>
              <a:ext uri="{FF2B5EF4-FFF2-40B4-BE49-F238E27FC236}">
                <a16:creationId xmlns:a16="http://schemas.microsoft.com/office/drawing/2014/main" id="{6DAEA2CB-D030-4D02-A30A-DFFECE382B2D}"/>
              </a:ext>
            </a:extLst>
          </p:cNvPr>
          <p:cNvSpPr/>
          <p:nvPr/>
        </p:nvSpPr>
        <p:spPr>
          <a:xfrm>
            <a:off x="3315629" y="1133135"/>
            <a:ext cx="5560742"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MYOPIA IN TEENAGERS HAS BECOME A NATIONAL STRATEGY</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827401983"/>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F403DD4-6F65-4AA9-9802-7EA6D588672E}"/>
              </a:ext>
            </a:extLst>
          </p:cNvPr>
          <p:cNvSpPr txBox="1"/>
          <p:nvPr/>
        </p:nvSpPr>
        <p:spPr bwMode="auto">
          <a:xfrm>
            <a:off x="79" y="0"/>
            <a:ext cx="12192000" cy="4507992"/>
          </a:xfrm>
          <a:prstGeom prst="rect">
            <a:avLst/>
          </a:prstGeom>
          <a:solidFill>
            <a:srgbClr val="4A47A3"/>
          </a:solidFill>
          <a:ln w="9525">
            <a:noFill/>
            <a:miter lim="800000"/>
          </a:ln>
        </p:spPr>
        <p:txBody>
          <a:bodyPr anchor="ctr"/>
          <a:lstStyle/>
          <a:p>
            <a:pPr algn="ctr"/>
            <a:endParaRPr lang="zh-CN" altLang="en-US" sz="4000" b="1" dirty="0">
              <a:solidFill>
                <a:schemeClr val="bg1"/>
              </a:solidFill>
              <a:latin typeface="微软雅黑" panose="020B0503020204020204" pitchFamily="34" charset="-122"/>
              <a:ea typeface="微软雅黑" panose="020B0503020204020204" pitchFamily="34" charset="-122"/>
            </a:endParaRPr>
          </a:p>
        </p:txBody>
      </p:sp>
      <p:grpSp>
        <p:nvGrpSpPr>
          <p:cNvPr id="127" name="组合 126">
            <a:extLst>
              <a:ext uri="{FF2B5EF4-FFF2-40B4-BE49-F238E27FC236}">
                <a16:creationId xmlns:a16="http://schemas.microsoft.com/office/drawing/2014/main" id="{A2B1E738-5905-4DF0-BB00-E84A9420BB7A}"/>
              </a:ext>
            </a:extLst>
          </p:cNvPr>
          <p:cNvGrpSpPr/>
          <p:nvPr/>
        </p:nvGrpSpPr>
        <p:grpSpPr>
          <a:xfrm>
            <a:off x="-268420" y="155640"/>
            <a:ext cx="12728998" cy="729066"/>
            <a:chOff x="93688" y="82488"/>
            <a:chExt cx="12728998" cy="594168"/>
          </a:xfrm>
          <a:solidFill>
            <a:srgbClr val="F2F2F2">
              <a:alpha val="20000"/>
            </a:srgbClr>
          </a:solidFill>
        </p:grpSpPr>
        <p:sp>
          <p:nvSpPr>
            <p:cNvPr id="6" name="homework_124671">
              <a:extLst>
                <a:ext uri="{FF2B5EF4-FFF2-40B4-BE49-F238E27FC236}">
                  <a16:creationId xmlns:a16="http://schemas.microsoft.com/office/drawing/2014/main" id="{9D2EBE14-BDFC-484F-AD23-3DB02B77A9DA}"/>
                </a:ext>
              </a:extLst>
            </p:cNvPr>
            <p:cNvSpPr>
              <a:spLocks noChangeAspect="1"/>
            </p:cNvSpPr>
            <p:nvPr/>
          </p:nvSpPr>
          <p:spPr bwMode="auto">
            <a:xfrm>
              <a:off x="9368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7" name="homework_124671">
              <a:extLst>
                <a:ext uri="{FF2B5EF4-FFF2-40B4-BE49-F238E27FC236}">
                  <a16:creationId xmlns:a16="http://schemas.microsoft.com/office/drawing/2014/main" id="{0AE5D60F-168C-4DA6-9B74-6C3A2ED910D1}"/>
                </a:ext>
              </a:extLst>
            </p:cNvPr>
            <p:cNvSpPr>
              <a:spLocks noChangeAspect="1"/>
            </p:cNvSpPr>
            <p:nvPr/>
          </p:nvSpPr>
          <p:spPr bwMode="auto">
            <a:xfrm>
              <a:off x="84983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8" name="homework_124671">
              <a:extLst>
                <a:ext uri="{FF2B5EF4-FFF2-40B4-BE49-F238E27FC236}">
                  <a16:creationId xmlns:a16="http://schemas.microsoft.com/office/drawing/2014/main" id="{1D56A25F-3F63-4605-B974-B168558C425A}"/>
                </a:ext>
              </a:extLst>
            </p:cNvPr>
            <p:cNvSpPr>
              <a:spLocks noChangeAspect="1"/>
            </p:cNvSpPr>
            <p:nvPr/>
          </p:nvSpPr>
          <p:spPr bwMode="auto">
            <a:xfrm>
              <a:off x="160597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9" name="homework_124671">
              <a:extLst>
                <a:ext uri="{FF2B5EF4-FFF2-40B4-BE49-F238E27FC236}">
                  <a16:creationId xmlns:a16="http://schemas.microsoft.com/office/drawing/2014/main" id="{2B2C2E2F-7AD2-4C9F-8966-B4256B5E5BAA}"/>
                </a:ext>
              </a:extLst>
            </p:cNvPr>
            <p:cNvSpPr>
              <a:spLocks noChangeAspect="1"/>
            </p:cNvSpPr>
            <p:nvPr/>
          </p:nvSpPr>
          <p:spPr bwMode="auto">
            <a:xfrm>
              <a:off x="236212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0" name="homework_124671">
              <a:extLst>
                <a:ext uri="{FF2B5EF4-FFF2-40B4-BE49-F238E27FC236}">
                  <a16:creationId xmlns:a16="http://schemas.microsoft.com/office/drawing/2014/main" id="{9069CF8A-0947-4384-AE83-8B5B248E56E8}"/>
                </a:ext>
              </a:extLst>
            </p:cNvPr>
            <p:cNvSpPr>
              <a:spLocks noChangeAspect="1"/>
            </p:cNvSpPr>
            <p:nvPr/>
          </p:nvSpPr>
          <p:spPr bwMode="auto">
            <a:xfrm>
              <a:off x="311826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 name="homework_124671">
              <a:extLst>
                <a:ext uri="{FF2B5EF4-FFF2-40B4-BE49-F238E27FC236}">
                  <a16:creationId xmlns:a16="http://schemas.microsoft.com/office/drawing/2014/main" id="{BF1A9558-4211-4AB3-8EBA-8719D3FC4D56}"/>
                </a:ext>
              </a:extLst>
            </p:cNvPr>
            <p:cNvSpPr>
              <a:spLocks noChangeAspect="1"/>
            </p:cNvSpPr>
            <p:nvPr/>
          </p:nvSpPr>
          <p:spPr bwMode="auto">
            <a:xfrm>
              <a:off x="387441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 name="homework_124671">
              <a:extLst>
                <a:ext uri="{FF2B5EF4-FFF2-40B4-BE49-F238E27FC236}">
                  <a16:creationId xmlns:a16="http://schemas.microsoft.com/office/drawing/2014/main" id="{2067E6C1-14DC-4CB9-B9DA-5215E42C226D}"/>
                </a:ext>
              </a:extLst>
            </p:cNvPr>
            <p:cNvSpPr>
              <a:spLocks noChangeAspect="1"/>
            </p:cNvSpPr>
            <p:nvPr/>
          </p:nvSpPr>
          <p:spPr bwMode="auto">
            <a:xfrm>
              <a:off x="463055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3" name="homework_124671">
              <a:extLst>
                <a:ext uri="{FF2B5EF4-FFF2-40B4-BE49-F238E27FC236}">
                  <a16:creationId xmlns:a16="http://schemas.microsoft.com/office/drawing/2014/main" id="{B6DA123A-B0D7-44EF-A45E-30C4F856F198}"/>
                </a:ext>
              </a:extLst>
            </p:cNvPr>
            <p:cNvSpPr>
              <a:spLocks noChangeAspect="1"/>
            </p:cNvSpPr>
            <p:nvPr/>
          </p:nvSpPr>
          <p:spPr bwMode="auto">
            <a:xfrm>
              <a:off x="538670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4" name="homework_124671">
              <a:extLst>
                <a:ext uri="{FF2B5EF4-FFF2-40B4-BE49-F238E27FC236}">
                  <a16:creationId xmlns:a16="http://schemas.microsoft.com/office/drawing/2014/main" id="{3B7427AA-D67A-4688-8046-89DBB0BDD5D1}"/>
                </a:ext>
              </a:extLst>
            </p:cNvPr>
            <p:cNvSpPr>
              <a:spLocks noChangeAspect="1"/>
            </p:cNvSpPr>
            <p:nvPr/>
          </p:nvSpPr>
          <p:spPr bwMode="auto">
            <a:xfrm>
              <a:off x="614284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5" name="homework_124671">
              <a:extLst>
                <a:ext uri="{FF2B5EF4-FFF2-40B4-BE49-F238E27FC236}">
                  <a16:creationId xmlns:a16="http://schemas.microsoft.com/office/drawing/2014/main" id="{D6844A52-9519-44D5-9DFE-10C9267547AA}"/>
                </a:ext>
              </a:extLst>
            </p:cNvPr>
            <p:cNvSpPr>
              <a:spLocks noChangeAspect="1"/>
            </p:cNvSpPr>
            <p:nvPr/>
          </p:nvSpPr>
          <p:spPr bwMode="auto">
            <a:xfrm>
              <a:off x="689899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6" name="homework_124671">
              <a:extLst>
                <a:ext uri="{FF2B5EF4-FFF2-40B4-BE49-F238E27FC236}">
                  <a16:creationId xmlns:a16="http://schemas.microsoft.com/office/drawing/2014/main" id="{E2C0A69F-9E8D-4C8F-AE72-A1C5F445C7AF}"/>
                </a:ext>
              </a:extLst>
            </p:cNvPr>
            <p:cNvSpPr>
              <a:spLocks noChangeAspect="1"/>
            </p:cNvSpPr>
            <p:nvPr/>
          </p:nvSpPr>
          <p:spPr bwMode="auto">
            <a:xfrm>
              <a:off x="765513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7" name="homework_124671">
              <a:extLst>
                <a:ext uri="{FF2B5EF4-FFF2-40B4-BE49-F238E27FC236}">
                  <a16:creationId xmlns:a16="http://schemas.microsoft.com/office/drawing/2014/main" id="{CCEA2C0C-5C90-4B35-AD7E-CE4171FBC96E}"/>
                </a:ext>
              </a:extLst>
            </p:cNvPr>
            <p:cNvSpPr>
              <a:spLocks noChangeAspect="1"/>
            </p:cNvSpPr>
            <p:nvPr/>
          </p:nvSpPr>
          <p:spPr bwMode="auto">
            <a:xfrm>
              <a:off x="841128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 name="homework_124671">
              <a:extLst>
                <a:ext uri="{FF2B5EF4-FFF2-40B4-BE49-F238E27FC236}">
                  <a16:creationId xmlns:a16="http://schemas.microsoft.com/office/drawing/2014/main" id="{0DBF9636-88B6-437E-B437-D4AEF97A8A9D}"/>
                </a:ext>
              </a:extLst>
            </p:cNvPr>
            <p:cNvSpPr>
              <a:spLocks noChangeAspect="1"/>
            </p:cNvSpPr>
            <p:nvPr/>
          </p:nvSpPr>
          <p:spPr bwMode="auto">
            <a:xfrm>
              <a:off x="916742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 name="homework_124671">
              <a:extLst>
                <a:ext uri="{FF2B5EF4-FFF2-40B4-BE49-F238E27FC236}">
                  <a16:creationId xmlns:a16="http://schemas.microsoft.com/office/drawing/2014/main" id="{8828AC78-CC5D-4FE4-824D-B8289C266057}"/>
                </a:ext>
              </a:extLst>
            </p:cNvPr>
            <p:cNvSpPr>
              <a:spLocks noChangeAspect="1"/>
            </p:cNvSpPr>
            <p:nvPr/>
          </p:nvSpPr>
          <p:spPr bwMode="auto">
            <a:xfrm>
              <a:off x="992357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 name="homework_124671">
              <a:extLst>
                <a:ext uri="{FF2B5EF4-FFF2-40B4-BE49-F238E27FC236}">
                  <a16:creationId xmlns:a16="http://schemas.microsoft.com/office/drawing/2014/main" id="{B46FC942-45F2-4C3D-80F7-7C392A176BAC}"/>
                </a:ext>
              </a:extLst>
            </p:cNvPr>
            <p:cNvSpPr>
              <a:spLocks noChangeAspect="1"/>
            </p:cNvSpPr>
            <p:nvPr/>
          </p:nvSpPr>
          <p:spPr bwMode="auto">
            <a:xfrm>
              <a:off x="1067971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 name="homework_124671">
              <a:extLst>
                <a:ext uri="{FF2B5EF4-FFF2-40B4-BE49-F238E27FC236}">
                  <a16:creationId xmlns:a16="http://schemas.microsoft.com/office/drawing/2014/main" id="{30DE2483-E68B-4491-A8FA-AED8209A6168}"/>
                </a:ext>
              </a:extLst>
            </p:cNvPr>
            <p:cNvSpPr>
              <a:spLocks noChangeAspect="1"/>
            </p:cNvSpPr>
            <p:nvPr/>
          </p:nvSpPr>
          <p:spPr bwMode="auto">
            <a:xfrm>
              <a:off x="1143586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09" name="homework_124671">
              <a:extLst>
                <a:ext uri="{FF2B5EF4-FFF2-40B4-BE49-F238E27FC236}">
                  <a16:creationId xmlns:a16="http://schemas.microsoft.com/office/drawing/2014/main" id="{1B0FE1D6-9492-4A23-9FDB-A8006FC74C0C}"/>
                </a:ext>
              </a:extLst>
            </p:cNvPr>
            <p:cNvSpPr>
              <a:spLocks noChangeAspect="1"/>
            </p:cNvSpPr>
            <p:nvPr/>
          </p:nvSpPr>
          <p:spPr bwMode="auto">
            <a:xfrm>
              <a:off x="12192000"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grpSp>
        <p:nvGrpSpPr>
          <p:cNvPr id="128" name="组合 127">
            <a:extLst>
              <a:ext uri="{FF2B5EF4-FFF2-40B4-BE49-F238E27FC236}">
                <a16:creationId xmlns:a16="http://schemas.microsoft.com/office/drawing/2014/main" id="{17D7EF7E-1A44-4B81-8E16-77BE0EA4F710}"/>
              </a:ext>
            </a:extLst>
          </p:cNvPr>
          <p:cNvGrpSpPr/>
          <p:nvPr/>
        </p:nvGrpSpPr>
        <p:grpSpPr>
          <a:xfrm>
            <a:off x="109649" y="1044870"/>
            <a:ext cx="11972861" cy="729066"/>
            <a:chOff x="93688" y="978600"/>
            <a:chExt cx="11972861" cy="594168"/>
          </a:xfrm>
          <a:solidFill>
            <a:srgbClr val="F2F2F2">
              <a:alpha val="20000"/>
            </a:srgbClr>
          </a:solidFill>
        </p:grpSpPr>
        <p:sp>
          <p:nvSpPr>
            <p:cNvPr id="110" name="homework_124671">
              <a:extLst>
                <a:ext uri="{FF2B5EF4-FFF2-40B4-BE49-F238E27FC236}">
                  <a16:creationId xmlns:a16="http://schemas.microsoft.com/office/drawing/2014/main" id="{380A95B7-74DD-46CF-8441-AF88DEF8AC97}"/>
                </a:ext>
              </a:extLst>
            </p:cNvPr>
            <p:cNvSpPr>
              <a:spLocks noChangeAspect="1"/>
            </p:cNvSpPr>
            <p:nvPr/>
          </p:nvSpPr>
          <p:spPr bwMode="auto">
            <a:xfrm>
              <a:off x="9368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1" name="homework_124671">
              <a:extLst>
                <a:ext uri="{FF2B5EF4-FFF2-40B4-BE49-F238E27FC236}">
                  <a16:creationId xmlns:a16="http://schemas.microsoft.com/office/drawing/2014/main" id="{6EBA1808-A9D2-4684-85A0-39D64AB0810D}"/>
                </a:ext>
              </a:extLst>
            </p:cNvPr>
            <p:cNvSpPr>
              <a:spLocks noChangeAspect="1"/>
            </p:cNvSpPr>
            <p:nvPr/>
          </p:nvSpPr>
          <p:spPr bwMode="auto">
            <a:xfrm>
              <a:off x="84983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2" name="homework_124671">
              <a:extLst>
                <a:ext uri="{FF2B5EF4-FFF2-40B4-BE49-F238E27FC236}">
                  <a16:creationId xmlns:a16="http://schemas.microsoft.com/office/drawing/2014/main" id="{106B1E55-A8A4-40DF-A6BF-D3897EA1DDD1}"/>
                </a:ext>
              </a:extLst>
            </p:cNvPr>
            <p:cNvSpPr>
              <a:spLocks noChangeAspect="1"/>
            </p:cNvSpPr>
            <p:nvPr/>
          </p:nvSpPr>
          <p:spPr bwMode="auto">
            <a:xfrm>
              <a:off x="160597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3" name="homework_124671">
              <a:extLst>
                <a:ext uri="{FF2B5EF4-FFF2-40B4-BE49-F238E27FC236}">
                  <a16:creationId xmlns:a16="http://schemas.microsoft.com/office/drawing/2014/main" id="{9B1C5617-75D9-4F99-B94C-AFD00A5A3B9D}"/>
                </a:ext>
              </a:extLst>
            </p:cNvPr>
            <p:cNvSpPr>
              <a:spLocks noChangeAspect="1"/>
            </p:cNvSpPr>
            <p:nvPr/>
          </p:nvSpPr>
          <p:spPr bwMode="auto">
            <a:xfrm>
              <a:off x="236212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4" name="homework_124671">
              <a:extLst>
                <a:ext uri="{FF2B5EF4-FFF2-40B4-BE49-F238E27FC236}">
                  <a16:creationId xmlns:a16="http://schemas.microsoft.com/office/drawing/2014/main" id="{84152308-46C6-4406-B97F-64052609693C}"/>
                </a:ext>
              </a:extLst>
            </p:cNvPr>
            <p:cNvSpPr>
              <a:spLocks noChangeAspect="1"/>
            </p:cNvSpPr>
            <p:nvPr/>
          </p:nvSpPr>
          <p:spPr bwMode="auto">
            <a:xfrm>
              <a:off x="311826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5" name="homework_124671">
              <a:extLst>
                <a:ext uri="{FF2B5EF4-FFF2-40B4-BE49-F238E27FC236}">
                  <a16:creationId xmlns:a16="http://schemas.microsoft.com/office/drawing/2014/main" id="{3E782E68-4238-4016-B407-49CC244F1B5C}"/>
                </a:ext>
              </a:extLst>
            </p:cNvPr>
            <p:cNvSpPr>
              <a:spLocks noChangeAspect="1"/>
            </p:cNvSpPr>
            <p:nvPr/>
          </p:nvSpPr>
          <p:spPr bwMode="auto">
            <a:xfrm>
              <a:off x="387441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6" name="homework_124671">
              <a:extLst>
                <a:ext uri="{FF2B5EF4-FFF2-40B4-BE49-F238E27FC236}">
                  <a16:creationId xmlns:a16="http://schemas.microsoft.com/office/drawing/2014/main" id="{73FA356A-71A6-450F-8490-F2BF946BF4F2}"/>
                </a:ext>
              </a:extLst>
            </p:cNvPr>
            <p:cNvSpPr>
              <a:spLocks noChangeAspect="1"/>
            </p:cNvSpPr>
            <p:nvPr/>
          </p:nvSpPr>
          <p:spPr bwMode="auto">
            <a:xfrm>
              <a:off x="463055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7" name="homework_124671">
              <a:extLst>
                <a:ext uri="{FF2B5EF4-FFF2-40B4-BE49-F238E27FC236}">
                  <a16:creationId xmlns:a16="http://schemas.microsoft.com/office/drawing/2014/main" id="{33D6E629-3F1C-45D4-A4FC-744E876C737B}"/>
                </a:ext>
              </a:extLst>
            </p:cNvPr>
            <p:cNvSpPr>
              <a:spLocks noChangeAspect="1"/>
            </p:cNvSpPr>
            <p:nvPr/>
          </p:nvSpPr>
          <p:spPr bwMode="auto">
            <a:xfrm>
              <a:off x="538670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8" name="homework_124671">
              <a:extLst>
                <a:ext uri="{FF2B5EF4-FFF2-40B4-BE49-F238E27FC236}">
                  <a16:creationId xmlns:a16="http://schemas.microsoft.com/office/drawing/2014/main" id="{AAA23E15-D924-4C0C-8195-FE94C5A289EC}"/>
                </a:ext>
              </a:extLst>
            </p:cNvPr>
            <p:cNvSpPr>
              <a:spLocks noChangeAspect="1"/>
            </p:cNvSpPr>
            <p:nvPr/>
          </p:nvSpPr>
          <p:spPr bwMode="auto">
            <a:xfrm>
              <a:off x="614284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19" name="homework_124671">
              <a:extLst>
                <a:ext uri="{FF2B5EF4-FFF2-40B4-BE49-F238E27FC236}">
                  <a16:creationId xmlns:a16="http://schemas.microsoft.com/office/drawing/2014/main" id="{80648C38-8B41-47B9-AD65-2253731896AD}"/>
                </a:ext>
              </a:extLst>
            </p:cNvPr>
            <p:cNvSpPr>
              <a:spLocks noChangeAspect="1"/>
            </p:cNvSpPr>
            <p:nvPr/>
          </p:nvSpPr>
          <p:spPr bwMode="auto">
            <a:xfrm>
              <a:off x="689899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0" name="homework_124671">
              <a:extLst>
                <a:ext uri="{FF2B5EF4-FFF2-40B4-BE49-F238E27FC236}">
                  <a16:creationId xmlns:a16="http://schemas.microsoft.com/office/drawing/2014/main" id="{BEB5C469-2D6E-41E4-931A-C459FD76501C}"/>
                </a:ext>
              </a:extLst>
            </p:cNvPr>
            <p:cNvSpPr>
              <a:spLocks noChangeAspect="1"/>
            </p:cNvSpPr>
            <p:nvPr/>
          </p:nvSpPr>
          <p:spPr bwMode="auto">
            <a:xfrm>
              <a:off x="765513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1" name="homework_124671">
              <a:extLst>
                <a:ext uri="{FF2B5EF4-FFF2-40B4-BE49-F238E27FC236}">
                  <a16:creationId xmlns:a16="http://schemas.microsoft.com/office/drawing/2014/main" id="{63A7C717-B0A8-4ECA-9778-C8FEBD0FAD1F}"/>
                </a:ext>
              </a:extLst>
            </p:cNvPr>
            <p:cNvSpPr>
              <a:spLocks noChangeAspect="1"/>
            </p:cNvSpPr>
            <p:nvPr/>
          </p:nvSpPr>
          <p:spPr bwMode="auto">
            <a:xfrm>
              <a:off x="841128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2" name="homework_124671">
              <a:extLst>
                <a:ext uri="{FF2B5EF4-FFF2-40B4-BE49-F238E27FC236}">
                  <a16:creationId xmlns:a16="http://schemas.microsoft.com/office/drawing/2014/main" id="{59138824-2EB8-4D5C-8696-58F309791DCB}"/>
                </a:ext>
              </a:extLst>
            </p:cNvPr>
            <p:cNvSpPr>
              <a:spLocks noChangeAspect="1"/>
            </p:cNvSpPr>
            <p:nvPr/>
          </p:nvSpPr>
          <p:spPr bwMode="auto">
            <a:xfrm>
              <a:off x="916742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3" name="homework_124671">
              <a:extLst>
                <a:ext uri="{FF2B5EF4-FFF2-40B4-BE49-F238E27FC236}">
                  <a16:creationId xmlns:a16="http://schemas.microsoft.com/office/drawing/2014/main" id="{6CD5DD98-5105-48B4-866B-8F33A5F2333A}"/>
                </a:ext>
              </a:extLst>
            </p:cNvPr>
            <p:cNvSpPr>
              <a:spLocks noChangeAspect="1"/>
            </p:cNvSpPr>
            <p:nvPr/>
          </p:nvSpPr>
          <p:spPr bwMode="auto">
            <a:xfrm>
              <a:off x="992357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4" name="homework_124671">
              <a:extLst>
                <a:ext uri="{FF2B5EF4-FFF2-40B4-BE49-F238E27FC236}">
                  <a16:creationId xmlns:a16="http://schemas.microsoft.com/office/drawing/2014/main" id="{F114D05C-A966-471A-A527-2B548EAF32D7}"/>
                </a:ext>
              </a:extLst>
            </p:cNvPr>
            <p:cNvSpPr>
              <a:spLocks noChangeAspect="1"/>
            </p:cNvSpPr>
            <p:nvPr/>
          </p:nvSpPr>
          <p:spPr bwMode="auto">
            <a:xfrm>
              <a:off x="1067971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25" name="homework_124671">
              <a:extLst>
                <a:ext uri="{FF2B5EF4-FFF2-40B4-BE49-F238E27FC236}">
                  <a16:creationId xmlns:a16="http://schemas.microsoft.com/office/drawing/2014/main" id="{FD08948F-3379-4231-8B00-FF8794014436}"/>
                </a:ext>
              </a:extLst>
            </p:cNvPr>
            <p:cNvSpPr>
              <a:spLocks noChangeAspect="1"/>
            </p:cNvSpPr>
            <p:nvPr/>
          </p:nvSpPr>
          <p:spPr bwMode="auto">
            <a:xfrm>
              <a:off x="1143586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grpSp>
        <p:nvGrpSpPr>
          <p:cNvPr id="182" name="组合 181">
            <a:extLst>
              <a:ext uri="{FF2B5EF4-FFF2-40B4-BE49-F238E27FC236}">
                <a16:creationId xmlns:a16="http://schemas.microsoft.com/office/drawing/2014/main" id="{479FEB6A-8AB7-4A37-B2D5-639AE4AA66B1}"/>
              </a:ext>
            </a:extLst>
          </p:cNvPr>
          <p:cNvGrpSpPr/>
          <p:nvPr/>
        </p:nvGrpSpPr>
        <p:grpSpPr>
          <a:xfrm>
            <a:off x="-268420" y="1902144"/>
            <a:ext cx="12728998" cy="729066"/>
            <a:chOff x="93688" y="82488"/>
            <a:chExt cx="12728998" cy="594168"/>
          </a:xfrm>
          <a:solidFill>
            <a:srgbClr val="F2F2F2">
              <a:alpha val="20000"/>
            </a:srgbClr>
          </a:solidFill>
        </p:grpSpPr>
        <p:sp>
          <p:nvSpPr>
            <p:cNvPr id="183" name="homework_124671">
              <a:extLst>
                <a:ext uri="{FF2B5EF4-FFF2-40B4-BE49-F238E27FC236}">
                  <a16:creationId xmlns:a16="http://schemas.microsoft.com/office/drawing/2014/main" id="{FDEF84C4-6878-4A7E-830E-CE3B8B2F5CB6}"/>
                </a:ext>
              </a:extLst>
            </p:cNvPr>
            <p:cNvSpPr>
              <a:spLocks noChangeAspect="1"/>
            </p:cNvSpPr>
            <p:nvPr/>
          </p:nvSpPr>
          <p:spPr bwMode="auto">
            <a:xfrm>
              <a:off x="9368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4" name="homework_124671">
              <a:extLst>
                <a:ext uri="{FF2B5EF4-FFF2-40B4-BE49-F238E27FC236}">
                  <a16:creationId xmlns:a16="http://schemas.microsoft.com/office/drawing/2014/main" id="{E395BB83-5608-41EF-9B15-A4CC92C29097}"/>
                </a:ext>
              </a:extLst>
            </p:cNvPr>
            <p:cNvSpPr>
              <a:spLocks noChangeAspect="1"/>
            </p:cNvSpPr>
            <p:nvPr/>
          </p:nvSpPr>
          <p:spPr bwMode="auto">
            <a:xfrm>
              <a:off x="84983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5" name="homework_124671">
              <a:extLst>
                <a:ext uri="{FF2B5EF4-FFF2-40B4-BE49-F238E27FC236}">
                  <a16:creationId xmlns:a16="http://schemas.microsoft.com/office/drawing/2014/main" id="{6AB40292-E4C3-43AF-A6A0-A6A8EC448E47}"/>
                </a:ext>
              </a:extLst>
            </p:cNvPr>
            <p:cNvSpPr>
              <a:spLocks noChangeAspect="1"/>
            </p:cNvSpPr>
            <p:nvPr/>
          </p:nvSpPr>
          <p:spPr bwMode="auto">
            <a:xfrm>
              <a:off x="160597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6" name="homework_124671">
              <a:extLst>
                <a:ext uri="{FF2B5EF4-FFF2-40B4-BE49-F238E27FC236}">
                  <a16:creationId xmlns:a16="http://schemas.microsoft.com/office/drawing/2014/main" id="{09041348-7304-45F2-BED3-6ECC313BE204}"/>
                </a:ext>
              </a:extLst>
            </p:cNvPr>
            <p:cNvSpPr>
              <a:spLocks noChangeAspect="1"/>
            </p:cNvSpPr>
            <p:nvPr/>
          </p:nvSpPr>
          <p:spPr bwMode="auto">
            <a:xfrm>
              <a:off x="236212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7" name="homework_124671">
              <a:extLst>
                <a:ext uri="{FF2B5EF4-FFF2-40B4-BE49-F238E27FC236}">
                  <a16:creationId xmlns:a16="http://schemas.microsoft.com/office/drawing/2014/main" id="{9542DC86-6B82-448E-9CFB-EF065F9B82B9}"/>
                </a:ext>
              </a:extLst>
            </p:cNvPr>
            <p:cNvSpPr>
              <a:spLocks noChangeAspect="1"/>
            </p:cNvSpPr>
            <p:nvPr/>
          </p:nvSpPr>
          <p:spPr bwMode="auto">
            <a:xfrm>
              <a:off x="311826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8" name="homework_124671">
              <a:extLst>
                <a:ext uri="{FF2B5EF4-FFF2-40B4-BE49-F238E27FC236}">
                  <a16:creationId xmlns:a16="http://schemas.microsoft.com/office/drawing/2014/main" id="{3635EFD1-7E20-4C0C-9772-0F3193695147}"/>
                </a:ext>
              </a:extLst>
            </p:cNvPr>
            <p:cNvSpPr>
              <a:spLocks noChangeAspect="1"/>
            </p:cNvSpPr>
            <p:nvPr/>
          </p:nvSpPr>
          <p:spPr bwMode="auto">
            <a:xfrm>
              <a:off x="387441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89" name="homework_124671">
              <a:extLst>
                <a:ext uri="{FF2B5EF4-FFF2-40B4-BE49-F238E27FC236}">
                  <a16:creationId xmlns:a16="http://schemas.microsoft.com/office/drawing/2014/main" id="{1E0C6482-3ACB-486F-B244-2173B806E938}"/>
                </a:ext>
              </a:extLst>
            </p:cNvPr>
            <p:cNvSpPr>
              <a:spLocks noChangeAspect="1"/>
            </p:cNvSpPr>
            <p:nvPr/>
          </p:nvSpPr>
          <p:spPr bwMode="auto">
            <a:xfrm>
              <a:off x="463055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0" name="homework_124671">
              <a:extLst>
                <a:ext uri="{FF2B5EF4-FFF2-40B4-BE49-F238E27FC236}">
                  <a16:creationId xmlns:a16="http://schemas.microsoft.com/office/drawing/2014/main" id="{7884799F-DA3B-431A-BC68-703CB2E22A97}"/>
                </a:ext>
              </a:extLst>
            </p:cNvPr>
            <p:cNvSpPr>
              <a:spLocks noChangeAspect="1"/>
            </p:cNvSpPr>
            <p:nvPr/>
          </p:nvSpPr>
          <p:spPr bwMode="auto">
            <a:xfrm>
              <a:off x="538670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1" name="homework_124671">
              <a:extLst>
                <a:ext uri="{FF2B5EF4-FFF2-40B4-BE49-F238E27FC236}">
                  <a16:creationId xmlns:a16="http://schemas.microsoft.com/office/drawing/2014/main" id="{23188137-CED0-4992-83B2-22A10E73308F}"/>
                </a:ext>
              </a:extLst>
            </p:cNvPr>
            <p:cNvSpPr>
              <a:spLocks noChangeAspect="1"/>
            </p:cNvSpPr>
            <p:nvPr/>
          </p:nvSpPr>
          <p:spPr bwMode="auto">
            <a:xfrm>
              <a:off x="614284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2" name="homework_124671">
              <a:extLst>
                <a:ext uri="{FF2B5EF4-FFF2-40B4-BE49-F238E27FC236}">
                  <a16:creationId xmlns:a16="http://schemas.microsoft.com/office/drawing/2014/main" id="{39E982BF-3F26-4773-9622-B37CB38ABF28}"/>
                </a:ext>
              </a:extLst>
            </p:cNvPr>
            <p:cNvSpPr>
              <a:spLocks noChangeAspect="1"/>
            </p:cNvSpPr>
            <p:nvPr/>
          </p:nvSpPr>
          <p:spPr bwMode="auto">
            <a:xfrm>
              <a:off x="689899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3" name="homework_124671">
              <a:extLst>
                <a:ext uri="{FF2B5EF4-FFF2-40B4-BE49-F238E27FC236}">
                  <a16:creationId xmlns:a16="http://schemas.microsoft.com/office/drawing/2014/main" id="{E4CA3071-008D-4A99-86EE-0E51F763EFAC}"/>
                </a:ext>
              </a:extLst>
            </p:cNvPr>
            <p:cNvSpPr>
              <a:spLocks noChangeAspect="1"/>
            </p:cNvSpPr>
            <p:nvPr/>
          </p:nvSpPr>
          <p:spPr bwMode="auto">
            <a:xfrm>
              <a:off x="765513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4" name="homework_124671">
              <a:extLst>
                <a:ext uri="{FF2B5EF4-FFF2-40B4-BE49-F238E27FC236}">
                  <a16:creationId xmlns:a16="http://schemas.microsoft.com/office/drawing/2014/main" id="{EE36381E-EBEA-45AD-806F-B2281CA4F91E}"/>
                </a:ext>
              </a:extLst>
            </p:cNvPr>
            <p:cNvSpPr>
              <a:spLocks noChangeAspect="1"/>
            </p:cNvSpPr>
            <p:nvPr/>
          </p:nvSpPr>
          <p:spPr bwMode="auto">
            <a:xfrm>
              <a:off x="841128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5" name="homework_124671">
              <a:extLst>
                <a:ext uri="{FF2B5EF4-FFF2-40B4-BE49-F238E27FC236}">
                  <a16:creationId xmlns:a16="http://schemas.microsoft.com/office/drawing/2014/main" id="{1DA12E63-E452-46F0-89A8-5E503004E507}"/>
                </a:ext>
              </a:extLst>
            </p:cNvPr>
            <p:cNvSpPr>
              <a:spLocks noChangeAspect="1"/>
            </p:cNvSpPr>
            <p:nvPr/>
          </p:nvSpPr>
          <p:spPr bwMode="auto">
            <a:xfrm>
              <a:off x="916742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6" name="homework_124671">
              <a:extLst>
                <a:ext uri="{FF2B5EF4-FFF2-40B4-BE49-F238E27FC236}">
                  <a16:creationId xmlns:a16="http://schemas.microsoft.com/office/drawing/2014/main" id="{7CCCAC04-3226-4D14-96DA-1E44EBAA2616}"/>
                </a:ext>
              </a:extLst>
            </p:cNvPr>
            <p:cNvSpPr>
              <a:spLocks noChangeAspect="1"/>
            </p:cNvSpPr>
            <p:nvPr/>
          </p:nvSpPr>
          <p:spPr bwMode="auto">
            <a:xfrm>
              <a:off x="992357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7" name="homework_124671">
              <a:extLst>
                <a:ext uri="{FF2B5EF4-FFF2-40B4-BE49-F238E27FC236}">
                  <a16:creationId xmlns:a16="http://schemas.microsoft.com/office/drawing/2014/main" id="{2110932D-03AA-421E-89FA-89E549539B71}"/>
                </a:ext>
              </a:extLst>
            </p:cNvPr>
            <p:cNvSpPr>
              <a:spLocks noChangeAspect="1"/>
            </p:cNvSpPr>
            <p:nvPr/>
          </p:nvSpPr>
          <p:spPr bwMode="auto">
            <a:xfrm>
              <a:off x="1067971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8" name="homework_124671">
              <a:extLst>
                <a:ext uri="{FF2B5EF4-FFF2-40B4-BE49-F238E27FC236}">
                  <a16:creationId xmlns:a16="http://schemas.microsoft.com/office/drawing/2014/main" id="{5538EE09-770F-48CD-987D-9327B8C3AD66}"/>
                </a:ext>
              </a:extLst>
            </p:cNvPr>
            <p:cNvSpPr>
              <a:spLocks noChangeAspect="1"/>
            </p:cNvSpPr>
            <p:nvPr/>
          </p:nvSpPr>
          <p:spPr bwMode="auto">
            <a:xfrm>
              <a:off x="1143586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199" name="homework_124671">
              <a:extLst>
                <a:ext uri="{FF2B5EF4-FFF2-40B4-BE49-F238E27FC236}">
                  <a16:creationId xmlns:a16="http://schemas.microsoft.com/office/drawing/2014/main" id="{D637010B-2466-4156-B2C7-C691451CBF18}"/>
                </a:ext>
              </a:extLst>
            </p:cNvPr>
            <p:cNvSpPr>
              <a:spLocks noChangeAspect="1"/>
            </p:cNvSpPr>
            <p:nvPr/>
          </p:nvSpPr>
          <p:spPr bwMode="auto">
            <a:xfrm>
              <a:off x="12192000"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grpSp>
        <p:nvGrpSpPr>
          <p:cNvPr id="200" name="组合 199">
            <a:extLst>
              <a:ext uri="{FF2B5EF4-FFF2-40B4-BE49-F238E27FC236}">
                <a16:creationId xmlns:a16="http://schemas.microsoft.com/office/drawing/2014/main" id="{742D94BE-694F-4721-AEE8-B22C4B4090F3}"/>
              </a:ext>
            </a:extLst>
          </p:cNvPr>
          <p:cNvGrpSpPr/>
          <p:nvPr/>
        </p:nvGrpSpPr>
        <p:grpSpPr>
          <a:xfrm>
            <a:off x="109649" y="2791374"/>
            <a:ext cx="11972861" cy="729066"/>
            <a:chOff x="93688" y="978600"/>
            <a:chExt cx="11972861" cy="594168"/>
          </a:xfrm>
          <a:solidFill>
            <a:srgbClr val="F2F2F2">
              <a:alpha val="20000"/>
            </a:srgbClr>
          </a:solidFill>
        </p:grpSpPr>
        <p:sp>
          <p:nvSpPr>
            <p:cNvPr id="201" name="homework_124671">
              <a:extLst>
                <a:ext uri="{FF2B5EF4-FFF2-40B4-BE49-F238E27FC236}">
                  <a16:creationId xmlns:a16="http://schemas.microsoft.com/office/drawing/2014/main" id="{F7CD802F-2DCD-4083-A37E-F4E87B2E608E}"/>
                </a:ext>
              </a:extLst>
            </p:cNvPr>
            <p:cNvSpPr>
              <a:spLocks noChangeAspect="1"/>
            </p:cNvSpPr>
            <p:nvPr/>
          </p:nvSpPr>
          <p:spPr bwMode="auto">
            <a:xfrm>
              <a:off x="9368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2" name="homework_124671">
              <a:extLst>
                <a:ext uri="{FF2B5EF4-FFF2-40B4-BE49-F238E27FC236}">
                  <a16:creationId xmlns:a16="http://schemas.microsoft.com/office/drawing/2014/main" id="{5A5A4D08-28A5-47BE-A3DB-484155D07A8C}"/>
                </a:ext>
              </a:extLst>
            </p:cNvPr>
            <p:cNvSpPr>
              <a:spLocks noChangeAspect="1"/>
            </p:cNvSpPr>
            <p:nvPr/>
          </p:nvSpPr>
          <p:spPr bwMode="auto">
            <a:xfrm>
              <a:off x="84983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3" name="homework_124671">
              <a:extLst>
                <a:ext uri="{FF2B5EF4-FFF2-40B4-BE49-F238E27FC236}">
                  <a16:creationId xmlns:a16="http://schemas.microsoft.com/office/drawing/2014/main" id="{2F0C7794-FE52-44B3-A63C-81FDE276443F}"/>
                </a:ext>
              </a:extLst>
            </p:cNvPr>
            <p:cNvSpPr>
              <a:spLocks noChangeAspect="1"/>
            </p:cNvSpPr>
            <p:nvPr/>
          </p:nvSpPr>
          <p:spPr bwMode="auto">
            <a:xfrm>
              <a:off x="160597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4" name="homework_124671">
              <a:extLst>
                <a:ext uri="{FF2B5EF4-FFF2-40B4-BE49-F238E27FC236}">
                  <a16:creationId xmlns:a16="http://schemas.microsoft.com/office/drawing/2014/main" id="{E9E11300-EB8B-439A-9102-DB2B9E05239F}"/>
                </a:ext>
              </a:extLst>
            </p:cNvPr>
            <p:cNvSpPr>
              <a:spLocks noChangeAspect="1"/>
            </p:cNvSpPr>
            <p:nvPr/>
          </p:nvSpPr>
          <p:spPr bwMode="auto">
            <a:xfrm>
              <a:off x="236212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5" name="homework_124671">
              <a:extLst>
                <a:ext uri="{FF2B5EF4-FFF2-40B4-BE49-F238E27FC236}">
                  <a16:creationId xmlns:a16="http://schemas.microsoft.com/office/drawing/2014/main" id="{53118711-9887-4B0C-AD23-CE0084972B0B}"/>
                </a:ext>
              </a:extLst>
            </p:cNvPr>
            <p:cNvSpPr>
              <a:spLocks noChangeAspect="1"/>
            </p:cNvSpPr>
            <p:nvPr/>
          </p:nvSpPr>
          <p:spPr bwMode="auto">
            <a:xfrm>
              <a:off x="311826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6" name="homework_124671">
              <a:extLst>
                <a:ext uri="{FF2B5EF4-FFF2-40B4-BE49-F238E27FC236}">
                  <a16:creationId xmlns:a16="http://schemas.microsoft.com/office/drawing/2014/main" id="{CE57604D-6C4A-421A-A5A3-2DA6BBB4CB6D}"/>
                </a:ext>
              </a:extLst>
            </p:cNvPr>
            <p:cNvSpPr>
              <a:spLocks noChangeAspect="1"/>
            </p:cNvSpPr>
            <p:nvPr/>
          </p:nvSpPr>
          <p:spPr bwMode="auto">
            <a:xfrm>
              <a:off x="387441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7" name="homework_124671">
              <a:extLst>
                <a:ext uri="{FF2B5EF4-FFF2-40B4-BE49-F238E27FC236}">
                  <a16:creationId xmlns:a16="http://schemas.microsoft.com/office/drawing/2014/main" id="{B76246BC-1F55-4865-9D6E-E55A866A6830}"/>
                </a:ext>
              </a:extLst>
            </p:cNvPr>
            <p:cNvSpPr>
              <a:spLocks noChangeAspect="1"/>
            </p:cNvSpPr>
            <p:nvPr/>
          </p:nvSpPr>
          <p:spPr bwMode="auto">
            <a:xfrm>
              <a:off x="463055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8" name="homework_124671">
              <a:extLst>
                <a:ext uri="{FF2B5EF4-FFF2-40B4-BE49-F238E27FC236}">
                  <a16:creationId xmlns:a16="http://schemas.microsoft.com/office/drawing/2014/main" id="{04DE6F25-D75C-489B-9177-E2A1CCA55586}"/>
                </a:ext>
              </a:extLst>
            </p:cNvPr>
            <p:cNvSpPr>
              <a:spLocks noChangeAspect="1"/>
            </p:cNvSpPr>
            <p:nvPr/>
          </p:nvSpPr>
          <p:spPr bwMode="auto">
            <a:xfrm>
              <a:off x="538670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09" name="homework_124671">
              <a:extLst>
                <a:ext uri="{FF2B5EF4-FFF2-40B4-BE49-F238E27FC236}">
                  <a16:creationId xmlns:a16="http://schemas.microsoft.com/office/drawing/2014/main" id="{3586F92A-5574-4953-A103-D7F4A2C15B38}"/>
                </a:ext>
              </a:extLst>
            </p:cNvPr>
            <p:cNvSpPr>
              <a:spLocks noChangeAspect="1"/>
            </p:cNvSpPr>
            <p:nvPr/>
          </p:nvSpPr>
          <p:spPr bwMode="auto">
            <a:xfrm>
              <a:off x="614284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0" name="homework_124671">
              <a:extLst>
                <a:ext uri="{FF2B5EF4-FFF2-40B4-BE49-F238E27FC236}">
                  <a16:creationId xmlns:a16="http://schemas.microsoft.com/office/drawing/2014/main" id="{F2C242CA-986A-411A-A729-C37EC0D7B150}"/>
                </a:ext>
              </a:extLst>
            </p:cNvPr>
            <p:cNvSpPr>
              <a:spLocks noChangeAspect="1"/>
            </p:cNvSpPr>
            <p:nvPr/>
          </p:nvSpPr>
          <p:spPr bwMode="auto">
            <a:xfrm>
              <a:off x="689899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1" name="homework_124671">
              <a:extLst>
                <a:ext uri="{FF2B5EF4-FFF2-40B4-BE49-F238E27FC236}">
                  <a16:creationId xmlns:a16="http://schemas.microsoft.com/office/drawing/2014/main" id="{4390D315-1D65-4870-9AEF-057911A9F528}"/>
                </a:ext>
              </a:extLst>
            </p:cNvPr>
            <p:cNvSpPr>
              <a:spLocks noChangeAspect="1"/>
            </p:cNvSpPr>
            <p:nvPr/>
          </p:nvSpPr>
          <p:spPr bwMode="auto">
            <a:xfrm>
              <a:off x="765513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2" name="homework_124671">
              <a:extLst>
                <a:ext uri="{FF2B5EF4-FFF2-40B4-BE49-F238E27FC236}">
                  <a16:creationId xmlns:a16="http://schemas.microsoft.com/office/drawing/2014/main" id="{D80D3E3E-20CC-4F58-9DAD-D2AA333DEB01}"/>
                </a:ext>
              </a:extLst>
            </p:cNvPr>
            <p:cNvSpPr>
              <a:spLocks noChangeAspect="1"/>
            </p:cNvSpPr>
            <p:nvPr/>
          </p:nvSpPr>
          <p:spPr bwMode="auto">
            <a:xfrm>
              <a:off x="841128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3" name="homework_124671">
              <a:extLst>
                <a:ext uri="{FF2B5EF4-FFF2-40B4-BE49-F238E27FC236}">
                  <a16:creationId xmlns:a16="http://schemas.microsoft.com/office/drawing/2014/main" id="{E62F4C0D-2A04-4975-84C4-FDA8B7D33A1D}"/>
                </a:ext>
              </a:extLst>
            </p:cNvPr>
            <p:cNvSpPr>
              <a:spLocks noChangeAspect="1"/>
            </p:cNvSpPr>
            <p:nvPr/>
          </p:nvSpPr>
          <p:spPr bwMode="auto">
            <a:xfrm>
              <a:off x="916742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4" name="homework_124671">
              <a:extLst>
                <a:ext uri="{FF2B5EF4-FFF2-40B4-BE49-F238E27FC236}">
                  <a16:creationId xmlns:a16="http://schemas.microsoft.com/office/drawing/2014/main" id="{15D76358-499D-4BDC-B160-AEED51C57D3C}"/>
                </a:ext>
              </a:extLst>
            </p:cNvPr>
            <p:cNvSpPr>
              <a:spLocks noChangeAspect="1"/>
            </p:cNvSpPr>
            <p:nvPr/>
          </p:nvSpPr>
          <p:spPr bwMode="auto">
            <a:xfrm>
              <a:off x="992357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5" name="homework_124671">
              <a:extLst>
                <a:ext uri="{FF2B5EF4-FFF2-40B4-BE49-F238E27FC236}">
                  <a16:creationId xmlns:a16="http://schemas.microsoft.com/office/drawing/2014/main" id="{3467673D-5CB1-4112-8458-F1CDE4211E4F}"/>
                </a:ext>
              </a:extLst>
            </p:cNvPr>
            <p:cNvSpPr>
              <a:spLocks noChangeAspect="1"/>
            </p:cNvSpPr>
            <p:nvPr/>
          </p:nvSpPr>
          <p:spPr bwMode="auto">
            <a:xfrm>
              <a:off x="10679718"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6" name="homework_124671">
              <a:extLst>
                <a:ext uri="{FF2B5EF4-FFF2-40B4-BE49-F238E27FC236}">
                  <a16:creationId xmlns:a16="http://schemas.microsoft.com/office/drawing/2014/main" id="{2C184BF0-4915-4B48-9A44-4182660ADBF5}"/>
                </a:ext>
              </a:extLst>
            </p:cNvPr>
            <p:cNvSpPr>
              <a:spLocks noChangeAspect="1"/>
            </p:cNvSpPr>
            <p:nvPr/>
          </p:nvSpPr>
          <p:spPr bwMode="auto">
            <a:xfrm>
              <a:off x="11435863" y="978600"/>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grpSp>
        <p:nvGrpSpPr>
          <p:cNvPr id="217" name="组合 216">
            <a:extLst>
              <a:ext uri="{FF2B5EF4-FFF2-40B4-BE49-F238E27FC236}">
                <a16:creationId xmlns:a16="http://schemas.microsoft.com/office/drawing/2014/main" id="{2A52241E-9D60-4AC9-8D1A-B755FAF3BCEB}"/>
              </a:ext>
            </a:extLst>
          </p:cNvPr>
          <p:cNvGrpSpPr/>
          <p:nvPr/>
        </p:nvGrpSpPr>
        <p:grpSpPr>
          <a:xfrm>
            <a:off x="-268420" y="3639504"/>
            <a:ext cx="12728998" cy="729066"/>
            <a:chOff x="93688" y="82488"/>
            <a:chExt cx="12728998" cy="594168"/>
          </a:xfrm>
          <a:solidFill>
            <a:srgbClr val="F2F2F2">
              <a:alpha val="20000"/>
            </a:srgbClr>
          </a:solidFill>
        </p:grpSpPr>
        <p:sp>
          <p:nvSpPr>
            <p:cNvPr id="218" name="homework_124671">
              <a:extLst>
                <a:ext uri="{FF2B5EF4-FFF2-40B4-BE49-F238E27FC236}">
                  <a16:creationId xmlns:a16="http://schemas.microsoft.com/office/drawing/2014/main" id="{051596D0-C8E4-4963-B109-96B98EC824DD}"/>
                </a:ext>
              </a:extLst>
            </p:cNvPr>
            <p:cNvSpPr>
              <a:spLocks noChangeAspect="1"/>
            </p:cNvSpPr>
            <p:nvPr/>
          </p:nvSpPr>
          <p:spPr bwMode="auto">
            <a:xfrm>
              <a:off x="9368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19" name="homework_124671">
              <a:extLst>
                <a:ext uri="{FF2B5EF4-FFF2-40B4-BE49-F238E27FC236}">
                  <a16:creationId xmlns:a16="http://schemas.microsoft.com/office/drawing/2014/main" id="{229A7EDE-BBD9-4A31-80A2-06CF6598179F}"/>
                </a:ext>
              </a:extLst>
            </p:cNvPr>
            <p:cNvSpPr>
              <a:spLocks noChangeAspect="1"/>
            </p:cNvSpPr>
            <p:nvPr/>
          </p:nvSpPr>
          <p:spPr bwMode="auto">
            <a:xfrm>
              <a:off x="84983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0" name="homework_124671">
              <a:extLst>
                <a:ext uri="{FF2B5EF4-FFF2-40B4-BE49-F238E27FC236}">
                  <a16:creationId xmlns:a16="http://schemas.microsoft.com/office/drawing/2014/main" id="{3291C2C1-323B-4CF2-9F17-B1DC35E5810E}"/>
                </a:ext>
              </a:extLst>
            </p:cNvPr>
            <p:cNvSpPr>
              <a:spLocks noChangeAspect="1"/>
            </p:cNvSpPr>
            <p:nvPr/>
          </p:nvSpPr>
          <p:spPr bwMode="auto">
            <a:xfrm>
              <a:off x="160597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1" name="homework_124671">
              <a:extLst>
                <a:ext uri="{FF2B5EF4-FFF2-40B4-BE49-F238E27FC236}">
                  <a16:creationId xmlns:a16="http://schemas.microsoft.com/office/drawing/2014/main" id="{A174AECC-F538-4006-BCC0-1DA7B3FCEA32}"/>
                </a:ext>
              </a:extLst>
            </p:cNvPr>
            <p:cNvSpPr>
              <a:spLocks noChangeAspect="1"/>
            </p:cNvSpPr>
            <p:nvPr/>
          </p:nvSpPr>
          <p:spPr bwMode="auto">
            <a:xfrm>
              <a:off x="236212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2" name="homework_124671">
              <a:extLst>
                <a:ext uri="{FF2B5EF4-FFF2-40B4-BE49-F238E27FC236}">
                  <a16:creationId xmlns:a16="http://schemas.microsoft.com/office/drawing/2014/main" id="{A42754CD-6B7B-4022-9187-D8FE1FC55CD1}"/>
                </a:ext>
              </a:extLst>
            </p:cNvPr>
            <p:cNvSpPr>
              <a:spLocks noChangeAspect="1"/>
            </p:cNvSpPr>
            <p:nvPr/>
          </p:nvSpPr>
          <p:spPr bwMode="auto">
            <a:xfrm>
              <a:off x="311826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3" name="homework_124671">
              <a:extLst>
                <a:ext uri="{FF2B5EF4-FFF2-40B4-BE49-F238E27FC236}">
                  <a16:creationId xmlns:a16="http://schemas.microsoft.com/office/drawing/2014/main" id="{482A1789-08D3-41A5-8F68-09A09B046AAE}"/>
                </a:ext>
              </a:extLst>
            </p:cNvPr>
            <p:cNvSpPr>
              <a:spLocks noChangeAspect="1"/>
            </p:cNvSpPr>
            <p:nvPr/>
          </p:nvSpPr>
          <p:spPr bwMode="auto">
            <a:xfrm>
              <a:off x="387441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4" name="homework_124671">
              <a:extLst>
                <a:ext uri="{FF2B5EF4-FFF2-40B4-BE49-F238E27FC236}">
                  <a16:creationId xmlns:a16="http://schemas.microsoft.com/office/drawing/2014/main" id="{6680A214-A5F5-4A35-BF1E-FC6E7FBACF00}"/>
                </a:ext>
              </a:extLst>
            </p:cNvPr>
            <p:cNvSpPr>
              <a:spLocks noChangeAspect="1"/>
            </p:cNvSpPr>
            <p:nvPr/>
          </p:nvSpPr>
          <p:spPr bwMode="auto">
            <a:xfrm>
              <a:off x="463055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5" name="homework_124671">
              <a:extLst>
                <a:ext uri="{FF2B5EF4-FFF2-40B4-BE49-F238E27FC236}">
                  <a16:creationId xmlns:a16="http://schemas.microsoft.com/office/drawing/2014/main" id="{E6CD8FEC-E2D6-4C8C-9DB3-36C3268304C9}"/>
                </a:ext>
              </a:extLst>
            </p:cNvPr>
            <p:cNvSpPr>
              <a:spLocks noChangeAspect="1"/>
            </p:cNvSpPr>
            <p:nvPr/>
          </p:nvSpPr>
          <p:spPr bwMode="auto">
            <a:xfrm>
              <a:off x="538670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6" name="homework_124671">
              <a:extLst>
                <a:ext uri="{FF2B5EF4-FFF2-40B4-BE49-F238E27FC236}">
                  <a16:creationId xmlns:a16="http://schemas.microsoft.com/office/drawing/2014/main" id="{0E730668-AE9E-4E4E-8E48-3D187AA968D7}"/>
                </a:ext>
              </a:extLst>
            </p:cNvPr>
            <p:cNvSpPr>
              <a:spLocks noChangeAspect="1"/>
            </p:cNvSpPr>
            <p:nvPr/>
          </p:nvSpPr>
          <p:spPr bwMode="auto">
            <a:xfrm>
              <a:off x="614284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7" name="homework_124671">
              <a:extLst>
                <a:ext uri="{FF2B5EF4-FFF2-40B4-BE49-F238E27FC236}">
                  <a16:creationId xmlns:a16="http://schemas.microsoft.com/office/drawing/2014/main" id="{BF2DA24F-9A02-4C5E-BE68-03961341D95B}"/>
                </a:ext>
              </a:extLst>
            </p:cNvPr>
            <p:cNvSpPr>
              <a:spLocks noChangeAspect="1"/>
            </p:cNvSpPr>
            <p:nvPr/>
          </p:nvSpPr>
          <p:spPr bwMode="auto">
            <a:xfrm>
              <a:off x="689899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8" name="homework_124671">
              <a:extLst>
                <a:ext uri="{FF2B5EF4-FFF2-40B4-BE49-F238E27FC236}">
                  <a16:creationId xmlns:a16="http://schemas.microsoft.com/office/drawing/2014/main" id="{73D387BE-F432-49BB-A6E9-D48EBB6D1FC7}"/>
                </a:ext>
              </a:extLst>
            </p:cNvPr>
            <p:cNvSpPr>
              <a:spLocks noChangeAspect="1"/>
            </p:cNvSpPr>
            <p:nvPr/>
          </p:nvSpPr>
          <p:spPr bwMode="auto">
            <a:xfrm>
              <a:off x="765513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29" name="homework_124671">
              <a:extLst>
                <a:ext uri="{FF2B5EF4-FFF2-40B4-BE49-F238E27FC236}">
                  <a16:creationId xmlns:a16="http://schemas.microsoft.com/office/drawing/2014/main" id="{5842E53D-827B-4CF3-8C60-89FB316B1714}"/>
                </a:ext>
              </a:extLst>
            </p:cNvPr>
            <p:cNvSpPr>
              <a:spLocks noChangeAspect="1"/>
            </p:cNvSpPr>
            <p:nvPr/>
          </p:nvSpPr>
          <p:spPr bwMode="auto">
            <a:xfrm>
              <a:off x="841128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0" name="homework_124671">
              <a:extLst>
                <a:ext uri="{FF2B5EF4-FFF2-40B4-BE49-F238E27FC236}">
                  <a16:creationId xmlns:a16="http://schemas.microsoft.com/office/drawing/2014/main" id="{77DFBBA6-A654-4353-A6E9-AAECADD3FD86}"/>
                </a:ext>
              </a:extLst>
            </p:cNvPr>
            <p:cNvSpPr>
              <a:spLocks noChangeAspect="1"/>
            </p:cNvSpPr>
            <p:nvPr/>
          </p:nvSpPr>
          <p:spPr bwMode="auto">
            <a:xfrm>
              <a:off x="916742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1" name="homework_124671">
              <a:extLst>
                <a:ext uri="{FF2B5EF4-FFF2-40B4-BE49-F238E27FC236}">
                  <a16:creationId xmlns:a16="http://schemas.microsoft.com/office/drawing/2014/main" id="{A0879813-CCB7-4A8D-9367-C0850314DD50}"/>
                </a:ext>
              </a:extLst>
            </p:cNvPr>
            <p:cNvSpPr>
              <a:spLocks noChangeAspect="1"/>
            </p:cNvSpPr>
            <p:nvPr/>
          </p:nvSpPr>
          <p:spPr bwMode="auto">
            <a:xfrm>
              <a:off x="992357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2" name="homework_124671">
              <a:extLst>
                <a:ext uri="{FF2B5EF4-FFF2-40B4-BE49-F238E27FC236}">
                  <a16:creationId xmlns:a16="http://schemas.microsoft.com/office/drawing/2014/main" id="{0DFA7DF1-D198-4382-90FA-C63E2929E176}"/>
                </a:ext>
              </a:extLst>
            </p:cNvPr>
            <p:cNvSpPr>
              <a:spLocks noChangeAspect="1"/>
            </p:cNvSpPr>
            <p:nvPr/>
          </p:nvSpPr>
          <p:spPr bwMode="auto">
            <a:xfrm>
              <a:off x="10679718"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3" name="homework_124671">
              <a:extLst>
                <a:ext uri="{FF2B5EF4-FFF2-40B4-BE49-F238E27FC236}">
                  <a16:creationId xmlns:a16="http://schemas.microsoft.com/office/drawing/2014/main" id="{9E49FDDD-A62B-47D7-8722-27CD991D6439}"/>
                </a:ext>
              </a:extLst>
            </p:cNvPr>
            <p:cNvSpPr>
              <a:spLocks noChangeAspect="1"/>
            </p:cNvSpPr>
            <p:nvPr/>
          </p:nvSpPr>
          <p:spPr bwMode="auto">
            <a:xfrm>
              <a:off x="11435863"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sp>
          <p:nvSpPr>
            <p:cNvPr id="234" name="homework_124671">
              <a:extLst>
                <a:ext uri="{FF2B5EF4-FFF2-40B4-BE49-F238E27FC236}">
                  <a16:creationId xmlns:a16="http://schemas.microsoft.com/office/drawing/2014/main" id="{B6CF1F5C-5F39-4907-9674-2BEAB0C96061}"/>
                </a:ext>
              </a:extLst>
            </p:cNvPr>
            <p:cNvSpPr>
              <a:spLocks noChangeAspect="1"/>
            </p:cNvSpPr>
            <p:nvPr/>
          </p:nvSpPr>
          <p:spPr bwMode="auto">
            <a:xfrm>
              <a:off x="12192000" y="82488"/>
              <a:ext cx="630686" cy="594168"/>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grpFill/>
            <a:ln>
              <a:noFill/>
            </a:ln>
          </p:spPr>
        </p:sp>
      </p:grpSp>
      <p:sp>
        <p:nvSpPr>
          <p:cNvPr id="238" name="homework_124671">
            <a:extLst>
              <a:ext uri="{FF2B5EF4-FFF2-40B4-BE49-F238E27FC236}">
                <a16:creationId xmlns:a16="http://schemas.microsoft.com/office/drawing/2014/main" id="{F380C310-3E88-4CBB-A633-7C2DB86FCBE2}"/>
              </a:ext>
            </a:extLst>
          </p:cNvPr>
          <p:cNvSpPr>
            <a:spLocks noChangeAspect="1"/>
          </p:cNvSpPr>
          <p:nvPr/>
        </p:nvSpPr>
        <p:spPr bwMode="auto">
          <a:xfrm>
            <a:off x="7680960" y="676656"/>
            <a:ext cx="4232046" cy="3678286"/>
          </a:xfrm>
          <a:custGeom>
            <a:avLst/>
            <a:gdLst>
              <a:gd name="connsiteX0" fmla="*/ 415611 w 608133"/>
              <a:gd name="connsiteY0" fmla="*/ 530289 h 572921"/>
              <a:gd name="connsiteX1" fmla="*/ 415611 w 608133"/>
              <a:gd name="connsiteY1" fmla="*/ 547729 h 572921"/>
              <a:gd name="connsiteX2" fmla="*/ 421433 w 608133"/>
              <a:gd name="connsiteY2" fmla="*/ 553543 h 572921"/>
              <a:gd name="connsiteX3" fmla="*/ 442199 w 608133"/>
              <a:gd name="connsiteY3" fmla="*/ 553543 h 572921"/>
              <a:gd name="connsiteX4" fmla="*/ 448021 w 608133"/>
              <a:gd name="connsiteY4" fmla="*/ 547729 h 572921"/>
              <a:gd name="connsiteX5" fmla="*/ 448021 w 608133"/>
              <a:gd name="connsiteY5" fmla="*/ 530289 h 572921"/>
              <a:gd name="connsiteX6" fmla="*/ 415611 w 608133"/>
              <a:gd name="connsiteY6" fmla="*/ 491532 h 572921"/>
              <a:gd name="connsiteX7" fmla="*/ 415611 w 608133"/>
              <a:gd name="connsiteY7" fmla="*/ 510910 h 572921"/>
              <a:gd name="connsiteX8" fmla="*/ 448021 w 608133"/>
              <a:gd name="connsiteY8" fmla="*/ 510910 h 572921"/>
              <a:gd name="connsiteX9" fmla="*/ 448021 w 608133"/>
              <a:gd name="connsiteY9" fmla="*/ 491532 h 572921"/>
              <a:gd name="connsiteX10" fmla="*/ 496536 w 608133"/>
              <a:gd name="connsiteY10" fmla="*/ 454159 h 572921"/>
              <a:gd name="connsiteX11" fmla="*/ 559617 w 608133"/>
              <a:gd name="connsiteY11" fmla="*/ 454159 h 572921"/>
              <a:gd name="connsiteX12" fmla="*/ 569322 w 608133"/>
              <a:gd name="connsiteY12" fmla="*/ 463826 h 572921"/>
              <a:gd name="connsiteX13" fmla="*/ 559617 w 608133"/>
              <a:gd name="connsiteY13" fmla="*/ 473494 h 572921"/>
              <a:gd name="connsiteX14" fmla="*/ 496536 w 608133"/>
              <a:gd name="connsiteY14" fmla="*/ 473494 h 572921"/>
              <a:gd name="connsiteX15" fmla="*/ 486831 w 608133"/>
              <a:gd name="connsiteY15" fmla="*/ 463826 h 572921"/>
              <a:gd name="connsiteX16" fmla="*/ 496536 w 608133"/>
              <a:gd name="connsiteY16" fmla="*/ 454159 h 572921"/>
              <a:gd name="connsiteX17" fmla="*/ 100238 w 608133"/>
              <a:gd name="connsiteY17" fmla="*/ 281768 h 572921"/>
              <a:gd name="connsiteX18" fmla="*/ 109941 w 608133"/>
              <a:gd name="connsiteY18" fmla="*/ 291458 h 572921"/>
              <a:gd name="connsiteX19" fmla="*/ 109941 w 608133"/>
              <a:gd name="connsiteY19" fmla="*/ 363649 h 572921"/>
              <a:gd name="connsiteX20" fmla="*/ 131482 w 608133"/>
              <a:gd name="connsiteY20" fmla="*/ 363649 h 572921"/>
              <a:gd name="connsiteX21" fmla="*/ 131482 w 608133"/>
              <a:gd name="connsiteY21" fmla="*/ 330218 h 572921"/>
              <a:gd name="connsiteX22" fmla="*/ 141186 w 608133"/>
              <a:gd name="connsiteY22" fmla="*/ 320528 h 572921"/>
              <a:gd name="connsiteX23" fmla="*/ 150889 w 608133"/>
              <a:gd name="connsiteY23" fmla="*/ 330218 h 572921"/>
              <a:gd name="connsiteX24" fmla="*/ 150889 w 608133"/>
              <a:gd name="connsiteY24" fmla="*/ 363649 h 572921"/>
              <a:gd name="connsiteX25" fmla="*/ 172430 w 608133"/>
              <a:gd name="connsiteY25" fmla="*/ 363649 h 572921"/>
              <a:gd name="connsiteX26" fmla="*/ 172430 w 608133"/>
              <a:gd name="connsiteY26" fmla="*/ 291458 h 572921"/>
              <a:gd name="connsiteX27" fmla="*/ 182133 w 608133"/>
              <a:gd name="connsiteY27" fmla="*/ 281768 h 572921"/>
              <a:gd name="connsiteX28" fmla="*/ 191836 w 608133"/>
              <a:gd name="connsiteY28" fmla="*/ 291458 h 572921"/>
              <a:gd name="connsiteX29" fmla="*/ 191836 w 608133"/>
              <a:gd name="connsiteY29" fmla="*/ 363649 h 572921"/>
              <a:gd name="connsiteX30" fmla="*/ 213475 w 608133"/>
              <a:gd name="connsiteY30" fmla="*/ 363649 h 572921"/>
              <a:gd name="connsiteX31" fmla="*/ 213475 w 608133"/>
              <a:gd name="connsiteY31" fmla="*/ 330218 h 572921"/>
              <a:gd name="connsiteX32" fmla="*/ 223178 w 608133"/>
              <a:gd name="connsiteY32" fmla="*/ 320528 h 572921"/>
              <a:gd name="connsiteX33" fmla="*/ 232881 w 608133"/>
              <a:gd name="connsiteY33" fmla="*/ 330218 h 572921"/>
              <a:gd name="connsiteX34" fmla="*/ 232881 w 608133"/>
              <a:gd name="connsiteY34" fmla="*/ 363649 h 572921"/>
              <a:gd name="connsiteX35" fmla="*/ 248989 w 608133"/>
              <a:gd name="connsiteY35" fmla="*/ 363649 h 572921"/>
              <a:gd name="connsiteX36" fmla="*/ 258692 w 608133"/>
              <a:gd name="connsiteY36" fmla="*/ 373339 h 572921"/>
              <a:gd name="connsiteX37" fmla="*/ 248989 w 608133"/>
              <a:gd name="connsiteY37" fmla="*/ 383029 h 572921"/>
              <a:gd name="connsiteX38" fmla="*/ 100238 w 608133"/>
              <a:gd name="connsiteY38" fmla="*/ 383029 h 572921"/>
              <a:gd name="connsiteX39" fmla="*/ 90535 w 608133"/>
              <a:gd name="connsiteY39" fmla="*/ 373339 h 572921"/>
              <a:gd name="connsiteX40" fmla="*/ 90535 w 608133"/>
              <a:gd name="connsiteY40" fmla="*/ 291458 h 572921"/>
              <a:gd name="connsiteX41" fmla="*/ 100238 w 608133"/>
              <a:gd name="connsiteY41" fmla="*/ 281768 h 572921"/>
              <a:gd name="connsiteX42" fmla="*/ 100238 w 608133"/>
              <a:gd name="connsiteY42" fmla="*/ 235759 h 572921"/>
              <a:gd name="connsiteX43" fmla="*/ 248989 w 608133"/>
              <a:gd name="connsiteY43" fmla="*/ 235759 h 572921"/>
              <a:gd name="connsiteX44" fmla="*/ 258692 w 608133"/>
              <a:gd name="connsiteY44" fmla="*/ 245426 h 572921"/>
              <a:gd name="connsiteX45" fmla="*/ 248989 w 608133"/>
              <a:gd name="connsiteY45" fmla="*/ 255094 h 572921"/>
              <a:gd name="connsiteX46" fmla="*/ 100238 w 608133"/>
              <a:gd name="connsiteY46" fmla="*/ 255094 h 572921"/>
              <a:gd name="connsiteX47" fmla="*/ 90535 w 608133"/>
              <a:gd name="connsiteY47" fmla="*/ 245426 h 572921"/>
              <a:gd name="connsiteX48" fmla="*/ 100238 w 608133"/>
              <a:gd name="connsiteY48" fmla="*/ 235759 h 572921"/>
              <a:gd name="connsiteX49" fmla="*/ 100238 w 608133"/>
              <a:gd name="connsiteY49" fmla="*/ 189751 h 572921"/>
              <a:gd name="connsiteX50" fmla="*/ 248989 w 608133"/>
              <a:gd name="connsiteY50" fmla="*/ 189751 h 572921"/>
              <a:gd name="connsiteX51" fmla="*/ 258692 w 608133"/>
              <a:gd name="connsiteY51" fmla="*/ 199418 h 572921"/>
              <a:gd name="connsiteX52" fmla="*/ 248989 w 608133"/>
              <a:gd name="connsiteY52" fmla="*/ 209086 h 572921"/>
              <a:gd name="connsiteX53" fmla="*/ 100238 w 608133"/>
              <a:gd name="connsiteY53" fmla="*/ 209086 h 572921"/>
              <a:gd name="connsiteX54" fmla="*/ 90535 w 608133"/>
              <a:gd name="connsiteY54" fmla="*/ 199418 h 572921"/>
              <a:gd name="connsiteX55" fmla="*/ 100238 w 608133"/>
              <a:gd name="connsiteY55" fmla="*/ 189751 h 572921"/>
              <a:gd name="connsiteX56" fmla="*/ 415611 w 608133"/>
              <a:gd name="connsiteY56" fmla="*/ 145919 h 572921"/>
              <a:gd name="connsiteX57" fmla="*/ 415611 w 608133"/>
              <a:gd name="connsiteY57" fmla="*/ 472154 h 572921"/>
              <a:gd name="connsiteX58" fmla="*/ 448021 w 608133"/>
              <a:gd name="connsiteY58" fmla="*/ 472154 h 572921"/>
              <a:gd name="connsiteX59" fmla="*/ 448021 w 608133"/>
              <a:gd name="connsiteY59" fmla="*/ 145919 h 572921"/>
              <a:gd name="connsiteX60" fmla="*/ 100240 w 608133"/>
              <a:gd name="connsiteY60" fmla="*/ 143671 h 572921"/>
              <a:gd name="connsiteX61" fmla="*/ 174681 w 608133"/>
              <a:gd name="connsiteY61" fmla="*/ 143671 h 572921"/>
              <a:gd name="connsiteX62" fmla="*/ 184387 w 608133"/>
              <a:gd name="connsiteY62" fmla="*/ 153374 h 572921"/>
              <a:gd name="connsiteX63" fmla="*/ 174681 w 608133"/>
              <a:gd name="connsiteY63" fmla="*/ 163077 h 572921"/>
              <a:gd name="connsiteX64" fmla="*/ 100240 w 608133"/>
              <a:gd name="connsiteY64" fmla="*/ 163077 h 572921"/>
              <a:gd name="connsiteX65" fmla="*/ 90535 w 608133"/>
              <a:gd name="connsiteY65" fmla="*/ 153374 h 572921"/>
              <a:gd name="connsiteX66" fmla="*/ 100240 w 608133"/>
              <a:gd name="connsiteY66" fmla="*/ 143671 h 572921"/>
              <a:gd name="connsiteX67" fmla="*/ 431816 w 608133"/>
              <a:gd name="connsiteY67" fmla="*/ 99411 h 572921"/>
              <a:gd name="connsiteX68" fmla="*/ 420463 w 608133"/>
              <a:gd name="connsiteY68" fmla="*/ 126541 h 572921"/>
              <a:gd name="connsiteX69" fmla="*/ 443169 w 608133"/>
              <a:gd name="connsiteY69" fmla="*/ 126541 h 572921"/>
              <a:gd name="connsiteX70" fmla="*/ 100238 w 608133"/>
              <a:gd name="connsiteY70" fmla="*/ 97663 h 572921"/>
              <a:gd name="connsiteX71" fmla="*/ 248989 w 608133"/>
              <a:gd name="connsiteY71" fmla="*/ 97663 h 572921"/>
              <a:gd name="connsiteX72" fmla="*/ 258692 w 608133"/>
              <a:gd name="connsiteY72" fmla="*/ 107366 h 572921"/>
              <a:gd name="connsiteX73" fmla="*/ 248989 w 608133"/>
              <a:gd name="connsiteY73" fmla="*/ 117069 h 572921"/>
              <a:gd name="connsiteX74" fmla="*/ 100238 w 608133"/>
              <a:gd name="connsiteY74" fmla="*/ 117069 h 572921"/>
              <a:gd name="connsiteX75" fmla="*/ 90535 w 608133"/>
              <a:gd name="connsiteY75" fmla="*/ 107366 h 572921"/>
              <a:gd name="connsiteX76" fmla="*/ 100238 w 608133"/>
              <a:gd name="connsiteY76" fmla="*/ 97663 h 572921"/>
              <a:gd name="connsiteX77" fmla="*/ 304030 w 608133"/>
              <a:gd name="connsiteY77" fmla="*/ 58640 h 572921"/>
              <a:gd name="connsiteX78" fmla="*/ 313733 w 608133"/>
              <a:gd name="connsiteY78" fmla="*/ 68328 h 572921"/>
              <a:gd name="connsiteX79" fmla="*/ 313733 w 608133"/>
              <a:gd name="connsiteY79" fmla="*/ 395005 h 572921"/>
              <a:gd name="connsiteX80" fmla="*/ 304030 w 608133"/>
              <a:gd name="connsiteY80" fmla="*/ 404693 h 572921"/>
              <a:gd name="connsiteX81" fmla="*/ 294328 w 608133"/>
              <a:gd name="connsiteY81" fmla="*/ 395005 h 572921"/>
              <a:gd name="connsiteX82" fmla="*/ 294328 w 608133"/>
              <a:gd name="connsiteY82" fmla="*/ 68328 h 572921"/>
              <a:gd name="connsiteX83" fmla="*/ 304030 w 608133"/>
              <a:gd name="connsiteY83" fmla="*/ 58640 h 572921"/>
              <a:gd name="connsiteX84" fmla="*/ 100238 w 608133"/>
              <a:gd name="connsiteY84" fmla="*/ 51654 h 572921"/>
              <a:gd name="connsiteX85" fmla="*/ 248989 w 608133"/>
              <a:gd name="connsiteY85" fmla="*/ 51654 h 572921"/>
              <a:gd name="connsiteX86" fmla="*/ 258692 w 608133"/>
              <a:gd name="connsiteY86" fmla="*/ 61357 h 572921"/>
              <a:gd name="connsiteX87" fmla="*/ 248989 w 608133"/>
              <a:gd name="connsiteY87" fmla="*/ 71060 h 572921"/>
              <a:gd name="connsiteX88" fmla="*/ 100238 w 608133"/>
              <a:gd name="connsiteY88" fmla="*/ 71060 h 572921"/>
              <a:gd name="connsiteX89" fmla="*/ 90535 w 608133"/>
              <a:gd name="connsiteY89" fmla="*/ 61357 h 572921"/>
              <a:gd name="connsiteX90" fmla="*/ 100238 w 608133"/>
              <a:gd name="connsiteY90" fmla="*/ 51654 h 572921"/>
              <a:gd name="connsiteX91" fmla="*/ 58222 w 608133"/>
              <a:gd name="connsiteY91" fmla="*/ 19378 h 572921"/>
              <a:gd name="connsiteX92" fmla="*/ 58222 w 608133"/>
              <a:gd name="connsiteY92" fmla="*/ 415375 h 572921"/>
              <a:gd name="connsiteX93" fmla="*/ 266852 w 608133"/>
              <a:gd name="connsiteY93" fmla="*/ 415375 h 572921"/>
              <a:gd name="connsiteX94" fmla="*/ 304018 w 608133"/>
              <a:gd name="connsiteY94" fmla="*/ 430006 h 572921"/>
              <a:gd name="connsiteX95" fmla="*/ 341183 w 608133"/>
              <a:gd name="connsiteY95" fmla="*/ 415375 h 572921"/>
              <a:gd name="connsiteX96" fmla="*/ 367092 w 608133"/>
              <a:gd name="connsiteY96" fmla="*/ 415375 h 572921"/>
              <a:gd name="connsiteX97" fmla="*/ 376796 w 608133"/>
              <a:gd name="connsiteY97" fmla="*/ 425064 h 572921"/>
              <a:gd name="connsiteX98" fmla="*/ 367092 w 608133"/>
              <a:gd name="connsiteY98" fmla="*/ 434753 h 572921"/>
              <a:gd name="connsiteX99" fmla="*/ 341183 w 608133"/>
              <a:gd name="connsiteY99" fmla="*/ 434753 h 572921"/>
              <a:gd name="connsiteX100" fmla="*/ 313721 w 608133"/>
              <a:gd name="connsiteY100" fmla="*/ 448124 h 572921"/>
              <a:gd name="connsiteX101" fmla="*/ 313721 w 608133"/>
              <a:gd name="connsiteY101" fmla="*/ 461592 h 572921"/>
              <a:gd name="connsiteX102" fmla="*/ 341183 w 608133"/>
              <a:gd name="connsiteY102" fmla="*/ 454132 h 572921"/>
              <a:gd name="connsiteX103" fmla="*/ 367092 w 608133"/>
              <a:gd name="connsiteY103" fmla="*/ 454132 h 572921"/>
              <a:gd name="connsiteX104" fmla="*/ 376796 w 608133"/>
              <a:gd name="connsiteY104" fmla="*/ 463821 h 572921"/>
              <a:gd name="connsiteX105" fmla="*/ 367092 w 608133"/>
              <a:gd name="connsiteY105" fmla="*/ 473510 h 572921"/>
              <a:gd name="connsiteX106" fmla="*/ 341183 w 608133"/>
              <a:gd name="connsiteY106" fmla="*/ 473510 h 572921"/>
              <a:gd name="connsiteX107" fmla="*/ 312169 w 608133"/>
              <a:gd name="connsiteY107" fmla="*/ 489110 h 572921"/>
              <a:gd name="connsiteX108" fmla="*/ 311490 w 608133"/>
              <a:gd name="connsiteY108" fmla="*/ 489982 h 572921"/>
              <a:gd name="connsiteX109" fmla="*/ 311296 w 608133"/>
              <a:gd name="connsiteY109" fmla="*/ 490175 h 572921"/>
              <a:gd name="connsiteX110" fmla="*/ 310713 w 608133"/>
              <a:gd name="connsiteY110" fmla="*/ 490757 h 572921"/>
              <a:gd name="connsiteX111" fmla="*/ 310422 w 608133"/>
              <a:gd name="connsiteY111" fmla="*/ 491047 h 572921"/>
              <a:gd name="connsiteX112" fmla="*/ 309840 w 608133"/>
              <a:gd name="connsiteY112" fmla="*/ 491532 h 572921"/>
              <a:gd name="connsiteX113" fmla="*/ 309549 w 608133"/>
              <a:gd name="connsiteY113" fmla="*/ 491629 h 572921"/>
              <a:gd name="connsiteX114" fmla="*/ 308579 w 608133"/>
              <a:gd name="connsiteY114" fmla="*/ 492210 h 572921"/>
              <a:gd name="connsiteX115" fmla="*/ 307608 w 608133"/>
              <a:gd name="connsiteY115" fmla="*/ 492695 h 572921"/>
              <a:gd name="connsiteX116" fmla="*/ 307414 w 608133"/>
              <a:gd name="connsiteY116" fmla="*/ 492792 h 572921"/>
              <a:gd name="connsiteX117" fmla="*/ 306638 w 608133"/>
              <a:gd name="connsiteY117" fmla="*/ 493082 h 572921"/>
              <a:gd name="connsiteX118" fmla="*/ 306250 w 608133"/>
              <a:gd name="connsiteY118" fmla="*/ 493082 h 572921"/>
              <a:gd name="connsiteX119" fmla="*/ 305473 w 608133"/>
              <a:gd name="connsiteY119" fmla="*/ 493276 h 572921"/>
              <a:gd name="connsiteX120" fmla="*/ 305182 w 608133"/>
              <a:gd name="connsiteY120" fmla="*/ 493373 h 572921"/>
              <a:gd name="connsiteX121" fmla="*/ 304018 w 608133"/>
              <a:gd name="connsiteY121" fmla="*/ 493373 h 572921"/>
              <a:gd name="connsiteX122" fmla="*/ 302950 w 608133"/>
              <a:gd name="connsiteY122" fmla="*/ 493373 h 572921"/>
              <a:gd name="connsiteX123" fmla="*/ 302659 w 608133"/>
              <a:gd name="connsiteY123" fmla="*/ 493276 h 572921"/>
              <a:gd name="connsiteX124" fmla="*/ 301786 w 608133"/>
              <a:gd name="connsiteY124" fmla="*/ 493082 h 572921"/>
              <a:gd name="connsiteX125" fmla="*/ 301495 w 608133"/>
              <a:gd name="connsiteY125" fmla="*/ 493082 h 572921"/>
              <a:gd name="connsiteX126" fmla="*/ 300718 w 608133"/>
              <a:gd name="connsiteY126" fmla="*/ 492792 h 572921"/>
              <a:gd name="connsiteX127" fmla="*/ 300427 w 608133"/>
              <a:gd name="connsiteY127" fmla="*/ 492695 h 572921"/>
              <a:gd name="connsiteX128" fmla="*/ 299457 w 608133"/>
              <a:gd name="connsiteY128" fmla="*/ 492210 h 572921"/>
              <a:gd name="connsiteX129" fmla="*/ 298487 w 608133"/>
              <a:gd name="connsiteY129" fmla="*/ 491629 h 572921"/>
              <a:gd name="connsiteX130" fmla="*/ 298293 w 608133"/>
              <a:gd name="connsiteY130" fmla="*/ 491532 h 572921"/>
              <a:gd name="connsiteX131" fmla="*/ 297710 w 608133"/>
              <a:gd name="connsiteY131" fmla="*/ 490951 h 572921"/>
              <a:gd name="connsiteX132" fmla="*/ 297419 w 608133"/>
              <a:gd name="connsiteY132" fmla="*/ 490757 h 572921"/>
              <a:gd name="connsiteX133" fmla="*/ 296837 w 608133"/>
              <a:gd name="connsiteY133" fmla="*/ 490175 h 572921"/>
              <a:gd name="connsiteX134" fmla="*/ 296643 w 608133"/>
              <a:gd name="connsiteY134" fmla="*/ 489982 h 572921"/>
              <a:gd name="connsiteX135" fmla="*/ 295964 w 608133"/>
              <a:gd name="connsiteY135" fmla="*/ 489110 h 572921"/>
              <a:gd name="connsiteX136" fmla="*/ 266852 w 608133"/>
              <a:gd name="connsiteY136" fmla="*/ 473510 h 572921"/>
              <a:gd name="connsiteX137" fmla="*/ 48518 w 608133"/>
              <a:gd name="connsiteY137" fmla="*/ 473510 h 572921"/>
              <a:gd name="connsiteX138" fmla="*/ 38815 w 608133"/>
              <a:gd name="connsiteY138" fmla="*/ 463821 h 572921"/>
              <a:gd name="connsiteX139" fmla="*/ 48518 w 608133"/>
              <a:gd name="connsiteY139" fmla="*/ 454132 h 572921"/>
              <a:gd name="connsiteX140" fmla="*/ 266852 w 608133"/>
              <a:gd name="connsiteY140" fmla="*/ 454132 h 572921"/>
              <a:gd name="connsiteX141" fmla="*/ 294314 w 608133"/>
              <a:gd name="connsiteY141" fmla="*/ 461592 h 572921"/>
              <a:gd name="connsiteX142" fmla="*/ 294314 w 608133"/>
              <a:gd name="connsiteY142" fmla="*/ 448124 h 572921"/>
              <a:gd name="connsiteX143" fmla="*/ 266852 w 608133"/>
              <a:gd name="connsiteY143" fmla="*/ 434753 h 572921"/>
              <a:gd name="connsiteX144" fmla="*/ 48518 w 608133"/>
              <a:gd name="connsiteY144" fmla="*/ 434753 h 572921"/>
              <a:gd name="connsiteX145" fmla="*/ 38815 w 608133"/>
              <a:gd name="connsiteY145" fmla="*/ 425064 h 572921"/>
              <a:gd name="connsiteX146" fmla="*/ 38815 w 608133"/>
              <a:gd name="connsiteY146" fmla="*/ 96892 h 572921"/>
              <a:gd name="connsiteX147" fmla="*/ 19407 w 608133"/>
              <a:gd name="connsiteY147" fmla="*/ 96892 h 572921"/>
              <a:gd name="connsiteX148" fmla="*/ 19407 w 608133"/>
              <a:gd name="connsiteY148" fmla="*/ 492888 h 572921"/>
              <a:gd name="connsiteX149" fmla="*/ 266852 w 608133"/>
              <a:gd name="connsiteY149" fmla="*/ 492888 h 572921"/>
              <a:gd name="connsiteX150" fmla="*/ 279370 w 608133"/>
              <a:gd name="connsiteY150" fmla="*/ 499186 h 572921"/>
              <a:gd name="connsiteX151" fmla="*/ 287715 w 608133"/>
              <a:gd name="connsiteY151" fmla="*/ 508876 h 572921"/>
              <a:gd name="connsiteX152" fmla="*/ 320417 w 608133"/>
              <a:gd name="connsiteY152" fmla="*/ 508876 h 572921"/>
              <a:gd name="connsiteX153" fmla="*/ 328665 w 608133"/>
              <a:gd name="connsiteY153" fmla="*/ 499186 h 572921"/>
              <a:gd name="connsiteX154" fmla="*/ 341183 w 608133"/>
              <a:gd name="connsiteY154" fmla="*/ 492888 h 572921"/>
              <a:gd name="connsiteX155" fmla="*/ 396203 w 608133"/>
              <a:gd name="connsiteY155" fmla="*/ 492888 h 572921"/>
              <a:gd name="connsiteX156" fmla="*/ 396203 w 608133"/>
              <a:gd name="connsiteY156" fmla="*/ 136230 h 572921"/>
              <a:gd name="connsiteX157" fmla="*/ 396300 w 608133"/>
              <a:gd name="connsiteY157" fmla="*/ 135261 h 572921"/>
              <a:gd name="connsiteX158" fmla="*/ 396397 w 608133"/>
              <a:gd name="connsiteY158" fmla="*/ 134486 h 572921"/>
              <a:gd name="connsiteX159" fmla="*/ 396397 w 608133"/>
              <a:gd name="connsiteY159" fmla="*/ 134389 h 572921"/>
              <a:gd name="connsiteX160" fmla="*/ 396980 w 608133"/>
              <a:gd name="connsiteY160" fmla="*/ 132451 h 572921"/>
              <a:gd name="connsiteX161" fmla="*/ 422888 w 608133"/>
              <a:gd name="connsiteY161" fmla="*/ 70537 h 572921"/>
              <a:gd name="connsiteX162" fmla="*/ 431816 w 608133"/>
              <a:gd name="connsiteY162" fmla="*/ 64530 h 572921"/>
              <a:gd name="connsiteX163" fmla="*/ 440743 w 608133"/>
              <a:gd name="connsiteY163" fmla="*/ 70537 h 572921"/>
              <a:gd name="connsiteX164" fmla="*/ 466652 w 608133"/>
              <a:gd name="connsiteY164" fmla="*/ 132451 h 572921"/>
              <a:gd name="connsiteX165" fmla="*/ 467235 w 608133"/>
              <a:gd name="connsiteY165" fmla="*/ 134389 h 572921"/>
              <a:gd name="connsiteX166" fmla="*/ 467235 w 608133"/>
              <a:gd name="connsiteY166" fmla="*/ 134486 h 572921"/>
              <a:gd name="connsiteX167" fmla="*/ 467332 w 608133"/>
              <a:gd name="connsiteY167" fmla="*/ 135261 h 572921"/>
              <a:gd name="connsiteX168" fmla="*/ 467429 w 608133"/>
              <a:gd name="connsiteY168" fmla="*/ 136230 h 572921"/>
              <a:gd name="connsiteX169" fmla="*/ 467429 w 608133"/>
              <a:gd name="connsiteY169" fmla="*/ 492888 h 572921"/>
              <a:gd name="connsiteX170" fmla="*/ 588726 w 608133"/>
              <a:gd name="connsiteY170" fmla="*/ 492888 h 572921"/>
              <a:gd name="connsiteX171" fmla="*/ 588726 w 608133"/>
              <a:gd name="connsiteY171" fmla="*/ 96892 h 572921"/>
              <a:gd name="connsiteX172" fmla="*/ 569318 w 608133"/>
              <a:gd name="connsiteY172" fmla="*/ 96892 h 572921"/>
              <a:gd name="connsiteX173" fmla="*/ 569318 w 608133"/>
              <a:gd name="connsiteY173" fmla="*/ 425064 h 572921"/>
              <a:gd name="connsiteX174" fmla="*/ 559615 w 608133"/>
              <a:gd name="connsiteY174" fmla="*/ 434753 h 572921"/>
              <a:gd name="connsiteX175" fmla="*/ 496540 w 608133"/>
              <a:gd name="connsiteY175" fmla="*/ 434753 h 572921"/>
              <a:gd name="connsiteX176" fmla="*/ 486837 w 608133"/>
              <a:gd name="connsiteY176" fmla="*/ 425064 h 572921"/>
              <a:gd name="connsiteX177" fmla="*/ 496540 w 608133"/>
              <a:gd name="connsiteY177" fmla="*/ 415375 h 572921"/>
              <a:gd name="connsiteX178" fmla="*/ 549911 w 608133"/>
              <a:gd name="connsiteY178" fmla="*/ 415375 h 572921"/>
              <a:gd name="connsiteX179" fmla="*/ 549911 w 608133"/>
              <a:gd name="connsiteY179" fmla="*/ 19378 h 572921"/>
              <a:gd name="connsiteX180" fmla="*/ 341183 w 608133"/>
              <a:gd name="connsiteY180" fmla="*/ 19378 h 572921"/>
              <a:gd name="connsiteX181" fmla="*/ 312169 w 608133"/>
              <a:gd name="connsiteY181" fmla="*/ 34978 h 572921"/>
              <a:gd name="connsiteX182" fmla="*/ 304018 w 608133"/>
              <a:gd name="connsiteY182" fmla="*/ 39241 h 572921"/>
              <a:gd name="connsiteX183" fmla="*/ 295964 w 608133"/>
              <a:gd name="connsiteY183" fmla="*/ 34978 h 572921"/>
              <a:gd name="connsiteX184" fmla="*/ 266852 w 608133"/>
              <a:gd name="connsiteY184" fmla="*/ 19378 h 572921"/>
              <a:gd name="connsiteX185" fmla="*/ 48518 w 608133"/>
              <a:gd name="connsiteY185" fmla="*/ 0 h 572921"/>
              <a:gd name="connsiteX186" fmla="*/ 266852 w 608133"/>
              <a:gd name="connsiteY186" fmla="*/ 0 h 572921"/>
              <a:gd name="connsiteX187" fmla="*/ 304018 w 608133"/>
              <a:gd name="connsiteY187" fmla="*/ 14631 h 572921"/>
              <a:gd name="connsiteX188" fmla="*/ 341183 w 608133"/>
              <a:gd name="connsiteY188" fmla="*/ 0 h 572921"/>
              <a:gd name="connsiteX189" fmla="*/ 559615 w 608133"/>
              <a:gd name="connsiteY189" fmla="*/ 0 h 572921"/>
              <a:gd name="connsiteX190" fmla="*/ 569318 w 608133"/>
              <a:gd name="connsiteY190" fmla="*/ 9689 h 572921"/>
              <a:gd name="connsiteX191" fmla="*/ 569318 w 608133"/>
              <a:gd name="connsiteY191" fmla="*/ 77513 h 572921"/>
              <a:gd name="connsiteX192" fmla="*/ 598429 w 608133"/>
              <a:gd name="connsiteY192" fmla="*/ 77513 h 572921"/>
              <a:gd name="connsiteX193" fmla="*/ 608133 w 608133"/>
              <a:gd name="connsiteY193" fmla="*/ 87203 h 572921"/>
              <a:gd name="connsiteX194" fmla="*/ 608133 w 608133"/>
              <a:gd name="connsiteY194" fmla="*/ 502578 h 572921"/>
              <a:gd name="connsiteX195" fmla="*/ 598429 w 608133"/>
              <a:gd name="connsiteY195" fmla="*/ 512267 h 572921"/>
              <a:gd name="connsiteX196" fmla="*/ 467429 w 608133"/>
              <a:gd name="connsiteY196" fmla="*/ 512267 h 572921"/>
              <a:gd name="connsiteX197" fmla="*/ 467429 w 608133"/>
              <a:gd name="connsiteY197" fmla="*/ 547729 h 572921"/>
              <a:gd name="connsiteX198" fmla="*/ 442199 w 608133"/>
              <a:gd name="connsiteY198" fmla="*/ 572921 h 572921"/>
              <a:gd name="connsiteX199" fmla="*/ 421433 w 608133"/>
              <a:gd name="connsiteY199" fmla="*/ 572921 h 572921"/>
              <a:gd name="connsiteX200" fmla="*/ 396203 w 608133"/>
              <a:gd name="connsiteY200" fmla="*/ 547729 h 572921"/>
              <a:gd name="connsiteX201" fmla="*/ 396203 w 608133"/>
              <a:gd name="connsiteY201" fmla="*/ 512267 h 572921"/>
              <a:gd name="connsiteX202" fmla="*/ 343027 w 608133"/>
              <a:gd name="connsiteY202" fmla="*/ 512267 h 572921"/>
              <a:gd name="connsiteX203" fmla="*/ 332256 w 608133"/>
              <a:gd name="connsiteY203" fmla="*/ 524863 h 572921"/>
              <a:gd name="connsiteX204" fmla="*/ 324881 w 608133"/>
              <a:gd name="connsiteY204" fmla="*/ 528254 h 572921"/>
              <a:gd name="connsiteX205" fmla="*/ 283252 w 608133"/>
              <a:gd name="connsiteY205" fmla="*/ 528254 h 572921"/>
              <a:gd name="connsiteX206" fmla="*/ 275877 w 608133"/>
              <a:gd name="connsiteY206" fmla="*/ 524863 h 572921"/>
              <a:gd name="connsiteX207" fmla="*/ 265009 w 608133"/>
              <a:gd name="connsiteY207" fmla="*/ 512267 h 572921"/>
              <a:gd name="connsiteX208" fmla="*/ 9703 w 608133"/>
              <a:gd name="connsiteY208" fmla="*/ 512267 h 572921"/>
              <a:gd name="connsiteX209" fmla="*/ 0 w 608133"/>
              <a:gd name="connsiteY209" fmla="*/ 502578 h 572921"/>
              <a:gd name="connsiteX210" fmla="*/ 0 w 608133"/>
              <a:gd name="connsiteY210" fmla="*/ 87203 h 572921"/>
              <a:gd name="connsiteX211" fmla="*/ 9703 w 608133"/>
              <a:gd name="connsiteY211" fmla="*/ 77513 h 572921"/>
              <a:gd name="connsiteX212" fmla="*/ 38815 w 608133"/>
              <a:gd name="connsiteY212" fmla="*/ 77513 h 572921"/>
              <a:gd name="connsiteX213" fmla="*/ 38815 w 608133"/>
              <a:gd name="connsiteY213" fmla="*/ 9689 h 572921"/>
              <a:gd name="connsiteX214" fmla="*/ 48518 w 608133"/>
              <a:gd name="connsiteY214" fmla="*/ 0 h 57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08133" h="572921">
                <a:moveTo>
                  <a:pt x="415611" y="530289"/>
                </a:moveTo>
                <a:lnTo>
                  <a:pt x="415611" y="547729"/>
                </a:lnTo>
                <a:cubicBezTo>
                  <a:pt x="415611" y="550927"/>
                  <a:pt x="418328" y="553543"/>
                  <a:pt x="421433" y="553543"/>
                </a:cubicBezTo>
                <a:lnTo>
                  <a:pt x="442199" y="553543"/>
                </a:lnTo>
                <a:cubicBezTo>
                  <a:pt x="445304" y="553543"/>
                  <a:pt x="448021" y="550927"/>
                  <a:pt x="448021" y="547729"/>
                </a:cubicBezTo>
                <a:lnTo>
                  <a:pt x="448021" y="530289"/>
                </a:lnTo>
                <a:close/>
                <a:moveTo>
                  <a:pt x="415611" y="491532"/>
                </a:moveTo>
                <a:lnTo>
                  <a:pt x="415611" y="510910"/>
                </a:lnTo>
                <a:lnTo>
                  <a:pt x="448021" y="510910"/>
                </a:lnTo>
                <a:lnTo>
                  <a:pt x="448021" y="491532"/>
                </a:lnTo>
                <a:close/>
                <a:moveTo>
                  <a:pt x="496536" y="454159"/>
                </a:moveTo>
                <a:lnTo>
                  <a:pt x="559617" y="454159"/>
                </a:lnTo>
                <a:cubicBezTo>
                  <a:pt x="564955" y="454159"/>
                  <a:pt x="569322" y="458509"/>
                  <a:pt x="569322" y="463826"/>
                </a:cubicBezTo>
                <a:cubicBezTo>
                  <a:pt x="569322" y="469144"/>
                  <a:pt x="564955" y="473494"/>
                  <a:pt x="559617" y="473494"/>
                </a:cubicBezTo>
                <a:lnTo>
                  <a:pt x="496536" y="473494"/>
                </a:lnTo>
                <a:cubicBezTo>
                  <a:pt x="491101" y="473494"/>
                  <a:pt x="486831" y="469144"/>
                  <a:pt x="486831" y="463826"/>
                </a:cubicBezTo>
                <a:cubicBezTo>
                  <a:pt x="486831" y="458509"/>
                  <a:pt x="491101" y="454159"/>
                  <a:pt x="496536" y="454159"/>
                </a:cubicBezTo>
                <a:close/>
                <a:moveTo>
                  <a:pt x="100238" y="281768"/>
                </a:moveTo>
                <a:cubicBezTo>
                  <a:pt x="105672" y="281768"/>
                  <a:pt x="109941" y="286129"/>
                  <a:pt x="109941" y="291458"/>
                </a:cubicBezTo>
                <a:lnTo>
                  <a:pt x="109941" y="363649"/>
                </a:lnTo>
                <a:lnTo>
                  <a:pt x="131482" y="363649"/>
                </a:lnTo>
                <a:lnTo>
                  <a:pt x="131482" y="330218"/>
                </a:lnTo>
                <a:cubicBezTo>
                  <a:pt x="131482" y="324889"/>
                  <a:pt x="135849" y="320528"/>
                  <a:pt x="141186" y="320528"/>
                </a:cubicBezTo>
                <a:cubicBezTo>
                  <a:pt x="146619" y="320528"/>
                  <a:pt x="150889" y="324889"/>
                  <a:pt x="150889" y="330218"/>
                </a:cubicBezTo>
                <a:lnTo>
                  <a:pt x="150889" y="363649"/>
                </a:lnTo>
                <a:lnTo>
                  <a:pt x="172430" y="363649"/>
                </a:lnTo>
                <a:lnTo>
                  <a:pt x="172430" y="291458"/>
                </a:lnTo>
                <a:cubicBezTo>
                  <a:pt x="172430" y="286129"/>
                  <a:pt x="176796" y="281768"/>
                  <a:pt x="182133" y="281768"/>
                </a:cubicBezTo>
                <a:cubicBezTo>
                  <a:pt x="187567" y="281768"/>
                  <a:pt x="191836" y="286129"/>
                  <a:pt x="191836" y="291458"/>
                </a:cubicBezTo>
                <a:lnTo>
                  <a:pt x="191836" y="363649"/>
                </a:lnTo>
                <a:lnTo>
                  <a:pt x="213475" y="363649"/>
                </a:lnTo>
                <a:lnTo>
                  <a:pt x="213475" y="330218"/>
                </a:lnTo>
                <a:cubicBezTo>
                  <a:pt x="213475" y="324889"/>
                  <a:pt x="217744" y="320528"/>
                  <a:pt x="223178" y="320528"/>
                </a:cubicBezTo>
                <a:cubicBezTo>
                  <a:pt x="228515" y="320528"/>
                  <a:pt x="232881" y="324889"/>
                  <a:pt x="232881" y="330218"/>
                </a:cubicBezTo>
                <a:lnTo>
                  <a:pt x="232881" y="363649"/>
                </a:lnTo>
                <a:lnTo>
                  <a:pt x="248989" y="363649"/>
                </a:lnTo>
                <a:cubicBezTo>
                  <a:pt x="254325" y="363649"/>
                  <a:pt x="258692" y="368009"/>
                  <a:pt x="258692" y="373339"/>
                </a:cubicBezTo>
                <a:cubicBezTo>
                  <a:pt x="258692" y="378765"/>
                  <a:pt x="254325" y="383029"/>
                  <a:pt x="248989" y="383029"/>
                </a:cubicBezTo>
                <a:lnTo>
                  <a:pt x="100238" y="383029"/>
                </a:lnTo>
                <a:cubicBezTo>
                  <a:pt x="94901" y="383029"/>
                  <a:pt x="90535" y="378765"/>
                  <a:pt x="90535" y="373339"/>
                </a:cubicBezTo>
                <a:lnTo>
                  <a:pt x="90535" y="291458"/>
                </a:lnTo>
                <a:cubicBezTo>
                  <a:pt x="90535" y="286129"/>
                  <a:pt x="94901" y="281768"/>
                  <a:pt x="100238" y="281768"/>
                </a:cubicBezTo>
                <a:close/>
                <a:moveTo>
                  <a:pt x="100238" y="235759"/>
                </a:moveTo>
                <a:lnTo>
                  <a:pt x="248989" y="235759"/>
                </a:lnTo>
                <a:cubicBezTo>
                  <a:pt x="254325" y="235759"/>
                  <a:pt x="258692" y="240109"/>
                  <a:pt x="258692" y="245426"/>
                </a:cubicBezTo>
                <a:cubicBezTo>
                  <a:pt x="258692" y="250744"/>
                  <a:pt x="254325" y="255094"/>
                  <a:pt x="248989" y="255094"/>
                </a:cubicBezTo>
                <a:lnTo>
                  <a:pt x="100238" y="255094"/>
                </a:lnTo>
                <a:cubicBezTo>
                  <a:pt x="94901" y="255094"/>
                  <a:pt x="90535" y="250744"/>
                  <a:pt x="90535" y="245426"/>
                </a:cubicBezTo>
                <a:cubicBezTo>
                  <a:pt x="90535" y="240109"/>
                  <a:pt x="94901" y="235759"/>
                  <a:pt x="100238" y="235759"/>
                </a:cubicBezTo>
                <a:close/>
                <a:moveTo>
                  <a:pt x="100238" y="189751"/>
                </a:moveTo>
                <a:lnTo>
                  <a:pt x="248989" y="189751"/>
                </a:lnTo>
                <a:cubicBezTo>
                  <a:pt x="254325" y="189751"/>
                  <a:pt x="258692" y="194101"/>
                  <a:pt x="258692" y="199418"/>
                </a:cubicBezTo>
                <a:cubicBezTo>
                  <a:pt x="258692" y="204736"/>
                  <a:pt x="254325" y="209086"/>
                  <a:pt x="248989" y="209086"/>
                </a:cubicBezTo>
                <a:lnTo>
                  <a:pt x="100238" y="209086"/>
                </a:lnTo>
                <a:cubicBezTo>
                  <a:pt x="94901" y="209086"/>
                  <a:pt x="90535" y="204736"/>
                  <a:pt x="90535" y="199418"/>
                </a:cubicBezTo>
                <a:cubicBezTo>
                  <a:pt x="90535" y="194101"/>
                  <a:pt x="94901" y="189751"/>
                  <a:pt x="100238" y="189751"/>
                </a:cubicBezTo>
                <a:close/>
                <a:moveTo>
                  <a:pt x="415611" y="145919"/>
                </a:moveTo>
                <a:lnTo>
                  <a:pt x="415611" y="472154"/>
                </a:lnTo>
                <a:lnTo>
                  <a:pt x="448021" y="472154"/>
                </a:lnTo>
                <a:lnTo>
                  <a:pt x="448021" y="145919"/>
                </a:lnTo>
                <a:close/>
                <a:moveTo>
                  <a:pt x="100240" y="143671"/>
                </a:moveTo>
                <a:lnTo>
                  <a:pt x="174681" y="143671"/>
                </a:lnTo>
                <a:cubicBezTo>
                  <a:pt x="180019" y="143671"/>
                  <a:pt x="184387" y="148037"/>
                  <a:pt x="184387" y="153374"/>
                </a:cubicBezTo>
                <a:cubicBezTo>
                  <a:pt x="184387" y="158711"/>
                  <a:pt x="180019" y="163077"/>
                  <a:pt x="174681" y="163077"/>
                </a:cubicBezTo>
                <a:lnTo>
                  <a:pt x="100240" y="163077"/>
                </a:lnTo>
                <a:cubicBezTo>
                  <a:pt x="94902" y="163077"/>
                  <a:pt x="90535" y="158711"/>
                  <a:pt x="90535" y="153374"/>
                </a:cubicBezTo>
                <a:cubicBezTo>
                  <a:pt x="90535" y="148037"/>
                  <a:pt x="94902" y="143671"/>
                  <a:pt x="100240" y="143671"/>
                </a:cubicBezTo>
                <a:close/>
                <a:moveTo>
                  <a:pt x="431816" y="99411"/>
                </a:moveTo>
                <a:lnTo>
                  <a:pt x="420463" y="126541"/>
                </a:lnTo>
                <a:lnTo>
                  <a:pt x="443169" y="126541"/>
                </a:lnTo>
                <a:close/>
                <a:moveTo>
                  <a:pt x="100238" y="97663"/>
                </a:moveTo>
                <a:lnTo>
                  <a:pt x="248989" y="97663"/>
                </a:lnTo>
                <a:cubicBezTo>
                  <a:pt x="254325" y="97663"/>
                  <a:pt x="258692" y="102029"/>
                  <a:pt x="258692" y="107366"/>
                </a:cubicBezTo>
                <a:cubicBezTo>
                  <a:pt x="258692" y="112703"/>
                  <a:pt x="254325" y="117069"/>
                  <a:pt x="248989" y="117069"/>
                </a:cubicBezTo>
                <a:lnTo>
                  <a:pt x="100238" y="117069"/>
                </a:lnTo>
                <a:cubicBezTo>
                  <a:pt x="94901" y="117069"/>
                  <a:pt x="90535" y="112703"/>
                  <a:pt x="90535" y="107366"/>
                </a:cubicBezTo>
                <a:cubicBezTo>
                  <a:pt x="90535" y="102029"/>
                  <a:pt x="94901" y="97663"/>
                  <a:pt x="100238" y="97663"/>
                </a:cubicBezTo>
                <a:close/>
                <a:moveTo>
                  <a:pt x="304030" y="58640"/>
                </a:moveTo>
                <a:cubicBezTo>
                  <a:pt x="309464" y="58640"/>
                  <a:pt x="313733" y="63000"/>
                  <a:pt x="313733" y="68328"/>
                </a:cubicBezTo>
                <a:lnTo>
                  <a:pt x="313733" y="395005"/>
                </a:lnTo>
                <a:cubicBezTo>
                  <a:pt x="313733" y="400333"/>
                  <a:pt x="309464" y="404693"/>
                  <a:pt x="304030" y="404693"/>
                </a:cubicBezTo>
                <a:cubicBezTo>
                  <a:pt x="298694" y="404693"/>
                  <a:pt x="294328" y="400333"/>
                  <a:pt x="294328" y="395005"/>
                </a:cubicBezTo>
                <a:lnTo>
                  <a:pt x="294328" y="68328"/>
                </a:lnTo>
                <a:cubicBezTo>
                  <a:pt x="294328" y="63000"/>
                  <a:pt x="298694" y="58640"/>
                  <a:pt x="304030" y="58640"/>
                </a:cubicBezTo>
                <a:close/>
                <a:moveTo>
                  <a:pt x="100238" y="51654"/>
                </a:moveTo>
                <a:lnTo>
                  <a:pt x="248989" y="51654"/>
                </a:lnTo>
                <a:cubicBezTo>
                  <a:pt x="254325" y="51654"/>
                  <a:pt x="258692" y="56020"/>
                  <a:pt x="258692" y="61357"/>
                </a:cubicBezTo>
                <a:cubicBezTo>
                  <a:pt x="258692" y="66694"/>
                  <a:pt x="254325" y="71060"/>
                  <a:pt x="248989" y="71060"/>
                </a:cubicBezTo>
                <a:lnTo>
                  <a:pt x="100238" y="71060"/>
                </a:lnTo>
                <a:cubicBezTo>
                  <a:pt x="94901" y="71060"/>
                  <a:pt x="90535" y="66694"/>
                  <a:pt x="90535" y="61357"/>
                </a:cubicBezTo>
                <a:cubicBezTo>
                  <a:pt x="90535" y="56020"/>
                  <a:pt x="94901" y="51654"/>
                  <a:pt x="100238" y="51654"/>
                </a:cubicBezTo>
                <a:close/>
                <a:moveTo>
                  <a:pt x="58222" y="19378"/>
                </a:moveTo>
                <a:lnTo>
                  <a:pt x="58222" y="415375"/>
                </a:lnTo>
                <a:lnTo>
                  <a:pt x="266852" y="415375"/>
                </a:lnTo>
                <a:cubicBezTo>
                  <a:pt x="280826" y="415375"/>
                  <a:pt x="294120" y="420704"/>
                  <a:pt x="304018" y="430006"/>
                </a:cubicBezTo>
                <a:cubicBezTo>
                  <a:pt x="314013" y="420704"/>
                  <a:pt x="327210" y="415375"/>
                  <a:pt x="341183" y="415375"/>
                </a:cubicBezTo>
                <a:lnTo>
                  <a:pt x="367092" y="415375"/>
                </a:lnTo>
                <a:cubicBezTo>
                  <a:pt x="372526" y="415375"/>
                  <a:pt x="376796" y="419735"/>
                  <a:pt x="376796" y="425064"/>
                </a:cubicBezTo>
                <a:cubicBezTo>
                  <a:pt x="376796" y="430393"/>
                  <a:pt x="372526" y="434753"/>
                  <a:pt x="367092" y="434753"/>
                </a:cubicBezTo>
                <a:lnTo>
                  <a:pt x="341183" y="434753"/>
                </a:lnTo>
                <a:cubicBezTo>
                  <a:pt x="330412" y="434753"/>
                  <a:pt x="320320" y="439695"/>
                  <a:pt x="313721" y="448124"/>
                </a:cubicBezTo>
                <a:lnTo>
                  <a:pt x="313721" y="461592"/>
                </a:lnTo>
                <a:cubicBezTo>
                  <a:pt x="321970" y="456748"/>
                  <a:pt x="331382" y="454132"/>
                  <a:pt x="341183" y="454132"/>
                </a:cubicBezTo>
                <a:lnTo>
                  <a:pt x="367092" y="454132"/>
                </a:lnTo>
                <a:cubicBezTo>
                  <a:pt x="372526" y="454132"/>
                  <a:pt x="376796" y="458492"/>
                  <a:pt x="376796" y="463821"/>
                </a:cubicBezTo>
                <a:cubicBezTo>
                  <a:pt x="376796" y="469150"/>
                  <a:pt x="372526" y="473510"/>
                  <a:pt x="367092" y="473510"/>
                </a:cubicBezTo>
                <a:lnTo>
                  <a:pt x="341183" y="473510"/>
                </a:lnTo>
                <a:cubicBezTo>
                  <a:pt x="329539" y="473510"/>
                  <a:pt x="318670" y="479324"/>
                  <a:pt x="312169" y="489110"/>
                </a:cubicBezTo>
                <a:cubicBezTo>
                  <a:pt x="311878" y="489400"/>
                  <a:pt x="311684" y="489691"/>
                  <a:pt x="311490" y="489982"/>
                </a:cubicBezTo>
                <a:cubicBezTo>
                  <a:pt x="311393" y="490079"/>
                  <a:pt x="311296" y="490079"/>
                  <a:pt x="311296" y="490175"/>
                </a:cubicBezTo>
                <a:cubicBezTo>
                  <a:pt x="311101" y="490369"/>
                  <a:pt x="310907" y="490563"/>
                  <a:pt x="310713" y="490757"/>
                </a:cubicBezTo>
                <a:cubicBezTo>
                  <a:pt x="310616" y="490854"/>
                  <a:pt x="310519" y="490951"/>
                  <a:pt x="310422" y="491047"/>
                </a:cubicBezTo>
                <a:cubicBezTo>
                  <a:pt x="310228" y="491144"/>
                  <a:pt x="310034" y="491338"/>
                  <a:pt x="309840" y="491532"/>
                </a:cubicBezTo>
                <a:cubicBezTo>
                  <a:pt x="309743" y="491532"/>
                  <a:pt x="309646" y="491629"/>
                  <a:pt x="309549" y="491629"/>
                </a:cubicBezTo>
                <a:cubicBezTo>
                  <a:pt x="309258" y="491920"/>
                  <a:pt x="308967" y="492113"/>
                  <a:pt x="308579" y="492210"/>
                </a:cubicBezTo>
                <a:cubicBezTo>
                  <a:pt x="308287" y="492404"/>
                  <a:pt x="307996" y="492598"/>
                  <a:pt x="307608" y="492695"/>
                </a:cubicBezTo>
                <a:cubicBezTo>
                  <a:pt x="307608" y="492695"/>
                  <a:pt x="307511" y="492792"/>
                  <a:pt x="307414" y="492792"/>
                </a:cubicBezTo>
                <a:cubicBezTo>
                  <a:pt x="307123" y="492888"/>
                  <a:pt x="306832" y="492985"/>
                  <a:pt x="306638" y="493082"/>
                </a:cubicBezTo>
                <a:cubicBezTo>
                  <a:pt x="306541" y="493082"/>
                  <a:pt x="306347" y="493082"/>
                  <a:pt x="306250" y="493082"/>
                </a:cubicBezTo>
                <a:cubicBezTo>
                  <a:pt x="306056" y="493179"/>
                  <a:pt x="305764" y="493276"/>
                  <a:pt x="305473" y="493276"/>
                </a:cubicBezTo>
                <a:cubicBezTo>
                  <a:pt x="305376" y="493276"/>
                  <a:pt x="305279" y="493276"/>
                  <a:pt x="305182" y="493373"/>
                </a:cubicBezTo>
                <a:cubicBezTo>
                  <a:pt x="304794" y="493373"/>
                  <a:pt x="304406" y="493373"/>
                  <a:pt x="304018" y="493373"/>
                </a:cubicBezTo>
                <a:cubicBezTo>
                  <a:pt x="303630" y="493373"/>
                  <a:pt x="303338" y="493373"/>
                  <a:pt x="302950" y="493373"/>
                </a:cubicBezTo>
                <a:cubicBezTo>
                  <a:pt x="302853" y="493276"/>
                  <a:pt x="302756" y="493276"/>
                  <a:pt x="302659" y="493276"/>
                </a:cubicBezTo>
                <a:cubicBezTo>
                  <a:pt x="302368" y="493276"/>
                  <a:pt x="302077" y="493179"/>
                  <a:pt x="301786" y="493082"/>
                </a:cubicBezTo>
                <a:cubicBezTo>
                  <a:pt x="301689" y="493082"/>
                  <a:pt x="301592" y="493082"/>
                  <a:pt x="301495" y="493082"/>
                </a:cubicBezTo>
                <a:cubicBezTo>
                  <a:pt x="301204" y="492985"/>
                  <a:pt x="301010" y="492888"/>
                  <a:pt x="300718" y="492792"/>
                </a:cubicBezTo>
                <a:cubicBezTo>
                  <a:pt x="300621" y="492792"/>
                  <a:pt x="300524" y="492695"/>
                  <a:pt x="300427" y="492695"/>
                </a:cubicBezTo>
                <a:cubicBezTo>
                  <a:pt x="300136" y="492598"/>
                  <a:pt x="299748" y="492404"/>
                  <a:pt x="299457" y="492210"/>
                </a:cubicBezTo>
                <a:cubicBezTo>
                  <a:pt x="299166" y="492113"/>
                  <a:pt x="298875" y="491920"/>
                  <a:pt x="298487" y="491629"/>
                </a:cubicBezTo>
                <a:cubicBezTo>
                  <a:pt x="298487" y="491629"/>
                  <a:pt x="298390" y="491532"/>
                  <a:pt x="298293" y="491532"/>
                </a:cubicBezTo>
                <a:cubicBezTo>
                  <a:pt x="298098" y="491338"/>
                  <a:pt x="297904" y="491144"/>
                  <a:pt x="297710" y="490951"/>
                </a:cubicBezTo>
                <a:cubicBezTo>
                  <a:pt x="297613" y="490951"/>
                  <a:pt x="297516" y="490854"/>
                  <a:pt x="297419" y="490757"/>
                </a:cubicBezTo>
                <a:cubicBezTo>
                  <a:pt x="297225" y="490563"/>
                  <a:pt x="297031" y="490369"/>
                  <a:pt x="296837" y="490175"/>
                </a:cubicBezTo>
                <a:cubicBezTo>
                  <a:pt x="296740" y="490079"/>
                  <a:pt x="296740" y="490079"/>
                  <a:pt x="296643" y="489982"/>
                </a:cubicBezTo>
                <a:cubicBezTo>
                  <a:pt x="296449" y="489691"/>
                  <a:pt x="296158" y="489400"/>
                  <a:pt x="295964" y="489110"/>
                </a:cubicBezTo>
                <a:cubicBezTo>
                  <a:pt x="289462" y="479324"/>
                  <a:pt x="278594" y="473510"/>
                  <a:pt x="266852" y="473510"/>
                </a:cubicBezTo>
                <a:lnTo>
                  <a:pt x="48518" y="473510"/>
                </a:lnTo>
                <a:cubicBezTo>
                  <a:pt x="43181" y="473510"/>
                  <a:pt x="38815" y="469150"/>
                  <a:pt x="38815" y="463821"/>
                </a:cubicBezTo>
                <a:cubicBezTo>
                  <a:pt x="38815" y="458492"/>
                  <a:pt x="43181" y="454132"/>
                  <a:pt x="48518" y="454132"/>
                </a:cubicBezTo>
                <a:lnTo>
                  <a:pt x="266852" y="454132"/>
                </a:lnTo>
                <a:cubicBezTo>
                  <a:pt x="276750" y="454132"/>
                  <a:pt x="286163" y="456748"/>
                  <a:pt x="294314" y="461592"/>
                </a:cubicBezTo>
                <a:lnTo>
                  <a:pt x="294314" y="448124"/>
                </a:lnTo>
                <a:cubicBezTo>
                  <a:pt x="287715" y="439695"/>
                  <a:pt x="277624" y="434753"/>
                  <a:pt x="266852" y="434753"/>
                </a:cubicBezTo>
                <a:lnTo>
                  <a:pt x="48518" y="434753"/>
                </a:lnTo>
                <a:cubicBezTo>
                  <a:pt x="43181" y="434753"/>
                  <a:pt x="38815" y="430393"/>
                  <a:pt x="38815" y="425064"/>
                </a:cubicBezTo>
                <a:lnTo>
                  <a:pt x="38815" y="96892"/>
                </a:lnTo>
                <a:lnTo>
                  <a:pt x="19407" y="96892"/>
                </a:lnTo>
                <a:lnTo>
                  <a:pt x="19407" y="492888"/>
                </a:lnTo>
                <a:lnTo>
                  <a:pt x="266852" y="492888"/>
                </a:lnTo>
                <a:cubicBezTo>
                  <a:pt x="271801" y="492888"/>
                  <a:pt x="276459" y="495214"/>
                  <a:pt x="279370" y="499186"/>
                </a:cubicBezTo>
                <a:lnTo>
                  <a:pt x="287715" y="508876"/>
                </a:lnTo>
                <a:lnTo>
                  <a:pt x="320417" y="508876"/>
                </a:lnTo>
                <a:lnTo>
                  <a:pt x="328665" y="499186"/>
                </a:lnTo>
                <a:cubicBezTo>
                  <a:pt x="331673" y="495214"/>
                  <a:pt x="336234" y="492888"/>
                  <a:pt x="341183" y="492888"/>
                </a:cubicBezTo>
                <a:lnTo>
                  <a:pt x="396203" y="492888"/>
                </a:lnTo>
                <a:lnTo>
                  <a:pt x="396203" y="136230"/>
                </a:lnTo>
                <a:cubicBezTo>
                  <a:pt x="396203" y="135939"/>
                  <a:pt x="396203" y="135648"/>
                  <a:pt x="396300" y="135261"/>
                </a:cubicBezTo>
                <a:cubicBezTo>
                  <a:pt x="396300" y="135067"/>
                  <a:pt x="396397" y="134776"/>
                  <a:pt x="396397" y="134486"/>
                </a:cubicBezTo>
                <a:cubicBezTo>
                  <a:pt x="396397" y="134486"/>
                  <a:pt x="396397" y="134389"/>
                  <a:pt x="396397" y="134389"/>
                </a:cubicBezTo>
                <a:cubicBezTo>
                  <a:pt x="396591" y="133711"/>
                  <a:pt x="396785" y="133032"/>
                  <a:pt x="396980" y="132451"/>
                </a:cubicBezTo>
                <a:lnTo>
                  <a:pt x="422888" y="70537"/>
                </a:lnTo>
                <a:cubicBezTo>
                  <a:pt x="424344" y="66952"/>
                  <a:pt x="427934" y="64530"/>
                  <a:pt x="431816" y="64530"/>
                </a:cubicBezTo>
                <a:cubicBezTo>
                  <a:pt x="435697" y="64530"/>
                  <a:pt x="439288" y="66952"/>
                  <a:pt x="440743" y="70537"/>
                </a:cubicBezTo>
                <a:lnTo>
                  <a:pt x="466652" y="132451"/>
                </a:lnTo>
                <a:cubicBezTo>
                  <a:pt x="466846" y="133032"/>
                  <a:pt x="467040" y="133711"/>
                  <a:pt x="467235" y="134389"/>
                </a:cubicBezTo>
                <a:cubicBezTo>
                  <a:pt x="467235" y="134389"/>
                  <a:pt x="467235" y="134486"/>
                  <a:pt x="467235" y="134486"/>
                </a:cubicBezTo>
                <a:cubicBezTo>
                  <a:pt x="467235" y="134776"/>
                  <a:pt x="467332" y="135067"/>
                  <a:pt x="467332" y="135261"/>
                </a:cubicBezTo>
                <a:cubicBezTo>
                  <a:pt x="467332" y="135648"/>
                  <a:pt x="467429" y="135939"/>
                  <a:pt x="467429" y="136230"/>
                </a:cubicBezTo>
                <a:lnTo>
                  <a:pt x="467429" y="492888"/>
                </a:lnTo>
                <a:lnTo>
                  <a:pt x="588726" y="492888"/>
                </a:lnTo>
                <a:lnTo>
                  <a:pt x="588726" y="96892"/>
                </a:lnTo>
                <a:lnTo>
                  <a:pt x="569318" y="96892"/>
                </a:lnTo>
                <a:lnTo>
                  <a:pt x="569318" y="425064"/>
                </a:lnTo>
                <a:cubicBezTo>
                  <a:pt x="569318" y="430393"/>
                  <a:pt x="564952" y="434753"/>
                  <a:pt x="559615" y="434753"/>
                </a:cubicBezTo>
                <a:lnTo>
                  <a:pt x="496540" y="434753"/>
                </a:lnTo>
                <a:cubicBezTo>
                  <a:pt x="491106" y="434753"/>
                  <a:pt x="486837" y="430393"/>
                  <a:pt x="486837" y="425064"/>
                </a:cubicBezTo>
                <a:cubicBezTo>
                  <a:pt x="486837" y="419735"/>
                  <a:pt x="491106" y="415375"/>
                  <a:pt x="496540" y="415375"/>
                </a:cubicBezTo>
                <a:lnTo>
                  <a:pt x="549911" y="415375"/>
                </a:lnTo>
                <a:lnTo>
                  <a:pt x="549911" y="19378"/>
                </a:lnTo>
                <a:lnTo>
                  <a:pt x="341183" y="19378"/>
                </a:lnTo>
                <a:cubicBezTo>
                  <a:pt x="329539" y="19378"/>
                  <a:pt x="318670" y="25192"/>
                  <a:pt x="312169" y="34978"/>
                </a:cubicBezTo>
                <a:cubicBezTo>
                  <a:pt x="310325" y="37691"/>
                  <a:pt x="307317" y="39241"/>
                  <a:pt x="304018" y="39241"/>
                </a:cubicBezTo>
                <a:cubicBezTo>
                  <a:pt x="300816" y="39241"/>
                  <a:pt x="297807" y="37691"/>
                  <a:pt x="295964" y="34978"/>
                </a:cubicBezTo>
                <a:cubicBezTo>
                  <a:pt x="289462" y="25192"/>
                  <a:pt x="278594" y="19378"/>
                  <a:pt x="266852" y="19378"/>
                </a:cubicBezTo>
                <a:close/>
                <a:moveTo>
                  <a:pt x="48518" y="0"/>
                </a:moveTo>
                <a:lnTo>
                  <a:pt x="266852" y="0"/>
                </a:lnTo>
                <a:cubicBezTo>
                  <a:pt x="280826" y="0"/>
                  <a:pt x="294120" y="5329"/>
                  <a:pt x="304018" y="14631"/>
                </a:cubicBezTo>
                <a:cubicBezTo>
                  <a:pt x="314013" y="5329"/>
                  <a:pt x="327210" y="0"/>
                  <a:pt x="341183" y="0"/>
                </a:cubicBezTo>
                <a:lnTo>
                  <a:pt x="559615" y="0"/>
                </a:lnTo>
                <a:cubicBezTo>
                  <a:pt x="564952" y="0"/>
                  <a:pt x="569318" y="4263"/>
                  <a:pt x="569318" y="9689"/>
                </a:cubicBezTo>
                <a:lnTo>
                  <a:pt x="569318" y="77513"/>
                </a:lnTo>
                <a:lnTo>
                  <a:pt x="598429" y="77513"/>
                </a:lnTo>
                <a:cubicBezTo>
                  <a:pt x="603767" y="77513"/>
                  <a:pt x="608133" y="81777"/>
                  <a:pt x="608133" y="87203"/>
                </a:cubicBezTo>
                <a:lnTo>
                  <a:pt x="608133" y="502578"/>
                </a:lnTo>
                <a:cubicBezTo>
                  <a:pt x="608133" y="507907"/>
                  <a:pt x="603767" y="512267"/>
                  <a:pt x="598429" y="512267"/>
                </a:cubicBezTo>
                <a:lnTo>
                  <a:pt x="467429" y="512267"/>
                </a:lnTo>
                <a:lnTo>
                  <a:pt x="467429" y="547729"/>
                </a:lnTo>
                <a:cubicBezTo>
                  <a:pt x="467429" y="561585"/>
                  <a:pt x="456075" y="572921"/>
                  <a:pt x="442199" y="572921"/>
                </a:cubicBezTo>
                <a:lnTo>
                  <a:pt x="421433" y="572921"/>
                </a:lnTo>
                <a:cubicBezTo>
                  <a:pt x="407557" y="572921"/>
                  <a:pt x="396203" y="561585"/>
                  <a:pt x="396203" y="547729"/>
                </a:cubicBezTo>
                <a:lnTo>
                  <a:pt x="396203" y="512267"/>
                </a:lnTo>
                <a:lnTo>
                  <a:pt x="343027" y="512267"/>
                </a:lnTo>
                <a:lnTo>
                  <a:pt x="332256" y="524863"/>
                </a:lnTo>
                <a:cubicBezTo>
                  <a:pt x="330412" y="526994"/>
                  <a:pt x="327695" y="528254"/>
                  <a:pt x="324881" y="528254"/>
                </a:cubicBezTo>
                <a:lnTo>
                  <a:pt x="283252" y="528254"/>
                </a:lnTo>
                <a:cubicBezTo>
                  <a:pt x="280438" y="528254"/>
                  <a:pt x="277721" y="527091"/>
                  <a:pt x="275877" y="524863"/>
                </a:cubicBezTo>
                <a:lnTo>
                  <a:pt x="265009" y="512267"/>
                </a:lnTo>
                <a:lnTo>
                  <a:pt x="9703" y="512267"/>
                </a:lnTo>
                <a:cubicBezTo>
                  <a:pt x="4366" y="512267"/>
                  <a:pt x="0" y="507907"/>
                  <a:pt x="0" y="502578"/>
                </a:cubicBezTo>
                <a:lnTo>
                  <a:pt x="0" y="87203"/>
                </a:lnTo>
                <a:cubicBezTo>
                  <a:pt x="0" y="81777"/>
                  <a:pt x="4366" y="77513"/>
                  <a:pt x="9703" y="77513"/>
                </a:cubicBezTo>
                <a:lnTo>
                  <a:pt x="38815" y="77513"/>
                </a:lnTo>
                <a:lnTo>
                  <a:pt x="38815" y="9689"/>
                </a:lnTo>
                <a:cubicBezTo>
                  <a:pt x="38815" y="4263"/>
                  <a:pt x="43181" y="0"/>
                  <a:pt x="48518" y="0"/>
                </a:cubicBezTo>
                <a:close/>
              </a:path>
            </a:pathLst>
          </a:custGeom>
          <a:solidFill>
            <a:schemeClr val="accent1">
              <a:lumMod val="20000"/>
              <a:lumOff val="80000"/>
              <a:alpha val="65000"/>
            </a:schemeClr>
          </a:solidFill>
          <a:ln>
            <a:noFill/>
          </a:ln>
        </p:spPr>
        <p:txBody>
          <a:bodyPr/>
          <a:lstStyle/>
          <a:p>
            <a:endParaRPr lang="zh-CN" altLang="en-US" dirty="0"/>
          </a:p>
        </p:txBody>
      </p:sp>
      <p:sp>
        <p:nvSpPr>
          <p:cNvPr id="95" name="矩形 94">
            <a:extLst>
              <a:ext uri="{FF2B5EF4-FFF2-40B4-BE49-F238E27FC236}">
                <a16:creationId xmlns:a16="http://schemas.microsoft.com/office/drawing/2014/main" id="{9EAC717D-37C6-41F6-AF8E-8CF422966583}"/>
              </a:ext>
            </a:extLst>
          </p:cNvPr>
          <p:cNvSpPr/>
          <p:nvPr/>
        </p:nvSpPr>
        <p:spPr>
          <a:xfrm>
            <a:off x="609744" y="4648168"/>
            <a:ext cx="9296156" cy="775662"/>
          </a:xfrm>
          <a:prstGeom prst="rect">
            <a:avLst/>
          </a:prstGeom>
          <a:noFill/>
          <a:ln>
            <a:noFill/>
          </a:ln>
        </p:spPr>
        <p:txBody>
          <a:bodyPr wrap="square">
            <a:spAutoFit/>
          </a:bodyPr>
          <a:lstStyle/>
          <a:p>
            <a:pPr>
              <a:lnSpc>
                <a:spcPts val="2800"/>
              </a:lnSpc>
            </a:pPr>
            <a:r>
              <a:rPr lang="zh-CN" altLang="en-US" sz="2400" b="1" dirty="0">
                <a:solidFill>
                  <a:srgbClr val="4A47A3"/>
                </a:solidFill>
                <a:latin typeface="微软雅黑" pitchFamily="34" charset="-122"/>
                <a:ea typeface="微软雅黑" pitchFamily="34" charset="-122"/>
              </a:rPr>
              <a:t>中华人民共和国教育部全国综合防控儿童青少年近视专家宣讲团</a:t>
            </a:r>
            <a:endParaRPr lang="en-US" altLang="zh-CN" sz="2400" b="1" dirty="0">
              <a:solidFill>
                <a:srgbClr val="4A47A3"/>
              </a:solidFill>
              <a:latin typeface="微软雅黑" pitchFamily="34" charset="-122"/>
              <a:ea typeface="微软雅黑" pitchFamily="34" charset="-122"/>
            </a:endParaRPr>
          </a:p>
          <a:p>
            <a:pPr>
              <a:lnSpc>
                <a:spcPts val="2800"/>
              </a:lnSpc>
            </a:pPr>
            <a:r>
              <a:rPr lang="en-US" altLang="zh-CN" dirty="0">
                <a:solidFill>
                  <a:schemeClr val="tx1">
                    <a:lumMod val="85000"/>
                    <a:lumOff val="15000"/>
                  </a:schemeClr>
                </a:solidFill>
                <a:latin typeface="微软雅黑" panose="020B0503020204020204" pitchFamily="34" charset="-122"/>
                <a:ea typeface="微软雅黑" panose="020B0503020204020204" pitchFamily="34" charset="-122"/>
                <a:cs typeface="Times New Roman" panose="02020603050405020304" pitchFamily="18" charset="0"/>
              </a:rPr>
              <a:t>2020</a:t>
            </a: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cs typeface="Times New Roman" panose="02020603050405020304" pitchFamily="18" charset="0"/>
              </a:rPr>
              <a:t>年</a:t>
            </a:r>
            <a:r>
              <a:rPr lang="en-US" altLang="zh-CN">
                <a:solidFill>
                  <a:schemeClr val="tx1">
                    <a:lumMod val="85000"/>
                    <a:lumOff val="15000"/>
                  </a:schemeClr>
                </a:solidFill>
                <a:latin typeface="微软雅黑" panose="020B0503020204020204" pitchFamily="34" charset="-122"/>
                <a:ea typeface="微软雅黑" panose="020B0503020204020204" pitchFamily="34" charset="-122"/>
                <a:cs typeface="Times New Roman" panose="02020603050405020304" pitchFamily="18" charset="0"/>
              </a:rPr>
              <a:t>10</a:t>
            </a:r>
            <a:r>
              <a:rPr lang="zh-CN" altLang="en-US">
                <a:solidFill>
                  <a:schemeClr val="tx1">
                    <a:lumMod val="85000"/>
                    <a:lumOff val="15000"/>
                  </a:schemeClr>
                </a:solidFill>
                <a:latin typeface="微软雅黑" panose="020B0503020204020204" pitchFamily="34" charset="-122"/>
                <a:ea typeface="微软雅黑" panose="020B0503020204020204" pitchFamily="34" charset="-122"/>
                <a:cs typeface="Times New Roman" panose="02020603050405020304" pitchFamily="18" charset="0"/>
              </a:rPr>
              <a:t>月</a:t>
            </a:r>
            <a:endParaRPr lang="zh-CN" altLang="en-US" dirty="0">
              <a:solidFill>
                <a:schemeClr val="bg1">
                  <a:lumMod val="85000"/>
                </a:schemeClr>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96" name="矩形 95">
            <a:extLst>
              <a:ext uri="{FF2B5EF4-FFF2-40B4-BE49-F238E27FC236}">
                <a16:creationId xmlns:a16="http://schemas.microsoft.com/office/drawing/2014/main" id="{FC8696BB-7E69-4172-8BF2-78098BFF5B9A}"/>
              </a:ext>
            </a:extLst>
          </p:cNvPr>
          <p:cNvSpPr/>
          <p:nvPr/>
        </p:nvSpPr>
        <p:spPr>
          <a:xfrm>
            <a:off x="609744" y="3429000"/>
            <a:ext cx="8076988" cy="1015663"/>
          </a:xfrm>
          <a:prstGeom prst="rect">
            <a:avLst/>
          </a:prstGeom>
        </p:spPr>
        <p:txBody>
          <a:bodyPr wrap="square">
            <a:spAutoFit/>
          </a:bodyPr>
          <a:lstStyle/>
          <a:p>
            <a:r>
              <a:rPr lang="zh-CN" altLang="en-US" sz="6000" dirty="0">
                <a:solidFill>
                  <a:schemeClr val="bg1"/>
                </a:solidFill>
                <a:effectLst>
                  <a:outerShdw blurRad="38100" dist="38100" dir="2700000" algn="tl">
                    <a:srgbClr val="000000">
                      <a:alpha val="43137"/>
                    </a:srgbClr>
                  </a:outerShdw>
                </a:effectLst>
                <a:latin typeface="阿里巴巴普惠体 H" panose="00020600040101010101" pitchFamily="18" charset="-122"/>
                <a:ea typeface="阿里巴巴普惠体 H" panose="00020600040101010101" pitchFamily="18" charset="-122"/>
                <a:cs typeface="阿里巴巴普惠体 H" panose="00020600040101010101" pitchFamily="18" charset="-122"/>
              </a:rPr>
              <a:t>感谢聆听！</a:t>
            </a:r>
          </a:p>
        </p:txBody>
      </p:sp>
    </p:spTree>
    <p:extLst>
      <p:ext uri="{BB962C8B-B14F-4D97-AF65-F5344CB8AC3E}">
        <p14:creationId xmlns:p14="http://schemas.microsoft.com/office/powerpoint/2010/main" val="226003835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组合 27">
            <a:extLst>
              <a:ext uri="{FF2B5EF4-FFF2-40B4-BE49-F238E27FC236}">
                <a16:creationId xmlns:a16="http://schemas.microsoft.com/office/drawing/2014/main" id="{7D3E5FCC-1384-4E2F-BA5F-F87E5B788EB7}"/>
              </a:ext>
            </a:extLst>
          </p:cNvPr>
          <p:cNvGrpSpPr/>
          <p:nvPr/>
        </p:nvGrpSpPr>
        <p:grpSpPr>
          <a:xfrm>
            <a:off x="183301" y="498348"/>
            <a:ext cx="11825399" cy="5861304"/>
            <a:chOff x="189241" y="292608"/>
            <a:chExt cx="11825399" cy="5861304"/>
          </a:xfrm>
        </p:grpSpPr>
        <p:pic>
          <p:nvPicPr>
            <p:cNvPr id="16" name="图片 15">
              <a:extLst>
                <a:ext uri="{FF2B5EF4-FFF2-40B4-BE49-F238E27FC236}">
                  <a16:creationId xmlns:a16="http://schemas.microsoft.com/office/drawing/2014/main" id="{C67A6890-98B9-47BD-90E9-EB17A3C8BC1B}"/>
                </a:ext>
              </a:extLst>
            </p:cNvPr>
            <p:cNvPicPr>
              <a:picLocks/>
            </p:cNvPicPr>
            <p:nvPr/>
          </p:nvPicPr>
          <p:blipFill>
            <a:blip r:embed="rId3"/>
            <a:stretch>
              <a:fillRect/>
            </a:stretch>
          </p:blipFill>
          <p:spPr>
            <a:xfrm>
              <a:off x="8080159" y="3539458"/>
              <a:ext cx="3934481" cy="2607971"/>
            </a:xfrm>
            <a:prstGeom prst="rect">
              <a:avLst/>
            </a:prstGeom>
          </p:spPr>
        </p:pic>
        <p:pic>
          <p:nvPicPr>
            <p:cNvPr id="17" name="图片 16">
              <a:extLst>
                <a:ext uri="{FF2B5EF4-FFF2-40B4-BE49-F238E27FC236}">
                  <a16:creationId xmlns:a16="http://schemas.microsoft.com/office/drawing/2014/main" id="{8657445E-85F9-441A-910A-7708CA704ACA}"/>
                </a:ext>
              </a:extLst>
            </p:cNvPr>
            <p:cNvPicPr>
              <a:picLocks noChangeAspect="1"/>
            </p:cNvPicPr>
            <p:nvPr/>
          </p:nvPicPr>
          <p:blipFill rotWithShape="1">
            <a:blip r:embed="rId4"/>
            <a:srcRect t="5892" b="27568"/>
            <a:stretch/>
          </p:blipFill>
          <p:spPr>
            <a:xfrm>
              <a:off x="189241" y="292608"/>
              <a:ext cx="11825399" cy="3136392"/>
            </a:xfrm>
            <a:prstGeom prst="rect">
              <a:avLst/>
            </a:prstGeom>
          </p:spPr>
        </p:pic>
        <p:pic>
          <p:nvPicPr>
            <p:cNvPr id="19" name="图片 18" descr="图片包含 户外, 人, 男人, 红色&#10;&#10;描述已自动生成">
              <a:extLst>
                <a:ext uri="{FF2B5EF4-FFF2-40B4-BE49-F238E27FC236}">
                  <a16:creationId xmlns:a16="http://schemas.microsoft.com/office/drawing/2014/main" id="{08281224-E41A-4F6F-AC77-C417D0FC68A9}"/>
                </a:ext>
              </a:extLst>
            </p:cNvPr>
            <p:cNvPicPr>
              <a:picLocks noChangeAspect="1"/>
            </p:cNvPicPr>
            <p:nvPr/>
          </p:nvPicPr>
          <p:blipFill rotWithShape="1">
            <a:blip r:embed="rId5">
              <a:extLst>
                <a:ext uri="{28A0092B-C50C-407E-A947-70E740481C1C}">
                  <a14:useLocalDpi xmlns:a14="http://schemas.microsoft.com/office/drawing/2010/main" val="0"/>
                </a:ext>
              </a:extLst>
            </a:blip>
            <a:srcRect l="24079" t="30119" r="18178" b="12957"/>
            <a:stretch/>
          </p:blipFill>
          <p:spPr>
            <a:xfrm>
              <a:off x="4000400" y="3537690"/>
              <a:ext cx="3967052" cy="2611506"/>
            </a:xfrm>
            <a:prstGeom prst="rect">
              <a:avLst/>
            </a:prstGeom>
          </p:spPr>
        </p:pic>
        <p:pic>
          <p:nvPicPr>
            <p:cNvPr id="20" name="图片 19">
              <a:extLst>
                <a:ext uri="{FF2B5EF4-FFF2-40B4-BE49-F238E27FC236}">
                  <a16:creationId xmlns:a16="http://schemas.microsoft.com/office/drawing/2014/main" id="{103F126C-BF34-403A-A426-54FBA011EF06}"/>
                </a:ext>
              </a:extLst>
            </p:cNvPr>
            <p:cNvPicPr>
              <a:picLocks noChangeAspect="1"/>
            </p:cNvPicPr>
            <p:nvPr/>
          </p:nvPicPr>
          <p:blipFill rotWithShape="1">
            <a:blip r:embed="rId6"/>
            <a:srcRect l="5868" t="350" r="9718" b="-350"/>
            <a:stretch/>
          </p:blipFill>
          <p:spPr>
            <a:xfrm>
              <a:off x="189241" y="3532974"/>
              <a:ext cx="3698451" cy="2620938"/>
            </a:xfrm>
            <a:prstGeom prst="rect">
              <a:avLst/>
            </a:prstGeom>
          </p:spPr>
        </p:pic>
      </p:grpSp>
      <p:sp>
        <p:nvSpPr>
          <p:cNvPr id="8" name="矩形 7">
            <a:extLst>
              <a:ext uri="{FF2B5EF4-FFF2-40B4-BE49-F238E27FC236}">
                <a16:creationId xmlns:a16="http://schemas.microsoft.com/office/drawing/2014/main" id="{24679D26-B29A-4BCD-9FA2-FDE7EEF014C5}"/>
              </a:ext>
            </a:extLst>
          </p:cNvPr>
          <p:cNvSpPr/>
          <p:nvPr/>
        </p:nvSpPr>
        <p:spPr>
          <a:xfrm>
            <a:off x="3986784" y="2962597"/>
            <a:ext cx="8021916" cy="540000"/>
          </a:xfrm>
          <a:prstGeom prst="rect">
            <a:avLst/>
          </a:prstGeom>
          <a:solidFill>
            <a:srgbClr val="4A47A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TW" altLang="en-US" b="1" dirty="0">
                <a:latin typeface="微软雅黑" panose="020B0503020204020204" pitchFamily="34" charset="-122"/>
                <a:ea typeface="微软雅黑" panose="020B0503020204020204" pitchFamily="34" charset="-122"/>
              </a:rPr>
              <a:t>军事、航空航天、</a:t>
            </a:r>
            <a:r>
              <a:rPr lang="zh-CN" altLang="en-US" b="1" dirty="0">
                <a:latin typeface="微软雅黑" panose="020B0503020204020204" pitchFamily="34" charset="-122"/>
                <a:ea typeface="微软雅黑" panose="020B0503020204020204" pitchFamily="34" charset="-122"/>
              </a:rPr>
              <a:t>消防安全</a:t>
            </a:r>
            <a:r>
              <a:rPr lang="zh-TW" altLang="en-US" b="1" dirty="0">
                <a:latin typeface="微软雅黑" panose="020B0503020204020204" pitchFamily="34" charset="-122"/>
                <a:ea typeface="微软雅黑" panose="020B0503020204020204" pitchFamily="34" charset="-122"/>
              </a:rPr>
              <a:t>等领域面临巨大的劳动力缺口</a:t>
            </a:r>
            <a:r>
              <a:rPr lang="en-US" altLang="zh-TW" b="1" dirty="0">
                <a:latin typeface="微软雅黑" panose="020B0503020204020204" pitchFamily="34" charset="-122"/>
                <a:ea typeface="微软雅黑" panose="020B0503020204020204" pitchFamily="34" charset="-122"/>
              </a:rPr>
              <a:t>,</a:t>
            </a:r>
            <a:r>
              <a:rPr lang="zh-TW" altLang="en-US" b="1" dirty="0">
                <a:latin typeface="微软雅黑" panose="020B0503020204020204" pitchFamily="34" charset="-122"/>
                <a:ea typeface="微软雅黑" panose="020B0503020204020204" pitchFamily="34" charset="-122"/>
              </a:rPr>
              <a:t>最终</a:t>
            </a:r>
            <a:r>
              <a:rPr lang="zh-CN" altLang="en-US" b="1" dirty="0">
                <a:latin typeface="微软雅黑" panose="020B0503020204020204" pitchFamily="34" charset="-122"/>
                <a:ea typeface="微软雅黑" panose="020B0503020204020204" pitchFamily="34" charset="-122"/>
              </a:rPr>
              <a:t>危害</a:t>
            </a:r>
            <a:r>
              <a:rPr lang="zh-TW" altLang="en-US" b="1" dirty="0">
                <a:latin typeface="微软雅黑" panose="020B0503020204020204" pitchFamily="34" charset="-122"/>
                <a:ea typeface="微软雅黑" panose="020B0503020204020204" pitchFamily="34" charset="-122"/>
              </a:rPr>
              <a:t>国家安全</a:t>
            </a:r>
            <a:endParaRPr lang="zh-CN" altLang="en-US" b="1" dirty="0">
              <a:solidFill>
                <a:schemeClr val="bg1"/>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4576836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组合 22">
            <a:extLst>
              <a:ext uri="{FF2B5EF4-FFF2-40B4-BE49-F238E27FC236}">
                <a16:creationId xmlns:a16="http://schemas.microsoft.com/office/drawing/2014/main" id="{33CF6602-0E5C-4753-9939-D4220C13EB6E}"/>
              </a:ext>
            </a:extLst>
          </p:cNvPr>
          <p:cNvGrpSpPr/>
          <p:nvPr/>
        </p:nvGrpSpPr>
        <p:grpSpPr>
          <a:xfrm>
            <a:off x="975901" y="1599567"/>
            <a:ext cx="10240199" cy="3244132"/>
            <a:chOff x="1088884" y="1599567"/>
            <a:chExt cx="10240199" cy="3244132"/>
          </a:xfrm>
        </p:grpSpPr>
        <p:grpSp>
          <p:nvGrpSpPr>
            <p:cNvPr id="21" name="组合 20">
              <a:extLst>
                <a:ext uri="{FF2B5EF4-FFF2-40B4-BE49-F238E27FC236}">
                  <a16:creationId xmlns:a16="http://schemas.microsoft.com/office/drawing/2014/main" id="{64715441-02EB-4BDD-8307-05A220D12F87}"/>
                </a:ext>
              </a:extLst>
            </p:cNvPr>
            <p:cNvGrpSpPr/>
            <p:nvPr/>
          </p:nvGrpSpPr>
          <p:grpSpPr>
            <a:xfrm>
              <a:off x="1088884" y="1599567"/>
              <a:ext cx="10240199" cy="3244132"/>
              <a:chOff x="1088884" y="1599567"/>
              <a:chExt cx="10240199" cy="3244132"/>
            </a:xfrm>
          </p:grpSpPr>
          <p:pic>
            <p:nvPicPr>
              <p:cNvPr id="15" name="图片 14" descr="一群人的合影&#10;&#10;描述已自动生成">
                <a:extLst>
                  <a:ext uri="{FF2B5EF4-FFF2-40B4-BE49-F238E27FC236}">
                    <a16:creationId xmlns:a16="http://schemas.microsoft.com/office/drawing/2014/main" id="{1A7837E5-C67C-48D3-B1EE-DD8F803C5543}"/>
                  </a:ext>
                </a:extLst>
              </p:cNvPr>
              <p:cNvPicPr>
                <a:picLocks noChangeAspect="1"/>
              </p:cNvPicPr>
              <p:nvPr/>
            </p:nvPicPr>
            <p:blipFill rotWithShape="1">
              <a:blip r:embed="rId3">
                <a:extLst>
                  <a:ext uri="{28A0092B-C50C-407E-A947-70E740481C1C}">
                    <a14:useLocalDpi xmlns:a14="http://schemas.microsoft.com/office/drawing/2010/main" val="0"/>
                  </a:ext>
                </a:extLst>
              </a:blip>
              <a:srcRect r="941" b="16641"/>
              <a:stretch/>
            </p:blipFill>
            <p:spPr>
              <a:xfrm>
                <a:off x="1093789" y="1599567"/>
                <a:ext cx="10230388" cy="3244132"/>
              </a:xfrm>
              <a:prstGeom prst="rect">
                <a:avLst/>
              </a:prstGeom>
            </p:spPr>
          </p:pic>
          <p:sp>
            <p:nvSpPr>
              <p:cNvPr id="16" name="矩形 15">
                <a:extLst>
                  <a:ext uri="{FF2B5EF4-FFF2-40B4-BE49-F238E27FC236}">
                    <a16:creationId xmlns:a16="http://schemas.microsoft.com/office/drawing/2014/main" id="{40A1C5AA-58EC-4CD1-9E14-6592D5919B92}"/>
                  </a:ext>
                </a:extLst>
              </p:cNvPr>
              <p:cNvSpPr/>
              <p:nvPr/>
            </p:nvSpPr>
            <p:spPr>
              <a:xfrm>
                <a:off x="1088884" y="1599567"/>
                <a:ext cx="10240199" cy="3244132"/>
              </a:xfrm>
              <a:prstGeom prst="rect">
                <a:avLst/>
              </a:prstGeom>
              <a:solidFill>
                <a:srgbClr val="413C6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grpSp>
        <p:grpSp>
          <p:nvGrpSpPr>
            <p:cNvPr id="22" name="组合 21">
              <a:extLst>
                <a:ext uri="{FF2B5EF4-FFF2-40B4-BE49-F238E27FC236}">
                  <a16:creationId xmlns:a16="http://schemas.microsoft.com/office/drawing/2014/main" id="{E4AC886F-D17C-44FE-AD85-159B05A0FEEB}"/>
                </a:ext>
              </a:extLst>
            </p:cNvPr>
            <p:cNvGrpSpPr/>
            <p:nvPr/>
          </p:nvGrpSpPr>
          <p:grpSpPr>
            <a:xfrm>
              <a:off x="2653034" y="2140056"/>
              <a:ext cx="7111898" cy="2163154"/>
              <a:chOff x="2331116" y="2221198"/>
              <a:chExt cx="7111898" cy="2163154"/>
            </a:xfrm>
          </p:grpSpPr>
          <p:sp>
            <p:nvSpPr>
              <p:cNvPr id="5" name="矩形 4">
                <a:extLst>
                  <a:ext uri="{FF2B5EF4-FFF2-40B4-BE49-F238E27FC236}">
                    <a16:creationId xmlns:a16="http://schemas.microsoft.com/office/drawing/2014/main" id="{940A40A2-EAE6-4CC3-8B34-94D4794283C6}"/>
                  </a:ext>
                </a:extLst>
              </p:cNvPr>
              <p:cNvSpPr/>
              <p:nvPr/>
            </p:nvSpPr>
            <p:spPr>
              <a:xfrm>
                <a:off x="2331116" y="2221198"/>
                <a:ext cx="7111895" cy="413467"/>
              </a:xfrm>
              <a:prstGeom prst="rect">
                <a:avLst/>
              </a:prstGeom>
              <a:solidFill>
                <a:srgbClr val="AD62AA">
                  <a:alpha val="69804"/>
                </a:srgbClr>
              </a:solidFill>
            </p:spPr>
            <p:txBody>
              <a:bodyPr wrap="square" anchor="ctr">
                <a:no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全球经济每年因近视造成的损失</a:t>
                </a:r>
              </a:p>
            </p:txBody>
          </p:sp>
          <p:sp>
            <p:nvSpPr>
              <p:cNvPr id="7" name="矩形 6">
                <a:extLst>
                  <a:ext uri="{FF2B5EF4-FFF2-40B4-BE49-F238E27FC236}">
                    <a16:creationId xmlns:a16="http://schemas.microsoft.com/office/drawing/2014/main" id="{0B961642-221E-4F7C-8196-C12D754A360F}"/>
                  </a:ext>
                </a:extLst>
              </p:cNvPr>
              <p:cNvSpPr/>
              <p:nvPr/>
            </p:nvSpPr>
            <p:spPr>
              <a:xfrm>
                <a:off x="2331116" y="2657326"/>
                <a:ext cx="4233523" cy="413467"/>
              </a:xfrm>
              <a:prstGeom prst="rect">
                <a:avLst/>
              </a:prstGeom>
              <a:solidFill>
                <a:srgbClr val="AD62AA">
                  <a:alpha val="69804"/>
                </a:srgbClr>
              </a:solidFill>
            </p:spPr>
            <p:txBody>
              <a:bodyPr wrap="square" anchor="ctr">
                <a:no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全球由视力障碍引起的生产力损失总成本</a:t>
                </a:r>
                <a:endParaRPr lang="en-US" altLang="zh-CN" sz="1600" b="1" dirty="0">
                  <a:solidFill>
                    <a:schemeClr val="bg1"/>
                  </a:solidFill>
                  <a:latin typeface="微软雅黑" panose="020B0503020204020204" pitchFamily="34" charset="-122"/>
                  <a:ea typeface="微软雅黑" panose="020B0503020204020204" pitchFamily="34" charset="-122"/>
                </a:endParaRPr>
              </a:p>
            </p:txBody>
          </p:sp>
          <p:sp>
            <p:nvSpPr>
              <p:cNvPr id="8" name="矩形 7">
                <a:extLst>
                  <a:ext uri="{FF2B5EF4-FFF2-40B4-BE49-F238E27FC236}">
                    <a16:creationId xmlns:a16="http://schemas.microsoft.com/office/drawing/2014/main" id="{8246AB03-7B46-4489-A3CF-2DCB1030A56F}"/>
                  </a:ext>
                </a:extLst>
              </p:cNvPr>
              <p:cNvSpPr/>
              <p:nvPr/>
            </p:nvSpPr>
            <p:spPr>
              <a:xfrm>
                <a:off x="6585068" y="2657326"/>
                <a:ext cx="2857946" cy="413467"/>
              </a:xfrm>
              <a:prstGeom prst="rect">
                <a:avLst/>
              </a:prstGeom>
              <a:solidFill>
                <a:srgbClr val="AD62AA">
                  <a:alpha val="69804"/>
                </a:srgbClr>
              </a:solidFill>
            </p:spPr>
            <p:txBody>
              <a:bodyPr wrap="square" anchor="ctr">
                <a:noAutofit/>
              </a:bodyPr>
              <a:lstStyle/>
              <a:p>
                <a:pPr algn="ctr"/>
                <a:r>
                  <a:rPr lang="zh-CN" altLang="en-US" sz="1600" b="1" dirty="0">
                    <a:solidFill>
                      <a:schemeClr val="bg1"/>
                    </a:solidFill>
                    <a:latin typeface="微软雅黑" panose="020B0503020204020204" pitchFamily="34" charset="-122"/>
                    <a:ea typeface="微软雅黑" panose="020B0503020204020204" pitchFamily="34" charset="-122"/>
                  </a:rPr>
                  <a:t>美元</a:t>
                </a:r>
                <a:r>
                  <a:rPr lang="en-US" altLang="zh-CN" sz="1600" b="1" dirty="0">
                    <a:solidFill>
                      <a:schemeClr val="bg1"/>
                    </a:solidFill>
                    <a:latin typeface="微软雅黑" panose="020B0503020204020204" pitchFamily="34" charset="-122"/>
                    <a:ea typeface="微软雅黑" panose="020B0503020204020204" pitchFamily="34" charset="-122"/>
                  </a:rPr>
                  <a:t>(95%CI)</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
            <p:nvSpPr>
              <p:cNvPr id="9" name="矩形 8">
                <a:extLst>
                  <a:ext uri="{FF2B5EF4-FFF2-40B4-BE49-F238E27FC236}">
                    <a16:creationId xmlns:a16="http://schemas.microsoft.com/office/drawing/2014/main" id="{CD04151A-6EF7-47B9-B2FA-A6A57BEF25A2}"/>
                  </a:ext>
                </a:extLst>
              </p:cNvPr>
              <p:cNvSpPr/>
              <p:nvPr/>
            </p:nvSpPr>
            <p:spPr>
              <a:xfrm>
                <a:off x="2331116" y="3098625"/>
                <a:ext cx="4233523" cy="413467"/>
              </a:xfrm>
              <a:prstGeom prst="rect">
                <a:avLst/>
              </a:prstGeom>
              <a:solidFill>
                <a:srgbClr val="EAB9C9">
                  <a:alpha val="69804"/>
                </a:srgbClr>
              </a:solidFill>
            </p:spPr>
            <p:txBody>
              <a:bodyPr wrap="square" anchor="ctr">
                <a:noAutofit/>
              </a:bodyPr>
              <a:lstStyle/>
              <a:p>
                <a:pPr algn="ctr"/>
                <a:r>
                  <a:rPr lang="zh-CN" altLang="en-US" sz="1600" dirty="0">
                    <a:solidFill>
                      <a:schemeClr val="bg1"/>
                    </a:solidFill>
                    <a:latin typeface="黑体" pitchFamily="49" charset="-122"/>
                    <a:ea typeface="黑体" pitchFamily="49" charset="-122"/>
                  </a:rPr>
                  <a:t>近视患者本人</a:t>
                </a:r>
              </a:p>
            </p:txBody>
          </p:sp>
          <p:sp>
            <p:nvSpPr>
              <p:cNvPr id="10" name="矩形 9">
                <a:extLst>
                  <a:ext uri="{FF2B5EF4-FFF2-40B4-BE49-F238E27FC236}">
                    <a16:creationId xmlns:a16="http://schemas.microsoft.com/office/drawing/2014/main" id="{8D89E616-6E60-4B6E-ABB8-8408CB0D753C}"/>
                  </a:ext>
                </a:extLst>
              </p:cNvPr>
              <p:cNvSpPr/>
              <p:nvPr/>
            </p:nvSpPr>
            <p:spPr>
              <a:xfrm>
                <a:off x="6585068" y="3098625"/>
                <a:ext cx="2857946" cy="413467"/>
              </a:xfrm>
              <a:prstGeom prst="rect">
                <a:avLst/>
              </a:prstGeom>
              <a:solidFill>
                <a:srgbClr val="EAB9C9">
                  <a:alpha val="69804"/>
                </a:srgbClr>
              </a:solidFill>
            </p:spPr>
            <p:txBody>
              <a:bodyPr wrap="square" anchor="ctr">
                <a:noAutofit/>
              </a:bodyPr>
              <a:lstStyle/>
              <a:p>
                <a:pPr algn="ctr"/>
                <a:r>
                  <a:rPr lang="en-US" altLang="zh-CN" sz="1600" dirty="0">
                    <a:solidFill>
                      <a:schemeClr val="bg1"/>
                    </a:solidFill>
                    <a:latin typeface="黑体" pitchFamily="49" charset="-122"/>
                    <a:ea typeface="黑体" pitchFamily="49" charset="-122"/>
                  </a:rPr>
                  <a:t>$3650</a:t>
                </a:r>
                <a:r>
                  <a:rPr lang="zh-CN" altLang="en-US" sz="1600" dirty="0">
                    <a:solidFill>
                      <a:schemeClr val="bg1"/>
                    </a:solidFill>
                    <a:latin typeface="黑体" pitchFamily="49" charset="-122"/>
                    <a:ea typeface="黑体" pitchFamily="49" charset="-122"/>
                  </a:rPr>
                  <a:t>亿（</a:t>
                </a:r>
                <a:r>
                  <a:rPr lang="en-US" altLang="zh-CN" sz="1600" dirty="0">
                    <a:solidFill>
                      <a:schemeClr val="bg1"/>
                    </a:solidFill>
                    <a:latin typeface="黑体" pitchFamily="49" charset="-122"/>
                    <a:ea typeface="黑体" pitchFamily="49" charset="-122"/>
                  </a:rPr>
                  <a:t>1330-9040</a:t>
                </a:r>
                <a:r>
                  <a:rPr lang="zh-CN" altLang="en-US" sz="1600" dirty="0">
                    <a:solidFill>
                      <a:schemeClr val="bg1"/>
                    </a:solidFill>
                    <a:latin typeface="黑体" pitchFamily="49" charset="-122"/>
                    <a:ea typeface="黑体" pitchFamily="49" charset="-122"/>
                  </a:rPr>
                  <a:t>亿）</a:t>
                </a:r>
              </a:p>
            </p:txBody>
          </p:sp>
          <p:sp>
            <p:nvSpPr>
              <p:cNvPr id="11" name="矩形 10">
                <a:extLst>
                  <a:ext uri="{FF2B5EF4-FFF2-40B4-BE49-F238E27FC236}">
                    <a16:creationId xmlns:a16="http://schemas.microsoft.com/office/drawing/2014/main" id="{29E21CB1-2FEF-49DA-8EB9-81B108ABB70D}"/>
                  </a:ext>
                </a:extLst>
              </p:cNvPr>
              <p:cNvSpPr/>
              <p:nvPr/>
            </p:nvSpPr>
            <p:spPr>
              <a:xfrm>
                <a:off x="2331116" y="3534755"/>
                <a:ext cx="4233523" cy="413467"/>
              </a:xfrm>
              <a:prstGeom prst="rect">
                <a:avLst/>
              </a:prstGeom>
              <a:solidFill>
                <a:srgbClr val="EAB9C9">
                  <a:alpha val="69804"/>
                </a:srgbClr>
              </a:solidFill>
            </p:spPr>
            <p:txBody>
              <a:bodyPr wrap="square" anchor="ctr">
                <a:noAutofit/>
              </a:bodyPr>
              <a:lstStyle/>
              <a:p>
                <a:pPr algn="ctr"/>
                <a:r>
                  <a:rPr lang="zh-CN" altLang="en-US" sz="1600" dirty="0">
                    <a:solidFill>
                      <a:schemeClr val="bg1"/>
                    </a:solidFill>
                    <a:latin typeface="黑体" pitchFamily="49" charset="-122"/>
                    <a:ea typeface="黑体" pitchFamily="49" charset="-122"/>
                  </a:rPr>
                  <a:t>护理者</a:t>
                </a:r>
              </a:p>
            </p:txBody>
          </p:sp>
          <p:sp>
            <p:nvSpPr>
              <p:cNvPr id="12" name="矩形 11">
                <a:extLst>
                  <a:ext uri="{FF2B5EF4-FFF2-40B4-BE49-F238E27FC236}">
                    <a16:creationId xmlns:a16="http://schemas.microsoft.com/office/drawing/2014/main" id="{D756635F-EAB1-40A3-B34A-524C5B63D04D}"/>
                  </a:ext>
                </a:extLst>
              </p:cNvPr>
              <p:cNvSpPr/>
              <p:nvPr/>
            </p:nvSpPr>
            <p:spPr>
              <a:xfrm>
                <a:off x="6585068" y="3534755"/>
                <a:ext cx="2857946" cy="413467"/>
              </a:xfrm>
              <a:prstGeom prst="rect">
                <a:avLst/>
              </a:prstGeom>
              <a:solidFill>
                <a:srgbClr val="EAB9C9">
                  <a:alpha val="69804"/>
                </a:srgbClr>
              </a:solidFill>
            </p:spPr>
            <p:txBody>
              <a:bodyPr wrap="square" anchor="ctr">
                <a:noAutofit/>
              </a:bodyPr>
              <a:lstStyle/>
              <a:p>
                <a:pPr lvl="0" algn="ctr">
                  <a:defRPr/>
                </a:pPr>
                <a:r>
                  <a:rPr lang="en-US" altLang="zh-CN" sz="1600" dirty="0">
                    <a:solidFill>
                      <a:schemeClr val="bg1"/>
                    </a:solidFill>
                    <a:latin typeface="黑体" pitchFamily="49" charset="-122"/>
                    <a:ea typeface="黑体" pitchFamily="49" charset="-122"/>
                  </a:rPr>
                  <a:t>$270</a:t>
                </a:r>
                <a:r>
                  <a:rPr lang="zh-CN" altLang="en-US" sz="1600" dirty="0">
                    <a:solidFill>
                      <a:schemeClr val="bg1"/>
                    </a:solidFill>
                    <a:latin typeface="黑体" pitchFamily="49" charset="-122"/>
                    <a:ea typeface="黑体" pitchFamily="49" charset="-122"/>
                  </a:rPr>
                  <a:t>亿（</a:t>
                </a:r>
                <a:r>
                  <a:rPr lang="en-US" altLang="zh-CN" sz="1600" dirty="0">
                    <a:solidFill>
                      <a:schemeClr val="bg1"/>
                    </a:solidFill>
                    <a:latin typeface="黑体" pitchFamily="49" charset="-122"/>
                    <a:ea typeface="黑体" pitchFamily="49" charset="-122"/>
                  </a:rPr>
                  <a:t>100-660</a:t>
                </a:r>
                <a:r>
                  <a:rPr lang="zh-CN" altLang="en-US" sz="1600" dirty="0">
                    <a:solidFill>
                      <a:schemeClr val="bg1"/>
                    </a:solidFill>
                    <a:latin typeface="黑体" pitchFamily="49" charset="-122"/>
                    <a:ea typeface="黑体" pitchFamily="49" charset="-122"/>
                  </a:rPr>
                  <a:t>亿）</a:t>
                </a:r>
              </a:p>
            </p:txBody>
          </p:sp>
          <p:sp>
            <p:nvSpPr>
              <p:cNvPr id="13" name="矩形 12">
                <a:extLst>
                  <a:ext uri="{FF2B5EF4-FFF2-40B4-BE49-F238E27FC236}">
                    <a16:creationId xmlns:a16="http://schemas.microsoft.com/office/drawing/2014/main" id="{A7DD7557-E584-4420-B321-009B6EAD8583}"/>
                  </a:ext>
                </a:extLst>
              </p:cNvPr>
              <p:cNvSpPr/>
              <p:nvPr/>
            </p:nvSpPr>
            <p:spPr>
              <a:xfrm>
                <a:off x="2331116" y="3970885"/>
                <a:ext cx="4233523" cy="413467"/>
              </a:xfrm>
              <a:prstGeom prst="rect">
                <a:avLst/>
              </a:prstGeom>
              <a:solidFill>
                <a:srgbClr val="EAB9C9">
                  <a:alpha val="69804"/>
                </a:srgbClr>
              </a:solidFill>
            </p:spPr>
            <p:txBody>
              <a:bodyPr wrap="square" anchor="ctr">
                <a:noAutofit/>
              </a:bodyPr>
              <a:lstStyle/>
              <a:p>
                <a:pPr algn="ctr"/>
                <a:r>
                  <a:rPr lang="zh-CN" altLang="en-US" sz="1600" dirty="0">
                    <a:solidFill>
                      <a:schemeClr val="bg1"/>
                    </a:solidFill>
                    <a:latin typeface="黑体" pitchFamily="49" charset="-122"/>
                    <a:ea typeface="黑体" pitchFamily="49" charset="-122"/>
                  </a:rPr>
                  <a:t>总和</a:t>
                </a:r>
                <a:endParaRPr lang="zh-CN" altLang="en-US" sz="1600" b="1" dirty="0">
                  <a:solidFill>
                    <a:schemeClr val="bg1"/>
                  </a:solidFill>
                  <a:latin typeface="黑体" pitchFamily="49" charset="-122"/>
                  <a:ea typeface="黑体" pitchFamily="49" charset="-122"/>
                </a:endParaRPr>
              </a:p>
            </p:txBody>
          </p:sp>
          <p:sp>
            <p:nvSpPr>
              <p:cNvPr id="14" name="矩形 13">
                <a:extLst>
                  <a:ext uri="{FF2B5EF4-FFF2-40B4-BE49-F238E27FC236}">
                    <a16:creationId xmlns:a16="http://schemas.microsoft.com/office/drawing/2014/main" id="{0C6DA8C4-A072-40AF-B3DD-10FDAC08A030}"/>
                  </a:ext>
                </a:extLst>
              </p:cNvPr>
              <p:cNvSpPr/>
              <p:nvPr/>
            </p:nvSpPr>
            <p:spPr>
              <a:xfrm>
                <a:off x="6585068" y="3970885"/>
                <a:ext cx="2857946" cy="413467"/>
              </a:xfrm>
              <a:prstGeom prst="rect">
                <a:avLst/>
              </a:prstGeom>
              <a:solidFill>
                <a:srgbClr val="EAB9C9">
                  <a:alpha val="69804"/>
                </a:srgbClr>
              </a:solidFill>
            </p:spPr>
            <p:txBody>
              <a:bodyPr wrap="square" anchor="ctr">
                <a:noAutofit/>
              </a:bodyPr>
              <a:lstStyle/>
              <a:p>
                <a:pPr lvl="0" algn="ctr">
                  <a:defRPr/>
                </a:pPr>
                <a:r>
                  <a:rPr lang="en-US" altLang="zh-CN" sz="1600" dirty="0">
                    <a:solidFill>
                      <a:schemeClr val="bg1"/>
                    </a:solidFill>
                    <a:latin typeface="黑体" pitchFamily="49" charset="-122"/>
                    <a:ea typeface="黑体" pitchFamily="49" charset="-122"/>
                  </a:rPr>
                  <a:t>$3920</a:t>
                </a:r>
                <a:r>
                  <a:rPr lang="zh-CN" altLang="en-US" sz="1600" dirty="0">
                    <a:solidFill>
                      <a:schemeClr val="bg1"/>
                    </a:solidFill>
                    <a:latin typeface="黑体" pitchFamily="49" charset="-122"/>
                    <a:ea typeface="黑体" pitchFamily="49" charset="-122"/>
                  </a:rPr>
                  <a:t>亿（</a:t>
                </a:r>
                <a:r>
                  <a:rPr lang="en-US" altLang="zh-CN" sz="1600" dirty="0">
                    <a:solidFill>
                      <a:schemeClr val="bg1"/>
                    </a:solidFill>
                    <a:latin typeface="黑体" pitchFamily="49" charset="-122"/>
                    <a:ea typeface="黑体" pitchFamily="49" charset="-122"/>
                  </a:rPr>
                  <a:t>1430-9710</a:t>
                </a:r>
                <a:r>
                  <a:rPr lang="zh-CN" altLang="en-US" sz="1600" dirty="0">
                    <a:solidFill>
                      <a:schemeClr val="bg1"/>
                    </a:solidFill>
                    <a:latin typeface="黑体" pitchFamily="49" charset="-122"/>
                    <a:ea typeface="黑体" pitchFamily="49" charset="-122"/>
                  </a:rPr>
                  <a:t>亿）</a:t>
                </a:r>
                <a:endParaRPr lang="zh-CN" altLang="en-US" sz="1600" b="1" dirty="0">
                  <a:solidFill>
                    <a:schemeClr val="bg1"/>
                  </a:solidFill>
                  <a:latin typeface="黑体" pitchFamily="49" charset="-122"/>
                  <a:ea typeface="黑体" pitchFamily="49" charset="-122"/>
                </a:endParaRPr>
              </a:p>
            </p:txBody>
          </p:sp>
        </p:grpSp>
      </p:grpSp>
      <p:sp>
        <p:nvSpPr>
          <p:cNvPr id="19" name="Text Box 6">
            <a:extLst>
              <a:ext uri="{FF2B5EF4-FFF2-40B4-BE49-F238E27FC236}">
                <a16:creationId xmlns:a16="http://schemas.microsoft.com/office/drawing/2014/main" id="{C877D8AF-163F-40F3-A673-43B6CDD94C48}"/>
              </a:ext>
            </a:extLst>
          </p:cNvPr>
          <p:cNvSpPr txBox="1">
            <a:spLocks noChangeArrowheads="1"/>
          </p:cNvSpPr>
          <p:nvPr/>
        </p:nvSpPr>
        <p:spPr bwMode="auto">
          <a:xfrm>
            <a:off x="3579207" y="645862"/>
            <a:ext cx="5033587"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近视带来严重的社会经济影响</a:t>
            </a:r>
          </a:p>
        </p:txBody>
      </p:sp>
      <p:sp>
        <p:nvSpPr>
          <p:cNvPr id="24" name="矩形 23">
            <a:extLst>
              <a:ext uri="{FF2B5EF4-FFF2-40B4-BE49-F238E27FC236}">
                <a16:creationId xmlns:a16="http://schemas.microsoft.com/office/drawing/2014/main" id="{54661A8F-9C37-4273-AE27-1456D40A4427}"/>
              </a:ext>
            </a:extLst>
          </p:cNvPr>
          <p:cNvSpPr/>
          <p:nvPr/>
        </p:nvSpPr>
        <p:spPr>
          <a:xfrm>
            <a:off x="3858851" y="1133135"/>
            <a:ext cx="4474300"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MYOPIA HAS SERIOUS SOCIO-ECONOMIC EFFECTS</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
        <p:nvSpPr>
          <p:cNvPr id="25" name="Text Box 14">
            <a:extLst>
              <a:ext uri="{FF2B5EF4-FFF2-40B4-BE49-F238E27FC236}">
                <a16:creationId xmlns:a16="http://schemas.microsoft.com/office/drawing/2014/main" id="{438CBA10-3514-4FAE-A950-F78C944BB7BE}"/>
              </a:ext>
            </a:extLst>
          </p:cNvPr>
          <p:cNvSpPr txBox="1">
            <a:spLocks noChangeArrowheads="1"/>
          </p:cNvSpPr>
          <p:nvPr/>
        </p:nvSpPr>
        <p:spPr bwMode="auto">
          <a:xfrm>
            <a:off x="2033381" y="4926133"/>
            <a:ext cx="8125239" cy="112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9pPr>
          </a:lstStyle>
          <a:p>
            <a:pPr marL="288000" indent="-288000">
              <a:lnSpc>
                <a:spcPts val="2700"/>
              </a:lnSpc>
              <a:spcBef>
                <a:spcPct val="0"/>
              </a:spcBef>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视力损害或失明者需要视力正常成年人护理</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这样这个护理者也会失去个人的生产时间</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p>
          <a:p>
            <a:pPr marL="288000" indent="-288000">
              <a:lnSpc>
                <a:spcPts val="2700"/>
              </a:lnSpc>
              <a:spcBef>
                <a:spcPct val="0"/>
              </a:spcBef>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照顾失明者导致</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10%</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的生产力损失</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照顾视力损害者导致</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5%</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的生产力损失</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p>
          <a:p>
            <a:pPr marL="288000" indent="-288000">
              <a:lnSpc>
                <a:spcPts val="2700"/>
              </a:lnSpc>
              <a:spcBef>
                <a:spcPct val="0"/>
              </a:spcBef>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照顾轻度视力损害不会有损失</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a:t>
            </a:r>
            <a:endPar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6132347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圆顶角 1">
            <a:extLst>
              <a:ext uri="{FF2B5EF4-FFF2-40B4-BE49-F238E27FC236}">
                <a16:creationId xmlns:a16="http://schemas.microsoft.com/office/drawing/2014/main" id="{4DAB0A82-E410-4DB2-9FE4-3FE886BE5A3C}"/>
              </a:ext>
            </a:extLst>
          </p:cNvPr>
          <p:cNvSpPr/>
          <p:nvPr/>
        </p:nvSpPr>
        <p:spPr>
          <a:xfrm rot="16200000">
            <a:off x="4038655" y="-2667000"/>
            <a:ext cx="4114692" cy="12192000"/>
          </a:xfrm>
          <a:prstGeom prst="round2SameRect">
            <a:avLst>
              <a:gd name="adj1" fmla="val 0"/>
              <a:gd name="adj2" fmla="val 0"/>
            </a:avLst>
          </a:prstGeom>
          <a:gradFill flip="none" rotWithShape="1">
            <a:gsLst>
              <a:gs pos="0">
                <a:srgbClr val="EAB9C9"/>
              </a:gs>
              <a:gs pos="53000">
                <a:srgbClr val="EB9788"/>
              </a:gs>
              <a:gs pos="100000">
                <a:srgbClr val="AD62AA"/>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 4" descr="穿西装的男人&#10;&#10;描述已自动生成">
            <a:extLst>
              <a:ext uri="{FF2B5EF4-FFF2-40B4-BE49-F238E27FC236}">
                <a16:creationId xmlns:a16="http://schemas.microsoft.com/office/drawing/2014/main" id="{F8B50954-B362-42A7-9641-1139F2DAEE7F}"/>
              </a:ext>
            </a:extLst>
          </p:cNvPr>
          <p:cNvPicPr>
            <a:picLocks noChangeAspect="1"/>
          </p:cNvPicPr>
          <p:nvPr/>
        </p:nvPicPr>
        <p:blipFill rotWithShape="1">
          <a:blip r:embed="rId2">
            <a:extLst>
              <a:ext uri="{28A0092B-C50C-407E-A947-70E740481C1C}">
                <a14:useLocalDpi xmlns:a14="http://schemas.microsoft.com/office/drawing/2010/main" val="0"/>
              </a:ext>
            </a:extLst>
          </a:blip>
          <a:srcRect l="12886"/>
          <a:stretch/>
        </p:blipFill>
        <p:spPr>
          <a:xfrm>
            <a:off x="914536" y="1432354"/>
            <a:ext cx="5376682" cy="4051338"/>
          </a:xfrm>
          <a:prstGeom prst="rect">
            <a:avLst/>
          </a:prstGeom>
        </p:spPr>
      </p:pic>
      <p:sp>
        <p:nvSpPr>
          <p:cNvPr id="6" name="矩形 5">
            <a:extLst>
              <a:ext uri="{FF2B5EF4-FFF2-40B4-BE49-F238E27FC236}">
                <a16:creationId xmlns:a16="http://schemas.microsoft.com/office/drawing/2014/main" id="{6E5E8C08-B17D-4C03-A133-3C71F29F9EC5}"/>
              </a:ext>
            </a:extLst>
          </p:cNvPr>
          <p:cNvSpPr/>
          <p:nvPr/>
        </p:nvSpPr>
        <p:spPr>
          <a:xfrm>
            <a:off x="6253204" y="2486938"/>
            <a:ext cx="4876672" cy="2365519"/>
          </a:xfrm>
          <a:prstGeom prst="rect">
            <a:avLst/>
          </a:prstGeom>
        </p:spPr>
        <p:txBody>
          <a:bodyPr wrap="square">
            <a:spAutoFit/>
          </a:bodyPr>
          <a:lstStyle/>
          <a:p>
            <a:pPr algn="dist">
              <a:lnSpc>
                <a:spcPts val="3000"/>
              </a:lnSpc>
            </a:pPr>
            <a:r>
              <a:rPr lang="zh-CN" altLang="en-US" sz="2000" b="1" dirty="0">
                <a:solidFill>
                  <a:schemeClr val="bg1"/>
                </a:solidFill>
                <a:latin typeface="微软雅黑" panose="020B0503020204020204" pitchFamily="34" charset="-122"/>
                <a:ea typeface="微软雅黑" panose="020B0503020204020204" pitchFamily="34" charset="-122"/>
              </a:rPr>
              <a:t>       我国学生近视呈现高发、低龄化趋势</a:t>
            </a:r>
            <a:r>
              <a:rPr lang="en-US" altLang="zh-CN" sz="2000" b="1" dirty="0">
                <a:solidFill>
                  <a:schemeClr val="bg1"/>
                </a:solidFill>
                <a:latin typeface="微软雅黑" panose="020B0503020204020204" pitchFamily="34" charset="-122"/>
                <a:ea typeface="微软雅黑" panose="020B0503020204020204" pitchFamily="34" charset="-122"/>
              </a:rPr>
              <a:t>,</a:t>
            </a:r>
            <a:r>
              <a:rPr lang="zh-CN" altLang="en-US" sz="2000" b="1" dirty="0">
                <a:solidFill>
                  <a:schemeClr val="bg1"/>
                </a:solidFill>
                <a:latin typeface="微软雅黑" panose="020B0503020204020204" pitchFamily="34" charset="-122"/>
                <a:ea typeface="微软雅黑" panose="020B0503020204020204" pitchFamily="34" charset="-122"/>
              </a:rPr>
              <a:t>严重影响孩子们的身心健康</a:t>
            </a:r>
            <a:r>
              <a:rPr lang="en-US" altLang="zh-CN" sz="2000" b="1" dirty="0">
                <a:solidFill>
                  <a:schemeClr val="bg1"/>
                </a:solidFill>
                <a:latin typeface="微软雅黑" panose="020B0503020204020204" pitchFamily="34" charset="-122"/>
                <a:ea typeface="微软雅黑" panose="020B0503020204020204" pitchFamily="34" charset="-122"/>
              </a:rPr>
              <a:t>,</a:t>
            </a:r>
            <a:r>
              <a:rPr lang="zh-CN" altLang="en-US" sz="2000" b="1" dirty="0">
                <a:solidFill>
                  <a:schemeClr val="bg1"/>
                </a:solidFill>
                <a:latin typeface="微软雅黑" panose="020B0503020204020204" pitchFamily="34" charset="-122"/>
                <a:ea typeface="微软雅黑" panose="020B0503020204020204" pitchFamily="34" charset="-122"/>
              </a:rPr>
              <a:t>这是一个关系国家和民族未来的大问题</a:t>
            </a:r>
            <a:r>
              <a:rPr lang="en-US" altLang="zh-CN" sz="2000" b="1" dirty="0">
                <a:solidFill>
                  <a:schemeClr val="bg1"/>
                </a:solidFill>
                <a:latin typeface="微软雅黑" panose="020B0503020204020204" pitchFamily="34" charset="-122"/>
                <a:ea typeface="微软雅黑" panose="020B0503020204020204" pitchFamily="34" charset="-122"/>
              </a:rPr>
              <a:t>,</a:t>
            </a:r>
            <a:r>
              <a:rPr lang="zh-CN" altLang="en-US" sz="2000" b="1" dirty="0">
                <a:solidFill>
                  <a:schemeClr val="bg1"/>
                </a:solidFill>
                <a:latin typeface="微软雅黑" panose="020B0503020204020204" pitchFamily="34" charset="-122"/>
                <a:ea typeface="微软雅黑" panose="020B0503020204020204" pitchFamily="34" charset="-122"/>
              </a:rPr>
              <a:t>必须高度重视</a:t>
            </a:r>
            <a:r>
              <a:rPr lang="en-US" altLang="zh-CN" sz="2000" b="1" dirty="0">
                <a:solidFill>
                  <a:schemeClr val="bg1"/>
                </a:solidFill>
                <a:latin typeface="微软雅黑" panose="020B0503020204020204" pitchFamily="34" charset="-122"/>
                <a:ea typeface="微软雅黑" panose="020B0503020204020204" pitchFamily="34" charset="-122"/>
              </a:rPr>
              <a:t>,</a:t>
            </a:r>
            <a:r>
              <a:rPr lang="zh-CN" altLang="en-US" sz="2000" b="1" dirty="0">
                <a:solidFill>
                  <a:schemeClr val="bg1"/>
                </a:solidFill>
                <a:latin typeface="微软雅黑" panose="020B0503020204020204" pitchFamily="34" charset="-122"/>
                <a:ea typeface="微软雅黑" panose="020B0503020204020204" pitchFamily="34" charset="-122"/>
              </a:rPr>
              <a:t>不能任其发展。</a:t>
            </a:r>
            <a:r>
              <a:rPr lang="zh-CN" altLang="en-US" sz="2000" b="1" dirty="0">
                <a:solidFill>
                  <a:srgbClr val="4A47A3"/>
                </a:solidFill>
                <a:latin typeface="微软雅黑" panose="020B0503020204020204" pitchFamily="34" charset="-122"/>
                <a:ea typeface="微软雅黑" panose="020B0503020204020204" pitchFamily="34" charset="-122"/>
              </a:rPr>
              <a:t>共同呵护好孩子的眼睛</a:t>
            </a:r>
            <a:r>
              <a:rPr lang="en-US" altLang="zh-CN" sz="2000" b="1" dirty="0">
                <a:solidFill>
                  <a:srgbClr val="4A47A3"/>
                </a:solidFill>
                <a:latin typeface="微软雅黑" panose="020B0503020204020204" pitchFamily="34" charset="-122"/>
                <a:ea typeface="微软雅黑" panose="020B0503020204020204" pitchFamily="34" charset="-122"/>
              </a:rPr>
              <a:t>,</a:t>
            </a:r>
          </a:p>
          <a:p>
            <a:pPr algn="just">
              <a:lnSpc>
                <a:spcPts val="3000"/>
              </a:lnSpc>
            </a:pPr>
            <a:r>
              <a:rPr lang="zh-CN" altLang="en-US" sz="2000" b="1" dirty="0">
                <a:solidFill>
                  <a:srgbClr val="4A47A3"/>
                </a:solidFill>
                <a:latin typeface="微软雅黑" panose="020B0503020204020204" pitchFamily="34" charset="-122"/>
                <a:ea typeface="微软雅黑" panose="020B0503020204020204" pitchFamily="34" charset="-122"/>
              </a:rPr>
              <a:t>让他们拥有一个光明的未来。</a:t>
            </a:r>
            <a:endParaRPr lang="en-US" altLang="zh-CN" sz="2000" b="1" dirty="0">
              <a:solidFill>
                <a:srgbClr val="4A47A3"/>
              </a:solidFill>
              <a:latin typeface="微软雅黑" panose="020B0503020204020204" pitchFamily="34" charset="-122"/>
              <a:ea typeface="微软雅黑" panose="020B0503020204020204" pitchFamily="34" charset="-122"/>
            </a:endParaRPr>
          </a:p>
          <a:p>
            <a:pPr algn="just">
              <a:lnSpc>
                <a:spcPts val="3000"/>
              </a:lnSpc>
            </a:pPr>
            <a:r>
              <a:rPr lang="en-US" altLang="zh-CN" sz="2000" b="1" dirty="0">
                <a:solidFill>
                  <a:schemeClr val="bg1"/>
                </a:solidFill>
                <a:latin typeface="微软雅黑" panose="020B0503020204020204" pitchFamily="34" charset="-122"/>
                <a:ea typeface="微软雅黑" panose="020B0503020204020204" pitchFamily="34" charset="-122"/>
              </a:rPr>
              <a:t>                                        —— </a:t>
            </a:r>
            <a:r>
              <a:rPr lang="zh-CN" altLang="en-US" sz="2000" b="1" dirty="0">
                <a:solidFill>
                  <a:schemeClr val="bg1"/>
                </a:solidFill>
                <a:latin typeface="微软雅黑" panose="020B0503020204020204" pitchFamily="34" charset="-122"/>
                <a:ea typeface="微软雅黑" panose="020B0503020204020204" pitchFamily="34" charset="-122"/>
              </a:rPr>
              <a:t>习近平</a:t>
            </a:r>
          </a:p>
        </p:txBody>
      </p:sp>
    </p:spTree>
    <p:extLst>
      <p:ext uri="{BB962C8B-B14F-4D97-AF65-F5344CB8AC3E}">
        <p14:creationId xmlns:p14="http://schemas.microsoft.com/office/powerpoint/2010/main" val="39264940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6">
            <a:extLst>
              <a:ext uri="{FF2B5EF4-FFF2-40B4-BE49-F238E27FC236}">
                <a16:creationId xmlns:a16="http://schemas.microsoft.com/office/drawing/2014/main" id="{2A3C2115-8D85-45D7-8F68-0DB0B210D1A8}"/>
              </a:ext>
            </a:extLst>
          </p:cNvPr>
          <p:cNvSpPr txBox="1">
            <a:spLocks noChangeArrowheads="1"/>
          </p:cNvSpPr>
          <p:nvPr/>
        </p:nvSpPr>
        <p:spPr bwMode="auto">
          <a:xfrm>
            <a:off x="2675810" y="645862"/>
            <a:ext cx="6840380"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近视防控已成为国家健康战略的重要一环</a:t>
            </a:r>
          </a:p>
        </p:txBody>
      </p:sp>
      <p:grpSp>
        <p:nvGrpSpPr>
          <p:cNvPr id="13" name="组合 12">
            <a:extLst>
              <a:ext uri="{FF2B5EF4-FFF2-40B4-BE49-F238E27FC236}">
                <a16:creationId xmlns:a16="http://schemas.microsoft.com/office/drawing/2014/main" id="{701D8AFC-2080-456C-A584-6272699F7AFC}"/>
              </a:ext>
            </a:extLst>
          </p:cNvPr>
          <p:cNvGrpSpPr/>
          <p:nvPr/>
        </p:nvGrpSpPr>
        <p:grpSpPr>
          <a:xfrm>
            <a:off x="839546" y="1806138"/>
            <a:ext cx="10512909" cy="2234154"/>
            <a:chOff x="839694" y="1806138"/>
            <a:chExt cx="10512909" cy="2234154"/>
          </a:xfrm>
        </p:grpSpPr>
        <p:pic>
          <p:nvPicPr>
            <p:cNvPr id="5" name="图片 4" descr="一群穿着红色衣服的小孩&#10;&#10;描述已自动生成">
              <a:extLst>
                <a:ext uri="{FF2B5EF4-FFF2-40B4-BE49-F238E27FC236}">
                  <a16:creationId xmlns:a16="http://schemas.microsoft.com/office/drawing/2014/main" id="{E2CCC318-8903-4340-BC77-E42767674547}"/>
                </a:ext>
              </a:extLst>
            </p:cNvPr>
            <p:cNvPicPr>
              <a:picLocks/>
            </p:cNvPicPr>
            <p:nvPr/>
          </p:nvPicPr>
          <p:blipFill rotWithShape="1">
            <a:blip r:embed="rId3">
              <a:extLst>
                <a:ext uri="{28A0092B-C50C-407E-A947-70E740481C1C}">
                  <a14:useLocalDpi xmlns:a14="http://schemas.microsoft.com/office/drawing/2010/main" val="0"/>
                </a:ext>
              </a:extLst>
            </a:blip>
            <a:srcRect l="22982" t="19554" r="339" b="14412"/>
            <a:stretch/>
          </p:blipFill>
          <p:spPr>
            <a:xfrm>
              <a:off x="4365963" y="1806138"/>
              <a:ext cx="3460371" cy="2234154"/>
            </a:xfrm>
            <a:prstGeom prst="rect">
              <a:avLst/>
            </a:prstGeom>
          </p:spPr>
        </p:pic>
        <p:pic>
          <p:nvPicPr>
            <p:cNvPr id="6" name="图片 5" descr="图片包含 手机, 女人, 电话, 说&#10;&#10;描述已自动生成">
              <a:extLst>
                <a:ext uri="{FF2B5EF4-FFF2-40B4-BE49-F238E27FC236}">
                  <a16:creationId xmlns:a16="http://schemas.microsoft.com/office/drawing/2014/main" id="{1FC4192B-3A14-4957-9C2C-93CD3AFE0FDB}"/>
                </a:ext>
              </a:extLst>
            </p:cNvPr>
            <p:cNvPicPr>
              <a:picLocks/>
            </p:cNvPicPr>
            <p:nvPr/>
          </p:nvPicPr>
          <p:blipFill rotWithShape="1">
            <a:blip r:embed="rId4">
              <a:extLst>
                <a:ext uri="{28A0092B-C50C-407E-A947-70E740481C1C}">
                  <a14:useLocalDpi xmlns:a14="http://schemas.microsoft.com/office/drawing/2010/main" val="0"/>
                </a:ext>
              </a:extLst>
            </a:blip>
            <a:srcRect l="21885" t="15256" r="20488" b="28832"/>
            <a:stretch/>
          </p:blipFill>
          <p:spPr>
            <a:xfrm>
              <a:off x="839694" y="1806138"/>
              <a:ext cx="3460371" cy="2234154"/>
            </a:xfrm>
            <a:prstGeom prst="rect">
              <a:avLst/>
            </a:prstGeom>
          </p:spPr>
        </p:pic>
        <p:pic>
          <p:nvPicPr>
            <p:cNvPr id="7" name="图片 6" descr="图片包含 人, 小孩, 室内, 小&#10;&#10;描述已自动生成">
              <a:extLst>
                <a:ext uri="{FF2B5EF4-FFF2-40B4-BE49-F238E27FC236}">
                  <a16:creationId xmlns:a16="http://schemas.microsoft.com/office/drawing/2014/main" id="{F8DE55B7-896E-4B68-BE90-6A13DF235512}"/>
                </a:ext>
              </a:extLst>
            </p:cNvPr>
            <p:cNvPicPr>
              <a:picLocks/>
            </p:cNvPicPr>
            <p:nvPr/>
          </p:nvPicPr>
          <p:blipFill>
            <a:blip r:embed="rId5">
              <a:extLst>
                <a:ext uri="{28A0092B-C50C-407E-A947-70E740481C1C}">
                  <a14:useLocalDpi xmlns:a14="http://schemas.microsoft.com/office/drawing/2010/main" val="0"/>
                </a:ext>
              </a:extLst>
            </a:blip>
            <a:stretch>
              <a:fillRect/>
            </a:stretch>
          </p:blipFill>
          <p:spPr>
            <a:xfrm>
              <a:off x="7892232" y="1806138"/>
              <a:ext cx="3460371" cy="2234154"/>
            </a:xfrm>
            <a:prstGeom prst="rect">
              <a:avLst/>
            </a:prstGeom>
          </p:spPr>
        </p:pic>
        <p:sp>
          <p:nvSpPr>
            <p:cNvPr id="12" name="矩形 11">
              <a:extLst>
                <a:ext uri="{FF2B5EF4-FFF2-40B4-BE49-F238E27FC236}">
                  <a16:creationId xmlns:a16="http://schemas.microsoft.com/office/drawing/2014/main" id="{FB5B9AB5-1285-4332-AA48-A838CD610073}"/>
                </a:ext>
              </a:extLst>
            </p:cNvPr>
            <p:cNvSpPr/>
            <p:nvPr/>
          </p:nvSpPr>
          <p:spPr>
            <a:xfrm>
              <a:off x="4365415" y="3373277"/>
              <a:ext cx="6983724" cy="498282"/>
            </a:xfrm>
            <a:prstGeom prst="rect">
              <a:avLst/>
            </a:prstGeom>
            <a:solidFill>
              <a:srgbClr val="AD62AA">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solidFill>
                    <a:schemeClr val="bg1"/>
                  </a:solidFill>
                  <a:latin typeface="微软雅黑" panose="020B0503020204020204" pitchFamily="34" charset="-122"/>
                  <a:ea typeface="微软雅黑" panose="020B0503020204020204" pitchFamily="34" charset="-122"/>
                </a:rPr>
                <a:t>有效控制近视发生、发展是我国教育界和医学界的艰巨任务</a:t>
              </a:r>
            </a:p>
          </p:txBody>
        </p:sp>
      </p:grpSp>
      <p:sp>
        <p:nvSpPr>
          <p:cNvPr id="14" name="Rectangle 2">
            <a:extLst>
              <a:ext uri="{FF2B5EF4-FFF2-40B4-BE49-F238E27FC236}">
                <a16:creationId xmlns:a16="http://schemas.microsoft.com/office/drawing/2014/main" id="{210D513F-5F9B-4642-9E28-F73317CE717D}"/>
              </a:ext>
            </a:extLst>
          </p:cNvPr>
          <p:cNvSpPr>
            <a:spLocks noChangeArrowheads="1"/>
          </p:cNvSpPr>
          <p:nvPr/>
        </p:nvSpPr>
        <p:spPr bwMode="auto">
          <a:xfrm>
            <a:off x="879749" y="4261839"/>
            <a:ext cx="10432502" cy="1470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17" tIns="60958" rIns="121917" bIns="60958">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MS PGothic" panose="020B0600070205080204" pitchFamily="34" charset="-128"/>
              </a:defRPr>
            </a:lvl9pPr>
          </a:lstStyle>
          <a:p>
            <a:pPr algn="just">
              <a:lnSpc>
                <a:spcPts val="2700"/>
              </a:lnSpc>
              <a:spcBef>
                <a:spcPct val="0"/>
              </a:spcBef>
              <a:buFontTx/>
              <a:buNone/>
            </a:pPr>
            <a:r>
              <a:rPr lang="zh-TW" altLang="en-US" sz="1800" dirty="0">
                <a:latin typeface="微软雅黑" panose="020B0503020204020204" pitchFamily="34" charset="-122"/>
                <a:ea typeface="微软雅黑" panose="020B0503020204020204" pitchFamily="34" charset="-122"/>
              </a:rPr>
              <a:t>       </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青少年近视的防治</a:t>
            </a:r>
            <a:r>
              <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要建立干预体系</a:t>
            </a:r>
            <a:r>
              <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推进</a:t>
            </a:r>
            <a:r>
              <a:rPr lang="zh-TW" altLang="en-US" sz="1600" b="1" dirty="0">
                <a:solidFill>
                  <a:srgbClr val="4A47A3"/>
                </a:solidFill>
                <a:latin typeface="微软雅黑" panose="020B0503020204020204" pitchFamily="34" charset="-122"/>
                <a:ea typeface="微软雅黑" panose="020B0503020204020204" pitchFamily="34" charset="-122"/>
              </a:rPr>
              <a:t>教医协同</a:t>
            </a:r>
            <a:r>
              <a:rPr lang="en-US" altLang="zh-TW" sz="1600" b="1" dirty="0">
                <a:solidFill>
                  <a:srgbClr val="4A47A3"/>
                </a:solidFill>
                <a:latin typeface="微软雅黑" panose="020B0503020204020204" pitchFamily="34" charset="-122"/>
                <a:ea typeface="微软雅黑" panose="020B0503020204020204" pitchFamily="34" charset="-122"/>
              </a:rPr>
              <a:t>,</a:t>
            </a:r>
            <a:r>
              <a:rPr lang="zh-TW" altLang="en-US" sz="1600" b="1" dirty="0">
                <a:solidFill>
                  <a:srgbClr val="4A47A3"/>
                </a:solidFill>
                <a:latin typeface="微软雅黑" panose="020B0503020204020204" pitchFamily="34" charset="-122"/>
                <a:ea typeface="微软雅黑" panose="020B0503020204020204" pitchFamily="34" charset="-122"/>
              </a:rPr>
              <a:t>突出学校主体责任</a:t>
            </a:r>
            <a:r>
              <a:rPr lang="en-US" altLang="zh-TW" sz="1600" b="1" dirty="0">
                <a:solidFill>
                  <a:srgbClr val="4A47A3"/>
                </a:solidFill>
                <a:latin typeface="微软雅黑" panose="020B0503020204020204" pitchFamily="34" charset="-122"/>
                <a:ea typeface="微软雅黑" panose="020B0503020204020204" pitchFamily="34" charset="-122"/>
              </a:rPr>
              <a:t>,</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抓好眼保健操</a:t>
            </a:r>
            <a:r>
              <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户外活动</a:t>
            </a:r>
            <a:r>
              <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普及健康知识等措施落地落实</a:t>
            </a:r>
            <a:r>
              <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坚决遏制青少年视力低下势头。</a:t>
            </a:r>
            <a:endPar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algn="just">
              <a:lnSpc>
                <a:spcPts val="2700"/>
              </a:lnSpc>
              <a:spcBef>
                <a:spcPct val="0"/>
              </a:spcBef>
              <a:buFontTx/>
              <a:buNone/>
            </a:pPr>
            <a:r>
              <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rPr>
              <a:t>       </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各地各部门要切实担负起防治重大疾病的职责</a:t>
            </a:r>
            <a:r>
              <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健全工作机制</a:t>
            </a:r>
            <a:r>
              <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加强协作配合</a:t>
            </a:r>
            <a:r>
              <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TW" altLang="en-US" sz="1600" dirty="0">
                <a:solidFill>
                  <a:schemeClr val="tx1">
                    <a:lumMod val="85000"/>
                    <a:lumOff val="15000"/>
                  </a:schemeClr>
                </a:solidFill>
                <a:latin typeface="微软雅黑" panose="020B0503020204020204" pitchFamily="34" charset="-122"/>
                <a:ea typeface="微软雅黑" panose="020B0503020204020204" pitchFamily="34" charset="-122"/>
              </a:rPr>
              <a:t>形成防控工作的合力。</a:t>
            </a:r>
            <a:endParaRPr lang="en-US" altLang="zh-TW" sz="1600" dirty="0">
              <a:solidFill>
                <a:schemeClr val="tx1">
                  <a:lumMod val="85000"/>
                  <a:lumOff val="15000"/>
                </a:schemeClr>
              </a:solidFill>
              <a:latin typeface="微软雅黑" panose="020B0503020204020204" pitchFamily="34" charset="-122"/>
              <a:ea typeface="微软雅黑" panose="020B0503020204020204" pitchFamily="34" charset="-122"/>
            </a:endParaRPr>
          </a:p>
          <a:p>
            <a:pPr algn="r">
              <a:lnSpc>
                <a:spcPts val="2700"/>
              </a:lnSpc>
              <a:spcBef>
                <a:spcPct val="0"/>
              </a:spcBef>
              <a:buFontTx/>
              <a:buNone/>
            </a:pP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 —— </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国务院副总理 孙春兰</a:t>
            </a:r>
            <a:endParaRPr lang="en-US" altLang="zh-CN" sz="18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15" name="矩形 14">
            <a:extLst>
              <a:ext uri="{FF2B5EF4-FFF2-40B4-BE49-F238E27FC236}">
                <a16:creationId xmlns:a16="http://schemas.microsoft.com/office/drawing/2014/main" id="{6CE6E423-A648-4EDD-ACAD-36346975008E}"/>
              </a:ext>
            </a:extLst>
          </p:cNvPr>
          <p:cNvSpPr/>
          <p:nvPr/>
        </p:nvSpPr>
        <p:spPr>
          <a:xfrm>
            <a:off x="2788920" y="1133135"/>
            <a:ext cx="6565392"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CONTROL OF MYOPIA HAS BECOME AN INPORTANT PART OF NATIONAL STRATEGY</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spTree>
    <p:extLst>
      <p:ext uri="{BB962C8B-B14F-4D97-AF65-F5344CB8AC3E}">
        <p14:creationId xmlns:p14="http://schemas.microsoft.com/office/powerpoint/2010/main" val="38486395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a:extLst>
              <a:ext uri="{FF2B5EF4-FFF2-40B4-BE49-F238E27FC236}">
                <a16:creationId xmlns:a16="http://schemas.microsoft.com/office/drawing/2014/main" id="{7DB0A5E3-F79E-4DE8-B9FE-9C055A566FBD}"/>
              </a:ext>
            </a:extLst>
          </p:cNvPr>
          <p:cNvSpPr txBox="1">
            <a:spLocks noChangeArrowheads="1"/>
          </p:cNvSpPr>
          <p:nvPr/>
        </p:nvSpPr>
        <p:spPr bwMode="auto">
          <a:xfrm>
            <a:off x="2304121" y="645862"/>
            <a:ext cx="7583758" cy="60486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txBody>
          <a:bodyPr vert="horz" lIns="109728" tIns="54864" rIns="109728" bIns="54864" rtlCol="0" anchor="b">
            <a:noAutofit/>
          </a:bodyPr>
          <a:lstStyle/>
          <a:p>
            <a:pPr algn="ctr">
              <a:lnSpc>
                <a:spcPct val="90000"/>
              </a:lnSpc>
              <a:spcAft>
                <a:spcPts val="720"/>
              </a:spcAft>
            </a:pPr>
            <a:r>
              <a:rPr lang="zh-CN" altLang="en-US" sz="2880" dirty="0">
                <a:solidFill>
                  <a:srgbClr val="4A47A3"/>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rPr>
              <a:t>深刻理解“综合防控儿童青少年近视实施方案”</a:t>
            </a:r>
          </a:p>
        </p:txBody>
      </p:sp>
      <p:sp>
        <p:nvSpPr>
          <p:cNvPr id="29" name="矩形 28">
            <a:extLst>
              <a:ext uri="{FF2B5EF4-FFF2-40B4-BE49-F238E27FC236}">
                <a16:creationId xmlns:a16="http://schemas.microsoft.com/office/drawing/2014/main" id="{4E0287D9-1EBD-447B-8C21-6900015FAF7F}"/>
              </a:ext>
            </a:extLst>
          </p:cNvPr>
          <p:cNvSpPr/>
          <p:nvPr/>
        </p:nvSpPr>
        <p:spPr>
          <a:xfrm>
            <a:off x="1258186" y="3612737"/>
            <a:ext cx="9675628" cy="2132122"/>
          </a:xfrm>
          <a:prstGeom prst="rect">
            <a:avLst/>
          </a:prstGeom>
        </p:spPr>
        <p:txBody>
          <a:bodyPr wrap="square">
            <a:spAutoFit/>
          </a:bodyPr>
          <a:lstStyle/>
          <a:p>
            <a:pPr algn="just">
              <a:lnSpc>
                <a:spcPts val="2700"/>
              </a:lnSpc>
              <a:buClr>
                <a:srgbClr val="639A67"/>
              </a:buClr>
              <a:buSzPct val="80000"/>
            </a:pPr>
            <a:r>
              <a:rPr lang="zh-CN" altLang="en-US" b="1" dirty="0">
                <a:solidFill>
                  <a:srgbClr val="4A47A3"/>
                </a:solidFill>
                <a:latin typeface="微软雅黑" panose="020B0503020204020204" pitchFamily="34" charset="-122"/>
                <a:ea typeface="微软雅黑" panose="020B0503020204020204" pitchFamily="34" charset="-122"/>
              </a:rPr>
              <a:t>儿童青少年近视纳入政绩考核</a:t>
            </a:r>
            <a:r>
              <a:rPr lang="en-US" altLang="zh-CN" b="1" dirty="0">
                <a:solidFill>
                  <a:srgbClr val="4A47A3"/>
                </a:solidFill>
                <a:latin typeface="微软雅黑" panose="020B0503020204020204" pitchFamily="34" charset="-122"/>
                <a:ea typeface="微软雅黑" panose="020B0503020204020204" pitchFamily="34" charset="-122"/>
              </a:rPr>
              <a:t>:</a:t>
            </a:r>
          </a:p>
          <a:p>
            <a:pPr marL="288000" indent="-288000" algn="just">
              <a:lnSpc>
                <a:spcPts val="2700"/>
              </a:lnSpc>
              <a:buClr>
                <a:srgbClr val="4A47A3"/>
              </a:buClr>
              <a:buSzPct val="80000"/>
              <a:buFont typeface="Wingdings" panose="05000000000000000000" pitchFamily="2" charset="2"/>
              <a:buChar char="n"/>
            </a:pPr>
            <a:r>
              <a:rPr lang="en-US" altLang="zh-CN" sz="1600" b="1" dirty="0">
                <a:solidFill>
                  <a:srgbClr val="4A47A3"/>
                </a:solidFill>
                <a:latin typeface="微软雅黑" panose="020B0503020204020204" pitchFamily="34" charset="-122"/>
                <a:ea typeface="微软雅黑" panose="020B0503020204020204" pitchFamily="34" charset="-122"/>
              </a:rPr>
              <a:t>2018</a:t>
            </a:r>
            <a:r>
              <a:rPr lang="zh-CN" altLang="en-US" sz="1600" b="1" dirty="0">
                <a:solidFill>
                  <a:srgbClr val="4A47A3"/>
                </a:solidFill>
                <a:latin typeface="微软雅黑" panose="020B0503020204020204" pitchFamily="34" charset="-122"/>
                <a:ea typeface="微软雅黑" panose="020B0503020204020204" pitchFamily="34" charset="-122"/>
              </a:rPr>
              <a:t>年</a:t>
            </a:r>
            <a:r>
              <a:rPr lang="en-US" altLang="zh-CN" sz="1600" b="1" dirty="0">
                <a:solidFill>
                  <a:srgbClr val="4A47A3"/>
                </a:solidFill>
                <a:latin typeface="微软雅黑" panose="020B0503020204020204" pitchFamily="34" charset="-122"/>
                <a:ea typeface="微软雅黑" panose="020B0503020204020204" pitchFamily="34" charset="-122"/>
              </a:rPr>
              <a:t>8</a:t>
            </a:r>
            <a:r>
              <a:rPr lang="zh-CN" altLang="en-US" sz="1600" b="1" dirty="0">
                <a:solidFill>
                  <a:srgbClr val="4A47A3"/>
                </a:solidFill>
                <a:latin typeface="微软雅黑" panose="020B0503020204020204" pitchFamily="34" charset="-122"/>
                <a:ea typeface="微软雅黑" panose="020B0503020204020204" pitchFamily="34" charset="-122"/>
              </a:rPr>
              <a:t>月</a:t>
            </a:r>
            <a:r>
              <a:rPr lang="en-US" altLang="zh-CN" sz="1600" b="1" dirty="0">
                <a:solidFill>
                  <a:srgbClr val="4A47A3"/>
                </a:solidFill>
                <a:latin typeface="微软雅黑" panose="020B0503020204020204" pitchFamily="34" charset="-122"/>
                <a:ea typeface="微软雅黑" panose="020B0503020204020204" pitchFamily="34" charset="-122"/>
              </a:rPr>
              <a:t>30</a:t>
            </a:r>
            <a:r>
              <a:rPr lang="zh-CN" altLang="en-US" sz="1600" b="1" dirty="0">
                <a:solidFill>
                  <a:srgbClr val="4A47A3"/>
                </a:solidFill>
                <a:latin typeface="微软雅黑" panose="020B0503020204020204" pitchFamily="34" charset="-122"/>
                <a:ea typeface="微软雅黑" panose="020B0503020204020204" pitchFamily="34" charset="-122"/>
              </a:rPr>
              <a:t>日</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教育部牵头</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联合国家卫健委等八部门联合印发</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综合防控儿童青少年近视实施方案</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b="1" dirty="0">
                <a:solidFill>
                  <a:srgbClr val="4A47A3"/>
                </a:solidFill>
                <a:latin typeface="微软雅黑" panose="020B0503020204020204" pitchFamily="34" charset="-122"/>
                <a:ea typeface="微软雅黑" panose="020B0503020204020204" pitchFamily="34" charset="-122"/>
              </a:rPr>
              <a:t>近视防控上升为国家策略</a:t>
            </a:r>
            <a:r>
              <a:rPr lang="en-US" altLang="zh-CN" sz="1600" b="1" dirty="0">
                <a:solidFill>
                  <a:srgbClr val="4A47A3"/>
                </a:solidFill>
                <a:latin typeface="微软雅黑" panose="020B0503020204020204" pitchFamily="34" charset="-122"/>
                <a:ea typeface="微软雅黑" panose="020B0503020204020204" pitchFamily="34" charset="-122"/>
              </a:rPr>
              <a:t>; </a:t>
            </a:r>
          </a:p>
          <a:p>
            <a:pPr marL="288000" indent="-288000" algn="just">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将儿童青少年近视防控工作、总体近视率和体质健康状况纳入</a:t>
            </a:r>
            <a:r>
              <a:rPr lang="zh-CN" altLang="en-US" sz="1600" b="1" dirty="0">
                <a:solidFill>
                  <a:srgbClr val="4A47A3"/>
                </a:solidFill>
                <a:latin typeface="微软雅黑" panose="020B0503020204020204" pitchFamily="34" charset="-122"/>
                <a:ea typeface="微软雅黑" panose="020B0503020204020204" pitchFamily="34" charset="-122"/>
              </a:rPr>
              <a:t>政府绩效考核指标</a:t>
            </a:r>
            <a:r>
              <a:rPr lang="en-US" altLang="zh-CN" sz="1600" b="1" dirty="0">
                <a:solidFill>
                  <a:srgbClr val="4A47A3"/>
                </a:solidFill>
                <a:latin typeface="微软雅黑" panose="020B0503020204020204" pitchFamily="34" charset="-122"/>
                <a:ea typeface="微软雅黑" panose="020B0503020204020204" pitchFamily="34" charset="-122"/>
              </a:rPr>
              <a:t>;</a:t>
            </a:r>
          </a:p>
          <a:p>
            <a:pPr marL="288000" indent="-288000" algn="just">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建立全国儿童青少年</a:t>
            </a:r>
            <a:r>
              <a:rPr lang="zh-CN" altLang="en-US" sz="1600" b="1" dirty="0">
                <a:solidFill>
                  <a:srgbClr val="4A47A3"/>
                </a:solidFill>
                <a:latin typeface="微软雅黑" panose="020B0503020204020204" pitchFamily="34" charset="-122"/>
                <a:ea typeface="微软雅黑" panose="020B0503020204020204" pitchFamily="34" charset="-122"/>
              </a:rPr>
              <a:t>近视防控工作评议考核制度</a:t>
            </a:r>
            <a:r>
              <a:rPr lang="en-US" altLang="zh-CN" sz="1600" b="1" dirty="0">
                <a:solidFill>
                  <a:srgbClr val="4A47A3"/>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由教育部、国家卫生健康委员会、体育总局制订</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p>
          <a:p>
            <a:pPr marL="288000" indent="-288000" algn="just">
              <a:lnSpc>
                <a:spcPts val="2700"/>
              </a:lnSpc>
              <a:buClr>
                <a:srgbClr val="4A47A3"/>
              </a:buClr>
              <a:buSzPct val="80000"/>
              <a:buFont typeface="Wingdings" panose="05000000000000000000" pitchFamily="2" charset="2"/>
              <a:buChar char="n"/>
            </a:pP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每年开展各省</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区、市</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rPr>
              <a:t>人民政府儿童青少年近视防控工作评议考核</a:t>
            </a:r>
            <a:r>
              <a:rPr lang="en-US" altLang="zh-CN" sz="1600" dirty="0">
                <a:solidFill>
                  <a:schemeClr val="tx1">
                    <a:lumMod val="85000"/>
                    <a:lumOff val="15000"/>
                  </a:schemeClr>
                </a:solidFill>
                <a:latin typeface="微软雅黑" panose="020B0503020204020204" pitchFamily="34" charset="-122"/>
                <a:ea typeface="微软雅黑" panose="020B0503020204020204" pitchFamily="34" charset="-122"/>
              </a:rPr>
              <a:t>;</a:t>
            </a:r>
            <a:endParaRPr lang="zh-CN" altLang="en-US" sz="160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30" name="矩形 29">
            <a:extLst>
              <a:ext uri="{FF2B5EF4-FFF2-40B4-BE49-F238E27FC236}">
                <a16:creationId xmlns:a16="http://schemas.microsoft.com/office/drawing/2014/main" id="{5DBC25C4-D73F-4409-B7F1-DD475EC5EBF0}"/>
              </a:ext>
            </a:extLst>
          </p:cNvPr>
          <p:cNvSpPr/>
          <p:nvPr/>
        </p:nvSpPr>
        <p:spPr>
          <a:xfrm>
            <a:off x="2333459" y="1133135"/>
            <a:ext cx="7286574" cy="221599"/>
          </a:xfrm>
          <a:prstGeom prst="rect">
            <a:avLst/>
          </a:prstGeom>
        </p:spPr>
        <p:txBody>
          <a:bodyPr wrap="square">
            <a:spAutoFit/>
          </a:bodyPr>
          <a:lstStyle/>
          <a:p>
            <a:pPr algn="ctr"/>
            <a:r>
              <a:rPr lang="en-US" altLang="zh-CN" sz="840" dirty="0">
                <a:solidFill>
                  <a:srgbClr val="4A47A3"/>
                </a:solidFill>
                <a:latin typeface="Engravers MT" panose="02090707080505020304" pitchFamily="18" charset="0"/>
                <a:ea typeface="AXIS Std H" panose="020B0800000000000000" pitchFamily="34" charset="-128"/>
                <a:cs typeface="Aharoni" panose="02010803020104030203" pitchFamily="2" charset="-79"/>
              </a:rPr>
              <a:t>Deep understanding of CHILDREN AND ADOLESCENTS myopia PREVENTION AND CONTROL plan </a:t>
            </a:r>
            <a:endParaRPr lang="zh-CN" altLang="en-US" sz="840" dirty="0">
              <a:solidFill>
                <a:srgbClr val="4A47A3"/>
              </a:solidFill>
              <a:latin typeface="Engravers MT" panose="02090707080505020304" pitchFamily="18" charset="0"/>
              <a:ea typeface="AXIS Std H" panose="020B0800000000000000" pitchFamily="34" charset="-128"/>
              <a:cs typeface="Aharoni" panose="02010803020104030203" pitchFamily="2" charset="-79"/>
            </a:endParaRPr>
          </a:p>
        </p:txBody>
      </p:sp>
      <p:grpSp>
        <p:nvGrpSpPr>
          <p:cNvPr id="27" name="组合 26">
            <a:extLst>
              <a:ext uri="{FF2B5EF4-FFF2-40B4-BE49-F238E27FC236}">
                <a16:creationId xmlns:a16="http://schemas.microsoft.com/office/drawing/2014/main" id="{5E0CF982-DE3C-471A-A8BE-3A213AFFAF6D}"/>
              </a:ext>
            </a:extLst>
          </p:cNvPr>
          <p:cNvGrpSpPr/>
          <p:nvPr/>
        </p:nvGrpSpPr>
        <p:grpSpPr>
          <a:xfrm>
            <a:off x="2537167" y="2002469"/>
            <a:ext cx="7117667" cy="1054662"/>
            <a:chOff x="2611123" y="2002469"/>
            <a:chExt cx="7117667" cy="1054662"/>
          </a:xfrm>
        </p:grpSpPr>
        <p:grpSp>
          <p:nvGrpSpPr>
            <p:cNvPr id="28" name="组合 27">
              <a:extLst>
                <a:ext uri="{FF2B5EF4-FFF2-40B4-BE49-F238E27FC236}">
                  <a16:creationId xmlns:a16="http://schemas.microsoft.com/office/drawing/2014/main" id="{183971DF-9801-4EC4-BF6F-C43E0241655D}"/>
                </a:ext>
              </a:extLst>
            </p:cNvPr>
            <p:cNvGrpSpPr/>
            <p:nvPr/>
          </p:nvGrpSpPr>
          <p:grpSpPr>
            <a:xfrm>
              <a:off x="2611123" y="2002469"/>
              <a:ext cx="1056255" cy="1054662"/>
              <a:chOff x="4320290" y="2509745"/>
              <a:chExt cx="806039" cy="804823"/>
            </a:xfrm>
          </p:grpSpPr>
          <p:sp>
            <p:nvSpPr>
              <p:cNvPr id="47" name="íṡḻïďè">
                <a:extLst>
                  <a:ext uri="{FF2B5EF4-FFF2-40B4-BE49-F238E27FC236}">
                    <a16:creationId xmlns:a16="http://schemas.microsoft.com/office/drawing/2014/main" id="{017DF85C-F2A4-4AE4-9DFC-5795CBB80024}"/>
                  </a:ext>
                </a:extLst>
              </p:cNvPr>
              <p:cNvSpPr/>
              <p:nvPr/>
            </p:nvSpPr>
            <p:spPr bwMode="auto">
              <a:xfrm>
                <a:off x="4320290" y="2509745"/>
                <a:ext cx="806039" cy="804823"/>
              </a:xfrm>
              <a:prstGeom prst="ellipse">
                <a:avLst/>
              </a:prstGeom>
              <a:solidFill>
                <a:srgbClr val="AD62AA"/>
              </a:solidFill>
              <a:ln w="57150">
                <a:solidFill>
                  <a:srgbClr val="D6B1D5"/>
                </a:solidFill>
              </a:ln>
            </p:spPr>
            <p:txBody>
              <a:bodyPr anchor="ctr"/>
              <a:lstStyle/>
              <a:p>
                <a:pPr algn="ctr"/>
                <a:endParaRPr dirty="0"/>
              </a:p>
            </p:txBody>
          </p:sp>
          <p:grpSp>
            <p:nvGrpSpPr>
              <p:cNvPr id="48" name="组合 47">
                <a:extLst>
                  <a:ext uri="{FF2B5EF4-FFF2-40B4-BE49-F238E27FC236}">
                    <a16:creationId xmlns:a16="http://schemas.microsoft.com/office/drawing/2014/main" id="{1A583254-E0D4-4A73-A957-EF58EE985C58}"/>
                  </a:ext>
                </a:extLst>
              </p:cNvPr>
              <p:cNvGrpSpPr/>
              <p:nvPr/>
            </p:nvGrpSpPr>
            <p:grpSpPr>
              <a:xfrm>
                <a:off x="4412974" y="2627165"/>
                <a:ext cx="628153" cy="636784"/>
                <a:chOff x="4412974" y="2627165"/>
                <a:chExt cx="628153" cy="636784"/>
              </a:xfrm>
            </p:grpSpPr>
            <p:sp>
              <p:nvSpPr>
                <p:cNvPr id="49" name="íṡļiḓê">
                  <a:extLst>
                    <a:ext uri="{FF2B5EF4-FFF2-40B4-BE49-F238E27FC236}">
                      <a16:creationId xmlns:a16="http://schemas.microsoft.com/office/drawing/2014/main" id="{9A00F350-B436-47B4-BEBF-4DFED18344EE}"/>
                    </a:ext>
                  </a:extLst>
                </p:cNvPr>
                <p:cNvSpPr/>
                <p:nvPr/>
              </p:nvSpPr>
              <p:spPr bwMode="auto">
                <a:xfrm>
                  <a:off x="4541122" y="2627165"/>
                  <a:ext cx="371856" cy="384085"/>
                </a:xfrm>
                <a:custGeom>
                  <a:avLst/>
                  <a:gdLst>
                    <a:gd name="connsiteX0" fmla="*/ 426123 w 588992"/>
                    <a:gd name="connsiteY0" fmla="*/ 460561 h 608362"/>
                    <a:gd name="connsiteX1" fmla="*/ 318216 w 588992"/>
                    <a:gd name="connsiteY1" fmla="*/ 508976 h 608362"/>
                    <a:gd name="connsiteX2" fmla="*/ 302031 w 588992"/>
                    <a:gd name="connsiteY2" fmla="*/ 519735 h 608362"/>
                    <a:gd name="connsiteX3" fmla="*/ 285845 w 588992"/>
                    <a:gd name="connsiteY3" fmla="*/ 519735 h 608362"/>
                    <a:gd name="connsiteX4" fmla="*/ 264263 w 588992"/>
                    <a:gd name="connsiteY4" fmla="*/ 508976 h 608362"/>
                    <a:gd name="connsiteX5" fmla="*/ 183334 w 588992"/>
                    <a:gd name="connsiteY5" fmla="*/ 482079 h 608362"/>
                    <a:gd name="connsiteX6" fmla="*/ 164450 w 588992"/>
                    <a:gd name="connsiteY6" fmla="*/ 463251 h 608362"/>
                    <a:gd name="connsiteX7" fmla="*/ 164450 w 588992"/>
                    <a:gd name="connsiteY7" fmla="*/ 546632 h 608362"/>
                    <a:gd name="connsiteX8" fmla="*/ 426123 w 588992"/>
                    <a:gd name="connsiteY8" fmla="*/ 546632 h 608362"/>
                    <a:gd name="connsiteX9" fmla="*/ 167148 w 588992"/>
                    <a:gd name="connsiteY9" fmla="*/ 406767 h 608362"/>
                    <a:gd name="connsiteX10" fmla="*/ 237287 w 588992"/>
                    <a:gd name="connsiteY10" fmla="*/ 484769 h 608362"/>
                    <a:gd name="connsiteX11" fmla="*/ 288542 w 588992"/>
                    <a:gd name="connsiteY11" fmla="*/ 471320 h 608362"/>
                    <a:gd name="connsiteX12" fmla="*/ 299333 w 588992"/>
                    <a:gd name="connsiteY12" fmla="*/ 471320 h 608362"/>
                    <a:gd name="connsiteX13" fmla="*/ 350588 w 588992"/>
                    <a:gd name="connsiteY13" fmla="*/ 484769 h 608362"/>
                    <a:gd name="connsiteX14" fmla="*/ 420727 w 588992"/>
                    <a:gd name="connsiteY14" fmla="*/ 406767 h 608362"/>
                    <a:gd name="connsiteX15" fmla="*/ 167148 w 588992"/>
                    <a:gd name="connsiteY15" fmla="*/ 406767 h 608362"/>
                    <a:gd name="connsiteX16" fmla="*/ 507964 w 588992"/>
                    <a:gd name="connsiteY16" fmla="*/ 387798 h 608362"/>
                    <a:gd name="connsiteX17" fmla="*/ 507964 w 588992"/>
                    <a:gd name="connsiteY17" fmla="*/ 527668 h 608362"/>
                    <a:gd name="connsiteX18" fmla="*/ 570086 w 588992"/>
                    <a:gd name="connsiteY18" fmla="*/ 473872 h 608362"/>
                    <a:gd name="connsiteX19" fmla="*/ 570086 w 588992"/>
                    <a:gd name="connsiteY19" fmla="*/ 441594 h 608362"/>
                    <a:gd name="connsiteX20" fmla="*/ 507964 w 588992"/>
                    <a:gd name="connsiteY20" fmla="*/ 387798 h 608362"/>
                    <a:gd name="connsiteX21" fmla="*/ 50278 w 588992"/>
                    <a:gd name="connsiteY21" fmla="*/ 386706 h 608362"/>
                    <a:gd name="connsiteX22" fmla="*/ 21791 w 588992"/>
                    <a:gd name="connsiteY22" fmla="*/ 438905 h 608362"/>
                    <a:gd name="connsiteX23" fmla="*/ 21791 w 588992"/>
                    <a:gd name="connsiteY23" fmla="*/ 476562 h 608362"/>
                    <a:gd name="connsiteX24" fmla="*/ 81212 w 588992"/>
                    <a:gd name="connsiteY24" fmla="*/ 524978 h 608362"/>
                    <a:gd name="connsiteX25" fmla="*/ 81212 w 588992"/>
                    <a:gd name="connsiteY25" fmla="*/ 387798 h 608362"/>
                    <a:gd name="connsiteX26" fmla="*/ 50278 w 588992"/>
                    <a:gd name="connsiteY26" fmla="*/ 386706 h 608362"/>
                    <a:gd name="connsiteX27" fmla="*/ 164450 w 588992"/>
                    <a:gd name="connsiteY27" fmla="*/ 385249 h 608362"/>
                    <a:gd name="connsiteX28" fmla="*/ 423425 w 588992"/>
                    <a:gd name="connsiteY28" fmla="*/ 385249 h 608362"/>
                    <a:gd name="connsiteX29" fmla="*/ 445006 w 588992"/>
                    <a:gd name="connsiteY29" fmla="*/ 409457 h 608362"/>
                    <a:gd name="connsiteX30" fmla="*/ 445006 w 588992"/>
                    <a:gd name="connsiteY30" fmla="*/ 546632 h 608362"/>
                    <a:gd name="connsiteX31" fmla="*/ 420727 w 588992"/>
                    <a:gd name="connsiteY31" fmla="*/ 568150 h 608362"/>
                    <a:gd name="connsiteX32" fmla="*/ 293938 w 588992"/>
                    <a:gd name="connsiteY32" fmla="*/ 568150 h 608362"/>
                    <a:gd name="connsiteX33" fmla="*/ 169845 w 588992"/>
                    <a:gd name="connsiteY33" fmla="*/ 568150 h 608362"/>
                    <a:gd name="connsiteX34" fmla="*/ 142869 w 588992"/>
                    <a:gd name="connsiteY34" fmla="*/ 541253 h 608362"/>
                    <a:gd name="connsiteX35" fmla="*/ 142869 w 588992"/>
                    <a:gd name="connsiteY35" fmla="*/ 409457 h 608362"/>
                    <a:gd name="connsiteX36" fmla="*/ 164450 w 588992"/>
                    <a:gd name="connsiteY36" fmla="*/ 385249 h 608362"/>
                    <a:gd name="connsiteX37" fmla="*/ 418832 w 588992"/>
                    <a:gd name="connsiteY37" fmla="*/ 204892 h 608362"/>
                    <a:gd name="connsiteX38" fmla="*/ 408028 w 588992"/>
                    <a:gd name="connsiteY38" fmla="*/ 218341 h 608362"/>
                    <a:gd name="connsiteX39" fmla="*/ 408028 w 588992"/>
                    <a:gd name="connsiteY39" fmla="*/ 245239 h 608362"/>
                    <a:gd name="connsiteX40" fmla="*/ 416131 w 588992"/>
                    <a:gd name="connsiteY40" fmla="*/ 264067 h 608362"/>
                    <a:gd name="connsiteX41" fmla="*/ 426935 w 588992"/>
                    <a:gd name="connsiteY41" fmla="*/ 245239 h 608362"/>
                    <a:gd name="connsiteX42" fmla="*/ 426935 w 588992"/>
                    <a:gd name="connsiteY42" fmla="*/ 237169 h 608362"/>
                    <a:gd name="connsiteX43" fmla="*/ 426935 w 588992"/>
                    <a:gd name="connsiteY43" fmla="*/ 234480 h 608362"/>
                    <a:gd name="connsiteX44" fmla="*/ 426935 w 588992"/>
                    <a:gd name="connsiteY44" fmla="*/ 221031 h 608362"/>
                    <a:gd name="connsiteX45" fmla="*/ 418832 w 588992"/>
                    <a:gd name="connsiteY45" fmla="*/ 204892 h 608362"/>
                    <a:gd name="connsiteX46" fmla="*/ 173045 w 588992"/>
                    <a:gd name="connsiteY46" fmla="*/ 204892 h 608362"/>
                    <a:gd name="connsiteX47" fmla="*/ 162241 w 588992"/>
                    <a:gd name="connsiteY47" fmla="*/ 226410 h 608362"/>
                    <a:gd name="connsiteX48" fmla="*/ 162241 w 588992"/>
                    <a:gd name="connsiteY48" fmla="*/ 234480 h 608362"/>
                    <a:gd name="connsiteX49" fmla="*/ 162241 w 588992"/>
                    <a:gd name="connsiteY49" fmla="*/ 250618 h 608362"/>
                    <a:gd name="connsiteX50" fmla="*/ 173045 w 588992"/>
                    <a:gd name="connsiteY50" fmla="*/ 264067 h 608362"/>
                    <a:gd name="connsiteX51" fmla="*/ 183849 w 588992"/>
                    <a:gd name="connsiteY51" fmla="*/ 250618 h 608362"/>
                    <a:gd name="connsiteX52" fmla="*/ 183849 w 588992"/>
                    <a:gd name="connsiteY52" fmla="*/ 226410 h 608362"/>
                    <a:gd name="connsiteX53" fmla="*/ 173045 w 588992"/>
                    <a:gd name="connsiteY53" fmla="*/ 204892 h 608362"/>
                    <a:gd name="connsiteX54" fmla="*/ 102820 w 588992"/>
                    <a:gd name="connsiteY54" fmla="*/ 204892 h 608362"/>
                    <a:gd name="connsiteX55" fmla="*/ 102820 w 588992"/>
                    <a:gd name="connsiteY55" fmla="*/ 226410 h 608362"/>
                    <a:gd name="connsiteX56" fmla="*/ 102820 w 588992"/>
                    <a:gd name="connsiteY56" fmla="*/ 543807 h 608362"/>
                    <a:gd name="connsiteX57" fmla="*/ 148737 w 588992"/>
                    <a:gd name="connsiteY57" fmla="*/ 589534 h 608362"/>
                    <a:gd name="connsiteX58" fmla="*/ 440440 w 588992"/>
                    <a:gd name="connsiteY58" fmla="*/ 589534 h 608362"/>
                    <a:gd name="connsiteX59" fmla="*/ 489057 w 588992"/>
                    <a:gd name="connsiteY59" fmla="*/ 541117 h 608362"/>
                    <a:gd name="connsiteX60" fmla="*/ 489057 w 588992"/>
                    <a:gd name="connsiteY60" fmla="*/ 229100 h 608362"/>
                    <a:gd name="connsiteX61" fmla="*/ 489057 w 588992"/>
                    <a:gd name="connsiteY61" fmla="*/ 204892 h 608362"/>
                    <a:gd name="connsiteX62" fmla="*/ 448543 w 588992"/>
                    <a:gd name="connsiteY62" fmla="*/ 204892 h 608362"/>
                    <a:gd name="connsiteX63" fmla="*/ 448543 w 588992"/>
                    <a:gd name="connsiteY63" fmla="*/ 250618 h 608362"/>
                    <a:gd name="connsiteX64" fmla="*/ 464748 w 588992"/>
                    <a:gd name="connsiteY64" fmla="*/ 274827 h 608362"/>
                    <a:gd name="connsiteX65" fmla="*/ 445842 w 588992"/>
                    <a:gd name="connsiteY65" fmla="*/ 299035 h 608362"/>
                    <a:gd name="connsiteX66" fmla="*/ 443141 w 588992"/>
                    <a:gd name="connsiteY66" fmla="*/ 309794 h 608362"/>
                    <a:gd name="connsiteX67" fmla="*/ 402626 w 588992"/>
                    <a:gd name="connsiteY67" fmla="*/ 320553 h 608362"/>
                    <a:gd name="connsiteX68" fmla="*/ 391823 w 588992"/>
                    <a:gd name="connsiteY68" fmla="*/ 312484 h 608362"/>
                    <a:gd name="connsiteX69" fmla="*/ 367514 w 588992"/>
                    <a:gd name="connsiteY69" fmla="*/ 272137 h 608362"/>
                    <a:gd name="connsiteX70" fmla="*/ 386421 w 588992"/>
                    <a:gd name="connsiteY70" fmla="*/ 204892 h 608362"/>
                    <a:gd name="connsiteX71" fmla="*/ 205457 w 588992"/>
                    <a:gd name="connsiteY71" fmla="*/ 204892 h 608362"/>
                    <a:gd name="connsiteX72" fmla="*/ 221662 w 588992"/>
                    <a:gd name="connsiteY72" fmla="*/ 272137 h 608362"/>
                    <a:gd name="connsiteX73" fmla="*/ 202756 w 588992"/>
                    <a:gd name="connsiteY73" fmla="*/ 301725 h 608362"/>
                    <a:gd name="connsiteX74" fmla="*/ 173045 w 588992"/>
                    <a:gd name="connsiteY74" fmla="*/ 323243 h 608362"/>
                    <a:gd name="connsiteX75" fmla="*/ 143335 w 588992"/>
                    <a:gd name="connsiteY75" fmla="*/ 301725 h 608362"/>
                    <a:gd name="connsiteX76" fmla="*/ 140634 w 588992"/>
                    <a:gd name="connsiteY76" fmla="*/ 288276 h 608362"/>
                    <a:gd name="connsiteX77" fmla="*/ 140634 w 588992"/>
                    <a:gd name="connsiteY77" fmla="*/ 261378 h 608362"/>
                    <a:gd name="connsiteX78" fmla="*/ 140634 w 588992"/>
                    <a:gd name="connsiteY78" fmla="*/ 204892 h 608362"/>
                    <a:gd name="connsiteX79" fmla="*/ 205457 w 588992"/>
                    <a:gd name="connsiteY79" fmla="*/ 65022 h 608362"/>
                    <a:gd name="connsiteX80" fmla="*/ 205457 w 588992"/>
                    <a:gd name="connsiteY80" fmla="*/ 183373 h 608362"/>
                    <a:gd name="connsiteX81" fmla="*/ 383720 w 588992"/>
                    <a:gd name="connsiteY81" fmla="*/ 183373 h 608362"/>
                    <a:gd name="connsiteX82" fmla="*/ 383720 w 588992"/>
                    <a:gd name="connsiteY82" fmla="*/ 65022 h 608362"/>
                    <a:gd name="connsiteX83" fmla="*/ 205457 w 588992"/>
                    <a:gd name="connsiteY83" fmla="*/ 65022 h 608362"/>
                    <a:gd name="connsiteX84" fmla="*/ 175746 w 588992"/>
                    <a:gd name="connsiteY84" fmla="*/ 62332 h 608362"/>
                    <a:gd name="connsiteX85" fmla="*/ 162241 w 588992"/>
                    <a:gd name="connsiteY85" fmla="*/ 75781 h 608362"/>
                    <a:gd name="connsiteX86" fmla="*/ 162241 w 588992"/>
                    <a:gd name="connsiteY86" fmla="*/ 169924 h 608362"/>
                    <a:gd name="connsiteX87" fmla="*/ 173045 w 588992"/>
                    <a:gd name="connsiteY87" fmla="*/ 183373 h 608362"/>
                    <a:gd name="connsiteX88" fmla="*/ 183849 w 588992"/>
                    <a:gd name="connsiteY88" fmla="*/ 169924 h 608362"/>
                    <a:gd name="connsiteX89" fmla="*/ 183849 w 588992"/>
                    <a:gd name="connsiteY89" fmla="*/ 65022 h 608362"/>
                    <a:gd name="connsiteX90" fmla="*/ 175746 w 588992"/>
                    <a:gd name="connsiteY90" fmla="*/ 62332 h 608362"/>
                    <a:gd name="connsiteX91" fmla="*/ 98093 w 588992"/>
                    <a:gd name="connsiteY91" fmla="*/ 61324 h 608362"/>
                    <a:gd name="connsiteX92" fmla="*/ 67708 w 588992"/>
                    <a:gd name="connsiteY92" fmla="*/ 78471 h 608362"/>
                    <a:gd name="connsiteX93" fmla="*/ 70409 w 588992"/>
                    <a:gd name="connsiteY93" fmla="*/ 169924 h 608362"/>
                    <a:gd name="connsiteX94" fmla="*/ 140634 w 588992"/>
                    <a:gd name="connsiteY94" fmla="*/ 183373 h 608362"/>
                    <a:gd name="connsiteX95" fmla="*/ 140634 w 588992"/>
                    <a:gd name="connsiteY95" fmla="*/ 62332 h 608362"/>
                    <a:gd name="connsiteX96" fmla="*/ 98093 w 588992"/>
                    <a:gd name="connsiteY96" fmla="*/ 61324 h 608362"/>
                    <a:gd name="connsiteX97" fmla="*/ 490070 w 588992"/>
                    <a:gd name="connsiteY97" fmla="*/ 60987 h 608362"/>
                    <a:gd name="connsiteX98" fmla="*/ 448543 w 588992"/>
                    <a:gd name="connsiteY98" fmla="*/ 62332 h 608362"/>
                    <a:gd name="connsiteX99" fmla="*/ 448543 w 588992"/>
                    <a:gd name="connsiteY99" fmla="*/ 186063 h 608362"/>
                    <a:gd name="connsiteX100" fmla="*/ 521468 w 588992"/>
                    <a:gd name="connsiteY100" fmla="*/ 167235 h 608362"/>
                    <a:gd name="connsiteX101" fmla="*/ 521468 w 588992"/>
                    <a:gd name="connsiteY101" fmla="*/ 75781 h 608362"/>
                    <a:gd name="connsiteX102" fmla="*/ 490070 w 588992"/>
                    <a:gd name="connsiteY102" fmla="*/ 60987 h 608362"/>
                    <a:gd name="connsiteX103" fmla="*/ 421533 w 588992"/>
                    <a:gd name="connsiteY103" fmla="*/ 59643 h 608362"/>
                    <a:gd name="connsiteX104" fmla="*/ 408028 w 588992"/>
                    <a:gd name="connsiteY104" fmla="*/ 75781 h 608362"/>
                    <a:gd name="connsiteX105" fmla="*/ 408028 w 588992"/>
                    <a:gd name="connsiteY105" fmla="*/ 169924 h 608362"/>
                    <a:gd name="connsiteX106" fmla="*/ 418832 w 588992"/>
                    <a:gd name="connsiteY106" fmla="*/ 183373 h 608362"/>
                    <a:gd name="connsiteX107" fmla="*/ 426935 w 588992"/>
                    <a:gd name="connsiteY107" fmla="*/ 169924 h 608362"/>
                    <a:gd name="connsiteX108" fmla="*/ 426935 w 588992"/>
                    <a:gd name="connsiteY108" fmla="*/ 65022 h 608362"/>
                    <a:gd name="connsiteX109" fmla="*/ 421533 w 588992"/>
                    <a:gd name="connsiteY109" fmla="*/ 59643 h 608362"/>
                    <a:gd name="connsiteX110" fmla="*/ 295601 w 588992"/>
                    <a:gd name="connsiteY110" fmla="*/ 20640 h 608362"/>
                    <a:gd name="connsiteX111" fmla="*/ 237868 w 588992"/>
                    <a:gd name="connsiteY111" fmla="*/ 40814 h 608362"/>
                    <a:gd name="connsiteX112" fmla="*/ 351308 w 588992"/>
                    <a:gd name="connsiteY112" fmla="*/ 40814 h 608362"/>
                    <a:gd name="connsiteX113" fmla="*/ 295601 w 588992"/>
                    <a:gd name="connsiteY113" fmla="*/ 20640 h 608362"/>
                    <a:gd name="connsiteX114" fmla="*/ 302353 w 588992"/>
                    <a:gd name="connsiteY114" fmla="*/ 803 h 608362"/>
                    <a:gd name="connsiteX115" fmla="*/ 372916 w 588992"/>
                    <a:gd name="connsiteY115" fmla="*/ 32745 h 608362"/>
                    <a:gd name="connsiteX116" fmla="*/ 391823 w 588992"/>
                    <a:gd name="connsiteY116" fmla="*/ 43504 h 608362"/>
                    <a:gd name="connsiteX117" fmla="*/ 489057 w 588992"/>
                    <a:gd name="connsiteY117" fmla="*/ 43504 h 608362"/>
                    <a:gd name="connsiteX118" fmla="*/ 548478 w 588992"/>
                    <a:gd name="connsiteY118" fmla="*/ 102679 h 608362"/>
                    <a:gd name="connsiteX119" fmla="*/ 548478 w 588992"/>
                    <a:gd name="connsiteY119" fmla="*/ 156475 h 608362"/>
                    <a:gd name="connsiteX120" fmla="*/ 524169 w 588992"/>
                    <a:gd name="connsiteY120" fmla="*/ 194133 h 608362"/>
                    <a:gd name="connsiteX121" fmla="*/ 507964 w 588992"/>
                    <a:gd name="connsiteY121" fmla="*/ 223720 h 608362"/>
                    <a:gd name="connsiteX122" fmla="*/ 507964 w 588992"/>
                    <a:gd name="connsiteY122" fmla="*/ 363590 h 608362"/>
                    <a:gd name="connsiteX123" fmla="*/ 588992 w 588992"/>
                    <a:gd name="connsiteY123" fmla="*/ 455043 h 608362"/>
                    <a:gd name="connsiteX124" fmla="*/ 588992 w 588992"/>
                    <a:gd name="connsiteY124" fmla="*/ 492701 h 608362"/>
                    <a:gd name="connsiteX125" fmla="*/ 534973 w 588992"/>
                    <a:gd name="connsiteY125" fmla="*/ 546497 h 608362"/>
                    <a:gd name="connsiteX126" fmla="*/ 510665 w 588992"/>
                    <a:gd name="connsiteY126" fmla="*/ 546497 h 608362"/>
                    <a:gd name="connsiteX127" fmla="*/ 507964 w 588992"/>
                    <a:gd name="connsiteY127" fmla="*/ 562636 h 608362"/>
                    <a:gd name="connsiteX128" fmla="*/ 451244 w 588992"/>
                    <a:gd name="connsiteY128" fmla="*/ 608362 h 608362"/>
                    <a:gd name="connsiteX129" fmla="*/ 140634 w 588992"/>
                    <a:gd name="connsiteY129" fmla="*/ 608362 h 608362"/>
                    <a:gd name="connsiteX130" fmla="*/ 78511 w 588992"/>
                    <a:gd name="connsiteY130" fmla="*/ 549187 h 608362"/>
                    <a:gd name="connsiteX131" fmla="*/ 73109 w 588992"/>
                    <a:gd name="connsiteY131" fmla="*/ 549187 h 608362"/>
                    <a:gd name="connsiteX132" fmla="*/ 184 w 588992"/>
                    <a:gd name="connsiteY132" fmla="*/ 473872 h 608362"/>
                    <a:gd name="connsiteX133" fmla="*/ 184 w 588992"/>
                    <a:gd name="connsiteY133" fmla="*/ 433525 h 608362"/>
                    <a:gd name="connsiteX134" fmla="*/ 65007 w 588992"/>
                    <a:gd name="connsiteY134" fmla="*/ 366280 h 608362"/>
                    <a:gd name="connsiteX135" fmla="*/ 81212 w 588992"/>
                    <a:gd name="connsiteY135" fmla="*/ 366280 h 608362"/>
                    <a:gd name="connsiteX136" fmla="*/ 81212 w 588992"/>
                    <a:gd name="connsiteY136" fmla="*/ 212961 h 608362"/>
                    <a:gd name="connsiteX137" fmla="*/ 70409 w 588992"/>
                    <a:gd name="connsiteY137" fmla="*/ 199512 h 608362"/>
                    <a:gd name="connsiteX138" fmla="*/ 40698 w 588992"/>
                    <a:gd name="connsiteY138" fmla="*/ 151096 h 608362"/>
                    <a:gd name="connsiteX139" fmla="*/ 40698 w 588992"/>
                    <a:gd name="connsiteY139" fmla="*/ 99990 h 608362"/>
                    <a:gd name="connsiteX140" fmla="*/ 100119 w 588992"/>
                    <a:gd name="connsiteY140" fmla="*/ 43504 h 608362"/>
                    <a:gd name="connsiteX141" fmla="*/ 194653 w 588992"/>
                    <a:gd name="connsiteY141" fmla="*/ 43504 h 608362"/>
                    <a:gd name="connsiteX142" fmla="*/ 221662 w 588992"/>
                    <a:gd name="connsiteY142" fmla="*/ 27365 h 608362"/>
                    <a:gd name="connsiteX143" fmla="*/ 229765 w 588992"/>
                    <a:gd name="connsiteY143" fmla="*/ 19296 h 608362"/>
                    <a:gd name="connsiteX144" fmla="*/ 302353 w 588992"/>
                    <a:gd name="connsiteY144" fmla="*/ 803 h 60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588992" h="608362">
                      <a:moveTo>
                        <a:pt x="426123" y="460561"/>
                      </a:moveTo>
                      <a:cubicBezTo>
                        <a:pt x="393751" y="498217"/>
                        <a:pt x="358681" y="508976"/>
                        <a:pt x="318216" y="508976"/>
                      </a:cubicBezTo>
                      <a:cubicBezTo>
                        <a:pt x="312821" y="508976"/>
                        <a:pt x="307426" y="517045"/>
                        <a:pt x="302031" y="519735"/>
                      </a:cubicBezTo>
                      <a:cubicBezTo>
                        <a:pt x="296635" y="519735"/>
                        <a:pt x="291240" y="519735"/>
                        <a:pt x="285845" y="519735"/>
                      </a:cubicBezTo>
                      <a:cubicBezTo>
                        <a:pt x="277752" y="517045"/>
                        <a:pt x="272356" y="508976"/>
                        <a:pt x="264263" y="508976"/>
                      </a:cubicBezTo>
                      <a:cubicBezTo>
                        <a:pt x="234589" y="506287"/>
                        <a:pt x="207613" y="500907"/>
                        <a:pt x="183334" y="482079"/>
                      </a:cubicBezTo>
                      <a:cubicBezTo>
                        <a:pt x="177938" y="476700"/>
                        <a:pt x="169845" y="471320"/>
                        <a:pt x="164450" y="463251"/>
                      </a:cubicBezTo>
                      <a:cubicBezTo>
                        <a:pt x="164450" y="546632"/>
                        <a:pt x="164450" y="546632"/>
                        <a:pt x="164450" y="546632"/>
                      </a:cubicBezTo>
                      <a:cubicBezTo>
                        <a:pt x="426123" y="546632"/>
                        <a:pt x="426123" y="546632"/>
                        <a:pt x="426123" y="546632"/>
                      </a:cubicBezTo>
                      <a:close/>
                      <a:moveTo>
                        <a:pt x="167148" y="406767"/>
                      </a:moveTo>
                      <a:cubicBezTo>
                        <a:pt x="167148" y="447113"/>
                        <a:pt x="199520" y="479389"/>
                        <a:pt x="237287" y="484769"/>
                      </a:cubicBezTo>
                      <a:cubicBezTo>
                        <a:pt x="256170" y="487459"/>
                        <a:pt x="277752" y="498217"/>
                        <a:pt x="288542" y="471320"/>
                      </a:cubicBezTo>
                      <a:cubicBezTo>
                        <a:pt x="293938" y="468630"/>
                        <a:pt x="296635" y="468630"/>
                        <a:pt x="299333" y="471320"/>
                      </a:cubicBezTo>
                      <a:cubicBezTo>
                        <a:pt x="310123" y="498217"/>
                        <a:pt x="334402" y="487459"/>
                        <a:pt x="350588" y="484769"/>
                      </a:cubicBezTo>
                      <a:cubicBezTo>
                        <a:pt x="391053" y="479389"/>
                        <a:pt x="420727" y="447113"/>
                        <a:pt x="420727" y="406767"/>
                      </a:cubicBezTo>
                      <a:cubicBezTo>
                        <a:pt x="167148" y="406767"/>
                        <a:pt x="167148" y="406767"/>
                        <a:pt x="167148" y="406767"/>
                      </a:cubicBezTo>
                      <a:close/>
                      <a:moveTo>
                        <a:pt x="507964" y="387798"/>
                      </a:moveTo>
                      <a:cubicBezTo>
                        <a:pt x="507964" y="527668"/>
                        <a:pt x="507964" y="527668"/>
                        <a:pt x="507964" y="527668"/>
                      </a:cubicBezTo>
                      <a:cubicBezTo>
                        <a:pt x="561983" y="530358"/>
                        <a:pt x="570086" y="522289"/>
                        <a:pt x="570086" y="473872"/>
                      </a:cubicBezTo>
                      <a:cubicBezTo>
                        <a:pt x="570086" y="441594"/>
                        <a:pt x="570086" y="441594"/>
                        <a:pt x="570086" y="441594"/>
                      </a:cubicBezTo>
                      <a:cubicBezTo>
                        <a:pt x="570086" y="390488"/>
                        <a:pt x="561983" y="385108"/>
                        <a:pt x="507964" y="387798"/>
                      </a:cubicBezTo>
                      <a:close/>
                      <a:moveTo>
                        <a:pt x="50278" y="386706"/>
                      </a:moveTo>
                      <a:cubicBezTo>
                        <a:pt x="26349" y="388975"/>
                        <a:pt x="21791" y="402592"/>
                        <a:pt x="21791" y="438905"/>
                      </a:cubicBezTo>
                      <a:cubicBezTo>
                        <a:pt x="21791" y="476562"/>
                        <a:pt x="21791" y="476562"/>
                        <a:pt x="21791" y="476562"/>
                      </a:cubicBezTo>
                      <a:cubicBezTo>
                        <a:pt x="21791" y="522289"/>
                        <a:pt x="32595" y="533048"/>
                        <a:pt x="81212" y="524978"/>
                      </a:cubicBezTo>
                      <a:lnTo>
                        <a:pt x="81212" y="387798"/>
                      </a:lnTo>
                      <a:cubicBezTo>
                        <a:pt x="68383" y="386453"/>
                        <a:pt x="58254" y="385949"/>
                        <a:pt x="50278" y="386706"/>
                      </a:cubicBezTo>
                      <a:close/>
                      <a:moveTo>
                        <a:pt x="164450" y="385249"/>
                      </a:moveTo>
                      <a:cubicBezTo>
                        <a:pt x="250775" y="385249"/>
                        <a:pt x="337100" y="385249"/>
                        <a:pt x="423425" y="385249"/>
                      </a:cubicBezTo>
                      <a:cubicBezTo>
                        <a:pt x="442309" y="385249"/>
                        <a:pt x="445006" y="393318"/>
                        <a:pt x="445006" y="409457"/>
                      </a:cubicBezTo>
                      <a:cubicBezTo>
                        <a:pt x="445006" y="455182"/>
                        <a:pt x="445006" y="500907"/>
                        <a:pt x="445006" y="546632"/>
                      </a:cubicBezTo>
                      <a:cubicBezTo>
                        <a:pt x="445006" y="565460"/>
                        <a:pt x="436913" y="568150"/>
                        <a:pt x="420727" y="568150"/>
                      </a:cubicBezTo>
                      <a:cubicBezTo>
                        <a:pt x="380263" y="568150"/>
                        <a:pt x="337100" y="568150"/>
                        <a:pt x="293938" y="568150"/>
                      </a:cubicBezTo>
                      <a:cubicBezTo>
                        <a:pt x="253473" y="568150"/>
                        <a:pt x="210310" y="568150"/>
                        <a:pt x="169845" y="568150"/>
                      </a:cubicBezTo>
                      <a:cubicBezTo>
                        <a:pt x="148264" y="568150"/>
                        <a:pt x="140171" y="560081"/>
                        <a:pt x="142869" y="541253"/>
                      </a:cubicBezTo>
                      <a:cubicBezTo>
                        <a:pt x="142869" y="495528"/>
                        <a:pt x="142869" y="452492"/>
                        <a:pt x="142869" y="409457"/>
                      </a:cubicBezTo>
                      <a:cubicBezTo>
                        <a:pt x="142869" y="393318"/>
                        <a:pt x="148264" y="385249"/>
                        <a:pt x="164450" y="385249"/>
                      </a:cubicBezTo>
                      <a:close/>
                      <a:moveTo>
                        <a:pt x="418832" y="204892"/>
                      </a:moveTo>
                      <a:cubicBezTo>
                        <a:pt x="413430" y="210271"/>
                        <a:pt x="408028" y="212961"/>
                        <a:pt x="408028" y="218341"/>
                      </a:cubicBezTo>
                      <a:cubicBezTo>
                        <a:pt x="405327" y="229100"/>
                        <a:pt x="405327" y="237169"/>
                        <a:pt x="408028" y="245239"/>
                      </a:cubicBezTo>
                      <a:cubicBezTo>
                        <a:pt x="410729" y="250618"/>
                        <a:pt x="413430" y="258688"/>
                        <a:pt x="416131" y="264067"/>
                      </a:cubicBezTo>
                      <a:cubicBezTo>
                        <a:pt x="421533" y="258688"/>
                        <a:pt x="424234" y="250618"/>
                        <a:pt x="426935" y="245239"/>
                      </a:cubicBezTo>
                      <a:lnTo>
                        <a:pt x="426935" y="237169"/>
                      </a:lnTo>
                      <a:lnTo>
                        <a:pt x="426935" y="234480"/>
                      </a:lnTo>
                      <a:lnTo>
                        <a:pt x="426935" y="221031"/>
                      </a:lnTo>
                      <a:cubicBezTo>
                        <a:pt x="424234" y="215651"/>
                        <a:pt x="421533" y="210271"/>
                        <a:pt x="418832" y="204892"/>
                      </a:cubicBezTo>
                      <a:close/>
                      <a:moveTo>
                        <a:pt x="173045" y="204892"/>
                      </a:moveTo>
                      <a:cubicBezTo>
                        <a:pt x="170344" y="212961"/>
                        <a:pt x="164942" y="218341"/>
                        <a:pt x="162241" y="226410"/>
                      </a:cubicBezTo>
                      <a:cubicBezTo>
                        <a:pt x="162241" y="229100"/>
                        <a:pt x="162241" y="231790"/>
                        <a:pt x="162241" y="234480"/>
                      </a:cubicBezTo>
                      <a:cubicBezTo>
                        <a:pt x="162241" y="239859"/>
                        <a:pt x="162241" y="245239"/>
                        <a:pt x="162241" y="250618"/>
                      </a:cubicBezTo>
                      <a:cubicBezTo>
                        <a:pt x="164942" y="255998"/>
                        <a:pt x="167643" y="258688"/>
                        <a:pt x="173045" y="264067"/>
                      </a:cubicBezTo>
                      <a:cubicBezTo>
                        <a:pt x="175746" y="261378"/>
                        <a:pt x="181148" y="255998"/>
                        <a:pt x="183849" y="250618"/>
                      </a:cubicBezTo>
                      <a:cubicBezTo>
                        <a:pt x="183849" y="242549"/>
                        <a:pt x="183849" y="234480"/>
                        <a:pt x="183849" y="226410"/>
                      </a:cubicBezTo>
                      <a:cubicBezTo>
                        <a:pt x="181148" y="218341"/>
                        <a:pt x="178447" y="212961"/>
                        <a:pt x="173045" y="204892"/>
                      </a:cubicBezTo>
                      <a:close/>
                      <a:moveTo>
                        <a:pt x="102820" y="204892"/>
                      </a:moveTo>
                      <a:cubicBezTo>
                        <a:pt x="102820" y="212961"/>
                        <a:pt x="102820" y="221031"/>
                        <a:pt x="102820" y="226410"/>
                      </a:cubicBezTo>
                      <a:cubicBezTo>
                        <a:pt x="102820" y="331312"/>
                        <a:pt x="102820" y="438905"/>
                        <a:pt x="102820" y="543807"/>
                      </a:cubicBezTo>
                      <a:cubicBezTo>
                        <a:pt x="102820" y="578774"/>
                        <a:pt x="110923" y="589534"/>
                        <a:pt x="148737" y="589534"/>
                      </a:cubicBezTo>
                      <a:cubicBezTo>
                        <a:pt x="440440" y="589534"/>
                        <a:pt x="440440" y="589534"/>
                        <a:pt x="440440" y="589534"/>
                      </a:cubicBezTo>
                      <a:cubicBezTo>
                        <a:pt x="480954" y="589534"/>
                        <a:pt x="489057" y="581464"/>
                        <a:pt x="489057" y="541117"/>
                      </a:cubicBezTo>
                      <a:cubicBezTo>
                        <a:pt x="489057" y="436215"/>
                        <a:pt x="489057" y="334002"/>
                        <a:pt x="489057" y="229100"/>
                      </a:cubicBezTo>
                      <a:cubicBezTo>
                        <a:pt x="489057" y="204892"/>
                        <a:pt x="489057" y="204892"/>
                        <a:pt x="489057" y="204892"/>
                      </a:cubicBezTo>
                      <a:cubicBezTo>
                        <a:pt x="448543" y="204892"/>
                        <a:pt x="448543" y="204892"/>
                        <a:pt x="448543" y="204892"/>
                      </a:cubicBezTo>
                      <a:cubicBezTo>
                        <a:pt x="445842" y="221031"/>
                        <a:pt x="445842" y="234480"/>
                        <a:pt x="448543" y="250618"/>
                      </a:cubicBezTo>
                      <a:cubicBezTo>
                        <a:pt x="451244" y="258688"/>
                        <a:pt x="464748" y="266757"/>
                        <a:pt x="464748" y="274827"/>
                      </a:cubicBezTo>
                      <a:cubicBezTo>
                        <a:pt x="464748" y="282896"/>
                        <a:pt x="453945" y="290965"/>
                        <a:pt x="445842" y="299035"/>
                      </a:cubicBezTo>
                      <a:cubicBezTo>
                        <a:pt x="445842" y="304414"/>
                        <a:pt x="443141" y="307104"/>
                        <a:pt x="443141" y="309794"/>
                      </a:cubicBezTo>
                      <a:cubicBezTo>
                        <a:pt x="432337" y="325933"/>
                        <a:pt x="416131" y="328623"/>
                        <a:pt x="402626" y="320553"/>
                      </a:cubicBezTo>
                      <a:cubicBezTo>
                        <a:pt x="397224" y="317863"/>
                        <a:pt x="394524" y="315174"/>
                        <a:pt x="391823" y="312484"/>
                      </a:cubicBezTo>
                      <a:cubicBezTo>
                        <a:pt x="383720" y="299035"/>
                        <a:pt x="378318" y="285586"/>
                        <a:pt x="367514" y="272137"/>
                      </a:cubicBezTo>
                      <a:cubicBezTo>
                        <a:pt x="399925" y="258688"/>
                        <a:pt x="381019" y="229100"/>
                        <a:pt x="386421" y="204892"/>
                      </a:cubicBezTo>
                      <a:cubicBezTo>
                        <a:pt x="205457" y="204892"/>
                        <a:pt x="205457" y="204892"/>
                        <a:pt x="205457" y="204892"/>
                      </a:cubicBezTo>
                      <a:cubicBezTo>
                        <a:pt x="208158" y="231790"/>
                        <a:pt x="191952" y="258688"/>
                        <a:pt x="221662" y="272137"/>
                      </a:cubicBezTo>
                      <a:cubicBezTo>
                        <a:pt x="216261" y="282896"/>
                        <a:pt x="210859" y="293655"/>
                        <a:pt x="202756" y="301725"/>
                      </a:cubicBezTo>
                      <a:cubicBezTo>
                        <a:pt x="194653" y="309794"/>
                        <a:pt x="183849" y="323243"/>
                        <a:pt x="173045" y="323243"/>
                      </a:cubicBezTo>
                      <a:cubicBezTo>
                        <a:pt x="162241" y="323243"/>
                        <a:pt x="154139" y="309794"/>
                        <a:pt x="143335" y="301725"/>
                      </a:cubicBezTo>
                      <a:cubicBezTo>
                        <a:pt x="140634" y="299035"/>
                        <a:pt x="143335" y="288276"/>
                        <a:pt x="140634" y="288276"/>
                      </a:cubicBezTo>
                      <a:cubicBezTo>
                        <a:pt x="102820" y="274827"/>
                        <a:pt x="132530" y="269447"/>
                        <a:pt x="140634" y="261378"/>
                      </a:cubicBezTo>
                      <a:cubicBezTo>
                        <a:pt x="140634" y="204892"/>
                        <a:pt x="140634" y="204892"/>
                        <a:pt x="140634" y="204892"/>
                      </a:cubicBezTo>
                      <a:close/>
                      <a:moveTo>
                        <a:pt x="205457" y="65022"/>
                      </a:moveTo>
                      <a:cubicBezTo>
                        <a:pt x="205457" y="183373"/>
                        <a:pt x="205457" y="183373"/>
                        <a:pt x="205457" y="183373"/>
                      </a:cubicBezTo>
                      <a:cubicBezTo>
                        <a:pt x="383720" y="183373"/>
                        <a:pt x="383720" y="183373"/>
                        <a:pt x="383720" y="183373"/>
                      </a:cubicBezTo>
                      <a:lnTo>
                        <a:pt x="383720" y="65022"/>
                      </a:lnTo>
                      <a:cubicBezTo>
                        <a:pt x="205457" y="65022"/>
                        <a:pt x="205457" y="65022"/>
                        <a:pt x="205457" y="65022"/>
                      </a:cubicBezTo>
                      <a:close/>
                      <a:moveTo>
                        <a:pt x="175746" y="62332"/>
                      </a:moveTo>
                      <a:cubicBezTo>
                        <a:pt x="173045" y="65022"/>
                        <a:pt x="162241" y="70402"/>
                        <a:pt x="162241" y="75781"/>
                      </a:cubicBezTo>
                      <a:cubicBezTo>
                        <a:pt x="162241" y="108059"/>
                        <a:pt x="162241" y="137647"/>
                        <a:pt x="162241" y="169924"/>
                      </a:cubicBezTo>
                      <a:cubicBezTo>
                        <a:pt x="162241" y="175304"/>
                        <a:pt x="170344" y="177994"/>
                        <a:pt x="173045" y="183373"/>
                      </a:cubicBezTo>
                      <a:cubicBezTo>
                        <a:pt x="175746" y="177994"/>
                        <a:pt x="183849" y="175304"/>
                        <a:pt x="183849" y="169924"/>
                      </a:cubicBezTo>
                      <a:cubicBezTo>
                        <a:pt x="183849" y="134957"/>
                        <a:pt x="183849" y="99990"/>
                        <a:pt x="183849" y="65022"/>
                      </a:cubicBezTo>
                      <a:cubicBezTo>
                        <a:pt x="175746" y="62332"/>
                        <a:pt x="175746" y="62332"/>
                        <a:pt x="175746" y="62332"/>
                      </a:cubicBezTo>
                      <a:close/>
                      <a:moveTo>
                        <a:pt x="98093" y="61324"/>
                      </a:moveTo>
                      <a:cubicBezTo>
                        <a:pt x="84589" y="60987"/>
                        <a:pt x="73110" y="63677"/>
                        <a:pt x="67708" y="78471"/>
                      </a:cubicBezTo>
                      <a:cubicBezTo>
                        <a:pt x="56904" y="108059"/>
                        <a:pt x="59605" y="140337"/>
                        <a:pt x="70409" y="169924"/>
                      </a:cubicBezTo>
                      <a:cubicBezTo>
                        <a:pt x="81212" y="196822"/>
                        <a:pt x="116325" y="180684"/>
                        <a:pt x="140634" y="183373"/>
                      </a:cubicBezTo>
                      <a:lnTo>
                        <a:pt x="140634" y="62332"/>
                      </a:lnTo>
                      <a:cubicBezTo>
                        <a:pt x="127129" y="65022"/>
                        <a:pt x="111598" y="61660"/>
                        <a:pt x="98093" y="61324"/>
                      </a:cubicBezTo>
                      <a:close/>
                      <a:moveTo>
                        <a:pt x="490070" y="60987"/>
                      </a:moveTo>
                      <a:cubicBezTo>
                        <a:pt x="476227" y="61660"/>
                        <a:pt x="460697" y="65022"/>
                        <a:pt x="448543" y="62332"/>
                      </a:cubicBezTo>
                      <a:lnTo>
                        <a:pt x="448543" y="186063"/>
                      </a:lnTo>
                      <a:cubicBezTo>
                        <a:pt x="475552" y="177994"/>
                        <a:pt x="510665" y="196822"/>
                        <a:pt x="521468" y="167235"/>
                      </a:cubicBezTo>
                      <a:cubicBezTo>
                        <a:pt x="532272" y="137647"/>
                        <a:pt x="532272" y="105369"/>
                        <a:pt x="521468" y="75781"/>
                      </a:cubicBezTo>
                      <a:cubicBezTo>
                        <a:pt x="516067" y="62332"/>
                        <a:pt x="503912" y="60315"/>
                        <a:pt x="490070" y="60987"/>
                      </a:cubicBezTo>
                      <a:close/>
                      <a:moveTo>
                        <a:pt x="421533" y="59643"/>
                      </a:moveTo>
                      <a:cubicBezTo>
                        <a:pt x="416131" y="65022"/>
                        <a:pt x="408028" y="70402"/>
                        <a:pt x="408028" y="75781"/>
                      </a:cubicBezTo>
                      <a:cubicBezTo>
                        <a:pt x="408028" y="108059"/>
                        <a:pt x="408028" y="140337"/>
                        <a:pt x="408028" y="169924"/>
                      </a:cubicBezTo>
                      <a:cubicBezTo>
                        <a:pt x="408028" y="175304"/>
                        <a:pt x="413430" y="177994"/>
                        <a:pt x="418832" y="183373"/>
                      </a:cubicBezTo>
                      <a:cubicBezTo>
                        <a:pt x="421533" y="177994"/>
                        <a:pt x="426935" y="175304"/>
                        <a:pt x="426935" y="169924"/>
                      </a:cubicBezTo>
                      <a:cubicBezTo>
                        <a:pt x="426935" y="134957"/>
                        <a:pt x="426935" y="99990"/>
                        <a:pt x="426935" y="65022"/>
                      </a:cubicBezTo>
                      <a:cubicBezTo>
                        <a:pt x="421533" y="59643"/>
                        <a:pt x="421533" y="59643"/>
                        <a:pt x="421533" y="59643"/>
                      </a:cubicBezTo>
                      <a:close/>
                      <a:moveTo>
                        <a:pt x="295601" y="20640"/>
                      </a:moveTo>
                      <a:cubicBezTo>
                        <a:pt x="272981" y="20640"/>
                        <a:pt x="250023" y="27365"/>
                        <a:pt x="237868" y="40814"/>
                      </a:cubicBezTo>
                      <a:cubicBezTo>
                        <a:pt x="351308" y="40814"/>
                        <a:pt x="351308" y="40814"/>
                        <a:pt x="351308" y="40814"/>
                      </a:cubicBezTo>
                      <a:cubicBezTo>
                        <a:pt x="340504" y="27365"/>
                        <a:pt x="318222" y="20640"/>
                        <a:pt x="295601" y="20640"/>
                      </a:cubicBezTo>
                      <a:close/>
                      <a:moveTo>
                        <a:pt x="302353" y="803"/>
                      </a:moveTo>
                      <a:cubicBezTo>
                        <a:pt x="331726" y="3829"/>
                        <a:pt x="360762" y="15261"/>
                        <a:pt x="372916" y="32745"/>
                      </a:cubicBezTo>
                      <a:cubicBezTo>
                        <a:pt x="375617" y="38124"/>
                        <a:pt x="383720" y="40814"/>
                        <a:pt x="391823" y="43504"/>
                      </a:cubicBezTo>
                      <a:cubicBezTo>
                        <a:pt x="424234" y="43504"/>
                        <a:pt x="456645" y="43504"/>
                        <a:pt x="489057" y="43504"/>
                      </a:cubicBezTo>
                      <a:cubicBezTo>
                        <a:pt x="529571" y="43504"/>
                        <a:pt x="548478" y="62332"/>
                        <a:pt x="548478" y="102679"/>
                      </a:cubicBezTo>
                      <a:cubicBezTo>
                        <a:pt x="551179" y="121508"/>
                        <a:pt x="551179" y="140337"/>
                        <a:pt x="548478" y="156475"/>
                      </a:cubicBezTo>
                      <a:cubicBezTo>
                        <a:pt x="543076" y="172614"/>
                        <a:pt x="534973" y="186063"/>
                        <a:pt x="524169" y="194133"/>
                      </a:cubicBezTo>
                      <a:cubicBezTo>
                        <a:pt x="513366" y="199512"/>
                        <a:pt x="507964" y="212961"/>
                        <a:pt x="507964" y="223720"/>
                      </a:cubicBezTo>
                      <a:cubicBezTo>
                        <a:pt x="507964" y="269447"/>
                        <a:pt x="507964" y="315174"/>
                        <a:pt x="507964" y="363590"/>
                      </a:cubicBezTo>
                      <a:cubicBezTo>
                        <a:pt x="586291" y="374349"/>
                        <a:pt x="588992" y="379729"/>
                        <a:pt x="588992" y="455043"/>
                      </a:cubicBezTo>
                      <a:cubicBezTo>
                        <a:pt x="588992" y="468492"/>
                        <a:pt x="588992" y="481941"/>
                        <a:pt x="588992" y="492701"/>
                      </a:cubicBezTo>
                      <a:cubicBezTo>
                        <a:pt x="588992" y="527668"/>
                        <a:pt x="570086" y="546497"/>
                        <a:pt x="534973" y="546497"/>
                      </a:cubicBezTo>
                      <a:cubicBezTo>
                        <a:pt x="526870" y="546497"/>
                        <a:pt x="521468" y="546497"/>
                        <a:pt x="510665" y="546497"/>
                      </a:cubicBezTo>
                      <a:cubicBezTo>
                        <a:pt x="510665" y="551876"/>
                        <a:pt x="510665" y="557256"/>
                        <a:pt x="507964" y="562636"/>
                      </a:cubicBezTo>
                      <a:cubicBezTo>
                        <a:pt x="499861" y="594913"/>
                        <a:pt x="483655" y="608362"/>
                        <a:pt x="451244" y="608362"/>
                      </a:cubicBezTo>
                      <a:cubicBezTo>
                        <a:pt x="345906" y="608362"/>
                        <a:pt x="243270" y="608362"/>
                        <a:pt x="140634" y="608362"/>
                      </a:cubicBezTo>
                      <a:cubicBezTo>
                        <a:pt x="102820" y="608362"/>
                        <a:pt x="89315" y="594913"/>
                        <a:pt x="78511" y="549187"/>
                      </a:cubicBezTo>
                      <a:cubicBezTo>
                        <a:pt x="78511" y="549187"/>
                        <a:pt x="75810" y="549187"/>
                        <a:pt x="73109" y="549187"/>
                      </a:cubicBezTo>
                      <a:cubicBezTo>
                        <a:pt x="24492" y="551876"/>
                        <a:pt x="-2517" y="530358"/>
                        <a:pt x="184" y="473872"/>
                      </a:cubicBezTo>
                      <a:cubicBezTo>
                        <a:pt x="184" y="460423"/>
                        <a:pt x="184" y="446974"/>
                        <a:pt x="184" y="433525"/>
                      </a:cubicBezTo>
                      <a:cubicBezTo>
                        <a:pt x="184" y="385108"/>
                        <a:pt x="16389" y="368970"/>
                        <a:pt x="65007" y="366280"/>
                      </a:cubicBezTo>
                      <a:cubicBezTo>
                        <a:pt x="67708" y="366280"/>
                        <a:pt x="73109" y="366280"/>
                        <a:pt x="81212" y="366280"/>
                      </a:cubicBezTo>
                      <a:cubicBezTo>
                        <a:pt x="81212" y="315174"/>
                        <a:pt x="81212" y="264067"/>
                        <a:pt x="81212" y="212961"/>
                      </a:cubicBezTo>
                      <a:cubicBezTo>
                        <a:pt x="81212" y="207582"/>
                        <a:pt x="75810" y="202202"/>
                        <a:pt x="70409" y="199512"/>
                      </a:cubicBezTo>
                      <a:cubicBezTo>
                        <a:pt x="51502" y="191443"/>
                        <a:pt x="40698" y="169924"/>
                        <a:pt x="40698" y="151096"/>
                      </a:cubicBezTo>
                      <a:cubicBezTo>
                        <a:pt x="40698" y="134957"/>
                        <a:pt x="40698" y="118818"/>
                        <a:pt x="40698" y="99990"/>
                      </a:cubicBezTo>
                      <a:cubicBezTo>
                        <a:pt x="43399" y="62332"/>
                        <a:pt x="59605" y="43504"/>
                        <a:pt x="100119" y="43504"/>
                      </a:cubicBezTo>
                      <a:cubicBezTo>
                        <a:pt x="132530" y="43504"/>
                        <a:pt x="164942" y="43504"/>
                        <a:pt x="194653" y="43504"/>
                      </a:cubicBezTo>
                      <a:cubicBezTo>
                        <a:pt x="208158" y="43504"/>
                        <a:pt x="216261" y="40814"/>
                        <a:pt x="221662" y="27365"/>
                      </a:cubicBezTo>
                      <a:cubicBezTo>
                        <a:pt x="221662" y="24675"/>
                        <a:pt x="224363" y="21985"/>
                        <a:pt x="229765" y="19296"/>
                      </a:cubicBezTo>
                      <a:cubicBezTo>
                        <a:pt x="243270" y="3157"/>
                        <a:pt x="272981" y="-2223"/>
                        <a:pt x="302353" y="8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p>
                  <a:pPr algn="ctr"/>
                  <a:endParaRPr/>
                </a:p>
              </p:txBody>
            </p:sp>
            <p:sp>
              <p:nvSpPr>
                <p:cNvPr id="50" name="文本框 49">
                  <a:extLst>
                    <a:ext uri="{FF2B5EF4-FFF2-40B4-BE49-F238E27FC236}">
                      <a16:creationId xmlns:a16="http://schemas.microsoft.com/office/drawing/2014/main" id="{B306473D-BCA5-444C-91ED-03B6F65F3559}"/>
                    </a:ext>
                  </a:extLst>
                </p:cNvPr>
                <p:cNvSpPr txBox="1"/>
                <p:nvPr/>
              </p:nvSpPr>
              <p:spPr>
                <a:xfrm>
                  <a:off x="4412974" y="3005595"/>
                  <a:ext cx="628153" cy="258354"/>
                </a:xfrm>
                <a:prstGeom prst="rect">
                  <a:avLst/>
                </a:prstGeom>
                <a:noFill/>
              </p:spPr>
              <p:txBody>
                <a:bodyPr wrap="square" rtlCol="0">
                  <a:spAutoFit/>
                </a:bodyPr>
                <a:lstStyle/>
                <a:p>
                  <a:pPr algn="ctr"/>
                  <a:r>
                    <a:rPr lang="zh-CN" altLang="en-US" sz="1600" dirty="0">
                      <a:solidFill>
                        <a:schemeClr val="bg1"/>
                      </a:solidFill>
                      <a:latin typeface="微软雅黑" panose="020B0503020204020204" pitchFamily="34" charset="-122"/>
                      <a:ea typeface="微软雅黑" panose="020B0503020204020204" pitchFamily="34" charset="-122"/>
                    </a:rPr>
                    <a:t>学生</a:t>
                  </a:r>
                </a:p>
              </p:txBody>
            </p:sp>
          </p:grpSp>
        </p:grpSp>
        <p:grpSp>
          <p:nvGrpSpPr>
            <p:cNvPr id="31" name="组合 30">
              <a:extLst>
                <a:ext uri="{FF2B5EF4-FFF2-40B4-BE49-F238E27FC236}">
                  <a16:creationId xmlns:a16="http://schemas.microsoft.com/office/drawing/2014/main" id="{F49003FD-771E-4898-85B2-5C23890649B5}"/>
                </a:ext>
              </a:extLst>
            </p:cNvPr>
            <p:cNvGrpSpPr/>
            <p:nvPr/>
          </p:nvGrpSpPr>
          <p:grpSpPr>
            <a:xfrm>
              <a:off x="4111815" y="2002469"/>
              <a:ext cx="1056255" cy="1054662"/>
              <a:chOff x="5695866" y="1992910"/>
              <a:chExt cx="806039" cy="804823"/>
            </a:xfrm>
          </p:grpSpPr>
          <p:sp>
            <p:nvSpPr>
              <p:cNvPr id="44" name="íṡḻïďè">
                <a:extLst>
                  <a:ext uri="{FF2B5EF4-FFF2-40B4-BE49-F238E27FC236}">
                    <a16:creationId xmlns:a16="http://schemas.microsoft.com/office/drawing/2014/main" id="{D8EFB256-3AFB-47F1-8988-4D616F6CD744}"/>
                  </a:ext>
                </a:extLst>
              </p:cNvPr>
              <p:cNvSpPr/>
              <p:nvPr/>
            </p:nvSpPr>
            <p:spPr bwMode="auto">
              <a:xfrm>
                <a:off x="5695866" y="1992910"/>
                <a:ext cx="806039" cy="804823"/>
              </a:xfrm>
              <a:prstGeom prst="ellipse">
                <a:avLst/>
              </a:prstGeom>
              <a:solidFill>
                <a:srgbClr val="AD62AA"/>
              </a:solidFill>
              <a:ln w="57150">
                <a:solidFill>
                  <a:srgbClr val="D6B1D5"/>
                </a:solidFill>
              </a:ln>
            </p:spPr>
            <p:txBody>
              <a:bodyPr anchor="ctr"/>
              <a:lstStyle/>
              <a:p>
                <a:pPr algn="ctr"/>
                <a:endParaRPr dirty="0"/>
              </a:p>
            </p:txBody>
          </p:sp>
          <p:sp>
            <p:nvSpPr>
              <p:cNvPr id="45" name="íṡļiḓê">
                <a:extLst>
                  <a:ext uri="{FF2B5EF4-FFF2-40B4-BE49-F238E27FC236}">
                    <a16:creationId xmlns:a16="http://schemas.microsoft.com/office/drawing/2014/main" id="{5BB23931-7036-4293-B69D-3D9CCE34D154}"/>
                  </a:ext>
                </a:extLst>
              </p:cNvPr>
              <p:cNvSpPr/>
              <p:nvPr/>
            </p:nvSpPr>
            <p:spPr bwMode="auto">
              <a:xfrm>
                <a:off x="5910584" y="2119649"/>
                <a:ext cx="384084" cy="365447"/>
              </a:xfrm>
              <a:custGeom>
                <a:avLst/>
                <a:gdLst>
                  <a:gd name="connsiteX0" fmla="*/ 454548 w 606441"/>
                  <a:gd name="connsiteY0" fmla="*/ 302103 h 577014"/>
                  <a:gd name="connsiteX1" fmla="*/ 454548 w 606441"/>
                  <a:gd name="connsiteY1" fmla="*/ 407595 h 577014"/>
                  <a:gd name="connsiteX2" fmla="*/ 493728 w 606441"/>
                  <a:gd name="connsiteY2" fmla="*/ 407595 h 577014"/>
                  <a:gd name="connsiteX3" fmla="*/ 493728 w 606441"/>
                  <a:gd name="connsiteY3" fmla="*/ 302103 h 577014"/>
                  <a:gd name="connsiteX4" fmla="*/ 112781 w 606441"/>
                  <a:gd name="connsiteY4" fmla="*/ 302103 h 577014"/>
                  <a:gd name="connsiteX5" fmla="*/ 112781 w 606441"/>
                  <a:gd name="connsiteY5" fmla="*/ 407595 h 577014"/>
                  <a:gd name="connsiteX6" fmla="*/ 151925 w 606441"/>
                  <a:gd name="connsiteY6" fmla="*/ 407595 h 577014"/>
                  <a:gd name="connsiteX7" fmla="*/ 151925 w 606441"/>
                  <a:gd name="connsiteY7" fmla="*/ 302103 h 577014"/>
                  <a:gd name="connsiteX8" fmla="*/ 454548 w 606441"/>
                  <a:gd name="connsiteY8" fmla="*/ 254734 h 577014"/>
                  <a:gd name="connsiteX9" fmla="*/ 454548 w 606441"/>
                  <a:gd name="connsiteY9" fmla="*/ 284328 h 577014"/>
                  <a:gd name="connsiteX10" fmla="*/ 493728 w 606441"/>
                  <a:gd name="connsiteY10" fmla="*/ 284328 h 577014"/>
                  <a:gd name="connsiteX11" fmla="*/ 493728 w 606441"/>
                  <a:gd name="connsiteY11" fmla="*/ 254734 h 577014"/>
                  <a:gd name="connsiteX12" fmla="*/ 112781 w 606441"/>
                  <a:gd name="connsiteY12" fmla="*/ 254734 h 577014"/>
                  <a:gd name="connsiteX13" fmla="*/ 112781 w 606441"/>
                  <a:gd name="connsiteY13" fmla="*/ 284328 h 577014"/>
                  <a:gd name="connsiteX14" fmla="*/ 151925 w 606441"/>
                  <a:gd name="connsiteY14" fmla="*/ 284328 h 577014"/>
                  <a:gd name="connsiteX15" fmla="*/ 151925 w 606441"/>
                  <a:gd name="connsiteY15" fmla="*/ 254734 h 577014"/>
                  <a:gd name="connsiteX16" fmla="*/ 445643 w 606441"/>
                  <a:gd name="connsiteY16" fmla="*/ 236959 h 577014"/>
                  <a:gd name="connsiteX17" fmla="*/ 502633 w 606441"/>
                  <a:gd name="connsiteY17" fmla="*/ 236959 h 577014"/>
                  <a:gd name="connsiteX18" fmla="*/ 511537 w 606441"/>
                  <a:gd name="connsiteY18" fmla="*/ 245847 h 577014"/>
                  <a:gd name="connsiteX19" fmla="*/ 511537 w 606441"/>
                  <a:gd name="connsiteY19" fmla="*/ 416482 h 577014"/>
                  <a:gd name="connsiteX20" fmla="*/ 502633 w 606441"/>
                  <a:gd name="connsiteY20" fmla="*/ 425369 h 577014"/>
                  <a:gd name="connsiteX21" fmla="*/ 445643 w 606441"/>
                  <a:gd name="connsiteY21" fmla="*/ 425369 h 577014"/>
                  <a:gd name="connsiteX22" fmla="*/ 436738 w 606441"/>
                  <a:gd name="connsiteY22" fmla="*/ 416482 h 577014"/>
                  <a:gd name="connsiteX23" fmla="*/ 436738 w 606441"/>
                  <a:gd name="connsiteY23" fmla="*/ 245847 h 577014"/>
                  <a:gd name="connsiteX24" fmla="*/ 445643 w 606441"/>
                  <a:gd name="connsiteY24" fmla="*/ 236959 h 577014"/>
                  <a:gd name="connsiteX25" fmla="*/ 103885 w 606441"/>
                  <a:gd name="connsiteY25" fmla="*/ 236959 h 577014"/>
                  <a:gd name="connsiteX26" fmla="*/ 160821 w 606441"/>
                  <a:gd name="connsiteY26" fmla="*/ 236959 h 577014"/>
                  <a:gd name="connsiteX27" fmla="*/ 169718 w 606441"/>
                  <a:gd name="connsiteY27" fmla="*/ 245847 h 577014"/>
                  <a:gd name="connsiteX28" fmla="*/ 169718 w 606441"/>
                  <a:gd name="connsiteY28" fmla="*/ 416482 h 577014"/>
                  <a:gd name="connsiteX29" fmla="*/ 160821 w 606441"/>
                  <a:gd name="connsiteY29" fmla="*/ 425369 h 577014"/>
                  <a:gd name="connsiteX30" fmla="*/ 103885 w 606441"/>
                  <a:gd name="connsiteY30" fmla="*/ 425369 h 577014"/>
                  <a:gd name="connsiteX31" fmla="*/ 94989 w 606441"/>
                  <a:gd name="connsiteY31" fmla="*/ 416482 h 577014"/>
                  <a:gd name="connsiteX32" fmla="*/ 94989 w 606441"/>
                  <a:gd name="connsiteY32" fmla="*/ 245847 h 577014"/>
                  <a:gd name="connsiteX33" fmla="*/ 103885 w 606441"/>
                  <a:gd name="connsiteY33" fmla="*/ 236959 h 577014"/>
                  <a:gd name="connsiteX34" fmla="*/ 360392 w 606441"/>
                  <a:gd name="connsiteY34" fmla="*/ 77270 h 577014"/>
                  <a:gd name="connsiteX35" fmla="*/ 374806 w 606441"/>
                  <a:gd name="connsiteY35" fmla="*/ 86684 h 577014"/>
                  <a:gd name="connsiteX36" fmla="*/ 377387 w 606441"/>
                  <a:gd name="connsiteY36" fmla="*/ 98939 h 577014"/>
                  <a:gd name="connsiteX37" fmla="*/ 370002 w 606441"/>
                  <a:gd name="connsiteY37" fmla="*/ 103025 h 577014"/>
                  <a:gd name="connsiteX38" fmla="*/ 365108 w 606441"/>
                  <a:gd name="connsiteY38" fmla="*/ 101515 h 577014"/>
                  <a:gd name="connsiteX39" fmla="*/ 350605 w 606441"/>
                  <a:gd name="connsiteY39" fmla="*/ 92101 h 577014"/>
                  <a:gd name="connsiteX40" fmla="*/ 348114 w 606441"/>
                  <a:gd name="connsiteY40" fmla="*/ 79845 h 577014"/>
                  <a:gd name="connsiteX41" fmla="*/ 360392 w 606441"/>
                  <a:gd name="connsiteY41" fmla="*/ 77270 h 577014"/>
                  <a:gd name="connsiteX42" fmla="*/ 303139 w 606441"/>
                  <a:gd name="connsiteY42" fmla="*/ 17773 h 577014"/>
                  <a:gd name="connsiteX43" fmla="*/ 302872 w 606441"/>
                  <a:gd name="connsiteY43" fmla="*/ 17862 h 577014"/>
                  <a:gd name="connsiteX44" fmla="*/ 301626 w 606441"/>
                  <a:gd name="connsiteY44" fmla="*/ 17951 h 577014"/>
                  <a:gd name="connsiteX45" fmla="*/ 301270 w 606441"/>
                  <a:gd name="connsiteY45" fmla="*/ 17951 h 577014"/>
                  <a:gd name="connsiteX46" fmla="*/ 300914 w 606441"/>
                  <a:gd name="connsiteY46" fmla="*/ 18129 h 577014"/>
                  <a:gd name="connsiteX47" fmla="*/ 300291 w 606441"/>
                  <a:gd name="connsiteY47" fmla="*/ 18306 h 577014"/>
                  <a:gd name="connsiteX48" fmla="*/ 299578 w 606441"/>
                  <a:gd name="connsiteY48" fmla="*/ 18484 h 577014"/>
                  <a:gd name="connsiteX49" fmla="*/ 299311 w 606441"/>
                  <a:gd name="connsiteY49" fmla="*/ 18573 h 577014"/>
                  <a:gd name="connsiteX50" fmla="*/ 298065 w 606441"/>
                  <a:gd name="connsiteY50" fmla="*/ 19195 h 577014"/>
                  <a:gd name="connsiteX51" fmla="*/ 297353 w 606441"/>
                  <a:gd name="connsiteY51" fmla="*/ 19639 h 577014"/>
                  <a:gd name="connsiteX52" fmla="*/ 22322 w 606441"/>
                  <a:gd name="connsiteY52" fmla="*/ 199506 h 577014"/>
                  <a:gd name="connsiteX53" fmla="*/ 17960 w 606441"/>
                  <a:gd name="connsiteY53" fmla="*/ 205905 h 577014"/>
                  <a:gd name="connsiteX54" fmla="*/ 19473 w 606441"/>
                  <a:gd name="connsiteY54" fmla="*/ 213459 h 577014"/>
                  <a:gd name="connsiteX55" fmla="*/ 27929 w 606441"/>
                  <a:gd name="connsiteY55" fmla="*/ 217991 h 577014"/>
                  <a:gd name="connsiteX56" fmla="*/ 33447 w 606441"/>
                  <a:gd name="connsiteY56" fmla="*/ 216391 h 577014"/>
                  <a:gd name="connsiteX57" fmla="*/ 298332 w 606441"/>
                  <a:gd name="connsiteY57" fmla="*/ 43100 h 577014"/>
                  <a:gd name="connsiteX58" fmla="*/ 308123 w 606441"/>
                  <a:gd name="connsiteY58" fmla="*/ 43100 h 577014"/>
                  <a:gd name="connsiteX59" fmla="*/ 331443 w 606441"/>
                  <a:gd name="connsiteY59" fmla="*/ 58385 h 577014"/>
                  <a:gd name="connsiteX60" fmla="*/ 334024 w 606441"/>
                  <a:gd name="connsiteY60" fmla="*/ 70649 h 577014"/>
                  <a:gd name="connsiteX61" fmla="*/ 321652 w 606441"/>
                  <a:gd name="connsiteY61" fmla="*/ 73226 h 577014"/>
                  <a:gd name="connsiteX62" fmla="*/ 303228 w 606441"/>
                  <a:gd name="connsiteY62" fmla="*/ 61140 h 577014"/>
                  <a:gd name="connsiteX63" fmla="*/ 65223 w 606441"/>
                  <a:gd name="connsiteY63" fmla="*/ 216835 h 577014"/>
                  <a:gd name="connsiteX64" fmla="*/ 65223 w 606441"/>
                  <a:gd name="connsiteY64" fmla="*/ 217458 h 577014"/>
                  <a:gd name="connsiteX65" fmla="*/ 65223 w 606441"/>
                  <a:gd name="connsiteY65" fmla="*/ 502366 h 577014"/>
                  <a:gd name="connsiteX66" fmla="*/ 170251 w 606441"/>
                  <a:gd name="connsiteY66" fmla="*/ 502366 h 577014"/>
                  <a:gd name="connsiteX67" fmla="*/ 179152 w 606441"/>
                  <a:gd name="connsiteY67" fmla="*/ 511253 h 577014"/>
                  <a:gd name="connsiteX68" fmla="*/ 170251 w 606441"/>
                  <a:gd name="connsiteY68" fmla="*/ 520139 h 577014"/>
                  <a:gd name="connsiteX69" fmla="*/ 65223 w 606441"/>
                  <a:gd name="connsiteY69" fmla="*/ 520139 h 577014"/>
                  <a:gd name="connsiteX70" fmla="*/ 65223 w 606441"/>
                  <a:gd name="connsiteY70" fmla="*/ 559241 h 577014"/>
                  <a:gd name="connsiteX71" fmla="*/ 199357 w 606441"/>
                  <a:gd name="connsiteY71" fmla="*/ 559241 h 577014"/>
                  <a:gd name="connsiteX72" fmla="*/ 199357 w 606441"/>
                  <a:gd name="connsiteY72" fmla="*/ 245895 h 577014"/>
                  <a:gd name="connsiteX73" fmla="*/ 208257 w 606441"/>
                  <a:gd name="connsiteY73" fmla="*/ 237009 h 577014"/>
                  <a:gd name="connsiteX74" fmla="*/ 398109 w 606441"/>
                  <a:gd name="connsiteY74" fmla="*/ 237009 h 577014"/>
                  <a:gd name="connsiteX75" fmla="*/ 407010 w 606441"/>
                  <a:gd name="connsiteY75" fmla="*/ 245895 h 577014"/>
                  <a:gd name="connsiteX76" fmla="*/ 407010 w 606441"/>
                  <a:gd name="connsiteY76" fmla="*/ 559241 h 577014"/>
                  <a:gd name="connsiteX77" fmla="*/ 541144 w 606441"/>
                  <a:gd name="connsiteY77" fmla="*/ 559241 h 577014"/>
                  <a:gd name="connsiteX78" fmla="*/ 541144 w 606441"/>
                  <a:gd name="connsiteY78" fmla="*/ 520139 h 577014"/>
                  <a:gd name="connsiteX79" fmla="*/ 436115 w 606441"/>
                  <a:gd name="connsiteY79" fmla="*/ 520139 h 577014"/>
                  <a:gd name="connsiteX80" fmla="*/ 427215 w 606441"/>
                  <a:gd name="connsiteY80" fmla="*/ 511253 h 577014"/>
                  <a:gd name="connsiteX81" fmla="*/ 436115 w 606441"/>
                  <a:gd name="connsiteY81" fmla="*/ 502366 h 577014"/>
                  <a:gd name="connsiteX82" fmla="*/ 541144 w 606441"/>
                  <a:gd name="connsiteY82" fmla="*/ 502366 h 577014"/>
                  <a:gd name="connsiteX83" fmla="*/ 541144 w 606441"/>
                  <a:gd name="connsiteY83" fmla="*/ 217458 h 577014"/>
                  <a:gd name="connsiteX84" fmla="*/ 541144 w 606441"/>
                  <a:gd name="connsiteY84" fmla="*/ 216835 h 577014"/>
                  <a:gd name="connsiteX85" fmla="*/ 394104 w 606441"/>
                  <a:gd name="connsiteY85" fmla="*/ 120592 h 577014"/>
                  <a:gd name="connsiteX86" fmla="*/ 391523 w 606441"/>
                  <a:gd name="connsiteY86" fmla="*/ 108329 h 577014"/>
                  <a:gd name="connsiteX87" fmla="*/ 403895 w 606441"/>
                  <a:gd name="connsiteY87" fmla="*/ 105752 h 577014"/>
                  <a:gd name="connsiteX88" fmla="*/ 573009 w 606441"/>
                  <a:gd name="connsiteY88" fmla="*/ 216391 h 577014"/>
                  <a:gd name="connsiteX89" fmla="*/ 578527 w 606441"/>
                  <a:gd name="connsiteY89" fmla="*/ 217991 h 577014"/>
                  <a:gd name="connsiteX90" fmla="*/ 586983 w 606441"/>
                  <a:gd name="connsiteY90" fmla="*/ 213459 h 577014"/>
                  <a:gd name="connsiteX91" fmla="*/ 588407 w 606441"/>
                  <a:gd name="connsiteY91" fmla="*/ 205905 h 577014"/>
                  <a:gd name="connsiteX92" fmla="*/ 584045 w 606441"/>
                  <a:gd name="connsiteY92" fmla="*/ 199506 h 577014"/>
                  <a:gd name="connsiteX93" fmla="*/ 309102 w 606441"/>
                  <a:gd name="connsiteY93" fmla="*/ 19639 h 577014"/>
                  <a:gd name="connsiteX94" fmla="*/ 308301 w 606441"/>
                  <a:gd name="connsiteY94" fmla="*/ 19195 h 577014"/>
                  <a:gd name="connsiteX95" fmla="*/ 307055 w 606441"/>
                  <a:gd name="connsiteY95" fmla="*/ 18573 h 577014"/>
                  <a:gd name="connsiteX96" fmla="*/ 306877 w 606441"/>
                  <a:gd name="connsiteY96" fmla="*/ 18484 h 577014"/>
                  <a:gd name="connsiteX97" fmla="*/ 306076 w 606441"/>
                  <a:gd name="connsiteY97" fmla="*/ 18306 h 577014"/>
                  <a:gd name="connsiteX98" fmla="*/ 305542 w 606441"/>
                  <a:gd name="connsiteY98" fmla="*/ 18129 h 577014"/>
                  <a:gd name="connsiteX99" fmla="*/ 305186 w 606441"/>
                  <a:gd name="connsiteY99" fmla="*/ 17951 h 577014"/>
                  <a:gd name="connsiteX100" fmla="*/ 304741 w 606441"/>
                  <a:gd name="connsiteY100" fmla="*/ 17951 h 577014"/>
                  <a:gd name="connsiteX101" fmla="*/ 303495 w 606441"/>
                  <a:gd name="connsiteY101" fmla="*/ 17862 h 577014"/>
                  <a:gd name="connsiteX102" fmla="*/ 303139 w 606441"/>
                  <a:gd name="connsiteY102" fmla="*/ 17773 h 577014"/>
                  <a:gd name="connsiteX103" fmla="*/ 303228 w 606441"/>
                  <a:gd name="connsiteY103" fmla="*/ 0 h 577014"/>
                  <a:gd name="connsiteX104" fmla="*/ 305542 w 606441"/>
                  <a:gd name="connsiteY104" fmla="*/ 177 h 577014"/>
                  <a:gd name="connsiteX105" fmla="*/ 306165 w 606441"/>
                  <a:gd name="connsiteY105" fmla="*/ 266 h 577014"/>
                  <a:gd name="connsiteX106" fmla="*/ 308568 w 606441"/>
                  <a:gd name="connsiteY106" fmla="*/ 533 h 577014"/>
                  <a:gd name="connsiteX107" fmla="*/ 310971 w 606441"/>
                  <a:gd name="connsiteY107" fmla="*/ 1155 h 577014"/>
                  <a:gd name="connsiteX108" fmla="*/ 311594 w 606441"/>
                  <a:gd name="connsiteY108" fmla="*/ 1422 h 577014"/>
                  <a:gd name="connsiteX109" fmla="*/ 313731 w 606441"/>
                  <a:gd name="connsiteY109" fmla="*/ 2044 h 577014"/>
                  <a:gd name="connsiteX110" fmla="*/ 317113 w 606441"/>
                  <a:gd name="connsiteY110" fmla="*/ 3821 h 577014"/>
                  <a:gd name="connsiteX111" fmla="*/ 318448 w 606441"/>
                  <a:gd name="connsiteY111" fmla="*/ 4532 h 577014"/>
                  <a:gd name="connsiteX112" fmla="*/ 318804 w 606441"/>
                  <a:gd name="connsiteY112" fmla="*/ 4799 h 577014"/>
                  <a:gd name="connsiteX113" fmla="*/ 593836 w 606441"/>
                  <a:gd name="connsiteY113" fmla="*/ 184666 h 577014"/>
                  <a:gd name="connsiteX114" fmla="*/ 605852 w 606441"/>
                  <a:gd name="connsiteY114" fmla="*/ 202261 h 577014"/>
                  <a:gd name="connsiteX115" fmla="*/ 601847 w 606441"/>
                  <a:gd name="connsiteY115" fmla="*/ 223234 h 577014"/>
                  <a:gd name="connsiteX116" fmla="*/ 578527 w 606441"/>
                  <a:gd name="connsiteY116" fmla="*/ 235764 h 577014"/>
                  <a:gd name="connsiteX117" fmla="*/ 563218 w 606441"/>
                  <a:gd name="connsiteY117" fmla="*/ 231232 h 577014"/>
                  <a:gd name="connsiteX118" fmla="*/ 558945 w 606441"/>
                  <a:gd name="connsiteY118" fmla="*/ 228388 h 577014"/>
                  <a:gd name="connsiteX119" fmla="*/ 558945 w 606441"/>
                  <a:gd name="connsiteY119" fmla="*/ 559241 h 577014"/>
                  <a:gd name="connsiteX120" fmla="*/ 569003 w 606441"/>
                  <a:gd name="connsiteY120" fmla="*/ 559241 h 577014"/>
                  <a:gd name="connsiteX121" fmla="*/ 577904 w 606441"/>
                  <a:gd name="connsiteY121" fmla="*/ 568128 h 577014"/>
                  <a:gd name="connsiteX122" fmla="*/ 569003 w 606441"/>
                  <a:gd name="connsiteY122" fmla="*/ 577014 h 577014"/>
                  <a:gd name="connsiteX123" fmla="*/ 379151 w 606441"/>
                  <a:gd name="connsiteY123" fmla="*/ 577014 h 577014"/>
                  <a:gd name="connsiteX124" fmla="*/ 370250 w 606441"/>
                  <a:gd name="connsiteY124" fmla="*/ 568128 h 577014"/>
                  <a:gd name="connsiteX125" fmla="*/ 379151 w 606441"/>
                  <a:gd name="connsiteY125" fmla="*/ 559241 h 577014"/>
                  <a:gd name="connsiteX126" fmla="*/ 389209 w 606441"/>
                  <a:gd name="connsiteY126" fmla="*/ 559241 h 577014"/>
                  <a:gd name="connsiteX127" fmla="*/ 389209 w 606441"/>
                  <a:gd name="connsiteY127" fmla="*/ 254782 h 577014"/>
                  <a:gd name="connsiteX128" fmla="*/ 217158 w 606441"/>
                  <a:gd name="connsiteY128" fmla="*/ 254782 h 577014"/>
                  <a:gd name="connsiteX129" fmla="*/ 217158 w 606441"/>
                  <a:gd name="connsiteY129" fmla="*/ 559241 h 577014"/>
                  <a:gd name="connsiteX130" fmla="*/ 227216 w 606441"/>
                  <a:gd name="connsiteY130" fmla="*/ 559241 h 577014"/>
                  <a:gd name="connsiteX131" fmla="*/ 236116 w 606441"/>
                  <a:gd name="connsiteY131" fmla="*/ 568128 h 577014"/>
                  <a:gd name="connsiteX132" fmla="*/ 227216 w 606441"/>
                  <a:gd name="connsiteY132" fmla="*/ 577014 h 577014"/>
                  <a:gd name="connsiteX133" fmla="*/ 37364 w 606441"/>
                  <a:gd name="connsiteY133" fmla="*/ 577014 h 577014"/>
                  <a:gd name="connsiteX134" fmla="*/ 28463 w 606441"/>
                  <a:gd name="connsiteY134" fmla="*/ 568128 h 577014"/>
                  <a:gd name="connsiteX135" fmla="*/ 37364 w 606441"/>
                  <a:gd name="connsiteY135" fmla="*/ 559241 h 577014"/>
                  <a:gd name="connsiteX136" fmla="*/ 47422 w 606441"/>
                  <a:gd name="connsiteY136" fmla="*/ 559241 h 577014"/>
                  <a:gd name="connsiteX137" fmla="*/ 47422 w 606441"/>
                  <a:gd name="connsiteY137" fmla="*/ 228388 h 577014"/>
                  <a:gd name="connsiteX138" fmla="*/ 43149 w 606441"/>
                  <a:gd name="connsiteY138" fmla="*/ 231232 h 577014"/>
                  <a:gd name="connsiteX139" fmla="*/ 27929 w 606441"/>
                  <a:gd name="connsiteY139" fmla="*/ 235764 h 577014"/>
                  <a:gd name="connsiteX140" fmla="*/ 4520 w 606441"/>
                  <a:gd name="connsiteY140" fmla="*/ 223234 h 577014"/>
                  <a:gd name="connsiteX141" fmla="*/ 604 w 606441"/>
                  <a:gd name="connsiteY141" fmla="*/ 202261 h 577014"/>
                  <a:gd name="connsiteX142" fmla="*/ 12620 w 606441"/>
                  <a:gd name="connsiteY142" fmla="*/ 184666 h 577014"/>
                  <a:gd name="connsiteX143" fmla="*/ 287652 w 606441"/>
                  <a:gd name="connsiteY143" fmla="*/ 4710 h 577014"/>
                  <a:gd name="connsiteX144" fmla="*/ 287830 w 606441"/>
                  <a:gd name="connsiteY144" fmla="*/ 4621 h 577014"/>
                  <a:gd name="connsiteX145" fmla="*/ 287919 w 606441"/>
                  <a:gd name="connsiteY145" fmla="*/ 4532 h 577014"/>
                  <a:gd name="connsiteX146" fmla="*/ 289343 w 606441"/>
                  <a:gd name="connsiteY146" fmla="*/ 3821 h 577014"/>
                  <a:gd name="connsiteX147" fmla="*/ 292725 w 606441"/>
                  <a:gd name="connsiteY147" fmla="*/ 2044 h 577014"/>
                  <a:gd name="connsiteX148" fmla="*/ 294772 w 606441"/>
                  <a:gd name="connsiteY148" fmla="*/ 1333 h 577014"/>
                  <a:gd name="connsiteX149" fmla="*/ 295484 w 606441"/>
                  <a:gd name="connsiteY149" fmla="*/ 1155 h 577014"/>
                  <a:gd name="connsiteX150" fmla="*/ 297798 w 606441"/>
                  <a:gd name="connsiteY150" fmla="*/ 533 h 577014"/>
                  <a:gd name="connsiteX151" fmla="*/ 300202 w 606441"/>
                  <a:gd name="connsiteY151" fmla="*/ 266 h 577014"/>
                  <a:gd name="connsiteX152" fmla="*/ 300914 w 606441"/>
                  <a:gd name="connsiteY152" fmla="*/ 177 h 577014"/>
                  <a:gd name="connsiteX153" fmla="*/ 303228 w 606441"/>
                  <a:gd name="connsiteY153" fmla="*/ 0 h 57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06441" h="577014">
                    <a:moveTo>
                      <a:pt x="454548" y="302103"/>
                    </a:moveTo>
                    <a:lnTo>
                      <a:pt x="454548" y="407595"/>
                    </a:lnTo>
                    <a:lnTo>
                      <a:pt x="493728" y="407595"/>
                    </a:lnTo>
                    <a:lnTo>
                      <a:pt x="493728" y="302103"/>
                    </a:lnTo>
                    <a:close/>
                    <a:moveTo>
                      <a:pt x="112781" y="302103"/>
                    </a:moveTo>
                    <a:lnTo>
                      <a:pt x="112781" y="407595"/>
                    </a:lnTo>
                    <a:lnTo>
                      <a:pt x="151925" y="407595"/>
                    </a:lnTo>
                    <a:lnTo>
                      <a:pt x="151925" y="302103"/>
                    </a:lnTo>
                    <a:close/>
                    <a:moveTo>
                      <a:pt x="454548" y="254734"/>
                    </a:moveTo>
                    <a:lnTo>
                      <a:pt x="454548" y="284328"/>
                    </a:lnTo>
                    <a:lnTo>
                      <a:pt x="493728" y="284328"/>
                    </a:lnTo>
                    <a:lnTo>
                      <a:pt x="493728" y="254734"/>
                    </a:lnTo>
                    <a:close/>
                    <a:moveTo>
                      <a:pt x="112781" y="254734"/>
                    </a:moveTo>
                    <a:lnTo>
                      <a:pt x="112781" y="284328"/>
                    </a:lnTo>
                    <a:lnTo>
                      <a:pt x="151925" y="284328"/>
                    </a:lnTo>
                    <a:lnTo>
                      <a:pt x="151925" y="254734"/>
                    </a:lnTo>
                    <a:close/>
                    <a:moveTo>
                      <a:pt x="445643" y="236959"/>
                    </a:moveTo>
                    <a:lnTo>
                      <a:pt x="502633" y="236959"/>
                    </a:lnTo>
                    <a:cubicBezTo>
                      <a:pt x="507530" y="236959"/>
                      <a:pt x="511537" y="240870"/>
                      <a:pt x="511537" y="245847"/>
                    </a:cubicBezTo>
                    <a:lnTo>
                      <a:pt x="511537" y="416482"/>
                    </a:lnTo>
                    <a:cubicBezTo>
                      <a:pt x="511537" y="421370"/>
                      <a:pt x="507530" y="425369"/>
                      <a:pt x="502633" y="425369"/>
                    </a:cubicBezTo>
                    <a:lnTo>
                      <a:pt x="445643" y="425369"/>
                    </a:lnTo>
                    <a:cubicBezTo>
                      <a:pt x="440745" y="425369"/>
                      <a:pt x="436738" y="421370"/>
                      <a:pt x="436738" y="416482"/>
                    </a:cubicBezTo>
                    <a:lnTo>
                      <a:pt x="436738" y="245847"/>
                    </a:lnTo>
                    <a:cubicBezTo>
                      <a:pt x="436738" y="240870"/>
                      <a:pt x="440745" y="236959"/>
                      <a:pt x="445643" y="236959"/>
                    </a:cubicBezTo>
                    <a:close/>
                    <a:moveTo>
                      <a:pt x="103885" y="236959"/>
                    </a:moveTo>
                    <a:lnTo>
                      <a:pt x="160821" y="236959"/>
                    </a:lnTo>
                    <a:cubicBezTo>
                      <a:pt x="165714" y="236959"/>
                      <a:pt x="169718" y="240870"/>
                      <a:pt x="169718" y="245847"/>
                    </a:cubicBezTo>
                    <a:lnTo>
                      <a:pt x="169718" y="416482"/>
                    </a:lnTo>
                    <a:cubicBezTo>
                      <a:pt x="169718" y="421370"/>
                      <a:pt x="165714" y="425369"/>
                      <a:pt x="160821" y="425369"/>
                    </a:cubicBezTo>
                    <a:lnTo>
                      <a:pt x="103885" y="425369"/>
                    </a:lnTo>
                    <a:cubicBezTo>
                      <a:pt x="98992" y="425369"/>
                      <a:pt x="94989" y="421370"/>
                      <a:pt x="94989" y="416482"/>
                    </a:cubicBezTo>
                    <a:lnTo>
                      <a:pt x="94989" y="245847"/>
                    </a:lnTo>
                    <a:cubicBezTo>
                      <a:pt x="94989" y="240870"/>
                      <a:pt x="98992" y="236959"/>
                      <a:pt x="103885" y="236959"/>
                    </a:cubicBezTo>
                    <a:close/>
                    <a:moveTo>
                      <a:pt x="360392" y="77270"/>
                    </a:moveTo>
                    <a:lnTo>
                      <a:pt x="374806" y="86684"/>
                    </a:lnTo>
                    <a:cubicBezTo>
                      <a:pt x="378988" y="89348"/>
                      <a:pt x="380145" y="94854"/>
                      <a:pt x="377387" y="98939"/>
                    </a:cubicBezTo>
                    <a:cubicBezTo>
                      <a:pt x="375696" y="101604"/>
                      <a:pt x="372849" y="103025"/>
                      <a:pt x="370002" y="103025"/>
                    </a:cubicBezTo>
                    <a:cubicBezTo>
                      <a:pt x="368311" y="103025"/>
                      <a:pt x="366621" y="102492"/>
                      <a:pt x="365108" y="101515"/>
                    </a:cubicBezTo>
                    <a:lnTo>
                      <a:pt x="350605" y="92101"/>
                    </a:lnTo>
                    <a:cubicBezTo>
                      <a:pt x="346512" y="89437"/>
                      <a:pt x="345356" y="83931"/>
                      <a:pt x="348114" y="79845"/>
                    </a:cubicBezTo>
                    <a:cubicBezTo>
                      <a:pt x="350783" y="75671"/>
                      <a:pt x="356300" y="74517"/>
                      <a:pt x="360392" y="77270"/>
                    </a:cubicBezTo>
                    <a:close/>
                    <a:moveTo>
                      <a:pt x="303139" y="17773"/>
                    </a:moveTo>
                    <a:cubicBezTo>
                      <a:pt x="303139" y="17773"/>
                      <a:pt x="302961" y="17862"/>
                      <a:pt x="302872" y="17862"/>
                    </a:cubicBezTo>
                    <a:lnTo>
                      <a:pt x="301626" y="17951"/>
                    </a:lnTo>
                    <a:cubicBezTo>
                      <a:pt x="301537" y="17951"/>
                      <a:pt x="301359" y="17951"/>
                      <a:pt x="301270" y="17951"/>
                    </a:cubicBezTo>
                    <a:cubicBezTo>
                      <a:pt x="301181" y="18040"/>
                      <a:pt x="301003" y="18040"/>
                      <a:pt x="300914" y="18129"/>
                    </a:cubicBezTo>
                    <a:lnTo>
                      <a:pt x="300291" y="18306"/>
                    </a:lnTo>
                    <a:cubicBezTo>
                      <a:pt x="300024" y="18395"/>
                      <a:pt x="299845" y="18395"/>
                      <a:pt x="299578" y="18484"/>
                    </a:cubicBezTo>
                    <a:cubicBezTo>
                      <a:pt x="299489" y="18484"/>
                      <a:pt x="299400" y="18573"/>
                      <a:pt x="299311" y="18573"/>
                    </a:cubicBezTo>
                    <a:cubicBezTo>
                      <a:pt x="298955" y="18751"/>
                      <a:pt x="298421" y="19017"/>
                      <a:pt x="298065" y="19195"/>
                    </a:cubicBezTo>
                    <a:cubicBezTo>
                      <a:pt x="297887" y="19373"/>
                      <a:pt x="297620" y="19551"/>
                      <a:pt x="297353" y="19639"/>
                    </a:cubicBezTo>
                    <a:lnTo>
                      <a:pt x="22322" y="199506"/>
                    </a:lnTo>
                    <a:cubicBezTo>
                      <a:pt x="20096" y="201017"/>
                      <a:pt x="18583" y="203239"/>
                      <a:pt x="17960" y="205905"/>
                    </a:cubicBezTo>
                    <a:cubicBezTo>
                      <a:pt x="17426" y="208571"/>
                      <a:pt x="17960" y="211237"/>
                      <a:pt x="19473" y="213459"/>
                    </a:cubicBezTo>
                    <a:cubicBezTo>
                      <a:pt x="21343" y="216302"/>
                      <a:pt x="24458" y="217991"/>
                      <a:pt x="27929" y="217991"/>
                    </a:cubicBezTo>
                    <a:cubicBezTo>
                      <a:pt x="29887" y="217991"/>
                      <a:pt x="31756" y="217458"/>
                      <a:pt x="33447" y="216391"/>
                    </a:cubicBezTo>
                    <a:lnTo>
                      <a:pt x="298332" y="43100"/>
                    </a:lnTo>
                    <a:cubicBezTo>
                      <a:pt x="301270" y="41145"/>
                      <a:pt x="305097" y="41145"/>
                      <a:pt x="308123" y="43100"/>
                    </a:cubicBezTo>
                    <a:lnTo>
                      <a:pt x="331443" y="58385"/>
                    </a:lnTo>
                    <a:cubicBezTo>
                      <a:pt x="335537" y="61051"/>
                      <a:pt x="336694" y="66561"/>
                      <a:pt x="334024" y="70649"/>
                    </a:cubicBezTo>
                    <a:cubicBezTo>
                      <a:pt x="331265" y="74737"/>
                      <a:pt x="325747" y="75892"/>
                      <a:pt x="321652" y="73226"/>
                    </a:cubicBezTo>
                    <a:lnTo>
                      <a:pt x="303228" y="61140"/>
                    </a:lnTo>
                    <a:lnTo>
                      <a:pt x="65223" y="216835"/>
                    </a:lnTo>
                    <a:cubicBezTo>
                      <a:pt x="65223" y="217013"/>
                      <a:pt x="65223" y="217191"/>
                      <a:pt x="65223" y="217458"/>
                    </a:cubicBezTo>
                    <a:lnTo>
                      <a:pt x="65223" y="502366"/>
                    </a:lnTo>
                    <a:lnTo>
                      <a:pt x="170251" y="502366"/>
                    </a:lnTo>
                    <a:cubicBezTo>
                      <a:pt x="175236" y="502366"/>
                      <a:pt x="179152" y="506365"/>
                      <a:pt x="179152" y="511253"/>
                    </a:cubicBezTo>
                    <a:cubicBezTo>
                      <a:pt x="179152" y="516229"/>
                      <a:pt x="175236" y="520139"/>
                      <a:pt x="170251" y="520139"/>
                    </a:cubicBezTo>
                    <a:lnTo>
                      <a:pt x="65223" y="520139"/>
                    </a:lnTo>
                    <a:lnTo>
                      <a:pt x="65223" y="559241"/>
                    </a:lnTo>
                    <a:lnTo>
                      <a:pt x="199357" y="559241"/>
                    </a:lnTo>
                    <a:lnTo>
                      <a:pt x="199357" y="245895"/>
                    </a:lnTo>
                    <a:cubicBezTo>
                      <a:pt x="199357" y="240919"/>
                      <a:pt x="203362" y="237009"/>
                      <a:pt x="208257" y="237009"/>
                    </a:cubicBezTo>
                    <a:lnTo>
                      <a:pt x="398109" y="237009"/>
                    </a:lnTo>
                    <a:cubicBezTo>
                      <a:pt x="403094" y="237009"/>
                      <a:pt x="407010" y="240919"/>
                      <a:pt x="407010" y="245895"/>
                    </a:cubicBezTo>
                    <a:lnTo>
                      <a:pt x="407010" y="559241"/>
                    </a:lnTo>
                    <a:lnTo>
                      <a:pt x="541144" y="559241"/>
                    </a:lnTo>
                    <a:lnTo>
                      <a:pt x="541144" y="520139"/>
                    </a:lnTo>
                    <a:lnTo>
                      <a:pt x="436115" y="520139"/>
                    </a:lnTo>
                    <a:cubicBezTo>
                      <a:pt x="431220" y="520139"/>
                      <a:pt x="427215" y="516229"/>
                      <a:pt x="427215" y="511253"/>
                    </a:cubicBezTo>
                    <a:cubicBezTo>
                      <a:pt x="427215" y="506365"/>
                      <a:pt x="431220" y="502366"/>
                      <a:pt x="436115" y="502366"/>
                    </a:cubicBezTo>
                    <a:lnTo>
                      <a:pt x="541144" y="502366"/>
                    </a:lnTo>
                    <a:lnTo>
                      <a:pt x="541144" y="217458"/>
                    </a:lnTo>
                    <a:cubicBezTo>
                      <a:pt x="541144" y="217191"/>
                      <a:pt x="541144" y="217013"/>
                      <a:pt x="541144" y="216835"/>
                    </a:cubicBezTo>
                    <a:lnTo>
                      <a:pt x="394104" y="120592"/>
                    </a:lnTo>
                    <a:cubicBezTo>
                      <a:pt x="390010" y="117926"/>
                      <a:pt x="388853" y="112417"/>
                      <a:pt x="391523" y="108329"/>
                    </a:cubicBezTo>
                    <a:cubicBezTo>
                      <a:pt x="394193" y="104152"/>
                      <a:pt x="399711" y="102997"/>
                      <a:pt x="403895" y="105752"/>
                    </a:cubicBezTo>
                    <a:lnTo>
                      <a:pt x="573009" y="216391"/>
                    </a:lnTo>
                    <a:cubicBezTo>
                      <a:pt x="574611" y="217458"/>
                      <a:pt x="576569" y="217991"/>
                      <a:pt x="578527" y="217991"/>
                    </a:cubicBezTo>
                    <a:cubicBezTo>
                      <a:pt x="581909" y="217991"/>
                      <a:pt x="585113" y="216302"/>
                      <a:pt x="586983" y="213459"/>
                    </a:cubicBezTo>
                    <a:cubicBezTo>
                      <a:pt x="588407" y="211237"/>
                      <a:pt x="588941" y="208571"/>
                      <a:pt x="588407" y="205905"/>
                    </a:cubicBezTo>
                    <a:cubicBezTo>
                      <a:pt x="587873" y="203239"/>
                      <a:pt x="586271" y="201017"/>
                      <a:pt x="584045" y="199506"/>
                    </a:cubicBezTo>
                    <a:lnTo>
                      <a:pt x="309102" y="19639"/>
                    </a:lnTo>
                    <a:cubicBezTo>
                      <a:pt x="308835" y="19551"/>
                      <a:pt x="308568" y="19373"/>
                      <a:pt x="308301" y="19195"/>
                    </a:cubicBezTo>
                    <a:cubicBezTo>
                      <a:pt x="308034" y="19017"/>
                      <a:pt x="307411" y="18751"/>
                      <a:pt x="307055" y="18573"/>
                    </a:cubicBezTo>
                    <a:cubicBezTo>
                      <a:pt x="307055" y="18573"/>
                      <a:pt x="306966" y="18484"/>
                      <a:pt x="306877" y="18484"/>
                    </a:cubicBezTo>
                    <a:cubicBezTo>
                      <a:pt x="306610" y="18395"/>
                      <a:pt x="306343" y="18395"/>
                      <a:pt x="306076" y="18306"/>
                    </a:cubicBezTo>
                    <a:lnTo>
                      <a:pt x="305542" y="18129"/>
                    </a:lnTo>
                    <a:cubicBezTo>
                      <a:pt x="305453" y="18040"/>
                      <a:pt x="305275" y="18040"/>
                      <a:pt x="305186" y="17951"/>
                    </a:cubicBezTo>
                    <a:cubicBezTo>
                      <a:pt x="305008" y="17951"/>
                      <a:pt x="304919" y="17951"/>
                      <a:pt x="304741" y="17951"/>
                    </a:cubicBezTo>
                    <a:lnTo>
                      <a:pt x="303495" y="17862"/>
                    </a:lnTo>
                    <a:cubicBezTo>
                      <a:pt x="303406" y="17862"/>
                      <a:pt x="303317" y="17773"/>
                      <a:pt x="303139" y="17773"/>
                    </a:cubicBezTo>
                    <a:close/>
                    <a:moveTo>
                      <a:pt x="303228" y="0"/>
                    </a:moveTo>
                    <a:cubicBezTo>
                      <a:pt x="304118" y="0"/>
                      <a:pt x="304919" y="89"/>
                      <a:pt x="305542" y="177"/>
                    </a:cubicBezTo>
                    <a:lnTo>
                      <a:pt x="306165" y="266"/>
                    </a:lnTo>
                    <a:cubicBezTo>
                      <a:pt x="306788" y="266"/>
                      <a:pt x="307589" y="355"/>
                      <a:pt x="308568" y="533"/>
                    </a:cubicBezTo>
                    <a:cubicBezTo>
                      <a:pt x="309547" y="711"/>
                      <a:pt x="310348" y="977"/>
                      <a:pt x="310971" y="1155"/>
                    </a:cubicBezTo>
                    <a:lnTo>
                      <a:pt x="311594" y="1422"/>
                    </a:lnTo>
                    <a:cubicBezTo>
                      <a:pt x="312128" y="1510"/>
                      <a:pt x="312841" y="1688"/>
                      <a:pt x="313731" y="2044"/>
                    </a:cubicBezTo>
                    <a:cubicBezTo>
                      <a:pt x="315066" y="2577"/>
                      <a:pt x="316134" y="3199"/>
                      <a:pt x="317113" y="3821"/>
                    </a:cubicBezTo>
                    <a:cubicBezTo>
                      <a:pt x="317469" y="3910"/>
                      <a:pt x="317914" y="4177"/>
                      <a:pt x="318448" y="4532"/>
                    </a:cubicBezTo>
                    <a:lnTo>
                      <a:pt x="318804" y="4799"/>
                    </a:lnTo>
                    <a:lnTo>
                      <a:pt x="593836" y="184666"/>
                    </a:lnTo>
                    <a:cubicBezTo>
                      <a:pt x="600067" y="188753"/>
                      <a:pt x="604339" y="194974"/>
                      <a:pt x="605852" y="202261"/>
                    </a:cubicBezTo>
                    <a:cubicBezTo>
                      <a:pt x="607365" y="209548"/>
                      <a:pt x="605941" y="217013"/>
                      <a:pt x="601847" y="223234"/>
                    </a:cubicBezTo>
                    <a:cubicBezTo>
                      <a:pt x="596684" y="231054"/>
                      <a:pt x="587962" y="235764"/>
                      <a:pt x="578527" y="235764"/>
                    </a:cubicBezTo>
                    <a:cubicBezTo>
                      <a:pt x="573098" y="235764"/>
                      <a:pt x="567846" y="234253"/>
                      <a:pt x="563218" y="231232"/>
                    </a:cubicBezTo>
                    <a:lnTo>
                      <a:pt x="558945" y="228388"/>
                    </a:lnTo>
                    <a:lnTo>
                      <a:pt x="558945" y="559241"/>
                    </a:lnTo>
                    <a:lnTo>
                      <a:pt x="569003" y="559241"/>
                    </a:lnTo>
                    <a:cubicBezTo>
                      <a:pt x="573988" y="559241"/>
                      <a:pt x="577904" y="563240"/>
                      <a:pt x="577904" y="568128"/>
                    </a:cubicBezTo>
                    <a:cubicBezTo>
                      <a:pt x="577904" y="573104"/>
                      <a:pt x="573988" y="577014"/>
                      <a:pt x="569003" y="577014"/>
                    </a:cubicBezTo>
                    <a:lnTo>
                      <a:pt x="379151" y="577014"/>
                    </a:lnTo>
                    <a:cubicBezTo>
                      <a:pt x="374255" y="577014"/>
                      <a:pt x="370250" y="573104"/>
                      <a:pt x="370250" y="568128"/>
                    </a:cubicBezTo>
                    <a:cubicBezTo>
                      <a:pt x="370250" y="563240"/>
                      <a:pt x="374255" y="559241"/>
                      <a:pt x="379151" y="559241"/>
                    </a:cubicBezTo>
                    <a:lnTo>
                      <a:pt x="389209" y="559241"/>
                    </a:lnTo>
                    <a:lnTo>
                      <a:pt x="389209" y="254782"/>
                    </a:lnTo>
                    <a:lnTo>
                      <a:pt x="217158" y="254782"/>
                    </a:lnTo>
                    <a:lnTo>
                      <a:pt x="217158" y="559241"/>
                    </a:lnTo>
                    <a:lnTo>
                      <a:pt x="227216" y="559241"/>
                    </a:lnTo>
                    <a:cubicBezTo>
                      <a:pt x="232200" y="559241"/>
                      <a:pt x="236116" y="563240"/>
                      <a:pt x="236116" y="568128"/>
                    </a:cubicBezTo>
                    <a:cubicBezTo>
                      <a:pt x="236116" y="573104"/>
                      <a:pt x="232200" y="577014"/>
                      <a:pt x="227216" y="577014"/>
                    </a:cubicBezTo>
                    <a:lnTo>
                      <a:pt x="37364" y="577014"/>
                    </a:lnTo>
                    <a:cubicBezTo>
                      <a:pt x="32468" y="577014"/>
                      <a:pt x="28463" y="573104"/>
                      <a:pt x="28463" y="568128"/>
                    </a:cubicBezTo>
                    <a:cubicBezTo>
                      <a:pt x="28463" y="563240"/>
                      <a:pt x="32468" y="559241"/>
                      <a:pt x="37364" y="559241"/>
                    </a:cubicBezTo>
                    <a:lnTo>
                      <a:pt x="47422" y="559241"/>
                    </a:lnTo>
                    <a:lnTo>
                      <a:pt x="47422" y="228388"/>
                    </a:lnTo>
                    <a:lnTo>
                      <a:pt x="43149" y="231232"/>
                    </a:lnTo>
                    <a:cubicBezTo>
                      <a:pt x="38610" y="234253"/>
                      <a:pt x="33358" y="235764"/>
                      <a:pt x="27929" y="235764"/>
                    </a:cubicBezTo>
                    <a:cubicBezTo>
                      <a:pt x="18405" y="235764"/>
                      <a:pt x="9683" y="231054"/>
                      <a:pt x="4520" y="223234"/>
                    </a:cubicBezTo>
                    <a:cubicBezTo>
                      <a:pt x="426" y="217013"/>
                      <a:pt x="-909" y="209548"/>
                      <a:pt x="604" y="202261"/>
                    </a:cubicBezTo>
                    <a:cubicBezTo>
                      <a:pt x="2117" y="194974"/>
                      <a:pt x="6389" y="188753"/>
                      <a:pt x="12620" y="184666"/>
                    </a:cubicBezTo>
                    <a:lnTo>
                      <a:pt x="287652" y="4710"/>
                    </a:lnTo>
                    <a:cubicBezTo>
                      <a:pt x="287741" y="4710"/>
                      <a:pt x="287741" y="4621"/>
                      <a:pt x="287830" y="4621"/>
                    </a:cubicBezTo>
                    <a:lnTo>
                      <a:pt x="287919" y="4532"/>
                    </a:lnTo>
                    <a:cubicBezTo>
                      <a:pt x="288453" y="4177"/>
                      <a:pt x="288987" y="3910"/>
                      <a:pt x="289343" y="3821"/>
                    </a:cubicBezTo>
                    <a:cubicBezTo>
                      <a:pt x="290322" y="3199"/>
                      <a:pt x="291390" y="2577"/>
                      <a:pt x="292725" y="2044"/>
                    </a:cubicBezTo>
                    <a:cubicBezTo>
                      <a:pt x="293526" y="1688"/>
                      <a:pt x="294327" y="1510"/>
                      <a:pt x="294772" y="1333"/>
                    </a:cubicBezTo>
                    <a:lnTo>
                      <a:pt x="295484" y="1155"/>
                    </a:lnTo>
                    <a:cubicBezTo>
                      <a:pt x="296018" y="977"/>
                      <a:pt x="296819" y="711"/>
                      <a:pt x="297798" y="533"/>
                    </a:cubicBezTo>
                    <a:cubicBezTo>
                      <a:pt x="298777" y="355"/>
                      <a:pt x="299578" y="266"/>
                      <a:pt x="300202" y="266"/>
                    </a:cubicBezTo>
                    <a:lnTo>
                      <a:pt x="300914" y="177"/>
                    </a:lnTo>
                    <a:cubicBezTo>
                      <a:pt x="301448" y="89"/>
                      <a:pt x="302249" y="0"/>
                      <a:pt x="3032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46" name="文本框 45">
                <a:extLst>
                  <a:ext uri="{FF2B5EF4-FFF2-40B4-BE49-F238E27FC236}">
                    <a16:creationId xmlns:a16="http://schemas.microsoft.com/office/drawing/2014/main" id="{25BD808F-1F54-4BEF-A026-167CFA5FA452}"/>
                  </a:ext>
                </a:extLst>
              </p:cNvPr>
              <p:cNvSpPr txBox="1"/>
              <p:nvPr/>
            </p:nvSpPr>
            <p:spPr>
              <a:xfrm>
                <a:off x="5788550" y="2488760"/>
                <a:ext cx="628153" cy="258354"/>
              </a:xfrm>
              <a:prstGeom prst="rect">
                <a:avLst/>
              </a:prstGeom>
              <a:noFill/>
            </p:spPr>
            <p:txBody>
              <a:bodyPr wrap="square" rtlCol="0">
                <a:spAutoFit/>
              </a:bodyPr>
              <a:lstStyle/>
              <a:p>
                <a:pPr algn="ctr"/>
                <a:r>
                  <a:rPr lang="zh-CN" altLang="en-US" sz="1600" dirty="0">
                    <a:solidFill>
                      <a:schemeClr val="bg1"/>
                    </a:solidFill>
                    <a:latin typeface="微软雅黑" panose="020B0503020204020204" pitchFamily="34" charset="-122"/>
                    <a:ea typeface="微软雅黑" panose="020B0503020204020204" pitchFamily="34" charset="-122"/>
                  </a:rPr>
                  <a:t>家庭</a:t>
                </a:r>
              </a:p>
            </p:txBody>
          </p:sp>
        </p:grpSp>
        <p:grpSp>
          <p:nvGrpSpPr>
            <p:cNvPr id="32" name="组合 31">
              <a:extLst>
                <a:ext uri="{FF2B5EF4-FFF2-40B4-BE49-F238E27FC236}">
                  <a16:creationId xmlns:a16="http://schemas.microsoft.com/office/drawing/2014/main" id="{8BB57015-FDEB-420F-B759-E7141822E2A4}"/>
                </a:ext>
              </a:extLst>
            </p:cNvPr>
            <p:cNvGrpSpPr/>
            <p:nvPr/>
          </p:nvGrpSpPr>
          <p:grpSpPr>
            <a:xfrm>
              <a:off x="8672535" y="2002469"/>
              <a:ext cx="1056255" cy="1054662"/>
              <a:chOff x="6991929" y="2915262"/>
              <a:chExt cx="806039" cy="804823"/>
            </a:xfrm>
          </p:grpSpPr>
          <p:sp>
            <p:nvSpPr>
              <p:cNvPr id="41" name="íṡḻïďè">
                <a:extLst>
                  <a:ext uri="{FF2B5EF4-FFF2-40B4-BE49-F238E27FC236}">
                    <a16:creationId xmlns:a16="http://schemas.microsoft.com/office/drawing/2014/main" id="{31137564-01F1-4B37-944A-17DE3B0F91F8}"/>
                  </a:ext>
                </a:extLst>
              </p:cNvPr>
              <p:cNvSpPr/>
              <p:nvPr/>
            </p:nvSpPr>
            <p:spPr bwMode="auto">
              <a:xfrm>
                <a:off x="6991929" y="2915262"/>
                <a:ext cx="806039" cy="804823"/>
              </a:xfrm>
              <a:prstGeom prst="ellipse">
                <a:avLst/>
              </a:prstGeom>
              <a:solidFill>
                <a:srgbClr val="AD62AA"/>
              </a:solidFill>
              <a:ln w="57150">
                <a:solidFill>
                  <a:srgbClr val="D6B1D5"/>
                </a:solidFill>
              </a:ln>
            </p:spPr>
            <p:txBody>
              <a:bodyPr anchor="ctr"/>
              <a:lstStyle/>
              <a:p>
                <a:pPr algn="ctr"/>
                <a:endParaRPr dirty="0"/>
              </a:p>
            </p:txBody>
          </p:sp>
          <p:sp>
            <p:nvSpPr>
              <p:cNvPr id="42" name="文本框 41">
                <a:extLst>
                  <a:ext uri="{FF2B5EF4-FFF2-40B4-BE49-F238E27FC236}">
                    <a16:creationId xmlns:a16="http://schemas.microsoft.com/office/drawing/2014/main" id="{527433AD-9876-4CA5-87FC-AEE4D0A6D5AD}"/>
                  </a:ext>
                </a:extLst>
              </p:cNvPr>
              <p:cNvSpPr txBox="1"/>
              <p:nvPr/>
            </p:nvSpPr>
            <p:spPr>
              <a:xfrm>
                <a:off x="7084613" y="3411112"/>
                <a:ext cx="628153" cy="258354"/>
              </a:xfrm>
              <a:prstGeom prst="rect">
                <a:avLst/>
              </a:prstGeom>
              <a:noFill/>
            </p:spPr>
            <p:txBody>
              <a:bodyPr wrap="square" rtlCol="0">
                <a:spAutoFit/>
              </a:bodyPr>
              <a:lstStyle/>
              <a:p>
                <a:pPr algn="ctr"/>
                <a:r>
                  <a:rPr lang="zh-CN" altLang="en-US" sz="1600" dirty="0">
                    <a:solidFill>
                      <a:schemeClr val="bg1"/>
                    </a:solidFill>
                    <a:latin typeface="微软雅黑" panose="020B0503020204020204" pitchFamily="34" charset="-122"/>
                    <a:ea typeface="微软雅黑" panose="020B0503020204020204" pitchFamily="34" charset="-122"/>
                  </a:rPr>
                  <a:t>政府</a:t>
                </a:r>
              </a:p>
            </p:txBody>
          </p:sp>
          <p:sp>
            <p:nvSpPr>
              <p:cNvPr id="43" name="î$ḻïḋe">
                <a:extLst>
                  <a:ext uri="{FF2B5EF4-FFF2-40B4-BE49-F238E27FC236}">
                    <a16:creationId xmlns:a16="http://schemas.microsoft.com/office/drawing/2014/main" id="{DDE85B65-CE3F-4AE1-9A89-7A6920307556}"/>
                  </a:ext>
                </a:extLst>
              </p:cNvPr>
              <p:cNvSpPr/>
              <p:nvPr/>
            </p:nvSpPr>
            <p:spPr bwMode="auto">
              <a:xfrm>
                <a:off x="7189855" y="3046467"/>
                <a:ext cx="417668" cy="379409"/>
              </a:xfrm>
              <a:custGeom>
                <a:avLst/>
                <a:gdLst>
                  <a:gd name="T0" fmla="*/ 50 w 189"/>
                  <a:gd name="T1" fmla="*/ 17 h 172"/>
                  <a:gd name="T2" fmla="*/ 123 w 189"/>
                  <a:gd name="T3" fmla="*/ 1 h 172"/>
                  <a:gd name="T4" fmla="*/ 139 w 189"/>
                  <a:gd name="T5" fmla="*/ 29 h 172"/>
                  <a:gd name="T6" fmla="*/ 178 w 189"/>
                  <a:gd name="T7" fmla="*/ 29 h 172"/>
                  <a:gd name="T8" fmla="*/ 189 w 189"/>
                  <a:gd name="T9" fmla="*/ 108 h 172"/>
                  <a:gd name="T10" fmla="*/ 183 w 189"/>
                  <a:gd name="T11" fmla="*/ 129 h 172"/>
                  <a:gd name="T12" fmla="*/ 171 w 189"/>
                  <a:gd name="T13" fmla="*/ 171 h 172"/>
                  <a:gd name="T14" fmla="*/ 6 w 189"/>
                  <a:gd name="T15" fmla="*/ 159 h 172"/>
                  <a:gd name="T16" fmla="*/ 3 w 189"/>
                  <a:gd name="T17" fmla="*/ 116 h 172"/>
                  <a:gd name="T18" fmla="*/ 0 w 189"/>
                  <a:gd name="T19" fmla="*/ 41 h 172"/>
                  <a:gd name="T20" fmla="*/ 48 w 189"/>
                  <a:gd name="T21" fmla="*/ 29 h 172"/>
                  <a:gd name="T22" fmla="*/ 108 w 189"/>
                  <a:gd name="T23" fmla="*/ 121 h 172"/>
                  <a:gd name="T24" fmla="*/ 178 w 189"/>
                  <a:gd name="T25" fmla="*/ 113 h 172"/>
                  <a:gd name="T26" fmla="*/ 183 w 189"/>
                  <a:gd name="T27" fmla="*/ 43 h 172"/>
                  <a:gd name="T28" fmla="*/ 13 w 189"/>
                  <a:gd name="T29" fmla="*/ 35 h 172"/>
                  <a:gd name="T30" fmla="*/ 6 w 189"/>
                  <a:gd name="T31" fmla="*/ 105 h 172"/>
                  <a:gd name="T32" fmla="*/ 12 w 189"/>
                  <a:gd name="T33" fmla="*/ 113 h 172"/>
                  <a:gd name="T34" fmla="*/ 81 w 189"/>
                  <a:gd name="T35" fmla="*/ 122 h 172"/>
                  <a:gd name="T36" fmla="*/ 108 w 189"/>
                  <a:gd name="T37" fmla="*/ 121 h 172"/>
                  <a:gd name="T38" fmla="*/ 117 w 189"/>
                  <a:gd name="T39" fmla="*/ 127 h 172"/>
                  <a:gd name="T40" fmla="*/ 96 w 189"/>
                  <a:gd name="T41" fmla="*/ 146 h 172"/>
                  <a:gd name="T42" fmla="*/ 67 w 189"/>
                  <a:gd name="T43" fmla="*/ 126 h 172"/>
                  <a:gd name="T44" fmla="*/ 12 w 189"/>
                  <a:gd name="T45" fmla="*/ 119 h 172"/>
                  <a:gd name="T46" fmla="*/ 22 w 189"/>
                  <a:gd name="T47" fmla="*/ 165 h 172"/>
                  <a:gd name="T48" fmla="*/ 171 w 189"/>
                  <a:gd name="T49" fmla="*/ 165 h 172"/>
                  <a:gd name="T50" fmla="*/ 176 w 189"/>
                  <a:gd name="T51" fmla="*/ 119 h 172"/>
                  <a:gd name="T52" fmla="*/ 68 w 189"/>
                  <a:gd name="T53" fmla="*/ 7 h 172"/>
                  <a:gd name="T54" fmla="*/ 57 w 189"/>
                  <a:gd name="T55" fmla="*/ 27 h 172"/>
                  <a:gd name="T56" fmla="*/ 62 w 189"/>
                  <a:gd name="T57" fmla="*/ 27 h 172"/>
                  <a:gd name="T58" fmla="*/ 73 w 189"/>
                  <a:gd name="T59" fmla="*/ 13 h 172"/>
                  <a:gd name="T60" fmla="*/ 124 w 189"/>
                  <a:gd name="T61" fmla="*/ 15 h 172"/>
                  <a:gd name="T62" fmla="*/ 128 w 189"/>
                  <a:gd name="T63" fmla="*/ 29 h 172"/>
                  <a:gd name="T64" fmla="*/ 121 w 189"/>
                  <a:gd name="T65" fmla="*/ 7 h 172"/>
                  <a:gd name="T66" fmla="*/ 119 w 189"/>
                  <a:gd name="T67" fmla="*/ 20 h 172"/>
                  <a:gd name="T68" fmla="*/ 69 w 189"/>
                  <a:gd name="T69" fmla="*/ 29 h 172"/>
                  <a:gd name="T70" fmla="*/ 119 w 189"/>
                  <a:gd name="T71" fmla="*/ 20 h 172"/>
                  <a:gd name="T72" fmla="*/ 88 w 189"/>
                  <a:gd name="T73" fmla="*/ 127 h 172"/>
                  <a:gd name="T74" fmla="*/ 95 w 189"/>
                  <a:gd name="T75" fmla="*/ 140 h 172"/>
                  <a:gd name="T76" fmla="*/ 101 w 189"/>
                  <a:gd name="T77" fmla="*/ 120 h 172"/>
                  <a:gd name="T78" fmla="*/ 88 w 189"/>
                  <a:gd name="T79" fmla="*/ 12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172">
                    <a:moveTo>
                      <a:pt x="50" y="28"/>
                    </a:moveTo>
                    <a:cubicBezTo>
                      <a:pt x="50" y="25"/>
                      <a:pt x="50" y="21"/>
                      <a:pt x="50" y="17"/>
                    </a:cubicBezTo>
                    <a:cubicBezTo>
                      <a:pt x="51" y="8"/>
                      <a:pt x="56" y="1"/>
                      <a:pt x="66" y="1"/>
                    </a:cubicBezTo>
                    <a:cubicBezTo>
                      <a:pt x="85" y="0"/>
                      <a:pt x="104" y="0"/>
                      <a:pt x="123" y="1"/>
                    </a:cubicBezTo>
                    <a:cubicBezTo>
                      <a:pt x="133" y="1"/>
                      <a:pt x="138" y="8"/>
                      <a:pt x="139" y="18"/>
                    </a:cubicBezTo>
                    <a:cubicBezTo>
                      <a:pt x="139" y="21"/>
                      <a:pt x="139" y="25"/>
                      <a:pt x="139" y="29"/>
                    </a:cubicBezTo>
                    <a:cubicBezTo>
                      <a:pt x="169" y="29"/>
                      <a:pt x="169" y="29"/>
                      <a:pt x="169" y="29"/>
                    </a:cubicBezTo>
                    <a:cubicBezTo>
                      <a:pt x="172" y="29"/>
                      <a:pt x="175" y="29"/>
                      <a:pt x="178" y="29"/>
                    </a:cubicBezTo>
                    <a:cubicBezTo>
                      <a:pt x="186" y="30"/>
                      <a:pt x="189" y="33"/>
                      <a:pt x="189" y="40"/>
                    </a:cubicBezTo>
                    <a:cubicBezTo>
                      <a:pt x="189" y="63"/>
                      <a:pt x="189" y="85"/>
                      <a:pt x="189" y="108"/>
                    </a:cubicBezTo>
                    <a:cubicBezTo>
                      <a:pt x="189" y="110"/>
                      <a:pt x="189" y="113"/>
                      <a:pt x="187" y="114"/>
                    </a:cubicBezTo>
                    <a:cubicBezTo>
                      <a:pt x="182" y="118"/>
                      <a:pt x="183" y="124"/>
                      <a:pt x="183" y="129"/>
                    </a:cubicBezTo>
                    <a:cubicBezTo>
                      <a:pt x="183" y="139"/>
                      <a:pt x="183" y="149"/>
                      <a:pt x="183" y="159"/>
                    </a:cubicBezTo>
                    <a:cubicBezTo>
                      <a:pt x="183" y="168"/>
                      <a:pt x="179" y="171"/>
                      <a:pt x="171" y="171"/>
                    </a:cubicBezTo>
                    <a:cubicBezTo>
                      <a:pt x="120" y="172"/>
                      <a:pt x="69" y="172"/>
                      <a:pt x="18" y="171"/>
                    </a:cubicBezTo>
                    <a:cubicBezTo>
                      <a:pt x="9" y="171"/>
                      <a:pt x="6" y="168"/>
                      <a:pt x="6" y="159"/>
                    </a:cubicBezTo>
                    <a:cubicBezTo>
                      <a:pt x="6" y="147"/>
                      <a:pt x="6" y="135"/>
                      <a:pt x="6" y="124"/>
                    </a:cubicBezTo>
                    <a:cubicBezTo>
                      <a:pt x="5" y="121"/>
                      <a:pt x="4" y="118"/>
                      <a:pt x="3" y="116"/>
                    </a:cubicBezTo>
                    <a:cubicBezTo>
                      <a:pt x="2" y="113"/>
                      <a:pt x="0" y="110"/>
                      <a:pt x="0" y="106"/>
                    </a:cubicBezTo>
                    <a:cubicBezTo>
                      <a:pt x="0" y="85"/>
                      <a:pt x="0" y="63"/>
                      <a:pt x="0" y="41"/>
                    </a:cubicBezTo>
                    <a:cubicBezTo>
                      <a:pt x="0" y="32"/>
                      <a:pt x="3" y="29"/>
                      <a:pt x="12" y="29"/>
                    </a:cubicBezTo>
                    <a:cubicBezTo>
                      <a:pt x="24" y="29"/>
                      <a:pt x="36" y="29"/>
                      <a:pt x="48" y="29"/>
                    </a:cubicBezTo>
                    <a:cubicBezTo>
                      <a:pt x="48" y="29"/>
                      <a:pt x="49" y="29"/>
                      <a:pt x="50" y="28"/>
                    </a:cubicBezTo>
                    <a:close/>
                    <a:moveTo>
                      <a:pt x="108" y="121"/>
                    </a:moveTo>
                    <a:cubicBezTo>
                      <a:pt x="109" y="122"/>
                      <a:pt x="109" y="122"/>
                      <a:pt x="110" y="122"/>
                    </a:cubicBezTo>
                    <a:cubicBezTo>
                      <a:pt x="178" y="113"/>
                      <a:pt x="178" y="113"/>
                      <a:pt x="178" y="113"/>
                    </a:cubicBezTo>
                    <a:cubicBezTo>
                      <a:pt x="182" y="112"/>
                      <a:pt x="183" y="109"/>
                      <a:pt x="183" y="105"/>
                    </a:cubicBezTo>
                    <a:cubicBezTo>
                      <a:pt x="183" y="84"/>
                      <a:pt x="183" y="64"/>
                      <a:pt x="183" y="43"/>
                    </a:cubicBezTo>
                    <a:cubicBezTo>
                      <a:pt x="183" y="38"/>
                      <a:pt x="182" y="35"/>
                      <a:pt x="176" y="35"/>
                    </a:cubicBezTo>
                    <a:cubicBezTo>
                      <a:pt x="122" y="36"/>
                      <a:pt x="67" y="36"/>
                      <a:pt x="13" y="35"/>
                    </a:cubicBezTo>
                    <a:cubicBezTo>
                      <a:pt x="7" y="35"/>
                      <a:pt x="6" y="38"/>
                      <a:pt x="6" y="43"/>
                    </a:cubicBezTo>
                    <a:cubicBezTo>
                      <a:pt x="6" y="64"/>
                      <a:pt x="6" y="84"/>
                      <a:pt x="6" y="105"/>
                    </a:cubicBezTo>
                    <a:cubicBezTo>
                      <a:pt x="5" y="109"/>
                      <a:pt x="7" y="112"/>
                      <a:pt x="11" y="113"/>
                    </a:cubicBezTo>
                    <a:cubicBezTo>
                      <a:pt x="11" y="113"/>
                      <a:pt x="12" y="113"/>
                      <a:pt x="12" y="113"/>
                    </a:cubicBezTo>
                    <a:cubicBezTo>
                      <a:pt x="26" y="114"/>
                      <a:pt x="40" y="117"/>
                      <a:pt x="54" y="118"/>
                    </a:cubicBezTo>
                    <a:cubicBezTo>
                      <a:pt x="63" y="120"/>
                      <a:pt x="72" y="121"/>
                      <a:pt x="81" y="122"/>
                    </a:cubicBezTo>
                    <a:cubicBezTo>
                      <a:pt x="84" y="110"/>
                      <a:pt x="85" y="108"/>
                      <a:pt x="95" y="108"/>
                    </a:cubicBezTo>
                    <a:cubicBezTo>
                      <a:pt x="103" y="108"/>
                      <a:pt x="105" y="110"/>
                      <a:pt x="108" y="121"/>
                    </a:cubicBezTo>
                    <a:close/>
                    <a:moveTo>
                      <a:pt x="176" y="119"/>
                    </a:moveTo>
                    <a:cubicBezTo>
                      <a:pt x="156" y="122"/>
                      <a:pt x="136" y="125"/>
                      <a:pt x="117" y="127"/>
                    </a:cubicBezTo>
                    <a:cubicBezTo>
                      <a:pt x="110" y="128"/>
                      <a:pt x="106" y="129"/>
                      <a:pt x="107" y="137"/>
                    </a:cubicBezTo>
                    <a:cubicBezTo>
                      <a:pt x="107" y="143"/>
                      <a:pt x="102" y="146"/>
                      <a:pt x="96" y="146"/>
                    </a:cubicBezTo>
                    <a:cubicBezTo>
                      <a:pt x="90" y="146"/>
                      <a:pt x="83" y="146"/>
                      <a:pt x="83" y="139"/>
                    </a:cubicBezTo>
                    <a:cubicBezTo>
                      <a:pt x="83" y="127"/>
                      <a:pt x="75" y="127"/>
                      <a:pt x="67" y="126"/>
                    </a:cubicBezTo>
                    <a:cubicBezTo>
                      <a:pt x="64" y="126"/>
                      <a:pt x="60" y="125"/>
                      <a:pt x="57" y="125"/>
                    </a:cubicBezTo>
                    <a:cubicBezTo>
                      <a:pt x="12" y="119"/>
                      <a:pt x="12" y="119"/>
                      <a:pt x="12" y="119"/>
                    </a:cubicBezTo>
                    <a:cubicBezTo>
                      <a:pt x="12" y="132"/>
                      <a:pt x="13" y="144"/>
                      <a:pt x="12" y="155"/>
                    </a:cubicBezTo>
                    <a:cubicBezTo>
                      <a:pt x="12" y="163"/>
                      <a:pt x="14" y="165"/>
                      <a:pt x="22" y="165"/>
                    </a:cubicBezTo>
                    <a:cubicBezTo>
                      <a:pt x="65" y="165"/>
                      <a:pt x="108" y="165"/>
                      <a:pt x="151" y="165"/>
                    </a:cubicBezTo>
                    <a:cubicBezTo>
                      <a:pt x="157" y="165"/>
                      <a:pt x="164" y="165"/>
                      <a:pt x="171" y="165"/>
                    </a:cubicBezTo>
                    <a:cubicBezTo>
                      <a:pt x="175" y="165"/>
                      <a:pt x="177" y="164"/>
                      <a:pt x="177" y="159"/>
                    </a:cubicBezTo>
                    <a:cubicBezTo>
                      <a:pt x="176" y="146"/>
                      <a:pt x="176" y="133"/>
                      <a:pt x="176" y="119"/>
                    </a:cubicBezTo>
                    <a:close/>
                    <a:moveTo>
                      <a:pt x="94" y="7"/>
                    </a:moveTo>
                    <a:cubicBezTo>
                      <a:pt x="86" y="7"/>
                      <a:pt x="77" y="7"/>
                      <a:pt x="68" y="7"/>
                    </a:cubicBezTo>
                    <a:cubicBezTo>
                      <a:pt x="61" y="8"/>
                      <a:pt x="55" y="15"/>
                      <a:pt x="55" y="22"/>
                    </a:cubicBezTo>
                    <a:cubicBezTo>
                      <a:pt x="55" y="24"/>
                      <a:pt x="56" y="26"/>
                      <a:pt x="57" y="27"/>
                    </a:cubicBezTo>
                    <a:cubicBezTo>
                      <a:pt x="57" y="28"/>
                      <a:pt x="58" y="29"/>
                      <a:pt x="60" y="29"/>
                    </a:cubicBezTo>
                    <a:cubicBezTo>
                      <a:pt x="61" y="29"/>
                      <a:pt x="62" y="28"/>
                      <a:pt x="62" y="27"/>
                    </a:cubicBezTo>
                    <a:cubicBezTo>
                      <a:pt x="63" y="26"/>
                      <a:pt x="63" y="24"/>
                      <a:pt x="63" y="23"/>
                    </a:cubicBezTo>
                    <a:cubicBezTo>
                      <a:pt x="63" y="13"/>
                      <a:pt x="63" y="13"/>
                      <a:pt x="73" y="13"/>
                    </a:cubicBezTo>
                    <a:cubicBezTo>
                      <a:pt x="85" y="13"/>
                      <a:pt x="98" y="13"/>
                      <a:pt x="111" y="13"/>
                    </a:cubicBezTo>
                    <a:cubicBezTo>
                      <a:pt x="115" y="13"/>
                      <a:pt x="121" y="13"/>
                      <a:pt x="124" y="15"/>
                    </a:cubicBezTo>
                    <a:cubicBezTo>
                      <a:pt x="126" y="16"/>
                      <a:pt x="125" y="22"/>
                      <a:pt x="126" y="26"/>
                    </a:cubicBezTo>
                    <a:cubicBezTo>
                      <a:pt x="126" y="27"/>
                      <a:pt x="127" y="29"/>
                      <a:pt x="128" y="29"/>
                    </a:cubicBezTo>
                    <a:cubicBezTo>
                      <a:pt x="130" y="29"/>
                      <a:pt x="131" y="28"/>
                      <a:pt x="132" y="27"/>
                    </a:cubicBezTo>
                    <a:cubicBezTo>
                      <a:pt x="137" y="19"/>
                      <a:pt x="130" y="7"/>
                      <a:pt x="121" y="7"/>
                    </a:cubicBezTo>
                    <a:cubicBezTo>
                      <a:pt x="112" y="7"/>
                      <a:pt x="103" y="7"/>
                      <a:pt x="94" y="7"/>
                    </a:cubicBezTo>
                    <a:close/>
                    <a:moveTo>
                      <a:pt x="119" y="20"/>
                    </a:moveTo>
                    <a:cubicBezTo>
                      <a:pt x="69" y="20"/>
                      <a:pt x="69" y="20"/>
                      <a:pt x="69" y="20"/>
                    </a:cubicBezTo>
                    <a:cubicBezTo>
                      <a:pt x="69" y="29"/>
                      <a:pt x="69" y="29"/>
                      <a:pt x="69" y="29"/>
                    </a:cubicBezTo>
                    <a:cubicBezTo>
                      <a:pt x="119" y="29"/>
                      <a:pt x="119" y="29"/>
                      <a:pt x="119" y="29"/>
                    </a:cubicBezTo>
                    <a:lnTo>
                      <a:pt x="119" y="20"/>
                    </a:lnTo>
                    <a:close/>
                    <a:moveTo>
                      <a:pt x="88" y="127"/>
                    </a:moveTo>
                    <a:cubicBezTo>
                      <a:pt x="88" y="127"/>
                      <a:pt x="88" y="127"/>
                      <a:pt x="88" y="127"/>
                    </a:cubicBezTo>
                    <a:cubicBezTo>
                      <a:pt x="88" y="128"/>
                      <a:pt x="88" y="130"/>
                      <a:pt x="88" y="132"/>
                    </a:cubicBezTo>
                    <a:cubicBezTo>
                      <a:pt x="88" y="137"/>
                      <a:pt x="88" y="140"/>
                      <a:pt x="95" y="140"/>
                    </a:cubicBezTo>
                    <a:cubicBezTo>
                      <a:pt x="101" y="140"/>
                      <a:pt x="101" y="136"/>
                      <a:pt x="101" y="132"/>
                    </a:cubicBezTo>
                    <a:cubicBezTo>
                      <a:pt x="101" y="128"/>
                      <a:pt x="101" y="124"/>
                      <a:pt x="101" y="120"/>
                    </a:cubicBezTo>
                    <a:cubicBezTo>
                      <a:pt x="101" y="116"/>
                      <a:pt x="98" y="114"/>
                      <a:pt x="95" y="115"/>
                    </a:cubicBezTo>
                    <a:cubicBezTo>
                      <a:pt x="92" y="115"/>
                      <a:pt x="90" y="117"/>
                      <a:pt x="88" y="120"/>
                    </a:cubicBezTo>
                    <a:cubicBezTo>
                      <a:pt x="87" y="121"/>
                      <a:pt x="88" y="124"/>
                      <a:pt x="88" y="1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33" name="组合 32">
              <a:extLst>
                <a:ext uri="{FF2B5EF4-FFF2-40B4-BE49-F238E27FC236}">
                  <a16:creationId xmlns:a16="http://schemas.microsoft.com/office/drawing/2014/main" id="{F16767BD-21E7-4FE8-923A-BDB229E9626F}"/>
                </a:ext>
              </a:extLst>
            </p:cNvPr>
            <p:cNvGrpSpPr/>
            <p:nvPr/>
          </p:nvGrpSpPr>
          <p:grpSpPr>
            <a:xfrm>
              <a:off x="7113199" y="2002469"/>
              <a:ext cx="1114898" cy="1054662"/>
              <a:chOff x="7029116" y="4290837"/>
              <a:chExt cx="850790" cy="804823"/>
            </a:xfrm>
          </p:grpSpPr>
          <p:sp>
            <p:nvSpPr>
              <p:cNvPr id="38" name="íṡḻïďè">
                <a:extLst>
                  <a:ext uri="{FF2B5EF4-FFF2-40B4-BE49-F238E27FC236}">
                    <a16:creationId xmlns:a16="http://schemas.microsoft.com/office/drawing/2014/main" id="{5A1D9EFB-269B-4E05-8B6B-91F27F756EBB}"/>
                  </a:ext>
                </a:extLst>
              </p:cNvPr>
              <p:cNvSpPr/>
              <p:nvPr/>
            </p:nvSpPr>
            <p:spPr bwMode="auto">
              <a:xfrm>
                <a:off x="7043378" y="4290837"/>
                <a:ext cx="806039" cy="804823"/>
              </a:xfrm>
              <a:prstGeom prst="ellipse">
                <a:avLst/>
              </a:prstGeom>
              <a:solidFill>
                <a:srgbClr val="AD62AA"/>
              </a:solidFill>
              <a:ln w="57150">
                <a:solidFill>
                  <a:srgbClr val="D6B1D5"/>
                </a:solidFill>
              </a:ln>
            </p:spPr>
            <p:txBody>
              <a:bodyPr anchor="ctr"/>
              <a:lstStyle/>
              <a:p>
                <a:pPr algn="ctr"/>
                <a:endParaRPr dirty="0"/>
              </a:p>
            </p:txBody>
          </p:sp>
          <p:sp>
            <p:nvSpPr>
              <p:cNvPr id="39" name="文本框 38">
                <a:extLst>
                  <a:ext uri="{FF2B5EF4-FFF2-40B4-BE49-F238E27FC236}">
                    <a16:creationId xmlns:a16="http://schemas.microsoft.com/office/drawing/2014/main" id="{7E7599A1-6B90-46DE-8088-571F7F8F021B}"/>
                  </a:ext>
                </a:extLst>
              </p:cNvPr>
              <p:cNvSpPr txBox="1"/>
              <p:nvPr/>
            </p:nvSpPr>
            <p:spPr>
              <a:xfrm>
                <a:off x="7029116" y="4755533"/>
                <a:ext cx="850790" cy="234868"/>
              </a:xfrm>
              <a:prstGeom prst="rect">
                <a:avLst/>
              </a:prstGeom>
              <a:noFill/>
            </p:spPr>
            <p:txBody>
              <a:bodyPr wrap="square" rtlCol="0">
                <a:spAutoFit/>
              </a:bodyPr>
              <a:lstStyle/>
              <a:p>
                <a:pPr algn="ctr"/>
                <a:r>
                  <a:rPr lang="zh-CN" altLang="en-US" sz="1400" dirty="0">
                    <a:solidFill>
                      <a:schemeClr val="bg1"/>
                    </a:solidFill>
                    <a:latin typeface="微软雅黑" panose="020B0503020204020204" pitchFamily="34" charset="-122"/>
                    <a:ea typeface="微软雅黑" panose="020B0503020204020204" pitchFamily="34" charset="-122"/>
                  </a:rPr>
                  <a:t>医疗机构</a:t>
                </a:r>
              </a:p>
            </p:txBody>
          </p:sp>
          <p:sp>
            <p:nvSpPr>
              <p:cNvPr id="40" name="î$ḻïḋe">
                <a:extLst>
                  <a:ext uri="{FF2B5EF4-FFF2-40B4-BE49-F238E27FC236}">
                    <a16:creationId xmlns:a16="http://schemas.microsoft.com/office/drawing/2014/main" id="{A3AC99FA-CF93-4029-BA34-473834E452E3}"/>
                  </a:ext>
                </a:extLst>
              </p:cNvPr>
              <p:cNvSpPr/>
              <p:nvPr/>
            </p:nvSpPr>
            <p:spPr bwMode="auto">
              <a:xfrm>
                <a:off x="7272406" y="4404141"/>
                <a:ext cx="363885" cy="361744"/>
              </a:xfrm>
              <a:custGeom>
                <a:avLst/>
                <a:gdLst>
                  <a:gd name="T0" fmla="*/ 10208 w 10976"/>
                  <a:gd name="T1" fmla="*/ 2048 h 10912"/>
                  <a:gd name="T2" fmla="*/ 8288 w 10976"/>
                  <a:gd name="T3" fmla="*/ 128 h 10912"/>
                  <a:gd name="T4" fmla="*/ 7840 w 10976"/>
                  <a:gd name="T5" fmla="*/ 576 h 10912"/>
                  <a:gd name="T6" fmla="*/ 7264 w 10976"/>
                  <a:gd name="T7" fmla="*/ 1984 h 10912"/>
                  <a:gd name="T8" fmla="*/ 5280 w 10976"/>
                  <a:gd name="T9" fmla="*/ 448 h 10912"/>
                  <a:gd name="T10" fmla="*/ 5856 w 10976"/>
                  <a:gd name="T11" fmla="*/ 1472 h 10912"/>
                  <a:gd name="T12" fmla="*/ 704 w 10976"/>
                  <a:gd name="T13" fmla="*/ 7520 h 10912"/>
                  <a:gd name="T14" fmla="*/ 128 w 10976"/>
                  <a:gd name="T15" fmla="*/ 10336 h 10912"/>
                  <a:gd name="T16" fmla="*/ 576 w 10976"/>
                  <a:gd name="T17" fmla="*/ 10784 h 10912"/>
                  <a:gd name="T18" fmla="*/ 3392 w 10976"/>
                  <a:gd name="T19" fmla="*/ 10208 h 10912"/>
                  <a:gd name="T20" fmla="*/ 4288 w 10976"/>
                  <a:gd name="T21" fmla="*/ 10208 h 10912"/>
                  <a:gd name="T22" fmla="*/ 10016 w 10976"/>
                  <a:gd name="T23" fmla="*/ 5632 h 10912"/>
                  <a:gd name="T24" fmla="*/ 10464 w 10976"/>
                  <a:gd name="T25" fmla="*/ 5184 h 10912"/>
                  <a:gd name="T26" fmla="*/ 9920 w 10976"/>
                  <a:gd name="T27" fmla="*/ 2656 h 10912"/>
                  <a:gd name="T28" fmla="*/ 10784 w 10976"/>
                  <a:gd name="T29" fmla="*/ 3072 h 10912"/>
                  <a:gd name="T30" fmla="*/ 3872 w 10976"/>
                  <a:gd name="T31" fmla="*/ 9824 h 10912"/>
                  <a:gd name="T32" fmla="*/ 4704 w 10976"/>
                  <a:gd name="T33" fmla="*/ 3552 h 10912"/>
                  <a:gd name="T34" fmla="*/ 4960 w 10976"/>
                  <a:gd name="T35" fmla="*/ 3808 h 10912"/>
                  <a:gd name="T36" fmla="*/ 6912 w 10976"/>
                  <a:gd name="T37" fmla="*/ 6784 h 10912"/>
                  <a:gd name="T38" fmla="*/ 5920 w 10976"/>
                  <a:gd name="T39" fmla="*/ 6240 h 10912"/>
                  <a:gd name="T40" fmla="*/ 6464 w 10976"/>
                  <a:gd name="T41" fmla="*/ 7232 h 10912"/>
                  <a:gd name="T42" fmla="*/ 5408 w 10976"/>
                  <a:gd name="T43" fmla="*/ 7200 h 10912"/>
                  <a:gd name="T44" fmla="*/ 4960 w 10976"/>
                  <a:gd name="T45" fmla="*/ 7648 h 10912"/>
                  <a:gd name="T46" fmla="*/ 4992 w 10976"/>
                  <a:gd name="T47" fmla="*/ 8704 h 10912"/>
                  <a:gd name="T48" fmla="*/ 3680 w 10976"/>
                  <a:gd name="T49" fmla="*/ 7840 h 10912"/>
                  <a:gd name="T50" fmla="*/ 4544 w 10976"/>
                  <a:gd name="T51" fmla="*/ 9152 h 10912"/>
                  <a:gd name="T52" fmla="*/ 7904 w 10976"/>
                  <a:gd name="T53" fmla="*/ 5824 h 10912"/>
                  <a:gd name="T54" fmla="*/ 5216 w 10976"/>
                  <a:gd name="T55" fmla="*/ 3136 h 10912"/>
                  <a:gd name="T56" fmla="*/ 9088 w 10976"/>
                  <a:gd name="T57" fmla="*/ 4704 h 10912"/>
                  <a:gd name="T58" fmla="*/ 8544 w 10976"/>
                  <a:gd name="T59" fmla="*/ 3264 h 10912"/>
                  <a:gd name="T60" fmla="*/ 8704 w 10976"/>
                  <a:gd name="T61" fmla="*/ 1440 h 10912"/>
                  <a:gd name="T62" fmla="*/ 8544 w 10976"/>
                  <a:gd name="T63" fmla="*/ 3264 h 10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76" h="10912">
                    <a:moveTo>
                      <a:pt x="10848" y="2688"/>
                    </a:moveTo>
                    <a:lnTo>
                      <a:pt x="10208" y="2048"/>
                    </a:lnTo>
                    <a:lnTo>
                      <a:pt x="8928" y="768"/>
                    </a:lnTo>
                    <a:lnTo>
                      <a:pt x="8288" y="128"/>
                    </a:lnTo>
                    <a:cubicBezTo>
                      <a:pt x="8160" y="0"/>
                      <a:pt x="7968" y="0"/>
                      <a:pt x="7840" y="128"/>
                    </a:cubicBezTo>
                    <a:cubicBezTo>
                      <a:pt x="7712" y="256"/>
                      <a:pt x="7712" y="448"/>
                      <a:pt x="7840" y="576"/>
                    </a:cubicBezTo>
                    <a:lnTo>
                      <a:pt x="8256" y="992"/>
                    </a:lnTo>
                    <a:lnTo>
                      <a:pt x="7264" y="1984"/>
                    </a:lnTo>
                    <a:lnTo>
                      <a:pt x="5728" y="448"/>
                    </a:lnTo>
                    <a:cubicBezTo>
                      <a:pt x="5600" y="320"/>
                      <a:pt x="5408" y="320"/>
                      <a:pt x="5280" y="448"/>
                    </a:cubicBezTo>
                    <a:cubicBezTo>
                      <a:pt x="5152" y="576"/>
                      <a:pt x="5152" y="768"/>
                      <a:pt x="5280" y="896"/>
                    </a:cubicBezTo>
                    <a:lnTo>
                      <a:pt x="5856" y="1472"/>
                    </a:lnTo>
                    <a:lnTo>
                      <a:pt x="704" y="6624"/>
                    </a:lnTo>
                    <a:cubicBezTo>
                      <a:pt x="448" y="6880"/>
                      <a:pt x="448" y="7264"/>
                      <a:pt x="704" y="7520"/>
                    </a:cubicBezTo>
                    <a:lnTo>
                      <a:pt x="1824" y="8640"/>
                    </a:lnTo>
                    <a:lnTo>
                      <a:pt x="128" y="10336"/>
                    </a:lnTo>
                    <a:cubicBezTo>
                      <a:pt x="0" y="10464"/>
                      <a:pt x="0" y="10656"/>
                      <a:pt x="128" y="10784"/>
                    </a:cubicBezTo>
                    <a:cubicBezTo>
                      <a:pt x="256" y="10912"/>
                      <a:pt x="448" y="10912"/>
                      <a:pt x="576" y="10784"/>
                    </a:cubicBezTo>
                    <a:lnTo>
                      <a:pt x="2272" y="9088"/>
                    </a:lnTo>
                    <a:lnTo>
                      <a:pt x="3392" y="10208"/>
                    </a:lnTo>
                    <a:cubicBezTo>
                      <a:pt x="3520" y="10336"/>
                      <a:pt x="3680" y="10400"/>
                      <a:pt x="3840" y="10400"/>
                    </a:cubicBezTo>
                    <a:cubicBezTo>
                      <a:pt x="4000" y="10400"/>
                      <a:pt x="4160" y="10336"/>
                      <a:pt x="4288" y="10208"/>
                    </a:cubicBezTo>
                    <a:lnTo>
                      <a:pt x="9440" y="5056"/>
                    </a:lnTo>
                    <a:lnTo>
                      <a:pt x="10016" y="5632"/>
                    </a:lnTo>
                    <a:cubicBezTo>
                      <a:pt x="10144" y="5760"/>
                      <a:pt x="10336" y="5760"/>
                      <a:pt x="10464" y="5632"/>
                    </a:cubicBezTo>
                    <a:cubicBezTo>
                      <a:pt x="10592" y="5504"/>
                      <a:pt x="10592" y="5312"/>
                      <a:pt x="10464" y="5184"/>
                    </a:cubicBezTo>
                    <a:lnTo>
                      <a:pt x="8928" y="3648"/>
                    </a:lnTo>
                    <a:lnTo>
                      <a:pt x="9920" y="2656"/>
                    </a:lnTo>
                    <a:lnTo>
                      <a:pt x="10336" y="3072"/>
                    </a:lnTo>
                    <a:cubicBezTo>
                      <a:pt x="10464" y="3200"/>
                      <a:pt x="10656" y="3200"/>
                      <a:pt x="10784" y="3072"/>
                    </a:cubicBezTo>
                    <a:cubicBezTo>
                      <a:pt x="10912" y="2944"/>
                      <a:pt x="10976" y="2816"/>
                      <a:pt x="10848" y="2688"/>
                    </a:cubicBezTo>
                    <a:close/>
                    <a:moveTo>
                      <a:pt x="3872" y="9824"/>
                    </a:moveTo>
                    <a:lnTo>
                      <a:pt x="1152" y="7104"/>
                    </a:lnTo>
                    <a:lnTo>
                      <a:pt x="4704" y="3552"/>
                    </a:lnTo>
                    <a:lnTo>
                      <a:pt x="4864" y="3712"/>
                    </a:lnTo>
                    <a:lnTo>
                      <a:pt x="4960" y="3808"/>
                    </a:lnTo>
                    <a:lnTo>
                      <a:pt x="7424" y="6272"/>
                    </a:lnTo>
                    <a:lnTo>
                      <a:pt x="6912" y="6784"/>
                    </a:lnTo>
                    <a:lnTo>
                      <a:pt x="6368" y="6240"/>
                    </a:lnTo>
                    <a:cubicBezTo>
                      <a:pt x="6240" y="6112"/>
                      <a:pt x="6048" y="6112"/>
                      <a:pt x="5920" y="6240"/>
                    </a:cubicBezTo>
                    <a:cubicBezTo>
                      <a:pt x="5792" y="6368"/>
                      <a:pt x="5792" y="6560"/>
                      <a:pt x="5920" y="6688"/>
                    </a:cubicBezTo>
                    <a:lnTo>
                      <a:pt x="6464" y="7232"/>
                    </a:lnTo>
                    <a:lnTo>
                      <a:pt x="5952" y="7744"/>
                    </a:lnTo>
                    <a:lnTo>
                      <a:pt x="5408" y="7200"/>
                    </a:lnTo>
                    <a:cubicBezTo>
                      <a:pt x="5280" y="7072"/>
                      <a:pt x="5088" y="7072"/>
                      <a:pt x="4960" y="7200"/>
                    </a:cubicBezTo>
                    <a:cubicBezTo>
                      <a:pt x="4832" y="7328"/>
                      <a:pt x="4832" y="7520"/>
                      <a:pt x="4960" y="7648"/>
                    </a:cubicBezTo>
                    <a:lnTo>
                      <a:pt x="5504" y="8192"/>
                    </a:lnTo>
                    <a:lnTo>
                      <a:pt x="4992" y="8704"/>
                    </a:lnTo>
                    <a:lnTo>
                      <a:pt x="4128" y="7840"/>
                    </a:lnTo>
                    <a:cubicBezTo>
                      <a:pt x="4000" y="7712"/>
                      <a:pt x="3808" y="7712"/>
                      <a:pt x="3680" y="7840"/>
                    </a:cubicBezTo>
                    <a:cubicBezTo>
                      <a:pt x="3552" y="7968"/>
                      <a:pt x="3552" y="8160"/>
                      <a:pt x="3680" y="8288"/>
                    </a:cubicBezTo>
                    <a:lnTo>
                      <a:pt x="4544" y="9152"/>
                    </a:lnTo>
                    <a:lnTo>
                      <a:pt x="3872" y="9824"/>
                    </a:lnTo>
                    <a:close/>
                    <a:moveTo>
                      <a:pt x="7904" y="5824"/>
                    </a:moveTo>
                    <a:lnTo>
                      <a:pt x="5440" y="3360"/>
                    </a:lnTo>
                    <a:lnTo>
                      <a:pt x="5216" y="3136"/>
                    </a:lnTo>
                    <a:lnTo>
                      <a:pt x="6368" y="1984"/>
                    </a:lnTo>
                    <a:lnTo>
                      <a:pt x="9088" y="4704"/>
                    </a:lnTo>
                    <a:lnTo>
                      <a:pt x="7904" y="5824"/>
                    </a:lnTo>
                    <a:close/>
                    <a:moveTo>
                      <a:pt x="8544" y="3264"/>
                    </a:moveTo>
                    <a:lnTo>
                      <a:pt x="7712" y="2432"/>
                    </a:lnTo>
                    <a:lnTo>
                      <a:pt x="8704" y="1440"/>
                    </a:lnTo>
                    <a:lnTo>
                      <a:pt x="9536" y="2272"/>
                    </a:lnTo>
                    <a:lnTo>
                      <a:pt x="8544" y="3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grpSp>
        <p:grpSp>
          <p:nvGrpSpPr>
            <p:cNvPr id="34" name="组合 33">
              <a:extLst>
                <a:ext uri="{FF2B5EF4-FFF2-40B4-BE49-F238E27FC236}">
                  <a16:creationId xmlns:a16="http://schemas.microsoft.com/office/drawing/2014/main" id="{7C79EF52-A49B-4A59-95A4-E803B6F01C29}"/>
                </a:ext>
              </a:extLst>
            </p:cNvPr>
            <p:cNvGrpSpPr/>
            <p:nvPr/>
          </p:nvGrpSpPr>
          <p:grpSpPr>
            <a:xfrm>
              <a:off x="5612507" y="2002469"/>
              <a:ext cx="1056255" cy="1054662"/>
              <a:chOff x="4041995" y="4195422"/>
              <a:chExt cx="806039" cy="804823"/>
            </a:xfrm>
          </p:grpSpPr>
          <p:sp>
            <p:nvSpPr>
              <p:cNvPr id="35" name="íṡḻïďè">
                <a:extLst>
                  <a:ext uri="{FF2B5EF4-FFF2-40B4-BE49-F238E27FC236}">
                    <a16:creationId xmlns:a16="http://schemas.microsoft.com/office/drawing/2014/main" id="{6C470709-12C1-41B2-A781-F6065F943850}"/>
                  </a:ext>
                </a:extLst>
              </p:cNvPr>
              <p:cNvSpPr/>
              <p:nvPr/>
            </p:nvSpPr>
            <p:spPr bwMode="auto">
              <a:xfrm>
                <a:off x="4041995" y="4195422"/>
                <a:ext cx="806039" cy="804823"/>
              </a:xfrm>
              <a:prstGeom prst="ellipse">
                <a:avLst/>
              </a:prstGeom>
              <a:solidFill>
                <a:srgbClr val="AD62AA"/>
              </a:solidFill>
              <a:ln w="57150">
                <a:solidFill>
                  <a:srgbClr val="D6B1D5"/>
                </a:solidFill>
              </a:ln>
            </p:spPr>
            <p:txBody>
              <a:bodyPr anchor="ctr"/>
              <a:lstStyle/>
              <a:p>
                <a:pPr algn="ctr"/>
                <a:endParaRPr dirty="0"/>
              </a:p>
            </p:txBody>
          </p:sp>
          <p:sp>
            <p:nvSpPr>
              <p:cNvPr id="36" name="íṡļiḓê">
                <a:extLst>
                  <a:ext uri="{FF2B5EF4-FFF2-40B4-BE49-F238E27FC236}">
                    <a16:creationId xmlns:a16="http://schemas.microsoft.com/office/drawing/2014/main" id="{51B2F986-C829-4417-9C9E-7C6A3ECD93F1}"/>
                  </a:ext>
                </a:extLst>
              </p:cNvPr>
              <p:cNvSpPr/>
              <p:nvPr/>
            </p:nvSpPr>
            <p:spPr bwMode="auto">
              <a:xfrm>
                <a:off x="4256713" y="4353845"/>
                <a:ext cx="384084" cy="302079"/>
              </a:xfrm>
              <a:custGeom>
                <a:avLst/>
                <a:gdLst>
                  <a:gd name="T0" fmla="*/ 314 w 396"/>
                  <a:gd name="T1" fmla="*/ 37 h 312"/>
                  <a:gd name="T2" fmla="*/ 287 w 396"/>
                  <a:gd name="T3" fmla="*/ 37 h 312"/>
                  <a:gd name="T4" fmla="*/ 250 w 396"/>
                  <a:gd name="T5" fmla="*/ 18 h 312"/>
                  <a:gd name="T6" fmla="*/ 132 w 396"/>
                  <a:gd name="T7" fmla="*/ 18 h 312"/>
                  <a:gd name="T8" fmla="*/ 95 w 396"/>
                  <a:gd name="T9" fmla="*/ 37 h 312"/>
                  <a:gd name="T10" fmla="*/ 68 w 396"/>
                  <a:gd name="T11" fmla="*/ 37 h 312"/>
                  <a:gd name="T12" fmla="*/ 0 w 396"/>
                  <a:gd name="T13" fmla="*/ 0 h 312"/>
                  <a:gd name="T14" fmla="*/ 41 w 396"/>
                  <a:gd name="T15" fmla="*/ 270 h 312"/>
                  <a:gd name="T16" fmla="*/ 137 w 396"/>
                  <a:gd name="T17" fmla="*/ 287 h 312"/>
                  <a:gd name="T18" fmla="*/ 147 w 396"/>
                  <a:gd name="T19" fmla="*/ 287 h 312"/>
                  <a:gd name="T20" fmla="*/ 184 w 396"/>
                  <a:gd name="T21" fmla="*/ 270 h 312"/>
                  <a:gd name="T22" fmla="*/ 211 w 396"/>
                  <a:gd name="T23" fmla="*/ 270 h 312"/>
                  <a:gd name="T24" fmla="*/ 271 w 396"/>
                  <a:gd name="T25" fmla="*/ 287 h 312"/>
                  <a:gd name="T26" fmla="*/ 320 w 396"/>
                  <a:gd name="T27" fmla="*/ 287 h 312"/>
                  <a:gd name="T28" fmla="*/ 355 w 396"/>
                  <a:gd name="T29" fmla="*/ 270 h 312"/>
                  <a:gd name="T30" fmla="*/ 396 w 396"/>
                  <a:gd name="T31" fmla="*/ 5 h 312"/>
                  <a:gd name="T32" fmla="*/ 208 w 396"/>
                  <a:gd name="T33" fmla="*/ 178 h 312"/>
                  <a:gd name="T34" fmla="*/ 170 w 396"/>
                  <a:gd name="T35" fmla="*/ 161 h 312"/>
                  <a:gd name="T36" fmla="*/ 160 w 396"/>
                  <a:gd name="T37" fmla="*/ 161 h 312"/>
                  <a:gd name="T38" fmla="*/ 124 w 396"/>
                  <a:gd name="T39" fmla="*/ 178 h 312"/>
                  <a:gd name="T40" fmla="*/ 97 w 396"/>
                  <a:gd name="T41" fmla="*/ 178 h 312"/>
                  <a:gd name="T42" fmla="*/ 59 w 396"/>
                  <a:gd name="T43" fmla="*/ 161 h 312"/>
                  <a:gd name="T44" fmla="*/ 41 w 396"/>
                  <a:gd name="T45" fmla="*/ 118 h 312"/>
                  <a:gd name="T46" fmla="*/ 183 w 396"/>
                  <a:gd name="T47" fmla="*/ 135 h 312"/>
                  <a:gd name="T48" fmla="*/ 194 w 396"/>
                  <a:gd name="T49" fmla="*/ 135 h 312"/>
                  <a:gd name="T50" fmla="*/ 231 w 396"/>
                  <a:gd name="T51" fmla="*/ 118 h 312"/>
                  <a:gd name="T52" fmla="*/ 258 w 396"/>
                  <a:gd name="T53" fmla="*/ 118 h 312"/>
                  <a:gd name="T54" fmla="*/ 327 w 396"/>
                  <a:gd name="T55" fmla="*/ 135 h 312"/>
                  <a:gd name="T56" fmla="*/ 355 w 396"/>
                  <a:gd name="T57" fmla="*/ 178 h 312"/>
                  <a:gd name="T58" fmla="*/ 208 w 396"/>
                  <a:gd name="T59" fmla="*/ 161 h 312"/>
                  <a:gd name="T60" fmla="*/ 68 w 396"/>
                  <a:gd name="T61" fmla="*/ 66 h 312"/>
                  <a:gd name="T62" fmla="*/ 106 w 396"/>
                  <a:gd name="T63" fmla="*/ 51 h 312"/>
                  <a:gd name="T64" fmla="*/ 132 w 396"/>
                  <a:gd name="T65" fmla="*/ 51 h 312"/>
                  <a:gd name="T66" fmla="*/ 276 w 396"/>
                  <a:gd name="T67" fmla="*/ 66 h 312"/>
                  <a:gd name="T68" fmla="*/ 287 w 396"/>
                  <a:gd name="T69" fmla="*/ 66 h 312"/>
                  <a:gd name="T70" fmla="*/ 355 w 396"/>
                  <a:gd name="T71" fmla="*/ 51 h 312"/>
                  <a:gd name="T72" fmla="*/ 327 w 396"/>
                  <a:gd name="T73" fmla="*/ 87 h 312"/>
                  <a:gd name="T74" fmla="*/ 258 w 396"/>
                  <a:gd name="T75" fmla="*/ 104 h 312"/>
                  <a:gd name="T76" fmla="*/ 231 w 396"/>
                  <a:gd name="T77" fmla="*/ 104 h 312"/>
                  <a:gd name="T78" fmla="*/ 194 w 396"/>
                  <a:gd name="T79" fmla="*/ 87 h 312"/>
                  <a:gd name="T80" fmla="*/ 183 w 396"/>
                  <a:gd name="T81" fmla="*/ 87 h 312"/>
                  <a:gd name="T82" fmla="*/ 41 w 396"/>
                  <a:gd name="T83" fmla="*/ 104 h 312"/>
                  <a:gd name="T84" fmla="*/ 346 w 396"/>
                  <a:gd name="T85" fmla="*/ 256 h 312"/>
                  <a:gd name="T86" fmla="*/ 320 w 396"/>
                  <a:gd name="T87" fmla="*/ 256 h 312"/>
                  <a:gd name="T88" fmla="*/ 245 w 396"/>
                  <a:gd name="T89" fmla="*/ 239 h 312"/>
                  <a:gd name="T90" fmla="*/ 211 w 396"/>
                  <a:gd name="T91" fmla="*/ 239 h 312"/>
                  <a:gd name="T92" fmla="*/ 173 w 396"/>
                  <a:gd name="T93" fmla="*/ 256 h 312"/>
                  <a:gd name="T94" fmla="*/ 147 w 396"/>
                  <a:gd name="T95" fmla="*/ 256 h 312"/>
                  <a:gd name="T96" fmla="*/ 110 w 396"/>
                  <a:gd name="T97" fmla="*/ 239 h 312"/>
                  <a:gd name="T98" fmla="*/ 41 w 396"/>
                  <a:gd name="T99" fmla="*/ 192 h 312"/>
                  <a:gd name="T100" fmla="*/ 86 w 396"/>
                  <a:gd name="T101" fmla="*/ 209 h 312"/>
                  <a:gd name="T102" fmla="*/ 97 w 396"/>
                  <a:gd name="T103" fmla="*/ 209 h 312"/>
                  <a:gd name="T104" fmla="*/ 134 w 396"/>
                  <a:gd name="T105" fmla="*/ 192 h 312"/>
                  <a:gd name="T106" fmla="*/ 160 w 396"/>
                  <a:gd name="T107" fmla="*/ 192 h 312"/>
                  <a:gd name="T108" fmla="*/ 197 w 396"/>
                  <a:gd name="T109" fmla="*/ 209 h 312"/>
                  <a:gd name="T110" fmla="*/ 208 w 396"/>
                  <a:gd name="T111" fmla="*/ 209 h 312"/>
                  <a:gd name="T112" fmla="*/ 355 w 396"/>
                  <a:gd name="T113" fmla="*/ 19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6" h="312">
                    <a:moveTo>
                      <a:pt x="355" y="5"/>
                    </a:moveTo>
                    <a:lnTo>
                      <a:pt x="355" y="37"/>
                    </a:lnTo>
                    <a:lnTo>
                      <a:pt x="314" y="37"/>
                    </a:lnTo>
                    <a:lnTo>
                      <a:pt x="314" y="18"/>
                    </a:lnTo>
                    <a:lnTo>
                      <a:pt x="287" y="18"/>
                    </a:lnTo>
                    <a:lnTo>
                      <a:pt x="287" y="37"/>
                    </a:lnTo>
                    <a:lnTo>
                      <a:pt x="276" y="37"/>
                    </a:lnTo>
                    <a:lnTo>
                      <a:pt x="276" y="18"/>
                    </a:lnTo>
                    <a:lnTo>
                      <a:pt x="250" y="18"/>
                    </a:lnTo>
                    <a:lnTo>
                      <a:pt x="250" y="37"/>
                    </a:lnTo>
                    <a:lnTo>
                      <a:pt x="132" y="37"/>
                    </a:lnTo>
                    <a:lnTo>
                      <a:pt x="132" y="18"/>
                    </a:lnTo>
                    <a:lnTo>
                      <a:pt x="106" y="18"/>
                    </a:lnTo>
                    <a:lnTo>
                      <a:pt x="106" y="37"/>
                    </a:lnTo>
                    <a:lnTo>
                      <a:pt x="95" y="37"/>
                    </a:lnTo>
                    <a:lnTo>
                      <a:pt x="95" y="18"/>
                    </a:lnTo>
                    <a:lnTo>
                      <a:pt x="68" y="18"/>
                    </a:lnTo>
                    <a:lnTo>
                      <a:pt x="68" y="37"/>
                    </a:lnTo>
                    <a:lnTo>
                      <a:pt x="41" y="37"/>
                    </a:lnTo>
                    <a:lnTo>
                      <a:pt x="41" y="0"/>
                    </a:lnTo>
                    <a:lnTo>
                      <a:pt x="0" y="0"/>
                    </a:lnTo>
                    <a:lnTo>
                      <a:pt x="0" y="307"/>
                    </a:lnTo>
                    <a:lnTo>
                      <a:pt x="41" y="307"/>
                    </a:lnTo>
                    <a:lnTo>
                      <a:pt x="41" y="270"/>
                    </a:lnTo>
                    <a:lnTo>
                      <a:pt x="110" y="270"/>
                    </a:lnTo>
                    <a:lnTo>
                      <a:pt x="110" y="287"/>
                    </a:lnTo>
                    <a:lnTo>
                      <a:pt x="137" y="287"/>
                    </a:lnTo>
                    <a:lnTo>
                      <a:pt x="137" y="270"/>
                    </a:lnTo>
                    <a:lnTo>
                      <a:pt x="147" y="270"/>
                    </a:lnTo>
                    <a:lnTo>
                      <a:pt x="147" y="287"/>
                    </a:lnTo>
                    <a:lnTo>
                      <a:pt x="173" y="287"/>
                    </a:lnTo>
                    <a:lnTo>
                      <a:pt x="173" y="270"/>
                    </a:lnTo>
                    <a:lnTo>
                      <a:pt x="184" y="270"/>
                    </a:lnTo>
                    <a:lnTo>
                      <a:pt x="184" y="287"/>
                    </a:lnTo>
                    <a:lnTo>
                      <a:pt x="211" y="287"/>
                    </a:lnTo>
                    <a:lnTo>
                      <a:pt x="211" y="270"/>
                    </a:lnTo>
                    <a:lnTo>
                      <a:pt x="245" y="270"/>
                    </a:lnTo>
                    <a:lnTo>
                      <a:pt x="245" y="287"/>
                    </a:lnTo>
                    <a:lnTo>
                      <a:pt x="271" y="287"/>
                    </a:lnTo>
                    <a:lnTo>
                      <a:pt x="271" y="270"/>
                    </a:lnTo>
                    <a:lnTo>
                      <a:pt x="320" y="270"/>
                    </a:lnTo>
                    <a:lnTo>
                      <a:pt x="320" y="287"/>
                    </a:lnTo>
                    <a:lnTo>
                      <a:pt x="346" y="287"/>
                    </a:lnTo>
                    <a:lnTo>
                      <a:pt x="346" y="270"/>
                    </a:lnTo>
                    <a:lnTo>
                      <a:pt x="355" y="270"/>
                    </a:lnTo>
                    <a:lnTo>
                      <a:pt x="355" y="312"/>
                    </a:lnTo>
                    <a:lnTo>
                      <a:pt x="396" y="312"/>
                    </a:lnTo>
                    <a:lnTo>
                      <a:pt x="396" y="5"/>
                    </a:lnTo>
                    <a:lnTo>
                      <a:pt x="355" y="5"/>
                    </a:lnTo>
                    <a:close/>
                    <a:moveTo>
                      <a:pt x="208" y="161"/>
                    </a:moveTo>
                    <a:lnTo>
                      <a:pt x="208" y="178"/>
                    </a:lnTo>
                    <a:lnTo>
                      <a:pt x="197" y="178"/>
                    </a:lnTo>
                    <a:lnTo>
                      <a:pt x="197" y="161"/>
                    </a:lnTo>
                    <a:lnTo>
                      <a:pt x="170" y="161"/>
                    </a:lnTo>
                    <a:lnTo>
                      <a:pt x="170" y="178"/>
                    </a:lnTo>
                    <a:lnTo>
                      <a:pt x="160" y="178"/>
                    </a:lnTo>
                    <a:lnTo>
                      <a:pt x="160" y="161"/>
                    </a:lnTo>
                    <a:lnTo>
                      <a:pt x="134" y="161"/>
                    </a:lnTo>
                    <a:lnTo>
                      <a:pt x="134" y="178"/>
                    </a:lnTo>
                    <a:lnTo>
                      <a:pt x="124" y="178"/>
                    </a:lnTo>
                    <a:lnTo>
                      <a:pt x="124" y="161"/>
                    </a:lnTo>
                    <a:lnTo>
                      <a:pt x="97" y="161"/>
                    </a:lnTo>
                    <a:lnTo>
                      <a:pt x="97" y="178"/>
                    </a:lnTo>
                    <a:lnTo>
                      <a:pt x="86" y="178"/>
                    </a:lnTo>
                    <a:lnTo>
                      <a:pt x="86" y="161"/>
                    </a:lnTo>
                    <a:lnTo>
                      <a:pt x="59" y="161"/>
                    </a:lnTo>
                    <a:lnTo>
                      <a:pt x="59" y="178"/>
                    </a:lnTo>
                    <a:lnTo>
                      <a:pt x="41" y="178"/>
                    </a:lnTo>
                    <a:lnTo>
                      <a:pt x="41" y="118"/>
                    </a:lnTo>
                    <a:lnTo>
                      <a:pt x="157" y="118"/>
                    </a:lnTo>
                    <a:lnTo>
                      <a:pt x="157" y="135"/>
                    </a:lnTo>
                    <a:lnTo>
                      <a:pt x="183" y="135"/>
                    </a:lnTo>
                    <a:lnTo>
                      <a:pt x="183" y="118"/>
                    </a:lnTo>
                    <a:lnTo>
                      <a:pt x="194" y="118"/>
                    </a:lnTo>
                    <a:lnTo>
                      <a:pt x="194" y="135"/>
                    </a:lnTo>
                    <a:lnTo>
                      <a:pt x="221" y="135"/>
                    </a:lnTo>
                    <a:lnTo>
                      <a:pt x="221" y="118"/>
                    </a:lnTo>
                    <a:lnTo>
                      <a:pt x="231" y="118"/>
                    </a:lnTo>
                    <a:lnTo>
                      <a:pt x="231" y="135"/>
                    </a:lnTo>
                    <a:lnTo>
                      <a:pt x="258" y="135"/>
                    </a:lnTo>
                    <a:lnTo>
                      <a:pt x="258" y="118"/>
                    </a:lnTo>
                    <a:lnTo>
                      <a:pt x="301" y="118"/>
                    </a:lnTo>
                    <a:lnTo>
                      <a:pt x="301" y="135"/>
                    </a:lnTo>
                    <a:lnTo>
                      <a:pt x="327" y="135"/>
                    </a:lnTo>
                    <a:lnTo>
                      <a:pt x="327" y="118"/>
                    </a:lnTo>
                    <a:lnTo>
                      <a:pt x="355" y="118"/>
                    </a:lnTo>
                    <a:lnTo>
                      <a:pt x="355" y="178"/>
                    </a:lnTo>
                    <a:lnTo>
                      <a:pt x="234" y="178"/>
                    </a:lnTo>
                    <a:lnTo>
                      <a:pt x="234" y="161"/>
                    </a:lnTo>
                    <a:lnTo>
                      <a:pt x="208" y="161"/>
                    </a:lnTo>
                    <a:lnTo>
                      <a:pt x="208" y="161"/>
                    </a:lnTo>
                    <a:close/>
                    <a:moveTo>
                      <a:pt x="68" y="51"/>
                    </a:moveTo>
                    <a:lnTo>
                      <a:pt x="68" y="66"/>
                    </a:lnTo>
                    <a:lnTo>
                      <a:pt x="95" y="66"/>
                    </a:lnTo>
                    <a:lnTo>
                      <a:pt x="95" y="51"/>
                    </a:lnTo>
                    <a:lnTo>
                      <a:pt x="106" y="51"/>
                    </a:lnTo>
                    <a:lnTo>
                      <a:pt x="106" y="66"/>
                    </a:lnTo>
                    <a:lnTo>
                      <a:pt x="132" y="66"/>
                    </a:lnTo>
                    <a:lnTo>
                      <a:pt x="132" y="51"/>
                    </a:lnTo>
                    <a:lnTo>
                      <a:pt x="250" y="51"/>
                    </a:lnTo>
                    <a:lnTo>
                      <a:pt x="250" y="66"/>
                    </a:lnTo>
                    <a:lnTo>
                      <a:pt x="276" y="66"/>
                    </a:lnTo>
                    <a:lnTo>
                      <a:pt x="276" y="51"/>
                    </a:lnTo>
                    <a:lnTo>
                      <a:pt x="287" y="51"/>
                    </a:lnTo>
                    <a:lnTo>
                      <a:pt x="287" y="66"/>
                    </a:lnTo>
                    <a:lnTo>
                      <a:pt x="314" y="66"/>
                    </a:lnTo>
                    <a:lnTo>
                      <a:pt x="314" y="51"/>
                    </a:lnTo>
                    <a:lnTo>
                      <a:pt x="355" y="51"/>
                    </a:lnTo>
                    <a:lnTo>
                      <a:pt x="355" y="104"/>
                    </a:lnTo>
                    <a:lnTo>
                      <a:pt x="327" y="104"/>
                    </a:lnTo>
                    <a:lnTo>
                      <a:pt x="327" y="87"/>
                    </a:lnTo>
                    <a:lnTo>
                      <a:pt x="301" y="87"/>
                    </a:lnTo>
                    <a:lnTo>
                      <a:pt x="301" y="104"/>
                    </a:lnTo>
                    <a:lnTo>
                      <a:pt x="258" y="104"/>
                    </a:lnTo>
                    <a:lnTo>
                      <a:pt x="258" y="87"/>
                    </a:lnTo>
                    <a:lnTo>
                      <a:pt x="231" y="87"/>
                    </a:lnTo>
                    <a:lnTo>
                      <a:pt x="231" y="104"/>
                    </a:lnTo>
                    <a:lnTo>
                      <a:pt x="221" y="104"/>
                    </a:lnTo>
                    <a:lnTo>
                      <a:pt x="221" y="87"/>
                    </a:lnTo>
                    <a:lnTo>
                      <a:pt x="194" y="87"/>
                    </a:lnTo>
                    <a:lnTo>
                      <a:pt x="194" y="104"/>
                    </a:lnTo>
                    <a:lnTo>
                      <a:pt x="183" y="104"/>
                    </a:lnTo>
                    <a:lnTo>
                      <a:pt x="183" y="87"/>
                    </a:lnTo>
                    <a:lnTo>
                      <a:pt x="157" y="87"/>
                    </a:lnTo>
                    <a:lnTo>
                      <a:pt x="157" y="104"/>
                    </a:lnTo>
                    <a:lnTo>
                      <a:pt x="41" y="104"/>
                    </a:lnTo>
                    <a:lnTo>
                      <a:pt x="41" y="51"/>
                    </a:lnTo>
                    <a:lnTo>
                      <a:pt x="68" y="51"/>
                    </a:lnTo>
                    <a:close/>
                    <a:moveTo>
                      <a:pt x="346" y="256"/>
                    </a:moveTo>
                    <a:lnTo>
                      <a:pt x="346" y="239"/>
                    </a:lnTo>
                    <a:lnTo>
                      <a:pt x="320" y="239"/>
                    </a:lnTo>
                    <a:lnTo>
                      <a:pt x="320" y="256"/>
                    </a:lnTo>
                    <a:lnTo>
                      <a:pt x="271" y="256"/>
                    </a:lnTo>
                    <a:lnTo>
                      <a:pt x="271" y="239"/>
                    </a:lnTo>
                    <a:lnTo>
                      <a:pt x="245" y="239"/>
                    </a:lnTo>
                    <a:lnTo>
                      <a:pt x="245" y="256"/>
                    </a:lnTo>
                    <a:lnTo>
                      <a:pt x="211" y="256"/>
                    </a:lnTo>
                    <a:lnTo>
                      <a:pt x="211" y="239"/>
                    </a:lnTo>
                    <a:lnTo>
                      <a:pt x="184" y="239"/>
                    </a:lnTo>
                    <a:lnTo>
                      <a:pt x="184" y="256"/>
                    </a:lnTo>
                    <a:lnTo>
                      <a:pt x="173" y="256"/>
                    </a:lnTo>
                    <a:lnTo>
                      <a:pt x="173" y="239"/>
                    </a:lnTo>
                    <a:lnTo>
                      <a:pt x="147" y="239"/>
                    </a:lnTo>
                    <a:lnTo>
                      <a:pt x="147" y="256"/>
                    </a:lnTo>
                    <a:lnTo>
                      <a:pt x="137" y="256"/>
                    </a:lnTo>
                    <a:lnTo>
                      <a:pt x="137" y="239"/>
                    </a:lnTo>
                    <a:lnTo>
                      <a:pt x="110" y="239"/>
                    </a:lnTo>
                    <a:lnTo>
                      <a:pt x="110" y="256"/>
                    </a:lnTo>
                    <a:lnTo>
                      <a:pt x="41" y="256"/>
                    </a:lnTo>
                    <a:lnTo>
                      <a:pt x="41" y="192"/>
                    </a:lnTo>
                    <a:lnTo>
                      <a:pt x="59" y="192"/>
                    </a:lnTo>
                    <a:lnTo>
                      <a:pt x="59" y="209"/>
                    </a:lnTo>
                    <a:lnTo>
                      <a:pt x="86" y="209"/>
                    </a:lnTo>
                    <a:lnTo>
                      <a:pt x="86" y="192"/>
                    </a:lnTo>
                    <a:lnTo>
                      <a:pt x="97" y="192"/>
                    </a:lnTo>
                    <a:lnTo>
                      <a:pt x="97" y="209"/>
                    </a:lnTo>
                    <a:lnTo>
                      <a:pt x="124" y="209"/>
                    </a:lnTo>
                    <a:lnTo>
                      <a:pt x="124" y="192"/>
                    </a:lnTo>
                    <a:lnTo>
                      <a:pt x="134" y="192"/>
                    </a:lnTo>
                    <a:lnTo>
                      <a:pt x="134" y="209"/>
                    </a:lnTo>
                    <a:lnTo>
                      <a:pt x="160" y="209"/>
                    </a:lnTo>
                    <a:lnTo>
                      <a:pt x="160" y="192"/>
                    </a:lnTo>
                    <a:lnTo>
                      <a:pt x="170" y="192"/>
                    </a:lnTo>
                    <a:lnTo>
                      <a:pt x="170" y="209"/>
                    </a:lnTo>
                    <a:lnTo>
                      <a:pt x="197" y="209"/>
                    </a:lnTo>
                    <a:lnTo>
                      <a:pt x="197" y="192"/>
                    </a:lnTo>
                    <a:lnTo>
                      <a:pt x="208" y="192"/>
                    </a:lnTo>
                    <a:lnTo>
                      <a:pt x="208" y="209"/>
                    </a:lnTo>
                    <a:lnTo>
                      <a:pt x="234" y="209"/>
                    </a:lnTo>
                    <a:lnTo>
                      <a:pt x="234" y="192"/>
                    </a:lnTo>
                    <a:lnTo>
                      <a:pt x="355" y="192"/>
                    </a:lnTo>
                    <a:lnTo>
                      <a:pt x="355" y="256"/>
                    </a:lnTo>
                    <a:lnTo>
                      <a:pt x="346" y="2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37" name="文本框 36">
                <a:extLst>
                  <a:ext uri="{FF2B5EF4-FFF2-40B4-BE49-F238E27FC236}">
                    <a16:creationId xmlns:a16="http://schemas.microsoft.com/office/drawing/2014/main" id="{4B364624-762F-432B-AC8C-A8243398B2BC}"/>
                  </a:ext>
                </a:extLst>
              </p:cNvPr>
              <p:cNvSpPr txBox="1"/>
              <p:nvPr/>
            </p:nvSpPr>
            <p:spPr>
              <a:xfrm>
                <a:off x="4134679" y="4691272"/>
                <a:ext cx="628153" cy="258354"/>
              </a:xfrm>
              <a:prstGeom prst="rect">
                <a:avLst/>
              </a:prstGeom>
              <a:noFill/>
            </p:spPr>
            <p:txBody>
              <a:bodyPr wrap="square" rtlCol="0">
                <a:spAutoFit/>
              </a:bodyPr>
              <a:lstStyle/>
              <a:p>
                <a:pPr algn="ctr"/>
                <a:r>
                  <a:rPr lang="zh-CN" altLang="en-US" sz="1600" dirty="0">
                    <a:solidFill>
                      <a:schemeClr val="bg1"/>
                    </a:solidFill>
                    <a:latin typeface="微软雅黑" panose="020B0503020204020204" pitchFamily="34" charset="-122"/>
                    <a:ea typeface="微软雅黑" panose="020B0503020204020204" pitchFamily="34" charset="-122"/>
                  </a:rPr>
                  <a:t>学校</a:t>
                </a:r>
              </a:p>
            </p:txBody>
          </p:sp>
        </p:grpSp>
      </p:grpSp>
    </p:spTree>
    <p:extLst>
      <p:ext uri="{BB962C8B-B14F-4D97-AF65-F5344CB8AC3E}">
        <p14:creationId xmlns:p14="http://schemas.microsoft.com/office/powerpoint/2010/main" val="199765997"/>
      </p:ext>
    </p:extLst>
  </p:cSld>
  <p:clrMapOvr>
    <a:masterClrMapping/>
  </p:clrMapOvr>
  <mc:AlternateContent xmlns:mc="http://schemas.openxmlformats.org/markup-compatibility/2006" xmlns:p14="http://schemas.microsoft.com/office/powerpoint/2010/main">
    <mc:Choice Requires="p14">
      <p:transition p14:dur="0" advClick="0" advTm="5000"/>
    </mc:Choice>
    <mc:Fallback xmlns="">
      <p:transition advClick="0" advTm="500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LIDE.VECTOR" val="3fca6b55-1839-4e14-ba4e-badcd8225407"/>
</p:tagLst>
</file>

<file path=ppt/tags/tag10.xml><?xml version="1.0" encoding="utf-8"?>
<p:tagLst xmlns:a="http://schemas.openxmlformats.org/drawingml/2006/main" xmlns:r="http://schemas.openxmlformats.org/officeDocument/2006/relationships" xmlns:p="http://schemas.openxmlformats.org/presentationml/2006/main">
  <p:tag name="ISLIDE.VECTOR" val="67bdc707-10e3-4f2f-bf0f-dd3797c74cfd"/>
</p:tagLst>
</file>

<file path=ppt/tags/tag11.xml><?xml version="1.0" encoding="utf-8"?>
<p:tagLst xmlns:a="http://schemas.openxmlformats.org/drawingml/2006/main" xmlns:r="http://schemas.openxmlformats.org/officeDocument/2006/relationships" xmlns:p="http://schemas.openxmlformats.org/presentationml/2006/main">
  <p:tag name="ISLIDE.VECTOR" val="f417e7ac-b4b6-4874-bca8-927c0d60902a"/>
</p:tagLst>
</file>

<file path=ppt/tags/tag12.xml><?xml version="1.0" encoding="utf-8"?>
<p:tagLst xmlns:a="http://schemas.openxmlformats.org/drawingml/2006/main" xmlns:r="http://schemas.openxmlformats.org/officeDocument/2006/relationships" xmlns:p="http://schemas.openxmlformats.org/presentationml/2006/main">
  <p:tag name="ISLIDE.VECTOR" val="34f1a405-4fa3-4505-9b45-31409204b6c3"/>
</p:tagLst>
</file>

<file path=ppt/tags/tag13.xml><?xml version="1.0" encoding="utf-8"?>
<p:tagLst xmlns:a="http://schemas.openxmlformats.org/drawingml/2006/main" xmlns:r="http://schemas.openxmlformats.org/officeDocument/2006/relationships" xmlns:p="http://schemas.openxmlformats.org/presentationml/2006/main">
  <p:tag name="ISLIDE.VECTOR" val="34f1a405-4fa3-4505-9b45-31409204b6c3"/>
</p:tagLst>
</file>

<file path=ppt/tags/tag14.xml><?xml version="1.0" encoding="utf-8"?>
<p:tagLst xmlns:a="http://schemas.openxmlformats.org/drawingml/2006/main" xmlns:r="http://schemas.openxmlformats.org/officeDocument/2006/relationships" xmlns:p="http://schemas.openxmlformats.org/presentationml/2006/main">
  <p:tag name="ISLIDE.VECTOR" val="34f1a405-4fa3-4505-9b45-31409204b6c3"/>
</p:tagLst>
</file>

<file path=ppt/tags/tag15.xml><?xml version="1.0" encoding="utf-8"?>
<p:tagLst xmlns:a="http://schemas.openxmlformats.org/drawingml/2006/main" xmlns:r="http://schemas.openxmlformats.org/officeDocument/2006/relationships" xmlns:p="http://schemas.openxmlformats.org/presentationml/2006/main">
  <p:tag name="ISLIDE.VECTOR" val="#189525;#222590;#194618;#192211;#185090;#294790;"/>
</p:tagLst>
</file>

<file path=ppt/tags/tag16.xml><?xml version="1.0" encoding="utf-8"?>
<p:tagLst xmlns:a="http://schemas.openxmlformats.org/drawingml/2006/main" xmlns:r="http://schemas.openxmlformats.org/officeDocument/2006/relationships" xmlns:p="http://schemas.openxmlformats.org/presentationml/2006/main">
  <p:tag name="ISLIDE.VECTOR" val="15592cc4-7f12-4577-b106-bac4fee22ddb"/>
</p:tagLst>
</file>

<file path=ppt/tags/tag17.xml><?xml version="1.0" encoding="utf-8"?>
<p:tagLst xmlns:a="http://schemas.openxmlformats.org/drawingml/2006/main" xmlns:r="http://schemas.openxmlformats.org/officeDocument/2006/relationships" xmlns:p="http://schemas.openxmlformats.org/presentationml/2006/main">
  <p:tag name="ISLIDE.VECTOR" val="#189525;#222590;#194618;#192211;#185090;#294790;#198739;#204604;#204604;#198739;"/>
</p:tagLst>
</file>

<file path=ppt/tags/tag18.xml><?xml version="1.0" encoding="utf-8"?>
<p:tagLst xmlns:a="http://schemas.openxmlformats.org/drawingml/2006/main" xmlns:r="http://schemas.openxmlformats.org/officeDocument/2006/relationships" xmlns:p="http://schemas.openxmlformats.org/presentationml/2006/main">
  <p:tag name="ISLIDE.VECTOR" val="9d406b4c-9077-4ad8-9234-60c41e0b0771"/>
</p:tagLst>
</file>

<file path=ppt/tags/tag19.xml><?xml version="1.0" encoding="utf-8"?>
<p:tagLst xmlns:a="http://schemas.openxmlformats.org/drawingml/2006/main" xmlns:r="http://schemas.openxmlformats.org/officeDocument/2006/relationships" xmlns:p="http://schemas.openxmlformats.org/presentationml/2006/main">
  <p:tag name="ISLIDE.VECTOR" val="c41e8047-bf9f-4e74-98e9-837b60058b26"/>
</p:tagLst>
</file>

<file path=ppt/tags/tag2.xml><?xml version="1.0" encoding="utf-8"?>
<p:tagLst xmlns:a="http://schemas.openxmlformats.org/drawingml/2006/main" xmlns:r="http://schemas.openxmlformats.org/officeDocument/2006/relationships" xmlns:p="http://schemas.openxmlformats.org/presentationml/2006/main">
  <p:tag name="ISLIDE.VECTOR" val="88c29f52-4437-46e5-b751-43edfc61ac12"/>
</p:tagLst>
</file>

<file path=ppt/tags/tag20.xml><?xml version="1.0" encoding="utf-8"?>
<p:tagLst xmlns:a="http://schemas.openxmlformats.org/drawingml/2006/main" xmlns:r="http://schemas.openxmlformats.org/officeDocument/2006/relationships" xmlns:p="http://schemas.openxmlformats.org/presentationml/2006/main">
  <p:tag name="ISLIDE.VECTOR" val="#294825;#257203;"/>
</p:tagLst>
</file>

<file path=ppt/tags/tag21.xml><?xml version="1.0" encoding="utf-8"?>
<p:tagLst xmlns:a="http://schemas.openxmlformats.org/drawingml/2006/main" xmlns:r="http://schemas.openxmlformats.org/officeDocument/2006/relationships" xmlns:p="http://schemas.openxmlformats.org/presentationml/2006/main">
  <p:tag name="ISLIDE.VECTOR" val="3945e5ec-072e-4b47-9798-b181138a909f"/>
</p:tagLst>
</file>

<file path=ppt/tags/tag22.xml><?xml version="1.0" encoding="utf-8"?>
<p:tagLst xmlns:a="http://schemas.openxmlformats.org/drawingml/2006/main" xmlns:r="http://schemas.openxmlformats.org/officeDocument/2006/relationships" xmlns:p="http://schemas.openxmlformats.org/presentationml/2006/main">
  <p:tag name="ISLIDE.VECTOR" val="#294825;#257203;"/>
</p:tagLst>
</file>

<file path=ppt/tags/tag23.xml><?xml version="1.0" encoding="utf-8"?>
<p:tagLst xmlns:a="http://schemas.openxmlformats.org/drawingml/2006/main" xmlns:r="http://schemas.openxmlformats.org/officeDocument/2006/relationships" xmlns:p="http://schemas.openxmlformats.org/presentationml/2006/main">
  <p:tag name="ISLIDE.VECTOR" val="72c71758-19a4-404d-a00f-3086fa17b237"/>
</p:tagLst>
</file>

<file path=ppt/tags/tag24.xml><?xml version="1.0" encoding="utf-8"?>
<p:tagLst xmlns:a="http://schemas.openxmlformats.org/drawingml/2006/main" xmlns:r="http://schemas.openxmlformats.org/officeDocument/2006/relationships" xmlns:p="http://schemas.openxmlformats.org/presentationml/2006/main">
  <p:tag name="ISLIDE.VECTOR" val="#294825;#257203;#246009;#189969;"/>
  <p:tag name="ISLIDE.ICON" val="#19254;#83464;#165242;#376045;#376045;#64002;#31131;#31131;#163463;#393666;"/>
</p:tagLst>
</file>

<file path=ppt/tags/tag25.xml><?xml version="1.0" encoding="utf-8"?>
<p:tagLst xmlns:a="http://schemas.openxmlformats.org/drawingml/2006/main" xmlns:r="http://schemas.openxmlformats.org/officeDocument/2006/relationships" xmlns:p="http://schemas.openxmlformats.org/presentationml/2006/main">
  <p:tag name="ISLIDE.VECTOR" val="bb194179-0691-4a85-a342-4730af3e04ae"/>
</p:tagLst>
</file>

<file path=ppt/tags/tag26.xml><?xml version="1.0" encoding="utf-8"?>
<p:tagLst xmlns:a="http://schemas.openxmlformats.org/drawingml/2006/main" xmlns:r="http://schemas.openxmlformats.org/officeDocument/2006/relationships" xmlns:p="http://schemas.openxmlformats.org/presentationml/2006/main">
  <p:tag name="ISLIDE.VECTOR" val="#251052;"/>
</p:tagLst>
</file>

<file path=ppt/tags/tag27.xml><?xml version="1.0" encoding="utf-8"?>
<p:tagLst xmlns:a="http://schemas.openxmlformats.org/drawingml/2006/main" xmlns:r="http://schemas.openxmlformats.org/officeDocument/2006/relationships" xmlns:p="http://schemas.openxmlformats.org/presentationml/2006/main">
  <p:tag name="ISLIDE.VECTOR" val="04e76611-1d2c-4a70-aec3-eaff099ae7dd"/>
</p:tagLst>
</file>

<file path=ppt/tags/tag28.xml><?xml version="1.0" encoding="utf-8"?>
<p:tagLst xmlns:a="http://schemas.openxmlformats.org/drawingml/2006/main" xmlns:r="http://schemas.openxmlformats.org/officeDocument/2006/relationships" xmlns:p="http://schemas.openxmlformats.org/presentationml/2006/main">
  <p:tag name="ISLIDE.ICON" val="#12462;#165438;#373109;#384914;#164397;#12462;#12812;#18602;#114535;#93626;#89227;#169257;"/>
</p:tagLst>
</file>

<file path=ppt/tags/tag29.xml><?xml version="1.0" encoding="utf-8"?>
<p:tagLst xmlns:a="http://schemas.openxmlformats.org/drawingml/2006/main" xmlns:r="http://schemas.openxmlformats.org/officeDocument/2006/relationships" xmlns:p="http://schemas.openxmlformats.org/presentationml/2006/main">
  <p:tag name="ISLIDE.VECTOR" val="9bfccede-627e-4d67-a15c-790369ed164a"/>
</p:tagLst>
</file>

<file path=ppt/tags/tag3.xml><?xml version="1.0" encoding="utf-8"?>
<p:tagLst xmlns:a="http://schemas.openxmlformats.org/drawingml/2006/main" xmlns:r="http://schemas.openxmlformats.org/officeDocument/2006/relationships" xmlns:p="http://schemas.openxmlformats.org/presentationml/2006/main">
  <p:tag name="ISLIDE.VECTOR" val="3fca6b55-1839-4e14-ba4e-badcd8225407"/>
</p:tagLst>
</file>

<file path=ppt/tags/tag4.xml><?xml version="1.0" encoding="utf-8"?>
<p:tagLst xmlns:a="http://schemas.openxmlformats.org/drawingml/2006/main" xmlns:r="http://schemas.openxmlformats.org/officeDocument/2006/relationships" xmlns:p="http://schemas.openxmlformats.org/presentationml/2006/main">
  <p:tag name="ISLIDE.VECTOR" val="88c29f52-4437-46e5-b751-43edfc61ac12"/>
</p:tagLst>
</file>

<file path=ppt/tags/tag5.xml><?xml version="1.0" encoding="utf-8"?>
<p:tagLst xmlns:a="http://schemas.openxmlformats.org/drawingml/2006/main" xmlns:r="http://schemas.openxmlformats.org/officeDocument/2006/relationships" xmlns:p="http://schemas.openxmlformats.org/presentationml/2006/main">
  <p:tag name="ISLIDE.ICON" val="#379691;#166399;#24662;#33085;#53629;#8764;#105364;#22763;#102298;#369612;#140715;#36489;#22568;"/>
</p:tagLst>
</file>

<file path=ppt/tags/tag6.xml><?xml version="1.0" encoding="utf-8"?>
<p:tagLst xmlns:a="http://schemas.openxmlformats.org/drawingml/2006/main" xmlns:r="http://schemas.openxmlformats.org/officeDocument/2006/relationships" xmlns:p="http://schemas.openxmlformats.org/presentationml/2006/main">
  <p:tag name="ISLIDE.VECTOR" val="#184115;#184115;#184115;#184115;"/>
</p:tagLst>
</file>

<file path=ppt/tags/tag7.xml><?xml version="1.0" encoding="utf-8"?>
<p:tagLst xmlns:a="http://schemas.openxmlformats.org/drawingml/2006/main" xmlns:r="http://schemas.openxmlformats.org/officeDocument/2006/relationships" xmlns:p="http://schemas.openxmlformats.org/presentationml/2006/main">
  <p:tag name="ISLIDE.VECTOR" val="#192801;#195997;#248109;#340081;#204953;#189080;#189080;#251064;#184602;#189943;"/>
</p:tagLst>
</file>

<file path=ppt/tags/tag8.xml><?xml version="1.0" encoding="utf-8"?>
<p:tagLst xmlns:a="http://schemas.openxmlformats.org/drawingml/2006/main" xmlns:r="http://schemas.openxmlformats.org/officeDocument/2006/relationships" xmlns:p="http://schemas.openxmlformats.org/presentationml/2006/main">
  <p:tag name="ISLIDE.VECTOR" val="#184115;#184115;#184115;#184115;"/>
</p:tagLst>
</file>

<file path=ppt/tags/tag9.xml><?xml version="1.0" encoding="utf-8"?>
<p:tagLst xmlns:a="http://schemas.openxmlformats.org/drawingml/2006/main" xmlns:r="http://schemas.openxmlformats.org/officeDocument/2006/relationships" xmlns:p="http://schemas.openxmlformats.org/presentationml/2006/main">
  <p:tag name="ISLIDE.VECTOR" val="#189525;#222590;#194618;#19221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1977</TotalTime>
  <Words>3678</Words>
  <Application>Microsoft Office PowerPoint</Application>
  <PresentationFormat>宽屏</PresentationFormat>
  <Paragraphs>477</Paragraphs>
  <Slides>40</Slides>
  <Notes>16</Notes>
  <HiddenSlides>0</HiddenSlides>
  <MMClips>0</MMClips>
  <ScaleCrop>false</ScaleCrop>
  <HeadingPairs>
    <vt:vector size="6" baseType="variant">
      <vt:variant>
        <vt:lpstr>已用的字体</vt:lpstr>
      </vt:variant>
      <vt:variant>
        <vt:i4>11</vt:i4>
      </vt:variant>
      <vt:variant>
        <vt:lpstr>主题</vt:lpstr>
      </vt:variant>
      <vt:variant>
        <vt:i4>1</vt:i4>
      </vt:variant>
      <vt:variant>
        <vt:lpstr>幻灯片标题</vt:lpstr>
      </vt:variant>
      <vt:variant>
        <vt:i4>40</vt:i4>
      </vt:variant>
    </vt:vector>
  </HeadingPairs>
  <TitlesOfParts>
    <vt:vector size="52" baseType="lpstr">
      <vt:lpstr>阿里巴巴普惠体 H</vt:lpstr>
      <vt:lpstr>等线</vt:lpstr>
      <vt:lpstr>等线 Light</vt:lpstr>
      <vt:lpstr>仿宋</vt:lpstr>
      <vt:lpstr>黑体</vt:lpstr>
      <vt:lpstr>微软雅黑</vt:lpstr>
      <vt:lpstr>Arial</vt:lpstr>
      <vt:lpstr>Engravers MT</vt:lpstr>
      <vt:lpstr>Haettenschweiler</vt:lpstr>
      <vt:lpstr>Impact</vt:lpstr>
      <vt:lpstr>Wingdings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jiang pauline</dc:creator>
  <cp:lastModifiedBy>LIANGDE XU</cp:lastModifiedBy>
  <cp:revision>232</cp:revision>
  <dcterms:created xsi:type="dcterms:W3CDTF">2020-04-29T15:04:22Z</dcterms:created>
  <dcterms:modified xsi:type="dcterms:W3CDTF">2020-12-17T05:08:07Z</dcterms:modified>
</cp:coreProperties>
</file>